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3"/>
  </p:notesMasterIdLst>
  <p:handoutMasterIdLst>
    <p:handoutMasterId r:id="rId54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401" r:id="rId14"/>
    <p:sldId id="384" r:id="rId15"/>
    <p:sldId id="402" r:id="rId16"/>
    <p:sldId id="385" r:id="rId17"/>
    <p:sldId id="389" r:id="rId18"/>
    <p:sldId id="372" r:id="rId19"/>
    <p:sldId id="373" r:id="rId20"/>
    <p:sldId id="374" r:id="rId21"/>
    <p:sldId id="375" r:id="rId22"/>
    <p:sldId id="390" r:id="rId23"/>
    <p:sldId id="367" r:id="rId24"/>
    <p:sldId id="376" r:id="rId25"/>
    <p:sldId id="377" r:id="rId26"/>
    <p:sldId id="404" r:id="rId27"/>
    <p:sldId id="393" r:id="rId28"/>
    <p:sldId id="394" r:id="rId29"/>
    <p:sldId id="395" r:id="rId30"/>
    <p:sldId id="387" r:id="rId31"/>
    <p:sldId id="396" r:id="rId32"/>
    <p:sldId id="397" r:id="rId33"/>
    <p:sldId id="398" r:id="rId34"/>
    <p:sldId id="400" r:id="rId35"/>
    <p:sldId id="399" r:id="rId36"/>
    <p:sldId id="378" r:id="rId37"/>
    <p:sldId id="379" r:id="rId38"/>
    <p:sldId id="368" r:id="rId39"/>
    <p:sldId id="361" r:id="rId40"/>
    <p:sldId id="388" r:id="rId41"/>
    <p:sldId id="363" r:id="rId42"/>
    <p:sldId id="362" r:id="rId43"/>
    <p:sldId id="403" r:id="rId44"/>
    <p:sldId id="380" r:id="rId45"/>
    <p:sldId id="383" r:id="rId46"/>
    <p:sldId id="369" r:id="rId47"/>
    <p:sldId id="382" r:id="rId48"/>
    <p:sldId id="386" r:id="rId49"/>
    <p:sldId id="371" r:id="rId50"/>
    <p:sldId id="391" r:id="rId51"/>
    <p:sldId id="392" r:id="rId5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87" autoAdjust="0"/>
  </p:normalViewPr>
  <p:slideViewPr>
    <p:cSldViewPr snapToGrid="0">
      <p:cViewPr varScale="1">
        <p:scale>
          <a:sx n="102" d="100"/>
          <a:sy n="102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9-AC48-8E65-35B780AE3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9-AC48-8E65-35B780AE31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Targeted</c:v>
                </c:pt>
                <c:pt idx="1">
                  <c:v>Untargeted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8-B240-A802-9C3076FC90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8-B240-A802-9C3076FC90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8-B240-A802-9C3076FC90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E8-B240-A802-9C3076FC90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E8-B240-A802-9C3076FC90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E8-B240-A802-9C3076FC90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EE8-B240-A802-9C3076FC900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EE8-B240-A802-9C3076FC900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F2-814A-BCC1-8EE933B22B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F2-814A-BCC1-8EE933B22B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F2-814A-BCC1-8EE933B22BA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F2-814A-BCC1-8EE933B22BA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F2-814A-BCC1-8EE933B22BA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5F2-814A-BCC1-8EE933B22B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Provoke ransom payment</c:v>
                </c:pt>
                <c:pt idx="3">
                  <c:v>Cause physical damage</c:v>
                </c:pt>
                <c:pt idx="4">
                  <c:v>Sell data for profit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03-B34A-AD9C-83A79C1804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03-B34A-AD9C-83A79C180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F1-574A-9FAF-756FB70D56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F1-574A-9FAF-756FB70D56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F1-574A-9FAF-756FB70D56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F1-574A-9FAF-756FB70D560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F1-574A-9FAF-756FB70D560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7F1-574A-9FAF-756FB70D560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7F1-574A-9FAF-756FB70D560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7F1-574A-9FAF-756FB70D560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7F1-574A-9FAF-756FB70D560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7F1-574A-9FAF-756FB70D560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AB-A943-9FD2-CB280EA2AF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AB-A943-9FD2-CB280EA2AF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AB-A943-9FD2-CB280EA2AF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AB-A943-9FD2-CB280EA2AF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AB-A943-9FD2-CB280EA2AF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AB-A943-9FD2-CB280EA2AF6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BAB-A943-9FD2-CB280EA2AF6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BAB-A943-9FD2-CB280EA2AF6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BAB-A943-9FD2-CB280EA2AF6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BAB-A943-9FD2-CB280EA2AF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txData>
          <cx:v>Targeted Regions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rPr>
            <a:t>Targeted Regions</a:t>
          </a:r>
        </a:p>
      </cx:txPr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zHtpc9w4lu1fqajPjyqsJNAxNREFbrlrs2TLXxiyJJPgBu7br5+b8vKsbHXbE+0Jl8MhKYEEEzx3
O/eA+V8P0z8e8qf75repyMv2Hw/Tn78nXVf9448/2ofkqbhvzwr90JjWfOzOHkzxh/n4UT88/fHY
3I+6jP8gCLM/HpL7pnuafv/v/4KrxU9mZx7uO23Ky/6pma+e2j7v2n8z9+rUbw+mL7vj8hiu9Ofv
1/f9o/7tr+b+g77//benstPd/Gaunv78/cUbf//tj9PL/dNH/5bD7rr+EdYSdoaJTRwpKJKU2Nj5
/bfclPHnacbOOBMMIeEIiWzCv3zy4b6A1T+6p+cd3T8+Nk9t+9vn36erX9zF6aRujfsJDtcct339
1/N9/vES7v/+r5MBuPOTkW8scgrT96ZODbJ7+nBfmvILIv+5LSg9k4QQjGxJKZfUAbS/sQXlZ0Jy
yjkhzAZjHac/ucEnY/zAfl63w9eFJyb4On6K/k79evQPT13y1OT35WP7BYb/3AKcnBEb/FzaDrYp
Ely+sAA/szFmiCDKHC45wScW+ME9vW6FF4tPLPFi7tQah92vt8ZV37Y/My3Z+My2HcSw4whuM8bp
C0NIeYakgDARzLH5P6Wl7+/mdRN8WXeC/pfhU+Cvbn498Bf3+VPb6fLpe0Hwf5cHr03fJb9tTfP0
E+sStc8YZZIxzImgEHH4hQNg4pwJCu7B8dERKBFf7v9zYfqxPb3uBi9u6MQXXsydOsT26tc7xF99
2zX3+c8MRovwM+5wsAERiAPmDqD9TWHClJ1RzhzEBUac2eLEGD+0pddN8c3SE0N8M3Nqhr/+BnF5
MM14P39xyv+8MtnkDDNMbQ4GgBLFT+JBntkIKpYDVI04SEobwuVbbvD97byO/5d1J+B/GT5F/nD+
6wMgfGqK+/InQs8xFBvIMMgBdkY/5ZpvvR+dUYGIJEISxm3ET0jBD+zndey/LjwB/+v4Kfqe/+vR
D5r78uG7xeglbf93/Qmzz2wCfm1L6FL+2e/JGePwTyAbcykditlLv//+dl7H/su6E+i/DJ8iH/wN
Ev+6be6f8i+3/59nHIrOHIKg43Bsh2Asj9B+4/aQ84U4Yk9sh1IqxQny39/O68h/WXeC/JfhU+TX
fwPy+1yKfmbBZc4ZFw4C/gv5/th5n5Af6NkZ0B6HSptAwqcn0P/Afl7H/uvCE/C/jp+i/9ebX59x
Lu+7++bnuT1wHSI4hkzCGbMdx3nZeUAxgFBwpIRqK7CANv3LR38int/dzevIf152gvvn0VPUL//6
9aiv+jK+b35ilQWfxzZwfQdhR4AKYtsv0g2WZwwTDM2gLSS0g5i8xP0H9vM68l8XnmD/dfwU/dXf
gF3e6qeuvC++QPCfJ3tMzxig64AISGzwfvulDIiROCMcenEgllhgm53Qyx/Yz+vof114gv7X8VP0
bw+/3vfX5aMpn36q3mEhSCvyKHkgKKcYQUV9mXdAdzpDR2IPlVaCKcSJBX5oT6/b4JulJ1b4ZubU
Dmvv19vhurrXP1F+ZUDkJYIkw4BKHgXWl12uRc84Z1TCnIMltRE9Ifrf3c7r8H9edgL959FT2P3r
Xw/7TdYA7j+T48sz7BBJJUWIUwcUnRepn2IQZW0gmPAOkCGwPMH9B/bzOvJfF55g/3X8FP2bv0Hh
vSl19/T4fA70m1/o5r57an9eHSBwBIG4wwRUAKgF/GUZ4KDzQAAcdXEp4CQCQ43+VmX43+7tX5jl
1Ts8tdGrbzo12F/+3yBcPu30uvu5lqLyDBQ5zjHYCnNG5EtTWUeJHPgpCBMYzAmdxAlR/Wyr72/r
3xrpy/LXrfNl9tQsN3+HLPbJLFs4w300P5FJcYggOJqz4dT0a4x80zZb5IxjAVKFRA50EBze9GoM
/cC+/q1hvq5/3TJfp09NE6pfHzHXD6brjid7X5D5V/z2/+5MA5jPz2zoCQGBHAgeBX3QkRik2hcV
zpFn1IbWB1qbo+Ii2ElD/93dvO4Kn5edeMDn0VPDr/8GxPp61N3y6VD3e6b/XymIAlgdRwwaGBvq
GnSO3wQkNDbAt4kDfA7DeROI7F8++vNJ0o/t6XULvLihEzu8mDu1hrv69WG4Bin3Cxb/KgJ/3AwU
Ep+DoMMBLifAFOhlf3OkFggxAfwO6hmcIkE5+5ZafG8zr+P/adUJ8J8GTxFfX/16xK/7x58JOeZn
cDbKkCCU2uzYNL7wfCLPJJPclg6CnkewY7/zLeTf3c3rmH9edgL659FT1K9/Shv5r+vA16MFD1RC
//mZqW8e8/n3s8+3Bw9znSz9jNGrEfEJvvUjPFd17A6/Pol1vMQLbN/0Tfb0VT37uuDpvu3+/B0e
uoKzbdB3wXZwtPT8FMoIp/xwVXgCxaFwwPfl2QeoI6VpugQWwQEhnD1RB1IY5+hZIGiPp+B//n58
cOiZItoQXl+fUbsw+Ryb8isGn1//VvbFhdFl1/75O4fLV5/edtyiQxgF3iKBTkIyJQIfNYrq4f4K
OBS8G/+/qumG3qF27zZC9mFfU+XMnbPJI9sg5WjU+brKqvuWD2mqclk5XjcwS6shyhWLUBwsKRqu
GY2rc0LQOhc3Rh8StjQ7XaXTRvBK56rBE9mgLEUKo+wDmRgLiqLvN7Ibt7WVPDYiLxqF27F0TTGk
7jBF1TUqer8Vc4LV0hDl5N100TjxvE96rV1U4CSgg5zCpOOXz5NRW6u8WBq/MvXHUUpzqa3cUnVX
rLDR6XbOyLCaJRf+kDu+jBu0l7okgZVGNIgR+lCO2f4bD3gFXYIY+id8IV7hQTtsQy2ykQ0R+S2+
Wd+Srqz54BblYJQ98UgVWRsdGkKiAxVV7eOm0b7Vjx80j/MDHmxykwzjhw53blfb+TXpMPaaUScX
lWjLkNSF2CZpFKm2xDpRbZYXu4XsnheW/cLe1PGeNCW9mcitqIpuq6eo9Cup6VuWTBfl0tSX1aw7
NU317AJYZP289vllIct2bdqgZWK6XJYy9nMzHf9CYIYI8W2e6Y2NZf0mq25HuxhdnffpCrNYX7Mq
K9ZxK11qeHvOg94u3HYqq7cFi7J9EkejQlFRei3BZi2XAa1kx0ePTOV0S+dEB7PIacDm3r4xhT9l
WbJLeB70lDoHm7fikPB2oKpkdq70kNkBGogr4iZ916UF9Qw/XraT+p2uxYb0wku4rddRliaTMmDc
0NSNKYKRRbNXF61aqnF4y+lsuSMlevP80kTTedOP0yVNmKMYnUpvqJC1r/mSujIplveDbAMu6gx8
rU1WCZPZeqHGhHEZPt/skhXkkNrZuhTdNu6dBOza5Iq3bbIpBwZ+ntaDdOtZ+2PcJ3cpa+oVPG1q
+zyLkzsL9asySfXs8dnK8oAMiO5HFox8bre6qILCwQCaPZWrduHjgTU8ukB14lY9Y/uil3cVnYYd
xQX18cJJSLqFt8GRw7qa6MYrHQdtnk25MLvzHGQ8aWLraZyzmxTVa6eeppV2OmdPLersJzxdA88l
oR1xvn3+saChcgvbzB52pgNL0mzdNbXZyyTmu7EPeF2xQ1F0465rc49WU+uOXd75JmqtfYSaaFGm
ZmbVt/H9ZM27MqFinWjp7Dsr4aHuplrNU8quGBPBNDr1+fMrKx+S9SSYUEnStiGLutpDYzqomvNM
LXKq7ng/9q5TF8m+yekhtuTdIkxzoFHenk+9cz3MVn4YkIPVoM2YutMDTUh7bvLFbSpa7dt62qVj
U+973BYrWcjCTZrFVvEobeWwnu3ihD8OqKFbY+dvl7FAe9r3KxKl1a5mw3WBY3mdZdV6yJtHUsku
1Lix3bxZ+Pkc11dCZPf1ZDsXloBNTPY8vI8dcc0zoQZu6n1Vm+6KYCnWi52ocn5ylvYdr2VyzZYO
uSkUmN0wyJvBkc1t2jo64IbqbTOSJCxSeT3WNLkmTXWDq/EqaoSKqsHsxfFHvNB5y3TqOqQwh0pa
iernIVu3YsjXVIxGNZVxLuxpcS4mbltB28dStWxakcRZNjYzzp5YZPTHxa7cspuiQ5U2+JB0qjq+
0DUKcoKGfWNHzkWPZ+LhqSr95wumTZZ5aWw5QQMJxM2TZF6jEsdvKg5Al1zb7mJQv5vM9F6gWF4M
ee+opZxEaDVYXEChkRedIY0/V9Pi/f+xOB/kqiW6Vc9voaWO1TTabDtEdeERWtJQjmX5xhrqeh0t
pHSzzCneSAy3yrIseJ7M5zkJTWvNrtF9CtbO8vdLMn3+69PYZCF3WSg6cFQGPdftx47qfZ45zp1l
Ouw2ZU1XnzKybOHRZ6shkz+NpL8rcuOPthhD2ZA5qHVKb3hW4HWqF8ez8sxS6dRUV1nGjdssfRF2
PCauiXHmGUiXbmyLt4ldLb7lxGjF8wFSyMRS4tmRtC6ef/RjeSeijm8mbVO/t0hIW+uqi8VhdnJ/
lOzG6mTpEVHfDO0W1PBEsWp51xpxmTK9LyLp2kKrGnebOU+2LSV+wuYwqW9rXF7hwQolS93FgaHW
DpekDWazqLxEq6ExSosMnMoKayvb1Pn7blj2E8rfGlnWqpQiSNLSK+xm1U8kkHHpglLpz1mzsYhR
hbwnaRN0EQ6OlyI49UoGiWV0/AHFPh8mP6VMicr2M4RdRBJv7muPWHhtxU4Ix48BySlULO4uOWR4
M29GKANoLNaNLi4ju/UHW6tCR54py0p1lrxsdLaOuPSGWHUjP4d0GtDGCXsEsdFHa+hk9sBzrvKY
BXk07pPBrCoWLGPsFVMdVNqBejnvoT9VJJVqiiOVGctPE3domUcjx2+SJOxMvIr61s9E69Oh9LM4
c/tk3A253B5BPAKxONYFzYzb98Wqj+Jt79i+XozXGmUcn3R3vYTbm97xZXFtfYuotS4tSwFzcLUu
fKc2YYIrL7OIy5LI7SFx5YUI8gwHTR0sEXU7PO6YlYR0wn6XslCjWI3L4OU5zNFpS0ehKl77Do3X
1UyD3pq8QrL9MrHzyKrW7dT6qM5u7Rh7S2727TKBHaZdlyzuGJXrOEqDZmAersdd1COoG9PWmvPb
xojDkNauteSQZWxXt0MQ16Wfzr0nqQnaulHOBdHUjafEtya1kEHZNNmKyaz76DE30XoAdylKvZMm
cvPKVrZsVowWl5o2voZsNRKPTUUwD73bWkLl4xIaQgKMa7/Ll7COnUsUt34XI1XNcaLgCxPvE/g0
BL6FnBLqBssDZ8wVGWy3xrmfoMktxJp3+tBK8Mly8agFFwcOEDvSm1DjTsm4pfFwTkTp51XsC5oq
MYirulknZAxyuLH7hNhumou9LYpAyNmVsvpQxECsk8K4x8+U3ax66qyyufamqF3RioWR9sDBPnZ5
+16LaD23ya4yjQf13I+82E5WyLEe6pF6ojRKkMYbeLNBVRVa3PI13FVCRFBY1oWO+W0at/vjVfSb
ZknDIep9Xl3hGBgPeE7uHLNefNm3XPWSH8ZmWnVxGbQp84w1h31muXIYvCwlQRRb10P1WLdilQxN
UNejFxXMa1odHv1Zt/O+7LrbFtFtpJeLnKQb2LlX5y5wXD/uio2OtGqgjEZjGw7GDo/jsnH2mTC7
OiXrwu7c3qB9IptN2hcBPJwU9NWoGCo8as/nLBeKTN3m+LtFYqcnBsY7Nir7ohRrypJ91EybiCd+
aTJ3YLXbgCmPNm75AVWFqmzt52Le4HZ3NHKk8/VQVFAAW5eMyY7m3Sqz6Xmt+fPmRsK8aZg21TKq
sSpuj7mwkPPBQGPRvksw8SgwVSFa1TvFZVb0q56gu3nEigRlbMAO82F0gJdif577YMYPx3yWb6G6
XbLR9ptFrgdS7LhIIYv1LthVWRl/A6TN7dgIEZJd4GzwkL0EE62CkdALzgvXZPId5cuGTul2qYBq
vmtk7NdLtj9aobP4JY7hijYPl9p4EZ73Umovb8p3A8+BXAADHWGZYRdWgjM1VdYDFNpwLKe7No4O
ZVW6bW7fRLXxC4xWgoyq0/05JAm3KEjYJB0EMwRO3G4mQQM8NwFxhnMOCTMu76kTA/721cSF9koa
HZKo8cYh2vep9cZkYVSprNK7ko6hgaqHrGidp8xt5nhTcUCqn/fpNF5VjvDiiXqRIX7VGCjlbLnl
aFhnGG8pGVdkoau45Hd8sPcF6VzSeaQdPVGQWAGtSRQt0ds0s2KV1/r90jNvXlAOaV744zzfSHrT
ZtllFA3bXObQ6gKYo9OFzpSnijKxgkdFD0I7Lu96wMp+lzZR6U1Zv9PxdNeB/9qoelfOq1mzyq0q
a+O04rrt9W4sHVXG72l7GcXybZdwT4jk3C7rfVPb2xybTWLXwSzLbUR6Dakgvius8gZZlqfbtlSo
GUJuVbCa3Rscv2MD22f9Uig7Q8xjEinG3lgkgYw4rPIoW8XOaubZouyZILUI56ZKcr+cWZhkc6Ga
2HE8EgtwUnI5GO3VCSoUkKgn4Pq7KB8fpT285732h3moFAda1xKIQmt5r9OAIkCZWjbAn10+kVru
amR/sMuYKRpVD9AZ7SxGg2ruwrZYLpmmibLKZVvWbC1KBNXlkmRtpjJade7o2B/GKbpup8PEqstY
W29Y315EDb7qx5Vu7TexSG5kwvysyoKyYbUa0PDOblCpprq6aiIXF1OpUmfZxXP5VJXkvVnezQu+
RVXH1NA077s+3jUJutdmCG023sLTp7VKI7O3MudNZ4tgSdIg09UK2uywaRcfc7SaDb03TnxPwXzl
ZEIaTyrWbbiU1iZdfAecyi0suh2c+h0CJ1SZU0M4HpK6uZ60vLPttFO1VW70Y22SbVPxoKwm6MM8
2UCbbehtVkK8M3lFxvRgmUNLxBWd830nc89J0schWzZ9E31EWamkBcXVpBc818Bfq42GfGiAnrWS
71LZA0nBmwm94ai9TPH8oZyK8zqWVxzy3+gsa1KpY3TqBd0Ax/UYwp7E3SPV0EoV+FZW2aysTvQu
PbQVedtKxTsgD7laJgy2NvzO5G7slGuSTm91Wr2rxXAFPnPbmeoOW8DHx0TVJn9cpurArHhw+65d
2RD4JVT4oYRummXTObQRK125yEq3JHqPZ/t9L+1Ns5jHsbUq0IyWQ4Zn7tZiVk2tV8uYHOxS6Yqd
iyVKwd7WYwf8QbHHjubE7TNsubOwvCZHD6bpcxV1eaVGIz0Glsrp8sZyejVXya6LIJnheN/HNATi
OOFNNk8EpKPyXKdyz/oyUVpaKz2HxhqRF2f0g3byjV4qxewGnHVwgrhrR2Bj2TYn1mYhjCnTm/Oq
YJBpoQELK6dyqRy9rmPIrZxJq15gy1+6TllACRSyMuiYVlWiIfzl2yWVKwQpRhd8VXXl4C1o+lAg
O+gqoJ5m8btM3M2UepxQKK5mk2HnXlrthWHc413s1UC3GkesW+xLNATL0G8NZP0Bzz6uujBNJ08O
3U3M8G6Y6rd2PFxaZTjn9AIXHdTe904s3S7KgUvvi3ooV3ZhoHAZYkHC2etJ7OtYEK/HtfBA/lv1
lhzCaaq2Qwmpc0F1qyqUT35djDGIgaU7MRhy6hkSQQraBOTOwI7ra6jspVu3BXXHyX7IpEhUlJaF
yoCYjISElkXDctJuVFQIWnsbAi0ZtJpju1aw6XDJ6J5UzmVThmZOL5ZmupymGGh71r+fyms28FAK
fG6QWNGi1SoaY6OW/mHJlq1JzBokjsvOKS8naN7DMtWuM+CbAbcfRAGBEJWulZpSNU6/zYSGKnNF
5moTx9Zh4SDH7IfKDMoBY9Us8rGVfmy5NCrKyvdRBiUFun1Wjy7LQfiBXNFZmZtaziUp6hV44paX
8VWvh3NcgNDZNtskJkHc66C2NDACtC6Idk1/O/TcW6JsJ0cnrArnbR2XPjThQUJHZciNqeSmyyKP
Z9zH+QcLihCaq73OSeYyHu0ldDzRCKwUaLEiFgqqUa8ZvWniwm/HZL1UH/Kx8WimfZlCLcocv0iG
cAZCj5vcbe3pGr4rrSYC6QfU03e9nl2rg7YKtVvcRmXoVGRaZaYHWleU636J/E4mfgW53S9Hdj6A
GKOGBd9BE3st+mLYdRJMWJcgCFhxMM/O1RDFCvMW+pF0Zy+pipYauFsbjrts6hO3TviNmLBqhwaC
rTjIheQKVQRKzRUoa1BmiTJWfI6jIqiFfR1b5hzE3SDVXZgUcu8MeTjRGkrQRwZ1v5gfRQcdRr1s
IHQ7ty7LA3yx25+mMZDluKqQ9thsXzInDkzV+CkQwCWyPpZVFDSZ2QPvRM29scTthFHQFtGmNu3T
iFMfDdS1Ze7KIoY6Zm/KxiEKVOJAp02qymP3haxdKkzI+mw9MdszJH3jJGPQ59yVZG9NjUsTuqsq
/WDZZh1b2C/sQuWJdu0ik0rr+FwCN0W021R9EkY5CrnWgY7y2+qy1R/GKvemJ6cZNkkKqYLTFZfV
qnPy+Jho7ljcrkZE/J5zb0DLfmbRehQ2dIaVjwuvsUCcHxoZptK+0gRtSpssSnOQ+kYn/mAXSaG6
nvqm7T42OLqaC20rKt6WQwavqzWPtA+H3xdWNkHSNlVoJgRdUtG4M/DLrBWhmNrVhGQoa/Exq/b2
sRpFrnCqMGrRbZZOK1mJLYogUkai+ig5Z13lZ/Sq6u2Q6PlJY36gy7BtFgR6sAlYgrwU84vUtrZR
ToLBdBfcyW7MbHagSF4I0UGDBAGHkt2CIDOSKoRW6F03POher5MpCpY4cVEVu0Ofgpgj3CbNPgwt
8RpW+MNSrxrh+AuLN3mV71vc+LYTgYQBWRtX2i8MeWuRwmUZEGhZ7ZJcDCu8mA/DsZ0chDexJmij
PIjS0YMjn3mX2DZSaZwbLwc9JOfd4MYIl14WLS4rorsomoKmldtUC0uNfXVOB+bmEDI5fd+T/GES
kDtth4HmccuZUWOMwhhy2cwf2yZ2k3g+7+tou5jBM2yC3G9/BCsCyAWol0u+Lpvyw8jvnemuQpHX
OOxRWN227SpVD6MCVTgo2PxuGNPrViYginKqSM6CeQHJPrYUCOoqEpGaa64sp3trWunFPbTJkwTB
YqZK2pNrxYtrFjvIaPHGYs6m7tpgajCIWDTywMl8PKw63F/LRDeqonxflb0rm8yTFg/GmF6McFUH
xGWIVJXnoHoX0MnMXHG3qMlFL6EdyN9E9n1JNvC/rh1vitkqXnDsjny45WkRGjoFZpQbOq7KeVCm
SNYzYqsl0+GcWlhZbPIYbjcpXy5t1HlNIlfaWja6i7ZdPu6XPPJBL3xfD4KplpYfIyRnBbR3yxap
Ymu5XaY0dxOQGqFEb/Ipqdy4VMLITT8cqfSUujyHxrZOj1TEnevYbckuy42ygONGdqwSEE9Hu1pD
frjuutbVgm8ExJAxGFJQsmlRvNJyUThqVOzg0BmiDeL5JTN4VFWZBQNNPQryUznzAJeRX6XUrLPW
440oA2LkQSelyptgblJfdnkBNZRcZKAGOLg94IKAGFJC7m3VTD5MteNnMiaHcnpTHGmbI+f7up+8
rKdXi0i2IGO/GZenGlplliZ3o6HuHEU+CK7Q5LfrogZ1N0+xCwdxK8KMVjwc6zbsyW5uphC+af8m
7nQIXP6+HKMdT6wDHI6Ew/yBrVtoJNzctlRvLVcNiwJZVQc0p36aPfXj6MZR7Dsp9OMW8acKGl1Q
e9ggbnjPZhXRVTEkLh3GALsmzWI4oEFPaUt3eiAC6rPtRhbcqgBvX5iLB+E7g3XPBuj9WFN6dlLs
mkG+14USU77GHV6VuXWwRu1SBw4vBwYqO5L1vm3O20WsxwY+ok5LyHzXGciBGk6KfEkL1RYFZL3G
TdAclihepzPcEBeuTk1oiy1D68TErsQkSEAR4CBoVk2QY2Vr4k6T3kJj4caQgOhYBfD9t9VSGd/p
m1iJfAryTl5YEFo4nYCDa7eMbTXb/Qa63RVrC7cfrYuUAEkt4fCMV3viGNcxFjiq8S20eKK6nsfW
s1nnTaT3nP4KNX6md23aPsjI+G1veYnu3Cxpd073Pp836Vi4HRy7mWVfYO47D5l5tHtoPZCbjJfQ
wLtLAQIvitwKr4X4H0LOZMlRXtvCT0QEAoRgSuPeTmefWROiWoGEhITon/6urHMG5/5xm4kjK7Ki
ysaS9t5rfUtHlfCDrz898uKLV19+n/DR2a8qSO9bWhcpSsFU+dnceGVKmlwQtU+Ocb+ecBRv/gCp
kWVJD0+qRT/Mvs8bexYhK2M74WuIIMV12VqbLI62TO8NfxY1KedFlBgC4+bsqjcl1kxrdp3QbwVk
gva3waM9qAvqonICUtJ4SuaTV9sCU1I2qC0PtSxr9gG78hwQdAgDL+MaQukQ3Ln+NnjvkT2m1VlE
0a2ftoINv2fVzBnVw4Gs7OazY0oI/Lc/jeB9FrkPlpSSnpekyhkNj5EfQ9D6Rqeq2Ix3g5oL+OgU
DMNHq5aybqDb+10GBWn8sqpPCTuQxh1jnCLt1uW1995H4QWzGDoA1eSz7/1IzHZPtgukt7F/1yvE
qsrLwYbe5CZguPv7Fo6i0FXWbCSXcbybtdsnvnyQrfdYt+KIREfGFNQ/lVPT5UMwPAmFIU/i61/J
ms+Q7FaC3mXN/LZe88BNGLOSL8kv2sd8vYQ+X6FnQ1zqhlPAd1MFpW6eaHpY3UZQFnyz47OHtS3D
exeWklhyqXlNLqFLDzCih1yMQfVYf7300L0DOj7GYkpytZm00CbtLz16BjSmPW+xFFf2oMZlePLa
/jSa5jCqzUObCjmzg+FyWXpZn4NE5AhMo/Uic3yVMFaOU90NhV16+uyTWpadxETrIu+W6tS/MDgl
sEVWtIGhPtplrn67ObxA6nxPPb4evEZGNz+qyd5j7g9sy/XskXXFrM7X898/9qHvMqmcQdeH3/59
sSn91oz0Pe5J/yhmqu7Me+OT/QEXj571EhQWqMfD35dmrlkeyqQuNOnpeYx4lracvLdEmoJiwn8Y
5QX7O4Ga1pBLGgXRPqkkfPuVV3UuXOU/EdtA9zPSlsm0+k+mj5/0utpD02iUBBus39wGiGLbsDao
0TQz1cav7YqiQbsk2kUm3jJl+vaWDhV9HrU887nin2x6XVbocx4zU0Yx4/Z5POCYIjDWl2rALO/c
g0d8k3tL0/9I5a+IejP0xKWFsJjEZcIUP/39SUPW3fNAoZti8AKy+cvj9swlEYF6MUMa53KNXD7M
01xaPwlejTmPwUhfEj5Cw+p1f262dKf9pfnw+PIvhOhfJNr/iFn8D5AFcjQEdxkg75FQ8ID/CVlY
zWrWTmzMvWpc8jFsUHNp2r4xMXi7KKpxSrjlDzeV/wOikDa9vIQm5pdtz/pu31UUBmPQ3tW0oSmS
lSrF4Ai02zp4IRjkd/8PFQLw7R/MDXIPuOTk674Z+NXhF5PzH8yN9LYh5P7s5zbkqi7mLeez2W7e
4KM/WHnpe6u+07mpbnL8srbj3jzIENZ4W23VOd4GTOurkTjnd6uQ26NeW27yOLK/+m7CX0ja6gw4
oZgjpqoMnnNZa5E+/H3ZxPBbkdf/+xN9wa7//ERIrSLo5CNHCRoAtOt/fiKug6Tp2trPMbUnF1xn
YR96h7fZdd5tIXATws5D/886aK2xaU4eZX1exfOrVApaBIvpE77YvIvW5R4OJt3/P+/vi2L675QT
dhZgURqkaYTA2z+e+MRTOnlB7+cSXza032UqdYinHYoZLJPcoH80BLo5i7zkUk8vm7/afYund/v7
wqfqX7GE/33JgkH97+/oKwwcRhGSeRTh1K9Yxn8+MVJ7yZh+6aPUkbkciTcVo+5GSLHTdtHmAGNv
fBESK8MPTl3sBUde+7JQvJVoWmZz1NGpD9sbj+VypTB3+xEiBk2t/0athRIhZvYvPvJ/fc8xqOZ/
vGtkNRmIsSBCgJ8hivAPmqmz2qHthyE311S9Q6DO641sF4+3WRpZWNSEtBnWdE7pAmDiEITJdnRm
PIJtKoLWD47dEu6GmtsMXKG/S0gFO8T1pxTqV12NDOqKulMrSaH9tsmTPqeCitypXh842BJhUdwc
h/0o6XbbIvKzq9OpSEj37nQ15JMicQElx00NunTIca2pzGmL9WO3hdUzTuIcLFpXxOMAR1G4q13G
MRsG8Dxbq3kxNgJOXhsV85qqzKPT58RHLBMSodNPxmxZ7a/G8G8t34ZSxj3cKmfqbENLDG8P9TWN
oC6FPI/bNhdxUKPpH7qyn8OPXs1LHulx3Pmdtx9Cu2Vm5GfWJ/QYoH9SK6T3VHhN3o/rZRrsOR7o
b6eig2zGNg/HzSupQGkdJpnPE6Amo6PfFUmfG0+TE/TnJxaab16y7Exi9Q63uzxHHg0OLJkBfiQ7
MS2/A9K7rPeiOPcIxuyg/tLnL6s/ZH3gP6xawUfHcKr0+jlPBqMtfVsDwvdLsuHzxaLwkjXM5TZ9
MB5CyNqqt9Z76jYdv09jelm8Kc0SB8it921OZpliDoMwUXWTPmEGLWwHaaKbZJjFGmOrxQfPvGms
QIbJ1yXKQzeORy7XM0vnK25Ne4zaU6rHq6Izy2Oyfg4pDLMK88cU0SxULNgt8Qg9afUhLOk11555
nvr2NzFTm2PsNvk8o5vhQw5dvy8rVYUYcSuAPaJ+5Zi3hgn276DpBTYGuXSzfVEWEMigJlf2wm/L
tt6yepvPcgLPAI2izvHrLcDMpySBhlNRAZMx+BZRaIyck8PXFq0qzKvzzL+hfA9Zmo6veJsyU9iy
GRmdDx5vAVDinhPNMFU0KcwOTw9ZJ8+hbS8t501pTQ8QL4yrfBUYS2SX7hW0Eky36ZEzWR9Wb03B
ZB56U7VH2QVvaGb+mMQEOTymPtNh4z8PzbJLhHrpl1rszVBOneSfE6AJshcJFkXANTtF45DVX5gE
iOLd6MNNiJl7XTFiAbVZIfQG566rftsxfg3XeC30Uu0be7ekqbKxj9u3eC5CqsbvXKT3xgwFp8DN
Eq/6zsxH0C/HUMkLD9sjc/Wr5LHICWOQXKe27JP43jsujs6HBSmYULceKnM5+8TlfXQHWEoel0Ql
T7SPJYw5uR0e9aITzLd4mZs1uUWwDSrX3FpReUW0MZYHrUlzM3fsnDTBktkhNAc91cmzoQJmmI0u
6NaTfI687zB5vdKQ2hRDLw/D3D1NZIE9Xg9t5rj3A5DjS03oo5eoyxi1/W3C1DsvqX+rmecyMXQ0
axf/vunmM9D1sPfFuMfdJj+jJCYHIFbvvY+WF9zTrqo6hhrHMo/TJ8VDlTcV9lvC6VmCSWTa/XaG
zSWM7z+jTBssqy3IrR99N2H86UKItymPDxtBT0VHG+RSb1fPWXqPou7Ri9pgbzoImXBiEoEuEBDn
uPO2UOKAS/sb/sLJSdSWNNnWA8Tkvb8we2oat+vriV9rt8wZqdNwNyVUXvwBHYaL/Eym8QapejeM
1L8oJYuBKA1nhMy3Hthm4cNaGX3pstAF7hqGdX0P6/5u/AWn37KCJ5K1zLwF6mMAVpABes09T5mS
N/VLlU7+ZRA4f5mn9W6tUppV1qChfGOcCjT8AprUwuQRQhUQN57xtu923RoYrH936RiVJ46Bj/pk
fbb67G/hEbBoeqHYOvfQAeaT1p6XYJhAxkQy91vvW6A4O7dT/OwlMnjwnmcYprtugsdvWWBzN/li
L/x+y1I0TVDyMbwbH9SQNFMxoLNamLp5ofP3owoCHPHTK0Skki+vfVejmFEyAuCak7sWLjdeJ5+j
uHlO28SdZz3b66rNbhDAfPxhSy+OPPIwwElSsz9GsxYw1UKPEMegb3RuH7Q46nvgCJNNdB4twVTQ
mQ9nTNK7xk7yUPn+zbW2vlX4Ciwov7Vrgr1uxtuSzEnOQyg9eoIHxNpC24rvWBq7q5AY2dOhfkFs
GjK/hxtQrTgbP9nuMabvOgahRT0Ij3aRT9Ogcr9Gq9QlVQr4Qt3qPvkxhFGH4xUndoAdBSbo1hjD
7lXtQ4UNlpcOyOMOymp9iFYX52HE7S31WJEsfDm2XuRBCKpenJL6yQcQJMzQFQS6QR5uUZ1Rr6fX
UHBQRnq4Lf1YH6lOd65PJ/A1bkXDC/JjgbA76PG0xDpCZeHstoFX2wFqIqcGtHUebdbl0xwMJ9HT
IoXUta/sfMDTry9/X+oUXDiQi5siOHII/JjSaTnfaq9qjpA8PreB0weU33FfdR1I9BHUJNvkR7Wa
H9UkId0PwBGqSQCr3dCDecIvSBXqkjhG83atq5uXxNNuRBXJ3JKk53+/PCQyW4WZjm0AzAI2Ddxs
5YB/xZgHFUQi1kw3Y8hwiLZYlSmrY1gHa3oxiW4OfPI/+i+KvIIXntcOqD5p4b6oMDgZJTS4mgYS
iTDjedxQ43EzzdnIqrqG0BLmUSTZJgdVTK0+Q+iGPZtwPp91sEVgLyiMObbRQ1OpZ9mIT6fcsB+a
180ABYp1+yqCqSuByIHpIkOdDzIgu7Dz34yLxXnClHqKJRw8my5VVocpOU3L1r8OJnpiuMgW0iml
pfIicm6C9KcY6XiB6FxgAEVlDsPTwL+m1TCud1PLuwcw61fo+WPWdBUaSWaS0lcOMndao4TNfQhD
0Sy3lAKaSThDibXubECrQpXp5TUg5inQMAhdtZ5o0Lb3VAL2S+LqDXRnkNmqpcc6hLHWB/wuavgj
karducYMBbO0kOl47Opw29NlNMc5An4WLG2bhaZvimqF8zNHmMajBmCWbjwIJRtV0Fvg13GqJvg6
d7YA+yA4pzMnRHhMPNc/Kkxnc71WWeeIPsqgPQespQ+zhLgzhnYtW3GZIoj6xPZP2Is34vPkBKP/
+5jemOz0aUiiAMJm/HNo/WrXpe7QAFQtebsBm+qNyCJf9tdIn6c1RCM1mOGgkRVAUOGB1I3OZuFd
E07GkoTNSdeA/KlkcOVSS/JJjsXmBdVRyvbFIYx3bjz0MiPzx9Kuab3zOutncdxFh7kGBRBDxL3a
cWfjRxhe7cUZCI8MfVQREsg0RqFPi2zNb+j+vOsW08swqvkAjLye4u1kgnGEENiDyxtuuk/6pzVA
x4TG8WNl8D1m/+e4ggLjU1B4uMsBTQnOTHQHB68Xt61HrUhHQNVsAx9rGY1QXo5hm+jTrDA1wf6S
HegpxgtPwWlseNCdFjf8++XvHzv4HLt07d9bVsvL3xfEFIZsRs+7W13YZKKJIekn63vsj+SRAXks
toF5xRSqYpM4rLfIw0w+76aFzedm5Y9N1CegXp1/itVSeNHmTm71w9x11Yx15ckb84m8Ta1tb1vj
BOQZumaDr2HXuF7e/K+Xvz9BtpE3tSZLjhIrytGHqtNuXn/s4ih9Hj2AQx0iOtsAbDNODOzLaN2J
NMrVnAaPYbgV46wgs6IscU/6WZhi90dcnQc1mEOYqgKhH71X6wyES4kmQyWlOy6hMDU255jJHjbu
vU9LbdHamSjzLZlOVOvrZgOOcw7Y3hqmPwO2PSspO2AVj1UzXtxmMbaJh2YBHuDJB9DacxaDh9jX
TfQeq/Hs1curdPwP72II1vqJ2qHKF+P9oVYBQ9+6fcNC1ED02RJQL2mXp7RtP6QH7tq3J9D9KlMo
b2ULFqyJBrXvK3r0wWFndIIdAJq4zWW46p1Hmx/p1p2FkCYPlhn7Cy6ehhPifWEKCUVCScR7C7Sn
6Gb4ghVI0XyiQIbCHqp1CqeIb9rHueZ4zjb+QrexbFL5brc6KtBcB9lS/XGT9cs5XmU28fa56aKf
Qe3N+8FsGC69MQMxhswHv4bQEIsUsajUIYXCZg5QYIUwguE7X/Bu65ucqC2G1d4a+WzXbciSWE87
aKSgjAgo7a+d42hz6KHNALOoSoqBMBuSAI15Aw54kVFdCB82cVVBxrXLwQN8l/N13uHWT5bFwwYY
9bsY2vU4zwbgddsWtFU/LBCqMvSrPdoD70w3dHwzxGHspW+jskuOtnnYdfxxmHqQCiHwqQk2lRHA
DgKIu2QEEpaMLk8WywsWloGA9edXcNrXLA3aDjUeeaBhgKPTLDnKUl9wvmFzJu1naO0udiDCQg8a
ALrm+5SEaeH3/hdovn5T0FYOXTXsuIuem3k9W3GIuwAWlwV+2PpAikY3/dCN247WyX0zL39EJ+/z
yLu9P//EpPc0SwicTLlX7uKHv8eSXFidIUmAMgbnKmosIBQp7y1LZYkle0tRMevK6dJZ0u18LIM9
KgH+Mf/S1cJm3mi8Y5tWmBGTCyI/v7a+986dR7/a1/aaNO68jNwiBmAx93bzBX3waRnDKguboQdO
XPel8fsbNwHIkMT9kCksYPQru9TrURVdfBskxPBwHjWa0PEDyCiOY1/3GNmZO5j0bf4qawqFsYgC
txU1NkpPTX9WU3Pt+uabiWa/bKMJcNsqUBqvHXJbwALtS5UwefBj0GftmK8OH7UN9IbEEP8eAAYv
NY0HBHbch4aSflCmGvaxBxhjxU13Z54Oj6NQ3blrKM0RFoatVQVlCvcdi2ZcDj5hPI/W+dkzVQeK
T8Je1YB2cVBkta7U3lCENVp0+knNkYwI+CdNVVfqbQTkUI04/EmSoVQvhyUgV7KOwLKZYDs5k+NA
zcfaAHBdtd1ymmESgY001welflV9rF905OVBMjywSSEFEC913trlt2rkq7a1LWGMK149Rrzj4LWr
SzwF7KzTOszA3dNdLD9mk8ywKva+bMhrtaV50iWvclmb89RXM/IM5vecAApEncH67C/1iDEDkt4r
AhZnv7eu7FjrwM9tSCeNkAs60r1F+i6WCRfXjAZlduDA9yEkKduT3FtBNEd+m/u06ndNOiHc495W
34VFCo21a/oF0sG4Fn03q0NL9IuS209o/zajKooeEXiDi5OLOv3FUNehjXjlXIsfrZ75AbGAgof9
dki24VFPqytWYdNspXENlmrN7cBMUSEDh7AiEDTdxxiysa1ARmBsqxGSWTXRZR2P156RKdO+SfZp
jJGU6bi7W0Bxf3/wrEaWoA72aqvB4W1cFk3cvI7xFB78IP6e4Cy+VIP62eEco83iH5e4rvPVYCyq
3QCDMJoLIfgZxQqhhdY+swGUHjfdZV7prVvAl4F7UfvIj+Q+Cd9U398DLIZcivGPZ/H4VKePpg76
TH3xyW04QBipx8c0xojRLoPcezNWKEydJ/tio5DseFh1GbHQ3S33QD2EfM9ROtLGRTdLvF+JlEcw
Pyel4u+dAu3dR813fM701EegMjCalEEAc64FeTEjBNR78hLLdnjr4VmyCJYZYJw0ULd4RebKeuoK
9Gbn8jH1XgXRBu/KfpKvflrA4EO38OVMQkOUPBhvK4hN6trhNLfblXTRnxRc2FnDm/QIJADThQJ6
aacK6uAHYbx/xphX5XYWx23FQ00WmJWqKtECHYwGxo/7mxJ4uDaXTn0zgRT3ptl+huOCkVP8aomN
T41ZM7qO24OaDMkwyqidmiad1Qm9dNX4UEnVXU3LC6SYlyw1K0xe3p+CFHBUoNhTJNjVYJnsWzEd
WAiRIabD04Ldhe54QVNGUlZAuoFrFo99Hqi+2U3OXQKF/YLtlnXb9uz3YNT75BFge3KIoPglav0B
ogxDXJxW+w3CLWSLetfQ+s4TuTPQGwog3dCCqPg9GIClopmGszcwVyDDWsYBtJVoRONf1ckLAon4
73FmUccg3JFaHUfEhQwLr16l6Mss9lZwc1Jfa79BfX0jaVVEZhizOWD968z5C9JWvUluzHoTzuEN
Ydcx3C9IEyqaHH3fbsD8trdRSIE8JoK98wKgwSK9EXmgGhpEWFizfUKvltc1lmcde/PR/B1MlgPy
DK+V+SLdVylzkzQaWH+QAs9j3/0Qzv8W/tRem14kHgsBtAYOq4fsQB0/4nEEKPYqXzd3TcAalIhR
S4wsGq3J10lF1unQdYvDjIYW3lY+iHLKr90S97tIX2Tvq73qPLULNLdwdYu+l6Bi7Xhc2fgyhN6j
b85MIw4xzCkG9zaRxw5CkBcX7TQf05pNV7UGspgp0AAoSGXXpOiDwaW0XIyZleItHGd58NyQZtBG
fsTVsuSNJ7/V8XJPo64qU4rvZsUmC2wCgyza9qLSQEid6YvKRKB7gremJcle/KlTREgWyo4gqs4b
yt6BiB6zO0FciW/PoVeQke0bb5HQXLcmD5qPPvUe+Ya4BGkf24nI0sFBiRT0qIl9G8LZFjUEnCyg
K7qUFThJgqGnB6+yBAuo2/CxmqA+ccShjVuQPQAAyRzwmTnWrjQxQXOzjARNDgHUUU3rHUdY4Sr7
FuGepxPK6o/RhPMx9E9Lat1p8HiJ7r+/q/AZeXgoaAPPwo2kiNzFwa6tb94GDqEXld01TXgNccTC
8Ka3foh/qdi2JQyJWyUmTPEAUPKha0nhuybKENg9RpGNMqLqh0YRdYRJU6OrFsGTqBkHjQh/osV8
kWB6Twagw8ySwrTMAkbu7ySepxIzNXKpEOB01D0sXvJ7E0afEB3/JOZRRV++yGWhguWDk99aA5AU
QnJDGvqQpPgwup2f6AZKbqtxRjFE//LQH78S4+g466tryMfypYpemO6fkNE8z25gmYE0eANojamx
zowF5orsRFfaycWZlzaArVvzOqHlyJtVkD2i0i/+JI4ouliuXvUgEBEstlGG+6DffommJ09+g0DS
Cv7DISEI4Q2Y76AJ+gkuIefhK5aJabNZp3wfNnbM0jnOwOdDWRCDXwQRiUHasOetRpm0x5m8bV53
dB58K1wBIIp4SU0RsYbuAOV1cH2qz7RHZUQUtQDzOw9qp1uDUhoF77Opf44Mc3wyemjIQwjUYzS/
mTaqT/2wfBuw/GHyJoBJeTeNWY2Ck8fds2gAZdO0mUpr9aFL/T9JmHzyabiEIx6FTXFioz8Sx75K
x3sgghFbLkR3tUpAAHxJd0El1xwR1gWXCDTXpl78h2DYhUGoznyB6ZN++QIcR5WWnTl0EwPVtkQX
1cYuh3312nACGeatq8Ddu2l8T5x5ZUjUd3FWe8DgZ56e/PGhdk1dwNvr9r3MB1qPnz2aRXCa7fOs
wytiwUDwaySTLSFVgWIzWi0uBLQ+dDvk6EFRnE1VAa6JAE0FiErsImqQNYSvP0PaAnEBocUXCwYw
JwEaWgwV6YyIIzo+6L1eWp1EynKppj6XZjc1/XvYAFAGxdOUQlM4r8m6oyjuEGKglS7TPbBkR5Ye
yJ0uI/UT9OShGTk25dTlppZ7G0JVC8cO+v/gA07HwljrLHYt3zmkt5EI3lC/QI/3yt+lFEPVBmx6
qZqzSdMcqVjosbYu/JV9xljM5w4zEZz6WF+QNAHPuP3Fj+ecxPVj6oy6IArgFx3GodogJk2pgRW5
rvt2gwAPYY/jFvu9O0FyjzKAHnO5QZ6SSXBKo0HfLevOfNoyoXG+e7YvyTDkqvJ0jiiwOUjHNLpn
PylJrBDAVSugVv/J30adIxrYnYStp3KMk2OQIKllVmpODpUGcWWC8FFroaLZYT9KX2Z6rKFMA5Zd
w+aAKUTl3uSpwvj1e8DDkkXzeWyn4xLQF2vM20Yrhu9dxoWT0HfMgw8vM29T8oUhuQKt3a2L0gDy
XtiVnADxHVpEdatkLGKwalxU46WdhgVUWF63oPkZRWKrtsBgQ40PBT+Kl0FMMLr7PttFi3xrfQgJ
XSyRiOfvXZ/+XAfg0EZsBfKBYbZWE/rcdZWlljAs2x5aPpzOVE3X3k/2yLQbeH4DEihr8hbXLyb0
IBrM9FareN35FOt43JZ8afAARWqzammGEk/yT+wCtXdjsOysgDrSa3eBQ2Hu7Iun7rHTjAESDGIH
4nHNCqL7aueSR2hEN8IhW/TQmVK0usskrnEVi53vdUsBw2ooZ8vArEhUdosrMUBq2B0a4Khka7jl
frTEe7TrKTLf6ycFJSBjOl+nuX/pqIAbHLSQDTf+QbT32flUnGZuw3K4zNP4YscWkRL+adweYtl1
XTs0JhJ6I13WE1fJy2hZDZKDEFQuKBvLysIXjrkNWkz8HgSpwS0tfYBcETIjkeRDxtYt2gmYhhBc
9Tv8k4d4Qdwq2B5WiBgnZDPnTDH5qEngvdYKWQoBhXT2I3d07bxnw0RvKYIy+bQFKzBE2qKphdvX
BfGRBOIwD57Nt7rHIJjag2njl1DAsNVE5AN2UrF48FEnFQtkdxA8jtuKZbVJREl4/IdS2Nd2tnm1
BnqvO2bvrSdiGPXuDXZfdahMWz3M2rAckV77ufDDKNg+bCvyAQBu3Vt6pNKzh9TNFQy99fcy9M1p
vBK6YRKacImA6qLHDfQcp/2n6/pgj6smKKjX5sMwd7QwVKbwM00tIvqgfbEuPfCS2J8Vxvva4a6S
qIUo1qx+YRLIKknl57QSDx2g6wjY4gJ8M/8ChkSljt6MQX5BdhL05iUd8JtEIrjpifptbVlWBRHG
0Bd0VEUStRwHH6THTqDIjpJ/1KJbHoQnkZ5dgpwtVuxxT89jUokSdN+a40DzKPqqbXhYCR1PE8c4
E9Mj5IJPF4i3BVAdqSdZJhhoMrVGHzGYODt0BPniesMJ08L5RpiSTbj0AOQcaDjszM1B1IuH6QWd
bskCOKaN1z9y4T+iQ6yKAf52OUv9k61sQrDkr4GKh4+3VXAM5N0pSgQ89lkIfFn+n/8i6rya5OS1
KPqLqCKJ8No5Tk9OL5QjSSQRBPz6u2jfqu+ly2N77O4BpHP22Xsp6i15Dkt7XIuBWefoqLUl8XSv
rNx3z3ZqHtvAab6MVKxYs3sshU8O9vGVpyNiRNxBoZ4PaUeVTIJJvncRaz6DjWzTKP9WQv5Zp532
1mYVPgsrEyicVAvC7+xVbYt0A3vhmI1INEw9dhWeWeZqT5Ervlq3e6mk8vZ9x6X09R8FIX3llsBS
bLt/nAjqSzSoTTKZD1XGUDTsStKRwlpRmZVbY+lSRoazNd7stVNEhMsiiBGhYSzzWRyYo5v0m4Y5
z9rqYDl0sn/NK1fvKRFB+dBejQ6WdO9GbmeYy43wiU+SSqf2kNbavo1t7p+K5rMd6wHnxzjwT7dn
1roE9T3tiYv9DXKua9Jl5amaohd7TH7QI7zZwhaU5dZJBwZjtZDrkWyZtJi7aQj/JIa3n6pyQnqr
kercemfK+lYyN9t1rtzImWykTModPKB9lw+/5waAhUxQf+xg/D3GhP8wRdkpKSl7RKCq+XjKKVdt
qEMQIvFttnk2q5RZCz7HfYuVIZgDAtglVQyECQy80d9izn/YrCUgTfzdPKqE/jCm87LnB7ODu9Lr
6R1xbmuF8oA6H24afqaScKtnJsxsK5mhBnt0wqzX4WD8xPxtYDFUnrUq02RrmfroMfZgeLK1eotm
JE++wmgiXXoGy77rfLU3LANwBhIB/IEo6L5qEFcjNpi5Nz907CNJPZTslvF4crrP2m6OBG5mX18d
KlPcbCslBn1oLQ9ggrXGEfjt587fSauvsDI/mlp/hsW331k/GGLVro+aYqlsXUXh8+BmiDredW6J
Vbl9UWwsg5oJ9Ef6EaaYjw17px2xXcCXq6KkfSm/XNxG24JRNT4nMq8ewWwZ2B19gEmAx6FG1Ci3
uFqQAfpd3QfrxmC1jYyLrcXZHiI6Rk0LiWdhlUKR8JAQtlFGqVXtJ3f+9qUzbRwe7tKLSE8YvzBj
NphFjWBjxulOWeUjKf6HqVov64yAc9RYPYEfS2Ot6Rp2Q6qexCVQmJr1gQ26WycTBXpspUTBXMY8
xpOhur+lbIpt1fXmimrzpXOik+udnPBWxag3VmpfosTId2ZL8SkscrieWgF4GHFQC3owfJQ4BSWS
psn9UFsMRSJv2s8+vW8YkzWwzritdqGK9owanvE+XxpJ91IS4d54NWli4f7ucc8QaqNmdUd3P+Qc
Vxpkf2xtfHeKoVDiV5tywgxhjuSl9Dj/LOXA7md/m1VRbUw5n7DZ/ZYz9jo3cn/jvj9ErvXdVs6r
X+Mja6vzQkzI5j+z0b4k83uixUftTN3WswpG5n9J0lXk0HGDzu0fugdaL4cBXW7vA5/rVKSWfK+c
9E/fFsUDURerdp218j2T4FH3ajImWc9N326CxPPxMGdMHwAshdxC9mRth8yF/8HIYapdrHudb65d
ZT3StxC3gwzW5DQwni6+K9vHx23jn6KbuSlHUToIgCyp1AYPQn6SFa3I6CT1Ph6UIC7RPEYFyaS4
o8WK0/hM5lYo3kimht+JiXG3JAK7AjL2XCXxZyNIHNWt+GmWQ8hQwcfZ0kNVcCtM+HL43ZWm2kVj
/5mMLH6BbH+JqH7UM0Fgv+vVxgaP0/XdKeEquRNbVqyqP0uIfkN9z5ADKEzMx6+eTO09NPTZXsX9
2+JwXJEl+XQMTUaBHx8GXtK3KuPpSAgq41k6T4V+KhSdh9Ldta8bFqYyOwQeY6A2ou4v6DBJZkwk
qrLbrKObqsJ+pzL0mWwKP6qi5gLbpcHT6R3yQgEdcQOebWzEILfwI0wr32HHoQ06NbhhWSt6vUti
/OV2mIM6gcN3c71CblMLD5HwImsvgvLLUfbanPMj+3KxLszvaJDTzmr6mPALd8Zo18Uxy/p8q5WK
v6gJSAYBkfMI+SEX1RhkMph02SrxtYsqbBbHkTBFrIrgEvSvscedA9sQnyWewoYEGVOj7mcU13/K
FKtSIz57U2oysOxa3NbHuQyuJTndlW8GB5vnSGGcsS3v2rvOwQnlj6z5cKaIZdNYNjPiJEHDrC/G
pFIMDP4zCTSgtMFI+ZSYlvtN1NnbKZAaTVD064wJMxwqRR+lNPqNV2HgTM3HJkrOqIrDvpSzfAk2
pRbWIcisM6apaBUyumT012xzw7wVM9kZH3bFFpze4hWNt9mwo3Cs1qXP+4ml8Ynm0bSmszHzYeCJ
zbZ5NH4Uif9NOqELTSbN/EXm9s22AqRFGckUm41tlSfTTyLUv6Iq+s4mr714BTbYtJ6BsW0npelB
0pQnKDQ7xpDjzZrS33aOsQLnAzpaTDTTppbEgtauAkI/y+qY6e5LWOHPaPQes+qQNznjo9EF8hXw
VNS6/t2LNU3Puomd4ehp+WFPXOSmZZuHz4Qr9glVul/FvX4M256JTeVnPAQsRXO5aoKYT9J1YsMn
SXaRHz/62M/6fLrpDKmwQ+gVvOWadNy66+jL4yHdKEGUC+DBg9ea46nIXWcV+ESEyGA+O4SPYgRe
dq3Koi5yPcY+AsKkZVdsvDFFARXe2o5+hXFyNEWXAv4xftNa/tYcMLl1Y2L2seRf6yODVNCCPCvr
X1EbGquWJXoVGuGPMexeB3wVQBucVe5SdsEQ87YhCKfMco56bqH/KGYNdRWcIi1/daOPotp9kg38
tNvoI6aIfmuK8I9EhSBs4t+sNvxM/ZLszOyiEefDDl1jN9XB1Y/UtEfHz9aerg9ZFf1mOvFdNvKK
G33DZGFe2bgWIL8yXK9LFG1MrGn5WRAES12nootJ+F5vPNFiPaX9qRr9va7FQSHpmLRtm3z5uIUX
rWo3dc9dbu0b8EtQWCZiRf4LlqlTNKzZ2ZgPF+YIPu4Uuwpup4UGr2LWERnipdzkuPROyd+otO3t
7DY9zwbu1VI825GgRs5ulp9e4A3F6B7HCNzXKu0qaoWAziYQ1Y5QEuYPI95EafCrDxmLL80Zs6Zi
4ReF7V9jMfIE5QJzg7dE3VDvgqpBJg4w3veENA7mZJL0N+N8P0PEdJsL09MfWWJcBzf+0bIbb9DT
Ueu85tNRQi3r2nc4lZvaGf42S0o+vpgl60ct//TjsTAoPpRFyMl2UHyyQu5cy+ch9eanMQbuqLtp
rZz+x2jb6pbWJQbX7DunoKBs09U6MidxzCmqVxF62aObLkHfasOR3FTIh5ADNrRmK87eU4wsR7fE
y+W5LcJHzMBhDvQmMenF8qJOtn2T7mU8vVk4TNmiPocwJtCMVL/BsLZJGcKhMgbgk5IX0UXdIRSN
3LRiWwsTnE2Eb6u0nO0oxnjVdha6bZtQXBunerL+poSaPasDe5p5D9Qc89pw44ufogZPaO59VSli
b+5XFfRQ1QxrbeH3WiUi2Kky+TBFgjQyoCsaAihakdcQDRy5nl35ydXZJVU07VLQAo2p37Js/pLN
/Bxo/dciNl1oDLIJeatF6HVxS2xiS34xxoVqE8kG9Q66jz3PG91o1uTxLSsMGKENy56LXo6fXDAd
YgkPeYDY4SIGxH246137VznZcLaKYIQv0FCsslSOdF0b0yQXO2JhCctUPuTmLF6Wr9wQTCh34Hhq
S1c9gQV5CfCyDbCAsO85Ul3rtnzRRuT9ThJYNrh31oSo9T4O+2WazUtiXKpMO7cY4aPye+tVayVv
vdm9DKkYrYOOk/Z2j2sFFnAhGZKmDPFHAJsbv0Sbv/dxUP1NxW/VkPctuKUGrJNPJSstNjroIQYG
7KmzwmtmFMEAwgT7NQ414/rfiwcDqM5Zyu2weCA9jvfQFfLnEJbxLqHk/NkGBuXfjcBVhcZIkL9I
oiU43WQ/hjY4NWMyfeBzuFotvjSvafutb5qECqvaYpiSpm9NONycOanO+FCCG4LTuOVZrjaA6Lg1
LZy0cZfn8HKrZpuMDgJyHq3sOi0w0OiHrswRxB07fopNj8HyEqBrl2QdFeDjCDxzSYKoUxwq+eQV
BSO/GZqhKIefNpiHtg6jt5qo+wY50SO0TsvgVHouYC8UVytBP17ewGx41uvkVREp17csDKfPul23
iGSsbfNzmrMFi0CPj+lkmSbRL+8cZ4T+0s6ej/9yUULAFpijobxQU9Ir229tNPjPMvX/RMpPD503
sO0NQNmybjB/Ss+Lno0k64EGkbd1qcAgKHHtjEw+Ao9waDP9PxN5xlXmFs41yjvBd472fi7Yy/GV
hzeRvlZtSXR6zM0CtWc03ixSEbvCs2G+FKg1MorgMKKNu5CS63Fq92UYImd3lvE+s0Ct5kyVF9+p
ro6dBmD9sF+abTPhEojHrVEPmgFTZTes4hWXyoCNESzY1QbuFdtd9EqsnLnMXLzS8FHRq3zcxLMb
rpPEKOikXnmi/Gu2YF6B5emV1MVJQVzc3LOF9xffXEQMzH87i5TcA3Vcvx5ZNu8xOmiTZBy8+BTW
qfWamg3bBCncnTdlu7IN2tOkXXUxnWdbBv2LAuFYjqYLiGgNGkW9ONFW0yI837/ogmjeoEH/zu1e
kcyP3yW+ZXim71rq6dMD1NoGljgHycAl9uyIVAQb/Kn17T/3y8N8zyYMR6zkMGXBIoxVxUVO34D9
bLLl3bvTOtvCTHBJhc7e6ZPmmehs01BtJhi9ABdE4Gegqm+ZaJzvaNNScEsJVZ5awwR211MgBUM0
huQcaZ+qTJynlh+3ycjT8LKbrXR2o0Xo9v/uOWdsq62li3Phhhdn7sNHx+2fvbD6KydA3YBwsOo1
eOM/itx8RN6ZnsrUx7dohMFbWVWrYSSpOXrGw/2qphaMVirb18Ho1aXvhwBbPyJV2+T6oqaoWXXl
kdLjRz2V89vcMW/NyxaMwRh+VuFPytfhrS/Hsxa4JBPo2szV8JMrkGFuaBav0yjmzf1GSSxKyMli
PJOUhM9aYk81jhuV2FuyJ+E+ovN8xC/ibwYfd0hSDz873RS//ER8xKG9Vc2YHeLOtfdV3VLd6PY2
kfbaiLFrISn782EwixDPRlZy38emuoyu/AjHdgKeCjyAVsbbDcjMz5lucX10r4Ht1i+NPbP4JQFc
rTtC2WyQ4ciKBCtLhjNLj2NtHObFRZcaGLCS7upYrr3xjV4ebAm+xdGOf1aZ9aOSrn1RI3libJoA
E9QY7xoXe2oEnPj+whwwObTC+LB8uz0HTofstfwqsqeHNseOHsFphpg5ajRnGcLKDBjm87ppAjp9
rZLmIqmeApacgy6D+jAMBSXs5G9kKKhFpvE1xuIGBxHwTGaYFs02S0jsmk+DZC4OJe96f+kEwerB
QXIjCRzePIb810aH2znGpuLopH5jkF1jYFJ7SI6aGJd1mjJ4Fb5Xzi9jns5HxZQEwcInGpG0OGec
8o+GOMZK+IyMJc8BMeRV7vj47Rz1Y8rBdxRCEO5InAdSIu0lk+q1CWqSBV5rfMkwRvbyx8dhUj+y
yVGXzOuqXebHMSYLgQCWiBmWZJXiTU3q6pqDaV6L2S8Phj3QWfm5D6BRCeisRrOdI6wXjaqzR3ZB
84n3/273k4Va16f7mhb4ie5iSfyD8YUsCNbWNuAQCnc6yJAYgOykeAnSFECgBAXn5QM+kgyfqpW1
sBmp2pG1mkOgQnvtZIzy+iKKIYibw5WkWnRWjaaDs5il6LAjuFDj4DUo41fD3BTnHrvLeTLn4pyj
Me6itjOqdRaT2yqWZOj9Je/J+jk9A7NC5XAWlmdB1tZ6nClPBcyB+98y3Da5FsgYjR0B37bwE1iO
0T7fX9KZzhgSN489NtzEtN+yZhFYmcQciob2tq/ehaJ4i/2kOmYeqCQvzZuTNKncbHcyd27cW6TK
4a0SVAyfJiwIpU7SveHNNaxy3twAh+mElPWS1cF0EXZ5MstGP+WKjNGCnI5KgCNWUkJm6kK28z56
x86IWTht8WilyTF2pPUTqxE4ovSdE1kOsQjFVkd5f/CGbDzGXv/YdEH50Ifqh7UAJbweSEEdHZ1x
Pk1x+scI7PhYm7U+4XodH5MQjEk68zkLP/icBvyRFmCARLj/XoKxfHJkV90KM3X3tIRf2sfg5OE3
/Go1QAPLmH7Ok4cKhOdQ+YPz4RQztXFV60uhwGMPxqU13MtggiEVwCEf/OUl1sVbkgbJnvlXePKb
MDzdf2V2ZniqrVoepqg/dHHfnE1UrX8v5aiAZuUy+ctxP/NDgOyp/YMVmt/O2M/bVkE/lxj/zzb9
Mnxp73J/UZP2LihXt38x40LO8+G/RYUS2N94klAbGtXgrgxDP/iwqE7/NhMAqQUu50MRzR0tU6Sy
sx/nCX3vZGQnfD32lgyGA2jPdc6MMJ3z/ctYZumekR7aSFlfxPJCkFZ2OFuxXiYFzEUmH1eQZ8yN
l4YPQ1RwsXNUGgHJ9pKRBMN3acIF9sag3SWlMe6122zM3t/Jah5ZZerx4vnBeCmnUPYrH8x0g2GQ
kIs9bQeW660x4fn1RPtMQevjrNzev0Df6Z6TYWgPTcwhD7U7HuvQ7wCnU3w25kxw12F6wePc8mQX
5fZeClcDP9y6e06JDL6EyE9+1GYfmMIlALtioKXxso8qkADGqJP3lmRE5LQPSPXdQx233cP9SyOK
IAq3xa3ueJO5w1jkftXoKavrfy//fq/EhU/8lmmYuW8Y7Z57kAiHeU5v0tUdY/SlbJrpD64sblSv
zdbtB5fRhCucdeFgyTeXygMnHG6FImOczaEKgm35rRr17zsoojL6R6DCzb4rau/dL2AxywVLEPse
I4We+KwM+ci4suciVztk0/QU9DFVcKXRWbO03AVtlP7m20GrBgzvFlP0Ri5HSxRL4ihvqQsN2TAR
dIA0Naq95cHEzuQmDxmIOtAhsXmqsAAxGHxuZjxiRmSrxypYbJSNdG+Wu7t/EbESUBQZ301ZMYQw
e+5BZlZflZ9f5qbeZV1UPFjLgRNELFhz7OCJaWJxyhIY4YOw4NF0QUGv748kdufwUBuB3rV2Ge1M
R44vpsfc2Pey5JjEeB9EBm1OA2Ty4+4Gho09LJBEOpyMIUzu9a+p1++NMrCxczPUsQZV7/+tPNbA
XTdugi5JrnlsYqhvuvRAItzdkFcod6JRnD+gLeNq+BrGslS/upYuJaSOeO2nJty6ViAvtmAEUqaC
dcik3siT+OSm+lcVnfx8yp7uFWflSLlH2YH7btM+j1y5+47tOw4ssAE/XcmcEqQ1H2mB2DyjBG2D
hvQxqoBeFwLM+sZGB9zOTRTKo9nG8cES4pzi8GbiIavDCPQ7k751KZfgeibdeFdqkjr18iX7Ho61
2XmLlDrrvg8PobQDQK6cyLHCKBZuEhB7Z5LVosL5YC9s4aLY2sMIRz6LPIwlMxw6JsYdo4YQO37s
jD+9dnGWTwOe2KXid7rZPEau/G2XTnzDfc/uulz4zOx+laa42W5rnM00ocb2Nj5ufoTyhEFKB5I8
xzzqehU/gnEKYJDeP7DoMAHcl1ZC9f9fWu3I+RzMyAUPTonP5EGc57jlpIkggGGdkA+z4geOpZkv
93rAJxKCv46G4c5TCUidbD1oGyuPyOa0SpXSOyNNH826P1iOB+6zXWjw9CKYpP4yAIwP2NYJt1m5
u4/jouDqJVZ1KdtxO1W9t+d4lL//1YJ4xoxr1/XvGYdBHEqUwUsEYKiXdkNYrbP7XYXBbaUW7EY0
u9HZBly9DYHXAh8asOcndc6bimmp6bD2LbfzaXSDYCPccuPnMD5WAMED0TH4zpgoJO7AwFK30Wog
ZrVP4cfQY/aPlqzh5BRchmRO4qtPeE6kMEqTKfnWSjMz5lzRp4wMUThW/TVlA970Y/DpFz6Ms3Z8
cC0evrGU3bdjNJshkCdqbOt1QNF8yup+ixTcRaF6YrBGhC1W8zGbpy0Ht3hfxmTFW9UJQEaZd+zR
XJ7wMoI5b9iVGkUupwMFK8nrBzlzMiuMHfAvCpdbmIb7auG9CuTYFZbEXy3amEixtqwqHCyQJm2e
iDv1w6DgzgrBg55SkawcizAwkqd3ZBZ4Du6yBZNUlGrrWhAn8eGGdEc30D1O+MQ+uzlRwr4jEVbU
DUlrpJ5l96dnSLq3Gf6gIOv4/+9Clfgc87J8bBv+jMwvJuN133jloUkqc31/21bAWD3uhUvMHNYE
B+1cNdLl+l97B7chPdwf+NkZ48Vgf0xbVlDhpt7m321PWnvjTIM45W4Y01hA7MllS/OZFcf7ntLx
g9lWHEkQu3jsSNLVhEweVYrFy06Hz6xoBRtWFJ44AWl+GuynVgb4XVEGacVHDAXLgUjkkYa1tzT+
wEHEpmOSROOVRdsYqNQRSicQDhe/TNImj74TwGWL5AMenerBIoPuHtw2rE9TmYxXj0Qm8MalxFVz
/pHG6u3f4xzrVB85agTDXu0eosj234YaKg1Rrn97fG9VYj1m5rA3bENsS4gp2yHy3Z2FZsa5GKo9
IZtcPBFUh7an0L235UQfZqnhKg5P7GjqKaUbIdjBSLat26epcL+MLEwupat5RlQrrpIgFJCfHsnW
5RmPU3X09cxcxiLDF3O8yP3Mo8AeXoA+MSYYuJWCKj9pnrd17kfOAy0h1t2ktU9xOrsfokQ0Dqdj
XcrialekNq0eNgC+w7NgH+VAJcStqeOb0RQQnZFRBo6xOd+bC6OILv/2JS+ipOewm+3YDP3zVJvt
MmOX7607fkxDhmDh6eBJhxILDPvy/SUcPAJQEydIhNJ//6/8sCeX+c8MYqKFMHyJI1aPCNfg9t/q
PhNJ2wxlwgjZZyVKPOszSfrhxZP5479LZ2vyWlSt/9Wvs0tcE0t0pS6iRjZ1e/PSL//4/UVxMMnK
r8ts68GRuai+p6oDF8GQriaDtfxe5LbOIUnlY866fEP5AKXaqXp9lyKcPuDkFkQHdvCINxea5Ddd
TDmkeTlXqvCpP4zaN/dumuodiJqbKknw2VWcP8cYY1t65UAO5bvpUV4mRdeRihoopr3WPyIQnaF6
f5RA+k4+WKtgZThBd/QnBjbAa0FVlZdiAi3hjnF8/ldkZ1jX4olbVgnj1QBeeTKrRr6z6EMmW3Ln
RmMzK1FwUaKYGWs7u1/RYJYS0lZkqrUu8qOX9wxem+6aNQwY5KScS1H71jZkdLSA0J6x9//kHJvu
pm0rgq1rFd8twDWAYS1XOZ9fKw5SykRoXFs3/C4XvlnQ0wvdBUaKRE5rihrrDHD2cu/sewOs4VLk
MFXR29T14r2FA+gwo+2suU1ZL4vcQLCJqbw9MTxwglS5F5WhyN/ypbkcEjBk00Ms+gFjCidsqLR1
HkZPcCJX2Yb7saqYrDmOOHdGdjNSlJMmrsJrGVj2s2c2L7VNxkkJinfkH8ynwtQP7WD9gg4xXWJd
PqepmT0nRnhVM2jbyhyAwkQtGfVlUtA2Nnx1ghYJtC1/lXLG0ap3KPLV3KEAbapGQ1oBMUJlkLWn
pOZEueUmpHLlfAEtTJYN6CwQi5lp8OAkw5+4NlzyYrFmfpkG4KfDkUg7I0AOfWI7n70eEFq2IOEW
1FxKVU1mO/K29/vSFiHxGC8/4bCLDgoW2LoqRkqWyDt7UEL2Rqgw6QQQxX0XurZNA3wxpiLYuE3I
1M/lwLbKpSwqxRwf78+zO6kKnF5EaSWlPIpM7WfgBKdMa/NCiFtB3aEOqoTKj31PzMetExLAiypt
+ZjuKquFaSBHRvFu8p3Vjny3YzDWJAVtBvNwy+6bRBRwIMkUD5hOAvMSJhmmsEyGJ4YV8653mK9T
8nkcv2H3azTo8VNQP65L299qMAVbZ+rdByOuftnN1LAV8KOxcCzOpWj2uG7U3qIfPz/kLmlNxBjW
o/jRMcX07IqEKbqCQDUwoiY9klH23hfRUs/51tBw/ZGox0fR/koMpzx0k9UTjSCSqgZDnCqgC0bX
TDeO5SDfcD8j0DI5wAtDUX7NhuKbZr54DgzzK89HYycKX51mRfvgJ9HV68QR02nxCqKaZHT/wlT1
uXScZs2TGm4cHbTPnF4ARSQxhmuiBv3ANPh5gAi07+7/VxGZ3YaJerCHceAQoB7Hg5YAoAodURjO
WQFefnETzYug0y/6zv1XgZ1RmtjeYzzmBO5k2hCoh46D4cOGkDySpJkDjnGgDWfogD7NvssS5zvF
AW5/uOFog2HTLu1Vl40/7jKJPWHjpCA0loJw7vhI0r6M2iZ7uuhSaBV6df+LQvryUXLwyFQa3/6g
eGY00lCcYUD9t4GpmgdCN6gcbpUsxxF5lYnkX9TrtG/eOkegWbrE/Kva5hiYJrkhonJKTZFOj2TH
HKKsHJLmozNvaheAvBG4m2gBJ2aJbW4HpxH4t+g67IpjG+AnuZgnygqiwoSpJzFD+5JOxHuV9eou
56QJ4UR7O5bDpjGuCaXMXxlUP6OOwoKCM9iPnGNUOkSaO8gXh4j4yjE0vXwleHvk9ismjoijW+2G
ak/2kYXajE+WmTTnGubBMXRgmGiXpyZj6cFfZkgf/O1yCt1MroiEeZiDGXLES2TDJ8bGNQX+7wAz
IPUV0eCSh3hv+kl3YiKGaTtugOuFPgO8pcDIoqm4OOX/f7BmF5l/QPMRZSut88C6QifjYNYCOnA0
hvbd0MX808gK9dxUDm6LpSHCqmWe2nBXDWIZI4vsyVlsI4ZbhuuJg7j2lCw/mkkDomjG44B8sCtG
zOUB8syGSrzi+LpevMucYl6F9IG+W4MKQcXfehHmPyYswz6oERx8FS3og6x5ntLoZRgLeoGReUUQ
YZKTA6yUhLRV2BQHDhYbH2Xo1Q99VA4vWjh7j4zswVp2PfzX/bH1xSnjENALAprzWOueQZBN1U/s
aiNSzpKx0rdBNeG+1P6qUu5CYpfTqgAfcnTY7RjP2hc3sKt1VabpzTdgFlccLScWgUf5ZDrYIKNj
EP9g6QUwtfxTLXank5+S7MbUnS1HQYECrL7tGXSZmfMfl+zYp9R2gsc2rQdwRf4nSq98U0xWDJHh
l0o03QIH9VC6zoCXiXHfRyGjj5MlqZL+YJANNUwFbnAZ8pI63hqxIc6NtKuHySt+W6U3HZyhIDO/
/EjJ7zdMxL2/JGzJCLEIcUmAq6eqN3eJKNtr2JE4YDo0ENrI6nNYtV+WgfIdNObIaaYe66lDb1zP
6bGsPfQyYR+dshh5BOUJZ6hztEq8vMTa5rd+wtAPN/8cCde7WV4I0hOwtJG1gJm9BkTu8p6qsvPw
TNAB0Hk4V58E9GZedjdHMX0ZK9/ZYFgGuVqUZ0Ik8zkI43rLQQuXBl82oS4Cv1S7H13V/tKxFifp
cPyEAdoSUIoarxNh2IVtyKmtfQGfE3ZaR6zFhnmcF/Ehc7FWJZpc0n1mGndOvu9iGkW7XYzvHOO2
qGN3TcyPhD6Y+iX3huepT8D5D0in5+VLq33O5srB7zuOuLX6Hmu4qoHlDK08ejXbitD9e4OcvRhI
Qqyxkn3ZskBpFwJjOPf0qWmrEHK+GR0bA51laW00iN7rMHNoqtFw5AOPtE1eu2PmPwBhFZynFee2
cXTtBAafzRgPuAB/IGMWEx53xzEfaiNV6/uUoqbYh61QtScQ60/UY8UaF0J05RTbgHSwcK/VDHaa
fOHFqxyXNBU73VihUTBZOg9ObJ8FSLRtXBfykHecbVj1M6S3uOpvLdXFu+2zsHUib9den3CoCVZf
Dj8E0GoGyQuscNaZHSSf7HfdEKOuxJjtqX2IDwWt3BO1Ze9qg3I1OyyjlpoRCJKxX3NuasHxA8Zp
yILicVhsKqXh/gLpRUtpzh+BbUiALhG0RBlBrAjG/DAG+TOWf+yHAX/JWoKSWVc8cvrtQee1/Gx6
scfPGXNglfGG83ttBIF/TrDxX1g3UNKTny0tL4Ss8UL5gJ0v6k9zVmHZBqmUxWZ3noxEb2JXuaup
c579Kgr2ZTHvMWHKK3wxTjAzbhEKGYJZ9lJaQfLTD9ala4IlyGfjajMkwVL+e7Gn7AHV5xcCmS9Q
/c0TAMPnsCAdY1ZvYASqRw7ebA++PeSbsVwyXzE0RnCvK3KMIwKqDdAVPwYA6KhBB6MmNmA75Ql2
0qyuGBkvT1lTjcnBW0YZXTGeyiI0KTPMaZs0gj5FEPELk8og6X6wBmc4ly49d4cCp/7H2HntRo6l
2fpVBnXPHnoDTPVFeCuFImTzhpDSkJvc9J5Pf74dWWemunEwOECj0IJMShEk92/W+tbI/RNeG7XT
aQqDM1Q3T0DB/NWk3qYk0X/9D1e1Mtud3aNjSOvqA8cglujBM5azYTPLMkebd9+0tlXe0a9TovkY
VPdjx4J5Go1v0kcNzrh4enemuFu3vgeDTF1WZZnrD6glmIbyp06V93xHGiO1OswOkiA/q0L2Qll5
tNRy1PGS4UBRzNrOe+hhKhDuPDCH6w9978cnvS8/3DnODqjPPOAeDEbbtnLXSVc253tx10uzvXSA
+Gw/Cm9FSrbpSOWxEVNl4znnSLFT+CORF6KbKM1PXqJ1hUygq0bjZmDt3w/0sNgYtGAJKKJaNzNE
Clhcyal2R/DZYTozKUV17uvIxWlI5LKW/USqbpsgHqX7aDRv1xUALVvdvaTMJs7WgLzs/gJgz/Nu
IHC6pR+Nm5D52ztcCZU27HmFsbt3ejYSo1Mg65bNKfWNObzaIfQ/NxNwrkefsS91taZP/ipDNrBs
tbY5hE3zljjEdJpB8y1y2GXykCFSSVr+OcqGbutgAnc0+Gr1vdKbYpyyjKEwRDP5ZS7u/t6eS1HL
A6egKrp/DvxiNXc0vrv7izIMA4/WupiGQ2fGT/ocbwfd1B9mL+zPiSiOv4cUc7LCcKNtS8XChV3d
fAxB9KpP3+s6+TBGeBb33oFHeXjIZDfvGE4hF5knZ2tpPwZwlA9jstJnn+InZ/ZPc4zfwGoTNi6y
fBok3DcfwQHbFfyTrVIQJOMcHeN5ZIKrhIGaaNJnO5/fYo1kavQTNUEWA23/YNLf3B+uHelyM5Jg
h7TRsLLeAmAj6grVa7pG1r1HfP062s+dJsPsExEfotCeYbpbfILwWTOZ9RZBVT3WKh5aqUMMj9TJ
+/tXY/D3LJPMacKyt/Z8hePD05EDmvaQR0hH9o0PEOrSYAK7MgHkx2KC2xYOXhNUYfNxYFq6TecB
UC7BV2u8Zs6ikQKe+Yx4Fho0Bb9qv3SD+p3RM0NNGVbMQsdb1MKYCNRDQ7PTgCQQ1ASWB7gJo5zF
JGC2lOM0uHhRxmqo0KxF35oHlmHFevLCci/B/KAJrFnBqbo69aH7JxOJB5oV5gd3/h5pFh7++zSw
qlbYf7XnGDbg0uzxr1def82AHDzGwj0UxPCki+Srzv3hjB1MLOYazRgDH6o0dNHLqJyyDZxQ7DCd
D6uspCbD1jheKqRkvW7Ez6ZJRYdo6Bw7QLoQcAGkl3qwqCqeL76dAdhEtQncLxhPTdR/lQ0KDJsN
/jHpE+1o6fuO0L0Nyyx9fX+SqimgNrbyEhNXEglgKna3EkoG0He040U8yK1Qmo+BrJO5S8Yv38VW
OPnPEzBH5O3OowjZPem6Vu/Koed9ZY6w6sc83mC2w6+s7nfEGTvEjZKQ1lRRgdAdOJ2/dWcYgt2g
T5vQzwzUoM9mJxkfpyYwK6yFgiGA78Kcpule3PHwjH/wYt2b2Mgnl801iuAx97CfDxZzq4irO8oC
VhZKuR7jvDwONaMwprZMQY3I6zdOVL8S+zDvtKEHtM8+HwBweBRxt03s4tAjHbJ3SsLYmFzj/TwH
j/oI2qdLCQMSAN+dCLRPZKCID7DY7AotVbHD4BbU3WKX/WUwhvEII7bf6HgcFzW5gm6cjJuGUXS2
fIsyzCBOK8enyJUtUjnA8bLSD7BNv4whko/C4S3TWBWpK7qrCkEeFTveuszfC1QcO69Qr1ozBKpx
RSAzEh4ODGMPiG14xuQRreqm/+bxBFjl6fiai1nbTiaOXdnC6tRyF3SpupTvB1kEV3XT00HcD4uU
KSCWW4ZTbdWBAfY/5nngDbFQib1KVsGqaNF71LbsE6zfGpbCT+aTZU5Ho5yD1zJ885CObepJ71Zq
k3kfkDFdfLsPG+eAHMWMlAZiUgn1YhtUrhkI8cTtib3FvqsTlQ4vNU1B+JYxD9r7UihPETf5I6mV
YxIkZFngL09iRtY49ouNe7fPge/VFxlenqiYvgWKwRfUm3vrok0qT6Gi7ryPfehYvEfb866tB2kD
+vEy0esHD/3LHt9kfcIvthrVoqMagLLmuvVCv4iQ794FtVyUwdCNx/vb3VimXFVc3TftRyIdJLt5
wlDaZdZgi3jj6U24M10NZ2TiF2+UvvRnQZPsW5MEPCkCZ+s5Lal6GsCDUbqr0OyCo259s8BbM3EH
WAT2Lz8EIH1C25youxtAZXfEvDdFKZIxNY/QCSsJEpTxEzGSDOCqbSW9cFNlAqQWWwotCGiuPRGc
I4twlIlBICuNPj+SxlAvOhCU+ZQHv9tUx/fMC+MMTIkRxfc4As7iiNYQJO5Y/GrnOkCyzPx41Ost
ivL0UooaNgsc+D335USyWXTj+KtUESGOrTN/DlYR32ZwlE/TCCvQIi1o/3vskXe1Cyx6qAhAKfIN
CU3lq6VixbEoLdj5ipONM/r3gia1yeLQ8oE3yx8Bi8MVKGefqbFjVQD3qurW1IZasZbotehXDXgQ
j0iIYOmQAXjqw+lXMeTdGpxEdYXU/OJks/42k4qe9ojRQV3z/JXhp0Nh149ufy5B5p5FaoF2MVDA
aI7xIMnRHfrnDnXn+9xDMBwRay3u4hfeiedgRKYz1A5zpNGi8jCMF79j5MDKDcNXgLovEQ5wPrWV
YwLxgCUY8aHOpE2dwGz4toFMhsehwdbVTGP4zPAABfuAMZ1uI7tP/hwjOgyiC34XE+wVgzNEQQRF
t4H7YZWH5fvvjIB7seGZqhS26vYK+3pBgmewTMhoX3SN5pwMM0hWYracZc+0fZPawPXk5LWHopQ1
aV8cmSgMQZoDFNjXug4HrGBccXBrYb3RSXUcFumePxoJg4jKeTe0Y/ng+MGr0IZ3hMxrVAHyCUqo
fwzvX1UVlc0hR4Ezp9Ut9oeXKKqJk+JWhn0hl1J1tmMnXSAGzbgfca9bfc++nAIEcQnV04gqbpc3
BvqnzsEJgT9fEGy5L2bC4Jnl6Hsf6/mSEN8tKu70sWyS+CwJrAEZtK7HcbpORnWCRBodnQ71VtkO
JN+qKjjHFFciDd3wo4bDXHySjEKKChF5usjAxXV+f6CGkTSwew3N9KSu6hb0Um9vCHpsr01iPpCl
6+4rm8mXiwWaRQ+nWitdEDPRg2BF+8j4CcG0OinqKGbPMlhrtdF4zPHmrZAjY2zTfknX0GCEzc1j
z51atW546CV6HUu3v4rKISisRTFtJXr0XmYdIwryFjQneK3seD6EwGWIWwDtdBdOetSYK5rKH9JH
8NkwDX7OLe3XwJIXeoH7I/BOhXxqzLl4KzrS3uOmeakD+NLpbFpvXemj2x9bnHpE2RD4y4l0Lxvu
z0ctYKE8F3G2dmJfe00bi0m+GZNpoWaaVlFt7xBqPCXwtEPFXVebncqi+Asi7Pmct+nOt5H43Vud
xigxZ2W+gZyev0+aYQ0mE5eWwG5GjtQ677x0NYU6T3zV+hlm9lnzN+xzFEI5t6eRptOKPJLqI0Av
uzgzsCmuiMoRJTnFsP5dNhRSC1gYDBByjHZf16RnRkMPODkMNrMPCyWnMtvcL7a69p6CqEcnBtD7
eTCqbIGt+bEFYI2ohnPIxCW7mdV2vBDuj/ur49aMlyWSmas9gEdsHYrAuz6W0Q5UODUJchWcDdmj
t7o/r5ukMunq1KC2CASLC6e1XlCxAyInoJCRi/HQRJq3R47XM2DEN4UnT/UsqOzIMygEMyh/CDY6
cYkL15QE74w5OQ1NnD8iB57WOtLLY1peai12rmnMFt1r/QfDbGESet9rlX4IJyZeZjX23cEliUoE
Ko4EJ6yZtU+CtcPuvolFsLavq6dAGy+N6vBqUb0aY36i4io/zJL0Q0wjyLarjE4N4G7tpOELnkPW
+2N4YH6IE2vwukMzwcwRUwG7H+fODp4JCUNO9h7iGdNJFmoDVDhV72GTwEuJ+7icvnkWSWAIqInw
HBcJ/sDtMPdgnhLGl4Ui9zgg363QZ+vZx5s5i7RlZ9T2Zah7/HplxSqKKip6Kp8DMwSdUkNN6l0o
On2lHDHlzYKp9d1ScXkIWxgGDRlVmJclh/ulMHeiPLoWq3ljHuXjyLhgMRbiVDWN/df1PsyxdmAi
CfUnBBDs0uz/dVSj9MyWM29rBXYHQ9+9dOD8zpDDWGiASlbKUA25K2yPzUMwMR0fkvGgRx2yalEC
93RASN0vEYaPxT4GR93GfQkn3H13Z5ley8BJrl0wPqkZOrETxUnWVbhv/ZjXITduvW71b5G+aKcs
voTJkxZl4rGbcfTJdPZOwm53c1lagA+R00Cl7m84RBoWUDjUJBCFxf0q//14YwGMghnJDIfI80xy
MPnj435I7YScy3ptGUP8eP+PQFHZetDLoejZoKHHeNOix92Mc0vel1cW+4Fw0lWA+wjR5HS69xlF
Fe7yQqvObMvouXT4c04W2Xu7Zm/YN338YgB1IkqFX4LUj3vF5phaAMGsZXIx5cVK2KHc4ne0zLp9
TyqCvOLJRkDQa/2219CeE1ENi86D6JoPyniSxWn2FufFJeji9M3Pm40wUM2XIrFe0jIFO0Ga+LIx
0BdhVX3DRZCtKpsNThb4TyJgwXOfKNlBwM42QnGEMovGAPq0FYX6fuJk5icSWp33WD4pEsGvYrMs
gOXnxNra3tzscoEkZomYNJte6j4y4d45Fzwh+l26jwjpQQvBVhuNdR2RXOxYvSY7ZXgnRMYg216f
1zQBLXx/zb9Gsj234OaReGGqhO0HqmCymeB0VkwqfOYGr40brbvJ1XeNV764gW+cncKyFH7F8w5D
Oj4ZnRQPdVd/tRrZjY4fF9fRZMwXBIDIa7bJTGi+JjFiofHm6/3JhjMqJmyb7PDJboHsD0yKYhGA
nhdWef6rbfM88zA1/msQDNEbeXgj9nifY7WBXzqpQCyjbWg1cVTtMx7etBMIiOuA9Rtw2qTaNYi9
jkZqnAsLWnpFNnYU9v0OXsEvRnD6UeBGWNc4d1a12iIkdFOph5fLMX0GnnNkMdjvn3liagq16vQn
PSjrJTIaJuzBJID3jntuOirLMZbdys7M6fT73rvLiHatZCMQdGUMWw5BZk4/uGQ8P59SKBqMIXT9
OiZhfMi7/I00h3gfVskXf018Q0rULvrEMI+V65WvHvPm9aiN6Np7agG9a+VaNxPyqP3JubnNRaqK
rxyD7qD58cYZanH1sxnmiPvD6XUCL4qmefLirF5rmfjh41i9cvKzHbR0uYVMwrmaF0RmCggFuT6w
p3EmEBh9Rl7e1HirpKnmI/JCWBtzDBxmzr7bQfEVCSLPAHui5J70flyMTVYfuyq1T0mrH42BZFlM
ffWXz6o3i+UvK628N9DD9EqJ+9Ob9Fe1cdiMHuDATJRPhAuBojsjROrpq3ihcpTmK6PmJMBpDSAD
/MbSUDtBrDXpGf4xsgkQQwxlW5SpurSC57DKzB1sdg9tWOoeEW7Bz6il/wZODMGyHcXf9E7LDoEB
HajvjGyd9p3SK9mgZwpRnJmjJ6tMZ4HPfZBcx6B+9hVYpa8zY22PZn+qMYlsXDu8erWbMT+EatFl
WnQa5E+9F7TE8cCY4fdF7HvQb9GI4A2K+heL7fnRKvFBzHGOB7itzqIP+0fZCIhkuTb/VXrUGhLR
+8oO3xNT0i7Ot/hZIZcyadpLfs1dZ6IH7XRTvJuDzyhKZumZUOb5DV4BY04qZ9rzVa/cH0PUndy2
dFibYw1JU7ZliHZuuoc9pEBI+uwHeg7FlHlX20c2ApbCe8gjHCnqoz7L8lOe4kagNXVeC1SkK9dm
ywgOSuy8GU0Q2Okv2/eIKLrPW9zYPt1z/UyBmBO0qi5TGpZc3HTR+Tc7wuga0xPldfquOel4jhXc
38TTYcVsmiOLOb/VdcUui/15XeehBmSGG+LePiVNHmGCKYiDyUhSHnVzPPdsvgAhZShD7kOIUH6m
dzlh68DUGAJ5tLvM2hVJ3R0tf6tPHTEPavrI89liVwyiSRX2xJcOdQkUpRkpb/tuJ6xOf3Ts4HVm
hQoDiiwlA+8BHmawFVrXPaeojUikr+a3KA1AMPC14G/oHcdIQ/HZIL4JohzJZmNt2OYbH6lgHNtl
+mmK2o9Z6RAHCz5Z5GjWYfSa/hkHy2eLPHMNNBgzvtNpr+PgHSIW7te+K5fI7LFX1a35xEkPQ7uQ
bNezRgDq6g8hLiyu847kgbow1yE/tHe7EdVOtk/vpbYRCG9V1EV6Nb0geQyyGs9LIt+bH8zbxrNE
kPF7DgMRFFtLVjhnhgNQGdtC2xss5FZQEom9RG+8CZT7L/acAh5Iz4mU1uY6iqPoysHwRTmGkb8h
vZkoiZ1M5bljlnl01BQuMdNf8F1tnjyDsRrldL0vKudWBA9SFh+sXoaTNngsy+c17IN5Tw1pwwLv
3T055uMeH/q4yOcdQwKWEiXb87rP+u19hAyJf913OptACXC1bcd+60lvXBZFGi/FmBffB1Gio4mz
17Br3ksWtgunN9NL4mvijPnNXSoWlv0VESmSc7wV7BqJLamsCpCXbF6TurnEeoMuV30kdQi+1igP
9mRWax6KkkOawEat0G/hWBgvyIEIz2CfB9cu27BX9/a1EUdLBpf5iycPqSS6nqRk9HHWk0ozQFvJ
DjKqP6ECPk4ajoxu1nmZsLOU6FL4GzA8Bo5TIJBiflAzyEoMqFddJaGG9M7VZnazZjiiwLcwGFTS
bZv57RYrHHhm9PFJjDomfHK0Qa5Yr9U4NDqiS+rCfZgzsyc9t7sZpO1g/YCMq9XeWxVAAahzYoxm
mmj8upxVHvhGH2ILQIH0KMZ2dbzn9v3nv0TONf/8Lz7+XpRTLaK4/bcP//lcZPzvv9T3/PfX/Ot3
/PMsvtN5Fb/a//Wrtj+Lh8/sZ/PvX/QvP5l//a/fbvXZfv7LB+ucYJLpqftZT9efTSfb+28R/SzU
V/7/fvI/ft5/yvNU/vzzj+9Fl7fqp0WiyP/461P7H3/+4ZOr959///F/fU79/n/+wR9SR+Lz37/h
J5K5P/+w3X944P99og5tG0GrSxbm8PP+Gf0fuu4Zhm+ajh7guCEEMecxEfNN1j8cn0gu3zZdRy1f
+KamgMbCp4x/6I5jYAMl788NDNv44//+YpffCYu/3zBeh78+/o+8yy4FLtbmzz9MU0Vx/j2JEXkO
WGmf/Q//Nfk/fP5v2ZfKMclchOe3nUIiWhsa5F7AEw1gyjAtuGLDrCw+u5xkq7YBiTOwFp3pHmCY
o4nPWc+EYy2c9SSbZgPzBgZwFdmEORkuIEsxBEdy6yaGVnNG+m0si4tsK+LOC+FfKy8Sj6UfQQfD
LFudnd4aPzgJxpMd9RCNg0T7HCGO3EZu6SezQluzlCVWgnVFP/GSExKBtLHFPA356zK0rcmhD2rN
j0oQegwukq0geX4PaLm9hLiXXiJSdVF9VmJnaa25sRgufXIHa59dhMYzx8W8j4mGpiZsTZVY5dd7
5hzeizq5mELNg79ocmGzYI29aidxjBxMT0OPpKHd65aIhprDmA+QtAdz9mz4EnH5M/BC1ilO6/+q
B6XFk7qyqhMA7JY+bL9GGBnRNVjnW3JB2XOBha3YVCIknFDmyv4tY3a7NTAZQjSdNNx1na1dyQGx
t3ltUkYneUv7YMan1GTOV2Rp+x4G6UwgIeSOdYGeKcHJrgOFIeSJVKQ58L410QjvsErlj6akQ2yi
KbhUEbneAMgBWaQEUB0Svzcu1ZDTIiEqIFJONNJeBoCuVUPiCigl4ANoOka8AuRC7lKtjE8dLLCd
TX99MzLXXoeBZX+Houy9da5Zy3WTFLAPUz85Cwbd7xUilyMZ6/LDqGr/PUtmptqi8ugkeLwjQY6b
KywO+bM1STWPhoYJot+yDQjLDoxz0zb5wTeBT3WywoDaoRMQhFxuBc/9NeGqcK6cJFyFQ2T4y7JM
BJmGWeLutAzgYm43zlV3J+u1dIS5obPkpbBBWmx0VDDoVVxG1mzhYGf1HGfucmLLNjCKJc3GQZe7
IS8seZBBzYYaBU3EssmBOFIoBFbrkvvngKWi8R2AjOZZp/1qU7+/tLXvnaIkixPmzbpxHnyRnlpU
n+xBbRvmMMQRUCtYpCCbYG/Rz0hzo40tR8YpjRtcqGuicRlXQCpwzRmDviBwNDtNpm+d7FbtdgIz
ytp9qrPU2VJPZ+h8Kc96MDIlyYS5WeXblKKN/YE1BV+zUeMPrhy3BPVbxIeipSfj4pGGDa8b/DBj
zBIepIV8rdq0U5uS1d2EPorASuvEo5uP6haWnfvD19zoW2ADlu+aiKI9aNIUZSevFeviDlwdbvZi
etAY6b0N+N6YlUN1UIe/61TrSS8UELeOrQ2VCUkvhk/EBgGEGvYe3e+t+uFvD+r/1/PPCP79+WcH
hmVbluW6hotPRyXV/u35J40gcSsGD9xAU7ZKfUPuoZz537K8HneCuXZBWdCZq6kf+2erGeuLFw/a
A25bf1vgntUpwdXr6JB1TWEiYSZZ8yWss+6KtRQVp6tojw1T+INhdN5DmEVMuAPxEYokeTF8AcGw
jdxwZQWkxIe+Ye9rzfc+0CbUl8Hzec8aWzs2tgQhJvzZeMuZxfVLkYb6GqgsWGGjZWEdpWHvY16S
w4I07+9QHhCYhxih0nVHriPorQBjnpaE7U2W0uTeDlreszIKz5WnVZexKfFI0XJeqx6dSC0yJn+J
H0u1yp1OxC6zra7ZEZNToem31jTQgBuVzI6NGSKKree8dFDEQ352BcIWXCGi/2Tk3IaY8f36UxC6
DVa2GeAYQTpaoMssyf0z5Zp4hupH6o0oyGoBawFSQbZnUGEwCeFOUi3OBTVnuIHECnui6pAfIdop
YAlZc96D34/DcO0JbzqFQRydyPB23tK4C92F2XXRa96G1qYbUAItXPCQqOnsGUP41B9hLooLevP0
3epGtN8hTwDsglryPNi9TwJYeJ0d3CsoP8NV1FbJyvKrdWQx58sYn1aThGs8xVP3JJORZBQbH5hX
Dgm27fBbCZ6Cp0QQ4alBlRq7bvWVVBNRJLxXdo3VxCl/NOQmnGUdI/qJzfmV9zY/icoYz4llOO+U
mtbB60rvVzAkE6v3Vr+Gth3skmj+HpB8Pi1Id0IuyVzivYJdRXyL5/2MwbEdk4GYZy42yCz4IPaF
31ZrUThtjko/mjHXJdEtzW3+rj72bs5Y9Ds9Dqc1rWD33bGa/IHcnrem47lvz6N3g3MH4zPviiet
BBiEH1al6oXlymQY+IjAbnooZQPAnj6LXnpsOp48AURZs9S+UhPg6ErTTdSboSBNV4D7kuTzWgut
6exdD7T1JseB1K6iMNZlI6cbk6pgaZoGcadcOtBQfI+FlxzWRZZVh46ZyM6yKY2LmaA6U2f/ZUWJ
vTYNM8LcRJKucBv/eW5bjcYf1+PRNgLrICI92Y3Sqo9jDTEC4iv+Rc9E2FmxuzATw1h5vdZcNNca
nmhnjWUDgGQ5lxlRcW3ikKmMtmdVTTVjNQ8rdUhvsU0ciR7HbJB+E05S7nyLCHCWfk5LjzmLTas4
5f/7o8vQvX9L+bYcA8GwZ9qm7dqIvy1V2/3t2ZWq8ylCDrQ2baJ0dhCEwncjdDFR1LCZgGnwwIEb
ErWnhv0H/PuweUK/MG28gLG0gPbI3gGmNq5jWGtj5l61smb3VLsdHImxB2FCM0rEBhF/bm5uWqY1
u6qFK8dcM9+bQwC5s8pBJpNWAetxEjb4R8EkWSc1q/JAcHCltzu9iZq1U6bF3ke2v3RzZHaOXucA
2SZvO/lkNVOyjVuN1K0rrrbpF64sAJEWk1rbS9CBodoD5CdZSU+Bt0JfAU+39FoY2/AUNXsIfgAg
gWpq+bxLlYucVId1uZGCkD8aaucRENmbbnndCnrCuEy6IoZXnjHhQYEcgrktihXWDrnKsFJsSM0y
9rhWjcVkxs3Nwo7A7J/yzOcf2BRT/jVTi226PJggKgMUKSIHZE+PW7qpsCSR9uXyYsUGOUNeunVg
YCzjQEFnQpiXZodVh2Bda+02BP4ObmitrR7BIbIB/ejgelo0DNofDUVNLC0YN6jvysXsw9nRGNA9
FT3uTU52bofI/p4RGLFxqDYu6E+I48M6tRKIJnAAQ8E3DXtceVH+DSf/gz/O9b4kc1EldgOPBZK0
iNrI/AL6mm8yh+f+bJfsOXhnYZva+abnebWr5BCtBsGhj9eVf4EtPa2p5ZtLqHz8LL1G/KFjqEYI
0zK7wHVg9Lmlanp7jbzD+qiL0vnIK61c2qKyn7HNB2d/sKdTGqiVCu+9fs4ad3IXRlEP20TznFec
0nZ5sPCHrxytH49FOhsnrzP8d4cs6l0aGd4hGHz7Y0xyqg2z17cNm8IPxtxAC5sELAqFVCK2Rt5O
Vy1FRdHUY/hOoBu50UhmOXh7FxdZz95+03CzfSvqRj4VKeEYtclqQ7qARLmJcKwv/LywD0PIpo5J
AsiMwYweijJ1oPOkgX/WR8hfpGCZx6iM9euQEZ4BXUHfV2FfXibyEzZDkUW/UB9SxIuW5SjNlXxG
I50/mxlDPwBexUcV+tEJgfRw1BjLb2EUK9GgH0UPOqSHRxo9pLhAbTtCbVryLRABge22Ep+ckKx8
pLBz9igqprNvgx6tfNc6uC4s6E4mzbZNDLIXtUHcesuln8DMpiiZMYGPQZgX5yCr3Me01RnMSECc
p1zvBxUjYw0/rVT3zkNObmUEwuCCuCLfTiUkrEWdtN27F6ZQ6d1YvoHgg4+eA/Q4j6Bi9oVB3PUc
VqzTm9ATv3zajidtmLWL31JAJa7iBMI92nqR7H6WGZoZJmRKjJmAymvyEl4QM3bzoGoYZBhNgsEm
6KLvhpYlL34/tBu/bzhvezODEGw40KooN6w+X86yRFSTOk73DQ1ERMpUPGwnD0kQUGiPXAfNrA5Y
FajvRt+B3koWicBqkcaXISmQukpSqXB5WU+M/bRNkyfeU5LE2U/AlmQkTIC260XYTwPW4CDYtlzO
79JFgUeMvW9UB5te5QfB7u33fhDaTsSp8S2NQGsupDVGFoxWtJnS71ONvxPjoZm29jbm6tlowQQQ
EY89OmpVe1EAUYYBU5XIWrhHKSIo4syEBtLWq0uamsE5SBvzB+Oy4RiqEq+O8JG097ovuNeAePLB
GBa13qA7Kz+pA6kWq5Z0gnogiW4Rq3JyHJxmWI4si17re72ZRr127FURSjoTLAqrtN5NPygg+lGs
lg2J8T2BmpdGhXbEFKOvehd9EHlE7luaeg+I17Ezy3Hajq3ghQ9UWRyWYF0TVSrPDSFMkKdQkd0r
aVcV1X0vtQdbFdoCZ9OzpYrv5HcdjoBxJ+uZ5hUF3l60uHg6dbBW6ojNSHbZBPdzF14xkCffg+mV
qoNZU0d0O4bY5tWxXWv2BKuSo7yvVQBsqw54IzMG3JFh+uSr45+Zm7GaVEmgVb4FTIgyAfgDBYPo
6iOq+2RXeDq3lyosrGkg5CJR5cbkufHSUCVIkhGFZKmypMA3v7JVqYJsYNjRaZcH6MHDuuc+WY1J
JLG+ms4OvixEZlX66KoIylQ5xMhvuHlDhlxUzzmlO1U4zX3cHGXsHEvHGuTaURVWZgCZxCNLCJsq
vWTueogBPTBFDFmmB0sVabHroGJQhRtZCZyvqpgrVVln04nfGvAHK3YKb64q/hxVBuqJmvaq0jCy
W+8mVbk4FZZ2JYALbsW9mqQbr8giocQkawglYl71q0gVoBGVKJwyalKhylOub0VG0hmWjINl0aoY
zibN8vw1zkK8+ewFfs2q3qXGZy9eaeN5DgyYe8SIvAewxlZMbONzqKpmrlYK6F53dNoBpy15EoRi
I8s5O7vijLocmYu6O0P872NuwcJTNXo2+BiMyeqqXzMzOU2+QzsWWsVytjLQDTinnis0ksvBiu0v
FlkMInw4vZdBtQr46bioVfuQYomhyKjJzzFbL3rV/MbL2P6L4TWlDN4Hoa5aIxeF1KqLzJI4UmIi
iK2It+gqoa2nEB8gDOFK4yw6UoBVuGxYsXoltoomZZQH89pEKBLyoHrMothDZdEDaPb9LHsRaE6J
XouCl5FhwgKMdfYqQhuf+Ey8EwvoicYlKipOHTJdaT8dATmB+4UevNrnGZKYBXmmzLC8QnNvCCcZ
qie5W3KVF0P8OhIP9wlh2sJWp2soyWx+n1HE9S7rpb5xey87lIVvxOBcBmLDJXk0sW04Z9y6zRpI
s75NU19oCy+18XhiQcMbTnAixj5mA+uasQPyKB4pGI6pJoTVNzl9L3EKy3asjLOyam6QhqG9smr9
OrNRgnRQi0cSBsOXkaIQWFflxO+NbffHuW/cX6Wcp31NH/DG3o0w2RjxixBO+QQ1NfnGje5uIKIj
KtKBD2x7pA9XR83R6AqIuGSQpG1Nz+reZDdNTwgpuLbyQMOZ3NXFtow9O9m09yGdCDBbE+JEuzr1
aEfVOC9Tgz2YehwRkTR/9Pe533CfAXaO0WChqQMmgzhzAAPdB4amqHeNHbn9ohjRlTD/l9Oxb0YD
Hf5YPQtmkceqi/3zVGls67lsXdYrUbxlA6ERlMDM0mAZvfOrQAcnZsfbUBDHiMZUXknK9fdc9tiZ
ZiAtpDclAXLfxDyLZmwvsZqWpnEQLXWgKLdpIu9nNUhwlAvTH4vLpAatGdans1OiOV84ag6bamAH
8JIwmzVhtVb3gS2vjXiMLVE/1RZqX7O3ncesaQToXYe1f2siPVHTX1i+5a5WE+EuNwuSwgKWQVNl
d9oaz3+TLjqWURpuVNbZCxl40ZOXeu6Xk8/OTwSgVKj4/SP8eUZD3k5rkJDVIQ7chhaDYYRpY2ut
QykTezWjOeHZCEfpNpf/h7ozWW5c2bLsF/kzh6OfEuwpiuqobgKTFAr0feMAvj4Xb6ZlvspZDWpQ
gwgLo4UkCgTc/Zyz99rfZfiXu+K8lGiKe9STdvTFqCzAuz2uEnS7NFCanwG5qE38a2gzwyaxVC7V
PTmmge6e2/o19a4jctgRLRSFRxEHJc3FejrO7m8XPxmKXDAy2Tro+gpByDKeRxi/XBD0SJXv7LnA
PzGucBY7EoD1QaCi8RBp8k20fJ7HFq7yvLLovdBbPcwNiLChodM8nNyeILq0fmlq++q2OXZkMohZ
cLvlp/F2WQmPWEN6laL8rGT33qIutIf+pc10u7Ng0h9EYU0fHnJEIiJyZaxkETLnzcyTU9cJamqT
RLdeDc/gY/dp22wcUQ8wjikZLUP/qkkDNgFYcs36pvntc5ZWliwvVNMXTcSZ7FL3omIBsJtox2PP
LOAubJJlp/E8Qfg243GbUpFgL0yhriSKT9yu85fESXO0FEOx1Qnyz34Y8ckUHXVyHn564ZCv68T9
Yxb6gZSgKhjcFPVuX287e3rzgO6Qiw36eAbENWTkN6wIK10Ct53n7U156icRUJKKG6iXkbHGeAId
D71BYIPQ3uSkEwH1hYKCYuY1am5cGZbblcuwO3AThPnhbGEERObwFHVh/4C8DBmlTMBaejlVTMf1
rlFn1iWkyKqEUDxY83dPmR2UTtfx88gRC8mqiKg6mmuYO+eJZKEqJifRN8un2iKVZqzIWiy132Es
H98pez4J8TDWWRXRmVvuRwDoq5CIKEdWEzC+eV5hICAOreXUyHD2W4wcP3MzfutresGtT28tAVAD
RobUbItKH6qrS8eftWxBnIvRW6CG4knFeZPGsIRLSGaWNgNhwkJyJiid2HJI5fMNHL5F/T4YiGMr
x6xeXA+optlPVGdE5FImu99YmApUpFO7d0M0bKMfVuu6tLGPaFMEiS+/plt4xdIQ/Db04KzsnJlI
JvL60BR4LGwZwi5uerbzGPYDIYUuC2M2dX89MbiPdjzHJ0GT9wxS1n5LKnPp18BK4ruZ6u2J8IKM
9AiYhxFypa/OwmRn075dccqN0Ik7bXFHLGh+zYRl3PttXDJ/LUMQUp0joTQ4wsNGJihKGNaNm54B
7sXsRXbClQH1J+xD56orXNVuWzh7x0puV03Z4WYYQ/Y1n14Xg5fEvw0P06da8ZtqM0QkU/neN7Si
8Fy3Tv+Cn4vY4qLOkQ8l80rKAY/iDMMeeOrcco4uUooXhGBrjWkIJnvvQh32G8QwVbc8C7sDdjYV
rXswrcW6kkPnv3RGLk8Fi0dBxZr6ZInyfG8x8FfdvZ+b+r1dFPI5vxTKYBMv03mvcTp9NFPY4xe7
rVCmB8iLoZUwNw02hHyjPMDZK02yZXIIjXF5o5PSVWvFCK+k4Qftb+qVCFrbFZ9eltR/SjTAO6R2
lM2tI5eDh/qaYsKtyudF+AX9eVfTY6kN+9j0Zb0vXdNGIlSHoFM60r3GAbnlavZJgUQJ2NvnyVt4
yiM6TkAhLKPB3YXox9dzFrQNRkcT4e6GYN5pha4z3ILZie48EtpWsyuJrFpMsZnnwdx3YvpqbgZH
YGKkCnh+coVKtexCxJ6BaPrlF1kzXhZrUcUp71p519rSRa8bR/WppfY7mxaJCh5dh1vuMXvIrIm3
MJSXXRTd/I8Up9Oa3gz4fccvKas190cLW9MYZPrgGgA1+SqBTz6b77Ue5h868mi/Zly6nHpUs8Y4
nxPGTX4XkmKxabQ1QUXqrOPixjTtXSpR/IJNhFETbF8D0/dzIQ/9whQKZB8nvlOEF5NhCjCqOU3r
LfrWZQurZckutzzddUrqzSVhXImZrLM4MTVj3l0TJDovY0Zf4iYRofSbp6r+W/tdzdS1665hgR8R
pQF9U2ANDcAfq5MHxiFiUzSqAt2f2XEIMY7goqWfEwwtnPG5FFhCa6JZhg2gWVqg0QjQdVu6M7a7
ZRjiFwtyOVTUNjEsFgGTlDXwptMjU1ScxErJnat5g0FSWSkJCeO1LrzLRMo4/pNbqkpVHfp0Jg0Y
rj46nNu3UgIGCg1PlA3S4WSv4JQ7huSBkKK+5z9DiLCi4tnIhx7zrRnTrDO86WJqwrlgwi13t7L9
g9ESAU/pMOm3/yfKiP+PNA80lf+tIX3TVPwfoodrO0TD1/zvood/vuI/VQ/CNv8lXdNHUICxH6mC
8d+yB2F7/7IQmNLcp3tt+eo2kvsv3YMw0USgh1B8iYvIwbEQXvyX8EGY9r8c07BpqjuW7fuO9P+v
lA+Wy/f6N+mDY7l8e+QPhmkoy3Zd83+N/hhmqcG8VelLa5lbOpP9vYXOM6+7y//8VaMVuneNp39e
WTgCsRfeXoqa/3zpn9dx+XaX9vZyTXD9f3+Df16m3TLc1+V/vlxxWLJvHZj/eemf//TP1zjTMtyH
7sP/fMt//uX7/nBv6v/9cq/m8d50Lh1ukcQ5LaSNXNEwF3QjilfLre8ilen30OiyPc8rvmCS3Cbi
Pl+kRWJbC7vyVMlw2HA6nbYgaMmkbg1zP0jvuRyretvq6RwmMn6J/Opq9UA25rRDl9z599J29qPA
2pa6cxB3sttMHsU9ZMj24pDsgtS2A2gHBkkn+RFO+hb9pnPABsMsMNHTRhDqvesqBIuuob5VHi+H
JE4hiNgDUAQETl0/HnTPHCdmiE6EPZbtUCI+IeB066btUaDj2RBPxLHPTv9SR3LCY+oOAi4ijBE4
yapMwXOkIc4L7BaH2kRNFQk4jlYOUJHO8hVAGIr6cTZxjqPiXJBtH9hc401fuLQoeGPbxXZPpnDq
W/zHKz09jC9lhHBaHCgD480ExddtwpwzTO+tRctKwwSGkxqle2UrSHh4vMUCvI0pEXzsU+Q7730s
H2xmzeu8IBINmdrBHKk+cGVC8WHfuE/+jlXqnG6B86fZc/RhcTgB1uZ4bOcIA/8AIYOciHFvtY6F
D/pEK+mA+uiaquIOvoTi7aQHWhTqUIefQ6/lca5CPvrF3pIsQ7fDl9je0dE+DLZ5zcldWPONvfVY
TdDlMZ5silzwEdUXg6wdu5XT09jaGNAhwo21HPd1HcZB5Kc+KaXziyHT5aUBaTDA1oXhAHRM8un2
nhaEYNDDJFsy25MVxkCgRdRgTDufi7bp56h81UTmwYJiflyQD7JBL+I/d1Ikp8iIz64iXFVkIJmG
gp5FDYvvVgnNTkS7lUSMwPJdgEl11t4zcJLPrtiOdNgYyFrNEWL4/CKjkuQ80sl4J/Kl6wbnvidI
kiShYVoLHRogRKWGh+A5jx2SRrtIH4e61mtkgsQKaALHhMat6vSG9WT0xD04IHHRlnCyiEbV4HVC
MFOM2UOy2AaU3CWAEU1AVBsfw2ESQOTNdmu6jbtpLQJeMMGkK+qweo/10Az4VAeidvqgH16Lbnju
TeIhYmgaZsvn0RbiuVRJsadcJz6FqJqVP7bfGOkhbgl7H1U7OwlfmsK8+WyhpC18AivTcnd+1+sr
FEFuu6hB2FGyzRZWYX70SLjA69IQc3thBfgS1IvPG7HTvHvTfXwLbPbBIElCizBzZ+hcx/oEaodj
RSxI1I2ah1iT21nKsg4qgd8ZE+gTU3T/vvXjgzI1dR1Si1VKpOq6dmwAFHlzt3QWqE2yFDahK66N
0Eh8aKGuDB9NVGHcni2GSSO9ELzxjkZeJfMwMMlVcitDExRzSpuBBlPdQdG/drLHNbnQaOUB/aON
uLveorzp5e6k2cQnLxQnw+3qn0Xp71lnGAUZiJ2LwnhEAJLcJ0vLOPKnjpf8Ny2RScWMy57FkCU7
CzfBkRZseSBC9m+WDgqJSzGeu4Hb18f4skwTeNhbj6tpKTo696HPir/MV+JdTKJj79Xt3hk4KdmO
JlVHi+o0NtF5DoEB+x22B0/ZD3MYPcLhoSWWjBDkZxqmU0ZOsAUgycpwVuPHbfle0ALGEJmbG3/Y
SY1c6UYPFjj6DsmcOTsPmN2W5NCXVpoFoopRYzqK5KH2sh2Du+Ew6UxtVZi6D0m7eHTRNrgWToQk
LjsSSRk4Wv0a256BId7ZR0o+TkW2HBh30OvW3UsMP3Ztzb4XuCCmvWinmKCvklSGW9W4z2AK+BYF
4VxWTZm4jB6n8niipJQyCogAu2tSATKfmHtleQDuFfON0ENwPzSgSdkKmqQ7OBM9XNNh2DMXfaB6
4dOJMKi4LBPolQhTIADMmE7//Gtuh5+I6JotTtwtG4Xe9Mp75xElfCQ+pHST7ykfjNNSwKjDqcyN
l9aAYZBF5O7F4xY5upIiokmPDOYg23tOc7Tpn7ldsnPSm9ORFZTZhW0EMbYBAOgSp8eknqUwdwjD
/nKps0vUyHJnREa2t4xdBSrkrHrrJ88Ig47pbQfwpp29W03dpvfhRnWjwDhJq22D7YfYqPDSJslR
OOMmQxH3kiUT6xyPbTYhQ3CFkXxYorqi5VvjhiHMPrOx8zSAS82l3XkEk7kD9Alt4jL3hZfvde3R
DGcEDxCHoreSm8rqzhq/xD6py2cQGuO61fpPmMlf/BfDSxeF9m21LKC3p4bMHtueaUAh59PMUxvh
s1930OAc893CpIJwXZ2y3tDrueYvrtlTPwZp4sBW1xCQinJ2tuHQbGq4MkcT3Rk2CN4tWoilJkIs
4YBBEy9l1M3BAxt9uxnstqcYWfXSEIdOH2LZuMfYt7K1o0dcc6331ghODtZS/5glOUeMY+VW+vGz
6iGVJKVNE4vBdFQSS+qnPy3nm0QSTuXSow5cFF1oGuSOLLHxMhpwZirjJAkS9DNU27X23pwL6smr
8MTVKtnMsojxOwSENTqfaV82ebJnADRtpJzQhye7GIz4OpPqzfOR5CGXLZACoFSrMbetFpzZ5GTO
TaB88eyypBm6MHZWQf+/dvq7srSIKHlNM12/NbLrAyju96kd5oD/LXpoTEgH0+gOoCxXU81j3nnL
O8+GzboUJO4U0X2qZ8Qt8SGvnSEY84URplMzhcruRgXKfTGW56hGstekQ1Aye0Yej1M5dfyd7Uoo
Mn/cNgbrklkcl8QIi67fwCXcycYrCfMlFBQTVhUU46btp7u8C2j11cRl8PNbB4tt6CMI88wnABaA
yokAjaNuXBNihuaDIwLt/genNZkAFsx11MKppC2+0oVMcKvPkjV2Kjc21MZLzAMhsuUWrtUWzePH
Mo6vrT1eLd5xh+KK7MLxpPPxvb0IVFkBKXku0BrmR4xd+h4h0IIfjv0/JVM9eyHs7FPG9rdyEDNg
L4XMqLu7ylWkBDv2j50wMU7Sdq0rJM1o5L8T8jGYmQKZRg7CT1THzimToE4fm7HZdckvkvo77CaP
C8KaPYNH1je4l45T09Cyw1Pp4K2ybU8QZ2vx5EzHaaS97LqnHsbZyckjrFcdTZ9FE2ycVJ/0X/FC
wBEftxUnvdFjcIyEhMY/zWAQir9Eoqg7d3S+xpKusJM6MDFL/oqa75GutYizP4NrJmiZkxbLqqdW
pRcDDp9JT2/y7sHqEaCFevpRw4cuuo/YTf2g5CDaVeazN0Yvcqh+ByaMwSytY59FNfK57DHGlpy2
4xi0oJsYrd8Zwn6Izfo1nGJ4qgDXsI/sTYORxYBMluNm+NByxxENyEUW5BMmxnBmcPsTWSVnwQiR
21Krp6GrSO3yyuc064c12pOTkdB2qAkU8Np51Q6aBJ7kaA3jcWbOs/LW4M1JpqmZQSaYIrZxX/8U
ePlFtjyFgihMCbixG+g0FCGpG/+0gGL/XcqxW42jRqSaIAEv62cWb9InPcR1cTlfybRfeVb7skz8
vNqwAhmTbNtKqGVGMIzVl5NCniSVp+cI0YqVYZE60PtpkGpmClWXBGFP6F5nD2dtFz8NbZBV3AmH
OxGV4rTyMCuFFqEaqLKyY5swnk+mEFB7t3zMaXabp5GVPCvVot5LnsQs/Oc8Jpi0IaqRnrNJuszC
1uJVmGfT7gHCDKx8Ws7H3u+9DUop0PM44tbwDfMXQqQuUzg8tYzNViaJv8R0SHnXSAJmyLhlxHEt
CnM3oA4lPWbZ4cbmM1NUNgQiWnNHZdcnv1aO5hRH+AQfeyXtoQhUmd+3qh9eYmRAFkE+OmTK3cfD
Y9x6920n+K2qApI0mS7M3VZKa2eXj/cxkzQcEXGgyVfa4FTlqAawyNUfLoKYwITsiIPch1OaUVdr
R2wUB6kgrfRwojfZ0yPSwSKmadcRr7ECxLltcEH3gL24/QmHI4wxwEZXBo41/6bw9tdNlb20jgd/
ggYkl9mGCSkbgjzRaGH/2ozIwlYRSQfUdw5B3jpwHBd9IraulZmrz3JJnMCoIw6m3DkZSsO1mnB0
JU22H8K/QigzYAiCkLoQgZ7mYld18Tpkwhn4xYJ7bym+aFIV68gr7uO/iTJ9RFago0CJQqOPPrDL
Ad6dlwG394Pnxes24sPyXNMNBkU+ORXE0ZArdGOggSaVPzhwCPuRVapwvgoLcNVUowwqOnde65Kk
5YRbsrTp6C8jlz5prS8FTgFj7RH/L1i6PF1ZOCyWBSlkbn6X811Z5WYQm8VfuwwfwH1TFeQvyiF/
rsnua3IX2Mn8nszI+Bq11iNrTLkOOddspvAjSrnDSdjdZQxsHuJE3juLuOHdD/RPuGO9oQlyqZl8
OB0wGjJsSoqqNEyLjdlidmhJv8Hli9Nc1q8DE4PNNLjAgEASDmTe7Nu3Op7qddh0r9Kamdilm9oT
2d7smDd46ckDnUySPN0+IgW3BknuQdhRWgHFCmba4ducwlXJU4O2YdWTubctQCFW1C4I3tgT0DYl
KGo4kEcqmDWZ1VXjXFUKfaqfj6lUrIqcEpkisqaU3bPv6j7IneLUFOHWH8KBgYzx0Fefmczfzbj9
hZsEtUcQL6pHn4Df6MEwuyVI+NBPqq8vvWP8Ktt4RX3nrmhderRpgYcb4n7JUCcvBnhwYpceZsDi
gdXqx9Qx9KrkOWmLyNtGJtqOIR3PjG8+EVh8gcQZNh3p0bf0gMshdNgkMtlB7nfq7zjsuY2hHqwg
qv7YfjFzNCjZ0pb7fNaY8ORfr7wBC2z7qW+ji7j9Ql56OynZsmGBv2uJKFtPzJWLkRUQ+d1d35sR
zBJ8JvmMeGUrUndtq8rZYbuY1nr2N06ueA/R9NoIWM9D/B6d6XJZHqFJXuoR7k7GIVrYaMWvRu6L
u2xc1/8gfiwKOrBCdLmmd4AaZxF9TFEPqOt2sm94mLz5AdAanPs+OljwVgLK7j+d9+07NCC8pSN0
F736OKq/TYGMMNFkuZL5OEUZnybBpfx58nz/alYLA10/tYJmQQGJtsWEhLpazDkJYDy1LjYc1R5C
hVahcZB35/39kicPDEv2dd78Tub0Cn1xN8G766oU1QrYXBSa47ocmv1UDy9m63zWPiIpAMzTOpz1
N5PyZT1p/2K2eL1vE4YYAsKqr1v6+AiDg/bVCHkhJnK0DLEV2JhmCBedn9CAJ0HCkK+lzMb+e/4H
O6wG4HAzeUSrbNSwQNr8Hiv3jMgSjEXpcKCoqx/4XJx4jIQzaKZdlKX9s27nH9xDyU4rcxtjNj0O
mQdzrka+Ms5vXLMDeQakzdoq3XiEcqZyBuljfE++91rAXkDrj+zWzndDHd6a9ERljlXxQFL5XRh6
P52gE9puaP2rFW/4lYgLBg5YZEIk1g43JGf/DcBHfPYVW10i3SzI9MYrgeDEmrScKUGukFVrMaJE
yWcYTun8xRJykaWxcBJ4yKRnM6CLzzalKqA5FWQOMywL2AQEjk+nKpog4unkXoZbmv0xKW+hmaBm
7fxDXwBqAe8ac+RNgjbCyhAaJLfwnNaRijdFx3pp+k+kWH5hIMrD2j1gJiC+AEAeKK4fWy0nO+aJ
iv30T9gi9UHQft8r9aHd+I+RFmo7d1BCfDKBs8z/Az0Vnv3M5BZ6+bcc4NhlzZkXaJQKvcukJTbT
xAnCwtxajEw8OLfh/+lgjrho0Z1hODgaNL+yu2tcL0BIhnSjC07EigexqsQqNul/tCFaotgjJcBi
HNRWLUNcVKgM3rq/7HpE990Zk/72/OFgec65EtWdMHAT5XG1v+Gewso7l+1YIzAiW3RJOass0UtZ
JwmT3mJt980rACtC30ukUFJaJok4YbmqlvJPHcVbmqOoBdi0pozZskpJfTb+9JP34Ld00ohSmJB+
S2IvWygEzfhH1fWruajnLjZzzqEOWlYSX/CY85CKH8vx78gf4ISa+udJzm9N/jkqehze+FYJkNZx
+JI047CBKQjlvR6Zv7UvHp9PMJscX8bQvPgKg5WnjmLOH8u0+Rb1Rt7GiU7evBRYE8T00SqxZuK0
8hfqCJmLlSURDEwKEVbsZBsjmnYIUO7S0mUny56r3HYQbmZPFXsJY7AHejPvTBt+s8DIDU7vMcb7
cYZ/3ew5RCDaAdVfL2CLqKmoEAhOEB+DVhBUl6+UA+/IMsT4/8bWoEKjwRay3PuwF+ZJfMRz/qri
6WOcwXfROYK66Fr5zmf9FmFQTxyo2RBYicc/8zKjvU4ko8Hkb6OmZ+t2r8xYjOaR9XROvEdgPXuf
bArjTjYWtKGGtpQHC3c1VOiZuja7TAkh37E1vdbzfiYHdovcjCs9dj+D2796Trhdlvg61cl9VqCX
LGoMIFD2KRv/iBJcMDvTqjXqb3sJUXHD8JbWkzuayyHzmKFWjzrOSLifmWczp0G27BDJyWATeMJA
5m97GAznKdKKYphWRxLXfyQ8iaDK4/LwkjGTWeeDQFZr/5m7rlwpP/4oY5bmpIa8Pnrjtfrqx+nL
VOW7YlcraL7W8GfAwJElOFfnWbXo3NkA2TguqVNBntX2fVijCZmtX1l4LulBmJtg10RUU2OqHjwp
DtpwNmZsfrhUZvQmYcdYvQg3NW5WnosI4HH5UGWq3g6p+6aiW/Mt+/YnBCIj2gREJ91vLTlacMxj
u2qiYv1EIh6U54HHj3BWJFTkeg3zDm2zxsBm3duwRoMhijDGjgbMI+ddlhbCnQH+/sIGvMIdkWwo
0Tc3jYmMXM6FY/OluVD0FvxbNLgLwdNoWAUJpHCq8jtl1Ko5/Wdc5pp0IEY166WQvD2YgJzR5GfB
sPUOTne/ym4K0jROHloTEZZIvPuRY5jnYNBPhp+JRZVsuvnDnldOVIaH6q4PwVPNM3E639jBKLXk
sO0d4tu9KP+MYkbKCkesCy8z89Sj3wN3pDu1bH23+maflUJ/Q+6/jDGCbl88dVpekYvi6/DvmSJP
K9vNvp1UPVcOAzADQmc+6M/eqZ5c+tjUCYAm2uKoZ5gW2FruXHpliVonNIY5AIg10goaO3U9BBUO
0SDOl/AZMut7ZnvpDvYH+2TvUtOb/gcBrkCmpMeHjUA9pu41LE2YYtOtFsM3qC3lb6noGOOOtFcC
RgALe1/uROjvvTK+WD+JpsKZ+5uXKSavobZhgHZwV3o9xYEnwzcFDtkXnOfVwM0Ni+sb2cG5ZfQl
fQ+ZYTM9MyhBX10+RIZ+C1FTrsBcn502/rH+ALBbjuab0zcWriNcjuaCDC7ip7f5neHC1FGK+YTZ
RD2YSXJ6wItve3JTOoQYaNEGKlPlnpos/FC58+bG6piYJV4Y/YzrVSMTdeB/TOpA0AyPKZWPHpJD
bGZg5+gqhe6E0RD0aBJ9NrHWG81ej0b9Ke3aSxwz/Ujad5WATFp4TMzwVQFDO9S04ihkrsnk65UD
gpSuAH3FqWnI7NE37bGwtpZnvouRPnOUGU8UGm8kHlsHUSYvjmzkapR0BXJffGW1Zdx1T8zCGpaA
/jcfEKogTLs1aHgEX+slFYc+YmOSPZLCvKEELAySpDlSkwB8OwPCeOwWoA5uDCJMw/omuAf0xvyT
a2BiN+VIHZ2wJE7IF3N3Z1nFqQJls0LwjUOgmv/R5a1lzF7o+9iT4ua3mthcGPWhmYHIe6nhW63s
W1NYeimDItbVUEAakTWZfZ2Hs0hYTAA7gVpf9tPRocqAOmydUzKpoRZlh7CFp0cggLNDZXWdmPGt
JN0WpmgVXs4OjjwNFaYvuQW+tmknPrlsR8SV/dQ6eK4ovhNq7JLom7TLLwh/jmEDRW3wl20aD8MW
7S5hwg5IKb7WLxUixtJgqpeCwsrHu64geSpMcDR3JUityUrWKfWYCeh7XLzlK3I+e9/5YAYBOQ5G
B1GZSBkZ5Qa+HDAc5ZiaqEzPPAT11mWgdliMBJf8AmnOc7M/RmRS7aDmoNOmd3Vf3zViye4pfFvM
yYCNIufLiBbzbokoQlTYbGm/ZqvJGgN0WOGGbaYFvvQSj8bC7HOgL9xA6lkaNwkKJ3FxkPV/QzcV
274nc0KYHVlIm17iPqLnPBIQRZjmSsVzfUD/8V2n/qkwLR8HpoNVqa+pkLiYHP2RqcUGzynu9005
lR85R+29RRNVG2BUllfBRGQ9T+5EjrmxnJRbn4fWeh0WP3se4PGkE/YVH3qMOVrcKYvtcKSm4MXI
cDXrmbRCQV82K2FqYpnekMlNrbFQUXfY8LbOXPWUqg2hW1hE9DIZl0iY3hppGkDZ5uEmToJBrdOG
SSizPPCmv4nLR+HbjDc52CAGFeoctShi+rbEGh3ipwBmskWA9zO04HAGJtajplyz61azLmP8zIZ3
N/EI6JXoG4j7Cey2pR9pIfFUrh1kahof2hJMdfbWl475Cho0KcwOIom/V01j7Ehb9VeWyRQrzPRH
o2ivAmXN+TWXp4z2KlPuvTLt756Z+T6bsrUW+CkV2eZELcpvFJr3Xt5oBrFGuEtSOolYWj+wd/m7
qDnOidvQU73GZKTkfmeiak0ftU69p7kokfakzrCBbCQQUh/xBr67vn8wS0KLCpS0KkbUzFzLZHky
10gcfXMKq6BuDNzSdGy3NtODNfKPjhPglKwpnQea5NZPSkj6hv4TQVP7ZihKqn6cwxUydCYWJir5
mIE3nzb/yjqWXJltJ0wkpKFkoNkwEZd4VcY2J5ioKj54qJ01tesEYvKUCcYd5mkpq/nUjnLrllHy
OI3eNxUyOHVPJ8GCwu4IbS8G4uPjRvPlj5fSo27SdNgzXKTX1DnDPmsoln0Xj1rvizVA67Vj8lhM
Y4O6eUGw7hjM2MdojuHN3fgbPZNhEyDNsZhuH5JpFRfTCZezQH/IubZah3nUbnRLjrfBmyrngfUz
lQ+DhZ24WcY3M053DW7AAKlgtK4nZhT/BJ3pESNzFH8ZKbD0mKmDKIjSlgq4hpchV6fU+myl84vF
zzqglfCNlqvWFxRjIRBIc842SLgH8n6ILCCmmGxxS6brKqRjJDnq+R36TzsTd9hPToqPMisSNBR5
ZWEmGpGGYfNYT9WcnBUd1mlOJpbvZaH1mjBDdfcaBOcWsnZxLwcPdUNNN0PE1VnYsv6RNvRDxzr0
1Xh2rPjXKrPPCImnMrl4Pu5cfKe0QkLaUuzX+Yae6q6x03sjNa9pJo6Fu7xS3iCPU/2B48eLF7HL
ZUPy1Rl1sppMpkLVdAp9XwQNshjO8mdBCzPwkgJ/FbdNj2KlHKZLpbyKKMWXTsjvPqqgOdGI2071
9DSn1tVXyTdI8wND/oZSM5H0syXFpMhebHOWSN0qhAHRU1aew7Z5hct/SczkhdqV/14TIUlxsFom
LYN6qO+Qc6znwroWo38LQtLca5axxeHVM9vW215xH3pmcj8gX7VBOsxGse+X+EXP+tLWvDeLAt6r
rJHVh7ZI46JOpquh6uHc58ByS1wLwiVyIvYgeElUOE6RvtjzNG+VgTDPBLueAg9ZId1rX+pp6IMo
LTvU9g7BpKr/JryY7acAp1oYf0PwHuBQnZvViglcPcz+1pTeTTMSs1FUUMjbBqUwCqCVnMOR7ACy
MJaWhDVa6sE8lBoEJpUXyTKnqKiOZuJep178ituzHzNuWLXC3zuTC++CfToYkTcurn6tVXMZx6fB
QnqR1YFr9NnaG9AIxXmhNjUYkzWzphPZFa+9Z7w2ur1Eib8eykRzQ5bxWloIk4TsHnzF3pumCkF8
uuyjzNsRcjltkxvsyUnKR0xb/g/eeb0ZaPKvG6j/R98B8uKONpORvJ44QXAM5qKuszK/Axt4GP2I
G8CJuvtxmJLgdjdChb01SNLuQvMpYy+kzozCi81A8KAXhBUmUfebPHO9VbZQkxYpiCmgcRe3b9+X
qoHojHUUOgL9pMo/LWLAKFiGF0K50LaaLlz3CoqmYZU/TZI8LgiUcPf4pxJu5SEp5k9a8ZBqmvA4
KzMJEI4xKCbgClUDHbhNPJYLUZ6WeUeYnnWX9AoWDOLPAZEAZ3GucJKMQeeMCecbp372waQy53Q/
GTqDyS3s6KPNxrO4bchZySzNq+aYZnOs7i32mRjp5ykdhuacGXivyqpqtmI+Ymh3nm8jKfMmuZsa
wQyEPv3Esb9aCvOMz/QrxxDzVeOBXBm5lqcqLc5976ZXFmDYm/JSpMWbMFNu5in2Nm5XFY9jVH6k
HmqvbIrftDLkGZ7rzbbZJm//Qd6ZLDeOtFn2VfoFkAZ3zFuS4EzN8wYWoZAwz4BjePo6YGRVZv72
V7fVojfdlpYyiaRCEkkA7t+999yGji1PAJ8EAzR90D0mElvuKJDNT5ZobnI9tR8xISb+nE2v5GaM
w0TypDM47Oyu8B6xn9IoquX5bT7W1i72AHVpY7J2czCKpDDolVo+IFkCeF8+y+uZdrF6xptcNKAi
KpOLd57g0V4ihKuhr4ctWTKyE8rs99jSOLcvmFi3pqNt1WC8ZBPjNvvrjcM4Roz4ZHSxLZZ0rUeF
5/UOT3PmDWt9QnbLN18f1y8PNpphI2Q/Xa63Xz9kQmuZ3kdbKqsHjihohtcPOdXV1lw+XomGtdZx
PbXSeG8vgEMLGzRaIC/M9d7ZNMddoWnaKoja74oc0E/Sd7R4KP3LzjGUtAMOhxD6jFuQ0XcQ+qwu
JtrrZSTO5rD4NSqob50Z4UvGkD46VfxGtjBch7w3nuMEScoRlv7A5ofGlMjM7/LMJT4PYe8ykX3f
5SaXnJbsyKGKXVC7OTVKEkIUKlB6o/VFcpL9kJyun10/DFUc7FWd+d5y51+3/7vH2mnGSNSIs400
iEGwVHdOsZ26L/FQ3GqljO/dqOleSJOGy61CkBFve+vx+phB8V6a2HJx/TScF1fpKYVUzC+u9yYC
IjgZuoHxLvdq0TKIj1V+c72X/P3GLBEbc2hgBDr//CZqys3LSD4El8jkvtSJmR7MKcOasfz4FPGF
Syqh0euXwjSoN5rN6fevXDjaXYEv7y5NHPMFW83yY3EPzXd6Zt9f/z2Vmv0JH0/8+zdmQ9bsMH2i
yi0/zTGo1s4tq/z9G9PVl63sgTbxzhjV5v+KC/v/OT7dQgb57/l02+ar+Iz+Fye/H8U/KHXLt/2n
X1tgrvb+Cyqn/4Wp0yzzD8uURCKEI2yuvtZffm3rD8dyOWZcJsUcToYHPe5Pu7b8Q0hHR4ZxHGmb
JpPk/4lbW5j/8GpbNiZt28BLbhm2dCX/c//fUCeBUxqpyyh7TWJyOHsl2IesnNYVJVtIU5S5Ij80
7Y+I8eRKM7S7PDfPvYbqDOkjZiI9i93fnsJ/Q44Slmv96+/kGGL5w6RlLrQLc7n/b79TomMqtzMM
4bXWnCAvfReioMShMyKCweFWcsqPimJnJI0kbOJ6O6VXka+rH9Q637DVG1ZVSAlgHrDzKzlXQHPC
ZkcyRXrZWyqOOW1wO63swv1o5C9pPL3by6LfRiYXOXZhsy3DLaGdXxBemLqxgic9w3AMp+eNGyYa
2GeWV0k/3NoGzp/oB8VV9tqywYpgE4FcUY4HMsLUfkIrSFoAQtPzZARq5YXqjDWLtbXhWrsyEtuw
3bZZMwF/189xbg/sBhBItBn7ga3lKHqUQKLFaiXMST1yn5xUwlnqhhuaQRYtvkKMaI/Ks++z2hxW
+Rywih/wkebBV+J3jA0eBihAiQJdb0tOJgZ5YqPFbciiNRZApgZN3IIu3XjjCCOdTC29F4runugh
s8JpzylQ26GQPhiEQI9MUxkhcNH1Qzjkfjyr3O8qiZ8rJACXMbBhEUj2J2BxlSv2hsZ8y0x7us+G
+LXEC+/37nCXV/mZCkgoENmcYv8CxDLDJzL7dY0cs/GaPt05dD7ZISgUtuce3easLGmlT2J33KQ9
DBH6MtjZ9OCGh4hQZH8XZTQXEcQD24npFuVDA9A03eSObIkzTZ9xEfxIWdDgmdZG/ZbcOz8OE9fO
TO8rUNsri6rkTTilP8tu9K02t7ZkI7EMm+nDVJovxVjOd0PVYK41So01zHS03LLlcpgmPpNhBGW3
3ZQzk0EYcXcMHD7SCn8vSypBnwkOBZ12VUDPKxLhCgFMPNKQA7/GVbhxmEC7qYFXIqUQK5dgfOaF
p/0eeWW1syP7F/iTtTc6DDZanHK6PWDtQIHMRqGYPNUPTT1tpEtL9EDqiPk7r0Csc3kHoP4lEfYg
KJJph0SC00MUuGjBkROaeDRdj1Q8FFp+a4F0jhXdBtQ7cIG0yk9wp7QBWlhe583gvjm98RVOzK6J
gDDVmn1Mmz/iuJ8pyut+5sBMVlCTHmml+Ci94azbFk4INV/mqMQBMtb3/PSieiCD/WR2jgOLtntD
RdpXJdVDdQ68ntzAKhn6PZPlNc/+D1vm1UEZ6VkL6ruhB4yMS43xtv4E+uzLnHud5WlzonQbV6BY
KWSA9ayDVRub40QAAJ8vdGgdOWOadUTNnv1RzNkrl1zRNT2/D/B0ryhHSFdd0J2GwHE2erwPFENt
3NBAeYhcrNmXeQyTs6/JMH9iLgFwM7HtSjx7y8DpF/6WB6sYvyBMeIToaB1VtvGgEducqP0oje9e
zpdJnw0QaCrCM8ULbnMs1BUoAs4La8BqakfBntlEIKAECtzgGSHvkfHS6oIRBnZGGGg4k070Bx5V
4OJqkvuoa19rwrFBmW9nQgzsty1KuE1Q5Hpd8de2/AGOMNku1i/elEKkLH6JuCOHDaWTeaBaKfpq
YKGw27URIIxi2g0MCWjR3rQRaX3NyL8ijMarSgcQF+BGA7Pz5Vr2xSWreD87zRnVwNjGRAo2uriY
XlCf8yb/mJCZtzKEYAPFqtAtBimcPZc4Yg6468ipzDcVhLnSYnBEIPWXR5Uz5jAv9qVdpljBCeNF
qZXukjQ4oq4iTTBXeO3V8F3P5S4xopihdfgV69homsl6pmHxkfU6Re+8lwkRYqOHMcEKNtkTKL6E
M1mCrD27UtzEmdrHFEZYCSN3LWciZmHah+48b6hM36qRJ9Aw+2jTjj2FIoKsIHJI7WvavM1TZ183
CBhBINfDBEmT0ud9jJl9paQbU3ycfHQtBTYgt4y1JC4nIEOs43CID67yBZ45mWtPRlh+NM28UK+b
R+gDzBbLw2Lna0bow25hbtoJfEStvNuq957IV69jFd3lvf5N0ggd7By71UPBk8PbuXDQySABVUGK
E674zluKogCpcU0arbNjYr4gWwtJMMRP28tlYojFX4+LF2A1zqpK0cLqOqpu4wXmViSHJnygkuPd
HnOLqVR+aFJHrTpkysGdNo3ReRulyfTsiGKhovTTwRMRbpwMhZZIOs1OyXpBXiMM38Vlde8lcX1r
9nHD3r9/CqXW+7oVHlLl3Ttd19/gigPmUqabiqL4s6gj7xVA0ypL8/c+rav7oSW5q3T8DyRlK4tL
e9sTmkbLQ9YqDkGAQmvgUslj0/WXlKqk+ZAenC9z6A9liIoMAOetjZLyGS6Qfhfn89HWMxhrY/em
OXjK57l7Ky04Z26gXmGE7s1xSnfpEIB6JcduRHZ0LkDZRYbcAUkk5kWJ9hFqBQKd7p5mqZCLXaSF
SrezVYUtD697M209TTtbcGcsb29FIcHtmSnbMCJkjpVP/5pv4e1wguEpRWbH3kIBTENGIqPBd903
LidlJpS+pGEmz/v40aXBd1U4qbeb5iXh6YBV8y7DqH14WPn9GLr7NpHDk2LFQfifmYWVt8hf9qmK
U20bBtFN1c1M7zQVn4Qodm4y1b5iEQYmt1/ZjtkcVKzfdqTGZcyZqlEA84HLrmo3vS8z6h7zPPjl
VB1/35JuCWPfSPqNgpnNDJc6OJNmtn05cvLyOh3HWDO9sJjreCjZn0y5Oyt/JsrBNUeIidlvQDZ1
hoPD/GA8z4XOtUA0R911m2OTae9tprIz3y82cZI7PLy8zXA8r0iSY5u06vjGZirBVMvccsR3O+JS
5qoaDXtnx/FjMiEqJ7rNgs2xA19Oo7fq3ZF+BjHVbJMo4+mS8SR6VMkZ1iYBtw1zRNYc1kM+lm+m
V9yT8SZVa11Md1jmn9kPt4k5AVJ0k+R9fhgwIzZ2fWAcvk1otz0JClCYyJaPFI4wl2ESaBEl8AcV
UHajXDznWLgubT3ROYYR1ef6Ht7HAzFa3p4HIig/MG5DLak5AFoGAShu4DcrO4P1weQG3SA6eiAg
YtGCmBKSuJWtLypnGd84iNzH6yzLuio/AcOm65eoy1slHfaLdaYZBw9/E3aBOGY9OJ+DfphudNd8
kzLbjVxF/aDBFkVlRHBHpO18oKGoPBXjqLHstmLo8Hl0KUIZ7+klxF3jMg6Z8/Qw82646XsS36qA
zcebmeB4FT1QdHXQUf4DZgk3OU3hdRu6YLskYk8iMM41wWOB2KmS6NkKOu2iMS0JSBYfRsiw8GQw
R0ZH5o70mmo2QQeiTrACw7sxpxlrnMLv0FbBSleJd1t7ktGGHS8FbrFP8htnAU9YqROlRCiCA2OB
joOMv5ZiitYki5i2paDeS1PfhwNdufAHi0OUVzs5kp0pchbfcAm9XQbwWI/2Rd/N6xLNepuYclxh
JTinuWSJ5rp7jbVIonereo6+tVmdJigua16hNVNKckt1ttUwamNh7gl4ZHpFE23BtM18okNAf+g8
/WcZjOk2jIS1jhNQR2k2zxww3fCukxnvG/xkkrf6IQRHxnVrfiY1WINl8MhdurjnsiK7DYfyR1Dx
XM3OvU64BaOe016Ejds/ynN5oALqFOiMrx3mjSe2hWyKEny3I9JDRRakNguxGnJlLm9Pnl6tqrbF
UnrbzKyU22jHRZTAPHPjFEjofZ28WIVCSaFbbln35jjWlLdPvaW3tcBvlGD8wTNQPNL3Y7QwLyIK
xYJE7jQc7kih3anJi2qLzfhRdGb8luifpZEdKrCyd9pI+B9KerIqvPnYDYl8GgyaIsK4ZimRtsWp
NdU2y4iwW/mQ7qk+SDD4qs95xoeftzSxVAkeLwPfXwDT2W8SFOsEAvG2EI11yh0Cm2VY+rocqW8c
WBfi1483ocjeB/py8D+kE2r4jORA04WP/yvDpEINAJHk+eS+10OEGWEe1dnTYwBL1njjGHg8kGNf
oJGIkwMhfZXVk31qBrowpfsdlJm5SwX18DNS2HosyOW7We9ukk7R8V05d80IyIIuu20y1sO+yLWa
6puCGutRmLeQ4YnJyOGhwQKoW9Ej7x2xkxlX1CoIjwpfdTON+bET6odd1EQva4yk18Z49IxqDyL9
nCrrkoiuOXYs432DSAfCefrJVbs9qGb8iGo7eiK9OXvVT3cmXzwjFLFtde9myH3eUiTEuaH2UUoi
LlANPfY9CSMPJ4I/6tUlEEa261gM7crcccC6Rqyrau+9rkrrZdaCzyTeht3sgNjoq0sauZ8AjVC+
XYavbaW2HaN5G5oBerEpd8RvFtyw1+ykNT3CQaSpOxIrbTCID2dSP3YjdEUmv1y52IewAN2J2HZu
es38Tp0HA22VBVb8kvdJf5sHwxrlKOYcY19ourROKYbzFEMIr4ThT5LEQFvucUl9NhOCRRNST0ly
PvK1EIEErsOvumYHnpfMIhwWt75FoGWAr8iIThiPNkncFKfhNk5a48JRRXcTBpIhl28RbUQbSmMr
fQpvsoRgYMOpoVWjtmUOPQLicEl9rQ0tRCVdwkF5Ff/w+vC1vDYz1wetmjhq+wq1X3SPDPt3VskK
PnbymB0VC4YyVr/thGNl5nuGCWuK5D7SWIyH0DY+OpFo+7x+mnpMM7QIvobOwGTcoLoO6zHfPWtr
k9UwwXWhOFVx0KRk/ZYLOUsQHDb7sY35q78Lysh82yHYjnTaIzDLR9sJ7tIhOmsyzDZ6g9goClSY
wLXtHZogFsZ+PWZpeggVpPJ4zPc29cQsXS16fULBqgU+xxaQ9Lsmy8+UCNhFr8gesUqsx/lgZ5CI
ewku1NEJL9qUzfm1XSyOrBGvZ/5exj2lf5DTqJc7Kh2CYyTA5RGO/up6FnqxSE9ROx8VbY6HlEiD
dCbqdGGGsw5OFc72DDgnIMhTFYbbkkbMEzopq4KOfJoKg8NIIenF1BGEQe7GmDYk52LdvaMm8JW/
90Gp9tlKmmTfcmacR+9iBfI5TotnCM8rI3e9Qz/1jNeiS2Ii/qpRPgRJ+oZVZc9h4x75scwVsNWn
NBBuEU8BrujtM5fTgpTuZebMysq2guQFzmxbG0TAWMH6C0xs1XbNT20Kna3s2xHgF7OpKHLaYx3O
ZOnDWd+kk4j3GgTOldl4L63Obiq10HuGzqv8WelylXreewESa21rPROYVGcHFDI5YT0O6AV/Swqf
zYjCtxyTFN2cYtPH9ZZLRHDEGH9PB+AXweMZaCs089iybBgkmDuaoffnrsxvGz1YP9v62J96TnBD
5FMIcCwdlvCYBvNd31FXVQXDN9egdkMPObCgwfIjDxbM4teNmV2NJOs3YUKzDSXJy1xIfnAKZRub
WoB9Q4JnLLlZUc8fjl459673nKA4i7KVZ+yIuB2VvWFhXhxaxgK25j2RQ3uMKVFagwS8x7OA+xHp
nouDnkYlgypCVLn55aR9gVZMDwINP7ugSVnU9mdjqhJ4ad4uVql1bHUKM6w4tI9gFw+RVu1HGwMi
raQpSZDio8ij/JCNivcTCxFqFJ68meKinvwqtaeMtXyKFAX16li98DdA4MOdX5XzrZE/KDvDzDOQ
NmHP1a6YGeHTlV9h2Fv7hGa7YESmhh7jwJDhVNGGlV+34jBq2n05GHRo5i0nTEPsUrcFh4mTOlDO
oTDN26HVWhxQNXBDo9ZvtVR9c27aL1HPSxlLuLZD9jx4kq1k6LAfZdraYJrTgHCSAskJ55FUnaLa
2GdR+BTrGXAzlxiL2Vpo4Prw0uvibgYqdCEE8MuFm9mDE1gICSyHQ9bLHaDKsG+3KRGHRhXjnvf+
Kw2vPpcDVDRn2cU2zj2NGD52TJv83bJbQrdcp30CNCpyHkRHQJwIPYJdIGl7Cuji0AHbYCxWX0RZ
/MYOtY3rmLupmQefhQERD1YxthfXp0qUnN0lYOYAfJiQTG90WbZ7I74XpOqsGGOIHutkASZ3bVDF
XDR5dQyEHl36ePDNxfxtVB7mtDg+EFfGv5e3t5XZvOWe+aKC8i7o2+42IW6OfUrAaG5jhh3slcjA
7phTdPg5foC/F9tcp/o6BMNPvG74tEp3i8Z9wTuKRUDX7ulYuBmzGiOJMe+DRrvtuvaUzi1btJHD
vR8G0uHgJ/yw5dCzy+ZnEilGhe57W9T3bdT4Waj2FkvDAUd/bvZI++p5sBgCdsX4zK+9NXPzaXLH
h6QPcOna3ncX6ndFN8QrmizetHJChSyrgO5sRLYk8UejboCS0ydIZLxY+uCxaProcrdkJI5Dp872
zJXLxiRtCgy1RcJVOy0qOorZevtNXZ1ng3leEeTFRg+40GAj3xSygOBha+GeutX3hiwkw/FJWo/U
GFy8Otl5g3nn9HVA3xberDwNnmBJbusA86EVkXjX9OXofiQP9tJEazlrt+ChgQO6rxWm4dVgnpnQ
nlo4RmetGC5JpQ45CRFO5tqvlqNEWOW5hemPG5FmXjh68YJHCdlgcB39oYNosxTDOB6AqHs/acEj
EZYXTspsuCeLarf0odd5XQhjnCc9hUrnTDw98gE611yyyw+b6CuU3nOaeR+y7Q5D69JHOTyg0Txg
HsTzQPp95kctgYPsEUpmdnI0akREG1IVHPyypdwxXaO/rrYbmuCgIwQdW1GUQCQFedOS7/djvO+s
K0nam7J8EziwV3oyGjdVFfYby13Do+SICG8DPebVviRx9aIq57mBfLDR4KusgrBsIN7YH8L19poo
fw5m7q3CQp0H9EVyWOY94g/8LOpv4MolD/aobWzXeg8sszm1ugenNKBdojuVdXmcc4aJcx6w8B7Y
dwWyvhi9zVNGKTyEGtalcUxYxnkfAQVuetuG2BXSL10M5qsypX3sq+mLSyPuZVXeO5Mlzx19CWXA
ldj+roHH9d0SL1p866Vh+6Xb7yjiW+p3HFSBWBEmKU8yC8LFizntbVxtA9P0E1NnAgD5re5NH7j6
2g3dDB+Jh6O7l58VDYebkdllRPVh7HFxn+Jvras/PDStFQv2G/ZAEDeEpqjVzU9p8zrspZYdMg0m
iUNf60ZaDUSLdluCwdthj0tvDVTfLt1V4O1WlR397Ngb79hBxppp7KlPfklawjm8yE/hMJgrTWuL
YyVCtm92fJ61l0Sml2A0vL2RLuMMxyIRwNVJNm60zjqFectlaJC1/dHoihfTDPGLjVC3Z4yZwrrr
4b+YeuDs4P7cG1UvLi34bso+HlyOdb/RBy6Z7q6jDbdQeOXovRuWYe+6TJE+NLOh19srXEaj+o2g
wXIj6JXllJ+jD0BxvGqBfxaP/SkG/ksP2r98+f9lLZqF3Pvfy86EOsr85z970Zbv+FNxtu0/XJpp
pYNMjLjs/o0Q5gp0ZdvTTbZPv+/7L0KYMP5ABkbtsXUXA+c/AGHmH1ICdfM805JSp275fyQ5XyXl
v5rRLBZ/zpLP1V2GLct//Op/l3e9hN6DXENcpkiP3lan9fWmNV/70gp22liVu3iq4ndKgfGHWt0P
mI7EWJZG86bR+9sp0fpbpv7whtvpLuUk+Cjb/GvC8rdwf2jpaYk/0vXqXqJTT2vrJQQkcGnGkRSX
0TdcfDVKOpI+8vy/vQr/Vrn+p27NHwbtSNg88ZZpuLq71Ir8Tbe2XXpSXTqRUYv1Y+a0OjYO42vC
osfiCzqX04jmPh/3QxKzUklJdtf1Z6nMhxI84Ynhp37Fqe7/D7/WP5voeL6xFwAE0i0TD6Mw3H99
vukDSnT41FtXTWKd12P02BrtZ80SdZFqHUDm3nDUaqtlUV+i88Sjpb8bNEDTBjce/ve/jQtZ7h9P
k42x1tBtfhEDpxCRiev9f3uagDtHU2vElNbTC+FbTbCThvMUtAYzAMrX8CLqdF2nxVnKmvqmdsoQ
WsqamN/0UMd2KTe106c3SRzPECdxP0bpsAwoXRaIzOmvd6rESm8Agx5AFQ1HOcfBZSqZzVGoYm7x
mgUXmlRwR8plWdmb3uX6kHnsw701O58dNk7K+AbAzuGMS3X5huvDDKv7/U+ayz/5+2HXO1q5tMOH
hc6ag3vkQM8w9Q3jdhSWhJbcUe2WevnZyxMSk73bTgztEuNSzJ12jGfmddeHsD1ujrEC7Lrc+ft7
2cH4fUAlcBBWdbO73giKkjnzxF7wbzdqxNzAkhMXWL556ErrgN/9bAHbYZ3L1mkbTogcv7/2wJ1s
CP4QCC97WkOWDwsT1EkVKtny1fV2kaR/3glhL0X4ZcEahj/yJrTwDKZDu6vN3C8yWZ+utxWTCcly
TvVpJ3uoHqzVrMv1nuuHPoQFKNV0uN5eRg77qiRl/bv8e//y2EZz9LOKfgauZILUIlNtyIvFG6bK
a4A/FOKxFN9QqWavU4rSUU4Dy4UIxQfIXvNF4ACvOyYU19tz1m/rtm61zfURKYS4Vd7IdGs7bCjy
MnU30fjd1MS+SghHPOPJj2SYrTW7FCZN0i1eZFPPG2umgnVWNLdoNbrZNNewybLEu8HKUco62wRt
9ZUxVPMrTjRL9YO3YRYSrAdLBJumor00LNpxJwCFbwaevDUD9CevLocdJZpQT+j7IA+Tn6U3ljsY
VWxNJ9LtSUaKwmMXXjMrwHCglXjAuxnWTUWYboC7TEitOfJk3rB4WDBBVQqKn/X7xEJ3E/XswM0O
rWFhvnbu9CY0oNbZcHZtKEemp89gf8JjQSuP85ZYZLRSTQOnobEdKNFGZnBgq3ZiLJ204itmMEwC
qntvwHttakWQIEnY/mvvGSOMfEvQ5ej23d0chNuhxnVrosqycQmxbZZbjvXHHEr9uk7KYlUHzbEi
IbDuO/T2GjXPjuLuFOEGpnjnsWyJy0xh8JlGw6NtBOcBQAcpn4nxvMW7idad2pq1nU2UYiVzlaz1
vDgJuH2MoTJ9YemMFwbzLeAZTH3RrDKcwbBAIMCNGVBwtux0xIE/4BVCATwD+X8Ooy9wy4/S4F9f
jhw/18qtiXnGQ2/QF6JsY1ifoT42Pub5qAtz0nnesAPbsxed7Rf9DpTguB6c7A3S2llDgMIxbvlF
8c5Z4yOczE/SisswF0SFTOPL9fnlwvFSjTZ/R9nsWke/GyEqu2b0YDjB/dwT8GPfy7LszjbUCUns
FgjuxUCS2gi7vA1m5fh4kol/hzLZ1CPIh3isbp0ANOOsB/dRUTHAG+oVW5TWl5n11XT9jp5upj3A
+nHeLDkyrULPdb6U52UHZfOGo0wP9iK7ft1MQGOZjE876pmHWtN3YoT1otXhviuN+OBU+W2KPx3h
5b5TMLPGLsSm5Lo3AFlqJ4OJ0ZntBqfTnnE7Iw0MsTsjX1UJhoCW3AcZzBBWhm5CEazeqVAJ9o3T
tWvTvEm7Tn8UbXwHQTdmDG2izVYZCsrDNFnZsQfwhzIiGS2X8a61dWaWfXjE1vvJIiAjbyI/okzb
6oZGGDDEPRE7/a716JFiWrZJhLcmMzh/RHGrYC2Vr1gwjF2mbxonyMlOJOUmtBAvIoBdq6xwK5S8
6UgHyOJob8RdGhMl9uxjYyqM046eP6UeSqozle+UmTa1WR4pZsi2pgj9umumveNq943beXt9GOhS
ytvj9YPTeJB0q8HONrjSAgKSWMoZhPLCXz+NSsnX+PwJIFs/h8LljuttQSwYUYShYe2xgWxRFpbK
1P/8EHpMBP/68vqZtDgPUXZ5SKvpMFXZi03JOBXkHxptzKk0sAHCbllNBJo56F0y8oC2C5vgaAAl
c2IZZuLtqfHwJIynJkQzwVVO6tXRlkSlyDjcE+zDkIN9z0/iaVt3gNHNS2dDSMgSZuWj9QBkyUQW
IqkpGPgR3Cee5zEMzRfcDKYnMUbMS8OeSDql6SQgOOcyKVgvvdOiO01U+0zUYZoKC8EeFpFFlUwa
PztktlcLdCyygKMT3bs1lHiP5Zz4WuNe1FTS6mQ8kSQEfuGGwVYLepSR2B/TmLycwdhVn+7crh5X
wnytEvu7MZsbzCaPwNe/yUkw4VtQHM7W5pSzhTqJAWSsN0llFBvZ8jcBOXwlbUW4vn0tUgY0YYGj
bxxoW0gU3LEAwB9Uvm2uWQoyKGIrLdl7pZqTbl8np6cYLrzvaO6BTMadUaY1Iy9EiqSHxeA0K7aR
FScDIDrYGOlQaHr2pBD1gsdRz0321g5pqubNxBC26huLaspG/qpaRvfDXYKXGPQkUAIcqsdqc33B
PA3R1Ki1Q0To2k5IaQaDwbhoJVS0J+YDN4t11RZ+3w3Ow7PBFVSLf+B4PI0dbr4uIVPciH5eN0Hz
Sf6J1rGEaVu3Jbd1n/AOYGTvZdq07jR+OpBjH+MrM58Az3wJYwmNRawx9eH66NSdllCDGrt3TcOg
aeCE6bOZuBDKIho0oiYU7566CJGEuz4pgDYAodSZG9Rte8Iah52P1Hk952eVum+UoWDdTo9ZNt5a
A1UPnNWwSK3o4EWrtA+L38JNaygpsdtT9YhRJ0seqOP9KhUJBbeYb5vBvBdTd9eFU8zioKZc0lyr
luuhm5SPqjVOupKbVM04xYruLakcBHxvMwQsBAWXn43U/bZ2MefYYq8F+9lGEM7sjMuoxnix6pA4
OpKONN1nm6TlLU2Y/+DNNn7OLqIfbP6UtAb4ANlvXB3RsJb00SXi0Hnh51xBdqo0zV67JfwoHF23
zhh3x8ZudkHFTidKidyTCYFf5fDcz8n8TMC9oSSWIzGqf8512u2RSMnakV8M0EkpouOSHeV0ydld
sjGrtY5Tf0VQjxcinDaMLb6pFzES1rX9/NXO9NzoIOJWvIGQpkZQcyQ08FUwYGozJqmTTI6BIl4D
PPANvM6z1MJXBRbUjVgn0gqAlmXJByxTN2LJkvGDXiIsI+uuzmkXbGw4RrzLbOo38jk7x8l8NvD8
rxnDJujimrHJ2uWIehqs8GGSrC6Sof02GhKp5OgJoN8RTv5SI1DgxCweaEo4Jz3wkc4Nbt3sToUL
Hm0KuCzTnlCRJ9qEGkN+G+dxL9Yxp9c1lDygbOVSmkKpLmys6uTUu2iaT6XJ6YrZJfwIDQPojFlv
NhqyrwESaQPdRGL4W9kW/oXJRNITGbpLY4LWcPYCIXVlDQt6K4ImBGYQvGaZ762lBNx08mStmNUS
D9jpnIRF72CQUcy2SmG9W5E8dSFDbTsZ4Fd4JhljH43wbQ6ln+swlKoxfiuHjkoCherfCS4RZJrt
0jmyw9F5JyHAFZxq8w6BL8kPtFpUe1rInrPc+wRf/VQWZ/yZGqlJ85acfI1FGX4oXk9UG45e3fuF
7fEuTNwv4TKSNS1ta7AWOjmhdW/I9JtmysEfk/ZUeXXrM3Dk2DSJ1fDMuYF3U2cdR9zYwZ1LQmcl
9I7dUsIEsytY21fPjNDXk4dK05HFo4faXDtpxk4xzNGpMuG3Fq+HGYL6iEx1aZTzVNfQ8I0UVxzv
Hpx+B48JI4RWUYCqsICjIJPYGnaz0fZetaC6T0T9aypVcdRlQvPJDKvnSM4LVYIVRHl0kwG42PVT
8pSQDsXygOujfn/D9XsNlVPDe721vT7Ks1+yRNFLHB0F0iSG/oNVOLe4NXlvM9cvKaC00VRqazT9
zvNuiFJDRzA/IJF2EGyXXYfWfvVQyujmgpZDSle0AFTd1DlTaEh1ZocBWDn40nokBs5+I7293tbG
BNo79ZvRGw4tsOKTzqVzUwJMTQStKtLI1rl2ihULKOl2Z0N5G7t0WXprnP0roa2TkExarzPnhteD
UhhXq1gxcpffGjGzQjwzRdpkGWlXYH9JiejYUsAcOVG8HZRXrSn4cMFcoxdAMY2nWhHMsrcjeSKn
cOw9atyGABrWWmRnnWsek4cUG7nOXL1ymrVeZyvKYB5zvHKYzqcdSecnxcbN7CcibQlYJ+0mNIDn
DQ1XXle7qSvnZWhpVI4qrEGNRG+BnDLB7OgkejOuw0/9P1g6r+VYkW2LfhERQAIJr0V5K+9eiJa0
BSTeJO7r76gT9+VEdPTpvaUqyFxmzjFnknhQ+G8xsJ1mioMQVe3Wsm08xInkqIA/SKAD4HH8XojX
5Y1fuzpW9lQdNfjDVTKSe17wDbEYrtezQjZM2g7SuDiHfWpOI48+6hygNYPaRMJ8Nq2ywq5oE4Y4
TdgDzYb9E1b42K+MLcMXFidYCQO7a+nmECyaps00VQ5UT16zHyyMsE454vgn2TWPxGMt82eeXmtG
12/3zT2qiDdE8zrlJWuEUpH2J2PSoIDmZN0blv8yNPPihWc02TH/uYEw7I7EoHfUqK1zsIqz00XO
VufophIFtShr/tkjqTcWwI0jOJP//5++LJ8G9gnAQcaXvEOS0Q7F2sqTnyFrT4EYjK32XlqJQJJ4
dHTTy3DMKvAFjgA9wX5nwKoaFceuGz7uRVjtOxSVhbfFNQBaV1ufGC42smKhjJr/IxDdOwteKHvw
9Llb8uYY3z9FuxkkkFS2EGNV6cP9Kamr/i5kdRfKIMquFNzrKh/nCZPsiGZ5VI/omsadrFx6P/6c
unO2E3xf8girv3GMyar1WrlCjehDQg1zyipwV/Oxdk1oS7QGYR5rGzCgbaMqeDMMk9C5XH1XPAYM
KZEFx5Rupfk1eOTZ5Lb+ZEyZMmrBxFdgN8XrEIjmLMkUU/lj2zDqJIQxXkWudRHWJDdjtCC589Zp
p7giiKHqygxmceOzKuMzma+tmp71eMwaQNBQ/1r+e/u11YCinag+EFkNRsmL3rw8CrCk8ywkaYZp
g8SVPi2il/xBtzMHr7RDEUmx6odi12iwL8go/jPIitKdAddEe7iso3ZnBc5fk3s04SnbfsNQIH9z
6vdBPgLB9QwkBuWPHmuN1km+LUidrWDf5YJ0XeEGYW2mSNJixBfNLQHouSYbCBKG3cCW6FHpZQU6
UnBDtV8/q4LXQeN7WE3GdzVCu3Lb2+Qxv40c70uRpAXxnWwobQU/FC9Ht9Hscq23Og/GteRuUIAs
+ZWVtUbEyEvVTBsuEPQPgXk12+dsnhAEkFQZMv20VubVHUtOGwziYaWdw5T7goLVMEKGOuj42Auq
0Wde25K6gtLUAwNwJCz5Ncv0HXDhxvs8f+uhv/mEop2r6c9RxPGS90WKbibJVpcWjaDfYOQDbLcy
ApwtLgvbqpqoqdx7lsSaPHv9TCQvhg2f00YMB/yt2aXlF+ExW9cs10mSJvlBTiQ6E3QgJXTxuAf6
VAqvCBOPfM3BSF+QIGXM2GDOR3IkNt2Wx1YRSZBuTe05lAgVZ2GjvhUiCgB+2MDNDoF6fPcgLay5
kFJp8vmM6kATYp3qYr5OTgH0FSgVyvYy2jqxeRbpU2fuGZwb27EcbIzez20LXK2Z/vOh9u4KHTBb
UTBeushHk20zjli4iEoVscYu+u4oeBkqs9gUVSLezEkdHFVUbEQ1e9yevFB72kInaLZ1xKOWJc0Z
v/u2o11fA/Nda9O7JMhQQ+2aHwO21Ux/2yXFRzFYivhQNqpC0+TgXDpGvjuDekHIbOkw0TMio240
D2YWozR0nwKBpMR3IZcAHKBNXPZlaqGe9kCekFamV4IKacP2kzgkemLHiIHYzkXouHi0lNwrcqOQ
f8JDG4cZP0YCsht2+9TGv9Rk3JOl+xJEuAm0smzwG3QXPWBPkSd86c2G1DHnOC35LRLeR4J7nPuR
WVOHzRpgwypNFtQ9NdI+5PM8e1aeMw7ujp27tBz9qIIC4DKrwJ3BX6BxDK2K5Tl7980CtH7P29Pu
7vw9mfmooPrlPH5PNFduXqNM4TIsdO1ttfMfyX7DGmFhP8dEcjgoAWLozldmXP91aMw3ugV+ymrm
u13s6WgiNJ0Zi5n54qyUcE4Eqh4ypkPY7crvsl3O0zIYj6Cv0Kop2gv+8tawyTZlEIh9AGScnAgo
MvCvQsKEOapzhpoeD11gLKFuml+b5NrBYrGTVm927tBZmhpMS4DXrUiYDGvz3dXqP4CBKKASY9UA
YKjnecRqIfHOpbJbqcxvt14jd9BDStgKIOCkLp6LNkEI1qS/4Nu8PcT3ntiM1eREYP/m+NUm0qQH
CAV3LD1Fg/Fjta9pIuhRLWalJDaeMep/9/b8JuWIvvxe/Iy+edQxxNcUBkYgRmoY/wnRIvS5mnUv
S9iDM/n2zR0AS+G5AaX8gOJzjcvnBZt7u5HFuG+SuxmkCphxRowneWJ5hcxZgWSXnBwd10mi0Ain
HaFSwFVo75GxMRZEqzWCaMSFzrBmgmfBTqBrfkui1ZH7IZmAktFk1NVlnCCHTWfBtLheONvdW+RY
jD88sB4EETLVgqFeWnuhKI3EMHzWBe4FGbdvpTWoow6S6YaWtFjhNGvXhj3gZGp+LLclKyYkwYaJ
uDvb5wJ1GPnn14IBwjbxBqZwDFFaOrS2kzevW87+3LADKH+7utA7kTSHfmYimOXxI+ju5pTnNx7a
+Vz5JoUZeYL2vHg7I3GvPLP1ShHpuR2oGXntugNWsifD3szLnJ1MmdShTVtp8LZtADMyjOUe2LAL
nw6zYCvOeLaXCGtz3C2BFVy9QvvoS6vPvsZLMkJksj1mmktkYfKgT7AcI3tyqnmH13BkSJBj2pEf
U2lVIZGzPdJxm7CrCYVSxjHKS3fD6NStixrmnAefjXkY77jNCesxW2j6b1JWO5jvYIwdWm6LvSC9
FTfKfVhduek/M6iLR9NA4ZhG5U1ClSywiGTgNFAvdW/A6HCYt7Swqdn9MLbmOhfmewHFZNPQBzAc
pUtCDc+bQ41PTE6yI5J2GXT9rKdPu+Y18gPs915dcfERFjKbHDql/PKVyJnzq2E3IL2OZ/Grxjm+
dTK/cXsCooGuH0ZewG/ZjmgNjApOc9GvfcFaNkIpBaiG0qCOszBtC9hUDglntj4GFlNTko0Yu6D1
9VxQnRqnYwq9csZHt0YCe0EefvbYFOGCJAKyohZzjDYkxDwgXiQ/quo4oPkhB/qBol1uEnuggV4o
PNKZIVeC49GahzOIPaxMsovvwxPBQHDPBfmZRWxNgGH/i/UXpwu03y5211bc/ARueVO1wXSuKZdt
p4msSRoXtCkbDii7u6hfrgRso0sL8B6CqcKpaPbkMRqbJG48qlBgFEs90CUGZjhnCD48HyW+zqCl
JlWzz1BjUHU+/O+jc0vnLYigT2ccpQmq/hYbs+GhjCANF4JEYoODjkaG89zZcnE+kxyU6JQhm7N8
OpgJpjyeVpcwGZjao7+0axoHBJ3wvWiByPNlfBa05IvYyifKMotfoH+XKzWnHkG+ADWxB0E/6Rgt
4CItyxybZ5Keqpy5SMklwkadpY6HSN0lGArFYRuqkqIo43PuOrA3eTnn22IeuJ5m62kiWYyprBH2
ODykhTOjaBGueOyzSERuuU4xiyea4swy2bNC+SmR5HdefnNQem+yJXqVvBkhM/znvoJJnbf81DhF
w67AhqrZZ44GALjFg6wct91nXbf/xTVA0CKywQObJxIWmC03VKh+MDxIDOp62NRNBtqDKBkUieo8
/ogc1W4E9xLvJE7VmgFvyh1TRXj4Gv6y0fTRkArEa/5wIEIYqWgPSo4yEivUMfWwp9nVCXbtXgws
AFPyuFdjyfTHmt4IKPyanPLLjPxbOSt08c0NCPaBig+PWklfzuDfqh0LP+lyShuCqd0S5EtWbhxI
ymF7z2j6LfP8iWQA4MnEGxcKRlAKk7RykDRnyZdptu+msVMVM9NFMSm0KuM3IudvP1rwU5u6XdN5
dyZAo7elbYtt4yc/whZ/3GqnEi52IdSf0c0HZzxahX5RZc8j7hsO3J1VZiXRPdzJJLfcpjdMn+YB
K9DC0IuDZlPXOPXQ6hKeU6x8rggU1WOMHjCEWXDM2GLSdJYciSzo197cfDa9iSLpfbZ0cRoG8dBo
v0YwZBg7o5BHs+OzNkz/Ykb9E1MxYJ7MnTdkTCOyW/yTmCiyoj55iFF9rElA3A8BUV59DZ56Aq8H
1QNamtmVwwPEPMDwcf2Wu211qmL3AWzlHygg7zstnDDzzTC18FujKjzQd90MVe8tNzkUJjZnZp0w
nWYgLTgRkbySeyb6H9P0rHdPYVUcId80VvXrtu5yGnL2RTM/MDsjBmvTBBh1JgkqIeE6gxGX9lQA
jlW/F0vmnHER9Vtjmu3HJatJu56Lf27LdpSF2LBmG/GkxvjXJWlH3wG6qOVXKuF4bpbmL2hB6h1V
rkml8EltEc2whFiQeA24An+FK//zzcH7KD/iOCe3FqKk5yz/7FR0hzID8/9Jm82UaKSzpqC8B9qj
KwnaMez8+qyhf+0k+VdQy9ciqEkeMOoXUDCo+HFpoTVgsjl7xLH0my6xza0VUfZKwG5WmWY3SRTK
yu/9bZVCcw1GDnmGRcT7Tquxrse9G3RflYhhUHlOvY/YrI5GiclUZz8kLfNC3k1Lc/rTTSNb4sx5
EVNfh3nD8CqO/jqBY9GLm2uclREQpOyBbfxDOrrjQWXiGAHV3XkdEyXnfrw6pfmwjOyxXEa7l7a0
rhXC+2sBrWk762x6Ak2LOhN8NBsbc1vWngfjmVgxLx83RQG/0pPnPojyrbCddEvI2VtVci32tDd4
p40W7YN3jJDGcTM7b1wfp8YfX3EDsMQzItgI/IEIBrkf/K+oSl8J/LgXL7DWAq9fDkIYp4rlA2f3
ne9qTd9119NgB8mAqDDlHOPCy4tqW2doEWMI01pU9rY1A6x3vAAEDF0ZkZvyp1YkfQhH/CnM9qFF
5souKRZnO9M9Gks64K16Y+549wu6LhLp6VwzTmrIpZ69iPnLnTY1s2Bh++TtMZWPDt7JpLmU/xPX
gtkmfeLC4ghaaZ5ueta/p7n39kOaQMltC8wBjmTe3Z9K6T7n/lc+py514VKGA0ONlvXbtW+bkHxo
Fv3SV5uutU4jFa8zmQhJK2c5w3DktssRMeIc7h0yFwD0hamR/DrtSChKh8OlqnEZRNQkfjw8V1Vs
nVPP/4FnxwJs5F4qPfr1+IEXDVF1bDYrKRmmtQ4buaQifwHKFxwK5Dozi9u7he2PAICpH29ujy4l
ivgzuNHNTh+MKTUBU5ZPXrE8yzm467yjfa2ZQ41I0cVdAcKLKvM5NHq6c8zVTHIW/aHGN7q6R7J7
iU6c9wSG8dm1eoum6ipU84mXTeHNYNLvOpAhmuwtbzRwvWwUB8MPHuqp/rTLMggXG3NS76eXO4Wf
vOnuYcQEGtYLc50gtr99+2iOWbBPeVHXyTKibbLaL/QHbGz86UgNVuEzm91V6g8hKlf+KaWV9L2t
SnMwuPf9uatz9nwiuEj7nqd11327qTyqsTb5IES5RaUwr/W8YMTDOowFKQbOb9tnH5tAmMRgLO8x
5xETM4qAC4g6aB1DfDbunDoBDzTiv+qW6h84EMUe3MJu6qLxrQS9SguXKIltfhmp10FhUmGBJs9h
SEslWZ+a/Xm243fdDaRA2OW7UzT8PVn5hIyJMLIUEb3VrDqn2TXIxkO58A9gaFbdQqhvS0lRpHTL
fafPds3TaUVGgr2RIIVyHM+lQq9tse/A1jsf3LYWCKqifzUYij5AVwVULFhB8H4cVZDuYccwI2NR
tDUd94l78T2v/Hqd8SJQVZXvnaj/ofoJdjzb75HIaIUgr9GedUfbCgCaT11w8lrSKMtMovCp3z0/
xnXm5+Tw+cFLUZ049uW6N1V+RNVLKDEBAYcKXt8c+9Nj5JCxk/B3VG67KbMKPmUp3LCxzRwlWflS
srvDD97FDxiKL9qJtoUNNgSgeboX5BBULEOZfEFtlQ5xjtByT0P6ilqEGBgOUaZV6mYAhXQ8mge3
Y48SJ2xUvBabUW/Yx9htiJOQ1sHuc/SQYdOlnCIu7XVaPLDCVQzd66ehoxeXNEeZRhhSl/O+NIEn
5JETtgE2By+NDqXP9ZBU2ZdNvhm++PHQ+PVfLbW5uVR2AHAHw01YLsZjjlM58BirkJTKrZ7igUpo
Ofokp8NiTCwcjwaDQDcG8vEtSK1PMMd4PMmbgL/RR8sWyiLxCqpkuO2P9jrAMrpCfGIfoT67DeGE
FWzatnzGc81QwuwJWAL96yz5S2FHSD6jO7QjZ5tas79UmKSIQi1CJFpwQRd6n8hFtZE/OUcmf+oa
xTyEUeo+LFJh3izJruPXCIdg1yXaDW3UrdtKF1+C/WynmnMtjceosFru0ey5JcuaLUgT74YIsMh4
0EbLUK4l5yX124cMcL9nWh1hEihsqmoR4dil3y1A7Wzo30siwUJvSrHqvxvKFxe4E5eOJUfQZF+u
Z7hbcDEXZpP1VQSUz4bPLg3/lhsl760sdkaNh8jt4n1ZH8l/HHa2M8ao190nDxEaJvXi6qBbDUH0
rj3Yw20OsKKa0YmQjujC6ONwxd47GxgXHWYTwcaxOZPJQUAoGFj7hlyMTlf9LhncnzQmJMjhJdkT
FbqPqAXCnsSRUPQw8XNA3iO5dasqFax8vUatB8JjZB9hF0pBW6Q6NNPuhow9cXr0Ms1mTCbSPXIW
P45sMOWYxU+gR71Px+SnNOy/rJ4Yqfm0luztCbkOQitmlG1RK7BKMv6r6XTXfbaHqJlvBq1gH+HM
RAFsb4zAGzceC/sQTLW16lsg20BFtRd9oZnamMOMgwzPjYC4v7U7Rjs4fy++/RZDPPThTpKYVO7p
+6jovxZM++HcrCfJqNav+XamBlGFrXA5oNiEMM/ShXDzdItQH6dIqvrQlxj077U1W45LL8nd9YHJ
19X9gyYXk2qSKcWcEBLaTywiWMuA4mz7rzZWv0PgPJZpj5c6Az+yNBC2VyNV3DmrkzOIG6CvOaEm
c8lb0SwPvhFnR2chy8VjtQaE2blNhCIZu1m55ArWjFoDwcgEX+WKPPP74dOZfPiKnN5KY54sUU3F
0dWDM3vkwnxnuTWebdls85oxJc5W3u2BPaqGtdCnwsAMJV/6oU9PWK5vcVDIbRuND63CScC85TWw
jr0BMNUrg27tFO0lcMXAvG588QzQNbgFeJtpGEP49Mcgy2GaOE+kwRt7z/N+ZGp95V3EHC4yfvx8
/B1KmFsFcqQ5ohU0l4e4S1DIRn+21cMjAGV8KAy4Pd7ykDgZTeBU049GYktwpMILMmKFafl/SpN8
xeS/2ppPjjcRCjPP/OcGFKk4KHeVf7/CSG1EZ+C9mbBG2LsSW8Zk7QUXcIfDPFz4Vzs0hivJTGRJ
pofGikv2k+p5MWtYv5AO8nt7PNgEhBn6qkzFeR5Nv1q4CaoTDThrks+taEnOHK2tp52LZw1Pmve9
ry9TMEAZ0PoZ1xrah/TFimzCHkbeM5ci0YX5wE6lRWrDghGbV2QBERFhPRKbRpN+rBvCRHqrYSeV
ovZElrhzIr50xCh8BKVfbOFdPAQlzB2ss3ZYUkvt28H4KrnMEjFR76S9dWw8lgkgTi1AO/DBHNRp
JrporYmPBn0j2oU60vlyTT5rEqXKMFHuc9d1ocZGuzc5GtLeYb5Xq6sxvQH7TDZoyDZeS1cddd6f
J/N0G5n3Kr8HikV6omHwi0cRC8Tl0Z7TR06eJ6cm0Bv9gNNzdtRCSoYNH0iUIHVlygKl1L9O0bgh
g+8ST21xYG94rBo/P8Re8UpqxouLYKnCQrCC1stcTaEHAKZi0IEUUDFYcoFbn8k0+k7xmDmWZ78Z
M0a1qqWmMpW/c7CvHwj+HDm2/IcpttuzlUF9ZttckokGOT9d4nVei3bjW8y28wwFvarH4lpFjCu6
nJgau43fOlet7VqJLQquLxy79lqwfXgl9454QIYbo2N1Tw4nMwU3m22zjP5VbNi3aZJuoHejbpAI
whAlQW/u0nnTChySX1nluLfAd3/EgOiRwNHcoFyPlnjHBW+8I8MAz5YU5/gu5E9JvYTHYLy12B52
vlG9mJIHJ5cADYbF/ElTEi/E6J5dq6rWlnZepsnC4kYe6qllTX/g20Vp2TH1tovePUZUAu0o4OXN
MLTGDJJTDdAeH2KwnwICzHRCvdUjzFm89GpH8RUMd/Sf6U8/7phBLSiWa98NzGLHTx8R1qbiHbqk
wAXDGigQ/NUBAM+VHDLyvxjlr3QSP8J58M/snNakeDA6ahde5sXJYC8vp5xF+xUB9M2uxbdV7dlw
q41wydOg9O+smJuTwL6bYgHAT4nfraAspkrf0caTS7tMh2hsV3WRmqcONGvozdTPTA9SMV2KpMP6
bwV/7hNLZ0BME+o9bH3vmZnpdTmycatIEukL//2uJ4dme2XHpjlGsJ4FE2NIYbyR+4jvYMT0O7L0
ytA+DkX53M7LyFZC+tT80z6d2nOC6FuTl2bcM9j18jB0yCdSjNJhNJosyd1vI7LYWyTQtAxdvNQ5
+jTpFUgSelQbTu/za1j1W9AmHtEdf/Nn2eVvTFyfENvDLZs8OlLmo9Cv/8DRZKsW1VpU17c8DSDh
xIdcwWKwKnUSfsPEueWas3u5bqL6C4bGHogUISi9+iPv9kgPXoa+UXRhjPYcdf3khQ7TuSg3uHGY
63fL9CJZYeczP6Vd2Wxfep4rGdlHjD4pi0G9kSCyAT2zyU9Kd99jCtotNmrwyJx+dGKcxkyjNsOp
Xw3umoi/dl3EFvPX2dHUzUg9ShhGc2K+Mb+SBMAhQedzIU2n2BtXN0HhFS32NUXJ8UhcCJbC4skf
RxYtff2Vtj5gq/uxUJZeSkWQpdvCcw++jc09V/6nKmHalYBEYp2N682WPJOGaubebKpnDyXbqmv9
jMAD1Ise8fQ++plNJwk/FVTiSdCS5FEH4ugGcI4rZ9+TmxQ48auVAz+WcOSXtuI7IM02sr96JDwg
opiyW0yPDLfL+a6sjwIjZap3fkNbYnnyjSvOWmMK2dYBjcKUc490VXCVhZz2k2FxVCTcIkYQh1Ei
H6c6oogWr5linQDz2A3zPHlH7kVPjiWVVfI6UKC92golLMFlU3bHpVfJj9GPJJL5JdBwL7HWSgJx
/IeeHkF/TxJnICBlkhsGC0sHyKjKZ4/coxE42wHRhc1ry+3gZdMLpmcaQTPZSAFxixygvVbqqYhS
ljVUREafLxtRdnRjeNPtVtprQDc57lYXYlJge2c5A5cEaBVhf3ddIFuFLvhRo2h/xz/TbCIAK9SX
w+JtpRThlbFaJy0pJco9DnnQE6e2fDQDepFl/hms2WIWX7CcCJYDnD8m82mCKq936RbydYFEzZ3p
1wl5X6ra3wrXf9C8q2ROTpumqtMd8UA/ox1/mvIV7IxznUAjr2tkUHhUuHsnr3oQRWRs4trfBRmz
dV0XmFd5XJO7nNZJAZjFFnrlfhoZ6lKZObXeJjY+J/b9JGwQybUqBMprkXTMzzLFNZtyEgbuV0I1
sjEztPh+zZu+3GFxMLu71KKJTJYXXaFVdNm4YsEzV75pnQUcgzLh1L/Dz0roRBHdWM0KD/H1yUn8
Q2LmYbzoZndHKdirwkUWypjnhqwg3pRyeGnS+iVNvZcm/s9I5k97pMcde5Mqz8YBZRCZAmayz86Y
dWEi1Nm73c08OP/cRL5GibHsvAK+W23SdV4YaF0nIS9zMv/YFthqYcwQXGjQJsRuyE2tx8Q3PmRR
P9gwzW1CNuxifDK0+1EZ+XM33dPGB9zr0/BllTjK44C6vFX8ssodPpocQWHdfc9LfMHujatteW1Q
kyt0Nac88uywUq2/zhP7qZERX6Xc2WogDUiwrk7nazQh4Owb0hOTX390gHhL/Wt7nrl999OF7DiW
HVD22JZwI4+EXxuwpzZtZTrwX5oRSk55NAgCbD2rel7Aucqg8NbCnaaDsnCg2C6xoH7yj+AJsiTM
4o8EouDYg79Y1xmjTDga/YEBTcPrs+ibis8B6q2XXmGe4etY6WjRPAtK7HW9xcoZM1PCKGClPs9Q
y+JBN2i5k/Qal0m/ph/FzJQffIs8GN+X5WbM67OyG4eITr7k2uh3qY6uDEU6hMoB+WNx9K7saBP7
yQ2l9hn39INDZx6qJGHIYgLKC3ZO7DxxmZLuJDFPF/2EuqxkNleeYgCC4ZTmL5HRPrLz32m4iWvA
OA8SL0BSO4dgtAG4Zun7nHTvfgUkHVM7ibScngO2lLvAd8Ha0E7ybJtLjvgtPvcw/mIjJpg5LZ7J
FfrNNRA9A/tI7FovoCRx6qWMXuPose3tV5ay7/MAAt3GPBNqMi029VINuzFLSR8zPqLCpt7UyKkG
gVm85COC7nLKjlMUj3vAXMNmNp1/FmM09w7JRDaKJqTCLNZQhts/nCaYvBay4aAEK6FeONODXVTO
N4KZvmVefKI9Zk7QMWAqGbWNNuMYZ3aSTW1N/FFZHFoiCQ5FEL0Od0SLMd+XewDqlIDVgQ5MxOWJ
2cct8+dhtyx/DBBTggppSGpdBZt2YFETj9+ZK4k670gHhvslAZFsrIY4qlj/NeO3mThoaJv5VfXV
0fKmfyDW2m0y3c9R8o6KiA/fBpO8hnuEga2mn4jY7hKKu7Jh2CEzz9+KHNCABoNr7RUYpXUq+nc+
j6tTD/u8dN+F4sxrPOsFyOYNzsd+uIsEicUwRqLJoyl2kT3DO4FR6FnNx8iOHh0/IVtiAl9TBTvP
t15tjiEMHwRZcEbEyWfvMXAthzdu+oMVMTyxh+An63E4CLbGhFHBCWM/lHCNaPa1BfEHC8FooRD4
HwqZX0kuVOHCy75OzkFDxkbeM02OTP+tipuTrFHaaWextvi7wiA1cD9M5c4iEzrR3ORBUD6RjnuY
A9CdRgaWxmIEjDLd0dslFfPWK53fyc+OnV89VYgQCjc9UuuA5luWD8vXpPwlpyFT70Vtjg/o0la6
6JcTHfO2N2kNixHq0hLtVOQ/tYX6YDDORB3JhhsbZwGZjQzzt1KxPsaRwoVHfxmbdEmTzb9Keoh7
jf4CYx+Ac2SmxklFem02XUxMUUsx4owwJS2PzPC4SIcve0A0ysgSnSqafcg7uTYeOCYQGEQgR1om
vXEXl2F1X/ZlGSzXuH4eoUwlHcrjoF92RgfPws2mbyIB4F1WnEMFIAMrqL5jWApxybYW9IZHEcaq
NSe9CRYAsN+ujT9wXT0i6S72qTVUR5Q/ueTCzcbHMfEZnxKACqKaMC48mfdCkkXTCOAtqCIuv0Bc
WqcKmUpPVzcl3oiGDLeakPuyN9tTXM0Vqz55hBpzLHKSQU2jpPVi6uW5wRefwJODKnI2579Jv6ZO
s/5pAD83/TyFVmHvFxmfMUX24awCuTNIx1mNCyUXSokqNCbjXDYB2D4CgdeZ6uv1APqPHKoouykh
xKlWGrBsCxcUfZwWsbwWdutdNTokliYxSZ919O5Rfh5aDtprbiTywjdHuIR/syvJ9UFaJ6Sv5Cs7
RW2U3mp3T4PYXwmFxzFSuv7etAascUlgU5M6J4AwWKcm3J5OJcNZ5gfsW0CIJ/+DnSseU9gTLSsN
wuZU2WzjUX1PDV/hVGREmxXRJ3tjrj6736Pmu6ToH2NTnb2g2WTYfqqfLvXncGBPlsU9yZizehUd
T7O09ZtQhF917THLPw0EWxTA+qv2iLzGuLiPg2QV92IGS/k76ZzBRjH8ToV8wclCrlCEdr53/Z1P
cFpdn3KPDG+m7KRPMUdqTYLeEjITG9rCjfLtF81Qym+aemM0Mz48XgxPqFdVxBVz8/o4O4JkCv2Z
E3W+wq+TBWPy7KXI2e0TYEgmwEQ7V7n5UA1ZfZxU+tc6/hN18L5XA8/SQkaa9w+Hin0C7A3YxamI
2oM2Yw4cQTkDimxuAEIn3gEv7EEQc+7iTw3H5N722GxLTM/7i7vgAu3KZqP65E/dQ9NYDxBi7ppG
xoHrcWmxUfggQtLpGc7GB4PxA1UL9N1ZYhVidoYHwKgwZZZ9vKmC6dThM6id6lta9T9/IAYppo4t
7iNkydrRqgheszSC/M7KY96u4n7LodhvTezgzc0Y3X9eXu4oeuHVC/3AEjTlboOGa/nFqRzBjhU5
517bvRdOQzhZB/UFzxLflbotOdjXBIpoSMW6JzUtTO3ghWwKY7v06YKaF9lHFzxlrfzPDlZOXfAj
kG0HWqpxt9Md9jr21CUDAYtZFLuHHoVSAZn3rMvsKhGJzi6bBXuyPl3RyYNyxYWV4KXJ3bOjzPko
ZPWa2MWTzZXViei/Ku9QhIhgRn7cXqe2a/aiiuBIaqrcaFDftoCMIn59ZzGZJadc/UXDixBbiHEo
0Sr4QOtRxke3nk5ZlCEQZGSwNtxqeuXdXU/BAa1P+th1xDVnMu73QUDIpiJQK15eRpsTM6vhZ/uV
712syb8YKv0P1Fnx1BMWBczbJAYHc9zkDQeKKcxFnn7XovjIy9IK4yja1kl7cUT+h44GOrViGJeh
g2arGirsrFt/4vYtFnK1DVde+qU2QlmZM0LrdIefXBznJH43BYoGINTFHf4j26pjiNRdHS8QANC4
7Ef3Q9PXkaGW4E4S4pIgUExyhyhkk4i/crj3G+VymhAmR3P8HoM0z2Tj7JDzrTN21wdnKOg3g6Wm
4b7D3VysuBp1XmD92RpNE8CEHZLQdoOe7GjmKj0PPcL4fOhuUsL1ZpW8HX27AwQtTv/H1nntRo5s
2/aLCESQDJrX9FbevxAlqZreBv3X38Hc+6AvDs6LkKlSqyUlM7jMnGN2iSrW0hRvg63vcAaVZ8cM
j4JEzklr2A0xktFqH2SMuSLZMXAGoshBN/ao37q+fEFPJTa5B/OrCmn2LQElFbEMAP3swZy5xZQ5
Zogxtg4iisiaZlS6nZjyUBZU0U6EO7iO9j57IAJH7o30y4W7i+6i1vuxUK9G1i3S5xrwhm9/6DDF
G1jY7+PGQsvBVi3BS4cTzoSt1C2XSJ8G69Z0hrOVfpoGbrxKAet2Q1YosLiyo23aGxNLATCuv0WX
E6cVwIJ3u0ejbV4tXz3jztPHLvYYJEPLmcWCxLYB+FTojkiAmDm8sIm7xfBaWf5dk6HaCFmRbwZq
gm2GSwM3ss/PEXU+MFv8+X20702IxeXo/GWvsvf8oTpMMa2xvwusrMcfcc59Jznl9nBx2u9o7g75
okLMYm+HpIgXR8/HocQfi6jry2oyuYkooheMGpIsOVL4JdSnjX5BR2avnNB7syO/26at+gO61yIF
b2KRMBQEVZKf2Xbg9sd2vBc2Ehw/+IN76wynM9+YqZVuG0CLUT0rxlLZC6Gb3crFjcsYBY2bH5PI
l3VXZgDRjs9ufLQc+2bW76iN/kGLR65NRbBFkSImNfAtxc38a7W4uqj1kftEGJIwy7AIxyewV5Jh
msHROzBD3WPpMzfgvJ+NcNqKCq+7mCzEnxqaRmMwJWMsvSkl4AhfODS+4fAsp/EUNcUf3KN662Xq
gV32U+7W5LzRkGwlx0E4o081GBoXgYZoGLDDJIMAg+eE+JvzwEUGAp1ycLttUYuBFOs/Orhruknd
w80DLZlopsghkYmFXIJGlUx3dtHjBkf161tfIXo2TKjTq5zjVwfO/MZfAkldBwF9Pj5ZYXY/ChaY
Kg2KO+RW6ym0rrOB8Euo8ENylG/nCbmEmAfgM/ZFh5z6Rf+YJdHBjNvhpZXYhF0Dir4RQhUMoR0X
OLVaqe2tLWGJgaeqJGQ6pGtARBCs49UEtJL2zWWQLxE/DFGg3W4IG4jJEX9Wuxe8XyfC8gaO+75q
BaW/TepEhjk7t0h9TPA9bswCd8XIVyXzzG7KnEGUJu+pOTyweUt2eS633giwuYR4sO3GHAua4CeQ
eACXqvBi1YXzGGVmsMPHVBEpgG8oyL0M0isnvet4FrPj6bN0wuLkeSHpJcWAios3c2/FOefCI63u
wOKP0ymanyGZja99JPInmZN7zZits5HytYXz1PlTd+L3aNZhD6sw9PL41MqM4MUZ4YGcKesIL3lz
TWaeIwu8HiHasYXl8T6H2bHI8zWlX/KAIhIY+cwLPOmfEPn4a+x6+nFy9J2pCgegXXFXZPRKcflP
MsjvrCjl0bPjZ6SN+kFSn8bJXS5ffFgBsE+Nk6fhViopL04aFveATmCfaZebQQ1ATJRy17vRQISc
4+8rL7bXI5YJ3I7YzEePC8SpWTxInGIUcvdFN/waSqHXNXrC6ExnRX5YivvEGQ4RhId7WOz8z/ru
gbsYmheqqiQuLxnhGmfiteb7qs2ICsqX1b0/PxfiPGJAECE2QlY49a6vPAM19WA+wLkgGwBdncGA
limOtNJfDK2CnBdeH8scMcopsSyr7sqFbNeqEOVC9dA3MZnMVnlxW5theV6RlBfnr6GjpxMQANQB
CsJvHy6vrTDIMhRl9tqXkdr2OmwvydR7cJ0TJje6uRhxat/N9G53t0eZZlLtxEjnnVka+8xFUuQt
4W+qk/GqNmxv57ZRdO1rve71QKqA9vR1wtd+ou2Ve6iO/oOP7o8N/hx8kBHc+vUlytLpI+eV2uOa
9ra3p81Ms4aJTd7L2E+fly9zMAeAkRbmE8k5DtvK2u4Pg/lsuIq8sCLx7+e08+9vj9rJeArRvZ9u
n/LmwFiHo9Xh3KX3KsE4ff3nUV55d6PnknkucmNJ+XmpArwStw+CqFOxsaW547dLzrfPESAZ4hSO
xdYoCnVk442oupfV4zQa76GHQnOmwdjNyhmuTLjGKwucuBiMmi0XCUdgNuAC+NZDKrsP0PzTl2pg
b3sqby7B7Fgv/TwdNJvQTzcpkn3bcM8KoMGcU22JvVmQhUEY52to5P2TzTNPAKXMiTGDzZQ9J5Dk
XoPcxcuif2SW50+W4ZM8EBPnTM8mTqVdSjB0CCg6pKfk0oTlfEhg79WRg9xNLYlRaEOKnUItkW4j
i1FbKnxNHS0U6wxfUaRwrwsVNwzpBAxZkUDdybQuUVryDhGqv+e652IclNzKwdNPdV22T/2Uwcwj
9QWIhziSvh4+wMNkudhV0xf2WAdHqsL0SeWwZ1nZ9KgippGBQN6/TIZdInEw6N+Wp0FCUlUTefau
ZYHykjugOZHyvILgIgt9+YqkbyC5KON6e3b7qrinCjLN5mkSrEJcaHzb0Q71OdT1tYYMA+9PtSjT
wGgvZ3CE2iZjaxR4vFfNlrzM1nLbv0PwB0OS/CEeB3kROsMnRzTOvtZje0xM17pHrqTW8P7UgclN
RsKT++OyzfyzPPD/54FnWsZrbTdPRu7tGre34LZN3mn2M0G5xlPH9xUiWH0nDW/ct54srz7c7C2R
pdYLq0TaKMKpfmIbRqZZTRtVptXFQaW78cPAh/IbVM+uW714fmPBjK/zbTV1DikHnNNOU2WfCuZM
XH/avS2ACRX8sRehBYvPa2r7IRc/j7LANJaCEDJuYQ3Xzqi/p0o5ezDBLcafwU6vc0CZkSIqaVj6
1+LApv0o50Ch95AKP2NgnbrON9oj+Dl9GVU0bNKidS4qb8s7SU7Yuh3q/MfSZ926/pWKrUy3JNYr
cl1DfV97wt0ANKLUXp72wphPy0KptYxhH7lxtbOravqY6vDH70FIuTGjWdtrv9o4zX9ST3x2i+Zp
BIFc3tOwx6eoN4AKVKiksuatAUPxpHuk1FWhqPmatr+3h9aGMQqIQeCUAjNDvg1qJocrq2yYpaKq
Nw6BG/XPVIHEao5BDqE7Gp9s65mFtLiUvMgbgLfRd+9zxgV28jmbZKLnYTutuxK3sicVBGyjsw52
1vOXG4eOhKMhSKDqxsSRjEFdfbLyUGyrIrGjfhR3g92JXUoz8Z9HeKmtvZdy1ijBy08Oj4YMbx4R
zji/rV09UQ6HskqfwZRHlxad7Xpg1POlhva1UyApitg27qIwDtfCDcQbwhWi45dHhhH993O3f/Va
wOee9u1NUUdfXhw6v0bRHnTVqU9KbRYxVrfvfGiXbABbcoob0yQqxU4+hAfnojanL69g84uG+OyA
QH6OanDrA+T439B+myzTP5WetPnVvI++V/H38gBDTH8PAvStWAxZnexT8BgNqHwmysNY7wSMngcz
Y16J+vWS2nxblZTqnmEHeCXKybXNv+6V6JtHmpGAQHZ09Q0Tqh2aDqZrY64fExsY3O0fJtHbl5Y4
ptth5UbGUxMb5uX2DLlPf7WM6G75dG6Px1JhJM2MGhphYlIZgFw9zLZT3U2QtZ8muFOXtNXSIben
292OxprdGglq/x6SH00SZVenp/StTLO6t2tkSMWox6uJh51Si1lAPmTtPpS4I85GUzDxoQSLnPF3
dCJ8F0FqPveVj0XO4RhKzO4fBBZIW4suBYNnWu/A2k5GABSRlE3zQGrVg3bL6F4PEVsZP3oOR9ns
XGeA82UaLZIoDzI92PlFfIay3dJ5eLh9js35vKmFZ75GOv3vl5Qsii59DielGqbmMQ2D5qK9gUk7
Nm0z5R6GKYjEGKq/4JPcj/ZpATqSbFSTK+wQUWsFFA66n2oEyS2LM2GTmVb2yArT+rOKbaQscedz
MS+T7D8e0SCfqS3o32sEpHOr/b1EI/cUxBmSY5b437H/M0bOcu/PTrYG4bixa9nuUdKcPDf7Scbe
+VUYTJpkcX9UxhIs1JHvFevgIFTAMV3r7PHfRyVG3//9uX//9d9HC/ODko0cxywQXx1CBk8H8S83
HgYbfdvD8x2nQyQKyhqXhYGTQRwGffB0u7/bjYffncnBYV7OYpi669BNh6c4Va9A2fiLhc30YTld
splbdzz5NR1DmdCa0XU3j1ZWqnMk+mfAeM3jLBP9SE860YomnPQg0kVMUAXE9dm/b7FXbxGiWuva
9hmd2hjeIt82Tx4rSDs2ze/ZNP/zQP7Pg+Wf+qb9lJW+0FomTxWrz2svQ5bkDBrZ84c00Lkit9oL
ykszK3UOpIlwW/Z7nS/fBlL6KRuKX/q9vQ566zWrWudxedbXTsUOYlZEN1L974PBC69ozEJgRBj1
8HZPq9tTmyMRz4uFPrkowRduKceL9a2iCAfOn9aUzun2Vh2SbLr3SYMDfMy3bSCen6whHd5bkjq6
ePqgP0G8GjNO9TaYuJPrsFRnXZKnZzkTRsk4pIk67H7RwtK3xaWOZHKYM+dp5PS9BLEm/t0D0hXl
BdMRE/GImxjPXRwtMxagZzRLW9vtnLOW1xIMEGu1A2RF67UK7GB5MjTNAGBxVMdUxuT/uHZ4nb10
OA+CuyOddM1W8lWPdN75+FnWr2XsL4NhtHf/5yObfbZEZnKHJIdQL4HlwmXr8OmK/jgq1TMz8OWx
nhnDVKDCwwr+eLu8MrUK//+nGRLiZQuEQFDodkux7/yJH5FhRN926BXbFvDZKWPFRerPvGmJx74y
EHfPEBk35ExqgEbs6aR+xaBKgF5JBEdl7ommMw9OXH0x5kI0M8gD+jBE9FpvuMNF+8FHtD1HjFT7
uh/ekA5zCpKxGWsacLthe4E3gjcOpsuxD1/JWN7Y1vDbTs4VXfd9m+b7wGk5EKYNPIBDUdDy5fJA
TNWuU+HXlDq4XfW+qfW3YXg5uZdIlYqi/MtA0vONP1gMu4Nt4BZLuIC3yYyPk5KEMUxwMiMB5C+Z
S2Zz8Uab8VMpMMSp+J+SZb4oBvc049ZOoYbsbS9mrCs3lLTVzqjReDXhER5NuxUNhpG5ov5eePx5
iuVYJg7EpE2/SMFm1gcO3lgMRhibHWagaENdttaQRqlbkB5hi9vrcrwDqvJJZACCXc+LDxnwiZUT
4M0b+vyzVcv/G2jmynABXDS2BKEXouuiaiu3Eq2hUUJrd0d5aogU2pQGUmu827sq9F7MDsSGMBmb
mkwAQPU0f1Quu70EyYdeOGDJMwRXoq8/huwzqRFFRmRERBE9TR/rdt3EjCa8QH8AVnF25fIr5qTz
OZyxR1D2A31rsUt7yQ8Xg0+PIrZ3ZsxcXVj2W5zCOgugYFD6Z/WOMWS47K7LWpQbo93VVtCusjym
VTGc72oesJ9WndzSuK+HvCAJKp6/eQscSu9boZled7Euz7jJHrNm+X9ZFstbleLDeaOoFTuToljO
fwYxDseSUGqoMeRYcuwe9OA8lk1pHEqJbWeGzYronoVGKp3Hqu+/0sg3NgQQxfwWDZdzCihI9V82
/QJJMxF2YoxrFpikTIhgwx4n2zUDS5zWiX8Lry83bgOpRuNximu+0jS7Q+T6435c1PkMIKaeiSgR
YhsRaUaRlhpIFGDHgU8rImm3ChUKTX6lxPN/yrn9sObHsMFtyJ0x2lfTq9aWv2WjCwi4bQi+KF7a
QDGCmZGXLRk36D63Etf2QRA7tq7C+qnMbb3vAnyFovUQMfydeTeuTa3To0PQxopNPClMi4PPGh4S
gZlEkfrklppQyXzg8rWSM1fNVTg9Sqai3DYxPaIKRAt4p7nLCudMw43Xy5LmaXptBp8Uobjn4nZ0
c2ypQ9xwcB8rD1hQlSaHOPDi+8bx5kMe4nkuuozKJMfekkd1d+i9R2MEN4d75Rr3iNwmJCyE6P3T
LdWK2zT7RliIAMMi/WpScniDYUCkk4fXMOowP3BC5xMVz7Obln9zpsEPHtINv0mTi6vuYt+ydkVU
yy0Zm/6D44F/bzSc37Fj+F10f7BMJHs3U38KRPPHvgXTZIBxgAiar12rf/ZHjkBD+tPRZe3VlA4I
vDlpjqKiMXZo1qYqgPHFjtGYQ3WCTCgex8DYpzEX5YA9RXfyygzFekwc03pEfYd9imskb4prgbT+
sbNzl0xOHG+z866zBPZ+nB1JG/UfUyJECkZHyNTRlcIF9NiZIFfJw7o8FtRC2P58QV0+tc9C6JiI
pj7+AlL3iGYOcAxSkW5ZJ+Mze/TKpviS4A7Rw/8CQmmfbh9y9N+OaYz3t2dDl0GxAUlwvNXXcS+s
06y776CDaRemAq5vQy1KZa3uTEdx6AjFcU7EyKs1J/84wH1+I1tsyyJxvlQef7alQbIi9z2OZ8DM
xmKOW26awh1OtipzUAh+dGFNW16Jk+F9xA75lbvGOg6T/Ef0xBcnU8PP7V2UypP3rNE/JHzELzmZ
8gyNrTsYWfo+j4Psnrl9EokvsHX5Txbpz4RO5eW/XZiY3oZC9UjsksI+ZIZeOrUI/xgJVSkJJ253
TDIcowEpIPtbCyGSadoyOrLXt2FP1iXwEXv0iYZD1ef0yetMlbk4Of4Io7cOCdKMjbAGvYYTr863
iQquwKJZacF3wvJksHaVK3T4BQrxtkVeERDlFuIvaucxfx9aD8qW106PNnfsXayr6oIGbltZ4Dyg
VTSkZdT6cnt0++AU/PwRzinQNs6RONbxlfcoDCerJkQxN+Q5SUc2WkPAJCZsWTCqiYPfnRueo11d
+TGRUhUy2LWeXfvZlgyS8Rxh6A/muwFd8q7IMajTnHuFy+ho1n4LdmuZLMHGZjn+PsJGuG9lYz9E
BRqmDM/FyuM8PdyesiqzH6grRxLObDhCt4owbk5oaJxhIwfzxdaiPTTKqbEbzPBtqvLKDYIu6PYw
CabyajryT2DbDd6onC6C9mgVEQB4SZYPIggT/kCL6Qa0wpEJw3S+fYj9EZHov89vjwKTiTYmNtgH
YX1VaR3c3T54pvjvI1X1V0NM8nT7vPZ87pG3n3q0zCfXtlqAgH7L/A2TF7fykdXk8gEFRQ6Qfalg
GYNAbQjTj3F0/OeF5Xl0HDfdAf1MvhZcIbNFnFSN0g95rt5kWCWvCVQnaD1jcxjyKH5xZftjjoyM
WBuYmwKdERUA6YvYxs3X29MxB6XO2+t54p6G1UE01M+OekZmVx9JSkvWtA/podZYVCOp8gc3mstD
2+Lujc2U8Op0HtZ5M/mnvrb2Zl2OH2Wbo8e0VH/yPc94sBPymuRQacbUmPyDCUGcsu3vyihAWoZN
9aQYzO2xiZOUZO6A/TpnY2D1eHtUlJN1mKbQOaNVsQ4Gw+h17zYQopb5UzoV0fX2iP94QTiu68FC
qGSZJVaHmS0d8tn6nFotlB+knTX6BxfJ0zKF9OIgPTaz9eJwPWpTJWd2nhXKpDxyTng+9rmZZRtN
OfLeGPYvKwr5t3E/irJq0DgWxp2hDffNSAeGNyXrA5Mp+e3v+u/TW0Os0pw7TjjzknXdAT6E/PSs
i0Os5cfE+OuogIduXWMWWNSat5RJ5FODXntVOk19mHzvb2aOFvK9zNrXWWptHSDW7yFlcSySTYck
a/fv8FSW+R7BmH+nHKqkOpH1ORyDfzwnJ7M9HeUDbJy/t0bZhg9B7P3AMs2yJUJVQVj27LM38Yvx
4sUujWPsG1u/B56HOMQKa28ZrecvSY5AsjLUyPDOyl9cUHEbO8bzMYTGvUV21toMp/ynpstl36w+
89onD9SwIQCUWOJT2ge8Qrx4SeX7wNer/D8DxeV87AeYMLhPud0fJrNqDgwh8gN+nvhZLnXhrW12
h3jnz2Xw6cWTvfF83sTN/BiM9rz207z+mNL4z5hL669b4zeOOu5aru0v3KPmdfTCUzMEqOawkG7x
6/QvsT3Kc8p9kJw+nhqGwQtAgKypjYmtYvtZMuW9UOOyGy7d4GtejO3L3FDKrl1XXZzc//sVIKWC
r5GvsCSZC/95w0sz6teQQN59MJf3GSO0N+Aibt/1b/Ngmw/eFDzSsGBbcHs0DhkDrmI4ThkWlHjp
R3NP8QIpaKX/OZ5mDqRPcJNyY4IBYv2+aMidRN9T6ul7puGK2mppbfVEv42Sl7N96pBn5tPsbZN8
QrBA0tFmHkoGZq4xRnuO9HDTVkVAlnvPi07F95wYY7jWwEC+pkJdAmVz2YcTak94W5weqQ+Jd7n6
sSybr67Ro8GduvXt37gvIPNN2uCUhgszoC7Ns+OkBYqi/IUJLomwU5P/AMddg5XBbAkDe7VQDZ5a
H5d7YZn3M07MjdkEcL8AaWAiBcylm0ghhB76fWCOGOrLTrFeRPk6YhLajm73ZcLHOgwRrgctwn9U
p5n68S38abIPAEtUE7KRKFS8crqSsl3Xp8BY/HZZ/zP21vM0Ve4hw0XfZ3epmxqPilBfhu05hoH8
KWpRy6UDgzJ77o8Yxe2jnMDBOFwHq95+jgg33M0lZ5jDpHdbL66GUWu8bho0VF0jbZ1IrBgM6CoB
42CVVhtMzaCCzfh+zOkaosx9ZylNqtuIkh09f7FyX0bfwFOt80vSDMkWzGVm2yYgJ1JAnQKnK++L
rW2U4V4IAt9iwJOEYwXHkHvcephdelGsKEMUx6smZ9ZFNvoe+T1hQ5Z8M8mbxssU7ezZFNeQYjeb
hbdlsP6l7QWPy19hJbwFTMY6SIWRt6ZCnw+m+9jM+HNRch7GFOrSnPZ3PgDhu0FGjw1X3NHubAVe
0OVic+WHWBJEUTnlG0sgLvYrGtbBMMnBzcVVGCbLfqead7RrFTLJecP2axtI9ynkfvaLuCjztliX
yB2LBvVUOqazx1PVbeui0xsPGE6UoHAlQgRUj2vBew7xUy/RCwDW2EjVyRZKONj12hhpWZr7tC8R
33uFdbTgzOMOgvgw2fScDT61DQozhjwVAqI2kmdpBS8A0q7I9Ntj3r3lNUKnBuBXnF0YFpYXKYrr
WKoJSmZ9agKr20Z5+Ougq2LeIdIDfvhvQ9XnIEYYB2wYTOz4t7doGoQrdsHIDjRjUZVV8ie0wh2p
BvfDPIl9Ack/5RrYNK0HtT2yD3mKukT2jz59Iv4p7E/24oVVQu5LmAU7P3kIa67uhC9HBn/12dss
2IC30YoYgRoCP7Ksgi1R2Gz2IhxDU3QlU/6gQMTEERaVyiOjIii+7K50GVSIAzSorbDHGmP5ZDHr
LPemObtbcwTonV0tH9WBYWCRCVtvEbny2cAI2n09BgeoSi/DEq1dqa7YUHFWqxLAE61kcAJiseLg
KfZ5B3AJ8hiZeFjPtqP8WxTx+xjWLYIywAOROsQxmCyAEv3ajU75RFBybTr1DpEv4K06/PZlvs5y
kV20U6IVb7O7oXfqFWgNivCufkTItsjLJ7XHCdfzVpqTXee71iEqk73KK3PnZSz1h9mjHgEWv+sW
Ttj4qmtyIRoL/Ogo2mkXkTLG33E7zsCGilnASUfonOHiFoAvM/arxF7qFzd9JTIX/ZM5CFD7gpG9
WLLxFq52qIa7Oi5xgJPU4ZrGUYr5a4ldcCrH449LH0JSTrARk0BB1wvnSnX1rGQ8HNxGJ1dX1gj7
wUyads84hejvVUkUC8YSchnhdIKXFT+tvVG8mkUCvLhhFtKy1w2so+u6D9gEgmuGVPqKaPYD9VO5
FygSBodbDShyvAlDcsRK+Tdrgqs3TlCibO86lO4HNLuv1ovOXjABQMg2XqV+OhctCnqkJXsQpGmr
xj1FYQgKzjfMD6qoaW+h4uF98hxawdMA2PNQEXJPdDVZBaX7BN7wq41we/tV+d4U3t5V0La9FMWK
U5Hqof5J5xwMV+7ua1StDJHKx6GYHARjYMQqvSvw8hyKSFsXc/DgMr2xR7eIYOlJo0RwakoPYfOs
t1EQv5S2/w2SAGhuvO0Y3axakXpblggMm2zYnjFvV8EtzXSzdyuN/4aoZiPb5zePOaFLVFC1Zzsb
2Uv4hd5HTuEZ1xdibD3u7fk3t1GoTtATerMrd2nhI46hOlvl56ocXxorSHeidj5YSuyiHq+j5M0d
l2TgKWod9oqhvcrm8GGI6w0t7D1DylPducQ7e9hNC8AlccEL4Z1Te0cp8poh7d81qiOL5EYk61J2
+9W5yly4Z03v7OxgXZrOX8/DN96Jmkm5sJ67+mdIIG0Pmp4DueSxaLzmiSwRvAJWklBLmcld+J3j
cT6U2nmCE7+aRZmuKXW4KfFymzazOuIb07X2xEWj5MlYI0IKh5DFfwQ6h2hkvXNdAFPdbMNUIWWg
B3i8HlC7l3PmrnuUfKsJ/t05aRr2dGG0m/2uo1XuHxDHstk22eF0vjiaWEQ3EJzvmnGB7XrNCJOw
Qk5A2ieMNEoWMZJkGJcpQfXWJUyoIPlD90uo4i/QGwJTRySO8qcjagsHUQNzPtKARl1EqIsNUrTg
RARhKWxgIwwea6SimkEHsHA9ENgc5uLdika03wserZHHPpWnZPHMZFax51Ln/VdhlycZJdoXsfWc
k9kJJQv3gkROzPwWuBX8l5aV7UC8w57kMNTmVU7rZv3GfvSi2rphqdluRnqD3MX2gYASu2MBGrah
KJob+5Sb6feo/eAu6IKj6RNkLhj5t4QI3U9Z96gycYwlc9TZYBrQSQ7cSLvVmo3ufrbBh/VxAwOs
m7aF4z7bDUS3ICSAoJtahtlAIk3TDx+49y/3mAKIOehH2pWeSbxGyqmKTWAylZa12jqD7R5YtuPc
6JnN1lb9bshqfpJTDVwU4OlqnG2+NpkekihN9klqRneR8rIVO26QNrr9m+DPRZQ4l6919pENhnNh
QGHnxzqBkDrO2JmbpsEoZk8n0XngC6dGbBj2aDiTXLiqmzCIt+Q1JNGlNOnBMWEY3OfWuaZkwmmS
mVbMDBbJWJrqo+zss0cduO3N6drWWKdLH408lv8jkrJ6Y2iFXcJJdstNj5k7AmJ8CRs5j7+DxTgq
UAGRXaa3LqcJ73P6kWjwcIUnP8NefHvRJ5cmJnAHhpBZLxED3pzvCzwxpq8erNB5nYEbI23sokMj
JALNyDlbdfqCLY9KZCa/OWpaoNloc4bUoS73f6IZ+OfUILdKizvOti9Ukoi9/N8QbiL5rcx8GYyv
bOWSb05TiA3SgM3kwpMr++3cyje7otiatQftjmNFspixPAj8ccIoCIP/Ghy8mTMHF2PrPKA0eNUY
3KI+gRm1pF6Txf0UD9h5WSgWrGU8Dz9QMulio9CFZ0iJDOMlKWWO6ge9jdcarxPauLUXDdmWFKuY
hMzQc4nJdKhDR7Vm/485c2xLksmL3QDYiUky6rCRhDxex2rtk3S1ka4x4NfU5dqSjXkXReObG7Ic
UQ0YFWTxeFZC1GDSxUXspI8EKqcn4U/5FoskUd3h+AlNVbDlTDZlzdgZkZjYdXX8Ytn6O8jE0mTr
e6HDP9l0pxokTnP/p3UBvElWOuuAg4piCtJOgXCaxCXJjA9ZslrBZwOh7hovFb7noXUQxIXXoEH+
2M0WJmuqPawl7Y/X4+epG4+ANjms3eYlzbPHLCg/aCDoPbCPOLlzVVNED4wDyjDxANbwjhruZmmo
eDPywhEH3j+TTgpTu3S4uv1434Oz4pBToB4T57kZjZdUu7yuAwZmPZqEgUp8w0iC0gatlSsMjh3b
c1adCdSXrBVpIEzG4AiRMl+/Jd4MUqsM86NeTn0r3cWFa4CKwLwyoEZiabkizgVrQy+P7nFs6uco
yKuXRIn7kcvN87MrYXNrYHc00NQkCWvfLD+0k8ZKVlNzGhf8CPvRldcitX7qKMe2EjMMJr791bTv
s6AvsCeX4aYRxrPljydPmBzKtnUdVfKKr+mA5OE4EBqesA1fNUX2RTwJ7u0eR5tkqBBZOwMl/Mo9
utCWyf5pFxVjf1emDjLp0j670lsnjO3xNTfkLaE3r8IjHDofPF99hKV6hyNPA4TInjtElmvfc861
bXKFocijPGl3YVkfR/vT4a/q5wvlJMq+AhSHKxkDh/K9kb9xi8Yw1sBEiYO1VjPK/s4xcMuCOIJC
5Pd/9dT9EPB0u8Zap2L9+arkPckgfJEJbaltLaIyKEJzgxeOe+OKqTfIUjFtPWm8WMyHN2OJeCHG
5eUM09kBMugFMTsadh/WsFyx8UG2gP2zzuRNfTEjwJN9X0/HcA4Otlf9KOqm3vYXCz32/datn+E6
IwD1H7knjvsBO543uD+elM9WgFE7Ffq585IIUcH0iIHnoizrTxSW+6Cmb3UM/YVweSu85teeBhA7
Slf70v7HxElkxp06Ftn0Zgnvk1MYfaG/IXxorVmdhnX9YNZJ9017HGESga6CujJKCXIImMPSAR4a
yJVhSkfrdQ+9wc4esmDBr2k/mDHuYNlOJNuzp4nb6aGM/A0VI5e7XfydAFhtg5rAnECgiUkEd9CZ
SSLN3phmX1M7vGmanxWrOrVmys5lgRxNdChkOtaS07udsuoUjf+uJvcPkIp/XBewB9+vGbOj0cS/
sEKcVY9amRS5d0yu5MKJ/8fZmS3HjWxZ9leu6blxC5M74GWV9RBzBMfgJJIvMIqkMM8zvr4XdLOr
pZCM7NtmmQ8pMYkAAnAcP2fvta+kLoYlOEQjwaOakdXogMLHM3hXRurFU0Ktk+prjK5+RS7ASxSC
piSbYm/75ivqWUAS6lyNTbok+W9CBsLQj13I0BePDX0mOhTunds92E5HzlNXnzeMCTSP5pjSGIBH
FpWEVeR4BCRijUqB0urYo2J7YCQJOaINd7yUDTbmDG+UTgxajnerq2+FxN+INjefJUmbycfBx8Kw
giJJ5amQCzvGFoFMdunUztewOPS2ccwH3cKjUJ9RUV+Dh8NS77uAfCTZiAreo0uh6/pUhgTQMZy2
8fHU1Cz5i3K1vRyYcxlQzrYixDco4MhtWulvAn98q2lgTDYPU84ShHruPMPLWhS4zH11m5DFntbD
des0xtryicFoa5Qtorbe/SY6r/zuOoaHqIn4LEq9d7s8EHdY0sPO3tqAKh04VU6jgh3eW+2TIJn3
cGhq79BHfbXCYroCWY4RXRcxZH7a21TAW+UMKC+05CLFVje/U2Wb7SQu9mmiTuigNnhmeDYbd+Oe
t+KoMeLFjvmc+fXDaGdXgRQXcZV8i7EWBLO6ixmlzyKmDzUmy9lY2yP3BbmAQYQqoVIe+Vk97wE7
gHqOWQNR8Lh0TSNZWvbbGA42e+ZaLepmkRL7nElSWXKN1zuFwYVMyqfqqI02k1verOhMyy1k2JvC
pL0zmllJb+aSATMZQE3drwEv3/YOSJ00+E72aIqNEMaNaSzcgYrOxyUwTQxAUbdgZE1LFI3AQ6IH
QJhYwplkLFo/etJBm7cpklritSBURlcFfbdFZ2XfmvveXDsBFcfUkjCge0Sr9wPvEY9nvKhozlbB
LeGVwwLxzUOiqnM3bu/1VOVoU5wXYcWPkEDYvoXGa1IAtDJzeZ0NLPAdcYUyfEQMjrgywpQyGt0t
D/4xyer7ikgTDLbsSubkvLHFjCA7sgdkMpvMNYRlxdOgaRBloxzsEfk5JkU1oiHYYRGZJziXXtqW
4azXXss6xw8E3JoqeZPBqKKviopeknabQ010wWxt9aF8iJxwTsHDvI5ZfV9lKXCUrNmMrnG0O0rB
oc/2NFIB19iZu5jcPXyrZ9D22pQyctJq0iqS+Fvhmqu8cbyViBn/k7I+UW6yWQId4mSgnDL8WEGJ
tN+NWMiGMF0n/lei1wkm726lNasMPPE8dwpdWtsLtMcoUFXTLewN+t4oe9UN7cbrNBg1fk96+biK
ie8Bwt9j1Ec6UHfFQSXJcwoVBIMsZueRKWIGJPug5ed91Rjo98frscwedUiv61qf1rPGlniaFf22
M1+K1zQpV63lHd2a11TdDh29L3gYE6zJbiTSCbUtWr7ie4kAp+/gfYTKCDZSi+FUFI8itVBpWGzB
U6JJGyff1Vq0j033q80MSNCxjdr4Km7ah2j0b2JDv5gwuMwvy66qHlvUnYSEXQ8lK6sTpduALlbp
yWsDz82ZcrQSytWFHrOv4b218W3ZLQeSNarpO90HesDewDAVJkDZkGqbtqJd47a8T2e5YGlUzOyz
/D6r7GOj83CNvHRZndNNiBuWaerem1Ap5/ZV3ciI3jlufBf2ysieBcbn11FRNZQVoWy+FnRr+ugH
RPEmzpDxpTW+0RMqeZqBKoUmWfVh8khyQUqH1L3IycOoESKdF230XFD6yUReOOTWrc0+ojjWLHDg
Vc+qHnUHX4Iwz72VdBvrYMTZDq5CvYwwpZNnCDcJFlMmNbBP4SO6rce+kFt31PeV6bxG0ttHXXnk
epyjm7tKC2dahiDXMLh+NcNs1sVTQUX4n7xRrUatOactRJZCO56FtlAQUixC+tz3fiT6opDwOJqz
oeO1Tsl336bma2GjtSg8VPy+jcqWyaKv3ekWD0rFA5ob/C1RZXd0nt1R2ehuhEsF5MOv1yEG+Chw
8R6w3oPiGavu1oNZA/v9wqJQUmGrX2qS2x7RG6YDpuHgoLJVVnH8IJxu46BD9i4O3Atv6N2xH+Ar
hQVBW5D3X2aMPSv5TR+jcQ4Hhuqjp+DvVgDP+rk/PckH9E1MpsyW9RFtSmdo12hfaPl5zuV8HsNA
uCzwxjaFElFMvGUx+VjAa7BikfIXA0vDd4oQfn4ufNpwgfPse+F3bYzstcUbKEsKcFpd2nDrkV1V
UBH0eYi7i8XJZreiSSC5gvQB0pX8MKNsxYWNK+N86RDuBH3Ehy8dl3dJTMw6NdRrODUXbc7Am33V
AjI61Fi8ApM/wpqnuvBsRdeEO4OxOBreeBdU3+2g71iDZqiSmqp17g5cuBXGXLDNFkaiUVGJQM0B
gYFFunHTq8loCAqwsagZ+DMwjpcW4QEV2rwhvaLInf3ARC5Zx57VkIaSOtQ2qGClU3YVWftKnTIR
OGcRHI6WpNoWkXjUivHMTetN7hP/ozMtpTUeEZqe2D4s4jRkVKWq66k4L4vulXiOTTnLPdys7LaK
fMloincFNmEIcQheeK+IQH+kLXEuivJW2WIPQ49OJlFSKKxni+9aFgYgi76EG+jbT2U4EnWlX6vI
4jsz2I4Cl2mb7N6LPR41mrYLmR+UDK5KU3tpSjziULvM0rlP3pIS1nhqoasBSr7DiJSv3CTDcVn2
X93soXPbx9E0nK07mMc2EOkGfXeMbfFei8AduNaxjoisRdpIlh728t746s+BrIndnul5AUsfDbKV
DD5DpPImbVyi2MIbO3/MVP4SNiLcRFpyTiIwWCsEsEurzdj50+amQeO+4hdcmpFWLipNfyc4gQs7
6g8D2jsPeuQy0+p7ev7PfRTcEI5Dnlx+7Y/EppLVS1IZ7ys9JLQ1NZ5/nHOq3+Vdd8E2HcfRQHtJ
u3Qmus9yZv5YMnmbuJcPihxuFFXimGAfHz0aKqlKBX395lnlQbaGk5ESOneNwvkB5w/+TqT5dded
lUD7sQZnO3z2gCRUeSNVu8TBQywXr0ezBk9DaRSQYAD6KXzMKlzEPfccr8GW3xkLyTa8xGFadeeV
Cr7CTHjMGuhcYel8H2EyMTBVwrioSSDrtJhoedc87+Ds0vZC+pjtUi3+pk8Mv610Z2q0/2IRI47D
i7zAjHtftsEV40mi21gQjPcizZ+rtHrzdZBuDlvHlNYn5IcL5O3Voq3le58hYckrKp+pATwvxyuU
ewRgJyiuUZrpKUCuoe9u6NJgq4F1OMbtBojFTQyNLsb5ToF/xJvZbwQ4JBNHiIHKwr7WI/wwMAuz
Ha1lPEQ6g8AxeRiTo5Tao2kOtHBs4wK0y0Dfmmk8Mwq6JpdkpiyJk21XfhLcqNI9Z1MOltIzLohK
vrVdfUPAwAoCg7abJaQxtpFV1NBj8934GuO0S204zSOSTe8NS8cdFiVagJVudo81f+56zTd6UWc9
PoS952j3qavv5wc3Ffe5gU6bpCy2c9Q5koBgxbO+IBYeHXqnPXTkGC9ch9GVU+dHYt7fYAKscxse
lp2DFWfDM2dCF0l+heblVWTtIdPh2FQFzec48jfSj1dup0Ee7pEGdv4DVJw7J/HfCgPAoD/NhXdO
sa+627Gc2JpEN9mA2BId0sLXhz2vOWeRc3EV65DRmY+Yn86z9NzJSOTQk2ApU8Vj47pbVG7mdsSp
WguKqXy8mPl5C2Gxv1RWePQK6BOUll6Z3Xp0NylTvQ3wlIvEF1sT0lftNtcQqx6MJHzTsRlO5vSa
EZO0tER9z3zsQbONB2ZUZ50g775ha6Dw+FJ9rByqPIpi99a0s7fBwiPtMrwZ5jCPKGxvNQrC0XYe
qoQlyewrcLudHW8nhsb0xXYdsrMtCSX6xidMgk7fUuun7hkK7QKv9CqrDXut0OQSmzhe16L41rgP
8K6eBKoyYEo06LSkPgQshuRxH7txq/R4VizyUrIQLiD5JsRkqvdh52E0DQ8GbY9VIMH1E6ewLhr+
eBSPSZ5fkbnKH8pjWgT3wcgOu5f1fg4gVihPJQn3isx2vH9xZ6012gS8/HlZDBP9sDQlzQDavFyx
Tl/FjrbWDUIMXJ+2JbnXZwPIoCJ/JaWqisQDGrON1QQV6PHgTDTtrYeH0Y2HyzoCl9iq6TwrtCt7
a7mE9KXJqNErIqe17lApJuWLqzUPRAfpV/AMzuLCEZeO19HySa2H5I2xIedcXrIUEU5umA+1X15F
EyhS5xpTFxJdJ9+XXQAKnGAofDJAqrR+RQgrKj6CAWWR7q282UuEot54bSniVXzBN511EJAE41q3
ZXwD272Y46encYhXQCho0IN076l1uWPCCTUOlrIuyu9D1Uvs1flOa+EXF6ziOjYfbLuI5Lo6+WoA
0IsHQEdDzPs0ESPJWHidu3LYgLuY1RfdbcNOY9sYY7KLWVB5RUDPjtTRpODdxCnhRO3XklqzmpgE
p63cWLGmLce0uUC1SVg00x1e27epA6fGEciwpnY/pzqDAtllA1VVHMobx6Bvl8s7GbOmlaxpWETm
NL7k0Q/nsEYXLy9V8Ar1LXJp85xNzbnlFNV+ng9oEBJXuUWXD48FBUDCVqNIvOUUkWHV+eRMFCbd
qpQ5D27MbuTRh2QMuXC4GLTokdm3s+vy+LYucmPVuRW7+LUnpwAp9zPOHhp0A0KiluAWYPpkYib1
VoMVo9vFwU+3SOKQtuvfq+6inLLnsk+LTdTngHMsg8iwmA2U6QLS6MsBJ05/ARcF5idefgalZD4w
kqkMfjrFOdH18YXlTPWlzWWpKiT+qiMRp6D52FrFJi3mbBX9vfVhaOCVeNxVVsmDJ3myneAy6vy3
HpnPRavXh+7Vb4C9xsYahy5JLGJ69Qe/2dKaf/Rp2QV++tQlOLacHD1mXZpnRAaWG9DRt3qamsAc
svekV+WsFw1XFVuisSJAF5F/m8/5y8WrYwbsSvlE9PR2ec9MEBgRfCAGp2zOw6h80yuR7MP6q9FS
vAaAklZU/ofOBFZGiaM8H0aDdgBRdT+WUb2NxZPUKJJoZSKGMBvgydr7qDB/UG1HSxrBQgSrbJqu
FBRUtt0wGbvmtgkz/PeExK95gaxa4GrMc94U+S4LCkL0s7gUx1wc3GxW5JoPAo0UNxTdrjp/besW
RIukGp9Ttt3COoc6CblfTLdI/x+IlX83LWvbJ84DavkH3nvzdyYIrkVqwYhGYYXsKTA6H+5vtoft
Flx6BSsmjA0jMqjZIf1Uufui30Mueu6JlkKux8zAi1HHJoSR4lBaKJRGi/go2onBrZN+R1nWLrAF
stJ7b7lXGisvJpQo8N+ikH4x1Aai/BLwW3NSVd9UvKKT9GAF3824Q/CowdK0mZ/5hWksU5jNOQrH
yirKpZ7lOORQ6rsO4hwU9FHjqp1v0R5tM2SMwBF7aJXJt9a3sEwHPFypHd1aVf0Wa8bOQfMMy7pl
gCqPVowaDuSHMYicsfue4TaPI4/PIqmjezRPY0unVRH0xQs6ukS0y3QqZSNixJ6FtqNdebX6mg71
7dBUvAxtmr4qam4yC1sy/Z16FRcNIixV3tHvujTTknMh08Lv3+eWQDYDOCP2my7OXxFSmaQkFy2T
GsJjSepan5EdQ/t/2Yvpjj2BvfhOv/NmwnCxaIaBZpZE0i6rdVwD+BmBSeSTiQCG/PKo6a/RRQNB
pxhpPHCDpf+9jNUZo8OzmrOEbZBcx355pD051ymTzya9Sqa74AwoP8y8SRw7t0x3U04OndpUTY5K
ZKSzF2EW42ECwiEuMs+EIYZXpGk3ZKxpmCWq9zD66o/4biAOrVA4PBCvjr8e0YI73U6YIhFz3cmS
RZREQ/BcM0j8cayjB5iHUIGikS5KXu2tjlqQEWJIcy58I0BlU2n0d1ywDSAXUbI0KxvQOWL0LKQb
ZVBwLgssShRjqOqyuiT9Mz1mJGaGLiM8o4C5P6WDvlaQ682sfuQh2sWhMVKDktNm6Q/tjHOrs++y
pz9eyunSni7MbqIdURKCEURzVx171sHIvukZho2QaX8zdO+zHH2JL31N3qrHYp0TNTohJmwd2rKa
NjzSnkwWNZS/ldYUTB4hfFNgSgD2NZGLPk2fvqMmpufN9r8A36kRc2LLQqw1k6yfkf4wPWIClFLw
EsH0Vhnqx6h/EYA1t2ihmSWzvtLgFymNLbux9VWrlplVHIL6pqj1lMGEPBYkrQRETpGyycyeNzOR
4k2NuQi9CJ8KhlP6dXBpYbfOIyHcqKriYk1Jg54sKa8H1GKcksMszqo33WBdDQXuNWApR7ehQw0o
+EkPY22XdOLODdNneE2AzabrQnSQ+UIUK+bw2sNIDhBMLlvF6LogXYkpSbcPCwGCjrAW+N/QnHRz
ZMjHSNCVLz/+wCsyYMogzzt2co4PjwiaM+9KPTjGc+djMs5VgBccpA9j/prs4EyKXQqAAgIdhRsn
FasnbxQVLJqlyvhu+8k+WBByvWk6Sjiwa3gO95bcmElHlKonSoYWinF7RnfL3YfN8EyvY2Ramjyb
w3g20FvvQuuRG0zRtBJgF/w5TgPvPPi8ezeVxF6r6IYIcLBCpXuBMHVg94sYy2eaUMtox0TjUbba
0o7pDYsECm3SX7FurlpjOhIAtDDtFD0yeCzKg6gk39VSK2c8DvjRUxPhV0Ebty69Y6nTpwMN8DRQ
+5QBYBLTGi6nobTAamYxXnz0voZE628zlsv6qHgAfSOXtIC1M0PB9QEKflaajnqSSh7SiLYBwxTI
XtrUP7oJ+1srfA6appkTYKKtTkzPcwsmOWyyazkYuJhKq+DNoQ1riwrkgaVv47XTXgvc/N4lcPAQ
eMxuiyHInw0zuRstMoc1WxRnI36Kcz+GU6Wb1OzMah9VWrA7TjtzC4rTvJgKdr9mBvOAfbfA2ppU
l1lQ1Hv6VhRcg/ciKHCee5LpVghwrTOtS8s75kqYaWXynKjioDtOuex4e+wT2RFUcQcvVT9Io29W
VYiyV3Ue7onv3ey7Tltws9hiz2t0OsuaOL66wDUe4uWN2+JghUKs7LEJrsyJ13ScMOd1Teemypz0
oqhK2IBhqjEjROjDDj2/4k2xdkfKNFRXiEvmC0lnjN9cZe35mOX67XwRSfDzr3NLECzc6BW8EZz9
ZhveV6KcfW+4DMac7NMQtS3TFEJUaZvLHpll2OOOZ3igDO8+nSo6Hequ92VwSBrrm7LYvyFbucEx
xm5rQuwKJcbBgtmCutZhzvTNc+fxUs3QN5BrDJhWBt9FCH8JJQPpfpjdUgMzsrrzS2cbF0z+o2yv
ZWl5Ps8pe7cHru3GzwaeqjWkXW8BLRBbpQQtX0ezOSDewh9/A37RrBv6kma5mTw92DglFyivwxWy
OWrjLlxDc533lrRmLHURuam9clJ07y5NuSDwHjRHf4KgAZwoS7o1qEPh7gsmc6tQkFoRTvk3a0Kz
jpCCts1s6LHEWygbMKqWeZ1q1lOpW9wR/YUkEXtnhW2+iEaYpIxEhlHeEf5pXPcUmH12Xth+eOw0
KYnJ3ATEly9yB+ki4hGTTFOa30ySx10GU1vmKHW1gfSf7JAU+X1lgFRODmxc3WWhWdNmjAzMjXET
bHqEwK4AnawgluqjST69XS3h5zHz7uMSd0cKzICIpPQKL5K1RSRRkTc4nQWWMDZeyAhSYUwgmqjY
oAnPaPTSlw/FBI090OguJOXasvQd27QuJMI47AagOAKxtOYQXfRkDNhje1UjQO6+N23W8bCwwSVn
BHEgTekArO5OuhU1v8a0RYuSR41s9IMPAL2ZOh8Di7/M0jFZiRpdsUPY5dqI3nIYVHvDi+5LR4XL
L//4j//+r/94Hf7Tf8+vSTvy86z+7//iv1/zYoTIhM781//877s85Z8f/8///MzJj1yEr1Ve59+b
D39q+55fvqTv9ekPzZ/mf34zR//7061empdf/mOd4fYbj+17Nd68123S/PgUnMf8k/+vf/mP9x+/
5W4s3v/68pq3WTP/Nj/Msy9//9X+7a8vtvxxnf51meZf//ffzZ//ry/MTZL30x9/f6mbv75wS/6T
1caFS6vj8TYcQ335R//+468MXf3TFrZrK9AGhrR1DpLlVRPwvxnOP4VuG1LZ0jYMwzLdL/+o8/bH
3wn5T2HBH5HKwasoTfHl/5z4L1/g//1C/5G16TVZP0391xeT4xf/+p7nEyOfynV1XdiGa9nKkjDv
+fvXl5uQIfJfX4z/1eaUSRXRO2fU38th5R7kYdqQG7U0FsGyXmpre1Gv8vNhifNt6S6YQi7o6izN
BSvcythb+5+u3N+f7+fP43zyceaP+9PHGcbUCLTBmM7G74Y5LgqUQgmFT1Tu3ehfN/Mv9/LPhxJ/
PBRfChfZsR3d/vVQ9P69HHAoya5gwulj6lCKpydNl2Nx78nO+f7xmRn6n47HgRTWXSmFbf56PGGm
kFx9Ik2ClDhmpi0MblZyug2wPQTiKXZ5579Mw9Mnh/3TFZUUCsowuM9c3fj1sDD8Ld/TmXo0G+PV
PYiNezDX5REI7i7dG9/ZcRrr4IB0Yv3Jgf90vj8f2Pr1wLxFnEyCdziLroM3ayX3CKK3cBuOwfaT
I8336M/3MGEBPFnSEaagU+FYJ0eKrMCqdEggB3sAP04CnTteFFDGHYXRWt8F07gwdcyrycG0842Z
32VzdjetLwbovK2exUiMLhOkTz7WfGV/+lgWjEJlGizVujIwJzjzN/PTvQzmyDQ6qEJrChjLJTjw
CtMi4r9k+QQJRUxr3PifHHI+058OyWUwXQv7+rzcmDq06l8PORQyd/OQCZGfqGGdIPiLEpTI/SCR
eSbpQ5lP16aVbvWu2aaTOgs1XOK1OR4cooMOH3+YkxsPYxC8BHr9limYOln6yaOcJKIltKTztgw0
ypbGiAelKB3g3eytoB2O6WiLAHNHzBv74yOfPNl/XwXX4Jhcdt05ebKrsidooVFQMHq5TxziRlKj
f40d9+Hj4/x2hsIRjg7MxQARNJ/ir1c7dMxuoIYfdvhznEsVu/4Gbmv/xASC3aDu4Ie14Jp9fFDz
5Lb6cXbCFVxUwxBKOCcrtub44RAUVbONKgM6U/k9xWqOr6K4GYPkoUc0vAQuhEzHIMVCc4iG0LYh
89WpGlYDO96GzkBTFmdCl1do8CmuQKB6hrczU/uTz+rMa9rP96Np8iUIncAKgyvl2vM39dMjYBFx
PAj8bLsopkdhh5e2xcBKN8Y79NzoBEe0QXbq3+luoVFNdVfMgAlkGcILnx4d5Wj84k52vnYA7fHE
Wg3BC80+qopd4073ldR5lMvbXknt4JSmS+EY2ZdKyWkvi9h7VFplMzzt+jUSuQu0aliC++JYhaK5
wWU8T4VdetJW81AqySstw84zJOfs5p8sA05pRJlzM2eJhgAWydNlscQSA1QnXSEKuKjM6bbICcty
8WA1OV1yrezO9L5cez0BAo6Obm5MtK/JYJylBJZRsTEWGy3EyZmRH3W0PLsqZ5qsWVAbQofNO/1u
ok2KXevC7QxsHs6KdiPraPDJMzI/A799MwoUruUo3fltcSpxt0pmpOmuE8iK/ceuef74PjVOn8L5
uzexuSvbNU1HqJPlj55XSdccyXsRmteaFWWHaehvwFPfx0H1YOuoTfQ4/eaqEC5ndpOK8Ks3okWY
YvfVhnG2agbj33xgLZZh3g8Cvyq35G/LozJqHSWzg48n9MLH2PFypEqNYSEwUFnE25jO/bSK2x7X
xMdXg1rul8ttm6brunOVhV/QFPbJYtiHeQnGtE12iWjEXW+WM6+zaez8Qu/1st1rhkvD7N88pnAc
lPkKNTPLhOPMn+mnhw+/NV731ht3leHhwRn6xMXknSrsfuQPIKGuasP5dxd9kj0k4XQGJS+8bHmy
OI1lS9BAX7k7JM5EyFT5mh/93g+oTUNtDu/yrz8+ydO7zD454MmFLVLmQYUo3Z2fNgaTspQkjrlt
75F6ePvxoeZf9fMjMx/K0Q0lbIke5bfvEM1vG+Aqddlomt0lo1iLVAIw0SnN6m1ezGPakiHFQHee
3JoU8uzHx//tdcO8mosqXB4oPoR9UsmlA96YwtfkdqgdfxeBE4HW30OetuLgmp5D+1oHiX/18UF/
u77CsWxe5EqY0uUDnFxf3gkWyuiJbWzsrmT5ODc68QZ9shqdVHA2tylPBvMB/qF6+fHO++lWpbfu
9Eli6tw248qoyGEKH6ZhJCBFLUvy1lztk9P67XmcD8jK50qpTEeeFkp9nw/RKDitUkeogEF00O8U
DRCM6JuPL+Bv39rJkU6LkTQN6TpypC55IqG87PdF+BWWcaKpTwrOP3xVtmSXaQo8Bw77yl+fdwPw
QB7qzojD1kfcBt/rrKshbhRWl+w/PqnTtwffF0y+eTNj6g70u5OTskLZjgyNOJSIk53eJlddrIJP
rtwfviPqHOm4uuB0KGx/PR9RVjT5cq3fDS0DZHyJHuzhiLlg1dtnH5/PH74kjmHxUuDMdMOcP8pP
9x+0wlpPXLPfob23/S2ikPbNDbCWEalEnyxrCuDBElfpJ1+Z8YcLKZQpBH55aQsp5u/0pwMHk7Ch
sTbEU+HlX5a+RfhVM/lggduNFzNBK0v/2Lepv1Zu0WMspJF73XczkEcx0JCNnW6KcCg++X7nW+WX
pY7KFtSi/LFZdWz3ZBl3GkcHWFBMOycSW/gkh9lgH9bdlhH0JlRQqvFfEmn68bfwhxuYm4ndkqHT
NJH6yVFbM+ywF3f9rozMHAtrMqvTohFZuvCb+4+PNTdeTk/RMWwQSfSapTTVSfFek24TDpbd77Q0
gf7AlKKLCvL+xoaQF7Mg78MOk/AC9R/K4zbjQ4WVj0H/EcUPL5lCJwRuqhThS+mI/NVWDf7aDLdJ
7AX6U6qr8JM33e+fWNogmHSWR7o27GpO7hW9rxOZlvALA7VAlLsYg/4QleMxs/z7TusfzY4mdqFW
WVwfcdBtJsZpLswkPJSYIBhGB0QJ4qQLpwfHe/v4cv72rEqupAsjmiXB4ok9+epEVzttwQiR10R0
XqrsDfrkc0IWnl5/dh1+u0s4FG0M5bjsr43flgWzMLomiqOJsdbc1SXUnXBS6kvtawCt5dvH5/XH
gxkUbxQz1MqnC12E8gaZiD3uXIZu1KxUbbBGllacaZ+sdn8+knBMkxe8TS/j15WgLCMYIwPVWolm
uiSXXsFIQtD8yYrzpy/KpdHHqZis4ae3fUNeiTWm2rjz4uGYMU7MWux7QcsQ20k/uSl+W1Xnb+qn
Y52cEp5lwn00d0QLQFRIqq6EU7wFgQGzuT0vouCT2vO0w2bz9vvlePNi+9NiKpp8MiDwcROOxhX2
OAMzQr1hT3E31P4Zw26ku855nqZHOyMw8+M7xTjdl/84ui3BlVMtzcv5r0dPPRviPSbRHbtBAG21
pfC1YzGrggb8WlpBp0TVc9cNCI8NO9a3qbDM/ejOSJ1PPsp8qF+W7/lCsMFRuknxL6yT11mSjhEJ
viiUG+QSwYLhyPhUAxBDBlc8G4xnzgLK200giuBIVIyxC8cEv7BvhFd418iKDbTxXAFN/OQeP7kh
6HGbyuJfl9csdcPpPa5pVT6aGHT3rvCGG9PgbYbwqZBYK+bgVtVm3lEJj33wxxfk5Kb/+7hsS0yU
owyHT1YnmPkpmjbT2VtRE+fMwJAXLiOzY9hswk46FqMhv318yJOv4F+HnBv3rsUjbZ4WY52XBaLi
Edz7bgcKC37IhRm65vL/4yi8DviuDYXA3fz1nkPB4IyZbjn70JE49EeslpUqxk+qgT9ePhqsdNNY
M4R+8uIpISF2Km0cFHYOYUKtDTwrC/KzEZXygJn+/OOT+v1w8CHYdFP6zUWZffIgdWXqiMkY3H3W
eAxT2YtdktLykkkVYgfL/E/O7vdvaj4cExpoPXPpfHINq2IkHZq0+72anPzCiKk3LD1Qn9z68y32
0yPJ/cDndA1BOwQJBb3hX7+pmMCvaPC59bUCAESDF+AwFgjjpY0NgyWYSLbIcGhWoUT5+HL+6fyo
4Cxl2KwGxum3By3IEwNz/31Y0uiA1mWckRck7j8+ysnr68f5CdoryA+5Feep1C9rb2AS0VMiCYbs
XFr6GlsjAPVad0tUhH4i809O6k+Ho7GE+J2gO8ZX80rz81Jv5nVvqVDt+9Js4AwK8dAIp0etIx3n
k1P7w1dHvJlF40i5Jqv8yVeHVsAhLqYUxKq0ItmQtwtqQA1+e6sUHr/V6PQdCKAybqANa+h8/v1z
NSz2dYqyR/BJ5kr2p3O1M4BKYaYggLFh/ZaOqtNWqFSaK82nU/rJfTpPFk9vVJPDUP/PdaY4rTJ9
CA+MH2t7X/iYAp/8rGWurJHbKdZibI0ZLo/g76EY865eWsHYIuvXBCyPgiEUQRHhOGwm6fXj2o4j
9BJ+OLm7ifvP3lla416Xpi9vpr7wyheLz1BfJU6DpUdkVRssW9vwWVxC5Wvklo4y3XvmOD1CNZMH
PqowN57Ajfry8b37h1NmFEM/3JVcZW7hXy+wxq8U2FLl3hSafmWTN71vgQg7C73PtS0tayIg4d6X
r7UWIsr6+OCGc7ITmR8dKgZ37ikxibWdk32upUVYSpPW3Xu9U9+0HgQhgEFTeo2IG34uIbg4ddPB
Iik4C0iUnHQfibpTaqt2ihtoPfY5OCu06knanmPKnyAMCe06QNPdo13BP9kUqOfBw+xLjYC6ukL0
JFIRr2ZqrZcNahX71NBTbZUPsF6R2g2D8egkFXpTJ7SalewKZx3V9LoqBl5XfZHQ5rLxKBaTwLYX
wkcIZNxvWtQiC4+Inx3CEyIpcs+Yq48OK4FHHmiUIX/GxM3UJ5h9DC1ADc0gz9rVfAf1Xoxo1W61
FThWzCvQGjctMgO07ChaCxtRoYsGkOEeAmJD9wrQVnRRdfKtF6HEo8i8Dd6TWV4bU4XTTAH78pu0
vPD5SjZUAGqHDGRCZJLb10Mx3KSxtA4N+rpV72jqvJPdsCZBjESbfHIOqYAKIFsUlFx/55pdHbF6
VqLdO81kbWFlEndM7tyRxtvLGMLJCpOU4Qo9Qhw+censUZtMuIawoUdaAe04sB4gDqj1mAfTrmOE
t0A1F+2lytQ9vhmUQEnjPE25eButCnXxYD2Hk8W8sAe1rUXa+GIxxfgWBoHaR9JEfZShaS1cnHIY
i1GKcZ/BhFPtZVbI6rsVFLijvM7BQO/axcqL6ulbN0zps5WTHt5K0qn0rGYuiS/pYJkg1GsWuf/N
2Zn1RopEW/cXITEG8JpJzunZ5aFeULlsA8EczPz6u+jvPnS5LPvrq35pqdXCkBBx4py9116JHo7X
rBcZwk5d3sQxutCkqvTLLjTkszVkamMVPiPETkPOQjjEofd8ufUjG8e12RhnWB71ycPmEK1T9A67
WRThgq0CmU5I1iazxDVf150L5Jysk85EXAit4y5Drnxyw+p1HrNXIts0SIudvlOwCTZkh4EuFKlR
o36qHAC5VbOZpna87QZ1b8f9dHQqvUVunOt8O7ULY6CYnWf4qVUg8/pxEllM9nn+S4bq2R/JtqFH
Zq0To3A3X3/On+y29IgAVVD26SYajQ9rCTtrZZsTAHtwouVadlX0w83sdvxm2fi7lLZcR+egzWDF
pC77sCnEEVxazc+jozUY9bT17GnMA0NP1WMG78rf6tLp8qCMJf79r+/wk62X6SPAiaU5xPDzw5WF
HAZOH5N3EOZMuGNhLCsHUYh9It2bry/1ycO06LZzrmaAvkhk/nyYjrJwGmaae2hzBpj488Jbv+r+
46D6n/X331f5sPxnU4hXqqVA4mgabgH7UrgwlUZbjDX+hdYtESrV+H94jJbDCQ/5DY0MfCR/3ltY
hmPfNiQN9pZD6mmCQTdv8MZBu+u/ORh/8otB06eDwdlH0Mv4cKk6kh6FL+bUPqXb7au84ROC2PZI
fld5+/VP9sleCrxGp1/rLsPxfybC/ypWhD2Vph854lCP5Uiet4AQOMXgfiNCuRNWJNIdAuJV1Dfd
saUI+1Bf2xYnS0NnEI8b/EORlrpGNQ6cgg5OV7cYBklcI8+qkAe/gieC4dX4pmX8yQV5pMJgjo9M
y/t43K+jVtTR6GiHsiqqMgD0Eb+L2nHZdOISVbOGzuLi62f7ye/IJZnloVeymK0u//1fzxYVreWQ
UKodOjyeOK6j5OhBY11J19C/OVh+8jMuxxRa4S7SGsf/UJOo2JFJXEJUSQ1HntlAHdJJPUIWptAI
tI5QvcmmM5+GmQz+800uPSNhWzaeZOfjdxHJHvfwZHiHee7aK1sAxR9JSbVczX36P1yJXsQ/BxYX
muCfjxOBbF6YiD8PmXLLYwsV5dZBqLr2nfi7j/2TlwUfvUeJSZFpMkb781J9a/ihPvguJo4J//TU
dLJbAxlsXgYTyxIYJqz636zTnyyedC35sC0uifziw05UANmeysjzD93sxVsz9rxnX1TymzH/J+8k
Mzt60vxeKAidDy/K5Po5bpsUBnBfRiATmkV0b4UDTto5ttrN1z/ZZ/dEQ4Xut2ejLPp4NZxy3hz7
wjvUTqhd+H3SH8Oym/ZfX+WzX+vfV1n+in99Zy2K+j6ruUocOmAXTRkRj7lEwiEnS2rjoSWm+T8O
75ZNyGfkwRrGLAJR4of1K0zs2SaDl7JRpPOTKohEW/Wh0SKFl+Ovr+/PYM7JLXxYLpnv4GJy6NgT
4/NhS0j0RMQAl0lebAt77TS+pCFmDYMN+rAhJDfU7bHZNVN5qZMgeOpIzUuDYjBDWF1IyUmT8ZHD
p9NWN6rXUIlbLKs7I8amQ1TyYi4RWEirFM+VjJ5yER3NIr/FejUGitzQlV4N841Cv0ReYUGGolVs
AE6/h30MfdRvf5k5obJpnu8Hp38zmhToylzkBQb/3OrPBC8ncPUtuVWWk2MHSz1E1mPS49r1+WNg
yVR5B5cbB+w6lEaydcte/bAJX//pIuP21mErycuoKnBsVuczZgYPHsyWiVAPsWgwRnTqVO2ZiOWU
hQ+jJhi+8x8mBd/IThJj3ZSuHfgu2G248OUmGadboLyExKV5BR/BGTBsRCNifsW8ZK+rWD8MRdU+
GtOCiw5TwsoDPIbdZd908zHUwQdOqYNXpLEisodNdZXQRYbGPKkdDn6cdl7hPXV65f3gU885kcE9
WqVOeNeQUoczRyY7kAW/TKN9K2m37GpAMJ7IniRZLTvYyw0KAVH8MgfsZquUNsXeTjkzJQ1rXdia
ggjRJTusaGS6VoPfHuO+SXdpuoxcxyG/hlQDoMqx9HHXI1QmjHqYDiTHyF8S8jyobxPntsziQGCa
P7QTI5Op6PZDjjFHM7Wz4NsFwD63DNhMdE2+rpKNFQ/jhhoo2WRGnw2rvpFg3CYviU5uJJuLdijz
Zysy6303mtF+Us3CTWG4nRicAvghnxsQBxoMiME/21Xc3MXQ9A+6V/aBHrr2T6/pvCBMVBqYXuEg
hcsJ0dX4f1tOOZtKh8MCnax8ClVS7UVZjg8enqw9craG4AhH7VuSIA79WNOdnhtjupJhAwhvcPUH
V9Oa26Ls3buRGZwWduVudCAUeU2DjdlKdTikxeNkNu3ZwrJw8kgkuWwpmNYKiuNaS/uY7KR2oTC7
3brtE/FD0xz7tRFW36+y1CxesrS0d1g5jQpYUN47Qb58IJvas+SwUcViJWkzsjsgyoFGCOfwLaSv
f7SssLzHT7GAcAGsornzxCtH6vSa/6841bOHDZI5nd6ssr4fHjQ9cnGKCkc/eiUwRmhhIkAl1Qf4
K3p7wznAvZtjQk6M0E4PSQckA791GgVFPo/7xJrEz4QeysWs9OnSNnttyxW6q5HROWuYm/7kCHaj
Va57HI3BPznzKG/Y9sJ3oRfur6JWybBKW6WdEk47sJP04p010r6r5mTa5n2MM0L0zyN5fGdmPOju
rHQJhyWO1xhlew91hnBFCTEYnIkMpIR835jNlWl2QGKbAncSe/K5I3Z+lYfCPqFnKQ9m60JYbuJi
7/ul91IuiFYcY+N4LznZcn5UyUU9dS2BJWbxbAwgxsirbllyiMMWpLNBXPKKS6fUrgEdOL/SeMgv
eqfVIf/rtB60ETK6TymzcalkiDiybciXsZ4Enea0vxmLyRVnrPBQEZOG+6YtDkMVZ29zL3NcsqBL
nos5Z4HQdYjDzQjVY+575TCF7EnTiEIBVi3WozX35uKKS1u4kDAPiVSVO1EXGNgSi0TQiF+K5DZy
aWGNUOGEafSQD2bMiHhudp4G5nEcmfKbfZacCSFVO2DHS6dHm9JjSPL1MRXoHhqSy24hU7IGN4Y3
3lRCQ9yIj/4yirK8WLt204MDLEc4dpapTd0mmYwIsnUDB7HQRIjOPEtS4IOlz8pkYHUvCVrgF/FD
VpxMqrtB6dkOV7bOfbSwvCToYaIDnMSDa+/29S6y+SJNVHz36CksPYg6ok0Dh5XxNBm4cDwdG64f
mu8TA51XDl18YgatLciNuXTe0JCWV1Oj0mOuoyiZyro4Ekzp7w3pZI/9UNuvA82wYxiB+E2bio6I
VbcNLMd+oDdpj3P8MkwRGQKegGLGNMd+R+Q8rHXCdKEO6ESY8ceAEyjNiylVJpzmFM/klgTFeQNz
Tl/2rwHWDYtbsSu0qfihiTy6yviCcxyntn8yR3/47dVtesiauGQjaRN4qhPJYgmNfLznCYkPEZFb
66kyw8Aw0u4iyhRKsNChsAwRWcH3qT1g5K7b77tumDFlSpcmlKqdX6oPJekTcBila4JeGfonX8/L
iyon2ZbA62zVmm73gDvB61ZGndSXsnAGCEB6cQQdQX+OrDmQ3+OusUg585cCpaxFH0xNrG31kmYw
ipTDZE2vvo25LUEoRBJ93KxmR91ENpZDw2OXNsJ23JQq1vZVS/4BO4xaJcqbQc9VlxS1u6FzyVmj
M4ZG9mcOvbGz2GtDLTnYFnka0Kv8X/pQXULbE2As8L07vX7o/PTZLPV3vJg5fi0Tu4MgJo48ZH8z
S+vnONnkyYCfKE953YUX5Lr2oMvN8hIiHaGEYzVDtNdbweaST/uqd343c4pvN7TIHwAUsM771tqM
EhR8bNXGkZDlFyHnp9qG5UfT7GbKILZEbvQ8mUTS0QfSd6WJ9XpoWfNTwh1B2+Vxf1KRY6zKkm6V
UZPPhu2w/62PqiVODq60nVVSovUxaiCljOhrZCWilRbtRKFIACzioG9im5OKrQWlYl46e2C6LNN9
tyKKBafPj5FWgjfv+pEFjEwYl+IrCP3iukqTm1aEkGRpAKP9FkC9zGnvt6SNO2F08LOyifBty10J
5i23XNQmGB7fcsqOe2+yB0jsoABEbkdnCBVsQtNYEi4ARBG+Pwh1cArghCtgWgQ7dqOzz8JpunU0
azincclXTrBgUzc/Xb3VyRGh/IyAem3opVZkls0qEAOW3cycXiwLEsFELOjab3S68VZ3WdsjuMVK
3g9ed8e3XO60LrsYDCV3lQ9SWUATvhN5u2SdeZiXQ590A86x8VPnqFsizEZo6+a81W2EVkYp3BUz
lxS+px4FiLAjtkEP8DnmdkLBm0eVE14sqxRJXcPHgW38NtQyda25nXvbj7TBw4bUsj5uIBNYY/6E
vetXpohtqXjFN4pBGUYAMH285WwnNXUV0XI0mbR6U5NuRxOdsTfUJhP2MTiuDOhEFP2eGh9mDHUf
uS3Dr6oznVXqwZ9rCHogOcixd0tW0RJX+KxNVrGtB3ARWgN7aS58yPK5UWxKoiEPfJXyUBZaCXF2
1ALNB6c6GJoepHFxLjt1mWOO3ekkXW2TqD1BEy0pLd36nGamRle5AeWWG+VZCAxSSW2KANx0fU1T
Doj3aI4kUZUToLjafwqrxjvZNbGFflg0G7ggoGicAtO2awJXZGRwVk0cnoy61Qgry8QK5pa3ZyaT
bPTRvqYXXq00fo11ZNnQWUa7ezed+dIveuOKGci1M1jTvT9KHZ5AaWwM7MxrMIdXWgXJgLnMpmDj
fOJgSLgSx/A1ZZ5AAzW1p2z0mnUJuv9uStws6IgeX9EsMwI7BLIHeAxphqu9WGK4KaLoyVDaDswB
rqy6+dGng0YKgjRJ9DO2aTMZcA0gnN+TsEW+BSMuYrQoR6Ki189Dukis/IQfLw57Cj2bfTS1xKm3
ZhzDtg09YsTQ6SrQB8j27KOdwNB0ivmHJ0vIeBBmkPtLe9pEzOMDaYbJvscCcDXlBP1qeju/12Rs
8ywidgAqOjeKydgaQHmbS9UYgS/vWsnZLA1vFK2rM3mN7VozlL1lWR3v0Hl4a1gqMzTJ+ShV+EpQ
VsR5CONCzBn1HGlm/Sjo+gOynEeikagePM26ZTi519L5ULZ4l/Is+dXigL2oluhkVVEo9BIvRsc7
r5Fjs/PadGvqwIEaSM5UmfkLC3pycv3oMS6cBxIhH2LcstssGd7gXhdgc1y1JkWHMHu3vTJF1m7T
uUlWA7v4us74wXDYmuhUAG2j2wdUObLew+wmGKzoTjaDM1M57oqYj35Thh74h9a9JSoMHkItX+BM
1adSz5hVummBaaP1D72GzT4RDeSoBMsth+TqBOerXrl96uwJGSqfYsBgLSMgXi2yjVTa3AunOY8l
3AUjm+40lVcbwslytUqreLgbgPYfBMVB4I/5CVbipXTEG8CZHyDFbzHcHli106CdEGzTolTFu5VZ
XUBU3Lgv0+RW5OYuszJjPVupe1mHA848vfvJTJSyxoRtIaosDRR8p3WZ5dXa9nGdt157g7gI2kRh
qLXtJj+iWug4UUZ0RbYabmVP4GCRRCRTjYC42LxgpnresUvJxfYdiAWU/z9yhQ+EeeKVSM2nWtOO
woQkIKstkEN9Y0QALUcTBBNUs2xTuuNbBIY1sEb801l+M9MG2DpFZl/aLWtq7HFMgIfM/u++Z14l
nrPYXhjS0TVcJnbRqjFPbh9Cge0WY57gCGvPE5F6HVZZHqm/t8owv3TtYYlWyVOvXhVegRN6YCkp
Q/+H5nlPjsITaiYslV4W7a3I+jGb7bDm2Hnl6vLRABrPeVdFgZPE0EJwHd0NHE4hJ2bErUTtvFXQ
agCm9dZVofEVmMRvnuauUEHjSPOlSspmTw6uWHtC6SS/gU4g9NgliCU+eoNj3/U12rmJWTapC3m5
rVD8nEg6/TnnNgmGaQ2P18pOZdwIDpz41fWeZ0xsTlXk+VabxjuDCM7NPOu0XbzW4c2Ay+LiFNlO
k3CvoS03e8OsdpUKL0tVv0PHuCocXSDrdB4ArpZvs2EpWtw0QZxK49nExuTzbpoqgFa5VmzGq7aL
rztl2o8jJ/4WdrzIToWmVKDsvto2hRYoRTq9qc1bwm2HPZCNmtb5/NJh4dxUFK/B0HAG0XyQqFXE
+puaDiHRhg3WtJfg3SbeN9OmluE8eAehJjqlRjmiAfHuk976mRdY5c2w/Q3e8lZI+0Kv7F1HLnO7
IrXgro279liF1daqZjhGuaVutEGkPzjG/poij3EwMHy4zPW9K1l8fSsrdksSHgi9fNyBUs4gj6FL
4ODMualJqIqZ4+z0auwvuoj5NOszURttAgWA1QPI1pmJBOHP/IuX1SQ+dxda570mowuOIHtm5HQ3
lQbI8aQjGaXObtvREJvZ6Ywrr1ZhevIgAK6UjzEicMSgMDXKmcWX5BaYQb7xgLQxZ0haJQ9xEenb
ghSTy9G1T+U8CjCwzjofgGDHFglEXdrwb3Rp72fPHba5zfFpDh0HNuOUQQj18oDJ1EMXKWcXmS6O
6Eo/EggunyLisbKO3MspvK4oTW8HPbyJWFD5hrSrmI52GJPPOVod60le7O1oSHe6ApHVKFjcjnyc
nEnftJY42qgeSCQ9m6A4vHK+yYfMOcQR0fQOXNDAzuabPvagO+rDq+WRZDJF2U0kI+fM84Lxms51
wLZGIE5hA1WtQKqnkLV/TA4Vwmgi/ulAcG3biAOQX2QktYoJfWFNijKaIYdmrrLpJcTerYEQINCs
BBDXmMIlH0agODIK90pqt4U0DW4sfZqkPmzrgkM2fVRtPbT+ndu7HqCneLyniZcQVbBkvtBmqlxF
JWrm5SbrbC9elWYYBTbkIEmecPpe2lJbIrsv/bIqse+ot/IfpbQ3/o6Y3V1o+dBuIp9UJrdO0KHb
jHdYNPI9JsyXIgvjw8B0aFcSF7cJe3FVI0fa1m11bZaygb624B56xt+V2eB2mzhX+IV5TSxScZZA
gEgIRZ7p19S0heMJgk/Eo2ylsXJcqvgxdPahS01qMWXyZHZAvAattAPj5bfWSbaCvDwlz3E/qmOE
PJC8RUDpYOc5TPklqDoCPa1aPMcI7pmN95s6E1Q24HmiMCuPDZ3PGkkzLzFwOzLazqXv0cLXIdWP
5nyl1QBhGy2+U+DzvE7C0zfS18pvOJXEMMgJZfUy4PkCBk7UWIQSQaAmOgQGMFHtjAJqgn2HZwNY
W8ZPA+8ZcHEeS/3WicAxFzp5WEZigMrU8vbWj53bWQu1gDLf39aa8eLJKH1N4s4PBtgZByRY2Sap
oc6YLqcXfbjrIA6tU2MYYHW0b10ownWRyeiSQctvk+YA/TKgb2nHZHVyryFNRbvYzx+NInsxMgfq
kGFwXX6qQFSRsZliUFhyZtvhCKAERHTh1f1Gd53xjVy0Ny007jh6LzuSnY/kXhuvFplFKzHM9bGM
qvsu9ThyKRdMSU6+nTTz5DinoljzOLItmB2qg6p5s7TkGRCH3Au74S+StnZtTP1r6RXkO0TzVU8l
gvgiN64okRp6nUA9kooTPWmIl2jVf5F9WV+6rfFoULzUMeTB0kGCwzBy2FiKkCIGa09ZOgVMImFy
9QbQmLHF4zQPb/no4zmFIBM3EE4JNReE19Qcio1knzUJKabCHvqzOY03nLRJD5lBxuKWJ03imqbT
vAkl6IIoHH+TGdoAMrKiAILarU9eAdTcDtag315WMn8hsiOiZNT2EnQuIrnZexXu9Og1UGXN8qJG
gw6Y6x4YLW8ZJ49Vk4XeJR0FtF9ansPEzp0zYnWoWIZxleYh8Yiqu4P3S9JN4bs0/GNt59ZewvfH
Id1hXrmKSj71qog9DunaTSE5QqWD/5Ip+strGtfjOs+cu0kn0k62+lOcEmM9eNo/DOsbBNl0xGML
dgsPNOBR7rsmsw4FnSv6J5LEHbaTEk/cDXZOmO1C0YJ1R6A1UbppvEVDuoSKtDFASmpMd10qOwO7
xgrQtmgEfZzAh2r01X4e9UvL6JlEGObT5Li/GUFeh3MRBbWqPPqSmX7taNjmYQpCjqwRRImkr99w
iEyAk3q5z2NbnXsaB2tbGfat1tkUUqVH4CJRk9SHqfVCpnNJ3Gqob/JyfkGjMS6Nk+kfaJiNcUKL
rrgjK3A9UHqzAfrO7loQqbhvAoSoHCpAONHHTgmv4ysZib/pK2/bMjT42Sb2m1eZ8NoS73Zq++II
IIg218DPdufQHn3pXO+1QucL4nswjo0P5qj2IhXkdjPAyat+FhSHnaH6kwb4ZK3m6oF9qnsaagdF
57zkPErzNl0uq1yv5Ay1YEj/WfpD59oY4l9eOsklwkZ3znaI67qhIKdFJZvMW9da7tCODIlbTgg5
4HesSTNZcnESGHBWXRZkidj++AxBZ0a8qBGzocdtyuCBJmItNZL78qR+jDXvIk2yXT617T5niLuJ
O+p9xYSQFB2z3SEGem/9nEyHgle/0cmmpqTuJbtXYqKqQ97BahVW+8Ey32ILkg+L9G2ij/vZCnty
Ib3xUFtZcgug6r0BFxO0jjP+VE7PZmE5F3k6oVbKZ432sCQphW7fduYBLyBooksihwyAiNCbxpr5
JdvxCS73vDVn+P+1Xs7YJyv09uFAcoMdP8jS5kw6zxbAudp+Mpty3sp+OWkxyzG3paLtuOoGyF0q
abuTFkGwE03xsymAi9V0XW/htRtnlM7iphyca1rMYJDSkb74lA5nQpgIoDB08zFVHukYpk/OSQIi
Ys8MRV8vEa51ubBLrYJ0Vw5SKwI/5jUNVWdtVbn3JFx6P1jwnDOiUIuM5WlkKXTlBTMkf1UPafbb
cdowCOtUbus4I3ZOoX+TqlVU/znwOIPIZ4e0LfJWxs3i4wo03YbB4dK8ze0EmWp9O9rTFc2HAtGu
U24HAIEvUQus2guN5iYBumd58lmMUXkYrE7h9vFvKj98iiQDdHr4NXzHjL6crxHVmZKWyKywKY72
zBgl8cp6Vdv1uOp1Wn5klr5mbEy7XIAbbxOHx2GM7u/eyxZh4YCqrRluUEu/pQuF1lBTdi0mb1jP
VC5bLS9OynbEe4Jtmw0g43hPVMBvUSZGANW+2hotOauurH+BX57oqAhiLHqjOpSL/G7Sw2ZbV/Dm
plQwwbL8DlgoVYPqu2STgyQIdOJVaOMXp2mSb43uEBSSQwoTydGVA4eC0r8HAzwf0pnOUEplsFOS
BMshtvpNIrxT2Wjvg9Rf9TQkHWBkhkOEC803LPCBNDDDqLZlS7ezbud7fbqrTEtC3FySG/M2ufNS
agCqfWsbacUPP6sOtpLvEKxAm7WzeUvOu7kmwU8eohx1QWPUt5mDHDYJhUZyF2FOE43vy3RWDIiF
4SxeOCIBlH5PkDndX4QXTDcnZ29UUcoaXDiBYbP2u3V01mw/QA+qdrBQOVBja9sMOmPZSedOZqak
OLjrHTqAdsPGmxycsLkkaYOjRMafknqk8Uy6+3OICTOYOuVuXJvPIALEviZ7nM52JoqbtojnzeSL
bIVRp7yyjHK+7ICzrOKSakTT+FyADt4DiST0CAbsrqFhdew5rVynDe1Us/PNE5EgxUw2Rf6qyeYJ
+dXAC+8ToaCKqybJf4f03jWk9kFmy/vIwWPlEQIxuVJ7ppUBprrU2wsRl+IqbqNwS9f4BRriZaLV
l57d27u+NkjSs43wHa5bfrJiFujcKrNz2Vb+pq/t5rLREHKVprxPZnnDbgs2GrHvKvabvUUGeJUW
/Tb08GuKMaMbXWbtBVYs/VQQNLqX5N4EmiLfDPfBK9s6AOV+1Fa09MnFxnUNLkNfKX184WEClK7r
u4jXbEGgQwgdQ5ICvM00QIFE0XWvlQiDUf0CiBgsKIWqfBqS4rUYyFkYrPQlrtqnKh0uRvQUK8vu
56Mpc+aNzJ4kkhu67pJsUb/10LtOm9HL87Wo9ce8zseN347PlVbe2NXwViYxI7e5fYCE2SKJZmG0
7Tyn+UWHu6VFNyaIq/U+OZE5LuiYm6QBKSDGq0W0iS7ANe5jzCBLNIGSj0m6NESkq+bNPHTpwj+F
sxenaFzpp28JMDW2g0183KiKB0ON/v3oI8e10uaShPMfcHpDRGYGSoBYS/eIGq6rPBu2TWYf0tbu
NmnUVgEpJdVDNEztDjgtJ+rU9zf+bFyPRXyfxJ42HarWK7YRA+5gMujpost+gQHGNMwt3G1ll+FG
FwB52iSOgtkJf1d6zdxehcm2MwyUA0Q2BWjrLPibFREhMcxkjtzpqpLwWop/mMCqvIHUeOfnPQRV
Q+z7btKCJK4BZMMgWqWRfDUYNJAIDPCjzJdYCaCxZthAtnX43Eu8rdUcPoR65B0LrZ/OsvB3Bpla
Ablg5aYGt6A3kD9tKqWSN5YvlQFC4jc3Rrccpar492ACuvZFf8UifKzi7lH3zY6WtdecUe6WG83S
BBDQhmxvSUSSbJwwcOv5HBtauHNx6wWuQVVoxy6NllLedAuXH0Zmu2lySa4smfZEiMSwEzvLPGti
ephdu7upaK9RWNJm6az22o+LmyqWLnFmRXaImXavWdmMvdEM9dHvwPkrDpVmUr+AKiT23KSE1oH7
B4i9ZaCaaTxa80h6i06xMTGrunJnGS3UwSJoxaxvACrb67KqFpAg/CtUFDpHU998IrEBeXlC8WkO
vTzNJnuGZbyxlgk2LFqydK/jtZZwINfy5EduJdFrXIw51S9jNriy4X+XVKFbxBwkTEpU/aMsOrJn
Sf7d5B7AVlAX1yGwRQaDhbQgcKYV9BtfG7NvRIyfaNPw/HnmAilwURR+EDnZBNj4Vo3Az6zG6Hch
QscNSiMsfg0Qye3/fDEb0hdOP2HiTUZT9adoLCFSVZBLGR7stAE01tQU4VESX6MHt765lLnonv9U
by1OSo56iODQgBsflIsIsBM1qypE2kc1FUT6pJ2IEwIDBdvbTWioSscIHMYMcj2SJBmuM4vWNqZ1
S39JtXqmS1L6b7PmkSA3RfK69OXYrWmw1OkmTo043ubpMJJXYXf8n+jkXfvtGw3aInn8eA88qkUp
LOCjWR/kiUBx22nOrPCQZkojDAfSwruQVvs+5FI/hex4D4VX0RQFXyHJBGrmjDY7fxQSAmis9JR4
075T1f/9xjDj0JFqIjr3/b8QGqkfNRmCV0jfncccTSd9rJoEKXAu1fvD10/gbwU/18KWB3QCOa//
0WiVRJYJ/b7WDiMBh3R8iIpxLDkFeQ3sSY4Wtgfa598IKP++QXg7sA7hyBio6j+K9/MscjsPLh98
ZyvbU14Bjm51i5gWqR2+vr+/tZr/yyIBDIC4/OOlaDbk1AGsJKRktwzATXNjLOGgX1/lL60mIEWM
XxbqJOxfQJL+/Ow4GGVMrmf8FugWycWKVHKFNPs8R3q4l7C0v7neX2Ytroe6RGeWjpkTee2f1wOe
NsW1O/qHYhh/dWjO1qoayEyZxXgdeUjfoERcApGcf/QRr+3XN/uXanO5OAZLWKGWEO5H00ckQtuC
aOwf0rBp/d1EFfPWWs6EbABoFaFWbuU8D46onvMwI7H166t/9qgd4/85CRao24cvtmd+kHgZkzOd
GCJSdLptE6ZUj7Gpbc2iv//6an+9Psu9uvBNbbwfjvsRCaSyir4zkuPD0tx+7nMNmWRsFcHXV/nk
njDIex6fH7wRV1/++7+kvqrBKiXgQx9GP3LXXY21GW7vmujBhMDziLHC19f76/tbDH6I6llchND5
Bv+8HucNacBB0g50/doLZdQ9s+dxNC/rvqdj/PXF/rEu/7HGYmvxUP/yzeMzwc7559UcEmQrW7OQ
gJshqDlg3FctDGGmLXG9r2rYJV6WqSuVUXGhWTUg38XVKlqSIEgqyb+xoXzyiwqWVN918Fo7vEl/
/jXIfaxEtfyiDo2oq3rUbRyC7nfwx0++EReyngNa2XXZxj98oHNnNDnhfkjtacFsKVDHswi1cIPb
fLyReAFX3lxAbAa48U2N88lvS5kB32Ax9PA2fTBGEcXghAY2hUOhquLUkvt1nP2SVK9Ra56+/mX/
vhSWDAwgvEL8qmiS/3yUGJ+lGglRP1hIxcyfTehM3q95LtozLTHnv1pruAwfI1xRTCdgBj5cTEL4
N2qj0w+NH2dXdDlT5M84eRq7zi5pICebr2/ur40R7QUVlM/m6C5264/PEaVr5o1TckRdLJ9lQcB5
pzNsFGGeHzN/ccdW8f+irf9/acBQOwz091wN/9Di51leq38tBD3vQ5dmSB7FmGjHJGdka+jRFHip
kLuv7++vNeefSwFToCGxGBk+3J9KMx4nqsxjWk/Jxk9po0MgmxBMcFd0Abtv1u2/vgiuh7kYfRrr
HNCND9frZZz0BYP0o5R0GWbb0slB5kSRztbd7DTaOdUZ0KL1dR++vtG/PvjlwgRyQXIAAIlV8M9n
ms0jLIrZlUcrEogX/Lm4sbPpO8fZZ1fhTME/HKbZGj8sclNP+LCnW/LoaVQXfhYTt2POxTf38tcX
x71wF9Sp9uIyM5a/4l/vB+1h1kbTi4+hP0UHbwqJxnITdadpiIy/fmyWv6yEf6zbXMxfDDXQZdkr
3A+7BO0iUy2B0UeTGGR807U5rUFQkRAVknC5xGVGmKa90U32sZMybBhIUd8IMVTFTsoOV3ShGam2
sVIEiKvQpSCY8BzcTHpR7GcDhz/u2Wr5wKzoVKqJYSP+ufB+Juj3KsSuh77mfzg7s6W4la7bPpEi
1De3peopKMA0NjcKwKBeylSbyqc/o/bVb+yw4zuX29hblErKzLXWnGO2MPBXXT5lFKItMQJAxvtn
gzy3b2E1jfvJmfodA6OLWzswmR7IyENaNvdnL7KGnJBpl762NOxNNHVFuzILXdwAWChOilzo2IJp
hv6qy/0nZVnzU8YCo2lCDFkRs4X2nyZuicfCtRj5Ze6MhYEu4Y/alfSxsSIUOx355cfg2yJBZJ02
Bwn08XsQ1HLmF5oo1pENlg2547nxjpPE2sol6vOLTAt4AkrWB5v/4cOCCGHHSBllg+nI8hAlof08
K7tEsG2DAh10xaESDv24r0WboOWMzJ8QCRwC+PImeClHW303hxJvuhnUtJVa/lLiTsVBZr66buxA
H0mZSeioKnPrqYkUUOQOPSvYpPb+rNwHJEAU8qquX/y+MsattRgMp5VvEYfuo15e11pIc02iLpaY
JZhORli25OBNBWF7lu2lrwkSlWPYlTT7F0cW/D6t2MmhmzhvM4s0q27i/ifAczv69jsyzFnWLAoM
pAXWxPFDOzR5Z3dv1XmzsxjCHLqym+6yxSSdWPkmOsoptSZzh8mB2ERBRl0FqaSfn+ZxTD6Zi5be
VZh77YOp/OyxFcB+67adr6lSDdSFJRw9K12eEK6HDxq43BmaRHtIFLo6aHfheFwqnZ9S21eHKcja
PVSdotkCcg2I6UTTBhI4cZsInWw10iWg95re4jAxiZJLhaxXFj4RZ5Wo0mceXaKjvsT3MMPqS+PY
WmU4rMuKShKFtHs7hFXwbcxct6M95ncETbZG+zBMy/idc1tQbmxmJ9GltxidBt2Pj1HhuChVkCed
BuB1wYHSEWd/Y3nDJZ9wINZMGWGc2kl3B0SCGe80e31sM9i+DaqJdl8vslc6t9PNhHH9TEuXaFHm
Jgf2IkQzvVLV97qX+bULRxu9TtgPz5E1GmeQiuTqWIEaa8S40rmTOJowX1UVgwaGjBBGRWZMNz6D
RA+bC012J1HSupURzBLC3GZzPVYMAlAepBkdglld+XR4LAKxI/xRjaH1Uc2Gteuk633HwK2YzLl1
Rmd7YroYGU79zOhUgFVIkV7TPxQbN7CbasVksO3u6jBl+NLgIu5Zgugx2kiRriAvWNVqWjx1nEbM
Iluq+N6O+wGCBvOC8lD7toGjoJnkj6E12+iEKYEHEUhSFVD+it6/d5tCHWWHYj/23UR/MMcxkQin
JANaoaBtZUFBWRh92s2eBBCC70hgIUUNkNN1lqGkXjmazntvOwk8kam19mAn/JfJrCcUw36/MyPi
4osUkU2JBDYul4bsj7CIHtNadjz1S1nsxj733+sp6F/HwZM3MkJWTe5Nfp0k6P5XxiKjdVd02SPK
o+KGQSWZSwCEEV7i456ctn5TYgjuwqnFHzHq4m1m9nADGGyod4Oyx0NONvibq0voKcuk3WcnIUFQ
m0WCcg4qY72RgxLvrhhpktb2shsH4X7kQxEgzQtr5OglFvyjntRsr+ZAjgRh2e2707AFDkiSD6gn
XRQqyEvTkvhPIh/L85jL+piFhd5N1M441wqLRAJyjbZZjXKzsXS0HafW2PZOSKOeyVpPaq9J89xw
SX+Akcg7q3iGV6Et/OPkZeMTZ51ko/NJJ3E5VN695XUpYt62dAC7WN4lk3kawgOKRHd/yTQ9N5GM
9mL2vUMTuJt5fHOTp967KYzatliPo3YvADlPCFeLDAmif+F443LCPGWpNEsPMkQjSzPaY9ggu2F6
NGzXvRks6W8Sc3RvkEine/pI3alf0OekaO63QD2YV6aleR90NWaZrs3Km3KesyvbreSRxCzCRJv2
Ev/ktmUQE89kxcq9KDmCilS6GltdtuqzJUJ6N2FfcRu1CQ01nplIyl3b9yVypiqiJe8RW0IU13HG
53sqLZuwShsuyxNuhfEmKzze+jYl8ZaxHIF0Q1s+YtDzOgQpfXkqxjC77du0ay8ZY3pmjOv2vGXe
Yr+xiiDwzcH/htE4HRzyzfwYVwNphIZfZ+u/H0R+PziSrBD5YA+x1Xu/+c2zzm2qlojNYxAlOHNS
P2DW23d6rQxSg5UczSsUdciLXPbbv1/a/v0IZP8Hw6G7Q5IAkPJfz1uZmVRaCLw6RJN1Ruzbg3ms
RhtNq1dosTWwy26QO6TnhNQ7/7IOG85PTVuWmWF3GW7k9q4EmHQGjUNOTk7sPeYWyymvBBj5Zu32
Tr5ZkOOAGe/lZYPQxOmFZBYcxy6B5P/3z3M56v56ortUhRilOeJwWP1a0/gNHfCFF+JoWqp7Gpwq
uROz87D0oeaV+Sfz6/fTKnePQ6RtU7Rdto1f717beG41mFaJ/0WlpyXMvN00+YSFCTf5xyf7r2z/
+tEo6EOXPiZ+4q/lBS6VgLnNUh0d1bWrpO6yH8WMYqJx2QB4+7PY1tN7yBr1NFQpJKW8j44eFhUC
ryZQ+aRu/f1efyUxUsvZtFaoirkBbMhfW8tBkI2hILru2CP10mvkWcGG1OOfOus1SM0uuzj2xn04
zP5BD5AY29FBxxt50z+e4stD+vXW+Dy8ENF5jn9rTiYmYzS7V9VR5HW4q4K83paTxO8kkpahUOIw
YELMXU+z+wY6PPzH5f/0/vpMW+iFuDC7vkKupeWrAqNIdWwEEmfQYtH1JEa9KUjz27h+84KdKOU4
Uxv/uPCfHj8ux8iFcQhd2S8vL+SLxctLKk7c8vYaJT0SZquYr9G9Ov/AcPzXMft6j2nY2xBUcLSb
XxuyZaDCEBdTeUSjXBx1W6tpxVRyua0WYsjGJNKbqRnSPUsYPshSI+QOpuwfra0/3WlKXZNOPjQE
Cvtf3zepjUq2xVgh9+u6M3TYHgC9TwhYhxDVGYhsL0qRrB1v7v7RLPnTrYZp59ANJmvhtxlXSghw
6jP7OXZ5vRzKOexIHR7Ssx6mYP/39+oPTzMZQnSCuMv2732ZAgH+JdKmOpoTTtqmq0cOuXWHwScb
tjmp9+vcb45B7ltrK2r/1X3+wy0mCItGMJUxyVhfKWlwV8u5TtLqWDpTzvxdPjp9yYEEoeRqVAwR
V0jZn/PWH97//rH/cIehDAKzAXdOz+1r2zudqVyryuQBq+ZuW4csXFZjNHcju8Q/HuY/3eELkSGC
ucK1vC/L9qgADFSBzaZnUg+hgDHX5oJBTvbqCS8LEqPmEn5aiWUtkqT7//h+6UtbtBbZqMyvoxRD
XYZiQV8eRdUIWuCMvVNOhuugIRDeZ3B0Qr+JG7EwukOvw39xOP/0JlNg0bEmkAsOhmn/+hJZoq9Z
Q8cLK8Iy3Li2vZwyy0zTz4jxpLsDGjt8Z+w5ncB2a/Q5IOhHeE1V+69Eqd9bSsRBhpx9/nvi0MP8
+ptERrs4aZOlx1rl9SkKmmnEUxYhE/r7o8W86E9fucOi4TNR4p6HXz40EdojFuCiOuL6KE/CGZ1D
0NTVljlLsdUBJm9kXstqrGvsYHln7PH8hLR9/dfFLJ/9FhF8IfVrVFNnjHaPLUNSLHQYcXXeLVtM
cDVePJPWRDYnxxYRSlzMtXnihp5MS36aHcYywrbvPSTaO79zR0ItcLvpUIHps/PsRVXWkzFEH6Yd
EFwy4Lvwlh/SMuZVC38YggReRluN+O+EedAZj44djeVei3Z5oV1SvnGwwucAPGWqLdYNok+IcZwR
yGX+vakgftTo9jepXUsAEFMX273L5xgXxDVGebOUC9GraHvGqXr2paNpwjiHYVZPeO9csrqle6jq
1MAC6+XX0QJEtS4jXJWCiNFxCT/TWe2FMdJ48LrbBHXQKhQaP3Y4PLeZoC4Y82nDuGI/FdUjomVr
1dfyyZiBZCHjhmzoplQxfUXVAUZ6RXPgRozZo41hS/RzssaUfmjqJNnOFdHInIr5J6l9DmrIdg7C
zpg2OVEo0rnx+0tguPdMjLxPtHxhHIsAKRi9Z7UK/fJ56dSPxcncV7IhqM6TRZ5dm3CYhP770Wnb
LYNJD+mpjdWB3OdtUAtvpyIf4GYEXs8XyPGxEaFajErSEirUjuGylDdzjQm6Nkb84+grYcC3Uywi
JNMILx6W1C1uplBdO4aT3rj07hCdibvQFaAp8EzTvQNp4KegXqIxXc8XPb4zOG+Cw9dOjtZySEEi
rAUy2rjzsDoPNpZ4MkrTmBlmvw7K8D2zbFRSOiClEKGeqBskLtSnR6vE+CWY0ax6s4MXib97VXAk
XufouNdGtdgbd0Z6MAMBjsUloX61uNBppjqI3jrEZHiku7NWLFLVMO44zZyhg94tPGNMsXx7bbTa
W5kqKPBQF29jrV8QtmP89YE2wMHYY/r+1ijkfDRZQDxiAW98zLVwNm9MjaGlCgwC0R38zp1bl9vA
0tjxvWC5wiuw42eYdSKmr2GJHWly6ARXgfvowhaJ/Qz5EKfvVz8x1SqV2d1CR+LUcC5XqyQpum3l
4CqC38yH7yk6SYnsL8bp8NSV0U1rgXfJ8mEry3Zfm96V11FmD050k5ZKxfji6DMOjsJqh5Yf5AO6
Dr1Q7RTWa1TZBz+b73B6H5tafBIjGeyioFKxmENzPbQWYsLJz/cQvT7LKBGrZskIUp3MF1orQBn9
aDgoY7C2+RxUm6iq+7Vj4ErO0IrTZeQJMsT1MBUGGgznZxTmzlpwDkGvAHqnE26+NVLj1hX9G7ku
n+Cn3gzZRFBwmp+WL6/VwAkhx1BDKZA1MUPgb3RZrxCuuM85JuqtZIr/OU31jTDzKfZy8dD0XDUT
iNHhEXxHEEC/tpi/95Uy49BJMdUbtnrrs9QlNQOfPDFAFw+7/6zndohTs1k2MwCNpnG/NyGOHh9z
Pse4s10nJzMJpzMW+/aWmLpz2RErrdIkNodqvrGS7snJujt/qrF8NdTgzQrwTQROyyeZJoJuMAwJ
CJGmsja12WSYzWrcgE7+aRcWzjSFoQubPFFiPl7RNB/c20x12UZhJiXQzP2OdDCPe6yPzw3YAFyK
XAFIDPCDbO7wf+eYOn1Hfi7gImJa58WaVpi8DqUFqKApblRTdXtITy3KY8S/o6sJvDcvhrwaZ187
erRgkmAkoMJfxq0e2jo2Z0LSMgW3sTfxvjgNKz0v0y24Q+rgwnluwuA7AQcR6dhjSZciNd9MaDer
WtnBcZAtPv0EJ5I5Wd5aujOrUZduJ0PhHQ+t6gqCdkg4e+VuZJ92u1BPIT5xpDT9TKSyah6KtMV4
lqHgzFmp48bP7ozFm3d6NBdWwya4ySul4NYy5Qgms7nJp/mtoR+0ojCgVUYNixW5iPPevAMON6yG
LvF3Ik3ZwPLZ2U2uudxy6K/itqELr0XJqKGAkRGCy/VSVaKcIDrP0D+VndGUQbhphWV/BsIy4ezQ
H4EQDR33sMclc9ljJL58cuh6kD79gW+kvR8bb+Bl72aAx9KP69TFWlGpvSXLDFhv6WPgJlEuGnRG
EPgULHQ0Oa1aCviU3dOSHUEkraN+pi4h/7zH5rUO6+F7MzsWKlaXJXfKjHurtOudBXwd8715Z7bL
fSMb/9RWpFGUDq1nTSI82BVyuc9gdLCpadE9iDJFNs//6R5PTL8JOvxEiCCmjZhls53KfoB/oEEL
1fkND/67qAsdW4nFBmXiPp8sRGDNPICpssRqHqrxFqcbLi0QnRyySbeyCv2DaMsPIyDB0arIpQlD
jFCMalt0qNN3G7Le3svx43h1F8SRtu8M3bgoI91xPRgt5JoRh3mmquw8BoACSu6N6pYhNjvOP4mZ
XI1tWsWDJVwmUy64X23EThGSwZ3DVpxD/ZGgNo9NI73WXisxT7VGDPFpPjh0G65xaanLmADbjiFO
gVONm8TFIFO3slsvevxwJRARMcrxanTk2TLlM3zelxz42q7vbJrOohk349SkmDsJdk/qwNi3zFCw
+8gPr8dCkkXeQxRVw13aDxfqmWhjb2DTs2yVsyXlejVEotyYIvmUXgAha8qydd1HuAgLmq1mXUuo
yM2prHuGa751shxmzkvmlhip8XVxYFxWdILLE6ikGj1vVu6qMK3uSAEL4ypvq9uiXgBPaivDERR8
Nm3yUpXaOmoPFx8uwVevNl7RDde7JZyijTU2fZwBy92ong2qQPPH0bEcVx1d59WwZOE2FzaDDGO6
0mFn33UCHeCCQnjVROVb6dKPJdRz2Qhbu3E/YmFNgkxxpfYxYUi1J7H4rq8hsTll9QNNOkOTQR8r
MOCM0uF36Nr6yAy3jAMxXBd6LtcJCPzY0/UdXZUzZ+RHY6bRyxcg7lOX2ZALJOrc+6yXgN7CGNle
fcoUroJs6vV2zup7NCwVE64w8eIg6abHXM73eratB3fKztYYvZOifRqlvEyey+ZWhRxvZrsMtqWX
ttuJ6TX23PkWU7y7LmXwETqwsXs/7xEcwuCxLWNXVhdgXDS5J6bMbEdIrFeIueUPP+HrHoPqRzRx
GKM6F0A0yChXIhMbHBDFdeW430vGEWvaimnsDv4UN14h4SMCVQnbqthcmqDxsnTQIbQjVm7IC5iQ
Nn4nm1nvG/5pPvNSaVwLV0OgfjLJv7nYdA2CXLZhE8A+Y5AbT2nP4pibYo194K63q59m0jxmhS1W
C4f/J1BKA33GvIjpwDhrN62JrVs8ccV0o6XCwK7euSD9ShusivbqGdxCRbMbXV8cDfO48nETrBbB
c2NO3gxeq7uqB5AKZfQtjZyCBIMculVQuof2Mi7qovI57eddpSu8UI24tWwLt40/ynhCpxzgRyDb
C+MmUnj3NBdp+safL+z16fKcd0XCo4MTOikZzcx1H+6sNp+YxuKVSRhq4skUOCpMf8LyyjvUO2rc
JaaxkTLH8dQ3zr2cku6kSu1vHDy8ceEVLwlbAv3riVeuhncVtojL8zsqYsyz+Zl89Yu31+lxzcs6
tvBMHHEyP5tVPewnGAE3weRfYRGs7z3TcC/mOlCv4aJfCmU1xJhO3rRuQoqYssVQLLHhxfZisv12
y2KdpOPdTC1mXuXjd0xCTrqRn1iH0m6zh8QfwCS52HyNvsy2asANKavshyfGR1P7xJeiPVirtqWP
1KR4C2njbfwomW4ZALXbpR4YjnnAF4fc6g+SOhPTofWKT+VkV6G+N7IoP0CMeYs0o/ll+s/VMeVi
w+AauOOU1Y/1nFmHblCYAOhky9U44g5ApqJulaPeG8spXhnaLHGYF+1GVeDKdR1UOxiG9WassL6Z
BtVWufNU5ezbLuJJ63BTBoxbes3AkFPLvG3Ipb9aygSNeVPMKWEzQYYmC9cD6CWq+JCi1IEkvo3C
6qHrp+8Bpk9bWN+yHKRhkvrjjZUqhP9mcCfr3oxTfzgMejDwtvmvuaWDPa0DJlOymGLXSyg5BUWC
PyVyW8zytJhuFxtz0u8X4UXx7ElnXZjZSx/a+F4dc+aHiKXHEJFxhu/+28gY+RhOS7hzcqSk4j/i
eqREnGoOyrNN4QMdzWFLr4AUiYnp5fLyHx8v76xH2+9xxHGWmxo9HFObmzYa42eXtIeoyKPtLMbr
RAbtE5Crh1T2n0man2ZQisza5Csq1h9gva8XkVxpJ7oFf6dWAho8JZNmbNDY4XCGeHdZZ/PcG5lh
OtTX+Af0C0AM55O/UL/2ouDNQyrWn4RVRdPRNUIYJBFvFewSgizfQDXAoipMpn+vpSf96uAiL4fy
jluNL1B36t20evvdDuayRoEyxA17rbM2O/fdNpfXOclujRSXQ+Rpdz073htfrdhUMCZOoSPTY5SL
Z9ykjNhsXe8x2Ec7QCPWafBsClwz/Bk4hA+7/r4yw4HpluXtuwSuRNcknyoAJOsINqThbcyplZj5
vdMcWwMdoNgO+wIwAyB5K3W6XVVAFEmKRG1KwbFZs5GvZGJ4cVcmzN7Lct8UF9iuZZ1T1BvAANW3
LMV8wnztx1Lbr0WT1x8UeR9VX/R3odcHm56k3M2o0C9ZbXi3DNCAgqG6g0kCnU3yTDN+YItwviEy
PFo93jhbLnITMOl0wMdC7oPEhyJC3SWa7kEFeAOvS1Zs59R6a/Amb4QFilKnWqyXWZ4ZF8iVIaSx
Zzgv1vCwnBtyD6ESRw22mLbeuyZe+irj1GTNMjlkS9LyQzuCFeOA+jGKu3mybjgz1nE2M9CX1XSf
Z+J7oltrC3TlxanY9Hl+m7NjD2/Krp8MXd7p1L/p0gxcWGY76y4chg3488dQhfemNdVw1/pxg+/l
LEYvuYYdcQuy4KhUNq51CTHA1Uhz8FSTomGFJ8OjOgR6S1fInaOjmfHUkvA7bgK6eCtCacs7oWvg
ccv4A79OsCY8GzYIWo7WxOznYU2cAve2GdXTsICzD+EcDKpM4r6fnCs99FGMwPy9Snto2NKEtTSC
+KK2v6pgmYC+UgBjozVfEzQovzmkjXvSRRPStpZqVxegAtBW4RxP/AJyPZgUuO/dJujrAz2BcjPg
AtibdvVSuvZNNsmLoUc++hbtkxzO+HuLSROlhmltemsK4gx76iavkdFmeKU242I/GLWmUXxpknfa
r2Ovcm8Dw+aPXJMklSb/wfJZUTjk86YMZh8DmD4n+fRqygu3Lw+uxsr77pT5T3okxSp35X2Y9O0e
UnSwAYGXsdu2pCnk/hiDHM0+5mjBdRJ80Ca37xothicrTLpN32iYKUBT2Nu03EdeDsAoGxTaf3GW
LaKOUYy3uVxuDQ6DW2FCZpCEXh6iJbrj7QPYm+NUdQCiWkOLTzir8R6z43AeCP3Mo7AkoGcvdZ5S
GRU+iEMyh1f9ND62RJr4Jh52d6ohx/T2c4VuFE4e2oG+s26dzANT6tabEP7iVaDN+oC78Apz8k0D
kaSRRoFswoc84/Fr6P+abxkyKp2Oy9pRkOLCunPWlVE0m7DxOT7Rx7gVCD042c9gKNQ0JceiROmi
RfHTr1K9h0tyX/jRZytSHxQlVtCmxANGENoNtnaTr9QO9p01D3rlj2wydCBirO40AOsZZ5njwZ4B
JvVMK69apRz1d4SWBaCTCwAPSTnQ+TD9b1WVQGlBAbeWUeesDLsCvOUwxdbeOw0gGavgYvGNiutM
YvgOIl5IJQzQRlrA18uLDpEyLrXR75bYVE2ztfLxCXLPDFGpPGtb27Gn/A76HOSqlpTUHQy/wwho
gfOZvjYy+4fX9leokZ+DVM43lTfb64G2OSiB0NkkBtwmxmUcGMLw2hMQjxikRvdl4L7pyvsxOpHY
qjyqD60Z6k0m7QwgX5esOWN84gS+rU3zw9X2tQ5bdsXIvC58JIIpzY6DIbp2W5V9yncyAu3gWyV8
QwOA6I11X9n3OWrRWKD0Q1ERRNdzGA073U73nKeeyvmSwULjMg6kue+x1kd1i/hpuTR0i9TYaWRG
u87oxU1Q02+oZ5zvUsGnScLXFoglnKXq01GcJYKarp1rcOKi23sLay5ZGxf1nPLHhznhhJuW87kH
VLaeDFKJkgj8YcnDP2gxPktJVwN4Yraj/fmZmupb6VEBVk1LVk6/cAzSNuAjO1tntubZ7CC8WkLe
exDAwCAGL2ZuMZdyVPriBGW161AHohik9wwC0V9NehJU+KI+AFu0gfyJR61RdsEXpGzMJxLZS1LC
jDCZtlY455usbdwNAc3sGO2586c9fp0rZdPCW4z7tJ7liiXRjBsR9leXxacfJvuGghrNrydgA3vA
J7oL8kQaS74FMofff6koVcZRHxCPz8cpRFTljyzJnE2vpLdwPo1cKnu/rE9OCNR6yHN2t4IDFb1k
AyaYR7vcp5kSadCEkVoexDI327qK3HdfwYnQeAuuE0t9ijntyXRVh8Amj4US5yCQ6K/GdHoCel3E
YRGWn0lk6Y0cCxBoYS5BDycApX1Ma30XPjjgbTcFc6nNkHTpHasm3NuBwkjVybFOdbFRqrtdouq5
mZzivWdgh1u+SLf2vDAOkSiCpHcyhunNFOmhckowHrI5R236ZDRedUxRCsS57yUbUqFv0oWqpjU0
mTlFsfYkRnzt3/bBUvMWABBs0+jZEPnHBB+RPg0W9siWD4x5syvXwP6NB9jftG5dbbQclhXiofql
g5J5aoJIPfhlEtBWqevLKCUrmVZPsuS/TY8cM8Wubhv9Ro1QdvxQfVZT0+/GiNm5yddN4uOmWYQ+
mKzCKycxz6kVvk64cPrebbdy8ONcTSVIscJCpWU9zEFqxqqU6VWRINwiphUwWWbS5ajNJ7yraDoR
H1yJ2n5sPCYMKd6KzYzS6rrro+fU5HDDjnvbudBBhyV5ygwf0WE9vfSKHggr4y0Tijs4jwG0Dla4
NvVPRouU12cIs27hRDZrX/XON7fVB8ZqdGb854DS76gBabdZNsT+PHUvYMnZzKBYpXBrNpiREQma
wTd3gPow8htuZGkwae47nwmL1UCqjHZBXsq7Rdk8pHqKrj1IDCvYbg2QbiUhrOApWrnS3ExGXa6U
k55mwabg2im8HBNMJgCzZOWjOdzMUj75CUSGJDD0KlXZnbgMWQzpbph5v5SJGaIoHX4IT0PwMVG0
VA2Ip4t6FdToRypA3/EMJCMKaFkgAAYJ47jA1dzknPQkX2V5hKS6VGEXD53Tb/pZT3FftPZa6wpJ
7pL731oaC9WFMtnFolbuVonyaQrt4cpg3pYIQeoTjuibcOTLy4Clk1l425hAUxrngYnq9x6ONxDA
scFwbR5wWf/I7CKuFJNkIusycl/UwRFZdBtFyNPqNNphVs94tjhB0Nr6yFvzI2WsUAfiKU0Rhhoz
4xa8MpvAA+TdFllJ8jZdG6AFHz57UpqQi1bXMFqtXHF4S09S+m1sDMUtqyxuRiv5MdkW0E08RgGK
55WVueGVMahbVvfqaGQjizeYiRUHeuPQJTZYhMT5WeVwRlNXlseoQ1FkSnkeEv/HEEEFref+e4Vk
eBNM1BhOXt0XATy33IRk4BqHSsOZVpmwT7PfvJu1QxWB24p2nuFuHSDr9/kCTDFxYelX6feup7xz
dPet9nhEoEw95lP0cbEopaCGdgDyy7gmtY7+IweCQS+wb63XUSb3M3LGPDVuelzldgk6ItS0uXRm
IMMnNRov8GPVpd+kxbnJCawX6ki4F4hwq7x/cikifASnG98YQZQwqhi6+oPGc7lLIvFqGu0uCEW9
U9L9h8Dgd2sNOpkIcxQOUHKGv+ac66XNxx455cEt5uh9asZ5nxi8JvSzkkPLxPhk6aZ/+PuU+w8C
Cqx8tsX1LJdTzxc1kLAd4HdFmR3Jwer2oVE+ZIM9PxdpaP+vATm4BakpcF+bjk+wy5crNZzwhOsT
LCyrtEIoD05uNfg5oHr0zd/+/qn+MLi/CBMj/EmmdxH1/aoRyCurm1vk9yCSC3Svhg4FDbMSqgFB
dGV6z3KdAKMvIf1syTvyqoPfqcr8xyf+02+BFTPkzES0KIqFX38Lyx/ddobHf+ydHrN/JTTEEiWv
wFbJ7VxA1A5KxHsrIhWKeLCN/zmthzuOvIyAERPbov9VYgayZ6zoPOVHwKsmDDkU53qyBQ3pyviH
POUPEspfLvVFlJHR0wlJf8mPkRTVKSh0dPRKrC5JNZp3hLPb/7jenx5bPyQzGEEKz214+fn/cfyY
CaC8UZKx1MjA3FlBJPYNJrGUySPz/L8/TH+6FmJNRD8orJC+fPkaffhclhJNehytKnnloftW4bq5
V4pQt79f6Q8rwMWCCc3WcxBRmV8kRpMsIpI+uvRYLiKNM8DZFIYJuGhmKiCv0zdZyu4fMpffrokf
E3EcmCckkJb11ZJpQ3fyyVGPDuSz22hcCvPopUWytwZbrsGhmeclXP7lovrtceGiaJkczK+sPXS1
f/368sbRiTuTI1W3WXfbT3V2q02qubpw4DhbfnL++4397U28XA89C9nfLm3xrzG7lq4M2OQpxvAp
zMsY8mFwO6N1ARuCywAKqQXUP+zzXLPke8WzYnDs/UOL+6ffgQXJYukLItf6L9v1/zyyHqfGyJvH
6ND6Zbqbcuq9wE3aDRpuC+KtkDeTf2mxhPioZzcN/rEY/eF79rHG48MLCDNiWfz1lmd5GHUhbIYD
On71DdikZtYD23RXe/70wIGoO2TN/04AwLUNwDLAAYj1lgnzr1e9nCmiaMaXkzIwf8Bxos4jxOpv
TmmLs9MROfr3L/q3d/VyPQdDtU8iL0PcL5/SDRvbQdtEOtSsvtEY5/CqaV7adGYOf7/SZUX7Rdp6
uZJ/ER66IQrer6LxKhOdlRIodsjL0NmVnez1WtuuNDZ/v85/vJCvF7r47H0PVwWf68tH8iFGL1Nl
8uyG4wgqHQ8wwRzlhRQ66NnZwCHmJLUwjZUrpwddV48GOHwz/X+kndlu3EqWRb+IAMkgGeRrzqlU
arIky34hbNnmPAan4Nf34q0G2k4LEm41UA8X9eBQksEYztl77ST9aoiOs1MpRfIEym7Zfwa30ih/
JcGhuFkzglJkk4LWrvOf7//dy5918Wf7yGJ8j5YP+/6lJDQJEndodeEf26omHKdZaGlTYaJVpNv1
XwwFbg+Cg8sKdrmadFVTuzVTH7Ba5DzlZg8ulIvR9Rg6n98f6W/TvjRZQqAAOC6nCvevfYeiMC2P
3D/ibjSh0y+o+F5HWxobch1Zvb7ixinuSm3WVy1o5EPle/XBXt4QVVf7AzH9G8/Y44DBGRX7AjPk
cmcqG1FMmMKPsrb0STfGfICA6q4nl9SaD375cmS6eJ+e60JFwUUgTdbuP7/kxsmt0iqQN4ZuCUC2
cnT7UxlKfuPc0l1HVTW8wHKjCRAi5H8lEZkEBZDf+WOT9wZ3c8QO98JJpmiFFASQWBlyQ9z0SRJc
gWQaP+nC/NfmYyIu0auaXiAwyHvesgv9tuKaoRPS6ZPi2HIZRwBRxQ+zVX40ivXGW2A59X3PcXg+
nKb/HKbghSekhxCE2tbBDeEnFOSUbgp54tYdIz8AH3rttdC1dBRqpH9efUW8AH8SKTfd17mssttK
gxenauwHeD6DlrSe91/f35uPxadoAyWyPQcW7cXJYjYRGHn97LGISM9Y4atQcIUK2GmhkcUQ82Lf
u+2kn3xJlKBiRTEoen3/T8CQuaz2F3MI6oNlo91dIBOX55uc3qYMUdFALCzqE/5boT8NsMPaLTBM
6qoRIifaMKMtN64RZOsRxFLM80ispaKe1Me5cUfkTnOBmzgt5LWa0tRGX+bShZ2m8Cm2weA1W6pc
YR/iGIrGzrgZRduCnC0r/WxPGWg7iOnN1pXwIeWoxY+pBDOyrRN/1vu8LUuq5hTLIKm32UhaHbFY
eHdtilA7qs4hyWS5gdYlaUFZnDynLcaDJO3zQWF6PEGkB8ibKbu7ciKLKkyQkmM9EBvubXAF2yML
tbSehdXhCqzphDxm5UjnpLWS8dOUjl6xEbqxvoM4bzl+EQ5Toh8lQOkqa7tIr1sPCc1KYcHNXwKR
zc+GbcekwWsLZWSOnnTTIcQLTwbHy1s4GOIaDa4bbSsTFf6mIddqwZ86ql81Ksg1IkihXqdiioko
sHv0BPQeX0WvOnoqROY9m30aniXs26eYq/h5TsNB4a2M6p8Gnd1PRppFat2VmC8II6pGqgi4OzZt
CNC3LAdAh90kxBpZaoQTtKAGxOJKraHEk7jPQTjgusQWqIEC76aC1N1j0lSUFdC9uugGBZJLgPnp
0KxrLwSPFrRN8gOSbY8bXZfEmVHcbLvCea4GByEEQC6o77pAuNhJMAorvzfnY5w04ZdQqoohzMA7
mCZHkcKnoVKNIUXHZkJolHsGZSSEqKRQEFHOrdvKWndDPDZpkggKSzyyasbgaRddjRo57pLrRE9t
vnaGyszOaT9VB0U2yrfADeWLC/re2WDLbl+oGeEFBopSPTZTi0tvcSnW+wSmFGLH3mi54iuEwt21
YQ1xct3PAvdbNzsAp2sZvJaEa8wES6RA8cjrolwnXaZ+W0r1c47oFqzDNkTcDNvTPEo9qyfVlCns
Acc4w16IHrK4afID9BNw02YCyB5PoNrRbFFboArWCzWUVG4AT6lHSA2IT9Agd92dkSljrXM9X09A
kmHumbayD3mCpH/nZZm4ARqJq4Suon0T6lDTBaUEJh5KIKsU/Sw0UbvMIzaiwEO567nuojFwMpr5
cvYCVBsNXWmEGNd2S2fcDQH2fomzNAIYHROEh5/xqqUycWeboPJWvB537/dRtlMZoEeQeh0IFzl2
5veUsBa1nuGHPjRhFxPGQFlhVYAv+wKhJXARXwrnO9Zg36D11QXfe2KcHtJYOjuTHtLKgH1qwfxs
JoQiFb3/jahDTQ9dT9lnf0pqJFKD0dyZyWxsnFLTzG2z7ieNENps3qwUCYhebdOj8trtHJjq7BoR
KnnkhuVmQIQCN9usHuOELC+uRAjPE7O5mSeHgjloUr0qJwrhwOeNutuGeT5cVZPt4/Dvx5uQpeZs
ZqO+jRxa9mbdm+uxCZxfnSI//WWhh8TbQusArMbYTLyv0r+148E++rJtqeDZlfea9TVromMl+9bx
2nOHsg+FkR/61B+mUq0oziVXLp5Yj1qo8J68CcDLAiSvEMuP3S4lPu2TSKcMCWyY0BMhZ7F9cXHs
hbdlUQFMoqhqL2lZpD80IATEuqb3/GKjg0OrXBq7qB7ctQ7s6cHI5xmyZRC6dLUiyKGd2T8NkrMp
4ogkRICJTepXlLXOEYIn7dExz7oFe95eJzTKn/NQdijxTMTr6JYV2PAJPlQonI7Td6dgEZd20+5x
o5QC4dPc3wtKnLdS+MU+LnR6kkmfIThFshMPFOAX53KyS+hr7nKW2WvF1wftEbvCOsTmi2sVCSZ7
VLni08p3YWGnmqYjKR6rrhFxvs4LSmhrSZ78fTEL+V1lZrCWrXJrfCF2s7arobx1fEP5a7OZh0PX
l9ZVw2MDfmvGPXiJIByvgphD0uKZlfsiDOA8YS4pcI8kZvjJTFAnrJKxgT/AWJWznhCFsNQKzAF5
zB6uQsHzrWvD/dxE/HqHMIqdaRmvWRTnHAcn2PRhpNyf/QBRNqIdAS444yKchjq4GqFpnHsRNytz
7Of8gOOVqDA8x49xZPi7we7ma+536aOp0Pz7aUa2Y03i2SZEr/ZMxS84SL8lkiNPa+wq05j/nDJE
evVSZj9wiHaOIf2sihwXGcoNWQ/TdMRsA6k1a8lIwMY+zNeycPg3IKjglO5xwbjXOEC9J3uU8lXb
mfHF0VGzrDkRNe6w4O1hQqZzELe34KsH0KRx4LwUUa2Oc4u6uCQjoKJtlKTbSgX6UxcinWUBLcz5
YEl7eOhM7kOyFenJRSZ0q6m9EnaVimKxP/BfAiSBqOZoyykktTagghSEXXf2viQymTnozokY5dbR
ADzYJa3v8LBdc81RILxZ/DwrcijJEyBbxcBhn1XHKm38K7OX1d5OEXY8uEsoI7FsUENNNgnsIaIP
GYGqtZW0mPoLfjEtykDcLfLQkFlZ0OsoOCkNpF51ab5Pglg8uT71+BXQp2lvtf5wKEBFnTzDc/09
WUWq2DvgRga6DyZrR6GYRT6CIgjoPdvarRfJ4crMkehzXMq7z9bUZ6+SUN/0Wlfa+NI5ZUFqjSr1
HnPlvE2GTOwBMDgPpBkah2Iqs0U25G6LUZsH2w6dbUxC1Hb05Y+0y517wNQ+lXTPDNfA15n2lWNl
53DMoOLQqiZwkTtdviY90fhptap3EEEbLPOdIj2du5ympjiZya8qi2UPyUKTwWfEg/zJJzJ3azc1
s12cstI45iDviVUhnZJtMntFsBWSGZHV1WrwgP5thjlRP4Fv+x660kGzO1LkiZU7OquCkMVViLlp
+MqGHEGaH9LirEQOVpdYGXGoXQALChfOUYxz99DZ8dInbATEH7SF/oGspHDX2521lkmVXoU9nzmh
CYZ1Tvlapz3TOLnKzMY+uZ5Rl7vxH3CO4cXNtk/iXKwJYYlutAh0S8iqtp9klcobVRiy+2TnYxGh
TyiZpZYZL1LtrnjOUFubgDrSDuEMmcE0AtWQPXYBYb+4bxQtdcSfV7jYw+MUVyk6YNStnurtfery
dyiz678IPWc5faKueSDK1zpwTsUg0uYNgaptGHpXLTKk9CjSSp2LIi+vZ3bfPeIQu18H5OqCjeRB
7ElEyJ48YrJOyprmU+6aTrRL7awFaBO4rL5Vc7LGzJlJl5ocXjlU71sTqTLohDx1WdAzhG7QZscq
XGl/wrI0oaZSVW+e0R3WTzT5JjriQwL/r3Eqgj8Qlb2mPsdZh7/gysssjX2AOgQ0cbM9Ni7i9tUo
yrYFv0gaKsetJUwiTe7iNIwJqMmdQ8sJl4PwUMVPU2nBPy8Cs1jTYRoysP3VeLDJS/s2t83wJYio
n1BCx6Xm+J3zimxBl2CffA8TBJr2Stvttwqtz67KJ9q4lZWiX5r8Rm3R4Sdrf+zzazzlIBKoIvd3
fVUGCaI/v9sTccxVxcxMcWs3NpD1nt7oBhl0cod43zo7Zux9CxswvJXnoFwvvF5/jz3dHbrZ9bCY
xQMfy8hpNopxNYWjvXXHiCRjG9VPUKK55V5eHq1KdFd2tgikc0gtXxNU+NeQA1pSZHr/NZla99DV
ofE0EA35NUHswcm2bjbcHNV1KKZwW/dB8XUM5mwjWXx20pCaa1qo0dbI6Zlu4ERX1sGxT/64SV4R
Iiwn1EQ5cj1wyaKYnU+BhYOvs/P8XskZd10x8H11Nh5E6nbtndUKRGi5h6m2RPFq+TFUhLmZ91ME
sXfEK3bsB2gfNUaz15COGMevcLgJoLyfYgvshbKDZGMkpEm7YUgomiuqqz4kcCsKhv47uy7SHJmK
E+gSfc7tNP0pJUf4GlX+tcupeeNJdKIZmWQbN23nlzzu8eWUChB0MMsnKxz5Myqj2cTkEm0dPi29
hc2BEwZ5EZi2oY9umn7o92Secw3yw+o7Ox/+99JvuweIq5R6O7sLjvMI9Yqin75KCRSPti1KfHjV
JHJhjae+F0tJICz49GJl9DSrCeeQ14L5eC2ypr4eZVE89VKQCtaTAr7qYLMPK8/U7a2aw/QuHUWj
1pjnyMgysYHMDviVld9agJeyYajJDo9Jnc3IDyLyyrnJcEPoFeGZi27ASrtPJif5bZkP1gvH7+eG
LB+O0TFHD5QB1dfG7RDdmWXTsndP6R5GLlAmmevNaM73/qjjg2vyXEXjIjGvKcGuZ8ugy25HIiLR
PqWqiiwrpKdPP+pYRFW4sycsGLVfwT8ylPuZLgjbcwA+6NrLXC6d7WSjj+UKcsv5VbzgISNSSRfl
BvSZOlqTWx9HUgNLfJO2tasxxu2saWhOtenbG3hgolrPTZX/FEaVczGbAZK1afrQuqiRPdFmz44i
rSNCVog5Jm+OYQF/jKDlfiKftRTWfDVPlfEValr0nAUw0jckU1MraKCkG1vHnIyHzuqZHsaUfAMA
y3l4IpYJy4uRwWUs7Hv2LGMXFCR/44uCyYSm/lMgcf40tiy+Gjk5xWBscDM37SQf6JVa3PSSBZne
yH2N8ZjgFS6pLuvVOYxw2oQduWkoPmN8nGK4jSY32Rqk3h06VU9fuq4WWyMZCK6w4VAB4Jqu5GSa
GwRb43dfBeV1rqT9raHxuZ5TET11LW7KtSvGcasj2qSbtsyMdalyhZab7jCB0zleiiBPfvjdMLCq
0UzZ+VB5thk/fWUr5Z5Mgdp1Ksf8JsY9dN16MppWdiry+2ZkEiHitHeByYbHFqJOndcT9cIiscEg
yUU4rYT/RGfYPXIOch7gQliPiKbH3YxL5WloK1NtEBUgstWmQhU0lyNhVYFNEtiE+39rYAa8GSyJ
2r+fEXaawXhLZ5KkSW5T1S7B17+224rv2R+9TWFBjsr9pn6oxtratHZD7AivVhzAcGNuMnqax1KB
rMIGMiXXlWmHJ5OUgBobrjWwiYfymEku7dROJrRRY3/DYXPJAsDKN8zueFO4TXyMyT0jEFtjy87K
yT14HXbLk6xid5u6bb1RSdA86tGLH8p2JB4ypXzNnccQN91o9XcNgknAekm2tcB/ndjVLTxnOk0/
GfisdgknJ1T9iYfoI5C3I2WYPfOtveYI0iImJuEkWqXzpK/D1EmegAGaJEFa8w/bNbxvNDJ0tGYj
rA59BJhp1AbPyBoEi2aZKRDlfYelo3K+cdHvz54hKX5bZNv5PiAepxTOiQqFd8VcN16NNAbcRWdm
50Ix2/dgSM4CUfs2rIdxk1jozHHkdb98U3L7LG1iMxtiIc7uct8mYSreIWR0tgh2wzXkvOZkG7F5
GlUd0NpAQmIlEryePZbVzxIH5wbL9XyOLNe5IsxJHUmGap/YWdRZEvl5i8LHPNLbHLka8neBgva3
GKDTJ5Lw+nMmcvW1Rrt8dvwIRlkrkl3nG/lNoAqxrZEPE//CFSLMCQKjrCd2lG0GIoAhRzeLfFTM
CwCRCXxDjnoKMb8nQHRtDp5kOyAkhTZ7dbaHZH6YiTB45LQUrkQ5u8cJcemd5gZ/Wkqlm7wSFEV6
RKjekdub8WQkKnthSfc/28OkznZFYbJ1bazKTVy7T2maOWevdjna0O+Yf4SQrL6gyBF7K8rFVRXO
2R12rmhnxj6q9n4w8x4UmgpDQiN6+xy1Kr12ciJPUezMxpZkNNvdxNIifK8Sr4DnDDR3CKk8yfHF
z3D3gQUaHu1Si3xTcsp8ktj7f05R0HFtC+zzCCwPGbSwoiszKlnLTCZj0YXpg1mL+U6nTnjIjIKl
LTEA2o3u0qDKMiv4WqD04ZilhrPV+XO0MakMb+Ew2+e2xcyD2wyTkyeA5ydFU54doyy+ubkZ03AL
SEHXGhtvTKGW5SNIKkJkPPchsXPrF+CuZEsWZvg8J+S7FRoFZl16bNo5554ur6kqOHHYfZqdePZX
eHzmE0TOYQle8CtqgGV6Au043aQkeG/QEcrXIpudvQsF5QbtSXrssHg+EPw+3fhl1WwKb/JOjTC4
tXecsW/QFLnVWlm+c2qrwL0yeniRKzQL1R5xeT2cSrNAUgQWglgz1piEWLC82iOs975ZWsNn9EhG
mo2k3Xd17f30+459TbaoF8u0aXZRITp/3Xmj8b1r7cX0vPjcU6JxOckgxJ7SjOAhL6iReBlcj52w
A9nmc45CREyRbSxiSJOwtG89Px5+WAbXhlYFxRIFKMyN6NllVI3pvi5meZP6A4rInhgDPBSJFR0o
2tt7SyHE2OC7EVdgYZob4WoyL7yp56zMnULeOw5xhy1xokT2Kp6q00Y9l7PB+EQFG392JCOE0rlH
xBmLNlADr22CF8S/zks6Y4/feSJFuDcpCvgUVCeuKmUUX6d8PAWeoFE+D1aqYqqSFDMmn8z5IbK7
gxGa7V606Xzbx1GAWD019i1YFZgVfn/jTk7+E/uJ840szWmdO716aXXT3EFapkgDmIzVNfTce2QT
/TVZNDNrd9juHBqtD15Zu9uJ8tG5rgb0NEvLHM0dZ+6cDdq1enWTZiq9l7qLvnqmwUdGBv0AhD4J
/HMZjMZrlOrh5BN5XW69ISKEmoXpKiq66DqGLECVBCtRoGPRnh0qo9VWlx5LTmSPLj4O0Z+dbvYI
NuxohiDyrPWLHjqinSJNEGRTK4rWw9jvijRp1lmgxAuwuu5+cHqmWDFw4VzIisY+DYBDnwaiLNBg
wyvDrRBn7q6xkvjox/XQr01VO2Jb5fgdNhEtwadUjXqTNTFIi9aHABLTXd6WJpc7TOZGtbHSoKtu
CmLgnyBB47eGl/GN2FE8WFlic55Ek2gdhWyThzL1qVn4Pvlcp2Jqu5vGprzNh5/vakSYzxQjG0wP
orkPK7+4S/UI2DEucAXmikBNlLJU0fQYEzZZEBwPvYTDpEkV8TaY0ulbSYyf+kCc80bDn1qVRf+M
FrCENvxnmw+FdtniDpdHrRt/W3ENezC40X7Q0v2b2CZNdk7EBS7yBTg7F93EfE5hSFr0zUGGBmiF
+arQrVjDeJxS+BDzwI0ymgOuqVZ5RHyW7mFLtHtZOtysHA7K73ft/m4c0l+2BD/bRUXFH/Xnr66p
N4KEaOXR6IcZpW5uGu4KC0/wIsBi/7Rbqb4uFpmvXMr7Hyn62/6D5/5G45kON+IkakEmTdaLJjcW
vCKb5t7l6jffkLTmU1ZZzCCNYHlgZfiGTajfUD4x/q0ek14/cxNwHnJF+ZesoO363Kkt5R4NMsGu
MkMF1/WY610nvWink/ZLb0zjB1IG66/0mH8G5WGj90BjYF4IZkQOIttmbTxaZtqOO7dlwdtI14GN
6EROft3LlkP1QDVbQVcjsp6C+klHc6w/+EvekGiBm1pUoUgLIGxdTncpa28wC+/oU+FbkRTfbcEQ
l2sse3jXXPujX/5WF91Z4hcCOFYolS5eM1jG0TDyiPCT0H1RwYh8o8BgUxtN+MF7fXMkn354YAs3
QED455TOcjklXu24x3kQCyuN2KZPBpWl4xC6RvPB9/PWYIjcEIsEyxT6pyX+mwbBsTHAKSxtx9GZ
z3UdDse+FEgwSxxS73+pb6xPSDNs4GCIFYETXywcfjxy2kHfdzQHIDNACFrurw5I33j7/kBvKMkC
zh4OLDLmp7icGWHlUgGhwXGMe9gdmgvDTTkWzZrk23LXT4K63cj2/P6gbz1HiYwD4QmlYkTSf740
LsKNcgjUPPa978AsGukJc2OCjqidrP0oecR6a9mTDlMR4a6LkPhiuIZWtDc7IY75uXav27YdMRkT
Ell0rXE71hxxVmR1FJ96FyrPWiRTvpe1n9Truqmau9hGw8hZhjJ4bnvjk1PPHDczayzv835Wxy5V
5dnHQ/zBN/vmQ5LCBU1vMQ0u9UBGFAUIxgkQmkryKp3MFdQV63GHiOijSIa3lwdL0EqyHUEuw5/v
Q3HltouO5cHIwyunqfsVAJkeC1Ng7oZBeB9M7otNwHEWUiWsW9uzLVal4GI48Au06Y1GH0CQm7um
tfNTivWUhE7H14+jl8xX7KZLZZLQw3818/4ztKQWx/8CaV6uyIXPUpJOnT5kSp3n8F76QHggBLw/
ysXz/N9RABma1vJJyQutUm2GVe9Enj4Y9MmPHgISdCl0niUZt6BWYu8DOeilaumfAQMT6N2SP/F3
wpXOJ+3Gw6QPactNF0ZmMV2xEsaEvTspwGy0FbvASEPA3vUvtAK3MPqTTWjQqrHH3PxUViK7iYJg
yWxxtP4ok+5iKi9/nljUgy7vHc3QPylrv62blGLSCfQqplCXxF7qyAp+A6LFOSg/gldeLJz/GYpu
mGCdZve95IOmU46hWHnzgehMCBG6p1K0rlG2GB9M4jd+k78AZ9l46Jf+5bVIpdfSPM3gIDSqPmpl
fJkrO9qJcYiP78+mN0ayEUSygXv/KP/tP7/OJikTIPCpSRPHLm4RoGj41VKJzyDv6/9mLBceGksz
wmb/4tPkrKwjOy3NQ6jHa/Au2bpq5MvM9Hn/N11sO/+ZsL+NsywRv80IJPC+rkVhHibMSGsUT8UZ
Qt/8lDY63MTUdk82VYsPPv43BmVxY14QwScWB8CfgxaCflYe2fOhD1EtripPTIckE9GDG8z5vRXB
OFolnTMF/345WCCXpCOiLMbAcfFjhY+FbwoS8yCDtgzWdmjob2oICU9wEiP74UdN8en9x7v8i79p
8/7zFVAvIzfNdYhTufilxGW2NO18TfXbah9STn1fiZv+hUW8uSK8CLemrdrVgC/vg5XorYGJ2wro
aqGkJgrrz0cc9dZk+ooQgKiy7onbG4oNTUf/VdVhFq0V0W3saJhuCXf7YEZdqnn/+c0A9pAicuDm
6HSx6HbKRwwC6OVgJWz4SALpz6zpO8tgA+2ggdtecOnb9IZjWJuhHyEB2U7mm2ttAGdBEEYeAp3K
BZn4/sv4Z/u8eBsoNYle5ACCfPpy+UuDyGh1atNQbyEZwiUgYOZLPSUIlejFdNUqT/x6BYGMMBQN
4aHfVEUx6R06NiJhu3q2w52osJuvyVIN0iNYO/u+b2sCZdOU9mGVGR9lbC4P668/WdoQAZF3Eiu4
LLO/fZ8AMcKkhpF0qKjRboxYak654w65Iz2lKrh//wm9MWs4TvNklkgvtuaLWTPPUTHYcW0djLSe
0VaOFnZsxyNBHRBM6k4r5RT6pyI97bEKCej+998nun+bjEY/YKP6S3KO87TOPBY9oGzBJkYPRTkR
lGCFOVwXa6ElOKn3f/Eb25TjLmdSTAWYni4Pd7mf5aVAunowKLdTi6sT+t5+U43/0qjHVwGWks9h
+S5YCMTF5uF51TR57oh2XYfhvdXB10PUJLByd87+/d/01lvk00ceSk9gMSD9OWe0WbUhKlj2DmJ+
XoSZAQFJwwRUB7Hy6ty4zghLrqPGqNP45/tjv7FHsuRwXXIRiC+S/j/HRqZYY5lz5QF6LC1qgFAj
xLD4o9f20TAXt80+6uw2SxjGyPLjLDqoUMFq7sOn93/NG7OD/ALyWk0+Puev82OlQmOggSAPGVU9
1fs/4hRhx/tjvPGF/zHGxU7fFm0WgcSUB1oFqJ82bmms0+SXWX8wK958ZExD1Ac0DtgZ/nwzdS3n
DAupPOA2mDKAbs64zuHFv/9r3hyFf4WByACgxPPnKHAvIr93O3kg4OYYedlXCxCGW3YfWM/efDFM
NDyYLjv6pRU18BuwsqiuDh0ut/1oEB4dNmX172oay04GfN3Dnrj8Gnyff/6YCKgu7mjN0bLuMZ4E
ew4tpwhQ1L9/ZlieAo6xeAl8+2JpEC0BVJz5JRozRWQVLXk7XvttxCZZ2MTbfDDh/n5F3PV4Q8vZ
AFOkefGKOLLXvnYneZhHdCJhltPNhwJiBPXL+7/r73VoSeLk0VF89XySm/98fH4iWsUvkofELa3v
qFnbu850I/o16NHVRomZFBuj6tAdZ56cP1jZ3/qufn+q4s/RM2x/VoeI5uBrb5PbeoUrWQ7dykIs
/v7vfGsyUsPGMMtksf7aQ8y5qFAq8GVZBOQaEeYKco6zDwZZHtbFQUD+NshlQF5PGNuc1VKi+K/n
TdUaVPjHLwP7M2V5gkWm8oOa+d/ThEPHYsdajkxYLC/eXg/3z1WTIQ+e9Wgm01GVj/jNNu8/urd/
1f8NcrFd0HmPUoOj4YF+yGfQk2pFqvAvNwIznc/FLVGb/89fdbFxqMbRzZjE/oEj8SZHwEz3Kn7K
c7qT7/+yDx7f5ftKByvIjZyBhqRY+QLKDlyUIHl9f5Q3J7m/mHCX7emvCg6S9FSbBpPcSpSkx7jE
N/k7S6XBKhzmh38/mPefg6FYDtGXz67LB9F5fM/R8KTrB6vswHY8Y3n9YKq/9aP+b5y/Fqggxmvi
dGzuY21eN7K9b6ruRMYR6rHh8P5Peust/T7UxVGJuj8a1RgAFuBwJOfrNj4uqcjvD/LWJPfwZsE5
Wxzh/wQ//XaG52giw4jE8EObOjBhs/Gpc8gIAu3yOgImRN+/fX/ANx8gR01s75ymWQT/XPoaC4Eg
HFCJcDi+aWHn4lK+Yyv5HIXJ7v2h3nqAixsQ7xmm8786WSD6nL6NCg5iY3MmlQuIWrcnLGT//jDL
1Lpc/X4f5mKdiAqeWmEzDAGH2wG6undO+seyl6vSfNLz81j+FxODzwlX5nIt+KsSW2XtxDGZqpKN
0MXQ4wE47B6R8UfD/FPovPhluMfxj5MEz/HLuzhj9AYZLm2be4esUvOdYcUY9oooOkpZCOT4S0YA
YbWc1urxSkTdhNYm5izawfAhq3BYC1TMV7o29DFuhuKrneKWLUlUeaywwe8ISwvPVaDdHSkA05Nd
1sR/FZ7Ds0Os+BoN2riP+NjPg5f13zTRjrdJ5Ayfw7RGauyb8Ws/KQuuXTBuUv6/xySiO1f7tLDR
u3CK1IlJVqWdtvoAvijaVQXxbE5OyKru5/ZQGiQyhGUlwTd6znmKAOLPXkqYKbqVfTq6M4QmlBJf
LIoxOyhS1r3fCXvNBSzZmGMXbRIEuHDnsqQ6hQ2asqm32qu5WCQAWLIVwKqSI3lv6+62wMR0JifZ
upMTgIdVp0V5ci0VPPRaCgicUuNDy7P8IYFJ86vJEJ91uJtXSW/Eqz7vyhszDGi7u15zFIhHHwY7
jKhd0MG6d4zqexu2GD1kFG2iKc2R+AY/msyqPsVlMe0CQivPkQr87zrG6AOLzVjMjnJVY5u5mejg
fKKqPkO+IXTh1lJRfZiQr0OR9/x1U7jV1u51tS81tGBqI9HKHTt9Usbc77p4Ns4cC4tr7N/xSy44
L+K3rGNQ7K73zUH7Pu9Mu29/5L0Xf+pqZasVlejkNKZDfRC5kRzmXIYPRjH2jy5RmVuUddzLhB42
krrzrxG1m7OxG7LBVgO61X1FDt8eKV1xHRZB8UCPMlgHadnfjaKz9pkcmh99pnk2lJtB0LXes+e4
NUBI8l7jsAHFsHgYE04tK3yj7hnBeg3H2/GfaMWPaE+SDg5XJE9U6rAn9X12rFzCJSsXUi9SLnPr
RLazrpK6OSB3UpRbG2tlegYZCjY40o0L6vEYkc1wi+cSqfds54txzO/Q1mRQg51cmtixYvMznwBC
p4jJ2jW9scHT6Owx3Zgk7NFP4tPEqctdJpzXpszjjbLiBk6ULYhHG+tgHaeowMd8SM6DmYlt3rb6
DoVYqlcxKqNdnaQF1b3YfYhVmz3mvlkji6T3fw0Vg16hTNJk62F+vDYbEIO9WS23ST7SiKPzcxK2
6i4w4C0nWCyKzRDbLkZNd9SfRVvD+Myxk3q9A+u5yOtzKBrvPp1dfCFz2R+VXSDMxk5xbCxHk8I4
zAek4sbOJxkAifBUYxgCNDWd6Swjwx6QXMKJNKj/QcbyLVpLWFTkt7kf9UuOQv2mJRpx7fpZvTfq
wdnVQ2ddV8lkvqR26+UH4TRBtIdI0e35NfAO3bHBdgBxFCHts8KXva2LXm+J4OONFYZ+ZEpNm6hI
9Lk3h/Rr5qfjCQ6fu+kDqF9RHj5EWTfsYqIPt30yF+4alz0SVcqiA7UfUKWiNae7KEynW4u6zHlM
a17HhFiaNM6GSZmQr8BSMGN5nAPr2Qx7X6I0mrxtg5X3UAylucfmNyNrkA3ZPbaG826Tl4wF2rDu
WVPCrVEhduywoGwMlfv3Nbi4teUN5UPaTcaLB2gQOV1ofJ8VdUCCpwVk73aYnt3eL690OYkfdgGo
LFRp9yixIrAgpZG1p7ViX3mVjfYSb9NNXzXGuHb7vD72Pmf2xij0nvJtAobRHl9xpIXntHaf8R/O
u2BOPeDg/8PZefXYabV/+xMhAYt6ym4wxeMZ1/gEOYlN751P/7+YR3pfbwZtNDlJIifK2ovV7vIr
ufzo6wUqy4Wk3APYpxZm1RYGeggPIW9pdW7U2ZYDdU0BnJYilzDyZ3afyVA48vizEKEKUL2oLtBk
xnsRysFF19H01I28/4oVkX+OrCB7DIUp3YvWGs5TEJXf9AHjedknnoQXrB9C1Yi/pW2mn5p2qvD8
RV0YWwQUHhMzw/g1n1NPgDRGoqEzvtdlbZ3B4/d3rTH5XlJi1TvkdvoRHfAFD99PRKdWNB2GeKEO
FJL0Q22n9JIBQPvZDVH7HaYkqDxDEg+hkkrnLAOM5eS8hoekQqEYUWXF49mYf+N4M9+rC7UETbjx
ewfp9jJVuu8pLAii3Wb/w+x84xvAWfEb2yJTd6xerz/gYACNbWrqs9UAA0aaJ/hgI8ruJRnmtk0l
IUApW4sKomhPXZmClitC63s2pX7E9ZRUJ6qwPsK4bXzy66H9ONdaeMhnrQZYHXXfOsvwT9o89t/M
EaMOKZWGS6dZ9cfBptwnJz7gLZCcZykXqNO2oI4nnDuwE24khSOtx2DXZsv4DENThcDYTqc+QNPK
nBo8Phv4UpgS+W6skkzzX3SuNI3pk4+QuOf7RZYfUDyaR8eoOhXdb7M7apJd4VMB+lxCQOpYN1Di
p4q7FZ3T7l7EANMPLRQgtIIM3UUzTz74s+gveSuiy4imuxdMixlCrKYwTmO08RLTNtGPa7MjyZPh
6IEE8b/EmQfD8uYE0y46mqgmXvIMQksFv+qQ1bXyEgaddZ/lfnsfq3ntiRbeaGcJy+lTOzxh8o48
Y5Llj00NGm+qfDgOhYFDABdqe0hFnUUOfs7os4xd+GRPQDgBmVuPdhA3dyGqAPj5WJrqiLKOPChy
0oc5q9gdWRZhyYvGdPi5kvvi7zastCMQOxBfvRR76IyLQyQV/tG3EtnzDeBAJcoOrqZI/Q+f5/c7
ZERAmHZbPja8mMdJUpRDWQDdA0tZnmaQ/yymPn7t7Fb6jYZNfUHCxvgkBymMtWisCANwAhW+0tHZ
na1jFXUxZNs5e3+Ci3YXEg4GYRuVvlWkjABgMPV9rbnprHPd+f59YmtfJ1/sNJg2An8iftpauF5S
rNdXmZOi+4El953mqsXkwlY4mW19KeZsJ/DfyJ0AFPGi0Cw0URpYDROw9eJYMMyoiB9JxrvTFKjG
5sNTJ1m/zXpP/GUj0bA14nCQtVBs0Ve6Tp2sAWZUPkaM1wTJI0ZHugoxHSlVx55roq6aomd8TIZ8
/lrQ28yOPi2LnTlv1JNoUJHQ6+jULe6517+hhYCnm37J0c394FtXd9Klaers/UkigCObQuACiTPl
1ShhAl/dTi3VbfFpdkLsXD4akWm4ej7ogETbYmdjbn3ZpW2OogEIPDKr61ktXbZunDOVKtkUPXUZ
2HkiMnTew7NAX3jEDow8GehdKDeOGPREfyilQd6b9rL/r/MtAyVIsagoIQxprXvPZqgVlkRo6WZ2
cpZG9UdhGx9yjjV+LicjrzxjpGJ9O3t9e1aux1xNXSOcr0df1lwCHBEdEj8ItKM1yERnNnDewbs9
3Eafc0n7VUjidPEQiVrqA38UHMZhGqSiryw3CpEsduvESP7GKmlxzLJxZzj3LVWwA3ZXvquNFbmZ
ikTloxlHxPxDknewzsMEiGyGNHdJzKw5CduDsDYI6++trid7Xc7Xr369KqSMCOHTaiENBjxz/YvR
0PVlu1Z9V1ISH3oMUvLqncinAFQkePH6kHfAGDFG8hOBiyIuwyemH118Al3XFlrwO8lTg3AEvVs3
i0T8UNstwoVwN2b9MuNM1h7hftWfkDqpvgu8NeCxwCQ7Jr7ViDOAdvAwfi5XaAWXefE7tZHHcQyD
6wdlkUrgvDVFONjMCNgOTo1N+K/ba/a2ZMOVg9aUBfpvOZCrJdNj4PqFlPvuDLHkl43zuerGPfgB
R7RjQQwCHPmdnsW0NxDcwkIY+MfS3VjDIST8PYJU6303lDI06VnnEZHoySxL6H7JTqVyAxbAaDry
yUtfcHFcvV5iMmFq55Hlu9ksx/mxabvmmwUkO3IGW8YAxG8THO+SSInuaEfAsVSyVHrkBkjChwZ6
WHOnIw6pf7n93d/etfikqOrSbQZUBQLi+lcZSpnkbU3gJyltTR0jSD1o+PPOiXxFFqz3Nx0Xsqfl
1uF2vx5GizEC6XPKR+1kJ+N9Hcv5iAG7auYnXxT1d6BNQ4+gctt1BO5+C/UkylH/Re/Xjr8MqUjL
bzEagzjlkTM9pYqeIHwVZ814bwSILd7PySguhdRJ6n00ocJzpCtj7EGtNjYp+HmQy8vbKCxzdY/J
sBuH0JaQRiqawLUgQxzwMNCeeqAgRMm22HkI396b3Ahg9zRzwa29wQNMFuJoSmKHHtRL8wVBg/kY
Iwz2va5wwHv/PrCABglZW7DS631ASQS9egsF16Br5UdTiaBkVkb1/glptN4UxqHg96Zaii9m1xmm
5LtN1k+aE1Wa9B3eSqIuolytvDOnt7ET8hkUFRVTNwzkIlfLZQPTmPDXkFzqU9JzZZQZSD+iQsOd
q99tNlUPaWf21s4c12D75VrRZcCP+Gbz3HO1XO/1mm5vHVj49ipY9kigjfLFBHeQm7MkVb/qsfId
pYVdghKFlyTR8+2FfBtmMDrXmr74SaPuuJo0inkV+EwlIrVQraMI0QHRrQ7DXe0pz+37TEs8dTKf
8yA43R544yZhYIuLbdFmJCS+njZczAhJhIm0Aw+pI1AvFK40BMRvj6IsN8XqJtFl3nbVVlQkR9Yb
NYZV2dd9FXkKFdvZgcFsp6dAKo3Bw/xoVA9JR5h8KEU//Aarrj9LBpUxhIqajpR91qOdsG5r2oBz
KZKz3CA9lzP8R6yh87IK7Cgir5E7NF81IUE4nCdz/vYfJs4tDZlB1jW0L1eROUrMViupNGhwkSVM
nOd/4RR+SCSixWQaDkGLEQOKCGom3NiAiozV284veGVLrL/9go+iSw/E5c3OhgyEoU+ghR6wZggk
6aSbX+wBJzJq0P/aY2o85b4u7scBw/RxNip8kOPqb3Cw6Q/J6CicadhDzIJrzUmwD3GLWA1f1BYl
JQvc6otZzovdxJCPP7NGk2nJd2mDLapPBzFqE/MUpBVU2a5O7/Kitb/jq5ZiwWia/bPRtNVD05Vo
JqCcIZ9xC9YuUmBXn/ilfXFQqVYc+iwJRoSI5kh5qufYcsPY/AdqMBaTMVCKaOj1Ra/BRmluDiBS
DzPpToIwXo7sQtDwKBzkZkj4ne2iMQkruJcr6SK16j9WrxiPTdEoXum3I+QpH1B3Kn1tIiSdysUy
AwIgf55LeIgQ7N1xF6mulgXGvxDpfPDBixMxNenyE4Z0w29JRq0EHQIsy+pJNSm0dXgjGnoHOU8d
ZSCjjXkvJ5V5V4KYviA/3juw0+ojKmbg1ir01TrYEycI6B9kQrl/rLjuS6fODPUXtn/Tx5C+1WdN
hc+bTdaAbUxaHVFNTr3CVHBJjBv1cTYpFIjYDM9zU5d/CUQJnypFyh6UKcyLo9mK2SuSinJqq8qA
B8cwMP/BXyiXT9Is179UCS7+Tiax+QITP2FEAmgewMj1acskNDVkQlEvqzBHrxBgKrvWgZT5ycrm
ndBo86pZ8lDiFg43oPHrwSzf1zOLG8MbNeOeFkpxYLIIXZXIJQXRTxQb+fCYxWnRSzcYF66ZTzsn
buty0RcEDghouDFrdqA2NiMlQy6XBbknnXNbNCMCIcJGRi4zVWzrVOyVrGQqvjSaHp0V7JbwUCxy
BJCoJZjaxQobazoa6Rj/yBWUTQ87v3C5ddZXArwZwH0gmnV5zUSKFCwMSCcir7LgE2Z15eRqh2Km
/BE1xqdClV6szDrHRQkLHOP626MvC3Br8NVbp6FnDYnfjLyOarkXYJT30TKC1pPMIdy5fjdiCcrC
RH5wNHWhiVWcjHKNUUs1/V1YZgTKCNFpCFBKzad2oFNIgT9DaGvciyW2tjtQyQU/BP4JUfPrHRjr
XaVkJl8XGNbPusfrqWqQSYsxL9OoRP+Hz/nnaKvPSZ2rBMHDaAZKH8cCLgaS4Rm26NnL7XV7W4PA
vQBEDZQrqASQI66nZVIxLOsqjj3NqBDlwlSpREMqw06ao6xipxwOU2JeZtyQvjdI0QQ7IdrWYgKD
hv9BjGaTkK3G5yXNJQMntGbMntKKLl6iPJYzGm1ajt5n0e/UCrdiMsM2seRjxAUUfj1eEtB0LcIx
8to0/4BRKvTAClaD7P8c2+aD3M2gqvN7gLGn2995MxSlskVXnbMJim+1f2pkRvGNlLF8G5UfcgYv
EQL9M11Bt5kLEw45jtaiucd4/CWS4514YevyoghuwBxDHFhZozCEkRqIqHYR5eQefQ1eQXJdQfdo
7xLauAbAKBIRoX+vgDNZRUayoVYmCoWBl6uNfjIH5FQsSRcPUHv6988JGKQGc5k8iUreauf6UoRo
Z4qhlFEPePe2SfRYh7iG3l63jWOPRioMwaVQSKq02i9+PTVcRAhtNYZAYMJU72eDmIaCBY3ad/p5
LOnK1WCrJxXLTSTuqoQpIYiITZEZ3cdiNi6VZs47wfvmQlGZJzWxFPDRy7n8I1ZWMx95+xRwR2jY
s3bK2rZRHWKLgAiGu0I4/+EzUgmEa80xByZ7PZyEK32Db23gFVr6Akerc/wpdrukR5VO+357rM2p
/THW6qTRdcmhE/IV0xQ7GLuj/zhj6lXF71TA/99ycZOQWqoL7Gi1N4a8MScI+pJrDngW+4ZN10Ga
7CfgzPLft+e0cW0tsgQqlQ7wqxijXH+/JoIk188hyg1yqvmHCd2IL4mEyLgjpqD9MWWATM4CCdH5
nKe4Dj+SmdrBf/gRFkh++gAcOX7P9Y+gJthX8CJsd87xfjlakkQ7eREBBCSDC953VHenL/IIrRvF
D5QWndgIR3XnIt06kNg/cOT1hb1rr1a3CIBaz31tu7Ui5//Cb0wrusiTrjuYUmKSKoJ+KP7LmIIW
ltBpG9jGauJAY2olxPrcrbDI1ZBGCkobYfXGOMETfrm90lu7l1bA/xtrNT9oL5mUK73twnVTcG9L
56XLOnsiUrL/EDEudVe83Ba2t7bm+GaAu1QkbG23RO7Pzsf7dsy9NsnOCMp8TJvsSY7iZxBnZ+Al
O9nDVg2W4gzrRwOECGRdPJih1lUWFDi3Q8zliPiJOPuJn+CP12GmPsS2N06d7ejImBDrT/ig0Q1A
ZW6q3EnN+h0Q/9bzzLlC/4LjjNnmuiScEAjVaE3YrtbalDY7mRJ/M7QhgndjfkyCSb+EZRGcU1Br
BysbxIsxSns31+ZHWZ5nsgwqN2+8eopI5IUqWt/1qygBcp9QuzuEE2K0yNcn/leUGgzjCFFafZYj
CediaawolJsVBL6jBX4kRb63iKTz7T25Ch846bCFlohbg30gKC1dH3wUsSIZV2/dM9UMb+mgaO+s
FIDE7VFWoeDrKLg4sA8XowWY2NejDKDyyiytdEoadf9caG3xFDaZ4uqNFH+e4lLc2aCDdhZ+ddz+
NyilInQOFsj8mr2RlXY8l4ms45rT9scAmw8XGNLvcBj659vTW11cy0ivzQZCbeKiN9VACUNdlYrj
6I1j/1WGh4TKiv4wLja7QACc/zAYYZhq8tiSka5uETUI5XpKS6DyaRUdBGLz3xTMDc+FabWHWqn9
94VJr5MjfKefoHBBUpi6Xjv6tujURkHn1bZAo8nXwo9Fm1stDbBedAeV4zXt3CDrRsYypk4gj8fB
qybGm3KfHwKar/MJO3fkyH5HrSEZH7Q0kMPn0sQK9FS0Sax6rYow2impcuVZjrv4N17C5rnNA31y
OnTXDSdAEQn9WN7UAFVLyZTv4jJuvxeT7P/T201CMYvC5bNhD8qex9DGnsD0h2YTJQVcstbh8pBp
Yg57ALNm0M+XNu8zdxyb9F5kifpPXuvD+0Kj108GPJook5dsaXJeLxMALNGzVoxXW78mgbtzaBWP
vWL9c3v7bZwq2syABpBVwI1rvR2qqSutQM5Gb6hSNAVavbk0VjwicJ0Wd7eHWneYlzlR2SffgCtK
i3n9iI1KlanpLNjqs1xIwA9pCl/KCcgcKC5UdZ2ZaiFCa62NZx1KIqP+qVfU3sYyFFmygzQM+vRl
lEkFjwkPhH1XGzQfPSVYYD9DDlTqoA9i1HcS342l52fTDlm0Gbh8VkuBJpilT700epOS2z+HeMwP
CDTnbtNN4gUYxJ7O07qE9vqdUGvAxoaetgbv7nrt274tJWk2Bw8PC18518aQ/asP0k+5B0ji6LUW
5JdUyw37pE9t/YMGZYnrcVRKz6i668XOZb8ErH/Ui5ZfQ4mLoBkRA/5pbXqVyqlJi7lsPXusm/sA
E123HAV+2oFfyo+FvKACIKMhzWr2iXd7y2x8eso4PGmAhsRC8b3+Ehlq8VXbmY2n2snvQE2PrYI7
AQrCsqNOfrhzT23NFM8qciyCZu7j1dXYQLX1UU5okKxuqJSGZSb/G6Cs87OEFo/eVlM9iNwu65OZ
xZiTv3+qS+6KrRN/hUF4PdW6HUaBjnzrDTba0R1FnLrpj+EYjg42Bh9uD7YRJiCjQC1H0IRBbW+1
wyzwSo1shA1g4DB+UvBYPZj1aJ9uj7L1PemAwgMjFSJQWGWuoAtnpLozRHZKbTyoRFKXulSBg2bJ
dNEmIZ1aO5GRNpHLndB8c36AYOlXQ0h/gwyhnWBFetk1Xi4q5eJDyvey3Nxr3m2EQajEIAtBt4TT
uvZQitMiUfOQk9FlSn/CEIUzkqLgirpsRu+w/Z7m7bSzcuvA8/U4LuUNJgdYBUfT632Cp0EkIKBT
r+1qyT5UoV4pTtHk1l8C4jEWKnGBKgIvfwZW0beG9qJOLPex9xPlwTRpiRxy6j7hzuW+8Y4QwIC2
osgD+2W91nlhwd8oQ36WrWLegkBgMHgz3nZ4mvRabO1cDFsLzGAomhAQ8i6vvkIswOijt9ayrFGI
HqWhHGa9KXc+9tb1QyscCCGcKMpKqzMZFHKK4GvOKEXyFWYelbjKfrLVH2qI2Mjtw7Iz1lpFwZT6
mGZJ1nqGCF8Il9Ddh3fl56iQ05M/3x5sc7XIEjj8BILa2gsyz8femIVRe7h8hjI6y5VVH+m8I1KR
5GTr77/bKByDGAIrwXu2FlJspgTdo+WgxPo0f+FM6WdZDMk9Etjio5yq4854b6fH0aCuROWYFxus
6fUZqVt9sNrYnjwsK8r4sx2bc/BYaWr+zzCO3Y/b3/LtwrHj4anAeQUPZbzZikSxhK/h7Okp5nF6
ONDTQ6Y06J7GdDftXC7m68cY4UUUIMGYkvoiDrGa2RwPsZEQFpI36OkXzYcik4MyHVFpRozEah0M
UswXNEGnfyHV4S0f10X4j2S1RsG/4m87b+bGp+YZoX5sAAml47Yc1D+qk2MJV8PO1NmLNCs78d8h
AIT98GnWs35nqLfPCZ556BrhGwstHK2v66HUEDZa1sqypw9Jj9pziwebWeRHHbcXx8ZB7yiT7cN+
r/cQOK+NqtVnp/Sx5NRgUC3C/+uhA0g52lzZhieCuPUPcicPn/I6hACvFqmawWbR8KQPx0T7FYbh
cMIIQ1inaIyb9EwVsP8r0nHJeuzMskKb3e4b+37KMlm66EMdZsdIxqHtOMX9SGkME6GusJPhSIQo
Jx81H4UXjLmVGpWHquuyH7M6h9Fx6NRQHORyiuWLpYH2e0joV4x3jIyeTDDrWnxoQlt1IzuKVJrY
Ni7yMkI+d9i66R3SwYH8RensSXv3S4BUEs1fmcIlwKj1pYk9At6yFA28SqqKE2QU3BYbqS5iZ+rH
2L19+JYb+M3CcJEtNwsoj3X2rHNIeN0mNB11OTujUzQ/iqSYmG4sP+RzWZ0j2eiPRtEqL0GEnd3t
4Td2P+GTIGjTwH2/aTWrEYilXI0MT0a60ktxtnF6va0/9ZVp7Ay1MVObZg3PHTJJBOPLNfTHQZtj
jVJrqpke5gTVFz+U5c/jALrAyVRLV5BBF+qTnstl6TRl1riBHVlfb0926xcsAHMK5UsXUFn9Arvr
+zxGCt0zSsAMRz599UuT2wYsJtjoO7qgtitIRmTH7LvFPjmOImWnKbgKuSjkL8rPCxQOWCj2mauD
aHN+1GYadJeq5OI/E0lN4ZR+jRL0lGijBagpy8NLYGGysfOobA2NDs/SAiUxJRm5XoCwQZPO7BoN
aYgh+hf/B+oWyHvWEBl9DOEcXUl66KW2kexpSW6UPMFPLpBsNJt4YNbgOBnotx7R6nWxMZAroMvw
mZ6CSoIPnkvjV6OeQphpFMKQ9I4z3WjPMhaO2IKUcdjtQLfWqsgsgYlMD2nZwuQgJVw9rsOkNAHq
TpkX24PmP/m13sSO0HMT66aqCvHGkcBMOzpextHibCLbC9UFK7XkZM9+9VkP1Dp9UJsckNDtDbqs
wB+XwesvA8GO7jAFLhrGq7IkPFszD1Am92YNU7+s9rq2e4nH5g548p4Az9vdQHuM8ITMRgGdvL7l
TDFgpIarqJfjQSEdqxo92YNvdXMApMgHqW9Had2eqsrfVRRcxb6v09TpzS0qtjQD1kmxNqGyrLUA
AeYh146ZWflng3dx52ZdXW3LKAYVQvY5SGeBDvb1dh96kbSg1hKkZav8l18DqJ6AZKGu0Rc7h3pz
KOQAlrRBpvG8iiGSpC5EOSSJJ4DXn6gtTOeo02By5NP7ESkUcuhFwUCy0WZdK00NZtPiKKdbbhmI
Z7OcACATGNUSYJGodM0k+Hh7S25sE3r5bBCFyAFho1UGYUgtGunYL7l8zuY8lkV9LAoB4Xwu4pMm
gHqV5jDsBEob54BHid4++Cf0D9ZIEeRd0h51XNvlLvA4na7UUqRqNf9nO/t7cKK9wZYv8Me7BJ1z
Hi0CGhcH5c+drP2gLfSEPOUnLSv/uv0xN/YJqRigDKZFoL3uaoY0opWIINcNI0m+h1hlf13cWl0A
hXsaXlvrZqHASLJC+eLNZW+MwwB1vLDQ1xq+5bGiOGqWPIZZ+3GA7OdkUvp8e26r4HY5brQr6amQ
zlLxW3c3QpigceqnlpvUUCpdjETi1qvqeTSdMFbKSzm0Zr3oNgAhHaqu3qvVbHxbmy1D1xSMERoW
q9fNB65GlRnt2Ag/rRRJg6yXz5Op5NT1+ireyZk2rjALnPXSjBfg5tew3Dqvez3EsYI2LVgNKdb1
75pZifd1jJZvaoEDWXrP2KYQlF5vTUTy1aDL6dGNgYk6tT4RQp3tSO3/JqgL3in6/Toa4odUQMio
gfCsDkIU5rWVW4Pv4iBr/SaZt5TPIDasdmenbGxNC2Q+WBaEHXnqVhezL6IqrcxOwjNPjU62Eioo
HdZ1exT1PJGBRcoFY7VxJ6rfHnUhNxLB6SS7198SXDPPQDVJ7tTzziKYgSnYoaWFGULDD7AfKpN5
+EdUofh6+2BsbEym+/8HXm1M2WpTG5iI5OoY7HoxOM6T2piQ/9Go34nwtoainkSzBag41/YquOzK
QFeDGD5Zrun9X5VcpOVXo0+GjxJqt+bOMr4dDKtj2BxcMsRTqDxef1AED5smoSbpJUX5NRQ+oGH7
Y1qo7w9UGAdlTtQqTVkQwF6PgwuxJGJ8NDF6t0cna0V914Wa8auWzTA9Fm1PaCQr4+/3rxoiGMu8
FvHcNYbOKlM7G2RZclE00O7CHB9i28ij0sHztd6p0m1dJtREUK5cXto3LSwz00LUmGDhGPlgnImi
oTP41jubwq/HG2U6oKzkHwsf7fo7jngVlBrmni7CG/V8LrCV8goJuH4/pj/NSR2qHdTc2w2y1FEX
OcRFP/oN51RG3KCOCpzofKRgznkW606VdsojhvB7e2Tj8aHZBEgX8RLenzWPsOOBSTV1ImAoQsyC
y/5BlNI5lMzOGcvh99i3i97Dl9tbZN3m+t8XJa2hfIRcklhXPA0/quS67Ygc2r/nGpokRtDg7x0Z
zWzcrqOPfmY9aurgVX11F0C+vT3+5vcFpLW0+JeEdrWgZVX2FsbhPoyj2P/HMpFwnSE+ZpSu4miv
TLb1hReJd3poAKF55a93T80bBS/Utl0ly2Br9BLwlNQ6wKX8pEXYUw5YhQfjziu7NUOyVZr8r8KN
67b7DEKxbCZAQ8HY6oehxYWYelN0qQaUmG5/zM35cfbIS+grsWev5yc3Ea1fqktul3fWX7oN/xYj
oNR4Ca2QkBND9eFooJ/ypM+V9uv22JvTXBJjGmcbDcoQFwypDCyKD1iDnYYuLI9+hnYeD0S0M82N
oVhFfWH8UYwhA1xNU+nALyDE4c6RnSZHJIbQmw5i20AlF7LmntPG8ratElp6G0ucBOwTvOnqQfLj
YTC1AVNvLUQKRIqtl95O0q+9NHSn2YzVnfdP3XjkqSuDcoAKh6aythqvzMY2q1KyoxTrbzyi4z58
5D5FTcgWKTh9czL9Tx2O4sp9OQZ64/QoR/XOQJPNPvlDPtAZHxDD7mtLxl03bsQPDUN0ZBm1wT8D
91fRz1noWI46Vqiv4hptlg+WmIfh0MhqUZ7s2pjT+1wtM8OB+AsRYlyUFiPEWi7v3jX0BjiSMGJ4
o8zV8Y/TfkziJJTcRsWfSjSVeudHM169KWZot4faeKAYitMBkH2haq+eemOq6jHohe+qUVjCjaco
g5SNYu3pYiobp5DCK7UPFg91jXUBRLNrsj7BjaoMkYruUxR8Q2dFbw+BomILEqCAHDhFblovHbDU
FyvUcWdv+yDL3Xis1ACob6g8qT1s02MtzE5caGfGGKn3saFcYpqZU9sNOwWlt5scEjtX1MI4pdG/
jiyzeKgbqFC+a/vorfaDduzKCq8zHNnrIHp3SsBgRJOAGejyv6kXp8o0lrYdS+5Q239rw0DxrozE
PU6hzU5UsnVVLP01PFLor72BKQ6yUkuqLyy3LgLhhLDlEXHstJMWC3Vnf739giaPGNUowkk0mtfs
VS1Pumpe7nnd7MIXve8W9QYtdGTOIooV8R6je2tqSA6DLV8+Jeni9S1YqRUUa62w3RbsiIO43D0+
BeqBQHDnjG7dRyrZN9RV8hyupOuBFHvsMXwxLVw6gr97U9DvGr5Fon9IFOXBLtGvu31Qt2qbqJ+T
L3IhIDvwpug1aFPfhLHtJpVvPpf1NHqynKcvWJBgsjoqh3rU1DvisulokwidZSPI7gJK1m4q4so1
ymZPymbrSNMcBT5BoELKvHyiP8srdYLkgTH6bt3hIn6IR6M6J/SKH/rYtB1JT9JjFM/pr7ATxfH2
19i6thZLBkJQE377GiSC0oWmtBIgchiPcXsYKo1LOKUz5e989rcDcScyDmAUKsoQHa7n2KeN3w2Y
P7nymDTPpR0kXyLkJnem83bX0rhbFFWxtuDiF6vqcF8WySjXtenSaI9whFWmc6/i0I7m6fzufXs9
1GpCVGdtqRnRM1d9+dkqhUfg/iGO20dc5j/VKppYt1fq7TlZxoNQSKoFbGldvEnNLCq0REEL3LA+
JVWTOrD4PymD/YQK4lOiqzvFgK0Fo7CiAuekREaEeb1glQSDtRmRlQ7LWvWMalTPsFTeaUPHPc2s
oMYjHrEkJWtFIzmPjaggIXMnRZtcRSnixyqKgzOxUr3zATf3BqVSOuu0llHcuJ5QaGmByMwe8eBB
FgerS/STPODjh6DNHr9mayidfNzi03GzrYuYQW+OmHOyDXErbkCMF8ElNcqfhJJ7okXbI7FORAIw
MNY5ByJJQCUX5cgwRCUEWfXhqETRd3/Awvf2/tsIPLiduZ40+AncFuueELJ8kiR1QnfrYPow+slT
qaDuqHaQqp8FtsmZdCm65MPQhyfqHk5GSCL7KfqP0aFD5cyKPiNJcCz3KIQbXwDEKIgBlRCPT7D8
+z8uT+q3IrEnqrhhqvqHyMoniG75cKjVpty5w5Yd8keojm4aJRZ2D28Vq0ub9nooVUu7uC772BN5
c5GV6OQD00d6b34I2uzz7c+9HK83YwmeUxXJDLgHq/dXUrD/kNUxBirUFngcS5X6D2yt0ZHC3HrJ
Me8+Djbymh2N8+c4Kifv9virN+l1rvgAME/c+HgkV8ffDySz0kMz8TKq0QpadvjI600YpA/o4oz2
AY3Z3npCqbpDryNG6bLc2W+vRavVF6DcQ7maXU1itI6oSyXOx6qLEk+q9Mk8WI21+PC0kj44RV2k
kVMhNEz8iE4i0pdBX5QOpxFjGH5UeAmz6b6TKbBQGF6E96NpTr91LeZZB6ZhxJ/nWYlfMDUd0otI
xWQdLXlEPTZNwgy5amwW6fKLOjyglispB5HFuXG6/Ylfu8nrGQI40RdQDbeSIa73U5y3UZLWQeKV
QWY8p4VSHOhyjCfK1zOW2OrPsk+TQ5OBBKnh2xz9IJ8uejHbKDTqliO1gQE2sM7OSYdFV6905k55
avXmLJvgtYJPG3gpR4vVhlf6sArlENQDpyF3/LRA0DmL7sysKBw8kz5Epbmz7Zb/4/qTQP5Y1nsJ
4F+RkX+cZgjcnamlLHowg+c4dRZ+6EesmaTgYuS++e32CmwcaG5pSooahNW3FUxKb9mQ2HXi+YSL
l7jvEg0N8S7qD02aJNKdirDRziu0ca6WFNHU5AXlyYa8XnMN3ygrremsE8IDzZvUQD1qI1rZj2Fh
+8N5HlHIcQu/bvt7W+/2nDa3vi9TXiDBy22+xpYh62XZtH1p7FtVOh1yFQdciBdSjbsVWsV7Noub
G2gRaKKCQMq6nm0VqVJVmixnXA9Y7FaFU1j9I2Sp33QSOgzO7Z1e7NaKQgoEFoiUFiWO1Y4l2Jst
yVBir6tzaqmyeDC6MHeMUflnFNNOT3tzdn8MtvyYPzbrMItJGn286Q3f+kgO7WWd0juKWXzox/5i
4Pm+s3lWMdnreeQtoIEOwwL7ptXmQVE6nosuTzwt6I2HUOjVZSiaPt65erc2CZ8Q2DNdQjAWy7z/
mFcqY+aQStiYBb5auLEpMIPsyERGaHjn2ydweyieOO6XpbS3+oSZ0SoIOqYJxkMztaJFgFyefeFU
trSLsFm+zvpuWVyvCDoxBiZrv56WapQI/JLledT/n5Fod4AinFojRvc+lnFPB1My1pc0TQ9yrz70
cnyx5HwPYbS1Qf/8Easl7EelDAvYgx4NG+GmqqjPZth1z1oyFh8RvOl3PvDWfUO8JkMAAj5H4+t6
0ojgG3ob8IFnrIP6ofluDcEntElOQVe4fT1eqsi83F7TjdBFAMBA+mShlVATvh6ySAI/QDwy9pqy
HBD/8O1zI/Xq51IFyKnq0bw4q/zyDfVTzkv9znrq/84ImoUQnrhwyJeuR5cVX26TXo89P29aB1Hj
uxHXwaMmqkeTL357qpurCXjmtcWN1NXq62paHcFDAECTFEN4boI5dYrRGo4oE5UuZiX2zvP4xih5
eZFRwqQGBEQWwMlqwFHBabRVo9hrC9JsdyxkFTfZoTVQJJ+KSTjdrMjjxaf/KX+JzHYmYKjVvn9U
hkn/YJqTkjoSofzHgOc3uGRYQ/yK/dS/l1FTQc5bb1vzMGTSQhend5PtBBQbx32JdwhnF71DioHX
i9PBsQAebsVYUkxYGOtp7M7Nzwat651tv7EHrwZa7QI0THw99xFwNmMgaKWvftS7UneKTvng2/MT
4p9HgTB+onc7V/TWwIuh8MK8RPdMLFf4H3fn1BYTNNku9gpF+/f/SDuvHbmtbV0/EQHmcEuyAquT
UkuWbghZLTPnzKffH3uds1cXmyhC3oBhwwGeNTnTCH8YgwX4G/rnRJZ/ml3mNn12SXL5o9K1OxXW
jXPOvUbFA/YW1Lt1yhmWSddKiOh7whjEtICN0cnU4kTh8zsQTer3TXqRoj0zlGW7ra9U3iEal4CR
IAGtIlhFE/Sh9Ev0arTiju1KaJ5HR8Crv1qTrEUMlZ2qhLT1BIL0YJY0nsEfry4XZZ6X8h3AOLmt
RuUCQNQfHSMt486GrhxbD5E0m6MrzVI0HPSqSvp7Ab2Ln4FaQZypKC4aTo0dge/OSJSpF7EZhH9u
XwobP3G5DzilJE5gWVc/EY/FVk9CJfHIH54bAccNv8/MnX22dZJE+FaYcC0sy3UuOsry1FNWTXDf
MqgZjvg4fKbmldZe4metuhPpbNxzpLsEjAtJkhd0NaXSqvRcNgmUBaN3K8G4LHq7TqKon9pyjP/N
1LjhljBnUfxdHaGuNRsKEHy/2AhymEVhAdUIBF83jzuHZnOl0EoDZ8lnRIH6+rAWcbYoOzESliI/
tNT/GFiFuDObrTEo2ANSAq4HmWs1Ru2HsRhMGTmGrNYPTZynzyk6sDujrHWSl2ePeBAMAUVWTuQa
upC0ZNFtOvHON2WMK5Ag+C9VSbvyCHej+yGYZmA5PtJSDc0g3z+n0ljWrp5JUX3UKM3GjjhPouYI
OTCBA5nwVH7uZ/IjO5wqLPhqMwoxKjFF84iTC6dNiU1qj35T12dtJsY/62EoRsciauECGL1aSjai
jcXvaqbBo7fW9DKL1vib+lKJa48PLnPnE2x9aHRFYb0hZEG9crVHB6MOKr4MGjqN+CXVgq9aUe6R
jjbHsACoky3SQ1ifg9wY1KHPcVnou4BjXeJQI2Z6sfPKb51twqZlx5Amyq9r/eYNKUMswRDP5LS1
BYW02fwlV5Fo+1K7c5tuPVYUyxeWKKebZsj1/h8iXmAMtFKP9TrkHO+51f422vGHQlxjlxaZUzuN
n9vY3Ksmbjwci1YhSqxL3+dd17vT2ryIQdN7NIG/ic18yaLIHSvhpemaktBjUnZ2x9Y3XZhiwHOB
VJONXk+1pXanGChCetnov3BOAARn4UUwi9a9ffuvgfyvJxFFYnSJCQIWEe3VSJI0zX0hJF7bqUcd
X+KsyY4iSN1WEf5KpeCLYlUYN5lIIO2lOFuTRLgfgCKiJdwDS5DwZuN0DVgbTZwCrOok6wPgolCw
TWEcH6DWq3+IxH+dp0ZxEFdo+jrvbQJ6s2lmv2WwGTJSFDRA1HMESbWw1+94puXT7Q+7tWXwegB4
SS2QKHg5m28mp0WTIUwSCmOFVibwHjSj0Ow8C0qbde8LoCA+Cm6q3+0xw7YO/eKFgBbNoi71zt0Q
2ImsDYiOWUpR3CWyltPg1ZLD7eltrd1/R0HY6Xp6fTw0BOqMogHHoloefWfcrz4R+59n9wAfF+6W
wXPxLmar5w47pboVzuNkfaUrUp87VDAhUn2/PaHNz/ZmnNV65VGuom/SAA+MZ/Okj3HvZUPh75zr
rSsMcjuICywbqFisbv2gVfHREcCsppiQOTIKIvTEqvkkdthloQFWHoGrhk5FrRuamKS93J7kVmC0
6LbJMN+pkq4DYH3ShYhesnAuxe4yZXp0gAPAC9QZTpv+oevw64mj0QGchUoaWhWruVrcjQmBH/rZ
cTNStRP7Q1Xn5LaC1e7sxq15kbwg7UUpjXKJcr0bxbgpWiHmJhmU7L70q995LZ3hKJ+rUvp5+xNu
nWs029DgATezEFKuhzI7q/bHEQV8rIEMG3TS+APjuexBloT6y5LxHGVz/DfBwuKOCl15S0MpjlOx
kDrE4uTaxIFHGg3knYI9muTmV7QIc+hvskvW/s1iokJYn+oAj6RmsIEjfZ+Rqc7Rw3HkvtopfW59
R+o8RJqU0uhRrSpLvlVCK6Vt5NVtfjBnKHt6LX+xMvW+GjkLSoHn+u2V23zq3g653GlvrmQxrAQp
0BlSjRr5GAZh7MolA7eAVY51KpIX4sXujUr5rW/j/IjlkvpnEJzXM0GNknSBzwwddfkqb34CsjBl
g+1d6Cll5tvdoPiO1jUX3zL2SDCv9cFVsovYFpUT+tWES2tIjNxqlFN0hlogBce88c2PINwaDLFG
vzgNJJIfp8QXtcWdroXOq4iUg+hHWn9rk9X9hXNF86FN8FC0Jfw6Tc/QauvDgJbmYl8Sm6Gj+43S
2W0kti+yXvPfRe1YX0h3o68qPFCnNAfNTSV5/hLDO7v48Tz8iBNzOKmBKXxpEutjMGj6c6TI8REf
L8SUpJSWAl8u+pRLZgeXMjPqx0bKmx+Q+MxfeZeGnij38Z2ARLbuZG0wIXzqy3PttNXQ9W4koRm4
oPSMF19Kgq9zpEuhB2RE1J1Y8It7QQn7J7woAZ3JTPUF04niAe/CvraLIOp/qNk0tK4VU/c8tEof
/ozmRvnHoliVeqbRDtWjUKn6j7ofuxxUcjLjsRfOhRsMatiSpfRtdBSh46AQm01/Xr0jUQBvw+NB
q3MteteLDYKisxF69VAZlEo0/0EDVIG+3tDDixHKnfNCEZLd+HYLLUYukI2WKwf6IoY217tV7QH2
xYqFTHs6iC5vByancX+qrY5sSTKte6EoJKersPJMLcHFsTHDk82avhYR5mxqOeMSXKi/i8xsXbkG
jaErY/DVL1Oft0/tDLdvldCW5hBH2EZ0FZ6Lox9Uo22aUXVO0oI6t9w8KdAFbD/LwkfsKaWDGHY/
WfjiKYmnl2gIfxaDj4lnRGd3HptjPuHzo3ftU0/Ry8XOLXOFTkPGXUDPU0hap0qTgf/A+OQLeDrK
s88Oz4xviZqh1WcG9UlXuhIHHnE6aIU/2WNU9qfGKA23Aan1NJaZZFtZbD3hjVC7rek3mNepeMqa
GZG6PRQFZjcoVp0zwxSeJ0FUBFvIxdj1jb4+DHmoHnA6EdBU62nbcr0Gk510inyuLbH+nJJyf645
gR+kWREfKyXsznpdfC8Av/xOhgEZQ+QyHUAD049I8RNMKbXqPLZyeQTiGhySBm1+CwmoB3Mw9KeC
NxMPxko5UmjR/h6wsTsIBkCjoAnkk9DIpaOl5XDIGzV6FuKmYxWRJLfxK+w+a1ZmHno5Mb9VojqA
jdBhE/tx9wiIdXTUrsldsVDnY1ZIpRMoYvpomngAWFJKLcvU7+dMnOyJyuWLYIYgACDphnZGZQMz
vJyYWGkDfgIluMn3KyQS6YFlspg/6qKQ2r0UAM1NfOtXWGT98zQuCgFj7h+Ucpz/KpMG7ZNeLNWX
LBCli6xW2gH58Okix4lwjzhb91BU7eKHG+n9pbMCBMQCiQpN08bZQdE62e7kuTiJYpV+wDZdT+1y
CoApFUij0qy2DLfNq9FValP4aMWV6Q0oSn2rLWoitm8Uk5sIFg4RaaKdelPt0f/CdYceXl59NOZa
uk/LIj5PKn8KCF2/oz+Qnzo/k56NBEOnzApEB2HlQDj4cSP9gyQ5Zgut0QxPQhsi3S3N3QPXbwWp
uuOQyIhAYe8a9fqvhsANGXaa9K5vyWlv90Zu2BaMGiqLRgxhwU+Ps542uB/X6c9W6DKnrMb8eYyz
4TDL/ugOUd+6tcZtaEfpOD/5eGWeulRJzoOABbVY6kLjpOL8d1tnIyYFknWZwCrdj7oieF03t5Ed
R/V434dxfjH7rJBtdIdwr6DG1jlRE1u/8zhoH6RsHi7aHDx3enNnTeCwx3pxnwL0ekKmrLfpJVnO
IITBx6k1aUn0/reowmHTSvOQkncmX0Ldf27UqrHzNBbYxA0WmWnzmM0gOXJfl1ytySIPTLdmh4JO
P66OJDspOt8L8pat2fgQJhvDRlTmB+ym2ElBwR2HPPbxosp/5l0MgbJJU5c6IvqdpPOFYlFIaGft
kIbKo4pg6H0N2NgVhmh8KCMJ9kdQxnaD0dMZrRo+ITIECQ3pOT/VtTn/DIb8MYkLbkApqB7NtLEe
01b+NARpeLQa6yekRu0gFZjq9khgnMOiS08JegW2YHUf9U7fiVjXOQe3OCwPoBHLTU4uugp79HKa
y6jLw0tp+f1HI8hKqDtyaedWoNtgleB8FPlFt5qz2GZYWNyOutaJ4uvogOWIdVCIUdY4rHwJHoo4
DS6tWtRn0Rqme1Wa02OAstlOSLkxFCJ+ZLeLOz254jq4CuXESgfdpHaZFA80MqTPjTQoT3Ge7/a2
1+Er0yKJohNM+ErncE3ME6e6J2Zll01o8Li8foiz9b16GnOxPsZGPuX2crP9c/tjvobgqxcZfr9E
ag8oFXWP1VoKmloHdef7XqV0M3g2sR8CO0bFUMPWHH2BQ4VZ588KJNZFqnEebAqSJrfVkrA/4hBe
1diDi1HkTEonfRlCSc/tIAq00kXjp8O9CY2szzUsdc0BzYQfL4No5xyr4tROVBRhdkKM91+RQsyC
KUKVGoG7tSqSEejRAF4ruSwFYVtBldbJuB4Papf7aBYJltdoobazI9eZPkuHCLUBnxK5ogUbdx3V
DFopNbJUckEMXfuIaknMvWyMx9tLtbEZgfSyEwn1qcCuN6NuJIMgZ50AcmbKHFPPzQNbBYdrCF47
fYFX0s1qVzAWqtZLiwkljNWuiAat13CjE7yB6FQ9ZTJmwzgNah2Q9KRLP0o8Mf0xjuP61GORgwdo
L+mPwJKbBOBhJXcOEWf1dZI6/mnuR1z7nfIXXr6z4gYRYGzXx2NTc8qUQq8DJbwW7KZJ20cI9Tj9
iLPZXyqtFs9GnanPiM63X2S/TZ+MUENgWF+MsREGln0MwXVu5xLJoNguoiAQ3GGe9bs+VQXq0yDK
ajuj9Pk0KYGWwmWqpa9lZGqN09QIPxzU0pB/hb3YPwmWMH3v8pgWAK1bBfdWKK2IHmXK9ElctBud
nvd0dKawFOSD3FK/dYVYz+5DDbirndWG+QRVOO9tSG+giUbq/C+5ZtTPE6qjv7qskh+bLsdFYgbI
+XOuK92DgG9iBS/6lVfGaXLR/DHjqfSF72YaLqj8Wn+yNB8zzNs7afOQEPQjUoYO2bveGbbkeZ7k
SXqJamsJbfFJV5zCDOBclsEQ08SUC/UJw6ZhdG+PvC4IcFLoC5JBQodHn2JdrcI7UjAH7Pq8qhK1
wVEzKtbORPyROGk6KJIj+7kUfLs96MZzReOO4hSpK4XaNQlSyYNpylI28wQmWaM3U7aJLSDpqX3I
SUHvRx9OrdN0Grg3te/H6kL/WgsPt3/FxiVxlfos//5Noh6qeZaSU6cX0AaNq6Wpco7MaY8nDJVg
I8XCgpDGKAVB3q7la7wZB6a1EA4VTljiLOS/R2NWjoh3B06s+NNHwafubtao7Khypj9U5J+prRmp
QIVGiz/GAzqnUYNNdouM/oEdPzh4raBjDCXqKQij4D5NQxWno7T6qUpYKEsWIXs19elZb+PEySOg
sT6y3A+UxqVzkFelU7WxdNHy3jqOnaU9qCQ/dgyz3dHLuTxbpVV7RhG0h9KUU9kNCqsk4dWnS1ws
UaERl7lDVqd/BysokBZxg1iRIhw7MzLttDC0k07f+3PdmYnbz6Z5GpsC5wOlVYBTheJd5IvKURv1
9qyogoI1WpR/6NOhvh/qbvLSWhMPQ1Ghqjv7aF8rZemRIhT3OtpSD2ES6iQp1nyqarEKD3U9TWeA
v/2BqOC3qAyhK7VD9FBhf35ntghGCTWolN6KX8SWBJdLpf5i+Z2JPSoZNpeScRL0/iVQuugYpKRp
WaGCKwtF4VLpGODGqZp8yY2pO/s5TYXSrHsbfVzFDlrc6rlulTuLYtbRGqzp0KTjhI/rVB9xmPBP
k1LDYpux61KFUnQ0ofFtTZlT/NRRiq9jwNLJYuQtacPvNOSS7IKS+Kkd0VnT094joG+akzaN4ZM2
5NajKU06UgtddegwAdDdoB10lJB6/7ffzd/BUgyFnRmGcCn1uY7sXOrywaZ+FB27OhxdUMh6YDN+
bHMo4aHUbeSUQW8iqlWYdgMV+3eUGNmLmUMSbvGK/1brcojWj1ycEOB9qfPInF28s7K/8ZGfHK0c
/WezEvQv9Sz1riDldEHQCU2fQsS+of7qPk7qeX2qpIRcI9EjdzJbeIE+nqF/epaJMsDCLypZqJS9
sr7fnLFiUqvO8HUQJWmquiRd4xlBSf/r7VHWkBYAXEsIAzSXOBvvu+UafzMK6YlSGr6fXmpaIqec
qtpnuhVfRb1VLmBvBgf9IM0OilHdmd77C5OBmR8tBQo17/hYPQyboYE4fgEamd6DRkkcnC26ZzEt
hYMEE+Y8mJVs5zHsET+i5XV73q8spevoA2wLo+ugWKFlrWHXNOUDGgBtcun8qO7dXK7lT0rTRoNT
hEJo2HKS+YUdpq3S/MK7CItjrWokGprB0BN9ZsYH3I1KDMcqPJvdupNidkZsFdqhiMpUcRJBMFUU
dbTygt5e1h4mRJEqOw6U6UgZwfwOT7QoTwrw0Hth7tNnumy5aYdiE7o6Tm/f0GaUgsPY9VgL3Z77
Kshb+EBQr2lOAWZY3ElXa44VtearPg6EGgLlXiT5v4HqlEeAa3sCSqv36N1Iq15p3wwWXYbEPPsh
tRR3noe+OtI0qqWd3aRfP0j/byBrURKzFt/21ZSwISz0oBSMMyhrrgkVEdHR+KQbyo+ykPf66puD
ISlPnxvoJUf0+swM+gAhNO3MczHrPcSbibrXfUbpSbB7dQazYOECGe7UUTcXjRNK9M+Ly5G5HhR7
bgvxj9I8B+RJi04N9cYekbiuCf4Qv/6fj4k84qtREojhZf5v7oQoUawppQ94rrIRn7lQxM8zkIjk
imwvStyaFdJQyqKgS2FTXQUS4dzos5bI5lkWTOuvRuv1T4ika7bpV3uk7q1V47BT9UEhg+h/1fvN
ysLquk6CR0xRxTHC4FnQ+p9TK3iyGOwULzanRR9jUTiQEThY7ftSNcta7JZpLXIbvlo0bmBUhqsV
yp4gxrKz39xjr4sFY5EECl+IpXN/vVhTqsaw8hkqN/uDEC3VKUs5NM30GFvS1wDp49uXx+rB+M94
i6Pbsl6LGM71eKEipxPs0kX4rW9+94YSnFNx8O25K7KzKgnmpcwNlKSxxN5Ju7cuEwSMoJ8tUiME
n9cja0qmClMDCU3Mo+lIwQyMc56V7u35bY2C3RMVElhh4HZW24SHKorgS1pnvUE+PhJrwscAl/Z/
MQpZClIxaG/zAl3PJbb6oKGki6IIwM+jiAOACwhx3Blla2+A5PjfUVa3ojxOs9pNIcZRmfqpqqQP
E61Cu/OtR3lqfpo+YN3b09ocENwUinnsj3cpvazFPuLXnDEtGc+V1H4v6+BuboqZCvNwp5Tp6fZ4
G4tFkrdYSgCv4tZfFUUSk7o3NWfeF7UNnkzkzw5lq8U7W35zlOXGgNHDKVszQihOJCGSyda5IARw
WzVPT2HdSJ9vz2XjziAc+e8oq7n4aZcOKg4F3LqU0mxZyZbOZqrWj/3kB8POSm3chrSvXx8SHVWk
tciaVBdlp44ZokgpiigVr90JKbLwMcmz8XMUK8rON9y4NnBHXIo9ixceAcj1hu+zOsvzWTXPWZPI
f6XlHM9OmIem7tSaFv1lIcz6RVDk+SlW4mTPin1zsoBqYfRgY/vOJrb3g1AWBss8V7kR28ksf6L2
/PcgW8/luCe1sLWMi6Tc/x9LXk0U1b8QOyvu47aPnTKCYgPY5GXQlR248Nau5Abm+uDeX5gn1wOh
KyjN08hFPMQ+nse5KB4C/JcPf74rF41gIIQowb6Dw/jBDBhzipZYkaueJsYMHbTAwUOyeyTRkp1t
uXGBYLu1RFWLlAlKpteTIgjvFz0n41xihCHRiFqqAwGQ66/Y/GoU7cxa+WkBxZF39ucaZrG8azK0
YxGcPZqmELKuR4Z3qYHUFAkP0qb5jdRofKn68RvYJ+Ro1bC2g9SnT5kNmVtXavU57CbJ/RffmtCO
Ujk5GffZ9U/owirIFZmtU3ZS7QiZf9HR9nKqZK+As7V1QBSiBLIQChRl9S6EFOOaMRrNs6SklDt0
nrdJGrudT7o5ClV3kyIcevZrHK8150E0hki2xlPYP2pZWJwkDAR3dszWeQNix64hUqWquZz9N8Fq
OATjPOK9dJ5r9Qeyg1/9VL7XwvzX7bXZ2phLR4o/uD/erQ26OgKVX4KPVgr+LpP+g9no51BIHvCu
q2HSDTsfb5Uev27Ht+OtXoMkKuVBNBgPC+bEnrLiaZaKe3Uq/+JVvxfnDnFwq4GjLj3fnujmqmFT
CLiWtXsX/wQ5BMTCZOABsQgnkrPGkcLk4+1BthZNJ+ohmgNH9U4TuaG6hcx1op+1sU8Wv3cq2tTf
7WQapH9xgVF9Xjpr6BTxel/vDxHz3zpGnPhsDtLJajF5LuvukyQM329PaWvBDODdNE0WCcU1LFgN
xxHHLMahMqjAwBU+RAFG8UV5H6maO/n5QwyMd6invUrG1s40YKoR4yP9hODY9QT1fJrkvslQ7yVg
/RiH5jzYqdVGT75uhM8x8kKHTMB6cOfcbewTONavIu54Wr2r7+NFbOJCrunn0i+Gg4mPritT4XBv
f9Xl9K6yG2jcPD482wgVrEU3u8Ecoiru9HOrhcmjHIi6XYhC/UQDp3GsUbd2xntt7L4bkJIInV8S
bVK4668poM9tqaOgnS1S/MgWG4a3yyQK4Fv48fQ3sulqdaj7pDilXd/FdxkIYsvtKg3MDRUtebAr
0xd/1kXR75zMzScKugItBuSiNFp017+tyYrcFFsZjaRMxvrNclTzqJcAuCqd+Hq+NyvNCaiV2wj2
frm9DlvhG3csShmAZGiurLLMqCpIh+bJOGswTW3QJ5E90dKFdCUfIqv7hXb9WdCNndXYWH0F6Bir
gYYeChmrSxDboDwZG18/T/gTXPIe24k69LO/eimVzkYz1H9+V8Cjx2mD9xeYsrl6gIehrfpcQAi7
jgOM4gxKdwFdAFMZ60+3v+fGBXg10mpmdLpDX6sDSixzSQk/DYsv7dzHZ8tK1NPtoTaW7mqo1Y4e
BiWU9JChkDY6a63yT9IlziiOkS2FvpvHqo0y4M5luDk9ciXueIRB33EkomYYymqOjHPaVpEbN4Fy
wvOvPYhSEu48lBvXn0IQTPRGbI+TxSpirGv0atJKCHBJAUuX1opbVcGnxB9+FtLglHn09+3PuTUe
ERNhjQTemHzt+hC2JcTLPAa0LdVZZQ9pgGWIHj+MafsUxeE5ifY25eaABMNoG+P3COrgekBzjFsx
16BcJaJyGH2/cbIK+AQ4btlOw+gZn+aXfzFFFQgNbgzQhtYAysy0MkXIB16ryuzo56SaHel5fYCN
29wDwUi8FM3l8+1Bt876GxnndR1LTzO1jAs18IRC+JZ04y9dH770beXF8/9xqLXrbi3RMGpEM/By
zE0OSiz9bYhJ+zAqbXYYWmXnqG/I8wLypyrNNkXyGwDO9QLS+dWxgYe+gMK4erGyLLuIwii6UsKl
hsuK4vW62Du6Xr9EIxgFX8Rpe5T9eOci2NpI9KY5JET9RHarOxzZnrxLZlU4+/iK/GrLfvrUkhQn
Zz1WM/RJ6bmAfBZEX9hhwG3dQHAmgRvBNF2KhtcfYECWbpKEPvBKLftKu+U3b+UnBZB0D7zEHyqX
TsueisfWdkLpjEoD/AOSutWpaWk5TQoGK14Owi06QRLQ71E6GugDN0WMYkIV53vd97XW0BK0k0/x
F7ppxtJaWk1U1BAIDssQBm8FWleW01A8ZBGmZve1OsfGw6SZeXsXG1op2rrZHlQ9/ogPKk3URUWg
8RTUaADUzWGBk2s5ttFZFARJcudxKPKPtw/cxh1NYMUFvVydy4t3/WPH5f3LIaCcAznUHmHEFCxI
1Urlpe3Ra9xB+yz/t1VcxachF4R9skj+rq5pK9SIjvnknljnvdeaNOAHvKwOfzwnsglqt6h4MrM1
MksbpwTeehN6xkR9p5lefD96roRu53nb2NB0LsnSqYEjcrfmQ0y1McSqzzpHfvY5C4TjIAvUJkrr
qGTlnT60h1YUdmCCy+lcfcBXAQzIv0RE9Lmul6vGQjHphRBmi2Y12bM2Cf0vdSZDvC/1XsgccRCB
QUda2hnHWUqp8yatH/2hU+eyw5faLi/6Qo8FXn/9K4ywjjB/iEJvakAZ5TIEhT65BAP8+0iJH5RA
3Jn2xqW12K/A/aLGxeZZnWNx7KKRtizT1vXEjcf5uZkgI46wO9Hzcjs5Et3be2hrRLQzqP+Tb6DN
tppi3AOoSvpIOCtDa0mOOcLQdpQRAUi71zN6Yf0ocrgHjTBgJ5bZOpIcu6XHsTDl1xWTuQE7GAaj
cBYwMLMzeOMfTAVyQsQS//mdTGOABuZiRIbA8eoxSNUinKhhCkDBysc67f+u2Dx+m4Psx+apSSKn
x/zs9pd97VG+2cMAGDk04AwWP7tFt3EVXxsDzgnIBo8euBGstSw/+RCrSntmLwtf9D4EZ68Vaf09
13L9IUt67QFLI+VzWCnDRyBbME/TiLwr88MjrfcW2bhAuYdvUXwOpSS5U7AkIitMDNlRKyO5S4xx
OBpl2NyVlLsCuw0qY7CRk/GPPqiw1K5ky39Axai2zVGfPImS6iWjcPZB9gfpizACp3cqgYbCTul2
ncm9fgiyqeWJWBolxuruFTucDzJRH728yr/l0YESD9JEthLG94j33jd14fUz2gJUj+3ba7DaYq8j
k+BQXuWBQop2NbLWV1pf++ngoTYCT1sJp6OmRu2hr4U9H5fVE/yfoZYiD9k7iy6vchxdL7O2yvIB
/NMUQ3gSgR/hbdbEIBdRLnBuT2x1bN+NtppYSMye4Fg4IM2R3pVyft+o+vep1VwrKb/AJ/51e7it
yemIA/HSU75/Z+My4ZxEkXbuPQG/jLA0TpSvPnS++jVJ2+ZfTA1iI2pPXEeEbstveVPi9Kui16y6
Gr1aF44+pgqHYoAzE9YIwqMhLZwqTfn6x9N71bqgOLcwstfo+7KhHg4qd/BkqFuw1aw2/jT5lXUU
TGFy+7DdA3C835dgABa9PlqvnLj1rdu3haW3c1N5QSZ0btnJMSiO6h9p3vuYyz64voOWgZZeBu40
/LH+mBJgm1hgoAhBT0fQ9e4BJa145/ttT+e/o6weEVoMSWtlXeXpWaiCjcwTGBpToz63URoZO/tj
c7BF2ZfYmmhurcA/Jxj6wOyrPBSSv1Sm9N1KjcLpAAje3hQ747wS797swwoLJsT3ysoL69bD0e4Q
qp3plH0du7cH2loj+h+L/i13Bxil6w0vVH2bCFNdw2xV5MpJS03P3UGAubBzG65zM24NGH+0rsjK
2HjoI1+PFOaYMgRlX3mIRtlCjYyTeqSkgR5I8gkXykM/5/A7IRD6uYqvyl68uqG0hIIFmRGvIsk9
CeL1+EhjkRGAPiTVjtx0OPmYLqKXfG6t6iTGqCiJ2SnPoVAZd8nkP5VAjIQO9m0h7WzYZduvjgVs
d8Jz/kRasO7PloI5FpU05p7eyo4VRwIAz/ApNozPkabt+UNtDAZPW8OVh4+/rMH1rGd/algSo/Hq
ZPRTSEhAc01bhkhUeFLT5CilEwq13u1dtbF90XlhlmwrBdXTVchDap0ViuI3UKzk5E4eO+MQR5P2
oGuIPd4eamMDk2dbGHVzpcGPWC2rGqMWMMd+zdeM/HsQ2NB7E1X8dnuUjQmBocRAlBQX/YC12DaK
c/2oJlrtUTfxoZr1CRSwgZ9zjLsx21OM2pgTVX442QuwA0jJKgEx4cW2/FP0VHMxOZDKjwfubOF4
e04boRG6kYuIIptjgb+uh2n1UAuDvsae9wWNF5BacnQqsN0xkn9MozxFmfLBn5XfZvv79shb87MQ
QcaKFb2Od5lGpvaNH3ZZ5wGeDLBGk4djmwV/LpFDGox4HLf0EoGt4+6maKrciuqOEtrwq/JjdLQn
i4I9ve3b01m22OpAvx3o9Tu/uaxzIVaaXis6r+n0T7OlPkpT702D+WlWVVcfsFe9Pd7GZqT5ijYI
pXO4K2vGXBgLiD+3QecNk4QqHbg+eJW0tD+gXjAf/nwseN8o2i+AT1RBru+PEiNwQ42Ymxp3Ld5P
xmcxa+AT9HvaEhsfcandEQsT5FHIXvbMm49YtUbZ4zKOqMqIxryc9ATsw30B/L0o9JGEYi+/Xu6g
1aoBbKOsAFSGc71+jzrAmLGoyJ03V6I5eDl5Z2A3VVdKbtG36W9NjGo6TNJc31dFN35PjG6PsL8q
bizXMeMTbi6QcPNd/ltpRY5WjdJ6SF1GANun2EsseX7AhVy41GJy7hEvsycp3MlINx6FBcFFlEuZ
iCLO6noWQ6nPhGRsPTkYgu88mtNooxRX2vCjZXgc3V4Tej0gW4fLGQwU9bqNioqP82IeWtPsAW8R
HkgLg4d+7kkY2kj9nsvSn2o5LePR7wavQy1UI/W+3kyyQpCWpigYE+EnR+xmj/je10dFzp7GSP2z
6t5SIMKVZ1F252Mu4pHXg6V+ac55EYieQv/nXmqNwUHSFB9lMxF2Tv56w7wOBQaPj8j1yUG5Hirq
ZaXBqkD0zHBOUFhQ3KZRTnVQBMDXJNg1k/85bIQft++Ad6Hb67BsExAZPLP83fWwvm/FFo1Zker5
GNsWKdhUtycxUD7p+k/ZGj6q6JTYHW6zYw4XS1L/EBr1n09MsITuDPgCajbXP6BHCy+aslL0Kpny
PZfPj0Cu61PX7qKk19fQf6aKBytAveVqWO2cVK+g0EOB9dKqDxJbm8LC7YxI/r1AGYxBDI/RpGQ7
Dk/rq2gZFKU/6GJEhaQVy7K/ufu4fmgTUBHxpnTuBrsEJ+hlTWG5YTpEbtJOpYNtgXmK82Y8VgQ7
O0WS9XvM+IsCGdihBVLxDrhRSFKOFFkqeQ01rC95Gg53Yk17/fY22hyFbv9iZEXrfl0PieF2Kdgi
iuTWsJ1MdHYO8tz+IXR52SoUi8En0QAiv10ToPM65uwZbBWf33E28e90u7bUdm7QjW0ClZb7jPeK
ip6xWrG4boS8pvTm0ZxQ7cGaZTvKc3Vp9k4OpgytK2bRnmfW+t1fpiahIcrGJOJ9hyWrwUqFcjCL
ntwoRwxlTlMbD3Yg5u1Olru1UhgWUJPFDAyc3uqaybIpIzsLJU8sqtIEk2EV9yM7ZA908E7+mRn9
D2fntRs3sq3hJyLAHG5JdlKWJVm2bgjJlpkzWSzy6c9H74NzrHZDDe8BZi7GgWKxatUKfyCLWTvO
jOwYvOofNz52PJkjRWnyoC6MxvdlvsuXpyJBwyR9Uwr8MVIndPOfeettjKQBknBrVWt30djG5tUC
ary1cQkHh/H5Vj1xX4FQBIlJEYPN5zFtB+4w/hSKpR/I9oVvxGh/FE76AG4AeRK9OLPcfyXi6zIQ
1aAJIU1Au/Ao6IzjbCSdsvA4u79o+/5QVObGjbRruE/bzhh+pgCN8lx/6eGH//ubrkjrNQHBQuE4
suYoU6ZV6ekHp1KuO+wugw7VbaVpt2K2/9UsYn3PPx52zAtBP9jt897WD2bUdaWvA5OAnJxn6Vsd
LdGd4Qin2aDVXbUXVK1n9b1O3J5cnCDT+JfK6jhPV1uMta0SaysVY9yNhO31SO96DPpJl2GVO06o
SbYSF90/a1wgA0GCwIPXuSXyTB/3eYUOhHS0ZjkkmnyIJnZy7Oh3tpDfPv+af8nmssL0ceg1Yym8
QvWPD5TezRWqfcshU5spuupTxymwh9S9R8dZnSxL4QyCrKirxUXlTfYcll02XJWtavzslKE1ggF+
asGnSa1Vf6d3n9xC1V9xUbVJD+c0EkFiNE0d1o0W0cy3Erj17ah0SZibtYxDQ+knZ2fZvXmHkrNe
Y6mku1c20aNG6aeun6PaVZewzQZvCDp77s5VYyfOLqrhv48TdQttx49rXaK8Y3VavRyG3PxFW3JT
K/G1MbjPS3tOvv5EnKR/QwnLdyU1Oe7SZTHSMgzm5kOXWNNlDnIEDV20dT7/qKdeCKGItW2G7zCu
UB9faJIZAB/PXpjLOQYiBdEDc5IHvfLUoBbJ0+cPO3FG4Gz9/8OOVq8ptBxhIEh9qTtO20LR5EE3
0nLXemIM8mQyd3Xas2sU5ZxB0m/Y958F2bp3uVOBoDG2QsfsqNQsyqoZhkxdDrJv52uRJPJmwWf1
YsG1w8dFJ3uomlWPyx2bKxPj5UPaTgwHZ2Ejm6pkZwrf0wvx/z/N+ut/5GTRZMfAoLTlIMBaIF5U
H7p+2E2V6oNF3PbN8C1a/nVi9HsF0N9ZGz+AgY4lDxeNM1FLvrSO7uvOhg1/rcXjOytxLks6kb/Q
m19VTlB0x6X3KKOXS5JaWU9B1uGVkMjlMp76DT4zhV9O4q0vzolinlxNDUtGdG6JgcciwpY1rsj1
cTkosZIVVyWqAD2WS7X1K6tq42vJPPZBa9xE9S1VMZ8/39Mn8iZKoXVHrQqxlDEfPyUBjDGm5S4H
t48W63Fxo/G7Kwq9/jaRqp7JDE+eVgRdVNjedJ+O0TB5qcOYmKiVWhMR32G0N8pQbWGH/XJAsJ3J
U06+GWZ568yP/u4xk6KOF00TEEUOozJkoZsMP5xeGYIS28gzTzoV6iAwg9MFGEOFcrRhokmWy1IS
Vb26YYSpdWboOOSGn3+pk9sS6aIVMkUoOI7di1zQR/EM7knTfiva7rIDvVMnQ+Ij8/ZriZYz2c+p
zAvEJn2YlRnIpXlUWM5pK20aIfPBylCPSxCDQfl5igOv13EPMYv6YOnzxh69Wyudfubx2Yr+1HaB
hYOgyW8NlePmgd1TFamDOh+MsXy32vm9lKgkl0m2jkD+vcxbZa9WoChH4S8cOYWZUqqTNR+Qppjv
ZBZHt63eVGfW9NQ3RAAdVBB8Aw2i8cfTNlTOMiRly4zfQmxxLGflMOCStbdRVg2TDHmfFhTK/vON
c+ogcOUDFaU5zwY92p6i1TO3aKr5ENnKe+xWN6OMGGum+jkHsJO31J9POsrVJ6DoUW7U8wGJX3OH
nlgaUpbVm1SkyxaVr+qbUPomFCLKtpi8q5fapCy+HrW6n9RW8V9EGzSNQawySwICvK7LH7eUMy7l
uCyRPDjm1ATzONnbGcGXIE1iVI3yOTuzzie3K5fTitZZpSyOPi4OhbkrhCIPJibo8UIAwC72ccix
CIPq+l98U48ybFWsIqNdN9of76YphtTnFFEXtY68g6zQbyzKotnTK/lXofn14sUt+P8edXTZ94tu
Tgpl2MF2asYh+aQ+toocMYtU53O1wMkl9BhY0U1HBeRYM8lJm66LPJ41qs2VgLDSgh5Bby27mVEF
PhNQT50LPtRK2mIEQi/i4xqip6kUmebOh1wDYhUoS2Z+gwSaz36H4sA/+sSuvReIhDqjFiTvaGwf
LWO2xHpRdeZ8yJBHFr6bTIsZSiNqMRPP6uocHn39644TRgaoqwMCnau/enUtLlzJ4pTqYZyjrZV7
L3Tr8g0TE9TLq3sz9r4kihV+vinXBfvsmfrHBZ3zPq+TiQ4sepxpaLlTdZEk7jkg+qk9gqsDEBT+
C4brKMgUi9ZVbkcSQRX71qnpF3NCOnRR1F1Vm2c8rH5jFv56JSinqGmtaLHfClR/nLMpB4c3jXTM
sqnXLhYlS8OxsbugyQwnMPsWqnKT6NX3LqqLxxmhy8tCGZMbIdTuNULr6yJJo8Wvyy7ftkOVb6NC
qzApa6sLs3H1hzFR6u0khQwowpTLujGmnJYN4mBozTaPE6B439Mq60frKFmAZVwfmqkX7xy7tZGZ
ZS3CvFGKn02kil2exC1Xsbu8la1n3I2ITcPaVGW50cUg/DSvo7tiUdoLeDvzQyotbRfFJmmtLjtn
O2eR/c1KTTR4i3FVs9XULeIJIqyZOV0q0i2CCaGRwEPnyVfE5GV+K2btgM7z/FWYSF+igmBf92jp
+fQwC0gJ1lw9dXOthAkGmxtmSuVt5WAu48toxDtRGaJDHzuvHU7aoaNXw8F1R/NHqxfp18VotYO1
dO5rKQwRIkvEn9IQUpRxda7zcnJDMTQkKQXq8VdfwPHmqBeCtrbBmvupoyL5g0pAUZBwj+4/ahP8
jgOAZFb2EjMRksaPh8QtIwfG+0LtlBfaXWzJ/VTTOFf0YquO7Upjao0zLfQTgY5YinAj5gnoHB2X
To0CLlbF/vMw0Lvr0L1r5gcEH6JtUiLd/XkMOLGYCFYAGqVFSsl6jK2MBwTGTCcxSfEBlPvDkk5x
WOhoaAYjUKe3nBmCuv38mSfiDtNKyhg8slarnqOLvs5nMzLbApFBnfFL0pgm2ep07ro49WZ4kpBy
gnMgsh4FcBEtos2bxj4U1qRsvbwegjExasaxehVAEDsX505Nluif8NXQwLG4o47CqeLoM9NAyz7Y
nTfslbrR/bo17C94y+hkjKuaHY6P10WdLFvHpWZUkWDZwCc8x348kbUiRAJ8hNYgLMhjyIXs+VGM
XLEPyTw0P0Y5wKBGAe2rl5XRrlSHJKA10Z+5TE5sWhQa6OaTtOLecLzc5ONiqhE+OmApK/ZapyBw
XFjdTZE15x51Yv9QUXHwweWAtj6ea5k6FAAJL+IwR1o3o2ydj69Fv8zRmbNx6oty8JmIYnvMDXbs
4I6pulviOOwc1Ja1xu7MQf9vdLMQ54Q+aCcH1k1Z1Vd9MhnbpY/tjejtVZdFOPefH5lTn5RjSiBa
VTD+grcUtlgYRqX2AY6cGcSmsPet01hBliwvk7GKgw/aORmYU18U+TsIaxye1UroY+Qz9THv8ohn
qnLKH5gXaneNlTTPfTFX/17N0STSAA/AHON5RxGhUJysU6HPHoSUzjd8c0e/xN76TBJ+IiLgFU29
SIeTTtHxAU0W8gE1kkQEtEUDTnKKGRO41DwCt2442Tl/11P1FbkcyRztTkZPx+jUXum8dix6vtrE
qMCPKmlv0pKbG2nEsrQu88Z06b/NFmP2UqzToJX6riNcJybpI1/nmn61Wp2d2dhrJ+AoS4JjuWJZ
gdPT8D3qFMSqVsXjZNgHx43EBQYQ4s6M6n4T58mySyLjdcDD/coq1D7IKqd/+Hwvnzq+/Mzr1oJz
g1/qx301NUjo5lzUh2lwm68NguhhpZX6t8+fciKhppMEWAqNK4AMx4AwuGFmkjmEf3ucC38pi2KH
HKGb+22Xz6EupYIJhoEhQN+N+88f/fcL0nXmMtWAGdGIOWY9L0nm1gVsrYMyLehxTrmBfKYTWeJM
nvD3foZVDewNmAYjIMBhHxey0/LBRohMPzS2fOcE90i72Y+zYrh+1CK/+Plb/UfD4eO24Xlk1lAQ
uN7QX/v4PG/uM6SMUoiHlrpsvKG6nEEyNbla+lTs+pWcHPtKAeZzaynl0zDHJt07rA+muRiYrszZ
/YhQZGhUtrkTs3OfTMODFo3VpozHZDuoudhU7vRm5EuzQa8dhwAEhgMQDPrtYntiE6ulmvmaoBBq
bOEG2B5e1AD7cFoiX24jr/cnicA1ICPU5lUoPkVdYGWrtCttzqs3+SS6Xa/bD7WNkC5q0WBn6csx
GPZXR4Kgnu0fCMjIoJrMi8momhuDpmSotjQ8NMW5zY1JvcoU0V3XYxoHs9Zdd+3wPYt7eY2Cwk9g
t5cVoMvtbGICIke13DZZ/K4nNXKnwkv9xEL6MU7ml0kk3jWs3JclSd5Ud9D93ugnePEFCgJik6SJ
3CAgddHKqdk2OELUHWNTpARiX0HlfLMAqwjHqkeWdcFCq2yUnVDtC6Q/dPRc53qbN3p3N2HOtPXm
pPeTvoYGxXcIe7OPg7a1msCLsicEn5VDtVTzRtr2WyI8dY/yefMIcGbalFG1090mDqrFuprMTA2U
ROSBW7d5kFkLnhFW+1hpXHbrAgylcj159g/H6m/Q7jq0g6Ay7+Yk0HstrLzksV2SDSdim6lDESRR
v2yzLlf2blq8omx5U6Rt9GVWbM/3LHFI4rTYotR1Fyv2HieQb6i/3rR2t/iyKH8hmphsbIw/fNxr
cJ/APwH9sJ2ZIi1ktqm5KWx574zD19SNbzyZBFpa1tBHbGCaWrRzalBGfV3DnJysX2bVHaLBeXWq
TmxmtdnVqnVZ1o59Xc/tbsGJQTTmU1LiPoGGXOszqbL2LeivALmhOqhLC7VfLX7BGaEPsJkXYTM0
uPu5urjKu+wtHVUtLEZMyPL8anCSV1cujGHG7CFNoYQlcdatPDwj7PR52aRN87iYpBaizD0/R3Nn
M+p0H2Xk7MdWLP5Aw3njjHhJiMySpM74MaD68hoNqbFvXU/xjUiwOhH2cZPmKmE72oufyuw5m7yb
bHR+koLa/uhoX0ZrXu2FQnLaZVtNDsugN77oG4BJbLh9pKbiS6GDTUjyOECQ/6n0DPryGjNTafW+
iNs7JIAQcWiXy8kS3+28f2qS1gtA/F6oca9eiliLruOm+jL0/TdtVr+Kdno2UhXPgNoxN7lJSNY6
HYdJJ0Eiymro7PByeNaM31NDXIrFuB2n+UKx5nknRn0fKzXSqGW7wbdja5cGtWiZTIGWVy/zWH3R
i2a+WUrxw67nfKNXbot+aOWFdQQyV7Ea3FLqDUT9JdAxKN7IzEagEhpmEiXJrug6uXXyOfabVitC
TMK+GZUTxq6zPIB3uJelcxjt8b1o0JWvlRKe1xA117klgOHXVemPdXStmGm06eOJjbLEz0mk/iR0
YwqjfB2lo4OyKZ7SUmR454hiO+jaaw+pOCicYm+YAtLMAmBKi2/4H9ZuspU7QxUtxG4iR1QV867T
a+PJK+zpWmrJEqDmdWg79w5dZP2GevJ6pb45MJnCpBdfJ1is4axk38uxecVde0AWGd4apf5OtTDu
mC2ciDIs6ghMv5rOypCuGMdbY7EeMiE4I5mxtZfWDibHoEPcpFfAq557y5VBWzsxosmRgyjmkod5
j55JO2JHq+nZi6W0l5YVv1XRQmNBwQ0Gns517zYXzOH385ipfhFPXyyv+VG0svVTU+q40XQ/Yjt7
XREkuzrXfhg61lW17v0aPe0GreS3BVOvTZmUX2PF+VZW9oWV6XqIr+1BtN11ltsvg+k89hoG5rnj
3TlxBkxgEdOTao9pEJW2TdFF2gzb6iW15QNTlI01uI+WHTmbjvjjT5Upr3ORfZW5OeyJT/rW6uzx
CnX/5CqZGhn2VdReEeQZIbdaGtYmf18b4/hTYQezq6iQrl1RV0HuKA8TTpt2hAPOWGqPgPGeddrN
PTt6qNz4whvFgxKrN/AFfW/uHrh6vtFrMH13tV/C+84C3IqVV0le2DXppq+11Qo2faMJFAdWww/Y
TuZ9iy2PL61yMzflV5nWAVCynSO8DeVTEs6Gt61Xd4DG4Gi3U1puBzPepEuGEYCmTRurN2XYDVkT
NF6t+XNmBL0qnswqvu3b/nZuo1s7LW5mg45WkvR3oNLsEFuCV3Vwv4weYWiYGmS/3fixazv+Kse6
HmvvqVLNJGA40/txZj6msC1llz1NblMEjlp9zZy29CvkbjZKYuySRb1fRm63JPeuRw9XLDVj5wjX
u0kQp7OX5cKqlRsapwdseH54i3bbuePPSOovUZnu9Ep/w8yswXpK2SVW9Ezq+Vr23gUKAVhtCOtL
JKq91ZYXzlAw+TbdEs1d5c6KuRUYt34fBszVvLT+Uqvtrygmqg+2/mrP0Ys+EQiaSG4R7tiZY40j
DwSVHT1N01e7aZ+31mXroNbOBVdDGvXb1rF8q3Uf7NwGglJyI7VVfj05EsO1xWIX6vdlC1s1VS4Z
INs7UXM3y0ruvUG5jIS9hOja6ztYLbrfGO2tK7xn0Xh3SmYW/tjaDwO60L5i4Rzf56xmVtZ3CcK0
QdRF99BfDV9t9fskr7cd17jvLt2rZPincd8ybQhJh/bSTLduLV/ifHgCEL5DYd8LJDh4RdN/6MPw
o3K1EXsk5cItFXpAOl7fTvSuq1EcJki4c1aW0U91RJObwl4utbm4jXO2oaidCwhaJU+a3BBDhXIX
Ozij6eV8l1Bn+5lrvfPVXL+L+5s5zu9zzwu4l677wdVQxa6awDHd3YSAtV8o8S/XqFNfz2xxXXi4
HhWxjXFLbl5VZtzkYLxxZ2BtlGv0O1kA0xvuY92NA6HLKJA6clbwkaMthmTv0SKzq9w2vTBrq6/k
XMV2xACbcTNLOxMZowILPHcaGM2oPVo+ehNSLXY+VIvk0qvs9BEvzu9Wk2WBRB//SzuKYEQpZlvb
2XvcTZ1vxniM5FLLduYsEP22O5y9XO91GvnstrSvGu5pf+rt7AqXtiWAh5P5QJUuprHugmks1V1r
q02QIcGFBg7bYUqRiHa04sdc1QD4lVQc9NFV36yqze8xNBPbNM5ucmt6aCoCa6wxqhjJfC+ZPt8U
zLH8ISvqzZT1WA5MjJ4Yv4/7fBiMQ6Uzr9EizdqN6CR2cKL91NU2Slt/70SVbXKtb/ykHbwLY1Jm
KigRB45NmO6x4NiQ2MvAzfutqhZfFuG+MRjptugTcXU2FuYnsRg3zKK8zRKr786i/2IqfS/0YjUr
0cUmm0t1m3FE/T5eXH+Kl31E9zyku9QGk1D7i5H29Aauw1vRZVd6HmOislqYwCTEQc7yLml7MIuc
tB8QSDw/bpdDlHsXndRuNJRvfIrCcQeP85BjUBQkMyhL/tLWbp+L0fquW9ab1Ta02iN3uhpKS4ZW
1yz7WVSbCie+ekmCNB2TsC6V71XF0D729C/CAcbpKYLwb7I2ztzspsQQc6DW6oMFVIukKr1dJnWP
d+F750p8x1rtjpExANBFDUpYgzsTuY9H7BYLMO/gbWfBFBkh38ZHHiQJGJsHeLluS6V7oqv00sTu
bUP/JZRDqQVlatzUKpD0RhsIkY7+ODbON68ZkCxqc+2ezZAGeuPdF0qe+I2Gdfysr6KQHjRPK/Xu
M7ch77KxMVC6YW+66b52kgtTydMbp/BopxtjzUIbVhSIYRmuYlFLnAaNHZia/nVsletqoZ/X9XPN
xZHH2wXJHZYwCjqpYHQwGe7W7J00oH/d+rZEoLhYnJb0uHucNRv2sVEDS0jKe4Ko7U98XrMlbxq6
NvGVHGdOq79T1XpDgyTzUbk5lIs2B8XoHWbwRLC0I+1CDkgM6lU3blLb3c9RsQRlPsR7dTGQ0IvH
bDPY9U+vyrW9YQ21X03sypiKa1c4srlYyv7KMxVkcimUVN9QsQFUhv7GyLXy0HfltjDG93wwm0Aw
McExMCU/VtiyOmQe0XqdP6fKD7fOkqApsXTwlBsEfgl7scdrT2+yWt5mNhsXS/QOOXEkVer29tjb
l3lbGvvCIms3urE54N2D5HYzvE5YWuF4ST7eHJZECl+qwz2jgSwsUsvh95WeT1/wi55bJWBW67V0
SJryMrla1qFuVnu7bNSfaapot9qsU3c51l4duWFp8O+7ZXgpkwrHosqctpkeU3ETfvcOJAfMwl4s
HKL2mMGxt4th9idNuI+1tzA2arOHbMhLnOts9Oln2+1CTwzvCoZ1wZCQGurGJQj2V2dkMIGCIAFg
eI17TffbQtEvK927qSbMVugL37hmcTnQZQ2GKqbmHBPJ7VaoOyaf7pbk/B7v6xmRKsk1FcsX204H
n5zy2RnlOfT+Caw2PxUgRK72lcJz3Dmx8kh0psyNg86NsyDXZ8/VXYPdcLdhZva9bnt8Ei19XH7S
u0h/6T32KIHDlsEyBr/GJSARlcMma416ZblXovfhHBIbJ1etOdiF6d73bB6cNUE8qmemnCf6S/zc
QM+w9TI8RIM/9mEQL+HnlaVxsBFR3A1VIq6ZAxpnnvJ3+xfAGDQ2gPomWLNjmJvAYQf7qHE6ZDlU
thA9ldzbaT24Td+OmYafaZqdaJaCnkdUmlqTPjdMso9vlUoNW0q31w/zklfexZK7TnWvNFbs+BZI
O/eymgS7p4iQw/I7IR3lWqS1c6/ryI6gp+iR2fbObJ7pVv7dK4UnAk2WptdKzP09I/hjolwtjJFU
CZJzHFWEE4bcu5oMR4Za6vXBhFDtplmUemfMfbypi6g98/jfmh5HTTdmnECBgJLhoX4Mao8xANBw
w4EoAZwjPWjpYNmhicOnDKYudR7l7+jmGo3E7TPvxkdh9Q1tTW2iLYeej/oqWzXN/VVAW26n2Vla
9O8TQnHvcAYwMao6gzyGNKybkrW/1rg4AEUN/DcfQ8H5te7UTm6Guu7xBJL9UFKNdHa5iQZR84c6
ad4bdtrdoMudv9laqWIxEavxd9ofpRcOc1fWgTPimeIP2rCS4k3ZqL6nl/KVYj361niZpfpLP7pU
HnaWL9tmMrpQ9nHzNJf4OQWLO+ffULSb3nPXLE1umD7HMi/2IoVeuewoaBdZmWEWjSMXFByvXS10
8VPKBX1Rz3KLXYMm3a6upbiC3ToNrzMZ3zM5dPFs5tJTdkCCJ4dmklHWYVrF+kXV1ebsxxZ+8cHC
eGK61hoby7Y49dyLuib6h02ekX4mWgdF5vNe64nOLoxGyIrEJsAux0Rwokud2qsqidrEqfM1izL9
Z4eGpU1x7ZHHG20TnbN3+Y2nP9ppCLuDrkHfhXHWsQxZFXeLXdaqOGRULy6wZK0uAgirSXqDH2of
3w1Ork8hKWCWXSQyrwUGny0SThnM6IcKV6Mu7DsZWzdTLlSXjks3m6gD2ep1V45z/60wRanRgOyG
r2MfiTpUoUwq/py01WXuzRij4moqjeFXMeXly6hVE42lpNCGXe1J19si6kkDszGnKX3qZY1jrquP
5EpoEiXmmW63voabo9VYXdmYL6K6AUr0aEZimQPWc1NjHhYF47/AViLj0tVEPmPn26bVxsKQrLlm
nlS8NXOZsM3m0VlZrvlyUdgFfILZbLu1nYKtWRd7wtkPS2JrF7AZihe1WNo7VNin6XZsBzcNqmaO
lru+t/K7KKLt9Pl+OnFjrK+wutqp0JKPrVk6r7Bk7MTygK1ZXpPney7+VAkeXtt/fhBoSQRMsLkB
U3eMv4mrum/6tDcOcaIlD2pOEy4wsJ48hy5fRxtHX4eATEBk3OzCw1tf+I+o3HmLiRO6ahwgOrs3
mPsOV6lWxA8VbTaHO4Kxbijy2Jj8roGTdQap+Ntf5q/HAypA/wOoLefl4+OtocFGekysg1xNHm5h
iERXZq3HnV/A/rLwtm0j906xMy250mfT/tqV2TBfjnrdT7BUBPUvM4uxCtQmcaiM3ETZpg0AIJzf
agzCKmYnDxnqmYhqIGOvPRudVWob3nN6blJD+6K2dfuuTXNWBrpMuo7yUiuzMO7GvtlZ9M+eVQla
JJza1dN+bm3tdtBQqL8GLGQqYdP32jUdVetmsbyF4iaX7jPenfFA+VpF97WioudhVotTBrPFAQms
UanT7bCMMRBiTWmje8ew3beBHnu2n8wWQ3vZ82fPzL1/E0KOVhrRiHWCCkEBfuLRjEvQ81KmeBig
c86byPoOomTfo7LiILbATXdBd2bfZNa2Qh5nWPvo6nDhUYh9vq1PxGPgP1iKmSur/+9RuMtwerK9
4RDbgt7aXMxhojbmc2MqDJ6M7Byf/8T2RoNync/y5sg+HO0vR8XOtjd4HlTb5nqMu/QH0lEoyamt
OADUS74jPYr2J8aUm8/f9FSk4JEQgEiPVyPjjzt7NJspX4wePQY2aAiIRgXv7y3/HiYs/qHZwn21
4rc/PqVDUKXQVFzERBI3fpm5KnMXJd9//i7Hm2eVHURRkxE8w1HAVMfM1q6xUgY9preX+iQdf3Cd
SAntGnfGzegOymOXdzh+98bIcGNUXLgcekYDisGLqm3nfjIK30zqmGHVLDvxb/n1f3440l0LWCTL
cPyNUaNg5rTaNtRg3G+lLG2MgUEW5nI5N+8/2r7ro5iDM49W0WEBHLz++h/R0qB5orY9tkH8rkur
xO6cNtCmU+wveJyc4z4d1Q3/+zCUChgQW2icHX1bnSmY2qCQsLexynvMBtN7r0tzuCjzcv7++Qc+
QsX851GcEDgWRAYqlY/vNdpMkM2M9xJFiRmlqX5RZAdIcp05jHSFu/Tx8weeXEh8RgBXQ5emBPv4
wAQqZqQxf91Lwchh7J7ZtbAMBWCNRD8T+k6+HIqkDsBqFvMYfBRHyqw7VYtJUV/qfhnr9r6i7N8q
eMbe6SN+f5OQ57RojwLP7xUFWuWwqJRh7IKPL9ijpdZjVeghILs0dyKeROi4c8m4YCLGlkhlR1nS
7sj/nz5f2VO7BhKXTXDFN4ad+vHBudU4fefW3n6cYatoiloHi1FOvuEl53y4jyq6/7zjH486Cq5G
UpDHqY23n1TlyainZ9eqrwu9fFI7TDzZsH4703vQQD79N++4oo9gP4InPVpcZ8IMZLIKb087qfYn
rHP8RM5PWj6e43yfXE0SsVWHhU7H8RmMmDt5tdF7+9JVE990EZKKl/gyNs451p1aS/I8vJPBdzOf
Ovpsa9DGZGqI9mZcvkRVeuspxS5yrWslLn5pTbctG+s279MzCdips4GBOoT+1W+QDsXH3YKJBGjf
qo/2Q9Yy8B/x2BrtR+nRAWjFXTHnd59/uVPHAtAd1z+2pTQojp5HNINZbqoR6T22LZox7ucEXHTc
ttetg/RMqV07xbmk/dRHJIJCgUbUdVVj+fiSul3OXgzYeZ/O9EApjWZPD7rUbO6MxDB+fP6GR/f+
70OhWwyiV/cK4KFHHxJdVGkQRKO9DYV+tRdI912f52fu/VPxU+eMczUgs+wdo41NU9rTjO3f3srm
LoyTTr2eI8MLgQNLRPgV/Qzi7+QSQsEDwwn7lSbOxyX08IrB662N8P5zReVjbGdXmyLpo/c4aa1z
Sj2/e0F/JKu/F5EElI2JDQigs/XH+eOe7WZagW5lEMTqbJxx+EyGN1WQbJNgL+03hiOe5fM7yFNF
mSSvnbWQqiZxkb/EOJn9e4JBecRm5ZhwGR+//MxnnvNawSyQTgpTcy8K9Vg0l1lWFeHnu+fU+TDJ
r6DJ0brDlPPji9eTSz8F6s9+tIEc+ZZRNA8TwGz3woiUQWx63U1AQ0+O/rPC7iXffP74U9tqFYsF
O4o2E2Ho4+OHJLEl3H/sqGJZBWZtJL6Gi7nvFE2IOuH9f/E0ymnQfeg9I17y8WlGjvYD+iGsaz24
gVpOV1ljPgyj9aqMzb/rn0NmofgB44ec6nHgicjGjUzm0Z52R72vaje+Urq4PfP5Th0TcnEgoTwI
N9yj9asjLa5tm1TDqhbq9Zr5RO/iceB0WvtvldTvI/Lno46OSIKDsEuR4e6LrHiQg/WUtHjrMVW5
k5obfP6hTr0W9FCyGLKnvw0EuqEaBlWozh67bu++t2PagMhB+yCAxDku5akbCUVm7F/IfMFHHr1X
LHPMWEiq9lqmb7Q222gy/WIVMoxnlyEwyptnXu7UkcPfhioKNTIHEaKPu5AUdVEwR3P28SyNS7t0
7AcsVvXbaRxcRpv0COpq8p4Y98bncPGnjhua6utF4awCJMd3hUwsPbLi1Rdx8bZtnun7RnPyoPVK
fO5Txdj8+3cE3Q4flmBGs+foVTF4NywJ1WFfaqJmLlzbK2ih3bqzTM9cg6fyGTQw9JW+sTrDra/+
RwRPvNgZkQ1z9tnYI8PbzqOU29j5H9LOY0duZEvDT0SA3myZPstIJZXshmg5MmiD3jz9fKy+mKlk
JZLQnUVr05AiGfaY32TVTzeYxogUkhrBtvai+Fc+YuWHlA6Yor/+XMQ+KPqbiBXCOFpsJSXwqJ6m
JS44Q/sYDcq91dvmpoU6uDLQlXUE3A/5lSyUit8yeOvSAVOayHDJ1OSnPOgenUruSdrv8qj48vff
BH8BLjxw5beCuRnyDGE6kuySTBCLcuf5cZVbuFwgE317qCsHg0Xgazgb/OEsrucG1RExv1XHlOJy
61NyK55HFGA490aR/ogHFxkZR9R4UWlOHK1soGtzihoPzNHZcFhb+tFo+pR4DTXJYxUl+YPspNhK
5DeAdKiGj+rbmibuta9lm3LlXK3s5hbWdFnf42M4pr/0pP9agJ7zx0A9pK7Y09X4ontyJaq69o2Q
OdGBp8D71lwBMf4+aVPsc3H7efaqCZnFrnw0nBG6pL3myHLlEif0RU3cYDrpTyyi4MEtEcZL2aSZ
YyR3bju4fmYF5cHruXZu75yrQxGesm9mubVldl+VTmn1tG5pjHvigwFHgPJP25+d0F3jMF4LFfEm
o6yJJBd9BnWxS0cj6Ye6Y5+IqEemaUzomZm/3AqTkyjzDZBenaft2zAft9Os1YtITbC//bnXlhFZ
SS66uYRC1f7yrgtz8H6V1BSqJ0VJ6Vinxd3Gxl2qTfI8ZGa4uT3essE0v/3U43BrIkCcG8uLpSwM
NWhlVivHFMaL2HUVIK0dekvm1yA3rMxPtBKFyxTrDDA9Nc5HedZo+qfUjHhX9GAo9rk2ZD43ZuNX
eZBsKlAD7hAWzs6cRFhv9bHUQNuhz9IfjDwKXMoHHmjvUS/P0Fo6cGveMP1qJ68xKS/oE8pkWm0V
G2tAPnUPac79zr8poz2OJcWd6Ul+4O1JuBInEJJghAKPi/dzSStPWpCGhkXmakGb3TS4VmiDcx+a
xjujzu4SU378q/FsQkfEFHCYhA6IOtVSKdxypW7Rdo3POoH5QxSAUktsNBgDVNHf9VkRn5oZ5H57
0MUr+jLoy+tJAxNI4XKh4VYntCo8cVbyIMi26KQB5pGl3sQbo5tkdNR7o+x8AJ/ij4rMROM7CHj9
uv0j3uqhGHhGU09y2GlkQEuWU5HnvY5GSAQrogocf7CU6jnqhpT2tJ5JUmkZoZJrK0L7Y+tBgOyo
KAL10Su6NdeUxUmb5wNNFkSOUTuEtLjkEAdt3aSg+6JzYBrZQRpV48fQy0+A3evHrGzCFTrdYpP9
Ox4HjEedZ+VN+3gsVcza05HxZBvvdZk9VYoD1KxFG9hNomwmOIiVR+HqmNydDpHnrMG3ONx9pNAA
VrzwXMTw1RLPGvZu31nI4Ofj/eAMWF6iQLVypVwbFGqmgy47kfebJq3ugWaPx1ycS1OdflWxiP5Q
SVQo/9pGOBOJxsl32ij9a/VKFnRmXs3XJ0HGsr6m1kMbqDplrQ54mrK1MjdJt4Y5iocWiYF0JaJZ
PhYv64ngFBJMRLkzofDypnZqE0npLuIzFb06ibxQDolrKDu3cjo/CEmwmfTqCAXpOfHqH7lEN8ns
vL90Zv73Z8D/QpBuJsQvD1SFsYnhlkp0xrwk+mXVobkf4cef/otzi44RiTxCUIj8zIv+KgbHf6tK
KBmKsxeZ6I2ruVo/eVMR7cDiTNC8jPKPRaD+Ma3UDuWGSO46EzvT27/i2pGFBUL9bcZf0Pa7/BFB
HXdO1/OtWtkPe7VqwDAnMUFklabiGf+7T7fHeyFlv6odMblUTlRIkVzT9ISWrEijDFUrC+r0POZA
4Pwcla2nsGrC38CdksS3NWe8x0zVcR5zGiuHpIni3aiHqJ/Y49j8iA1YST6EB+CzutmGQHsLxwXt
BxYcFpvdeoDY8xG8rhXQNB4KMay9728PIz7nhBLzznDJgufw6tW6qSXYaaNvxBkpVNQ2SiOp3mkT
6hNulDSPdJej+9oIo7UsZhG1vUwcc0fTghLJ3Oy7HDZNCkqWSpqeqT/Jjzlp5Cayq+YxUM2/Rjcw
DhL8ZNxAkVG5WgwlDE9mI05xZ/Le8E6WY76LIjF8uL0V5tO83AmoaM3KgXwRRZnLD0rUOuQmNcW5
9qrxaHQFLdjcWvMQuTYKJGiiAhQCZpL35SiN0ke0IkZxDvLeuOugL2zSrBxXwo+3x4ggh64jdyWJ
H8KSl6OMihjL3mBPuKkb3Tmiqo6JaqFhAhPsY1rq/cqDcG0z8M5qKBKxEd8QyZt4sIWeZeIMxLk8
gHlRDoECCF2Fxry7vUzXtjtnlSzI5mFHROry00yZlEZIR+c8zTXmg9uH+VNQD/1XTYdUDpgOei7M
VjEM29sDXwls5oNGXOcSvKOTZVyOjKislE7D61OkNmAXKK4w2HeDSVMJKYARd6KnWPX09xnhs2/E
yVpKduU9QtOSU8B6zn31JV3fRTbTpaogzrJOHEqsQ+U9lviI300S3qLO2v4jeLNOKNiE2B0gpO5u
kVLyvg8iC9eMit8Gm9T2ZoE9CP1zI2rOkF9dO6WC6lyBPdzJaZJgZyb1k5SVAhmqs/2qFOJ7A5R7
JzQrfxjUIFp5J5bmnfP1Q7mPBHwWap2rf5fDVw742xjwwImuQr0Xpa5vMIwbN11OdajK4NmG6M3D
EJugjQAN3+VJBHNiiPKNrbXD1illvJHDOD4GTdgfkZIoV87ElY2q05NASk4FlkX54/IXZp7TSKNr
3ZNFIHHXxWUIuQWicVFPCoB1T92HpVQPtzfplYNP65oTT/+a0ZeuOSIc9NINB/ckVaO6Hy14dHHc
w2+wzX5TDUG2vz3elY+cA17OBdk7Dl2LjwzMwq54E4NTUHjhvWcJ3E8VPdnTd3D2PfiqbWExvbcH
femKLa5qTEMBBdPSnaFg8696tffEVKHy2nrBSWvj4h3V+qzeYg01Fj7dpeHeUnJ7JMmzdfDT6Rh+
TSvX/FTSi+o2kGonwqepfVSduqnhigoBi6IpTHsTJtR8/b6GLr/P8jgsP5t1Wv12jGoCLSOtwjpM
ZazfBdR5Pb+PpuCHOljuNzVPXR+cbrqLUhPK/QhNE49Eu125+uY9vfhsrNaI0AAK0FxawufdyIZV
5YbhGRhud8xaozoPVYnXR1o2K53X60ORUhB1zoLXizjMNgqPOE9RTrFuhwfXm8ZvWTaEd6NbZyur
eWULzWEL0iAq2Gbu18vFdCovcqbUUE7YrMfbXoKLy1ibd3pdfwAIKAB6GWu+PteOCdcWXglE9hqi
5ZdjzsoqocIbfZJ9KOtDoxj2k6AAcQCEJWbOB+jRlevgysNvIFqrzYtHWW1ZH5WJIVBF1pRT0SYw
b4x20B8QZErWtKuvrByXMW1eQMzo5y3DeAmFpRnaSjmNyHz4LREIbVCZefeqPowrOcOVN8CYYQBg
R9iVb6DLRR/L0Ktz5aRoVI/8KXBS5Neg8VGr70vjoy3j9A/gmekLjPc8m103+jWR5StL6QJVJDWi
V4HvxOJVVsOq9lptIgE2E3EWNlUV5LQn38xSd9NN5VoDaDG/L9W0uZQ0G86SiC71cs2xEdWUg0mw
wJOeXaXL9yXo9eegl2vp7uJkvAw1Ky7pBIsEc55+uUu1Juq4PRXgDzoU3TRq9tQTn8n/HkeZJ5s0
MYOVTbqYzH9HxLwS429OInXDyxENo+VhsjEdVxEhOuSKru4sGCEHjK7FxywOzN3tm3xxKOYhqNBQ
KOI+42As+z6da2MLXOvKcar6n5y/4Y4odU1O+co0osvFYX8BV7JXLj/KUSDFKYRpx6bKjq1U4VuN
8p4L6c4U0a5sxBog4epXESUS53sIML7QoF49T0OpKDAlMAY2BlTdkmgMtzpGuSvx6NXPIlUBbEBQ
CGr08rPKRMc2qAuUo5CDuXHryMYOHmtMg0LQriIgOym6ka0kSYsT/++CgWcnUWZbUr++HNTo0zhB
V005ohWhvevd2t4Kd4Qr0hdN8nW0K32Pgsi3jIbddnCDtY751Zml6zojZsz5YbocviXlrACCKEeM
CKN9b7fKIesNY+VaWwaXL1/JuaPswyOLB8LiGOC14Mk+VcPTiHq8DtfWy6BkJBZk9Xqqc7zFqBC4
h8COy2DTS2F1B3XkX6OhjiTBvi7CvthEaIOpR0lkCSXRDWAwWOjs/jJr6fWfbx+jF1Diq8jg5QfT
rZnb7eTIpH6X8+LVdIyAKHlHXfnixeEmHNudjTEGJVhUDfBfhns4wKEPO8RuAghKrucPebsry+od
agort8jV+ZutWED/cDe/wf80htO7kwEwxHakb1Xpx1KTfoyoRJLHB2HW21aIvW7+HIzwFCb/9GWO
lE63b2pv18NdKovp8F9MELLjJt06yBiE5JcTpJRY+TleFBw1Q/iIN3jURPUs/Y4SwVNguBsl+e0F
7/P2ZxJGuwmFDeDD/+BCfVaTNSjGlQdkLmLSqqRKTsNrPmKvbgfXTdSxyDm3QW/t+sC9Q+FZ9TMs
MVaW4cpl/nqgl3z21UBNYLWhgorzqTWEQHYo+OnFjupTB39Ig2EFGnjtZNKgn59hSv/eElpuwz8q
JofmUeo4yU7VShUX1lBfufOuXT/gu5Cq5nACLltc5aoxiLYGvH6Kp97YEmsNfjtI5T5MsTOynCnb
QrWdtkIt1U2AUsfKjC5LAP9eDLP5K2gd8LLLxENDyjFz8dk5Fl0piw19I/lsFJpaYUMCJtr3hjpQ
t4jswNK3CjNsfa00++9hoPXeypa+to0o11JwAQtFKDs/D69Wt0uSKKYMiZ01jg8+vk7cPrpIDtDM
ppVZv/bSwMWkekikPWP6L4eKLUrB+djRGESSa+cpbXiPq1P4QPzZHhXbbD+FLgTp20f22vcBVZwl
3fiDa/hy0KoydNh+BRvKDvvPdtKoD02XSMwxq/bj3w9FNwGgKfhgC+XPy6HACZSaUZfKEfmeeF/2
+awxY1XsYmdc20FzZrG8qWH7cUdTx0RDcD5Hr5atTJOwEG4ActdLjs7o7WNn2tfRl86Dy2cjaEWB
wig/WV56V03jykIuK0gv+/f16IvnO6QhmNWVB7bVSe/ycdzYgYR94b0rsnBjN9ajkPl724AVFYT3
+dCujP92TT0OLcEzjVEaGkskdllrrd3UdGG1KFQ3Uq3LfVRI2ENjkKzcR9SA3sz0S2jJKUWehnEX
OV5m65iwRx4sFC2IrcNMGf92VwetP3RhqPleHCO+rLpISHUirDaoCLl3FPpz5MWcRPuVNUn5tde8
cRtX0CjiucLUBTRUW7NvN32IaEGW5JB/J3SJMiuDZhs7AVIRmvYrTAl/UuryEN3jlpfPy4Tf6Gq2
mTxpfxdl6gI+GDK0GGlrnBqy0J2WJD16eFIiHpAw1iwO8WBaIZgAvPD2bpPYe5rk03tgUco7I9fs
f2qvD/xcwhL3jHE4GJ2tbj0RiTv6duXv2ihsf6wkAjsFhdFhKMV9QMT2DVxSA+TQNY9hmcw6DXGS
HO1pQHluzOU5T2V6n+TauPUSc3yXhhg3+pYVKz8oYUV3KRWW42xXewiSCFI2qPNd441f3SoTiLZk
Y7oH+I7lMD2R+yyBsp3q5pwVNp8xzhp9A8WZPXzmfKv1It5qGjpnPvaBiCBnvLu6lWfpNg5D+z5K
kAYzBq+ot3FCh8bWU/su0B1QvE3hnCZTWAQ6Tfchi3NMHCfTK3Pf7nXngxWZwTbTLG/wYyvJMJSK
TZLBrim3zWS0dHmi5oTl5vReBhMrJ7SsPurN6J06LOwPxRAgVEr3RrlTQExsvCTrPhSmlt9riqb6
tZlGyJu3CMB4MW5nSIC5d6ivRVvdiU1gMu43U8Q1Imj9R1OPxCEL7H4nwqj5EGlefhoMlfTUcIpn
KesUQdmssn2nq9WNkbrxJg2xhPLRU62+B4Hr7JQxtO9izsmGLfhj0sPhUEt33LbjdE/eg+iE1epb
ZZD2xq6icpeOrXYimuj8mNFoj2aBnyK3edbqWH/vqmay72GZ7bx8/ODopdhXrqPweNrmE+bY1bEJ
8ukpmOIk3msOWig7ON6BvW3IrKdtoJVtyeYJDqLs0p2BRj86Nc7w0Ot9874vdM0PNKVI37mKSs5q
ISllI5UXqXcgrVFrslXa4KMxxtgFJcXUbxU0aD+rwkD4DP25b1SI9I8diO77HkuVn1DI058Ckcju
MJqiuiswdn8e87FUdlDLbMWHCIjM0aQ3Vo88r1I/hg30dKaksQ5J3sqNFgB/PrcyzP/Edaijf9aH
ke2DeepI/TTUmZPRU3Z5XCOHI2u0DXnKhZFvOy0I4m/KaOcPjRFW7GA0gNeaaPPLcvEazO8NqQy+
QjZxzbIOhdLFgH13B69BzbKPiTHmjzbU6u1UZ9lDTl+ffZaJL1Vv/qUpMwqtZE9zjsr7arylwZVq
kQ4jM35sWFjHl1TDpO9mEX3DAdjumorpm8uY4UCRgiTTQQQTg1w+e2hq4X+mWs0xrXAC6zRygBgw
yh4zpc6//Zq/CXsZymP9TPYKwsZL9V9ZFerYWHF3jC2r9BXN+gGn6960i62mBp9uj/UmMqIRpWqg
VoGuUuNfesZIs617PGNwpjHy/IcxTWo36wuW0SYUibROMRJGwxbXxHo1kLgyoy8da6zOQH/AALic
0YhIokP7qT+2QYDAnVUNHxFaC5+Gs5S/miw+ZGinyWQbUpFWizDbGEZgPnpCRBu3ND1fqkG1Uhy4
MhvUNrEzdWiOQaRdxDYN4jKEL3p37Jsk/tSEU7Zxzag7lO0kv4WWsL9xX4afby/BS8d0cYYcWgB0
U0E9wQRcbC01jXNN76L+OAIs+xz3GQiNJIgN6+BE6IT4GMN094pl9V+kko2fxi4pvmh22arULDr5
LZ9ayKixW6Z3vVMe6egoiB+2lNk3yGMW7t8V1udzR33thYymIXW9BDsOutY3Vld0xzrr98LS917Q
73S7XYkzrxwCkOKEzfMJAIi2mBR6Nc5kR2l3lF2+6e3Cn4ihdds3mzXe6byoi+lnpSnGeNTROXaL
OD0Np9pGrqw7Klnp/FAry3sQoNz2t1f5ym5nFGqEFNDx2Flq66Ooi+JwwUFDHtag0Fxhkxi7B3jZ
u9sDXZ24VwMtosa8syqlS2V31CcZHOImhzk0DLOVlpXuisFYq/FenT4uxpm+Q2N3Ke6ctJYqW4Q7
jn0oqiPcUKTKDbG2Ha5O36tRFhlcnbWI6aCXhGRA81MdqgeZx51fDNnz7dm7Ng6VDdrBJvXBN72c
aYoRWFO77ujW/UFr9XeIQezKavhbeg6HiAcTip5OMk4p8vLuy2NDy1MgIUevbtW9CpHz6KrZGsb7
ynXGhuYx0XiDXaprl6MEMEha+rrtEXlv1Q/s8VvII7CvMcgC8X0oUOq8PXvX9sLrAReH1m4aK+n1
oD1Gef3c6e0OSMXKObq2veGl8lHWXJ1ePlhA1PAz8/T2KJIQg15TOv0+rGPxiZ0eWrsw7ZAvuv1V
V2KcmaEDSg249aytdzmNSoGUmZdlXBDOoOSHRFWnaDvlSm6iQSiEQNYKSeC9MAbsAIQKLnblSL/Z
lC4c/Nl7gCSQ6GNZtMlVq4v1CgW4yp0E6n/901B4vzThPt3+0DfLR+yMVQ1tN7BYV4zNwD/n5LzT
0axS874q9Po+cxXx118zjwIvFecvEN3L5w6E9lRmeJrC2G70O2+0lSfOiHLIUQn8cfuD3hwAPoj9
yIwBtQBbuqiLkFMiVKGV09FSRgTqpi6tf/RFiFA4yN7viuuU8SZDvOTr7WHfrpcKlBVMAX7HdBiM
xYYJFLPOolKZjkZWTr8VkQ1fvaksvsZjr6xUCdaGmv//q2pMVMWgk7tIPeq2FPtSWNmHxHMT3I3H
cY2q9rZ4CL1oPngoC1A54vsuB5v0yAVAZE5HmQIi0KskxLC8EYgJUG1KVPJIM+lhrFBK3aPgmbxv
ZReK93VZrOmcLEXfuJjZoTw4M9OJVvQSSdSUzQB4tjKOJNeHESPObsygsvxEPwwA32MWjxstyvc4
S23rFuFIZ+1BenMPcSZnMOtMtKZHsCRZJ2VsJpnaGsck/eMo/xRCO3fefe0G27/dS5fjLK7UXkJx
MSY+FIHe7i6NSP7jQirP7GBxvD3U29NyOdTijS0xpDWTiU+y8W6UovWt5vfUFYdc3Xnax9tjLReQ
y5QXlkhyhkF54GAWUZeCerw7OjVogqAMt0WVfg+qARJHMzc1PZcsspF7xSiV54DKwkMR90j4Scvz
HaX1Vt6Ul+f2VQj474+ZweBYYtCDX4KOIjdvdeKY8MwDkLwLe2P4gV4w6km5MyLeXLsYPYspN/p9
1Vd2uQsLNgSYm6YCVpMYqNKlKXU4kvKEDFsI6T5auWf+hBOUfmhEUFFbi9Al8ydHGxI/SeOy3ha1
1ag+dkvZD0pnk7yv6hY14RSwmUYHR0k+KwZFGb+M2+jdhJwhAvvm5CARHyRFu81lHjx06WR8Rhsv
DLdZPdAHK8fBTjdKqOfPqYzFo6Klg7GVhaP9lJrWqLtENXKYUHo55X4ZdsgUC+Eo1kbJFH5f6LWU
O9rQDLC3TpU02xuD6wabpGoiz5+81kXXCVVRLKm6DP6tJKC45+4VayCQF2j6Ykk4WUgJAxic2QiL
2KXLqyGiEhKep6YuSGf0d/pIr1RrN7FUtoM1/A4663uWRyrVmbLY8HbfNU4x+X3cPjsoWNzer/ri
cMxbBD0FmhVw86zZI/Py7oOYk1U1vI+zlSN/39U7p2mPXZ0ccAt/8BRkCOw+fbRLexsLmW2sJtoF
QYmbV84s2fZ9k4oP+KGSXauwpKXR3Fdpf6grNHuUqEcSIlXLnelVx84sIt+qc991so+2uZptLi6u
fz8E6TPqCnSgUOi8/BDU4uLUctLw7E765zQ37kJTx4dFaiDGWmzpKN9HVvkt7t12445F/76szBP6
A7ov0uTsFM1BxJq9MbI1kPTVJYe6CsoBhBGwzMWSB2ntSFuXwUntEh15LLNV6j94LYjuayT5K35A
zp5hW1iFxd6Vff5Ra2xUqeMmHT82GHy6SJrT3Pf1sUHJx1ZLa+0JvDJ5Nuk2zaoXYYTl5PWDEqiU
iYNTDBtU7MxUJo8UaaYGxmQV3Zl22a2k28tH99+7CRkmeoYzn395EPRAtA4I0fDci6r2h1m2V7jW
XiKj63tq86TXUbwpYlUF/Zf+KDRK6Le3/rIP8bJjQICiJgXWDJrOot9LgtGXbhlHZ2Fav0stejKy
8XFU5XNWRQ8T0qGgCRzSP+uglM7JMId8m3n6WWrRo2VwRj137RfNgcbycpip68SPBJL0wy/3MGAE
rAimMECjGy8mP+rU/t7OoHrjJ5QikE2DyDtbVTT8brOgwhPEqlCsowiDH0nopN9FhVuBb8WTdad3
rtP7MkOF7+zYU+v5ZaNL02/GYbV5Nffolz+bmJBJJO6FL7p484CaoU/ZKcHJaB1QNcG28waAx+Y2
isdyKxvq0bil/caB3tinYrRWUCFXNi+iE4gzETTNVkyLKyxLlMoMG10B8NzkSPkbpe6THXafsYts
Jp45VKk3t/fOmyHndjoYIg/3MZqTS7RNq8eI3HaTffKs/h9bMcazFXTBHa9586QZq3Iiy/YgBRba
rdzPLxkGsdlihp2qAtFB3+Q0lTxQG1Cy5udwtlj13V63frooEiubSma455RwPr1dyJP7uR+qttq3
ULNWUd7X4hzazhwfCLs6KLHFdSuMceISZc1l78jQ5wXNcbJCJ/9pmsau8psW3qiv621hHWm9qe9V
L3G/RoPwEr+mPqbvQqcLgMF7VjNtjFzE+RZsp/MZDc78KZOx7fHyGNPnSGm7apsrcvjVai1WZV1V
OPnRUFITY9oG4XlezwJlOoQm20PrpfF4KAiw//ECCcU8UXq33wRKOMCc6j2umtJqS3fTtHRdPog2
mTrfmJoxw2vKDp+xREPsN/NA2Pm4wzbPMleTOwwMzQS+UNBShO+r+qmLCqM915Wqlg+KVgbZpqeR
FfuBHG36Vd0ArlwXmdgDam7UrfAGu7oPRBbL9zBh+8/CVsJ/pqzJ3kVIOfQbY8i9P8BAS8NPzcE6
z/J1GKrTBsHOoQH1dBgdOWq+sFrP3FTBOD1Xqa38zLV+KDC2qeLxOIjKPMYZxL+drmjZY1DVfbOR
QYuBrZqJftjE3aTIbZBUGl0Ua8CJROCU8GNqKwKqPpKYnQxoLI5mHeRQ5uvB2nvgHB8hCSffdLST
Az/sW/ZfBmI2202lAq0qyexhrtUG+gZNn9LyiYp7/HM6JT4jnNjnfL2BORetPg+ai9RRWgU12n5R
C7vXWJMkzej2Tli6Z/Cg7Y0+DoPc6rg6lb43ebhO6F5bP7joS6Jrn1n0bfWujJ9vn2jzzR0232Cg
fnSdLB79h8ur14IskXZNj+8rmmxfRjP2EJ03ynpNjeHNzYH0IOeXt9Yk4wRefTnOhLatOumYA1dR
pdNf1+OPKE0Ed9moDCDXh+LD7e9aJNIzGmeGeyF1yw0BImVxTnWkpR29MSE7FG3+nCQWS6vFHhWl
CJejvx+LwSiCoJiJRN/iItZjqlZRWmKqUQTj44AY/L0JgsDDm8UO3ZXq1bUPm+stsAyAWMI/u5xI
TyqRIuTknHqymKdBNMkXq+kxYesySUJz+8vePMzMIvp0wDnJ7IDEL+7fSgZNZcvePXluXAcnUzdh
LHiDZR+TScTfDWA2WHxwa8zOTVV5vD36spPysohE6XNKTr0HSvHltypjXDkxUcwpSw3d3fWKS0I1
tE301ZCNXm7N0I2iratYOnOg5M4Bn9ah3YxKJcMdcpvBbnDq8I8Iytj2Ozew32vhWA++FjTRjJ/M
qt+3f/Gb08R8QbJno4M8my0fL3+wmxPSDn3ondAbKx51mdffwCzkK6tybQvQswRPT9ThvBGeCjI0
zjH+crHCGCXkBG36QWyEF1AbOsUKhfzaDsBTkr49Ch9susXe7nJNCSNrdE/dlKi/IVYHz4VZmc+N
RTEIRyXkTY716LSfRuGEa93oKx8K4xZKDaxBeplLwZ+qVEYjHYV7QtG3nDY1PkEOEvUB2ruZJfRi
5Wi9FPIuAjoSKLSkqYdxE7+9DLtSC53Kw/5OsZWEghhZ9Q+ZW/b7PO5VdGNLNcy3IeoVR1VrgCAE
pkrUXtahZ3b+2GSGt5H4wWso49O4xwAiqfJB2egKYsWVXXftNkM5Xb03S7c4mQYsj20cpc2zCDps
WuxKKQ+5aLz+UNnoufja0DSPrWeUJwTigH2EorMlr6BNhItNa/UMbpNgg3s3+1RmNb4wuQogeXd7
T7+5uclVZn9lQN1ogb5he7tGIrPezr2T7c5SLyYqoMQg2t1kTMaGzDw//Bfjsew4DYO2exNjRiEs
AkupvVPljGGO7y0AibP0DB7XqOI68rGdxLX+rwal/jgXi2Z7WGS8yVgXGYidFzzE7mgcJTnzUHxt
8GpzMhNjl7/k274ZSb+8InjG6XOPPQXAWp7SadyPxtr9sLiF3gyxeCLaDqu5FgsDml7iGNnFnY2f
5f9vvuaf8KpOXSsthE/BfEW4PEzYxYFt2AD3Lrs//7+BFvePF+MNM8YMFLsnO/5Dfcm3KjzKsFS5
PdAyMX8za/M5ePVJsDKizs4ZqSz6j14bjRTfpm3rqQfTGHEcA9YjXUjtIgckkv6+Pfraki1euqkZ
7FpFaBq8PFTeIS1TjFYsY3t7lHmyXt1v//lEhBsgK888qUXmn6siBhVssDG65HMDmtwXOY6u3n95
nP53oJe5fjWXcki6lEvPwLZBcX016BrMGSptp0tXOdaGla9UVRZ31H8+DObc3BuCZL6YPq2jJNf0
rF3auA+wyzHnxTuudzdlbz/dnsPrK/V/Qy2e+CnUzFSEfFpN9iMizKnCNTWTxZv779e8GLwTfNGV
WHyNHURKN5fUjhlqExMerBq+Qk31AV0IP8vuq3CtDPYGxc7tNyf0NCNplOMldLn1PTS8KoR6zaPW
lHcV1gG+LKZPGuUUyF67xNP3k2diKUgKc3syr60bYHEqKPxHD2pxugfccsupU80jvgEfNDM8BoDc
NrJonjOn++f2WNdm9fVYy/NNCRBxaZ1cERfB7VDoh3HsP4eat9f65EF0xjvFxN/t9qDXThzSO0Dp
QMRzHha7ZQQFMHMerKPSNeAbilr3G7f6CNN3pVU/74nF0WbvU10H8KIBSVnMZCpVUcBMto6WKr5E
qOH4GLiEZf8u0M3HcFzTLbuycDOTXEccnAIqr+bljjGdzjP7ASnywGi+jbXb+ZK2xbsOi93nMjVW
L+f5/V18HsJNhIHzeLPc5OV4ZD19b6oCPUYT3dON2Zud49tNpPZbJGdL2M61TSko68Y+8a0J1zGf
OpxEQnFLKA7o6q+XdQbLIylK4Q8ds8VeqqJOdyI1Q+XTwAottoW3cUADbUoiwv3toZaCMPNtQH5O
+x6c0VxqnKuQr+5SLay9xC4j+4iy7FbEv6gybZO0p0JtYaxpHgkBdzrpDOovmJLhsg2SPbe/VADF
jQoKnvseoOsmm2hxII4fYtBx+wcuS2IvP3D2LgAxBH7jjci4oaihqeStfUz7L0FWY9M5pH7fP8dF
wXUVbgQ2N+XXwTR/Wv0H0Ntr41+5kamk/9/4i72IH1kiAaiQk7omhZoHqciDoPSpDucwfIyt70lz
Rv33H1zyDHEHjmGPIdXKy2pc26CvfsSy2VGm9iD0vLGPBaWu8Ztn/dS4po0Ct+wg/NHgtQ4E2Ifa
t0OJbWNJez/T4URJCbH8GIGJn23VDTwCK73d9la8UaV9l2vekUjL9/RwA6JlayByrrq4CFNMDOzf
Ufx9Sn/eXs3FZCLcRPjLjQWNUIe4t0QyxaGcZruu/NSZqbaJMOXDBqqyVqbrym2FGt2MTwUMOPeN
L/d0iREjjZfAOlI3FJT3TRNIRx4d23pWHtUSccrNCgj97W+7tlNp8XNu0V+bo339clhzGoWpBbl1
zNvkHdS8rV3SGffarZfV+9xpcOmVezTRtrU17AyAqX23xti6Mr+ok6AWM+Ordbpjlz8hVrCTDb04
PUVmWDzbRfC56LV2JRy6OohNiPBiTkEyezlIVoSd1uRdelKzuPBbq9b2lNGDw+3pXLxt81bR1Vej
LNKMpFLLpB6H9DTZ0zdENf7Jde2pVeA83B5n8da8jMM1O4uHGKj+LrekXqCQOyl9eirzqt7Y/8PZ
eTS3jaxr+BehCjlsAQaRCpZlWba8QTnIyKkb+dffBz4bE+Ily7M55RnXmWY3OnzhDYNlBkVeJ6C1
gIzhfmp115jMq3jofyMudk50VhwNctTp+sUqRpBD0eSkoF333CZWdJObTdr6BihWiKpxY2K2ifEA
fQhVKx7zsHLeLk96vVf/9xssHUg8okw0QZZv/Ne13+Q5lu3zMmtwSZ+lgNJQoTYV0CwUfkHpYIth
k+Z3U1TwjyaGdHH31eyn5BYlUfPLlV+zfMu/3t/l1xgqXRiHOhzq4OsOnTLgTZ1iwnRwYC610W2u
Dvcdb50zPhnQlKas24/FC4H9BrDoZogWJ8Er2+1dM+jPb+DE6H/My94VI9H9QXLLratD5Rpyi1LI
9FmVON7SdcOIE3Ie3sQVChOhbj+VecipHmj/JTSGrl0kq1Dyz2osiDAU2Sn4oi91+m1Mt1GLRnHK
g9oOdzj07UxK6EHjWftYq35Coni1dHEl71j+m+svANYYbBSsYchlq9MmaqS5SsHFrLpYfBMAPrlD
/iGJ3QMwtI3AL/jKsTs7II46NpErzcV1m1jx4NLjxFkeqsq9DVMFi7DKCYZQfNZ65O8iO/63R+F/
q8p+pynOHf0OA6aOchqauCsPdj5/SQuhPVSh+dTNst7ht/fmtL33fGVbrzu4y5YirKLegwkVhcbV
bdxJbc5wqqsOfYFHM96h8kOX1vF2nBX1vraTyo9RAYWg5w73Ro/tJ2qA4unyjzhzjZJ08SbQFYHC
uwYEeKb0ErXIqoPSuua+G2YdNUlA8lmVOv9lqCWCXk4wmglLEPPXnTINIi+BtZYH6Zmc0obkDt0N
QkncsoPLszpzaRNDELHTKeUKW3eKtTQcvJm+KC5l6dcolL8Gdd5Ai7idXfnr8lBnNiq6CMAGgRDQ
ml53RMbIxAFciPowtH2zzQwCPInX/FEiZ7UpLLvfjei3X5E5PXMFECLRDoc9ugAoV09EmNQWZfi+
Otjq8OgZP4yqhsbXdHdTMW0oy77okTZcOZFndsrfY3qrTABqYROmIe7XsVt81wCS+ESdBxnnr5cX
9My3o/hN1RcSC12XdXTWlfbYl1lTHQyBhjhl68YvjOoojHSP0+y13O7srCzeSQo3JDnr7lmENpyd
5cuseDq2oaQBqQ15E+QVD/1/mBhJJPxbLjQy5dP9r4SVLZ0wqRAgGF8wbDQR5bHMY5fhd0/Vo7wy
3JmNSe6GQxjmdkgQrM0pzaoo1RrzRpRaUdu8oacQWltAUMIO+iyZbWTS4e9vxwhq4ZfLMz0TwdCs
WfBtC8SdltTpTGlIA7mqmWkSZy855ogoYDvoA1YJyECNsDu9E2X9wcqSf7/EGXih5pOmA29fvvZf
V0ynTpFujXZ1QBBtZxjlU5rbv6IqTRbzyaDU1O3liZ7bPejNqMT0ILNpVZyOl1FgofRRUkrH7RK/
TZrqTpiCSLC8K0tq8l9aPcBoh7gUT9k+KL7opyNB7kWqWaNx40gNw86uhY9f9ddUuc5+OOJqJPWB
2nAoTkdxnLZxe517pXCTNIgz67OTzD9SbwzGtmLDyD32k6hKiO735YV812zlDoMIRqN16fha74qA
fDMb6+yJAKPOSjjGdpmLoBAmW8YAT4U5qEV1g8ZvU3wsBtlYgZDzvZwgh1Jf2ujSTBApAVNxGCyr
aHeR2ineVjM6OH+jWrfXGJznbimbg4W/AgYdcO1OVwoQTZm1Go8ZID4o8538lNbq0hh+7D3lcHlx
zn1722AYxERBMLirm7dEPQa3OGIhHA2FFfQ5hDI/tVPem/8w0B+hGsMib1t/fgl12m2kZFJxPm9E
l5Z+KrMrO/nc2wVQm4zqf4Osop5eKTLReKJEJY2akYoQ1aTJm6w3Nvrg3heG8jGZrjlZn11B4IHa
klMtUP/Tr9U5tiKKPK8OLuzIH1nuKodBFfb+8vKdOz02gSQgeo7Ou8C8A4Je57gl8iimeD81ml/X
c+7LCh8/1fkVocQqQ2evCvXX5YHPTQ8NCdaTMiWbcvn7v649dciJVb2hPOjtkPxKJm1I/TSDFH95
mDO3HZwhJrYglskCVrdDq+ti4hBWBzTXbhxF+05w/Dan7hXHsHfQXe4C+FiIOi4gmsVT5HQ6uQ1X
NhW5OHiJhwmDXXmPMlRgt4eLycfc5kFi86dpypK9a9VLxQqhvVqNtaBCDmfTysL6MFb9NW/yc/OH
/raEr8RdcJtOf1elVJEcEP4+9LIGdqfmwCyhbQTwQ645YF4barl+/vqiaaR3ki/YHIbJrvdalppf
sWqIj6hDGrvLX/XMTUaktdh7UXdDQHZ1Npa6amKWtjg4SvSWTi741ZBs1hbVTo5eeiUqOTcxiiiA
8RfKDf2C04khPZdzYw7iYLRW8glv0Wln1QhRGDUo1ssTO3PRABphZosMImSj1XZNGvhF7czEBk9/
DfX0Myzgvd2Hx0X/NnSsTYRWyZUg+X2ZYJFWoaoIMprlpIhzOr/B8BqhRmp9KFLKXq4L+r5XP3v2
i6OLYCjU7TBEP6BvveKutHeNK3iZ/2d4tiZuLktba7mi/to3hVsUWRuZ9UEZ7Z+qNW0qo/TVIv+q
hm6QaLeV7B5mN33T+6+tEFfeqXf331KEpyyhkwYtnPfVph2KzgRBn6YHZTC3YEkfgbxN+6g1DX8c
Map026b2YzV7QoLmmgCAvgRAJwESg9NW5pkkwUQAcDXzavQskaROcpiMorBvNfswj7J/CWtH9kc4
y5uwMLat6cGdMEDUeKW9H9EGRGIIBQwQ2oY6mA9urpTzMcmmubhxjQ6wt5k47S4dcuWgOYpZbPS4
mVIuIJyxFlM/pbjSSftzANbzIA+HQs7NxzlZHZAi6ROc6ZL0UGBkWOUoiDTG+DFR1I0jmyNlY9/t
rNdEWOhNtcEIj9PRk1ecgK92Npbz8e6XEHIa+Lei17xOjToBxlTDsPlgF4gUbeY+xPbGdOu5C2Qz
qfUxHiLh+OEYtrtOU/J+g7o2aFW02EnTEFkbHmJHgtNy6e5Gt3aG1ryfIpDzuZlI2wODVrz3+o9n
foGSYrvFLoBSyCNyuv/RupA43YfJQesp3hRAoqEjfVVj/ZDG812Z64D8vSv3zPK6rtZpIV6DhoQ7
gJDV6sh7CSLbg8WYmHvOew/m9Q200GtVv3cXJzMjl4IxSa+JQHk1SmgNxA5xlh7k6Cr3eZt+jNw0
uc1bMFiX1/DMd0eDlGrGH/z7O/MwUc4YLptdekiLeCslAqFoGbyabgSy3DWfw6mqb/55RG5oYgpg
nkSGa81jSTvVzmSZHube3io9dag5v9fqsfEnRdnxQf+R903ndFHppXJP+xQm1vqadHvQuYptZQch
DS0MwjkqEAWvAELvFXiarT93Vf58eZLv3tllTC5Aig2oLnJDnW7NUeMRjoo5O4S5Jjdq2/zW0ua2
xyJnY2eVceUjntku8AO0RX2E5B9o2eloM5LY0Yxs7cEwirdcerczRQm/8CbzPwwERYK6FvBjZHJX
4XwRNgmiQlp2mPohPMopNR97ZR5uVb12/k3n4M9Xw9CJjgTmHjyzq/cFHcyMSumUHTy16zaNDSgx
JZ28En6eWzk4uIt5HmVRoKenK8f71dGUEyka7u3gD2XI3ZGDtgFDPm4vb4kzN8di3kNXEKlSSt3L
T/nrtVaF28TuwEmrPKK8SneiTWzTxfj3UcCT2osGNpWD9f2UAmFzwsZeXpQ6Qh4iLrfCdvsro5xb
NrrXVNGwY6C7uJqL1zuIkuUyOXiVnvnThA5aSYjix7Pt/PuyccnTYqEhhNKKutoHeZWEY+wucUau
5vtGU/SjXtjN7vKyrc8rNQgqLQQ04B64DN3VKN4sk7EQ2Ev0plZsUIKWW89dcAzWiHpsE/ZXYrez
46F5Aqyewi4Q1NPNYM4qkNxaw0+jUPSvkYVqfm3p5UOjD9NWa8H4Xp7f+pr/Mz+0O/lUnFtAx6fj
eeow2I0NpnDoQK27STRw7Q7Ts+eJ9qnMrHQjpXENrrHeJcugPM+LCi44OQp1p4M2Tu2os5miXqd0
45e4JABvZ9fcpbGSZlcmeG5BKX+ay1ZBznK9oFDGh1pGI2M57UuSuN79JNJmF7ldsu8MeQ1a+57Z
yNyWxxkcFJSxd4mUFnuKY+ASebTbJH9Bk3x66aosRzwXeNuDrWf42hAEwSh0QxUmjxrPxX0VW3a9
rbUq/ta3M1zfUonleEDlrrpzK6UbrhzTM4uCUwSP7KLPRWd3HUbkQ+XpjZ4ds7Itti2F4E1X4BRB
Fp774TBc6y+dHW9JwUjnLewFVtdCbANjhVadHSGNm46PzhzwnB65/y9jPSjfZ08V1wLXdd7HHkNv
hOoz5W8wmes+U8m9ngmF74AsothgVOFsWv5F7Ksy/JFMAEusJIoglQj97fKRWidAf0amNEBHj34a
v+J0d8d5SudOzwu8/hT9RRZj80HLRudxjAsbHmkiutvEaPt7gdwWaRleLdru8i9Yvyh/fgH8HPi1
UN05Y6e/YE47eGtOWqDEn5V7I1Oyxyxp/93shjb8stkhsNNfsFbz1EOBspFd50fPa366Gv/k0/uX
nyWg2x8QdLCWsbvIfsS5clb3ilf+az1vmSZELoNiOHLa7yi7+Qjbo9P6/GhMvfZTyx20S40+ba+5
K525rsBAoBi2WHpR5F9NNK2cpidt4bQUTrvXZ696Khrx2YB4dwU0c24kmC4L9gkQG5Hp6YdLITkW
JtKOR7CU+i3yovio0bKR27mIrlVg36E7luWjNLEEBTzBWFOeDmZ0YTRoU4c/1dwj3IBjjA5wQZYP
CV5ST4MXVzc9P/Ke68eZfGBRmBRTbAu8yLVIPwnU/33Xkjw51BZ5z4HCnv6edHmA3TAB3u7KdA/W
RQaI/CUfL49ydokXoRCNc0GwtTobleoNxMADD2yPpG+D8/OXodHco5YX4T9Ci9kzCP8hObdsUf6w
LpXi95MPSGNnvD11ftNqWbkTM5ZttdLXm6yqrplhnTn3CwecfgSEcI7maqOOeYHgCN6Xx9jTBSIh
jXYrCnFNKOdMyEDXmXAVbgw7Z33ui1ltIeI5TKNrb2UKIca31drZlKWaB5Yx1z+4gPQrm+PMZ8Pm
mRYLAQOIsrXWXdSTyniA1o6Q9ycIEA2NWRQtojcrx/xrc3mPnJshA4GuZXYgXlfPY6rT+Rh1Iz3K
RCXFCOfsFYAnOJ5kLrZJW2ubcQzfLo955okke6JwDxADDYI1xBYjgljQ9E6PQ2a8WokS3s2yKh5g
quY3Y216VypM77YKymO8TahlApZ13wXqU+6FWjGF+VH3BOCIwo3yTV82yAxfnhY1EI7t34WR5RCY
ICN4KEDmsjlPjzX1KgcvSVx/yQEUDZijgdN6+GJJedMMVJHwqBJ14NZqfqfpxJrb1NURlO6UtNiI
sAvHzTSh2XPo4nZ+DrMMjvkE0/UhUyvcc5IxTd5SImRqiotOjd+nofjZRIbyg+LPsJk1HEECI3Hk
c9yN1auWaVYfNIVKFQ+R2xSV24YuWJDVtpcfm26RR22sklZjHdXKp5keCELPnYNGkuPVcCGgX/Pn
ap6xbY7LqilAfHWKjUZMmrcbyILz89CX45sSZSUazplVOru6szKQGVZXmb4QVdpsqUdkH/OslTdE
QVgSuUPofYVVCmYcwDjiKZXRIvxsu52Mg7opnJn6WeYdFV7dn7WCEzm2svFoP5Qm7Ntg0OPpHnuR
2gmqJKfJLocsVTbIEynyEVamm2y0QVEt32nrab6Fz5Q4VN4K7zCEk1P4vddELezByrtPZ1Sh1bQe
fAI2Te5QM9YiX0LsRWoINe8fWpy2PyH9K24gsoVvCTOp/5iYw6QEvBnzF6HkGBgXpt09xWJssT2j
zxw4WSc/A3ytLF9xh/qZtMJ4jafBtYCtR1YZpMnUfZsqtTH3WaWyENUI73aDQCOYp5LU5dWy6jQN
himxfnJ3WvdObJg3KrTh21SdkKDI8vyzhdJ0DDa9Tj6MjjErPlgmddf2cpi3iaNhOkqZbrYOTehm
FKTtrNup4wCBXonU8guEQESg26JIk6069e5XLdfQ6ZZO139Tu17NAjd39Ic+tSMD3Sb8HQMtt7I2
CKOuywPTlP2Xisb0bzNXgTMVoNp4wEfLS4KM2tb9qMORvUm1mA2TSjUfd3oVagasSq1o/LzDIcdX
aYQm+5YxKz/nZ37plaT94II+BdGNIVura+MGaKaEOZXVyR1uzm3ik8/rjxnugzdhlRlvRto6ZYD6
nbxVRxxxfM2eTQSn7LG5i1F4euSyjfuN0y4wbyqkNXaJJrabmW2LRy/q1ddu0FDB94w48s1GFp9R
JOeLazoyU9tZD4dyZ9dxVywyJ4sdmaZ43yuZwFjNIiZRmWk5oF2FVzBEgK7+iQZ6OQdh60wvcNPj
ISjcMJ43KUFc7qdlUn1tOq0ZnubMRCQlSiz14An0u2+M3Bl/sq0cNm9UOG+zDElKnVLAKazmNkx8
D61h6WNpPfxSC298Shskvvd6guRPMGM34RCsmMkhbXWDUlE8suOEU3fNFy6M9pc5N96npOvQe06T
3Ev8sc77yI/sKA5vhS7176NbJs+Ydw/Ztg+1FA0IW5OvJhjq2vcSMT4qozGGH1uzdGjLj0Vtb42h
s8egreg3+7IppmtNrXOvIW8FvXMa6Ath9PROncypjqxMS4+KKdyPaaN3QzCrJYLCAsub4PIV/m6w
5anQCcrwtcRqeo1t4yfUcqn6H60Y86RANHGlBPRztN/1iCHy9vJo754LRgMCAtd6cXHCnuZ0anIu
IxoKRnHUK6/wRd1FkZ8iUbdX+sw4lhHwa8DkOZwSxDaKwrnm2nruYeStgoFL2fS9lpXgRERYQpI3
aoZ6kG0bfy5ItPaXZ/nutWeWYCCRByIqXCz3TmfpKGHh1GpdHI28b/aensAG4+7bD1yYd1WUAJm/
PKBx7iuSEhLvMywx//L3f1UZI6ruTVpNxdHRZH+3VGA+NEt7EM5xh+9CqXjytuy9QQYW4I/FtMCz
7rIutsxtNRvFRwSNzeM08JT4FEb7V2qJSrof2R0vVpcmj20/D3DODSM2gnCAlutrI+IlvjLF8+cm
LhBuCpui3czGwOTStv2GpUa8t8cx8XM9xRV+xi668NrxOXUzBaumVsY/bTnIj1ORe/9YRF5MP6iM
02tCdAuNh1WkbOlpqNk9Obrs7EGlkKe4RmBWqvbj8rKfWXVwvTpd9aXuiqb9atWBMFSdVPJjbCbj
jlLAuKncpPyS1eU1NOi7ri9zWnpe4JFIh+kurMYS0i1jo16iGCupg1zR7b0aw1jPJ9XcmnZS/HYT
zfQbxWbHJWJAEHCMHghshyuLe2bSiyc1HRXyEJiVq83dNAYxl2YVR+hoaFILVUzwh5LG+DZ6E4Cu
y0v8Llhn2hCPFs9Talqs8ukSO4OpDLaRlEdsHbMNfCKoZ21D8JPkVmCNo6TQVF6DFp+ZIo1FktRF
+oL20WqKMuuGepjy8sjjnz6UBuFSbBpaA1I1dK5Uc859WJeriKSLhgcWOavB0lLG3uR1xbEsIBP0
EcrlaPY0fsS1HQCS/RGOA125JkUewho02y973G2FRgB2ean/JKwnsfxybGhTAKsEqg4493StQ+yU
LVvyZcPO8j6lc/dqWxFClM3wZqlTSoWtzTdwda3d5NXA0zCz4FiNvIIx8JIbdCzy2yJNW4QHumpX
WXHuO1olr+yId6W/hda1IAkXI1Ny1NVBGIqhU4pcY71qrz4OtWlu1RxpRdKLfqtPMxRGqHxBL5rs
SrZzZi8uPElwyzSAOQOrEgaA1yHCaLM4Iq4xPqC65QSuF9rBqGbmTp2K/kUa9ZUr5sxTsrAzbZr+
XDXv7LcKHn9F7RuKDKKyfsdjo6bB3PT1Z6+p1OdZaPG1JvRapgB69iJP69A2WNgn74bsTbPF0svI
j501AtJsNPQb7eweqZD2S9rEIRhME88XPKo2k8JGFaLUrrxn1rLV1lvx79+w6jjapZl5DgWWoxuJ
+NGKjQHRMieODyxFlGyBqOGpouXqx8TRq4dirI0PQKT1eZfNNoJiRe2WzVehhuVPs6iyJ7TSSgPD
mWHM3/QsG/Ewh7tvBjPSpN8rMZjuNh6K6udY5c5NgtjKU9ED/CVb6/VHqUSG5mvAQZotl4Yw/Q7o
sxPMhde8lW0XtkGFGtStPlt18nGeyvTolUNhHnts0opvVSzxJ09aYzgUTeHhuUwicE+imNt7I4rF
BzcK9XoXGtzrfp+VdraTWD8czCbMv7WxVUm/zBVZBXrXld96S6QCmxsbRVU8YFuUqVutDv24reLY
R15U/WZaE82sbDCjJ+lV9fbyLXHubsQecuHx0zSDoX16SSic6sw0I8qlBGt+RCZwYzbmsHMs2T9f
HurcSccgZuGAQ18BvHY6FN5nPT7menpUR7R5UpzMd3h5Icmohpl2sCOBmI1s7ky8GP6xP7wcAXJ/
gEYgvkF6ribpjuEgSRfSYyJgoDvIMUwBQjzunoOa2VcutHNHnBh8UT/iYqFYezpNPTcy+Dm0T/RQ
QZMzQfRPePkvObTFriP9+nJ5Vc99QEIJ3tJFk4H25+lwjjYncPAGlFmnVj61Ya7Qyuj1jRBX+VZn
h+LaIgaGEERN9nSosh1xzQqZ2VDNkLdnLX/u+lYLTPx1/31SzAm9ROrr7zvT40h2k4iIrgxEqrvG
GV0/Qt3zpo9Ef+VzrXcl3b9FLoxKNmvHG7yKSNAOHkFdWPEBPdX5EDklvust/E304s1NlhXFxqTl
uTdT85qu6vr9+TPykhj+gT0BhDtdzt6W2hQrc3RQCjQIvBz8kY2zWDp7+zgOf1g5Wo2Xl/XaiKtr
uBopWow2IFuFDRMYjfsbMg/ig3Xq69n4e8r7azHI8nr/ffH/b45M8E9xlqmezrHM24mCHT60WJPp
aEmmz7Jr7uHaPDut/plcYSNzFtdF10ortmVsbS/PeL1l/4xP38QmRwQ3tP66mPVMWT41y4ynaOs2
Y7KrnL7a2WNZ/WM48b+haAjRqiWqWNehLQ//k7rpooMu3Fc3MiffKYsCTLmBFr55FLx//2Fy0D5o
HdA1BUq52rqON1F0yVJMflUs3+MJOaWo0Sff7IR+c3kd15faMjnuTRS2lrow6efpd/QmhbItQhqH
0CN9jIxe3kq8ksHmDgPckrnZXx7v3E7F5RamHJjKBQ98Op4pjdKLtSk6FJpxGEfzZW6617R3N64R
HnB0uCZoc3Z+tKCXTIiezDoWlIoZ1XaBma+NWOwuXHR0PGk2QTeJadfMzdvl6Z2DjJJoLvbT6mJe
sEZwY3xa4NeUx4dM6tOd3khnU0ucDCfbDCm5xu5TslTmRDxUe29IrRszNAcuoYy6e5xEG2lH17hu
yydcH1U6bHBKSbRpZ64C8ZYIe7KIOg6xTCh4avHnUO2vGbGeXee/BtFPv2usFBHyZcsgETXUuEEg
yDXb26jqHmGnX2nQnt1E9PXofZFugkw9HUyalM7BusWHesL1steGRwrEe1Ea2x4GhFUYny5/1XOT
A6WxHJClY7lObmtZamM4etGhn1y72leWHVe4JppRtBPFNB8xnpyuVcDOzZGWMO8k7zKJ0GpBNSOs
5zrLlRthuFPQp8XnNu2+DIn6jHvOowvT4j/MEaACTA+0BhD5PF3T3q2Keopw0o0iMvitK2q5i0LR
fhonyJ6qV0dX3udzNzgEdjRF+R8gIsui/1UKS42kJifFRdfEYHozT5m4iUbrJfKca/IUy3ZYHwDK
E0sZkXT0nYACfR9Fdpmm3NihbVEiQGlkQxWuCrzOcp9yXW2PTtRoG6G0488iStQrl8K5SATBBLxQ
6ZgiybQ6gMqENSQMaEyKMx1vS7wPgmzMCZdnQ7lrYuSRM1dMjyXrfrj8Ud8VLZbrHZghmamzZAJr
VKMCRyUSgqG9YbA+mWPU31Fa7dMtDifNQz910UdvUue3Rm/UHl9RLfxOeXJU/KbO6uY/bDHScR4Z
XjbQ9KsoJdInjmiRLHCf6quim3utLW6jLv4RdeWVxuq5T77AROg7UYAw17DEdJ6kmigKFs2R+6vs
qXCIOb+ZILaZU3nnJS1OH5hqaE74jxnJsuCLJxePKhn5u2/dGGatz3lLXFTMTVAmOqB8RcE61cG4
5vLHPXcrAfsBFYtODxnJcsD+OkA00HBycPXoICucwJJQcbe1JX5Mjij3jWis//By8/G4ihZALg5n
q+HQcprjgqh2lA2WETNW7W21xQwt8kcEzLEKubJdlhtnfWzppYHPXuCy78AGdjbFamMQd5l1VGBp
XItI240GIcuV6PnMQLZGswO8O7Kmzhrv09rmFFvzzFVbiOROh9S7QcbkmpbfmQt9IZqTkfCSUCJe
/v6vzyXTYZbePEBIiKYX1cV9Jwm/DhktzqK+6QqsHS9vjzNH4GS81Wmr2lmacdgpN4mMn/Ky3qe1
fuij4hBrxYckGw9ZY75M3TX31ndlKU7AybjL7/prnsXsqnmlLFdO5TYAGpsoaDACiqWl+LFhbXuD
LqBSPZhxd1Sjdnd51mdeFZIBgmZgHBQd1RU/16h74SGqBPWoG0M/0+zJz5xE9eHNOFfO37kPSmZO
jYewElFq43SiztxI7JLL5NCYqfKlb2lRc5GFR3CcCQUP3dpag1pfuV/ODco7Rkl1sRUFZnM6qDqI
uYTyHR8G2/yuJcqXWcodSlIYtavCH8Zuf3k9z35ORJ/ZsvBcFnLi6YBJVZnNFJJG60opD5VqYGc9
hhY9QcsN6NYbfllMHZ7guvKlS5tki8+q+3b5R5y56WCG8HpyNmE3/OGb/bWlVB2NmSFRooMY4qLZ
0KyDxuZoYY68m6HSfO4Vt72Gzj3zats0PpF9IsK0YfOeTlw4aoODbhvjOBGpN5225BCZ9+g2Aqvg
PFe2TqqZTzX+6Z8uz/bcdUQCQfYAS2XBIZ0OTPN4yjFfSw9xEXaP+VzUB4yasysf9tz0KC4t6fPC
vllLexRlmUZuNsNEqOUtrrtPk1fd5Wr2G2zUL6XJbvPGvPIZz03s7yFXN8Pc2CKX/ZSSSFugHMFW
WA9lKqiHXl7AM3cAgDg0yoks+cO6nEUpLrERRI8PbuktNGTnTov6eQuW/9ode3YkLnTQcPRjEEs4
/VTYhOOcZ3IaKf2334xMZL/t0Hkrm+qfubpsRBrUlFe5aN73F2LQWIZTC/Ir0bP3I/U+0rLZB8F+
pW145iMxGXpc1OcssJ6rW01IpxEpIuQH2HvanTGUti8avbpyTZ+5xk5GWX7FXye6FnU5ipxRymiB
clTFDP6o/kKN9bFUY4WutX1zeVOcnZeH7CtlHPLGdfjipLEtjcEtDgpIrxsHkcVDLm3lCnHkzIZY
KGWU3FXu6Hfyw3rhqGlcmsVhoJYEDiXs1CcViVAbQ1HW/MpGp0rDOq1iJDDK6Acu4D4UKVZfq0a2
JasmZmVG6nSPqcrwapjduAWFBvBnGipfyvbRaHEhcmJb+FrmxdiAe4/xIO4UMy4w4RZoI+lavJeJ
8UmbY/UuUaNvRpt3+3bMAF5GWvrBaepPad+Pu+X/12XlsU4FSVRH88ZKIz9z0+/wcR40BG2ibrwX
pn4EnfoJjLX9Ih1rhkoB4ou2ydD5Sd1Pu9ns511k1Tq6eYagUyOMIBGJsmniRL0vzW7ytariB0sj
/BUN8cEuMYVtyVB2dZ1GQVWpqW804XMk495PuvrIJs183Wz6fWRE39IQ5FcbAkmi7hX5ujO8ot/1
O3a9RwxdUAx0hXZbmvqmcbwHxOO2XeU+62FBL0lM9rbN5wxZrPRH6Fn5Z1uk9gbwax54qGTrdqr5
vEleMLVoS9gR0hxqkzyVXbnvjehFVO5NQ9XXj+hD+l09vomwfyVqKTdu1eLg7ShfR8mt1w3exzKZ
7qxYfHGz8taa1SeQ0dtkULZG18N2UrzXvlVfXLUst3rT1X6E8J9PG/Nxnp07+vg/1MRG4lpu4tz6
XvfefdWX4EhqEGoYjtgfSwuvzGlGlReVjPbIXUlRMbTu52a8T4bs59SzaAkq1n4M+M0vUwfMAjrM
N/ZclBtbi9oP8dBjvCbCHeLQh24wnp0xTALghHwwWBO3bLIUH67kJRuWL1EVt1Y1/EB3/oPSCHmQ
yvw4h0N3bBWr2xeZ2u20yvM2Nr3KIGsKLM46rIvBbhl+FfbJRs/dlkJLjyZqVHfB6I3forqWG1to
0XZSU29vszP26Hq5t6kXT3eiTR/V3CCdNGv1lpZ2dz9bngim3mv38B/EB0utzJvSCaVvTvmwNRt9
BkOXqXd5DP2JnjnC2ssu0arkYFnzsIOG7vmmUt17s/7ByO0fIgx/gqFFntoSr1PSi4DbEZxBNqk7
xao3gBDdO8gV+W2ixnxna/jsIQLiT4MtN2VPwRFxWvPGc/N7q6g+aK37IHocmhqw4kGigz2Nk/ar
gQXEvm8rF8UQrfvqNM5T6Oi+ANN2A610n+Dh9JhYVetrOLWjKTvI+1Snp86yok2XdYqvdHhM6pPx
S9B88FuIHwY2UDtX2M0NwlTZzTRH6UZ1M3er4gsZxJoe+fRRvhqj8RzFo7mfsnR+NOuGpnmlOYFd
FY8yd26VrPqoY+S3tcHVBlNR6UTXGFAlBfDDyvBeUVxBVDjW92hz3FDtHH0cVpk7mwKgL4yfsR0+
tC3/vsij8ZjUtEqduJ59gzzdzzD1C3ol+ulUqR2kltZvw1FtNthnfELKudmWdfIV1SJjE43KrZgV
a1v181OP+kkoReljcFr4ZF83Ubi0ndM3pcr3roE/mKYJcwd9C73tnGXx8HPINfVjHGOhNWpxkBS5
s3hO3Ui1Hzk6/ZckmULEuYtkP5XNLQCWr16WvBJuhv7YFJwXS7FQ8DbCGyU0HurFXmqKs/i+ykN1
T1bVBSG0wo2KnuDOdrjJ2jT5FuLlyyOQ7UzDfQOM+VzW4UYiV9Un1cbR9WZv1e7HbvRgZ5mCoLq5
q9mYmwalKYCcXR0YPQfRoUUHSyQv/YE0x8fDprjp7Ezb/B9n57Vct7F16ydCFXK4RViRiznfoEhR
Qk6NRnz68y3/58KiWGJ57yq77C1ZIIBG95xjjuAs/UkHhA2KPNU3MtOPlAzHoRg/zFS/s3NYFqVV
FnyzMSbuuvWzrazrwu6HbWmmzi9HVX41dTrvcfF4/PvJ+0X1zsSPctbCiAcU+hP85Tr1sHpOU+95
2XMS6LXZ5JE+6ZTQZCOZbJGNnv5X8RWFOxc9I00gmlgCfqo1VasrbCfBp2nJ8jmo3bTcFNb/Irj+
7fj9VMaUwzIPoFDVPhbNQz5ad1qXXkK6ef8fniAAPuUsRhSAL79XSypJghN9CpepoSSkJKWnvoSz
ABOwwznEgX3/nafWFwUanEjOXvWs9/mD20owmzFlg1XtvVVEWRvfGvN4woTiVEk70rP1m+rsn0Xw
uZCBQ4uGDakOc5NPt9jlE3VZ1VCe4cVf77RaSmqaIX7QKnO+6vDV9bHL0w42vOkPNIMxS2iGhBwk
dZFd4a5d3s/ONKXhAkPNhjpfs1f3A6cwcYtwb0aO0CIgbSWW2yLndA/WYrH04O8v6qvyD3Ynjg1n
3SOao99fVJ3ZaU9SFp7O0lrhdef6Vq3sJSwLnBP/h0vB/gJpJI/nDzra2TfVHSSeyyRfaYGSNXg8
p+sABDDl4X+/1HkWCaURb9Q/zLKtaXZGZeKuCoWaoOt/tI3y2jfOd0/vi5aU1w/QQBnCsvtsVUgC
YpoKoy33bt/rG2Wx0/tBY9NNmj4NPZu/uRab6NQn6TdNz1fvjdHuWenN/9g7fn9vU6H2RZkW5R75
tROV6zr5Co5IY9J/0/d80YWcLfUApvBGpBv5tMyRndaJ3uMnXc4apjWzalza6ux+cztfPkgMez34
P9AyP8/H4kyZlSnmdoxan7bkE945DVRg6Ugc75dsOOnIE8j5i9vXv6+UL28PU8SzMk39E1RoCyVJ
klVgl50rSHIs7Wautf9hjOB6/7rIp61d9PlaZiUXiXFivPGamq87hsTMhNyOvMkevtmbvtoKvbMc
DCwbwtHnJj9u2XCJFSj32WTvEU0/OV59rC183TiHkwC25XcAxlcnJu+OEFD8ZI0/BlausjpeMWXl
Hi+baT/XDoC06yYhvpNdaGXL8t0Fv1z//7rg+df/1Y4jyCnWdUlYMHKp2SvXCC+1K6OTw3/ftc5A
ho6JA4akuMz8fqG8BHyWzsCuVRsaU6YKSqI9DsOWZD6iD/6+Gr9ojn+72PnF/uuuHIlV+Tj17FvT
QkMjEHwrT6W3vNqpe+OV2hYbz71NHfTfTwGqj7NyGIdyEIdPC3RUmhkIANP9vilpGVfNuCAwsveZ
Wzf7/36LOLCcTwB2L+szqmF1c5tPLUY2S9/qZ5veNl/3wq0kjMzYKF9XvHVeylGM2m2xJJP+MHlj
VUZ//yFwx/n8qM8WLSR7A02x5WDD+flRe+ijVSNV9nW/VuRA0jmJ2faXVr9NCc4K6lWeWuYP8AJe
FGs6iSK/1rQRmyrHezR7EbW2UgX8bdfoeDbCl5e5e4OILFCEe+H1SqRX8YVC2GzlQsBxS+2nay8/
Bl25S+s2mLXl15CiuZmldywnBQ+FXAmgdUZS9uFCDe0v5RBkTXHZpxlpfIkW9RV66hGGjd9qnk/2
6X0zjJU/l30g0mTDxrod8UzzE6991LxiO7YxUbStOTE2xvwra7RI1CyisgMXKOr5aFvDnVlP+Bj1
VErJ4yjbn16LLMs1KyOsSzeMBZlUaqeHANhPVtxE0iyv8jH7KOF0QwyxrpLafFJb9XHOjdPQllsv
R3GlWNWR73EMjd7drVV8bdbGBswibOv+StbmLzDQeNM3ottQaUeVObzqMDz8psQdjW9RBG2iXtlV
FhWY5/ik8JIBrMeFjwdeRh003lR9csEfdIqXwgY2SnddTpvWFrt5GJ9F34SNqkRjJX/JKr5RTO0n
lJatOk1NUCbDya2Xj6bmScVZgQSuuOw854I85J+zR86wnsmXaSBhLNana6yzNN9InMiohm06yyEg
FHevedKX1bxZOxCGWQ3zWZyKXG4yTXt24jGC3o7+NK4mnjMJ3uYiCz839Jt2YqbbyXuxdE+VO17W
WjqESu78FDOc71zS1+e5/iK84nnOph/FAC9uMNMg1ss3fQHAwLd2r2EUVrnnHXa5K9VHu68jczTe
k3yNtHPCUDPZBb119g7a9N6mzWUyeVvEOcd/ehfslYJOK4+xhQbVcETjN61xymR+hfF5sBgI+xaz
2KTJ+D6W03bK48u8qG9E2ahBXpbbpkKAaxmXjTmafj3lO1LEi826qFaQ1XlEonHnq+a8bdtxDtbB
HPzciVuMfWjg66nYS8Pe1WN2rWiE/XizcMOxgGhvJwc9MSxgsnyDN+GNiFPUtV6rMrjN3r1YHunW
bV8bjTQsY+M6Mce3NSMxktSHZ72NU0SK5hK0jA3TMd50Rrcxxbi1lC7MGufd6oGhzp8BEB0LytHu
nTZ9aB23PKD9O+Lgc1HldupTSB0MM5t8RnUh33sLHT3brvr6sYohKkFpWIjVSXHsLEAyoUZjymMk
9iUPC0PMxJhWG5kqm2a07tVk7u51fSZj3Lp2HfnWnLnVuDPctWXCOlfETsFFbMQxLcAf7eipw13R
MdtYilfSIKAhIbocrCetHl8yqUWpYb9oXvqAclX1jRmBMSLKe7cCjbRdQnr0JVJkf5jmgomXWf6o
G/MVK+tX3s2pUYqn3HNOq4dTziyt+xHIzhIqaQjTdBhGb5OIhCQsb7gRRXK59Mt17prELtlJuFhO
gKc0ANig+l2J+Tcy1oc0XggJmhiIoMT+YVTLVSGzW1kJMu4BCRyjPSmL9qMZyiupObd5Iq57VawI
ubpDXiQ/1AWLiG4ukNlMGUV6dtPU+pOyqu9Z2RyyOo0QkZ17KKf1zXKeomRkKBsXhu53XkZSUzMB
3CkYz1hWTooEAsAgdcvGTyTWb8WcHgp0pX41pM+t1Vr+LOzbQaz+JNBXg6MC2RonS6ucEJb54Fvp
8lK440WeNHdJrbFqrfKRLpY9fuk1n9HZccBoJ2qX8aA4+hQhDWiiVDdOibdetIbYmo15RsbW90mM
u2XWsDWZnSdEVBtdiDJwFjZdo45QsT6wsVzFMR/aoEGn4UdxQS3nKox74xX37/1qajXB5Kb0rdh+
qM0yYDx9UyfmezXHL2J0XvkMIr7VGOCJ42vsUucBg8zct3rLi9yJzldVpsCOR3+EAeG3BIx11gRo
lzQ35+GFn5YLr7y/SZtuR/LZhdTYOYw8OyTa/ISEG9y8vtLHEUEQT8ez2ZlG5N8+gdE3UuGr76Xr
ezw9va47tg3Z3vRT/qbqab2tFuNR5pWMsDP3Uyqrw6DjBsgH2mzQGn9MpD8vbbZDD4vIVmsUf9ar
WxB90x+V9t3O+7smaT2CYpmgSlM5eZmuBnMz/0CrgiKhqQ/jVI4B85HT6KbnlhpwbxDKe6zqjwWE
t7iifbVpwWO9eYtlrIcD0uOrrMuHqCPCHZjslQbU3LrKTDbmJH0vtd1ozopHVxaIolQn0lwRUOTt
urkE7h9YgeOyXBmAxr5Seyes26+wM79v5uZaeH0JIpdcdK6+E8J69zRxFWNGHgxusTfTPBpqt/TT
wr6YVBz01WSr9WkVNF5+OTEOCF2I375izEM4ru7G8voQNtulN8uo1dwKmeVanZFofzHTrbGSr4sn
+dV4/pn4pm6FOe4Hbd7ZyRKhrzwOSGla3aSiEpgUxos8DkxcOLDUPS7zd3VuFkFsOhfp2jwnrblF
JKFE3miHdpWAgTspxYXHxUbz2eb0a8yi8/Wxe+qk3SObjtcIQqzpT8UQwA17NThb2HDM7SStW07w
MWiVZl8r6z10mCenaUj2q6sLs+0fRV3Bbk+eZZsF2SAu107VfZRWzhGhIQsEpS6PcykmO3K09JSK
5jQa7a41xW2aJLtkKSOXI28Zhj2RZdtlMKJ8lJeTkT2RgHht8Xp7nV641s2LOvOO+HQcTZ2v2u47
3xT9wRvkNhHtbvIyh+yheMNHcZBe+Va3yQUV1GFZRaDAdSkrIulEOkT5JK9FFQufLe4jnuUS1poW
SYCfzspVGjlH88dmzfweOT0kXea3RQe27eGUZ61Os9dhCgZlPrfAufAOCDvkTcc7bS6eZmFWF7Mk
oGbEcKErTJfcOxKxG355AAkuY+sHstpXPak+QE42ttlvl3G4R8X2Vg4p/hSV6Ss4NNyBXoMiF+Od
HveH1urwbSjaoDb0TR7jtTBW1i5tjdsU9DxQC+XIGAWZXWGcqh4bgrlivQ/ppPqcpAclM5EA4WYR
gTeZJ9PojkXZHC3+G59D+D2d693gNhsHeDdSYrdDUuiWF4ZSPbRGtc16FxXUWks/lkq/0eb2DY1S
u5GKep3lxtWEjUFQ6cqJwSNmCzOIvNvfS8O8SWJtq1TDfeMyPaiUHhHw7IVyjD8UXV4pmdejH2eG
rE0oxyp3p2nTMTenD71csSf2jgj7HGo6+xKM8cJwZj0EOHmb53NlWZivcdsVgaKSu5hXBZLp9Yfs
qish5YUZO2EBO5Y88jFoIGYHvYHNcaKOGxSv1zEoufAkswq7xrkA43Bbmy6soT4tmpVTqGeXRcGs
qxyMM1h84elNOBntR7lmVwtrmGmjdei7hlM0Nv2lKHAMVsRBl9kx1Wvhu0n+Y6b0DNnxRWTkNRT6
ERGCXL3NuMrLsSVGOxbGHo+n+Vw2v8TpcJVUYx4Scb8x2+lewVkkcpgT7XSz2FrutKtr5W0Y5Btm
W/e9Z/4SdffQ64z/RO4d28y41EcdewkiwYN5Ne6nuCmputPNGBc7fEHrsFJnJhZyr7JafV3L+diN
xW8m8TOenB+rqu7drNJ8t08unUQLMcK6bBolDTCG6fYMccnbSm8UpfVV4exRxh2lTS2/mNMrpL1r
T6HAlsvwsmbTViwMulxocjifgT3mehlQjvyIe+2eJWAdGtsKc8eLMPK4y5fhZ2V6Ye0hSkkhW0fZ
0OM4TuywMCxahDFLgtHFPiXp7AdlwrPPtD703ubTc813oTT1ZnTKIiqTNGrkWG8afeD0cMyfeioO
yeL6rdlR7tf4d9RziA3OLzEsu8GYXgkevKpNLOQpbhGIqtQk1lXe6GGapVt10ce7Rji3dUJXOVJM
dvPwSjjrdhDiiIq9i7RYuc2tWUcw2N3EhNYa8eoEzMOeZn2lUWoxkRmKYx5nm9F12WZ1ekyZxa0/
qSUJ7DOjKfwIT40oXxENHoTorsqxBUNumkO8mA+paj02a0+JxPTGT7Jy8XsNNb2Y1HdrtJIgcZuL
cVpfnLFgIKlfm1N+zJLuoFtFF+rr+tYlMyUUacuBuwLaY2VrbjjimKrrZswg1Ez2jibhqPU4VSxz
kVyQ7nVtowsg5rRCZIaAyBUkQpVGNKxWSjKVOzO8Lt8x1/8wanfwBYUiltlZFtTgpDi8GBjRuFEx
ddvcWraZmX5oanNC0Xwl8P8IMD1vQqlbr57XPBbZwHiupTI01cQK5vPDqTX7zTacbZWv5JgWzoZ8
oTr0muXWKWieeneYg7yZfpqkgvlx3/CU3fl9yvmzxTlfJtOXo1tD8NOgjSCDyHyrKG8Ukb3iSB1M
5bBvs/JFdyomU1kVdGP20Dh0gu6QPsA4eCC08J0CLY4Yhh2TXj2mk7aZyP72M1O5TgWyipnoDYKK
j4tun6aafUhtmSsSmzVuReXEj0mibFo6zGIaLd9csxDbm12KnUGhehmm60TCEb/1gqWUEvIvW30A
BihzaAkq85vMoVl1vU1cuHAAxCUwYxt0s/0e9z2fXGb+qDmvVaHf6c7cBlPvfHSr5attd033eKXG
/d4a659NrC58Ui1t7Prcm4Il6tx0fJtOwplqFtptzC7kx7V+csU8BYOarJwYytGsuxO2kC7mQnAG
jJnhaacUfq+u941HzY3G6TB3cH4NA6a2Kx3OHmO+65dMBpyDb6WDV1Cm0uX3SXWyQbnCuSx2fdrd
uJm6EuGskGx/Zg+VybNnKk9JbW09DxObMvfLanKCKpn3Xi8Cw1PuvG666fP6NVGKF/KNty68x6BX
4o1tLQfZY2qj9JGee0EeOyCxjSL9alb2xhmScconTy3vLds6mcJiVzR2Z2VT4AzFpRjEdu1qllDB
SLYfhg0OU1ed2f9sU/WmjpWOwNTmXjrKMS2WbYHz61tZcFCKrrybEwwr2sK6oSF8nRmF7ezB2Tkj
eGzh4MnDcZtHjuJcocJlSqYdkDbs13YaAtse1GAcKOnH7tgs5m03ysjtzZfCWx7zwtm37nonm+lQ
rMNDOjfH0s31oBGtHWiFvcsGuwlILrkjmkMEUmRPUFxOxTKTSe9ue0mJrmKuFKcVAIGk+onbBnxK
LAcT9KFNhgKJmu36I8uOms15sNb4kbJ62DrefOOq2U5x+jXszPbZJJnB6/Woz/nDZ/tWKYcLWJC7
VZ221TxeFcxBCAW3qqjN5UdptofzgYOEDam3qW8JHqQToDrzoeM+rfF8sJNCsO4MPgkihSC6AE6M
dBfsMNlrViR3hsifVtFjKkTK0JB416vH3rI6fHqD6SUcqDYC5vlqyXAaGAb6W49HmGJ0ZQ7McnWO
fZ3sJTkOH8CFj2U+ZXx9LYyVpLlWGwDefMC9WajKs+rFUYfjKNtJicvXWRop63eryj8MXV6uJZG5
qqIecV09H5L6nczsB7NSt2nZY9RkmbtMaK8O+EGakfJGyCPfgJnf6F5yF8/uA9aC5B9DYaKoOraY
5QS9bgbjWodURWxobJJEFCTbesieNL3b6PRdARSYYiNS96gazYOWl6/uWNKwcV5DfN9XFdn1kwXd
fQUCiRYHOlXF4gntxgq91AxmGmrFa949K/lVFEob5V27Le0hCzqamQA2C9VEXG1AXxZ/MhRyYTz9
NvbIYq4aj5mnQlpV7SV40kovLNeZo9h6UdbyTg4w7heiAf005rhbsw7eXP/sJfOwybMGzm0iLzyF
p1HN5QUvePa7nK7HTsu7bsKKxIa+25/JGGIz900T4uNEnQTNZ2WLlefIW6x++O9jzje4/QWZ9joh
BswhbpdeuHujAZ3qBqJGkyp5pD17MZdf9Zyxl61suVbz3q2ziWWX6UGFWtPA7ZzHdmx3mjWHs6J4
fpLLh3iqIqqR6zRFpznIYHLtbZkYZ48z/GxEMzDl82LzODFq1ursIBov284wi7fxAlEDsdf9Ws67
rql3DJpwAfOSq8ock0BLwA3aKcwgpPk1inA/qasIh/6wb86nzXSc2+VmmvPQ69UT+40ImHpv1nLd
Frb3aOBfGrWFeonZ3S/6jnd90B6xrwJOT3ZkaxbQ04qLJnMYnsUHI5sOVawhRYit2J8IUfNNZzq5
K8hB7ojLQeneV5GAWclX1De4eeX8ljg13vJ20VgtSudnbKyBkto/i8apApsaNYQr9TyK9rGpijmc
akY8cM02UnOPTqnExzSfKzpZj2q9mXz4wGPIBWpf6uxHxtTs9EzsXcU4tSl/uRj3rMUpz1j4QlPx
BsmSh45ayy/XGuez7oIFSqBGWr+hoDtRAx8Gu7uonfQl1VXiJeTGhsUGe+QSoOfRmGBBWeNO7ddN
m+BVHPcd+NdqhNbS0oiBkPgTBUAAjFgEptsEVRUnEeAPu+E83Xad/OU57U4ZvcescH4mlnOTtUtQ
usk+q/RnKzFwNdXkw7ooDVWy+qgB36ud957imnZGYN8Yl70Tg4vQLwlWL80AP8sGw7dliCg/6QA0
dhecsJ56PX5cQMFJmHyoRzQ4k1Of8Icooi4RV2Bu/L8zJno0EQCN4onMzZ1niAjmLb2HJrcwN9/y
ZD4prVlHg2HdsDHhH2Yb9x3Ftb/m8e2IppnhTnG3aLiH9m2lBEu8DmGNL+K17FjHa4nieTGm6x5T
16FXfnViPWEwdYkc++dQqvu5aJ/6NL5tKKsoQzYyXy/5gjGW6dsrhzrRd2tLBvAgvU02xT91vRVE
2+Py6RrKVjOqD33pf1px+zwIeFddp91pKaHguUBs6o6rh2vrcD2Pyt5cJ+GvnAVt4zyUdGTWwk2q
bLJDRzKurXd7b84BEqp+DHp7BVkqug37EJqxGDvKSh66jO44NvJLZ2DV2PCdsdDI/aQVV0vjbZux
gixmV3d5MpZhleFHCmc+bKxOQXFbHh0bRMMezDqozO7eUJqNOnJILfTgvo18emMM3Y9iWsPFzn+M
8covLcSEJtVtPjgzpMTExTJx2TM9/wBYPLSOBHQe25u2EQ8jDvctqTqcIe79uWXMsQbf9c4/HcRW
mmMgTR2ADnBnWsvjCr9Sr/o6ZPa657AqTmvdXhqEbKCM7Sb6gXJD1nLMg+HNxTl23HOFRd6iodpL
q2orJd8JVMk5ne4bvfvZD0brK6N9K+beozhM2/1sJAehjK8aYsPBs24I6wQvrU2oZrMbuWb6ZmZC
bLAkiGoPBq3jHLTePM6qrDkbPRSKSeZEU289il750BY+lHp9karUfTPRbvGygswOt45Z33bypjGY
1iHzgf/eDHclPNPdizbdTmP+nDUxdlMJ0LZ0LjF7v7CgCJM8wcrVXawJwGGAy8FF5fiGwnxbKByO
XhFV+Wxi/7dcjp71i1jOyk8Gd99MxbsoBLbD1npgFECZY9UbV9e2a7xeqGBiXirZjXu3j2xVJKHa
4kOkGgdvmZ5Lbb7HorOieGK3MMbp3qka0LAqvo+l8dAP4kozqLZM82fhDu8ap38Qqww3knoM29R5
WZ11jwnlLs/aqDH7g2PEJ8OWDjwG+17O3rBRZvUeR6QL1Cp3eVqGlkL0EQ6Vue69rPX6uvT5JdFs
72eVF6HzzI6c5SNvujFMlvW6LA3WXb5F0rNV4vpmyMUNx9E9Gm4emTnvK31NQqHqT3bp0NezA4/V
uQ9ZSAOHX23IKtCaGhRbZFvStiIjAZoa6ttJTL9yM6ZsXKhl1uyptabrtRmuvLT/AQqvEXsEG7fg
NwhIjM6Q2UGalHeD7Kll7FPuwIpO+lDpvais3EfXabd22dx5Z4S804FGa9cOV0wcoRbfdXb10Rl6
qIvukA7QAZMRzEkatOQZk5o+CbV8upklLneyE1hNZt/QJbQzh+XfVC5KOxRg2Nsh1XFgZH4iQcE+
qZqRkPm9TDxjl4EA/0qz4U7OVCB2rtv+uGbaxQLtMEj1Pr9uhhHcmxr4Gw3oZzLK+eeALoeChvkn
jPzPXJvBSC3AFncPYSKR0WSlVcFWv9jfmZpo+hd3fJa0QiWH32h/dphG89l3oLbuvlYZGcP5LIub
Si8o84yF4ZyfdIY7bCTcmDcv0TWNxsvTflCrnUu3czhAkFFXym9oCF/cPxGV/HFnlr3+h6J7cZK+
ZKtw9qk14x86zCskUh3/3e88Hf7I++JJa0z+z277WNIgUfmdaDEs9M/q1HsYnuAAFSjF7J1oAvpn
tSzn8boZM/26Zfj9pI9eDWJquqvnr5OevLhGgYLfBrTY54VotLDJskHZUgCbj006tA+akrb0T64x
gP8mBU0x3pSwHWNVk3NYqgLg4O9shs/km/+7GRwhYY/yz5+F8IoBiaIsWqbShrlsMjsR4Zxk1Y+Y
lmuylv6bz+WrtwTJh9fDa/LQwf/+7CYxdLOupjGZ1al3saRGTIEDO/Y796LPnDAAQ/h7JhnusM+w
Mvj0jow2XWSvuueTKS3mBJRnNvWoVNo+Dysx9YZvdWr2MXKEcqB6cfHj74/1M8Xo/FghbWEr76go
sz+vkdbQnI5UdQ+D4NXYnvnjodTyFD+vVQ//fqkvyCh4L8LUgnKseq73iYwCvyHBuphLMRWr713J
KHErB90aOVOTagoVsxY0nqJpb6a1w1G8kdV3RiCfSWP/3C6qeyIZkPqiBf/9tbYSpgI8V1onhOcR
dNCLdZgv97NqtdvVyoxvVtEfOZ3/dz2ER2hvdbywzsvsX1wnjbcGDsNmpxSVB9EF1p1SLcDHY6WH
zgyS2whvI+zVX2PzPc5GUm0W6rmH2S2vrVExv7M6/ep9nxmIGu6qFvSkT7tvudSDlamEvLnz0EIa
SOpNNdRjUIviOw+bLz4hTKvQp5qEgaIW/3yppE0SnEKMfWVYSovZ+OCAgeZcd/v3hfXV0cYF/n+Q
JREqn1aWm6WN60nD2Ks6E38sjhy98+e6aAjNNRe0A35Zapl+kXWN4oWYW+Ay5RXqW5zGP91maL5z
IP5zr7JUNneiP2AbuzDEf3/rZ/aXLmHSQv+S3hZF3XIPKZk4v1zTTmo3zrd/fwB/vlSuh6sped7W
Wfj86UmD9plF3FA5J4LhtZJOy3FNmynETNr+hin75wfEpaCvnsV0qFM/c96Bd1ZFsUcHaaUhrmdV
FJuxlOubKSnJi5URU6JY9dPf7++r58kJBmvvn/v8/NXWK+qFwe2dvYVeYlsJfb4RswGu3WTwV0yZ
HP779SBg4VzHUBjF76evFiEeECzUnD3+NbdlonW/jMZTn5im6i4x6U77zc74xUOlMCO8mkerwgz+
dNh0fJW1TF13D5l6euiyvla3OIYpDz0ujr9S7HiLKNHsfPv32/zqsmfDD1xoMVnAKPD3ZWr1oLoD
YqK91KHiWwjZ+FxaM1TF5PjD6rb7ZPC+i+398xSARq5BwUQYidfp5yiHhgBAjO/P71JNQ9Xpq2Bm
3hjhJGn6TtlflknLADSpj4WCEuV/uGEi/yCBQhr+owRWxlWbCOJw9rZkH/BAoHACttFxE3G4kx28
ROSv393wn9sgwzOD0DeMszGH/VyFaqA5U0nPjlbdgbviDloR2BIjrm9otV9eh63dIUWK56ueK41/
HTUxwUoYZ+nxztRKDFVqucZGyHzmu/tx/vgasT9zkclawFloAj7v66LSVnR9TXrIOhgdfqwJiaeC
jNubhDSce2/J9D6slK4pN5DM4NbYiw4dIM3ifG+iMoo3qj5MdmCOcfMDCDW/Q7DIgIrxPWkUczFr
Jxu+8691HZNXaVQwuldNad4cbDosast12ZNpNIeavRT3vSWnH16HUWMkhaIY8LjoEFGvFkgF1XmM
bYRozBZesOh3jEiwWzhBaSmDElBN4g4MXYFgJLdY7GA1epeRh0kqLtwYSarnRMxt7OOmIIqgUhrl
lIlxgfUTY9uZG9DYQhtV5eUal/07/FJ+07RovGiJ32puYsUf22XrBq47bx1ZFAlTPqN4LZQYkWKx
toaBJVfqwd9aCMIJEo5IEaGtWERgVqWaMPBJzQdho6hTR14oo+Rq1X04lVD2espz7yzm055xwqtP
trI2MpziFUZi1XVAt3SnkKr+/gn9YTxBwYrJjAebGI0LdOpPFZSR5LFhVma8x9BfhnJajLBU5vbe
FPnNqPY2nBx2ZkOxUBwSnHLUVDgD//1nwBJTM/Grg4r/h4d2bZNOVLpVcvBmAMQct+lNT7hiWKty
RZqYjxuR6V0kAQQRLpXaY5uR4PH3H+KPMxfPCw8bQGArPE3++ApmpZ8YDAPkDWm9XrYzMxijLvI7
R2Wm/vdL/bFlnh853tZnfwG4PJ8FONYQpwmuiso+wVU+clvbjLIGqw1NW7uwguBwxDs6i/JGVbfl
OsXf3Ok/mWy/IQdc/7xrnn36HFWzPh1PGSgV0yJX2RemAxU7NXrzPsvEs0iSA1mwcRs6rVrfTfiB
GH7bNkZLD1ERmKEYjfZU59K8gajXJdC6awFpyMlipJ1uwqgF+SjVWbwk0BXTidDMsB4m/dl1euOx
iLVZ+jUl23dOoF+8OxbP2YBL5xT4w35rHCD/a+wp+47C/UTvsTz3xmht21pdvjly/tiVeXbUS3wy
HHd/GkSsDP/x551i9GDYXk2yFcextSCE/n2J/D/Ozqs3biRdw7+IAHO47ahuybJkWU43hMdjM6ci
i+nXn4cCzjluNtGEZncHmPUAU13FCl94w9Iwjm5NamYYY2JFfXn5Sx+XriyguEMEFn8zo0QaNKf9
ck3RdCFdffOzY9EwveAdvxwnhw6dD8RGJwKW4K7AUnyDooJybl05PJjDGFOUjsU+lh6o1NtTvD4F
HDZmyAVEwkx4djm0jKGAA0LKzqIq1Ser1MWnMfKyYRLyytOdk0QWe8jvCuqGfmPnFI4lqKTbP2Lh
+uPiQfpzirInCcAppvrrlU3LIM7cCBcxMlSIyAnBSlw2NnLzVbSV0sY926jVrSHUcacJ6sUQG9aM
8K4/NsEwuwo5M4TNUR26/A1en6cO7pfJOWpw0ablksdykzRG//P2ZBfHoU6MaBrnHrHqy3HyNo0D
U8UlMsAE6DzAlP+odZW1uz3KdTjBbNwpfaMwiKLRbDbIRMtEJjglaoEPiaNBKaLkBd14RtYcHF7B
Fakm/SrshW/OaSQ1hTjmXIlzQPcRWarTf02VWAoEJBTf2+CWSUih93RcQXk64j7VqyQ/gRwzvmmd
Z/S7uEObRII4oIurqwpvHwDn+pGGnUq8oWCds3HKTDO3mCeVPzNFVR5ay8vh2+tZTp8uj375jTqe
taGLXUq+Y/MQ2vn4MqhN9tQEvbOm/Xl9VlE1o7qEDpYGe9KZBYQOWt90cEP6zF7UfWjs2Hiy3Vr/
5tih/QScJPmt+IjPb/IxLk+3v+nSziE/hFGJHTtk2Omf/3VKartVHLSW0eQWY/kYlnF4DuRQrVSS
FyYIF5o3CaEkgwxmdiOkhHGjIviQRe4OXwTaXLva09Hb04dOgapUtb4PUqjT+D5xvebwubCNUGni
OjIoZU1b6nKOBW9FZqDUdE4syjynsA1iBeSoVTzlMhiKY0QdDEi7COrndy/uVKhzcUwBind1B7fo
vPhxhQsyKusTgj6N/HabRmbprFx2SzOcLD0p1pNXXBXLKqzY7T6r6fgT2n5q0+KPrwPeDlpe/Nwt
HnsLF8rbc7sumDHUdM/D0+ZdvDLDHYY8GhNPMGYVJQeiPPVk9ij7h1aCHieolG3ewZzq+2Hct+Je
CYtdrYOutoY/iGz7r5lVqMfbv2n6kJfhDz8JLLyjI5BM2jj70I7Jape9FZ0jLdAReiceiYk3cUZA
X2WET3J7uIVdjXg3CtoWVTod7vPlvsqob4nIdMMzVXoIa64Oo96JD0ICHBvcMvhQigYoEFib2+Mu
vK+MOyXnHmU7dCFm4wYGdUrPDM+d07hHUib1iJ8DdCjpJIB+A28bENDjIxDQQwb8tvLlF1cZ40zU
mTB6h3h5OXyBmaCS9ml0VhrHpRypaB9laf2J9dpZ+Z4LDw5Zsgbbie4Lp2haiL8uJ7u1eyOSQ3wm
TfOPaRfEe+Ti1Lt4rIo9FA95uL2wi+MRPNPtweiIquDleGGq+qFtYl4J/cd7hNP3A8CJttXx7Hoy
g65aWciFu3eyNv6/4fTL4RpRYd7qci8ZbdB8reypQ4MD5MoNf71LEdRCeJC/3qpks0klcSeQoNAw
rTYcinCmkpnoSKm1Ktk1lYZiSqoCgq394GsqPXqct9f0epIMz+PN1Us0xm1xOUk3aANSEjs5G2or
rVPiu3q/VWB3rN2B16eCgah2IoSs2vxvdhplGNIyIPQBO2yLM65dbFAQV0dPTVGPramtcQEniO4o
lv+Q1GJND/Ator68faYfYOIUYhEg4b57OdPSGfEMxCPqnOVtecjsMNiBi0qO2qCLnTGmFjhmlIlo
H9UHN5XJxoZ6fMopEVBhaKytz8W+ssMWLmmCYFInzdGwcr96GOxQ0dSwLdhivoU1oGhpKHxAdMdz
j3lg12eLYuYnqVjaowErhdhkrxht8yS9xPpe2aO+b3rxiWKN/XJ7V1zfIfwuY+pusDnca0mbtsuF
PsbxedC7EQaS3vc/DWRFfueanq+8wksHgPNMwZbUmOB1dgBcpEDVKEzis4UER7C3ZKA9w48IUKEk
S7/vRrSd9qo/GuhZo2r36fZMl/b/9EISABAImNb0dP91h1lj27XUOJhpYpliPyDSAqiCnHpNcGZx
ILqtzqTSjzbg7LLsewQIqLfjvKsWIO5arq/PXtJgqXh7QovLSYSGCgF6V1RULieUS3hsQSO4lGPV
PcXYQgpwMDDRQyglxUYIv/nX6E0wf0W0pn5wHee4Kg7USPBP1X7kFS/HJikv+nAy4R3B7z7BIgQL
4Qz5jv5bCK6rwBy1lN3KDbY4KAUNCmnk7Fevghqqmi1LPTzbKR6n1aioZ08r5DPQuo9Ae4p7teh+
3l7jpeNB8jwVbqfC3dx7qHKChNarzQvv5qgHNRkIYfrP91oE5/39Q9H7pOpN4HgNcjDrAuhE0jKU
APZdUBg6CQxx7+o8bFfyucWUnHYu9Yg3cYf5Fs1S14Q6WIZnvQqDcxz7zUnxJuLUKD/DT7N4F/h/
NVHcByqvPnpXRb3SMFp6JSzMog2DVeVBnJ2SpOmMWC288JzXbWbetVaefzRLt0N5MHNC6750/KI7
pY6AWwTeE+puXnnN2hla+L5Y+Fgm19JUmZhHcMGIm4VI+L6R68kPiHgY9wqAT0DHrbbyfReuBY1+
HMmlQ+MS88bLI6Mi11ZEo5ecLYr/n3vYAHsXgPfKKAuXAgplNlghm4YNhdbLUbA1x6OAr3s2kQZ5
xafLRe0AwB6cGHubwVbdYGAN7xPRo93t/bswP3pxwHMmbwleyJnyUJFgQA+1BXo1pmRiV1Nzko9t
4MT5yu5d+GYMRBRDkZBO8Tw4NIq6kynObGdPMeUftULkHAKx+9Ht+xURoKWR8D5hxXixMXua3XKy
8v2oBM90TmwtPyGD0N1l8LUOZrgagl4jj6b+E+onGvkEtRZ19uHUPGhQZ+Y8JCXeY7vYT9pcxVJK
wLMQdh7DzgBKA2tShzvQcBWKO5EoxblrCGqixL7HYBgva/Orpynuj35olGCLIRQoZn5y+dvsQqeE
Rkfgs+uyxEL6dFBR13eEcFY0mxauaTIiqhhMCK37+cmWcUpjbWCjjxbapTsvDb0PkevH7tasEuNJ
g9vx5NRKE7xz68PZJBdCJ5kIS1X1+QYMJGhoFXg02tq+kgMkVsoX/iTflaNe3qVOEN8HTtqc67pc
s9Sc5yvT0ESznk4OSafHnp1tp0i0tAenfjLgYousfTWl/hiYABpD+XT7mC0ONZ1v2lQ8vfMKYwYG
P0zdPjlpjRXdDXqcb5UUzobbosgYi0D9c3u8K6TI29zQ65uwBHzS+edMh6HV0FJOTomwd23onA17
eIyk+ty4/pOfDb+aLNB3fmcforH/0A7aStx2hUmcfgC5tWrQCKZ+/nZy/grc2rJPTDrNycnyGy95
BEyefHV7WqFgEp36dwDg8qFt49HfhlVg/8qEjf06oBZAizCVpggs0o2V12t+2b39Ji4f8n4TvaK5
LpmS9wbwSwNdK4Wy3QYfyA4oeofO2mFl+ZdGQgmBZwNgDPrts7QtTDTNibQhPelOE0LeQ7kueUgj
NOw3bQoh9QwO10o/BW3hfVa7MULrJY5LDDTcov0sfTFZNOXCMbd5b0t7M7YmyOjbv3HxJ07lLg48
meW82UXiELX4FyIr1obeVikRthngDqwc7/llPC255Ro8nW9guLnMe5RquQ7sDi0qcohPQ0XeqtCs
3TtuaK8MNb/BpqHsqYQPBoEoaZ6o2DptoC600pPSgM9PjTzdKP1wCtPgENiA+ptmzZdpaXLUpeiO
YqlxXfCIPINGWsuIVtrrLxpfF1NZ14SmKyHeruR8S1fI34PNtpSJ1gEkOht1QlQxkDajyeiUe1eg
AEPu/vX25rhqhU6LSY4ydX0B9AFuu4xI7HRs0G3lu0H7FmLfpSNlgFxrob8EwhqQxkFy9AkKrwZ4
QHjtL5RzhgxIVoU2lI/+BViGUXM/Dqwej1lrQ9P1kG1wkVD2nOxDBKwKTTSUp3nW7O8Koc1PyprU
pHhQdeNBhGDFVzbI9efijZn2oUGVk4dudt/HgdLggxThQAIgMd/acSqtbYdyLoyVoGhXDXKnzPjv
isa0dsCN6Ici+Y5V8mwNY5nmtlV68anThh03EupcEEDs8cFVvIeRuq46CRB4qF/ErkDdY1w54dc7
5nL8WbDeIGVOSUqZ/A7SxzEgMKHs8kPo3qnO0/8wFm4nOpUjashXxdyoAu3EXRifqulJ2sJssOWd
L/sM0dOx6L7KATWSlZByYX4Avimi8k3R1J87ZJAnJabXVixf77ubKmxfct+Nt7VXgzwxViY4D9H5
mDQI0CCFqA5+eF6eygqhtb3w5ckZtV0VqT+cGiKvVlfoGZn5wWpTnnTFiFbKBdeXGjEZKR+BkU1d
Yp7KKrYdkTcDKNL02NpEDXxyz85Ohdc2ECKbbx0CWrePPmdiYd8ySxADNH6nCV+efWnHSIIikowK
OlIcRRa0e0Q+xVEGpvkQlWHyWUXj7eD2cUHC1/aPOT4AIH2D8hECnbsLKE1tAQ9WyH9xz28yH+wM
kToS0tL84uWace+ORr4tNcW8s8qg/DSOio7GfxCdK93LD2Np10dVItfSJLRhI4qBMFKsZt+bhtz7
emRVKDx11VNvqwmMYYJh1PET5PS8BiW3OkJlwMqRLcl99YDOtwl0Jjd+RxQLXnTYs4+w75RHpU7b
Y+Y5MERN6PlmY2uHxqmbz4aJVpDSttk2HlQoNx0MIFUO3pHgDjBKbdp7F374Hpte8aeFIbCTccC+
i4b82fFd6PIa5wF2jue+NgjnfBhcq/zsInXwNOIlte0H5ODD3KgPBTIZn+EQyk0YD8rBaOSwwzbM
OlIzf0HCXuzyvnpyu4lQ6zvdvizs1zipSQmgB28hgGYfGc7clolevai1bA6mBVwBaJm5xW1XOxlG
ZHxzfQh/aqnU8N/QhSAgce+8NEL6exDpPqkta6dnsKmKAUk6U2+UAxAr/aNrKvnB1CvlqFiKjblQ
G9fUqkoTKR2K0ivna+FynvqbgEOBkBOwTgfhr3jR0gIAXl3Scr7KPXfiAwQ7UGONKlb39/X2fvM1
BGKExi8h8uVItob/nnAseUI4Te7cpu/3MujHx9aPvjmA2dhbmqBywcsw7kwr4cRhPbYGMFk62G8K
qzxJFMbmUFjfSshLRg3Bf9/55vvyBbTJvxqMjyFDZaON3m0MovEQ0dvDj44Sw7xk0lhtEvVJF58c
ICSWAUVaBcOx08JxzSFq4Va+GGl2e8QYG5pgBePTYFfU5z0DWZwiDh7LSkD7KMLhnen+9Mpy0ogy
J0yQNW8jDlkw9iFyC6cWZYgdnbsUtqkFBS5SvLvbV+PCxQgcBXirTdrPPp1C6r/2KOJv2BaV5DR5
ZzcNnFs1H4jATGKbAhq9eqclZecewjovfoVabg4vrdMF1rtzSWJbEtcJbEu4O0/tAgQB8FbQIQSa
yhenqo9FVcNjKYd006NScHvK2sK7N1FZJnC4PZmPzj5n5hhekuZaeqoUs/taBrX8TfQdoiwiYvRr
irZX67umkaP6kDc+0hwy7vNoM+S+WaDHFnTxHiyRbI8qZbR8m0sgo7u887J8T2GlLfZ91WfWoe1i
BJtu//aFK4UqMB0SKAPACec7A5/NrqNRR9Kdx8O/zpC1R0Op7ee209divYVNb1DdQqMc4WnqXLMm
CTFnreQCAWO7G5Vnznu2112j37dUKT91EQ7xt6e29FXcyaSL2IdX2p2m/tdObNso6s1sIBCwi8em
92JkTr16I6R7XyrgcFM4140Jefn2sAsrajMgLoXUXyFTzaYJ+CcPEZRrT5UP0dTSEZFKCrEN0ShY
meB1dspBA3xGFZ++E7allxMsNSgglIbkSXhOfrSHLr2vrbA53p7PQpmEYQgewbghfnYVthblmKGW
OciTVtfhxxz6/x3C1+js0slF+mxsN0hDaHsXU9atn+MTooREGJGwlJVXaWED2dTAWFKyLf5u9vyN
XotrZ094Se3yVS31rVSl2JRSvzdT7/vtWS+uLSLYNNWIKSkPXa4tcK88HBvWlpL9uK+Fmh+Eo7if
bo+y8MAxj/8fZZZ9jIZfdyOtCb6g95oj7vGVFx5xD4eOva/EGnFcho357UEXpwYtYLL5AG03J9DU
Rp/WQaXK02h3/aH1zPzk6ZCqb4+y8LFguNnsTAOBdDBZlwvo5XCkm5SPhR5VuRGIO5vhqbDQwNPC
99sAEg2R5tB9sOh2zFsDY98JZOTK9qQh0584EunL8KOvBR9CLf00YDDiZ2sF9IVFpJfFKzflrtcF
9LS1K83oMg4Fkp24OjjFPugzd+VTLSyiBxmI5ZsoI1d0kV6oauSr6KP4chwOiV/2L7Zi+0/5aD9r
EnWy299saVKw3vEg57NN9hiX3yxs+DQZEMyTEsU+Qa8z7GRAXH17lIVN71FMY2PQnSfUmn7FX/cy
4qy1VyHzBKEKUTC9/gfRGHVjde4ZkCkqYHGwuz3gQkjCgHwmkkPKGvO0tAlAxQEiZVpoE+ysKhp2
ioqJj99W3l05oMWr9ZAA3QAR6K7F4/r28Isf0cIak/bu1P+YXdPADWSf115zqgMfEEB91NMB3zBf
22ilbb7/TYCOoU63lor36Pxw25V03dwO5cnKUPbCWKVGN6eqTKNfKSxcP3MgAcEbA7fkobsqjarS
UBVF1cj13c7YVbpi3KNFqJ01bMFW8vvrbclQcNPegM62Ov9+UYubnNq18oT3Vv4pS9CPrGmXP9/+
TIsTonoBiIkSjTknM8rSiNQqK+XJ1SrzT10NZnuOnMR9tKTmDyudpIXB3ghglL5YuqtYyKH2EwS4
/566QCvPohYhXJEc8lETNmuWntf7j3sKstn/jjU71aletGFcM1Y7QsuMK/urV+XbPtRUVOa8lStE
W5gZAwGfmEgVE3/x8nQHoV0lrS1GPpbz7OjV1q8/IicYalgRuig4c43FAsVMdOKjcsvJuE/yGCIX
Rb6E6Ozd35SmIybDREk8QXNwvKOGBShRezyVWpDvo6h57dogOhDvrt0xC9PGiUkFtMIorjqHjfSZ
1EQ8lsMpl8iyVJVFoBn04Z1lEgS+e1KkNbx4EEmgLc5LT75W1DLJdLR2/M66l3GdbscqQ8gebZaV
R/z6quYOocbtontgQVmfZv3XVe12vjaB0Qe4ttYxiZzv0s/R4FXdwyjbP0qpr6EWFo46yQH5Eh25
Kbad7VVX8aVmVtZAKwQ14lYMGV/NXTNMXjgREwtn2qIsJND/y2mNetJmGuYXp1ZFUVGHn31UFRmc
Bwcivq/la6d9YRlhSWu0ULFUgT0xe/GqlAFtRQynYEBMstGN3xL5/h0U+G4fZ6Zzdi3zdHuTLCwk
Q8L/mVjL9N1nj47Wj0qI0N1wctvil96U7tFrUGC8Pch1hkWW/dcgs6+VVimK8CzXKQvMX/XoDfdx
VtsnLvN+l1d5/VB2bXinBslKm2c+ORQy4M5OqcjUkyaQvfx+aef4EifU4AyjUjU2HrKX6la3IO+v
3B/zjTIN5LAPdTYjKgnz7LjLIrNCxCQ7N8Oo/SmzAnFGUuQy3paj5VHxLGPTeOdr9zYmyQ2N4amO
Pn+HmtEIqMnV2dnv0WfYtpGqYmLZD/aX2x9vvimncSZghgXKjdxu3ttEFK7soFZDodKkhpEFgpcj
YjynJMNfVI/siDRktWd2jc+aRp2QQmjQcKPM+cI+hWdn9NLsnBX0vKgyKpu6MNpnoEUoKnm+t89R
6/rstcaIvN3YbNRs1Xt64asCsdO4OYHZWKzA5fahjosdTwV5TMZtj0UBHQVIqoGBKmpqFtaf1lfN
Nfemqyya5QbbAPdGp3Zrc8VdDooOqhFqAcymLkMFUcF8c4frw6ckNr5i3OL/MxjVeFTAzj7R5zMf
jH74Lnt/fP/mAj5FtYda4AJdpGBn9dk4JufQ8/KnIC68h4KYdWWUaQH/bupNc4WbRxSAgRSiQ7PL
p2l0TCTxKzj3XSd2LRaoZ6cP47vEEu+9yqeh2MVMBsQfHaDZUMColBK0NagwbrsfeaVav0y10OKN
X8lS2aWlLf69fW4WLh/6PhQFKPeBj5hXidskGMo6h3CHow0U/qbPEE+Nk+rb7WHmd+vbxP4aZtrE
fz294Hlzo8Mk9ZwpZUazEHvcZhdCAqxxgwijr2hp0kvOPbBpm7YqzOpwe/ylaVI15qBMldwrpEDr
+JmupVp8FrpEG1PPM+fJ63vcn2+Ps3AN0fU13viTC0oFshMFtSe4A45eKNvIMSet69jax85QTAHA
D/L5cmV/Ll0A093Ks0rVgBrP5draftOV+DIlZ9Xp3F1mAsQso4GdipP0gzEE9socl74lAAhA04gl
EEbN4o2iclyRuSWbVG2UB9uoms1YalywA+KvIkdnoOxwVx8mZfzbqztPfdlF9DHYq4g0AEufb9as
HXQYA1lyrpDiRlHTRmMP0RLAqFu8KXELsZMCZ+qsqr3PyOJ4PwMUTd/ZVuE38IFZb7rQlJvmq+3X
QRQKG3B8nBTGk2AHP1dop+78EVv529Nd2LTUByGn86AhcTZ/r2GuGzJu0vSs94b4JRLXBmJLA3RN
dGDhgmMcqqE8IExovqy0oBS/cqL0jKNv+BEzM8QGKdHe63mfHm9PSV/YrFxtsGt4pnk25oT/2DZD
LxshneQedU/MHtwu27i0mLMNW619CqXTvKpdHP6AXOE9eFns/cQGrf2nU0vzg1eKFPGsUsFrxxrp
lmwtqw20rVoZMa9sJF7MrqMzXRSd8R0TIIlNBNqbv7vK9KJd4yEUuMEgq012FDjsp6DL4H7dnuHC
6aDzQPsErPRUSpidjl7HMCIplZzSgYX4vF031osaujruPwLb7lIVtTzRDDUwwabm/Hp79KUtQ0jO
c8i2QZ9qlq/CCsHvutCLs1UV3d5Wym9wmaz97UEWLjlCHmiabyUooF6XF06R+KJXMMU8CztI5aY1
WrmBwvPTYIr3peFlL0pm/Ht7zDfY9ewV5gzTcKGECH9gPjMV64SCCjAs/LIa/uhm7T1DdesfDZmO
iMBrmfvQ+2X5Pe6s8dk39eJOolidbrkG4DEqA7SHLUrLFUojRY0TnQ62gQsDjMmvrm1R2Q/AlyNn
DTDyWI16indN1+W7WgmD75YI8BSyq6AdEBYX9b0Zl1O8XOtDRsTRu8iLNgOFgNr3mnajI4UNIqDs
up9+THyIqomSvtZqXN0bBMTJBhFY41tphPawnSwrv6R2aj3gqAflzCpb95hqjt8cBJ7BOPlwFO1d
H6shUUCjpClK85ExrJzLay7WdK2BHp0axkQ6c2SsoWVFHrVGdHakqD6rieFWuNzI9qXN62GPkgy1
xlizxcfME9T0Lb/2X0LLKH+6vZZ/6YVOJu3QB1xLoa/3GnEJDw2xJhE2ee7lXjOosYtJQercYImK
nKipl787NdTlfkhr9EDqPFHOUNvz/3ApstemKsGUwF8Jr6U2/mikZjBn7Mx4qBOnQ0yXGExNRn0l
OFq4ExG2AAjBxUgSMb8ykDAu/bokOMlRk8MiTwCL2WZqFz13qih/KuRpKw3lhUuKKhJEN5BUnON5
Pu2ARYi0Hp612rrpMaMauc/9ytwEiEEerALnsarUc9Sfu9+3j/HCU4MSJMQG8HFAMeaxdII4c47y
T3wuysDYlRjhkdK76jZEz+idJd3poSZa4KEiukWGcvopf4Wcvpe2Q6CO0blsB9SlI3yKkqED9g1C
baVMvTQrVDtoavAfWr2zyoGXQ9WMKWOdvcSJXvUWlXf0g60fcY+N6PsXEIUqFRY1od4V1cGNR5KR
oUIgA2nDRz3DAsizp8SyL7TP/2Eo8is6zrSiqBhcLqBRtZrvlczKUAskvqnR4bZRWz3wInXAtO32
aNfMS76XR/9uKu8AV5mTOLzRjrRwCu7GdvIZCi2ETjCnC6wSU7l0FEB7PfGPEjfFr0R3/J/tWGKg
oLlPXa/Hw0YHcN0jwBN3iFXwObSV33f9jada+kSsnhgEV7TEUh1k16tw1/G2xStwRIy5L90BBf0h
/HF7KZbuPG5j8CbE2IgjzRa+jd3IzzwZnZMg2bUye4bZ1pDSx+kxsvrxEGLuvrKtrq8gA5/NiT2A
bjHtpVnc0Gd4CLUaegheV/+GHBQisOiYyIzT7/wciX6ta3Y9HqNR9YVmhZgGAdPl3vL8MO0rCScS
6bJB29R0K/qtGBti2zyq408ixxfncHtZr7/g1Apk1MnpfQKtXo6pKSieRTl8TyBx2aOq4h7goSV5
NLFsevdmYagJ1Ua+wps6j5BEJdUaL2CCFalqD5j8mjv0Ssw9r8BaNXbpKvdcKiCkf5Pqy2yzZCLL
GsBW8dnJOuwlMZo9+raoN+pQDp+Hvv03kkZ8HGHmrSznQvFrKohwxdKpnspfs5GlVsVVlVTx2TXL
8h/A4wOhuRna8SOewHW/8dQQl10hxLiXCSJaGBAkX3N1VNZkJa4/LD+EZjn/nQon8zI7xhytYvWo
HpgNPkOZFM3ejBz7ECL0uHJOrleboUCnEIfSsqADe7mHGk9NcrVm31qt/Q9OHPXBHEoT3plpIfKP
CTFOhsMk/N3c3d68SwODZ4ICjjj3NV8QM+ZA9gLamXAV6xHscIwySFRk6kHDdfCfzFPGhyRPqg+p
oMO3sp2vTytB2HQv01xANHrehs1MRAkUDO/PTaLS+EIO5rUblF9e7Yi7Nh/H4+25Ln1Pa3pHpzSI
GtDsMrL7RvHrJgnPRtL0+FqC9BvG3Ng2BNYry7o0M/ikYBI4pxPc+vJ7jhM+dRLAPqMvr6DgiwtR
Ncry3gBPuNWcKl85NNcVDIN/E070b501cBCX43mG4vhGbkZnaVAQMhU8MatEVTcFxinnMJ2Musll
92j/YTRbV96X968sRXj2MHHmhC+5HF6rEq3wjIrh+8D3N4Uu+pcwFdgP9lV9uj3WdSrK2zW10idK
1NRwuBwrMSQaiYUenRHsCD+CBdW+SKMsVj7g0l5BmhYqH3+BJprtFbz1qiLQ0UVwqRp+8EiW2h0C
3YDmy1qaykoBaukUOtPrj7j/pJsz+3xsx1xmBniHjCLQHbXvP4mPYVOgJWjSefABygzBIrLDbOUE
TvvwIvtVpwMIJlN3SLqpEV8uZq+BdMWjQz3ZfufZe/QK0nulSov+yY7qyp4sV+IKsLd4d24yDcyh
f5N3YerTivwVRXcmXoEKcfapleVL5pk/Czf9qJey2Dauvru9Y66+JWOhC4RePBuHItvsMFpOGWRe
g6GIhrQWTEUKi2bdBpuAVOH2SFffEYgoHZOJCQep/Yp9TW/eS1037U+JavvPoTWIYV96wfAV6IbX
HfOhM89oBinKVq+6JtrfHv3q0mF0dMNN4i2KehQzLtc0sYnwUpn1J6Px74PEfclRN1S09l6yuVZ2
7NUpfBtrAv2ZkEquirW9r3o9Har+hFgYdpB9F/n2RsWYoloZaHFS4NUAS/MMs0kvJ2VBbqiJvbuT
niXYYVm5mSNN1jhUEev2mYr+z/+wiFPvCaYpZYH5I1GqUd1Tb+hPUNToWGTVq+iRiBkDp97i47CS
MC8u4/+P5szOXxj6QZXD+TsZZffL7X3MtmSXruyLhf3P1QxKmDoASJp5YR1dXgMbpYRv5YlBPOiB
2r0Mbpw0h3Gs11k/C1+MGYEvBPSEyNuch01RpRzG3hpBctEHVquPgZ5tx6TbdJmzNwwM0Y5V+qz7
H7CFuUtEfWyc4UNc9dtgslb1osPtD6pdvY3AqGlB4RqBXiKP8fxYGAFuVKM/nJzBuMc6c+N5RzFq
wEEAniA+mAXxMW2wFfF+9om/d7qPWWDdaZUNcfxjkH9OgmqHwdsmscaVvW0sfhlac3TKSB/YdJeb
24Cj1ADJHE7IXSWvZmKDyqwpPJImmYMbHFW7t/C21yUVQwX+1s9hqFN1F8VDIPGdruwPorQBEElL
eY7tUb5q6uAh9+Z+cYo62BhK8jstx20F2MzXm+4x6QanIrFPIS1akdN11Lk68TXWCuM7loL9y6h0
xZ+0MrAtn1pe4TZr9AJRZY13FpO1qvg9KdiJrdslhf799odaOgsmsS/hGVxv8o7LxeiMTgyBFw+I
fkTyNc4we9xORYS1nPQtS5o9ekSbJDWgylAomCtxNKjxIzucjicTA+dkpw6N9bvocLLa+0pX55vU
7mW1q+M4UQ/SllIec4hWDh1EtxGC1r/ZqhtWG0tTrRsqsacwgw+qbw/eGa6wdpK+B+Tab7J4q41t
+GkIRtSnE2Os8GM2IXg5peK5hPOJ8ysvJYgTTwtLDfNEQz8qTma9Bj3rvjGki8uuR4Ua43uz9O/x
FfXXkBRLe5DqCBWSieJwJWlvqMNYUmseTrRDnO4A27+MdyyAlW0k0I61iGPxK5NYovyio2E63/Iy
RhAkDPBAS70Gy1mJB2J4MLXRX/MyWriGQOdSaJ+a66gFzSIMyNOFb6t+fxpbJ/pSlrBGMWDr4+BD
kmTSAkWgCHV/ewsvhFNTr5TaINeee6WxVjeDcKK6Hk5RkGH6jpu4YQcxnlvjc0kzb6vrw8oVsrSc
6LnxOEJjoPk1i1PzKGzoQWHaOmb1uMEbXZ7VgH14e15vQP7ZkbEQlwQAwwmlyTY7m5pT+5Z0G+1U
5eMWyfCND0rX8voPE1q3xdI30j6r6V023LU4dU1/0OC3Git4b6vHKHiJ80ewVmhX9xg4fh2dGtDo
H69zvrjlN7uiHqSdavmkhcnK5b+wPPBOQZMAaJ4o77PQD0mqnMsP7xa458691N3iLvBkvbu9PG9h
8nx5QAjRT+UL6PzN5dVFGGH2vR9pmCG6iUw3Q1k14QYqf4z7LP9s3Lao07yGucsf+FmRfu8qrTo0
Ueyk22gsxCNq/WN1F7Ip9Tt4BwOqFaowP+VNUvXoXCRmR9RjxTlwI81HzMEL48+ia+svkY6RMhmm
UCdHW1kZW+HTNt9Kd9QeNKkW93pg+9/susMFsLXs5p/ILrU/jtVkr+2Q6J8cGD7qOa6Q6tx1rWu3
j6Brw/YMFtVFjV+xym7jdQlue3Vm5vamGYZh5GpIcwyAU0X5qnX4em8cMXrFFgiy2m31uuy/aVCz
wrtacT2YE43ZHNnCnb0pszLStgOMqidFnTqZ/eiExbYwx/wfIVyBpLhw9W5fdAPaC9I36VW5oFTa
bVbq2Q+lLaNqB25Kr/GGwSEUgYD0T9zodrrTsjL55Xm98m+XDSbmfqmQ8i6CQvWNbBxf7Frm6A6C
YQ6xs3eFhj8hoOk9AJL0pygKVazsviuYr0nowUszASgRnYVZfrkvMpuHtA6K8cT898qg3MlY2wXY
g2/q+t8BBYQE+ffOS7FlFf/CbdwoanBQq2CbY4GnGmIl21u46il/gNpGYJgfNI+lK2Gbpddn5skf
BWakFGG3g1s9pbH37faBWBoI1jeaLfSMJxWgy3mHiV6GPe/YyW71P6FPz6+wLXaU/Xh7nOviPpfe
RKKnJQ9BiKbC5UBVp3ZhEQTWSa8ySzmHYdZb27BEB3+boq3f74caKY/fMJvdc2DV2lfFqtHq2eRK
Fz5rqTIYXzLPbmL2qYdejINZ7xq4ZOFNsHgS6N5MjTGehsuf6Ap3CCu3Gk9u12to4yV6ew9EoUau
O3HooZP64FpTJ/rx/WuDhZaJtBmdKo3a9OXAqhLD76yIw0t6CghUcH4f+8Q7O1W5T6uvvWPuLDwE
cv/BjKG5C/3OtaPtCI5y5Yf8D2fn1Rs3krXhX0SAOdyS7KgsW7KsG8Ky7GLOZJH89d9DX426BTX2
AxazixnvVDNVnfOeN3xyEn/4ISd3wGBRXSoGP6QjcqTZL16yqarxWEX6Yd1jnMHdJLpOirHud61G
WLoDh6t8HhUjcNpXZuyXvst/7O+TDduBEwtm5vDfEBo+3pvKLDIDgMM8EMxipAE+bB2J884o9ACk
VPZ7LynlbYHo/SWNajICuno8eqlHtupUTPjnZ53PMdk/LgPBc4SR6Fi30i0/pQ7WYENpmGFuOrFv
1531U+LUNPsdfIIgr4QSDqPIXzLW/F1bSFsnIn1sCvGyumuiXNylVdyF3WSqTVjqTftNZka/o9h4
iyYz34LijAcIq+njlI7RnTGV1TWlbiJ8iUQYO/8a02Mbuy8FPotIwsqNizvDWKa7WtH1vaNin7Gd
G33ZmHlfhbHeV4HNzvBcVk4bSl2Lw9ojkDnIR9yxTcUwN7GATueqhKS4hqQFp/i5TxbDueceaW0I
4UbC4/fgo1v2gBDPGQoh+BuefOmruH1JrMW6wSWo2+hOhR/lUjr60VsEc5K4KgN2T3u7jhUeeneV
BoxLumsaw74mQXvt0qYpWOC5XzNRzANt4nb3qL18gTrk2W1c80Zjkr/JMaMmlUYdGjKd4/YeKyjT
t5bGYoMdSSBva2LWyyoncdFF79P52qjLu86LlC1E25TLyjz7UVdEHbj2kF9Pxhwd2gZ/Vg9TnJ0w
S2sTG2IMbNIKYt+s5/kF67nIx2ZiuGvtbtwKLLWfJgR9YV447rZIyyQw25azDOAOw92KaaJrN4+o
naNt24ACeUQrbSEklbsii9NNYRX1baGRrO4Yk7vvPSj3XdTax8gplau0TrVb+pMxSCNFD6KoU15t
d2gC5jTLW0yLuWXUWRGXZ/U4QuBY1vyi9Y63Q1v3z9WceVv81u/LBgrPfmpb+00nidb0tbKEsF1p
rFOhFz0Y7vynVFRjPzoEGSRmaulBbEdpvFOEPge1sbYGWu4m2S4r83yNk2e8plNT5yEh14uxNaWd
/1hskOjSS+KD0Y65n6qZ93dhT9bw3ugTPP4ncaM61bDJYxJkM9vtL5EzPzuFYGZSkjGUY1x/cvrq
BvadkC3MA3Ms9VhCD9j2HSUUOp/N11vcJzscyBQQI9MbsKrT1rVDzF+qimoeUt7jd1NLDZKoM+tH
0bb5Q2loFzrlzy4M4xjIBzBraW5OLqzG9Lsulcw6SGSOvmMryaaDnr5voqH4/vWVfboUCDjCUWL5
4PF93CinnJ1xALk+mKuEc5NNWPgee21xkgCfZSO+gIetR8HJvgzohvjdw08M8G290f+BhTEGoJUe
CUB0sAokL1zpnLtZ6QkzLzUCiV4Kbc6ikCAIRYajnTrvX1/tejUflkcBDwBBPsIaUQRY/HF58tRj
c+wr79BaOPgB+pnzT0IucHP/ep2zy1zXYajIWYKdLRXix3WU0iPOLZm8Q2XEBkeuDTl6yTFzw59x
DB0yD3cT7imwuBL7As/0rBxZlwYKXOFUnuepvwC239Ilqto7jDiE/i7NrCD2ZSrK0HUp9Fs2/Ks2
ggD59QWfvUZrHbI6X0PuxTjkFBOMnc4pRJRGh9HWkjuPuv++WWw1VFx5yefo0lIn8yHFm2BxlDmh
zZwaO32qxr0a9e3GXFT18PVVoYY6f2Fg0+MnTcMBpnRKLplknY195kYHe9DHjYG2bdvMc70dh4aq
0+lmAoCbfCubKLv2Sv7QyoFPez81BvUGxpbXcbzI6cVATbm383IK1FSOu7zO55CU4/x2xgZ3NzAz
Uv1FKUQeWP0Ak7ClUkmxQNGTjWrmbthV43zj5HX1VhIX9yuNvOW5j5P5WRhR9ZZEc/HU9d6AtiDN
7NACESa0Vpm9X7JvLWKLBzMpfaFo2jvttPrQEeAeltnsUEuDN07Qxd6Z8elX0A/SnY0WpgiqWbRH
dV4diFrs0G4Iqi1+Tmns3o7k91yZZjsex6p1jg7KjZw4UUxBacmM+lCbNOREkZR7jt+83GTllAxh
2bri2xLJOHATE8evcVne+snqS7wLvPZ+VNXpWKDV+lWkprYTmdLeDpOdvuu1JDy8N7Jn04xK8sWb
6krgcYXdQVbvOl2td55V2L8wzRS3k2xUNZxFx4Oyk1G/Hwa3eORXkk9R9soitk4cJWVI2wD6n5Mm
ewuBzn7vK31+lDip3rdCWePSFe9bpxfzXTEJ68mIoiZwZtf5QTvY7RMcGK84kMyjzYlZbyCd6O/m
ODh/y054tl8klf69jvH9B30txAXR7Cd7GGMSxnnw/lbV2cneAsyizYkrxbF0Gjg2w2ALBANGeSkr
57PvbPWNWb05VwOR9Z//Z6uWclk4EhfMcYWr3WVGYQTrtPaAm1kZfv2dnR2v7B4r7cVe22kGCyeX
NLeVW+oKlDu7yQOA11ARxb1mzZvBtC4gXZ9d1X+XOulVZGdKvDjhqxoyfmKcso3K/srVLlFL1oPk
5KCB+gD7dBXeghSeXFFeFdT/KcwHFw/TKzOOm9BGJnhLNaM+eoSI3xbVlL9OON1su2JKL5w/nxwC
q+xdZSiCFxaN+sdnx8FXoCw1sf4GC2/8Jk/7djvVev7UZ217S5gKKdqSEI7N1w/y3wjy9Lo59tYi
iR3z7ICloEybPFLjYwGXxdnkfe3tu8ZQ+/3QOB38X7xmiU5ZFT04sBkvqCWLv96sDr9qpBlqUEYM
A338OYUMweRXNVyR5Xmoe//zSB7lEi8dNxxrJKKvTp5Q2bddUZt1cpw6s9wIx5ifpdKlTIGSKpwU
M90Cs7x06dJfwDQ++X5XywfKczSVTHJPFnZKp7a1KhFHYajRjZm4hc8LIB++fhKfvOfrTBy+Bl/u
atP88Q2YFvTemZ2L41D0+L8Rx7lLiGbbJWoUXdiQPl8KC32EUnxap2aZs9CKQU9ScaQNjjYkPs7f
8XrKAnz0tQsbxWf3jsiRlReCdO+Mm2sDrXVj3CqHqonbX57bw+4RnkguKWjOvx/ssoBVoPuB6Zx5
mtZCw4h2LLyDWejNLm8jHcguIiDVa2sjINLEDkBdL3UZoEWfbBuwiogPgZZyTh5fUJgMvWkrhwJp
ZrXLXDP+w1CXCZ1lDBMG244583lYiRxAt5p+W0H4qV6NZHHynVN4ahsss5u/9ZhyRz4m94njRymU
moCU6GprDYN2rxOYNPpEBwrCzgfihZ3UMO4HAbUgmGvL/Y5l5fDE+EO77Zw8j7dAvlOLAjV1npBv
FJE/9JF80DtT+yss5BxhnNTejVGkS0WznNUvCvERv3vRJ98bpF3Cd9w+/aHMCHF8z2KC4Wt6X/zp
UqfTgnawoN+KpV6h72RMMUPM82TNBC7qKJzw3nj26o4tjAifgi0LRB1vyIq4OGPGGd1PDK+PMLCq
m0dt6ImTxYOjec6K1r0fx4bUWMihxXM2VCWQOT0xcXq6W6zVIkWkLwnZLcNeTSDMNkickzDKaLZ9
HLPykc9Sra81qWGxXOGIXvs5083hAP90TK+9ZZmbzZIOiXEcSDnp/Kr3Wny6wXXsDcbCTb6ZbTHs
h9Hp1SPFOrG5udIhHeyX0pJ7IToU1Grcuy8cFMW4KXNVvnboFgCy01yFmZSOCNTSyXlrk/WKwXx5
nm2kgN7gCbAadxEio29B4CkWu2pB2wawPAjozLFkLuYp92ptQBiBLEJ+taZF47tVL+TA5C4gOSM6
w7jr9Gwagt5sIoju42heW52M79NYtGogpwwsBLRo+TtXqtzHVo0McWim/v3r7eqThglyOpo1tkVt
7SI+blflMrj6iC/oMU/NaRP1i/tHT7rhV7vosvQztclSH92B+QYnX7+w9ifVB1Nm7DqQJmNecaoQ
ys08KbtpIriV0I+XNk9nJxx0UT1IS3aPBfSXS4YcZ1Z5BHYSi7GGNK129mf+NFEh7JhvPT7Weaom
u0KvjB+jG8lrsTjWtSnd/GBmjnbjzvwhpDNG8Vox5vo5G468j6g6ryY1toixMBzI7F0BrB3aU6w+
jRGkTsKYNPtCRQGR5GxvomSwV6MBSLt07yePqDObum/N0j3AtahuoqbUVX+ORzaRzE1FYFYm8xa3
iJdfsJvLm4T04Y2TNA5+Q61JjkwxonBaHOcJ2w6sWa3WeKv6fvqG1qI71HgzbrW5atDglTwPn6DG
7oZ/7ERrXzTtRIf5qV9Yo7Olj9Yiv+2JOQhQY3VHek/rrjH0OIBUlzHkH6Znt20i35Z6e2y0qXqc
jWH+UZRErSOvR/EwNvFtbWldMKKbWjcRw7ddNH0FNKAb3C8XP4lVsc7FItoTujrGoiBQ5U5NExFC
Mqm/ZSQOlM/kC8WM1m1ht9eYp0rzTy8lRnd5t6DrMm1Z/6zUkZ3P0pYePkrMcCiwyJ1Ij3ExZ9dp
2SUu08Os/hk56xzbXNLOH0ZPgylCx77pIgPTdR6u5vrzHA+/jGkcXjvPqb5hDxAdMV1U9VCkU/ur
romvKSs9CpccVMwt3cUvB6W9sph93af15P7sK0xfbTPRQkTMXkg+tns94he17b1Z3iYYZ4aTKIo9
QilNbCbD+L2AJ9yk+lLfW52nV4F0hum+cYd+b0lV/ChdoNo0mrNfva60G+zTncBq5ukVGU3xG0ou
RNxJN3bRHAt9l6dFdRiomTlOY624ixt9/lPkicRKAtGzCbqNGaZPsmC6MUmMRHVDE5tslsxSr2or
NTYLBeK1PlSzxb/XcfaqnLT7bGQaqC9DGSQi6t4qJOlMI+vppl6jZ0wGmrfaJNELTCQp/K7HCB1n
lMXXLspD1EpIJr5pnVteS6tKLvQb55XE6s7BCAuEEvzglLhLY4N8s6fak7H3q7FjPeRVwra2cpF3
2tWr2+KE/fVe+g+UOCnCScemO0SVR1TLaTvlxHQlecaaTSrmxwmDa5HLg+AkpOjvCYv0XQr1v4NQ
3NUJqZyHO6UcE/3QxU19nWlJWm3BhuvM12In/ZN4TXyTa4KTvBYWnKKvf+4/ldPJz4WNR2COuVIc
zjQddTtGY1eTjDrpS460kjQDJ4wIrYw3Q+lq1xkiXaJPStu5HSxDXsPJJnpKYRTwbdKMAlNJozLU
a0B9Z7oaO0dffCJx4u9SFulzXjr5b2Lbew+jUdwtGO2AYfh1r3iCDsPDEz/pE3WvDmPMSDaZtcNY
qTOVHp+nibbYbaYwivJiJUnNicEoyDbfajMto6tJdHJvG72WXKE0ThWilqOoCufCw5uuVoZnm9G/
u8mLvvPC3IINUY9W9y5rG1Bs8jSpbkc79potyVDDtNNxpPgpR2M6dFB23tiOzD8GaJPpN31udtuv
b/v5aNWAxQKwBLeE4RJ47MmRW3VjZ3opOreuLdonrHjGvVMv6hxCj5t/Qy/Pv8eGFV/pBAPfltm4
FAHI7uT4XkzUSlPkqbHtjEVAHIM3VV0o9c8/HDJy0RjyH86cs7eiUhuP4AsLOyJeB7+vY+kLE7Co
WBBq5bJT/dHEz+frm/JJK8M4FnUR+XFgEqfgaVWzp82zAhBhqHWQppp5izzmb4ok90IXyM0+O0/R
gyCZXWN0gFf+sdj+g680k0zHsXJRa/WoB3pJ+gpyX3EFZy32Z7BvmIKp57s4yYVZX3jflLIf7+p8
QJWsmlVgjGVzTIgVPrjWKDeZzLxgNiMZVmoHVJO6DptuNqIntq5bmX0nqzr+PgrF2RRpp2EOOTa+
kO20yxt4txpKejgZ0rjOatPaCmT4G7WBuVPY1V1aakz92lr1Sbt9dEQ3XyVootDXlSWu6ZjHTt2a
PdIVnq8kSn1IakGOAKZZx0nYb06mTK9KDqODHuOZWDBzI2MNR/iofqnAMd5VndQi25zsXZe1IiwV
Ue7rhdJCqbp79GV/axSuO7eS9ZbPiipDJR2CIlG9Ze9i6KbVyY3R5g2A3uAgbuyVY1o61bZRhbOd
YnDiIF4aIsjNzg5w/xfB2FnZJs2m5C6dPdXXDKW5SVKXesBmIKEq2o2il89KV/7INO9nOzby1hQT
ateULSDnl75YlRQ7u2RUZibc766Gx+O0c3THKTAFlBbeXvXmF76dh3jJap7tpAZ9ohWHnr79m5OP
eJV5FDKxurAfzW5526jEwSllqtJmVs6PpcPxHm9xpadzScon5inDd6gtTy5leNC0cYkfSUqoPK15
HXiD+uIuI0wo2vFNvUwP3oAzLTy1NFA6twiyLlXvc0e9aqqJBDjcBoggJc7YuG3QPWyVbi6COSay
gBmaPWIUP7hvPLh+M+uYNKZWV31X6lzzDdHIY+uYN6XUy0DPUnfXGGaCy7N3P1b14Kv50F8nvTZd
t0vnbQzpNT7z6pmmfYDVupS/o5HQYNOtXaLC1W67dMu0X1KFALO+fisKQ/dbo2Suvrj2Ji+r0efc
KEPI7+0xqtNxO1bD8uKNmvU62IncUf8qYRM30gyWSYkfLabq1+smduUgSd4ujX5fFnEWgH1pe3we
0OyP+rteKpiAY+5yMDun3KzmC/5SVdpx1kqgYWDIwOF6qRDx/rSdSQ3H3rD27hiv8tIk8fOUyCsb
TbnvWO1LOuZ/OhiRjIBldyB2S5fURU53IEA5Dg27sHYkpyahYdBnpbUahTWQ+V+0oGbgOKV2bBep
+ZaNk77LuOimmUqF46dNNviW4/+WJWVDB6c+zEX9zZlow5JGszdWjRtGp7Tae2rWzoOoS8Y9bYke
qJEP/WznG20x9aMlxuTaS7s/PTEDfoYPC84LaF1HbSErQovLINOKLpwKvNgwS9hlVAwtrH+X4jhf
Xq2Fq2wGcwrsuk8DT3rPeT1612kHWYtkuL+aUyaIreqSEXNHwTkk5nUtyup27gy0fJ385XblH6sc
X2vH7A+lnWngBvyxb04r3hwDsB8nmoGzc+bnCcvc5LTv27mFi9ynYBlWMctdmhIfXi2j2Hi8pBh1
zV0ASGjR9c4Hhnl80gpeIHkxPOMwKq8JPte2k2FBhLeVn6peV5tkTkmi0JqNQohewLMEYVQRQ8eE
IYbcc4rLppBsA/b8U4wwwkdajFe9y9KbpPT6vSmyeJ8UiR7OZW5sq7hQb7xFqwNZmR6M0GIKxjJ+
790WXiitfBY6UZP4BnqjDfbJcFQzYrwPTtUnf+vFK6g+BjAsLf8NJPhqtM5yg5lbs11wwQFLa2Z2
0EIl9AqXlVGa+8LWV77cgvw0T+PNlFtF2JmJ5yfQQuF0mNAd3DnZZ279PSPyNmR27wRdY8NPjitc
4twu3lmCkCP+xxySwZht0BTwxVnjPVwAwm6KrCJyDD+KDspmisPS49eH7Hm/Tb21krnInAEDPQ2b
JmQz1mMNEA/jd3vb4NyycXvllpek+atxUy8RtM6xeAK04bZC3mSWd2Z0xp5k6OPQC/LqjGYz6cK8
naYCGEYt1YcCRGljmZG3rZalaaDyGv2FSsY8O+jX9VkXOJzEpdODXi0ju4daKTisXfk6k8scVE1/
Sc97Xi+5DJxd9A8uqCWKz4/lHAc56WlaFR2GJct2qG3EdVFDGXbcyAsY8jVb1YqsCyjzeQ2Dgza3
lCXRmJ3RrAZD9NZiDvGx4QvmnYPJNeEM9jCt1FBFGpq/WDMwhWb8z8RfZgxYmhIIiM8oHmsn1WtD
+2imRhMfraSsvqdKpS7gYy673//6suKqhnWqvbryrNHoH2+rYeViYq4dH9N4NeZiuLEbSoBONyIc
zojkpRTv8woU4jw0faawSJIxh/i4HspjHQBqwk8Fqu0z8qfEl+bi3YF3X1KnfPJeorKEXokdp26e
qXM9h2N0sul44SmqzLHV4RFSxqW3/5MLgsnCp7d64YF2re/tf8rc0Wl7VYctfdQNpI99nhKBPmXF
dQ/CdKmlOYeo1nd/bSXhWSFgO/kGhoaSUAq1PCpg4ySrReWut5yXUqTOj3pWF7yfgCKyTIcutrrz
Y0dEpwlQdeGl+eRbpKmCG4tRlaqDmH28ZgKhu0Vp2+KocjQEzqgBb9hi3FZ9PG/RLU8hw/VL2+pn
i7LHrTmKLmIPW/+4aFUUFSyMBk9JqWaBAtHPT2dUrXFMmHJVjyAqqlpc2Nv+KVc/Nu9sOXBzHVo0
htKnHmBUiVWnGHjQRErNjB3MuiVuahySl7Eb7WtFRtb7ECfuo85E0AkxgFw4ZmrORYt9Jd7KyMAC
znXT+TsFUPUN8N+mjlJFs0kU6d2mlnKFWMXtsbcR1cu4ZBO2AFruadgq5uZAoRapsz8PNZBn60Qt
oF3mxjY0z2mloTrMFTdx0bc6p6ZlPXlgQ3eVVWVPmVdZTaBLHS6j03rZb7uXubLFDK+TNARrSIYb
6caDbiTwqDteXxE2VeImnJDR4txIrXfE36LS3Hex6PN7YSVk/w6D/JtpffOyOOUkQpLt4seMSCiY
9lKgHFjHvuQn9U69ZU9tG2ojBYJGaqryvaTb70NHDu0fNDrLNeZ/5Y+ibuB/QE8AbfNbWYv3wdPQ
EgHuefO9o2VO+5CRZVjCV9XGaDcXGVbT+jz87wNTBmKMp7GXhGp3BpPLTCVw3F3Ko5vovjD68goH
0Wlrd4u+W+hCaqFQGU4/v95/P9mkWI15KWg505VTswg9KjKF0QCraoN3jOfcxSnbdPf/j1UQeLBl
cHlYDH38duzERBi29OVRLL2mhcjhrMx3Odj6/5knxU1kZ1+l4KAb/7JQ/7MbZtaMwwxJl0e1VJCX
RabQdoalDPE2y1AxX/g6P9l711AbPANWpr53KqX31CmL40xUx2zQgaeosE3EO8zhha+Yo3fJJ/iT
Z7Vy+kDxGGusD+zjXXSkRlh8ZxRHAoaUF+zW+znsh8HTL2yvn62jo1XCbgxe1NnoPjf72INTXsD4
j829mrv2fkmEdgGhOculNQ28E3HtWdM0CLc4da8Yx0XT8jorjolQp1DP5vHZ1evoti26wvaHRF86
UIrUW/Y6DjgdBoFe9da4Vnw3dRn88ZTd8sLrc146u6uLOxsuBwt8u5M7zIgV2Yet5lQ9XRWibGh8
VCZJ4OIu56td01+ga37Cf2NB3lQCIzDQQ1Xy8ZFqSW8WijTzI7a9FHOTNX5Xmw6ti5J3bwS8WShd
sAz0dTH3ASPfZZPqxaVkqc9e4//+iPV9+M9HozhW4i6YXB91GONHBehuX/WWim6WWcDXG8G5QTEP
HQrDKl6EYHUmoXEjq+khTbMTWGTjBWldMV/KM/tYy7H5HUdraLfUdURLzCSin3rjjTSs1mTh3KdO
ibjkU3H+rq/F4GpDxmQSH4WTkgZELkPPgvFZ0URWMGNGjTWrKi44R53X8esqawIWY4o1jPjjHTa6
KmfLA4tcjee7wJtr43lc7FEGEXzEtQ+tfzcVxHU/ii6dK59doY50z0K4vroWnhSIFuBznDZ9cszd
kQniPILLQGlvx2L39bP9dCGOELYNrLjOdkOmHakrjIzSuqlNx9ehjm6WoWOM+vU6n93M1fdmtalj
DnOqWeoMQ5akjmBgks6ogAqDMDOsf8T3gZYmNJrsRaFowe3DqIYLS59/KQzRV4dd4GS8X70T1o8e
u+lgEM9+HE2JXXGbtN7jJPRsgTlRZ5dyeT7ZHRB/ra4wa8YFm8TJ7uAQcmHAtMSuSjN2eaX1Mkzp
hNVgJtBD33ZGpbSBDVVhr2eO+JZ7ao9TQAGF5us7/tll8wITHr4KfrRTvnyLtZrMlCU+OtKKjko/
NXf2tCzbvsqXCxvEp0uhx2WbgFXF9OTjl6JAaQcum+NjLF3nF214+2imnbGZaf43X1/Vp7cXOxMQ
cDo05C0naxlj1SzxQI8rdPiTIWCSddXnVf/HpPCKQ5wFqg0cl0ngcOQ2KuVqSpgIR9L0++tf8tmX
w+WuVsLQu8+2Bzexyxq+b3wclVn+ZKo43MUZYMnXq5wfbpDyaepRMK7v7+nhBntHT+gm2IRiDrZN
Zfd/vTZvg1q23/TUQOv09XqfPEqstrm1XBNBQaeijiU3rCmakTukWDs+pqrV7NpuVK8LtvQLL+g/
QeTHNukfb4K9h2QptBYnH+YST6PoGDTS1tfoxAnccx7HqKs832mcHgeeSrZMGHF3ebbbWE+3kyQO
YFamenkeKLcGP5pt9Q03r4SwMjJq8z1gdNz7nZsw3fCaTrMRFXn9u6YJUdHW1JHlNx1TJT9ZOD9h
MHXIq+Kml/hHUWvjfWuN9fVMA1FuEdLXB8OJlOVRzm5bhqif5t5HaBQrF3bhczSOOmJ1OqdQxIDp
1MSmyxNtRDmcMdfTa38wYUWRGvkbzSBRAEuLZNfR9D1uldSrYxVfeBBnz5zBHaRLqkdaChg/J59U
7wyjSThPAmAVObt8Kpt9GdftsZeJdfj69Tr7aFhq5ZXi54xZkH0KRuSzOhnCZL6KN73x10QG4IZe
MSeXwgw+YeasKzmrgc6aC4jr5sc9qcYSzPBi9olotPMrFbRRCQaCkF7jEsdxX6iRdecU3WQgCegg
WZDIKEOV+/AIXtofRO3mD4Vc5jzQoxTnEOboxmHlNz7MWQEdKYnzn2mcMKvKlg6fEDSJ8qYUwgsZ
Nw53sDHkc1IKWYVdP1QPM20Ak6XCMZ96p4SAUKUAP0umHihVJbHIZCkuPgzOubzJexXDlkgzq2dE
GFm3SQrd/NU4jcqkokqvIhHDO8/ixaAFl3V80G2puPwfOu2qsERJenQu1MCcXMaRqt2O267T2jpE
YlSRRR3BjNtnit0bzMfaRQ1ThkZDCAZsFDTheuKxdWIB7RMJnV0NdauKTaxHMGZbGuiXdkoo9MwC
sr3bT/LFNoS764e+Ypw3e/TxjpGa3yBfzYkvMie/VlwVHxw7d73WX6JM+dbMadHDC2jGew3rzyIQ
xghmWArmewk+gy92JaNHRVvsd8tphz8JmgMU/qbiBHKuKacnZJRio0A7KvB9YUQSLNJpb/W0kHdR
NZk3rZvyr60nAlMQT4Ir7HGfs3AcqQzbCQY+eC2cm7hvMMgcufujA4EoQIloK3ug2zzd2+hxb3NP
6vOO9MDpt2FLJAX9kOV/rcktfsmuEo9DEicoLurlYdASg+pX051dFpeWFUzqyFjQ1SfExgrhpn/m
IrE9xoiOgVNCn1s/DRwFbvImlddD2eWHri/1BRGhKoerEqjuydIJ/FANktSYfqfxOs9BDNDGEw4B
eQfAtFEFNfJmAGLBq6eaKJxShDn6BoEp3Yer1fPfBKL4NzXK20t8mrNzic9rPez5K25/sKo/fl76
TBZnpjpw+XGOx1RWGurVhMb1oak8rOlQ2ny9cZw3nqsvJqApkCn0/TOXMZPhb8TjSNHQYodpOUK9
Fjgv+95SiAets/VjFCGu8ZYM+Et0DUQF630yJ2hqiLAunMpn+/X6YwB+KELotumHP1690aTRaC6Y
tttxUdFy1dOWiZW4poZdJ4+4CjV3AwVYGqpJKxdmmVN3oeY6Qzb5Cdpqnwt6zCZ32p2Uw8Bwo4zR
JZbtvC2iKtvYk5KgrLI8hKr9C1GC+YWD4pyKzaI8ci4YF2PEfOtJ8p+mc5JQIKYWBYeUrygQ/q4S
L99U2q1WBgKTHguVaZjJ4XvLhDowcvFoJYm3S4cHC66OqhhhHFXmTiyCiarhjvukttTbplejCwyz
TyzYmWsByFGgYYMCVfHjL5VFSfmtpxkta5TtTMrEA1tNuRn6aTngSLOSp9s/ZiVetSzPAqBpZ6sb
stt0s6nubOqgC0f8Ob2Ve0cH7ULkg1KLzOLjL8qWtO7sDg/0uISxHc6eGT+NRqu/OEKK33nrrm5c
jVvivdZAGN02rd7+aKRGK4aBfAlGNcCfAK8uxSv6/eonjNRcoVTSMsUnj35h854owi+86p+c2DpU
PbLW16wraP8ff7YTpxBwDJiZjYS+Yoi6+V6hmr+ANZ61h9wc27Iti4ES4MrpQIQGmNl1T0efTG0W
xjnEJvRyGeLCFVomle2KsCYoQBitK09f7yyfXSAzLIRJNPo2NdDHC0xypdTw3cebPsGBZRalCCJz
HC8UPoS5fLJpQDpZfTURcwHUnXw8Q5srutMI7zCp1lxu6qpKrRu5TBotmYZx2eIp2kZKbWS6NVS1
L5WmhmlQzuUhLmxx289m4+znRCcmQpVtHpZ5qu0yw5m3pedl2yYxysNUT92WCzEfe6lnld8UTf6m
QBD6mWRK96wulf0Y6fNU/iIs002PfRVBrXFSG4WC5TWvRYIiMaiIgvqpcGduU7bi1Kd3H1S/hnBX
oNsS7Uxcg+gJygbjUbaCjOf7RfW6qyiulfs5GkZqbRiF0GsanS06LbTHDqnXd0QSEHSGRScMdMEV
LIDFUOhYjKXOtlfp0fwu0pfrtu3LjaXM2WtWFc4Tpn2RtS/HqHpcRlXc272W3jW9YR7lQj64nQ9y
V+tNjRNRUtu/6rRS4iCVcfSYJUZ7hL6t3Jhzax9w9Yk9H5FDtHd6Qw00c9GnLTz4coBs1Bvto6cX
dItebKj/x9F5LMmpbFH0i4jAJjAFyrX3UveEkFp9IXGZuMR8/Vv1Jhroxm11VVGZx+y99osA8PPZ
VBIePL6PccwCzyvlMWr8Wr36k9uGpLs4YX0ad0fmR5eXdvCktzwOBcH2GZ54G7GD2S39RTCKgiFQ
Vo28ZgGwdnHdUijaj3h8nZdKHyOFDMX0oj+h3WKT6uSdfpazXb9pxd2aDrLtIxSqROehOlqNjwy5
24JXEyFFSP2CsejBozhZXrXorL/YNYx+gz7CcKqyhl2ljR93Tca7iQ6qYRvuH2pv8P5uTrm26apL
82DiJfJQZ2jDhzm7wys9+Ljcz35vFXcLygX7X6yX605F5tVV547zqUan66qta7sm9QbOMRRdFVyk
ylbNL7Vj8y6tbgzv9nqzinTxRes8Bx15Uck4hHOK84Y0NcDf7XsXjBCdzBzOT1Tqe+qMVl8etsjt
g3SoKhPQmVXjzbWiu87bbEHEzeBAZop839xaXgPtb+Lh35IV+RNFOaLyW6N3ZloCTcgNcymrSPxY
N18+Qov/vKXen8p9JsJEV/X8O2hcBwgesusbOaLUHsNdvLGC8agwi0EfPb/jlY/UrwuBUGttDt6i
9DPaUPWqthUZtVM2kZPkQQvmAf/zeuOP0/LtF3Cm0zKCPXSB1ASwaaTatk8ky9W/0RyKD9cphu7e
8bV7ph+u71ou2HenbwKTFFosQzr7JVF0cdjvr8AwhrtFFf17aNfu72LV+lRFyLtOvRir4hBqmIY7
/sIsYBf/DrqDIETcDzBNIhOcq9n1b5t6R9/ImScOZVDK81CX7vc2Dc7w5NYjRTvjTrSPOtw0MQFs
Gp5B+NUSKfnQf6ml6UXSBRCOiCJ02CsG+mPqovIeSWSVTYEpTy4F8PsolujYCEp+0bVLNl/XK2sP
fTJR2A7S1bf1YS9NjbhdjofGKdE1hXX4ILpGHL1ir5LN7QGptXXxW0L8GgY9EfDSGnVQLk1SgvwZ
9RtNVhTJ6dAjMkzGjfYG2jOSI29vjn0cq5dBMA/qrNVNK+izN/nk5WlcBCwGqug2gtRx8CaPjMO5
9+2sNHP1Pfv8FDUtmKV3d5rfNKX/KeghnGU8cc6Pi8niQj5f9OC1cXtso80+FxIuQxIWV9EnSstr
uIywyDV3F4hoV6z7GUMXUvFldKNLsALOSBaAuNBqVGxf6NbYS7vqSq+sYIby4/I6YIkhFkSh0Squ
uofg6DMZeW7qwby37XxNqWiQIBoz2++yzAM3C5ZSwLlsZfQU7i3fhFqsgowVVrxZDWDzqWy2xcFK
tvCbmNXCHhV51fYqPUbZiZqvsVHI4a3byQ/kb3I7G6ZntodhvVyBWQ2oIv8JuBQSeVmd/+M2ne6c
YHHvpo6QxKpBDJNsyNRYsUeL9WXHrXPvoQ89twgIkw5BrUSLtQAIKkIL1Je1r7xTGM/yh0AH5WWu
DQ4fjvCMyncIeW9mi8PUoO2iauy4eEi1bbM1J0L30Ou5l9kQc64nTusu35u2rKd1r7Zb+kZxs7Vl
8QwqbW//Iwiv+QyC2v4JsBSB7Y1Eb24b/kY9MevqtrPD6SquWLLpW3V1AepIxt6OhNJ3m2wX+eh/
y1jG9r0s5j5ICEsh3RbT/+Be53CAB40d7mHSQb0IIJvR/yXuxFI800K40xnk6LoeFsup6pfFH+z/
BG6dAfpbrBErh9qBh+XVREzlDOJ1snMdetkCn2ZKonUI7Mu4so3LZLvFa+IX/rikkyCja2EdQFyc
r/jS+pa7fUrZz+5TJdy1v9DKNsVpXJdueLB5XqyEOUf16Fhyf0M3aTdHpRs3PIQgYtqTyee1P7cI
CHQsuv4t9jAZJHIma1SCULBQPIvx39CG4f4AhMXZsq3kC5iKoraXw1SNxvu1KwAE950/dPTVTH8a
fSwEQvUMT/MYveKFQtTWThTHh0la23YX9Gb7XioVAkcib5KXtng/gdQDGl470I9j3smCYiiOqvgh
akx8A5g//xXWpf2Z11uwHYe8qKKHjkgNP6X3jogM6MR4zZVy6ivS31pFinfAhvRjyD1JulrM/6Ql
2ByZfbRunKUcXCIXEIFeOIJy77LN3vprcjtodY4acAOtkEr/eWQVqEzNkamOupTNmoYkOP8xmGrE
ieSAgkSR0jLuYVqm4hfg6UVzjG4lcDWZO9sxlAMgwgj/bIWK127Gg9cX9rM0s57ShbiQIanm2G4S
1QUryov8yp/1C1kNuCOLwE4mP99OsOsYHowNdELi+qz+KZRYAboWiVlS4dm9QUVeOQnts//HnpX/
r4GHGGcKbeGYugG4q6W4aqf+r0Fviw1PVedtTQvWVYZo2UUe/nPGMOKvS8eqEo+ILIXP0G+fhPIi
pug1yEHUve58tXzY2ITCIIJdgeEzfGGw4R/tYRJPcfF/wU3EW12tTDDLolgYFIR90982fBBlahVq
+cuuH1vTXC3qxZZ5fqPQmO5o4+roWVHWcBi5LkL2TU7qxCccXsCPwolUc/7L3/ziwBhRI7ood/Wm
nd471z0yljRUWxkeK+TbW6K8gGHyTrag4d9R4xdLKNSOdjCPn3HUtbStDUGHPWzKl9FzN+tODVcE
7SRF1WX1zhuZwAO21wQaQ3+s/bm+kLYbURBPRe8eeuNazwz9o9vW8ocL+ufuVkXOcF/wY3bEpKr+
kPEqFeeiy/Ub9u7H3iz5c4Wn6gMD6fTm0hS+zQgTLz1K2OZAWsNgEhZjPOcqxleMT87SJ2WHtnUZ
PAaQiVzbUqftbtWvXW6WC+UtQ6ZtKJfnuCt7HoCcTjeZdgjTHkA8ca7XpQXLhg72REWQ/zIxB3YZ
1tN7bA3FRykH6zaexH67lEtdchkOxhyDwtunFHbk8uM5FjRr7SsmbWM5wzP1Vye47KFZN6aHGIbT
WHoaFKsY1WkRbe8mqt479EmymTU1mu0ooi5aIw/1rr35UAub17b6Q3Ox6m7AGLfZfma1bh4nzNeH
OZVRX5ApWK5oCKalJ6yxEO0ZB+P6ay+luJW2T6YzFC7/NBbLqhIe3JzDHYDxSc4T7LW1nc783qg7
2EFjisOV+OiswzQkYcMQAkE0ZU44us1xha6CSTCXYACtsWBmtHA0IRCr2/hp12J4Xi141NQ94/CE
h9J5oUgYx2TfYpHFvdvckDg5/Iqlrz6Lwm7+jJVHG0FhF55x5bh12i/7fDfzxxNdRB0e+5o+I7OA
7/XpzsTr5HdYfYHp1R60PYS770gvNb5PCTZi3jFrXEyP0yXCl8SJ2ITLa8XBjwWBpL0hwZJMY+MB
Pg1SPRX5qxN0TFR99OUrppYNSRX5yfsz3/m2IUw0xkCOWqFJvNUr56Rud15N74/RjTuI6HYe68lP
jOxxyli66OmOXLP+N2yeGW/lXPX/UEHX1gnfQXfk3Q9/KuPjOw+bLfTwy7dKJgEakL/tkBNUIZv+
vMxdfFOsU/S02FZ7WdjKVKlbmLg6wKcd/gX1vo3XENsrlhLNcY1122npM0Vhvyy5CebDzkK+xB7i
1rQg0VBeT0unrJ76Off+oD+pHsXYVlEmYz3/F8HwmxMwuMF5Wfd+z4jUcbOe5HN4s1d/DNEP5jWW
BEP5o7RfsCv2D+4U9P8ie+32g/Ym8epZTpkfVgiuf8vctp6UUsFjBZ0cpHvBSgkc0BYviWlk+LCS
b7ek3lqGz5YIp+gS7nVrUsfo8hdiPPlIQJOmdt+virXKYgAAUty/KwqLOLBy8tzbKpq90xjbGOAX
52rcAVO18tAVe/CCcK+4LYD9vfWuyIt0pwM6UlLRLW3r4tNwYF9AbLOM/2rwNMcFzE/ql7O8H+B6
Q0DqsbhYc33X1O528bxZBA+jW7ojZx1WVtAOdZUZAyn6GEbb9LSUjfXPLk3z1uyuxfajbfSlEaTl
9CISDwaT1kULGqEkHsaVKt4dQc32sUI5K2rwh5vDid62jvg0K01P1c18v9U84ujvqv1l4iwPwCMJ
ed9yIEBNHvLgMm2B+4GKR/6moqWIKLuw/W9gR7cnDczKBVZDq2CTOPudGWX9MwqLoA6HrPI2ibto
dBL4guQW2MjJ70JcGY+IUZfLlDvWI4ZzOm6bXC51aGILN8FCbSaPnbUVzUFWQc84Ab5fm3V7DGWB
qUGx/cylR1Xc0WNYR1hKv5uealXFwhCNBB26ftl7vl2nDvZESGHp5DbBmYVsMg3nH9mlzENM7cmW
W50LOECH002c586UGQ8Wzo0H7gpHid8y2kI0Wo+pXJu4SUNaruVg0GJqnGtxAB3ClmwGEWBWw80i
9tzKYm9qxjSndOpeTDeQvRVSNW+4FGYSLQE06OY04/9+KbyuM1nPB7VlzkoJlyp6RfU+aKuqDyM7
J3GwY6dnb95t5EljktH2Qah832nnWxEe/GGNtjulyuB59+whRnK5d3W22GQK3cZDtMb86QdUzHEx
OUdGdUZlaMTLe2Em5zu33QpEF+Ikaw6vV3bUNJQ9YN6d66vGgNFaYfPBM7jk6cLFICi6XfuLqVgX
/sdYckYLyvpsuiGPFZTirv1BsA/qR5nSz/nUK37TYCDaxjmHdaF1fyr0PoJq4LH8z0No3b/gJkIY
9v+vXwkv47upt9jCA0CLjyVm4b7HYF3iu9rAXyaYvPftBjGp7cNJVbWTRX6LyifXZHKlVhsszk2k
19U7UVeW46GGrUcOY10uHfe6wPKcuNpS3qlcTEsfEDXT/h4rmS+vfRcr84cIhIlvdA6cma7Qz5mf
xMUcH8NK7//mqJ/iU7wNXZCUXpd390QxK5zpM/s6TlYPWL2Oo/6LIyeYWBXPCB0kb2UIcxlGCYld
i5lx0VhLmNjsxuq0GfrOYyriKHUkA0QMaRGx5sa5vsXdfckd9WWYLrxuncA3R+6Y8g7YAwuNuadC
S8z8VN7LsvS7+4h00/8MXBuWnqRhTskkJKK+kqU7DqscgcaNhS6Kio9XLW5nMbrmywhYvHswb+O5
wGE43C8z0wbMZFCzj+RQF8WTDXz7ZahiSL1qApH36iwSXELh6QVMbQmV/+gQ1/CLlnD3sn3tBuIG
6HjMkV1z7xzK68gi3UfRtseAHUabEf9Ok1AMflNebNC0G71ENflst23YZU7jt29VCQv2HM3zuNzO
xLvMp5yhljhOHo/+fSXUBkqEemQ47EsOF8CeiwbL4uY27V1jz8B748I2bEyX1dqOVPJN+UwJaRcX
K27UePBVn8vMWEGkbh17jn63pg+muz3fA1zdOjBdpsIgN28GPFX7quAF5OnoTGK9xxuOGpWtH/N9
R4qiP8er0bRJ2waVRm22ob7p2vWLkLYmxwC5WdExrvxiOttF2/m3vqkpp3rMwTbif+Wwh4q9ysNP
145/bWuaW2CP+UIrC6yNCfsU1Vje3KaZb9xmzO3TvMpR3DmTmf5NfJTeMXSp5x4oTBlDotkY+pva
r+oYoPHSGbaS6zbf7DmDzwNuVGKAwbiy9Y55xrgiIra4YGnHukA7h+jpHVW7etEsWq2Tr7rlN+S5
Vj3UTCCj/4qoqACwEFs5kinQNQNG3E5MDa7fcgiPfpB3wWknhJr2H7EVdmu8nvsN69MaFxfseJlY
5bq1WahYjFh+vwasnXqrOjTBhpfXzXMo9HFBSEo62TFTaasPq/YQ5Q7fSGSFUcclWk3LKbLLYcyG
FWUkdMDIs7Kq2aaPzdVziKbLbaOUWZxZL9KRJj4UXY7fkdm18A58X5lvbpXZmr95BRq2SWvEUtEH
2pqtKROjh6Bfkm43TfAHlZrT/XiTvwe3IU1Xecddtn512Ib2xKlyzzu3TTETiLcG+sNdg3hOJuqT
5QicxJLnYFBRf+pja3sN52rGMVkteHDldIXYsmarzRuzpc47l85MPpmhjojPRlA6fwKk4Cmg2BCZ
icb9K27HyYVjolbQf6xA58Mshx3sPDK2ZXkndbBd6qQT1QJ8hzs1LoWdWtGuWpFCViqJ05vDqMXP
H1ahlZrd13/gK6PAYABMw+XrgicNN3f0u+Sr4jO6biObUaANbmCfKtc5OMqo+KyU63kJaaGrOeNY
LG5VTRAisvDJaV+DihnLrdNx+REnbbb82+bfjBDLxBXihsSa3HjkyM7NnI90YOFUHL2Nm/Xg09+H
J6uXhT60XZRvny3/q75gazakslaASFils5Fiklu10jo07m7MuSMoZjhUhbtOp1C5PFcj1gZchs5c
BUnRUYikkvlKju00YL1g0xlNr2LpAk5ky7Xc905ZjnUS61qzWakr5r9pialUitR2+sJqcVT0lX2A
TDR5n7p21jyju2utRK/VtP/zrZUsB6+/tsUG//18AyNhXzG3lKjtLNPxFW8Jn8M7SXR5nU1K4jFj
fCXzZ8b4A8l8c1x9+PXcHvvd78WjaiOy3HOkQdbZ7lzRntqAvT/fmJri/uTISpa/lnwKhicucTHe
I5qXK98SrzMXJA9byVPsLnjcECZtnf8fEilXZlU72vUDuM4t+FMXA7k9OCJkfGDsBxB7ctaeWBDe
O15G3Pj7KZ4r3/rOiwYs1GGyGeHeqPWKvy76fl5vy0Zv4RHnXPiftTm87KZmcCFSrWeWHY7j1m8G
Da53ET1nOB0lt0iyEqdeM3JteJC+gtCxf5zNMv0Nlj1/PBR2r/KjXY7iy7IkMqF68SyE41U1Ndcu
M9C0XbmFeqdY6FpFA4cpXfKmx/iOjIzqPaQdfm4L7NNASw0RFCSWiImexHeJjaBcHaefuvHJUSqq
PYdxKuku7gYIEgzWprD8HjbNVmnSfDqnlZWCvIvM6sk70sONvhHsQLdTGOnygTN2HU5r3truhbGg
G950m6fBx8exNkdf24U4Cs15xCItn/JLGdfOj5Q7dUlUsJM+MqiOHiMu3OpmBew7n9gQdMNnbseF
dXJ7Z7STHjXRX8Q/nswKqabhXNVkc3xSHNJpJbMFUfXdRHKh3yep1H7gquAbEaysGm9rMGbB3eIV
8XSfIxWZXt0dW8+bE/jg0+uysB55Js0Tl+Z1qD6NDSm8UVnVmRy0wGVLhjwReHrsqgOkq3E69kFp
/WgQT+yBI3rnlmHUIKAE66CNmowkVkClueHJw9jEnOPCRGRaM8dZrPXA2gWtkuE2Is4ZTMp+ZK40
xkmx4vfOLNQwiGbifPRuNi6s8Mnd9ByTWeT73zmmPfY7O93sAfkHuDN7B3yeYYNxzHkbA0JLEO8M
+YHHfKhIrOhD69bKZdPcriKol5PLVKvlEUYCnw622bn7o2HtGJEBqINWBr1ggjWxgnJs2n261R1t
2CEaiFe66/rd6Q6tDJqc4dNeFiB+ZtHSl+12npblrKxs1faMrqiy4vLQExpb325xWE4MV/IVij4D
/fVQRFZhH1CcsWaYQj4ihrWd/6fuytFP4dZZxUE74LBSnNlLk4UWL+zvEi9FlMKSUQ1Ah3rpM9ul
Mcao5+kGujzE2S+mk02VjU0YLwcEB15+oCmrt7TeFQlSkLI6pkSu3X2sTN905vdeKeD1Rrq7Uzyl
fbYTDvJY9KJZkpolKc5rsTyFg/eOqJiH2A/bRqTRLGAo2JrhfgaHJ5T/5E5L9R8ZSo78uwkGX+D0
Jwejcq0Vuky8LhO3KbvBWpAN1tvsazA8hs+OVi5TS4IPmKRP6NIY3rY7MCzjquWkIgs5qGzY8iXu
HN7mVbQNf52KiS+Je2pWlCleW2Ru27rAC1qowhcyN8FviroL6gvySMs+EsKOMCyvxvK3NqWHEivG
hYOlPHJ/ZjRf/+p8bMv73GlFnEaa6xER2Naok4LUzoYcDGh8pCALdcagxe/vbAczFG15OzcfMesV
dVG6m357KEq2T4Omxjls9RiIe+O3Qp88GxznUdmd/OinnHzCJGT7b9d4BlaPIS7MmMg/bZZiGsf8
cQODYQpYIPW+tPkrOTQbbdvERuZ+3zx/PZN1hJC7kTZkKUpNPW2H0NFdnnZd4YVvS22IzJGhXVif
CmVlnNaREs2jb6LAPs9brqM5XYpw53lg9h2y4Ok0ycGUCJ56p85vrU93raNfHcGNb1SE4RtrWxYp
Y70y8rWF1frsHlHn3s/sgEmB9/Bqnxqq4yppepsrayJz7OyMuWCF5Mvtvh93ESW9HXjf60RXnNYi
bGBpSWyNJ0Hx4T61be7/zI1n/jQde+QDQG5Ea7OgcH5mKLnWn1xlRDMYBN00iYoj/7i6pW6PudwE
ubyDHpcvWQYKzoC/t23qUgKVtz6YQP3m9arKb5lrN9O9H/are6W+OHr/tl3bROe67Ht5FNhccXaG
s9/+Z4XzFq0gkeuAttXuxoWFJHXG4v5dUQhx6gxx9ZDvjT0xVGCyRj7o2JE91XniKxqxyWU1x3L/
gOSZ4TKNumzOVEytzvqIy4PY5tHrz6PJq+XYN4Az6kCwxJYF0gcANb7oboZRBVNaCVGQvermv/pc
91S5Y9/8h5aC6bWziukHiBlYRxVdMwIJi4ncRy4EW2RWqPJ/MpQooWu5LbxPLsjTw3jlQd9arsmB
sbkvfT8V3dNiTWBnQiAC5SsqjFFnSx5yfGlPaUGDHMJhn5jMT1fZajBephgFjDMU3XQvif1kQBho
akkVGBCd6NLIpGN95u58DTeI+IFNZY1p0GyohUafaDsrmswBZGWAOsCeytc5qEJ5JmtjVaks3fqa
RDTbfXfSTkGDxRQrSLGPqJ8G8RF1cJnvTzRQYspoptryNbB7OoBVgp06LpVo/1YuI1k+gt0mkWLb
G0bUjvY+e2AUClPJtorEmnfz26s7Waet5XCFVm5DzkpQyeXDnXY2am7bhY8jRzBnkOvAsxGg0N9J
dptBbfar6lgEcnwl13RAjDntAmyl0tr/jQpI3Td+FT/PqreP/KOQa7jnxZjalqm/nLmMTrjzQhBx
OlIfpWuv50iOjAkDkZsVyAy2Per1KH/VUxtiiWFj8EdqdF08uHrFRIdsdU1Y6cbTg2AN9ci2DUSp
IM8tTNj+AaZQVvu6t4v3VXcoJZDq08+yqp66e0zXHqEkc4PPevDq0jt0jJSeZ3cq6hNZ4OytWEnV
R8uDGJg4oimY+rDgeLJ8ENTDQh5WNs7gxC9uM23jHfgj63fUy+Fiw5/9w0ibT2OrI+t3UBU8LhaS
i9QORvQZ3sbNmGkbDdUpqAPrLcKrI7AJLOJXj5ThD0EqNjVDZ5WHoFHLZwjO9NYQunjlmIJyuEiy
0/x0UF0HfxEd50MeVerOnUJAisy85HecAwtOKmZfv5EPFfjlGZDwvvHyTDKtOVJyAWTtrlHc1o0D
G5fPUcpvibRkywyXg0jwaSLJKJmY1Wk3g1+s/NC6QlFWRTXkr+FJFV7/Jrk5/+PQ8j5mi/MkMfbA
f3c1V0tqzYO6zkM3ViWTcXpUZbguxxvYdOGeym1oHqD1OL8K0k94X0qk2aTiSOt720DXcc72mDH9
napmHU08ZH1I1ZEuk/BfiutX10azbN3rwNuD8+aM1YvsdPfAxUzDN01N9BCvNjw4mFYvPIqEmy1i
QlY/TH17r0Yb8C5GzReFMAhb7+4FPTL5OLzGAxZVFmx2fHBqHT/atvTWB9bt4ZCOvgBuy2xHU0qQ
l1pZc/u8Mh/H3SjcMxonfoo/tSgtOL0RfVxZGvjR12VFA+YRx7IJklWznQOB+LhmJVbHLctHScTs
mA79dfoN5KzPgpFhKZsBc4p3N4ezC+Feh6h+zmR6DycZ0o6m06Drz45fvUuj2h+ee1mb78mLx78w
2EcB7lLv033kKpRI0LhWqL3dKOJnk/MOH/pN5h/uLviN7co0z9uGef56SDG0LqfljpHuYl/n0MGf
zt/9uzYc58/GVfENa+2QYZ4eiyYRW6doMSL/iXKw+ck9RpSJqIL8nHf5amD9NBYKlFFvX+zg4vDS
Mlu8UcPsfVUsqL5RpSBLIA4Iqm/t5rK4y6XRdLiQo+RJ9xE8N5by3LgYUMqXfR/s9yWoEOnobYbI
NDNYIXNonYhomKvCFCd3Cb2bulrNY78FxdesveiinHW1zxYiOPsYDDbbmQaALwCovpXjGcU7VKLu
Kmb35qp5HOK8/bG8oDpuzr4VqSsxxfB6u/AYdkxd6Zrda9s2TATHsfd6mVZAnSCWgG7Z1A/3kRXY
aR1Wk4U1JoKNqGu9fSoxO7ersTf2WEvgpJEz3oR7BNCmHvOeFfRavzXdHpHTF8y8HH/1wbehZtup
+3r9VbCeLhLGb6z5lDvmf4ZFua+RU/T7kcSygqpAEJdF04Fp74qAzO8QdRUU9uGsz/niR8/bPgxE
aK3zjzsuOjha4X8uNqsyWxYRPZC3l//u8JAeGhhDv8layV8gEG0HsO/qdtG+uOu3jrd7G+vw11K1
1NVDXX1bDJOBR1C2mqQeuR7S1mXqIXMSvPgwlhv+6H8ioKJH/I0ELQC311Y2CHf860pBo02957LL
R7eZ1NqOvzuOeKqjcPhZgh6g17q3xYVRl/XZUTCPGfLVqD7tXDWwLUvlPBQNLe3Z38sSHq9Tt+my
jJLboCiLuwbk28su9P4CX7PeT+EORYIkpIBIp939FdsGCcnWF+PR30Iy/7p1ck7V6CIRjWZnftp4
xs1Jx5tb37jC7fe0dIhGOpvKg1xG9gfzMYMu5DYcCg7mKCwb1oj5NaN4de5N3O9vA4q5O9JOVBZO
lf0nLofqpvA91jtJ4JWGe2xe4UVGm+rQbaEySjlOxXAytmpPs6HiGDqx/DUDtrGLwmg+QA1nup1y
yDA/5TmZxI29Tl55tES5B1lUUFoeWxWDbSHRpvtrN4KNPB5dOOGbH7tMW7lxUAi2fnkkekzwNElb
JGJ1hl8dqpIi44xS1nnr3LmF4TdGVjrKio1QoTB8NAyTvLo612ZGZwlda0BZgvbyPceBc8+3dNtS
F8kQfDlmY39nckk/AB07r2IyilEX/N/ojg9qvSvHMf5qgnG6HW2wnSfRD3GYhusE+C/mZpFHp5nd
91LhZncx0ouU2jdE2MthprPSdyeS0dy8cY4oD/PwIILrBNLKI4w1c2sa0rCIJBMPqhmm4F9opC3f
1czp9SiXlr2fjBViMw3/8DssRheVAac68pKRqW7v+PN+WxI57RRb/kqfWBzMyM9HPtqonhHiwgIN
1cE5rif71GuU2bu//J1L7OiJJkOX+XUtmJc1fBapOzqsxraB+WJejDXyEaYWtMfDxBWJFDBIrMXZ
X3NIITc+fr50ZU8MK4wzUHYwtyiQyKCseBdeo9Jwr9tjcG/RVR8WWTvpCsLuqBEi/6oYZT5EeRgg
NbXrS2hHzRHGA+fEpoi90w6JLY37j4Wsc2o6p/gN+Cs6z8sY1SmXmxNlQT2HmRPuWBVny/V4xArr
i6dcZQgG9/yM0rkHH4LvD4IW0pQp1i8D4iHebUusP64VAE2R9SaZrUZr9ar7pdqueqV5fndXTwec
qhOOIYGC92zVTMd5cIcDzTQbPbki33Cq8pdvlfGja0iESefCEOWMlc4jVAeIReYwLkyWrVU/EOWf
y4BxH9llO1Wvo+cqAwu2Xax+jC7t0vWpqacgbRmlv1lLUH4Y4iffnH3F7oR9/3nUYfXgDz4zPanW
PpObrf/ERdc9bwMPA1Rm9a+jJSQujZv6ZmAjHSdmRAu01nv7oShi/4ZLtz+2ZP8lcvH7P3nESqpl
hA+olmsYYvz/SDqv7UaVbQ0/EWNAkW8Fysm2HOR1w3A7UORYpKc/n/a5W6l7uSWomvOP/tR8GU3k
7YiU7P/QTlQR4MKSw2TX7lZ0KMJlXwgOfjPT0RbSxXBsybDYMjp9DzklTcQue490Rf1uLZrznDMT
V0HndYJRoZr/8sUyNmimuTWqYojd1Vj3/lr2Wh8KJptz3urpqYfRfu05kDYgNstmqlq6dYz8B4df
stcja9RWcHogCIDe7mHwNLU3JlPF4YDlfpeQBbmfFKQFtYlFWCxi2cYtzsBNQszMZ6/JAQksZX9f
LewNHmDDtJCq5Eh+4UZCmSa4PzAqm+u4QvK3gtSd/5xmzAJXWtQU2a7zTT03IkAg8VURS3U2KsL3
bEPG99iaqoNLUSgWwiRC9VfJfeWTA67DUeFFMNt3NmfWhgjFalkAT+0EXpS/hu+HU3AZyW97xISn
mbHOSafdqwqzJXSz9r1MZBr16FQ+Yu7qrZ+66svoe/PMGxbtshlMIobHWzfWop+MaIFfE+nwG3V1
/Uo8XY9DtEUQmUUfsVeYNw/n3n1MzQ+9Q0Nk4778HCtf+8cbSbZ3Pxr1mSs/29X1lMFmc9EyGRb0
rMy579yF585q2+CmDoRU0ydm/cckAUACMelYr2aq9I5TkO+T/O8GAWA1H+pUS5g5EtYTHGW7epiK
V+RG3cYBE93UIBfPWhWrwBwXY2eUcEXbZujTEDmUgM33YvhdVu0l3rojYanHwhgsgNCxI13bTrZd
OabRChrPC5qsVviA1IiUrUpzC/l3NKnQb6NHxVKibwurqw82o+a2JT7xv9kgxbTA5vCSaIt9qwlS
Oja1RllWouHVGJ27NnRaHNY9yTqw1PVtke2oBzIl4QmuyQuJgnW2kS2/o2n0yGPUlvFdobF+Aml0
AgNcVPFfl6TmdYusnzsXDUMCpPkSmT42Q+ARETpD6XyopZV/Y4/ubK0lRpeviHhlxpZ0Af9ZU6Od
7ZYtbtUO8LCkWg0IlLso+nEJd4UjZAljaYzS/LuJfOM9m2tnbUUTHVqRWWUriiK4SKI+pgCrMpob
jFn3B4+dgIWnEfNh6rUfc1REp6mxxRtpJCoBi68gOmINyUElEHy49rxT7Kvh4+q+xHH8vTiVG2Zy
bq+zo8odkLMedCaOUJpJjSGcE3Rqm6IcwRwySmwd7m2bri4tc1+biTCOhBH5CUumF8PCTQ5zq5iZ
ZoEzt0kSew5PQBnVbEBxeVC9j0BNIZ6+6CkFmZb0/3m57sGgmWRN1knewucKdK/2kF/h6+DYRG55
L0qzlg9/zmD6+YV4f+J85xcUVlBwMvzQp4HgvVQ3Sr7aUJp2ctOobz0Z/jRfQcW6wCqKd6yi3nEG
UsIoPx1A7AmzxTh7rhBLhOk85gE/Z3tuskUeawZZNBXoQVF8tgaPyUQyWbcUz1wQ8lplTstmG1Wn
Ikn0dV2KmBuoWbitnLG6wmxOFxLM1NsCinUwagT9VgKjeFWU0tghGtQoXjl0Du7mzHTWD5QqQ86f
9k8pf4V7v3no+GqtfV0AcU8uZ/vzMg3zZdRcZ4NAsd13i2m8TlLz4Ru84ag3YrjGZmx/dmaCBM4g
SgS4r5FvJCf362VmzuI5ctJ1rBhi0tpp9g/5Y9hy2T27bbZs0GECz+TO5H0YRopMNy1tk4JXF8od
jCe1PuQoSLvFash6ilVhR6v5N7vS8+LFTWD22Wme6iVUcH6o5ZLlVJSTd/bF3HM1FFrgFsLYmbLu
VBDnZlBAvKImsZudF5EI7YEJIWZsjMeefSAHtjuVDp2qnmrrrWaM7RkckmhWbgN8L/qvTtwTIxmn
0jL2zaFjy9lbulKBwxR77qsY8TSi5NIrz2ajXiPydo921vpnFCFIFl3R7gt6HIIlc9lsABAP82jr
DIOoXzV+1bpuzGxbNoU6RZ7WbXptQhcagYknDjybhDJflX3x3JjuFMKNfWB8vHHYoYlceIJN126f
WyFJw1aeQl6hh34ynoXL2YYw7O4Vzm1p3K1nG98lt0PoPOpbqtm7xwL8OFPpS0yh4rPLAbJhOOc4
K/3mGRhSsMiOMowRFlBJ0dO9V3L7SSNI/d4KDVzXe8sl3FWgIJnDNqdkuLE8CV2nDyC+8AU/tT6Z
ayt2T4lRXqtH3CohcTmjWKf8k9aWVVhHev6i08IXmHTZXcZW+yPwM8ZgUmYBmgh93dI6uOeFmU4I
DX0Osopw3rj+1GeYvrrlQYiHhjOg9l40UU33bujLja5QymmRngT2JFVgZVEfOq5qCdYVJzOtfriZ
8MWnWhOUhfqeKgqV3cGg9MZMXhg655Cfdjga84NPtTswJnquSVu4uHDIJ5rkBhoc+nk7ibTcpSDu
eL+qV9zI+dpkddx2XbszlH3vOmcANM5O01zHjze5eCb18sEPFIO2zX0EWaDrCI09WoQcTVj0HOn1
UztCyERmZB4mXUk6d2p1jRaiT2icbcgGoDFXmwgIrGuqnBHmIZK3OBRYplnaEcj+jcXyBr307Zat
eooBRdEZdWoNx0mpQhvflSNfjZrwGMAd3G4E5bAAWHmcb700K/6KIrkW/ClJNLdwZyRDtBuBp97s
xdUAjAuXEPiUwoOXmpsf4H5BKqG7/RjYtoc6Y/LTUAHrrpKZndxB8bVGIidPSkYuPoZ8fJdYXtaq
teY9Z8lXIbVPTiKaSYFnwznvvKM5YNlZHmQ/2YhfXa2mXdpQ65JK6A6ZMj1bQFmvo5X9gecVO9Pi
jwXzFF0dsyieqHyD2bGtdjyyUVGv0BusxWXyX52TrY424Mk0R5vKI5vYEvrpaXYRrPtsoceiHVA0
ZHhNQrtFY/RY0m+ECUdr2pSXO6QXsA7XxsJZJeMHYzy8tINFdrRj/RCmeCKM9D8x6E9yJL274CK/
av7wrTISy9vS2OUoSVDRqQXbpfrD4uiDS1CrY+sen5CBY0uRaLYdFL2eEdvKppj7/zTrYfRcim/S
z/E7LHX0Us5YEzE7zN9+6f8YmvvPGm2mUtsUnCxTLl68ll8U6zDl4No2sly6MwyYzIDojPbcpYBF
DNaAe4WXrNFTfqnGOA3SvVSGtxyXHgaZe7jbVbUd8y0OSC3pSApAVt7IJwRmzAgAd/O+m4BPfM4F
aoI0LwGHyx7fWz/iE2zlc4pcF5wKEJSrGV62jjc2Gv6grJYPfK53a65UAJV5bwV6TNIR/+uG+c+2
zFdK3STfjA0rNGN5n4iw3wsz73amJtmMzGEIcuJTdjkl0IWJFJQoiYd4vu2DWuV37kxj3YrJ40OZ
Envbxba7R943XKbObJ+IzZBhOTEONtCJHLSxeaaGhkW1dMrAJTkUlaEvQnQzyXqo81d6gK6+4l0i
dTsPPYrEkVq1/adyLJhsVT87U5791El6Smjg3GjCvjiNhUxyBgKM5Yj7YxhOtqHGFXKshzkE96UU
pP1ojiNvrah++0K/Mcv9Iw/iP8jgd1M49bZosXvlQjPCDp0LjGBVfBde3L+YmRm95o3ZHQG7rjOq
rxAYOOa3s/v9XKCTxavJbTUWdJoz1YUd9axrYrvQdvNx3eLa+ECBTckD+pJHl5lwfkDs3E0STfDZ
dJnvc10jiTL/f5egRc9SR6grG/YQ793Wc/adLeI30APxIUx8I1akuS+FVwxHMv37sBBDthk8PCED
Ie2Tv2AaMsm7Nttuu3RkRVRjUxK/apbpHhF7Hmi0wxCVkpVbW7TQJ9Oo9iAIzpNd0XA7dBXEYQOo
bj48twngG8T5hxTLBwINpo+GJ0nDu0PI7SivUTZpN1ulH2aV7LVl8Y4pOq9763p4gHQIoHTRdijt
f5h6x6Ahe73sWDybIdkZtUv1BOEAjIkOZatRRSpU/G1l+ZpVR520OEH3PqW7dCGtlYpD/5hoDf6e
YRRWGkSt6W4TL/vN8+FYZK3+zKwKJqgvSLdzZ/jPaICXEd3XmyhH8bSal6HcEv707Ogz2TYKYYNJ
j1SQVhxLIq+Bv+upO3CQ00DCCxfij6yfBcz9dhgHXMCdmUJq8AcbMH9tW4eHcCjMisSdOl0R2Avp
mbXOFuPYVUbtB+V9ZGPmTbcma3AsgmZKzzP+CQTdQyoOtT6/ojt61wvD3qBhG9djXaTb2WU18XXL
Xfvt0HTwzXO9x8qUhTXyCEKk2A7S8aHnMTx9A20WH2WG/FuXbEmNsMvVVPjPVZrgxmwwz7fZ7G3L
mA/VQsy1JVWzWePT1rEs+9/4jH/qcViA08YD5w2Hbo03hTBCeiCWz6pzWHBcjiFwHLj3WCRnMGsY
METwgLg5hjAHg3tpig+QeDvg1WpPaRrxnMfTL04F99IP7gLOY9Rh0fivVuY8l5QTe+P4nva2to6L
DkOLUBg4gGgQo23QrgN20YKO2Sz78PJCf7Yz5w5zXwXSf7hyklpCCUOQRDaZIIQC/1er6MV0c2Pb
TzY+HDvyw0W5foBSXiJ2qjR4OK/etEvK4lpO6gW19HPSIkZxx9YKxxzMpWo9kIaZQcrVzQsznsWt
NN2Y6d6nMjlPdn9tRLSbgBdW0YMJoUFMsL3ImV1jIZ/TEcfFFe+y6L71nsU0jsofjErO0cYOdCzd
h9O06bsVqHbDedFXmzrRfgnPAM+y1KmbG/U0os/h8choOcBSd5vQSjDPjv0RiLM4RGZjw+AZDxJE
H9htiSvRNeOPTCBvbaOt+sK/CP4LebpvfWS8adl/l3l84udJA0RxNHUIFr4oZUTpUuNjSUkrrMkF
WhesLZzRKeIaJIKMP0Lupja6YyP8MdxahU6EFoPPbsLHlp0dMV5R/h+Wyr+W7fAfJWxVEKdtvYct
RjY9euK9BS4LJXbz0xL7V4Q3l0iyKkxKiYDrE7W6aV1jwi9XAgHJCkTRCUrBS2nKZ5NgZZx/wwvL
8YvRNC+jkZ28xnszzJz+bMPqVzayQl5vGtZllowHBCHVKi8hIjteFrWaLbQmsBx9Rr6lnZwKu3Zf
KzbZdTSb2n7QcAJnftRvEeVO6Jk6go1Fi1S+QE5KiQuHSy69HolN3+3GGLG8RVDUU2UTPFiqatm4
sZMGxBBgjLOGZY1zZg5osHDAXB8jpo9gJwKd3lsQ2gcuU7WvkNv9DL7Z7hROUvYPHMkm0tpfWUQH
TyO7AXtytSnM4kQoV7FFJvdOdhRAIiTxCYEzJGIqooOa0rsZV85Kqu4a0y4LMOLqm9QyIg7VkoaR
hIDPwtB/sBP0Owyu/udY5NdZNu37BB66cWzvynzCxsIFKMNhgujXaBaAIAH49YeJrhdu7ldzaMjX
Hiy8+yp1UJ/04oxOM3+UN3+ze8YUbkmL3Tru9/ir6j06OncN+NSFYC5lgOH4qeiceCdKe2ZhTryL
QQc0iSh6v548tw8WNd6iBqCra3G6ZPGiUF00ZthKpEbZdCw8+2wXxUs822PYau7JTzQOxQjE+CGz
ox2Rpm/69ppAb7tTXVExyO3wZlDNTnnVSyyTaiN4ENfIT5NQT4b5Lfc0BoMaLT/WIxxyQ6o2iF3/
kRX66EztjRUm+AKCxSQuxEoCPADfstNeEz0tb66me2weE90qKRUyjEsj9/x4ckcpDlzhT5nS2Plx
t608Gbs7x1uynZZiHlm5ZRp/AS1Vr+ZDiuc/WrXEmMYnp9HyPSeVg/l1igIEYbQTu4MXtnGe7KFs
jePi+9FhHCLJ4ulTm2wxXFZWxjXv+tVWT4z52MBo3JGN/GUpwAnSgT4gwTleCXMwNrJGVIIMh+Nc
dv+mcRbPrY251hX0vWiZeBq6mVSMslljiX5DRmAc1SQeePwoPiFd4Gmjpd3JYnR3Zt57z3QCvpSu
mfw6sSc2eWkZgaEGPk7U//t0Tj86TVveCgt+1bQw5SNURlZSEQQk07TBIT2mEN713qUNl0aY6QyB
/Rtp6YWdkRWnxFHj8FWHulsRJWOK4skaRM+/kF8om5rjUJURnk6iUqCT1HWxkBwRDYEYuk0uGKYQ
moyGCmzL7tZuhTa+k5Q6ZgSLMHBG7mrW+N0MMfS32CJp3Wj9cmt5o33OeSxv/lT9RaI3n3y7+s/X
1VNN4c9qcIg6lWoUYTen9XMxI35rUUBwELv0DoqF5rkieU4ctZ8RLp1tjUsdhZaxkngnOYbaX68u
XrBk2ys/WayHcfMbWfcMQJzEASLpqyvxIertcJOkJnKw4a7rNEjOBJV0KCpLu2hu2z4lfP2taNwP
8vcZ6ctqbUiVbpfZJgnAUOjq6mXdxTpLblOsI6DBoDfEHUbMX+um7uxHTfWvkGv5arQHEDN3xM81
OFe7aJZPlCNXgtkW7JrMrUVW4EZ/bBXxXJKwQ43fs0I3H5QTBbRJEU+I8mnVLaAUAytqtVXHEk83
EekfK2Oe/qW1zACDuJitEhEmspvZfdPgFbdpJohU8ew30xxwlc3iCYG3v+/wL3xWrjbwdtfud5z5
9g4weXx2Rf6cuPmnlN12qplD56SeL83onm2runD8Abx2tou9T+11kxEqTbUlNNuBka0cPmwaGVYe
QSMdyHpAXQrtvRXpNPheTtR1kn9o/aOh0l0hRDZ5NRJORYw61rPVquVNjUZzNnPpr6vc204t48jk
R29kI/0b0vh9jruzP/e/VQI69r/kliJRH1GNbSRmN/hsdAwOpbPcscrdxt5tQnIFGGtnmW3mBwpH
RAoc6wPYf6iqqHlrNh7RqDvKR58V9aqhq9gV6A+Fgy288urm0WcCXPgsWrPYTjg3LsMIciAnIz44
LUkdNrjbxlGUu7XkJQd2j0bD98YzIvQPr3eelebsUyPDqZTeDEtbkwJnwxOiPSWH4rSI9M9u0dzO
OmrYBXBmhcNyCihYPBKDUz75leShyZqTQGW0WyKuiBXACyo1SUYMfwYDitK+jUkkA7Xw03VLd/CT
TCfDoP6Vouq3qV4ve0MnCKRk9YLrn780nI+4Mvvp0BDmeHQ1+Ulo4LzqHqQysoYRp1z6aSsdiMI1
Xvh1aej7Kn6zZgwHjaxfNCsjM2pU1lNpekA6KC0r1fwmRfmU1e3VbhiDGYUJCQE/jk4mPRMTEVVa
/IX+0NmkmZuduS3yDVE8PbKueNlaSvjbcki7J3TkapMPSVqEAiAaT97i0nYxleaNra3dVyUVitbD
/Zmnwl2lvXFkfTlQ4f0TYVa/ep733WSjt5aDjDMEANXJmPPzbBEi5PVtdaqc+mtgrVkhVn1LHgZ5
lF9R6NdYpYivQb+iZjdYbO29owhucZMc+EG+xTFYG9Y6hTc1q9YPR9fKgCsJoAdf+qY8yq4i8kFE
dxz7Z+I9aL1K1BjI2X/TmfsCZx5vXvLQSNhu9SgSXRjCG2eXOLxQA0MkZg5ND4uhuDh9X6/1SHd/
ME6qFywG2Rm7Khl0crJo3IuJ7GO3y8+TqK1PzRpLVvdR1edCyIw0LFfe2e2WTVzr9rbsH+zvNNVI
Rx3Hf2MzNNfsC+m6RuFAWpFLr4bbeO65o0yHEo1ZI78gy9pPN6LiFn2RiS21K4NIRmqf+828qeLO
3GPB5J8NjdjMC+W6XWVWlyjqk5tHUd4GjM/fO61HowZNIps+g0p2yEgC0OTKOCE2Rh5u1/N3Mpf1
5QGxPvUzIbrKdun1rOOYcLAa/cyIaO6sO7pzTpdy2uFSsUPcQ9oGWzCwHB+xHLcLd5+mr/Ixzby1
ToT/Y8buqfbNLXIFuFhYeZYN/Rr4932yLXQUd2sPKwH4Ao4tgxv/1JHQsfJslr+uBqFAE1C2od6D
ERqg9utaF4JQJy4xBJgpQaWO99KhDdigVZNPeUQvo4qVDBdQbC67Rgusspm2Sz4wl2iWF0g4vKBo
EpfIadAlBx5s0zsOTorJdGlCIEyEYLc4olSyQEWiFivd8neg6IJBQ5e8qtOk+TvK01PybdIZXIEA
jZJkz2AsMWm7o6N2QCDDSVrz9FqIOmEmm+KTEo5+cJP6m+hN4jhyU6tPGGfUm5P15bXzc43ErNnd
c/Xnr/agL89Y93hjF6sQafC4HLp90nTtdSTWYUcQlNoJhoa9PiDbMzVQ7xx1Wcg7R3Mlnbn1TjnG
8Pp4uqjE7SOulpkSl0bzbgZhqxgI0ql/E2gxv2OdbE4Bi/9jDRigfNPJt/Y889EmCSu/JHEmsOto
PhZWOj+X2Ht5PeGT3qYJVJDAYP2JSb/b5qgd2DgIAXJs07z3yk4+lnGuXiewwYs+VzRcIOrfIJFo
3kfVWKvYHvODhky6C2hf9X50rWtBli08Wrj//8NrUJ4F0o+V8ua71Q/6UVXJg01v2kvERrOqfIs4
BN12MVl32SHtQV6IpBt/YlUCdvdIlqZHnYsORzbI31pGFmvoBKVCES5Vln1T6xeuyXwbY4oNphZI
jkt23vQkO/+jclkekFVpq7jv9UtNQ9Iqm1zQ4Iz3CuKGXKOma85gPdWF0Nj6zS2L6IFgjlhBBu+I
q3X5j4i04dx5kfaBj6LFpls3KjTIOKrWLALefjJhfgLiXerrhOFqR2VgtklhXY9Kxt3ToHUjSHRj
r6PM788GGurPFmnOxVeKi54M1fi9gY1FyrF8o3QkK77IxM5kltmjC+akJO7mEjf2vFVzM25UoQ+H
ejbrDcxwRRhPQSNxnZJrAf17mMl4QakZa+9ajlt/NaFmvTjWTHzYhECCFkJMOo2Mr05sDM9e6Zi7
bhL+zu08btoIXDMklYKie32KoteHH+N3qQgkcJfFYGCw8DP2AhpV4OfaSLQbiQlXSwhig8FMLkBj
StvifkxucHs0TgkyFB8lc51/IeNUrksspq8ky1kr0NfpBme/fLixF+05ZvCBegrvIK7l+gnS0r/U
+FbXlEa170gJuhP15fb7QqRwseqrojtHhHftB72obsrtZBHaVrLcqXgyTxO3I6tesdwzl3TtKV/s
jVe66uHYSg5mQR2MVZnz2nNZ5xhKzPBx+AVt7JpXsnAAx3MOfacqQa8dQWYWg4LW3M28tU8LHhJv
JXFcsYfRInafYTEPjFEZkSdFfnf1ZLx6oGKkQBTDP70rgPAqyxlv8Mr5u7AAy8OWYKT1khIV7RjC
onBekrK0Sgl4sVeFZGdcGW5nrmpL6UiCmgGBswWQsjJE3OB7Xh5CKDfRCakUjbVFC2qQoIARtisf
6WtugsefZJujro+PKxSIi0hLFJ8Iw9CQJY71qdvEt2NK6rHXAiOvq4T4D9AC6q0g4Z1PKG3ODr/J
9Wc9nga2fHP8tZy02cC2kCDnN70d0gmSfqFVqtfd4vMjwAP5fwXJoddc5qhzsH8/ax09uUh6ODQ1
pIYAckYmN0rv2zWRW1EQs8b+exASr46/gO4sep0DiMZNNQY5hoewROi0njoMDSgVVLQncK5BS5TX
6caXqv+alyw/1b4BwTe79QWRZEtrZpRO+0Xa6SHPbThZQvi6E3JW2CjiSFe6lRLjNkJ6H+M6Nq8t
Bqe1jtyf0Ai33KeeAPRVU/Q9+uhSRtoyLxg0k6vRUwjO0wNWaczjkZAIA7gOvGQWONAQv3WC4Aqm
1JBAjxna0id7Q8Gf4IyQzYFN4scnki2clYcoafHTV4cKOcZHBBGzadYnyTO7NtAl/VTlwKzSa03z
bOd0abZ60nBRiThEYYd+SGASfccxPT8pz1iKTa06ErJMZ0HRQUYv5cPGgufClIv/oxkTsZjCmtVR
7+Pln2gcyXPcW99WgpN3JfzaONViIgnDwQlv6yr6Ip6+fveLefiwCoLUhrpB/zAhrPdpX1sniWYC
jTj8Dxy92qctAn+9NqyDMc//NC3VtyUe54DU3SgQwDCAN1Jbu5zqv8DHoMTkVm3nXrMeCg4r4MGR
F+w7EpbRcPdJ3z4hLe4+aVX6IbORFQnrNRtilN9Y02CIbWMK58UtDrASHkgzi2GttJErnqVEPvQX
caLKEH25wgWcsCyM9qKuWcntWpga157BUzHwjiAWQfyE6QQm28+n+qmkvoOvS3wzxpjXJPX19hgD
qoUwXhrC8v+ZpOqZ3WfGdU/t8MNR5veYv8w0L/alNWlHJKwCKZHd5juNxBByJCkZpfCWGKF8TvpL
ZYGXDS6HQJD3pbLDUkTuJhal3Epgw11LyZoVsDLRDttNy+Zhk3C2ZG1Zt4RwWOYqWHiajJ2VINuW
s9QnFnqZ6hvt5fh4YG8LCt4KM/2XSuncKyT6u7aeyv9cr0e0Vmgl8w+a8CI0DWEedHKADgOmzmgV
6Z2FDtjvwz7NuxuSI1Lb2wXQdNW7lqNAOXLMp/2UrPOs+mCskGGaxgm+NFTPfC1jg4OPccqvde82
IBzcOyMTeR15dLIA5PWvKSGMe0nBa0g0ZXfEtwRA1ljt3i/76bos1j1JOnlI3Dnf6hQpBrE9L3GQ
kRvJNTvUOzr4wAtF0ZxmiSSiUiNKoIGMgIETFaUb2j4OR+Hvs2HuyAsSmfGv0jz1n1WXlCPlwib/
BeWg/YvfoEaIAAcF1bYEqlJA2pxAbOOdB9ee/9SyTI5CDu4NJ1MKHqYXEtVXX+9rqxnu3VRwW5Qj
4znT5rhccHAMV1WBHcxF0e5KPuMVTo2MLI26e9WGdj7p2lQ8Rw94Z2H95Mfny4Zxd9VZTh0vlCGe
xqaeN1Oel3sv9SOT7MaKsCP8OnBObXtsnSi/uIvpnVrEcgcxLw8XdZaID6dopluZU4s+LK5/TovY
OXNUWacYHuwyOxHONWcqjb9icL6FaU8bYU/LPSHe4mNUBMVsWLeMEMyuPGZD5EaE0aCcXuFjKr8m
S+oC1xid7SRnG+GiQabUboFaWkPPjg8lzy9IT6wySLHK3sEFc7aSTm0lQpBvknHLL3Ad7ZbC6/1p
BuobTHxcWjajnOG6WG7IBr+novSfSm7vdW2PwwmpJphFFaOR9KJxB7M9XxiqaDzGuoDEZ3K1kzlO
V3I9SKhUElN8axPZZ5VZ+YGe3Tp5yJ0fiRBLlxx026Fx2G/SUm5cgOdmNbBpXzwMrGvopfiBMDet
GZS6FVMkZFuwSm1rPJV6w+7Mkw0SNBnDqiCrDzTNcEnDNQvapL0qz9eaWOzzQhpM0CBjJK8gWmgC
p+XrtS6BHPqeIarXq+mFvIYWJZZWbfylL2psOLnz5MCgnjpN4AMg5PiTBknxRiKAsdVQ4K9py+LV
NvGIbCyd5LA4ivWd1439plVTfyeoOkN6ES1Hvf0fCS2TtT+TZdIuk73JzfmbTrB/fEUQGa50T400
8KHM6PXrosvvzmDbt0q3oSHNON2OIMhcV0V7LYEOEIbF6W5C9WitZhIsD9gYJSE8WblHoIC1KrHv
2pzGYcxYtpbkO/6QWYjAI+rFO4UJVqDFkJOY2HpHrHM39V5qI21e6rZoScT0aXlO0xrvBmFRnSDi
lsFnmP8JiW0rM42FUCZBXFKXR68ixn7emMr4kqbx24u4esmL3thZk9mSsRYbewxAGVVTOeN4njRP
FtnFO0Hg9r0p2u4hwBPxoYMJWmmkjsdBjlMTxzppEURN1XtFagwffxuHU4xabDfp/dRsTBI+thNs
28MkujypxDUuZEQPezS/842OKW+jUqnLtTEubChz4WMnGoySA1W4on5VEF5PhBa1d00lcJRqrqsd
mQXepkfpuSkRHKz9uDK2ilQtwiuo+dBFDkFrzI8EKySO+PWMl8Ho4ROlW/4ratydRqm9F+hMNpUn
0iN1VOrA+YK5RSJZHSlU/4DUaA/KztsciYYF/YD5GryTaSmL0D5qxbsBEf416I77HhuL/PQH5mpn
yopjrtGE7hdTG++zuHZXxujg1bKqpW2CMUVr69uosXCoN7y/if3jLVL/XfJePlnGELNsRbSgVtWy
T5iMrrzXzirH2r4dU+WdaPtYdhHHz5Wzq9r3ZaJD6uaduOsNNNzKmqRxKSAH0A6K+EMbS3cLkY5R
goeOvF5ho5XMffNTKnep9+XgWNvIoyEFcbK+c5gppy0Bk0jyJ3QwhRXBMjZy+EQLInZzMi2YhStj
OPT1IH4Tkcqnuam9nUN345oga/eAZb2dkTkrZ+240Z9TzGVgj7r2x7vDVp+PDYVAjQ+PzY6NMiwG
VDrktU0/htnzIjjt5J6nXkM3RWy3sXftiSnJt6cvqi+TPSHvOFMmQJaTNSXpuuO6QYDMWYYa0KK6
2lAD3fSLnhcbDJDxtC3UCNc4yCiXa5cf89b9H0fnsdw4EgTRL0IEGh5XEvRWlNcFMSON4L3rxtfv
w953YySRQHdVZr4U3XflNOCEsdoeG23q704tqg9Mn20Qdrg7zNFxCTT4xcsIVIZNg8+Giwg5VGH2
+quyKmvIoBYhgogcvKQHfsZVCPbl5Ajpf/JRR3vmkYWIni+7p/YJV1lSHOmyL++SBO6lyBzjyrGH
PT/rcegBpfKnFwwp5d6ma+6HjdP4FskZqZz0BWXuoShSlvkJoV0u87K4ozJAHaxkVh6lEB3IbM3O
vmBr0mKJDEBkCu3qkjuZB/AH2PUTEpG2ZK6YICfdgC5r91X7lnrgiDAaFvmb1Fm1tfowIl671a4f
eZlD94l+Rzy7l06U4c7hRbpuzUG7FIKA5IaIGc8pMutqQgk3iRoZf3Jt0J6syI/mm5b7IWU3YWGC
ax/E00TlcVCmhVqoUFZ+ci20vo7VwNEJVYX20oUp1KAm1DYNGiNarTJPKbf5IOYV/B4XHBzQc6N9
EyXWB3gIIDdGPR3A4yRP8TT65xHF7zzpbYXkUSraXhSBdkiRh2Gq4n/cg7I9G4UhqMrEurIYSp5M
vRVb0WVeUHeswPR5sXfbMuq3UdLJg2RlgtfSVSEpjnTad1M3I6an7poKHZKHXFr5+zF55d4mB9Zz
ZePkvti2Xbyqqm9ntk16eMa8luw7a6IkLI69ldfCgg1qx/urWMSe9Iotg+NYxg4reRkoi9vcygMI
QEhCzxEponbs77SQpM9s+zPcmYl4nktfvkZwn8/w2IByI32W3EHJm68ddgxw+Czv2okhO+W8udZ6
2iHe6cgPT+j66Xtd69ob5gu49KBx9zQhVU+z31YMYXibbw5X8xdN5Oq9S8l0NZFb7JtJimfN94sV
2WDSfHEJLYq1W/RIus7caxpGU8BYuG9LLqzolhwrrj4cWKJw5LFoYWqgbrWPC2gH7gRXJJPhhi+3
sbHJLQUcC/Vv6IjhnZypQIjzMHTz0+yNlPtOanQdu+eB4cClOqgCgBD4UVRecajCqMC4vHYi61SN
bgUi3J68lZN0uKEcpJKIeG1m7hLh9zsKxjWiCbEThC1GiHKqqk0q8Ba0MMeP2ASghwwkjO2U5nEc
vKW/nhUvNSz2fXuZh37eUxWVHpUju4PX2+5+gNxlBDhLSMmnk8xNyhTy9I/B/uSQTTgxEr3g86Ri
64VtAwMhtmUCADXg4truW+Ldsn0x6ti8842RO+64IbvSmAUN783LwL0DKIuTf0MCin4skJInoymz
T/oZeHuohgeHboORLhIvNgkzp1XQFmakNnmFUL+qbDO92a4qLhBTmnvCuPARqq7FVjHO829bpvTK
8QraWbWTnbmt1HePDfHVNCgC8iPXXTWtZO6Cakd9kJ0HVkzwS/Q0Fo7E3fEG9urJ5f29xp6rnaU+
97eCFdmlayj7XktQ2UepwCI4bnYnipzx9ZTcIXQY0UGZ2PIxOCEKksG27koikpRzXbYnKj1IGNF+
swlLPXxqgequ7djkNuqRLCsCvSyROmUl8UjmgP1ZEPjnKveveDp8OIE5eXmShYCcKfkc7Q3C3sIB
1izts9fyeCfNpvlwpF7vFCzPY6FrydtANhZwSFwYz4lFzL23IhpPNN89EavlMXQ5NL6bpPxUdup+
oYCQJykKkvdxlLBhQkc2+k2oWSHEnGzxxE7ti14b7R62HI2zLSvRzKHYE7g2VC0Ds/ZKN3qC09LE
esU3KHdeaUI3keZCQDdgavpfch7s1AgiBQhr4Tu5WT+IHC8uSJuocRcBCN7IRGGFaYeweeaqywER
aiZMF1AYvCnrZL62k/iCpDfqJFLoYGSSFvJRM9HrK6d3+qOtK7SJKsnlvbJg8bLgN1IA8W4ZQfF2
iFSA4LqKpsVnCJ7FJlKQNFxpwJpxZYuK4ggFZtwwsfkEHhq54XWIT0ZrzSdswogly4t8FUK/A7Hc
RQj1vNy4t5SVNHYDZsAN6mmzrslOE5+FokjqZoGkhjOww7iLySC6mJ2fsqxITzOA3h28Ce2S2lMS
0O5BRquW1lWVEo0kzsP3qbKhCPRtaW4FZqAtAXv+VKlCncl7trweRLjnnEbgqzHPIVHCpvJZJEbo
5pNffPDRlHz3YnNXp7LaT1qEHN1mDsYtpFA8RzT48mun3hq4eb71ocSd0MXroCXsvRHcWtABtBZk
Q2pDflnGTg1RwXZwvIYM1gEAEyPw7Lzf91Mmtj60w+9GiuaF1663lrmycXuV9a01Eq649KGeSW8k
vLib8OwQXAR3Js0fSwzJH2nDNrSaVPx0bmxs9Ca96Up/A8XWHNtWw1gzas2XOZZ4d0pHweCILPZe
vfVr9OMjZQQMOqtcjguYVpPoYxgBbvSqVSRbxFTAG8H5vtekPT/ZsaLEnnN1XZFHRFFy28M8lwr/
LwvdyildRlYz/U5EnjM55lVA48Z8kTXsNTJP+Ymf3wuGXIVnaH7qYLTsqCNJXGPWB/Ev50E0N0NV
F/dcGIBDJ5XU/xxpW/tKYJlK+sG6mKR6aUed8g+Oreg3i6Zu181V/kMrsXn22haxfXLFoUrGfulT
URdvNrgRxaVmPyM6AR6VspFfrdNAj5pwCtuq1ssNHCxxKMEgUPjBTojuoEq+weLCu2dM5ogolzG6
CoP5lLs44DzVNfVjjuL43mUNhLe6Te+8bhwk7GTcCt0lOpZWjvjxasz2rpsZh57N5tGdZLLXeeOd
FDYIUIzegONvdAkdG9HWMIBvsBiw+kua8v3i7gGytRfTToo8uaMvODsXc+mrifWSlVPXq6sph3IF
sGzZWBIdHizxt20ddazYN+04QoioKlbm2hja18wEUQN5yjKAmIbLfW0eDkPbpg/I5P3BSYpk2xog
hy0rqoDTZ7BUasu0NpqsrLuDIfiprzX3HS6pvqfIr274S8GStKSfnHUqIE5tLpED+mQJ00AYUNSk
hBMBc8uhfV0jwwRNUCOqkY1PZcqyq54HGSz+3W2JOsmMTNkAoDGOGRgCRNMyX+7dsTAQ0GrzYChQ
dorGt4fH1fhZhDjJgN7WkLX0iOXc+DIZTvVam/pv0S5cq35JeLA1S9fSVGI/OXa5oX5Xf2H32gX1
NAMJdWksaWOLYAtpJD5/N8JLmVOfObYZgXMCg9zAcrv+YmX1jqRjbmNCDEGYDtzbBe78fcOhxwam
xyPF4XRxolngiDGS8G7lotk7dWe/w07Q9nWIXoaI3l+1xsv3RucjcDReemrwS/7NmhlwiYW+QnlG
FO1xnHqvLCyzH3Zs1jntJoQ1b1ygaJgqnclo3iu0hx32yl+y+jjBo4kAaG6zRhpRhQ6tZo8o9ewC
kM37PzSHVfvCDodVnMUhzvXZPaJD8C6DTbnyJmhgjRYKRKmerSHp5nhn9o323rdJvBP0u6ydqZHZ
2uzwaEo9BNNgoWGxmfBfs8Kc1pKugZElpjK0bSKtkQt/Pgel6txvSJDt36onJqpPCVVbjLDNj1Fb
UG+hE2OiLN1LyKQDttpvfzXJ1NgVOXUehVKBRj4EBl6f70rNhEpjQqs+6B1I6t1EkSHL/hCMLD5A
D7V3TOJjZUmiPDZ6+UEHVbef6c2kwwhIRuBxtj5bU0fLaJLq5IqnfsnF0qdX8nkHsPure8gARynn
zJak/DuMhXOWwuE1ayPGlZQQr0xyw6e+UcVLbi2OztDyT+ZoZ3cesDv3/AF84uSQuAKpztSSwvbI
3ac5jbILjtb2KfVi1mUE9zYIQeZ10QnW9L6AmSNlsnZ0XvE0lc0fhK+mL9TskraeudKZe3oQd3QJ
/ImdfjTXnuUkBy8mE4RKpejcGXMCA23TfqcVs85qaEt9g9tTPnzHwoPpSiRyUo8bBT4C0TVOmrXj
uXwofVnvleeZd4n+jFdL2mNAuQ8BeqHeS8hK6xJmEAZwZinyi/TJOy5sXjUU6tcyc7Jj5eI/8WLv
oXxULnOe2GUmNuvUabLvzsx7AIcSfTxrdC3xu/C70MIqAJr8vDRxWHQ8cE8e97pt6Nw6morjVQ6R
xurb/IWc0dyw6yyGtlJhLsrkVY5xDSOY9CNgBc9ptsxA0527L+Y0pasD8uv0nAvuiSpX3meZWXKT
Yl16cpN55Dixhh3kzFwPRD63l9Ees2DWUXK4ifJpmkLtSW9BX2oji6aIUDEXeBieW2XdSk8NcFKI
+wJAd3YU41KnAUaAUKNCH+DIr19CDIOBa/TFBm1Sw17CtSDrZ+PR5m72m+Yl7UutY7nMwlmMZTYj
Vsr10NnzZQjXoQMCwDOwGEC+8tt2ldFp99OjbUfstHOc+Q5pdHJrDjqaxNK8cie6JUiRhW8E8TKu
eqI2Pu1pMOnXK9RPFVvtlraaT7T0b4tFBDShcqJmw5PVuc8iHJSkCp9Lp27WeQyCRWtah8t+BJJh
MOHFhXqDfZ3LIOJTfPIqcv/5TACPIT99J1RhvxU5L+tC1y32XjH69mKIG417M5nViZh1c9OnUn/U
Uqu4pyTFzk3wEVK3zQOMKu9vsHlbe1z3Pde7rMKqLUtIuFNqwaRRQ3TqVEwokliN/mSFnWJdSjID
RlmP57PHAiJyppqBWsxNnA7DW4Z2ftHyuXywoSWSbQoPjowugl6HrjOw3LU5Qat6nya9btM7gf4g
w/47ZKsLFt8q70Mb9vEGnQqzHcwOSkk0TnKO+GzelHM9X3HRYxfCwRsdjFH1p5R6QCjusHAgXLjf
s8d1a5XTwAOgn6D+zpe+xtMOxGI1C/57jYfgOZVdt7eViHYcYoAWMyFug5fpAU4B3MKe82vXg7mp
2FozyBrCxygSl++cQfHOJfz6jfdc3UZIBoeu8qw9qyKAwN7s9nowNbi6VrWARgDUiNQLYjjuVDwW
hBxyt/nnw8N7blyzPNWZpRGPF59DKuJvNRf+c6yabF3T7Iu3r+RPNmDdcisDmAUaq78nP5M+sGEU
P2MexVsEteFLWaF/TlrXRPBrDE3twcDig/YFWKYVlHLofP2wWKpM/4VpN/0xiDt9ZdlgvuIBIYwW
0+D5MdiD+c0s41N0HfP+9rvaYmLCtvXiY98BoBwzzW5Af2d3ba7cOdALLf4aO0o8Gl3g8zaVDmPY
4Mo1bhoKSJ68rLLf/cwunlIWglf4RPPiGrUYTCFLH6IeTm89tclhcHvjCzS+e/K55kSrptTVh0ll
2ZbKpGovQkN75UxVDeY+Ao1mBNOqiQ2fFZ43ErAs0su8RPNEN3RHW0u1NTf9nP0ZgTMxdg+/zKZd
iNPg0E+deh+SJkEUUVZ3a9sm2Zm0I9KxYDZiY/KUDGu3V9G2rugfdBNPf8n7mi7pHOY7u3R4Ea7m
/lO2nn0ZYfkrWLsFiDvhYQbitGZ58gkrBhZEZezsSsNcRj/TByzm85jlr/2oaOj2/iK5/pnTMCM2
PZ5VquSroevl0aX76582+vZRDZg9/ExCBA356iojfDZDx1gL7uoMqHLTer2xHfoUuxrjuru1Lf0c
6+CqK12ecT2+eBo/KytDY0M3LNAnwt9BYxQZM4qR7+JaKPyxC+TLKOuznzlf7GI3qqvUqsWy2Shx
TXRoTRzFKwqfvkjcZHu3Gt8w3wyPIuQhTHKuqa5ex6veMl64aJ1rM/zbSGk89cQMt6o2FAYo99zK
xCQjh5VC8PJfDRl9c35qfXP4TEHZmUtTN1AwqZBdsGBnW8gwRDRCxBwjD9mBNCwXlaXW8FzOrit+
wU1nm0FQcwKMowAXyudJeP+aey27BpqIdHhHxEM/Wkqdjm5T35Ry3s3eRSCL1WKpGIDFMNTG4n9L
FTgonFjbMgeYBPgzgj+EFtzTzESKbcBNyMTCCle7aIBavW44cdn+1lxuy26sObi4E7XKswxoU9a9
eole8QCE4lCn5NK1JiaePOu0LvkttxrrZsvJuhJIKg7K75h23GTgXVaYVHZhLoP6NB0q5FivCx8N
UBlAuP0N89gh8Yc3PYRyZjREufLM5VsLu+SU18BaRILzMtYt8zg1s3sZ7L4PQtvBtOdBBGeWLbCp
D+SlYJneyMyJY45TJ1jS/hteCO6FR2u48ffCf6im5hLPcAgmt/9Utd9ukpKgdWYloArhqtytAqwh
6lG/SYsl7xPFmPoK5tdUxymdjLY4EOv3D4PX0uGizYQORkedoQMYG5SktybiLdfo6Hmln7J3VEgD
jeWCNi4oJcIF565YuxOFEfWOa+vBGSroydnBKrptY5nniWU3WBsfAFWPkSuyG387lvZRcyAgeU24
8wod9RSPCcFpQu70u+1Jl+o8TOwF/SntGCD4y7nwwQ+eh2KkQd5mQwKGGJTCD+CseFsV6b+KvT0+
/55QGPlX6mlCcUx08MgOluFDbjTwNDiluMNGL5lXL/EcJ+VCbfLmLdhVmaN7cTtnPqLb03sl1TkL
rZmaDtAmw5IqbsOt6hZOou8GUApeJllfdAE0F5wCIc7/jzWiIh6eWOnoclUW2sMtKgsj4qytBhaO
q4w81ZNhN69APc6cSesxQTeY4LkGiTk92xyb6xmPxd4cl/6bVH3Wpqa/JcPgsUtOls9VfU6e/hOP
xo/IcPelTd/uaA8ottRi/dGkGbKpd5Zcaz4dh4jlLvGSX6iQvKp7W26If2hbOdN7EjYsX90BWGa0
2NaTueuJ5hNJ0DTXRraZjJMZZ0imfvsXaFq2NmJaiaRND0ZKiBX1dR9zx7jks3ZPa2sKaAC9s+bd
JTJ5I7VRYI7ytx2jJI941m7Tmaq1cUlVF0ugtaovk2R9rFOug1gakbsQv64QbeCUydVg4F/BfmBP
Nbhbj7O6jnmHFtiWYTNHnfwlWni3MMvtx6HXVyWdTLHOwJ0XCqK2MK1jFLt7T0cjoxWPGzcRKpKW
2g9lnKTlug9nyKCICpNUQvUaukN3GkDHrGRpdQGXSfDrNIXiAd9RkXZuJizpGafBk7mct7P3K2oH
9ofI2vWkGV4Ae5Lh0WI8Byvx1dlk1Ztaih1NuxInuihRjYpP3wjju3TY68ssetF6CdkgTHZNru01
H2vynLJSyi11yWsP3EQL1DtK7rJi8+6aFw7Em2kxUDDvY6cCD2H+trXyt1ZuUjziYXfPZ/9UCRGE
fU1hWOddYxKe6xFn2SZxw2fcaS/18ogXvD0Jbtm0BRfDraI4ANXF03c0AEyrfBlOcGerTe+T5Wvk
ohdVyiJ1RDZ4Smt+fCM+F2181UdqI3GYMP9SCuI2OIw86uvoKH7SrfwbH/Y1j5eKSJ1qxNAFm0HX
ME91BTbfaOiuG+zPDPhTaaFhZCUEj9LUqQyj84jCCj9QlWavKyc+DX4cbkNmFqK1bJ3mBO5gyg1V
ASAcZHEy2IogL4CUGafcOnbWfK60/DTo5sWIbYlvT3yNbpht8Ne3QSbIS+lJMnKITtfleU4NOtlU
qDPaAdondvgkQrn1dPUZxvBFG/79wNCwhLFeOuOLntn5xC9lW2DTo+i1JWbGP+/cTNbj+Io4TOOp
BQ3gGtU2BkjC453JdZizbJtK73WoXZ1PhMYtlRH8bcboFCnf3jVTcaIi/NOx7Z/Zz1wis3m87WL1
Z4AffSxF5h3Zr7GTsFhGlxpo+dS4+dBB/ulkcnbEz6AiO2DMmijrrqx3P5wo/AGRWm5c0b7AKPgL
WfqfXeoHvnnPulc+Cz2dYGQM+kLGwQWvx0zwpWevtRZeutCQ2r1GB/NEGtfbujOTMsLuYUBwWVBk
x3yS58H1zkkG/KhN3L+8b9Mdec5pU+HBwGw9DUvr36PLHfRMmo22o6dY6Pvl0WZ1wxPDzqUz2Wmv
cr4Lduy35IybG+gS0sCieqIO6szOggTdsHAhq+jVrVrcGi1Eez9ysJH0LkhBPJJ76qchJojuoyvM
c2xSIYRELWl0ijY2VJ8cC0OAJH7k5oNpnBqLNRg6Qo7Mj0ETV28inv5/H99NbTrzWvwUrGvJhSJk
E9P3WStNPesuiuT63BVM/bq7tsd2CAZ4b4FWuAfViUeK4yInSm1KAoxW2uMHXgruWM/uZ53dRpwy
VhcGd/bmARnbX+cTXJ08z7dDlTOfQa8KTN+/IjnSeBSntKCICMmg4JbU9piGbcTqpDUOpKS7K+4T
lq8D9/4BQ/RDa0ZetppVQKRVAUuFFwJcF+jHzqqu7T9U5Z15kL8W1ZpoKHvsGPOlsrx81zKYr6za
+2zzkRtKR9/NiZ07imZE7stRatoDM9K27CyhWnq4Qbgw5NYaY6x8kFk01mSUoYxFM3vCseElIodn
243rY9H3gCBjIgBe3T1bKvmiXhdIWpId6ix1N0YPOJE5/mYY3pJ6MW6T1C5G5lCs4PvZNR8kw3jS
+F/Ynhd2QvwQBfY+WlLeLZ2IIRiydO9NyCR2ZpYfOgFkilCsZJskYBCibjBXsRf/ay3/wV6KtfdS
Uk46LjQTssUuAhLmjg+jFkWQQiPAd0FUGksY7Z12oo4WTyd8C/FmSn7zMacxWCX5S9LkF1L1MFQV
6eFMjgeMNIdKm78b16rXg8fE1qf9p9/E0114pUUDZ16vzYaIQm1aP/rUY/RoIUC31ISsuL5CeZrn
59jrLoJlLAZJ4r0em2p2pmfPpTpOJnkJSjf8ngeSXd7IbazMq3lNwvlq5oVxmiySZ1kYvwwlDipa
T04dke8g9cTvnAr4ULL4Q12qAkZol2c9Vzclec4guxAB96OvtIfRl0YeW93a9pDYScZUAy6AWZTx
rZB+ezQ5OA6mUb1hdzP3bAw3bZzucpSDIConsdGqtDlyBR/evMq8DLDDN07TlIhRTv8EkLDeidCP
dkDQom0c5wW/fQqKp3b9QITaUYPVxLjMyh4060U3eWT1ZU6v3O4HGxEvE6G/ab7DTSIqu7syu/OQ
u1+4rMN1VszvlU/PGY1UsWbgNirvcRsVu56TcM2NXoKjzl+gTmDDrT7ypVOL6heQM3ZRbt0qS08S
2wm/NokPYmK32B9fpMF4NmX2wyWmstFJ9q9EW2KzdIt/3gz4gHz7K7TFISg6cdNExWtJZT+zWb82
cxseXOD4vDmyE3ZCug2w6wcR1osjVLQTr9fu0tV2+xc+nrkXqnZLQBAKA7Me0xpI2mzf4a5CRjJu
hah2ZZw5G+Sk6oMeYn1TOmxpsQaH695PT4A34DkQoNvmkf6nQgchtajdDdLC0iVlKSz8MADUyVzR
CO1kWGcK2z92QgNQpf7w1PD0ka60XUbOfKy2rDho16ycp9aY3s2wfHOG9Mg/tyfH8Qlwn+IouwKd
MpypiH2KKvtTQpScWcrb0Hs1vXgYg/6wZ+t9MAxjM8XxuB9KI2ASjdfL8ZQAGMQtixclewNndeGC
A6o+BQYAnswmCMJN0uMCSGY9l5EFp99JSGKlfFnjcePa0c3wmYBGtcVytYCxbQ/rpgPCPI5BDFad
DGQ2/qksnWPdlt6m65YmxAZ/ppOzgfOq3YDTfw1Stdh2oXgWpvNBdp091kQuf8SnuxZTtSb99y5r
7+oZ4tvXKmeNi+KheephcHfKBvvVmbBuY8L+Bk3nBjHUfD6b+q1M4i/P7R69oJDGkwz4uG26SW45
gWyaY+W0wn+GVR7WO+ZPf5UKEa1l3HzgvgerVGTfxkK3SecIzmPfbcaZU38JjU1e56/BZOlUMFpE
lpQ1HM3aPoSd/TqOxDEy087X7LA/NEaeu+NaP40LA8Mg+2Nr7GFNJc901/Q8AO2fqEofHgGNjWSH
gbU0wscfnqE9xVcLeMUSCv7CwIoxPJ/+lVoe8NKhlW0SOOLzeD9L+bcu56MXeUw5aU0M2iYlkOTu
QWbdN00hH14l9XUl4/DCTGCw0xnenNL849d5wCG/ycRCwxYo+Ql2aMO1n3yjN/cRqg2zJfbqqUjj
QDnNp8IIR+W2OiYW6q4/kqVRVm3jljav5dCeZrb3gTXYD3ACPwXdfjXeBBMmIjLKmnxGThOdQd+f
aZ2KtEVp5uraW+Ob2XUPl364gJ+iODUZtI5UhTTEy+EUSfulZSzESvi3qRah3qt4pju+h6JBEYTA
TRBi4C4iOvPazvZXh2OY7AAZQmSstyZppjVPNFmerP+WvvWsnP7UEHPn2z68uaT+Jqt7TczobyJI
XmWDvNK6fuHigWmfPP+Ul7Cgq5I7II5opjM4yvNH5MMxUi5f/NLm8LG6T3bDDDyUec+0Dqw63oM7
x8Lh11d8d90l29j5n02F+iHiEQWwJ53eWNV7MUFJTmfkrnDQmDqzN8uhgaSs9E9T199G6s1Wcdee
CKAthgUsgyb2oYHXdDAnmNEGkTT73O/8DWLnDT/ai93MR8Lz594cJXRDMg5uVXPuNd1bnioOsay+
Mic9p5GPapYV4oltShGAdjnh0wNCVDaflH1D108fDU5K6oipDWbHvu9lfYsrflQueRjsx/KUROri
J/YzqUj0cULi8FScu2HwOktHni6367214YuJfSGjWV+XH3GCj46J5DnP01dd125GXy+boX5XWyRM
rA6uQ6Zzqnc9pEm7/yKaeadXiS6eRP9OfXMn+RbR+dLDLk6faMx5p1Hp3uF+W9VhNK5dK7kpw7hK
Pdl2XZzt8dlfRMahHCceD9TEcRWL6mWiTTv2mheiaOuZGiYWpzEGAeArgwHLydXCXQS6CY8JtZzs
lvDMNycuvFfTqrAlmUQnZF1vek/RJsrTtPE8O6UZizdBWn+6AJhaXd0Z7K990j90SrzPkDr+DH2N
Blji2y/pv1UVvypVlBpTGNs0qpJWlLMdjTamI8xGQvJURurZ9kKufHhAQck/4hjBvsc/05vuykVl
WbeUSRAQYy2RodpQvcVhBDhtZPsV0K3zk5ttup98g6+SAgtauMZnkc0vtLJz1mtc8FtP3lHii3VU
tVi0QvrLPb19bhIPchGXosSjuM2Yga7UXfvWOin1zCxK4jzOLl2HGpZb1itIP0LRsf1kd8mfvmVa
apjOuWMO2qGNRHxpIy7MNsmfbS97EoLdPepmhoR8Uvx/yR8vmv52ibhovnkeKeQi3hjf5mmy8XGa
OMeVPGCo+kzB2Qdph8rWR7SXp73DKkXKsz4rzJqq+pIJBlciLURNUTm2VB62OPPqjPLLkG5JkWSB
mjIroHjkqUu9s113Z+jc74AuOO36suRNxMerqYmTgk3zGZoYHNz4/7ppzPQanKKgMCYgNSBbAgVs
qaezmpR4DPYVFtD/BbmTZf61DcsnGDrqBz1Br3M8UNNYUJ+LHnAemMkRp1Mp1nOtjztwDF+LqGEa
9ZZhwLoRY/FY2Y6vUPmbVaFTiJcs2Y0EPwTiCfuxqoy/Szd5rlT8M8/jcBdD9NUPPH2kWk4ZPdII
ySbUVolRcyT64PkJzSMoUCtDjM46bmxvP1Rl4HspN6oMM85E1ykZ813RmI/Jh37jjOMDYglXqwR+
BhyXdRbp9IFXLCv0FIpQM72YS1Yo6fxX2+xe8RH+Llb0vW+NLRFK6OR9DekKUO6xTxQaVa3/S0yQ
WsgF08YJi7fOnZaw0KeJhzvA/vnu5MZfnR4+iuQx1kwV+88S1d1u6Swbdf4Tfim7BQvZ5djjef2t
4Oc/WyMzR+nm9rnT2x+LhcWJOzpuf8kyPfa852JWf9wqvsgipeBKD4e/Bv/sKo4Zb1G3Kb2Z9Y+K
spcXx8tIlBI7o5Y5WRP+WPz/dvsLAuiMSbhfJXr4xVfgUbaLflcDvEsr95HRBlXrKBqpqU6pMw9v
DHPXpEPPVvONy92EzYWWkw5zDmUjB8gQ73VpubdkGMNTj77ynDp1cSJrDniKdlQoOS29Z5GDgpC7
EDEIzpnXAUXlN8766S9s0naTEdPHbmdT+EDAdz0TKGD/7dNqSFP6TU+k92szKRE8zWqscXhBJ34O
q4+Aw+FzX5GQcz9GVYvL3BNN4Bgr0JtYL21MyjUCqp2uDqulS4fp88kzeNGmMB9WwuDOAbCF6j4W
86SFv2rLX5piWhbPhePt5lAYawm5ZWOLjqaphNiCl0SvvcutoBLpfEbUDoPIRK6tOFts5iT6Hmxm
ZM9YUSxHow4WWRg3BtTkCCUagLd5hYr12cTWvw5EhgdCEFbMUG8xxX7hHXTWk+StJqS4EtMMmpw1
JuUfF4rrGWA8HUN1xOKhr1o29q73yQooO4EGwFektdYSq070s64XG0BCuBdtdzf6oM3ZU7x0Nb1p
8WxQC9Xu66p+wcgyrDLbt86oNNQ+UTKTUwXez7sBosq/OhqBdlBsgJkkewgnfdfHPnkCwv/lGOP7
JIu/HeXcpHBrZy9EVqOM1eQVMrqYHfWnrOzT3HTc9p03ldBHDcmdd5+tb9jetLs817+JmN96lkJr
w8PcQJr7h7DunnChvEIM4w8U29us468kDC4gFfWaVlO/KumKzRA6r63FeoHbbHcYLRb/ScVA79Mz
ttjm97aXfTWOcTdmdtH89b5lp8sb/+GZJR9yDyHMlfLMJyrZ8iNs7+aFZjPf3GpGTjlGU9UyaBZF
2gAMg8JvQwYUZg1HZaQ/Uc3lAtUYtrbmQpYExVlmGNbdQj06XfwQpiKEBwqYoyz/JPnuPJs8DWsD
H0JDfmhVyz7a9f9xdibLkSPXtv0VmcaCPcAdDgeuXb1BdIwI9j2ZExizIfq+x9e/hXqTykgaaZJM
mlSWEhEIwN3POXuvbTpHmv9NJ8Z0z6AJyylnDqyhuIoHj3z2HE5ThVSo+eY5Oq1YGgzWYBxOm8wb
kYtKJXpiK7JiN8zVO0go4j70g5fLWxMwyAbl+GaoScWriWbLq5pmWeBnbNlhDYoSqxyLZbNqo/Ec
6e9VAU+8KUWyhmBhePW8TmoRvMO0sh+FV9PMCgn0uSkJslSbNK3BoVXK6VdDSeGV5e29hBINpGfn
6OncJihgTYzVT2eUT3m5SH8AFTDQ58EGXxuthnGk7WSbUrlbN7QhYcc0vSdyRDmv61BmFxyRQbvS
uAvoUMfulsmxt6FZMV9UYPgPrTJt2pSuhjUgIKcqOKitiYy5yfhghe/fM3G78KbsaqbGnrv8GjHZ
HQviIUA4T/cvc89kgpYAS6WpSFcthYv1uwzOTGJCL0jkqzYIMsZNSPGytbLglZRoWoUROR39fKUQ
kmJ0IT+8HF0eTc2wzqgS9FqoBvPYIMIlqb8xXr7MNKKSCEX2PvB56ltMXDuVWYesYvUMvXeyYSFm
1ueeW+4bE7xvoRHYJYF2d05UqUNuo+uIJZvHGPibGZ0xdSmhtUU3lkhzxMWcsOSFJdQxp6xZ1Fow
kpgjqnVSzsaFX4v7LG12Xen+tKFM6qL51nkDVkBUxutuGn5OipNEXkIEIyorI9TU7NpjV/QHTSTR
2kvE9FSl+t2vJyyMInzGAHghNQYBg0WbnMIAsSGuIuTn73OX/pAds/KUTu5izMNShMlyhQDD25et
Vb06JlRbtCbImra5VTN9Z5BJ4IHR2YSh0OhFYmHX+fCadX6hUVcuijVKTQAHre0h7Y9Qqb3ZhbPY
9lorGbfgoFrCvDwrvSPlUQFx0Wq+rMKqjzdWXHTPk7tYiiaClyJmnVGc33VxNuzLuQTu1I1O/JIp
nK3HpgrYots4DovHZtL9lpXECEk4cxBdtGCt4p1hjt3Rj6PmcqBoBgDfPc7heAEA45E59g7VPZVr
Yj2TPI75p/dfCeIkFM6h6ulEfoY44w1h6g32ij0t80uCdsdXZpucCXyn5AjqPqR47ikAUB/aYFK9
fDpvQ9vftUXM4xrlbwmmINgpJhQImGgXEVXNS0ww2R7zcbjGutSDsIPozo1zj7BEyqPN+g5vk2hS
RH3BhEstLIYfPSsjO9TMJMNNaQoWNOXRVlSl623IAQ0fZteuz1NF5Pa6SIjqRFxtzNsUFsfjYLjp
LSRGhiMkLI+XLtLO+1wAhdp3WZ89EKAEw5p4pFdyhO1r4VbJE4IzWv86mNNxJ9Fj/GLLNcddOFja
pY+RJjd+yOiO3dUn1wIGEQ3LYcSy0kLkMe3IY1fuiTyNY1oqppRTvSdKqc6eXKoXfy2lUe9ymvXj
hixhGola4oFvq5par1KqtBAOViTKsXb2OyiPBkCtxgFD0PabsKTqj928eHYDx9in4Ph+mHFRndt1
BqiHuX9xURKrt61KPElLYF1y382eCNYYKYefGcJ8F9GC2x7RfKIO5+E8q4HDbF3sS0eF6u01KoIs
WfluVg8bW8wt9Cze2uSeY/Got/4wU2TYi+CyIgvttkzLCIhhbsZEPHu8zyTgtKi1G8Whgtb08EKf
PL3OGnQeOpD6yjZE9z1FCnbjj3TJgyZD4COXoEH8Lvk3EKTJBqU1P5oLYNXAW/kIeSI4YyLPOuJH
tAyLJjnzQGCdgal2HkwzDLeM2Ir7WYfR2YxK5xAT93sEmjHsVVjZr4FNQBfz0plOHvOHGgVD1ybe
Glt9BEgaPturoGF5j7uBZbPClLXGd9HdjqLvNwCDaCjYXlEJkmkdNt2glSnHUNjv8lhNjRpBFDdq
60ZKd5s5I1cUSlYZfLcQ4B751Wq5i6Ed3Y0R7qCRsYm9Lns7ZMYOQYUToMymS78PQ558Dgo/tLRn
b9ObOjsQXlneIMX1dx5efM5DY3fVBsr5ltYdKZmFLfZ9BWOtNQpQkq3hktfW29FivyIETqhI0zcB
rkT/NDiM4AH3CKfnG5nNEDraeHCva1P0e8I1w0s4i+1b2nbTGx7L7pGfJLpB/0dfqYhsRGOJ0+KC
i1RAaiZhY84lOawA2ugMuySdgiGKN+QPRDfki6R7CA/QGnAWmOMleYhJuK0xat26WdJ/A4+p0ByG
eNY2dG44pdOR6RPGuvH4oKbESm5lzQDxspLEcWIipTWmjB9xBbnOqJybhHYArSPexdJV5yrnTGf7
yBvabDhjbu4eRGH/QlAFaJ5ZZWFBAKisJU5wYDUV41UA2YFREwfrdEru4GugKXIPU538TNriLLMC
iK1SrSMjuKpdjkaBH2Zro7IfIlA1yKblm/Lc10IBxve0dbQAg6wNEDqAwpLvBia3VdPCrqZrxhBJ
VzPZFWggyEiyN0BBjSOLF/0/z73sB286hKTKUG+xnMROxt/PRCFfk9l1Kwt/oqaW8QANu3ZoA0dj
iRTKuhBB0xAFBzkzMoz+6E4a/ljHUwASjQjV61SW3zkhcDgCf0VdZQKX93dxMASY3npn65nGTWFp
+ylMg8cAokBYMW6rKvVQMMzZKGU8Qty5NQfHWFuCcxoUNFQFtV6PvnQOoeOR9lkCn1MyxwPXlqjP
EWUyQADhp2Xw0AxmtWHfHPbSDUFMLjmnPVQUPU7Tih2O+Jg0uCu9kmbcxNSAlU/CMOXE3EQKABtY
Y2ZdDRGpejhvTDHuOzMIQYSZYptgaEIWw4EmY58tDPa7XoS3jkPKZQp6KdTu+2Jfx21Dgm+T2LST
GAAI0chzx63QZgkckmB6Jm9N67g663LzSbnAULCLXHQNuCFELnd/0UlczjVR5LyCVKfpQiYmYqSM
mAyO/6VJwy3ubKD3RDtVC8AEg8o9s8wfOFcUc1Sw95VJKksdk2sFEBc5jUqJmPS7YxiqR0767ykT
jmPAa7uGdvHW5tQNY5v87LC5c+h2bzVpRby7nN5UOtirbuHc674Ld0ySQEb59eNEXvvaLpr3Xhk7
D/jsSuRMWT0ObVs1IAILEutbB8WQoiAp9tBvh21QL95bAzGNr7z3pA0uqVwJXW6rW5E7/Vppl+lf
5JIXOGNNRPn24jqsXCWJzNsyy3+6oUmlUY45f0ENKl+7874Dn9XQGbQlOmWZ2+/dmMBsgQ88u+2d
FwUvng5uwJR1bJvEEgYCd5ZFltdaT2LayLI/L9PgXRRWuKmq6rCc6R3sl/hMeZBLQz0mXv3Yxt65
jrOX3hzPa1XvxmD6HiNRQPdHgTHnKINzI6b4yuZ11SBTdEmawRcWwGJVJgNDipzYxnOXxi2kCZYA
R0W3Ts+Nom0KECQkwUET2QswfvhhdtF1Yda3eeWSTBblF8kYncW9Ue7ifviWNkvkqgqXhPbmqUmM
H40V/6LLS3STgXVJ6ZH4qsn1Yb4H5xJWbOPF6mgzKqeGnq/pnqJ+YDsZA7AEtWNdqZgeSz/1T2kz
7BqCLWYU0uSqNDvLAMNmgmtYF60FXjvx9hBxGRaW6Wva+C9+lH9fzuacjh4NFb5IkgA2Tlg+mqX5
HTPjy1iJC5GxrIYGyETLyt5Gb3rIRkIpHe+JeUaw6ULYDYR6ecgb6l3dy2ONppCA+XOLBCVjbnd5
Cd4I8ualoELekfRZMTwMXrlf+5BE8FVp19HWtTR4MNWdp/aAMacqDjbeL9Bf8WrsrH3MyLLMrO96
RCFTL954Arc5zIG8Wsmqv8iWqYmTqfMRsdwG3I5aCcpFpN67uhgvERDSBIAxvlEMi9duD1m1bEKI
sRO9SxI/OXGgIm3VWZfm5Vbx3rDyIGcjmsc4KFr7RtYaK3A2uJLoKNwyr34j1TDehMzOsF4APajN
apvI5sa0iULI65QhSf0oje7RxaSFncJmf6hQFtkJ9RUZQRxNXWFvSSY7ln3d0+YZ6i3sUtaHTNjn
PgJP3Hn1ddxFNjA36kclUSR0uqp3UMfeaYmTPtCJc6Y4asULdp+FUX+JpemsrformnuP8YgOVCTt
vZsYIJ0M3usARxpAq/cpWZopZqOZnXIEBVSa9/B9XE2KR4S9QlK9nnlB/YsjT7xKqvjJXcQOPTfA
K8pDzbhzJ4tqv7grDlTq0VF0MWl9SAtk2lzS6GcQK6P7CFwJTsiMJsHEXNo31pUansOAxQ034qtZ
C+OXjN0jOTv9fZRV/Xng4GDziuxngo+afynVNP3LW+qEJxcr4NYWTrLJifRcQfWINqjDEacY527p
MgOMwB043q41SRYq2EOhuyziRAb2ZZLdmyXCXDeyruqoKVZeN/5gxk1NPY/o7lrCD8ArFCUztUZj
85qDd9uprpZAybPKQHLjmjPaB15qq+ruIcIz/AU6ICVQK/oX56oy7wuXM0rXMyrwRzjuldHupjy7
zyLr2+i7B5nRRZm69IkMuPnJ8t1mbanpOcwFaXzxhNiRuK2gq999eia+LRoyayB9DTNLb28S2wtY
AO3BVF6ZyluPdFLYXyyOJbOk0Q8TeCeK+DJxwh+03/dTmadrN51ekjCApkJtELG3ZpLpgoUIHTaA
A2JTHXEpIFrOuQupzHbw5kCduoOx66yq5S/JzhVz9NckLXZB4eGtGNQ5tELAnLQg49hJjrDpt7VE
u2wNcY3Nt9ZbHZrv/M9aa4LbqVy4K1EfI85ggOrX6SN59jcGoq5hQVBJ/qFyUVHWc31rxNO9FTXX
eI1IP46nAJtbeO5FzgU5uK99ZiItbicemuhHoK37MlZQKVJxg+z9DGRtvvSHgw2N9nNbx+gW9c+R
OEEAj4jPLNNiD6/IUCB9Zl8qFNLW3Cj8/KNDHDG7HxJQDH6gh4xJXCBNKbc4oB8FBTh0xhhbwAgk
meVj0xfmxo7YK2CVsWoXemmPiXdCWTmOxD7q6tJf1UwcF5938pxY3VZF5iJPKi56DA0RIsnFN7PP
WjgLAXAUcOE9EgKyUIAd8Kika9MpH13TA4AV9/mGtD7iVwfv+8DDFmXo0lBsKhRome7VGuvcVWYT
16CzPN41TOMpWOpdOvjXpdScV2I8OXVkXWCkuwduxyepJ3PD6fhpEMMvCKnjqgnJi0Z7fiSn42jk
dXgIgv5eGc5ZaHso28riivpzSV9IAatoLMFDRXQA+z677RlteowGZnvVhy1T2Fi9z9o7osRiYYdY
dnAKkCTkR99l2GBJaBxJkYyNYeun9JMyQb3qmwC2AkaEHejFJkl2BoMiyucGPpT5lvccaVUWXuPw
fm2M4mp0vOdGNcTCYP/MK3FmOeUlCoFs67HRTpWiJVy2xxo9yHoo7O9DO77pqDiDBYA50zQuMLe+
Y4C766fwCaHsNUS3V7us31Ck8wqkTs0kLSOmQIg9Q6otI17efRN/vTvPb2HFsYrW55vZLBiUCNEA
m8S3oBnOYKCTg+QnVxmmCkSh+o3shQeQU5xRoNeLlBwXhxulzdRcl5PV0Q8EBj41ITyvOT1YjUKX
pn5lqX1FrIZBgzreyKH7WcZM16Nl/XWjB8rCK1rk38N2QvoeW2ITp94yVXJuamYGcFbiayDn9F/T
3t8ogVSz94qHLhwB4JE1gzZuOgKAx4g71mqtanFEL83Y0lM9ntfloNqEl4XOYmAc3AvM5GeyLKCL
a7iFvdgUFlbhpIvO88C7a0oNJZLeyxi6L5Oo1NLGOkx+vRjy9Dqy40vf8G7FPM2LUeReefVDaERH
xJX5riyjhM6yFYtVDVCCpm82n2ddgt0joyVXxPl3xG+wAkPCZVSTo/NEdB6H1rWPvGMVkTaAIaJ5
RJ2bMfXhtNhHyaUNJz8tWS9y6h1m6/UtwZWY8EtcrSKkUlHRYwDQCvLLyOO+oDlDTVEVSGzqkDZr
1TyM3IxNHVf0X9piukjz/CnO6psIkvZmcC0A4yYK+9jdVx5Yz8zHbjkn1S/MUD/ZhdHf5Oa3sKgp
7hiJQRK2nyf4/5va9n1M5PyadszTrybkHzqs5Z75EcYg00LdYlMbukbu7Rv+Hyt0avhhdTZsmESP
K9dR9yYzk6feF0wj8V3SMC34i4ofHac3hNcm7URR6LO2TvONPWYoA4JbScG3NovxKIeW4GeXO8w9
Q1hTpoikLBSJQ/GIi9De5lI/RX3/cxxAopKc9r0rIbk2g7e1Z5JsUiGQIgLz7RQRJrlxLZV3q7Cb
bhPTpuGeZr+m2BG0s+p2fg7Qr56LgqKIKUjbloztFl0GvajmvJm1/qa0me/i3JJAb5DuM1IMGHEA
QcIa4mW+psyNXLzJss4Gax3Flb6MyUg5z0aoFzTXTFwiMCUFQZcOVe96KnoMD4XBX7DqgjIRL65H
bApTqTahczYJ+nxO6libvot9F95FTkw4MM/iJ1twe5n0Bodr2lUk+IyBkpJeh5n+ouVDlY9oeLGR
ucOSteiKfUaKGm23sjE0w6sBoogZwzfdha2U3i6YSw/vCLp9IJhVTNcqUF5wnFvO1ltBEvgFiaaD
D52sJd8WMZsf7nKsFoDbkDN+AxGQvzmFQPBXlgOZRgDFCLGDbvdYmkgIJNyRElUpXI91WQbem9a+
d97yeAfrDAjYpaK/0ayJ4aKYDv0CfbgLmeXbnJD7uzLoIDy2GKXvuDqoBeJEr13LS34FnCdR5HnN
uYuJnOSAVC3mccjpSJrywUho1bscYUlyceILkrnr91IPmJJrqv7sWNnKfgQbEFxlkqRjTLMhUnKL
xhsyXB0wFKdP9tKVgheD59MDfWyGzMpZpObzuNUEQGJKp280c2p9odOMmSsSrPLuqLPo0WqlASMs
kQT2pn0M6WaU0MpJbKBjOcYldTA0APmtD8AEEI1Op3XRk9/VmVqMZaxFO7y4hOAiaGckF+MfstpU
PHVdF3irmTftnARwazcZVfW9dlmLGF9TTouhcV5my/N+eBijb1DidJhbrF6Nr8rOiMmsY5decpNP
cq8NK9L71nGYmmSeLDEhGGZMQEUeU+eXadV+8zI63g19z3XJ0WCbma6+9uvQCM8iQkTunWx0b1I3
VMNqJtiAshoU5ezmFBsNU2hYoowC7iq3h4SFrlUtTSZEFSs4aWRU2Ihxb/lNFDUNT+0RSRDz/VyX
lJ/4EMP2wQlU5iGRSFpn3XdBFW9JdKVEbwOCU4uRllOILnILMireG67I0202Tkl41lkpGyqdX/3k
Rl36y9Ujkqom0zF/ZsoUEUgO329lRPTqz+k0WC9ENYjxjdAGTvR0/GR1BkyGxG06hDo+g7ofmizr
JIStrLI15dqHAtOwAupWrkWu8pZsSEtHq47U7jc31sb31kBSuqUngxW6GBvWUCOskOBXieousgKt
pYLSeeZnJX0xbU+BfxzrkJWh9/3mzC/n5Nng4HKRDPDaKIrxWiKWKNHqBOQy2A0FPkr0FK5QOpGh
SsRsRvKByI31MkjZZf0wHWeoI8HG7VtAVX8lnLYSHShOcr2t6sbYhkI2+0j2rthSO81kgdkEQvpQ
FcEhVs8MhxscJHTlqDCD+UF4eKJgBGXemkzpEU2M5aCmpduCNnsEO8K7U7gVo0JNJwrxiZtvgkZ3
1mGcwbqhgiBFE30hbmWYu6hVYPd2oiQxQQblxqo762qaW+udgwT8hSZzDfs4E+SFWxieCFp8F81z
RpLpDfBkUOd4htN+2/ctKF5ywEn9c7LuWWM22JWwmo5/BXW59NYfY9Jb/EtpTv1A6rtILnSEfHXT
OC4L5Sz55IUxlTXD2pmkX6QLze0gVUDuR2yhjFDocbdRBqHpyoU8l62wx2WgBbv2ktB25EKoBb6Z
JezpkSnyIh1v/F2aMRTFpMyPsO46tawNccIo0ylpJFjxMHdnWUho9IAWIqNUnTgMD0A77Euj7roZ
9auXejf/4scj6VME4dHhQLoESnrNz2yqB2ONGnV8tluUY/8iYz6MGeIFx7rDpzHkqOCFTwZFlk+Q
4EPnzei7CzohJtYXA3pNzGNpNJF9FqbtITboU9axFo9kFy55jnZ0jrZQXQgRCwaZZW3Y6EPS5gWr
mN6F4Bd2UdWjSQe69lRXBdIoH6rBnjTT6Htkh1R8vWfEe7ss0JFmRkGR69EmualHwc8ekXJ39S+r
p/Uoeqs44JVpA7QNsDcJu5jT+7aP225VNxVQHcE7WdE5xiqjM1Naa6d3uv7pn//4P//3f3+M/xP8
Km6KFMJ9/o+8y26KKG+bf/9T//Mf5f//p4ef//4n/DlHstfzX8+ypEsvhz//8XYX5QH/svWvuusb
vBKGewBuy2wBDNSmy/sQvIm07nNoVJux54H//KLqo4sKKnxC+SAfCvH7RWnM+KEKR+8QTlEQIusd
KfekX+D2RMreqbPPL2f/eTnPsS0EhCZiSW0tf/6375hWNpORNHIOM1ZtmKWl37x6JFd+8a2cDy7j
eXwbR5psxZ78/TKVNfbGjPCX6GwFksS27jqWmGcX/s82ro34/PNvZZl/XM82+dkc23RtaVL6/n69
wRl1Z5AES55fS6aEIhRobIfx0OdNCrDK8s+7Jf4PaFVxJtQiC66X4+rnn8L94ENwvrctgcLcUfLk
+VF+SkRNawZHH7N5iEY0TV7aZJbfddbVGR2ctEo3rVWwvaSjJfLNf355KZRjS26j46mTe154Cehl
wiaOTj5Ed2zWraDMGSk4FSOOmq1yQXz2RwdAxuHzS//5VNmmQuPy15U1P8Lvt5/CaA4zI+P2k1wy
4/iSMwG4ABy97ecXspYf8vd3lCuhdbToKDAut09+6FhkNTZ2YRxG6hok5zrBYpFhDXn2wOxdsSFp
pkGNW+Gj7wKGlZ09WdMWeapDf2Ry8i8+0Ee/udIsHZ5nAVs4XTPIOCKbKImCY18YtxUcy02JM32P
j/H77Eux0XUp7vKeoJPPb8Sfywb3gZaT7XFRcglOnjVJLembyN0OlWeW1xi85wsnSoI7Rk7x/X9+
KceESmNpcCzy9F2mt8CvafBchTJh07L89qb2BELZyrO+eI8/upuOsJWWyuarOd7vz1E1eW0ctSo4
NoYsbbpXFjB8pMclGXDLHANaS6qZQGK0RxyHx+jzb/rBYywtx5T4WNDvqdM3aDAloo6qC44oq5ZG
P7i0+Ix0TUOuP7/Qh9/TWR5fYQIsPb1Qn/h9pdCQMTrQDY6IPEISTYNFmgWGNrv8UZlTtm5K6e4/
v/Cf6zKXtFmYTe3a2pPLB/vb8t8VUzcVg+EffDS8R4Cg7TM/qj5vLXorBW/sy+fXs/56AU5eWMum
9ao9YSnTtE6uOGS1x5+2/iGP4knstE3VuJl8vAdMv9oEbSVRHE8R5TrpuwLr9RqjGcdQ2PZLMgud
Blh0JGP1qwZXImYRiX9oA1GWIBRFTt7PolPXCaOdy0SJtlyzuqL8GxHer2Kp4OX0tFXC1VgP7g1k
Ekx1VRw9GUNlhZyoa+TQYIIIQq0ii7ovi+oEuDL3BTmEWVmbwsmca+VTp2zov3kvy3b3aFJousvJ
iaNcUDk9sAgCYMeLwElN4odw/k5wjTAugJjOt2aZRRgA0tx7ThFH3mibIIQqHtFkzZBTnJVVDESU
TEzEm3Wo2m5P74Gyt8UL+ZpC3rzHb4dVzq0Nix5jZJuvAIeUceiqBKIItoXmFnQzkv1Q2BB0BDFa
yYtLn8LfDDY3EzJKNN+5dU7RT8uhREGRzcxYqaAUUV5GA1vdFswX1lnftt2mRTJwO6CS3Zt1Mv4g
xtm+1KifAppSDkAi6I497lj+Jm+vMjzGWyMvYP1VeU9Jl7MRz8Q9BND1xTB+M8Uc3caGF6MFK0hg
WLeT6h+S0KhJmQpoEmWgwe9TptD1IQKWDXJXZOrBJyFqnyWNe03BhMAFdikD5oQz/E8fhyL2Afr+
pGVSkKOVIH7nXteMYdCWl94d0n0g3EUGoP4BMhAUFDciGHE9MC78Tj+em/75c74st6dPubaBEiz7
gIUe5OS9orHBpDOJjnPpxxtwJCFB2w2z0Nqet5rwoe2sI338/KIf7AEsHzxwtNBMwdv8+0VD1yz6
yHYjkC2G8tdOm420bW2t31TYksf5+dU++IpcTaOXVormqjhZmyfTdAW4swjHt4Mp2wibgfbKRAVT
9EmDq8BtAKnJpP9iCfnoupbDedzjysx2T77lREAvIuokPoYlZSY2EXzA1LHl3quTEnu9QYzj1iHu
84vj1AdLJd1arahQXam4y7/f3SGa6wTiaHjUMUKscchUCrUeC9Pai4En0j6Y4/fPb/FHx1ghBaWH
ozjAKXPZoP62PCuAr2ZHGuKxVHG+Dt0cFUzOMb22J9jZbUI3G+nIJqhJAItBKjLtafv7zz/ER0+V
tDlHmmzB7p97sBHg00fDeATeUu9VCaoSn3a0DMWMLx6p5ZE5eWuEdKSFd4/9wdInhxiRhDxRVRUd
CUXJ7X1qcMa84GnXF8rMskewOc2Law1Mz/PZBe5fVF76xcn1o6eLk5sHVkxwpjw9R0W20xcx8rRj
a9c9jA73IRYY4DEMfBeI3fYlUThfnDKWHe/0W3sWc1gbQd2yCf/+I2tr4TNIoiasxgkPEi3KKjb6
HzCciI5OFxhNQbaVtH3ziwt/8MuyPfFwOdplsRIni1Tk12idIuoT1aDKh3E7vQQi79fu4Pa3nz9E
H7w8ElevzXZuuhw3ThaL1O/7MgB8caQIWfwXjAuLnDN5VDjPsqQf+fnlPjq4cbwQfx2GbSqw328p
wrnJiVNO4RJHwYRePmYlrEIXd83nF/rgieV0yLuhqHI8ZZ/cQsdW7lxblB86oItCp3gJLw3ii2xy
v0+9I8mJ1dE2HyHL1HkRffG+fHRXBYJZ05MEKqFE+/1rEkLDPZQwnxAj6UMpXKwNhXSfR7iAZ3Zm
RNl//nVtZXE+tTy6E565fKC/rUfMf5q5Kxx1COIaRTv2XURqMDohPeqp794hrLbh3iTzozgGcebC
S07rur/8/KZ/8LWVIuzMxVPDOnF601Xh6cqxKmo+3f+gXQuHrMMFbZBLfy4o6s4+v9wHr4niP1RV
pilA7Z48u6o3LbObS+NgpIa8HAazOCZhGd5L8tF2n1/qg6WAK7n8Zp52LPu0elwSmmXCCe8QoT99
HhpUDJIQoPOGCniziLZe2wLHmsnM9Ytf9sMvqQW1h0sTiM3191+2mSLdyXk2DiXxwPt+iK0twYHm
JqdS3v4XXxI9siupAWgKnbwzscoUqYSTcXAUVues9+bLumqbTd3G4lD5DQSj0qZtH2P0//zKH31J
rSw2MmVZ/JgnV5YyinrRLvlqgzsc4UC0a+DYpHLrrrv7/FJ/Nc5+X9VB1dmUySzsLk2YkyVoRMpn
5WbOYQzz9Ozk7baE2mWYMxtpYm9917gknf2+dpLzLnKOQKa7jRn0WAGxI4Ty+ouPs2wipx9nqfIo
113H++PUVJZTIFIytI+GIe9GlzmUJ7Yd/rKkIZ1Wo/oBQEdiRN6cTfhZcYcoKBVB/TwX8eN/81n4
8S2PldNy9MmGhwyBHLcwY4oOwu2sibI70BHpOjIt7LiweR3qJvIQ82TVjAZqQUSwc61eWrRseTx+
sYZa4s87QwVs8R+TTpknlnfyb2saAYR883QMj0llLfpv9GgI/zyQr4EhveiM5lJ/20/E7moUfCvo
8vGj1BQy6B7t14Jgs/Srj7Q8Gyc/Fkdb6jIoJPRKTxuHwpsDoSyOXCpO55/2WEcvdjAGwHEmzEK+
tegppkFCFgssQ14lfa++kS2S4EPzm+SLrfuPvZQ2tF763/hO0COenretWCN5I8PsMDs6f+NLx+gR
U1Lfvng5P7oOBwSWHkGymnJPXs7EhPqYN9pHvUOd7ft9ep2LPjp8/vD9sQTwbTjEA+Dw6F39UbXg
MHVyb2KFbYfSOjiuAZO2g5WnnUBsP7/Un0vAXw1807RZb4hQsE6e8zJCUcegzD+EfqDuIlZENNyJ
JPKhZcI5HYAh+9mmrsdF6NuQNk8aidF/y0iMeHRFZ4HVH1lBEPTHE0zidi7LL560D+4GjX865Vq7
puOennY7L/fJpJb0aa2gPuZLbk1buO1FNRr9F0eyDy8lbF41EjmU/cdjxNwKcX8eHAMSJ65AFYz4
RgAhuGiovrjxf5zhJU8PewvviMYXevpG1z1hgsXYGQexhGKNqu+vRvpJR7jW/tYi5GGTgkz9olX5
wfdjbdWCbqVQtnXawpsn24K8LfyDTdMdjIqHnMawqpvelf4X3++DS9kW7UhXC1vS+V7+/G8rVmLU
bW/4OeBEHELg7wNSDZveQYY/JQ+fP8MfvJScnpe33+NUwPf7/VLZMC50lcE7mCA/WHTSMqWj4+fT
8F98J2Vq5Tnw3OQfffx6QFWaE/J7mCiyzyFpA/dva+LTwj68+Pw7/XHIopnMKYsFgNLH/KN/HfbK
jCcUkwcA6BDlBlHgRtVESKYgq0I04wBdsg6EsMmp/fNL/1nQ82jSE1rqWyou93Tr0w3SDdDAnH1o
Ix87D8oHbcxgMxRZdTNajEwW169EAVji5BljPex75AS/Pv8YH74gLhMhySmI8miZnv3tASKxOElU
yCI4LhTyYsKTjnv/Z9/V5p6IUXnM+ql6/Pyay0P52562vJR/u+bJeWhI0hGpRWgczCSpXvymxt/I
wobxvsQ89fm1Pvx+/Ly8JQxv/1jk68YuoZePxgFk+LCzotDcpDAfiaSa65VO6wHPU+KffX7Rj76g
Qy+C5gE/MBPc328qqd8ALSWlICoG+O5LSMkkxABhvTS/eIKtD68lTPro7jLxOX0t5RDKUjYtZWc6
OIfeYPE2UEgjKZZej7Ksr8wYTF0gX0yzXXxWPn7XlTmQTzxli1pamzjLhvsQB8FdhJDli+f848+n
/2pdCcc+fcwNx87C2PDZy5VvnZnKbwkxm4snOQf1FyXTR7ssskF6rQ4vM8vhyRKFnjUJFKDhQ6f8
+eCQa3oGheCHi9ViY4Q9WCsC07aiq791NbAObcFQrS1Qz3mNn6dXWY0K2Wq+ODV99AjSGqVclJ5t
SufkVOnN1DVymcdNYedsHMO5K0mLxGFLOlOoUI5gRcq+uOsfLGyIaATnJ+o4zlAnNVzbQw0yJtNg
yo3+3NVDdsiyANXGXBE1UYTde5NCQbMZc/ynFTkvNwUr68my7f7RSdIlSTHQTIxDY4zVfmKYszMn
EW3LOag2WTmYX7zgf3QAuB7nYhrrNi85G/3v71pV/j/Ozmw3biTbol9EgAzOryRz1CzZ8vBCWGWZ
DM7z9PV3sV5uKTOhhBuNbhTgLkeSjOHEOWfv1Ra2Mw3xsWkRSGX9WD2nwL8G+uoUGnErrYR/8Pny
vnASOq5trB0hNv32xskHFc6E3VFBsoyONNAYLlxSNJe44lxJ4l+YOOQfhaa6LG/tbOkUk9MpLRrg
o5N34qttzzDLganjiV43Ry2kh1/rq2t5nUvn0odR16f/z4lg1khb+mWIjkqY0lKTQS3BNy1/oglP
o/ObpKA76chWcf2mTUxp3mOXDuy/fsMucRPlVmr5ln2a/cXMUzCLyGaluMrO9FZyNo2JtL5/PsyF
uUNqmYMBrDCXmtP9YuhtijANwzRjoqwUoBHGfF8pPhrwNujJCl8Z8MLMoTAvLC5z2hognkxWWzGV
mQ6u8NDUKcaQcxw99Ar+EZ8/ln5pGMLrNcXKvdExTw7YeHVhSIUaHtQYOAneVaP2jz6oUb8TZQyv
NUqs5itiQaSIMknS31S9BLYgY/FtzAX91yDasEYDrYG3fGQouypcZWwjhwY91mqEfeWsZjRuhZpZ
IaHHqUWjxjOPyJUWfdpVtFO/0pGoPeFRgl4qS+KnoqkMT5S98T3DO/pHnKoYOEbrVcNFLLp4tBrT
Hq/EFtCez9/G+cug54f4GHKQTrB3miKkPTQU0VTGxyV33FcBYaTfRkPYRlei/n/vcCdhjWuQsKNF
wNa4vuofFw6+gjNuw3F46GfqursuHBEHs2dNWNiY8NW8zqzMETdlLjs7w5S41tbjkpm+o4XwELir
TN8GoWFWn9GXuVyJSc43E14AfZUAqdDqG6epS+iy5aQrCml3x4KkF6MA7lyjfp5IPwK1dnARwcDk
8fN3f+Hwd0mykZKmuGCf5UvVQc9C3OvdQ2MoEMjcEGfCPhvSm3ByxJf/YSzOG0Ew64qzPaPGsUHR
TV4/kTS+V2Gs3Sf4i2AQNldXFtj5lOLiSqws4M6TCj790iZX5VFTuOBF4Ce3nYW0xnEXeeWB1jP6
dD653I4JJGmQOItm5soacWycwoNSy/Ihi/D3UjtZfWsGrG9DGt+DeXIxuIDw5CkqjNDP3+f5hIEx
Y+rknkn50IR4sol0djo4OIWEhxHrPY9a1BsOEW8scBscp8QKEy+Q4PMhzxNwOol1cjHkfGicombz
cQlplWpGVJO5OWdYTJEQs724WxZENANoPF0kG3t2fwL5GQO3EhUSZwl+O/kaiiJ9/vy3nE9dtg3q
rQY33TVxcBZBTaaOKDI+ToN4wfpQ+RlT50X7kA5XFsn5iyaXxrqklryed+rJSEWx+rkOEdVzu8R7
GDId9uFFGYi4lRuglooftpgWf/5450cfIbLNcCS+sDw4PfrmrsYtIUXH0c9Ij9oKlCp81VdRLQ2W
kO507ZqyzpaPk3m9ENHwzVQm73zahRmZiwSTJ+QxdYRyb4p+wfk0hXs1JNC3kj7ZQHSptwnam3u1
SZQAgojhNblVXbkkXHpwihucwA4BBhP84xTL5DD29cAPScqigBWxaLtIM6DOy9W+KDGnK+n2S/OI
pksaUFUWM6fDx/EAHgGqaw1yyl393UDn/4SsMfJxWq+vRN6XRlojN0JF/sNb/jhSQ9Wq12Upj/lk
KxsV979dQvRK/rCJr8we48LXJGevkQImajqr4TZogoZyaCUmIEP5jl2WhXoXSXVyJQ68tDSoDKz7
EG+PxtmPj9Rxw8np25THbonHvVGIbI+hbnxLKghSG3qqIF/U/uXzpXFxUL4U0Sejkh3+OKiTjVnV
JXqM/ZB0Ngs+H34f21hTKktx49I7u4WNah0+H/TStGR+UFAlUQkA5+RJl8nuWuw/4qM6Yd4C4hYV
AZ1+6r4pFu6thp1emZcXPqFG7wzJJ3pJSLOfbLWywDlsbGjDzpWuOIZh02xjHYbrXz+WphN0cRHV
qRGffkCnX5oRsDVXGCdEBWvnHUxz9vGRtP6IeIrUmpm2V97lhYVAPyFfb81UEnSs7/o/NxjcOME0
4PFytJv4PXeL/BeK09zny+lXtu6LI60t1ZRpWeOnm0mD/C+ZiYGPiIuAk6Aou1PDlaWotOaVpfBv
nHqyg7KHcErQzUDV3To5j0eKwdHiyvioIb/FjNydm3gzKbR2ecOEXhjY6ZA84w6Mn1PcRi8ABZs/
gCFSF8uYQX2bx9J5L8sl+SJ5dzX6/jhU/aGNpy0WN9oLX3H5qZTahMlLkui/q7hqMZA3bIieC13O
3a40hYL1uoWZzz9aKAGrUPS0+kBXzGn01R5R3x5XtPyfxnA2fdZi20N1CPrRRAsVMOchqRucGZu0
8x1aFZAc0qJNa+eAtzjogyJxPR23nleAtPV2wMaSwFlN0dFSPh2u7GAX8mYW+cB/211o2eBs+jhJ
iHiToZ1m5wAurNM3MJKn2U+cBTeRqUCXumbHAEFkYY1nhUgwt8AAjvBkrzoVdvSJqxUoTwvrz1Ar
5a1j4eXqO+Ar1Cs/VKwZ2I/ffU3krCmO9ep4lsoZ7CmkwylZve+64kdrqvVOSTCv9uyhmn9ro4kO
dYzyhmR8roTgewln3sGFKrfKUls3tV0lNoyMWH9buxDBg3XJPPswMuTetYXyNrR2pn1fsqV3vCXS
i2t3+fOEgkE5idIBjEkTdYm6PuB/lqOVkYNygcYSaoCwT+EuPEVmAt4i04cbdYxv1NJsfDvTza1Y
avL8YBWu3LvPtnR+Ah1cZGK5nxmkpz7+BETfNI2LMTuGWhRu+76x9ry3zNMK8C2m1tv7IQqv7EJn
O/o6JjWgtWWdDUI9OY7x+RoHB+z50S6V8Jb4INuobmNQ1U/oAMrj8Uq26Pz+uQ6ok2+mB4n752la
qhu0PEXOwUTBlHhPwyCWlLjU4sHmfkFvmnsCfQRmadAkIqyw/Nju6q9hOiWvtAP8qDEmv7L5X3zr
bFmEI/wastMf33rl5HmZ2fg1iqbNpJcOVKwjO8bfyXBCmjzqqv6FSDa7Jra5+OYxuSZsJzo5y7Lo
paPnjVblx8oIy33MrnPo3Nm9pfYa36OrHXefH3Lrc3xYobx4ohPOGttdm+dPnrOZUeipjcKXRtvj
a3BhdqnrPtio337FGoXyapq3TghAUES6eyWyvji4S/eTQ4M459DJNKPdHF04LSbHkdB9o4agjvpS
aTZJYevvttnLYKjIvg9UBHeV04V/ewKuz+6uySb+S/34JBfaTAthvZFmWKh08S3Kk/4pV+WXLumW
Kwfg+jedvGWX+vQatJA9Oyt0WPg8KwtFx2M/9ri61MmClaYb4topnQ5+jyJwKE7SYW/O7dvnH1i7
MKMYm+wRjRgsrtPorFTydOzzMD3mOILdcXR1ePqUYIN2M1SomJZ2Shr+oqZoX1zHUTZhN+GsAm09
ulHrqYr3VW1xZ+4XFUtiOgV19MwDNVtvUcbmx+e/9uKLokS73iptU5zeJ3Pa7FQ1c9OjIWv3pjVQ
RyJf1xDL12Zy25tq8VBnyBMypzKuBJVn8RBiJ9W2bKJKhEfOaTWxMPIsxH+K2dDjxYw9Qze/mUvM
Bb62liu7y3myYB3s39S4xV3krLGeJhFHaxOmXtK05U937uYgla5+yCN8qBrXGY5tRxsRzfejDzw7
3diDwHKuqzg7G0e/1mpwcY5wtSVzgeaKrfjjboeksXMUrBSOUyXiyhuiztlIBNCBQ9r3a1Ym6v7z
73wWwf/7/P8/4Mm2Y3Co2nNRsyDa0njU4yHEKSZ9/XyQC3u4SwS/Xic5vFX35OTsFavpcYhdTzGn
vlPFjM2EqCkqeVmEPdXiYMjUuN2VKXwpZqAAsKpQNeqaZ/cG1w3xOtMjzrLRggADhYtoC/NEMqax
sYESdEvI2gS4A3Pn7M1e/z6rkbP5/NkvfdG1lMi1jE0HFenHL6pBdAcOhOswy9b8Kiut+j4UEZbi
w4Aqpk2vSb/OVw/lJFppdfr72TFObxOLUGY9rrP8WLS9c0N7GrB10OVvAEzHK1HlpaFIFKAPQcPA
FXd99P/EZImWYzzQ9PlxCSP3vaHT86mLBN5iJIn/h6FoLiArTvGTo2L9Kf8ZajYFqrKI07FV4nHn
kkm7Kbso3WJ9F/5tBoRiNflSB60p/3TWeINBpQVgwM2OQsvNF8CJw4PR4J6vdtGfz6fG+R67arJR
r9HqrVLTPZka5qTNShGD7pzRfx3bRihQp7BwUFdXncjcuG47gxFRryVEzkWu6yPa6D/WluvzLhy1
ULUixTDvaJh4c3lcni3fjLVwO5LCeyhrbAClC1YTQmBDUxD6CDM22Y1U2Vz5rufbD7+EHp01fYiy
yRQfv2sxTLlKN31+HDo9/FaHPQlpIy0LeWUVXpqqzBuURf/2JJ+2zlnpktNLXuZHSF/VjdoO70MR
xr8aJZyvRBjn650SBdIEWvTo3EJs+vGJtH7ACnh2eLeT6wZGJgtSMFXky1TJDso4dtvPJ9GlJ+Na
hBkSV1HGPVkZS1pEsmtkfpxzFIiDU0+bNh1F4I5ZeqU4deljGQhqVmHCqgs7OSvmfi29NXV+bJe2
+qLFsFXwKbrWQHt+WPACuV5R/kcEcbZrx0ue5nFhZthwLaNnd1N7l8xN+dAVKhwDM+x9Apb2yvwQ
a4T7MTBkVG61pJbp8TvL17lRlUT0fWSIkMccMr0QmHgVc+6+SsqJ3+opoXIikz7+im1ojw1YG9Xt
DuOfkYYgABMjPLfI6m+LWgr1gOyo/OXAODAfaOqGKJiRI0ZMsUwPckmxMZTNEP6R9FLCDsObgwCj
SOsrAefZzCBRDvjt33iT5e6erC0DG4QEMxLr4CgayO42ch4cq8YDO671L59PwvMdxdTxRSCy5ZBf
O1ROZuGAe6tL1sM9oMQZ5V1WN868Sdh7Gt+IjMzZT6lTP+NU7OjACxR38RuMoVcidZPZx2iyRv3K
urgQ2fFFyRlgmsXRRPnp40JMhVUZAJQw+i9cSiIdKKjKy2Hr8LLpfQCsPXcoKPGljr+qAuEQQTcx
OZ2WVgd7Y0R36im4tt5//qrEpQ1izSPQxsNK4qj5+Ls48lvU+zHOkbNe4ZqamhNK48kpv8VJIx4n
MdFLpc0oAJcK09IIuyFUl1OrP+YuNvw+3S/S3Axa57aeOZTlPnVr9biQhCYb0gnru97J5ssySixg
sSnIZyp8ZROMkLWcjaor00s4jSXmq5lp4EvcyDK98uov7RMEFuiH0J/Rf3kyGcyeladYS37EUr6A
JpII+Z1e4Pnn52/ywouk65JjGlcOJBin1SeMfzDVUSvqL8SWR9vKbXZaWjxnezXsSgz9yh5x9lgc
1cwkjW7StTJ8mtLnrO5r8FXmoREV7vINzuUANZYro5xHrSbHoE2TPtke1tNpBQbCtOVkiWsdMKQE
uoITcxADFkajWLjxjqJeFegxCEK0ouWWdKu6L5N5uZIHuvCsJhUTsnwYJThEkh8nqRuRHNLM2D5E
QzvcKeY8B4qSiCu3r7MvyK5B87ZYW8YF6/RkFJyDdfSujnNQcB8LWkP+pps1RI7fjPixd9ca6M9O
Ftr0aWSj4MTXw9Vifej/BpF2BH6r7rDCEVP14lgw2NxueE7CHCBJSZtqhPDmSjhwFuMxJi3VdHOs
LdZc/D+OSaNk1PDJ3AO2zyPkq0b+mt3cuR1F8loweW9HTNhvm2zUD5+vjvMvyMAk8dAJMDhb8seB
pUyMSY979zC1xcozj4mtd7g99e+fj7N+ow8HJ7EAGxmKF8qTKs0xH8cRuWuGdO3YoAQLN7AK8HzK
YPQ7icD/b/cVhiInqa3p1/Vid7Jz6gZWTpNROgdb6cx77AWt52ZJw/DKJzufJjRl6ORS/80H0Aj6
8YkKlFZTi+EPwpEq/22U7rhPFAzFYJI5xhfsSsYHnCbb5sqwl14kx7VDBYh8xFm/L67mYkEIYB3s
fhFbkYN2nyh94WiRjFeGOl93BuUmBuLEZqjTIygV40xDqcGk1MofIcbuQdHh/mfRTXpobe1akuXC
kyEsIHW/VtPOn8zEJRUv18U9ZGE1CWQaTvULgz/7KcNCOLrybGcLzqYHneBbXaU/pG3XP//PIndG
MGxctcxDvGDo30xV6E9zw13bwhT6MKtLGISkML0SR8fg86VwtuRQOlqIG9AB0NiJ9crHoasYezx6
/gm4Zrd6IXhMvjoNyN/PR7nwgOh/1s9Hcu5ccTTFJRCIyrIOs8TLljjVOGBZJ2j3sIlywkYN3EQz
9hb2/tf64M/mzfqAtF0gqF9Vj6ctS9GSpCSRE4C9psy3STMOWyBvWhdULSQVT8Ndev/3D0vZl26e
1YXobKauZLtkrBLrUOApvtdr85WGzttWM0a8kt2fuL2ZsPvK9sqXPNsCbAroyKwQF5m0P54mbbrK
jLS+7vVD1dp0+Jcxmk7deg4TCi5agmcse73Yff6oZ6uEfj+UnegXuaKel2YXkKK9PRvi0Bd0y9IU
DF6Mes9TF2tX1Ztn5cC1t3CVBJKW09lJxceZKhGWN20VqYdeHQqP7IP7knTQLyMSuxQk6WjPcSXe
aJMTB5Yq3f3QUQn5++ddhTNrLZo+uNPJNPXg0pEiqgc3bnuc/eL2iOIcOE3oXsuqXliYSGMoGsKE
ph3jdEev5KybSqxphwJ/4tkTw6S4wZxa5rWO+fPgzeYSTsescChS6qR2Pr7YcMpyBRSHwamLS/YY
1nBytMUCygggNatDbExY2B7Yo7dyyLpgMpCRfP5eLyxSZu1q80H+j79sndv/2QBdqWJi65Yml1CJ
4w6Seq+tVExqe33ckfE3nj4f78K8dU10pcZ67ztvOkkUp0pGOZiHvFBSE7edIrvV5sX+hsHpXwuN
eL1c6bhWoPtD33h6NDuFKROrNDAhjVK5i8slbg+9Jvpbko8WpcoBC6ONGUbQcD5/yvMpxEm5Vs/p
hNbXe/nHt0qdItLS1NIPoOOmGzzXG0pIiIE+H+X8XTIKgTe2KJQ/ziaqK5EbYDRsHPDrTnqPhJaR
gs4t08mzqbtcSZCfzxRaduhbxwrV5qZ0ugLNRfQO9jfscsaUvoLuc/wqaQ3PobXtER1Mtvn86c5P
LnZymjLJ9gke7zR+KykdJxE53sNYl3GgZitOcTYMIInGW8LZuVGV2AWRCGjw84HPt/PVWYhKrk3z
MuHBSeCowNKr8UzVD33Xyz1+Uf1WRkgC9FBOPyvVqm8U3WmuPO2FGUPBY5UEooclEj/JltVyNmtM
99UDxiHQcJWkwdUIn9YluzJp1r/oQwROJZNAB1kUmXjNPE10hHWY5mMNuHnugT4l0teqYaNoRDwL
GQLSTpN+xHr4798pbdK8TLLx9J2etn5Z+Dp3Qo+0A07Akb8UuXWUtVU9dPT+/M7qVNmPqaJdSZ5c
mEEfBl3//D97W58SSa4+IgdtscOja1aJ40P6rDq/k/EC4ldPS6xke6QEWZdF05U71ek84qCkerWq
IajlgCdbF9R/hk96rTMLR7oHuB1eD8vBxd9ZLYLJ2QByvbKPn37W08FO9vES0vFkRIl7oH3Vs03p
K9NybLQv60it+hjhdpvIazfyCxsQR9faLU7LA4flyaSlEbNOqkZZDrMF02CTiN68EchGl6AMm+5K
2f/C19QpL5O0XkP286tjKgcrVkvtoGO2uZndYQeaq/lB44m1hf9oa+DmtW/dpF+TzV7Y+Ah7SGCs
HeI2k/fjd4w4oFmUC2hWSnG4iSY4zBHXQunI1MAS8bVC2cXxmC8OO9Da3nDyVkNr1JyxnZaDY4dL
gAXfvG8zOwKgS0v2sFR/XYNYhdxiNddadV9nMo20INkXq615qJLaeikbSLAWlK9+k1Wj/bOe+/ba
1ec8AcyQiCZpbVilGiSvPr7S0Sio5C69cagHwzl2ljpvU1EK6ta2iRkhQAjbrew7PMbhfkGyCxYD
XAAIyr9uFl1/iE1AQqDHLzndDaUTYpNgL8ZBMVdIi5vjJL6b1TLSvIVa8bKt2sYodn93wJyu1ZN9
aVymyY5J2h0i2X8RNXsQJT10dsq+r5Kgc6+VQ0/PlnW8tWZmsdetnQKnbztaRoWMsXuw56r3shYK
pTNdietONzuCWBKeq9rZJT44S3fGVdEiIs+NgxZGqhd1VetnIqM8mNZgxRLzl0iHcf/5e7yw/VCz
VombkbNzWJ8slLzGbk4Rin4o7dZovBSM9LuK7qr07VbvneDz0S4sS0Zbr5b0ip3vP2HtYq5O/g33
KQFgDb+TJww1syCsKXsWav3XKlPeKEpM8qlkedbM58c1gj293ttJpx/cpUW+QD8xBBChP1h4Ij1W
eu28f/58l77gelhhQ0N6lVf6cTzLCbuhpreNJC5Araq1Qlrg5/yrO2l9EM9i9OJILTefD3o6Nde7
DzEcGXlKHOfy6SKEl4i9lXZQe0WFoGOzvfn9YET/fD4Om/XpCfnvNYvsMRkf8hGUdz8+X9shUAQU
JdaljjAwgSPsj4MpH1WjKXFigqHU11KBmLzovjKa6YtdaTKo7boOhmzsvLzXpqOhkRxyVdzwauQl
gWUMdYDEsjlQMI49xdZC1FFT+sDv63f01d/MdD963BNgXDfc3kr2IF9Xs8nnzYy/QMI9pyTMARnl
M8BElVfvZIUGfid1Dnkry8NA4BSw4GyExZnm570CGS5O5HOZ4843O0v/G+Bw/0gvBx4DiaL6pHai
AGjvI122b2ULRAU3fI0uwTbxw0yXEAFhFePw96vqSwGMC7jMaFQ/C7VRfbNXprtSzDxR28xbPDXt
xyQfli/OJG/dEOAIQrqtE+OrVpbVndGRVipEguGnWpW+URTdIXXF6yK1yFfM6HUBM7hxwkbeTb0D
fKmAsyjjvr0ZHOn4vWakCX1t8y/LoNVmxkUz6I1+/g3UzdlESCK8GbxnUEZ2csDJfzl0YWj87Axl
Oc6T9qLYS8h7yV8LpXpL9DHEcbc0Nxl8kyRdol9wspQNZuv1XpZ8VncJm995UYxHOlTjr9poDw9p
Er7bKHN+tl0JWqLWbb+3Feq5tgjre02XrR/22fye0nvwPQqNJdCk+r3mlL6ZcM849k6t3+VOkvuL
m/6gVAtKtpYtrDinU2uEVOkYVF0RbaHcNlu3l8mPJBvfl0q8lrGj3mvsYxtm5uuKn/ULbai3I8Yr
t0pTJYemc+xvgBOjW91K32olcwIsZEyPK9H9IsG2zik9WIUw7iEI1gQnUblRLEU+zjCetvBU7ntz
fmnbJjuAMtq7UegGtRWNDxTFxR1ElcdpxqSgtNVe9f5NrSRZ9k9blF9Dx5a7cs5qHxCrsx0iRZJc
BmTNIfzEbS/7Q+pd2zudmf8AApEeQbVo6WZY8vkpt9ziN7LUZ321BiVDU+11DBe9EgBmF0bafRqO
4TYiu3BLG4IFhynTWUYof/aiaHaKoY17vpk46jL9rhZ1/keVzmOn2Obvkpvtbak16X5czFEJQryz
gJ8OgNWlWPK9IcvC6yyXTEqoQ58Ju/pVH6sSCrHQfNeoXrM++sY8Lm4VywLaOIXNbSkhFzn0qm8j
PRwOrireMsV9qcNQP8oyBM4uy8esN4eXqsqzTaI338oIGkQYur8m26wN/sl5yVlHHi5vsSfGkmY1
rHdgUIzZb6UYZ69Q+Z/UTYuNFCzgqGjAtMRu6pMqrLx4mpqnelSWvdprN4pmV6Y/1LH6q220ZF/E
+OcCrPgnLFVS4B1f+EbiFv0EVH66U6e5PtJy7HyJo37c4HCHvA5bZ9COETceNBqgbLXECNrY3iu4
raWerEN5B/IeNG7fB5i4vgruDcchMqS/dIDnob4kz1ivPjtFXcHWc82j62TV1znvHocRFrWBfV2Q
G/JnLl1AQzmGt/kIYjTpqj8zNhMwTWpwd8YvTVQ/G603IZXZ7te5ABmGPcj02E6qs6HBotjwTCqG
9fZ+HHC/UbLS9dNIAYYzMAceJmhe91iSNTewTIe7zMLLhVaLrA6AWUEjXxzhGSks5aQo4tuaWuy2
j7R34DMzbxAmnqmufMNhkM+p2bk4ziH48Gh3gG2c0JnfRM67Y/QlXzuCZu8M8rsVOj8qSRhB6Rzv
6FntdyFyLPh8s/U6qlX9RU1NSqpzIu+RqZTBFGrDIZxTKCdTTghX1ZmEd4vKwYPHZgRcVpLvY9L3
dxn04tu0U5sKWRekRSGU7RiqOfnFsvHTyQFIhEaazWc0uiCbKvsm7ZbsacyT8g009/JMEwNIDrJd
4DndeI5Yu4WDYd2sdH96VYQV9PA2BOkZ621gRqvOxAgnH9Uc6MSp1oCX9QXB0upbPmPGoXjO4gB/
iumsyvxGscpthangPeQT3cfJP/PjbCo3Q5M5T7N0hTdjBIanaK5slK6TYBjTdo+keEaxo1aBA2T8
Vtch/SR6W/iidUdPqBxKiwz/VGBeX7pBSqT7psqxYcJTNVLzS6+IzK9ktniVVdu/+9rAYt+UBj0w
EvYqTQ5+PpagZpYkoRrT5aETpIK/tQPN9JU7keLbijH/0FXUs4QPZu3V/eR8D6s8rz3Fior3YoYo
DTmuTm543v5mISDt+Vsn7bZsLPFgirqDZyst/cuSNpEPpii8K+lG+CFnZfhjFrACy740AEYq88bW
8+SI+Ak3AzfXd8psTd/nMFq+Neasb4uyYwNorVFA9RvFi92Y2sMYAsRO6kOUKcpTaRT2GwZEeTCl
HRDCvrAOsDJVX5YQw/MW1GRDGd9b2vKfti2Sx5y8/Dc638ctPKXH2FLcbQ1C7B23a7RSLT765Bam
4pe5EEbJrMhgpGf89Z2iZdAiTfdQz2LAwD22NhJeeKCvINPFiY8xZoJjlkvPpDjkGVJ9j6LY3Pcm
DiOKllDHMJzbaq7MW6VqlWcjHCnXKvlN4yYgASOIbHo1ao8NF6ygJtoL8IpDATIu0WFS+KLLJN/a
xtECsw0xb27mOzuLvpi1Kbay0p/LdO43hNDNZpbtl3myxwDhd+8JhYR3qKea18Lv3tYd89VaMvFk
2dLdhHiw+E1sFl6FqVsOseuHkcLyk4k9bEMlT+AGq85OL2DmyrKdtlZskrOkdOC06bxVhxFPIK1K
72LD/lWlE0KZQZae6MZ518Sxvq/1ScGMf+yc+8FJsIWnoSOAkGvA0l3qXU6vzm7OV38fzURbY3Vh
IA1z4Iib4yehTO22XJpyizAQ6t6Y/HJHevG7TBXbtLeeRR3dqTJ+jOJhIEIYq6Cbui/6ijTO7SkL
tHZsfDHbiHbTRD+kPX6+dh8HE55uO/g8I1s9aEOFnLefQa72iC1qYoEUBKLGcygA2c2aSoKiZs9O
mn4Zo+QOfKHc9BLczNB0Yt+QyXyIeugLIhWPuJKIre4q3+pC3cOPFHsIofdjbOo+dvY7J6zqpy6s
dFyGB/4C0ixeuk5aE/x0X6Pv6UOwBeWYHsgpsnN16kvUpCWfoW2/kjcZduC9XkilNF5EdtmfTafF
A6XQd+AF4pcBqEHgTELbzyK/qY2mgWctk03TadqfoYnTuyEffne5lXvsXupBrUh1R5buehZ7v49r
dxdwIjrYKom3ik5jzxo0EI0GtN+JdNIhLWn4qTQ8+u2hoUVqaBV1H9dsHi1C8LUJ0xdd+mbbVcus
M02YazSbbrAqm4LBkl/bVrHAPGkFILgcHt5SLP7CvwFUMv5TTYQz4zg/1qE2e3K2q2Dg/wqClkOV
EyAlQVXoN32WgpVwequ65xrBIZQX4TZMXQKUttj0kIn9EQHFXquQWWK4+NscUUaOkbo1x2T8nteK
/QyKob8Z1Q7b+d6OnhVdFnezgomWV2Nv4tNxB/zRLDsvqcdpiy4l9SwjCV/cWfDvaEvqbrOsLvZu
amS/OMPFrhX18JraQwTEOkS2V5atNzdFct915pYHE89hLfugztr1D5vntRPmOzfBbz0RkzcqhuPV
7BBGOUaPatdFxPQITkqOiUBmHaWIfn6jj0zcUslvDkYCNQObl/5JDzn7G13Xnyv6XDZjnBqeXCK4
9/UaR43NQ6vhy6s6hR2kC1w6s6l/CnUEGdvK4cBl9VU3aTIyEx50HGTo6XNnb3i96bF1xp2ZtNFD
2HFl0mDQeYtWZfssW0lpKO73U0L8VjlpjYsSqAnbLugbHX4wu8E6aEm1N8P5S9rH5aZMpOujfHhr
gZMfkhbEgFMU85+0VIYXU8+6bT7VycESdXZP4oA0ZOXU35SkTQeffpPy3TJwwXEIyriDWItXTPa3
zMKYrFkaUN/AraPGsPx61mfwHeWEPWfSHroUMc+c6sfFgfeodjnxYBd3P4tEUx7tOcy9zObUHhYI
Fcx78TUfOVajVu1/DQulaJhdcC9DWPZ1QXN4DQFrgwxt2rZFvVWdvnpOjHw8zg2oNs0puRVHRHaZ
UHtYrBb4M0Aj2FyWWPzDHLbDCh9Rch5vsNiKWztJ/uGgTzd1U9pvWVm63owYNXAV3Dthujj3s1mG
D4ms+z0YsYnvt1QaIaGO319N+KL2JczHdPim6Z3px4uyPOWcDjuM83BGM7rSK8QyI9dbvuPL/IIr
dR+QVrY9uvA7WHYN1AEL2iGmd0nQ9jj+2B1uSjTJQSsby4NZz6G3kg02sgRPawGbxdpREsbQ7wHM
riyJJNLpSOx+nw+OthMRjNe0JfyiyyS+QZIQ+Sw6ick/7uKLrdPpWVbDTdKW/X0oM/umjee7cXKZ
RLMi9nGFCrdamDdVR6qA/inNG+fE9FNFkv+XdGNiFB5XNkbwvTFvVBr1vKHGfBRiJacl17Wgb5af
LOQfbIjmjZVqLHGtVgMt1t/1Sb3tRu12bJnhZsEelbogefjBDD1N/3BkmUEHmIKSnEpe0a1vrDGS
b+WUfzc0N/OMWvxBBiuPiiVS+osTse1E90cZ6n+ysJz9KluWW9Nku5ngKnpLXXyJmvmmm5KnCOt8
T3dQkDJ9fxO5juQqmmnTG0n3ZsaqsxURl6ZBit5P+s45IkoCtRi6r6HmUIPosvimDcOvldJHuz4f
7+w4Fp6aaoqXpxmIFPAO+0gR8eMkqxU3LhWAC+pdPMfabdhjoK+nthFEVfhbjI3ro3hUH4i3soBg
dwEICulPS5mCAj78Qz3o9H2DVfVmh/gJp+cXmWAWj+eVjlia+4rbfWuK6CGdoRVbZpNVXhFpxk2V
gfo0lALcn/l/pJ3XchxXlq5fpUP32ZPeTEz3RZqysARIgrjJAEEwvff59OdLjGYaSFSgjnoUCkkU
zK7t117rN7wje6N8blvjfqz7K82IDTfvo9JBvVOn/pn9JvLVCbs448o+xuaR2cADBtfP7SAVE90Z
f6aSeTNiVppIOSY1s/zd7PLcQ8rpWynl14lk9NtBHVKnD+RvoCVjV5ba/ica/rdFDFXZ7+H+Nb5Z
OnonHHtO0K+DpD/O6nBbNf1BQ6eNPFSRuzKwlvuOFK8typhGBzrem2GvRO4wLwWnfCo2dU1Jsa6F
uzFRg408AUkZKQLi5BPKPBSM2VMzdWuanXg5dKO6q8li7GIAihdF2yYOjhSz24mjQF6IK7bPYs3r
qG87QZL/oHZbeoxdecET0rfRYjF5/zZgpXknfrGq0WTZ1zshh8c/wemHEcpab1uugpzXacIN4OSY
Hnrl2GL3iYrCdYxGBrVe8QZ6xIUW5ojO+VHllHU74gePcGGQhljDqoTLYCVxuJwgu4q8aUmxZBcc
MI9ARf39LBCUFRiwbzA8/wIxcrYHuX2qVGEJjrNm+hrko1cPSrDTM+2pDobQzrkN7WCcOTt77Hyx
xE4HJ1Cmx1HKfiEi8cOqiIE4oNqdPLTxVjai/Wyl82YQQ8NFWwCsv47tmhWa2Sbv9J+dnJKgIlTy
YsufXDIBIfKjk/LipzK7ZHFAzwxrJ5QgysdmfKZ2e1v5840J+uMLb3UnMuNoM9RD+iRJuLdmHTAN
WeCEhEhfUvIawHhHAvIAg9Vtqkz/3sndnSzWyobX1rRXQzjn/tR+j2pTxT3byo4a/ikXApGhjeY+
H24oRXfQpI3W8qTHaXgfpUG/U3h2bNVpeMHiadwYQd3ucgWhRTuts5/DoKcbMRSpkatS41RN+2N5
CF82hdW7eiCOF1zKTzjYc2hwxvAYM2+zKSID1BXtjVXqBt5WvHLVnOIWUm+FDcBf3YpyUG9ls2bT
DOrBJ+FjB5P/okdwXBPBGLY+zrJOpZbzseza4gqfue8WGZ/dlM2dIwKytqWeRzePONkFLz3ymOaF
nCbGdZ7kRyEBwp6wzmxIBSpkdFWxYwQ9vCGCzRTCjt0beb1pjbBxhja7EvFsdieQ8xe1rjyKCh61
qZxHm6jVQY0IYOlHqbTLsG1sKljHUYhbKIpq5IpW/JjjrOi0OdqjJGfJYuLUe4yQyLRFpFNdS016
t5rmZB+rLVmsUHrASVzZyr1oXGEnpPBtVnUT+pbphQai/J0pS5cNqj53o2o9CUaAPL020sHOqmwW
Bmu/75ND34Ebzlt1vixz3OEDnIUPtTroP8ap1G96khNe2k/ZlYEFwZaXhk99MbpNlfxBl4LONsTm
Qk2zi1ADHmM23TUJSsNtMXkkNd3/7q0UrpdZZW6YEjnpJXaWdRpW9jC3uh2q2F7FfYLOShRjkYVF
LDdFXN4mGTLxShGQ6oFE52qRNDhqkcXuWBbf4nwwdqVBwq5BnxtftZQAxYpgO/P8kTdlZ8W3Kb5j
uFa3jcheHJ6HqSB5ZqVRd4XtVwcdoleOPgKDbkt9gxdUUrLTtciVEMtw6jTrbTnpetxQxpJndaLt
JDVIbWqKd0lX5Hdm6E9XylQQWYpkRjH98+QJK3TY99U2z0JClU4vHJYPBo4D1mK4zbYeaBjdVQxf
gnQscQ7DuVUdNQ7mrQCt8ac5Y0rvq3VwqTemQGN5tEOPprmUCx1Z5QCuUDqZxW2fxuqlRlaLUfPv
5qC55n+EFy03Lnyw/rYBWXgs5fFXJja/chyuNoLWEfmMDZfoUMqHDP0FgkHeyGKBwVyRNTlFuDr5
NQbYRwdNSVmiMoLRUbpBsiUlaBcMJNLnupzdVUV1q4e8hyKMVewShdytZvkq/TcfIwuxLhvmFR9X
TUhSRsnsm56W9nudJ7U31nKwMajYHGGY003D+sHqLb9E82x5uDQWXynIGVxwlprXrDPkIOpubO+M
TLuFWPMrzpsvksHe9yls3BhSa1zlffEElczfUbA1DzBD8m3cTPMlYbKITcM4kZHAoMhSpWOrIBUD
9+xbo/h4sGHFm/mtcpeINTlM0ZirvdqgRFEWyUUtNhJAwci4RXhs3FhD3dtRM+T2OMz5RRJXPvnA
PN7HPkXDBq0bt7IUnq7BKGG63uBbhxEWFSK159qMnwRR7uCTduJjEIn4BpZjvcmFKt0UWJteDNWI
n15Q42YbZfJeG4pHrrAezHRVu0o2KdRI/G431Mjpl0aR7SGmTB45OYI8SiOJVLdOzsPeEzMuYaB7
EYrncuhSGGAKI+kKTYBph8Ry7lo4CPNC1StXjibeeUNfbioI7LdCnyR2MnT9voAVsusKZdiY5Oix
vu6Ueysm9zaa3EtynTymlKU2g5RoSEyN2i5EEO8+n+KnQMjA0ZZKvFFn8skagppmPzdO2dBvtC03
7Zhal8JYBI5Z+7qd4cC8DXRCC3IewE/KkRtFCJUNr3TNHbLFqazSpMfEnC5lOOTLU5XHuEkCsu/r
3ImGcAnhSt3rfe40unHDKESuPxlA24PyGq3Ly3zg6zNlLZcNeTdVE4+KqoWibbR7pU2J3brecK14
spx8UBFbMdLfkRQ9Sj3sjdyqMWQsqXiRTf41EyjaoB6yS4mL3CFZWThUgEQikiGwsz6stnqT+Tul
15Az5XRwIISTmcH3GxdXXd0OkRJskVf5LojdnZkSyaoq8vRpI2KyqPBMaUAXkho2nlOzfSqSNroa
FTTdyVhy/BFd8MZr2q1CIc2wZl6pDUketb3LIrNwW6nxrxh43HYGEhd5NyhHREZQw+1KtGNH/NDn
ojHYHU2/nfuEmIgE4V0yCcckyn4g7fdiVdzYuniPJ17KIzZ/iKcSqR7fJy/f1S/gAWpPw0h106pm
YscZZRjY/Q9+FnY2tbPyNpXq6kY284dBIrtYyu190/jtFtEWVmgj/UbsibmTeHiDK9AfF9WVgvXi
YNMdLqjAfoElaz/Dogx+BHokbiZDHl3Kl8ouUUPfNYtmxtos2J8p9S5w5BXCDZwI8i+gWhfXpFWh
lwhZiyKy9vvIMMg7gQCTDbuYccZy+tQqUrecMhExKnOAElWVmaE5UpVOvjuLonzVdHrbu8WgnhOq
OCEVTmFdhPKIsiO8hg8wcXhakaWRcW1qrbolH2/k+wpbPwwj+zHSb5R2Nsf7MdX5cFaYqgnRrcLb
rcKH9abOhPBHPCXSJQ9dobhERk0PzxTJP+Aplsr/gkJcZK1Rf1ohAKRYnjqwV+FB9/vCLSn2ETEL
2bAlYfbXpVNNwOQY3wCqQjRtzXQK0jSUGen0QAWci5d02JC61OX574hk0XQGvPEBPEbXoHOpBpY/
kFnWHJZITsWeuzA9oOZi2UsxY5MIwniPGn/qCdGobmRcSB9luSzOLccP6HmaVhUNNosE8xplwfe4
A6HuSWrg0XqohCDeJGE22+ggPwRh0+zCicquOAb9MUu4QBpB+9mIoX+Gif0BubJ8AnXxIkASF8ur
FaBV73ncK2HBc1LVd73coYjZyNZWVoNmr/JUPYP1PDXWi4Qp9DUUWeAMve8w0V2r5B3iWwvE4kc2
T/0vwDLcp7PU2ywyZUfyXN+ogSadafnUAgaFhD8meryAutbAqr7uZjVs40NTCgiFBIHIIUyqIxH0
avP5KXOyqVd8J7V4OCcrbPkgQCeWweccOn8K7EhVjKVDSNRKgXWmqQ/AHKZPe9PUin5BNbwrxRDA
IQXhn0rbSbZmVrNHBI74dd1WgOjK4YysxQdcztImHUPdCT45KnDv57BQemrjsxAfzD7vvBJgpOcP
xTmjxFMLE5IaNDYUCRAsWwb5LULWGsjPilN8QIxW3OmRbhVcta3liHVYH6Ye3v8ZmOypscSeFngT
DxeO89UR19YpxmhByNoU4sJrSWV7uDZHKMvzUsgzKoDzBMv+87VyajAhArPxaBWFovWG0BolEzX2
X6q3xQ6H9vJi1PrwzEFzajB1WURKgoWvwa98P5jwY8q2rpgyqS2nS3U0ufSsObyKNKvx/Mq0zvTq
ZHtsb/yGUBoE6fy+PSxhMVBu8gRDuT4/NpYcXspq9MWqc9XpZ3Iznw/iqVMFiIC4eJLBhl+jcCVy
nS3RZXrItEU9WERjUkiD2BXndNpNqUXxoLd8W0K4ePN5y6emj8MMNB5ju/Af3ncUy6w4JrWXHtqw
BI+EZkOf2EoZ1udkJU4tTkQ5VBMdHtTVXjX232wH0jJCgzVMegjgxzl1UT4KUPgRO5HafasNhjMU
8hlW/DJJ72Il9jncVWIg+AB4MS99f9MkPlF1CugKpRxdSG6jSqoApWQRSYKW90zfz1slEBRXH7po
U0B/+OsjizbZAhyVLRQxV/u/8H0jwuIhOVQURB0L2Ug0PBPhzMY4cVQDbIZptfBJ9A+agEqgypkW
MpAYnqmXos4FjB3Y8CjnGI593qETwwmlQObINBVaXGv0RGEumeXUx4cpmqod6t2NHWqp7DYAIN10
joojq/VYDn3n8lY/p7evnAg1AIzC5F52iPFhpY5d1RT+FNF8GIXSBvXg4UcQaAKPwQZJCAehkRiJ
4UAKd+CPp2kvC03xO+jQKGkctL0SxQ27vupdFOaWAkYgkBINpYzCbVVH38pBTX7FgRwqWz+deYdH
oIOAAmXQqbhoGyO5rKUwIsOjy9O3WBSCnwF4wx9E29PzoDcyyUYfcwenJsy6+XzkTxwP5I5guQLo
hrKzjnEste5q4kw0trnOfkiZnh/gNFYBNSGdorgqxw7hV7hXC7Ilnzd94iCEX4aiDshS/GfWsaVv
oD/nqz2+0aTdmw1pqoRya9sZtqz5inJjye2oup+3eeJMAjVLmA5IWNU/SCmT9kLMQ8VsXev0Tgfx
EM/JhawUf50cwP2/eBkvvohwPNbjOoFGEgHWxZhyzcKOuj9ePjCz9o1a1mjNjf2ZY/7UZiUSMCnO
wfQADPv+QJJGdIwFpYoPKXmUezjDwz6sBDK/baXuPh/DU/MGrwN3JIbxhJX7OKt4V3VcmEQFrpKq
vRuZMvG4KqD31srnop1TXeOgXRhenO0smfddEwOk8uBiRgdZnNVv5hA1v9p4oIyD9nJzRqLzI7X0
v+M2WSXVDbtjfWkNzZwIohglBwCnQegK7YzmgmV0PwILaJld4SJ/25NV651kRsAMulAy/BxaSz7D
2z316pUxu0MAF9A16pCrCU0ApZCdEZMDbkoiFcKiFnm8lsIxyOXqB9i89tjEAHE9UZui+zy1xlv0
LcACAMgOr6Uhbi8iaOQN/IjQOKMdeWIF8ChTiAPxGGSVrz5b2eXRKKszBpTBJNtNIEteNyJCRE6m
dtDJCs/s2hMXPPpNPK0RpeDJsCb5tSUQVyXTg4MYmwP4lU5u62Pdq3los9y6b2BBisAL2Mf6mbV+
qmV0YthQuPASzq/WXljUZdXz0DwkckSRFw7BZO2h+hiSY7Yh7mwhlYItMM5gPHMlnjiYFXwYTGSQ
RdR91qejGhiZ0ZZGcIj0Jr+oCnVEC2wRAdDxMdGsakCAjBR6RLXmzGif2G9I6vM8AwakkxFaxuRN
bFPLfTA2MP0OQi/GmwAMKyUNSd1URiScaUqSTnZzsVqF9st7Zs01FtDzMvImwsIqVo3RM6iBfR9I
Tzvw6tUvtTgWjh4N5S5py9HTqzC6wJQpvQzI6B55XbXcW3G2mbjELqjmWR5Jg9+iMHegyEtI6GYq
iVzFLRFLVTXmTWCp00HvtZpyai3tuNUQMg9ZsHNjCNvAqJvEMQaZ/L0m5CNJ0tD3UsBN1JWmosf7
KM6FXaz54w5J2Lp1sV1UdqCDhOemCKsHoBkQXlE77Ww9rNDpstAMksZwfCCUMwB79O0uCX1wz4rE
lZOSH7oy5TIoncYEzO9oWgVHxu90dS9mkJftIRomwyb4UWYn8OfKRk5IOsLo83cqiDnSuciq7tQy
Bbg6KN1GmKbMVSBwX7R1P3q5RA0njTIAYQW+JbY5zN0FzKz+izwKd2o+UcpnF10H00ytn+u4+UZO
DSNUbF/nW9GKaiq5SsH5zgwtj8vZVvtO9qIh+R7XFNpnw2giu6yUHgPqlpubb9qQNRhlMtFKS+0Z
T3mxV4MvWiVR5vFN66su1M9GY3YUmkvBTXNt2GTg5GwlmeObUMzirY7UPUFXhU466nXOVAMMC9UM
kraR6E4yUHKRRoJyJ0uaalMwEox5HByFHGc5B+xtSZHF6gU36jTFG+YhP6ft8rouVw+AxbxQ4QSE
Rf7hYADflsUkHMMDYPrqjrIx+CURmxSS6IDuRl2Qjko4q3dDl8pflF7OsXDKwEzA28+2eZAod1C9
6m1HbfxgFXJw6MGX4wFp9OkWyOzkNIlYbeQRTbVEVxuvhAzoWcM8XcaYP3lFmwyVk7RCKZOWRcrJ
Fok092o7zPshr82XsU3B0yb+7CAn7u+6YSgDKFeFsWfh+XdpHxc3VluRp6casgVHMVwgSS4fkYY0
rpZa2GUiwO21E8BzB+akvO2lanR5pMoXRR5PbjRk3+W8D7wRI8reDqOYunRZzs3BDLTRqRCkOOha
1yuE82Ht+eEipZ5TnnKsJJScnjz01ipm9SrOkEarIPBcDxgLPE0oS3nN2Gq3hppW12CK+6/NIOoh
+v51FzpDicEco9/YKYjSg9+YC+wzn2+0MfM3jRh3HhI/ynbwNSk+E2SduA1IkC2eR8Qii0zB+5Mx
1DqA3AKGNFjy1D66wWW4paQvknFuxLtIBR6VCwDpP4+3TsSsJHvQu+CBy2Nv/byVKAlqbaiFh6rP
IdIKswoIDL3b8Vy+5eMrjGAVAi0aoRo6zetr3Uxqs7JaFmTblAtCWFbv4e77u6nTnkR95iUWZDA7
y8YHgaNFvz7v5sfQi2cIugwWwm+47iEN+350fchd4RBI0M4hJ6kbMnYDJ3sZWaMb+EF5KFStuwhx
Qrkrq4GzZS67JN+VYaOeYy6rH4bcwG1lefcublqLYuX7j6JUNS5WWi3tpxjNcFvHul1wUhQOj1Oh
RgdVTL6Hoiq5aCDdV7meXBFrzw+CFluuMXTCZRKk3xTIcqovjIBhfH9+oXrQ7lMrVb4BmICYNc41
m2bQvariemI+fQgRvTZJZEUxB/LdpI2taJObZsaV1JYmSCQ+xiO5f/DjupKhlNnW8nyrxUEAoLHW
5+dOn+OfXVb0N4IZx5Onwsbh0PQBu9odOKxDOVvUwwDL3StpIANSHEyQGJ/P4zo4XLNmV2MXKWNY
zj2Xn7WZEvCbF3nqQYj5vJEPupPrVpa44k2QMuGuoncjim/UmstNtxW+Z55+AZtCfPC/z9fCX12c
6/ZWgWAWAY0sBLjAHM3zdbnRID0jgijZ7Vb4dba19fpbtaavMp+FSDY18fEKB6XhjgAWvqosRVu5
pEEw8YLte81RPSfqtT7ellbZfLhAEERYH5izbR9HJF0QXkA90yvj+kltqyuW3wWr0iVVeO6JIzNH
b+/QpT3SdoTX0qvQw2rDT4BFijGCzz38nq9bwCZf/+xgsUmfzo/q+nhbN7cM+pslQ00Tg/CJ5lQw
65fC99C01ef4KWywsjmzB9Yh9Lqp5etvmuoymGzpwEiKMnYS+AmXM7JPbXJmBE/1iEfiklxd9DnX
wXPRxH2VBSzK+RqF5eDldfjYbaBPzq2NUyvybVOrucpyHHbAmzFXMkk6YpszXfkgbfC6+N70ZT07
4BtmGfFN+sIW67bKZfDCDlMu1eelP7Xz+QFyrj+rGapgGYZCSH8A49gjlifxX2XZrzu0nJNv1kBc
aWWiVXRIaw+JchXOntKdqTad3LBvxmx1CFpxSQkU3t8erYDkqdwEklts2u3nI3XyqH0VnOBoQOX3
1Z7pTUfadCrkVqhfj9rht/i13LzOC/9YGju/T09tnrftrQbOTIltk6SxQNFcYsanVnsCu/9jn9aX
FOAOoRq4PvDWPiyEZbsEkhSM9S5Kay8vVNzFjUdJEY6tpF7PTaY4lXFOA//Vl3N9AL7t6Wr+/LEs
UYhh/igKd65aVvt5BNAXR+OV2ZtOkIvH0u8OHYhIlIZuC/Ox8JO72qrQicnu2nzYDVrjSH1q60KF
1QJlwMISN7LZh//Ggfb2k66uv7mrscL7c07gn07d7uycnJn2dfkbQIGmDDzb9iGELQB/9iRfIPlz
ZuKX+vInQ762SpXxeEzbgolXnkPZ5Tp9vcr59/yVY6bYnL3K17WF5Rh4M3Kvkuhvdk+elPAylm69
nmtcPT6yBpdG6SiX/vfizLpeZ1PWja1ONQz6sIuK6V1XPZehYfd56zGMSnBAeCFpz+AjXpPKHwcT
qTgEY9HbWYcpgsHzGky3tT9au+UOp7QxXVcDXXsdUOHX2RDl9CL5V4sr+ECG5EM8L8d2Gn6pddJA
3/6tc1tZJM3/7NQStbyZMAU48VR1y7mdbGJ9m8m/ev/l81V4rhery1TVa7FrJpqorUsQsCrU3CE5
Iyxzro31fZo3QdT4+DmnAIajWbTHLr7WrPr/2MzyMd6MlqVQCGh8upLNy2EdTo9Zf2ZRnwwN3s7I
6kKYhHk2kSKw9skTF11/121fQwP1ef5agB75d446TXrNvFMZW8tIRQUGeBDoSN6FXy2yF2gdqOqZ
i/vk5PyrDWsV3wNNge050kYyXesTa0zGN/np80V2KsIBC/o//VjbAU2wiCSlpI1WdkLlEbj9mYFa
R58oDC7FfQsDKXIThrHqhCm1VKiVrN+HAAv85gpZuAs16Z5bq/+NZIKdaMP3MJjvPu/Way347aFD
s1h6k5Kn/gQgRVxd3UowqFLVFeN+CkMIsSiBlj/ELPKrJ59X2uDBBTQDTxitqbgrk2FobDTBphZ1
KtWCDGPiTAKsNfO/wO8P+82YWPOvNBWN/iFpxHrwsIjr4mfd8DWcDOoqCO5CGT2PgwBm9SXpTavY
1fMo7aCSe+lcT3D4ZkF5BGKxL1pDfzRLQ8gcoKkQWwSfDKybVkiQO1AdBvKWM/R2D+A8eiiFL0Cc
G/Upe8BksfY3WikEP2QKS4nTWvVwxW9KUi+c+plYK8cE9KLwjew3ikPDMSOXei80k/xLllPuY99E
t3cviOGwR8xkar1SxdnjRpwBmwDBj6wX4P5R4MpKD40n68qs2VqTn/vbOeiL0S2xi0juP5+rD6Ej
c4X7hIatIOcpK3EVNgBPsPLIQuSh7hodRKkZvPSygSEwyhM6NGPswLYNNsEY47RNNXmZ3qvSTdxi
WAx3cjDIoBR56O/OfKz1nczHMhb7ZYrPiBoBiX5/aEVqYDJOZbdnq1NRSxbe8rFSQl9x8yQoXiht
BSbJGFK8aOsMGuxpLMPSaz+T9DMFx+XsWq3mJeHFB0FyFYzr6iqo08by0xpergaRzsV0t7SldJye
MXQ3vBywyxltx1NTgk6mRFGJsj7ODqsbtAVZQOU975iSSKyvkqiKb7B7AeSLwoeuuTHMmBug9np7
NDIZi+pihhErShAV5CXLbaiCkbmfT8jHkwRmGlV5wheyzcDm3s+H1oqd1tTivNf8Od4YpfVbrmBA
gy02AD9DJjU3cDd+KrWsnWl5/YLCsASjNA2dQmwRYTatFmgkVyIRs4xmYBFYDixFBgAwvROh4+d2
fnLZhe2Zs399LtMk04xoi6GBteSEfN9ZdLBSPcyVCX2yXL+oSRpel33me58P6fqGWVphP6HaZbID
P5i4F11g9tDdxH2YCp2jqIJ5yLJB8dLAmPefN3WqQ6gScg1Iis7NtQ4BYjOfJKsR97WGaIatwdv8
kXcBJODP2zkxV8tMmaCRqE2SoX4/cJA7LKiwtKOIUbufA82/Mftm5ADt433SDJLTZsVZDcCPG1SR
QD2iT77oy3ISvG8VfCMJc6g5qNpOQucFbY5SQGzJOVbDaSXjWGZalWCTWGp+l8GSmp9kTlXHANj8
Pddb2GEI4VOLGuTMAkmPGhbm9V2jfPG7Xtv0gtX+XrDF5YL+QXQUari2iKE3poT8WGCqexmJVNMW
OgRE7GJc+KBdqcbf8FIa7uBqSr+lMbu2YN/ZURrCtSlVyqxQeyHZUheRfsxTCtUXiIL4o2oS/WIy
Zvm+FqWid/tWh9ukT36C+GmQKTf+IDWBM6qCfGPOA72Dp9wrZybyxBnETiPnp5Bbf62gvR/TBHcm
hIUycV9IMXJnOXUtPnxHktAxkyYQHAgTabSRVCPdWRHwcKeS8KKVkyDJ7AKh8dk2KtgyZz7XiWNI
gpKHrCWqcNS/V1MNFlxvrDyZ96kxwhNRmuGq9UXftBVxnH/nVpUEXhLOfWvXEPeOVZwqZ86GDy+q
ZdsuTcO+UKj2rN12OrVUEwF+4z6cUgyI4ZgmN4avCnd1TFVrr0pptE+LuhouEJIftlh1+C9RYCjf
2J6SYpud0HZcrol27oj+UJ3hx6m1gvYQqXcCX13tvkqj1hrrMGO71Exm17cq/3GOsBGzB7WLfRsu
XwGhEbap4NVj5f9g5efFFsUFqLqfHwQnzjaweuB1CQG1j1dY4eda1/mcoH5sbcOF6xTmyFMY8u+/
3A6XAt6NKjhdPDVWXaa0L+bYWRJQab6I8oeWLOqA461f6ubm86bWD3dGdxEBBeOkLXCx9ej2PpJG
itWM+35KlYtRxIsUowvfUadRdNMBeGlezcoeBO3Dv9GwTiQEqg+Y9bqP5ZwLKTj5cZ+0T1L6OCrY
PD801KYa3UMu5czMnThMwcb/b2vaKvCSC5bOqOTj3jKfzPBFQkrSb++K5szEnbgp3jWzjnHipPPl
iSeCoUZ21T8WjWjnHBdG8yih1/c6gv/xPP5n8FLc/Hew1vzzv/jzMzjAGthXu/rjP7cvxdVT9tL8
1/JT//td73/mn/dFxt/rb3n3E/zeP9t1n9qnd3+AfRy10233Uk9fXpoubV9/O59w+c7/3y/+7eX1
t9xP5cs//nguurxdfluAtt8ff35p/+sff0gmA/ofb3//n19c+viPP25e6u7Dt788Ne0//oBZ+PdF
1BpwKDHOop7L3h1eXr9kSn8H4oPxNLQxYOEcs3/8LS/qNuTHxL9T1SdK4S+YTeC8XqvcaIK8flUy
/87uYFPg8kR8aOrGH//z4d5Nz7+m6295l90UUd42//hDXa0OMgmwbAD7c3QggQsc9P3tY4ayL/Sd
Att0QHoLnegMH9Dyu9Dq8bbKq+8NfDa7xm1wK1Uw4BQ9AlICarMGhmZXJhJJmD4hR3WRl+YAb/FZ
CMzZy+vuiyigAT+3N53xDNbz5ygGGxRY7nK5+92H8N9RTPLLaBsU8sOsYCQXYk7hSB0vIUVDmSD2
DRcqhVPk1re+gsMRG/qxlb9lU1B7fed7bSJsJOsBKfaFlanF9plo+JXG8eY1wnmqIOa8MAWW9Jex
Bp3llhSMArQuzxrT2bHGDYDmY6T1RwC6+9gMUFsOS/WoibY6j8gXwiotovYlyBFcAJ40gVDx7VYa
LlFXS1wIhRdS2j3XuLEfhuoAp1rZtLIJiLuU/EMM7V+W662FxsWZjqwjDDrCOgE7By+QzoD0fT/H
XF+LgE0pekEugQ8p9Zu8lDO3jqZbU8+XMAyRAyWJg0NzL05Gtk1ioCxYRZx5avKAkWnq7ZhCSlgM
i8iUwILgIbw6jCL41jMQrN5LrOyQfQGUPHwPiMT1JLznpDF2oapiQlG0XPe+KG/nmIArQcHNw//i
CqeHedPFwibzAy6GIQdaJuI45kYAnhzAed+NtNW2JlImsGi/9MhpweStkcjxWtVrhFG7RJvhpzWG
2a6pFNUNofN+i2W7raz6Ip/E6xiNqE1XI5gyJWaCrAx+qhVvY59ZRhKTqY6ycq8VobhJg/x2LgCl
KckT8AFvVLJv/SwecrX2Hy5zuY2ewL87oq8JttQG5f3YzbGbQwROu0L6aqX1c1XijyigqLsvkOhE
pg3SeAiv20xC6yIw2BR1b7Qu8X0VKBufVepEhlrvO7OGj4ZcPlgx+WsgzWDfxIX8IGj+VY/ee6rH
RI/TPG+h9MONb+OnsQIp2Gh3rSQO9/l16AvpMUu7J9QhowvdnBoHbQXVqeYftdbmO3A/XoBe5LGz
ItTbAO2h3+XAzZai2wZJ0k7v9Y1Zj9c+NqW2ORmWl2clSoxS37uDmNxrEUQA01fmbW41xZHF+WDJ
lQNpLydd0z3VmVo4hTjwqFW0X3pbfUGVwdyixVJfTHrWXIC48r1+0DIbtONlaemVE2pi6OUgjKqF
Lj8ayb5Qqx66R2ZSklcmr5rMozkFe1iS0lM9oOOgaIN/YSCUgaYX9QZcN49KBXRQQB9lm5TVuMnL
5Nh2206Mg3sxrVDfExHgaWp3bPrymxBJrTfnVu4Emo7cbN3+Egah9YzujgMud0CqaU5cL0mqEh2x
MHeEOCiPAetm0CjdZmbhpPjVh5i6bUKNA9MAnIY8UB7ekGvq96J6VXbN7HIfbI2qt66FubkjOXZv
Zv4VMM3me2Q2XwTTjHHaCsotWhPAHsK+RENQupx40e+H53byf/KMjm15qhvHHJD+aXr9S5MZ8aYo
s3aj8LAaCxPgpulfpAJKF/MCwccLNMsRgxxVW8yk3+weVG/ocH/h16G/ETCNjRoX0TYfVcYRsY8J
oZwYm6EiJkMg5lO7WTYMuivBRtJr0839ayXL0puga8mTFIgijEWTktaVUXQEfgmysnIHKXpojQEl
YXPezuiVekjIlIcQOQSH9Nll1MfSRRkpT6YeTFflL3CpoqsgGsZsCr/6ELgJKsleZanXYy4/lFZ7
BCsV2k2ZhJ7YQMnP88xHhkd5MKX0vsHREykPEph4bP+0hBjJZeVQaGHIupYGj7SQ78QiWOq5i++V
PH5Q4ibbiGl4WyOpAe+DDmUL9wYB4RfLt+5xdQ7RWZ3/H1FnthypjkXRLyICxPwKJDnZ6XmqF8J2
2YwCxAxf3yurO6JfKly+dT1kCulon33Wru97ZZ8n2DSd3UF6q1YcaSCiOm20H7jureFqFGh611H9
RdwZw3qzrqXcKeyu7uSYcem7v0D5SvIRbmRRyWAebHa3eoxJUjMCq3dfzOU6De/yGCi+KsgJSa4S
fPk4rc9MxmNpzzURLzioXtL++qgCiTlK8Tzo8oHZ/1tdJQL7rwgcAWi0WNZ3NNaNAC6ImbkJ+cnc
AJsUWpD18rPvodOUjPqN2/gmTO8bTTd9GaEnnYaSsGzTu3OrIm474zMplzykSs/CpPupUKmvu8+X
rsOQ2MBqauX4lEzCOHmrysKlqtY9vaQrYHULKYfafWam20PB+mYpyncPbDWg5oQpm8S4yeEQ7Wav
VXErJz0ix/VQTePBWIb2BgTyGyitHu+3luwL6+8oZv3VSZrmvl68Rydr22ApcZMWOnplspruaSwm
PSwsIOWggYJKg6QyLDJi/IoI5eE8zbV2qnRHHAi/PW/AP1n9hR5kbWN8er52BPO706qkAiftiJ3e
cqwX/ZMsvPJdK8DYwrSVk/9tuVkZjhpwDlh0VjAX/d5LvWTXbsAtWify1uYuhVkS5qptI+Hf1cu3
3epfXplGbaP7D1Xu7DzNv6Sred7sB0gXdxl893hGjWZYqnvdKrzYgJ/+NNOQhFvFg5CO1/HkCQxH
P1+ptenecBr3MjkYThvntbLLKm4hfoaVL9K9aM0nsyMcGgJiqES/vEGHWHaFXjt7/+JVMo2nRn5q
aPRsVkA+WVtGwIgyp4PnffcZUx9zkTEE1osPwL9gTev5bK5WRX4w+lqpQYFzm1DhWwZLzazWTPHJ
11xXHoE16p12vvOgBD+WvdxurLR9NCytfESSKx/Hiq7JkOwyJ6mjumv+9+l5WLECowgf//2P+qR1
kdvwA2pshHTi2/t//3bDfnvj9cvr2uuRstzXYemri4837qVzuh2Z9vM7hXZ31OvJiZqBE9tdEvNQ
M7cUsMBVvK12AyrKO3VkNEU+IPNAX6KC0uTBnvMXt09EOPf9fFSL+5o4xp1KAbyv2TTs22J7X/T8
JQFiEi+ZU+4gvW4Ayt4SwX5QLsWHQs6qkqnYwZ/7I9zyuXEbI2JQswxqOT86KTykcgQQZHWPYgT/
Nlh/gVq9eVgtQt+sqS/Sp6IfsrAzsJLX3WkjAyS4Tgqx3gQnJUloo9dU56XWAy23gYV56n6oS30n
caafqmZ42szpDkkbhc4ufiaGeq9uYaz4P6Nb6qFfdPwwjv7FWRosrvc7AdaJzemV1VTsmhoMqKtc
tS8qBHL2UIDqIxjYst0x0MBovl4QZHFlLBnuAVYHu1lXkXDb/ZnGJucesHz5Uy/vM7f7ZahChons
/46j2qOyzeG67i2ITwe/owFsdvP4IGbvoSzTLlo7Tb+xNP2uq8FTmn7e7uuNX1LInnVXtTclZKbH
yateSCiA/tz1v3ZPFKz71YEdJKcJrH7baE8w8g1+r+9pcjkAK826VWX5lTuZE/pr9bM5oPAZYWLA
UEdtMAoI671dOhF9EVynendv5o4MTVCD0TBdnEZ7nLP2y8+mOSoWhg5sUf0d062+iLl9c7Gs3i5W
eaxmJ4+dqvlb6FV7MblR45Xmf3FzSWngwXJOdTNgIrDcoQXu28q9c7rW31ckE2QD/m9vHh4GsQzn
sWux5RDWsNMI5SYf1jtNZrQ2iYH9905msttXuukFziJlOKFQQa4HeUkiGNeQ3Isgh7i3s7n2+86p
vvqCSLLKvp9QAcO8Tq53OqSOYc4gRqcuBZM9AaQa9c8M9E/A4Am/uhEkdtOdwObvemHUj2LQf6AN
xmy4WmQ4bX1p0vnUdb156zkbZJa2fttEFozN6ML5sa48ueSp39KIEmdv01qJkxYwmy1gdjYpVqNE
T50Qf90cFI5skUC7KLfd9qFARQ9aaYF5rGyCIhAggSXnN7C41d6CNFbNK+g1O7vhda4eyT0IS2FU
obfI0+goeVcuENTc0vfi3mvs2EmT94rhqVPpCHHaFghPQwo5fs1uwCDmkUffsqiIpCDr7HHNnX22
5oHlS3XvquIAsAtIH2UhICGzPhF/+o1iDganme4oO+88d8gfGZjpLozPXLJeA1M9aMfGLKdY1+qf
zF2HywLHIzKJYi+Tyfsy8uHMj/7a1nO6E5sBUKYi10Mn5NSa60MxzC8N8/hE5jJvpYwVO7Rv5mE1
An9qxP1WJ6/IDQSyuzDX9VI7tzQQQBdqWuQ30sP5vPghHjxjr1OzU6YO+kGlXh56lto4HvQ6tLyz
L6BtT4PLzLbph+OLliLA663oH1wK+8UkDiHLxxuf041duP5D7ixhG4yalVq9N92N7PW+3TculDO3
rSCxLa4Iai9/bzPffUwcxuxrSPSkCaS5D0F+4FXN+vm7oCSgQOeyZx7JewD0zchtmNQAkcbslG5D
uauFea/1w5/qink0WCPuGlujyc5XXJjopXBnPpcJzDgHkAXZMIs4Tsgl6BTawZ2OnuhMWREWi/nT
T9qfvpBnsVWXfsrwLkuKNRQ5tSvm5DcxH1iUcwBvtz1pPGCxWnTqWRltQ58fC75W0OTp63KVJahj
bnvd/kyS6q5sOVAm4k1k2fwYTDwnz4sNfVwIkk29Yrc59lFXcgbPa3z63LjZqNVIH3xlxIrgDqqH
/Wi2r3mthXYrAC8uQa6DVTe3FrxSMbwOwZreeTxedUMGr3hDYtrZ9vU9E+z4Vq6FIjXCeTXOhI5Q
hvk8e5qIti3NQtdbL3DsPnIxQlRno4+VKiR5Mw/ZbD/5vfOJT+bOUO6TWZZ0OKtn267vEtu/uJKD
MFPI3eLR1voxFMZHVaYQ8nzn0nnlGz6BY78wx0P3NBj1NhwLglnyYj1udcrl1KJJodXPaFpFpPly
r0nrWTO0CtM4v13uiFsu7aRewIcrxrvGqp6TPn0Qph4nniJU5ApzZ6BkrZxLmrSHpck/E1s95VqX
B3oPgrzjHyzO8CD5NSKTqhSO82UZyuNQqXPmOfverr5Ffh2PmXa69qOXNuyHonhYktwKy2tAy9Ka
UYI3yFjaR7ndY6yAtW5w0I1MEPiQ3TCmyHy40bP1WDiaw710qCNFKRmMxmHbkypwMgt32A3u+Dla
NgRdiJqkCO+1kt9Bq01OVXs86O0CjMzwo8S9UYrAMsbobmfu62l2kqo02QfLDnBcXu9UNUU21RkZ
DBYjD0bzJ3HaFHwaheLsHIwBpDButDzE5SiDbfsoywZiMqDLed7RBXTDTbX8FsWDzaKjmYEc8V0O
BAMwxkvVam0AO6GNO5WLAaGEpSOWfAfVJYcH2rEBmg73GJKI1x5ubVPDR+NBJHugC1QbMxf5Lcfk
Zl6AKvd5e7m+s2jrSdwyTg5ahmu9tnfqeT+P9G9IBwqdttjrwJLxE1ghMUanzBR4vnySvuxsjUon
7XfCBmvMtSXoynQP7O973tQ7EMSjOyhI2ygXZIFZKuwSwnXrz7mZabVkSb4zrVDME2xP4f/VmPnW
5jqhC9Rt0dzWAuLzus/QQ3k9PIQVfw3LxnnPsvbKyxcv/aAOsHB/9Um9TYB9o1S6r7pr/G7F8taI
KUy5k8XZpH17YOwyIh/GSv/q3XSNlpT8hALyOnYbEgU3760BT6iM1IowEf9hiuxTtUTV9w44TeXM
sV07tEaRowUul2DZln26lhfXWP5MTvXDmDpJLZZ4WSb9lHj6/eD2sMes70o2JEhtwxo6S7nuzNqJ
O6t5ctTfmctFSOeQseMmP8zk/MQ6qDsC8p4syXRWan8keKDuCv9Q1mb9qOYxJLUuyofmgxhmDmBt
BCybgg3JBP4OI407KQm8Gfo6qo7Fan+sbm/ua5IGmNKLpp74j6VxlsBOKtDiqTx2jhZaAkxEUyZG
0GglsyEsKH2igPOM37xT9a3K6U9VdvGk0tJ9SVyDZHbHfipYZy9G/+aM20AiijbsbbhuLxbfm1Nz
fZSl170QDn4q3c6437L2Ws+12aky/Q+JD58xwBJ/ms4oJF/BPv37q7HWbTTaXn7499feXWWc680x
X1wSr6S3vSjXZrKqH0WUuS4Hhjl/NkAoBFDsQYhxhwPEC63O9h+5sd2Yjc9zNubWYTNc+WGw0YG/
K98AT7bnYhU+b9lAjNFyTfCy2dlW0SJsuMD+6bC+jHl+7jKBpuDn766FRWwACC3HqvkodSPZq1WT
8TSb9QcwxnspM+dxaWDzgXI8z/VKpOr1u7rtUhBt0WinMtfg1hpf6dbWHzXzWYE2QL72xnnZzbY3
f4D8fRKDoz9u0NYvllIm1j1jfLZkfyqkzwDiNDEWP9ne87yZBwke8SYb8o5MMb0/bCJ/ZKjuSfNG
yo7Vek8YejXMyXtixC895/l6IDtcBHa3XHLN6Z8UoH1o52u2M1obBUaM6Y0QlAEO+HGTPOHrfbE+
DB03vJGC/WPWyXTAK/HA5k4RLLyvvOQ0+vdPk75Yg23yLr7ItxOzCcvLUAK6M4mVhIlvhEmr32eQ
sLttXHfl5uu7GVz3UWE+kPTcXg1zc871JDaOwiT/8FqLwFipcdNzi/xQdVzbwZn24KUjm1vvuUTr
ZH+tjPNGWAy9MVtFWfs9Kxb8CgafWK7mdcxXBlca99NyMjiHjnh2xiq7rpDbrcinXbGUJ6Ifipte
27wYtjeqMiJNJkr4CAXEc3NcgOJsp3xKn7xp9Nnh1K+RrLvGd6doKwQj9K58YlBo2df1RBsl/a0Z
DI6NomfIym3vcgDdS/1gkU8WjoL6oWc2PkiZSLkpKCWQCK/h6t5q7tembWPC1K0dUswz6m93u+jT
+ARabE8d2Zyrvr+s9fyl0W3a9e9N44rIHTYHvdY5eO14Yob0rkzT7tFqvIOG+zEw/OnPVEgBPn26
RrGN4WC7dWysAJUHSPoMYFtkq2s/6RhiVRhRF4m5qGtGdK0cND7zT4Gv6eCWTC6d5LPjnQdDm5p+
fXCV97ZkKt9bUMzLStdfDNgyeBOfQbVlUbeROGW4OSEqrjFi5EEyxT3QcIN2H/vOeaWvd9HMWQsd
nsKdFO0dCU7LVfhM9tUKsl3TPshdmJ8nOd0Jqf/Jutk7jrlNZXwde8Ehec1JSSF0ZqdhgBWx+USN
UDWlrbW3UyOPUY7mWFX6jFVjCahBk7u05r5VL7QS0rStAjFXWlS0bXPu3Sl0CuETxOcBz3YbpvM3
lDi7c+XR7srtZLM8OflQz1tKzXzmhCkrm8lpjfzQQPhVeuxbBFGEci4r9rvr52s0dBoHdVremnVS
7BuWLh6jbmCsnEno2PLHZ839Ha1znTv+4d+3gRm6nSr0aRwI9mGhFK8CyQDFabDtDObvaDG2awx3
YjZ56ZPy0FTmdNpA71fBcE1zN/IKXae0aQAmJ33r1x0KMP0iEBcIY+pIJSTIRS7ME+4t8zTUbLPm
KOgE0NIyrz9bb5UNyW58z//+VaN/UDmVRSKi4x3IbIQsorK9M69wkycyCiQWw65YwimrG9oiPC4H
ovHOJGXGnd60F8pEEODWg6yLv3L+lKyBw6xEuRu7/tIUxr7HFHXQoVAGxd+y5opBHKK6JEnH716D
dF3T8QugoY3nx35N5PxE+lMebMZAK8l06wAAJ3wnXWLZGPuP+om5og5KsSvCdZ4jEnfbmNzgvYe4
fSoAU4Syzr3AxoVBb2cI8LO/kZrmBTI1gJQv4x2YFqBLL6AW6A4g2LC1Wd3S7aiDX4hz+5GeSSG+
rZ8DoIBdYaiH0cutQNT9CYWHywORYMHc2AjZtYsTNwdQzrNNKtMIr9xZKFtnbb7xN//cFR8r8WuB
TIq3IQE/j40FU5W8nZCHmYWrfqxyOCjP5PaVNnaQatyLkwlM8KSXUETVQjbK4Ecmltqq7jty0rzb
chTTldV8pDNjhj2ZcAdIKsyILIYRV2pdA1ZGTf5Kz6O3yn2fFs+bbhU326oF2uotSKGDEUiPHgCp
SD/jNKVnTiM/YDtSdi4fWrf8bNbiWej12dqEONu8fsVoFndmF6c+CuigM9K+DISRQDQPsCfSP0qJ
uKtKacbmMF3lrwli8mTtjFGD06GI7RpX5QSXJt+Sh4U+42b4OBuHPA+7a3Vs9bhZAVaQ6mB0Lmqn
FebJzAr3mxYsRXn0Cu9Qem0TbdKQ4D1X89HhnKMTwF19tGJ4+IIweeennh5zMKf7vOm6uJ8C+voq
dlT3AjVFxDV/d80T849SWtM5WYHlDul2mimxWq1Sz1uePeh9tQR9RvuzROweXIszlekf1Ww2WRoV
mwheZbO6tulFxtxMCadafdiEa/llCvjfrB4sWvX2Hyu5nTItjboG/WNdnTApq/qNte9L+U4aSBIh
11XhjDP6YnoXuw3rBoJQPicEHhbWuLe7+bdKdT90MizkG6CBtGztk0JWKiul7STpTclcdqHnZ/WO
AXl5yEbtD0iCPhhqtCG7rZM8XFT13NVDVGieePoo6jaJGDligoCec1VscV03B5ckGBy/BskGKApO
Y6jIVNC1ZF68EGmXhz3sdHwx/AGLhXJTMlsDTN/JWza9MtmT9UiIFn5w5r6unxumtAFNui0MM94x
4k1B+u9T3fXz/z7K+wrla07uSw/p5t/ntWaqT///K4caHVU0mCAxZH2C7puU//3w3z9UBqleOrkb
ZInVzJT/+0f//bCupjPA6XxfNjjDSFhN4BnPhiRakY/Yrj+tnsmTJtX3jdhuM02rDyvE3utwkrwd
qhlRemD/QeiJHcvmeaR4aKUyYm3uZ2TK8mwAJw2cZE73dad9OQCUcbRCHsKT/TA5cgqxjD4CSI6r
NrmXnreSTkhxgjD508pxr8ah5FHKpihlZCGwa5MfhXibWXfXJy+/Z4zB2Wlg3rmVq4AVBrVfICvV
Bo/KZNrjnUMwITNVxnuFueFGJPpPSwHIRK+T7zTf+BHJZu4k2Y9c+fsjoxY5C/DenF245g4PqUXI
zqKmJZ5A+Pub0o6yAM9dmfrVOar2Xrm89NMUOEynBUpeI2rQT+i/5gFGtx+nHpNQbK4fCbJro1xr
8xdR6keNoQecjAeuelCYEZjImpzPnOj3YiRxlHUZuZvuEmDUnf3MpBWtkhtu0R6lB4laLFu0Exgd
QF6oaaja6OpROwa1nfRh1g8EydnZX1/Xu7hdbxrKJmJ5ydoAZU0JWH8BoeLH9fTHvHMX9ovJirr2
rSyNE0kMfNUpwTDrkQyOx+YZ5iVml3wjgTDhJtUtfgU1PSwBmIfNvLNGb4GVmiEUXZct5P7/rV3+
X+fY17H1/6V+XcT/X+HEtcyxoyNZXJe06HvW/7+F/e8PzZyScEZIo1TbfEwQxvogPf1gFOSv9GRb
oXOQd7qqZCcMiwCSPo9yCdqnX3n2cKADtdFmxaiZyWQiaT9TVV/0IfkkCE07uSOn0pQIhBVLh42R
FAfoFTak4pmnAmHn4pWg3Um8pHmdbV7gaetfQ9rT7eJZNIcm9dsrknX9LZTkVeGXABeRcqtfndg0
2VRLU+Nem5ucfa35am9wOZpaeDFZx9+qr/Vd7arvJYNMJjAJYNdIDjNBNqRarbcjjaawk2S4jFaD
BDBSrcl2irVufpVi85l75uVeZ8ATpaGjmbY9SgF5TWTjbfdkMrthr28y6vPh0Z7ux+ILsa+KhTZC
8pkO1mxYNDKm8dbqxmPFZkwCXOsF6Z/Mh1PPGKIb6WN1M8pyDo1rWJ97WV0i2lKSMU/E5biSqocn
6mn2Fu2Ey7WMp3ECoVNlry6RCsxk48yxAH3hjKFdCyj2RasryCRZQtd79ng60qIhgssLB006UWoY
8sDt6Z/hg8YXoHZVku6SzQQxGsmrTI9yL5zOYUx2cQNtpsCmD5gTqDLpBjYL9EidVyTjkowmyBXN
r3+Y3kkCjulX9mbv1Dd0e92FM5EMQ5foyZhcMhIA1TVorJ7uaMrWwdpgk9i2RQv1rPkqhHLp3uSC
ps1IHSbojjUeJzbHpcxc57gcBamkqbcuvKwtaQX2dNQ2RImCjKRAXWOcQUWGtImnHWmrrE9LkvZY
ioObk924rPUNu+rfASrweUqL95xEy3iDLF9wtS3IFp1tn95F8oq0oeKsRwvqbWaKGxZCbLbZSxFV
V5FgJgB6KIsYIBZcFas0udyOsSHfMV4/W3YKTbCZb7SxdUAW1dRlicWb2dRNXOjs4A1JbVO9Zbty
uJLJvTFc8/UvSdLGj5t9mKMxB53uEQVXZ78bd4PcKNiakvIVTHJ9Xrl7JoYa9nmSlNFk+U2ULTLb
dx29683aCEvOqvu6aSLZevKkZyaO+XY4twMTTxU6hmRM0/bwAU/Go9WK5yVb6V6h1AyO4YezsdEY
5P31bHRHnrdn10WLrWQGZDSJZFI9Cg/zEO43wjZXDohe7dn5XO6SdFerPDX3kog89HlDEo9FvERO
zUa6WUIMDGuVwflAtNsThyIXpWJJd0DzXfopd7MmbnAze0dDVsgpa06PyPdfPRwRJngoGrrbQ98R
zcMoKOym7OqtlhErO07doYxECvplqMTOxTRDzMtSctE1dp58KrCDxz2ppCi/CP6q4XUT5g+FAZE9
lR3MKrto9HCDnPnPiMRxn07+zcahJlQBbCapjLj3y3ege/PBXnHspSTGBsTW2geN77Xow/K4MdLB
lAUuDqYgM93F2UVkUdD2og+pl38b/b0otPSBGni3CLMFy0RlZvg8D1VWOCGG9H6XQc8ptzxi7RVY
qHhEOtURj2eZUyjKyeAn1ErEJ30NNHtazzbBxaGXLx++VbksAQ3vLmHZ4TKA3OsYoaNVwDSE1Xbn
oqKNhaGUsKgWJwrWpEGoLwvbotI/9WrbrWX74qcO8r+XFFGDkpJJhaydeYDVsvVptdNj2yFO2rnT
HdgIzbgge2HX430aSvKzFidrIqgATNv0Ue76SbSucA5pPntHXPxZCDX2rCebQThiCq3MJ6pZS+jt
OS3Rx8nwDrJyw2LV1tGwtQHN/PyAsf1vaezon916bvJddG69q8jDqD3/p2+UviPS6VlPurPdm6xQ
G2byYKtzaSM0Z1jw1s6HdTeVOv0penQtl6FhwS6W61xkK8TNzJvPitYEbyL3eSufD1tZPmJ8RZIx
HJQV5Iqt+4ABGIvR/0olF6K80ve0iQwsb+QVZde7RJK359kjdpTMxsXBBcU7qGikiPfULa7e1QzN
IGn3/aBHPCcVIVO2yxMltDB3SKuaORnUzLR7NjufXbmIs+A50WwPhYLdkfSQGEntRpLCfpz8bN+r
zUAVkh6yuSL3G1OM08G18xla441f2Mc54onXCw2uywGT4JyQKEQaNWPS1m440O/uMeLR9CgIu/Ss
X3GtRxZ7Jy3O+ckAaEMOvEE7eU+WcDiwDk9rokd4Howgnac/TPvcMzoVuaSXDjxtAUNG5AY2BRG2
Di4z8t1EYNCaJf3CKsJ0HRf6CHoSAvF6aomCgEmpYrPaHrYBd1dn1sOBoBZvz9P6LJfpbNhNRU/b
mkOytbIu/zXbhNZvzROHHwrwnUqWwCungpEhP6fxV+w4UJ5N5Wv7jNgY+gJUA4qDylmyx7UjNnFL
lt221Gy4jX7Ip7yOlScx4dnGayaMt6Xjmc+AZ94sjnEzrDP6WSrfRz03bjCk3Y0Ggd58ITOsquSl
m2ssKjJqSRW9QXon6AHuWXQ1UY4Oneq5r8LNbbkSIgeFuDj4qJMH4GhvBFNhHfS0W8SsM9i9/ZgX
ZaSna8ZsXS4jfSUMuO/Sa1MRv/Mg/YAG/C4jpvVhmOTBSPGGbAwCjv4/28+NWks3KmwOEO2aHy9f
llZFrlF92RaqkKYadK30bRQjm4HLoMloWexNTvWXYqZ4nEpmn0Wx1FHnMcYjPO21J+iMnEPCy6Q7
k+a8vpWudu7KPkwSDro2f+6KcmbiUB6NrHieR0ramk3iZbK8asdEKOE4mke8la5uE76XwxHa1xbH
Kg9cubRkgVEqZb71Io00ogBLwjaVcTXaw4W0FJQUw+LiQHqW6Q7vjfPcT8mXLMfx0JkaOaY4SdGE
BuSqU9ZHQiG/ZAa5SOFmVa9Lp09nUyTH1VUYHWbBfXMl+NTGQVRttGwbEIKW3R+EOcxHsJr43Wzi
gXS1xmNDaw7N5a/OZGNF2tJdMwsR+3L2ECgzFJVm+FvapGNtXns2Sdm7pjNfQHmVkUIMJ2jdCQsl
7iX5hKTr4SVivOC23BFSAj0jLT2uI+1edDZhHS1464l80KBkM8TpVd3kizFH7IjcojX3iRtsTPvg
oZVeelELnUidtpQuf5J6SU44B68nIc6IvvTwNGi+QKhmLMwtCGrM/OHUqYT3LuciWj87oil2rt9m
/KHdacjO6OGpzWvfHYxse0iYq81M7WEaXVyOMxKc1ZF+vES11+6NDsR0lZMZgxaM21bijDbAjyxX
96t5KmfwAsY8GkDIs9jzsScbjdiV7OHBNhgWsXUCjGXztCz5S6XT/B/qh6kYn9LRfeUrWiAXkR4W
FBjl1FxLUimPy8LVdSy2Z7JpnvIrWdOIG1jY+24YaIJexZgZJRvz427oehH27eCFaujCVVUP2gwX
RrPeLTc5LYX/66flnyGrgURiqnCWP65f3tktBxUi8PMwpn/L0kFCwTSjp/O7yny5a0YdAaS6UYQ+
tiYu/pWd1BvoQGKJibuyuFAcNjGeBwR/9+hXy60o1GFZgbAzNaE73GwoTw9MrRp4DH/17vomVfZ0
UHXFcsfDEmeqpVgUrFrybx3klkTiKjex7vjqtyMePDRm9WVky5dDQnGpr+OJrJcPkhzfeNKdcNHw
G3TopIGGpWTHlzs4bvVcO6txwRx3psc47Y2MXTVPaOjAxxyoc1Lf7IO6uO7fHbP381PWd7sNh6KV
fA4LRkguamLn9NnzlBMOCjSYVE4fFxoTbLea6D8RokN6Tr9MRBrH3kPneaarF3O4f3vJHHnd+MxN
buGUbMLaXE6C22ZcEy+M15VfMM9RX9tOxuz5u0TP/tLTusyl6AlORwltD6mZfELzIdZwInTa6RXH
19rgyvZ42bo37vuKXDRO7Y0yNLScE1F3+NYVHYvi0LndgbnKmG/VBI6P72FKhpOyjTa0nRYZTh3K
Nv/DatFBJymXxxpTR7LibSrF03WhaPl6n3mVHZoZuhq5oz+LEbnr9DKnFmY3+vvblrw6EldoQpD3
6F7UrHDGltWz3tLbIFe4ZVKBBMzi6llGU+1RYM2MTywtIzGeoEkpaXEQC0V3pPiT0QImHYxUWXPe
k9UEQNfl58Fw9pNsN+awfDQgHgIT8hEj+cwEBKTh3c7XwoOakuP4VxoIeoNH2weH3g0e9wPztmiT
ZnXC8HYksbGlGeZFqmsfV384rH12vP7HfPLiTnvJF4YSR2BJeub+mqv2UKpMEZhOBZrq5MAQTUgT
mZFJ1RNgv3AwWqIJLA5Hf2qOyqfjmehlREwd4tj0AxEX61Km7lfVcM+27os0+xrHyuVtLzCHV2uc
imIKB4u8qZrupqvSx9J6t0lkBBr8JKvku1ajF+RAjgg6Tl9q3FEECLzXbUOdnpV7uWxMEHdluG7T
z9Zu73JYsp3qU29PlYfTEekyVfSdmazaeeIKpBz2YpJ/vKU/uZlpBX3SHiVTUBicwKUYRKSJ1n31
zGkL2MN/8iW5FKv2dd2yNtmdcBPu4btylcm2J0hBvWrpC17VpHXUfophwUetPwy0tMKKxOakcige
av86yHOZXcdDyy5fnJk54rz56wFgDa0ZIUnC8V/W6bsF/yjG5Y4H7iKmR24BvLmdYSGrW9+p1953
htft+lReRqMLLYPKSwLOxd6gf5vXQtgT1CgdG+P6XSyWuVP2+DT4TKTkXUZSPAeyqxUkkwK/yvz/
kHRey4krWxh+oq5SbEm3IDIYHMCYG9XYnlHOUis8/fnY5+6EqRkbpO61/gg8kbFaD+WnPs/p1ujd
D9Xbyyb1WGifo6VQlyIYXyIW9yRiaYVRwG0trJqjPHkjbnlNE8oG/UsXWOdmsgs/z0a0AiFCuSJ4
EAXyAMdBL1k9pRfVsDYw86Nr6Glt5qDoc5hoPdo71m8hjG5Rttz2lcqsM/CL7yTNj6dN9zRKeUZk
8P58Tqwe5pztxh+i2EbmQYdv5CID183zAN0Y0fa26PpYrZ3i2fIzhL6bDvmKXzxlRynExjElTLi1
er4gs0zqZWvpr1Oc81IC+y5o6cGRTm8fEctZj0lg4J+DCV5Y7nPDfmE3OMaUyBIfskFTYC81d34P
GjdfwcP6PRqx2F1TgniMMlryPFnAtgYW8aRjBo3oIjnjTAahHZjAim3smO9J7x1EjgBZRB8k/u7b
kWbx/0g4fm43wrOriROUZrGI9fKq5+A4pZNtwhDZ3IRWlHcfXDAvfyOj2+UUCVMQDjTrvDtjffIm
58ypQpEsBQCSDFxHJ7paZN1Oj3nJCDdhkZsvphk981FZ/8lhvNqsz6ZK33Io6ZKI4sgmZjUYm51Z
UPpZWUdnzg9oD1/iCQC61Uvs6Pq88lLmKeo2N8/DUzfyz/8+xEajRbUs5+NcWaskGOglYeotym7t
pCMWpGDrhvULLVO3wjFfA1z6Q4G4KB3XrqDhL8511tCIf0amDyJlH3z4286QEKYUKAaljUo4DH6M
LKWJo/FnN9tLHFJroiROIScdpQHjJnK2rWUv52J6oKN/8mkX4uKPCPsou0GEVK7i0H3BXfYjnFOe
mS9IOskkyKttljXEwHLIxBP23jHUAMyrw/MbMawcUVnHtfokXeKhXFWoxxZe361D2v9kO9y8qfjl
tds5Ilph8rp5+fSXWnFvodfUQGX2qZjll1mHPHIqu4UJmc9ZHbzMoArmKL4maT5FJdq5dL0zPSpM
iql57M38rcrGm2nzVde2tUsdCDlqYMXSDbxL5xY4xgp9TwbF1uu9W1/+mxJ4U9ZBcBHuFBYX3pMR
SRtceKGpo/G8rCSuV4oLC6q1q3co4e8iS1axw28yA8rYtbeaM/2Kay/yGWnfSFJKlxIdPnKMdDuA
ESwHk0N6np0/Zs9YaBgPPaVEDHHX3XEpBofWesRIVbxaHlkFP/VCvyf1X0sIuaJCZoZWDzO/qV+s
stqaywkjSzIzP6beeepo/Ka2cBlNToqIAtuGFdflSnOcgrnWucQ68hDH2bnxwC9hIEPtPst5+quN
9eapueYdBe3ltUgtdIZlYL/2OGjyVoSbbjDeJRNdPEwHbGi7LJR+7ZkfBTnKmrG3tRob1LMQGK5m
rv6hIblKSxG4b7m0cI4jFG4n/ipLvNZF94uyNuXcl6QTln9sArcpHnpL9ejRmNTd1lTD549Jr2sk
UKduqs4F9qHdpDk8WpVLadCaSCPM5O10SGwdl0QZ+JKCar+YvRvdscZijEEXnHgbu1m7jO9jqHM1
Z9EuxV9Khs8l6sLfnHLtCRmuZ3oBOt/kPA3gOuW4GDDY+MSPsWZLjTkl+rYSe1eN+A9nLUVB5haH
fgBzCibhdy4tA179gCGmIF5nitfuXQIBaU3pDbQD4WzKsWAoPGKd57arQb4YhnopEoA1wohupQHl
rO0ZHNoFeWTVdlLtwnHqa1OrZqc4OWAhdv1QPCwdMfeQwg3YjnET7hgucw0Gt091DBy9vCrIKi/U
eEon1Iq61h8bRoRMggwABX1KiuMzTSTroUjOsSOurgf8WNYdKN4/J+FV1osZaMc+qcq65PIJRoT8
VEXmQlRkH2iSLoWMGAEDVK7xOjH7ryg8WrhiX7JZnQuu3Axrb+WF3yqVH52p3+Y0348FPzFNeRvZ
8J9c5FUMqeZLgifLi41DN7n20hlh1mIAHpyD5Vqi2yxr8N5Mp0F7dDRistN9mh602lmZ/UsUI9pt
ACZrMI5mAu50C6dZVuxXntGQUlUXb6HD5wOm+dC6Dp+b3d/ZdraRjKMl9crraK6xzCEHZ8MeZbHr
ICdS/ZHD5Kxsr3vXbUIOVbqaFbuwcgysgfKGOmNHS0i9iubhUU5leUi7ZVm195B9mEtpFSrjzUyK
VwdHKBI6Cyp8ong5/+pL693stW4ZxTfmgRLSsL/lPCyLKHqvsvjcyWxfxtoxQIw98kFqlnksrPZu
qySF1oKfrX8zadyfE0wTd2jmRtWuLVt9Pr0cwfMztlAuoSC0vvTCvskhelBY6qckk1X2LFbhmO96
+lsqNXzGJJUtMRXzN1f2NrXDP659gljiUMHi4+jFN3kodzeiyb4GCYorYCr2v42wnDNoH2u4V8P8
6u8h7bi6YP20m/Iw6N+oq3HvnXLEmnk0nTEuou5Xot2oTtsgiuGFjXwPhc/SrLJ3sxzOugpQhYBw
OjbdA9TMIEN3duY4HIYmf+T5qjPEqYEfdBJI1+zR9CGyVf3NTtWwaQgKCeZsyxUgV3Hf/WrlfKOC
6eLK7pJnzcNV3cUpWb2lQ74ohcWL1Ji2QYov32PMQ4YR1tciC7Gz6OLE18v8plFjB064gSjGNg3c
kLkF766Olx4RDhRE/Q32uKf38gb8mi9c1C54JHssH3ixlg9vmGrfSqev0hGUQZXJGScoAI9nfYJl
FJiMgJs15OaVk1tUIeB1BSips/eUuSUOkPRmKRgM/5RIQGTskYkUU9aFmZXrUr8Hgzb5kp7cIFDV
oq2LdWEjTsN0ttDt07Pp2ybVBQwpvoqOzaJuiAeNwTZzHg9bUFluZB5qbKxHJVCZK9ILtMBvC7yD
0gqTQuS9jwb2b6R8LClZ/6K9Ulhf4TlsMNWi7yOy5hq7wZtshXHQACYXQkU+n9JLBPhY1R0CKoFl
jFmMVAdvr7ipq/TW287DwrKyqElrWKRFflSRbaKZqEE6+LMAetkioIuWsWzaNbP+QXXDaxYFe2rM
AmCsPiPFAIdnWa9xXpS7542TWK0fyeJmmrOxtTTG0dgVL8RXVwvr5nU4sKkw+ciRROLMbR41G2wy
dfXO69QmG4xPR+vO0rRfLJc1LWpxDCbKtBcoPQJgfbIHDSrw8tJP5mqr990jrXrkmZKXMurI753c
EsahG/+4cKxh6lVL4s2PUs//cfVugkE/UU8RnMxqvIDCvqSKswib4aOZ0U+brSAsbqKgEVxNkxM7
W057eIN0d7zDHeObm6fboG+Iz0ECVrdI0Gt1md2Z8YBdEVQAudbC6P3AxTSl7aeq3ham+OKN5lhG
GV81xjEGSk0K5S2DCTt6Oe6liNdtY7/Pk37N08inSf5pWXHRP7Q4OpOEp1LG8TqX3hWFzUkrmrch
RdxqLZ9LtHLFp+ogKu3nfYS8HYTSeKaahlDNlnkY0mKNDeDMnMrd9en15riNRb4rgKB4EXy6lM9t
ZN4421nE+pQSAXVw+njXigi8tj2aIobITUO4dedWGwKWY5qO44yehqf3mZfl9XAt6M8IWDaHc+dk
aCPjemfQJeJmGOULa285IS0lFRa9php+p0L9RthkbNjohUu94r6UM9Q8ymYSzaj05qhbUiayH/Df
l0iWmwrIvfCQWmXRxDM1GV+8pX/npO5wFmZ7J7exGM4Ue+f490OT8m2Z2hB3xU/T8i3O2G2rXqiD
6GAPhWFieh3qq6yHW081w9LzcGGMPTRLi8WAAb250gzSsCDArBA72SD/+pPV4cUkJMCXiTi5aU4+
shb5tobpNdOx1f5pZX0UbnNG1XVOS0/yvaEgo7kB0kGD3QFxvAVOdZB6djVGbugAGKEc4k2DDCSc
9FWkp1fHmk9NzNSQKxGvch3tSY7tkFt6mrNupaFwghM6l5xdKNXZh5PhWqX9QYjpYiAMxuz73VXF
VlSOscoy8zNNmiO42qJ25usMpsdCB5FDIdNe1u6wMCL3JZDqruZ+a2v2y1Qlv6QYhUsHQfTSs4Ot
GkS2red8V3Wvjltu0RhsNKdCZGrBOIwkHBcNdjKxgX9fmHlW8pV2n9nT8NjBy6B1mM9I8CPiypBc
uoD+Ior/qaZ7tJYGvoXby7PGYVFrgtnaRJAQ1DpjjnzvjdBvvegUxuxB2kyHkOO8RLTI6JlaywA/
sGvw3maUXmAGmHSBIagV6F1xujxdxILZsplYUFD0gPGYp7lw8oVWIjMb2H2VS6o2umlWoKPseLNq
hb0rpOEcumxpcpatJYuhG2Y7s8fQPWKsxuhjB86lT72vhFGOlLjuMCF/n7J5WwokNSNFbmOgLZTV
Vn4xyYuWll/GrIwlfCxQjSzbrVPOOBkxT4Jm6N9Z4Qq/dJ44IevqmtjKNyvTio0+ltlaAU5nOD62
qJPWNAzss19etLdc4wlp0M4ujSC5gr9oOyP5ddE2AX3afMf5lPFrhMt+VuEuqsIDXg7G2jS7Izbx
Fo7bKLaHRN/SDrrWszJcQGQNi74vUGyrf6OHENlA6YZy7iuKhHMs7F2iRrUd4qzwMU5THYcIuF41
EfdYYsPl4q4Aw3bADuw5q9aBPR5EzBMWmzY6LzUfCJnHyjkE+C3OGpaJZsjBVgbu3KzU41WAmmOp
T8bdUoXru+y3o/G83bpoPSe6B1Zuct5IDldmez1B21+V12oo9uG0d8qqX5W4eTKtnbZCpgWGbu7t
ymkCtFSAR8LFcC4Rr1thjDGs4AT7iTpDv6Ak/EDkFfnp06rbl3w2trH1huHU8MQUwvwSpnZJJP3H
GZEecQiHlzXeSHsmxaAi+5YW0qasdhwfq7hdHryCM5HF39ugKv7KDOw2Q+0rjW0RBxeoSuCcDJIM
KYvB364iLJ4tktMh8pU7qEWBMHEdwN6sx+XYx/iujPg3CtMNqyUvSSjHZWW6a1MDoTJG5PSamz5G
F9kDXkQ/LPP6mCXFLquajwhRivI+vFx3VoNVtHyONK1Z8VJHzK7ZGYzTc6ZmyEdbUz/gu44EhTkL
1+ZebmbIgRp/51Lp41tgQkDknfk9hjLaj95HMTfxOtAD4hmoSGQxOEwo28DMWNm0xmOnZvp6YtaK
1BwClppVb6RXLSKeVtX8N4z35DYUSXSZmupS95r2rnlDT0BGoy2rHmDZMmekO9D3J1zOq8o0y/NT
ZkqKsia+uhlTuZlkxalxYvfNraMPhgRO29yKzs2MnsayjArFpDKuqXZOTcN3oxiHRZyqI5mnG0J9
YW547qMk+i6IQcTWoHf+bDvafrjZttd/NYOodmkeNsuoB0M1y/xBefvJ8ab6A6uHdQgH5KjeILOH
YC11QpThTTG2uykbmpeo5wbKm9H9Yi8Kl01vGScFHbdBcoFLSdp3TUTDY/ASHIWlKI6zE9cHaahk
YbvFB5Wb5QM1ifLdThf72S6ra+Bpu26u10lvlLcOewK2C37EKSM48fkp5kiJXCQ6D6KVkw0cChb+
5yeZag/LeBbUEbeyy7V8WsaDu69lFXzlmXEYSYj8QG0sDrkGxuOMQ3UL7Xplx129QNM1v0yyheId
a9M3zfGlplpmhT4CcaX4ajSZ+JSMvU4VGJ+Xsz9P486dXslToCkpLmp67TUAegHd1SNtMwz91dJi
Px/OMoOPt9MeW2uPesSK730rk+04hwPIy6K2vWExj/JUPFXdhF++tdNY7wH4ABRrSq3LdqliqBEq
krwliV53r2Ej9FBFNMlDhfkE/Tw+mKV2DZKChNcjwV6JmZZFb442VmReJ89U3LL6a5LmC5uhah8U
8wvQvJjsBrDA+yKUZ13jEWW2gQ+0tg3eIX5P+ICIJ34xujMvDWpSLXrNem5AN9SBFQaq14yEeJgK
f49A9unJPyqR7wxnkpOM/wFXfIapwn56zdSOKDCi/D10NGgqEMEUzcocf8ZYd/kYVLws5/kyt4yg
E4wLSgFc8sEWqPLe2qreu25w0fscNZ2mn11raNcK6emkm8TFZPWlqBGaZYJEA96BxZMk7WKSnrRP
Mh3tueJKi0D+DRwidPkyRUBxAkZmOpa5VL56UuZrz3yjnnTPO+mxqm7GRKxiwbdiUNyKQ4AHL07/
2UBCLbKgZV0PvzH++NKO6Q6dVO6HJsCtrOyVI7jcqypdYUaRXMOEtozGAMDg5ZYvO3vRtCHC8D5N
fDemBUNO4JPNxIACirVQ86ToXoamht9hmRr7VepiHLQrQMqYCVQvkq1RfMtiVHukmeMiALeBG2XP
sapTLcYXeD/YcvNvLwPsrcVNF2yNWaxPa9mbW7No70HLtJGP2sqoNAR6roYif7TQS78iGLN8o7eN
Tc2yiawScxxSl6xAn0OEGoJg7ONOt9YMshyGgDfErtddGP+Cucac9Qim7LLZpQmWD5mhjBzb5AZY
cg/q6YLXAqKbN7gbPsioXRrm+C66p1ai2OaudRtRMfrhWKykfnNE+XeelViaXb/mdysDA7eGYZ+M
ZsRvmh4QGiawcqW1cLy1VnbfDZ6jbaU7r+jEzZ1+LFr9Q6Uc6qiBbsjvsrB+Lch7uKSq3nFhoZcA
4a/Df8Qs/rgxn6ShWky2wyXDphsyR69IQmBhJqUrBUgzUA9FpEkAeTyNF1r4xk9VI+sc7fnD7BCB
OUMhWZuCXd6228JjfZQxErs2xofBBlqm2JW4zre8/X8LgG4TeBY26IVQ1o8M7heuqmr90rQQzifd
G+JFvoGOSHWO3HfReuTnoALo/ktFSrEcJDJe0FP7EkS17c+9IGxaAZ8m11S5OHXISNs11c4Y7fIF
bM1Kg3zJYfMqSiY4N2q/MqFvrab9Lazk3Ubu/RTtAjpU1K8l6qjmbWD+Do4WLope8xDT2a8UeDsL
EDOu9uyLlnhompLzjyiSqCIz7am0lII0HTNVDib4f0MGHNc12jrqcWgFKLitifEpjVmLVOP99Jg/
wjHT6eZ0fk0KU8s26BYa5LXVo7RLXl3uB7pNn0Ygp33qLFnBMgEdloSbxCC89ap0+09r1ocKEcQi
ylAViWoVjxGqwWIXqTAg3G+gobwbPPLUUM3Wtb1EUlMsC6O6WdK65b2BeT/8C9x1k9r4DpKKA27W
j7rCmYPGmKO97hetiREdnDMDTF+0jQYZ+W8yCKSKA6wt0FoViXbQZMVvB75i24nfd/W4auNCX/fd
O/EOzI0mEEpijGeJNc42T+hJE7RnT7a2dCEhkJDYAuktUqJl2nzFudts3CT4CDxvPw7BfXLN18HQ
P+x52MftOPKq8gAm7afe2Lh9k/oXTpb1sS2qRbUaJuJC4SPibWOwL4kQHq76USWPl5pWcxMt2xEX
pts97ypqBXCa/UXmx4lgze/JhLI3NbSDSWIMeiCBiY04HFo1l3OT36MxhGSx5x9LEXyfslqH0vnj
PPqEM7Qv7RM6+x83eskl/CTfz7DgeajvKqxjv5o4nLR6mwsPi6QHzKBGRmlVouiDeHXm9mUY0lPR
ditYLIxHNdq7uceRC4UF9Bz42nAa66ej1iWbakwxIBCOTsnowJ9uBqQbzVw8WnXCv/9PWONXKNaE
bez5v/aRV28Mmw5YogGNZTKMr3GMdnoKH55kd0xWhPTxb5AhRTxG+m7plbPVp+jOHXZi2NkmSTFg
wUVB2rDxGOafISTYSEtwd7kVyhGvQB+bkKRVmYgEkwDZJbDzoommZkce2xFu8YiDe0W0h48vkV7f
GJFAHWd3xBC6zw/scHES5S4/BD+XFphvJTDlEqHSFrD2L+C8a5t0xfLHtjSwCoIZgbsTvKx5d7JS
AXuEi7+dEdBPpecX5WfaFzRMFMPaipxXs4P4I0MD+KHJtiM83mawu/fiP6NSigehtf3cZvaZ0tjx
sxHykbreK2kpn23VNHv8r9ycSMMpXChZAoGFGBBXQ1Je02h8S+b8A3ZlaQ75hi27g+K/FxPDVWdw
mbpBg37c/EuiGl64kmwInZS0WUSEBogBQQJu9GYXu8Q/qHzjanDCbTT4GkH+Ps/sktwbbYdMe8cw
gpLlks6sKG5Snmvex5QUJRjDl15STD/+mRztpuIWtwKJfi/N1B5s5VDvoze3YC7+aE7znRoc8IFe
iR1XP+Hm66bx6EeYjh13Inau8YVPdyu7/j3WowPaY6x37MymZdzaDLdG9uM1axtPGVG3SHN1PpXE
EQDa1bmMCulneRH4w4y9fWwc1tmWD6Ztge3b3RhkDwexcjC02zCFaJLtLp7GDNFLdJ1j+cpI8/SQ
kil0pyItIGlzbFc6gUtjoJt+r8f7RBGmOre7BvjFcvGt0iX6RAH42wbqWIg3o0mEfaHd17ob+jJE
g1lDbfburbOrb3axSxVhuntaXlZaPPi0JS6SMlMPopQAlHuGFDmvnaxINrY+bYshXtHHjLrDxS2L
hbRYMM7cmpqLw2vwl6MzSaD0uGnTpW4Vv3rpvhfUL/sT5oyJGWqJqqpjZFjiAj6E6Dqrzroh9bs6
TzymaI0fHZmskcW/LSNA53YX003OCLI3pcwZkhF4Qi0f8Q+9l1gQezfa2Wb4Kk0kVprBVR+X04kk
vpc5Q9GUJsYmmJwNZXDkbVG0ApE6rxz3IObkqCnj7ub8KWVdkPY5C6oOd8rAVIzO1Me29jYZw3dt
EewMQDG04BlexptvEhgXjsEHqWXMKzwdLUKniVmuFcFKiJlZfbYhsox2HwfyhwSfc5qhU3cnBBxk
PlSW4q6vVvNcozMpXylYiAk5ZNZ6jinKBJ4NQmYRh0YFcn+PRIphFdFdXnj7qnnNJe9m6ju9a1iI
Es92dUib5pvxeJFW3b1J6ElysaWN6OnphSmMmbvJ9NwlrNlFDZMLZIf/Lcpj/P2B2M4DXmaDcFaL
jzTQT0iljKU9y2OYiNchLhB0BNkyCp0XM8w4E/Iy5iRaD0g+TANewZHiPmevzpTd6hiNUV2OYI2y
wJnEKDhYF1vbG9o/D1sfHCovGO49h4lYGxxm8uytFu26bdFCyTRckvr6Bv1N4EnEPlmoKMOO5sfl
WTkkHaEpIBUgpFuEZuS/LUXVROq5J9LdymWO4qPUiWVT5a9HArin63/1RY/khssjOWeooAesYwsX
CJsuaWdAl19SeT4eC5F+h6CJaBqIpcUBgVJnEGm36zwkIqgVSBogi3AjlfXPCb2WaNnmXnvR56h3
xzLr31uLR7cpzXw5/pMzuGWT+R1sFq5SqrsDRvcSk0GbxL9pFb04yLRmr36LGvQGZVJsZcb0D9N8
UIlzrACdoWnAUwTKAP7KSDk5Ao7mkZuhvZIBSaERfdYyRROnXKwCttfuETv+xgr2XYSoo4QpXlw8
2IYjviyjOxmk95SYUAN9eiA4/MiZ0/ACWOsSR/ty8M7mpMXrIRKvcZI98JNec4fnnKwZ8giMmxE5
A3+n+ddMME/Odc3s4P7gMaJEvWfKaKMYi3oTIgsV2THp7HhdepDs5Z1Cpbeic18qtwbuG8PNSIeH
XuKiJkb2ULb8wF06fwpU1pt+YqzWsi/JfBM+k3TqqyuKdAVhw2Y2Gq+zoTubwe3vrrxGovvUDGLN
FKoKv4vCrcGXsbEzDqTxjxHZ1zJnC+F3bgzxJ5DR2Sn39Hnze6AIXPZ6dR2T6aQyiaIzMVdGpF2a
mBULKhMvIEXxzsCmY60MA/bQGsNvq6H5NCAZCJ7uHX/MUUbaXc7dsXcIxqrxLaTotAJicPGMqU1j
8wNAm62bSv1gVnm+tnHObZpbRHylZvuj3IVOsE/Fm770OIXCeqKJwb4notlYNVdFNtN83EL+DT92
wC2YgtODVIi9IpPF92zz1UKRYE81ZFB51sMnh08ICdx1r62wNwJKO1Pj21Z5HhSv3YB2XhJLupCu
tFZhZjCE5wh4tPdG2s2KumfsvbWufE/+65kLGDK3vQPBgIVp6brU4akYRHBSct8Y1YFyH/4FgLBk
7k4iSH8o8q5xm7UfuGfJFmQjXq3tUj8mDVdSFBe7cBwmyrT80OnvHugIcB3oPmr6eIAlDSbUti5c
B3sw1E7f+o2FLqk0s3/25D2QAGP3hlZmE2GwjephpdQy0TmUne7V69GBqbz0Vn2g1tNYfJWh+MC8
wpkFfjHo4oIGY0/NCboX7ODLYJa350jVNjgSkZuLlZwsjD8pzIsw3kp9Gp7uKQ4ac1GIhKy2kI/H
MPPfxLL3WaR+8CK9/5c+0RopmZdPdmRw+RqdkkMpRpqM42eRDycR4cCVeffujcAKOXgjRDCqpQFM
2m6R1gfEWLRk566N+pR51YeVcfzVBe7/dmrXz99Dag21Svam64ydVwDRsCn/NFF+nRTrpB22B/Td
tNaVe9u2/wY8GTVWsYWUtGs1Aeoq0R0h1Z/cXPmUx8B/5ZRADfYnxqZNVjnzUjerc9LMSJDr11gG
OxXaP25CUYewNmMe3706RuQvIJhDElThl1KejCkIW2xPBIC4nbnHIh7J54qXqL3bIAGzhBkwBCY8
PY6YVlNrnbwn2B6EjxTr53HAA+K08tRUAYQF028cGwHXPHyRhrhV6d+9M/2xXM/wu6l+RsmoVdP8
P0EYnNYRn4FjGQtNv/XV0zlJ7r1fWfDFzIWG2iVzPxwnqtdnHTdDr0H3lo31yhJwnRyVLw2Ye8RL
8bWnggTRoUbC1hyvppDnoMcDv0gz45/nbbhlwThakpjpBkPV/DLm2OcjgxQEqPMLgTQXsyk2XklK
qBDGJciri2N197BCkamxkOvaKUVslCG/EGN85scBuB8PWiU/O5HsnnAAeZI0m7eIXiWyY/qs7lOR
Y49zo3XYtS0zG+u6ROSkamRiappXLmISDpQlwKIiHp1fRZnBK0AYX4L9QxrnYchJb3PJu9TmlS5k
tprr4u6gnB6bTl+SGFRGWUKwifYzWmxPBaHdTyr8oQU4k0jmJUTDU6RcihfSX+uQ3Vk87QK6Lt6C
pPhJ/HDbNiMxgemTa4l57D3sAc3gPgjxYh5Mp3csK0dsLdMYI8LkRlrEdfGVFRkSgGK8DRHJPprF
A1oy5cg0/h1gYfzMMf3Mzr878jz9UENvMRrLMk2A7onuT9xFBBq/0GMUIIqE7tnVXyk1w7ySs0u0
4y6wNDLqnTjxOZBubtCSS5NBc3beMpOwgmUJhms3qMzgQyY9TlZR2F2MqnuXwv2TQrN7A9OvOZN7
9lTv20nZwYEItLJT9TUF4stB0jg1vKBTG0TLHAh5Mdl8YG2vf+VFe3Wt4lUO3TvRsk+dDNQB/vr7
4K7KkbPLLOUlR3/jz7H+4xkAw9JM73YMhhFCtuEsheuqccI6t1ig6ooIK7VMBp+YLdnK8E+4c7I1
aycBwQk5Qo1VfyV86pts2ydflpzd2vGDVrfWbm0TfBx+RdrzrLbtglCMmwTBh2+tV3nLrWK6pO+b
/cUbSRCJCQZdFJ05+TmuhRzwxqqY3It32bXDqh0ygzn3hXrrestRigZDCDI1yPAMnlqK2cI/9+pk
9VeGgrISZoV1sJ/WRZv7XbcA3YLfqqkHaKpfgAsCO2cyamYQrBot6KLJcFPQIncwWmA9GG8Mi09+
ihFFw07MHg2maRpIwZyNK9MrOM93LNl5reJchu3NS6LHlKIV0youBSE1khyjA6621CcyY1u35G8m
+XbqoEfh5kkwPAXQAGiYko2I0SNgiEt3Q433QWItGpOhYfIV+6Z8yhPZnqgy/A0t79UozYWK9J8+
KH6hLGqSOfdpHvwNJWqxaEJi0l0sMzoy1fzNU+gFJ6hyLOUFXq1OXarJe7WG94z/x0/6cJ961rHC
jqpZaKc7CKw4nH6Z5dbSRpglMUGjzy6mDV1OFvOY2E3lH2Ns029lnfoQEbQXQkBabs+vhUQukiEP
NKZlALtmGejyUndAYyNBtaMFBVDt3db51AAEXkgj3UhveJuGkCZms8Va80zFjK11l7clIlLuP0c9
88GS90gnvj/klpWC8rynjSNQKD8SWu0y1Z3YmpNFIM0l8koa+EzSbgKCjLH4QPn1KiEVoj3ajuLr
UzcHNXtVpORIDdU9iRjK1IA4gGTLYOpwNnvH9qmbGgzrxwsi7iJOVgpg/lBaVPhp80lThreqEu9P
5EZXBXLR9NG3kUE1uHI9Zew9jTjnGuVlBHJ+JsBVDbaJBRnrPHfZrk15kBTiMEv984T1R6d8wk7z
dDmTYofpWWf3qjry1SUQZRphM3Et9mtpTrcpfc7HDEEzJQ4agRg20GjwP5LOazlSJYuiX0RE4uG1
vDcq+RdCpi/eJiTm62eheemQumd0S1VAHrP32pKfN1om9EWr+CfRJFKfsIZpx5sWIsqza3HtNNdb
WDRDRY6Sl50bb5svb1HKKAETdCMh//kuzJCIga8hOdbjtNmUsyE/6b6jur61Cr8CPngt91eUai+g
bz6QfLzm7B73uSVgbFJNe1O1RdPHs2jqfiMNZZ0mPzVarGUcllvHNL+4l052ON4VKMR5k/ywAgp5
uqUHqQU/vV1ug0oNW67Ie5Nb686tHyO2XhCQvlzg/l7aXvWDc2DXq3rcm1Eolh04XMdYVLBMVyAM
rb6arRp8nD5kx9lg6aB4jNtolRkRx5dnOyvZ+c9obNauZIMiqJSCktPSK5Nt15pAqWVjIO7P2cOE
t/Klmz+Jbhb3uOqzHbsf11f/NOzrCbR0DSpQU27NBtlvIqGZUPt63CjcTVENNhPkAJbJKIMaxtzZ
4XbSc9ZL9R5H/8ZvMUUQVWBj+LGPeYpM0NCyhwbDkMI1v2iQUxND85/rkG0zkOyuZrXhA9v2dA+J
unUE+UebaapLlrThxiOQdOHBWzB4HSoyN+iAV5xHZQVOTxYsUUP8nmERvjD72tcSIaGdvNiWeZYd
tBTLHw5SaA/PLEO8/KoAjHktjeAlihmCU/LFuzI1f0ZXPxegmuYk1UGV56ptNq2TQtriJkvOg1Yl
aFYt2vDsjJtim9riGlOXPI9N/WBRqHTQX0ZDOGuMGDmxmPIz8S14CEEJTjetvnZKsJCph0P7xoMh
XxZ9f62ijn4In1EOPxXMNCOflM2tYKhnA9LI5IBrGfuY0QuHOCFCT+WgPbcsBBGFEOiCXpDJrB/D
dGMcFtrmI0jVI7Vgt2ahXa5lylJS+keYcjhxc42YmwJTekvZyI4Uby384oG8AZCoSntMSMGWcZx5
sACMjZU2Pzp7d647hgIGBHSAEcEJFfXWN4bXWPAJVhnLWQNrio27QMu6CpE+1t4SVdV8wSaTufy7
xrCKfmXOCOXtAt78y9PklQ41XluW/FZ1/ExMrthUtZkcSyb8uL3FIw+HDxxaqOL9MV8PkFsObno3
XI+daDgaxAZQ5ThNk2280GrXcTS8WgyPL3bMc5Y2nZndyAkTphG1AoKhIojk7MjmHOwKlIcoM6sq
9rZcpya7vT2e/5YlQkuGAKSXntquYoEnUv/F73VGsp3K19LyecqudeznShXFShpzrzTkn/oYM2P2
L00UPwnmYfhuNZ1Tkwxqz8cgF1OfQOxYMqB13BIqn4+oIlAGGXiod5kJ43BfZsGM/24+WozBA5hY
g9OoVvrBZOKyAB1wS2q2hrrl7/NufC9MHsp1Xmw9pgIhL0ap6qeqQJUCFkHZ3vKzmM24m/lQjxip
jTxEwyL4sAdGb8Vcrmv25O1Knb6TVdCogo+Mchxi4Hdh84aEiS0Wsk0vuuZGW5XgeYnyrVmmB8um
mnDS8mVqO8UqUfwYaFaLysREVQRIUbhclIr2FLB0uIY6JxKZjTnbqYoyYwaBGn1+oFJCgVSPgouo
gu0Q8L46X4Gi5owq6poxAcCVNv33zNewJkH0Y18/usT5T+XTU0dh2LXFNnOesc6c0rFotxbbXD1I
p3Ukqc3NecXcQuM9pEnw4siRxUsXPDtlQd1niScM9dmy8wsyXhDMW8VeCoh2hgfbRHrJeCHdkTky
K9opsTIWgHV8IDHsrTdjgTJV/WYEG/OrRnM51z2laFuxIGwDFlr7KjhU3eCRAdKe8cdcnIQbWo3W
OZchUwiHuAoxOu+AnZf1SIszyVetiPOTJX7cwl5XgQWvuNMfXZhebSBas9rJXA2d2rU0kZUQzcor
9Q/FkIiJzCe5KRG/adsdhgw01FQ+xyWjMiv9Bfbp5oFYe6w5ROXfdeYogWiWYRGZAKOsnwEJeDfL
fhQWAWx3HwPziLkOmBjAgeESN4vt4MYAzgr0bFgPkEDNdKsGpPKM+dfQlq9aPQBBQClj4mYdHPDA
ds4ewli2JhyICe/PenTCExCFU5t6/yW8QaHLWsJh+MLJ3i/n7hLEzIn68GZZGfAf3d6kWe/hEnxB
XhMxbp984oxY6QgAbAu79N+kASp5blncfFrXwv3XDiUP+06b45f+NQ10hlJ3zy4w7Sjtd7211EJW
tZWjoTtBTm+nIaccC4kmrk/FRB2uj2CCOPqaIngvfeNbePPTqqJ4iOTrVEWfQ6MdkwHoEymaKP4j
9s5WurG1HKMkK/TImWVv8UoNdx5QUAM8LImAEhj70eEH3kzf72H4C8rzMqR6yuJZWTQr9TCwE8H4
w6yEXsxIiXFggdDKW+VTSKi+zg92yCaoPQ4VN+Uw+GeE4mg+/OSzU86bHheHQSB2H5L/7NRYyZr7
pxUcMrKptlrNddIK/wxYlNPPOAublIzOK66d7YPkmUE894wkoJVdmu4+kLiiyyrYaYn2PtomD0EN
O7vOtqloXkm8dQ9uLOA7woBiacsy3a0IrGCpCktLXbMab2VVvCMzspg5WbQI0nyKMEUlfveY7P7U
tdUjZWlZVA66vWxHdfyoUD0GY35vOg9rf8UI1F2abn8B237l6IWQ5zfvwSz68kcUGTxKKbCpfMP0
NRHhp52BhxFsf7G0rkdLH1kY9tMm0r8Huz9PcVX8iIEkNPeonPZuuRpnLHFZM6wjOXmY0dZZNZAp
lE+fxmCgkNO9HHwbMZ8rdB5k/BnDZcyz1WCD7eJ2v9QchUfDRKqVDiyqrSZE/JJ67q1NugnrBwdp
I3N/YzgFMKXfvHKpTPNe3hCnMNQl+nTvtOsoyuKb31vjzR5Qp2eJ166dji21geHciClr6shLbjVb
biiEWOl93XFPfZLtdbebbtCip5tOWXoAgPaOqP/TRo3WRoe//xJLQFJhwHJwf7k7jMHEFLyQAgyR
IWkeGCSsxdhk6zbLnsOYRGbe2cPkJ/6a93uBJZhAQ9XvQ2Gde1vn0gTlrkoINAok0gS3kFWojrA+
/xcnif1qN/Z9csejpyXvVVL6Ny81cmx0Q3Oi2ZPnIu2wvDc/IuvDz5Zb1vwvSdiQeehfjpkKKd7D
ezGOwwOLtrMBiFmA/cJ/nEp6Q+qHEaRQlfy00RlktfHkEBKFOdxzF2mKuDxPA2+dQgE3ekff92RU
bWPbrp5TLDCMizz1i7BwzQ45gKd1qHvPXFXpnulAvyK5PVoz5tZQLYnqHEl28sZk5J9Ba6yr+bIn
lKBZj57fL+35hSY4CJas99CXdt5BlG6xRdV97gwD3seQdzda6wzqAWI7PR5uyLfoPJAkWVY8kI0Q
zUx94DW5ZuDYjId8N9+gq2QsfzFRIFiLbWdvOC408JB1FjAdTsus/vZT1ks1RtS8S53LqetKxEB6
/ys0216jGMYF5ltA9cLmbmW5+EXWcjNkNL75dJO8LxH+q7QlA67s4qMlCB9pwIi0pEfdtKbkCK+P
eh03v77TfZkgaF+GbM7Vc/3nXHTxBimSuiZVuJlEBO+2Q3uato5/txlD4gS2aj8hsqcsL36RkGxG
mNBTWhnJjnJj2k1YS8+lXV/0Cgddyf++V970HTT70IFIhExwWjUqaDZcnhlCsd7DPi/EmiTvL3dg
uKfp6kyrPo+EYK9oO1d0+t2XyJ5sHmiFZFkvwcEEzoQkrKKGbjBSL+ok0e+mIqWz4H7d/n0LVJCZ
uq+T02HOnhwHgiiCTCiyRV7vERXMcMJQsKaDykVs0fnvu6i0Wf76oK+T4I0xdLk2nGRcMVyUVn73
9Im9GyF5tZky5qDxZgTm9SP2ds8f73ZY00ebNnQon0iXvKmuPA+W7M6mW45g5FpAi+6xnRtxm1z8
FnYMXrVXr1MlP0ULri2fSIGHLpX2tMr9Hqws8UyY4TUTHSt4IaQuTWOoO7DQ/o5PQV74BTfYKpkX
DfrIRjPBmdtIQjyAiZ/9ITwYV7RejNuwXkzoNO9gZSSKeW3/953OAQ1xMD7ZowvgWdqXCRhyR9Dg
iqY6WOMfi++Fb9kXl8CICon3ySaxd5o5dW6t7q2dtcgeYW0AVgsRN66MQold6Jd8gIFPe1UZJzse
kzuoM6VNjBAKhug+W744z58GaBeEBXTTEqnyM9Fk8iL8kLQ1nFDIJYh5q7NbM0RMVHTWJWXOnLaS
R7Pn0WVJqX7HbDN/HmY1ikvaMyBDIfPSkQpFA5WkJ5iphJJq6tTxIfcYaw3LCD5UiZt9rM9GpZrz
GOG4AgC0dHl6VtY8YJ608UwiKFCYgXKfmVk2IbWxdEesiGSHOoH5z/mdvJQny1TiRzGGG/bJdQAR
JWb2t7JAdi883/kxpkecghwbtj4qnGPusHGSMXZTAeQpN3mZ4Nzh2bhIi/3SB7jJrKMuEE/qsf2k
V0CTAsfd6iGKsniMvRNmV3R1Bmejy7rFhzyMHqgZADR7uySMn9Km+wyC4jPo8ksDOWmRc/Gvcpdl
szalAO+wZ6EAmxIA3MNsSjDsbWHgiiaYTj9rLjomyIqgWYQ3rhLZ7XsFXt+twelydF8GlTBIddF9
5CIOliG2tKJD7zp2wTYNbKBO+Axx8mOK9+nCNfDn6NOancXA24uOGmqsRe90N6SO4F55xArrgfeH
Ra6NpUIbQ7Q8WobcpsO30WtfYRN/2+jiFjxpAZPy/8Ay3a+TcPxKzezMjAo9YBmaOyOPcVm1w6rj
NUuCO5awMZa1B76gb7JwI8uTBRlrNRr85Low1lHCg60qaIwZCwNnIQyqcdjX+x0P+bTfi5xlSsKI
sISSSGzKtJR1zr+Htjz//VET9edG0Swhb9bAU/Fp0xuPBdooW7aAaZvphleepZvHagby6xkrxUE3
+hlNberLLoKH4k32ifAMlNUUpQw7yQGp+m/kqPHSCvtxpcavmmTdM0moePLcdj+U5mtoQIYCGM3y
F30OhiarVfGMIf8u7UzHQfmfCyxcIslxPC08GwQyaHW+L2cnE08R8nKQRS2GnDNVRmspcvaFEgL+
OAHkojS6h8AbN0OLXSJuHRtyHzsJh5hCZIAUiBqsjXWBxBwXSeoh9vEfcY4EuQp1f2cx26NLULy8
7Rh1n6DOSaiZSrr+vjJfgvQl8mkLTdOedl3MUGnOsapd/i90YHt2qDT8LbUdSP5lngh3n1DyxoO3
Z6nDR6R7tBK9cY7xlc1H1tIh6fVkOg9Fi75rohR8f/dbkhG7ZGn1FiT+Z8X7aldM1yrQdS7jhcUo
LGKU6VhJZt0QAMVv1FJQJQ4O9vmPquczanoN9jlLnWXX9VCD58ugcjfofmerMBlDrL+uNWc8dw/+
BQ8qX0suKGnx9MWRs8WMhck+0VaibChysRlvRYZAhogNnUaSZV1WWigcwl9NOCtHlRCMPcFKCFn1
EiQ5GPyMoiWTxIS5Hlycvim+cDeCk5w8iHkjesjSoAhhsuaCYsxuQPVZFlh8vlGVE5gyK4ZAMHQM
DDHGa/0qFabcViJ4d11OnjQipLFQLwEtROhPaHOA6Szbyv4HIaRYuxApnEIV9xndCDpx45fsYMvp
FkbcfuGLKePy4Mpya7XNdyyYruQdZN0Br9Lo0+vp0J+d+MuX1c0D2Yj2ShqbyIz6i2Yk2xyHRz6q
nvwjnJh2I046ohWOhfxa6jxwxrE3Fq0ZIFSBpFA7E6Z3bCJeqcJNZ7J76TWeBSVF78qXYlg6s6Mj
HHBpJIPuwFgyITHxHEK6RmG9bRT6sMCmpIejv/QrjmFP9WjUjOlXy6YDvVu5Kvm1mcshNR5y9HUD
SyI9PeBlrXigRGg8cBSA617bGHXydDoZ/UBYWc6ktmMhXD4zBLnBmCAzz4G7Il2GrHbClawHLBMR
Q8w5C3ujcbhoKwevD3Gfy3Qk69toq3dMjHNdiXLB5Dec+pdJtdYmj8WrIB4GEjgSUJdEO8DX0S4z
3bXjEBU4+c+yTEAY6d1NB4fmRa6/TycfnXMvfnJhg6nKWce3ORpjhcMPzADWc2RKW/xedHUkH/cI
joWv3URicA7a0dXXv4j/yzagdl9NyqfEQIRQeLglYTtJ157WjMupj9jl4kmuiZEKMK733pXgy3iF
U3ObRfaCR+ZmhvvzUP3Ru26eMJVU7Ym8mE189xurPmvzH7IzzgTwIoLNygu0mGmlsXtaYrjvDgaz
ntjXbTLxCCLowjd4SsaBLZmxDMsQlZdOdCGnnbfOnZsC/bAcTBsqW0Yegu+SH2WJ5nPUatS6wZmE
mnXWmHf4YfgWYoaEz0k/pYQNt1dOdeY2k/beVNZHq0AOMd2t92kGLqX3VrCgkR4U+R6uANu0IrHm
DNod9FndVN9ticOt9JHyJehCVBLOzAljb5OlZJvNivjrOSlaYpZCuEN4EXQRR/xinIZnPkVqVlC+
2BpL88BPXnjLJH0G7LnPUqafuWavRGSQIVJRfBE5jIcejISJOa6jqw3bfsWc9T9Cb757o33IhKRe
+nv2CxxA5LbsLSANXcDZ6WTAFywd9k+m3UAA8V4hnohCTAjaOJQrKKY8pZxToiudHWvIFtBMaVuM
X0P0v9g5Rr1HRaYzaY9cVmU24RZVtTW57LCNDzW71CjdmRrb9nRAI223Dt4Rp972U86Ekuotncp/
rJ+BQ+tYMxrC2Jd+oE2LUWs+Svg9VdxPbxPJF7Gtk6I3zdsUr2fxuIJKZq39Ft8bVRTuUNj6BCuy
OA/o4Nid+ermaAOmQQMXRB+rJXBwbOlhcigD7Y3EZm1Az0c5qPeEu2IGxmbR/bPDaNWDFjqR0ojJ
BPQSjTAy65bXzVZQ4rFj7UbUX/Ovbb8qc+/8tqJOFr7E7OHbRFGLrgb6Sh0WxdELhfh3q/qHkwuD
2pjHPVX0YoqTnbLlnuDr5kvj00U5dxQ41OaF4R3oLgb3jIYfUvG+bc1ngdYLE2hCUVlBIBrBldl1
TQWHh5PLZXzPy/CpY+053UXDVCIaVmaWoA+66zBHisB4ZdOdgNDEDRG/UL98BnpxLFmc/cUO2Pt5
1RNZwY5T+GaI4dBZPEMnNwl2zZQB9825bspnMw/2GLfWCUZ3fNnuc5y5xiLWkN0npPGlHEopD4zF
ZEA8IaNrPVc7gK5evRK/q06GrKMpcgJQxefM8fjEWYGQrICt+DjFEzSKeB924rUqVb+eHBwhszpB
akzMvDj/NTM+WTXht7anHL339J8QidiMbfvQBupK1G1ITBiWlx3agFOYFz8pA+FVBcapatNDn3PP
kUG3Mhv3X23nO8/NX0UZnrsovbfoa3Bjbpqa6GNT3tDgQcqhvDlNxMoRO5QhrTz0klp06qMXy03w
/2k/DD9QFGcPXaM06VshFgZGENBruzxP8OaGsTw6HbAmXZcoC/GvOuE9HKbvkl2sO3IKZW7xXys8
a8FqyHQj7cmn1YaeoB1Rx79KHQ48S+21L8qr1TrdMgeWOu0yTipUnNARHbY6o6e26QS82lXboh5I
5OyGbTsQv0Pg9bLCTTaA/6drX5QKx6xa4oR9D9Evkev9XXsO6LkBM5K58N3qdTR5v9OSLX8UJK8/
I53xVVJme/goYBJlBukVTMl11AF8RIKNuPgYMYy2dh6fdNZNZr1NWeoFSfhEgCSDgno8NcF8Fw+A
2LOEshdrzQydH6wYqLUZrtMECDwnBoc5GlKtHN6cBMt6X2CxCHFFIepnJcYjWmB+AWMHFGjNLCnZ
x/xXkbT5Jy/T35XJGdBCr3NYxBPqWS3EPINmmsUKbCJxUvP+TRQcEEVOUaTQ/tv8agWLiUpA4WOb
NQCxj6kD4MPEKy27khkPUMyV/0GF3/rXxtW/HQjeS6OJ9KWFmp7T0MP/sw0sLFZ5AiE0d/XyBKHn
1x6ja43nTOvct7DJe6blIU63MkBQ1dKBD+1KG5oDiJsZgsh4QCXq3ueGuQ6fKg2ZWN7T3BteQ8q8
iUd0gEzKDs9ZKBkdPUM9ihxTLnoseJB1mTMyb0/OGEFmzM3dlEz/Ie9iga2Ar3e6f9VGGhkY7HF0
HplJybL67grQNwXxHr7qv+IaI3VoU8p4cRWxvDCYLBQ8C8Iivhgjy1nfB4Um0kPW1dgSZnU1WtvQ
5wv22bzQvFnaUqf1Q6cyCTJmmsmiwCb9KGepXwtvZUv/OQhsFNHRU+symxtm7pqqKSECLgO4luEF
Uud7oyVPpgHSKTU+wcPlbMKdgvuX6q8JXkWEWN9o2nsSoNcMQsXgqOKODueNzXRCYGzurfyHdh+d
OUdDlE9bpyxhkSXWK+QEltdJCYajLV2GJMlFq64w0KDa2pO7qgr684Qywqt7sbSzq+t17Yp4+09m
QPe5IuRBD1AUWETkAvgbal3utNZCXGgIJlODQqwz7PpkYGEn1qWA6Ume0Tqoi1/ZStKqgd4hlrC4
djoi/Zzgm1brJahNbRFP2i1n0zfOpgidMe1Q5cCFOGFDgdGIVgaGJSkp/JC4iFeE+CEwysQr85Lw
3NY8b0bDcreYW/O1zaP8jPx1X7D6v2f5GB6IfGLxHzVUoKIbDyGypEOPwnPQQoNBdxo9xUUvbpAg
/76JnPw0sfR+MOhKze4TPmO3BdDJ9cHjJmRqeAyb5pXIHuccyENpjNUa/hAOGbOMHhFoPjamlb9G
ZfBWYPG4GLWrEVjMfjMsGu9uG6wy6X5WyrT6s9Jd+5iZFVe/3iennBeNy8miYgMXQGoVRrhA+ySb
MzjoyEKfah8AjoeWPscBsuHiMl4q753FBXZPeu63DA4s2GMo5n/fKlkh2DI0j3V+tW9ShtcKMNDS
GBmRjils/LZGcUk1slSm0V+YeW1xbCZPjjl02MX0ZCO6bRiVzGP5oo81DEmia+5+jH9cYzzYeYF1
DIB45GTCrh1oZSfiDkaY00yiZBp3xy5Ek1roTX3UihGX3BhS3TfZhZJARxpQonjWmBOoqEPOy3xb
66txNTVBdW4muD494MOlY9hQUTWY+LLp5NJNV5at0TBVFhJlye4gT3PFBiYymfN3PwFBCVjEC/vh
pMHBx8DCWLpRFQPDJEAePEafpS/a05ikVydQ2llLS1yqUt5DVOKsnYfqo4WpgBJrgFuKosmhIF5G
db8FkjrsRIvG24vdBqFk9V3KMrqSNpica68FHj3p4iWJgpWmsYsKx4k1uG4le9B+JEj7sj6PlnzQ
oiPWJwnwSwnyndMiLlnRjDOthzK4m6TcS1OIvS8tnm+NGW6V7AMEaoG78lhArZQIuIY4x68S2NFC
tDjCE1BCGzodaPFJu4/o5JhHAq2DaIh3wnB/PYLh/zXuu4eqcqt3HiultJU60biTrnZeVBisXuVa
I2bqmFTCI63Gp3EGeMDF2Hg3DY/uunCwzRYeAWieAfiq48L5AvO+GShl/6WhcSOGh+GAQMEw0QWd
yYRCtYcu5hUmssczemR01Kh1yND8Sk8hj6ga6A2qePzEEXfTGL891+QjLNspxeJHiuxyguj0Pukj
ssuilXtLTeSXVXMUO3qmE6g5/Uhh9PdNY9T6WkrPRY6PL2XRVd25Db329ne3OLRZf98ZOarwMAqa
ZUFTudcq6Od9q2uvuWgFKu7ykxi7/5qiPyqp2c/CHu3nAVO4NhXPTOq0Q4iJZDH4Fp4rKyKJoJd7
0RiPsLeSH7e3HlHPgiMMXXWe/9rTh7Pu2wJgtTbuVYd02wIEQWUbu5s+GWnjx65/zWI5HTpCXS5O
Zeya3A7uf38Y2kfcoSbt8856nnO7ETY61R1VNomYOElHFGQffau8JTU/4gbDzo/ZZLC8mQs1k3Sx
+fWzo7oJVKnM1lHfpzWDeVN9gCkL/6WZ5MKfrHwjQviA2CHIn6hSAGbTAGaSBVoLyRNSWTy+Ozni
aTU21pWNoLVnsIdLPfo1W/ZP878TF+FvuzAiKSdx1q4qeaQnto0oPH5PpVc//v5K18r/jAZJdUOq
y7phhfccDK7cINeDs1Ho4fNUp9a5ck9RbT5SV3feWwTSG6tW5raJyO1l53IQQ+o8tMoeLoER87Pm
v2e3SviCVCscjKT0xWX64tmDQSjDjBGULhCYGn5VU+O+//vXxgCNI1luwBhokHAFjvcuOvrprC28
U0P392KU0+rv7wkReWMoBJiNA3zbWIUB+Sy7622kf0c5Oo4uydXdQdK0aOxhWo0MEWHgJtVnlhC/
WvX6d+IUznKYIudsTDUlBHAUpEZtgGXeyfcBaYWIZvnkWZ1Va2X1UOtrC+aAF5nbrB6ihy7FZwYl
at3oaI/N2K4/cK5ishsUNsOivo41b34v/PrxH5THZKlYV3/kISKhBjLMSS+BksQy3P39PWYrSv0p
Y5jWj5+91B9623SPQJCfquVMjxOkrI0LSQmRtHGC6qdzBBZ4u8a/uAsq5BRTc6AV1kuMlkhUvXrH
h1nvsgO8IXn1lVRH23UP3LqjzZy1QW5RTOkmHs3m5KakyxS4YALuzYVC/bf1eR5fOlAgS+zD+q7m
X4gDykCfOJZ79HNo9l3UDRtwuc5WY4Q/mjPygbfmRWc9EqtGvVkqMU+EXS29FmlgxuLjtQ41c8u2
RK79RtfPHCwpZ2klt1aYDOdw0K594DfPiPaeQ80jZowuotbnXpgI5EWuNfl5anUs3/CLN9SIcPA4
+LHI8y2p3cTYyPTW2aX1UkWUUuSqNV8ltiXPra0PmuSTY0boC0315s5YBD/z4KNF7fA2CXdje439
VZArt+yy6IUTudo1tqFfbAsV29/V5QTBCid+/BGxbEFlkJ71XrlHs60Zs1V69C2d6ox6X3ux8gq2
uiLKUjIU7UuAd6nFkCBoJ/FtJPZqrCb5H7N29KQkPYSNMg+4ZNptOIwYj5qpf8v1bpOA4jcGL7jW
NSHSieY/MTw2zuX8neeS3hdEuY3uokJylDnOPqLZ/zt1A8SDoyam4wQ4cYV7tn7BI+DSwIbVh5kW
P3k4jT/dpM/kHfpM2nVkP+qJaXr5lUpU9pX00jdn4uMzwk4++oE0q/Y+hEV/muY//r4Sra9OlaPi
mfCYrWUho9cWi3pVMrPuBfQSMNxoyUGYv0scAZbt8haD3yN3RmtOrRUZtP3WMmqDz79rn0cs+9Yu
8C86G+JrW4FHbL0meLbC+ujlKJcawMqnsWtoDAPhXUVHDJFZWzddjYfYLkZAnMrAgzVQrOKS32gs
dNkgxjamhsD4bDN5y/yYvgCsM/ho9cZan3Vmo99x2cRbPa4hHNFfJIpPvWAuBJ4RtZJVE1qgK8dA
l9d4jEsijd4+SiHu+CaBDCUMN7fCLuy6z3/HnNVWBbtuMmUg93prxbSE+ZbnoR7QDzao6vuABBFF
jm1vSwu7yhDlGA4V4WC1Ge/pjMaNO+F0BhtMdzAN43s7CG8zpaG2FmO5k7lhvFgW/nbgxOKYYsiz
MpU3i9x2q0MkvOHmWxArgKdoW5LjqGt4uIx9czX5QdCq62rdFrHBCJI0KNZbr7Ak6i2s1ac4AoxL
6T++w0iFUKa71oEhzvg+9efah/o5ZJYORI8Qu5NeBe2mi8s+IQs+JBynhGsx2GPDKiAniT4zzCOp
TN1cLl3+9iM2t8tJKRq7JGl5sGVjo69DEm92gZyncGhqn0hs+pa5ycpH5h726ReYvVAY+aJnFvD3
hQbg4iMy5Qt62SflO8OlzZV6thQDEUPEgqS37p5PirWFW35HmJkXse+P78onBCZPH4YnCSP+ewV+
4O3jmM2NqZvvPQIkHDPZqjJVcWMNGh9Dof8bO2uP+NJ6eF73FA5NutH6uNrHiZYd/77SFGbImLU0
MoLwPNrQziA/R7uoaMU5zv3/tCmMdl3N/jHjImxJvg4XUXfl5hCHzqnEVveMN2liB7WnsrtmkKHB
jDScLHEIxk8jn5P7CEJNlyS7aeIU8ZlpaLjGENgtsDXNpDCMRyzO6kMnCYeBM11t/56QqvjWsyEA
YSt/2NhzGY6pI4+NY7wV+IdK0/lVGB+GogWZBTQA+Wp5/vsj1zx4Cz5IOh2h0b2qtO3kq+IS9L1L
doGR3DzMj3qL3J4ooU1HFleDMCkIdv+/GgE/9DtPVMjaG2dY2y375o6E6pr87ofuF/OsaIg3NmRr
7IuTe3PGpzJ5zlh4PhAYqoeaWI5ZYSp38dC9RJPbPQk/uxPjPT5b5RTss4JzOK385DLQoCxUKzaB
VxTP8DycqydTrOtm+CqqBkuhrUA5cyHD4CDDQ4Txvu0CubJmVhxnk4OfxmwOfxcSwEDFTKHlc3bg
V3itvi2CMVxpJSWxVmoCoq1yyXvpzX6HrO9ApKb9aFIdmfeQ4pk2XyYb3wutJjrP1sg2f9+6AKhL
B/QiafZ/n13vWwxkwlDbFalGig8AviKVl95qYRn3DVKKrrE4RyPr9PcVKv96NYR9/DY1SXK1NRvA
zZCC/CeCrzNaf+cijGCCsWh1yGuOywxt7saarvlXatiwIerBxEARdGnYzkE8hVTFhlgNbb/VjQpk
EDu9S6kxNBrwhuK5lPYjK5eV0MddGUz1KhiImSpkemeOHC75gDZFXH3hyiWRFTOkE1bRk+GSkNCO
Rfhjd85FV/g8pti9pohTb0AYPjpcv+9IZ6e1YPNsIlPlqaq88AhYldcY2Nv/kXZmy21j6ZZ+lQxf
N+pg2hg6TtaFKM4UB1GD5RuELdmY5xlP3x+2nLbTVVGnOzojgyEAmxRFE8De/7/Wt+j+29fEpJfo
Vf1nMVXauTC1R6Y8+M9d1P/ym20mhrVitm0t5zblszUWUK4M2BxOlFBxE1a4C3Q883k8tJsg1rQH
FXf/iohfmqXUVoERQQ2wJ9dd9SRCQVvT2x3iTLxGwtzLeRAZ1fmR+jMWcIUGkwLeVJQh0oikcN+G
lMiu+cIjH8jr3feY5taFO0CdHRNwpnVb3ntUcxY53owzRLQrixN684Prn2szy/dBE7dL7D3A0qOj
R/bPMTQid2F22K1w4nj7yTmrjhPvh6REgWiw9tQRrbNGdeNra7cvfsb1GvY62KzSXegd3RYfvjeA
sFXlB8WunDsIeSrQlPlqvnZqh0+G+/6+9aaHDlfkKuh7Y6u0OZVmVRM737prcLrfZ/xx8j5TpOMz
WSD6WplVwMpQqJ/8IFhqmVW9BRgxaQZUxb0bvHkD3K4mb4vHzJqBk5VPbH1Czp82C8EDArmvbchs
jYW3sePMjffNYEWLkJtoX9g5Lq+mRGrPmbpsNbrfA6Cw/Uj1da/j2d3LTSDSaN/G+mEKJuOQq9ce
P9td1OKlKAsVnIrcLt+yskfsCJNm0YZYC27S0lK3oZo9k12Rb/wMlYAstbQqIjTRork2mEA9WmSO
LwbFNDdjpAc7da5iDGH/0tu6s1XGST0EDXri2gNeUeqUtYNxY5upSpGjiFa1jQTZSLttOIuCK65I
h9iCfDvYqYoSV7NuA1KHB31B2QPYeqe5OI3FG2aQjj6b89FBZEKhGk1L/VSHPlz6ENFWypXn3nHL
g0Bz+YyOf5vlNVgyTuXbCZdPzczSDIngmG+ouZlqqyZv8rlYFq+0Lhtvh6Fv17nBxdv2wqcsyJjy
1OqhrGPrkOtM1HrfVl8GBGDAMx6asIuvU8pfMShoh3wKr7QLxb6aZ9uhhj3Cynxn1ekmreJ6uHh6
w3wAIfqDz/d+FbJaenHEp6jRq88UsvplSwN6pSjBSVGG8aDkcPMy0xvef8I6MR56fNdZCR9LjhiN
MdqwWvo+NuQPdIpe7AMUhxDxWNLIB5QC9UlNHLTOHghR6F67hormswGnZQkJXSzcHF6aQdrASxVs
6rHJl54v1H3f86Y0L3FWs4HycU7NK5t46Q61vfYLQ31SUswGvUoOutx0yKLKIu/YTnl91FzfeCzr
4ZPcwsOGGlRThwNZ7UXSjZ/yptVXLc2dDViO5MVxaMZbZPxwH9ljVCQrI0lBYvK7XspA3CYFJhLq
xFddeA7s4RAiTFUnCCRihKpx161F3MUHvzRdpnUUg7KsfbKRgNxwFaCWNW9OmnWMWNqd5ZaDMTLk
rowRyPik+uRa1oEKrsszlm7pG/e9Xh4qkCof1T4Ltph8bXBQ3mOBKffRFHeh4jlfnAIaUyuiCSlK
6Z2bkIlp6LjPfRyc6BGWJ9IA/K0h6GVGtrOV9++MGc4x0H2MCmm8fp8klrZhU3KBbpp5droj1ybd
ZWqytTMjvy2HSlwzD4SKFwePdpE3t9X8CU6Buh0w+LiqUdyphlLfG2GQ077M1NtMUJKuh6m/FM6w
aWrLRP6GA07+q7QIYjZjaW91LhlQSsfqohTN50D1wmMFSt5CMf0FixsMUH2yjxiIaRj6ZPqiax0X
8vua6OaJ1B4bg4cwt21p3OvZwFup6uyjO1jYRPiPMJXSf7JJJ1bm/QL7CNrSyV43MOiTcTi1k+2f
5QM598aqd8x00cTGlY9PPcgPi8+FmdCU+Dvm+8HVg6s/w9FfgKuTP40LQQu7j9SvzU8tDbIypwKY
DrkFuadTNmGjR0t6a0zJTf/YO56GVXKwd36lUUBso/aiuf2LTYWU9mvg7DUiwfbA9l9shBAYYKjo
To1zmoBQ3fYRmrxxzLUHLSTVu46YaikRN8q6jsgoSL7KSaiuEkLm59XJZ82OFQpFbgAZxYs1CEX4
UY5J1+d36Ebpns4EhouWitWYbUWTBC/KpFpb284NsLWG/xL1LKsSZfpkaiaLidrOn0L3ZYgK47kV
LWuKLAa2GPZfR+J/nmDS6bk2E0Zc9YSMUnnUSfuZyNS5U7G/RKA8HQq5SrfBrpEzH8vTdGNZ0J8J
YaEiipdPKBlsSSWMdpynXzx4SOe+jInkFK61rny6IzUI3L3PpfS5zINtmkzKfezX2pEgCa5sejOJ
esVi37/z1SA7p89I8HaGU0P5cDRqIXtKyP6mIATg3poS1iN8zGZTfrWsItzBJNEfmTtemSRXJ100
xqNaunsxRbceyOltglnmKB+wV9oriFOQge0WoJzVHf2g7a4pvdOVVycFTQKPkk5bvyrdtihF9ZZp
+PnDOqB4jdd+m8bDxypGCRuk2k3q6cHjGGK6sbPBOOGWm2jSxI9lB8AYU2ZwFxmjzz8aC5Z8GC+D
Go5gc4nj+vmWcjDeuEaKw8/9oszcddWDaNI7jVCusOnwQ//1LLMvn0Obtq8gVlr+6XbO3aQczPdT
NMlqdF/5+JZ0obVSuMdtBrNuXgZxlCvUuuQK74b20pxGAiTnBZCbDygg44ONf+WIxrfka/Cau5UP
CLhAkB1BrmhCH6zhWGrnqgFmYfV1+aUGQhLVDtlImhhB3FKmIVRFO6ZzmS6gDkVGz24o7QbNP18J
RMf6XSeXshk9I1qV1iW1Yuu1bcJPVo33WUX4sKaSB6zJM861Uyf7BFz1bUYU9EfVofAplBDCFJrK
job9oGgvLuR4N/QJNpy/HDox7NixhkMsxLlQY/0AHde71EEfb8bBgccknAkC6if5NTOTNN93YlZu
6uk50ersLPdbGZIwZHXk7IgSgLdddw89i5ytUFkrocMaNvCH3XUIo8URifWqBGhKKr22Lj5I7y0+
5nJVj2/ynt/4OOZ8wVw8HLckQoA6xFXSxwWs59T/NLHKPyaGwyyACfV6pCxHZYkHdX5At3w2AeDP
3eutVwYvfRvr0P/C+B7d6oA7ScBXNQx/I7/H8JGrQ12pX8KEBSUXH+WA6mraRkkOfJZoX6Y/mGBQ
l6VIGk6ZQUkkmliuxJ1LYbTJ+ptbE7jXcVIisGtzlIk7Q7DdpHW/NNDXooJWEFEMn+KW5Cut1MZ1
gH37OPbGeMTJxQQO9Xvv4FsWYviSmPm90LnhqJyU5JfiQh9M2ncFNHjZGnKZ22m6Zz0ZovdRf72A
xrfup2TcqZbjXLCtQ39s0IVClbyVSxrYJeMiES5Bum64gz7pH4jLLpdh07hn+VOGguagCutjn8LL
NdOmh7k820U73z6MWVw9JI2501KlewkSEGr+QByb4pm0j7PYfYC/Rq6Xag9LudkP4H7TfC6z0o+6
qUs1JI+S21GsaOqd22nxOXL5QLsqyT57OTeZxMe4OqV6uA66ADbSqMef1FI5UII/fvjjv/753//1
Ovxv/2t+zpPRz7P6n//N9muOsDv0g+a3zX8+5Cn/y+f8GPP3Z/zzLnytaNF9a/7jqPXX/Pg5/Vr/
Pmh+Nz9emd/+/d3dfm4+/21jmTVhM17ar9V4/xWGXyPfBX/HPPL/9uAf9GN5lYex+Prnh9e8zaAV
3H/1Ce768P3Q9u3PD4YuP6f3j2l++e/H5vf/54eb6vMUJr+P//q5bv78oBjmP2zHtDTHsG3LEcK0
P/zRf5WHbOMfLnsM07Js13Js8eGPjPSD4M8P4h+6BRQQEaFBQZplCIfqvJ0PQfP6h00SgoHaTHc1
19X1D3/94X/7B/z5D/pH1qbnPKQV8OcHTdU+/AEyb/6Hnv8yy3Acw7Itw1QpHuAI102Ov36mQ+/P
w/+XCZeR1VZHW9PBampolbLReGOrvsrDl0azAI/awRdNRf1bDb5OtnPpnbgewIadD3idde8VCTNl
VLE3eFLQyHfICfUqo14S5cir3Yr40Ew1Hs0ej6M8Kguv8miW4mVUfwz2WhSQFHe/uUU+rNNUYEbR
m+7iBL24sTS/2bDs7S7yQAEmlxqVWW5brrkoDluytRCIvlHFAAszzDLr0bJ3v/yopf68t6qdXRpk
rr4RiFLwQuftMtPqwFtiU2BaEn3twin6NEVIQ7KG1hzixbY2/BtlCO6hFCsv8O/R7QPzuYophMVQ
4ukw6Thxv66VTYHE62jhDsF3k3rXkToIQqgg/sRVcUDQoYRIpVQyBGHWvf9AOdN6pWt3jovKlofy
np7/e8mNDEfKXHrPIslL6lNhZJem7iBMz7t6lj4CZUjxvk+OkGPl0R9j5X6Wg/36l6/69y/Ur18g
6998f/gOqpquW45mmOZv358psZ0BkhkR4YpqxHeBF+/cYSz38sHvClbidEsxk8w7HdX+9chv+34+
r616bPHlFxRE5aMesDRq0mI85CJvHxP8YDcEA1d7Mmvax4H75mJq9Wwnj3Y17QdtKBIMSBwNAmMP
v+SuL9qd6mjKWWl99XF0WqwuxPCEZcNWwP0EtNn7MUAr8OB64yRH+kVxjVu9PMVOtxxBn5+nSSdK
iW9+OyLPj5oYexy5mYexsGc8dE3TCIx4r/naS4DPaTXZ+MEaBcHIf/7ghfH3E9e0dMR8ECh1jRPY
FKr69xMXDgL6rZjakWE30dZhyn5nN8H3hxRbzLrKBD5h+7bjHPuKQBnRou0XD2nfZSvfGYx9lVis
cuMN4knOLtbdMNFqZhYtS487ue3g5w6tqjng9dI3tg1natkm7nGCZgBZgPZJij361kWpgMtOJybH
EvAzC8W/dqURXO1yUZEwTF4T7hZZL4006rU3QzD7RnGHLzutxdNYkUKdWw1z1/lPCPox25eds4yq
ko4pVaX3ZkeTTdd+NNqr3O8F9sf//JnqiFy4tP96PTQh3RuuYblYIx2Hb/R8/JfrIQYcyssRXSMb
DP3nLi/bL46gbDY1lnl0xq7aZzYOD0Wt+ueGOW5vlMlbWuUvZW/1j2YRmKups0ncbkR9zlyRUOBj
hGEs/KiYXgnA7hYFAO2TlY1ISIh7XRVj2uE/tq6VT658T6HcT/LhKdJzOk5Wp+9crxkQ+6nUzad6
eNX7W/majUtkLNeS9pyNuYIPuXltwYEg8Cndk04F+nbQ9PEKjpZgmLzRnqchQwCeq/GXKc1YZWbM
bXXkk3nfAaMm/2dWCRbfBiW8tI3Wfu4NoLNTVQXPQeiOi9ZJ/GtgmRmuxboG/QrSxgIkf1CrxNxi
Iqq3pH+rh5b16ypAa3lyKmSGtLhj6vBQLdNW6x48nCDbZOCrKTdDOyxO2uDc2eAyHuQuG6KXQjLp
veHl3UOlKBC40xIIzPz0NrcDhJodVqDR2RmQ8A9epmVn/gJKjC5ooWYc/GI5r/FTB581YQ3ZWQ5R
Q4J75RAHaPQvQ8ZESc9eG6Gn0+C/adA8nSh+rGYxGDmQPzccGoKpET2Ws9uII3KjTjydvDY0w8Ed
xfwB3ERwV1Emi/CYQFTOx4i64aGRe/5fx+S5bt+7VClv4io0Fm7YmJvCbrWHrB+Ic7RR6Fm1rT20
hGXu7BAXizxqeqp3gi68l1vyocy+doDIr+Y8PMuHz0SpN4hBeC350lWL39W1W3Tq+PFfeqrPTh6r
z7HdK9vMaQFTkNb0YmnjA0oE7b40nYk+mBUs0IHbL57IxI0I+vI46rl94YryUs+vU9nteOuiXdql
vm88xYRgyv14BBWUKUa7Vrt2hHdIGJNP5xR51A08UpwW/NBn65pplfzhPxwScvB/fvq/jkFVl/k3
to2u45df86/j/vWt/Dbm//Pp/LXIFgZBUEPhwSXwfF+7N6kdr5UcnSb/ku4ZqV0CvzEycNAfOsWz
3sYeYpMWq+r7ULNQvw9NgYX/GOq3rf3LqyqR7qzl0MIrvLMc6se/vOq/ewNyqHwDijfpf38D3OIE
wVBgF5Uq0S5OHR2G0BNPuhZrRPOBA5zmTacDzh6i2rr17F489fFQImQFXCOP6tA0bqbUmqimctQy
rPu47+qzPJh066ZPw6faj/K73jWOoWjWVqlinsefs6u8QDnFwqweoB3nCxxY1Zb8y/pBKaN0HZjE
F8ijfRT5d7TkX92yrh7kLkK7EmEqVzmcaEzWmSoSRnlMw9t4ayOcWsmjLfq7rdEBPpZHXa9Tz1Nf
r+XBxAjxAqGp27h4QJKxe+5IPr2zdUTFcnNEybmOrMFZys1+pja3MOzJg2Ywkp2VbfvaNVRN5zK5
5h1Rst1zEYU0LtGkLeSo1hf+0kjQFMqjyOxe8cYw/cs6QpPjg9fU8V1JGwuiUUhqGEFfW0U0/iWP
S8ifTJXf0DmGKKZew9iqFrBpQqQaebQjJMVcGbGTPsIG/jIRZ/HWl2KnDKb2kXlUvAzapju4Xlbe
WRAzb0ufUCGhKKtuHKs3g1SAG9z30UM8/170MM0qKcTBJDbmSN4dFeo2nu4n2yQ4qlHFM1xihBeN
pr2qcbpW+mrkc48fu9T0vgF0uJRJZH5KNbhHlWunM0m7v1WYQZ4bJw/WE9flg3BZVuh5Af19/i39
kMV4DJlVsMJJ7iqtDXclSo2NWnXqyYpK/JUV91NvwNbdZ6PxhogOkEo+swfEuKfIknwuJt2F9CL6
a4U6belaVrXWNZigcUZ5kPr9yVQOVjJmZ7lHPpC3MxtLRzJRfhyQQ2EX6zjKSsd/hAsQPNJjnUHR
zkXuyhWUwkj8KHrkwaMuHP2GSr6/l5uGZZ2nNNxaepQ9hKEwD3oXvaHXSx/MeZdZ8a9tK/dyjzti
58mMydnJ4WkO/X8E7r9U8h6Rlxiqhe1Z+b23C2O1uS/KvLln/aFu8m5UbuSmPNCjIbwhMMnayH1t
AlWppqkZ342+82DDnKarlx9yWPinemjr9wdwBJtAzWmmBwMSe59cDGfth6aDWOGtaNX8WBkZoeuU
/G7kph6X+VE+QEaA9uVWQbvFsBqRyMsUQS2a8lRX1XitpmEHWWr6yMw12+TtnK3uV+NHaGNvbiNy
ciLoE4H1+P5gmxm7MvR2nhZPT7mmo6ez0FGMTVge+xjsxLxlV1p16f/ahYNWbFpQAt/fHMpcIzkW
Fgu9WzQHyxjE6EH+omj+baFDtVGPEMfoqKgWauFn05PVKS5l2/7emytk8gE0EwYk1gW3gTL2FCgr
Yd6odYJMF+LG+xhNWNzJc/Mkn+EW7XggXJsYsUXq4KA3VeW+ioR1Is6W4EsHqRCUUWVJKcpZy026
DnfCIZ7EbnqYEcy39vZY42Tkpoz9Q2pfnQTnz3zk922508e6wGI5OPaBPewQ6cV30L/VJWT04SFv
YG+kZWC+8iGQomya30YjRZEt9JeGfwgkUFN+saa0W/98eh3l6rLDgvcQ2Sk5aXQGXhXk5gTUmTDm
AWH/ePqgZvllaJR2XQ/1uBOw5aj1p4c29PU14ph2ryhMe0dSjjaj6+RHA/XFsrDT5t6lMEJunB89
DxY2Lcj51ZdgCg5KFZLxiDYITCgYK6sJiTe1xldRclkp0uyjkxnlAiJcfY3QoGLQN+JTZ5pzEHVs
gQYPkSkDbC3agoafmi5xBAfPXdtXSLcqfYaWTf9uvxyfaLje5/F0/aqtfB3fNH5/nffXRxKOg7oO
t6Xm7P1cxUpocWEGRMNcPNTOLm3vTwRYCxoq8UQpbnJhmhjlyTcVUA0Kk16z0NS93Rn5ugBDBuKE
mLZgbNVHGn04vpTK+QwEcB/lwKEM5BT7pnXzvQ25kz5bVjxnVHNWSqoHfPxsRi2QnsRUxkM5b5pW
u1QH3716gZcCSOv2UWrlzz4FVWo86a40C5jEkSOebGdEN+xg12BBDbsnSIlKL6oeRhybVswEBXf6
dJCbXtocfKWYLlafxE9mtZJ7YWm0Z9Vq7oEWiSezU9W9fH3WtYdyzPRL4gw4xKOs2ndYdk4l+GC8
llP6atFbNMzUhjb31wiVQKFTQlvo5wjuKMNDr48PhUDM4iba9DmpTW4Dc9ZSaAhtzwKC+el8IFPz
W90Ym48QcJu16jMB4yPonlvCueSAyedGD3CmPGBNCC7yJbW6JQw0S4elvCWgQAfEX/jcmn7cEloC
InZ9rT9qWgmCT45TaHTcxBE8vRZm91kOluNAIAAQ5Z7zvms++PM1fx7I3GncVX+N/bk/nLqrPn2K
syb7QrTkrQ3V8ms7mlcUYf5HJ+dmWmbqeNRC09t6lTGt06mwL2io4gXWYmudDpmjfgu1iuAL00+G
i+l4d7KtW2dcb1q7KLZy02jJYaA5Ei7QTpm0g+j8erQ7NP2aTOlwm+XIUIB1o4HHEvsif0KDYX7/
CfLKPZq26IaKXHyosS1HaNV3+byVjPSGmlYwm4KgR41v3imPyAdnqrB6OnWzp36tHXBdq2TgldrB
M/NtbGTtVu56PzjvR4bjrxt5P/PniwNtMyAdtX5oObUhOM23qoF9BckAodm4l05NmnvdVyEfIA7d
pO3QoGEDKEMO3HxIPtTFHD8z4GWmuaVshphcRTHYpHOYiKjKwMBNW0MSRuXGSTNvTm3JkrRXn1gT
rZNWyxbMMugNhwZxMqWwUTAQUNHtrA6gRDtVK1MUT01kfsVeg2DJrvLjOD/In5xyCjfCrs7EbAqU
ObV4MAkN3BZFcO2GCvmK3eZ821LFOLqdiX+eiVogIigiJVCNk9JH/HX00ztV6VdiIHHAmFfKXaYT
ABrR65ML55+rZzwbC71WlDu5qwjqzfsXpKIgfAaQYbyvl9+XxujHltRjk71lq4eiTKr7huSEe7Be
h3jSjWchcnc7OjostLlL7Dbwg+0qoc9PUNDVqCGpZbAfFxr6kGWFBvQ2k9sqhuIl4cnNbUsxe6E2
RYmCltMlacfirgmU5S8nmVuMLBLwi9BemdzT+9vFlWXdCtp9yyqO1ZVsaMrN2C5/3ZRHpQZBD4Lb
EtnpLvYmb9/WCBGavHaX4bwp9zVSJPlzW+6UD4IbNFXPdaCUuNKBsOp3SaRyJw9CEtNE+Aq3ONw5
6FIoeaRBuIJ8aS9M1un7CXbFKjYFIZXerN4HEMr1O0yGZYEDYttpxHIA/K5OgiYDISvp8Bl9wG0x
az/1SI3oC/UNdFxhrwxc2tj0uvTGr+p6l9qBv2ughy/zUh8/xSCOR7yOm2TEPBncIFggRHwolEU5
eCEiRe6IhHU4D8KmyKGECKfrqcTh1FQR6SDIl8GTNYNvLrO+AkesYYW6kW4y6jXzrDx0tEXZniPK
z/eNT0t21jmUSSnWVucFK+lwAcT9LWLzVIiUCEGUu0u4n8PdkAUYCeafoCk1K7CZ3OHmTSrAPYKo
ECrKOO8MhpHfhRACUX4KYYSrQnwwy4brh/wxVUZ741KdRg0UH+Qu+QCVOj6kRRUfQjW/CNBxlCLp
pSdrpVYupGBwn6tsVFeNbu6M2uxPgtIfUxBdfXWCBXKJ6C3J3Qzjv5OcA1NkO0zGw8otDOXR8vIn
OWJ+LU5uSG6IdypROQ8BKuCb3E7styTE8VtjSqR2pyzUNPeOMGLGXakXE1hI7dwrrIZi1aNrGKni
Kh/mQITEZ7Egt6yEsJUEA95andVtJKoOe6o1JDxG94HuOG8EJt6i1StecaWN0LsKgsB631qaYWof
BBiNndrycc5WqosCghwyFu2Kmlg1HJbWoQ4iVKI+vCgTf8OhZPLxTBH1JgyoeZaVOcwKmzcXWdZz
BMJxHecdNM151DBpr6CAXloNUXhvdn2w9KoSPtFv24EYtOUwcs4vbaXVFnJbNNk91TxxGgmK2DLv
aG+V+XeQ1kmW20T0qNzEM7F1CbG5VjD/LggMTrpVms+/PSkIZ8QQRt6fT0pT17+msSV+PilqKpCR
bbVpyinHU54JsdcJhM7zFgnTEFp7uSvMqBe8H5Xb5LUhfInMOyvX9ZUrjIQ1RMidYn4oIdrgR6/C
PfWT+j6OpuI0UQ2QB1MkyfeDT+afcMdwXetZ/6IGd3L+OBmavRoL4a0b0MgvXfXLbtsavH8zWsy7
0xIDfMS8f8MnaB51FcmkNQCPNmkk2NTfyBOJIwWKBkdHW2Dy1A6lS3oY+czOymcK/iJKZWuYMaJM
kvPukDqFC16wfLFCIm/h/mgHux/8R/pC65jax0tp8P1J/OwxH6A9EANEXXCeNxo+PMPB9lWghswu
6X2TzsdtZC83mxhdMFlSVzspvHs3HTbvc1Ba5/vRds41c0PKkElxMKfcfMjIWTFhgL3ULq2ViuS0
DVlDM8KXGFi/t54zPU52yTiatxl5y1QgLYQe7nBxXdM7hj4p2vLpFgwAOiNWdMjeTyDfC5nIwP7Y
BtDjr2hTiy3/nFCe5zNumPDLIRT+cfbJ4aqgkN0Df/x9uFdRENZJJuGQfA5c0VMXg83UWhPHAH0R
jZ7wHSmzJ0dv0W7hX42Zm+vmJqqi8DogQr4bfJJg5NF+Pqp7XbNBXS0X/kbc01RClLCQC38/S+yz
meLkm0sEcsRQdufY8Kaj3BrBpNymEFS5EXksBepJZb1eqLdQbWZx9nxzShTQd4gpL22q0KJ83xfm
h8ZXs4PcZ/XaeG4tk2RGb90LU7sPuqqkg1P0S3OYA38SC3szGdcn/DSyhtlvnRSWRUOfLV1YoH9J
GVDMrTw81WZ8aiievh+dJvfGLch7QCxi2NlBzH7kXx6sabiz2k+GGbXvx3KrGN4HpD9+StxfBpgR
FBZj3Ll5PKI01sd93DXjHvJQv4q08LPc+rn/t01RNJh95M4wsU7qlNk7zd9j6lJOXL3Mcz0/lDRW
bypmbFvbxw13k+Yun0hnDbfft2euasbaMWl9k1kKD/LJvNJUaHOUTZBcaGtCS+D+z0ytE1uqlqiH
/JIQZ1IlFnC94JAg85Ir6WF8biYt+hrX/GJ1bNpTSm3zhiZJSKZNyInIFPy2NKNg10+l/dGfFnL3
CLR5G2YDPFpIwC9qkb82Su6dB4zxZ/lsEWFu9hLNO0cq6EDTzLNHw8qB7RE1d3C1EqOgzp0QyHHz
kPmIuWPdbr9mWD5bRVwd3bxoBA0Mlzi0aJoIePs2gOeaaezYrVtsCUMAAJMCcbUfdSXa4DSy4EVg
fWbWfpgSRz2USGbXZuQ8GBiKDvhtwbuMlB0PqVtgx5Q/TpXhrBM8ZHLrX47OLzM1HZR/aiiI/t3H
9++XGXoY/bsy/f59A7NsOXF9L7+LMKEHvBrYEyv5VS3V5qWk/kcBqNbu/dTrD6TiPVJ3Saj4meXK
miL/ohqdhas7u6iZj0AfJLZ7csyHNIfN8r5rpBOWd4Zxp7itT8WEJ2UhtD2Db/pW7nPnAxA7cXjY
JfaOeYg80Ldz60kwF3t/KQs+NgQ0W0Wbzxj5UAbVN4V8xy1dyxnqo6Jz0qMIHOIYiZOnKuhF0W3e
5GbrH9/HuKOn70wNbIJ8CrMa81RFuP5LghYXXG7Nkxj4Nwk8GzljA0YYslTU78ZSLN1ZWBjPEkP5
k4Wnsp6/av1uysylIG2ObKIfY963/91hOcaZ9YoG1k7PbupNY7blylFH8Czzed/qETiEn2d/WWjl
yvtxWJ7wP89/OS7ipdIoSNaAfMs9dT2Q23lPwkqdN+gP5I+/b8dG7mElmUeFxToaFGsXTTqSBQR+
y3Skct4b6MJugIphhZoK9KfzGskWPQv5yjCXlegrOJHzGDGPCWAuvI957ynOncl5HCwcyLV9rpO4
DNkBO+m4qgCcLCfoXzdhSQX/fafJVXjJx9ov5H2CwE9CIQRC9fmukQJ/XZsk0L4fNAu+SHSw9z9P
hLwd7AURX0RzzyeQPPB+FtXMZHA9ptm8pnIOdmDDY5sdhG0bQuoX2ZkqkcKSvrF8zBjcw22U8O/z
LRKn8TpUhbOTEytMpSslGMVVaH14Qcp6lVM9SBq3em0n9Kw9ZSWXFogEzEgxXyokThSr2B2p8fSp
aNdV2oiXtNRIgQDN1Ohjd5RlVsMh7MpymYDJ8q4QfNCWRVceJ9rsES+0mZMdxMS+yEpyWOX+vgvr
zfuaN/5rUx70S4F2j/zBbV11b/k49N/8a5L65rdWUz5bvcieLZbtt62SErKm+BbzFoVYm4IpuOZg
Naeeaj/Bo1l2JAtv8xQFpccFHXsAZYVgrj7ELCIOSe5zcTK1NFjr2XvL1TE7beUGFPtkhzWvbQMr
TkUNbW64osB3TkA597J3Kzuyef0F2RAZpPPxsYk/M7Hp3tuzWTinGQ+qeO/8ptTuW2J7b2QdzGRN
FkDf/lx3tk0qcpoewqT1jgrLrfc6WBATAeVM/8OIcB5RuYg55Gu0RaQc7RRu5I/f8j+PCKZkWepD
8oDKAbEPBV9yGzTno2KRhzbh2jhwiaOlDuTf6yP3o0abh/gnyBVTNbgfm3z6hh07OafUNC5mZTzI
UVPQNIQnwdeQmzEnUUkZ4ArdtD6O85zOH3gxdNXDLTKHYCeHle1B1Sfn2agT7GUVa25XEKFEHbtc
6LiqFMyIFxt229UfLIj9Q9+viOgcrkxkw2NYN2e5JUeAZ3hL8fMfHIvuBMlE9hrFtU3KMuPbyS+v
LH7ml5KjvVCo4F5tEgjmfSWybpQ2tLnef9v8HNO07tyk7o9yV6iA3PRgzC7lZptAcs+05H1L/g5H
BRcRJxmlgvkdKB0EQPn3/HzJgCVR0OizxdD+iJ0OggWO9+eppSw1iabnbUcezDQRnumSwNSHVnDX
RY63iSnO7wR8yX2jaM46aqPm6GievRRwyC6N36a3Sallj0HkA1HDs/2Cm+JVOEr32pr+jgzGGGyq
AjVVI6aehKRbxQrcr1OnXJzRbD5DvyhvVJP4U4M1+Hb8P7Sdx3LkyLZlvwhmEA41jUBoQZlkkhMY
mWRCa8Ahvv4tgFXFuvmutfWgexIWcHhQRgDu5+y9ttTkkUWvSz4K6yI1149NIKsfGevGo9VQ7l5q
6tI0jgiXqx+maOSR38D1lj3RP/NRvf4oR1uDzRVODzYpNEffIQGrVrWmojdceSjT3NvlrJM1ApFR
jqwxsaaHqunVC++7B5G7dbWOpPnTxXB6XuayeUu4AMKcVqABP/RNLe4S4ANfc3VBpPDARvUAx3gi
JwfcLDHdL5kQWJHFU8A2/bmkm3OOEj1dL22rmnu1p7b0Wf6e1fo1lgPHbc+TT9zaMkzdncwaxFHH
QIuVuSUDRk3t33OZtj8TDWJb6NrTfW0mzgYTpXahjx8ftELtD7ZL37PMtHQb0yq/jwpVw0xpimfL
1n5Pqlp+jDLYII2k2aA7CC1CEXw6xfQeBKLbuRmfGbPBCtqGL3Ajk8P8niP0R7NfnMK/mE3nPiRT
NZ3bCDDQMp6zDF51AJhv8tLRbgc4DKtufgH8kdDTbbU/KZVW/4BwuzdpFryAlyy2oBvz/fJ6zaUg
6xb7qYfOrPUW7jjuO/jReZbaTfATlPO0CnD8Py/P4nns/+G85bv1AFoB2TkVvb6g2f9//pbApsAq
+8Nhabk66E+PqTPjFNsKWD0POrWfodnJzIYc0hPTPYJDu106soZZ5scKH8lfs1lvU6QKK4wXc093
efjnFUQYWrvOiAh90mjpajrZEcvyYdlbRuV4g1xPXJYhZ0ztvfHPjGUM6v/XjGX+H19jmZH/PeP7
a1RT/5pFGC/mRujS6bQUwhYIT25332MYY09p0RqXZSjyw/7qlO7uuzPaGAVwA9XMQUNpHfkCwfN3
11mJ5a503PRsFGZzY84PSzd6HgefkrFHYVVCjON8woa9MY8t0+ze1g5Kbc4hTMrFAgVHpgQrtcyg
nr2MfT+YrSW5h5esdpn7/fA9t5YN5tlS238PfU9LyeIKplhL6EKpSrqXpSyuSwF3eeaYIjm2Q3b5
Y3yYpy0na04u8xvkMm6lOKfvqf9MWKZ/j//nl15ebUR1eQ5cvDILIoZ20i9/HAA9VyU1uPnQUM2/
D9tefh0ui65iUuOLmguvbRT77HYVQhEnvl8eQlFa275qSJr5ZwzLlLPK2lTdf4/NL49KH7VyXST3
ZuyLMwkqk3r57tr3KqcHrWEn/Pf4d7v9n/HvVv+yPlzG+0a/9ES8HPuY5gYfqqs9P1hJ5V8JvvZG
f9LOy/gytDwkMu+wUtu0cue5apmShEiygbOHofW+jIFqqM9G4G672f9N57tiU/1IVLZ8RBH/ztY2
uSynGhkB5x0dsVsOExkX+9SeSDVcjOMWnstGts/LUTyO7kXv5TXD0KoFSfTuZzoZFwVG3b6LzJu0
UyzMsNBmyta6y5Qei5cVwNtXDWOr64Hzc36lAPKysdPZbDqrvjVTV/bSMT/ErAjvWxslxPxMBW63
T1LjI55nsaZBBbmM/TN3eXmv5BLx2ODsWCfb2ybr0Q3ldIUa3dZsgGuoIkyj7/ZT0rk3yxkNnMI1
6F6Wg9ROmabU9qv0J3MvxoIuha1nBZVrt9lxocpX2qQmtAe0pN3RMiFENxiKq4K6WOFyc5G431Zd
J5ydZk0Cf5pvfD2YpAIdElOhRPYf4y1U20OEvFDgANO2Yy/qc1SWgNBApYeHQWZHqXT12YLi4FEp
9ttDQL4SmMbPQrWDtyB0P/73E4S+4dsglH+dsnCK9UiOh7tC+Yxn+pbv4OxU1Sa4kuUd/5BFSygx
LYzaFdlBqIABUn4oLygbWLhQmAMwap9BMH49+Wfkfz/5L3P8ytNnVDnE0sfW6LJHJ7M3Rdbh2J2P
Ioc6GhuxBvidnT3G0Ep3lSoI35wPQ1xNVxDjlKa04SjCjuwHBRSppL1wLqLaPzRO3u8r6EnXWigR
YbxAN7jn4vXulfbNjOi7QoehWt3fxd3Y/iaP67mnEPtT6cyWBUjQ3vsNOWapmnhgKhXkGahfUrX6
lE5Lb70GTNAaU3NbWq59zsUcATmfCCJ3L43MeOpiKFbm7B53cyt7QVUNZpEJydA5nj1h2iwBG3Hp
rMmqj5xuE+sKKMn5WYB9+89nhYNBMIzhm/+3eeH82ng++3+eFwzljZCWe2gF8WxGRi1grHr/XlnI
4lpmfzQWN6Sk+zQcBQpGKZ0HOVMPqjozjnRRk2s9NdRMsmL4Cab7ZpnLkuXUter4MnWww8K4dK9q
AQsjrezLOFv8MrqufPLxEtI9QNnc4zwl1yjCkchZH2LHQdVtciLms0NfmtcKM2EqeG+vYeGt0nBy
7kvVkmfNyFt8K+V2bIb6GZAcSNpOVSCUDCh21PdkNu7Xhik3/DLRUeK1fPS14l5xk+YNjjspMrVv
X3pf1W7UqiERaz4RuONnQr34XkPVDbRhAPK/fCG+kRV0/S1KwPd4iDQvpDp/XyCyBs9X/PWs6JXi
PkhcAIPzsz/O/t/Oi+evTK9sTtdJzE0xG399G4zMmBdv0mj783KE5MIFnSPN9XJIGUY+WPm6cfzo
4WuChEWn6wWrkfnVcROnF6VKn5Yj7MmU+1PgfRHxHWacvuLynHYmKF+uXdgJ/x5Ws2naCWGku3Q2
MP49vMz+j2Ed3OEGL1C55fo43E6YRc56UV+U2ZfqyJLfwnLrW1VNKUojESe6XScemJQN4S2vIMbm
EwMh3Jme6vWq0QicNWwqd0hNLl9jy9M6d6iWcVabzy5H+E55RRljY3eAupdOUNCmLouTrvYB7qr5
uBUsYL6e/usU6ZeCAEhzXFWO+vf579cvz7S667da2f5Kc6MnRGvuutKImFZqkadb+APDZTmT934M
uWM+/j79r9csT5eH79O5jQDTs6T80aWRtExvSIjOlZ0a35oB6P3lf2Eht6DJDMjtjxNcjaG2Z5i8
lxN6BaBkeYUbcYclyUm/knI7w+9CTLMrN2/IoZUd1vOOt0oXq2P8kDmEGY1lfcoQ0ZXXTiFFQy/w
oUaZQfwWJvp67IZrEGUPwXyU1/XwmOym2W2/DABPvKtCrq/LEEWLZF3UmOWXk6B57A30DmWznA11
zOKjkeb4S83gIiznLeiEet8Ov2RhFHd1lWj3mQReZrttiRGPc8sDjV68aEmfncp5Suw33aUM5M1y
chnSgft6VZMNcMiZYYgqpIQYnWNKlHlXPqe2pl/xktLtB63x3FWgwCsntL3lbE190itF2x2Ws2qQ
v8DdtW4GI5qIR92Kuk8Pf/0Z69bvvcnlFtzEFeknsxiDskJ220VDdus6weuQ5TEhKyBzVt/zguV4
meg0/gt+lBhzLa9dXhbloBQ7c9MKspbrJsGTSGL7kwEeOJB9/QaKJfBUfwJbRz3iDmkbJa75hKVA
q+IOqN/KWnXPUS0xMM4nKNmeoQUN3L1p7bVGEW3Vvm3enJ+J1dEKomC1haPj7yUuiK+C45xR1Max
9dahKHXC96Sc8k2fOM6RMll8b6r8unFDhJCtwZ4rdbdn5+2Px7HNUdDlZrY3MktU73U61Tu4Yhu3
jLTH5UHrhUdNyrgrlmog/pkVbYf8vJwk+7fygrS2dstZE8XnTk2S3lvONm7nnFJ8aTTL+HJjoJZ3
dhZsjZTu+GAP6kFCzL9R8kTS4nOSrd1XtAaWwQKDlZFY7Wk5Im1b3KQIvy/WXPVL0RvS6unanUNA
2tcLlikO0ec0DzVorhkOyzZKsl+V1T7YidSRL5P6QknU2LdqKR++Z+AkfWDx+r9mpDVCR7PJqdhk
e3w/tIX6rATtmeeQzRdAXlfnxTafGsIbtELb2w2wsS+lVIhOfi/VnrhNHxbb+vuYi0J9lwxZc2dU
TeSp1C0SRSqbpWZkG9y+o057TtnR7ImG4H8x157yyFxHg609Ow3I7WX+Mu47f41/z89l8xZlheDC
UVvlY+LkJJDP/e2QS8ROH3u5qef+dptoxjpOUdkoVlM8aw4fY7UL+SzbyY9A6Ktl2KiD8cLdHwoO
iH1kxeivLcrJG3ciuiaklQuhmfZeIMT9ssdeTiag3P44uWzREzSJGz/CHBGuejmV5zTVzHvbkM9L
gd9IJnvNRqD6Gqe0+a9xKct6Z7faW2Y25XXU9NLjnRe/NhN77VlKNAbijQwu7YcgBnsbsBs/qTn0
nECSpWEZvv0o3BB25rxOniieq24Ubfp5eaxNI9xlaWbX1tQ2Kv/ae1nVXo1h8F6bHb8Z6rjl6MtI
yFGQh859HCJ0xYIJxwA53cqf1PJXDz+la0r/E+c2vMs0fJ6ggHmybiBb+YhltAxIFwi6DE7B1lIU
/9KKonngQnV1Mr18gWlQk8ZEDtVyWGrc6GoleGIV7J4SlM9rkMHVC8pzsRpyJTshYdlGrjTvJlF8
LBqo2J9TEyzUEISTmnfkVH+NJz3BQKwg0ourEpH41+Y/M8eUdoV9HAcdmO/8pzQiMiaK6ENFSLrW
OjW7Q6No77lRRfsBGvQ9WlogH1nzIq2UvMSK//bkNy/ZRB570cFENiyQraKCGw/exgTG2ABbXm60
dipIEMYrxBt6viUvd1Zj9nKapNfgw6u2mBGFpw4u6DdzhroIbbgboY5uhhLx2F2alu1tDllPB9bN
ihJIT1Vm7iWoxWk5Wh5UGkebWaRHOA0zphEeypcJAIdKuR6Q8BswWp656CbofSzjPJXxeB511GYu
UKlnEclbTeusj3lqFey+tlpjgDphC3Dvs/Sn4MIfIiI45REnIw1H4QaXZfj7obYVCo5LR6iDo3s0
rdr3cmQb22WbRExpfyzjkFCReV9kpLK7N0tW7vMeatlbFWb5qrlVdlk2Tq6WEqjXNieV+iV7S/Ls
B4e8S7JMpvqMvq5kAT8/tRMSV9jFszuNvGVxkRWtu8l1IzxMjTU8j374NR4OZA0v48JvhmeVcaVF
QauOeXq0ZjqiMPsX1GdsWecjOZODoAiw01z+Rf+cFfNZosaUw3J2mQzEcV8RUAv5Yxa4IehDlDXr
2giCoO6lTD/yWdH2Pb4c+rxxjsrXdSLsC/iZksBMqFT+1XdqbuCaY+1JfihoYsuOtPg0fy7H+D3L
hfG7Ok9NOfxm4fIB2dp5Wl7LflEtKv9eQ3OwilLVeEepvrFnxb9RN6d87NXXntU/25UmIL1XsO3T
dMB3ri7PgC9CFMJGSY0upn8iTd7Vk/o2mNYhQiNHQEo5od+ssg8nIDmGOz02sJ6YRDhZ/IzALfd2
lBM6k6Y9daVO3fhu68J2K8xVXWKyQvVWXelgP0kEsHd21BY3bdVXq+USwHKcXKK6E0dz1AF1uu/L
cGe15t5Va/RYKSZP3WjM5IL2Uq/eBa6i9VfvUcuVYKNGmrbGO5mquwaw0UZjB/fXeT2CD0XCJs4C
g1w8N+hA+XSafIwgE2515Kjeclhi9jsP+A1Wi/2VRTeJ4twNl5PLg69WN/RgQrz/hXyMmyxYm4bP
XicsPJvOhw7CTqCZbrUy8RzYq+vQ4lTiB4e0ca3zcmNs83S8SQYaCv/cJqPOGm5ivEdfd1ZTlcMy
4+swmM+mnF1uqf/la6RVjqGL8OXtUpZzho6kC0IFd0u9rsVFQl/J0irA56A7cOM67UH21b02C5in
+SGaRc3LYSaS7uC0xX2V6v8e/5ohk3eB6WP3/eG3GpD6nisiZ50gFfeWC8Ryqfie0zo9yoVxzJ01
0Aaye+bLClwNEi+/NEZ07dRNmOcQfzX/cfmJWE8hBydYgjgYxr5/wOXs14+qOD/joG3WgJJ8el1z
tWypiIExRmiq2tl+Oawi073hIxzeWDQTvytrecr2fnltX4rT17UPNlV+KJssHy5dh5qm0Wv0t6HG
BxsMcXfSiHouIqFcSf+bSTFRcLM8c+dnttq03Nf+Hvtv89KgCQ5FpL79MXf5Su78+j++5vLV//hK
s7x906AjrEDZHUl7Mn8Uwt0vXX5rrJJNybb5yC7nX+OmlRAvoYThtjPDjoUoZqTFfKRbiV2vluNc
JsF4WEapK90WQjwEgUlhdaEHsJSmwVTuFUKGMf0jjZsmNDpSHf6csZxcXvQ9Q8teM7sjZRpPTNOd
3PlzEkTz3/Xrr7t8cMgmiNcmasq//uS1LQtqAeZ+EZXoIh7AiFFWGIgA976EJvjwh7H5zdUMDA90
Mb3VwuswIKWctewsjAYif6PWQ3hhPFd4Gdcl9vDjcqi76dEpFeeepKOKlLtm2CYaUTr2aNsEYEyk
o9siuCwPy4nlWaj2XKYqAx0CO6tln+TjCd+GtVIhy2SsnR+WZ4LECkPT40sT8xNHKpkTqDXblTAK
GuqlM2zwPxWXtk674+AE464Iu/gOGCgSj8LpX7IhuEV2JH7rI3cr1EW/3BArdkDyJDVC45QOvXyY
KC3vexq+66hJKKfMY1b+zneMAaRwwIcEQnUFy7XSHeaTDHqZyhER+HxyfhitNiRz1zBOVa2jJ4uj
S2055kEKSK5mmYYPZuWGeAHM5xgHzTkDRg9R+O8Z0rAQTnYBamDAWV9nY+RbstA3uZtX+wDJ2EtF
VrdCFim3q7xCA0iNfhkf9HhY1UOsXpWhU+8jkdzXM5ksZTv79fJyPmzB8f/x8mX8++W+Fv3r5ao6
+Zt0/u5mnJtrI1GmLVmazqVuTOr1YftgtLp9ycoG9ec8vjxbxsxsRjCkRb9bTrTujPjSUue1lnqy
0wlpPikst08YcVOQHK2yCW0Ol7Hvh/82VroVNc1lJ2qKddb3LrFKIGP3OI9BirXyhGW29Ndc9+TJ
73EB/LCgDo9EGNedsa3w9L32VosKQKvltWKPe7TBJW4h8XU/irD+1eSK+TFPLYNBEjMbngeAzTWt
Ztc8xa5Oiu9EyOm/BsVAhMXX+aaumArIO9uTD05BWCueo9yKYQSW7VXMeNQgJR5az59yU4tvScR6
XkYnnKMH0YLDX16T2VWwGeFZ7Q1yQPe+b8MPddqITss0HeOZFG7Gj6xoi2eZFM1ZzZNsvQzz4QRb
YqSHwE8f6PkhQe/Zlq7xNp3goRg3+E/o5I919iuEZYdbKHnVUYdvBn0cD3ndR6cMvSEL3X4gGHV+
qrXJp54bEC/mIxjbMvNsO23OxXy8DC6H6djecrv3ekffcZ+MkMW0a7UJlZ3orGwlBTtsxMd7w7yL
pvqJILdwE5T5D25h7cVRtGeTpeoJxOiqEzk5AxgBiXBucR/1T6EpSQrUIOODc3T2ujvVq9okkzYG
wdDiQNmkJL05BdtPGAEAPqNd5ER3iVaw8TQjrhXw+MzGvEO7chPpGCEJDV3ZzgScMW+qjdlmO2Ji
oxMUtxlsHlzT1PW36kCHN3H3XWEgkTPdgRz07hHPORqelMJIELivOqQZ8tKtCV1E3eKza+Axrvj9
I8iIYAzIltr4sUnyISJY+KguGR6hnnuO6q5y0T26kWTTAvq1nuM8kGZM04TBGhGeq+3doH8YCv+c
ygTfXqGw+hoMElOBc3vga4yVo1inyua3hFWjH/WaTntqwCKw0eyqfXh2iSxNFGtY9VDhdzSICH4Y
5DOhNKs8q3/afkJTPa5/VmGkkvY7HEs9UW9Bp+c/LGn8RFJRrOmdHUw//iRKEMmX/uib6P2dUS29
LDGpSPkYeFDJrFTlLW3VZs1eI91NSaV6QbbNWOrdDYhK6BusBhMRU1oZyiloYg/tEfF/IViTprXv
GqoZQje7TdY2jwWfc29ojfIGZuydzM1bVejkyfkkCycKBtVoVTZuSaZgNrJmTDKuf21yzhOUOIU/
gMcnN1Az6Avq2YEFrwliO3ox1DtcwofK5W+m6qyfrRSXsipwlk5a9qQT0W1hIYQZQjCpC1iNfaV/
cNn31WNtMTOF82N8uo4/sB0k6LSahVOTJNR1NPN7HxS60T+ydv8dkRaiBWLtZvbjOEAW79mU2bSR
qwEmIgsh8AzFQakIZlDLhzyU6LiC4lXLlEdVE2tbEiRM7uMgbHbpFEoaxzLWQ85Ns23C11hTo0Pk
wL+BUb/vw6HatqVFHDTNrs4w97E1bsG9gKUIybFNrLi5sS2kLJPhm3Qs/a3bqUTdpHyjXO02InZ7
NofFIUzlHqfzNeTDzR/1thUjmoFoHyAwJ/M1LtexBtLM1uWFtsEDSN8fI4XmVei4H4ZwcJbVOaCB
9nfLW+A5DbN2bQzOUYvHZIc0otjq1NsQhxnRhoLHsCaY9gPcXLtB3wkiy7fo6BxJms+2uqBEbc+B
zoaKjTqbnimEEY5KMSdotQpIz2W0CGOUVmZQLWTA6tQ7NTAvduN/KASqVyqhD5pK9SAOkk/VUElQ
yk1PUgOPjXzcEcxwaxcORfYGP55BbLqhwFWMWqIiyvzDGZOPYqieLE08Vv2sFUOwuTLJ6VvNwVtr
9lQBm0p+plGs27B6Tsd95zvjqnPbY6nSkzDPzhyAlxTq3k36C2s1OpFArB57vDFUzk6O0cqdX5Cd
HuEWcAI922ihu6LrHq4tu6Ff7g6XpDB+92O489W3zjLuLZ0MaCfv3FUru087G+8D4XxI3QR4axCb
UxI1XsX6O/FhwAJRBvYDEVY4oLmaSPBX2CzRG9ieWTUnDGo4Vke0TzS37/QOX6I1UQYrp9Kz9IHP
c4Z3qh5Hmgw4uM2gOuZIx2u35KOQt9pKjNuxqk+kF82OEKhcE2zCyn8pojmZMShv4yjG+OwX0HXF
G/eNtUzY5dr1uGIVD1W+MvGfSeio9c9gNGwySpUH1Kv3LTrX4k5pE3WVGcNlssycapo8Z4r/4hfl
g16QBVvk9btV59PWSaO3rN0Uk16sC9nmlE7UT9H9NNbpWHUHl2B3z6HMC4L2qbco6OMhDDQcohXv
ZdNxidNtmwfXVUMsaQhQwTPyC+K0BKthH2pSvq2U8FHuMtE6AEa4MZyQrUBF7KpR3WcDPLs6hXis
Wf0WCeywwvvbeyFxkXZofURot3f+CwkrqldmkN3sxDq6eALXmggIOJDkE9ZmvG4FUj6bdWlT8/Yg
IoSczo6YmlRbo50hNNWYXo0AA7VKEGlvOQ3s9XbjEJQN0qlo1j5aOx3BkTeUdbwqBuLHMRk9CRaD
rkG4j9WAPC5JFw/H5N1S3NqrRiddmcldzY1iZ4ZkAASjekOsS7L/Fan2GwXDXx3b/g1b294wOy8n
42hmYSdbGqfET1jNra31Ib085HzldEKExP41cgaP20exHoansB7do03hfO1QbyXpLdkRPN9Q0Rbd
Gl9wSs4tqbcJeFU/gw2b4GLuoB9r2SZMg2fJ17rDfnKjgJXwZMc/wMjlSVHnEJDCJX040zYj9axN
0OnRpoNOz0JyitYCC+ExrKt7GPX+rgzMYS8i5Q7LHkVBDNdsgGYfz+Cxt9duYi1jZddvJ4N8d3sw
zItr6ac+lo5HuFmnTMl9gmzB/1R6PgKTP22ySvTAlsRdGx+rgMxF3K89sNLuSm1CWTWWCf6f60qH
oFPl2qkCzluPNdipaNJZs+C/bUf13BAUeOzTbWFP27xGPj4YnU98A5F+BW8/S8gfZtz8DKtjXbbG
RmcvJg2zXaU120B+R3M9TK+WMGbEL7cbGmB2gBMOacI1TGS7Hg32wzVWzXWlpx9FFAXbAachqfPt
aiSpbA8C7gW78hMW3WDPfRd0FLq+Pp5VIgQOKJiIReTlPprXVJ2atTLxjVFEXJPwbfJj1m+T6lJx
zymYBQHXfvrZ5AxNXR/uuGckXt9Evy2yHamYzI2SzKOW5MOytQOPnJ9r7eJGpBkqtuxEiIvmJltF
Wn8ppF2tOj++0wvWU2r/IzEqBMVNeq+i8ZzyRLsU7njX54a9813lHLSVedvU+3gUYCARhYo2f6Kg
PG8KExYUEl1gjcHVIH9M2gQKiGRwAWAa7j7Rk4uqPEVWdK74E66CoM2PAm8s8Qfqo5SKuyWN5Anh
v7E3yl0HsX5H3NJ7heh3VWRtshMwH5zkBgOQv0urZgtia0fqhOJlSsdXKdLDsE8RMszvMhbkrM/I
1mWncvVNZwaPVq+0zH5bebrXquKIhneVTipBpp3+KyfmS7PyV9j3jWdL9EHC4Eql1VsCvW+tuPhM
07uSJfE2iS1sdeZ4VRq7Ip1C3lU6tiGpBynhe5FPsWw2nLKv8AZX3aJYwF8MEs9zJBofORDBUUzN
hkiUceunuaeY/sVIBaj+gn6+nQwPBmJ+D+r1STjKpzDJLddbmgEZlS6rI1rGPSqp8TvPneiYvTZK
TBpuoHpsQZCF6MOtL9pb2QySfI7kYOgIjuz+Mjol0SjDeDuGieUJvyLUscYYp7ECZYnkuw+pNNBd
9Ua9HpAxc0VFDcINz+FDTBfPXfkqJMemfMZDCBTE4CYPMJz0tX1ETD202HWvuuzMHQLR+5TrejW0
D23lJGuzV370xFQQyQ29nTUC0uFeQzChv5uuOWzJWuu5ed/707hJioRtKsGACIe7famYv9wASBDZ
bHQUQvW2ScJ4nU52eUs2QO6ZRbKLR01c+77axaWZbEQ/h1qaRbRGIDNnzrmTB+HzJXXrTa8K8ZP4
hEM1dvZ2gpHoZX7xESbOm9J2r1qUvodEvtUsFyCLD7dGmKJki+XZ0aBEFLYDi9GkMsEtWo76j27k
SoQV7WqUFYm8CUZGmzL5LrUICk77Pod7YMW38AVBO9CPMrobV1j4oqJyTdg5N65UT7zWam8cMk2x
jpWUQgFfiH7NBolQ8y5ONkqqaduhF0+Zec3AYMXDi5n4d7Gj6l6OMz+nVLEx/OcU8u2myuw7zQ/8
7aTzPiw01nvZ4PNpQsaHcbYi1CMz7gBRIi4AJQmFSs/hVdOjZaWZEtFhki6LAHdDamm2cTFE8AFB
IWNP4C9yKk1YVwMPLkO7LijuzB+78pCMEEJ73TNkoh39Jr84aT4bsVvyXS10SxUxFGt3jPNVG/Q/
A2m6aKIUBDPuq+bTxcXiBE/Lphwblocxpabj1F6ZWOhXUdYMqANPLgkEQe5M3O1mJDhJzWHcbInA
M1d2rO1GnyV/YI7lqT2CbDD3fVCc+6B+Zy3S7rV6GLdgDumVp253NGINXCV57WYK9aYzaEK01rXX
Z/FSnXhVyJrMT3RuSNUcQy0h0VoPVaJvwyjDqQpVaQvkbdq3mR2jGkoebBtfimGSGOvqCh7nhrJL
oxQk3RjqxmimvVMSrWdO1dGUhYpvmNBmW7oXqVePmJyRgKrvpm7xUSpo/bhwauF6vfrAcdnwZb6n
6gFywQxVStQ0vyTZs5Hb5D8Tg6C0mX8RW4SEzLpFXcHI3PT1PkszGJLxcwOZiEBANv+5EBSJosZD
Q7l1XYwONtsGSaF17Udv/bnPXX8DntbdiUqusVQSG952Pcs6daWR3XiIAuxLTvID0Ly2y9AcrQJq
oxsl24yTzbvBsvVrmcUP+eBNQHIAoU0WFUpCmPrGiNeFi+Vs1E+NH4gDfPtkNbH+7qTkXWpo8PsJ
eogVMs25G75NkCUI1Sqdh5IeCJ2eqyoDBZqMdGGJWhYesRttql51khEna/yk74q9ALbnLiJMZNW4
engous/K938pOKYefRE8tRW/jTMU+8gYflqFX2AYp1LiOD5VXr3x2dRm0HryAUFUa6+HTCn34D0e
fZJH4Cs9Ul4ithpy0UMv+bNg2tT9dM/9W/EUZ0NRnrbJyPUU6P7GTppbvWuKrXCd3+iFMTfa+ROK
SnOnx9Fd5JJD2sYRWHujp8M15OsoSXdxq6vb0uYabrPbdiWdRVpOZcnOziY9b53wH+oNke8qEd0i
BJBnvU3I2hsnT0MM6KWKui/72KbeS/OWj1xeomV3BBuYuEMNESn6SY9HrpQmFS49OeiApMOQsq4Q
OZEn/PHVsBUrWtkpAgoS1Q3FKjeFrj2mbiA3pVCvQtPYMgixL4dmWnM9IRHeHbmQ6N1rpRE3D7h7
pakhnEDNeEuzOj77cPdZv9L+7JuOXUzMatspxFHX+x8lTbn5/8C2AAI4ny3/OqVcICeW8F7Y2o/c
+u5NLXA2tj/znX7mwH2BCNT6EQ2kuhrwv3pd9JS25i+B6g30fWocC1P1d0UbnaOQd2OQ35iauM1I
IfBqLScp1BQfXK+JQppmwWwen7SOEOF40rZ+KX5qeq3uLTm+keRUwnsS1jbLLK4zYvSsepq2cWG9
4qzf1kmTnbKABVDTv9cRFvxRJ83HCLrrYA332p06WCwC2QboWcbtDblvKR13ZcLJWDk1ETDKfEkI
SPvtBtGuLMMgT7sFHhQ5rN1T8IOxGSqrwKcAhRw085wqmy+Ml5QgzA2rCtrm6sZVrKtfcAc2fVeu
qxlKEsqz2VXD1kp1PnEAlOPuXY/sfBcm8HYBWYOUw9BDcpNXpPQilOCmIJjNy+PsGtVE8U7CJlei
5/6PHeGWzom7z+vyl4zcVR9Bqc6BjRwVX7fOis6+RpuCNXeddBVn+uiZQXib2NV776RYshuL3Peh
3hPrU5nSWEduQoyZiiqjtY96RLiS5efIXeWMdQZVR5XITtRmp+b0CMzWIDpYIJ8WCRUT9+iHwz0R
G1iIpAMLUy9iIsJt94DS55BPOKiRjpz9yrznkpNOFaauiT/KMGbHzOjHvd4xXsn4PlH69NRUwxvo
w+h/eDqv5daRpVk/ESLgzS2tSHm/qBsEIYrw3uPpz1ecf5+LCS5xJBJodJfNyjwWY6uBmMgfQsRM
MZUeCPOpWdUVVm7BH6Coo9IRaVt752H9mKtFmavN+c2ZUqVmp8hSdM5GARTgV3cIoBbvBtmWUjoh
uy3eJF5RbrQOkKlO59plgnWPVpQDWNL/7lsqA5VHHa0l8VhVkJC4knZmoQWMcSb5jZL8edrm/bGj
fLNBnjxBV63O6UU1QAmWutxQX/1y1BR1UF1p76K8v6TKvCIIYeJ1GpW9Q5q9NWKsv7NE/ar1cdZL
jKI9uuhwnkfagfH6amsiRseowtYyeceLsTsYUgadMooYSajbZOuA3Yg+661tbUl91fu1tozOOpkZ
ZvNpH9+pTNt5BmfLIKmGjsg5QvE/o2iignyCfj1UY2XncNLHbq+Q/W5i5uSBnFrvhnREa7A0a/Y7
xV27eokX8Omq48U7e07iTTpGd8C+pN6befdNf3GXuT4yR/BYGBbUicaXXrRnx0x3ZUbIY4YIFFY1
NdK6ZrqxxJNEDvwCKlLcJiqya3+gBZzFbrtW/T7bKCjteXXfU8ak1h1H0WlyjPHousvdgir6Kgfi
0CbjJhmwfMCskQyrY3NCvyAi7E/A0+MPtS30WoMBbWb20LSJsTJS+MonjdhezaaNO2ObE+89TPzk
3oXj0i29dMPMuqiMwIE5ufY+bhkXRdGQiWD2S+5Nu9xsPqrKiIFr1F9MZdWQB6kU+pvHlMG6TeOu
iikHSgXR1boxcWVZXELeHjjdhNhLXE8MWTIwaM8XdRxYe2O4iu5SHfn3uN52s7hdAjsrRQE47VbV
XBVrL/NOherxRNS43DR+9Yn8PLQ1DoCjsicEiyxgawgkqo0yrxl6emKA+5tWNk2D0dmA6LPXGSN8
A+RAm262cM9ZfnKBWnvDu5Wrf+iJp5SoUDsY4umuyhqPome6DRVl7djlSbcH5mjQA8QUxLuxK0fo
CUrAZTaj4p1DhgDKTIHGMiPxtemlytD9b4IizCr3pC3U6s8RA8Fe5vxMpvqjmAtqEfPyog/NdzzZ
BPK1dbKT5tNlX0OamK5aNC5hD2ciwoivRcJAKHhqiHgN0JH62O1iWjcgRN1nuPO1XcLUEqWJY+k2
wy7sFiTM7PqYmVilOO3vmwSp6qhkJcnHVqmXc5THLXXjB3jwHnWSq5wO4jg+lU278z2K1XbbfCKr
Va37BRs1ujE2Djj/pjNIIxZPf1xAGQG/xHCCHleq/hxTANs0xaivljE6qkr/3rZmuF5GlHbKMnxj
CPsyHI0y9NZwosHxYqyNEs5UL4fnx3dXbkSGOFFL8vEiPFCGJ/Tq0HTjUckx6LYZJSuw/tfCqHal
MSZ7FAyefZNmFnMjh9DRD3YJxgng4zrucnado/zpw9GN9mDqvlUtT++S8U21ZkprcV/s0SebRQu5
7KDR9GN1X1nqJk5AgOZhgcRcYu0zJmcJE1gA29ACsmHtDmkkpiyNtyorfuKl7SGE9wMKT/rWrtM7
r0dHvh4RYwtpph8UpdgYavUYAjtcNOxz3WwbHjtyGr7JwcPfGyUIY6WjkK61/wqzAaijDpsFbIIx
NRetDmvSWiTyOrqoPqHIAGR37ZRoCSNeDJWRzcZyjcepdB6BVVZ3ZKI7lQeMRDS8ctOifCC6Q9fI
nx8GL9/qSEZH6XLSDU8DnPRDJ2HttE8gAsHKJ8oHzLJSL6jXFiPPa1B7FK6t4gl96Luw9/6QNofQ
Qeqc6kTnpNVInTyQll5Svaj9o7lo2R26P39VuZkbMDAdkKOsP/mu5hyiblwjrVFw0BFtQvD7ClB8
WC3Tg5625b42mnGrDxDpTWWzn9wP+HVcCqX2v1wHEKXCYkC6DoHudKlUqsjFUh30nEbwyInw7Ty6
bw37o/IxecXy16ak12A9Fqq57osf5seq87Q3HSFXWYs1GunGZrTXFSySK73F2w9zT5dTJy3pl63i
bcHSq8eOuMQF2qBURN1wTv2apotsAXLXUWruzFkQkSkbqUTTfQmzO1RR15rVt1tnRM6qz8tyrQBZ
5zCjNtXw3YqPAJne1Yi1oI1AqQC/aCnXLH+0mrzcjzrFr5ggdLH79Li4TMMgUITSi1FRYxyBxCYL
DFIM69S0+zZ2YpbMk3R/tB3fUXL14KAPn0CUcmwxp1QDy/VQO8rWTAkdXEcJtIiMEA5eBSESez1R
8kKiDGmnBKFihRkeWByJ0jY+XdSNNTgUXNrhzjaogxTxu0WRgfRpXnWjk27UBpLujA7zOq/nkplf
ukxVReFJSc55NKP3Ok8NYhoORzwy19RO5w3I44ODwjqK5fhaO780pSkX4cANu1DDVEEhr7QSTZoK
VllJ0TV/uIOWqF8xEf5Bg4eJwfi33xUmTHn4hHK8VyfZtgRmce5usMo9LMzFG+J5l2xyrU2VVatw
nKjTJvYj/i3aOOBZkTpI17ZnPOhhUWzTuKKuVD6bg2DiO7xjNqrrljKC2jQqhAXI8ULocGzT7tjB
s59XdQO9/XI0Xai4xSetyWY+cw3lvxnShDJBdH4w3Ifedba+mx2YPFvbkLHct309gxeo4AapAQU6
Vvxp6fG81rSi31lp9I7wwD352sLzYSmbeD6TQjEYbw/wNMIOlrTDa7Hg4gtLfa0UjrY/dbthRJEX
fm2fXlriFEfaJrAZ+Vxc0Yt8A7NzdkWllrLchPwQDy4fopeIyHCVFgwwelMWZP74p+XEW41ufpSQ
XSWwAG+SEeV6VZ55ksQ719bVtTYoa99WHgfkETsRQYETEqIBCAiwX9dZC590a522FHIYHFp3/vQc
j+VHBdIJbWtrQJQva7UF0WDlMfNeQ9P7a+JJ0J7pj516j4lo0JJw1yraTFbsPFI5PUM+Oq4LZOOG
tiUqNMFEapMNOSvtDXMJ3+pyXMe1/rxAb5L7LmIZ72rkzyuygy/5DMvpPwfV4wGEB7fJfgDJ7lGO
CmBZRXcydTdAWh9hUYLISk2/aGkfaa8gBK/7I8VG99db+l2mt+/TEO9Ln+DeNBcGWUacKekdW7Ff
K74Ms2jxDyAnWvo89ck8JA3txTyel7XduCRQlPNWOTRXoRk2a6BOnJaSTDSvHmYa5UdxAp2Hlo1x
0uOCQQUTdmtjLpnQzg65UjzxNNV1R40JJB1tlXGILpph7lUEPVyydNc49XH9gCT996Jy5Hunfh4t
tLIJsi5Qw9LK0phxtsfytau6cu1GlbJp2ZyqL5OzKmLTwMrQj9WOTPxB+Zp9Q/WL6euJRiuGeFSN
qFE1lVVMU6jsc/NgF9GT0U/1g68MpOjJ6ANA8+98iytnLKzYeL5Vbuc+adeuHYI+phTk0d0jfXoy
h3BaT1ZBfTa/hznK6wqNWU7cg11oO62hH5+MQJeGKo42hmFg0glktsvIdKUGdBZ9m2v5hRrfZ65T
CopTQGSh+RiTjag+EaWr4Z8jK3roPNi1jWCCEnQd6yY81TFHes7qLX2E1eA7YMD679xcUo6TZoIZ
4uLRd1/FMsIBPPtMzBytYtr/u9aLJqqQ064vkTJQ6P4DpwAyzhFeDnAQYjP6GXRC99CMydNiMfRx
O56x9s93VCZTaEY0yNtGFjZ98LUHBm5EFAC1d295SGC4WoO7Wy3D8pblH/4wmW+wxGwYcHDXkLcT
f2vRW2+5sPmTIWYt1ZwE+HNn1Qdkiil95cOjJm392yXbsWOsGqc4aKR0TUX2paFrsu4jGJwQfCNx
ZSPmS/NjQ9o1iWhC53ZbBzqYiriug/qiNC1lm3bGvvC6A+XeF3r/f0Nkf0Xh/G5W2aerVgdK4X+O
Wj6PtcEImoOqbl3WxqZBKbi13jXHSe89u31uwifyxWarTyCQF/tRsRgMBtLY0TWk9OFRl5DDS33O
bFJUz+iRQCKyneMq6EAhWaABBwDmMOlazbbK80vUVHvgq+mPU47iVYrntHOgC7CRk4mNHGkzqmwR
hSYPW2gP465hPmRjwzq09lRcD7MYRLdpaFB/FDQkw8F5Y6bk2uCAnT5i5472Ux0KDW03PPvdyNOZ
onodetU3tSOqkfSIW884FlgaBYaKGTplIiPzsSF9QvNiImZ21Ud7Uoe1E0fVZoneoA6mfuXN1SpO
SGVoFVsDaV9fPFdgYzJBSrShhuqSHq0LZKU8o7jOcJ64M1WpqMYvxYZ5zoWJFIwpoYd+mWED9kok
cM0Z7K9iZbvZ6fSVvlC/MaoPRekeixBxAmBLr55F4R1W0HZl2s4X+uJPbaVvAG7ruw6ZvU2NpOYA
rJ9SDBEBzDMG2WkWHjoYeXqX+vaUZu8AYtawzML+PY0PQ1HaG23s3gdLhek5LFf5Ej8nKZ3dxKVy
qLQt4ARUapBW1Tkuxd5eGKnWjepT16gwQF42eN3TnINhSFwccOQ2l1ENsZ26DiJhvitDt1rbahbv
cv+hXnI5qD2xpLcEhml9xMODOscoFllefzdWyXvch7uYwu6qVPvLYNYvA+PfK0TRNkIRN6L/geoY
aPWoaNeLqnNGJgSkKnUhmXG1B8XsX1QX1UBK6x8O0zt8zEeXnO3YQ3janBKMkHamo3rMapzokOhA
GDq1xvXTXQyNe7uonnvTB0SjonNPwknvsd3KumIxIJwdjZ2Xl9epA9ZUNMtPp3trK20+yPjvldw/
l2a0raMXT0996K0hwO40h1Eg+LAKJnuSqXj2EHCCSHA92Vm2CTvvRWJTaN/dVbiFW8yYbPNu0pXz
ksCZM+X/JpCPw0SjamxoY/YQjzV1zZW4VMdr1X7T2uZYdmO1u/FtzwvAqnHqCZIo9FeORbjsq0zH
6vO6KPM3N0yrfeiY+PxpodRMtS0zjEdPhwpbg4dnMH3kmKk6QwnMc4FiWt+YNjLOoZ2ch6UraVpQ
Ts7nBp5WdQmAfn9iFeEQ6rKK5rT5u6DytXJKKxhbVANdqrYQUwdW2l/r0cND6MM7dHbznQNEcl31
mrnSvGCYKiaX0tz9aKPHQbiq3PweKVKMfEhZt0+yV3fk1uH7DdqR1t7oNy9Sloz68i4pqr07+19F
HP1oZXohlTZmoHoMK7W01/V9SEW9g1UUkoxsDWudyZgu7rSaKGxMk/dtZejfTjBr3ztJ9OnEz56P
jnRiRvRyZqbY0qfOrA5GCWTV8z8TZi9Wmg1ZpAnPaw8XN9qD8C3F6tqw4S2HiNnegMTw2V7xR+PB
4plR8ABp9B63/h9m4koH4iOejK1JBX+uizvd2BYZMDvNuaNYMlUx/DPQSBZOeV9RSWWq1VyZRCzr
rk1gkIVeL/EyqBbz5GNadDpAxY+qYClls808wMShX923eb23i+HRh27XimH9mvUHRmifHbP79AAr
IGVZM8m8alt0QShtLzUNOrOjbdNQTKt/Jxe2/kgHSUfrAQXGdx/NCmCRAB4j6fzM0E8gBBAxPhzj
MtKLDRII5qD2r2Lwwy9Ip+MUZEzRdZ8RGDUov+hZo9a1Ep/iDu6piPUG+kOcike7ekwgzzYotIbo
1dpULjz0jVaGDdLO9vsXytn0xbsnW/0OvYxWMfUTa1nQYswgcQvLDfCKlK1SwflCpxsrv9ZRU94U
kDJPPZq3IK389azHAQR7zDY65aZVFCoGfWaQrhHWV7MOO0J5hULh4GfxW1phHrrYhemA/HIexg1A
QZQCGI/b2G5+bEsGH93j2NQJ9CImfdOuotsKYqGZyxGZa66covDeG/Rt25TWYdcrmCBNgTjXh6dM
VSzU/RAYnorl1aKdBiIqde6I0/aONj+YJN3Z8uAZZnxIPeMQzi1JoIf8Nr1VkEN1d2iz4b0gZ6LR
QiHEpV4CtBPytxBgaOfte9P5shbSJgRhViDCwbl1yncd9dlx6MIB1Q3P2KZ9OW37scemMKHTGa7+
bNQ0h12qCfnQbLt0NB9QRir0AjbPhG3rIjcBYcYCRrrZVw2zC9ng31fm0D7ZANh8PUH4LQKd2yqb
Mc1VmFqUh0RtNBQwcB9+g1RaOCdsBjvJ6QUPwK0YJHDglFAKWJYZTGXyOWbiGHjFSk0oMy+oaiLH
MRK0QCoO3qdk2M0dTk5Or97hXtec/q8udWmQpxFKBmpxbPt+G48LGMDOyD76PGbPULJLetVj8sb/
AkZMGcP7jA1kzbQRWkW/noG1dCeGprDESkvEwsAMNYb1rC3PTQmWCD6/lT5iWNLxtXbAZuZh8jKW
NBxdulKmTejLDo5CkgWUrQQcTsXV7bp3F8DAWuMoMLqLnmhXX9Fm5ehXyqtnqlT/+lLhHvmkMXkE
UWgg45cWoAHjq5phY+w0PsO65jqRuaeLQopdpgxrQm9udlCXqMY+cTz0Y2jigh6NtibA0KLYxOnS
bjLDf6wG0kdcXrNcXFt1/3UG7X3HgldTKmujA5BisjkDoXHMPG1rzyFg0tLdLDY5Gq2SxjLgmEFr
lxlf9a5nrnGFpMPVm918VQ3VMYsh+B27emdW8NMTWOprRYNMzjcPjDwwwT2QqnSW0b3CN/aMENwH
JEABKl/2jgh07dQgufJBoQbTYrXVYl7XYyRwh/pVUcz7TjoBdBsoE0AOxGBftKMg/Ad6ByaxCo0O
5H9L2/vQbeMDqYdngFBkNRRsDHO6gAsijbLvCselJ6deSlq68mrZBhra+rpHNX41oVnC0K070ka3
53OZ2cGUwAwzRtQ+1J3a0Th3nbeytoPCjAPFLwKGjUlf5xdjyv4p1XB1Le80xPO9im+2ZiOYCTay
er7MzbcyOt92Y9+3Craymy+6X53STrt4bgo9U4ftcU6tqfw6zfAzVIgkdO2OExdU0XDNyuGnbrt1
OsUvqu4cuhIoSJ4FUOYG8grz3SWGV362v2JdOzflfKmcImjr5kOJriRbdt2/RlV8GZssSCUaVEGI
jVcDseJI49XMHzI8C0hrzNxyaYwkgKX5OgP29U26kiJnkATuEl58CnalRPJdFK7qNKUS2mXrpVSe
rNj/lT92FhSQPaZ2Uij4R3il8QBRNJwTTgqB3HjR6zxAsg5wmfHBYKy01S+AD1fqqH62y3Seu+5q
9O3jMjvAbPM/+Xnx1X8xqN3ZDOQjEiX9NstnP9Mvk9Ofk6b6M1N6aAq8xMZ4gTL8DBPAYyahW5EH
8l4MlWifFE+R5v1CnxHU8yjkVUGYSnLtvhRL+q0B0S6mM9HUpae05sY6XU6d6U/nV16XnlnU0dup
hXKQj9CKcKca9lGrzMCZ+3MH50pRu8ckX26/m9jerx45QDdLop30Tm+1b2d+hsv+JL9iGMu5pUdI
dPJWWlxJPJ2RrgtsG+SiddJK7zfuuh+5Xw7tGqHI56ILYb7N7/9bPhZ8MpYLuqvXBsEbNz1rFT27
Sr940GT3/QIt83iNHZpq6OFyIM4xD5RW23VWbKgSTHzrcumT6ALza0jRimHcsHpGkTWgOQJc3x6Q
UEO7lS9h2vU+yr29PDzZC33Wfi/G6X/PUx74sjhfJW1jxuRWWTK9thl9aDaDbAp5AvKnapcDNhkP
S9k/W6jg3f6eJVKa/pwmzbFu8RHCRsECyCKQdQbWckoi813jn16WBFRogocpM39lDXufHejI6c4P
TV6dltQMipTDHI75Z61dofz9BWZ1AmQJRizce+18pyTlqR21oGm7z8n6Byzs3fEZnO5WBrNXuvYs
z3YJWVguoEU1xwvkG5jDpc0/T1dVod6JnzebDfFfNzAyjhjiSOciMwlfDYq16EaRxNUZ8mnyp/Lf
6CNWLrJZXKvm/8praoxvxQj+PEkRPeUq5fbCFp61CA07NbqM0XwhLF0xmvPpK6jIhsZtZeTiqEg+
WhBsLSl6QeC3PN37Bd4VQIx0NXXztCjTpTHf57L+jKMVq4IKXKd+x/p0hZI/0HW+X0kDgNf7eQI+
uURHLfY3yJgg7ZkF05DdQxawMRT2MszNg2bDiqYFIedDvh7tlSD8GE3jx4pBpy71ox/9d6goQN3r
jvfV6LSswi68lGP3I3fWKpp0LvdK99+K6G1/zRVtPUPDN0RcVo4WelpZjz2UyLfVRpviKguFhEw5
pT/yEG8HhQPj9fltyZrW+zV5yGNZMPfDE+mt06wnxD8JxOUuUyOccYQiV6aZvwLCvaRNeJEH7LCZ
S/RjGA9/rsaeETGY6Uv1IRrHa7vkQdIysOL35a4p6WTNM8ahDNxZ+e2zZzMuPsQFVIqBC4lP9U4s
t2GOV52axCrPMjTHwF17fBWDSQQCuBsn/xvs1TzD+YIdbZlXote4ERNmtKg35+3ZWw5i4OQKk6R6
SkKKwyyqmCS59W5Kg6E4oO1xVnm49si5DTNi7fjdzKAF6UysU8j5ZqtXy0Xtx4uTbXO7/krnmZyX
+9E0K1Aye4uMz33TTVfmWwNKxzjJIsGE3c1+/q2y6Aw7kfPPHQW16N5soouJE6XkFJhgqGRoRCpQ
WMTG7M+y+ppS/xTlRU1j1Fisk2yQZvZ/h6OugTrmp5itM6ndr0+i5MAaS/nX6peLWEgxD/KaqEkg
/562hfFqa+PHzbuIcRta93TzN6r2Umf+V4X9EadAfTTWuh8mlM6yv+R76LfstNjb+yEz8QMcdMN0
vv2prIxcms+EEIDRV2xxUKpZAKbkrXU+oX/+BVF4QsXwqexJ4fUwgCcVQ9wcZYslhXoZ8ula5IfF
VM/e5DObwOlO4ZXrC2sX760k/e+tJlEIyYq/thr4KPpH8ntymn2xVbPRvCSg5SItvvkIW6Od5f6I
LUu+LKf+J3u04vHJ0s61+kUS5T1CkHiJdIdeOs8Ftb+70IQijiUQ7+awkGJH5RYduJ6L80hBo3ZB
fySdcbrdOQpkzGXgVNgkPpK083uI4GrOTlt4dMyBX0hbPgftZoLkjMlaUep9doAs1P54lpuHsPFa
hlTC4vypXKZLGnNnWT0RR/QrXVdeFtv/vb0phxbqJfAda9cHfszukbdky5FAPKlawiUAjbotzc2E
Z8U/LdrVY381YHmQ9Rvq7yrR3nVyJa3wXxGMv9CCR0zY/63Gmpbmap7mcyzXIEdBviOliDIk2qau
up1c7P++V/f/VJd9w5+qqrqXj/E9TVslifoYLdhmno5bZ5DZJvdM0LzYfOfNQMuH325Kb167noSe
VfAi3EvrLFej+zSEewI/LauVDjwCKh6qfla87I3hlFXThF9iI9RYvJnzEjHqJ0GE7NY6DS+u86mq
zdv/Tqt8SjbBI2n0jExDZgS6Qp6F/Lo69HfFnOxLT7s4Jnu8O4ld1cEeZWa9jTT7kU8PrIIN0kcB
dHpfaaldxHBJdAhQSiPxzQaHCzG30ajdU8740qKDWC0fWZ22/RazlzXJr+L+/0BLTJUcTiNLjxa9
b7HIvv7fk+hi8uoEhF5/dauC4wdX2qg4vzlkQnmfQAQTH8R2yNnp9fkpBh8g26b2idq09M+m3hny
kP73Fk3PpjaeZB1vd63pX3712mcJ00H2g2z/jE8qxvTbV16V0AyIcW+OnMots90w+yj6ScuWi2zr
VCW8y5W7ttR3qYqAqXNP5fI3F/scTdNb0U5fwx8yN1DpgDQdwBTEH/SOVrJak1mclKG6N32UiQmR
FoZbmiR8sJbqjwrgPyM9SNAqhw7xNzIHG+uTW7fnm9HO62bCKae5qFr8adcjlWJAmAvfDKImSHSc
+mSRUXr3a/k2LVpovGqXVlEvFPSLLH9viCJCPHXZOPChG/shwfQvIOQwnXa3N7XbXcyXxXPB4TSP
jnR6teiY695pEtFWEwj6YBWB7TebxZwfU6f9EefFZHPg93REM3SwOjtA1/Wc42y185x4u46BCdk1
elKfJFUA64c6mndsyE1u39lr8Vdhf6BNdZZ98999Wsoxh/RI3oCt4DIO/yal+xzpxekqOC9JFGS1
FBYpIZJk+JnRouRFFsqoJO4csicdtLAYf6UQUdDxIEGsCv+nmPoRG2dY8fOs2gB1zN+OYZUkGNTl
DJPiRV/+9ToIZuhAbsFgH+Nc5wQJXOUwEqjrbICbi/k/9yK7uTX8U1fsxVMaFbS9hLJ8YqNLgoIT
EGfQo25jmN0b8wK/EgdKzOZr32Nb/buZHDEPc9++aVp8MxVkWNcJU9Lo1S98Exgr8a3LkF6mVd7i
YRvkB1WF5hVvizdIGsyInBtkZJ9mtLHFOBr45zCd9xGITj90Tg61vhUD9/cNyIw4NLYJ4Nuk6eFt
q1ctaZ5UsxHMvDg8bz0lqwTSDpLxHvKqolZ+SxJIuvwXMO1nN7F+vGprEPihhnFIQCGKIfRMC9Ft
588Pyz8lV3494zNui41WwoHlz+e6MwgpY0IwTG/VPSpwbHqFdnZbZjH/a4BT0yVdbhYuVcvqIJ4A
EmlnuaIxowgvnIHsyB6pVPQoaCENTNPz/xboFwBZ/PVe9aNQN+J3EPw4gtMDfIApQbMhUFiPsdxJ
uCNfKtcr18hkwsbIbfh9wKgke4jjgtvfy9rOof830AsNre9wTD9Kdyt/ldlpYHALVM9ua8Uky37w
q0Pm2c+d69DqjW/vR2TT49jTSENpiXPZkqm72X//L3s2lPDMcMJlucvH8nxbEpy9PHaY06HbgaEw
ZOcp5QOjr4GP0rdcucvqyKvRD0CJKCGjOyh3y/hPIJ7ntp9C/Krh988S5OWRT6UTZzXq2TNqCCvH
YM6I5bXTAjr+6Sq/1DaUhAfnXVxmU+PQpuaUkQSxi2Rv3qK4fHqA5B4UN+ZCrLBBCtXRoPP75O22
230PMQU5g2HRnBBJ+s99tNNFjdih1nAPAnAn/56Bt/ZVdCcHfDanXTxDttLxsTfz6JKO5M4OuORB
fpbTPpJpuu54KWh/Gaq/S3v0E0hw2aCBBDsICHxX+V5CMPEHeem+dXXgpMyGmhMj/dyt3EZh+b89
kEl/dnbe06RAa1AbXEF/VWfoPhL9X9bdNx5rxoONqjvHHL7lHMiZkFdNb3/kCtj0OUdiXL7kqcj+
uz2CpRnPoauQEjp7E56IuYLFW56N7CTZN+AL/xlo/+L3DV8M2TLC4Ej3nLkf8Ubiz2wvD2bwaHIr
eHCJBwCVH/ylZRCAjAXrIa9GY2wzxM8kTpcsSq3I6yk8ZAp9O8sO2uS/MD/1/QPdv20HujbsjXsP
Tze649loI7LakfYDbsJI/6pqi+j8veooG4mHZL/c9j9rs8TpgUG2vew6WSenooTFf/I7UAY90qZY
Q+saM7FAdFEnAU3mZyWDBLYWbtXsUbynBIUS15fZhJAIEG61P0vuLR5WCifDGhT1Wezj3Pp7MN17
Ma0ScA/JAc3Nk1jdUql/U18LmFvbqoOKsBGBs20fc+bfke0g3PivDiIf2LZQtYI4gqNo1aoqQ/n/
BVaJvTyNjGBJEKwgBWGx28sqg20PcThOwi0R0s/V3H9WfXdU22Ef9eTr+FAxBmLY3NR8EcUac0i+
nOKf09dBSf5G+wWb0v4LwUXjmUOlwHrN5MUzYuQxjHzLucMpo2cQ1NTTFHR1Z6Rt2nR8yAtU7n2Q
TJlFlluh7kHVA11UgeQPP/IpzoSgCUDhCUequd7JxZTEZvup6YHYQiDRZ0VLAYV2T2J9bNX5TtJn
uSwmm04+1UVTZyX88H30vDcx9mKIrHZ6mmMAGxgzRWWSw/KPYtwgGvgDg/QGWzz1d8zlGF7FPbae
/+UNX0OEnWI/9wBPBlX7F5afPRDCMElfshbjwV9IIG/m+WrRvHcJim9macHtKQBhtcJ5k2TT820W
kzopjLaEVe+3NF2SdwUWDY8Ws4RpBBxBx3uMBWCcJN2H+PQyICfmz+jag4gjKpRI8ZbOFMm4g4aO
WSctkEc7p22gqfRhgKaWwGRG688ojC2D1AfFnb6o0fUNJT63/klVe+ssxkHsyf/sCkT5r4oGuy4n
TuxNrdmsp3avMsImu12fQ2CfLD+nE0Hyo6fXPxKKyysfLd8AFmY3NPZmAUcvdalORUczx4PnVEVd
nCkfm3gGCtuUoCmDOCN+gr2p2ybDNbA5Dt7fzVgA9XmI20jmNW+Z9s2yKMYZjozTMsU/db2S7SWO
enTcgKCPdn35KB4GCtnToA8XhmWCAtFbyzzJ069S94HhRJqO8wVGTYYGl3tqz38tHhrZkh/baH+z
jeXa1dGyo32vuN3OxX9WpI5YRPm1mOJPOe+XRjsvmfqtTntxtAsSUjejp6nNPmcuXUyFZGGSzYqD
K2MHcpMS9EWzl1RM/IycMJhG38cM7er/M0FyIJNKufj9VrySPNDbWgzJgixP9qjP9q+EbvJ8PAt7
Wv5IJRaMyu+csUnai9YCXsqiiy5BbujXBxCW+3yQSm1/TUKq5tGLIpgEiV8loB5zfa/o7l7K3nSc
frOpCMDE/mqhzVxK/kgXbq8v86HD13psdMWZLl2y732TTphxlR9TnKrvVK8zVTyH7Q3M9h3Oi1vv
gDbwpQa8VoTqi3yFFOWlgJ+qD/1cf0mczCxzsFjuL+BP0qHuUa5MYmQGhAMo+KKhOJWU7yl+vgBE
CzxckI0LgtRvk9YK+uCkoEb7Y/F41BqsdzUzd5viePs7+calHK7SbcgjT+r5ki9Aovmnsm969gmz
Jy9G+jt29+qg/JrxqftrXO9NrlOqfYbWfmmgA/mg2JmuPbFRxLAr858aDhIq9n+LcjdiG6Ri6BjJ
t24+xxE3xI9DNN96JYqfn0zjMN55iv4rvysf7BGg2tRDpYzY1Qzl+neZ6ezkzqQpUZLSyDVYXnzw
YxQLeX9xcL7sYzpNr56N35uvLi0VuZM5slGmIGRl42UISGhyfqPvyYru8yrb6eVwiRZWnjWy1e7J
cv8fV+ex3DqyhOknQgS82dKTokRRXtogZOG9x9PPlzi3YyZm0aclCiRhqrKyMn8zgU6nS6u/2R21
A4yCeewFj10qm45fvpXuOWPMl9qEunJ7Y0zetvFJr3PlW264OYznXPE2CcFT3qKO+HUBBZDVHxUQ
uFDKWkZMwFIi56SSiqI9A8PZf1p+b8t3f3qYKHmghfhYgAhuGPvjTMmSrD5jRPWAAVCSusrr8pZY
ygkegHcoVsgWjiugcSz/kGbBE39K+wnSvua5P/JgzKT68gb3Oy4/x3B8ljupOs4ZUbWN3HC5hMRz
n6rxN8n+HVnPxk+jAjCJwfeS9IMIPOtZuZXnNPDk5Urlk9U8uxuAZXYNuz4V2HLyRUOYvTvPVTGp
yqj2JS/Gde5SjHEpU2YepW0Gwv9ubgst0YY94lrcNU5FNZsj8sQHGVnyBMFushS2N6bqvUs3qx6B
beRfCId9zQ11h44CTq9u6r48I3nxqZfpFyV50sCjZhjvso0EhvzJCvM4RBkVZMKApKDLZlNL1M8J
FDr8YDhgP74WApKIf6XGJfVDyMhLuQLwxQbdK6hYEXt02UT+l5PawunraX/X/vd/uSoKa0fIRnv5
ahmdpqt+GegYxXBSZkLnxBTvGNGBP784zXMfs5+YexRsB+2nyHdQDj+kZC6vuwN04pxMk+6aVH6i
cfgEZ7wqmh4Xz1RKFvQ6mHZ5eYqgb/TdtiUZKPrhUw6nLvpuHhpHRdOsepcwEkXxHUILtMPpG3TM
HCJjeKOb0R9MYVb5/iMexqOhKFsJhT1JG9Cr6JOyrcbVjFyldG9mO7wvQeL8l637PlvrrDo3YNtg
BUqRnwb4X4wx+6pjWaIYcl3m8XwGnv4mAy4lwa5pqNe9dpJYIq8pvUo0cje1w46TDGMo0avShoPM
J4nAKO/+qJ6+xnLpkjAXp4w0toBtH077kgEto1QGtuP35ylUNpqnvYwJGfL0I/GubJ33iHJESU7n
vJm0peRVK+J2ondeFNf+WaKGhM2Ms0EEXeELl3DkNw9wn1Yy3OV3h0PGYHpN+nsZoXNTfA4H+Wal
ZeDLIJa4omr5R5oAi+4PxpTiRZ0ugV7qKNJphYMFQct9VAbjy/S1z8ZvPmqYJEPRP8gdMSfjwUON
X6Yaa7GqPlj5+CLfIp8Uc/8k+LtldudDYoC2+7+/yBnJEZoBCXK60X37TSb+kMQ73chu5BqWQ8P4
1phQgmRUyFI42foP4lKWqn7IjVrqNb3+NgAMJjZYtv/MilB1rOs1wJ4wifdLzAjOmtq8SN2pZoWS
cdo24B6tn8kNfmQJxpX351MmnEyHwNB/gnVlzLB8kwMoj2/pdKDs0AUf8TbX/A/pYS9dD0CXD74X
g8z6sifrRYadnbkrJQ2vIT+rBehQhQSXgr78TV5rQrb+f0t3pIYjq/TPMk1zy/yKSvet6k7/9ZTd
cv6byvBryvJrPCIkVL1refkiR8uOdIkRrbo1K+Ud89gfi3qV56p7N8Anmskrt6/3w+/6uUFpPK+q
x9BGvklPvnwKkDSvAXfOQJlYsIZwU1jhbWeODz0A6rIMV4VqoD6pnv3oanr00MleRkv7CQPlmlpf
HYmuLAJ5wEiqlBj3S9jW+QNT+08gBhL8ExYWz31JyaewXPik1xbJJ/5oNWJr3XSU4xLS78FHpwGm
CIT/M92wTSflZjIW+fuk6Teg3sHgs2+TD5UPcLzkrS92lZSOqH9XZFtsPx+8ijr4nD97KCIMaKNS
Gb4xm+ILJNW29L2bgCTdG8OXOXd/Vaw0BpvUkkJzUpWvmn2YaKhUHkIlVfUOg+GKuRCxbv4M2aVi
zfdZj/a26+KTvAXYLGVC5z3OA+pv7YXIRJrhvI8qBc1u16BJYLBHRomWXXfy5OI4IyfeyAZfXszM
krYHajZE+dKuv2EisQdjF2VOz/Jw5Bz8pDhMDUa0clDC9rcdmwfbwvGU65WD2Jy9OyPe3kbyqNFV
lNsj9yyEBOAQqNF3fg2pPrILqWdsAD331BbuxY4rACl8pmU2T0A9YNpRjal5OHMUPzSazLUJS/Lx
T65+HKOrE0F84gzlTK2ZG9ZBuo5D8PXEXWSzvtW+OVoZbrB9/mu35XdBWuzqwTlQActz3bIWi9I2
CoftUS3RGUvVT6kjpxbdL1qPPawjNUCPiIKLRPh/k9B9I6Av0VkmbEeBBhAAvG/kCDA9IvBTzz2b
kKrkZ1mLZG47LgR+FfM0yCKRv4BLhsS5ZBldhZLcjm8K3OFJWvR+S+2hjw4sBifpGQWgr8iCsi+Z
qXp9izYO6ncfrnEuBf5FU0CmrzQcZNkYLG6hMuEn5CArsWTm8yUq4LoG7Ycsa4ZHj8HDQiesb5cS
01JupcFVgavD5+NBtlQq91XanCUty/pTdqWyeWjy6VbR6o3sz6S0K81QWvW3NkRpN11X2JMpFDDa
ofgqvRaYQoysWnuQ4orwr5tUuUqvJoOM1fj6478SsbAvGuejRM2URp70DaVwY9v6fRxQvaQWLC0E
KYzI/ytQi4HGVpMWg/xNTla2L7L30/xtHw4f0qzTgTdIk9c2XwCAPy/dS3m6+lsSNb+SnYiWuWug
1BC/CwrFQH7CLYz1UjSiqCK9HOlM59qE4Elzmku+Szj1tbt0jZY+MML3cWFRD6YIQ6lF+sMEHXoa
QfmcBPt8OfsyJ5EhFZIjZHBJV1nENsmHEInbLBAZRLTwWSqhW0jZRk2zLynXtTrUsWw8jFYPoNu9
l0+QhozciwSNSlujLMwjqNLsVx7PrDbHOun2Uh5f7q00fLweQHdfPC17PJ6b6c/P7fAh1ymtRA2M
RiECUyHclJScyfB+l4KfXWXrYTLuZQ+5bBrn0b0fk7+lyNBV3aMUGmLkmJzSu8iHyyfK5n9Mg51d
t8c2ohNKAV/aR2GsPiZZgT5IezDLcCdlK3licsc80SzEioYne6xswIcm45R7Vk3KVQdqK48zzoY9
fdSjTtdUOq1Dk30pDdUq0V+I8BZD0LpTbpNMeZ17KntGc7c8ckDs1y6GSPpf3irALsLD3p+UoyyW
M1PUTuNXZ3iQyS0vQez/SlXnXXa5kubI7A0UPFtIg6VhlbgM+nD+wBIZjfMfWRXdjDLS/Nqp6nNI
4x75PqQp1c9l+i2BIlRPs2e/SGoAQ5yGINEqlVr3q65EDxHcZ0kxu3G+HxvImJ2yRSfyZunySHbo
I+malB+RXIX0BStHmjGQye13+XpD+7eCm0N3AuuDukf7B5jzoLr1IfBbKLbtnzT4wxFUbvQpnRaJ
GoXdviEbLeu2bmkbZ/LPUiWUkSczS8qLpTIhCdEitENOQwkyCz59tX8WGIfvYbxTP8rTqSMQX8wX
eRetXXZlxVV+Nqton+XjQf62YMfAEoQOes6ci8CW5NvwPwAWDL3M/16emEzcsboPwvG1TsO9mbvH
AiU3TWQQnuVDpUhZxM7VmxAYIcjIqcnrMnHq/hPc66OxH+3pW7rxMrnkD4LFkarG/Nd5yQoX6geZ
Y4VGj55zwRbiW7636vRtWHpQWQAYC0BOPlcOkD2LgKpScbvq039hE8BvrwavcubR5N21KGrN1N7l
5ssz0kB/beW75UOsIoXD4XMQyBtZ5KQ4PJQF5tY1VECPRnfFY8u/pATlMEKWdgfSMemMiQr7NKlA
Nozd0u/uyjLduEYMtkT/SWnN+cS1NDmHfvqes/WCQnagZ4H+rw7EMP6BN/fjgT4G4Z3R5RvpBSSd
9RMq8yayHGiGLuOp+ZbKVWhAVFqZ2XgkGwBMC4xGNuOZezUraCLUD6XMvlxArTfbqlNxWSZXZkAh
XkSbxDH2WRge6g6/088IrGHAhB4ldBJK2+Hf/1G+vkJP/dd8d/pHeSTydxkW8v8EFdDZKe5CWx4B
Re+poYvoUCrsxR1HrNNOgqeRYSVoPwnfIrDZVMpFfu404C1kTfCD3sxL3VYHSBULRlDCjcR+CSHe
bJxbQD2y4tZo5ylu+WDmzrd0ReU16ZlId9RWjIvGBJvzHmXmamnsl7lxi2L6TtZciQHLbrhWi3cN
ZCDvlfESR/Zvl/a72R2PArySYeBaCeTi7iDjdk6tK2JnSGxwxQR1DQBizx0q2+CIlsou7rmpsuh5
8z7NsmOYFO+++c3DfpZ1oJB1RiYRdKVwg9LpZs7NdZx7e1nYZAsuXyiTReZAAzGu47bBfpM7LB0P
+b8c4vnetqYTItNbAHuCAKBLImCBnVSBpdsSDRTqcnstJm8FhQgZvdIw06RQGc1vtWncRsMVbjcN
dVYF/iQtIKllmp19VwcoV0iSTMoqjYteI0cyfvvOfogU+1tOUkIBdgeME2s9K/2tneFCOCpXuZNy
lb7t/tqW+q66ywOUw4vYp29ioYrzv7er5oOB6rOsQXY5AO68zfsBZaf8twqDBzt1L1NVojQpTa5h
SRoclFXmAVMx+iYyNWXZCawWFB2JSPkHQgz5n4cYqILcVDlPGe6DDEd3byn2szy4frqknvJkJckG
jhOmK+UrcVdiLnsWSOXjlZ7aioLl0opbgpwslW7DdJ3WPfse4HJfC3CDYifyEPvasU6ydEvN1hVA
TtGNQGb/gTfQ9txU4XQWkBh8j0+BJ4Vj8tnUcFDBhDE2ug5DlNJYKzZtFDIOAZ6aWNW3+aNEJ92R
VMO6SP1B9piy8KWwUb02fuzM7EtWnFF3nvV6qf9IJUWSX2DsqyQen5ZiDW8ZtFzCNPpSPOmC/Y7p
3Wm3OIYjvPCjBtrL/wKk3AUtrP/WyJ59S04md1ciJD0ufMX9k1/pPy0KKcDwp3cT7BzP24Y+Zujo
kdCfk1G6pHnUz8MIwQK6BtKikhFLuIbA6q/kji5xSVodTdCu/ClcelOCbFpQUInPliSYH6SWLjmN
55IbO3OwG/z8RroJkMe+h4hUu8zyx8j4k6gm86hxh9fGfpAbuzw8GZKzEQqIRZpmcwGLv8uX5EzO
/L/FDXuOZ7PFcAQwgaqcZBZKlrIEOBp6cmhpeEe6nzT0jpblPAnIe1n+iECCDVb7vdaqn2HKzFHa
P80LHyYPc1Yem+w0BPquN3BS62IrxS95Lvoc0lD5l+6Enn0sLHMnHyn/ZY0BfJbiCIIVDE65q41r
3rp6sVlmnwPPNoNixx5CnpJc5jK+iFUwRdFl+g2MZhcnw/JWefvAhFUr5zpBKpGxJxMkE06plmGt
QcBnSinxo1c6T0vCGFUr+USpEUaxe0Qga2nZyIxcuuIWdgsI5qI4zKOR54T0wJe0TKumuHesFF6g
dxxshSyfPgg5lMdKKccoffI9H6RV09rme0/FXsMwPqZaxS6VzEEYM+pfXVf0KULrK3LBTnXjdeBG
60a96wJApcBDxz6/U1Cdi2TtR0OSWzn8+Cyh+AuztyowGRSvlwJ5NPOnZ3m1CT0DwUz8VKDTXarR
WefNVSma16SKf2rXf18+y2bEQx1Bm3OGXkIaxTrsFuVdbmHbk0+PFjKaal9+ed0Mpo+9lqpvC8O6
gUT5OQv+1w9fS3yQaGS25IlyYQFOykqr7KKt9C6lhy6XvzQmve6tGbYSo+VXySqe+l5d4Cdz2BMj
5xUP+rOm/i7ROp3Tl1RH9O/fal9B10Vh4kZgMUuPzAyotLXWo3ygpAMCwaNV8+izi5NpJwFIpqMs
u4iuU2PKnqQBKscVSMhlJlgKSpmykAiC3GiLrRK5J9kzyPtkxwjq9ZCUFU7CPHkJfdEwvHv4D7gg
KtmGSufPQxYO40+0JYpfmYySW7nprkrrb3uMocGjdcZzkIjRwRGQASpYvjY5mDo2eiUaX/8LJpJP
CAbWQtE1zprb/2BGcjVZaFzb0F5allGO9pIzY9kzLmHWqut118d34xT//rekx4H7PvK6ZmoYZdUP
xpBhds3+LJz/JNWQs3TSx6ArH2V1obB0oAi3l+khh2E79wvwnjVHDpTY4aZYDHg6wHyqAJJLNOlt
xVInICyJN+XkbpqB+N+VcKZp20b4fpO36FG6QfoehDRhmmPdIFzCl3yTnIg+WIcEbIBpewhOPP4L
qiRdQfGe0RYdiup2BKbbDq+FNv1RGn/nfrMD/5BdoaR9XoTSSxdfWo8SqDwnP2wujYFKqMRhHdYF
o1z1Qd7XHSrYXAl7jDHp2W8sSVEd9UcUDnfSYZRIIQ8LT7IX5IflZCCfLXmQ6Wo/FpJDXfCQA8YQ
wEZdtHdmjZmdx1roi12ePd7LcJT/FqiTDHIZwI6CJkugbNoKLy4yEDlggfzmnaCSUKGnICdoX2hU
rwVcsV6nKMrg+q/sUPszthzxVh655K290x27dtwtXekPJcjepN8tq5FgHoNzYehvy2mZ6fTZlvGN
De08tToAt9whxE9/Vhq6YvQKZaGXPm0uFXBqy+mUlNuSybKi0YIaJRr357jjUM2c2Q0aCTj3+UYJ
FOeo+8o9osf6pg18xDELBZXGvjLXpV79WqGV39saGvixeszKwr/DNgoOgIJjhZO7285BRwq5RrRc
gd6YxacKrOfq1Okuj+t667g4IZteHW+6RM320WDiLKFP+2YA0xbkQ3xU/FpBlLpbjXMeXJGTZ6QN
9yFoM6ozLtLBO9MIylMBNF4HIjupyvAUGtqvVWrKsTRT9AyBr22LsDyZeJEdRz8R1WEDcaMmc3cj
KJRRvwG591Z3dzoXsELzCPsV7Cy2ce8fsww0oj6U4VUbmlXsoLuO6TBEMaRLQwuamp/2JtrgnLSC
OCbx2b6Y/mjeaOUIiquzLnGqiHi4t0uN9iHze2tnZIAc1XprxaWOWERsrdnwIdS6cpQc6Hv7oGV6
vdEcD81AeCFw8DGkVfTiJe1rYzUH7Xucwp4enPkQdoPGLhVeCBt/Hw2gSzMal6amwmNjqbMrJEVC
wSHdYBY53k6AUwot3fRN9ZOigpWWE0puKvcaA8YNol3qCtJpD2i63xgN4jXZkA2rupx6ZEJdOuhO
fDImmrW2WeRbWwnt9YRJLYY0xJUWfqg9BM+G5m1aA3X5PH1G4QUps9y4ZGl/TKLJXHn4QKMD7T5o
njFwXP3d2ekdVEINpXmIloOmry3SN7Wfvgx3PONWhUBeaMRbvX5WaGpHSXTTOeW4BnJ0RtT/WUOF
cNW5A29Go1+x7MNQRT95HeJu1WWPiN6mUvnPN07l7JPErUnj4EGh06QRDSauLzOf1QCW59woqFfD
be/UV7RCSONGr90MkdqtENPeNVHx4gv5xUAOpKrwqWAqGB4qUb7bpefZh4epqMQHnG/FsCSEIUsl
uaFP7iGqHPcJZOcZfu7cK9cCIvagUutJFeD7cXBMDAZNinZBOEFs1MxjM+vjCdFYonQKnVuHhYYY
wWfYt9odtG2KMlMQHDtmQOD1m978xEzZ3rWQAoXtfiJZ245fQTefXdaxVWR2YMPKGiCYPh7U2kJI
rCjPrgNs27cmded3BNPMj9HRsWZMJ/Lm5GhpulMSlP98IvIqRs9yK8r7js8KpVga6uJqsVIM+22a
04tWjOYpCaotQjfQQqoSUxQExrVe34S9PazGwHjCihjJZnbJkQ9pM8SEY4hHBKroVOU0PylLHobI
UXe9ClsiKIN1HQPO1JDVn6vc2uJOhpxEA7S+Hnp8gutDn2XFQdWyfGXl0Qif90G1TW0fcWYwSyg+
chZ9i8Sdrk7TfiTVmrUBplSBdHPXd/He1/pphfDI1/yn19MbsrS4RzgmDimoR48oaaTtsIOwzVBD
m1kXsJoxDLvSYLg4ebwfAnE4TEAiRar+MkCHFKKpCm35VM9ctWM0zop2+yWZzGZtpnjqYlBRwZed
fNqKn8pcwC6cHgsvB7oyV8pOxeLbuBbVhPtPiNlLNiKLUMVQE+vhLnOA6/sjCkleDZYx0qABiNmA
WuYZAp+atsnH0toNQCvDNgVqbuBHA1pzl2vvJoXyk2/12z5FH2BCZHQzW8GT1s0TsHc9W5vRRCvf
md21Z+k3IESKo+s3kG+jYVf0GpZFCE5oA2qxRo+VgQsDjeGQBHX3GG9UyxNv2TFe2dWI4ia2EGbp
9SvDrbxN6WjUmhOnAI0O58SKuwy93z/Phx7VYeeUpS9GagWHNOkAG0wIL/TBdAozZzOEdQBOzL2W
MM+NGuXJLkbRcUqpnpedyUOOvLU95Lhz3rFkaivbobuYwmNbafVj6Kl3gxTyQ1R3QPLO8ItjOC+d
qtPTyDeodw+bxtZe7Ap+eMK6T0XAD0uHCY4RhZ6bH16lohRp1Zchy1+0AfQATjBKmgxbJF0ebaV3
kZsOEXK2qz+kj1HvL70PfA6NTavcObTMWYKDZ1qQ3jrxW2CPuEZjAjR5yK8Djr/V8m9LcXb01ZTW
uio1489xGGoKgknI3VhQ3PW/wscZubOR4mrYIfiWtp9Z8aNYp8PbZxg3oBBUACchx59uyrsSLNCT
7dgEeHc8AEXEWjNGvT22QQCaJnJ5XlYde03Z1Z35TBWwZtSOLaJwpyoeH7XbuCm2KUklqYAX7xG6
/Q4bznBAzcLMSWU9w9l6lnbbpQrNLgp42yi92nZ7cA3MWZ3pXk9PbRNFOy4bIp/evXe2hR1drn40
fruNpxKYGK09ewy+kAcqt3X+kgWdfiqzVD91ppGsK0uloZaMp7JzCTc9imUWnu4KwgMjkw6Z2oK6
AeIpXmrsXMstT7lrHIxxHvZQja+FBptyVJAAspE0ZLE0EH5VrRlPJyTY2ayvhjDojqT+3kofK1yp
o646LZ+D8HaywsgZtUajecUj5S03kWQ0oT5XnfauqcG8mTOEe1UNWXWIUmravRUDjQT6Zj2WqGjJ
pQVkyiaibd14NdvT3MDs6Gm0C2U3JPUNYhQQhXBisyJt3/rt04DG4TpM04e0SxH9lH9CQ69OaPBA
1Uuq38okHUV14WI1MFH07Nw3sXksqrk5eWrVnJo6ueC0iFImG6AuRhC+S+jt9zCmCuU05nGJCG99
tEArrJAYp6GsA9TSUcHfpquKPULmG9c0mdemy35iripj79jVQXeg82sqAhUZNtmAd7J6u1Q6apuh
4IeEK4f8VK2GLU+ZyrLcxSQLi51iqI/D3Mdb0mlWwnGgq290Gi31HFKvbRQt+ze/IF4lSOl4Bbmi
lhAeyuKE7HZx6guLMhLJVTphnJEMo7HSQ2et6+g7jjlegEWeYEKT3ThDh+IZKaIxd9+WwXjDgeJs
gloqa9bCIUEfuHAYOr75krrQCyhL70ID3yRPuQMgA2R33M2Nvxlm7SlzMZfKsXArQAbIKOlLh21X
Sam0tppkq5YZDYV+Rp9UW7WjviFOkHCExaqEGTtNSb9NYLOsVRNZpf4vEFUx/EvCHWzXO8NAZBJh
9CztKggOy1x6DliDvm30H1bqhHJi2KTICDf0aQNzWpmksetQwTylkNri4G4Mtz3HPbJXuXJjGCm6
vWODql6cwIfxz7UxfcfzDImhK95s0hOncXdKbIjaGetQGOjGxmmi7YTnBAHQOgME1hCUjT+UFFWU
XuMmK82vZjOyPUPlHpkfkcYT6jzvrrZGc+vUlO9EitGc1r5CYpJiA1V2Nk4B+FNm4SmLMWZUX+oU
mvtqYtqd9D5DG2UsekQNdeqj6+VVVf5ULkdZHc/biQdG3/JjGicOYjhywL83LO+NtAreZHkdbKB5
CnWvNCRd10NLnncOmAF8G2tGngyH2audtS3SLobuPWnDeBvgP8D85x6MmHI2ed2QnJMbJJ25Rmhg
WFctFhle16wblIlDloYpj6etqra3XRxQ0xqBxpRp2+EpSaExbvYtlVBdIqtnY7JEcg9axxq28ZD/
9ZFzjfXMvwnCcI/hHeqVrv+bTN797P20LYxHP1GdfTBPIEwRaxhb88Iqrqzy/Bw23lPpgpeqQTRF
c3loWeyxYgsPbUDnndp8utVnxEsK58RS0Gj5ru9BquRDa+EbFb2lauyspkDftmX15m4rDxUfKx48
8koynVQ3boLUfW9wIVvBU21Obu6tTcV39rX7HFANWbf0GVc9NpGHTsFVJ4RgYw70gJHgx656dg5T
D98kxx8DOs2rhbMuO2KHjWSN7vZIsUiIrRttNq3zrBC88kk75wD0QXjON3a17yavvHE0q9pKLJ8C
LVxjO6aus04jwm8UJC/XRUW3ECZUt/YnusmBiZRSet+4+FR0yP2kePoZWvrg1FqKGlX965bKZUC/
CrbQIRoaCsjIFvdW8NAoT0mDMV2vGBtDYGC6Uug4fcxnCk9ny/U2Q5UjTt3WaJFXGY7LvbvOSvNF
1ZHmyvL6ztbUB2TRcfbKWPhnszxB/XnNpuG5yto3f8hQD82iU4J/MyEGOL4/gYEwx/qiV6T2s+y2
UUE0UMyffxU9nlZYk+TFnxaNGyeMza1a+2jgp2vVLuKN1g9nDUntlV9QSUUK7H4sbZK1Cuu1BCQu
iJR1qnb1eorn59IJuReqiKIlsrkoQ29b2fXeHqP2pCfBxWH/B9JKYZtWBtPaKvyvSJ2PHn5SG09N
V4Xi3Rnt2G5px30rQxviiYwM+6xbR6WPNlA+QJCXWHQCsdwoaeeuxzmiWEhlbhcoh5zM6dBW7h+m
JGXqz9iqKqSpAGlLxkNtV2+N2nlrd9A2sandeHHxODQuAJEUGXK9uS0NrATHsb9vBvPq5fOlRPtr
5TvYbwCkoY6xbTQTi5AGeQpqLICmrSNog0OtViU6TACR3H2Wjhecs0/V1D7WuvVme8m57ZFAQ2+F
pb+6yS2Db3S1a4+uqK7FdN/72ymF1YmFodJmN7Zq3QIIROWwrupNELv3VDdXeN3194bRvQfU7tYl
VcvCt0gC0G6mYqFvO4V776fAQpPIzs+I6vfqNcKwS4953PRuGr/+zmMskRBt01daRhWgL5ubWf1w
8PuN0uJcF+ldrbvmbvCCZsUqeXjVJwCikZF0TFSU02zvGJZTtLXbvt/glKNTfwyRTkp6vtx2u3sc
dTD1+unGQT8VCv6qjVO8Zba91lykH5vpUclVmuTM9ajGSqjGkKNLApYkCs+rOe7uwe1vzQLRTRix
967iHhE0zbbN0N1oNnDGvr5REwg/eerf46zbc9neTonsbUKZe6U5mrIpAnxBHL3SNrNRvuZWc22M
GjACth95NuW0H8qNmpLLVYzvHR+ygwCEtURIrur8aVr82Jj1XRXbf7r56rUk+Gwx7hEsO3i5W21d
GPhoZZ9NxfJ2XY1pZBJoT0TXyzzZCJxRLZMUrLfiS2SBmaPRwn6yTlbo+iOZ2K9fy4NvUspoSyTp
/V0dNTekVHaMIjiCLRXtdkAkWBJugMPUq5jkUM8IVhUuE6s2RGBrJBmwCYm6ySVp7cNoIVMZmpCC
gnPdGuwmomkHXhS8noLaYO1o1+V5+XFB3kUzOSv3umwKc696qxTWIr254BZ1qFMWj7atN+gBrSML
kTMNR62VmsxUt4z00uT+h4Ob+lymL40NPCUpjhqknz27neb0f/9RqIP9P78ufygtdVfEvXXohiHP
d23cdjg9YhKwngZdCu/lv9ciauQ3c51G1DflR2yYfJZBqRGFDeps4+TVp+UfN+/3BiL+B8X2rpUa
TweTp09RmyJ4ZRbgKE6NMxXvsadebDV7qsweXJ9rn+IIsS0Nksk95NGQeDKdktyFsdZi0aWYoYcZ
b4zYveNn2wRNR88woOMWr0GEaOCAqSIZiIeIFJ0stGyoXTvdHlfRw2woKeKpJNSF/qGEnAcyp98M
2+BU2+pWaQocfxz0MPswPyILmp78B7hiOXsS0icE4KI1TgD3cduqj4Z5B6oFX4ehQPd2KN9jQ8Vp
dAr2ePUlxyIOXSxXVogFj/upGxHih4g4tGbDzjZFsM/ZTug6DphRrZs+T0Ej6lfVa5/yrLjgIgTr
oQoO6pi3675S1L3fdgj9mtHtbMb5FrVkGk7M2FUMDm+2tfSI2PovecPRrdE/0ctO2QSUWVZV25Hf
W7++njVbOKvofkVoq6n+FVG8ehOO5YXcDPJ2oMcb5F6sFX6BjqRGl9jPok3sF7fi/SF+Ao5b3JcF
Wmmoj+qOf3V15aoRcsE/3HdBtS9GW1uN2fRCZ6/GICu49Vp2mZNf56vC1b4BfHzU1lumkRMC/uUE
u/PQxRC+2f7H+V5t7a1S56ANvGFPvyJbo7mrzOiJV4b1PVt0w9wp+DMM6zZV8DWCf7bVgN6TDIyP
SvCLAulz7p6bgTqT7lESs/P86I3NDaLR6SGxtsiyYg/TcduGmJqJMkBVNJFej/Ktqj+7VnGTVaiQ
WxVVqNKalb18eGa1d2GDlrNUl7FE886N2z5OFZ2MBmXDPnAfF5u0MGpvFNrU6xYdiaIN83XpA2AQ
L6K0JbfwGuNxtIqdh87U0ZBcvwqU7eQHu2So7624PcVatqM3q2AJQREQVTTmPgabyti/2ya9yKjR
fmuA1qvl/g61An/NxuTIsNtNT9TDncJ5yx7LIDgZnjofHNutKUMOZ1Wp91Y3vE30bHZGG1yDTvXX
o0KddEQYc2WVZXK2dFS+o0S7I62vT1hm4HmblLjKtO18SKElb0s+eVsj2bjqO3/Y6XMxnln4rziC
FPuuSs8oaIebNke8yK2wgld96ymgSr9WVXYuSkYcUgA6k7kgF+14Oabt3kzl18b2BSC6hd5/9kux
Od1gkanPpns3heT+cZhRkZtq/Ic0HO58Bd1jPFjxsup07ILNjlvux595MVlbMMy4mtIjLFD3rgIi
E35Eya7x5nE1Wb1767KsErcHYADya6UnZbdnZ0MlZLpdjlheT5yUzXyZ4U/JwepmFGttnMIxxESg
W2WibZpRiWY2EpV160yffYW9p57r5u3yD6qK1r+fskbcF7HzWi2v4VM5wTuq7/6/Y7OZVLF3G7h1
ua1Mm+XPddRWN5ORIpnodg3wOT5+6LwPs3A/cRtlrMRIp4/YSt7q8tPyKwDh5mzj77j8tryO6oWL
jTZFCMg1yLkyQSirz268+/c7vnLnIgys46RZ+u3kwa2ZA/abU6/fdnpACThyKo0SoYtL9v99ETke
RE2STN8uLy5vjuiYOORxJ9p8Nu4SIoGkJcppkE8OMr+eNuT/9lHNU0CQcsjyXibOsPNDnCGyzvRu
E0qjazU23Y1T/B+izmu5bWVb10/UVcjduCXBTImSqGTdoGxPGTmjkZ7+fNDedXatKi9Py0ESwe4x
/qj5ClODBaZaPzLw0J7btjv9fMBekvChdxFuWFP79PNLP3/e952/Ii6j489//fx6E9IGQ/+LGfz8
oboanT3VkVTe//+/1rHGE0EL2WOzENrKMR5fSfily2HU1WVYi1l6ZyaGmA8miMaJKO7HF07w5tSW
mh08ycOALbm4inA+ZoJjjnKzZqtH95We50PS5mx9BtRAlVYvJK8wctdEG7ttXeLUQ4WL7mPvpGRL
ELbxbHRtu49C7FMEiwpinhck6ElFmPJA6mUWd8eG9JFNiBplq8z810IV6uh09HIAXtHztK0F7P+S
0xxkxc/rIJnlTClD5v/yQvmkUg4W+JQ20Reg81NDGRLB990+mhafmpEh6BSutKYMeZMkV/jucc10
nlQBouEDPZQM7DR7POj1Ts4oql8sAwKHTYb31IsBM0JISbSje4Lm2vo8KlAYGcrHOtJ7P0xulnAf
Mz3sx2Yh5yePHiyP2h1h3/uQyqysseUWHcpnSHkUrhCMyV0IOOE1hH4LLKs0n0PxnIqIqV5Hy63L
Mv5Uq8g76PoPqyDTyiREJ8Gx5WiU+pn6GBLqTU1ZnwqdH+ypPPrx85znJz2K/Kjc8Oh5RrSt3RnP
ClRw79qPsuyPuu8/7Vg9ykaNVHF3Z4oUDY5pzkHI9jeJGDZP22uR2x9RI5nzeTlZvtAe8PlG0xM0
IKNxj3W7RF4I7wADfMsmwnyWnD0KoT/Yd3EkBL8cwG26H/JoMh98MpYctqAdr7dj03zTEUJoT8MN
kuVNyJrEaPlOyEO3I68HQUvFst71nGVuNJO53tx6r7km9W87JxVvopdhTAIle32UqXigoakNiiZ6
Kq3faUhDDRXzMYXzkot7ImV07f31O0KgJoDdTWjRtZmY87sYmzeyMnN6YWCIGi0GbKNGgPmeRbgu
/0qeyNheCdhi8Ih4Tr5V4dIgyShFSRsdgtXwHc8WLlwuwLbihcYnyNZgkN/sqB2X9bmK2ZD8ARzO
xqUT1Jjg+UQQJPnEpiZAowgb0bD1/8naFZuoWa2cpYM6YznYzRRUZdKcNNFlDTxoO3Jtxu4KZvs9
8PO8Hxd9KCF2rp4ACRrc99mBo3cEARVDd+1F/Kx0crIkdljcSNO8RvRaxjvlNTerz4NqnElRKU5Q
X+QafFTSztDvNbcoKvbQo5eBAJKNApfa+5oe0KKHK+xYiSlM+ZiKBk6aLtHs1SzbFzrXVqDoXeV1
smf7RcfaCdZORUVEtpQgdHFgzOZb37p3Cl33rT2cw7KACiAkN6UXrWmtKwyKH/Ceg9cXyONp8cyX
c0HaLe3ZDAx1e1RNg/9F0bzR9k8yrXEloaPmMD109fg+NWGH9WT6NJM2ULyI6AnmvcwGmPBpK5VP
JIdD9p/uv3Iyf0mMjR8lTeNESYqHsLYfImLFpVn8c/vmOnpOzW5LSiypmsmQ6a1p40o3PcDxTtVU
n4XY7gGoKKJzrQy2PcuultMQx1JJd2OC710qh+j6ZpGPyuhvxWh9hP1wIEq3ORHgAy1QfeGYIVm8
Nl+JxS2P4+uIZBe3ARGia/uDYy/kbHvle8akbSjA+ymtSLPhCq70FVtsDnLD7OlqReZs/tyB4Kbe
fBI550g8x3jo1oT5qmruS0uXErQchip6h91u4YJ2JX7/9xEOS5FSeKYAHBoRULhp+r2/tvn1zWNq
REFG7x+520SMN4568ZT/msLswug2N9LzaQG7LU33yH0IfkNa5SFT3r2ZSOWpF7oImug/I06f+ham
wTehDRX1WevTaxTAYwWNZAl0fdqBAJPY/uYXHkoA2bwBS6D3BEchEZz/30NGUDYQA53kwxwkYv5U
+GjA0Z8oEsW/Q0HihphGBjKqG9JQBVlP7qX7wkOFVIK2lTR1Notr0PpN1jlIKoCK73wkZk8BTReD
n9FDPJrDL7ftm4DCSVoKZdK2G2kCe5Yg38Qzze8OLdcxTq+Of0qb/ODCddJRA1m0EAFN1VlzGOIh
DVwz2fvSf6igJTcyat6YCk/Shoq131ch0hxRTux5Uu1o0oNrbZ8so/ryPR5s7T0h0X5v7Oa/ecFh
Jpb82JGn4aF4PdjmS6eRChRfKi148PvpLzjeg452lUy/GPAuepSnMUp3njtyYeeR3BKFfZcIg5Y8
vbsyyzE0w8Zl82XsiX1snA5DZMFhmY03MpK+8vzBqLPXyfzjtRUSkaE4RW5NkY5JAEez1xJ8Hpns
LY+cg0f+w46/gbAPZ97XdfKpzBLXe0R6MYZdn/XGjX5Dlh5dOfMlWJQ69an+0H17rdIckSQdlUqW
FxOFhReJX7FvvdNO+ctNeTzEGntO9fuGZOwPfxo6VAi8GlNs/K0741OztyC6Jssk2xSkl9CTcc1p
EC+sCb5qvqKtOFPmjIn/XmYDjS29fgfkJUAqeXfAaLZFat1TN/3VoNWgohOPOgx7m+bPTmu8VBaO
hJiRpe7I1iGWuKI2OV2+whqak0/spEkZHqX1V4TwbAlcT+wwFLntnXageaeKr7rlxuyIhq+4Wqip
YoI6eHO9z2VBg0rfHg1XfxKEDXFkz1+j17NZlflLaLU9yDW4LFfYdkC9wVoMmW7wWAElnSz9uDRy
l2aXDOjPNAHoTELWy4byzmaGXKdDat8nlth607Aj2dndAjibl1K/zZP56AtuadnynfV6TdUzPzGy
4qxt833MvNe8CXH4uRfGk122DDcopeoxiq4JaKCC0gzdeyt8j3tO3KIpfWVCfrCiBgiPoOztWDtP
M+9dqwSlpz6DxtF/FJn2QWfgmSJifGzjW2aIlN7aORBD/jGRfbgpPWM/hd1VohJHZcZcObIVd9p7
s1zeWsUMfbv4a61x4b5HJZFkVQ4xjcnnCxz61BIAbmdle7KX6m0B7prqqj6ONbHmTnt2YoPD3n1P
0zQLTGt4HDwClPBQMFihaqpnsgiSuA9IunmvF/b0Lp4/e3rY4qE6L1wXU5dwPEa7YczTPfD0Bfd1
t8knX6wF7BijUPOCuagx1QiutB2wTRL9RTVmFd8wdYVUkmE26MXxJ5uW2TInsZMmpRP4P8qSz1SR
ELxQjbBaM+xpFRpU8l3yJ8AxfKwi5I203XxBJr2SEPt89B5IRuLqA5rjOQT4yB4WE7+6odKvGpty
6MDE8W6aoxfHWs52Xf3OhMc7DG65LnFAWP5zYajvYpoUeydiBgKjmF3H9A3a5V/MLLDeOD2dJYpt
XjBc+/ZrQZBI2FWnRI0IJFBrtwYPu4gORdLvwQueaT5eNuWC680Zsm0fpf8tUwOjOH+P/Ye2hsDg
wcM5sMiT153S1H0yHKsMyIatdtBv5Ka5JHSESFa2S89QU2X+Le1AEPhfEBnN0TYeqQzLg3pe66vK
Qu5s93sy7c/Y9j7CxrumbX/RZf81ODUSWVxW7sBkpquv1OXbakcuPkC0I45NBY5TZgALq3DJi+nt
mOcXz2LrN3LzjfT+3VCmt1hWqMdyHN5MwdNc3uVSILJYCWY1sf0YwzW3R0HE47brbc0pwXZXyoEV
vRjxAH9Tbvnuus4xqmikUogC8Xw8GV24VmGsaK/rnBw3h4HLiWG0i5euN6/JTGzfGMrb0s63ptH1
1ZnEL4Obmp7JxzjlMVuGnLsIOSYP4K+0sx+MxqNehK6PSQ/fofbflYh3aRufwrn8L7Fn3tuE6Gqu
dkz+G8lhsTPWLi/R9AetMgZs/wFc8jIT7pJSmcDgMpGBb0D4UKJXh7yVCSN5DOUD7NJflLfMTrCa
zX8AjNtS9tepyJ9MMb3Z1vDFzUpb8DGxLODaBX8qYgkZo580VH72iYteUzRDYCdRucVWVSMcRUQk
sGEdZVd8tV5GVlkGzAjdIAXZ91U27YeS0jfR3xlUn/Nmefej5tGfw6PKJgJQ+n0+Jz2H4HBB57dD
UHgV9Wij0GOSMqziA1fVlx02hzDLjE1qLrvM5ctH/whY3lKbCpdu1A64x4qztSfT51iokvZMKhMy
h+wlT02+3ugNeWEK8EZXGQGuT6aOWTWwDIV5f/JM0EHHmwAe6Q3xU7WrTaweLrCjJ++UAm4ofCDD
tTsZQ/6fSIl8bi2ffwZSY1wouS+A86j+fKP2C6EYr4iyJeaxfNevLeYtiiTahM6JiF9DlAgEUl5i
ad+dsTi6dTiQfL08Rr3NONFSBSRCh1pJeLkkn8VlYD4NpbenX6tdwqCYLZZfe7rTEeECSzmH2bYO
djJS2UymrR2Ug0MQClDvyNH7801MhCRlHOkbd2QSp1hGHPPZWK3jq+JAzrTdw2x0LX7NshXpSijB
z7hgXYJDzvWk3jOqgdjQQ+3b5o0qsL2drk9snLgb3k0MsrDwjFIPrqHu4Aa8ncrx09bVX7fs4VQ9
+0aWDkf2skBR1WSf0dOjeijh1ezc6nfbA6ossgFFBOWfMAAhQYzFlxy+fAq8yFODYKP8C/lH6Nx6
/QRGcIh8vae+4cUjgpFjywBmJIyShZE1JR0fDTE8NWhoAgo5jyP4nK3Vqxt3Gb29H4Vydolv53t8
uNVGCbasBFDQwTq/6fz6VLv6nkyOvbPmvyxD7HuKEpkKOQATTBkjd0ShKoLBbDkri8fOJCs7VhQ1
TyYB0R0qyBb6PExfmhnaXU+3qsx34zz8pU+NuZ65nMWHblcHbw958fOUvA0gpYfOUo9RFkEZjTQQ
zuYRVSX26vpZWACas6m+y5gg/Q7rzcaJzlGy3JHIWITb1AyYZIHV0Vsyiz/xRMbbYH9nOX2OIQqS
iW5IujjcTcmdAVQJRh/bzkZFoKwi/Zoqpz9I4hnIOmU+oe+nH1ADifmSCEceyn6KQVyWz2UZvpsZ
BUvJGZMSwlSt2uNwyj658/ZRG77GMRhw0WgCdAf513eHOz1D+w5Ov4ledCmK/fqcOCXPSDaH9Jvi
8NALpLHowt/RYj0trIp53DwZZNNtCBD7JoAvoCieeyzUm3CoTs6SflIlROMhughiYhFIov8bdMVp
ki8B+j+u5iZuAjn6z13p/Cu87B5z5G2G+a1Z4yDt/Lx08WmhY9erSnAiSeJYX+96KmrWDxJ2R7tp
bB7XN4gb48OwhinH9v6P9z5huSzRTaIeflX0YJ9wXZ5qw3U3Tj/9EkRfZOG3lrO36QeuFGc89Hg4
WYMRLNRm9AXNjjSxKjBcU9vhk9RmxXDaWU2AjNMehbLoCuUXOL545te7SofJq0emHFOd+9jnHgFf
xdFYSIMuybCbImc3NP1bPgZhb39b690QKajqMJmf1rNzEMu9Cfl8QoE+s25YbamFO7Hxf3mqOppz
hYJ9orc17M8kXXG/sa1u5IACZ2hWVypcefWnmNXN9c6GSGibb8wQ0QZPuKnrD2KMjDpeDvMATDgP
zFa6I8gmytRvpz7CKb8NmdXtc7Z2H3uMVRJjVxMbQg07qNlkUWoaEwOdFd1e5uO5o8aP42A6dHn3
qqIxwJX0lypXfKOvrdq5c2ieDFn880r426z5nftZ+iDxpMZrCurCSn9JSnHXHIsc+4xdOle/52wb
dcTZh+NdI1Iv0uRJKITDVU9JeDx0uzi81oZAaA1oeajDGXKxMhFRpK+EPh1TK4s5EXFh5wPdUXmJ
gtyMho+hEGyztT57EdbGXv8xxuZP49OFkmTVP0dONvH3gTma9Rai7eSj4Yia+lB5Rb2vIae3ae4O
R1U6NLEhrZAxVQKoLMkv0Jdy3Vb6+mKmzVHl04Py5MlHUta7qsRZkT7S/7OH/INem3HiVva88er8
2hvptVrmx5luSh6Y/lMSwpmVNnFDDpZu6smcmh5CO05vc/rFKBpuXLoX1gdlTP1/tgzxrjuf0pTb
pkmfPXLYjaFSkPilBdu7c+Ji7QdquDVSqmhHFRaHaTcDjp3syL9banztpbY2xAjmJ4K50MZZtAYV
LZKVdkLHn7rMx+29K58zI+fq48QCxeX9SbWpiWY4HyjpZYCAEnfQQQ8UlIzo7wwDbqLS57Jxy63L
ETYyFUYTyl+q8AijZ40NUqM6eMUYSLQ2VjrSbKblZ276zxonLxbu53q1NfsRcdk5b0kh/JsA4drN
Ikl36csSe9QvNmESRH5/5n7EF+HKcGtUNAcaES8SMmGHai/ChXVTkVqp0m/VfXp5iJVJTBG9XvIZ
WG3vC3kvPcykTTlSATWnV/IRpiD1WInInlw1vm66h74/iFnKk1GtSe47UuD6BwKrd4VqYcEa62nK
KuxDs/NZEcMcMBQ/WrmFKoZxL3XJvnCr/j9X49Gcmk5tKEAnKXxsptuCah6l8X995c9I0AnjcNmH
l7Vfk57r8WS73bGuGKeifAn3HRLXEfwNQKuzthN4jGWFp7E1mMic/B05+xSbOxOIn/Z2/lnzPC7j
reqA92wGkr7QRx7OP07/2ur200nzO7IKZGf42oIpGfrHtcvFVV641S6nyw/LObBJoX2kFujSoWPd
N8WABIV6QVXRmGs2B1Kt1pFCodZ6G5LVkWwHrowQmRWnDj/lBlnUK6F+ZNu22wzRWpt/aNUmQWvb
5q5TvHjW5L/DBir2Ul6xMeuxaJTxC/MddcXCcHh4eePouiX6n7aPRRc3zxFcOvjtejiMcsjebHyW
uwHTWMQSprHRx2D+dj6fpihh/sxy9G3O8Ay0vUN65FP+hXrPGIoogOQLJMqDAFoi3uoElM2uikMc
4U9aCSN4tR2yng8ySY+NEfcsoGO4FRrEIjKzrZUodxtr/UqGiQqoBM93vllH11jlAZFfL0Uevi3o
OLb0/Pl7V0w3LRzjGnE3xqt230+Na65cefU5CHiXLR9u2pnvc0adA8UJ+xnL5NFeh/jJ4f0LEORh
7+jkOG4Ku2JGnARYkSkOc2y++mOyGwWqJzDQNLBcDxoqTWjHVcAH0gXi8CfxjSsZTydNWyswoH3i
84b0NQ05VUUU9UchKtafbHqeUHHk9UD4kWPeqajgq54AYuLSoHy7bCLMKabFHYaFUjGk7TrggID2
xYwFNXpbrDAwHM7vYfiCgcLNEeGfMdAs2yWImWhTOPzO3aTtY2FETOPLTrfSONeJ9Q/dpj51rg/K
p9jJpgRLhUi3mYMBL6p83uQ8EGaPt6SayzOL1FXlody4VCnv0SLu3JoO7Tkt1JZ8EzOgVfqQ23l3
6qV1Xeyu3Gf0U7sqPKBEpVoKi1Y0er/rUdbbodWnGNhw0xrgO7XjyiDtjBw0yQhmP6wPBm3DBMz3
27m0PiO+0XwiNIqjTr9j5dlaA+0wSYrnqU1GQoFwi4QuKQerrL/wvD+gRftwaX9RnrNdbBrJEBEB
D2UvIpLD0fTX3F9u7fUNJ3wJgsk3LC4tdmkTgM0nHDZNCbdg3PRZWoZqg+5zz1l/URJyx9Tzupw0
FzWG975qqEFQ/ndh6DtdXOXOl0TLO9FDbuKNcwnGbZOjXkD58XcEPDwLmEv7yYlYMIyiZeUw3ONv
4LsfLuaRNeKibLqJh8xVpwmd5jaWPvJNxUWV0d5nKwL3oF6QvCIdyJOa93dv7/N+bo+9wsbXdOJo
K0IxSO/c5KSpburM3JKqwgvdM4RR8PbWoYud7en3OHPiNH+AHFzcTlQ12yYMHVEgdt1enJoOPcTp
3nbsQZu9iTjUpgXQVE4uDzKZftGUHPEaD6TceQZYUCLQf2TDKtqz+USw2QHRMYDyCqb7LFu4THgm
etpIszj1gK4LGsoddubRwsCYW/OOmP/ouTQ+rVD9qzqLNt7FY78wENZOs+M8kJV1nU0UC0Y/vYR4
5rKpco/CBFVwZqQZ0rPGIwHinwT+m3ssN5gEvWKz1Fe7R1kZJ4sRhPTXo/WIH8kjcDdLKAipN77p
22SshmQ3Jhf/SjPk1Ky/JAUJx3mTHXCSdhT/mDtLOuUmlnD9A+HwwkdwOmFUC9CyB7izL8RTPUsN
2qnMiR1PvpNuP2+NIk+Y5HhJB2GRKXfTuS/Z7aZo5y7ltDHr5Y5qaJPZkBphFT7HzoKyrELaTlI+
tiCNRJciLJvNvzMCZZAoXnbNIZ9RIjGGBiYE4SGU6QvSjgDxfuBJkW+I/niV7uhvu3JEu2guT8g9
KfxN2P5po3qya+vVHswXB+6QNMBvrIrUpcXjyan7yxLbcNfcMeeCBvpRx/kTeNWvplWwfFNBHrHD
ZkCAarYWO/YH3JhIt+by4hjJe2ymCKq8/pyU8b+GHCEAX3hpLyY8XZvfUzL/Zyi9TXvgXl0u9Bsy
6tlDQzhySdf3EFK8qyrsCiGOuLNfjVfbjcYDIcKvRvHp4BeonMzeWjHypKwnWzGekL2irkvQWsVv
pWgpmSYojlE3V8QZdFRXWOG7HF2fiZtKRVS+s/cVC2PCvZ9+dmPYXyIh/hvn8orbvoI0t47UpI+B
R1Rz4IaSuP+CMQaEMAAnZ0JYYpqdXTzJzMFbIedpa9FvmR8LY/ZOLhB5R8n5DiuVvVWIn6TvoKKu
yaZfYmLdlklsp4oBn75oKnHLAbEx74diQu/mGWAB7kD142S/EEaJMJgMnTONMdAuRkjUTElesGxO
U0w+A8xwYfD62oNh7lCr4KUMR8a30p9o+PSQRecHeqOr2WRNiser02R6bzk4hjrTwGu7nIVhFkfo
E4BRPCwgntVpGYFxqjikWKQE91U+yT5hikGzHRzMHrI4eOuzqvL4XWsGMt8R2X5QkzhnvXn3CqLH
R+coonw6T2CVO+/R6MY66OFntgtWy6T2JbMlwbOCfs5a8U6288DmZjC6QT9gInUONoe1QN2f1qAT
PWb/4YlJ4aWbNeNEQlRCDDcB9gW8W3fMS6YhAoKaeFjzGMMXhn6apTUdAclAdCFoUqcd/ARpQz/u
InDiO9ODQ5krtBxag2kE7O1s6OPqL+mUBrLm+e/Ysvv5GqVAJ4z3JbHRq9l8pRbe2o2HF42JdOvX
I68g3LxlAOiSBQV99C+f8OTRuDqwwlKBgyh901SqArGr+7U4nObbtBwoBAbdMJfkuCSavy5amLk6
nI1d3Imz4cnfLbieSQ7B1SmtUxiXzYOXcLKruMMXBWAX1CkKKAtXiK6zcKdc7nkjTI9xpWvWauNo
WMZz6IYoGiLhYj5eGDK61Z7z80OBhQbKXGHU8JbxCbJqZBvFweOuP/z8lp+fVdZUnSmAQZzJw71+
zK+9//1dKMCYQcGSdyXuiWSMmdq2zeTnxzQkbd5IFhWoDuWk0xevQlLVhqhngGnyiKXLzHNTf8zF
4ARxK6egVsaLKiE07ZaMZPpRUV9Pf0vh+JdqvnLysVK4BDl3fR8ULooaghpB+Bq32cgJ0xICSERL
C9M1Hg6Xr5ROrzqJHupOUt+btxdvrWPoyiUA9mzOaRo9KZWPlwmmoCoZqJR0joh4CLYzTjEWvjez
yH2AO+kHbkl1dh/a3w7uS+V4ydbrMF26o8IgMAxYQaa3fm5gUI3V8o5WycW6dOLk247NMNHII8D8
PBf7luyufvZUxT1/h+hOeYtFgO3epmbO/BYIPXZEJuPmLebv2GvHq6XmT6/241MrNCToxCCbWCgi
UqNZPV0NRjeNVdVdkw2Tp8GQ873Ea+WUtgFdrwi3MuIhqHUPTgXl2kfLN8j7wBOi5n1Wh08Exe4X
z33RHuUMJEY+L8nAVjU6LQur+OOGY3QwnLjHgZRyN9Ai6+vURDkEdGeDP7MLyf3Qc4JPKSJzvMAP
E9FVWF4dVAH+9OALhxFtjG9Cx7/J7CvPaJmL88/PVG8piFVZJ4fUHS+e6/j491a70f/81PAwebKN
ou5en9Sfj5gY/P/3N1mtjcTKJYXi59H9eWp/fuP//WcyRs8NQQ37n2f3/55wH7tSvnHlTeGC+58H
u1kf9VnTmLBaCI2D0uLw82u4065mtPwTBerFghGCdZgfCpsqXubRN6vhsXUrs6EvPO2CJhko3s1K
2iWqY5YusCGkquYLmcRUsAecRNwnd5FpUJHylUKyMIFpdN0djEOHDz3+XQtQcb7gkrGjardWTSXB
MIpdQit0JSb3PBpzvPXSaRfLtY44X/7VtdBgWBAPy4IcPdfbtrxFep4fIx9fmstJEMRGRc4sON5c
fsw9grqeaJxUpDGSoUd7VF88rjYV7RmjWV+qlyztf8nxnps5e9BC0l9pxRtqjyFfY5tCuYZOajeS
91hZ+rjq6ZSCO6Seht7MuaFWEk/cbJyLlbTRbQy77/JWyJwzA2o0W3vShN58HTY47BCFTu3em4qS
/uMXU6hv3koWzxXBJPjCLp7GT9SE9ktpyoImIV0FavSPFl05BJkzygumSM+FBERBwMQFRjGOWPcH
ytjhmwqmMLiALUT5LrLD8PnLgp9FxVyT8mtSpWigWdXjArlSLqDOqrP3o91DLqC33TYiDjeKVLHN
JMWeAHDj0M77Mkmymz/7bGnUOYVljWYmf8378vec6+J5zI5gUKRMoDm+eIPxXTTNwHSIt0V6KU5F
MIWBv+LaFfwpay6QXnQ71c8lKLpJAF6tzH1dQGRgsUmOzVTaMJrGqdPjsJOO95CVHRBPqJj0Sj+o
Bgg5ZzAYGYbhOFJYgVUJEdg8QwpUbnuU9H6MXcJFEGYPvPn/YU5CER2mH9PSL5sm/aUWjlogWM9n
G9I+/gdVzTnWCC6/oWRfwtfJmdOmNd4AI9nBBZ2BGu3NYFTP2reRjhkzPVYcUYR5fYdkM9gtovFo
UI9JVBtbpz2Ypvfmqb/a6G5WxphCjZ3a9B2Z3hpXqWPPp7ykqT3pCeQAxO6IpRQHU2LfmUCRPIlP
WlMQui/uk+5+KaOoDjyYZP5C9MENILlHBIU0J9F3mdjvqdm7gde1f8KM7aHweXQNqepHkGb6wH8r
e4o3vZH0x8hjjB6bx2oes50FUHO04t8cfWs2PQYnvgGIumAxIoqlswsVBtFRklxobiMZYhwYGXts
u79yld4wzsZrc2VAWIA6Zl7uBJ2JnK8Fryedra/OWa7K889/Lkij+dz16muDiBGedSYdzjp7+Wyd
B88hs8xvabAhfD+bi3lXO/QSi8w95GaSYzAaUcN0fHYjs9jZYSQ64tAhdaG/TcMUH6a5QkiFIgNj
Ljszv28SzhHDGaK2fuGTyRCpJZ5/7ElvMf5VNmizZaV7s8jg8nE+p4ehSh6mXvoI9xLmmsj9dAjd
2Lc1iYq+L7DsmXztagC9I1xu2FY1IwGnIGZZ0iN+/gWnlSTzw9CIeerPmYeFjWVT+8dWkj5T16j9
81YEDv5Zgir8tYRH8lAMkbhVWJXmXo2n2Einvd/JZF/ydjjENkBB/eq6ETAzzlUjSyPq6Kpt2WLI
6BOX2b8d1cksjC9dDLekW8bXXIhf2Zx8WX4fchGSb5Jb9c1lOGEShAYXcfXYtt67lckXLjXYD5ij
IJcmsyljJzsxwzWmhzjQc/GKdvGUoiJ+iyKEGdGUHEACP5wmr46Nyznu+TG+tEHKTUn+AlQhpion
6bdpg28w7ojwGTHIjTN7fvxP48VA6ceqmTar2S9hniFDinUoeUhxpJDUPn/hmoJgMX0cFG2L27y6
EfhyTht1HDzPW5uv7EBRr5spDLjzH7fQj4Ra1Be34ct1pb77VUIfdzu++nHFguIM9T4sPfuAp5L9
i7wcjrLRvnYEyQAMEWUWyY5Uxal8jtEOR7K+GWm3LxZR05YQ/StK7ntCbQ+MEHfbctEO+CTQxIzQ
wu/+Ubrmk/GY3LNhOU+2nnbpkgLbxBYqDr+liBrHlVjU3qs78tan7DynDCZ26xIJiZcLYvUVEiTl
s/B/WySJcAi1702UItN1oaLpEPQ6t8HtRKiIUNq8ZIKtMs+GCI9qMOdo24jVwa0k0+To2sMvs8Mn
I+wJzjsvSP5wXlWWlWuk76vfGRezDnuS/l5Kq12QlQzPxeCam1wY6ArmHtMOg36fER47s7a4JPxx
DZr7NvSeYqcBXyeVzlvSb8x9SNcSrAxq2Dn2+GzV4redRoGF/3ru4seYIGVj7ohyMFk7HEe/YX31
Fg+yqUKSmA3/ltL/TMb+MUq7U0NJul+2l2bpH2XKG0tjlMAlRHgD0nZ4OPYP4vieMXG3W0dm88Z2
q3+WddR+dw6t7DF1ieJZIAUCHRFSP1cPRdhbwbwEvjfEQbIqNgnjoRRuOSi7ZkitEHW52rqX8/Ic
kuKSFr8XCMvS9tq9HaLXDUmTTm+ZHw4B2Nw1i8AV4honvcKxu60suePKJapBO0Gm5j+LVd2mJLyU
sZXv9CCpWzEejXDujoWYb2hTCTqL640Yh6vEDM0UDx1HNkaKcChSLFNUaXogi5NFbEWCMdHx3Wc2
TqFNvh1z82kXA4BUnF2bMX8HIF39yd57Kupo1+mWoiXm1MrBuDV3uF9T/ZwbirBLfOFlyjcydsf3
MseXpPLsDTfXtUjEtAv1/Jf4ql+mZV3HFG5TpOZLBEX9/7g6s+U4lWjbfhERQNK+FtVXqe/1Qliy
RdImkPRffwbaN+6JOC8Ob1uxJVdRsHKuOcfc0pD37jagWmxQPpM299JwNZhew9xYAxUeeW7vJ3Dy
3NbQMXLikuweIDVYx5zyqigub6vOK0EYJjeIf68p00VKdSY8tP7OVLtgdlb7VxHZbf4iUd4iZJNr
Va2JyqHdKtW/lojmJOLFhkz1ba6TXUiiVLT1O3ZoVhfcuHcolPsh9+RptCz2zcXRViwrsMD3Hmu4
OGc9OHjtLbmGf4yVDYHpsWDTiVRcuRaZE1hgveB7u70Y2HNld9jr25h5yeYLo4Qpv6YMqXLsb7cl
za64+Q59B9c8icWmg0b6a4BCqnTS2ynDt4h9CRyUxkIn29G6ndkAG5a8a4eeGBF2xN0CoR0YorXP
sjWD01bJLpmakhyBJXdE6EnscSthrrOI6FJJgBqVl5uclmuUfr1V2nROHsv1zORMuCjmOCwv3D5M
617IVlzSJu33VUBRjyksnzv5YrLDZ5VXSYvsc5XCpdY8cgI0G9Itu2TERWHgZi+CU6B6HJduwXxu
2bc8H7EwxLgIDIQvVBg+TimNWpMycPakr5OJU9RoSfgwLW9Gn9tnSJrQ1s1dre7Makp3sVPi7ctC
XFhIzpY+zqHk31BZ94mJE9MfYhYKPpt8hwk4hDnd9XMQeRPJD5CXXBqLivrZ+FcjBe1qOvmaRvrU
ULAZL7k5bKFAvlv+9NRnzlGtNIxGcxu2E/tnLIufMWnVF2DxdDMr41YZamKZcp51lkVh8QnTgYGd
jcGmI8nalzvWuijseCs5HUWpZ5qXWi/1rs+GLctijJnOUxcm4txzqs3GGBUpdiK3LLyoYBmWWvjj
ZjB8+No3egJ0ZI6/dw5/l/rWnWvzylZzutW2f518gUBfjHhyZ85nsAQY5NNAsfJF6WG1zGm5lf6u
MYp3USynoUYMJrnBAevXQSjl2wKb4DB5xtUO7eyUdj+Z43kXrOLWSargIa7jbB90pGzkWO6DyToR
mol3i1XnWzwAYHxntcWOgBHAKKA/iqcmLOgXVvlemMmXkPZToybGOTzZT24JCspqDdy3vzShJsxZ
XOfYkUXJIoaPQ6fy9naaspuU05AS/kRpn0O3nwUZgF3PvKRXzzK4rMIAx1MwQ/qx3Fc1m0DdUseI
8pbUa5waaEX9bZwM2b6cBCb6NsCieiTtySmSbxiVg2iisMXgHb80K9BaG8YrhYnlBkX5tYpX6wYu
loI1IeCNYV1r7qsixEnCRhoXU8uxL5Ns8/TWYyrdKh7/zKUpP+H6rQACHWc+aBQnXi1R83yw2/jY
5e6PWz5PtsGKAJJii2aJvE8onxNfmKhnBJF3v4JhlawnLXB/Ue6+24lJAyEDeCPrXQ6bIrI5r23s
whIR9MsP0eE2pG1hb/FG68HDTJH2X4Dn4EzqbZbBUpriBtchhyCz7e6XMj2V2nlKjfrNCqSDV0hi
Xc9Qgqjoc4g/2NDrlsbZZxxnPNpfiDhg3OAQ221nTCTnLOFmXrHInWvWy0H1UeW82CFcHrO9ZjAQ
Fr/8ME2ae/WAEYpTG6OHfDNxMp+N9NBCLQXAEsLsKeuTK35Ez86/UCyclPD4nC4Nkcp62oJEOI4l
lg/Hix2UT+IBKjTvHTIIuIjL+74N5HboxKWtskfpzQ8Qoh4VWc2Na+j3MuVMMGEU7ZzznNrJ3jLt
TS8gc6VAhby1pKJzntZpKZtoAU0qEnqJkXW7IMREXcfWWVcH3VhN1JbNpaNel+rRd82NIvZdEuwp
+KfW3/USkn0qFMswJMU+Ld7anueZYTtMyAMHaR/ENs8d6lX+FPJX4spDDArlJ8UOf5twuMHARn67
C91j3LxyyW/VYqoLJ7SA02MCCQUbtEFbTCxf6gL5bE0IMs73T1Tm3qw/Dy3cnHiD4czZDmp9VQG0
xdKcdgweXLOfyWj8w1S4xSzuHQzb/ZAYYY/tFPvgoVABmZHRA8Zj3oRhNE1PClfloc9H4i65ei8w
zTk10+HMGE441sv2fROspQBUl8hSb52Z7Is1ZA+irj8xggRt/Wf2CT4OUERkfVUOZuBcEIHK+Vh1
+Mmt+DCnst5bhmtvmjFNtjUkgDAU5zG17lmxwQZckNgJyhMsDVqF5R92xMQo1WlEdHfyUJV9VLky
20+Wx6qJyGzjLv8cKnSOHSG6wZ8OJOn/ObbxKqXNdDXEzCT2ABLCKd/k+JTbI8m+VpY4b9qdRWVO
BD/vn++yQm1A/2Nvf53sHu7I2H5V0rkMTfmdkWnDdLO32omsZBNRHUjPDD9vm/lvK4yLtIXN7bVc
bHhl4YDhdcGLyxmOzXyzbd3HYoDHELYUkBXUrCDENKumxNYWNGI0ZGNxQtbkeR7jKG1ZqbG0k/s4
RzsDCPtAwRIuujr+yGNNHLyaOUgTOyFujpSQEXPgWuKaw0wztZ90k1js15M3hQgdAXG8sTCZ7eRM
qAM/BCu0CYfpbIx7s2seg4zt4gBih91eWm+w4P8Ns4T0cptcIYv9tEFym1MqRQgdQ9MCsGwvB1YM
7eRuXaFZCRpqISBVbtPK/cYgp/ezG9BsfDCahRS209V7M7n+XsLTMLzUor9mBrf5evCR3tCVe5Y3
Y4lTbY071YxbBGia6V6TdwoMTlvNWJ2rUL60lfXdixjDryKy12NIJknJUclvjK0wcZMZ5KPZxNYP
zInnihQnXWxiC3fkK03k6vd0uKt/lT6Zr3ngG4ucY7ib4cnpvIoNUL4rVZffypm1f1L5KvLoYU0b
fHwhtx5dFAUZTBJoZplWURE/Ggud6ByTcfeS9MYl+YP8oqPSGonOlWA9arwlVB5jqEMSMUaXw1mI
y7pb5puFUMSxmD6G0rlfYhFHyRjLvdv7F1a+WHA972mZOG2NzBIcvtURHWE3dBx3HXanWNigFE+f
zojJRBow+dzmwfBzf8el5OxgKC1bXahx02Xqdiym97Fa81z4yAxR75BEm50FEXgrA07Xdi1ubQ5J
velXd5MwWkg+23H4GZX30NjzsynEKY39FxfcfemYMPGCc24bl4RQz97tHLHJ8yjIw5RR1Y7aEeIo
cFBsWb1I9mKYvgMdkAX8MSf7eRLpM/M5/1yRnPsl/9N23Bwao3sOh+6U9Ihtof+1BFBkx0p9uXRB
l0G4MMHzmurWfi0t3luds0LWxCaPmBWJG6N9xSifQwuhzDT0tuwhvzMRN/bJsnmyeQvTo1tP7l4b
Lu8UEUcvcP8U42AeagCVmA6oC/LvCUhcLXDNu3TkOJRiEBnL3AKaoG54Id3r3BioOJwjD05JFhCX
6RiTzKtn2KwGEc2zK9O/vhB/C2kuB3QYe5v5wGom47G3PEDdqhFRYuPF9GNSfT4N6UaemCfPJCFR
FP1XaGNRjBU/EVI0cvfybU+knXmAQIlz4709zZJgKME5YzKP2UCOm1R1ueUwxM8TGndVnJmMdUv+
qL0yfzbovPTnEXDGaRxN74KawYcuGpixr7GqP4O5706pW833Fk6qWIbFrpDht5d8Do1ga7Jxydme
ihFfsR5BmFm+Ey3e+BN6e13VWE+N8ozdC6VtFmWEykHwLF5oownj53gJaACZ7oVVZk9CcT6KG0Lt
S1nw1oDIQBwwq10wAI+ROf2yNTp+QYCG0/FbIhM8Kb7OT27hsEqcZMlYy4EFM5O1c0NkzEQvPwnh
jy6ZKUyLeIbhxXFdpmTN0qWNOfQH2R/wDPJkFYgSxMtzAEW+R9xK2Rd4oDB6vIaiv7h5si0+5FVp
X1RV01mBuLwEzW0LyTL2GNP1K5B9HlkSbqztMl2zCoLs5ZMMFR9LWsZYumBmmAphSdvBhXW5eaxM
fYl1Wd2EMU6bWZnutjKQ7Ma8r8+UkEYQonHuCAZakCVRU5Kn9csC5XB486bgOXQbSFbUvBEjSr/M
eCS1NFRQALiqgrbErKRFcphqPJlhch4nX1Gaog5506xhPvGDCZBjIMtOSMsJdKU1KJ6M70GJ44Ju
bkz5dcNh1degdVcLiFVwl2j2E0fKq8yEdVyi1q2ya26brwHGuo1flylPEbvbelV2HHK/3Haigj3Y
uW/zb+ooUeTwWXAuDs4c4pagmTlYobKbO88PURJ1c5xK4jLKZzCdSXyaBRZ8f9zhRXaJm2fPxLY5
Nrdkk5rqBCrhsQ5heSQaQBrAuTdLjMz1MeI6+3hMMmXQbX4adDJcXBPhnzhki1NwkBMhdYN8GjZp
LE/9UHtbGNZ4/priEsAqPWrcPti0ZQkx0r7qXpYAXnUKOFcc2OowS049Z//XUsEngWh/ripUpbyH
s0hKGzVuxRYscRFNMgs2ZhF/CGPk/ayDjyQkZ9GVrSSXHy8IGOanVLazDYbqJm39C2g7Dz0eSYXZ
uXvOMQw+ufluTB20zJZtaqg4OGM2/LENHJs8sBnds9IluB6nHzMVbJk5PKhBXO1mueCU+BgKQZNa
6YKi5smEq5gbk8bZmZNrB6T2uPTzeIj1yckkTqPhY/ZxqThBPO5cllauwUuUNzV9p4vf75JkfnCd
JohGQgAIwMem7UiYuMMrvvrvBcA4JwbyuL6BgsfSj6EgFfuuF8GZVpqCdWt6DRJNroLHTZVaOV63
8MwS1DtU9InFSWbusiBnWZBDHNJMy5d8qt6B/Ows7FknDBhnv3X9h2F4ngaK28s8vMd0D0y7g9kX
zvpQpX11x3rwRqv2PY5RRJTOy13ZLc9BTdhrad15gzjEdn2avJMzM0ZgQj6mmG+idV+MtdrtswCe
6QTxI8GrR/nvzaAJDwipIoqY8wvYhS8/VPN5cOw5sg18yYxvtJxU0t3OfWCzLGqOuk3ltc3mS+IZ
0znzQEkKg22N65pHuyeMUisD/nmIMywJs0upZk3RBFci9k4rCp2GdEqFh8EsDmxhHrtxeefSmo5W
Zp2T1q4OouMQUTqZddMJVhISJ/Mm91nvw6H57hqcsaZgcKiqRwvT0ploX3HEqAlczF4XlQmYQSQ1
kdgML+mA1DYvGnYH+Izct1813NbegaUAl02zYWTyaDDUVcNEGA+WFydukW6HAvaX66wONax4KRoM
xJ21AiAwiUc2rKHndOU69VHQsvKtcUH7lJyK2ZAsaUrn4oxfY0bKP0e8Y6vpPBStPsqS/6OjbwKH
3ibWlxkXA8aTwccq4aPAHjt8wTsM7Htmn/pSN6R+wjh/L52Jy1hQFAwJIt2nnCuRUaZzmSDVj5ib
uDN/BN3yUbuePpRd8GMAcIL77Kh9ZvkXWfK4Zn+2hfEGC7skk+l+1SnBmCAEJ1s18jo6Jk2/qBLg
MaDi9izOcJ366HbOUu6nnJ8VOJd/WxXQ1KasfWjRoAkg2Mjuw7KeJCTuA/y8D3KE2h92Hm2gyrkU
LfIvPmxOmj3EY8JQ9HKk5bnxM3Gh/Ee4GWiMLv8W2SzvbA8FuiuReRrmqa2euWlrWskPYVUTtKt5
LXGIeZd6DFcZjL4fKEwQFHMHKXI+1F6F5xVyOTdDbHmZppUmSU866eR35jGJ9+5tHycOEJfwsiQm
LmK/Wnl3UMdjGgNDe5abrCPTxqqD5BjzM2qf7e3/hh1WaYJ5cPExcpo5TyY2nSpr/nRhkNN+jvHc
x88p+gPbBkSOTnyLeg9WfUHFyD8Sy/6cB1MyPjWsaSWJgCo4GsvwkGcQ2bVvf8xmv+yamHs6Gda9
yyBINgHVIp+cj5DMG90IyWvTNyCNrf6R0RXYSbZCl0aKgGI+X+OQM77k9jPvtsfLEF54wEbOEjew
1XmoziTXeltBXErBaRNo3XYhJQaZhy/AD5m6PQ0LoOcpYJNl3ulcPCvJxe0ONjSmAZzeDGCtcUBu
gsX7gm11Pxvez+yUxln7eQblhp+poM+dI6B0r64VfHoqPbbNEO+km9mRgYA8c41sXSVXZagp90Ot
v9LZ3Ir18FuMHC20K58bHdKx6OJjYl7ZY4DqUEsNi02otZ0MKfYpwV9sTQZ8BfbbNdiO6xz0XwZo
JWKQ3tYfQOnopD/GE3fHFPui1qxyw8r46bv6RsLIP+CtvUuUmLb9FMJarMr7APga7ET6pjgsh9Ns
b5O8oQ6ZFgm2NE14sAiVpW2XcZKVfxesNP1sjnd5GkRNljd79IyvIA5UlNqccdsORUoUmcBquM97
0tAku/pzDrOG4ahjFdUMXz7VUZfWEfdz4I0R4KgdYRKeMgYfP04MX7T1nlsLggZpExModg+FUhak
xHvzYCdztc9s7wKF7E7FAA/LsIdLBzchCLqDPbp2VMagIuCpgnnrNa9iVjzXi6d23IcfOmXcrXZb
L+Ep6YwIhZOX/EOHLTtYG5b7MlYtoyjLrGoM5dlFAaUOm20i+V8LC0Q3oxGMhPad5j5FeT5W3PMX
N/hr4QkE4+Yf6IHCjBcCaS9j3MMsgglz+AA2fRoiEnO8KJcWYTa/4PEWbP55+DZLN73ybxgJOgcZ
H6Rtlgr/lM1YoJwUbIJX3pjghI+kDe772DMvpR28YJolxOGMfA4RwJzsnCtxJUrJ6Zi+v2ZQmPkT
1vihf+3K+jpajrcdwD8STCNp69UVXANUHOWXMy+CdeuG7DBJzU8xJ5OMuu/GHc4NTsYwW4+USW/e
1kuC8qzGPynYgVc357BT2hCkJcUhExHVbYCL1hwV2VRXTzv422tciyGfD3vUkvtH9vBWKQrSGzRu
boKrubLF8yIZ0NnxmncrgfWCVhpumhhDQMaT7hCG025qg/dxyqcdx/mHpGGQDOP2cXLbPxyXoT7Z
PvN9fRsYAHikVs9B6POGZqRt5JNVKZyHhrkPASXw5qK9VzQYOAMWDp/+AMfiDS775m7Byb3VEo0d
2+dTZfp8Ip3pB2YOFYQLLcMuKQ/M76v7AhNbVu8berFExkpLC2gMXX9jLQPIHqBhVpo8h1Z441mB
fxykfwzH5WkAgYpqH5CllfqvxvmOGNRa+xwWdd5PnxlHkJvMz5COme9OvVufQCTdYZAed2MdgC+H
q9Ck3NaWUl8RK8aNDJe7pnaybbs4P+GknuM1uIwuUK4Qnjttul/tMEXWXLyNff7hu9LbyGsZ844E
RvrT2zPRnLUD3jFuWmm8muPyQhQ230/TOqArBHlHYsNI7Ed7hgGUuvVfYPcBG6V+1xntPVMJdNw1
uKn1eO093gDsjm9+wyHXGk4O2yKUEy7Gt0kOR3vM3WgucM2zeaYSnh9mCFomBJeCZTo6zCS/awCj
G7X5iNrVeuxm/fE0FTa1lXI+EF5nk0INLurnZao/bUvqA/VzTkTt57CJK4IkjRD1ZUANi3l7dwBv
v2Toi6jviDBN48CNnUe7bEN8QdDed3agYTyy/GJt+6fgldS5+9Y2e1MiEDgB0dKuAmCuauIBKie6
uLQ1B40BOHd5Xw/GT2cU5m6uze6oHPnSeV5/wfSDkhtfDN/dGWnIJnR2R2LjzQPhTBoyWuI4h25l
OY7ra8E871MtFCRuflp8h4A8uSbLpkweHwkdoJhESd2dYp4vm6yAvmzlLjpS0u7V2n5UzCAkMrbR
SWJz6CjuhDXs+ST4WGpNejAc804OCzexNs8Oq74baJfTyNdUYO5eCFtv4lvXF93BQXLg6Gwtx87Q
j5j9eXj1MY6BmQYZwMJR3PqQ5ZgbPZsH36T7S6ETi7Za/Xcslzu3mSWngPdc1uomtPH/G8V96Oa3
LDooZ+WxhJv12RoCtGbz1onZIOT0we8Lul+EumpSX0tmH3JOMkNWY2ETdVQxuBo+mWzRe2df6scB
2GoTA3jw+volV8Nb0Yplbzn4fI36tfYwmoni05iAuTj1W+ejQy9Tf4QMaYYQ52oH4U7VIX4wdVyy
Dr8VZd7IHNOU74LpThcL5bSgxjvLh1gqEcDXgGgWd4RHU/kc4BAhE42tCPmCe+kfpDpO59PUcXTn
GVgFQJ4D9lnGte+tHy/sdwAXSySs+jnzueDZCu8QxL4Dj3wQBu1Sxe/GiiTL9Xya7YFelpEeFOLM
+ONi/uGhkzpb0ksXrC2zVXV47+RunJq3aoZoURbDG54dqGTxAV/pMedLmGh7eFDUFLECxcmfez7b
tKL2dmHPEyDOuOYKK1/4sVkG257gy1SybzWWW9+9gyqw7YKDVYfXLgXKZgTW9RPfuYrsgDaapMnJ
zyxc2dXqgCDZwX2i/VTY0VOSJxFLSJydcX+fV+FDMNnm0ao+4niiJN548lhV1QUqfp7XX0JkE0dm
vAPjZGVRr13mj2H801cTs4w3P/YsX/I6JMiST/9sv3808RMNlkmaPk3r23HkXbY48US+7/7gSYOD
gLpY5Q1sDCu5sbyh2lWZf083g4sMYp7zIIErSFoIMVjwAU0qb44ycmiwKc9zqZgiY+fseOGhWECS
59gGWMf9wLT60HF8RYvlBIOTZeHAAwGT0CAHkyVGYOviK7Vcb2buGAffbL9sJ9/TSbT1wqegn1Tk
l9XLuIZkXbfi0+apwxSTG87138LjQzrQXgYG4K1yHqdUnQ2Gjo29WJ9mmjqnVuRUTNjouS7hXKd5
JSRMJ1NDV1oVVtuBcjCkDnuTGhdX4L1AU3lrMlD0TVdxw/rSCSI4ZPQ7M38cFu4fKQHVjaFm8vcD
mESJeSSVHyLrXj3VbBXV3HnFg9tnsttkE+1caYAQP9wZ6cUvJ5tRZy6OyrwB83Ina/djmjUFmW5L
BlQ9q8n9Igfwx7AY6QrizADnAOrr9U3N+uQ5sUKYRnupOGsAXPhTqCIF3tUSaUzLZ3ugNUQTW8pm
y7pLhuToVxjP24ycilhJKXVFLMMlftQlybNUhMhmx0c6B7DH5vrZtihHs3MqIzI8FYtXvZD7W1+e
d5MP3GnMfcSyZY2ENOjiXXyjgvynGzp71ztxwkfb3as3I8PgY6Q9GzqI44MNs7pm5giwO1WL+Osi
BdG0SVLCKj8SqPOGNP72YjzTZzTgzkU/J1O8i+v0NvRYbC7+Bhy1//segkO7l243XrqPYWpd7s5o
6SiK2I/y+2AuHnVuIhpgk7ebfCc6dJ6ipA3LWm4L7tHRLLuTNVgvyIiIT2K51u5wkDE6ox+wjMRR
Y5XL1mZJs2mSQW0LC+Ex4VJQPYF437txm4EBYWo5rTR3NmWEhYMngtcuc866qfceFu6+ZBnEvg2T
cTex+jC/lvgf0B/Go7BrSAn8BV7wLCgO2rdtfcKwGKWjAyTMO5ZLgQYgm1tKIYiZW+2DkN5pVR1S
D45+xYjZ9P0tqzIutJ5hQ5b//M65mbu1/6LqTwHnUxFEjtncaFzhKrEpAOv849jfWqN3Oy/i0BoM
KyALNpTCYZ7RNIrU6lZ56q60ZpKkMZD8Ib5fco+DDZ5YDMqwsl1xlqtG6HfHwcejZ1tUj6SrNalq
eKd9y/43S6ydtk+wNt9NZfrhFcsd5I+d9rC6WmHNxwTiZcPphZ2Stxk6zhcuuxErZ1YBDMGjUWDX
695SE8tfK0g+EJjcCHyBRD3HxwKueOUAZVs/hLGx3Bkm3VfIKGbcn4EQh/jGpmPPoq5I7DvmpIFn
+ugSuQqvTcznbFn9FSkir9PgV8BGZCX2meP2HWw44Hv9UxsyNqHG/x3butstgv2lRsbf5V6368z5
LrAx1k0Z5yQySFEskr+DRb/CMkUpbJEU/5I9429iCXoHxyXSDX0Zw9TD4b0fsIVSe2Jx4gAv4aQm
q+7lRyxGyT5rzrel6ilw6qrPzHHpMbe/ZBu/xPGFOYrK4BDUIc1FwkSIA5y+lNZF57wAjnycTJ9n
soHDNTbFyxwPJ0v9DLwf7Gy46xlL+VnY+tjXqzHaW5w9Ij3L0SQdMFznVLj03Y3QNu0WHqitXE7f
fCd2/fQ7hiwixmwQ58ahnKKvkyO1XRGF1eNuEHzXvNYRLSLJse95d3zFEbKOL+NqhSKEiUOBhnfa
pA4WIi2FhTfWGtw1UcLsLAfzFoQP5sCI1iR/ZM+QSH8gLQ+e+MHkf/TqBHsb38AIIfH0AmD7WjcA
NsqCzpBq8AkugaGZ1JObIy1Z9gGUgVUIoLMt2PnccUm3SO9C6ePrmtJq5EX99nc14SlOQ70HRcDK
OFesdPHzHbH7XI2WnhwRWC8kGad9RjB2jikoKmp5P02hFVX9wtxOQ14Uj+XXiFa1TUr0Mmoxt1a7
urpWgLEBZ2KjLXzWZl2/k+cwzwG7FHOiVKxnVN05vaxu0P4XQdmK1uqzNkf7xP5FYtECJYAjfGYf
4RVU7rbeuZSmvuls3Z3p9jr4mGJv7Bi+QaXNNUiy/m0ByTBaL9rjoNPqrI2mOv/3uw8GaHkeOH1A
p+FPf3/hJ+nQ74W3rY0azNsrFzZnscWD9lcYr6oyio+enltww8p4NGKykQON2je+TxXNUrcsN9BV
x9qbeQDw/Fxjvo8j66coL6Txbmr9nhgi+SGug0C+JCQ88/zB1uCwTC0IDDNGOkWXv1YcyrZZ2Pb3
ZtOVh4R/FroTVzgknZh/buYeKEyEwpBarAc6RJClyWxsbfZ0Ceru//2S5fl0+f2zZLiwhgzOv3+X
qeBJYWY//J8v//1Lt6+Cs2yv//t/CXisX4hTExefQ01Gr+PGh72hYjl6YZqHSfb/f7F6D8RMUB0d
UYjLMAT2f79463/qIi/winLeQ5F9K0cqsn7//PdrkzEJ0NqD8F0OtY0Lq3+YW5KNhrgPDbYocT2f
AtgJh74CtggudOItXYBb6YCDG0RDybmIR38JJzemA8GyWd4vi3tOm8I7d6b9FTpceSkOlbPkwIrR
D07nWbUoZAXZkW1NZ7ELfopCF+z0a4SAnrPq/Ps7679EQbj1ATUdgU/ps7SEPs/kC86//1m2XXFE
ngUyVurzuH5FE3Lv9hf6vzJfTzyTJesKlfO4mPCtBDE5u4LV4+w9zDGZDixkkjySrS+j/qH4Pr4s
Xbd+higBE/wgobpplIZ9F6RgnmFXQCfSutkNBFrJI/XGeTGlAdJVC+P83y/rvr+zU3MDTT8+l2Nh
/PdLk2hEgrLHdErQCX2Pzczvl+Trl5irZWuhjzcULmRuUpAMRr92vQhYjTyU/XxakFvOLgXtahLq
Uo1QGPv+apg/tWm157Q0WNJ5mLesyT/jkuPZ2+FNj62kvWrus6fKqPaK2P8ZlxtqAstzNf8hVzzs
Z/lbtdLhb1ks1jnhhtWLZFuCZmBMIU+SrLixzIDN8QkcdkrmhN6DmECPF9u80t4FPW0ExQ/20xua
reNZYluPOVFKH8XUtJZnpDU8qq7+w5xr3lBoFWqEdznJT+4UQYSuFF5SjkhJjW91qmewKYLCiBqk
EI0UaZSPLlZs/Mhbx/HWhAg9uNreOSZIjroALmHNLcJFa26mjlJ07SLCsd+/+KpJLyZ1yJHEl2MF
kWoVT8cGSuhKnwyw72EnJULeF0906xrLSuD0pn1t9RwHKOdDyg3GiB+Roo1/Kg6rkzcCva7xbzkt
FWuqe0FeujKPgOyGTRNjQ91KmizhTC/TTsUvaeh+ZGV8VFXz3ohLQz3H5OXQqqjfqDjYcVQ39nDK
NkP2T8Yc4SAxVhx2YUOEn9XYHLvaPU81sQpREfCanPhaAm1PdGpfSyNjfxTGp1pXAIfIVPbP3OcG
E6GrH+97Yf9lU9lvmeQPLJAln9WqjyCJvPgW3HmiNPyErBzqlt7JhMmzZfHUBP7Wqip6sLunMAn/
AO3Od36T3qGRJGRaPso0iOm3S6PaAHPZjYcwL/u1j+yQ8q5jQ3AfXOzuUiVn1YW3UtAni6GQaUFt
w2GEB6wI1dWdt21l8dCI7jYYxI/kFodeD7LOTFGuoHJT6W4esXvWsMQD5VVREpaPczW4h07Ne+2m
j9pbBeky2KUivsmm2t7awZkHxW3f6CdDhcPG1iDuSvuBgMOr7blPwVo4t3YBoBEyIJIeHEgt8xjF
F2lQGSJpO18SOH41BGFiYrsx+Co4TEJRceryzVtbzzFJ+0icsiKWNXcDJMj4R4UgZB2bhRFTURG8
12XzFhrZG1AuLIlU+zI0dJZ4gvjKk674zngfWUuJd5zgCG0jA74NrXgz2bDvJyd4yEb+Z1WHsUkM
8IVgFxu7fH1qTjUBeOEiuOGF0En5UPvDN0O32JhvVi6wkFNnmYxmfsjRImITzMSc8YgdKL9xim/F
DinP5c+4yPBUKr3vjPh5UVB5S2fXs4K9IV6goMCdiqY6+p3/Rh0aW4OEw4WOGVNmxMBg/NtnC0UP
IfJkrO4smJC4tsk5pPEDG5+Ggwp5dmWwhPfI0BhAlRjgLEFTontqEuz2bRnfxnZH3S3+xoNw2BME
LM8yGGODBBMwZR47RYOtNE46loxGO3zQi8U1YEde5cAYS51dOWZ3mPdBmJp/zA6UTBfa3zLF9tVi
sgMXsrDgdJ33kApUJBrwrZQL75xK/XVEb+xM+rFrjzsTQKYSVlf1YZs9JFzv3PYK1GXJWbMVj8S3
cUAW8KMd5r28m/dBQAQxWIYvfOlXzOvjWiZKIgr4YlEmLhBC0C4aF3JTujCIF/3dL+Y3G4xkJ7sQ
rYdlH1tmpuyZwxzr04iVOL8Z/oej81iOFImi6BcRkXjYlvdGVSW3IWRaQOITz9fPqdlMRE/PdEsq
yHzm3nNZWhhRHc3NLHxXMGzbgdjE0rAQC2bjx9g5LxZTWpqTbNdJFJN+kFEA9T5CxCFFhzw1P0VR
p7veDU6KtjzAqboNsgbEz+QvE/40FmDTZz4wus6mrGfs511RHML068szrtB+kfr5t8HtycfAD1Tp
1D22zk2RiFfHm3CrufprVNVL0YSnxi/vna45q6Q49KYfrlsFRQfh1TJ2aloLhG2qXU9Fwby3ZH/J
kDqOB3aLxtbCMGOF9Ysz3kTb7J00+UXdh+omQ+zZ9A92BNtcQs0Y9EtajWoePxGZVuaSIDmZG7Mr
vlwoEI4drkZzExr9MW+m8AIRH+Cf4QIeYnQEDx/fFYG1lHGRZZ3NkFVC6S2HUO6q/BmHPQSbRPeG
VeKjDMh69rMA0UgIgxcK8fU41fC4mhxkgdNXKGjcep4aSBInOe3cAKFhGQPZENig+ih+RWQKuWkM
5A4VxkbUxrVOzgCk1AMD83ADugE2x5s4rSGNFH0UIZQnNRR8kCnsfAU8AvhrI446ilR6OwjYVVpd
89jPzn5Jo2k2CppauyACh2z10fdYfubdtis41N0yJEEc3zWuLf/8/z/UJ8sOd97gnK78Qj9MXYSw
ugJ+Y/qlOEszRO3qRYyzcMYXQfsSfOE33jcpYTR2ZvOjmwJmSnyYWSjm0rwhcWArk1ILBo17yKkl
gueun1QTNPsy7+c6uQkYOagHdQ03ZgDEYOg/w9gaDqosQU8qNjT82NYZvm10G6hT0A2w/UrvQN3E
Afw4G1/Zb5hzAmiwAhLru0NPYQ+n16AQM8eVIkTO40uwCsEcIGdoaRl5e0mjGjVn0PJy6XLZOWN7
+f/fuyGJMaXRMPbz2wue7HoROYiY0ghLSUhg/CrQzgC048uYe9G1f/6DYfQhqshEN5TjnZ7FRj7m
8VULcUtygVFLPX9ZPv9By67YPpNLPHSEKhujX6z+/91WT4JFQ7Y1jSH/Ha830qBgqJlWOuG+K9Or
PyFzsAmidWKaJsZ4DjOwMeYVTZlzU26jIJGO4/Oi6tssMHZV1D3a0CX8BL/QgoXGi807sTHGQXvq
bly0HHLhTRVzkoa8Bc6XR1CAgMRJBWtTha/qqRdve4eQ0gULBe+kigLpWxzt/IeC/E6FZb2XHXZz
P3smg9jeQS//1dChlgEepQWbiP5hGNBqLe3+/y96MlkG9sRzVSbVRgp9eChIpj7ak9v/v0qbcOUO
drCOLESHKnEHFPRWhI7FPknfM8/RVOaP0tL+2VWmjv//amp9g4yvMlqbRvRiWV3x4K3gRBXMg1Qk
i4dhjhbKq25Y//+7Yhjnk+jdhasVMTRur3jwtHTrAmEm+reyfIjAi7fx6JhPiTUOSIfyx0bmuUt0
CCQQvstH5g0jTwXrkFG6sApRGb7Wiaz2XVhjF+m9I9up5Ex7CWY8Sk4iUTbWC31leKjvE5uLdqBz
0k3O9oEa6Mdx0KLt2zQvPgH27ICtsgTJ8uRs51OwHFOfwYDV76vGHQ+Vak3oIB5JLJP6ANmCSTJ2
5lVPSkFOxOems0cNnVpz14pUuxS8sCb/dRVo3mtagFFK6K56DAQbWjywhoTUzxqisFjIj7fMJGY1
6N/glqMW9CR1F88+mpz1iCOBlRTzPZgyeGvMnzrt2yUWCNq6p2IhZKW/LkPXJEsVYQUIWQS6YcoC
AXlLZfnVtgm9VdPES6SMBqPhIFzGEXWrC3hgrLtLXrLOr00vWHKQkqp7KqL8zTASi9GId2OTSSGY
m9wmOtQMGAXFGqn8MZkGtSAm8Bq52D4F8YvZM0/SqPrfhNDmnoVepySvZRM9C0/ImTn9ne9iG+VO
DaAbUrRwbRV/wTSeyXW3lkRgvIL/Q3iLOjIPbOqt4CkQ1nGj10PznpjNTSt5uCuoYWS8RYfOPQVW
BXiXfYfVDfgv9kWBlyCgI3uyi38Szi/b4m3yexbwo4n/VdUFywbTBmtqaUtOFe4Rf7xZtDHN0D81
LnCVOuS5dDrGKRt6FyIlA8jILpZRzx7BcY843L/CUoNN57P9023nxRicq64VYEQd+7v34LRFgbaQ
8DegK+jbtIg6JBeNvn7ehgRjqrX2ARY22PS2/cOGmDF01sJhC/W11+uAxAa8wYDa+Cxj6zPy4ECW
hY6OAluTHtIl53EeEQFR3RKKwsyCoEDbtkkLqnMtYHPk+p3gtEEHbbL7mlL9gg6AlY+vWC/iDu1j
FzIn3gujKCnXEudaqyfJAn+yIr2QkRXD+yZwl0CcAK+Wg48NCZusLTRwJYjRYoZCXjn+pdSyqemd
FQDTyKRBdANglqHVscusfqpS8vhqDTEmFk1Ummg8b0gDYzpsF3hkY1Qc+zEVJdNL9EnXMEmTBaPh
72hy/KWBaJwKAOJ7kV0o5O9JBYbT9Bk9lUV/sX1/hsiqWI6VoMH08YXkoKhagDmi0X+qwHgPQrdf
ayl+L8KVWUf007zLsmGfx6SPOdxFkUt6LiEGL42Jqp1EzmLRxQ2zJutSWu2f8IPvOtF+QQ1E41M9
GbG2zvTumPTiXdrUT2OoEcFrnNocti4T9QhGG0P7ASxw3PcbU1n90kx/pkmmc+ZUC9/r/6JpKWHi
z9Po2PNxbPmCmIVlX2Udb8pIvfuR1289nnewkiePv2rWZKRpIRGfVPyhuuAhffvR1kpfyrw8o74+
DcHwyypDbZRjsKWMv2OOoe1ASmJcoHYLUpT6/JSYjjbVWcThA/LEcjJa1r/+OwDS1WC3+7rgtPGM
nthXc8HlYq05XuB7L13cSRuGx3cS9mpBk5+YhfbeYqsIgYUgUgfKkA7uzH1NJNnsbAWZX6OMjDM9
PmHFATM90tI21gUoGhAJ6lYxSQQBDsdcZnRz7A6MyLx5WgKCc+XErTexKWAYsLDMkvCjjAsypEAp
kIXTwG4qN6Myy+xL8OTWJKN7NkKsISafPVB4Y+9HA1EgQYzIneV4DA9/MTaTzYPrvU09zm90+ufS
AqJooDBgmD5Sh4HKWoJ4QZUmxYq3Ajk007LPSe+pa60zYU9vDXkiYY+Ch5kMpgw09+zY1NKEDNEX
pTa3Y8ZWthchptVKwMcJXRr8YjUyoEnkucArsPH4v3JCAjwkCli4sRZLxsAwctapkXDDFaSrZgz+
iZnbZw3CjJRh94oG9TjmuJTLyJHMhtI3EZbvkWOfk2S8FXEDtTeQj3HM7EVSuO8Wd8JYTw9ZT89Z
TE+QgMuuTcXi6gr3NvUFrUz81IcjZ2wnImHspNwro3nFqYjzlgzhKFZEBaBlhz1XlEsLRwljSgtn
PqIAKkkCLXNSQZzwj80K82/HYWQ4EYqui29Wa3kdFuDSQuR41bDxIg0sg31348BfOL0H6xyUxBjr
0A8zb5t2IdIHKvdMB58DxhQdOOIf22XHSG0wJx0JVYQpbkHn3dk8nDJ/JEEs9beMbflyx3ata8Yj
66J/qaiCJa6yiQV8o/WX1LeulKHM2pKGYWT+z2jIuzF/0Xh+xzI8u0PNLHrKcPpoRNVTpzE3/zRV
5Kw8/IWI/XX8grCvmim/JYh+OEoOQa6dDTvYy7T5sBPyLJ2OlizMPgeHSVNpGYsOsDA1Y7fitkZa
Floo6zTnSOgJ040SQ/Ukq8MYFsP6aWBblifX4SeTPlk3zmj+I6TnGU/T82VrpHTDZptDjUHB2frA
Upp2BUOIVd/TOJLB5AZw9eHGvGlMGiLMxNyDLdAMv81/0i75p3Qeh1B/w2S2yIgwhylA9WIy8kw8
b5ibffEJO4DR4KBu0oq2VnuJkUax8UEr5MAeaWq+G70O72MGFpUVyz3xcHSkPh50HdkqwxCPtMss
sfeeSr45eBeOYIFMdPzOUAyJ6I120JuPid8Mm7Ipb7Vo707XzjHS3zvzRZTTQAgV5ntfzx4kxuxC
w/7WIm8/NNwQWo2JtKrJY3Xaowpo9PvUXUCQPTQNox/L3NZc2xtWrvuOGHHucGPtOgCFerQoXTVr
KBpKBAW85c25o2la9zD/gpyXc4jFefLseoGxj/TA6DOpmoNFyBk3JBNS3XhrWuPg5aFigvQc81st
B01EAspfkXN9+CVBE4VlGxuVIbZ7+hjqngkr5DYOTyaYukkNY1jpE7QGhm/BzvwU+yHs1k3S918+
IUX0ecgKihG85xSBOdZAdw7ZOpMTC+H+U685cwtkEYYPYg3TplEfR4svgb5V4wirSAk5RXadMQeK
P9x2GvaO5l+RU90SdG9L34+ILnWI5iasK5Ue4jzOwkL8VbrVrUnBwocWX3xTveFSIWJrIPLO878a
poskt4jy6lf3xiFkYZDsihiou/ZPZdP9G6Y4EKra87oa5mcITYudDLcx3+0mt2FgWUzU64Shc6Pg
4FWB3HIKAUkJ3v1QxksVc06MGmQvOxKs0IsS3KuXLEWF/slwPgbi7ZlopHxk4C6KJ5VF+w1iQfFa
JIsx0FCD1u1ufPZGNooUr6f64VG52walXd3pX0wPp9pmamq9j2X3Y4Zqi4rgHBv6SiTxZ8p8w2sh
tEqfmWzSAw380htkPkEHx8mloJpi46fl7M6lBfrVM14Lu/vKRk5sLZN0AM0vsbj4XxmJJ+otEsER
vfsrudOUsVJ/Y6j5ixBed9JfZ0BVOFXqeywQk5kFIR1qAqVugpSrhjpdWMJG7Eb6yBQEy7Qy17jT
0Nlq5Zr1+/L/PUuaM5njPBHm9AFuZR82+I3HyvmCyrqMHP/VC7u7w1vsKpGiaPoFZwOucAKoIznC
RCGJ3rP/zow1jwBX1l7O4LcGm0Ds+Qw/H1p0Wx78Dqi0Hcgl6grBwNtleI2tgU8dsRzJbqXclWHT
7mr3aqexv6hy7ZOQvH7DqCcepv1Y1RPQEYDURthcy8T9Zrp+Ni1vWEyTuo52eQzS5GY7wORFRBzh
+CrGYKG7wlmQo/nqpnQbkMv9kCksikn4Obg6ncr71AkFWjC0jWC+cD6ZiFHwVH/ipcMr3phfZogM
QfMQiUns7m3UzkVIb5MwRXds41XJutwQABWjsCKwy6mw4TJLXo4TyjEPoEZsAy52S4apptt/pq3a
jhnViRfUH1YTAas3/8WT8YCe6SztDNZHZL3U/njHW7rWRfcArtgeWScQU470ra2jR6FIV9B0dA/V
1a4Idi2YNra+t4iMC2Edr2U/bOz4qfisfX/hEQk3ZF+DX74jZMrAdGh7pBa/DdPzXYOvCM07vUKT
CgTTAXvyErOdx7JctogCIPwdJ+yps9rgtHGCDKWHyjbSIuIHBB+jhhzxbffhJtF3i4xh3tlpSdwe
2q0xPLgJsSU6O83eOrUtw3NHuiBvBxJLK8LHxgiUXvEO2BFvHU6O+fNvc9zw06c8cfIYSwxktqFm
XZPZDBnSiIyaiFZiZlbqgQ9s241GtFZ6gv4xIShbVv+GEMO/2Zdo8YjMBRBIIMW2apB38QPClPrS
JBHlL5zpkoc+96qPMn1me0o8CQ70P3rDdJck6Z8P7gG/vXs32E21sNWx79krA4I/RQDuxUJdpyjc
VUa4gVY1J9zqqEmok0opNju28ynGaRsn+Usy9eVautGvmJBusZmjGClfhzpyUMyl9sJq/X1owcsk
pOTmBsGdQp2SVOglzAFiF/LNpHsB2bpJvEAuSAkZTs2C7OedrepDKChoIF7oa9Nktsq9GBMNAEKQ
hDeV6mczrkAGte4nJNBo72U9X6GHdLHs/3lV+VM5xQhSP1pARmOBBspy0bUJz7qslzCkPkTYJ2tV
64iL4gmxoeRwkGZOIzvli6g01E6ElCct9AqBl8CuSfoEiEm2D/li9XPgf241tDZphg3TNNujjYQ9
67H4NozUsec591h8Qexy+F/GZd8GeBo6NH0uVISiYLvRDiRCdMRLee5knVLm8wKXNer0RZsoRntt
c0ORdPWtYd/nm7bGHtFnjc9/EnkXitAyYTEFYi9UqdiNjvbu98JC50fkVxB8GApIylAMjL7MB3O/
ZyY5yGBptfXW81AalbuhLlkgy3RYF4HRHjrzmGnobJrBi1YRfnc1CX64kpLeM3ftUNNxwx9xnbcO
yzN+pZBIWD2L8D7TJ5PmLBZ6K7Gn4cpIOx8bemK9ySJEn1Xu09Yrf83efqF3rc4Wekm2Bix1HZ+F
3KjJrRP6Oy3EN6zrKLMbCeEEOr/x7GXCha79BRmCk1jtWboVm4JPplfTuXcHZ9EMdytukQfxoniT
2PcmlkPRnyxc9btgGA+aMTmghawb7kKm9q2GqpRJiB3CQxlztLC2u0YEQf7wq5AQgTUpTkExwmsL
5ZsTeesCvAu6ZaBJnQ2CRFbOYqDiYWqU/Dquqdas3stmQkqBEzNyx71KOpzCMYQZczJXQ8uczXKb
2+TzeCRR/6opLu3I7NjnkdPOcfdn0DZB+Dd8hu4/2VNKyeA82BhxS+9V/dbFU1zZAWMeN/3BNf2z
N/rkB/kZqCNZ/QDAmQ+uoH/z2NJpBoZaNR47R3d3epOUW9EAGinaZLnxaxWQEvucwIOcYmReLUTO
LjewfxiHQ+L50QbTXyBTd2ZWnT5gMCXn1MQ/Pv7UTtvR1YZqWSltFYyyODDP+TJbgd+1Bk8RKMIG
+25P28oJ2xOj24tbUTETcNp2nNFAkkvE5pOGcZwNRJE9iRawdnCwMoW75y7OTO2qfPA8wZSyHZL+
paOTETmyiAZ8BFPxV+A91P3Kg4vNi84PjWQpjdCgoMjepMpCsmdIGBqxTxIN6X8gVL1Mg7432mRr
JSMyIRRO0MVs5rLopz3kwVutRe8vHd7daanH7CiZtykqrn43ehaZzQnMzbJY5gzPDjrkocUkcRt1
HG5H1Yf3XMDvGCtry/wmX+t2AwsqsgEohSXSfp9sS2T1JfqHOYlZqG2fqw+Ec3F7LCws4mP3l9Tx
pcK9Pu9GF4lMktwbj9ovTraJhbWqcJtiVeGiFBgylwLiFGM9fGbkk+XVfiIsZWDeYAdPGFj90A3z
R0ltz2puEbrWtUTwvJIePgDys6Lw02W+XafxV5ewyAQ6ceIT3QdZEmyzir12yPKzR/exkJpC2tin
izxkbao4AMXEc2aIHBiTrX65LQzh/CL9rpbSWBkaUrEwWI0p70cIc4Cjx8I9PRwjhAkwnEbgQaSr
Fs3edqbvuM9Myr6F7qc3dOewqRq1konxcHBfMNNJfuwIu29fAVI1TV4+B6rb0nl+2mXzzjftcaoq
EiSFd7UC43Py84fV/0z1+FXLtN2VafE1EJE3SHz8cBukMRxRdbVLbqIP5XoH0Y8fsYkbENUChi7A
nbRv4jdjtTtHeg7VVnvWem37lmTsBvznLn54TUI3BxlXzMsWoL/smVdi8brlnXwjJQw5hbdmZffQ
+GqB0ZNIPFFC8V0gdtf0Ux1pJ6woSzoqNFzKE6jfZ0U4RhsChKeZ5HxwG/2D/e/AEQNcYqI5nycM
TqPWCOcQxl7kOJjcOggC2qT6dhM0yN3YvmsmvE6rs3nxO3eVNP0zdwQ1CQcs6RGq2ugQmJaTcHZG
pvN38pZS1gx7gYyCcXsAb97hvcgL6xD0P6VG6CxheM+ano2xJf+RQfkRERk9c9C28jJgFMsKi3Fl
N62rHmkuMy52v03zMdggZwwE4HPTNr7GvibImfHpFLYz4RnjgnOoIdfnqNvuRY9J/vOeobEOT7kZ
R6v6SSgQ+ctQZLQNsRTzSnlMccPf1Nd/K0xBM2vIuGBrGztao1A1AFtDoYU/Rz3lLWw59PLmSeOl
rNy3AmgDtV7C/nHgaTL850i4qFl0ZcF7aHCm8X0loRqp1Htvpi4ZI3bUfwE3ZEeXhM91Fo6Y8gzT
2Q71eLAKII7WcZC4zHRkZTNdJGIzNhVnWQasWSYUdZhX+VfTtG9YkYooQvnoOc/GlyS9LMX5ihoD
wwGiGkrNubCSKxu9aalR6cwb89T7WscmrsTZ2IqfTej7+dKVEOpLRz/iRySjtujYYJjOgQDBYu2W
zikueGwh+xjb0un4WMQzrrJi+TOwzi9jRnuloDDT/DDYoNcGiKGLv3pwvHONI3wWmS9jSvkUMtee
8Lmt8pzQXkw8jWbdeXyQGRvlr8/WhgX9RFn9zM6MHXnxKTeQTH4lQ7IWErdDRexMNyw4qbt5T6og
3QebjJI3ilndMY/NrTvqxqp36pseajuvE0tQQ4sB5oadvrg40hEdyW9TkuUk7fIlTHDdDG5mzHN8
K2Xf8HyU5CMRmW5Ovy3paqCfUIWkXbTu/GI9jjkpiFX3ZypOSSeVwAJ4Yu0KA6Ukm9usOMzq3t52
qn+XsnwDOfZpJdVH6K7liK22qPWblSYWHsfmmEhoKwAATlGEAa0e6a/qoF/JyLAX4W1MR2tplyNC
OT286AqscJB8yKCi2mq5pYjsocz3kRcXE5A+ZMTfg8dWvprMa6kMKtakIR0iTa+FT/Ff49NaYBjg
LmeJv7CRvWKmYxzHNP7XHrDuVqx7UeuniyBIf6VTfpXGOnUMjAeCS8f1xnVgkRaVITuhCxkhR9T9
C4JfxVuUtpCK0NYDL49owSWrElEX8QwR3LyxmZbDpmYnfG5rC4RjaVNMKP3UNs7F5M/EuiAYRTMs
S0P8dEaRUG/qazgMpJ317S9bk5ehLK+gOcAxy5vOTbUKcNkykQbqaCZGtKPpRgKFRyBFacW9PW9G
VEhmPz4Bet6uSnK+pC7Hr4v+Tad9bwhMCp4aIr50EN5pwkozzFAsOr0DgbPS+VGqTq71unxMdbnt
axRVPjko1JRZwWOfUoYQJrTGnA4hZmgPBnxyFmb1ZEzL0MMkbQqTzEkn413TW22fanKne3G66pHM
zBO4FkvB37XQguTRMxndFjJ/ZbygNr6+tR0GBuzVyXwg0tKMtEdTC0asls3sS7fenap6tUJLsJ/j
xE2ZD5YtjrMhr5MZkroPNhuXiJ5GUUOy5RGKbq/8X19i4LSdmXk4rabaKNmuIkYbR6Oli/fAZpXp
X/Oc4RQDE64h4kAQfvav1w0Lt5pxE4cBIPSSVI904Vlk2SsQhTlu2GU0cFLrTPAtE2YVQuBp0zqC
q6I2r9noMm6t5cCSALhzAIRP8JtEL2w65URzPRr0mZWFxzG02d8NPGcdlpZU82PMGdnzQEF8zRvx
/waJhl57JjZk87pFWuwbFVYgJCQ2x1uGlj01uYX8TL0PIA9K8jxHdp0EfjqxX14GqDNL3bMC3vHV
8Dyd69ZpYBG1W+4ImygRLOrQKBD2eEgnO3Uv2/HNFaA+I4GvuuGUZ0BEHpaRfUTdXU0e7LvwNfT7
GxE1v3AInyZqU5+7IRdKJX7MtnnzbAQLgW78DRm2fLvXgzn7D8iINdWlHTKNdGqYgFWYzTkemBLy
Yt1K4SKRoZSOIsJYI6ZCdAIsUwM2TUXwqar6h/DJHbCZbZ1jiiZNsNBuNQcVTA5QHZju++wNEfcs
dru1RanJbEkgHGbe3EzfcFkfkvCvhk00T+QWTBR6EQ0uJTdaoV/zACR6OMXLNBze0lAC/opENUt/
qlDdrH582KV+lITEzF5rtyHxGqyLpRvnwm1fehuUsNltWU1sci/bTPWwcyIkm6P76yfxq2jdR5Fx
bIYCeajJiyB/GRHxafssDKq8oT2h/YBZmXQutwbgSSh6IXSk//8FWerQ1nT5rqWUIZO9GkCCDmN6
EB0SUc2y0NjlLkI35s0j0uPYhAGKu5plFXeFPZGwVKRXE3FdarGyCa33sMN9VacvFRYClgfzjg1D
q8sDg3lcUu5wiJPmFJBUp8poA6t4q8n67IfG1mgY6+NjmOSbZM1gxMA5zfgIZYHi4DkuYSOfkKgG
jqR6i7T4NZiGS+2upqrfJmV58YZ+VdjFNorlIn4iLszwoFr4jmTN0WdpUfw5TBTlHYJBlCe4f5NP
8Bz33gkvgPKxmWyCSL8kbniV7ZpyHNlK37yYbrvzQu9RdMy9SrwdRvGI2oLs2BImGK+EM2KccRUx
j36yHhUotkmWc7si9iBKOQ1qkmZqp4ePq4Z12shT1ynIxhNTK/EpqGojpj+wQHcuREc5cPqCr+JN
LeRPYf8zU0FSL0OgrFO/lgdvtjKTlqxffM7MD2VeUM5KjHBZZkabp56XBhTXmYQKB1th3qIYaTrA
lUP6yhNwSFyMecG9KpOHAA8ZpeYlIuzJ0bPPqgWTCQwd04y1rVju9mP6Xtsfep79sK8n2y0YL2PC
iavzOj5l3VrwA8QBHEbC1M7MBDzsem37z6VBxUMtX0qeUl7xcZYbxTtgy401Zoes51SJrfGHsfE9
IchVG9UJ7iPZcCNyB1CluPashVB5hrUP8J6Vu4vODU/EwkKBzPF7qIifwzic0qk01y2iw1liP/XB
+rE3gPmP5T+XrOFRWDct8V+61nzBEcRUPm1/K9zcI/iOsIBAD7dlNuXiCiTqVX+mrpcMLQjFmscu
iWnJOs10sWRht1O++qcs7Q9X3IbmGXR46gLfs7VD7tBdtHphzrygPTFFpMUhog8BP04YBAoy7RZ+
0r/Xz+jqMLT+8gRDvzci6uv3KBORfD+JBR5/XGtD7hoDdHZ1RrcP02YGyy8pRxji0Znt5zgvvHWu
09rGiiQBphuFlj2qvl3wsJONW8Tb1h92YeJihxiAw+uEUTrFE1oystktcZ4wToipD+zox6j1f9LC
GdnK5BVJ58pIfW5uBRVR4IxrJrVl5X+0CnWjkPjKMtlsHMGuH0YVgSrJuznBDc8zxLfl8I5K5Zxq
G2XQLpVJf6F5/tI0vaYLH5nuuwfJyBy7mjVjKh7OgnRa24lJXWYBtwNEUVgolqnLt8+cPyPi3DHH
6Gqm/jrv3Y+0t69OKz5KFlQLTMihZp06r/5LOoIPC+TBuT3++Im5LXkIRfsXE9/H+Tac8s/qrte0
0CHrPbst7qk/vDWj9e3G8Yu0xS0nZZBCnIAOt3olenrvmnjSfah0ITkCna0tHTqV0Mp3kum0y/yV
aSFs53z6o717MT2rnzNV94WzZodBzvpaAg7sIFTMn981ObPp2isFW/JobyXTiUXOyciqJW3dDg3s
E7v1qxT1Al6Vnnh2OmEbefRcy4NTBiAiZd1ljsRNTmvXyg4DV9aIH5sPdTmI4Yc2EQEsZb2ec3Ck
kMXm/eRfJg8eQAGAyQJwUkxnvzbvUnc+4yBJOIzGX1w49WxQqNIMHBA0N7u6nwC7g4CRNc/VUMIi
JrwvZy6LKPvmRAJtHs69oV2HfXslub2D5FqsGb3cPT7Mychfeib0uKWJC7TQ/8suXyDnbZDhOBSD
rg8nJqbNDPthQShmsnTa7BtTz7JKuzUdLoGo7oxrZckSzuemyLLzUHyhPI07p1r5pSeXscV773jh
q26k56TQsCXZmE4nmCR4tEhTn84hW2I2bXfgi7zE8I2cVL0RKffXEvNKo0QCuT4t3YYmXqInm9UN
ddIXakl4u3FrINmICKEyH+R3PDVW9FRO8yyCgp1hEpfNWGzIdqWt475OObDAV8+mbJqJjoCYmGge
6mH6CuokBmnRv1wXztxW5XWEH7QoFU+0x2ePoHZhcLsvcjCGcFmNpRMV97gOj3Lyj123JZ7sLeva
tVF0lz4c9mGVbdCqKYKz1hKdWtoGX/RXpW5F82AgCMILPzUtZpMAw7DCODGLiNAaG7GEJrG1tI5g
O42NKFRgTMy86iWaEeLi1rFGwoIx6suBHdIkux5QY4NTSSYtc4Zq3aLuU0520D1Xn/cZ0QY+TTRW
YdjhzBKb6p9TyKOl9KOZMGCcen0/cD61rrlMGvBdiP60doNkGxE9qcVpwpqpqKCaN86nlniIESDV
FmW0z+sGoKaOGqFu33rFp1nJHJHLEZAz7Rz1/SwxXiwP520us51ZN9j0rh3n2kS+7czwor/nOzgW
7TXqmGdTzb8OSX+USiPh24JGE372vrULnPIe5Pa+BCawEMaE3BYQf0VbcuhZ7C78prwUnv5Va0ga
K1ZprdVhCSqOE8sjS+CjFYAnMotvPi//9dZvnpqvpePW61Rz75ThufKduUtnP4sHzO9SbQeLNbuF
CVOr23LWtBkPaAeabETlT31T8kPXbQwDOZnxY0T6b4wVX4zdW86pNgM/y+/7mPOfiVm48POZkVmv
FtWd1rBIpn2ftfSVXSFubKc3MdtbskXerQFRd0gCyOTa7zF255a7YknQAGEKpGUYjM0xj826rIGq
6R+mobvb/YQ3IQ1WBVY7y5fQyQH4uXwoVvn/lmsRh5ceY2ocfTPJN2f+CH2kpcplbfeHB+weauSr
wu4k/ByyfOwtrApynAA8GNrICMoWmxi0ZmXZV09QilIKQO5rEfcBybYkqa4+Epd5dBQT17hmBBiG
AHAwz7nhDLsKjPjMKb+7yb/aGIA4gaoWVcsljf8hV0rmotaOozucIhKH9HjV6sMy1IY/aqhy24ZM
y/VXQjLfWjv+EcpZt8JfDw2rTM1cQMwe7iq0L/w52jIoACenTrgLUUsL3STPzSbHQxfNJdjXovzQ
LCZRWYFpr2vuZYEkWbeLL9V0m8aE9RC2lB81qeZwmP5j7EyaG0fSJPpXyvI86AnsiLGuPoibKFIU
qYWidIFJlIR9C+z49fOQ3dNj3YexuZRVlZRKigQCEf65PxdkA46xrQ6Cx+3aNr2vvLGIkjt7WgMY
8SM5E/Iq1lHDRsLQtmPjkdGWxroZ6M5BXnAHeZ0yNjTOVx7BTpwdnInOIDHNy70Tgl8ToPcDUd7D
CDt6sX8WINMaOT3ZrT2uWiN+tKoKSLp7y0GQzsIseKex4UI3OsUp3sLDTVd6Fmw8BjlMn7RnXUxf
ZNSIrpW3KFVAZLvulEXRVlRsQhLJViYluVkzzKgBrgfunqnDgbxkfJfF/otBu+pCjIhocKUwjF9F
G/zUkvR+E92ChWLsQulmSZbn2Ybj5Yc4GZiSrDjg3aUQhkx3V7XmSRRti25JgYin0SalaGQrkOZT
vb4vzZDNH8OtGKTrTcuIhCvZW7FeZxAJCXh7znRX0kM4adgcHL0ftjisiRTlOLXi3jxoo3lu7Xxk
Qk5Mx9exq+pHe+rYnTuHzqdVA3O1249fEv1gGdAI6cydYsId7ktQcj35CeFVr2QFzsVUnsqUAzqV
ot/gtY5Dj1W1oeQML0jG3p6AGbZsJqe9Wsha29St3GM7XYBgoTcqZB6Q8tgX493EaRKnIol0s63X
yu3vjfo9CeYuW1M/pbRqNrpAZ51Wyn8iXw65tkWpskdSTy6lCIHmmavQLPUbJWkAjtWxi8KjUiZ6
PTsqdiZXl8y6MYd6apeqakAbVPs8U11/tGmmT3R5NoIVbXtPRuTTAwPlborOYymfiX+TReHoptfD
UfOLkynTTQcrGthYpEUvfnRWbnqyivpsZe1PSkMGsbNIB47Ik3ybJgGsjqe+jo91H68qi7N0SCMF
repHwIgJMS+ew/MNR8QaIAomvTLzv/TsuxQgnose1XaoGEhnKXmH+DPqwrWjxZespDmio3Bg7ZVv
Tqs+y3JaND2kikSJc2A7R26JmbCD8htVOo5XF66aPApqM5d1GeBpKNoL+AL0Yt14rarg2UzTjRD9
OjLkV21l6BfJcF8g8EjLf0gz49JhOAPqtEpltHYBheLPZtA7BxtV3H5NWr+E5DLS0EA+C78vwH/Z
cXq21LnW8w+Rv2ceTXSBy4lWsdFG+5otICsCkz8EX9b42/BYhfqwiOsje7XpNuCkTHP1w+D5j16Q
YEwvKewT9Vuv21tcFTxqFJs9u872fW/epTAD4WHLF1OT5NO5V6OKzIPIr4Uzne3xVAJF8N3hzrcs
dzUbJ2Oz+okIHKWjvOap+ASp+UmUe02q5TLiNSAwyDWJifHFVtVLxbpO7/b70PgnSwuRS0ImhhYF
Qk4fXjV9pNEB+Er77JbtJ58P5qZmAS+QcLkPg7kpMpQ1jHGhyNa61/Gk7zlcdqOz4am+1yewINFP
oJzyxjaDc91t2TZuIr2Gqc5QgvdyLn7o81VhiJ+Qw5FRxcB9ZuXOfC1rsByDqYLFZFu3pr+jkOTT
NWi6oQg3jP0PT/qv1ErdEcZYsDoSsMHVpwtxoRMTrc4R9+gYKCk6Wm7zGYnuPDjtqm5BFosHePgP
jmBDVbKDVPd0jV4m2tnnAxUHAeZgkf3a5WytBvVS0fbQiGifJsSC9YtRjisTg28E4VDHLSs8h/Nv
fDSN8RMX295Hbit6wD6mcxuDJa2z5kLB3Y/lbp3RRY5wIQE0J5cKv5JsQOjuWeW2nGC2wjYf5hdX
iYOuvHVWGNsuTo+JJe8ydrkNW0mDASGNnMmR6I5GUCde2RYbZ72LkCcy7QytKV48DywRwFTujNb6
tqJpX7vq6nYSOUue2pmjm9TP+shZ2J73g0W+qMYER898fkJuQEukMREq/htxC6ZK9SGql1GYcnQp
5jlyys5NKdo3v3oPblCic12aGY0FzO2eiktB7FIkLEmuT0GYh786iojDByMWVriOdemuHDbt5CER
6pOog+vdbVjvDq3DCdiAQux3MJI9bYapNnir0BUU1GwVj+aNaRhEEvrbfoyPVDF81YrYRNODoA7s
nYTaEB1SOLYLJpg+A+HiCFyQmHKTwRyyfzwckL3AD1UnH2MajlBH2SJ3EiZmVTPfNjl9sOTqMvoy
Q579rAsQ3YZd4fcvda3v4glVPcfDSQ5pIDLeYkapImp7wvHH9jwcsQO/TnZwQ/GWV84RHRlFX90z
aUI89l8Ul8ekwgtEZ2BUtX8fBGwAGo2leAS25s0u9ZneyIkM0vdnTCpj5zbjS1AjjPsO1jO9gM+R
PVnkj1UQtjeT56EJkm65SonTVeeJz4btu9OLe6+PWd3m3ydIX2TNzZs4mOb1iOns2BKG4TO7HcLX
jBPNsgT7jfAk7ppQkeHlMLPAOk4lpoEgiyAczen5qMIWP6jo1qm0UyKsH2d4lUq9xw0eXlJUUKFd
DvFTN9CvIz7KjihDmXOPpwDRRvJojgXpuO2emNFcotouEcxoWXLEcO8ZyQN99dxv7lxGR1wjyN99
jizEydY0XaImRcW4oWeAuFt/LiWWim5gmK9hPDei4aNA2uyMdBdMh94bsR33bbdmS3xsioKBdUX0
3ULQGnhpuSW5XmkqT1jDSPOfxWBlDFrde9z4B0ZItdAuvddX3FF4BEK7O2gFCLkpeNESUoN4X38M
nelyOb7LivUkhtcHQk1CDqPKuw5zxp0EJg17FrmKJXXmxzpvAB4qWDzsMNGe/VcChU9+L3S2XfF7
pzOTcaPPOhvtm7jxPz2CbGStXiePaHdX76mvenEThBU6/5qFwCdqNc55vv8HOLA3dQQJX7gkSYIm
/7TYhk9gPpC2MShPlfeq5weORLzVbRGuKX/B8Q3iC7gmfQgTJBgogTShJ3sZ4T/qMZnGAw1cXc3g
PVG35pxu90Oj2NRXo7cYZiWok6RLF6CQbd5qcyen/DY159GEsXSnCbMmUMgbCrveCUUT5B7MWevX
X7UmvIws2JnjreqCEhwZc9IhlBk5yNckxOuFjWbfzDcWdROBdU+4+hb0xmsvOcHTygWyrgKExRm+
n0i38enWgu0TswjD564rptc4K18Km91Bq6x6QZAGtjmXYjbkqw5G5JLh5iMyylpEoCEyutSQ6/C5
J320aUvtNdIUx0MG+071E0v9p+FiRbI457pzGcHEBIaYBxLUJXX6i2XXj2O8CYfooIJxQTPsCw6L
dwndwHikmOtKSqzmMK0W+OteXLNYuW2lEf5tgGZM6ZeQJcmgGntaWj8o03/s8vFRjO3BHVOG4zJk
raZtZyC2KQvnGzT6u4ml3IIVo1tQbqVXbGlZ+LFQeRxBrm82wkvnnCA89Zp3bQr2gVBIoCzyTGA/
AelVe3QL7wBC42SYjzG5KNYmmzxKyzFOz3cpzXuOoBGL+SJbqfzVzv1PKnDXWMacIHgLA5JmBm/5
QIEoLOL4YLmSn01fCzYBwPyRcafbsAlU1AGWlcML0hAC682Yi5eJwF/euT+aPYbLMJ2upnbsya1z
U8cEmtA057bIgafbjZsQeBm1ZlE2TEDh8N7DrH4pW3mtQTUtXfHmZWhNEq5PM3t4yetQuozmrWPZ
UtY1jqxXnOX7qKc5zlXzEXMIbpyC22VUOC3QyIF6hFu7l4yPvasa6y9e/yabyUtCtOMmKLMfz/R+
cg75cYPDNevwEDhVt7aJSrMDtV+ZNiA9r/Clv3saChLufiqGdfOU2+pdTVz1PS2ucyR8qcf+yiUo
R5g3py0VfF3lYHP2IRVW87Je6giwjF9r/lBdqutYi0fVkxzRv60i3BdJ85CW3ZfNAWCZOfUX5qAt
fKglIfmlX1fvZEho9+l8rqeniEgw+h1xJlNhAoXNSM/uiYg83kyzJWCaXGLvOSbGT8E5/XJNSn0S
r8jz3FOeGu8A7HBGdB9R1+4E1ovSM/C08mDlKRxgI8QY4Zt8lN7ofUR1+1Ra/mHUo5NnCPpZaeBS
FLOBAlpggsAz0jXDKo3bx9xwfyyveRpcuY0s+5m//DNh5Id7jFk+rVOmRuNwaDKTwsvkDUwDKv0K
bnWbR/aDyZAaGoX1McbJu74owuDQEdm+IRXxFI7RQ6YB4hKmf2yj4ZaRHT7HhckAmSlr/yXr+lAJ
d9Njp4XNzgrJxRnxksfA/0HKHqcPQ5/l7IqyFotbIhwvcWphWSSYQLPzNg8IUGW0izucyqsKlEhc
vQ59xYfrmG/SemptaKtMX25MFutFpjtf1VPmaR++N3HZeQYYMn/cVlRXYIKqJsJNZcmWE/U2Mpqf
tJ1eo4lZazvuzW5uddTn9ltqgI2CD6P13YsDKwFiNSONZ3lKgZUAJutBRUtupRy8RoWpR9deg4yR
HAQ6jusu8OqkyOipbOZ5jC+5vKAcezkLH/sAplllgblaXVo9O3sFWah5aryn0XFYSl9ckpZvTHWd
MFweU8/IdjD1y7s4Jk0x6CwPuQdrLrO976k8FLb1Uytc0/4clgKVxrIa7OqJMKTHdLVPFVU3eG5p
FQkHVHpHuDSqJLS9YQvhTnfY2kOB1YgqpXl9D/hUrGyJ+m+32LnSpJ+rtOZpJXVaeMd5msIbCpig
NVP4HOQcT8E76gzv8TqnhndDAm0G24+4R4gVYfLlWpro4wq0i1ulJ2Xmw6r0qd6Sm7Yq7vTaeGQP
hxLc8ysGBs0L0UlG2cUjfMjUv8d8wWkBfL27NNiJ1cn83pv5sogedav0V0VmfJlteNRiBkB4t9Z4
7HchAUFk4+5C2/rOFZfG0TBm1shjNqHSgcW/URPeIpzxvD8q7nlPrSS7ab3iwpjnbhTsknrL7NFF
dcKa1tNEJjRvFPsMeRoshoDVQClW5uhffjIbsVqHyJX75Rm4Mp0YrY5g42Vyg+e69d/knIIihYNx
wMf669BMWWjAGgsuj9DonhjizP1MJEKcWyCSaoVp8V5AJuf0y0Y7Hpx3t0C4iNPbytrHsejRQmLG
Zy6zWRT0h8YlnFKUcOVsWoJSEa0r1NQFZGd2Bh01fW594O0gDjT5rH+sCyw1N7xJQN17hpaFS9Wu
G5UrQiL3k0sLY+x3zFHj/MV0yFAOXvVjadXBmwj9SuioTm+etDi6p/4czx8pspUrtPfesX46/Eu1
hbY2ZXMerTIY6xPbjQTj3Cbv8VpCDMrojXK1mgPzJLaGBS7FrEHRM5Eg8uvv9M5ZWsHE9Tywe4rI
eC6Ivj5rolxmgUajs/M6CfD4pfmeGPSSqvAkfPtZ6NGL3bQNEM/oGuQGTiboNBmB+szD7dog8nqZ
9jQFuPoE6TyvVy+DncJhHaO1L7zvgWe8yvDIj7nPfUdSgrylzpCBxyFjuEfqvG2aUSMo5jcgORRL
iQ71Tj8JK99iajg6PBFuEGJI6tUnMZh47Tyogmad3pdsijFN4Gos0aMNR1Zrt46ZdglO8j0OzFU9
cBdoGaLSgNaTR4qhCXvtGNz4oq4Kjjl18BAEEW8WkHOqVuxzwdNRNMkDBvB3R7GRsJC356EbRcey
XI+RaywLNEabK5hnQ/ypDcU1YdwHOy4+xIe0T7iApkp7wSnY30TJEH7A0mbQVKyUa7VnYYxwyhro
2xKuv2vldNRzmWsEp2H/W7dY6xju1+IudyhIKD3wCDgSVF1lBzt5bSbOz4DH3WeLhh/EvGkG+2Yn
XKoM3EbrSeeou+oGSigtUaSrIEUDCDXAKILiH3LSUXJDl1uyY2+JAi4UGWUkNV+CvrJ60Wy6SWkg
sTveVb9ZNw6sTd1EJ1EzbNvHYbxKB8y6TRGky5ldSeyqZ62qXWAgXXiyRcTIUNLZCEqfUP8oHC6y
9lVODKxwRa1Lz1TbEqdVUxm49cJyN+RszkPf9de14U3PWmZl4B8PGLmZVxrsnWqHnq/KYx0qHbGZ
nGpjOUg+iUuAJNuluieWSWW2y6kh3Q1WDs1kirVtE5/hCSTAeQHS+/wasvkO7R796+hNrb5PpPbR
iqZd2mK+c/OIv5okfFCEMHP1R7/rypXpmZdOs9Dz2cfhXqEmlNzuskpN+yYKQx5TafyC2HrVrR5+
n+mf1STgtHNAsS46PQjLqFYPbR89Qhx9ikKwfGkUvGfy6Bc05BoRLVJmApiJvIgD7cLlVIQLz9om
TsBdUUTDArTxEzWzKxIBd9novZIxB6aBGh3hDFReQgAU38PIsH0win7tDng78CvTuccmbwnObE/G
8NZAp+wrLMh2U1lLg99QTXfQf1V4zQzj3hgiYgTh9Molf8SOcKNXw5Pno05rcyuuQScjxzGo1IRZ
NAx9eq7f4U+9hKPOjriG0qsP1QLIZrWsKnYF0YCM1f94NEzH+LksIfINQx8gpTHvnBICgUYa31oZ
GSxhLQ0/3biPhHVHRhMFOdboXGES1JjyrWpoT3MhN+Cn4OYeDf+Sdpr/VPQzPs5s8LZprNBRD3Zj
9tbUYcQjb9UY3r532JJZKrtLLRMdJig2rVM8htr4brPPtybsNPCK0CCSzyLBtyg84PGhjW/aeFFS
e+yhGkS5/iCm6ZN02dCpz6pqQJwGE+PVOfPsZ0fdkPsAGAUH/fQdbTRn6tEiBEO5GD+rjDRqCz9w
dop0/rYxboZJvKVmzFjP7K84F28nWdz6kXeozB4CYAifvSj0VTAyS8o6WrPI3L2PNg8oYp+0BgrQ
dJGF5VRtO8Ng9xkwvuSonGMx00D2UXOO0pyx3vUa4bSoqz6mwJ1gE0Iyl2xUCs7ao8+WA5cei0FO
0Jdd9mVIkT3hUK8swOLQ8a3DFPC0Dq1pg5A5466jgvFAu0+abHmycLORbwCkVIjAWHRO+Y1zlUKl
AV259pJPoIukcdxXkpolVer5ceyDPZ8ZOzBwa6toAuHhEJG/UYP9Nou+PO22xICOQ8brB64Pn+Bu
yjxw4KP1LUv5WNfuwcznz7uyHkTPGcXX6+M43nMlzScDaS1Ey0plzGq0kV9C2X5Yl1g0L6MX86T3
WMB0Gb5FAyEb37e/kpa5i2O5yyd6kSCp0v7H3jP7MoAUkAblDDNYjyHv8xi2RzciEwXSa2fqePX4
mFEzqKVa5KdaRydF8Z6202A8is5b0dpzW+nlp9c5WBW07H7Sv1Dr2V04rb+M6eDowWmPU/jiTXJN
nuucdvXVTthRkZSuILrfNpE4pwExNCIsD1S90MBUY6sy6Hu78YjGspKLPa1yqbwdIu+Eos8Qyq/F
DSrnS+VO9FsnPyo3niKP5gPqkb7SwAOCyInQp7MbXZmHUbph1o0VjqKm2aUJXC49A7khbgHJlsKv
ExyEG0/G2xpkQ4tdPid+o9XGR9Mb+1p786qW7oYwI8BcTnTZVJsqJ8Cblrdm2F+o0b0TKQOqeGEL
+S098pZ1fcxrngRd8hgE0uGw/KRlmAyrwNqLYNhwyiLXNZDxNsXwOtH2BswJEVuXaGK4v/ruza+W
uP6egRBxEChXWVx9+mN6SjzjLpSkjEODUtDRXLgGNYskv56ZZq80DT5ZWHXtyiiCl57b1/a6V8Si
23F610ntS6w0poVMbjqSNhLtCuNsFijJyvfOswrZ5k8taAQtO3Ns/mo1NeEUNZ65KXirRqgH5eAf
k/Rbj/PbPsFmiprOc0fpxDTCdT7lX8HvqjcBb3vMR3YiklISq6nOY58tXbCtyE0A5acYiHBH/KNj
a9bCL55SQRAhZI3QAY5pUOZi+76mfZQ17NOa9sruFkFS/1gVqcqqQBDQzGp2VPI8okaWRE2DxAWH
MDO4+brM3MKGjldBOT3oXCt2b/drjpFbmqnx6k4EX10Tz0mnwSAYuk0/QIuNBSgfMhSbIqIXC9P7
/YTBQcbjpwmcl1YBJhxxIjEpAVwfkLhtRd9TR8QzzOy3ObzS6mS1aJT7skLFmmxMRG7raxVC5tQS
tRvU6G6l+Zho8kM35WNaWx9p1YcrnJtSt9I1yFtghmzQazsB/jAir0FU2oY47pb0TNw5SfLVAB7X
sApEoCRmfNe7Z0kLDgy5bhy7uuQlN3l4T/AH2117nHJyzKXZPsRD9zGkY733u+qYBwmI6SrEUlQw
MaLeECExFG5CKEHz8GLMohlFhKGPom9JyC3GuiL8CcjbOuszKcMiGcvDXvre1THzfQtZx0qJ4TUl
TjMJ+A2NZcGfwEksvbOvM9GhBYeCtYVvGyBbRgiTYc/q3o2vTUeStkm8XcBY4q7ojXUq62jTKQIo
SfOEx9Rd9x2yN1CaGKHj6pKl4EGujKVko8koGr3UEiXnFtQ7UqAARklSgXTt7l0ns5ajPEwVEIG4
FI9NjII4WRbEFU7Rts05ybwUs3Rgp8QbU4v/UVIbNQlizk2rPQRmOS39bEJU8/EFjEgmAM3e076H
dqtuYYl0ELkDbSuweMnaxoCeb2QozkVafY9GczuCRGB+WzpghQ3LxjiERUOSqjccQM/01Ct3PhaP
frnkGBoI5skx6N9FkgdnOhcey2aOUhOpXA4+uFD1obLcZPRj/7TECUTW8wFPOENrdU1l+tV3HnZ+
N9xWuuPdJP6R5BsWopEsVR80Oz94s5W6d+gfViXrqc0md4FJ7E24EzRHHS0Y6ZxtAOtmjBJpAgQg
F/mg7ckohZdSe4yD4WynzCW7Ua5ERTsZPFRn3t8vF8no50sfzwX+Lm5EzFf7tBv46wNnV00BpDx3
H7IVXRD0dbGc+hxVVfBQ2vajm+M8Qcb4oU1mESIaB6zflpyfgIF2NQLuKJBVTHGc8jMWNRZVx+tu
bu2qfFAJ9rvA19uVjXMtjNL3Ju7uNYM1p8rglmUm7me8CMhr/WlARSCrBwlKTzh7JND3UtM/UCTG
osMzFnIKBFNbP9eO/q035UNIHH0nTEgEgwqOHeFdCQQf24NfA0hR37FIL6XzxsV+9OZfiPn5mtMK
J3fAAln95CL9YrihDS4SRFjzZmRyTWqrcl4GxPv5eEZ8B69VDKlfmwJwNLLkZCJ5E1sVrMuBh4ku
dolADiZxCpXUovuN2I7IOm9BXZFcdzA0GD3NroKdAaXgpvBgxEnACxbedFnV5yIcymX12thjfpuF
ygKF7N42Ad2ioyjPcCPpzurJC8R8Ch0WkVUy0jBjD2pfIH4PPZK7liHIKPwKgIf7rTMFTOL1A8P1
Edz2hI0PBadHtRCaueqDKl9qlXXipPHSREAxKNks1jAkdadiN58+QxuZiLn7R5S6n6zA85KN+4bS
1JHyStQDLMspMosjL2ZPtjVWO171Byo+eXQb7QHgMcPAvKHA1iXMXrJippZmEsJwPurOvkJPeqLU
Mz2OEdZpSB92o981Bg08rmuSDwhmrCYCkmYdq5EnAvu8hlKZ+M3D7+JQhrrAfkHvK5q+URx0eHbL
MS0/Qpe7qVV4x4qCEs5hzDa0CwICKDleaYa5aPyfsEpu9WEsVsTHORxhAsRz5cAi5vBjoNcKnNM3
tsP0Leyp30P81URDiGwkjod+uxIRs3mBcJ3BzOWgQJaSpjlrURbJc5RxCLSt8buhn3qRMMXoBciT
OqO8rkwTOhEk5akuFdw0Km3Gtl9kJAE5ZfXtTicBxy6Wp1ximeuWli2Se6BinHm0huvlzRho3Z2D
tl6Cg5GRJcXY+CRxGPW9s7EG3nvyC2EBBrqqtRTTskdqsz3RyJxhOXMxGWA5z8P22cBvX7PoLn5z
q7JMYSmO3kDwfJsjeJmR/JHB/mW0M5eB6LRpImL3aWZu1JQbL1g2Z8ZuIYXYGxoHgCri08Ja+kgO
4cFgcvgctLijitksSsOJtwo7R97ZIZ5nG/eGS0FANpni7Ghmw7SUXoYkBDTgj5p8ctrocTBgGEQ5
zzrYZswI6+ktHGhOqhicz4e2BBDOGCyBr6w4HXSESoOaGxjkCTe+nV2V3d7LhrhIUtBPHEH88+D9
ElaEW8O2AMkdYDVgG9KwAGwhoVW02JKAJbURIOOZXoGJv3mmswIzgHgxwrmGKUC0ZdbxlOJ6cyWO
50lw6WDrvQRQNVAqOEe0+EOnatiyBElAVNMjp75F0JRXusKCNY9KeyW4Om/g8lUYTBjf3nUR6VXG
cp45YFsnZ0ohAmqitSMQ0i4jL3/yJTNjrbYeNW2uujNhtACEuoZ6e99pSmz9hh115YCABehybLAL
G7oJ7yPsbgPTusU4INmBlWeh2cfG7faVhwdYIe8HtX4o2+Rku/CtB06+bZEAG2qLb7cLnlVhPjHQ
WwVuLBddVr/p7ZskY2823AxlWh976DhUq4X2TaoxXI7LTN2wcYso506+SKnzQKs+e5FT7OIwmSef
i2nO+UgpDSf2knznmrXKTZ4SGPdctjb9Vq3skksmLt3zGBXvSQ8ZLmJOixuWC6nsx13nurseoIcZ
93dpZ7LEIcRlDny6BkyX7eCbzyfjMZn74EcNFFKg8hNnhL2Kvsuu2hTxSQExWVCYdqdZHMJG1MJZ
omFn7n0W8HkZoxOoj5B0Hce+EutPITtTCjqODPQcfKjUYH+Wdv9uiuSZusuYDSsPhbrBSNN1GjEJ
jrIk4X2r5rp66NLuMgTdDrojPgSH8FDfvHRpc65F+NaDJyKlka9doqVOqBsrSeFbA1NEs8G/Iht8
GMIETYHAaCvTJqHrHTWVLwFG8rwN6m4pwnKTF6wjlWc+GgCWtY7WkYaRIUgDY6ZQIfQNPOZXmuzY
tWAqWDDEzleZoTYCuzzJMWa6Ju2TjgpfzS/L5Zgf0djFwgYKMZtbh2IyswUJS9MBhmKx1EYBgw2u
uMnGQ1RSTrYwAoZ/DZnikfM17lKsJghLypsulDHDdkV5bUy93nqAp0XCvCayfeBRnjqUom4AK/Xl
q0zO4CO2hdPszczrlxywgWlK7wf63lPVISVrAbO9dLbIYuNnHMi1tHIlmOlYGK+BCfasiTaT4CnM
DmhYYfSJbtvYH27hji1FFjGDLRmyqCw6e6H74pyk578Oo02LiA9qs9B3rd7caRgeH3JbbLhsq6VD
aHNB+B58PPbtTMbXMoBRUVu3IaOfhd6wVZokvZhtItZGbpL3NFHjSi29M4XyXu0eR460ZidqRd6O
LJ3QtS3Wi8ae56gGUNKi5nxqeO46YmNO3hRrZUQO04gYVimLGIUW6ndGU66MWjlrg2I8css61UjA
8izrkd6oflnHPahvQ+wsI63XUUXnikFGmzRghB2nJIi4M3lcdWWZnFj+V7OiaA72U6I37XNbD9/w
Qb44/7c8b9KnYISgFATqnlrKQuSkCUJzWnYlZAdP87glTIdBbRuyV7DBY0612tguzs4gNk9R50Pt
4NstM3sx4yJ6S6Jhvoqdjcezd+OpSj3HdrvKx+CumR5Cl/K7iMTBKgmNhAKumB2yoj1PiQQVwlUm
azXSMhvla0/q6R4Ik90ykguKJt9oGnTvIih+EsPYdMxbn8x6POs1EWwdR8jCJkWO2calXsBLI8pj
1n4OSW2Mc5Q+TB53jti7vbLugtR9MAfsPHVckjAY7T1MqGU3JjpLMWcYptuxbjh3ZeFcgsTgRGZn
a83OsnVlqOuESr0LCLHvfv8bVUc860zGCoDk2dvzVyO10uWMHhuDVHLU1meGYoQtbea+R/0sjpo2
c+9am70bmv6tF4T7UQBZG4TSlxqaAtZggFdYZ51V20iGjpX7FAVo1q1hSx5+0cYJ1xyGGat4ACHs
snp20jpb9lkybVFMT5pwuBE8fTViuBB0xTFtHaeN0047jLw27c+bX3/859/++p/X4b+C7+JYpGNQ
5PXf/sp/X4uSbo8gbP7tP/+2+S4OH9l3/ftP/fO7/vXP/O2ZVFmR/Z/fch9dVVEXP82/f9f8av75
c/nb//Hqlh/Nx7/8xyoH+jee2m81Pn6DYmh+vwZ+j/k7/79f/OP79095Jir3569r0TIc5KcFUZH/
+seXtl9//jKc3+/T39+m+cf/42vzG/HnL6KfURd9/Psf+P6omz9/abb7F6CrQkoTUhn2E9f+9Uf/
/ftLjvyLYwnXthwpoXcKU//1R16oJuSP8SWXIS/7TzhyrufqfK2GRjF/zTD+IoVloQYjKzjSNJ1f
//O7/8tn+L+f6R95mx2LKG/qP3+xwBq//ij//mHPv51jGbZumzpf4GVK1zM8vn79eIzygO/X/4PX
EA6iJdLmme1KklN78KmZJjI/cj5tZh3fs4LwoYqicY9tcvn7W37/4/f///1vqayOPTG5u9//5c4/
5O/fRl/FogCm+fcf/PsPWGFfHmSGwalNdg2joJe2NN1H4mz4cvTy5fc/wAQ36FVYzotjIqcPlarx
GA8xYAZZnRRlKXaqVVtlUV1hSYL0oVJklCGTpo56tLPEWNo5yY421ep5E3ETXrQ8GsnPe+63NbN+
cukdrNbk/mlwd/oV/bxxIjZmgcXLHN/BgNmMU5JgW7cIDlRzpPsSB2qUe80eSMKqyw2JuhpXa23K
tw3gKt63kb/eRlbMd700akpA7fiYAvoHksQDXZjbMbEgAMuq2GheXi/jsGIR0J0NiaRg1QVljLlI
JU889eol8HQsQTCU1qp3mHSog0xC7T4gMnJfFDl9Xf5dXNNsmHqjveyKxroth6cI2v0SI5+2ifCX
FwwtA3sipBJK5teC/sckFfcG3vKbuI/EeyoOPaOopgoGVjfsBqBsPJZ2QAB0lQYLC/FubRrOUevg
fDmMS101QF00qQN1uEUfGugRnWsHGz6OHkwjPhTTXY3jNCzYKxxk0ae7zB1fHRY2JMYSRE+drtoE
mTPyw3qhPHISoWG9CPox2Vfy4pL+HQMVUDWN51U1hUuluSTSgZaUuXqpBzSTGOANA2exz0mRrBv7
WrbebUd/Ug7knst2fGW7cdJCtt8wrBaNZ+4cAw/65JX3AwdM3Fn/zdR5LMetbFn0ixABJPy0vHf0
nCBISoJ3CSTc1/cC3+vonlTQ6OpSxarMY/Ze21/3BgG2I/U2ienbset5GXRn4ZXbiKGbQEBAW4Y2
wmbXDvLCo7UtUjHnqE2oVMq9S6kT5dFbm2mbmPkMC76/siW7IOvDs68iAlSnH6NuLKSb7T+TjbMZ
caaX/qc9Yp00yDzRpotm0DHGZr1A6G8WPxYh1MupSN9rcfar/C+STzT3vX1qpQSB3LDtYrGLi6Zx
mgt5eIe4w4rkVZh84hpPjwurwC3eefkR29vF6L7duMAGmPLVdNpoEYt+hfSjc6dqDd8qY0nN71ol
9heDwuw01r5+r9v6rzZRVbfptzfAVnBMtK9hbps7TFJEDzrevreNm19p8d4wOnfnhiS41TnDZ6W8
Q0ryMWYFtYWLmTdGv4Vq+PBQIy1aYX4UU+tvzfAZTQm1XjJkKxnCUwCOc/59iEKQqUVcvnk1YYlu
Rq4lMM9lSSMNrzOBwFl9oX7DW2ojZG16uW0k0Z4tbFJHl+6rG4uPXLrOX+aErOp91fsrGM/xyQwY
1BJdDqqCmLKVmZP40qpkQXDNQVjGtvGgFhgWpJQgC7bs+hcc6gz5kIuA8V1CGep2fZLSHppfTFKO
Qd889QopGTO9P3QiI4zFhqrUrSF+MZIgk/roJ7h5zJG7vu3kEVTTiyfiMzUekGQPsVAVDTsnJn+K
xREGaWwDcYNKrYXqH/YX0prfGiv+mczoi+ObxI6S8MaK92VtdtA2Q8alBWsomU13Vdl3XSdzh2Ak
enrEgpatw3jVep0WM3udZUOLY9T2HOOMt9zACfZS81ho+fKEUmbTMx1ZlXVDsuocFNeqhRujO8wF
OkilsPs03FgL8oAPKvCarc7gukyx7ubTBOLXUoesqHHbzx+R7grCgKV83nRPkdsGq8kgGUD2wZMe
4ckjMYgJ9iNqOoH6L8aDy38ZBiPYcBK9D+nonLg8xSqd+KSZ7F3Iyzo3g/aQzg/VSBZ4Zvbb2BQk
kcDDyMgBVb2+TRwCuGE+RlvcRp35NKSuf65b8zFl7trOfYZqfp2sWNjgjMCkYzveu1b52D1nn5hn
HGozIcsCSfVKUiumbRHuEWqivS3RIPthsxGzPxdq7GAP3cacIBQ57u/YM9lMM8O0SEJz2X3oVjtu
U5fU3IEUgLztCOYa+Xf671IfkJCbD5ONPNydNCWbJH9hQHpF2kS4HpMJ5htiaYSYUrqxe2QV0Fpa
CDhvaFk6z/8ruWCfizOilwBel4i3ILo+kdZDGHPlaujT+clqjBWvhEua1jdZIY22a4aXQVnfgGin
q6pq3W3Gs7kuM/nh6Ui2MOdc/Gnc2dL6A57qW+nxFhw7Ln1sDGPvMCTpYIRKu36KA+cqGPatLb+i
aIhvJqOBhauKGOQEk/LBZfBkTm6FPf/dFdNbhUpow9b+mDZMu+qMNrr+ZM2Gnkvvb1FdbBNhOxtD
g9TJ/VTrxbsgC3k9xAfmpeQ7WOLCdmTbMWI1qtqbLZvc4fxFPnh/QeDDTqMBX8i2jSAWMuZuFG6m
zHpHB03Iste+gO76zEnAbHBF6WF4nYqHrEObjQU3cqLp3LJMBfzDoAH7Fz5yPUN2itjV4eymKajE
CSh8Pe8YELirbGdk7d0Jt4AebFbcjLZbfz2CKVllSr+PqvjsLBoQLeGOEbEL0KeoXwLWmoieMo2F
pCLFYilEsO0zsgkGBAY+cFwfx3QrcPyW4bPRs6Y1FP/8vmE+a5D35OjhFZtAjJCu6JuXVHj/cvsz
S0/9iAbMz5ot2mmPONY5pxhYXKXnKWELw4Weabxztv+Zou7LSTEMilz+VQkTTN7R6wF027IV6tkD
Y7TUdNNceT4xUDlIHjl8dl7+UknnDZv8hmhYRJfJleSpPcJo9uMuUx3sWkSkWRlYcejx/QDmlXTH
f2N4nOaIpD4xUSoaWHTCegiYKpsXafgXenXYhax4G+8f8QLfaYuNuJvKkxkl71Y3TMsys2NS19iv
mvZL6pKSWHxa2UwnsCN3J4x8UzZ1vaioUCXRhRQ1gCtEkHx02CuSCNlaOKIsdpk/Ik0YL1FWnBPA
iFQaNa06hKKOcWdo8VIjSh3zKotHNJ5WyqXft+4LC9VqqQkqgkoPYNdFJ1PjLjPjzaR5J5xd68rQ
7BWKeQsBT/elHMBGbUAyR6IJyPITaZnahQic6hhMzgrKUrA4WljbIYs2G9VMvKxLel7v2AwKSIyl
3UvMgkurwXDnCs/G6AwQtig3ybMg+oO6Vfsqw2YkJwdsTw45pRMagd5V8NyP1rfh1R9jY14s7ibf
1uflE2lXFQAFIrRY0kDQHbhA1S7IIlw30TiHIqHtIWKCfMCs4O4AScl2PhBn2An1av7xczBmy75V
3+1QbAs9Obe++an78YkORduwHtvKFBLe1Px1PerCdPwwTAsqTndXoKZgviyIXn7T6xigGDxe0Vf3
CQbnIWEttth0xnCRIZVaXTg7e+y0ballR3J6T2amjszQv5oUx/0NhzJqnfLVbljw+5DrAqkeLoBD
9sUWATxAGfOEWzx76zgJ7ag+liZO0r4DgwB6rtfPZNUmO3MKr1Ik/wYZcIsasPBNHWsmgXG4DPbc
x1upasIN5AEIFvruuzWOmBV9MsqRT62FRlOai62amDATgnUA+vYEPRSYj8KYdkRvMexcizWj2aEw
Y1uLwhcN6FDAAxfpNFPwjW7FsBHaofL3qnOQ7ov3iv8GPcj4oVpG4MhGtwrVToUWgyKNlv5YkC4E
Z6I3NmahPyfKPzRBt8Xj+xTYFC4VY4Mo1xbNKBFcs5zN9Dmzq8RDYrU/nYM+DTw5IuAu2NQD2wiD
usEmsAcK/F2fmSOY6AJ/8Bb2mDxzijzYf3VrNafHtnNIYm6azHxBBcdUDWxwEXoQvj6usgIXYxe5
a9MdwQtZjBqiBNiu01+QhTLjj4f6OYuJuZNVkV9K1zSPFv8li25U3Wp0s1dLz8aNAFDAfPiV2WwG
Z4Yprm83ODLtDthvF/9oPWI3Iz+ZQ2GgjJHVQaucEi+1c28EY96OBofJSn1wXixcdqtoHmAqUHvr
CrMuAhvmjED9qAJ6rGSlBsLBh+qx4O58rWPhAesyH47Zq2WZ54/B8GhpTJJiGsnQNK2y9dCQtNvN
D2lMFuzQIE1G+lMQ3xY4KyeMgEUpWRPi82LbHlhjxFF1VwLQDBKiRhhjLxtxpc6j+Mny12zSxq0k
ABguNC2LS9JmBnGfpDx3dpny7p+C8vD7oBdFdejS8cucsEuM04fp8FTDU1ijvVKHfH6oVb5NqxnB
pE9/p059T5oclqSvlxxf3XZQmbrHPMM+iwgYJs/0VJvRjF8E/Kqc6LrJzop9U6O5nSzOn7gO2WwE
+SGvUBH21px1pH+6XCOnJjdOPTkqqyaq//AWlRu8OhechC+jVRNNPG78VHviFTSjlyPzYmtFRz/F
mR1n7l/UHPOaGchErrN97pryNRwIr1Ql0Pc+9jD9wvtkpo+wklfUpXPjrdtjiKSsuZFYlZxNYT4p
ZEzrluy+IYYBZER5uNQ7pvWuHYP7nDaybaqbrTgYax2duR8H2e0z70vkkWM7G1HJEWL5iQhJpoyT
yk1ay/5kBdpWlpiZITlkS64TXDyZlt9MVNg3DWHlguygZOfkLED05mzRse7ToFmPMdy4WpBhkqmk
Z8gnhi3B7IWEENimvg9m3ZV3kuG6c1k1e1hI7KKSrN+lFRI3Vj4WcwPU6WmbnklBTegXiaL47iLg
JDkyqSyszdswTuIGMRvJUTaL9wofQb3N/3bU4TjRXHIqrTAFuuu0aVmvhWAnh8T7KtmmYwI37j5z
9bvPjmYz0RkuSztkB4dNJo3Jti2slvxMZe+hp+Ead8eNltmQzao6WqfuuAsqSr8Bscy2KeLuzj8D
b+00ufvCiclNdoBCVM0z0Mfo2NnDF3yMaxs4T1zf1tap+ne2StqmQP3do+YApqZvR30KmQNNw0G4
7kwADdn9lCSyOX8llBghVbYdogpLqFHtGIqSuUMdtkjQCexSliEUmx2vaKnulvyjE0K/N7QW/3F4
wXvBcgjY7jLQ/J1Xjt05MS7gDFgiBLhepsB7CDUY977mEDC8Jl5RZKLhwRq/mvZuIvN9LPKlNir6
p4QAmAizxVig8egbbuMputRhHB24K8wD6BpivZnNDLnPQpoIOsrGdAl7USclkEMUHGRevhkj07Uk
MX5cmeL1dcfx4BZ0P3Y1QDqru3eYHyi4rW6lssiAdRi+wy9rNyzswJ9qz75Jpn3PonRHcM6uBMV6
+H0AZyMPRvaZVenw7XTMyENX2yKtsQ9CuvWFwAjeunU8vqU4soNMblta6/fQJQVIz70VTPkBrbJr
zc497QkDRG22L1HpFd+lTlg1IT7lPQX+soTUxCuxpo5Ks/EKbcvdM2QmJ/hRh3dHKO/hRv2r7Yz2
suQqDIqkPFaupzBk834BYyleVWxSVAw7oiqTtWdlNuL96buY/86W5RuZQD6xLwIAnK6fM+hOp4HU
spXSKuOb4VABgu0nC2zY5YKNWtNIYzk5fbiySU/ZaWX0rfzUOHUTLBw9asQGyZFNegVIOi78R9oO
7taNyjkwFkGc0STBVk8puupLpmurOumcm6BPvLXScW6phrsyhuxsmueitsNHrjvuZSyKTUvkOEuN
pCLhifcJQ1/GRSjqHh75rQ/pzDzKOjyXA7xP1XnqOZVUabnm3fqZVcbEYJEb4iMSQ79o8y/ADMNW
VOX3NBIs3045S+ZOMRrxMgzpQdxVm0zHw+MEiVhPLdx6dBdddwbm0p2rABxlPvbebG9N1q0RwC0D
lX/WJnQTK6Nmv5dVgCXADLKbrYNmM8nSJls+MZaxb/QrxWnCXioziL7yUQnkbnT2xha/LMyBpeyI
HW+9glja6VHyK9kFUmvIhTX++6BSp9sbjXfKrOzb7Dtrixu1Pf8+YBMwqXTKZyIT710XZ7uo8ttz
Mj+AjxN4dolZPaOseTpjgJ52+F7VGfeROvNeVQRy8envQx5mN91wTrKLwKoX7n//wH8+wpfPgjG8
9KNDj2kgg6+CcgcHOD+VIp6uKWziazwQnYEaXq2znjWVmSv7MlRnmSb61fRQfU0mP9/vpyPSp2s+
/0dmZx7SCUOFJbxblA6Tw2hAasQ+7VonG5mwlGhUyxBMkNkBXCj74BH3NamOA8CrjZEqVEYEsK6g
lZqEpKXiWihlXBmPrGLhOvuE980RWbw6FgXLZ2Ro+cruUwVNwcHe9Pthw07vGI8lKhjLgTMLPvMY
V5rAI56a9dHY/35FQ1iFPskql9ze7dEvxvb4+9H/PfguvaXW2Eiu2LMds5FX+lBU28oaq6NeREUF
E5/UorFKOzJegD9iYSKxAxQTSCOrxoNuIT6incTzUSKbO2adKo9EBFfH309/H9IIXYpl+MMOdAJC
jBZ5S5dJkLi6AC5xT4YBlw4MHqjJuF6VWT8nPt21cwnYLt7iOgXEUm+J8ppeSlcmz2bxlS0rwjRf
yH4bkWgluNOSmts/Cx8dpR4owujJKgvtwg4ze+lzfnCbTp3EAeg09RgfvNHFdDvm0J1t+J9+kKBD
mXx5du1WsEtXyABTJihtFn0IvTo31rWFWYozPphxBpHcTggJ9pkJ2nxS1nicap4sMtT9uZKTS0xu
6C6M7B0CVrpDZDuniE2fWmvpD2vArRq1V9u8iVBtZaDXlzgMoleESWfU+eapbawDalH/FToNTlz5
BiFWXJCfR3iTcYgpLwHlA1i9M1keS97vjrfx2Y4+dTx9TzqyjoZb+83QxkteEONuOQc8bqxHo84/
tXr6aCtv1uvZeGgmzJb8IlOnAU4iw72KZuugnfqYZZwDCU3QyexxN5XiMFlNs05kTSJcXu20Ygo3
LRtglCDuugwhd5PDwkgcJCoqXux6RT6SmetSoPI+tPNZN2ZMR83lJeTrgUZdPOgwJZ9rrJ9Til40
tinoAaRFYI92A4Ej87m5qEdUDXKyx0PdRkvPUa8QQDBLFBPdq3T+oYt9UarDgzVySNrkRzMMYtrN
UCg00CLi71vYfnIveuYKBfzEGjzoUrMKEJUjEBWfjdbUGcU+DuOvHllp6rojcS4kelblxrXp3Fy7
gGHfG+mKcCMRTX+EY+J8NotdKwKx4/1xx9KBsoTUQHzFEAIFzpYMKe3aCgqAY0PwNMnYmvf9b2Yw
XFKa4ijREOUmZHc33Y08XJAxo/aZ+gkFVqiAb7HHrwp/gzmJfTJILKckPbEBWLdsUZutfTOAlRF2
gLarjKy6rrYAEwhyBMiYTcmaxZkRASMIOOfbZlvgffWbylmNpVacwnp6E9I+Sk+MTxUYg1QfA7Ze
LldXW2Q7Nku8JUi9lYHmvVqsgCrycEN4yDeVt8/9HJVbzqG5sic+V/4G6ZKoqzeT/IDltZWSsF05
x+5mFgG81P4LZ47kLedwXkUZR+sTHLo5uHdqji6vNLaSP8IEmDcCocpsfTilaKfRWouNVw+E/pEH
3DW0pwoK9rWpg7PrddQeRVMfyRKPXsc2mKnyeOK4t8b17yaRSGFOtzpgse8F5ZEIT0GSpGYi3suS
PUiM6iWsU36nftJv7TnF2JRdDA1DuKuGArecc44RYA5bVVgWhx45yYL8lr0IKed+v2uJ6FHVZrTF
44FytBbFi1/28sym9N/vZ6ZVWNdgci95hQa/IPZnZwQu49Aw0sAhRBu8WeMLoaERNhHM1vNnRSDr
ne+ATAI0RMtbDi9EcYUvFGi/nygIESuPI35d2X/DIThhUyScpiR30U2s98g20cF9ylRGBPaVu0gn
iNpe5YSpwCsnnVYa8WvEZIKYaWMOObBfypY4a38Otq5JuC7mg4YtBUqfUeS7pqgfDskrq45iEhBt
xw8oDgWZ2akDrGRgRcnmizpmmqO1Q5cZBznciwGOnO9yb5X+0q2KOy+T6EgMd8PeD5cnduz4bntz
nDhZwrM7O76zYa02bc3AyWnSdKsyCPHZ/I3f7w7Ete6TmHb991O/6eiwO//SBjronqA/xVGPpHry
s+QW1Dd6+nQzBKBY0HYN8CiQEDVx1SGj6z86bN2HHtrTTc6p5QLorjAYkbAQaZa/XyfJjkCDxDcP
0F9nXsFT508b8lM87lSMt6Z1iozKucZtJjcF6cVWxNpOJRmDqqB4Tkp8QoRzpEsV4Ruf2i05Aiay
1ZY72YjGkx98irzaEDQ5HZTP0anP0e4dJqG4xAKYXgALHks3O2got+PZItWIAuqv+QTMDtZclEOw
JD7e0LCJzIHyrm0fta8KqebAmxVIXUG+Q0gi5G8UfY2XSp9nrxIh3In2f+lPRNc3n4wk/OvvgyTb
nrRPYwNgEavVHHzfIjmBI1ISfGqolUWHHVQoPcvYz68yq+9jYjE7grdKzLwO6qBqt5YOKK6eUE7B
z6z6KDrVDRuGgECMfZlXzEbb4SnsYwLF0itm8nvTFjttZB5JCU2xK9NXW8dOg4ThBPQBXlqOCFng
lVcc7nic+ppmbzrpTSMgPAXu2eAAWGSs5JDiOkfI0SdMmwMswWAHSnOiS08ONbapEOwLfJ5rFaCl
G6ronzeg6mV2LFCZQVqq1iXVyy0S/XkydyyxN54RvPKm/wpTvtC3bD6llzPiFdjKGUHCQETGPuwZ
F74gScgRLwcrN0v/GIqiTHsiKfRhO/rFCwSv22GjeGHRLjEdwUvTSqRO0ypxmp6Ndr7uZA7S0vTD
LflFss/dDXraZ9rrCyKvdekar7C5Yyyzw6tjECZjJPaWvxQ+XEPCc+4X39hCCC3uq6twR/cnbwBZ
TJArygFpaRiy3B94e7YZq24tB0GNOnHfVRh5QUoxZM7Y49U/KEwwtZWmt7ZbmGY45ohPU6xG+8Yj
3856eKL78DU2f1hWmWA5+ppq9t0ETbJ0O+SvbYquGJ7CshqhmINgxR3Ese6nJBkrBYurm/SffGp+
ZG43awyyDMpJU0GlbZHGi/Q4Jxiks1M0WCI8ocX91vOZ0+hMIyIUzISyzzaWnNcx5sPLp3dNJbA9
EgdFntoghPjISidfotpm2W044H9KbV0O2Z9RsGsiwoS3IMLJVop3PzPBi84ktjiel5q++KG4Toly
+DKKniVgn1y72GLL7GJyRloSESLgeg06dc6s4MOpQPGPibPrybVYpJxpft8sAEBRDCIf32rQJBZk
9DHOZqIl7X0UgIc0K56fjpMQgiGXMYkMw40RUb0s4uA+RjbpRWSYiOlqazghuwQMi9//mQzejAHW
nTSE20DZmBD75r4xidql0b6TzPU6fRgILrTWZkqggek9EyizGabIB0UY/atCSDVJ8mNAhI0DGH8a
d+zMuYl6PeUiIgZc0LgYb1OL1tzP2p82zO+Amp4K03YW8Gj26Tz8rXLUzkmGPd8lMH1ZECwM6M+7
+yMK7DihWTeJOFo1AoYGpoD3dCAAUuo/OjPeFbqoJzmyH4pYNKEdB0/xVub1W6oH73hXO0LjF6Ue
L9MmmlEgw4eRshLwGIJ1nUWQiEQ9VL5FnXaPgkUvf0wL6zY4UmOma4fHAfySIbUTeQdXRKTIAkv5
DtjXIVgD2CT6mfkHmCrvlQ40d4g4C9FVU2Y2TzoxSiZShYG5K8sp2mkmwLOUvLXjh6KKZtxmbyNC
wsALwYGrw5udL4yd22qbAdAtoucXp4NpA/0U/6H5T5rtpY6yO2/DVWdJStOUWBBqylUmB3ZCabwP
Kw0/YRkCVN2CUL07FS7qOmu3QZozNKDsyMz87NJ3F/EscYo+/AbLplfH12Jo03VAuOvQPglk/yu8
iaS6cVl3Dewyq6IaBQcB0SNbewZrCBPbJpFKzA5lhOzbQR+CN04o+4+u+hvO/A36BgHbJIvpIIvd
aPkBZ33Ga7sRdD4hT3N4tgpetE1jgyuiaJtciaEl/GKPL0DEIP2gJO2Tv7OGRrG62siCPHmdEbof
ZJuqIIzepLMFaZYHO6fxPkr5GrE4X/uTHy6hbRHd3tkrQqRY2g79aZRGS8pEs2n7IwYQ3DmBX6AM
EX/hUEOIxLweQ0RqNby0NZkkGKPRFE9Layye8gQsXWpXdHLEzDqa9WOFrblkQ8cxdkd9oC29so6P
ThQfW3b/ABtxZ3hoIhBzk26QKcROuI4IDcKDVw+UGoDdNAQAazACYLhmk50HDMw1a4hN1ZgQnmWB
pWRSr+dhcCyJFiT0Iv20bSZA6LcgvBln9qlfus3R5KjhWaRomr2euEFL9uaqcAjZNXSqm3aehOf2
sTcssR40Lo3ME+kR1re9HUrD3gYyOSf0S5wGHicOAQ470/DQJtXGQQN+P0Wat2fZQ6ZEOX61ut1R
H+2o+rPD5ORUWNGsGg3lCfJjz9lMRx+KAQXz6LiHhOem1g32cdk/LPrqVPaLau7vnaA46jVc8EKN
exbu0TYr4QSCaDqERBkEps3sv/QfoHSDg10yNAS1Rky2MRjRoiBGuOgz7ZByCxx+P/p9aEYvOCgB
Mhj1KmZLPcJ8BuhLOxD2rB0oK7VDbzM5D9umxopehcffb+hMdcnZLLxlpJ0Sk5MpIzjYN0EXZH6u
HS3vr+mK5oh5P1pPAUyiyQHZhFWEAqVFsVyaB10jVgdxeGjWwQHR1X8f8AT3a+lzBA2uYmnPsYQl
p812sReDV4fw2hwmTTUHzyNwp7H8lZgVMtb8wFj+vx9pjZnvfa9Z+ma6QWtPsrpELTzOG6N+fvj9
KLHTEippDrNYF99JnTkH9h02y6z0W+j6ztBNEt49a62Agx2b+eH3o57ADCy7A2BCLTqKsIyPvmNp
W60a94HWQHG2bpMEWMzkDNV2JaCS+e9RH3rYY8OJx6KPtA2JC2+dILqWtBP2or/fxsYojraZmcfJ
8oqdUM4pAZL3/x6AqmrH2DpCtppBC00Kq74djv95MLT//Wj+WizhJBfegT6Yqdrvn/A42Y7VINJt
WnpPv19KS9s7RDgp5m+hgfn/f8Pv1/SaaafftgblI9KywJmGq5JUQJ2WBLOPv1pHQdHS7LXsvXyp
bmUu6xWoGKQaNYYKfIvmN05CnrM0vStWv0zWuNU1M/xnNM17lkXa+9DbKIKwfj8qDx/TUDnjua/x
7UDo3XnuUOx7oPtILkGpcWFoj45ielkVWvbBygdwsMMPKSrrpNghatU7Ym8HfxyBQL8r09+H3w0q
K/nowNIfFAKVs6zaXR6Q8VEgUDyjQsAeTwvRnj3Nb85Kjlslmvbw+91EOvQjmbMfSX1jKDz/CYKY
QULBU2S71QtiVOtPzVEwQgb6o6g4d24Rrb2mxeJWAexSk37whHz3BLIBojqRS7BDP4MthLAVBpT5
jocmgaAqlVbfRBJ5tPJI+v0sFvxjk9sQBMQxOvamacxhY3nGi+vhbUhQQGipnu3SFGFC5VCs4JBE
ItXX/j7ssTrWxx7BTol8Jo6cYwKUbeHMEDnW2hpbu1WomdtsavcTyaZM64e1C/xybTSY/IV7Yx5E
aj1W1NIkga39BSBeAiPeVY75L1QdhaQyQC7U4ZfHeNQONDIb0pB4Jio89kf7NPPPgsY0qZNhm5PH
tprs4V1YzAcLLzgyRdwqppFos0OyyNplj7aF60v2ayKhUd5UzDusjPRP5sABxhffr9mT2NNaF9NP
67Taymow52qqPVNTjUuSRrqFBGKzIFjS2nQVJ3MOiFim1SeGPgGJgF3BYP0j0HmPyOYlUXhuWz/g
5eomjzadrnpuHJ1uLRPUhKXps44JfEB96UOD8ysDUAyA4ZBFVm3xiVWIiVBkpqvEKOeTWvyzSmMz
JkR2uxhcZZGzsWnuUdjv2xpTr6PQNMvhmhuAnBMg9A5kbcKyegP7IVuNP0UOf2fWVAdtVi2HQb/C
xFp75EutzY7C3aq6dq3nv657rPOy7p7c+jkQxFiM5oHM4H5V5g3zIfaxc2oHs8uP+R/AT2ADieK5
gvR9zUESeP246zJUkBMm+57YlslLQfGYV14e/Mut9Dn39SuZCA9ZcPt2LkYorod9howNfkz9Vg4T
6Wwc2ZlBZudgY9Mm2LGlcq0kEs6WnhoFEpU5a/pjNFhrN5uu+C0+UK2ZbniaonhkOjP9LWsFjCSH
OGAaJlV7SZr45La7mNlZLWzzUHLm6Q3efh/bddB5N4uVHmeyYqldX62qvDgNbNYiGpdExcSLsvHO
/HBb0TuXQV0IjnB3VSi+NU8+c6edETT7BfumQoEIMYq1qYtzVCd/KzW9SGqUVVz1lwRaDUk0/rKu
5tE1YUWGvGcxE74sqi+5WxP0lXu7umI76cD7seu9hXVoUxswH6yfZqrA57gSqVvwt5L6d2m0A3Tv
8cE4E6McmDbOM0xujnmgu85oMZS6WkZ9bYoWnjMUXk33zrKkpesJVnQLel2PWpalEy5SCGgrXrsX
M0L+QflZ0/w4IXy+LIqWAvrnFLX7qvTapWsgDmUoZ7XoSfMaxeWMKu87Y6n3yYOJ4o22bhVYZLD0
g7SX6iO2qf6wJd1gKq0jH6gcjgEaS2cN3efSEW+/1mpGD4yl6J77A7gt7U80/aRG/pExqEXQ5H6U
k/kHbxMCfWQqvSj3uNDxM/GbDrHrbKq3NLU3nYU8U3WsACC1/av0M1YO1h2ThLOZuiTCkvm0V2J6
HyNwSWP2QiDBFbqStzENhPTkAz2j18vW2mi5u5ghmArD58qGFllV4Fzm3KEmIRbVK1yCjLuQPDvD
uMZNUq7Mrj5wR2fPSrGIpQZn9VJ+xWVjreOdBVVllarwuS0GhkBNEDH9Ru7YBKwBDd36qgb7uzfL
ZypRuSJd8bu1xYdhx9eyPnOEZXBpaa7C5NiF3dWSzikdDOaVLF2yAq9rORqfcS5Xbtu9Bn3ywa50
0XUt494xJ16RDPUelBq/pUdfJdc2rGBj/uHAAdefMCbHePEmG2SyRPvy7AgC7BDzFD55AHXC5gk0
ha/K14jmBMaJscaPSJhTbO1Zxn3K0RMLduXgrllLvPWC4V7u6B7M4ebPGJCh4jrl1rGLC009wNBZ
oZIzQRuHJ4Y2KxKeN8DHvxGVa1tlOW9QFE560O6Js6Sh9ri6c+vYCAVCEPN8GwSnaUo/AuNvWpiA
5iZ8+7hqtnFjUkTMWjV3z5SS/rRwRtpNj1qT5X/NEFppu9waDl4V0Qwn9k04XUFrFZ7dpECblCIk
wAzy8Fz7H3YKCK/9AIE5jqsLvgLWWwPsb1c9EKL+bQa8oQqMb+uMcGz5pUZd/9U1tmCWiu+Whpay
quX0TLiADUa4TMWtc1UA/YDMatvvuqn0HRlPd5B8t7rMy0WdU2iXAiaMVX5qOvTlqEgYLpi5jSoo
fpHM7biTy3J5QfxxsssEhELFUWzM0rVVmAz2tcuZgbJRHQMxx4MaR6jIE5JV0qcCZZGelxHDlDlu
sCBiB4OZ7yGqrhShHCPnVthFu9oJUOcEqyLr3kogAkCX67fRpQA3KM7oOgud8r0srRVbTn4e04QJ
xcSIrrnqN1kz7sPZdxnY7jtHDn8mWA5e/EPqO6oTtiZ1XzwrXgkAnFoK5vEfOjYq+tLDkN92CT/n
gObaN1DSh1705cNoYuKdXFOmh8ILntKgpfBN4huyE4yroYBFV3Dr6M1wTotrYiP/IUiw0dt/etK+
TWO5G8vKhwBICWn4DWXraRzUzlGjoJIv3hL2DaJIPmvnfzg6r6XYjSiKfpGqWq3QrdfJiYEhw4sK
uKCcs77eS360fW3DjNR9wt5rI/Qwyldpi0NWozhKi/7Nzcgg8F227Yw7KKVRmbinQPOL1/S7C15x
iEtwYGrcW6wm9m2/s4tLiU1T58O4c3xgO6YvrrLX+xg/43NJYhROU5wEyTXIHnzJrZCGZXFny3e3
msITCZH3SsC+tTT7pIbFsVQDVx4qeKNWxxF35tq1pnYzd3TgEeimzmgeBxZzB8qlkbfNavfG1VqA
9LEOIO8n34BVnmpauYht+D7q5+V4FvdY2fEiugYJQWa/E056j08Dfg/PHMvZFQ5ZSOFdUO8kJ2uS
cn4YDh1q0hf6yPSejfLcI3cuP0l4PAoFGNwLnORIMivUB2ShPHMd6eTrbA9EUFyGip+rZmgzOQOq
7pgRlAGEbSr9c5f8dgTUnks7fJlL0R46IxUo7Yw/V91PU4VUZa7xjkFExB8L6yGnSByskB4+YqXX
VLs2cd4ydONVSJxNGperTNVbHZTMPFrC8cw+WbLguV5a0Z8jTxFo7JTfBBK427pHZiqQY/ouXX44
jhynRWyvs9Gt91P5yRLw7KRsSQ2gR1aM5n9KKadI3TTQSrLV80vxaLhiZwbJPWA2RKW9de8VVr0J
SPQw8/hnXj4L6Rj2egr7g/fWVH5GXQ+RnZFgPrNylMObdE1WA7K7gGQgnBBjwRqG1APZUNsw4HOP
nfKfRWu6Znz86ITy1HgsSic2NytMJckOzNQLFPM3jknjrgr1Uw/dJ3HSv9wnnAbbtOE5q7FLPuiy
3hINpq/Q3yjK78F2sId1R4cde/YMrfdvKvEle8Z438hw4Pxt8OcDIMprsORBpQjjCgfERsF975RH
Exnxkct1Sdgp1V3ajUypvfXg12Q4jl5ObE7zT9YMsIcWk7o/zE811i53TjSdHOV8FDwj6yPsfO4v
XXfXWi1i6RhWRC3ty1xVJVB8hXtwplRZhlF65gmAkEYO9J8KDZ7UkGNB2dSUJjghORb3BWCATevy
bCCwWClEjK2qspVhA4qvsELyoWGFnMInLm7N4AOLTvHcBxNiW5VfA0s9dTmztzYvv0pdPrJeQXpe
Djfmzsj6PefdIS05mcuU7T8xiOmS/Val/nwemHMCJ8AKXwNCawnUgxCDNSBl5rKuavfQeGZAO8Q3
UoIqW/VtyWgxI5J2IP/B06TheU3OaSMnyCjYHxD2b+Ias49ZDF9xTYqImmKBsiL1aenMJ5NCDUPN
5+SDVJAtkyDK+xYXGpOxCd9ag0a2zD8pYWgKJDdAkSBa77LyUnrq4gXVte4LhHF++pmXyC2b0bwU
6jgTbijsARJDPnqrXOoXKCXiHCmquzRODiq7c5YxKb6eaJtElgJzsaldbhMDCzXDK4cMkdF4Cwcq
xtqt5LF0ul0ohjPq3vSK/nAdQaNhHAh5xfOAY0XTXEJD02ovaQMZsP0rDDissp4PvYMCuauQQWJP
hEXAUoqwNGuTdXCqlCHCk6v4ThFnMthxXnIMI+Wwgebw2+quWlNQkNRY8/BX3n1pF7cU7ukW5+mz
qCOALNjlViBncTzghlo3otlLE0mZ7NqjLWLo6/C2+9A5W8GU74ZO7DNMA3c57xo+JP6Xfix2jUlf
MjvzKQqs4FuxHyDSEhoyOVGzdod1Y1sPuh0TdCb991wwBEkJsF5DFMFkBQ9/jbaNaToKI8dv1rHk
HoQOxmBiFt9seQH+RWyWJjEg6hf7xAj/xRyh2FnnJ+lFHi33oo9G8sr1OUmMcKC38dB6BNggQcge
+tEDfleAm5rC6D5SY7zn0bvzc+Ovbdx5vyiMjBGVSxt0B43InE+S5yQeCPHQ3XdF8AJlVwXNlP19
nBgLISe0sDuam1EBchsaHi3LrWCpEtZXL5761gmfHXhR5PQs1c88M0Zpvmn0sp1bEJrtamZ4SNJA
TeCNIsMLbbUfkN7mfrZssC7EoqdrKn8kdQqz4GxnxqlKSSIV9oOq5+/SJlEdkT8JgOjibMZOBARn
4brxxDO2QPh1BKc+TdHw2ivI1xbXJCdF6vGgIN7HK8e/mLHkchkHD6hdHOJfmVoyfZi8c74Qp9xE
PgOrhAflywihUfsPCj+APMHP5JndI64C/NEqePV9N1+lo/2R5qG9dh3gGLnQu9ofOW6mxeBXiw93
qNNdPLc3BXCaXLhjYCT91p0Y2oMW+SSf80MzFEMvQKCm9ZMaBflMfbufHAlRhLj2QSa7Ysy/EhFu
c3YeIJ5MpE4TVDjcL7/8c3dne/QbIlFyTygX9EPiHCH/MESGMHGI8MxglBIOwAbv3KUu3PrJulpj
+5KEfvCDHujYT9UfURbUDhNz0spl7xckhJGgnsMV1nxDluF7GjwaCCwxZ61jDFV52e1az6D8QfSE
Ay4yOWHYo1luKzd2PIX3VIgYYWNyWcbnWsXWOS0jvJpOeoD6VcM48BdbDBc6EGT77LfuczQgyEqN
9laFAa3sDGJrJKl9PWz5eY94NupbrMP1PAzqCpaOTYE9Z7soV+xqQrqqvqxRUbVFsh3x3TNPMaD7
I8ZvDQKynepbMnBPrMRF2qo3EYSxVWKqs1sbxa4ukFLmxBlVDsnAXjt/zOqDFg7ncYB2M0m6U5Gz
5jSqOtqlmDg2uY0KBIPD+xJ/u7NIojpTau06piRb7VKCDkqPW61IXvYW/nnjBCkSxLsoI+w7qxsy
n8ybhZoMKHjfbYLoO/K0da4jZowWC7U2lStR8XBbeIpQCUyQDgF9pSAAVmw/YeqFzQlxpqKe4784
IC6SHqifsKL1K3BdbXwuoA3PymoWUUOfLAhUzC3yZ5R8jRIqMyAhizSVxVMAU4dp02G0ghEzqhzW
rPsOboCa0rHpn9o0RTprEa7CXBVxyE+q2hbmzDitwhkdSSZxKZFew0CqlvlexngwZ8bc3TC/y9Z5
lCJlC5enV9+uIHFDBEv7IN5gSG2OoRefHUji6EhxylndSJKpIw62YVN4umzKQ9cYT008nfH4hxcd
VIe50/Lg52S386kydTXILB1siQDMKyb2HOn35ITJ2UbrjGKRikAHdw0xuWQ8jMWOISvZUOV+MrtL
bLO3DJIKy5LB1NB33KM9VeSI1Q6mqoXNmbcz/E3yHWVPC52QTEQW5B1I8fyepLB9jYf4QOgDGtxE
PdA35+uhf9a1o25OlQCuYV0fjUgMx/ydUNf+PCR01OwdwRnGpSCxE1RB3Lh7MRon4PvJDjzAWrQS
440bXXIPSVfXseMUkbWz547ulMdgrchZohD0kzVf8k8VT69uP6C1CPgOc/LA7YoNSzDdSPvrtkkJ
4tQ1/PDowk51tD9sZ6UNQgf6D3zxu8w8WqYz7Kv+sSaDA4cAS0afGo8KjERMBkUOvmLrmx/xw6qo
eGx8SKK/oWz41H3wkTuzILPjQJdrGUxqq7r78wsaP44/hEYRcVcAXNPAcJ/8OmmfhUN55LkwEF1D
n3Ve3kWFtDddLcgU8Zkh5324HoAm7EfH/6hLwfdhBp/mwpsYHUgDCn4jUyGuyE6hYs1jimK4n9Jm
ttj3r+7YUcxpxH6FtTcdgGOsLfEI9DZD2DA7ti1DbvpgmvEKL2LJk9j3i8iujkmpw7JXR8UOYTvj
tYpZah6YS04h4gV4U5luV0GOzyP0aTmkNVg7QuXfQm57vgqj2LpV+2hW7ByyxVOOFJ8b6tkjmYCW
HD0TE+h0Fzk7m4kt0zz1Olr1oSJrhscyF7CinAOl5wgZjWlECx+hCtAVAV1O1mXrvEGwxOOdKOCw
BE2YDsL6nvisLdFfVO2B9QqtPL6AkfZ88wAcMr+MkJFsVK2DPZeXRjUog0kni21ObUF42tr23ntX
BusywVI7iJjQU7eFNepYKOGq7NikALIFubIjcQ0lFXLfWMHeq0kAH6pCstcmHM9HyxKl0TciPiKZ
WYUdh8p9dur+TWfpe501UBtzpo+jp+2NwkxvptmaN5awjWXAFzmOs8GM0oEMHvI7IvnOI/rtg2Zp
CwNKfwaDTevNAnprczDnxcaAewvSBNkqk3oqoBINpPCb17jTx9w78KjUZHhuYXw0hyKTZ9x1hLgi
i3ApWA7sW2omooU8s+ZBAgvLiN8/ZLSRteERMPRX41OoYlFEVbug/jzGFTNBSsF0GPLhPcgkBMaI
8JDUN7eNo8l4EcxDWqEI9PQEyTVdTFr10L11qWkcIJxurTARF68v92kIqKlPwB/BuVdEiZC8PBde
j5Vuip9GY3rIav8yYah4VoP8EqGkrrPRHjrSc/aqx7m2+HZwx/di/rOagFkEhjkmP+XNJF74CG8V
HD7k8c8s9H6MELGFNDl2nXx68CZK3I7wnhg5/wVdjN2r+3EQ7jkaj3oaNuA4GHBlyTPSneSRnbzY
SxU+JGEEViLzkbaIKUW8zAlNMXBnjVO4pb33dyUlui8kb1eMIAfXkd+R2OaMXXwHX//btQB3qK4Q
x144CMdQGIeSgssuKpz2RHXAb35MqJOYlfNUjeRu7rVl/QN68Y+IWf9UTdzXow+YArjZCjjMBaKn
vSdTgUiaxqdWtcu7MSMiBep1jKAgBi/WUDb140U/ABvNLpVBw5QNvdgr7XxFZCZAKffRfVTODmPQ
zMQ3gKsGKv7IUeorAm7dBnQCs5CxdTtU+/6e3lKT1s02qE7ZWkAuqGv56qZMqHwWrKu26r4CgYsi
Kp1d2H4HFR500saOrl0/G3mbrmUYfQW5cVRd7zPRiJ4BhD9n9q9w3ZPdjz9pB7UfdhQP1sBAvTbQ
nyRehLVnXacarY/X5VwS/jmb3VOY2diDi28SiV+aQh5rOT0Xlb6N/R/Uh5p5BgLSrLj36YIxLVzN
zuRUB/S2mWjteeRI7Cq9tV1g3BlB3HZxcW1TpAMigGUdl9Jmi1UDh3SbW4tVcWiYtleh+GRQ7Cyb
/9iIegzv3jahlTiUHWU3Wdfn0bSfSNBA/9ypMzS/cCd8vA1DZvNVfJBIlx66mTWtB+WAIRpbhdog
4QMyIXR+0INZuPUbPlMzaVjFa/MvIDNthbmekGHZPWb+o5lxNSGUhhVK7MfB8Ro2hEZAaElyRNnC
zmxiOJQFcXK1R0aaTIRb26kZUXONdzYHM0EsTOa+/QapU5QwO/Oj5DuEEr4pUg4mvtpqzG9+BdFT
CTK6OMoMrsWedDnVXuYCbGUXuhZA7OlnNsmUtvL8tPzQSRTfIGcOSFahspSKps2JoMgK9zQoa0ZZ
4dwbNtkBadhehr5/4Y8RrhBcKrstd3zwxdbjyXb0zpxVs4tz54cQ942eYxIVMPOtFoN32pIgbJEg
tCvmlHTjiI1Qo4Mr2t8/EMEXys0F7D3/S6hvV3GADcmLgVCabfUY88PtjFGekgQkp9kyoXREw1ws
AUqUphTIlveapVqcRFB+LlpMvsF1ERM1HYjpyy7IQh+JDF7g8iSoOOrD8oizLfWAFhhuNF7dcAcX
mNQVOC0EouAiiIf0yBwjWCcG/QMySjSDdfCvGPsldHGOmdM9eigfupTzRWddtuFk69edQDNtpgFv
CivcWxOrt4SWcGVkQOjZ6qLhORSVGQLqI8sh/FGNPI+6+J5kR75qafNq8jFlEIFxDP1KJHxoi2qC
jOmWNZ0TH8oTWyGgCHW5xp3ksPQf+V3xE4eh+h2Y8o58skM8TtTD42/UIh406f0cCtjdNLgofVqX
MUzOfiQgySm3d4ak+9V+RmbzHOh10fDzFvH8gCaL6DjiBGYPI0Up2SJHIVpiCxW7y/wjWSetywNj
SzZ+IeMaKAgz8Xjayb6y+r12ss+RNJXCYgreq6DZeGX83aUOMaQjK5WJhKT9YAQNfop2xxr03Q/A
dQY5wRBt+pT0NopuGFmH3PQOoCKIViKRBV5LjuDW+tClRpjB/R9Y+jfxu+IzctVX7MC68oi0OPf+
fK01cJekIlCltN7T0L+r04b3nKi5Kl1olNJ4RsD32jevOuAzwuujMRnViPg9NK7eSzyazmHEVbF3
k+5urrp/TZB8zpMEvhKarCjFp8tWE6gVzHGDs4R63l7n7MMzK3oD/8AOgQ2MnxEAk+Ox3pbEouL/
QfIj3ov+3Rlxu0AwOteVSb5lsM8H0zwlS4ojJwXi2ZxVo0lkV1Cor66QT9U8foUEusU1r6NjMHyz
iHHKhsQ+xckbMJpTO5GPaOCDaXtUhPaAGil8jIECZS2LU6WSh6LMG/QN00PSDBZaRYDufRbR4rft
QVbJiF6/3NrchsgwHITuHRWml//5lV8c50q9NpRonF37yQrVSTHOjaPkp+2XNQIV3Vao7KMfSbOJ
LrIMk/u5bK5s9j/msr2OueVvksDZEdPkn1QIvDdscV9XLopOJpfYvOwdAUAQLKmtrPIjT+Pl0WP8
rBlbMFp+Q6f9xI911E39ELGvSvsMgRr6Ztg/ZGQW7h1v0reAT4HCVVG40EvakKHTcP7we95Ky41t
OAUh+V5hif+wj/CgjL9N/T6ztwr4NlaWjsJdU07vjps+L1rd2XPuRt1MazdKvwd8N2s7ey6RPphW
7B8cnXHJWPricig32g0PuYox8aI3Y1n250pOtjRn9bnwPbogvw0zsgboVQWgxp3UaX8OM6b0aHX3
gokt8gv7tVlgwo3wXqPOIB57fClVxrNMLyWzZFn8GeTF6T2ge8bErA477K1MtpqrNnz+U3W+Cyui
QWzqiU1fWa+QyxF3thaFS4Wab5yjCy8hHzJZYwOaxSDoRiSTjDec8M7xnOqawNFAGqrWoYlDtrBN
ZqpRo1cl8r11alf+vle44l2/Jb5Rz09z6H/hUUl2tZfeRSX/xEgpI0V7wtxVMKgb/4RZsqcGFwao
0zpGQ7YDskxnX/oxywHKgFFg97BdZDvAyzwZH9PYv1hToPZmGL71JtSVCQveci5ATpYjqo/0HXGB
YjpdUQ+HRLoWmjm7WzX22luoDhkT5tWkQMG0Ul0SXkxo5s3a9VBmWO62yZ1+o+PB5PxGykpztHxm
DF+9N68L3PXk2/R2XcFOPlyXsS1PVSOfePpeZNpt2CwQYD/V4szbAP9IfdntkmgEHXHb3LddTcEc
kNPoWB8T3LK11Mci8YZHt/GuuUGYbPC/6bmN/mRGluGczaei5gL3pTw4sn8qOLf8aFwEohQnU++6
u1QtkwWFVo+gP8r2ArmvCcycX3UURJmNU/zdG529G71pYxiEtxRyarZBMT/MzGA2g7cPqPygzdDJ
dEV60kMdbeHiaBIncC0Q2IuoGpAmSGwIua2jvfVoGS8EJ6A3c4EFw8hyAVGsiIJghU48Ibhoec0d
1DKJLltmw+4xZzsQoBWzcAtsbWWzApmqe8c0PtXE+mqu6Ebx44m1CYySrwzxVEwY1M4Oa+scigXz
5nFVo9Rd9QxkVxVtKAQa+ziiIWj0RDxWF2a0VCGiNDnikQU3v8aU2aBP7hEfdznoLxkGWwtI7KpA
RbsD18yui7qhj4H5kmkV3pPT3WrYSsZCm4QNMmzSAF15DR7hKhtPoycmfZJTBclx1+pNuUxja0RM
hS1/phIYX6YvzoReq/IpdP6vXNJ7s6M96uBDQSxBnOSwAW26dt7maFEPESJNHAsG+8SkucoqfO7K
0DjGGHA7WtqeUnM0zR1iiPA4xiXgFQumijUuIVDlO9cC57axiUR8TUyLtYDtvZZF9+p1fb0p4Ath
4L6Q2R6t/Th6GcucCfVkH8xia1fNPRjSfhUiaw9L+WprfWF+kXEE3eUWpX7Qi0MXsmsyuoSn2Qvp
OjGesRDayd7YJotwmWAmjtpGENSFfsClFcl86932iMQtc+txjB3QOFJejLL76Jz+xw9Q2MEquSR+
+FKkCaBeZ3gtYkYqicObidLhK4y729wg3ra7ct0vRPouSzaJwW6UR/W1oFDZYsh4NcLkEuDxXCdp
8R4vxkpTnjirbtJgIzVJk+T4Jt+5WfbUEBSEWyHus31Ww/iFm7gKxv6i2WQzBgl/cmO6N/2pOcxY
Z/pePRY0rluz1efcze6TYvhusKF3rc+oQaqtlzQkbpeMf3lAyMOGMK1nTg7kwPfGFwwPXhkLkY+w
zbsk+1qsfsnQ38xSPFlFy/jIKllexrByWzc6MEW4EpMRbopuk/tMoF03I74McG+44c9EzniBUX/t
mvpkyYPtFH9DBTWJlwkajytvKRKVpVWBNc7elhVXvyelDLLb3F79vIYHFL3ZojrGQ3sV4N8q47dQ
I4AVe9Z8lYcBjJdE4UjVV9A/m+ML8ax3Vo0xE4qOVfIboWYJ2dP5DdO5qarWkQ5+8W/Zu8CuboUh
H5aFlptRj6fokqnoYNIMqBpmWCfbzBDnvIedadv9bY6LeVWat9Jz25WDkbmrvWePBgaEovs8aQre
sIfcicjuZhbtx5TBglclE5R+8qOPDOUwObKzi+Lala9lZVBMDvExnj0W8DPU/yDPt7jPHqImwQtm
Fc1nk5C7aITjwj2cT1Ovrx4DWTQUBbvlJGbNaupvHenq2E2md+tFg01MJh9N3foM4xP0yMsfdSqx
MSVuoEx2wUUwWyFekAFC2ZhQOA23ebLr8dp3DHMQ9h16QGlngSn/yYuCUz5O9ruvuxcxOk+TjB5d
KZpD0EaYDceghBhhHcLe0c8VMqhLlHmkUljtaSjLDo0V1KTJSPIrcHDxqOLoiT85fKgOZpvflpLc
EYeMpKnMP7T5HeOIfJN4Tk8uTvXNYC4lWE4zHpl1e0YptU+z0H1kxPnQDVb+UU4GmivwJXsWe8UH
TcrGtf3mWnnRexXK8IbiGqG3p14k0ytuFEmhRMoWajkk9nabfUQTSSfcO+VZFV7yJhhxTMv/1ewi
+yAL2v+wKi9W7XiPkmUTu0M8wyZB8LkFZ4gx5FfAwlw25JOX4Ip3Y6bnl3BUHpz04lgrNGE4MMMX
bp/oIKac6Jz//3JunZMWSKj+/8u0Lry7xPI+WpYbp1ElBJmq2nyYbXVKE11jODWmR4uzwdYF1hQA
nnC/Z9DVzVsUWzCwQpw6Hq9RGSTqxUud+Am6+yasq/xuiua/hijAJUMqNxbddMKQbTCp960lfQwc
JFsA9nsWTAl6R8KwLBlvANWNqrH2DKY+nH1b5cSkBEgzCqoJsHHmirT4k210E8TIpfL10w/y6DYA
UNZNX+ePZOnJsNb3Qf2BQdJfxudPczLdBWmYgs1DIT4wQCxEhzxN/VR2gTPHxQlZTVtEzSgcMvS/
g2f+jAitpccIzZtOzJBeZIs+tnPTX9ccP40xufphz7QZpSeYBzoFs2cLPuxaaKerSobeBm3Dl6gm
VHvKolqwbjJz38Kq6PcJ3iRIUtiWVLD8HuK7deeLjo2HoDd+DGOMdrlkzGJ1byKc/wplvw4JeiCz
r958AWg9Kg/dJF5M0nnWhNe/W4hE1yMiz9awbTZpI4A0ZOBex1Cn7GvSNyakndL71xnEMGPkGyo7
WngARHrayZdhMiOkMibm11hZY1JtZVUdEay9N934k3uEcqJ+MJ3GJZKcBGwTsTITgIZE3DHf5JZ5
6hybVWuvQePEsDWQIXdE6EQG5snW2M9t/s8TCtam7ZMLiva/QIIh+Xl9qS91G/2U7NyIZ6OvxjEF
8vzIVBB+GxmUkeXeUpay62RGHW2NETNzgDkRIwv0qSaIqcyed0Cyb9pD8TL7P7Pn0l7ghknDW08p
m8y1WsfDALEXTlVQ3Vvhp6mZbAvNMmikwF6pwT0UFDbSpTY2kuzTDghIYA+SQ7PuNyrDT1pYYAY7
JvPIoI2jbcNnNe7KZSS+qCxMqDxDo9a4Hw7zMJOHklaCXiDQWPBxudpwlNvxi41Wt+1N72QcSL6K
4H8x2iyIc3CZjTKPPWZNfckBF8Y4d8BvdA9Naq4tCqDOf2Ax8ugxrx1KayNqn31B4RNxF4e3OQEk
Nxu/oum5O9JN0xU/gXbB6iHmb5OjnFrKsUUuPrkMkerb4FFRYuW6r0Kse3QrT540PvEyH0bQvQOj
lAHVjaf5HUxL7LwmuBGq/Fxlzb3NDAPC0HMUmncRHmsCGEm68TP7eflmbQsNruWkz71AUipycFUC
IXuMtgE2OMFtnHQMiJ5GLY/Mz956z706nkbYkn+kCKFIrhSPUVgd3WzERu9dbScHvxM/25CGJbz9
jLBe3bhfiNOffPJmK24jhrliBzJqRknZfGg9XcFUYRo15GbuuFIhGXMXmmfIi2vOhHWs53wLUmkm
KFFsQQG9QQvQM7+PvGKERWErZ7KsJ8lvF6B1MV1xjHNs32S4dBj+bGPIiMgCicY3uNIJaWuNMr+E
ihikus5R6nhLu7MdcBOSMPYsmqc0KX6zviOMrbRY1KT3IrR47+R056XuKnA8chpKIBQNjkPqGk25
ttaO6+301JUgHnmeu+ZGrf+XNURNId2Y1o3Bjl46BAkNyZmnH3ip+HX6cNldjMdI3XcK/0DAkMDA
Xh9mk7VAFzla4rVSyPpnGV4DMipsCREJgdN6BMiILaWQ1kMIA4bmPjrFxNiaLXyeJsiRtFjHLOwt
bs5ib8r2J4EQhLKKGVTMy1flDEK78VCQnPSY6ei9HrnaXV6hFbCqiYaIXAem6YiQ831buAc1edj+
ivwTf13DTry7DBYkWrdnBVbK5kbxS6LNi7QQyrVq3o8J39kwnx0T4y+HAms9H8auH7M8mv0R11iV
I5r2EadpWhbA4liZseJZmzkxzkoFsBqEB3ZNM4YJPRNyzREyOBNMk6hqx2KnQWmGAzbpXkoCpQ8x
EBOR5o/mbELIypd4WZG+Yo4/E+StvyVY1CEJCUFVvGGzkf8Gdd3vNCkex6Bhc2dFV5yQ1VWpNnrs
lb5viv6emABM67H5Q1edn3pE2FsP0AHNAKBLnD4PAcv/MXL3pY+FpPQ9ArwzyJxutFGecUacCclK
R5eFQHIqs1Sepkm9i4g1o1EwWhOCZXGXBtl9E5K+ORCMm0/ROvec5NFKggsWGtbeDjsqHFn70I4u
jlclRDA6PhhFuzpEOT04DIXyplA+RG4GEjhHeJYxe2PCg3LSVAnlRzSj39AEQbuZsxfkAKEMXCAq
1g47r7rLs5B3j+qGEBTkXHDEYGSdxtHIrsJitj67WO7M8Vf4ZY681d5Cz8DPaCOKZSvd2jOiWD1+
KaenOQlUz4IEWXdVziBEgG/Q0sC+ClPnAZzfjgHx90h21j5B+3nXmUg+EvDeUAvZi0DTWuFhYiFp
zZpfw6/2hn+thIOuYtrMBX5KxV0wUCpvfRu+JH1qe/aGloK6l+w6zCenLr19QUIJGcH7jvt/axNk
SwQQJwdjn7WSCNJU5gWrvFLFterTf2wAox3k6qNRxvFdluZvmcXF1wZ4duiE1i5m2o3fZt8Kk1rT
c0Jn1UbycePXLh9a2OprgUZiI2NsCqlDceePSJUmlw23ntJfQr8w6IwQ1HDb3Sne73Pb/GQmRmsz
8jhifdpqYL9r99tGOIFArvkzKjwxnU5fYpl0j3FaXoosTB9UVgMX9iLCQ3M0f5Yh7sfaEBecWTVD
Gn2T9dDdRgMJ2CSr4jBOe9EEw7qF+uRlzT9jgB0dqPpP90320KrxG4hq9GBUn30N795gi7+Ib2Aq
ElQk4nRj20twAB6r7czfGhrrL0qJWnErRbB3xuGbspZFg/HKGVbs0Nb8jSnNuiu+R5gdi16M44r7
LleruJ/xdobhb9B5BoPZ+n6M66d8VurU5QvIyise5oITPyXx1VcGCj0rYO4/mFsH3tDaMHrAEuym
e2ygVlUuAaj+I5r87TiPvBF+/RaW/6TJMriW5aOnIPxU+DDxVTzOCWSKXBXmhjfiOWN7kvl9vK2Z
FYoIJ7hk29m0b8ia0MYtsbZe7bvLdfpSxfM7WGfEX2a3FJqLz8mhzEuGo2U5cp2WwYvVO8GtaUiS
h5pTMcfa2IYLzZRFayvJoVe+KWnFpHUopqHA4IaoQY+khuZtNrwjhd2W3hC9cMWn16l1XqFabVQD
rTXvg0tWF8ljpXT54KMAK0nuYmTL/lCFInmUTpke+3bioYCS9/j/nw1wFi9Bsv62Ta///22x/DMr
KB9jwr8v//+LtVsOINimDW78iQvTUTujboBwTJb5UGYUhySdxQZFqNkK6hI7fejQ0Z9pGq9gRj76
OIRJFA72Ktf6x3eNBtgJ6g/gntbar0S5A877pdKME/QaEW3GGN2ELSYbkoIJ9pE15kOT4WniyWBf
jIZJkHeS7hzmIJ0rT8ItEJP1wd7kMDnVRk+HAHFsSuFu5z3LHt8TnwDrgDL17etQpAI2XjzuxkLd
5+njgN9bGd41IQKoKITHARls7FJ8Z+OPLB6qris3hQo8epHqXuvO3XBEwVA2tkHToqKIl33TxBBd
IY8E1ev9ZPqGsmSbEqj4HjVgD8jK80YsqsQZEM/F/eW34SkoC/OLf51YxIEpjGd1xF26EsFVbpxI
LbW1RQAVdCCGkgYVDAPnHIxSN5BfReuoTr3NUq4NQElGCpTY3LqPoOXzh26MxatV/KvQC+0zOeB1
L7o3Qq3Lyxi3B3TLqE5KsbFrQlP+I+/MeutGsi39Vwr1TjeDwRG4VQ8686R5sl4ISZY4T8GZv74/
OtOdstOVefNeXKC6G6gyUrakI/GQETv2XutbVVB5q7LQj8qgFcEcg456ljx2WVwfmkyMV1I6Je8w
y32JztYV1EreWMEmMZgg2E4J2r9YTDocDjaJlzHo2dfdL4ZHaeolePULJZ7tNGZExk6Z+A9NmCfA
/FRwJ6T7auT1Qwkjf6Vqh+uZPZPTxXlFzjikbOlbNUfkvMOAGveP9sgc3iuNM8BSYLomear17Ep5
N2mXZDvTwC6ZWpm6k6VJ75+vJR9134dYfiojgj+VISYu8J+dmURBzVr1ux55DaQu6J6gPddtwIrm
yqI9dtGjG1nvmjFJjHyooZi2r2CKHB3ocnAMOwyV0QbZB49DHVtXU8+VmUd9WqENYPTKM1dIPNVF
ftnlUcgW5dyW3ui8ZWI2cWTpZYayjCpEuzR4zgg4ix9lEd52VGioJ3tWKEZpq0YyaxK22KPhOkTC
fhnQm52RCcN5pYtvYZE8xiVDkgTf+hnTI8JJdTYrUdaHPseYohn0rsl4CXkQ8DF8MVqmNNxIdHCe
kacN56LTnyN0IEfhGafGplSfQHOxaALtsSbcz04f0HmNHkntqAjJQRATMcz1pnAmgTHNN0E1LVTG
BE1NFyXl2VKbHG0lY3cNooHrCnh0IYwcCHcbrauu6qlNhI+7ZY42xvNHNezsRYLOJxfVk16P7/gA
EZKH2TqpOa234B8q46CT1HIUeMboKbybtDYxvjAudZV5nQAZ4qhCwnFAV/jM8pyX7nVC2r8zOwnY
rytXDSE9mPaCcuOjfD0L3fq6rOr6wYEQM/T2rT/VN3bVeTh49E0BC345medj0HU7ZeXhpa0j0A7w
JIKnL7y1pYwLRFIFZSXvP/gIZnZwPnJcxzaH2Bk62zq2xaUkCtNub3zGUjglmy+aafvrXLNxooKe
xTh3cFIqbF0lT6iL1MYo0yP4REpZs2YFEja2UO+L2Xh4ndOq3dIcT1ejpFIgospdm7KxuM2B/kRI
7dellRHL4jGdj5V7ZcZKrey6QdjIbRm7hB04CmNC22U2KKYUijTaW7fWt4ZzqgRm7YJsFHRjN31N
guSkJ+egB++ziOYv83j3YA99RHR2eJ9gt6ThZXDEjHHUpEMJTCjDkYpZBtEfi3ksXoB4EudSlvYm
QrjLkBIrdcJJgTnXm+FXFqQAmzlHgTgORRJEQFM+ZxirBptuUCP1W3AM13Vo3gZYLNHPuNu0dB6s
ZECKnNI1HgagjAo8Gp+MIMi365P+dI/nNl0bfrQmg+EgaF1sDZOoTgEqowqbOz/Md5MiWc7unr0W
XCSREmDH2+AyIHkxdFmWqSGEO133XbzJ6MNVgbGtKvughDphroNZjOUu5phEjp5jZY+uWKLS9VCY
1fsGMs0ijtR7qKPi7OazRxBeWV667OoBAmGOzMKugJvARtyZvrwYQyaLvVpas5O6jsMUlUE9rDqF
ZIQZOdjoVSjQT1dOTlqHf+tY9aslRLUc9fzRTOvquRj93eTqRIJVQGvBOzY1aro87m9taAN1Oedl
XKossxDLBEdVFs+jxIbm4STx6wNN+0fX1c8ZQu58QWRD61mfRUeBqazuQOLZtes71y1oaSW4czxd
Pak2vHXs5Nk3vTV78apv++csjuWRGu8aSvbKf5aedR+Msz2kHz4DSgLRMgavsi7muvfGLwCoDRIi
FkQ8ry3vsjJ/87UGlws+XMntEA+ISwWEEQ9zC2db+YzGkCZYVqxK3dKgEXPnFUgSmtDbqdI0V3Tx
ORFXNRnR3NtlZ8k5IgKKXlvvEzu+BFxeMfvy7zGiRkfGs6uepthBHy136yQN3hqygnwmtQs9iHYk
+1zJ2c5ecxMtK0u7yGiK5d7wKuoBOtyDXluI3quKbkNqrYD2klFsnUt0xwtVwr7MsxxsJ8nzRtyS
B8q6wB36VqnprqKkjIPiJFDkEiMcb2u8vkPZn8QInjzcOZxj2BwxXTTZDQVctB2KFFcRB9pYD71V
zrh6wSC3vzPTENEpa06JiyhQLTUhJvzEzpKFIV0kzhmq4FYhHxYIH6gSAslgEKGBOlNo+KKJJkhb
Dts0hXL4tUE2ohVkbWd+TQRnkfnBZaviiaHqgGKNaCanZa7nMShklMj2F0iU6CgLjd1EwsIqdNms
6aK8m/a0z1xVfUnnSCgmV1Vm1Q9FVOa7pCNY1egYeKsMnXLAycC0gufMs5rPlh8yQzc87RYRBLVx
WJabCO3mWTebCyhz/KUyu6M/iwmojoj74dahkKS56CchCAIHr07VlDcWvvfViFL0AubD5dc7p2Sn
he/x7hXDfZpid4G3gr2DCqLTGYCjZ4wvdYqU86BDdQNzUxj2FUkB9L+00jlKo4C6CfU58pNbopDr
dVpljCUpdOhMNbRtRqb1vhMBmyMC2IgnHlvVBOdlSgD4IOptX5Rk28lFyoOyYLQbLGl5Q++trfPQ
0MVej67p2JAeLPLiCoigsRm1NgJSU4BSRu29tJ0m33kTbdnK0T+PkHbfdBcIeVMJMmvAZjIzlJs4
MDcmzvQ5LI3uZ5Ne12l3FZj3InfEQz8+8GQfOquDCqk0se0D6z0nkh2R5rI2c3Rujsuq5X9BWw40
0Vsj4Fnq3kXlddcGsZ5Lw+gIgNVugoIurj+hts1gYXajBK+jDfcxg2SGRPhWcjBCVkwxKRYuKKii
wqkbzjzJJqrMOYPjvK5HwojqBB2kQBqvBu2sN9dRiZehNkwsgB5rWYnymYYFo3oieVFxA5fQ5BCs
yRZ8hueyqAv3Lmyw9rcj5xqBsbVJctw7riuZTairyqbrxFD0xmyjx0InBYrTr7Vtu+mAzxw5nT9d
9Ul1D5juenRRQsfDqfHBRlg91H4vykcIZMCLpPQes7XVwnRoxvhZFYi6tPqO0TIz8AixOnfZNkdZ
MYWPo6jSE1JcXBEGcAPNuW/Ky6mt5N7KRtY6kJstptG1E+Naxv2c1kGz9/JY3ycdT46viLuOHN1c
x4xYoTqJXZ003FQBSi8nntxt4A0B0iQupuwihn8hyJGEPaK14G04OeE4vvZkZJW9pPgwFpaDhZ+F
fAzwZjjBNefyfl/Y5SUmzy7LWrrQIbaiUb/NkIZHPqsBfvPzouxercG+a1HKkQncZIspIVaQYerg
Ybbp9NcRa6BeiPtcvYLouU/Liq6HNFel7T8H40BAXsQrtq26UKiWhjR5CNNNz3FVBtkhcFA2kSSH
tGUW2cXWORopPPRme58w5Uewg8Vb0jBnKKp2NXjJqpL2Qq+zE0jip8wqDkFbIPqZGiL5IguLa4/T
RiDTUmFzHg4dM+DqWPrWdUUSoanraP9r8uWdgEEpNEJYtyjPmE7QEmva8NKdjE2oiA0JowAj2BHT
yb6LXTDbRtjvPDWJfcwjhjhcBXtZ5cXKZZJ0TGuTQ2g5VDcCBhza24SQB8vbOIGPxV8id8Hfi40D
pYafxUs8zJjwBp3Da3YI1biPGsI3mPmIjdGPvAzvh4i9UyRiKqaEc04+YRp0M502seqXzB1IxSmZ
ZIWch6MCrGiqxmWh3cp+gJtXpGf2RKUqQbEunUlbjU4xLqG5VpiNskUWAIH24zilTYa0wnCoMdqJ
6xFygRv30m+SIy5Q+7xTYssOGG7aOnrokTQNQ3mIJoWNlgGWrbrPRYjcoZMuI3qPXydTl1XHZtlP
7hE5AA9rMpE22qc3k0s0Uth9/spoRxrcLyJ+G+R/R0pOHLedd9YOxG+6U7G1s/QFx6qC2xiw8jiE
/WGjOXm0ud2qVaTh+GJdR4RgSwNbRxMG/KpQlnjGtZ3v12rhqPbVDWI0grqHiI7xOI1cv1kNsgRG
QmeRPMpqb/Gs3NQFBDiaTPHJ5aog7kTUwyUuneIdQS+9NuE/RHb6MGTY2VAO4hOeODlMApOsYs0J
JugZXY4sIwg4WZLA1HOhl71KYFu0QBYc+66LWrXFKZvsFPzctRm01oNXdogrEv1ldOaGn+sPF5Xr
lseklrRXjEl/0R/skAjVWvbWskHJuCuiEG67N9yL8ogEZXiACAYJqwkbniE+xMpEHqhlJuuvH1oD
zQZA3dnR8G1z18Oq585E5dWpZ7vptdNvf4S6/euHzKNZH6Q9bH77u98+zx4ytLk6bTkLDuB09vVf
sEtpp7rhLW/Gz1//xiInYaf6iMg9xvV2gnTMDmhKaWnlIgjI55sKNL9BLOGHP2ICBz98OP/r188L
EmPmsQCWQysBt9sAzVrJzdQ1M8fRRN4LzWZRqWS8NQdOBMDze6T0AqVrPdCHNXPnwDrt70SCTT4x
ke0MMy+9f1RkIM2oanlmG9GtCtLrCWsRGBxBz7+fTwRl8FjLtmEIIt+nqQTgFFfjfppw0SGQGvdj
NgcBOv2sdXOzk1knuDB62o4l0yBaN6BUMAZQ44UclbIS15EiaNon5sCR50hK30orfE2h73E6zlea
0jbjLLQbc7QartvDT6HNvPC7djqFYbRqi1nsHN2waThrgzyGpgCC3RKVodftaShKeqJnjrqLiJRf
plrAdKzynv1yq+irM56LDNIGmjc9Gm54Wm7CrLztK3GT9d6NPkEmKnFp+X30iOMEjQdBcqFB+SxB
X0TjS1bSmrPKt6wAyFtC1SqLq8jmlDnyLfzWYRzrn+sJBUIGAaYGdKBQx1JTu7tGiIEyAlpZoz3Y
5nCCWcwxoB+em1istVjex653hIRdb1vXuhWEvIswwtNmkUQH/3llh2SzpohDTBsRRo8CRjIFakr7
rUuA0BOBgGJx7euRd5h/ErdOX+hQokpoOX2qOGhWeMxRyqgRqHCYXuvh7A8S1TajvgLot8f+wM7Q
PcmQ+2OMDXANpQ1HAnNUyVhQXAoIPZKubef7z3WEWTwlxmAFhAWq8GOXTjdMqaqzzDUA2Ngl18Hw
lklbfq7wXI8UhcvK4zt3cs7CCbF3aMq60LXhChOF5M7E8KBFQ3n8+gf1rkyXeWhvpatlu2Kyy2M1
/+GCqNv/9QxxssH534/B3x9zv//5L+PBv/usfxVG/m+YIS6Fo/9hjPhN87fTM+qE75LHf/2qX7PE
bYK/Hd2Rjmk5hmNJj1Dwb1ni8hODR2l7ng6a1zQt+X+yxIX7SRiWQKArbSKHhEcCef1LlDj/hF2S
OtKCDiOlrrt/JUmc7/MhRpxAM9tyXFNI/ktwlNfnf/8QIy50C9FPhTylkTBqyOjBOE/37eJDuPqv
+eUf88ql97OXcW3dkKZju9Kd//3Dy6BlpiaBkbkUjUPONsyS6Srw8SyIcKFD0y3tdE3/84ze28aN
aJGELZXCdmp2FapKXJ4blWOMbm/CIT6L811B0y4+2hA7E4y4rGE5ynNI4GQJFnj6qIiqq7Brz+rJ
XAVCbQ2prR3i83oPwFCFz5BaQgcU+8e/5k8upitM3XAty9Qd1Gjf/5age5JhHA1CODmt9JL12zzz
h7c/fhFDOr+/mK6wdMuTgE0Mx/jhPQuEz0kwYqQt8N4suwZN3aR3m1Lp3TahQkbkogDurcJO3JPJ
8EKZdsFhink5E37lX7cjvZrgzkWY3mBVs9/a4j1273qSxWSHz5QuY9gR0C4fiEphl8LYEAGotdap
slceBoBSgfNpXqbqFvsyA7X2LDJfpv6qsc1168ndwNXtW7VsDBObl0tKRwqHUpxZdPlZ9Jb17NpK
IIGBB6h941zXe/KeLDa/167jPEb0N8R/1HEnYz514FkZW8otHfozFglYJTQQOIcws0PSWdCg8pXY
ZMkO/t2iMRY2riV4LAszQidFujO6bixvZ4QHbWvDwhNyVY0NJemslK139FuZ1aQkV5BNwpHG1t+E
Cml847OXcHgpCGytQSe98ufNAu40YwQwDbO//4zBf4KSsQZMnzDSykPUbu3dhFRWR+BQe2+1Sraq
pfFpyHUckIKEHLsvTuS8nFUEf0/dyZzebCzhEYebNG6usIgerCZbCZgI9QqfI0Bnf9fzw+aCOEwn
WDa8N12IrAQUlWznbiVX22FWGSOGMZuNS7hn76XrfM4lMN4SmJjuTN7WXqbOhS034QGtVx1jEpzm
8MfJtIPYluWo8O/dl2LqlkW1GmO1lTFADFJG6GXvMrNZ2EN1Ctn4gZY56snhDRbgQ2AAE3uLEpUI
mhp6Bw+4gcAiZwpjo2p1iZIlIUCiIiRS2eJ4EU90NLX+2g/HQwefKyULK0b7b9MGzNrXiBulwL1l
c3ZDPp1gX4zch6S9sgQKV14eAVM/55eiyxamWpMFjShL7mkGM1i6swbY3BMqHpU/5oV5jAt7XSN5
0yZxISXOM8IfmO1z/J1gXTDJJFW+j7UVua67CGlSvuFy7IYZRemdOg5/zJMwngVMhtPoqQPijVIX
iz3wskPra9bZHz/dP11CXNOzpKHrtqmb3y8hU6bKUvQ4Ej0tXdTgDVkcC6f5k4VK/HQJcVydARwm
YtthU/q4HseBgT4AlQ81IRCc6EbHdJitXYCGLvLBmpb0ED9GAT1iIrAbDUgFzJUCvZ13G0P8h1j7
x7/2T/YHV3z4eYzvfx6S7qLByNkf0GkOvbvoi/fMY6KIkD7zNqXH+Lf9ZR2dy4jgDVZQOqISrP/5
Hx+Ljx8+/Of/l0WNzvv94d1ZPjfPf3vLG7BK58/Z2z/+/mtR8/Z9UfPLV30rauQnXei67jGZsuf9
50NFQ53jIR7z4M0K1/1Y0eiOTo1hYoqwDAqh7yoahDYeYxs2O6mbzl+paH6+PxomPSzdZYs0f6xp
sAhHrknHYSmdl8jM2PIwrxJM+2i5d66CMSxgZ5JZ5I6rWmFId3Tgu/bZV/CG7XOf0xjrLg3/Jhsz
AgveMg7tk4tjJT5kFnmT0XtBa4PYlondT2euCWGOpgnGacZMLg9UQDynqoeNyO4Um2MMLZgW8kLA
PJjzYSodgRXf/VlhAOj0t3HYeWgMsQudeelVElyw2eVywkiDD5fsTKO8i+kfkr+CRtLGeMJxEnqc
Q0seAeCiogBoCk4k1RlohjOtw80XEgKkv0URn41Wu2MTZMtVyLQzh6GAeuj1hzR8M1BHeRkAA5RP
RGSxG3kHj8qgG69r/9oFYzxykF8o6geaEi8R9UQ9FxY1Y4+zV0Ei1rZggdjErBlY3JhdzQsitPOD
Ny+R/bxYhvpnXZf1AgUYcwHJAD0wrjzTOZi6f1aWb1V2Z7eXVjQzhi2gLO0SgQw5tsl+YiOIGwAx
4r5b26RS2XG1LOyXBhH87OvuOeKZ9q3HmNnCBoWhiTS12r6GgLaY/9LR32yHS8anEq9CEA+/aITj
lEYPRDkOcIRAgO9l66+yDfOjrYJmXTVvsA2WXjMylmbKHG5jmR4HUAnNXg0Z0SrcHCnN5f5F0UQa
a0xFiOY7+yFPH0r3UjOjfTNLNiS6ZA3abPaW02ylibewvGQ/Nm815LK6ANow0c4CqNvhRcysfd1D
9YQAkgGt0ZDfhkxfEoM4pKZbVemVcEkrZ/oU4dBp4eHMA5UsXXvF3Ti9RFyJqqTRgZgD1NZwKUPe
NYdmJmG1qn7Qo70J13PG6DGUwVUNhRiSd15EG3649ciYglSuvYGush3eJg8TgDIXq90sArQZ31Qo
u+R1XjzE1RuFJDp1i6uPAyB/a4L/wrL8nztI/ncW73/DwyaHwz9clZ+jvPnbisHZcxO19d9/XbJ3
X/7x969f+W1l5rhpWq7DkZMV1ZKCnfS3xVnXDc/xDGAXPxw3nU+WYZtSR8qt6yzQ8rfF2flkcgTF
A2Zx5ED/Kv7K4uzOhcUvW/H8k87nTdv0dJMNAGe9hAHy/UYvKEozA57yUo8d0u6hzwXyKmxz2HDu
LhpxTV8bGnSCDpAKMdbAwW8mM0W4V2wVUh8jgHSecoREbBhddVhoWkxlNrazoNoZijy5knBy39xU
ESnIeXRbGu11q7pF7gNQIM91aIej0+VPyBfWrpPeiuDQcmqQGOntOSYy0d5svl3Ef3tpdz0R7+QR
++mR9OF3VEVeth5o7BRwqesefQVAbxN9SdJpN7mfHgMiQzTg/ViyFiZNbiVh6cjgIEkZmJrupNvN
Hjvy2ifcENICh7XpLp/i97ioydqw7yB7wcom6nsOQKU5jNU2Trs9RqmN6dBKMvpfTuZ/qQr6zz1u
//Kz/i2fJW7g//W19qMW/F2Fs2jV8+tz8f0zxFd8e4bcT7b0dE/MnkuPMoZS5dsz5H1CQWUbQvfk
/LzmhWrCf/xdGJ+kJ3Ww4frczxEmt/23do2g/+O4xDUhPODWN+RfeX4M78dK2bYlRwOb//NjmLpN
hfWxcs8He4htYK9LL2we4Xnh2J2utRBIMT6+qMFvHfsoMnuCWHLnVlKtwW/foNI/xZ+dMdqosnk0
ejcCzR0wWTSja1QyqcT63cI7Ck1ps9vhj+qTkk0ieC5B953sOanTS2cMIMgmpIP4wZMRNbLZdwsC
sckxxhZ6BmWERiYkzMS1LwfXvdVj+7yx588Zki9G3T+5BDZ2QLz090I9mNZwDzqKpwpxlhIl4i6e
w1Xz0CE3ERozXnTOW3I/zdjDBjH4d6nq0WxJfUDY1NIpVRNMHKmRDz5sogF6cCwIQGgnCBNhccPJ
11sEI48rajjEBczV1tGwb/VyG7fdQJBwyOjQ6ehO5yS3xUzgMTJEBCwX5cay93lE1BxBocYyWuFU
/hyEXMksgQ4xI4iqjNMSDrRq7c9Iutajd2BKyoOEEN8zcSisodsYOs323qPkqPr4HU73ThuaemWM
GmqRHglM7ZRPpRbfBA1lQePggRj0qjkUgXFrGc9KnFSjuh1Vdbeui2I5phSqKjOBAXT902iC1VPo
LUSO6WmC1OyMeLvjAv+HFkJaDfV7O5ZXmer1M2dQ9OjJHzYnYLZ2fl6jPljLHnizZlonyEkpbbj2
ZPbTfW0k5rqxeNOHdNMOwUVpY9/34y+VY26ZQN2Unb+HDUW5O6qOuou7znD3VgrPr8xHxqHWU5Gk
R4kgs6O7HklrfaJthIKAmXQGa3MgcykkZZaCzDWuiHk9ph2wztoSl0oH/h9V9SMZm84qipFtlWmB
7xLUgXGLUwkUllmay6GhrxKAIQdYe3Sj/N3z7GSh0V50NApiYFp46n266Uuj8bd4LJ50bwWM+Lnn
jUd4oLiVzJYhMe6Ighw+toKyU49VrUfgUTC9hCb1fEOfgz9shBftS4ywioyBGYxhpvOdfl8oNL86
p+KwfSxr+zYm5AuUrnXuNunLZNY4AVMH/3s57EWRbVk91iLSyTXrTmPtrAvqeUpoNETIIGTiEp/B
eaGj39ShrFF98sXR0D5hrOZSOwLFQ85tNNo71NAgTNxlPp1oVCChENkxKqYrbyCefAyiW4iWatc2
0VPkGxAezWnvscOi5ShXVlO5m6zBmhsN2jOuDKAcCd5Cj0dGQV8C231AZ/o0mfIqckPwqgb2nUjO
ZgzEisAwmI45b5pdPFUC/v5QGq8F3kpi7w5RD9SVoN2utcDv0wbK/fWYOI+W6W3dNlwVZfKE5xZ6
IIVnVHE3F9W0USFVL1KkXdHaj7FW3aDtIvA0qm6iJkOghZ6eoPFF/zCm+Kk+LP0/6U2LuSv7sSSZ
V1RTWKzaFsWJ9bVX8qE3LTvT7LMmR0iCVB/s4H4iZ2OZx8EbqDMEFv5tLZJjXhYraz7afH31/4H9
9/+5cpfK9F9v0TAcnyPF2eGXzsQvZS5f8dsWzY7q4mp15pmKbn8oc91PpkGrgRKY2BBaW+ygH7Zp
YSAzwBBNl17yRd92aeOTbsw3gSm5DRzL+Eub9I9F7nxHufRFXH5EyvC5Gvi4Rw+D0QJTlmJZNJDi
7ObLqHV7Y7JPKetHigcn8RLjLLOyV0MgY5id+6K7yWCmovFB3ad5IDP8EZxDqhATTkRu6Kic6UpP
Lmvjh+v6s/vf+skDQOnvcWF0fmrYat//uG0fIB5yMrBbTrL1VUQfnOjjRUvm9gqS9CnIHrwcdEfQ
T8eC3AvfggaWSVyGAHggDRHcphOvAugEeodvjRvXr8l+13G1hLhalFGxzWbmYjBLDVNDfFEZJ8ii
1sL1J8ANOSR1AdGpKlwCeqfYW2TQRTj8Js81yuY0HDaWGNHPuFCB5BOuUlrWbf1QpTtPTPeV1nZI
7t0ONVja4jVZQC42gLMyPU7bNwNj3ZmSTIqY/l6HWLhp+Dh0zQmfdhuLNnYzZ6YYD6Enb6eeXJig
SC5BcJqgMZxtMosHVFzPTG21HrTK2gXIAn2c9ggyEagB3koThs5zldEUzSbrdPwkTOVVYd5kelgx
y2L9RZBpjuo4DVm05HAxJ3dWOY3q8N3WURQK/VXD8QVEkmqAzkmlbXsbYVSb0QQBOh0salrC+vSK
qe8ty1BLZT0mKNWfDQoOyMgby7ljzghUkbapE5cq53NeoSmFtD263s04BVelhXQZ+U7X67cRleWq
rOtXA9IFuyJsjylWx1KBtvADVIvyVbeKG8zn2cpNgrckI6BStQK6AD2mjFBC/Bq7UUca2mFX6Mbw
upucu75nLG/27+kcD2Iwd18Pc6ojKeNaneAJN9PzsARWWmMAGUIAYgGTLAzMZ2mPXTdxGIR3LqGY
Dgl4i7++0v531tCPfeR//l80xDbm5/0PFlrw96Rv/u0+QomU/w2663P+pf5u3Z2/wbd11/xkcMZB
VMjoGXSr5Pjx7WhkfnIt3WCc7EgLsaHF5Pzbuut+4uhDlokQcwOYIue3hdf9JFm9DZdWgP1Lv+Lb
se3XteuXnv1vLf2Pc2aaEd/v5S4NBtRSfCPJ6UgaP4xPTLtryNUk3XnMxBMg27ehd0g/h+0WSaod
8SoL4wRoZat15X1UV9cfLt1P1tLfjVXml3d15tvz69seG8zHhR8rsqd5beIDewiIgrd3tSH3uUvZ
qVzEVf6fjNV/303h9TyJ3YadRrqG4Az78fXCxm5iyAUeAYrmdQ2EIU7RtXn7vFbXhp6BLM/RkkPu
tzAyZ+JY5/XGGf0t4J3T1MmDLowjtPzz0vBvieq5TmmaB5NBQqRa9bY4pfQpm4cxsWl/WudKHWtF
0pXNs1tB9U2dnZvly8mPtiN2OWzMoPYUPZBtymANyNu2bdJlFO295GJwplcfFrWLBHa2NB4tGe97
I97GobObP50Tx54tfQ2Qd+P11co10r0FXbMDemwEO8JLgRJX14449k2wK0R61UzahRVn26r0Aaao
lc/sOhF8p7bZcE7ZJ+FjTZIHIdiH+ZvWjnEwceroo/vOWr766++8ZxrINVBUSCQg378TtGfbmlwA
bKj5eWkCjEsIP6yPvoZuTIlflrLvJlcfb/Of3WZ0+Th1UwEJ2/3hLte6PCnszkI8NFYrz1MbctNo
2R6ipFpyKFv+8a9m/Oyh8mzbcLm5men8eFfDzrGsthfeMtadzeR2O37/RW8XhCbtNQmBAFPOGpP0
FJzAVG0zRz80cOQ1f3oIGng3FelPlje+AsU4jcxjOs97b/U/exhYQ74r4+dHf55H8ZPqs6Zm/vcP
ZXzoh4WVe6O3HAvYktwuqXJucys8t6bs859cEWvusnw8M3x9MZfBBesdBahNK+jji2GmMn0n5cVS
O7u08UKXtbX1eiQMEwLsZFziGiLJtV8RYoXnoj9v9Q0RdBeSh3Ice2KiCGMi7AYRP816vrwkvLKP
93V9rAiitkxrm3Tjxu+6A8ayA96DpVm8JVWwJtVm6xUgpWYcwTAsPJg0Li/UTnwaqKlOFRhnoz39
mA0azYUMirOpnZazkiIQ3ZnnhxuXs/QI4LLoO840nO0C8HX1uAyHkHlDgMaQ2ozspgZsnJ48tsa4
tHq5l+OwVlW0x9ez0ofnyvwM22pRYl5LtGFT8s1ofRCRFdLfGDc54M9OpNsxt4AXpcu0D1dYgw+k
diwGI9sqrlDqEH1IS2EWWciy2SWcZEOiK5yAvA7OvUH04GlXQ/kE7mEVN09+wAmSjCsH0Kd/bkPK
gz+C5S9cEX5G+irdhnpYJ7iTYigxpJGgPDkrACuQUXVt5OHGL/yj7bQImq1tgFl4/nUC4H1NNi77
0gau5NFaCtZ9BeNw2hqCqLxwWzfBYzB61zbfNYw1MsaxGXchv3K21Vq+05xzNWgrYc/czW41mQ0p
OuMy6Z+NVgAzSEPjXJjMbaIYzH9t90ffmCk5DYHYfXHQEE3sBie9hIsKjB/72ZkY9WJhWUSXZ+QG
l4UDsDLLyKp38aISfpLSLCmrGqCJxWQL6UjLx1wPrQtW0I+3A5n0U6ats8iiu2WBccPuSU6AS3/L
jNpdlFO9ty0oiXAP6P4otP48TYZzt+SdQlFOIPLSw1Ep8GNC4irURZP6x6Y290HFTVOOG0VcUmDC
FmeNbwtuQDuCUtK9KN43u6UrT2JDzOWGlrBqoYUHE5lZ7l3ZwCFC3dXpCbuGBArN9XPfvSAlbbNb
hThEZ00rgIxVO3ObA2Z/7XBeBQc/ag9aMdPFLMD7+KF478g5upny/hw09KWrLlA17OvSuenJLR15
E2pGo2PUzIOs1fybuamO+GhYgu3dOJgmeCbGcDx3RlDUergV0WWRA48LrL3hELNcjsuAr4pauVdQ
uQSCNZPHKVTB5o8XlN8t6BQrX1sPjsMKRqH0/XJiOKXt1ITwLvWyO6gA647BLCFhLkHnZb7Yf/Jy
v1sr59ezDN30HBwy4sfdamLygYRMg8Zo6a9xbbx6Sj23fXqFT2kdhQxIeQPVPBHWq4uQt8IevKND
W5Es19WQWHtQOLk0zz0bW6GgG5xXFu0yHmzGvhbQOy2aMPuQRuQmn03WvRJyk8vz6OvvEUQqNyE3
NLpriumkCfpcer3TXLRbnHKBqazyCtVXPedmm9v5we4c4lyzw/x+dNwTgW9u4SmAu8IUmj81YJQJ
WjgM2nvIAZN23hHhHE9DsKnJ20rh3ycgHZLm0sV9F+scl0JrG4IbyxjysNr4ffdC9tHed8Wr7gKP
hPPPd0EGhcWi8o5/fPGNuQj8bu/4evHZRgXNCbQQPxZt9UjoUcTFny80ImwymaYNNIPCb+48ch5m
JZxRDptGSy8FZyvppqdg4yD1qzj8s+6jLaClilg8YZyulHnSQeeD3P6TYlbQ9fjdTyoRraLmQMwo
kAp9f1sSPB5jyMu8JRO0g4NcrZr6tV7Ge5p6RjWum8g8gbY+5v204YEhLxiyH/GGRtZcxIN7Jxsi
MLKr+n+zd2ZLkRzLun6V9QIpy3m4rbkYCgpoRHOTBurunOc5n/58TqvPhmoEW3tfnrPMlklqCTIy
MsLDw/0fyvbKSzGRclF+IkkDtX8eD/5a4pIVWtxvs1VcER4c55ZVucbTbuUG01b+bAS4F1QbmJfL
lz1B4E/x8+maZIcy4ZlOu70CXYjcxtq0njH94jSoroCfnKW4dbewsHE039Ifuch0l69N1bY2z/RE
QftoB3NugwDJHkhgfy4xDPkbv0kux3aGeB4e7bFfIhW8T/VhW3doMRBGvNTclemwdUuogyPUvoYD
iM6B6eLz1AZbo563XcH5Gaar0OZMBSLoTcjWTrDS4mWCOKmCU7Xv62cFFHzVajBBTS8c3BkDo94a
PQhLHORQ43P04FbRzcsuNDlE+WeWpOQPuQlazYFB5s1brHC3cYHOFDhB+dVIFq4lO+D+AUDO2KWK
s5rR1OvSS8uJjxHz4CbhWZSENzAcNwEeMCGFjhHkBe6f6TSvnCLZ4ZRK6A7X2mRdKgQ7M4w3ZqtD
BaRpEtu7Vo+PpuH9WQT1U5gU11Svlsre6PGxhO6DSFQgQ8jGQ6z2m6xQqFT3hwCV+Y93kiy/3zYS
0GqXfhiXSinnvU7CEE8wq2zGcMbXaYVgyYR+BJnG7pOnnHbcqImZNmVBanquptEXfPsY3BdijMII
zprWrxUmfrBMRF7tpQJNnbPgxsrAfPBcC4muZmAjEzccLPFQg7qexmEjZ4mXg0uO1dXQmcuAf4ch
IdRBfDECmr6gNcrpB9KUizjMdm0ZnpVRuDU1MMvhVzO+70z/fopGugUKhzsKrhT/0QFahwMSwYN5
NqlYdWj1VcxgUMBdNzg0aDy0xKUjI/wVCOyMqr+W/zZ1gm01YLNIYiBHOqS6a/CuawVcrgJR8uPJ
M9/7RohzOcbLDd+z5OR7lZX3JkxhDY7LCp28C2fOdu6UXSR6fIaI/lLFKGHI8LKB9deU/H/EjGPZ
xw50Xklz2qVu9BsKc5fyJuiPHiicPvphhtJMuO7iaDP3B/i1e6fFPAmUpENIAPoKJTlcW9G87VNj
rZegxUk9A06neNo22rS1KQKq9Oxwbj8kSGnrKh9yIB9R050cAB/PwUtL9nSdUoVRwYQT7VX79HRv
Bzj+eenhWRbtLYTC8Wv0XOJdDLdTBVcroR3nmUglLcI2CKImys/BNkF3JOROIXlb71i7uodk2j5I
IMaMaWEF1uU4WbvZIWfFdhQaC8L3/IqeXw18ukczs6U2O6UdPs/fI0AXPsZlOm7yDmjWwiBYj7hy
D+lq6JUNlKgVygZIf5EWk8M1CBYhvEafCznKbavhnYIGXG52CKAxfem8qgB7hXW2KI3zIQRJ6i5z
9KeDiWs43hNYVC+HetzqeIqbQbvPxh6NG/Wzy+l7qRPhHFqBIy0c/WR3pg7OjMhteSslzq9L7BKb
aNhYBOJWs1HwWXluxyTPK6/KdrabHJ0JI8Qxuyg6DJyxcE/dWwqeCxgXQExLuO+sRZl8tyGlxWln
IBmw80cJvvLeHy+N93aHIUgDhGCwfjXlmvlqd5RzEUaWG1M1iIJ1Vg1r3R3pa3qfnORSDzhdgOxB
KnPcjbnGn9QL6iqYx0YjUGoj52Jq7Xwvfvz4TbT3Uko89lRwQiB5PaG5vH4VxYNcN+aJt8Lh7yZm
GaoKgWYyKAlwl02is4IU0SXRrtmbtLj3EswAS5IhUJE3zUuEXj+Z3feWxushnZwPeclgO58hody/
r1ULFjs6YLZ9oWPn4879+pMpkMTtdJqpOWqmQ2kUYOzJNFt2BaVFDXCmK8Ibsx82SZAs+5ZIlQRr
yYyrMr82yBXUvt/knU3BIF5m2F38j8bhwRoizxWG0NtPQclI67Ped1ce9/leyVYjrkiSzUcVeSTc
1ZQcFwJ+DoEsUUhphhJNqv3Ho3ghu/w2G6bgcF+wKs7J7BdKjYhW77krZEb20Md3oT8eCioNnjdg
XCvXUlkk/JUTyIREocYd/d94Kdm/UnT7vHls+n4t2b4Eb2RwPpmo9w52UDn/d4TyPV/tvropSxcY
vEvNbI3r1NWEKFjRPEwl+C7a18j1kXp+ukrkvU/nhfoNIYsqOcX0k4AVTpXi0NohawEVm2flQgon
ZnXeyZ3VSS7ki/hEfb8dKbNSCLAuP/4y7722ozmSMOnA+eCPvXntIglwcYx5bdja3zRqB3qckW/b
O5n40u45f0hEzPSzSG28tz8cWrPUxYGO02V7++DB0nsTrinenVKksSjWaOG6UeMzyT8ms1uGcXAj
YaPDZH6weqxZRM9hiQ0wqlS7qg1h7C8T2Cb6tVxUvSz7WrCG7Y4V4mQXtcdCY7l3cFoGQHuwnm9e
UlqX0204bwPcYdz0q4Z8NK57l+60Nyd1nxJ2XWQTggZRDf4vxTO5JCrcJduk3QdsooSbpzLhSEDW
l4Q92sQbsu+FgYVVhiAmaNy17LGYutmQcfPlkjr2O08vNrHJlU2SFW5QUj8zKYy2HMxylcu0Zi+p
kMHiL7t8T3/Q4Bbhk//XLYrBJbkPh5rfKl9GK3lEHOXspX6oA/Ai15a0UyHpMQFRSIrJDWPASSLu
JeFDVJ7yJ4n70g/67aHG+yUDMzlEB797lPhTxCsFC1egImc6z6frio7sBkOcsz5q9oE9riqSA6mT
KfzCul0OUPUld5i1aSW1FeSolypokKFZy80/4Q4oso55dzE1KARRA0SaqjTP5Ppv34WAjuwy2dmD
e4HU61K3qesrxm7quXV1JHi4XfRcZ120pSPKVO1dyTnR4Z/YlRTaanupKfguWNwaK7StnX4tmQgu
aWc6hUs7+YYRNRJbPkJk8xbm+CZmfbUZi4HKHsk4xCskDowfkNhX8lM24R9DL3hNV3Ld7+gbGLm5
k+pDAMOl97t1YMZ0w5VNneN+DW0L0BZtpWFdw6Cq9OUEMJtkdmW4qCpwluXUMi1pQKvOnVsrR9V1
d4m2KaZgW0c4iJXmLsGjt3Zo0nKHRCRyJ58poABRtcqKhoXB2kBL5a6DEhzUt73dnevQ+RGO2I2F
cRm3w8afScG0r2DPVlidrNgoi8kbV+GESf11Cl1B8hSLoyfsRSEU1rOKuSL0yBnRoqzZfBxJXgoA
p7EMEiNEVeghQvl4u6M138AM1cONt+2zXe6auz6ydqlmL4PRX8dRvgrRE4jJZFVj1w7BWdUYZ/ZA
G6kZz/BC3oE8/07S6z9FWv9ddlFIjchTg60EfCnFyRXq4zFLdPt9yA5jFTqK8ZLHvAr6jVspLVrh
VF/0x3m0uczdVajBhNQfpTKINfYnp4zxXvbl4uVnu5ZJd+g07DVaUXlhQNhDVWQL6gzBcdRsw/TR
pKaOBNcSj79LWeWdap7RyN81nM9Si0Xb8N6g2p1Q8seBeFewCzLfvVBIX+WmExQsIXFtQonN6c7t
BNtkteJ2c0ydm8HPkDJNV7jTA1tAlTj7OZH/Crn0/2Q/XbL0f+6nw566j/K/gC39h0b6f9rw+3+2
9ff86RtkiOZNW11+z6+2uvaHBqOXLi6oeGDEwjr/1VbXwN/DD6fXRAsO3DHL61db3fiD2ocLf8+2
KQTS9f6vtrr+h+Wa/Cba0RzxJBr/CtDknR7dHs10AT5DHTM0DU76240e0ZFVYGImlPDBGWrtSkes
T0gt6mRvhbSTTd6+96TriwEPf4W34yK+7ikmlTOUaIi+EaWRREFaJuSvYX4hP+rU1tZojKPa21sd
1uFEI6Qu3H1oYLzu7nWno3+MIXFtHeVH5llH14xzKE2eE9s69iEKdoMe7fT62hqKiwiLBIzRuWta
x9yyDllnHTMd6s1cXHQzsNNpJ6PAowra9DYjZ7BGayuoTnRnVjJI9EilOeW0iM40bDPGhwvjM0y4
Q96Z91Z1VqruHnU73DNdqJGISPilvUfMBsRmvZsce1u4BoIQEI8h7945Fe03cJQ0JqMlM3uUByrq
T8irXmA/2ehH6KB43VwBub6JO3MbDpj4Sg2A3yG/UDAMIb6/Mqg8x92cLtmMB+Bo+KjcuXuZ0D4C
g8rP5mb9MDrmQQY/Vf2KNsDWtpKL0jK2Jd8uJZ6MKbVz0NmxEl9oWQCHazX5xrEKLCTjrb3dwD+A
lZHy9Nq5svXkQkDEKtqlC6UZDm66maixA+o5sCj3JQUdtUgvNL6V3wyk7TWSrs7esY1DbjLDmo34
U3qRp+YWaEBhVOeRjRGYq2z1Hmyyi6DTZBzrEr/DWjvaWKObibVFp4nbzb5oGFBnbemerXzcXwfe
Tf4KAOMQxV80iOA2smN8OTfud7r/nSb2YZ74jzo+kRY+aGW2LUqLFcjX7O09DsfLyhV7jI0lsIM0
vRiS/mo0UU/jzJr8VWN9lx/AXIzaxTaU1iTfZ9LMA5rzoPB+vkoO4BZjk6PpJi+vLj9tNhRyKpI5
VkBamFuZEg18Q1emzwL1ghywmhttjX3uPjDMrcNYozH6kcrU9AX4ZrRJ5eWS4qJnCic+vMyJ/A5Z
bdFobpXZRnHL2s95v+p4phrSSjEvB92RAuzL3pP92cMhlJXfsRelYCxfpAanjM7hSuYSA5t1O2Cy
UqM6yhc2U2NVuRq38+xCYQjOnFzI7hOx5Ini+lS6CEg7+zbILrLe2suryRAKxV3bbJKRBWSDS24j
d6+w6eevlP5uA5wc1Bt5nvxOiQ0hC2zgtQJPeZo0Nr1MEQrnM8Q8fasW47lMTIQczqC3n91ATmsU
RDHue8RKi5CoQoR6G8W62lBSLcAYS3HyC9SKd7NRr2WSkR97lpGH0suqwergL7GXnVkV7QU5rm0Q
JWpz28ygn8HnlU39wGHP/QEtHN524TJd3mgcsDF9+UqvTpDrn9nJa7zHaZnodNwSnV/lLGXZI0uf
MG49rR5ke+LNthTs9sePcU8LJi/Poc6tSV8Q8OzJ/AxxEPY44CZIVuvHMX6KHFzDiMaCO5giFHpQ
xyJZlqUu319mLGOH6zFBjyhg+8pdCU6ozb1D15rHJDYOV1XJxaxR6AsNC2XOxSB1o4BccUO8EVCw
BSjVF9RE1f62wfIUWAlwhfRiTruHNAOVxH8uARaDwr2s09byn9zCetlevV094CR5odvBczVYFIf3
UZuct3ENw4Wu8mxuvN65ixti3q9tJOPm/vFsp85B1mTrzfu42Miu85ML6ubToN9KLEr04kHiRSon
1RB8V2uLlJtAyotqlbOXkKM3hER1TJ5rJ3weQ/NYasp1ZW7VEpgRA45yFH61cPvJZzrJYE+/0slq
KAzn71UsUyvzQy8U/D+hjT1dQD0IsZr5+JHvbRyLRe5AprbhAZ6UDEwX0mxe4Osi57kcN0HIpybK
VVySP36U+e6zPE21NdekO/3SlHy12Ou4rI3GpmdVEGHlIP+VIwTA0OS4k6UmR5sc3xJqErR2QTWQ
Msjo5JCUAxPa+AGF+VU3mEc5hsZqjW/kXuZHBt4g+SDzFY+ctyovxTFUsUxlHl/OhBlwG7vAKw+O
CqQ1M45yoA388Us4Lbw73SfcsoQjjlMfAsvH8/CC3Xt9UZHPDB6drQjoSqXH9XbTaxRC8tzV4lXT
bGjRPqkJr+yzkTjJIzrfXfDdVq2tDJYm0j4gaZhYCB+P4r2P4VKoooUj2M3TyjEiW5XRdtDZW+ZL
1pqc/HIcAYn6ZFn/ht2UF3ZJWFlnmkud6CTHpJkdh0Cu4hUlpINkfX5dbRGg17pVgSLhy+lPxiM7
eOJ6+fGLOjKdp9PtQZwlW6YyRVL9droTrY/tsGDZzRObGovEjYSHNPNAJpDDgqQamvw2ddu1MSir
jmOw0OoHWW2SNsZVfiHrUg4WOSbl/JCUuDMNoDh4oLJeA9QSHUKXhThdmCYXQ24e5QAxRgdopXac
iSozXTpZjhLk5RnzQApHiAttWF7CThpDtFvzYjtevoQsi4QgVu4kK5KT3tMcGK9sS2Fs+6RzbvFQ
a9YGgSSJV+EmVKq7BoU5eZaki4bgaegeRhxuSnw9dQelp0fIMpM1NfKxP55mTT7iyTSj/yT3bseF
ZiwCEa+PskTJuX5nRBK5SOhavJ3xIkMfFr1vjNxFH0dZS5yvA05bZN7ZuZI+RIz145HAu3xvJC4I
DGBw1m/gBtx3I9XRbHh4uZctdG2btle1V5x54bSOm52v2wfJAGTLyYBkcIlPDkkyKoGjJsG2YvMg
CZMkRQajlGQmLqqLOg8+mbd3TmZopSpqFmwNFf2Mt9OmkGxUeELEK/zeEEgAbjHcSfLtKJia5J/k
AS8IlLcfiT0IHklIrkT807JOEqZmiLMIH4kcmK91DEoECsLy4BVXbcC5x+UPkt26scyjfJmGOUhL
DmvuVjjRrLJixV1y3ybeYc5ciIbplaJQw9XCZ4m3ZWod074F6IJhOF2fOG8eHLpTSDbJJU+L3YMk
V1jLLY3WWUgmLcmX3E98rXmQ9eprEAY5hyzSU9TVDhK2BxTAvcbehoaxcXOoGa22Vyxlnwi5VQ3c
w79eQHIiujQfQXrDJzrpeBWDDc+vZZZe7pGob6QxFjfzOhmcg2TvXkR0lsydMyNiM2ZD9CxbWDGc
RZ4oFw4xouKS+/OipKzlfZoMOwT5rm358PFwZWOdflPOA8fkZKX6fopY7WsiN6CamPyVC0lQP0S1
R2/Fv6tia/9yE1CCzcsj/1WF6B9Z42/oFP+bOpIM56+inOooCFvIAn8PT0jfb/5h/SJxc+y+19PN
96ZL2188A/kv/7v/8m862t1UIpTzV9Hlrfy2ANPfN6UdOT3+uUR0h6tR81IdWj5FfxXNu6QL+RV/
V4cc7Q+EmijnQKqg9vLCaPu7OuTof5jIRVpEUjw/Uazjp/6uDukQz23Ngx/gWPbPEtAvthv/SnN1
upTC1pDI92sq/r6LfEi5OL2cYJFBhLAsOCGgxMCLvQ1NI6WQtG8myOQWomhzl2+D1IxAblS3GDjb
i4nWhTOP90h67pE8aYLg3LACbaHr/pXcGpPS2b+azb+H+Pq6dJq0yIhgokhrT/KW02wVmamp1aF1
b2QH2i3sdFfp750JMZjKGD7pppnyfq831s+nkTmAxXcc5uDt+1ee0tftoPH+AfejuMN5TVR+MQ2m
sNQgj4accDu2lJixijALvFEDoiYm1bhIjvdQT22Ic+aXKgzvJoUbTOOv5tr8oYKpBs2MCMQ4ZT+o
GqxQMdsgI3QG+rpUjD8bK97h2eOic1M3y4wzbuHQtXAR2VY6DLUsilzlRKUDT9YzvR/+wmsZhNRV
ENY6emvFJ3X19ycdMoqJRgi1x5PsTe+Rlu8rDskiq3pq/pCkSeh+1O2VDwjz4w98ehq+TDnsO0ql
pgV+9WTJVSHKzP3IkvOxVWhqnEEnQ1lwLymXbVNhjzn+9fEDf2t08ESiJkh/Iih1g9MlVSdpR4mW
J6pReek1yk4ac00/JRuhdKoZAsNuAGDYhfKIbLxpzhO68elVmZl4qSX9Zag3l5laXcdWdI7p201V
X4ZBsRmDceem62YX4dWFwWLwk178j0yR3/Kt04ETH17nW0PjTT2WiZyUHRdDd7iHO/gtnjHK8X1h
qmMVhCDTvhiMXYwV2AIDHNTusrFd9xiTa0Ox+Hgm3x+QBCWXg8ijfP12QH6VFSqOcFQsg+KOQIFE
NjZBlXLW5tm3PKd9ROK44LS618cR9NpEodHbppVCQVi5+3gwL4feyd61aV1x62AxAVw5GQwmNki4
dxYZXlV+cXTlSpnDCy/XLqcqxRbU7P8cI/xjK19Un8LI23btJkmg6Ldx+1DYw2Xn+Dd+e4GaS9sh
pt6jSg4O7KFFX0Nv2fh+WmH8MeDo5mW3hTMVK8eOYfovNQ/Rl2pC4b5Atou0ZtHlbOMZluvCqr+N
DZXBInxGMfpOVdoHTS96GnjJo2tAUO3cQ+ckP1K/3g55e1N0+qOS2/c4YiwU9ZC2GncneCEbi8Q2
npBHDELamzHaGdWU/1naqrMI4vBH5/T3UrtrQ+sBo7K1BZp2qfnpZwSi09RD1iApv+ANYAF6Qgx8
vQYrv4tmNQU5Hk3ZY6c0JrfJ+V7XLcieOstNKietinzmx1/3N2L/y3NFQFdFx5eeykmC5nSdAWaQ
56KqEc/1l65zxwU9waMRObvBw0cPz+QQBtvEzHz8bGE0np4KDnFQB2LkmCz1k2f3GGNWOUa5XJit
9BxfhlUXu3SguQda9Yw3W9Jd0i3GisLqdk5zh2puceGPT1PnNVQTtATB1bJCQoH7ZVOjzIF0+cIw
y0MW66t40AnlVylYsRmj4TrmDME+Lqc8n1VLN1GvIriNSLINLbyg8zhoEjxF6mLl9dM9YF3+NKfU
/PErU0X97Z25ngMVR8nPfqFivf3OIRK/OpjuYIPeMKYpTXangl42e3OTIeBYGlTwWq7MGmehUXLJ
hgP23CvbyhVBjdnam4D5FRvNlqiubzXyB/T7Sr/2Nt1Yil1Idl2bXL7U9HFKKBArkb2Z+SdUtuNV
7qBXalAHTJxDNrTjHoPXbduOO4x/4i1e9ACSh2gXFvbBa5MRmLO+mWrlTDHVe6VBHM0CReB0l+qs
N7i3JEdFrc6qIfpWg65MUt9fIMQCqJYuBGQJp10nLTwtQ0F81C4dtDOirxZqpWHvpFsrd36kpiXG
sGjr4LnaUzKFxDPwQfs4QGFfRZttTI2bvjUOacC7RL1vLtLSvGvmCf9Ra9yTtgF5z4tkPbozgBTl
yQB6va70Te+hJThjrLQIJ340w/xRV2YXRFl4pmroBFpohWT9tdOkj13mn6mBf60PZCWJdRl3+hmu
935ZbIy2pW2Pxl9+EzZGAtI+9TbjyKGAc3nk5t6iHtkvte3c1VC20wmBaA0zNOYduBR6QmHlREtL
MXeOOaYLk47DAlLnKiOGA82F9g2GmZ7mX22SnE9WwCmHk0Fi+6ukdEMKvtlN1ibPxI2dlZjnmBCt
SdXSZWwbx49Xppxxb6M8Sa5O4x3Ssg0q7iT+mKrpp6lG6Si343DVUEfEWgt9EYP2GyHiIfV/+DFK
/pKv/NsnE3YMB6iBRrJCWf3tjnDBRYM5BptvAb9c1PnR6DqMCVgHKAavEKnYdw5tooGT4uMH/4a+
s0BgIh+ObhvS3tQMJIV6VUXlT4dW0RsPeC+dQl1RVVpC/o8kpp6JMsHGQnh7GFJyDhXJH6s6di0O
4xmKPnYI6wGNBWSBmi96gUtLi891WV0PSfBN1+f7j0dqnhbeGCl2pp4Gm9zianta9vORBe7ZNs4a
Y+R2La2vBhvCpWbjXM1IKGPlBGnbWDvlKghVNI4Cypx+pxxSy7ojW8PgziW191XcpKVgT5lOzlhH
Y1Wq+JaiMAEQ2lW+60N1bA1/qYfjpYrYTV8gyNbTJtTxWaOdXCy0eYl0tw8QvvnSDOPCmSpjMWTe
GfYDUDsZkZelnyBnf09mf5LFqe2QhNB4efulGlZAhR2Ys0bUCPPPAnM3zgkd/PSwV8zPCnC/7wXW
hS13NQ2ZQFc/SdPLKHALr5+9dT3qzwSyc6lIplF+WyvJuqaeIyrKYgry8Vf+/Wh4+1j596+WozrD
DKzjyVuHno9lg4icGJgOuxrqUZ88SX1nQmG0cfEDWM3iP003NK0dG+qpVDdAjw11+1WxbqypWZj5
tBFQQQQGoUOaaAxnjcAbf/WSboWp6mbW3QQTPUKcX0nFlLLRqMCzxPb8a5RmG6i1f4onxDDVt3OK
PnPaY/WiWpy+ds1qgZXR60TkCdmyrRFo90GXZIvQsL7OStOLBlS5DDzcb6l5ZvgAz1d6Fc2YJqPN
ZheYg9baLfDIkYzRwjwpADC2LYYWc1M9/BGU5jEIu8s5cDdOh8Z6WKRwL/ProMfeGbl7xE9cCnY9
RqqRs3W6H7igWOdzzoA8CmgWFeV49r6qFYaeua3paBRuOFxJGZNrf0rMRdxQe/UczkSLcjuWorAO
zOxbGz8jHWEjEIttWoT6OmI1WOnQeKaSF3ib3jWxPM2NaAkRK2Qi8yt1qhB9DxHBV61aobzbIBOO
L12qDudRm+brBB+jl3Iv4m5h09+NIsZV1/kjymb9YjIiVGLzP9Nkus9HvkIVIHmbBtOxY4skvtpg
Fxg/Y1H7zbTXSmtr624gn4kuU9PDzlznKjUDJwVs4kNu1RHunUpEVKcSWyPUw6raRNTEG/Ag9K/x
CUJIrkR8brbk4togvePN5XldoOk25Nf24CPTmMUbQ9mV8zgiXBU8N3gWLhIzXoUVbuxTysR0iM27
azVKH6LOxsMpxxLOjovr1lPOrJk0wadLH7a8Wp1yFjTjtPNTFb8FVz3zGuM6TfILF3e/Qc8eEQFb
uVgBI9wPmXvWr8oSVteN4iNZYdU4IfvX8YBtUOndhRkzh48Wn6BRE9zfkYaBSob+EIpvQ5us47S6
RnTT3JvZczMU09YLUXEx3Edd0fB0GvkQDcozkZlRLhm3XjsCCLf02wRH8qAsr11+7WrwuufODtY4
RG5bqJLoz7fN0sn2U0qgVJPHDIerlTkyM8YhwZDt0HgoHyijRWZndsASvWqnQCVDUbfrFv2cXbUh
p6BHqbQSnjDpBKod4iXZYZCUq1cNON5cc85MDY/xkk2x6Jzui93w15q4HrVwJ8OQ6IHkcY9xQLIv
k/CyHLVjk84pqW/2GCvmfWp5Z35CyiW9Yoo3d+TFl/pkc9FSznrFI6Vp3bsA39bFmBsQ1fPkW2Aj
u+7EyI5n01kwoLnmmkcv1AJyaOABZkzqavffc238i4okbGl3F4ns4GhRhKjD9nulOwunwYjAacg3
TCSDgI4iaRraG7d0ARzASrSgW+WZaAvNCqWLAKm9dKjwXLoMh+ohlvQdL00254CeWzEpN3qLsoBl
MhEoA7dLq/tqCYm21zECmBVsIGP/0o+HS1+JvzUGkmUYkuF1+1zA8+/DqdlA753WWaqe4/dxNY4u
yqvWt7bx2x03tkOfKhHOa+TZGLmj79bZIyv2Wyz2h2apUsqDNuUMq9To70uzfGgC55xLTrZq6b6y
LxZNkw6Yp9kbtWo8FJNQmZzby867to35NusQINSsa8dGbNFWAO2YV3FOuYEeBL5+Rk3hUK/LTegE
1+FkkoBjRlLfqZb1oKV8GydENtXPKefnt0rj3MEvvG+d4tLQcXJTHdzMoKarWHnZfKCgAsOh2PMi
9oxjXszRFl+Ic8WUIk2FYZtJDsFV5ZKWb8IpNKzTPi/xW8RhosuvM6VCwCqZabIGcL3dqzYefnDb
gQof6feoZD/59PiMFAmp6EnM0zehimQCFdprI0X5MFV2VeJ+LbQWkpT2BW6XtxmCVl0pbXRrVcXa
7tg61hwfnBJ4u1l51VlXWeyxvIL+7d2XWXDZO8OfGcYndsuecFtRgs04MhuLYE6QfTZnFG9xcF4F
KCKsGh2PUa9f9zQUpxkuZmenSE47WQQ968oKAuwaymCVWwChTXehuwQKe4puR8/f2SG/ZRhxhy8Y
wpSeY3P+ZHcznysKz12lwjO3SI9NuB3xiuIluERRUcHTFP2+CekvtKCyJ7wjF5oTgyRCkrCr2Zam
xi6E3MHlbkJ+KzBxzgWadwvxPNl45l+2Ysy4LPmutGm2TYmMeTnvigLJqWJeYfXJLSmiJMBmf0Rr
a1N62VmZ4ZlUYv+IztgyGJD0CqzqYdTy2yZAyVxNu6/65N3S8f/hlcr3KG3YTzG2MVaz1ZPirLM0
H65r9JzXw3OAeGQzdzsceb95afQNAiNXOUvnJqjU+2SQN+vSNappXLn9OytkjZQeocf2hl3cfqlQ
TlhIXduL4xsv1J+6hEkT1UerRN6rUfOEJNuAGu9SBcXqEQOO+ZNcxz7tYUqWjwYMLUEdeAb/e5tW
5b4xg9inkTME4zoo3c2Yqzdpot4XCZewGevLYWn9leoRwuGhs7W1p2Tyx33mOH9Scs709Ad370lq
l7iAITvwknTHLl8zDd0naqH3YRVmEF3ZVsNIkWro3WWS9PxNEz6nGZ0kNdz37vXcszELY1so3BGs
+qFTm4e5sr+nmsOskUT39IOpiRPmsrK/tE3+yDKYsNSYL8y8/xqF2K84sty1OL/NPZvfXOHRAjA+
ag/jVOMOOj5aubWeZkRmpfldDMVt6GKArfg3zlR+kpbrv1dwMF/y0PPxXEAvmndygzILI6P/U3ig
9Ujwmh/FyB0qN1ggKXRWdeDs0OncZ+QOy7FK4VnU1w40opUZE+z6EhEo1XlA3hqBDmO4H/OY2v5U
LgaAhPVsXCN8e/Td8KhHMx6dSJ0ulEldf5wMG+9crhAJdsB0YUYuVZm3CySeYxdoPuJzlQqgrccV
LyOoZUrJGRxfNyClyrq6TltnWsJGOQdGqwf2NsXtBNIjqVicICWSD0++SuTBQPNayjJQPfZ6CPGc
JoJT8ck6Woq6WtxaRXXbmNDLM2xwDOUsK0l7P34jUW88ucxzXTI0h+oxpVuAz2/fqIINHPmUc9fz
5E1rO1dvK6M5FFbdrBKqJLtO2yZN+DC7YgMz6sjFiD+kHt5PFqSNWiOwJBmAszq4i+NE29pG9MOI
6s94qe8OE4AQfShHoEzyYV5deJyBh2Cwgn5tUF5XMyt9pqIH7lXVsyfCFpZGtcgCsFc+nqD3HswX
N1SaFCQ0p4RraPp1FHmzwyUimJD7T8yVmcX3cZ+cmUgy4HqPLgz6q/qAlPrHj37n4vWCrHShg9BZ
PN0xswWguI9bZ92PHnEdfHbdgdzrqDmO8I0dLf9kef8GGZLaAc1PYqCGDNNvhltFGFcAVxtnnVbE
69zj7/o+2GEZqlDuC7/OprIIBNP5En661Luz4//Pg/hvNrnl4v3PTW54ENzl2p997sN3SGNvOuTy
w7/ID3AVEHLVXfb0T1X1X9QH/Q/XRlPN+dtMxqFq8Iv64PxharSbwYyhAyv1o/+iPjh/CLkQ8VXW
P1U/tLv+RXubnzgJODgWAJrgF1GhgqRxal0HKbTSRz+gfubr1wFel+mgYzD/CPKkJO8OOqTDUbeJ
abrY1ZdR3dTxF5Y6CkY3RVxvNbRBA9I7Na8XKgrnWFRrtGopvrrO16YutxMRCXHhhe3iQawsA2Jz
HG57iFMqIpmezo/BTQi4O7WYpKjunTkcgsxZqdFdkIEvzX4UT6K3iiDJQm07hNmtdel81dTnIeHu
rZYrtc9AeqibWLVWYnSjI4plVNrKUf+0DsBdk9JeGHW9gEpCez5bd2mySFezdtDEBvzOq2/U7Lnu
E3ibqJtTFiD1XHjOXRhbVOTwjzKrPRqhNMdQ/kL7DM4B+lv5SkEOZqoC2Hk2UhQNDEtrKVovjm9c
6hUmrExb1qHG4vD2GjQ5t9nHJQI4QNqLZUh1eSiea+vRx/AlikER64vgktiz1CkVlw9d9Ji63bJr
H/vwqrWrmwSpIDNAMQ1+oUi1JD1KBgDtjCDaCsdVs55C1LcAKbW4mQUt8igNjCo33wGjWihusB08
SvhGsaz7+kpT522LuMswcO9qhnO3qTnAZ3QOaVMgyouSDJI7/tiAYTYWQmLm8rrhEK268moeo5u5
RZEjQaYnh+8F0/1GpNlkDoq+24uYTe37l/gqe1N91YzBNhD4bpfsRN/hRaShb/a5593KlKJYhEHz
RVyaFzcy2DnDwG7szj1l2GimuQts76ZxkNZmGGU/b2Xq8xBv+OErlYKtHSrbFs9g0WSoPb4Yqkal
ke6q+DEf6qsO+zShV6qoCKpI5/LWUzwfiv/D3nktSW5k2fZX7g+ABi1eIUJH6qysyhdYSWjl0Pj6
WR4c3q4uckhru0/XbJ7YrGZWIhCA+/Fz9l4bGNoI8WsalcvNM4mPxNOMK/S9iG66uRn3kkokobXS
bbnQ55b8CTOmAvAwiKrgIajLF3fdU+lH6GV3QornIYFZNjgFCDODCt1/WfZOV13mbdlLRI6S0Kmv
0SUqP7IJo4at7x3A8fwVB9eo4RwG7XWeE58GN6S6b9kwBQzgI86hfCnHRs2uJGEfqq16KUjGq+wG
wjwYuvyTUpznjD3XfR+YbVegMYzlVS1nTjXvTQkCtwOg2yTmNS/X3ThZz7Y+Ha3pUzzHCDqJI9s8
ejCQzdQNPOXB3vqjaRrXJXN4iGJkHNP2ceyXS2UzdqUYpofA5cT47QlJVJRAE6+lpJ7QJWss+7Nl
vtH7JoJ3CIomOdt1FcLc4LqQehQvsJRoJlBIf9eIeZ+VJKAcB/8x7RcIFeb4fdOLY2fhQ+0IKySV
wbFWAv0aXyR0FtzBd6YiEMabWEmGarGSkxiUpxy23e/5/Djke+qeaXvlBOMb2VfLOCsL86Z2pQMG
d49+OiMgX4zvsfpWt9dyIfvaoSdhvDTpdUvxe4ldPDTopvWgUl+N+SnV742s3nvm966OSHkJjLy4
DiIN53Tcz1VNrpYW5HwP055kXWZqxXHC4DQpMCuH+mTBHDJZqDpB231Lg6p8nEyPRsv7SNZhrw+H
eP2i9oy34PG76he7ExjXi2MuCDWatLDtiXMU28dk2c7OQhBMlgXe6O4lXFFbI8QEEE2hUk+gmtaF
7uV4qPWENri6W/TNn1nSTA5oWlntHYVcKwK33La6ToynNp0IAdbuniPgkAhfkDqoucWhjbuoYmYx
Z/0uqz6q4xwI8sdt0e/kjzUmLFR1o02Skaz6hYSd8KcN9eH3CdbPOifAEn+xN1kgJwDOAr+0fp0d
6InCS5gtvE9wUCVOqBHKK40OksfqByQlNHNwpusIgfhyayg4mpH4bj2d3QYgHulgEp+orcNxENbB
5s9bTwkHQ7noJgMVgabJBdttm1eJplGU91bv8Ds/rWnyIYPwliXbvpzYzDY7QDIatQUL+cjmha9/
xEgrQTeKQoiElu+GzkbC/btXXstZnVhBZjPZ6zp5ghiVu228l6E9iZo8SXO/oXIVrn1Fq7KbpKkf
670GYbZJnjEinuW+0c7KpRu9yIIMcbtA+mKKg/Nb20uL+YpbQzrdcbXQH4Z2xMKHwJv/FLpL2p6m
6mNnJ1dX6l0MNi/3yQX2R5vjopbK41opj2wgjK6v7MMXudjGlRr1E3HvojzIhawn4k3FM9A4LHZ9
dqr5y+ViNzTglqbiA2FFvg4RnfAIW1UeNxMwijrfaXCys2LZywETzaAzPKPDNBaP7Kqwc4dgWljP
gT0NdeC0AImg7kivfV7mOH7h8tjGVZuahxxuigvM01y5kRMkTK6V4NSOTZTQhlNlHAwl3q8GYeM2
aIIazDYpGkPbPPSsfNgLwEQtdwnr+e2p/F/V5/oPqk/Noj79nwvia1MP/Xc4isPPhfDth/5VCLNX
k6soGbuYgaXb4l+lMJUu8hkVZZ2D4JMq9Y9S2P7NRXbpyFBo5sygoP9VCtu/UbvKlYFYRYuzmf2f
lMLan9pNzKthymAM42xHQ+FX/1xvl2m71agnphjWZlqEHa6alhQ5Jc0C+K0gKzCbg6PuNjWMxw+D
pgQ3F0VKOEBJdu59HfvstDv4sMxqWTDWN9PzyDnp76tmvjN5pPuyPc9df26TNTQ2GzDTl61kNub0
xyZvrhPnV6Xs7mQtpZSIp00RmSBXM3f269WNcqTf67fSEvs+N6jGlre1t06lmHbbUB0y+9Pgsq/K
d0QXx3SrL3EMgFFNT/2mrGAg0oPsxMBnKKwOa5dFAvH8kCZ6BEnPd/Vz7CZPRIM8E8T7o3WuKexG
X1+Tj60SIO0Lc/4rRTnr1nSmrofGytJqQ5dKznSwNAJUVziTdrvdSWihkd+vJqQQ6qZU30591xyB
EqqzOKfm1a77EIRGYJWoOpT0qM0GVP7zjMbcgiE7aU1kIDWdpuZcbN8qpQglukW0xDPBTJO1laZW
lxS/7tI7r0WlvGWzeq7HgUFH+YjR+9lbMI7o3ispT/t229gLnPuM29kX7UEpjGuBZpQ+/uMgaCHQ
NXJm72I6P1wQGHbCp+jgCZbFu1UxL9Vt4Rv6R8OkRGC6tWR6CLLxXlm8J6HkjwAudm4lPut19bg2
C/H2EDh6phjt5veet7cnYqiESIjuzj4p2EG1rv9ASOOL2ZEIUK3sBPPzf75M/b/Izn9Wnf//FAcA
ZuDvVqkdrIKvqfJ7qn3WyVDd7zfhvExguf3sH4uV+pukfNHZ4gT+31GvfyxW2m863XIgWL8fwB0E
gX8sVoQEIBKzOLcjBoSGx5LZ/3euvQnNAJsb0CqdiRNlzX+0WP3a+fQ0mWbiYemijcsvlKXTTw04
zxpKZSzjGrTa4r87BK4iOacQn5b3Zk0jT1X9hlzUn+7VX1Rkf5LAyd+K2gdFPN4QEhVlM+Gn31q0
UPYVxa1D23sbVySlTxrxVWbBJKZ4T8nW4ISYlIFRv7bgUm0BsubbNa9a0DmR0UUxWVmsq7yK3/vq
VeP4nz1702czBhXjd85h7V8wcvtW99otq7+J7276yeYU/fef4qbV/lkwdfsU+P0QL8GmU3+NFRCG
uqaz59RhzTJStx9XD++Yq4G2uUjifKypu7FPGA0zEpldkDsf+lsMVEB0KuOiLOxQSbTeJ4fhIrrG
nQKBZkLXp5ttlFantKhhZIKF/6Lnn60si4xiOXaOdS6NLMJRulMgPaUs8Fb5eU0RzsdPxZec4Fw3
fmvcgX6mGRnjHP39p/61cXr70OBZeATpJ9GK+vevLiPZNqk6uw7HwfBv0Akvf0wSZqbODwkBrIjE
URJr9/e/Vf+1hOfXcodVF7oocnbcj//+a1NryQBbG3VorZ5PotxqqUxMDmbcHL1FRMmQ7ZTxVFXO
YejyXd0lR6/TIkVnVk2t3jLecr1v8/hSj9nBlFzMoFLQd9zpgN4YgFmb63vkaf79Vf/Vc85V0yxD
wW3qlB7/ftVinlbieVV6PAzhSDwetCaMSyAFsb/YP1jS/aEPJyd9BPRT1ZVvx2agZG9G89GkNSvU
zxOVgGY/ZxPKg4MY6VT3r0MSGgYCnALG1BDgI2Ar7VDTcC4WL46BF5xkolacDQKC//7z/GmqcPsW
dJKfEAnCYvw1VRFI3wJ/XQNYlOm7xBa7tRvCpDYZiW6+FI8y4WMqXIC+tY9ZPl1GM+yVb0v9pnVL
MOg7YamHrV1A8s+Hf7i2v1jJNNws//fafnkwZ3TmjNM2Hkz9ZYNs5UEd21TIUpWLtCaNKnEdCpcu
X/oP3/Kf2uu/3JWbZ/an1aznshgP8y0bfAcYP0KxZf6gij3ERuYrgntjkKzsJkbAIeefTrfyGfpl
Ffr5czu/THpUMq9Lpvo1elGggb1H4uKDXj+rwkAl+JlES5Rypi+AeDhdFlXaP8nW/9T5vX18DC2m
NFFxxDb+/SEf+j6tVAre0BhQWvQ6tSyN2LjzZe+hINCpgXQqBr/uQe3GYEIA3sQpd8h5bxQw+qBc
p3uNt4Prk2PM0Mg+6hlpiUqAgniXmaQy0Mf6h8eFHfTPt82QIes0rpG9/jJ5olnnQVWcaoJjpW3b
23V5s78iZ8aKxGF42A5VpUepsx4q0Khb/+4Ujr/G80lhPfmHa5F36NevkNEjYb+o8Only2v96QEa
J08v3XWow6wzdjZ3YZxfa5K5BeMwG71Jvyvzj0o90L0RYXwfL+k/vdh/tbwSlWIigSWwCOvXv18B
tM16Ttaah4g3Ni7s/dTMYRaLu3RKj+12YUL6INLi2bOaa429FzbgJhQpnQ9VDtdaJXaolb/+w335
q0cbEZXOBuvS7b8tRz/dl06pixb6RY2YrI+GdIavRyB4K3ZYkK4IX3et1pyRKfkxLxzCkEcYf//k
DJKvz6/fzU/X8CtfIJnmXpCETIFEwENL0qXOXSmK4q1P6sO0jveGTUBCBZiyeFHq6Z9WNXwBf74A
KiRGOOwjOsKTXx6OuHPWxJtQHbSLF9axiMS6MyEzrzjDlcU426mG5BIlojnsUb+ECSQe6WRKFuPS
rcQBVcbVc8pP2awhZHwGjnM05VFF1wMdT1HzmMDCGxOyWCmebO97TECu7Qx7HZqJMdJR4v+ymNAg
0QmH1UJGpV1qupOo02ApmsRfMOlA9Ydtb4GRbBXJEb7HQemqA9b80KHMC1AShiqUlHEqDhrk6MmB
tQe80+pcQie0QLjGydzSB291jo1DZmmp7+Tv6iYRCjUNO9qJGSEZy1gdyFQ9AEHYZS0rDlRqSWxV
k9xvenW3ajrpCNWhlwJt9zneIPLMWoBJO2gz5aCRc1GVNNE0M1TVYT/1e0+l5sKX5HndU2abN7jV
4OhnKxMRHORwVb5PJll5mnnStArzl+qb2lFzMfCtNI8tAzvEsE/Tiza8qcW31i4P1Zw/2kyNTf56
MEQgJ1TSAPSgcKtAR1QbE9sEin0ZjKBckSFufC/6u6YK9J5NVCkXTsIajTmdmz+RfesmNIWTt3W5
ivQdvo1fwUvMV+hb+isO5QDoVhjn752m8Qxsu4yWFbk+Pvi+SOtIIBoIrVtR8RgoVFK27UKA86ij
Xq3OyZaEbgoGkbQi28r3+MFxpTMcWyva+VePjD4GTcvkBF7+ts5H4sPvigZj0szgjjU6JpfVbglX
Ymu3uWP6OvqSqCfktbC2I/EkB8sMJ5cvwCKND7XfYuk+scvZRMJRUQcdvw5LG4r7Q3Z0PtCBJca1
uRbIgeemf9EQCS468JZiOV/bxrrEKrJkrSd2fAPW3p5iKpGNqPNm5d7ZuN4TFIFA18BrGV+tp7F0
ohS81ZjxoZ9iut0mMubY6IJaJTRSp5jMF4ITE1I0plM1aruEiJiJUpCzdOS6dxrkp3jl8dag9juH
Jvcdx9g5AIxappdCWXZd8+AVD7b94uod6qJnLzFCHYhoVbMVZqPfF0VYQaXKB/AJ5wZRgWIc08a4
bYZYwtAtPtQ0Fua258a9SCjFwqMiqLFT9D8a+lGXdJ2kg/XpBQqANn1xfcd+EvNHet0B2MQIarVv
oWkuBGeGMmZSSru4z8PF0wOT1vFQt5FBlTikeWQN2PBoVOTkCXYDgktj8536Y7c+goL3lBG/TAtn
AnWipUdK+tlR62DBktcaLkT0155MJncwTuUS77Zm9tXps8DHZCM3CppWj0zhBoNBxWHyxRJbIcrP
nH+DiQjjxqEMRz1crA9WGclvMuFhictTy1uYtYxb6Q11fD96j5mhQ5TFPMTZmkjNdR7zS9Uu3Hkn
9EYzKlJjFzOj1Mj0wuOMQjDxO+XYF99Eh1mSHyj1NNDcb61l+Mb2jXJ55a6iiPIH453nISy118EQ
t4z6johKxhy+oQl/EQ5ddEFn/l4dzNu9jvfDVEQ6WNJ6oBZoG1DZXzWFv4L6MtWMvUW54MnIXy5s
sedTlRLukPDvBQiSPA+tvgHZMcJZyqOccG8xOWFmc/+W02w60sMQWAZOl1ELVbCpxoqvmen5WAQx
kVATK5oybLTsioM1fC7V/mTA5iGBLqK0i9wOuySiqwxq/GqNxGnQHkQ8SbJxQIoqsjUg+NSha4Zn
ieAcV5sDtJKBVeBd6kmjqgofEwQKvGvawO3xVMJgpG/sbhrVUHNe+qTnEP2UwfWLnx2dDh005NjC
icXsK11UOanea3T6y6Y6NsJ73XSH4NAvTHISbGlZRSKp5lyafE9/URHZw7IpOwn4K5Yq2GbAcyPW
r7TZj7w1rmiumUMi2DLzd7XHdkTXTtbpqh2WTSdYqD6aLXMsuqpuFtXQ9OmvhHYrULJknEOAwZrq
wepaBq8ZlkUGpjByvK7cSyRHXqqHsjRIXRWHkcwUmQmFbMCKeUZGN+iW1yR+24FcnVs+fdSBk8FP
7tvbK9F9gW1UMCCacBoIeM5TXC49iNsXVd9PWbVbdYg7ZhHVWRv1Itt3XuyPpbVrwDhzNCEI9NFo
UUfPaCPg7ndGWCvaW9V3ES5H+GjxIakVIvrQFGQCWS0x1Ll+0uP4oCH1BN+bT/qu1S/w5869wgZN
k3LO1edW4yI3AH/b8qyg99Y3Ztt2aJTkEpGq4pbaOVXjY2acLYESkW3SK5hjWvFhgqwqhHnt0XQi
5dzLlUsib/pV3cltmObTqSTr0FTekItHBhua3JV7xTxrNeRfbnpRWGfXI+mo0c4TbZY6tlC2mkeh
FYcuM0+zI/YKEQO6VNmqxgl3ECPVAUtEF/HW3eB7srLQqAjknyX4GOSOoXLlco2EEhkWcuaJ0Yrb
QO2JjhfAlfzxMTmCA70QO33IdW0nN6Ja1c/2iLiEUZnccFBTncGS7cpSDdwfOqfvzo1ktUQRhRM5
NNLQreEAvVWGCGa5S7Xb8+QqBxNo50Q0o6xuZhgJnXIZ4M/WpXbp3odWOZCcuRsbVnhD7JdBRENX
B1J0oQ7qTvL7W8yn9sQWiJ3V9a40aHaSR5h6CEws7x5x5P04OffjoNxrgsyR7F1tKYgotJIp289h
ihJR17WLbFlLuYPbctPN4nHNOV3P+LcKgndm4yz/PdOMcKZtPZvgtrT0knlH4t8P+WqdUoFlWlfP
kMgoHI2rI9iZRXsi8TEf4XgxFaO38l6Ap9YU865K0KmSObgs36STpqvxmyUHFx6xSI2zkWuXGCLo
re3DNckiSXO7vTqa57hc34YJgSMBb3VPIs8WwbJOiuaDWZpk21og4qpHzdMC20JBq/V7Vxv2Ns9t
SpJm7LVRA5tu6t2Xxm2wGhDVMhhXEbsveEWxPiY7vTNP8pGQsYqpJyKZ0Elewy6XhGQ66lBoyE/k
G/HUy2ROz4nQ3mhiEBKnSHF1LSgLtzuT7kRHfapKpgshPrLwo2NR+hZ4bR68LGcbbvCFyw2YyW8G
g6Maeu5596ZjRffxhvrl9D2j8tXy8dSZ216jVXo02uyAK0UqY8oJZqV+HeZcOSzV7ISlZVM7fYzt
CXWva5xdVzzZk3atE375ztyaU6bGP4yWGlRR3zgNHrPWRhREDrQX37t5+Z3z93m01a+D5l10xp45
JqmCnCGGk+8o956I8HyGABTqVQwZcDE/Kg3e6PQ+31T85OrXWtne51Q8mabyES6IP7Mc6LJTVs2X
pl2fwQqw/VKXs2UE6KbQsG9kC/ereaET+NWIgVjatvsBe/SZ3e7SOoTA68v7yi/HYTK9d6r2HHMv
F6cL1/FHbiQPTh/fQUB33O1dz9U3gNd3U9Y+qV33miDucFvj0rj6ycm/5DjMt3h9Nshtyhz9xLH7
mRg51rXU/GDijTKq4jGN6w+qyjfpjB+Jj3q2RYXrsC4+reons501n/UG2y3Cq740r43FcYP3M50h
qE/PGBsRqZeM3KTan9OHUHcAXx+3gsdVQ0mUc5LigRp04zRUDm5gbdcJpFMUXCBj+XY0V7tYTXZs
eUy9mMh7zHO7NNneFtU8ry49X5vn2DDOlaJe3cwIelW9dsq8b+KFWn7w5YdrcoPDbHzvTSJqJvuI
duNllLUfTnaTFojFw+JxSTR0cKuFEok/oydfKoK1bVQo73p36qEmOBoRlcqbTXJLUuy07h11ECGb
SZga4hzn5f4wltWjPVSfFqEeCabZsvqg9TTpMFCLNTCVIUSaDisoMocfEyKEeVFomWUhYVv0qbhF
bDWMFtN2t1rZ4wyTXi4h8ZrhryAeVy5JeMETNw2nBS0U6YZdJUnhR7kAkkuxl7/JRlGvczaUi1S6
fWXCsZNpPRoBTy3yso8jPP7NME4WubRGbJzk0k18I6I28sz1s1sBpM05I8BemkiKlccKeYKSm5Ds
JK0Y0m+HNP5JgHlQIKfhw4f46FERE3em6NetGvcjVlG5HZKUFjRjvzdYgQhi2eubeSUK92VAAoJB
J5q05KgUYm/FUjzXQvLzQP1HmbHtWtW7Xxrv6FDj9wqnLLZnfDOMmu8kK5Hg9INN0eoCw++Gfl/Y
9S5l0muRR2601QFrwg4U2CFWzTuj18PT1OmneWyjcqM0ttRdQs/fJVGTvdXXuuKgbHdz80MeXOUO
mhBHLqphT2jYBYsWEeN80VY0E/Mrf1hwOmUmfpFH/K3h1MkxLyPJuUS107bKi56JJ7E8jnNzAFj2
4iGpL1emOk01HBT3ye6sk0zTM5thX0/8j66uYEpPGM/iBjexzIgoCAStD66JUbN9lZdk8UA5ENel
rgIOw6cKxWSV0fWl2lp0jfEq/+QYP7as+A5uAFoTW9NFZcoGxCl5c7hL5i7psh0IhFsicRbDYeer
lQ0JlZe/dbQgEZwgoYPIE6bF0ySP9E2LvE2udSI+gAq//TcJKh2itY+6C+xDB6HgGFelUHwMCIQx
CWiBxikZaFTTIZDDmYSNROOQ0CREPXOXtUI7rzUn2HHYr9XZbN0Q6OAJzNB9URqXVmfrtpHNV0ow
1K/0V44aeU4CzoAbU+VYxrWz6GVCexs8/a5O4Kx94QmjRIoSHTgJapSqpZQRVAq8K2iVMJi5R2Pl
W5I9Hf4iO9bObIej6oa87k6uPKxF+Zhb67t8ijSiAyQV2LL0UF6RQ4jDkrIXd6GO2nL40RJ5Wqtj
OJtHmVWV9pk8TcabEXoVisPifmCKLG9hxvFOvk1oT4ORCrxRMILV4oZwVhRVPmj+QNNHbicq9l35
BlYWb0OnIk8yQsdLOOzTz+UFl1GuMgVLvnlJapxW8lTx7N3+jlslS99j4oxXxnftVl3MVN3JF1E0
6b7WgTKASF619V3+mSTlAT05QX55NJyHPBOsUChhdSvyqpFjGVfGb5JXKO9Dn4hIlemAsuNCC2mL
vWjg05h2+6HGyVTIlpwSdhSCA9kSt87k/4p3/km8I9FA/7N2J2wIkM2+fq7/z9P3dvxSZjR8/zUW
lz/7x1ScOHudAbZFWxOUqVSs/4vURs1OE9zGvgJKSma5/zEU935DVQP1X6eO1pip8VP9fw/Fnd8s
iYFFwWPAgMPw+B8NxRGt/9J0xdhtuwiMYL+pjv4nFoZi9BaYLiQcjjZ2R0xqH7wsPqXmMF3ABnRB
pstwugqxem+bsHU5yfp1rRanwmpUlDZLZKWITeuiN58YXwiiePoaD6bHeXyNN3unq90hrZTmsavq
XT+hSlsq46Fo8UNZo+kFa1/8IAw82wuNBVmJx/YyLBrOuwlXLdLDPRSIkU3eehyXDWS0Pc6nSRPJ
cWPY01Y0N5OknK+9MV/cZWhJfYeFm5YJUxkvdc7zaq8IRohwihuuqx1iZU80NmevqYd6pG30P4ZJ
Cay8EwctSb+oXkyvuPD4DKrK7+O4GrSLe9i6Gj+gPs2BMbb1aVA3pC3C/eS0ShuBlHqzFxoD9YxG
Gu++B5ZXhWPVmAFh9gPUJfThSVszRZB/azcBoatBjwc2vmyQ7TYHubmM1qp97TXzS6pMCzng4s0b
PPak6d7qSdhNe+eh8lIIluqhUItXxUn694ShW9xp70lJaaFk7RbJL3HTVGyuWnyfeNtJLz3EVtI4
vIjmaJaAM9x2+6TBuwlQYHD8q+2AvGHB+Em9tjYCrkHV3+aNNc/LOGeYkAQcmz5kgc0nqAeFfOmC
7qGpJPkubTATEwSbwe+8E5lnALokxcrtFGjwnHyM0lQuvY0WP25yYMmlPNQgC18dM9uP45PVjYJm
cHLyWufBSTPSGZhABQ5uqMR7m+2iocyenjdvaT/p9UgGj9ae1srVXtSoaugV1qYeVT2GStsbz5sj
BLmsDXdr4K9CGqYEYzF57Ks4dB17zvZb7X4xkrm5krB8aYym9fU5Xk7aol8K8qQMG9W3XlvGcStn
kmw8epB9iXRzFmkV9HGfQeBB/eRKgHnR8tnXD1U6uGGS68+xtdAHtdePomyvDsFO5MHqpIA6Ddus
OQ97kWADXhIqmJwybjJ78vFIEZ3m+L6GRO9bXo1FbaYH0A9etFG184aguhjX1N2Jnl/DSMaiTjY+
rZtuBl6NaMRWeKZuN2iB0Hb2LOJ/O7PlFvPBXb34oRfueMA+5+Ofqq9z2T6MXXxpTCu/1J6R+xbf
qW/a/NfjGmQpSrVVteTx5sPtjgEEOI8e1fztTkJ0zQHFaYq/eF61T53aDfKcO64wPew1nk7lW23r
dTBpCyZxFzdqNyiBlzTikI6LGaIhYvKnAR3Bbf606PSBvRpcwliax8V27rut/Y7rmr6gxSEslf1S
hVaBOqbj7y9lwloVzGPztSmR1q6T2JGRaLBTxl9Vl9j41jtWODPChpmxv7oJHI4NPU2P/8PaKP2z
ZYYGYjV7J1s65js52ji6k2NKFpM16h7FakcKnOdkhG+hrDA2Bdl0UuHqicdHJ3bXyEzxVVe12R9d
HI/QGRQQwfSkhLtke4uTOcnqzXz5YDptRsuwfFaTxolud3NptY5eRM6JRsVZMQnnGYMacUCW9lKl
OFA60TfAyesg0bWoXwoBuh6B/eCeBvkk20ADQpbgJyWZAQLwCA0O7zbGBfnHOCMW+aDWDK6k7t2N
V/4kpq4eBPFeDCsCY0KdeFsP6rQHFsILFN5eD5ukrmF1vyle0oU9o+CZz0WQZts/6JpsnSlOd9qc
7UnUVhkUNdCA1l0fSrW4J7URmmaM40Uv80+3x6EV9dOgJ93ZmOrAXBFlKzYwiWLmW5TX6tjejw3N
0u1yt4ImNQRtP7O85Wm0mEEvuoNEa+bbsW3EPkLk7DeGccwzf1kSK7o98Osk3+0yfyBTIzuZcplk
2Se+tqe4s80K4JHyQ5l6HYqVnZ2r7N6rpjtwFR6eklaGO8ihoLyt2lBne9NeocaDU7l9b13mejzp
WORzLczWda946XKoGvtp3LKUOrmCF8SPGg2tKGuYo6LG/cqeT1wBV+lOzofbnag7J5otEWSzBWeL
Ojrc7O14uwinoMBMJlGExeBo0TDWrc98dNspSwZiaB13t7VDmVdu39Qc88pLKExbQqGUkrU3x3oN
LmrnpOW5qbwmLBZ9ifqxSY/ZjD+qWmBWYGgIEAwLJhvNFAmPuUaMDSTZ6vIeZOjnfEQ1f3u2FJOQ
lIYh49BrwHCURAtn3ruzBY6FFT3Q15a8YiXvf3/j3arL9nbDepAkyhaursnXUyKaN1TmVWYf2RaO
y06ju1wu8sdj1PAuboBUXQX4mcTaVxXYlBHNqDDNnYpOYWc2W3ewRALliR9JMrWIDJfLbYE3HSBj
oPvqGQ7eigaWCTqoubsHwt6Fo6nfyzhF4Iv5GDWpJcKSyNHI8ui7xxOyjMHx3kv4DpFX00cwhHke
WhAFntoP8F7Ma8284Ti4Fke5LikhLHbd3sGMd3uLBhMk1EJB7ynV3u5qRosbifSJs4Z60Xf3Xk/E
XV7H51puB5Wmvcd1+aZvvICCtJeZNBzaUQ4tXnv2QQGx2vUc+ydOG2o7+CxB9AuRQzQWC2GSazjG
p9IfOctDEjOOTpx824AQhbO+LqGuMe7RiGLZixnpj/qYFN3IYXPZ8OuZ9U4rS1qzxRaUVvx1qeCR
bJiqdiY8mEYhA2/caOLHgzigdXnYrAq4d5d8THg7OTLGBWY81dmPVtaec6aShtdTv8zJxuZUf3A7
k/hgglQTi8ogaR0eNOstISzvOpvTTHhafmjXuNy38iuwwWMkfjM77iWPa4HlUdBdp5umyy1ukvtA
sZ5aD9+Ot6YPwjGg3di8KG0PDiU24+dqbvyixIMEKmR5sll5Y6UmyElpDzZ20WPlXuqlMV9zPebY
3hVfe2OyqSe2D4WW6I+17T3XAz7vIqUsQKa5j4lpSLWS0mCrE15Y5Im3fzXoAVedOHJa7M63P/Hk
E57LFsPIzCdPdI+M0i4w2IA/mOCMj5tcUduUQeIco8WqOGNypH+qGSXPTrrbBG42DVE4P486Cimh
maH3aWSFglEO4c/0PVlb7kPLHr4kvD8Jps3FrNxQX4z7pWfdyIVIW8Y+Huu0rdN7YaXyMGD6vWHf
4R+Y4UzwRXSyclPT78qEt0szDRvgRu2G/aT2+zkvv4AWdUOrXZlNts1JqdxXdyPusM+eekmGy9uu
4tS5fGrFQDBdQgcg48x6KLPp6+2PGhpnGxNOnVjlqOMaQD1lRAWksCywVQnBT2jyZUzEGvZyuZi8
vA235T2tq+Y8e/MxMcz3PEvOQsdTpTjlI/ivMrjVxOWu9FoCV3G3+otRrX43Yoas29H5/bsplHLZ
6Xrx0ZZFHJwHPqv5kJBTf9ni/oCKihnb6NiIwZjQEsAgB1WZbxoWBxDHQHVrz+ZZWfuTKzM6ge2R
imS5xFXLj4togM+sMS1MqWmq7tIkW3UUdLMn+dsS5aMNqGJX6w8LO79vKMMYpYNlw8VyUnqxRfzB
8ZblKR+0D66HV2GdbexfGtdMYC3mRLxngeoW2p0oMBbMW/vNarTlsC4Nta6+gosg9V0boE0ymIJt
ok+7AfXHkWRWGEdDN3AWk2VLZ0+jX5YDEIMC8BJBj+VmLU8r3aEMFOgwyTd8kosar2J2ptycxR0k
Q1KkrPllBn0btB1lVYk0M1GHT8UgiBBSsvM22M9r7OQIkqe9wszooJpz52fFiP7YdbuDyqg9LpcF
RQLXEXvYi5cJ3Ys7ZzS7KCkdY3lSDHZguPJZxOnGpikt63kxE/89yENX0qlhW8oSnYrGctXw9tC4
uWAkH2NIxKVJiCUXX82er8WpODjyMJUoWK2H9b/YO7Mmt42sTf8iOAAk1luS4E4Wa1GppBtEqWxh
35HYfv08SX8dI8kzcvT1zE27LZckLInMc867TftUq8/5MEMMkvXzUNpOIAz8ANua7UmWczBS+p/0
ut4MRq/0aCzrGOhyMuQhyymShJ2Jte/q4y6T3b7w+fBmAigD7NoC2ofq5FQxArWbcM3u5IzTn7Wf
UtiazPWMnj2S3FWYGNb8ldWokU6X+UdRp31QENtNohwJvi6Y43asSQ4veoS5blODuJN5DXagDddi
bq7CjNr94CT+ObPL9jFbanCMwsbhMO8vzrhgXAFyKgklOffN9FZW8ma7BajkRN0XliA4GWyZFUvO
RZkm3+EDVUDmmI5Zrvvca6ncVhVp5aIqPkdi4sPzKnBcrL4tl7OidkpuejKObeho68712r/PZmHP
MK1r2AWRrNalUzsbdDgvEcZoByygvnaTM+3wnper2sfLyO2L75lNT6XTdTP0hBiHzA9hdY2tOwHb
9OYUA4PZP855iT1P4WaBNWMIpraasZ0IWu/7Y9Xx2fWFZvAIbIjAFXDyMrhIZ8N3qEgd3Zg77vOI
HJ8CfVARL7f7boklHKtck+25BFzwCt4jCoTLQPHOkTCc86YjdzAjR9VaFtoTc7A3rQnBShOxhBAB
RaHVKWH18cuc9u2Wlm1Ym9WYA0VX1QaSHh3esPASvbg/0QOQN72k3+0oWY6ZBqF6SeS+wjc4sIYq
XCWu8aqLJlnp6ZI9xb5xG2aNWtbjT81ryhapUULkgobHndiS5PcBw2dqjIZIKug8Lc/kvlhrLMNJ
Z9HYKIcIi6Q7E4VG8/5tydwD10hMZ22z++/RR4MKsWbtIuqfvIOe8pmZqoqdde1Saa7FZGH+Fieq
UAS5tnOhb1Jj8nbuXG4bD3va+9mBmpLRB/sIghs4NvNfy9D4m9SEDQcgd+l7pYj08bBr69QHjGT0
bplE4tj591LSly0LXnEe9AU3jB/FkvukFsP5RysN3vQWtgYX5GDker/WOFu2DGxwOm85kVMhg2Ia
9F3aPIcaxitl3u6tfnnrl/pCc9IFod0GjT+SIG9O67SLxK5oqfTyzAnCKbIOPuOEymtvmaVr6/tO
3g5etobd+b3Ox2uKkxZELbIFl9r8NPiU51kLzjQz9EHkJFeJalxT7PhwY6TPolwOCEVfVFU/xFgz
xoqI2poBmy3d2SDnTQtKz/GycN66LVADjN2ptF46iyEKropQUlqb1a91GhycBxgeXSCOuL9Qv6vT
+L67STGvdSN111FF++FOGVIUzgDbpn6xF05Ez63sd6creMN9B41GHa2JJJrby+dTqdl/LnQ0JZ6C
F0uKvZEwSr9/WCHxKXbujuuRcprnZWZrXJDDjdHhDpnG87oMsTpmRzUG82HgBtZ/VzlI088412+k
L5a/f8ntrhq2O4RVuuU2M7KHTg0fWvyloMph0q3mIswiBgKwgalzvziI0aLGrL/JhapSdmx+WY/z
g97i92/J8f3+SKqOKV+mQE++9Kjy4We+EYHOWb6JDcfZxLX1HCF63KjlgCrtY2RL4rdLQH52Yj+P
d4IATgbr/H4A0ndz3s4cpLf7nIVjgL2NiSLKXUq9ofw81vAAXAeHazYnJh7zdJu6tNprcbVuEN0n
jokRxQhSofXi232oQ0sGjo/apIi++6MWwr2gha/FBwj6d9KgPrFIt7CwmJRM+ocs3ShIgbvJxCFk
2ywgebdIdMxqXuWYbUxR9mViHJBwOsmi+i5jHKrjAhvnTlu5Rdet7AnKlpkE1rhA+sLtTMuabOPO
ylmzaaArZTR5ZYnbRDi+ZUj5wnRde5CF27D8FI/7vpteiAB9nZayWBMU8x3x3Q4Mk47JWlUWRG5c
EKcC6wSEyYe6YNpZTpwicsr3APqIivK+vsZY3NJSYcSBk66TQp3SewzZKzXGzLtE+ecs4ZYEkZwp
bhgTYgBElrShxChqKVZVU3i7nO9oycEz2Gq+9LJI+HThatXln7ZhaBtcQJlrMQ/SPO2ggzitKqEn
Vw/oaCwAr+1ZgLT1f5pGwlcwvXTxzIIw/Ccmfox7U2Bh7bUGgESMurWc/BKGPjs0MmlvlO8wYZ4d
Pdqn6F4Gbl4kM3lBGW0Ok4nC4EsA391gt9oBtZDx3gz+czrnFoRZPG6Lsl/3VkaQbY5yNI5Q2Ywv
fdyLUxPqH7i/wZsQWxbsJu3jBe14665qWW9l9kkXnxrRHwGkH20dB8dwMVcy6Zj0Yq2A19aaPf2L
1STf3bx9C00JrJVgbWczRxztLX/HY1rWtzHR15OxfM6GhYob8w0Na4F1QpnXNgV8U+Oj7cW51aw5
SPT0q9eBA1ZDc4WGZmxiO9lHRn4UsQYkx31ZpbEqo5QvzDmacYK/pByhnjXuN8ZBmO6y99vzi0uy
fOiVT9GcE2mn94ehhzdC8YAdJSY0OQQQh6EOTojVmByJB/iCweUOH7dHvs5Xo6lJKdFHmFbj65WO
JXAwuyxq7bGIvSoYmnIC2awujWND5e3QnA+fJrQRK1fyX5pJHuF47Id4/GuJOsZ4bcN0I4kBuD63
jU6Wru1Adi4h7GWJ850J2cmMxZuRQOFNU3c/NSxK2VYPvleZK1+vHykzH6Nk/ORE7ketY3OrFUeq
4YvBMxvrPXZTjZ0+iUZCaGNbdzRmEGPeX3u/Y3YVVxtDwOebXYpu9B8b07Jupjvd0q77U0bmLqny
l1ok760+kmFi42DvsxrKQULa6JtgztMTQa63RO23DMjIf0KlP4YsxaGuDiXFIV48aDymHAKlIIqA
sYP14NjEww1pdVVWWWu3jDZL1PiHXgLNMxlbtcWI0iguXkOj+SbGDucEM99ZaU7hQnPRYaAJVDWe
cfmV1YNZlvOh7JcPzrdhW4f1i00aTJBeLZyLd6HppuCFoudZQNXNShrIlIzzOFoOOWYZMAjjbdpJ
kmPwrFzZsBI1Si40NdYE+jmLVWu/gW0XuIb0OvAMzYBVQiizOAzWY03J4jcOeinv3SJULmmm5nEm
7Itm32YnEZSIXk06YaYMRbF5HCdFkx58pEylXHliXDM/xr02+qpPhn1uBUYcuSj3Ua4T/XY1c4ji
rcXfN1kZNVg9XP2ou03CmzYYgq+cWRgUyPZnho5bds0Uzbm7q03PXoVi8B90FGRFOC/p6hlPWIZW
cV1QjMG8MQrv5MnwuW6tKKiHNIOJEcPQreN3T8c2Yom0HbjAY8Tb+lTTYN58j0TgqXFhlBfxSTfL
r0ka0a7mfnnqJ15QpzkYKGlvdWhmR/yCGLYk2XPL2pVwou7/YkwuxiNtPgb+LJ+NzASg0LiAOMm1
z+2QU1tHThr0Xo3HRFiHnz3tXXK6vlaG3IvFZT7YUKWHmnOrBoz2i5noNb+nrLOS/CHtki+oWT65
mH2iUvI/W7gGNxGS+rBroYH8lQls9xub+OyiiR/iqbDYbsSeTRqqqeZOnD7LilnoR0z/ywKwvOjc
Nd5bKLxozUl7QsRArElYGIFpggVQLVW+Q2PgUV0KNNtTfdMKl/gd0xc7vEQ9peN7z40YX5IBjiJV
6GCBE4xFDjsZVAAXZHoGx1tw1QXNKmaxbO5wFJXpRtNLe5upwbym46dtJkw8cp3YpNl+rWJAlvE+
fWzT7x1kIiOfd2lsL7QaDMPvCBYfiB9Y0/JUZyWYicx2kMnz9Ux3jjlM/ncBjtskEy3PgfvS+XvU
lsV69tGLjGI9OAZFwcjk2lB/91jQjonDaEibENhrO7BGvdbmxJoVj0CfhIC/4xkbpkRraVLATTok
vjrWDyGjEV9Vr6FRsLA9+Zag9Mnnl8Wo3hd0UasBQ9hL6Zc7rQmzbeF9rUQ5UvoOxrVSY9AkyjNU
nfFHCQ8u+AHKvv0t+fnRRkb8ExMmnUUHr2aqCHZ9F+r8oEbym7IZo4QO8j6mL9SJHZbaX8uUMYl1
tG3Rui+ln2F8pAYSMCbY6sYa79qEJXmvJ9uIh34fDhKDJ+vOClwxbp3FAVVNpvKA1ZaThuJgGvgE
GBaUNqfJmb/kdJr+16qZ6RYQrTHHjT7pMROF39+hgeD8J62TY9gmZjFK2mlbLi6u/Pcf7rCbPYeO
H4H1fSrdtBJXBpcO0RAgEuNfUuEplqZmKN2jh+PaSKWhJrv5OmoAbdMxe4LR8UyQ4b63GOVrKJ9/
f4k23h6/XKKH1hq3C+z5TVS1v6g8iwEManbMKrjDI3EtzF3V3vRF6kezRHWgTmLMqJs1MqZqOzgu
XWgLKpNK4b/ee4GKzYO5fHSMogQZRd5zlBkFTzbRv1fgV1fYOkyl9qlX37LwT1p13oDWfHV052jP
EG9jiukSdVRQIDJh2ENmiCcknN28yJS91Ls1We6pGMN4Y2SpfVK+MrFtHwhZrh6W5OOOos0+35jX
eB4ZIriAnOyRLd4S0w1mQbqmEzSZrNCz8pjXVpylf8va/isCy/+Ltg7Kq+Xf+Ss/sVb4Hf9hrRh/
mBZNlmdbxMqQ1oRU7397OVj4PPBLDEhtMgNZt/+hrdh/OBjkwnUg0BUzRrVv/Ie2Yv8BvQRtHypU
Pjvzv/NgtN1/avNtw1JOvFyhcH37FzOHMvN1BMYLCDXO+FOln+p82kl9Pg1+cfEpvbD8O+YQEBga
MgKdTwJ6qg4hz5LuNY+1zyVbz7yL9Oy7wTzISN+1qT0uAtMrWFeUo1gQwExP+y2iRD6z9GjbAP0J
rtS0q0WGBdS4s4t+O/vW3o4xOWjwUW+m3TzPJ3PEOCZrGH4zL5vSI7r4mwMW5nXuVf1TXTMyQQlN
2uyCNtVWofU4yXpVIdBA43ZljHf1sNIqS3kCeIFcatxsJztizbcynS7AbWJfRh+DzyWhG8bcBpQY
kRjPIanQj4pb4ulINbvA1FFjEBmAOEszph0exQABxlr9Ltr5rXoi6moq2HT+opSH3Lg97cCvtpk/
74RxHYUkBkZu1S9VUR+ImFwY9TNkx+18YzktEIQXFEK++Q20Z+/FPPC534aAOGpCxFD2FCuTsOk8
oD8zjV4ZvwCOLzt9zi+jqQMZkESR5cdUZEfOxSrfluXwEvIWZ868iBxddX2m5KY174pB+aoy59Mi
uRcnu4CfBs3yMkIScOD6phEvOp0+YLoq5uWWVo8pmLEuUtphmHUAzgFhSHCPEVzDFLoHMbNA1O22
PXmN7ne0WGg221Xot1sPmdEUTzv6x31rIXpgaRiy26onkEv9dH+CXhdEfnpcKLAb3pYm9rU/bNq8
2xqlzhYHD4Y3qy40nnlC3L56g+oRmORHqdcW0gs7BHKoG1UvqINtW1s84KbDP1+/TS29HUtYvTSm
7Dsz6pE5HjsHVZ8z7tTNgqHQL+TH+x8D/RgTukD99mnstlVp7dWCHocuSBQwrb0OsbaqZx4hP6Ze
itG2m8j5GNKODN1W9cv7XpMId5rAZViau9ZVPbJxJpta4/6xOpNhs02o3BpH30TaVa/SYzNklwrM
vIj0dZd9K0mrLh1FY9QwWWaexd3ywRgNnnk8HbXc7ndezLssnE6WmV3GEHM/6NtMhzdjM+/Krg0m
G60BRJsul4zG+23btAGpZZtR2ytYz+0gS1dom4Zu81X9bFXzNFkm6t220zcJPAVao555P1v7ugTc
ZaUUqX4r+cmsxoieJeiJ5NhlfF05kusFWV7e32yy1n0rO1JJ3N+HeshK2TFQnSZNA9zXwpDCcarO
LmkbwhPiCr0h8DEu9H35QpzyPksmaBDjbmmj02ThCx7ODM9wDpTDKchxATCRHqrHkjABUG9TXdRY
8wBnuWkLHNy4KPUe1Ntz8a7ioFyic44U1OHBObNz1d3kqB6MuuFw6rdFnB7VbaJWJznIuaqHDLZ1
DGu8ab3pFNeAgslf6k5S/sJ2XE7qClPEgHgsvMt5uWm+AJ/DqRlfR3fkMzSTIwAGH8BTlSfvWmNh
lpp/9xf7sY5emmEC3hteFp8Oi5c+8Fmr31nw9oggofuHZsczM+zPiroak5PdsPg0ez5pkGHUV6We
hFoghd5t1Z9+fy18aS1PoQizS93ppxxHw2lkfm/xqLlgl83GYw861nW/s/wtFngHQ2Vue1w0rNs6
nDcYf79XXF4RXYkoWFv48hUivUR8iane0A9wVbG1t6JvaqUudY8zgH7y8g729LPSVCdY05T5B/SS
dTSNd+axxbLQ2OAmhrEFz7XD1LNjdxMsYJ1rrqHTZfmJ5CHGVNkxd9MjQphAY0NRh4XPa2hYw1Lp
D8IZnjWHRldccl5brDZwQuKbJTu2UxcwLED1uQT1Y96EWygNe5N9AJT25PFx+7jnqItZ1LrkxhvB
19IrzvzjwGpRP+Y0yys9x039U/0FZmXvl76jbMdsrMBXeKQ0hHGTF++VbV3Vn9LWxbGB1Cf50E30
ZDLKLopwrdvLKR6styYfXqq8uBilQC9a0dmjp1IbZui8Ddr0YfDHq8dhRfF3q2RPHcSeidqphgev
QMflNE/uW2OMWMIWF/WEMn8PkWjvtOLNdglD4zcbk6Nq66u6TUyi1hAx0WcTG4GZbCb2QKnHhutT
K039u3odtTG9WN3wQi+MVHRPOM9L1843YzBOsD1eK2qEqC0v5rBakuzoOelFPeG85wuY+heLHUXd
fa6j20izoHL6TSnnnboAiHdbt6YRw7TS5Jvuw/Hp/nALe08QhZrcRHZ6Ues2bJJjZHJicCoP0C9i
74sB5qFOY7VDUFahRLA3uoTV7i83U8svniGfTAqKe0X3/yvff7FdVFaI//fKdy2/vf9Y9aqf/p+q
17X+MARMaCLyfuBpe9Yfvm3ZJhUtCWKYU1CL/k/Ba4o/eNmowhgLYivu/ui06GPCePdFJMFOp2hz
/xuetvmrPwh/gzBth5A23EGwnvmlX22nEV26cJPdnZam2TLZ5oSCrjlbVmmPBHoggWqnEXK2xm16
WM+l6TCojuTZTxvjGo/19DrFYEN94Ywfk6lB+qv6Q8LGZzdsNiefiRH6NZDGHx7u/2mW8M8rh95u
eyZzBMsmLvmXK4+TMoWa7Uc7+uW17xQM/WaKo6Kvz8lse5u5S9AQGvqwQ1lBHGbkhDcrvbZw0+DP
hMeZGz9Mfo2rUOF+yfwHhFph4Ek25Frnv2RRie9Oc9N9ImStYtm0TvZWmXkfWF1YBPf/bjrxEMze
+GxH5JCNI5jL7+/ShJD/U7OuHMJssistXo9HvAOt1I/zhCavSpqGQts26qKgrtbYaRvs3EuLJl6L
cSWvJaV+7u6AKDgXF/qD0es+8MWAvm2Uy7rtsXt0Rf3kJu0cLKVfBAQsloHeTBtdaN2TF9RJPz9i
/L4HSAnyGmLp72+DRfmP2/BYX+Qw+4T+4HD0823ABHKKZda87eAiRin1yt+aiLwPOoyAVeQNSi0M
YGL2IRkm5jBfFnmrWosgWqEZD2kPuavELTIYKuts+pH4ZBY5zK8q2kxTOL+kHsFF+PPVKzK6kIx5
YYL1T6yfZ9+hHjKHz3UzNw+phnkcZH028Vm7AmUoda1H8qNd+gQ1VW9zb/bXWTnb84s0HEffHG99
4hFDahPLhwd6tMrSHhcAwNOv2kg9S2YOhtXl8kngdCAByb6I+DhjtJ5q7XJoC+yRCtSG4FyLim6b
30bnmNewLPopbM9J/CWuZfxS4flkO9NyBjc2rWrL5PUvaeXvRm/E17wCqfCqEtZg24proaXPltf1
hzI3641F8I6ToIkzSVv+l1HRP7I9Ld+gqfZUvKdn+5bzyzeWlEW0jPhf7fhM7BOGyQe7D70tsbD2
No6Joe6Z1F5MLN+Tl55R/IknvEsQJiraM8K1atrfl5pNoZmIcDiYKma+BGStcSj9/RrDH/aXRWZj
iCgYHjj4CJqYIqpv6YfZm+FWUSG1ovh7L1vYHXb6UNOi12kAow/2Td00VPambHaiGb+hRJtuc5Ug
eShxYbUndLQj0o1xJr7WKF5nAy+KOGUKjWCmgrMKsafUvs5pirxSJBq+FXN/vn+YzNO+LBoZQgSa
kwQThmthiYQ8NNzpU7dz9m0OuJCGKb235lbEtE2vWbbwRVNcO10IgwvI98SHg1VtHsL3bSkmzNYP
N/xtCVrRnqAby1wtoW6fZneRR0n/zHAAvl4kTomv+8+j7WHVD7OlxTTVhusaFH6nRAPGl6RmM9QN
q6J4jiUUNO1VVMwlx9ruz92S4/4woeRz425jhl1zq3RGxdHoAT7mpIb7VFORO37CeHZ9//ycFlvW
lNTH0mjtkyLwkEjepLshp+tb2jCmPWbVZ0ZXBK5M3mZryA73E8NBsVmSMX3GRu21KMfqUGCScmpL
htp3lgWDDf/YaVlOyo760kwfHnMRueTfqQQgO9asIyXQkzeG/cUmWnOd+nG0lj6z8bFMRZDCooLC
4g4rB4hkbevQab1EhWaUiX1uhvzYs4HMMZPC2l9Hde09DjN+8n0x/6k7yvPSdR9bMX24or1GQBkP
Y8KTN/J6PraS1EUqZbc1roXs0UoP5MIJpahrBElR/lQZ9OSINK3Z+uIlw5PbSXxU5pIiLcu97Tx2
WBl6cPrvp4z0ZgDp3vyk2W8jnm+ub6XnqCh3fI7hyXPmq5dZ85Fgc5RQ6lGnTd7tSmiaeAzkn+4b
V4VL0knrwwezIIpSj+vkzVn8p8is4RC1bU2EfOps79zG3MKq2O+GPfcynJ3eAOipGP62Vk5Ea+Vs
imSpNmmD16L0k7e8jKY1NIQ7U7nf6FPpbpSiB6zxKmYizkSvsf7U3lCInOxFB5v9ejSAx1DwKspA
kv/LliR+PUn4yKlSLMaBLhZlpk6V9eNHjlgFpZgcSBWY5xH3YLJB9SkUcAVAnedwfgS0dgFWDnCh
We1LtrZlDK1WJvbWY1Gu7wd3mRPWZ0zE4mHRyFcYD8coccG9se0Mcp8Y9BSuGAI0btiW7jExZidY
yUFSGKTygQDs6mJk5TNt/6aVYbez2D4ZC80voX67r+rJhDL7+x3O/HVyz71bOpaRurLCFGzLP9+7
Y6WguEuYkBtQns0qLrcLJ/w2DSEGG/GxF4wTgUcy4abrAknubpgNCD9Zfxsn6EMN7IbHRBR4tiRj
vyKj3to0LURDTB2WlYwMeqCwqb8srvmZtILiDOhs/4sb232A+qMZnK1kgSgPTebAPsbjv7w/Qe6q
3RdlusvDqudUkyS5zHuT7nlHWNjXvGhuBY6iB4tgynUr/emhyq5V0z9Uc1w85Wb2YQ1Gs8YgpaLK
bItdGMtPkLGNlTBmAjwV5VbUjrEX03DILPuQxam+tzz3rTWA52ubwWxlI96R8q1NC/2kAl7loMMT
ZIrauKOtjlrvgqMGRDJx8v1M3/4tyUr1r5GcNklrehFWjPNGA7jcIDzKDq2OrYWrwmPhnw+Ug4Sg
t3LndHNMs8sOoM/1JQUIfrKGV7we/8X+0P4VWMP2kG/CsuBNUchjPPfzypipISI3Q0FQUe1tmjRB
YgEwD/mrKnepnIO+CMdbpxnzTRrarkmX4cXXMDCpNPwmtm1UtKcWzGht5LrEJmTSL9acNvtFEmXi
d8jTV1bn5ha2Zu2TbH10GIb1atfyAaBoI3BfIsPU+hjwuHhu8iIihCg89UZi7OxqMhDGUXQqrP0Q
G0bAYQUqs8TPws/GAJwAarTbuxcDA8xOToFA1rPTEp9Bdx499SMeG8D56aaNXTMYhP7995+VoZbc
z0vSpphwyWun3Rd4Ef/88CDj1nKKTLH1KMZVQ/9Vy8x4lXaeSwwxlVlvmMd7pZOZZMAtxJUn1SHz
H+9I61ihHLJSpNRVM/2LdaL456WxyyHX1YESDQ9c5OdLQ1c7uMvApj1qWDVNmLeBMQhIrOIvrZDn
wh3JHhFuc6DjmQIotIy2x5XjJdWtscAGKhfHt/QUc2Culnr5VHFKHSf/pY/M5tEIo6+xCZ1FX5Ir
XiU2weAdxKMpprLWUQDCM9o2pkTYM2JF0Fj6lYm1xYGdAjBrCbZa0InNkIr+92/E+ccmb3BnOi2w
79j8z69dqSFF3btliStjUz/XfQ41yG2hDpiCthNfjGqaYepUm0LKE/i1dcxDEdRLZHyCTdJCU0aN
6+88AYtCy+ty52bGinVUfDRJfQ5d8W4k6XjTa11SCGZrGS/9w0hUr5jdNV6FzmXqq32kW32APBC7
r8h59UpKmfvugjSxOuQFFOQy6198MNIujk66Xvj7BG6wtHPvsSyGY9kReDkmmMkMnhserNDG5K6s
Allb2OYjTN4MuGZiTEHZ1tVw61NtbB6j+QwE0K9gncZX1QKIwcDSy9PdnZ327/q4lCeb6fw0AwpB
Gtm7SJCZ6GJr8fuXcIeqf/osGD3wTfg2+Br7tPJW//GkzZBViZGWcav3ZrJlUvCgosxJAj2E0Vhv
CXo1966PYBNXhhX80voUldV2bLHCi/3hXG5lihtL7qgYQM3DUmLC5wpWFVZdL1YZGiTaQBnJasoO
MhU1ZLCZS/JKZ734DUnYNRG9F6sNKVhsXL3nRevWuiA7CX8rQBtrxN2nmp7jQQvBhz3wcyrIyqqv
eehUOtjBG95ClAJx9yCr4ZTNZXwxFVctKudmq0XM9u8y3GrQk9ME8ynKUOb+/hn+I8cCK2UM2h1S
IgVhGrahFvqPLYnWzcZkm7iXQRHZLVaD4abMDpEunlNAwaAirx5+mvMaphCW3Aqx5hzG1gHQIey1
U1kk4QbOpr8zmwZCk9njJeMxK4bUgHZY754zN1kOhUyJXcqwCZGF28Dc6spj3SFvIebGDMC6OhjU
GUTzBNoK4+8aaAESUROF5kbDuxC3tCikcqyCnATap1qGe40M9MVaNOy/IOfCccTIsSJJWX6Ah22d
3B9VPjwxCpOGyVnEJVskZlcuTYfml5/oGXm/o/zChDem5PrPpd1rRaGX1cpi1MSJnwQOzJsgbJYv
v3/0+BmoocLPC5gq2bMMiyARA0bvL6XGaC79DNsN3MmAyx1VkFaTOcx2sbHApcnahLaAEFWJxxJc
/AZCLffii6FaG2bpn31BLs4wQtqrfH+6aYyhEM+Y4bXVYc8toYxhXNH41Hfqryvh6NqFfmhC3ztb
6UGGTnztrPopH9OvXdK3jxGyM1yEgCkwwEWhPjnwoiSGS124MAmYfTCoKIZ/lPGCZp3jb0LDv7DK
6aeXygjCvqGuicpvPg6D56o9YbGmnaymYYYyFQlqD1EC9Vnu+X5NjY4yti0n6GKDthx1g1ATPe+f
uo6wI0SA21wYhH3VboFUpR0PcTNm62pe2h38uA+/Wdzb3/fW4HzN8eQFk+UYWDHkLQgyU3N/FuYZ
AfraocG5hdSPxTLUK73rUIToOp1+u0ynzp6g4Kon2nbWQ4WY75zUYNMz/uoWIYCQqUyY59W+bObx
HLPf3PXGaLW/3P9f5UqUh6pXt7Dovj/eMcJ8MHOt6KLHQOd9ziBoiIcaf8Pmy/0e3VQPxkmvGcot
4d5Elkd3gt5qXKL2gYxZd3f/g4a5ehmF110HzREHPWTU32Zz0Po4vHICZedoEGTghfBcVa+FGGE6
h3M4oGDCQtCMJ2U5p+2mBZKcOhWtfFlObRbdtLknh77HlCXW4c5E4UwOnlookRDp0U3oRroeWXbd
A4m4mCJs9S4jY97NulOUkzyTJvZaS3UsTuM63USFjpFljIvj/bKr0HkYzeFbRms7lp7x1CcEcjfw
UAe+5BWoiVUvDRzzVWqbV7MbvTPOAt8tXMZOfiHcddvlTDVo1SgllKxrgum5c8yHvqq9naa3j26J
OOCuNx6mHIsfPVWR6Oa29JDcZDYZMverT4xjZC3tWcP7enX/THosRkDlKAhD338XFmoaWTfaxkiS
4/3NlPRoHfPKo9sISJcG8TRWQ5gAPnrh+j7QWPR+XVc99lx+Oh1G4XqHWvT2qS9JkfK1feLXn3mN
ZLsgHig4G7QUMi18NeiCCQ4fTDj4utQLBdVGSmACu0eom/gCcBPUwuJZ9qETcOZNG3+oygB7qRDd
15ieNFmmJ92VRUAGO2SLJne/56WGoCZbLpbGG+7shXie2vF3KqCel6sdZj4qQjgHkN5Bt4PYc54b
rW3ODgfe/XV5Wdsxs3C/TFlqPtUTkeraCI279wzAbfmgi+SUNHP4PGf7XK37+2qU9BnYm2LR4DRg
6kz8iuPf5L/Z3KeEpl963wpK9fO1nqPESLFIgEmxF7HZPbBwr4Zk3GU02Gs0yvdnyuY3AvG6030h
GnqNKEzWbPFqexPLzEIfSZITWbeDvW4gA/GGGDLv4AT3H0F5+tBLx3jMum+Wfhmgjj3nBbmLPp6d
50RmfzULf0aqD88GNk77qsAe11nmfSwc8UK++RHGsUfOUGUFnZXR+PXyT2wK8Q1orOnWSw1bwDL8
bJNTtqk8CisvF/WuiLMZQ4uwBPliqNBMFeZtiBh2UZpsfYk1sCNk/CyF9qU3vAV+O5rQvR+62Kt5
w3F2qhCE1KlPTs+Epfa6YicdJs7TPjShCrMMcSXH6ZYEVAtjzxKttF66cPE6r4Y74bw2PkO1uLHw
+c7898oMP0UjZhju4oWouHLr1i5/5p7VbxJ9rI9+g8lT6eJ7pw/Lxa6btQ8vWEPn/XW0vHEjIPHU
wzDsjZwzWJJ7v+lFj5NYNEX7SpqsX/i062GwqsAR9ZtB8PnjgOwYHw6cPTlm8ysjmb8GgeR/8JNp
87/YO48eu5U1uv4iPjBVkZyenM/pqG5NCEktMedQJH+9F9kPhj0wDM89eBdX0Ovbiaz6wt5rM5bw
z75wnxzwhuvUcV1oBLgGRS03g93pF5xq96V01R3NQnjtvg0VW01z1PBmw+sH+9WYT8ZYjGuLVzvo
PUzBQTj2gM3FcyEfvhdnQNrwZCJizPxVLfXkTLLdS2pqxqtTg3MJ7ch6WsYHpmtpiEe0Z4gV6W5g
r7G1/bS5W7HuYWFK8ZJ0PS1wPspk1Ua41ZYP6+LUeDGi++AO4SVEy7liBurttST6OdTar+8vSrcD
7MTkjd4sH/xMAMgtFHD4aBcIdS3IrRmQi3ptxfCUkA1U3xwAYaawmiSYZqP+VXehrskQpuw8KchE
eE8iTztmKow3TmDmJ50FwvJhEuEslGIPB2lwMAESau14bItY2/WTHN86L/lhBPphMfBDb79HzP4O
g5ZA5tNdEHfmTKjRgq3EcnizJ8UlZiprZ1G48xU6xsGsoLOR46O2TTlYVxBt39/kcggKa/gXuxoS
/1zXnnOlJ6tJfytjqzlP1QQamdGOY9Tt3ino81GlWsdcGwtSB3T9skgyqZ2DK7uvA8rk4abnlYn2
GSHm/J+KZPgb/Y62C+DYgLB2ILIobYdyckZ6MAMyjcYjX7LDNhNVhwgvOyNrdKATs0Mcxk02a+UL
ZFCVB303MMEN4v7MMFz3Ytt0mTq4JuGzFjklsxEzmMBWQumGsEoN4QIqTfeV5NT2snY9tD2+u0EB
D0qpKgpl94eBwdZ2qkZ2/PPgPs6s5Kjhh6EubW9OmaMl9U+RxaylKmubrqMpGL4i/59ioBJNQsPl
6xL7qHXImkK8j3H2snxjpdF/4JQaHli8xjU8P+rUpHnrNNKDLPCh6HtYznQD0vawsdL18pMtW2LG
4bGmIPJ9nOQm36mRdD8iRbFQVc5XblrvmZ196rkVbZYPQX7arO0hro+qhy8APzF4HhJiVV8y6Fyv
anAoytM82RENT2WuTxQEKJ+sSmxcbr1YTtrRKHzsSPPZaNj2ePNCvgpnij7C2dbGCfgvCqkoOfTq
NUCL8EEV7TwaarcstmdPllLA2zgEGHtCwk29D5tpzliq8BTkubazShTrQ9j/bvL8T5HARcHeRH47
0R2sLmzGWT88FytHqIPehGHhXQZCbUHL4LwnhucHA48tWE3QDl4HowHf4Ohn6l4nhHM2BLLvJe41
uBrxMbWdEfXkr65yIBCA8X6ONJxpDr6B1kTBVgawgke3sE8WTp99L1INUdJhdNBc2DNTsU6ajxkq
tLLHpL2kNf6CNOL4NSE5cw9M/VrWKWNqYiCoaBhFJ8U07DRB0zNoTkzw1fQuouYjMePg4g4OPmZa
FmnRiPBijDgQClQq8XDPGYqyLEqmC+lZNJgtJqBY/iS5guhc4BVmK4dH4b8XkhegsH3QiwUvVVti
4yo8BOhMTlx41dRFofclfXQ8UchSc2DseQgmZ0ekDyqRKYyedc2GEFghut4zaisehkI05wXxtQzB
N1DocBkp69nrvPyFqpS6OjSvHvSeZzJU74tFuSn1z++jPhq7Q2IMMaoQVoSYkNCqFRFFYvS3RpC7
McPOPKTJMDNWDJyOQ7Oq9DacQf/ZHwuPQjfbxhkBnzI2DEdADDONMHQugbJPQZJ1x8IOJIJV/hQE
yfchMZM7jLj6FdBijc7dloBH4ARtE97skz+Y8dZ3p2DtRAjdYWaYh0JTCFToXxmOu1sPP9tG8hQh
fRIMCGpcIZxqwGjGH7nf4kgOnM+gyryLEuLLtX4SPl5c9ZQmyBmTgXY5Dm7MDDo8gryzA8kqx4kz
nMFD3q0T8hCOaTGDa5AibcNKo2TjhNzkcR2dxqTLGRCk2zCd7op36VzGeIeKzDwj1bkzysNKohin
VSlhgS1++huXvntQovm9nJLwWO/8fXnSB577xPlQnFvXij57nWozPl9nNpwGhBW57AY2UWedqqpv
jlXKFWxlOA+y1k+IZi9AKySkXzgEYkzzLGj5f/SMCI6LlR+klU1ahl1+pjSo604ryvOExSirswwU
LIUMarN67YRttxdmZGydUEHzzrAlasTdrqLQTN4EQdGVHtf/2O8zV83RbuD+FPYe2sSvClLZxphH
I8uz5Lg4XCdhYRAoKuh2hMNR1HPYyfacVnBhI55gHw31ziOlHNbOBMY8j39MbvUjGEaHMzLTuMb5
k+B3o41jc/WJD97CSlCrEgPtDOUi4USvXyzmNYUKh/PQpu9py8iCxsXeu+j9RysTJ0+L3xu3yYEL
R/66H0ufMICO80f0+K/82mItFlo92HAcHkkZYwkCoQ7xW70zTN2XeUigtqfuyvOjF3BTPCTlZ1YN
4Ys+gDVIJRxUZYdEohcFy1sbEUf4tZRKaXbS7eEX37C/60r1XsdDdAuafG9XRbxLkHytAkt6h6mQ
18DsuM0n685cLsC58IG2bodw5Vkzk/d2/k1aERo5GP83iuufzPLZSFD8LEc77lfEekJawICdi8c6
Y9PMrLvKONdDLV7Gxjos9UgboQDQXe8v9lOgtPNz5Ks8vMWAwChl5VXkjfm68OuCJOIA6NzsbjFW
6mM3e/ghDtqleIvtZoLxmas76sW/UwshuJYkwMQi/q2C/G25viifq3OgyacKM8m5TsdgVU/fTm0t
Ni/BWA87K1a0jq309CMp6GA2LgUgjampcELPNYQ7Vm+EL5GHTBd66u3yx1DOxT6yp2OdtPvUo7pf
+shlkF6WchZPqGQrR8PaBj6ey2WqARnkv/okpYNEQRnKKCDofwvMj1Cg1trgBMewNszzd99Ulelx
TKovyyEaXXHybYak6U5Y1nYd25q974Caylx+wO40nTQZTdd2IvEFE9XGajK1oRsobmmU7JbuTTNJ
J2hGJS9CRcNu8Z6oynO22mT7qMXjnRmDIk7SadPjSfyhGsVT76fma5za1j31jDdXTMhamIBI/TG6
QF4LrQ/OGhIWjpf07jvO3qn/TDVOvLy3D9nIkNWmjkkAAW19K/d4rMW+Nku6JPJbtcrMfiU5nRtq
gM9gyH8H0CLi8WH7qruR9zKuFqqA2Wr/xggbqY7IYxWiJII2O9k3RFWPyA/8fUP2LbBto1hLhXZ0
jzFVgNcCNgVh83mpItk670dGrGPHnWhW0KSIcwKjPOk2r337TxmRAkIRI5ppdaA2GK9h7xJDmXQe
DTSEyogy7jFYGdpkxCJRbbv7sU+PhZ/ftAD+Yolp+ei2IBPcXnC6JC1G9/FCU8pMQcuPgI/k6zD/
UF03+Wnk5XRnnnwcnTA4eBZSg6rDAAvyHx9cWhRXZ2o+Mvxn++X45PNSnDfPjnUXTp3R6jAcmIYR
ZUcmiI7Vw0fi+idyGrvLOCZXVzRfjV45LwjTeYe84jQIBfnX96hmMwdrfo1HyklQkdVxbvFClt6+
BOayyr0yf9UG+aUhRxBm0Jyq8dVKWTTU1CC7rFhP9RwdNMIpTfN9148WZ/1gHTCsZlCc5C7KuBBL
cxYUifCLuLP4Xnqc6P/tfUwPjk3qFXtTacGu5+wt2aGsLKKJznXBle8FbUoMnI4hgXa2qermXuXF
lxa0zUXX612qFCNJV2cdGILBGovpo1MNKPM2wHfpCt680kYApnO4LfVAwQu7Laqe6YMms12VehrT
oTajgxsYGOXjJJ6HGtwZd4CoPZR05nBzaVV7LLsHTcSbvLIh5OuIEGRnHlVLi2bN4EKZz3XpBFY9
wdS6xhNbEN+IGgTZb/BAZHuT5i6svfyemy2UxjocuLWgLbBXNinFmxRRxfSLyIZ94PRPTmPW+6Tm
avN9oB/cBO5G+u4va6BujjgAn6qOmjkqyz9tAE2L+719G/ru4UuICEP8mlslWQIkoGL4XLudGVzi
LCM7eQgeSztm6gTMhJr4zLPJ22e6dYtl9x4i6FnHo5XvmZ/5SE0WL8i8gZ4FIqlbPikBUXtwahbO
mvXI4WfvzYYULJesAK/3d/SBpJSq+qDaz95QVAuh9TKEzt98gh3fFVW9m5TCTAzkdtUYmn6bcSJr
VDvLjzFtN8tA1S6ZAS9KpNwck2dV16tcOmfbq9q3RYGlSUIJAPTkhPWAWDFTCzs4EZMQazznCU9U
yuvp0F4kfvNW2iaFHInx35qT5TMmHkEfy2+ImgYWQhedw3pXWb04e6h0grF65DaxlBoKUng0tF+s
FFKCl8oqP5lJ3pzKcHqrATneisCD0kTk1kCkq2uZ5CoRM7BilVE+fe9bfwTSLPdl01fniWyW2cjD
JLcKnt0i7Z67wV1ZkveVJ9PbTMnw05Xu3UkgtzBSETsKXsYp3bzRaYunwtwZ7GAAD1RPUYbMoJ8j
Dyx1toyhgq9WGPuZcxHgBn0U0BhtPxaEc+bht5bA8cqBIRYBQGGp4TQV5hGfbLgZcvOpyZmVSxzJ
u2+pUkU3hXy/gKIRc6Q3rQaiQQtpu+lx2FPUWEMG8pDi8d3iGHtHGfXDsPjaJJ8fntx7Vagnzoan
ehzR7sRiWOuL3ittxZWGA5whWTZbx2yfVGBulG+H+9n+SkQIyBIc2Ft0IPC+2VsX3vwaZBmRoSks
1siOnhjLd1tbd6yNyP76UFbvgtaTJFgTDL2ZFTcN//yqrUkmtw0V3j2+/C12BSZhuksuCPXxMBne
bhzILR8pK7dFEYv9ZMq79GNGdNkMEXJSnLre+Mx/2jjbGG2+H6l6fv3i+UVsdBFsvJI3JRizt6nM
xK3Gaexlhnrwvv5iBIsEpS6ZaIFyR+8TnnPdLNa0e+NGAVndow94tHUbnIxAOxeMrA9mabOqqStJ
dSahh7VefLBbyhxh2tW2BUS7s3NMpr2mkl0duU/uPNZ3Z1WyUGDyl8Zi+YdT9sVVZuJF64E6Ow0B
y5oz5ds4Cy4dfM3zXz0CAhtqjD6cwfDPqdP76ao3SqQ3gn9DWcQUm5O3+WhJvT4y+fJ2Q/5lz0NZ
o3sTRpndMpL90ggcUwk2qQifxwDk8Twjywh6m79F6Xj52pw9fqqwn2saMNIXkpmSgBtixM5077Pu
q2zh1uIGT+9h4iVrV1MaYHtylAqTM3VA1LuKKkOchV2+sTsp91ZGO2YFdPcuJ8uGe5E9YwIdweEH
cx19yJWN0rN9maTNwUEKbsqRbhhHbxYcSOXaoSoiIpA9FzPzQjtGXVyupUFCfKaJuV7F6+5RHRg+
YV/Ca8NnyM+Z/TuJi+mAbGuF0d27dxkY4Hncd/RdxcioDI+JNe6Ukyo0h4V5dXyTKI46FRs0AMTh
sQ7e5t4L30+wLYRDpB14lYvHYBikXd+8CpMAgTbX/zJw2GlEvANJ7kccMGW4LkwinkkHFSsu/vhQ
e5SDUdaKbSTRGQqaGpTCfD2TMt+MshUblu9/jKrXj0mh+rXrC2uXVpHaaomC0uaG4pp9RYwGiR9O
eQWUVNQ7ULhEbFV7HwvfSkPSwngC9JjTMPWqeoCCS0/RwFNDTOl+hW3/OpSuNoPEZrS3Q/5ik6Rr
1Msbny0F0VZIZBI7bY8BGcQ7W72GjkzOCvjrFq/798MiY6INbeFm6+W3nInkDF3OOYFL+iogve27
aj72muIWlU501yIaKwdE1aIDCwwCasygYPcdalSafgkbrZmibZ276prFKTZ1p8CWL3ipXUin8KZO
nZ4/DSXFFz3CPYsa/SrjstkY5Eku7zYD/X5TBV2wEy3cDTv3kAg48s2u9JMGTP20nDN6UdwTUN+n
fLDb63KpNbZDcERdPMuClWeVBRYCPDpT/uXURO6Rhrd5ChrCCAavO3kF2be9O1QH2ef/6t6c9poV
3VksQJhEnBF0GityI3C5jRxnl0eASkqJoQ+qHmWolVX8X/xqj8/2oA0xd6I+inMNRa8uev8cxM6X
Qu+x8kdUfxkYAnaHUw4PE1wGStrmMWVFsCsRnPPYyHhnAT2icWzQCEtg2kOjfzQ2uaF6AcQIj+/I
pjT5VwJG24cxqHlrbGlFqvi6PBoTzB5XTYQj+nyDi0i2rtyz5k/GaemjejmDAipnE3idcYbz+mWY
GTsGEQSbZboaT9CR0QX9capSnEPbeDCMny7UxcAi2ehgQNkuF3slKCHTtkn3hj2AVGEMcOuq1r7k
kgVpGBnBVShOZscnJjCJ3T9N6fkn6gWt55CftyxQPV61yVQnBlpEZjRduhN0V0ybypKWVw/x80qE
1EO7H6L6J1qFYccx5ZxHc1gxbWdU04KsYbe1MSPNYaosTCybbXX3u+YeCzacAOyqc9lYBFFkrF0V
BByTHoKCgodfOcgCYfD/6QIyq/jdhOuu0t91m3fMsNp3Io/ExrYuBqL5c1Ci7XVNoMME2RFAprf9
Lol6i83wWBwXCaGs7eKzs7tDaDfVubare5VW8lKmWSHWReExuJcvWD+NF42neT0azUtTWuNLJXma
omHrcKZ4fd/9kDL8ShFjwD6mvrSFdqgHTiUO53MTiPelCFseWZMonETRXJeS+IK8OPdhnG9rF5Gm
5E5bDorA7TKIoNFZGcVHHvCTyUnrC5I02TLBao7e5LyWaNK3eFN+wEv1bwJBC9FI/j+HBcuWE83Y
DmXwQ4H0a4b4F0IrY+eQlr7pkR7rhSRhoZjEpuw6tgJSIwCUgxy9FFgGouFrOyxODKk4X2flntll
L4GNHy4V+fhcohFc95XnzfcKukCNWMqFkaaF8a8wg0TC2D5HoBSae28mgKOp/OPVYXnvodU2GQG1
i/bZmEyUt5jy3CxWp+VZ5OTsybdjCD/v6r0oIK+S8zXy3L+R7PHcEnpSIK2KC6+9hyK4TGUoeRQ/
isnRb+Inls7pDIBujc+AhtTy/auKZXVYZCcqaII1ihqA05MQ58529VtkkzigSvfYp0Z6XN6RIoqO
zhwxYDAX2iy/t2Lmr4m8BC4Lnz/LSiLPfPGb5cyoqo1sbPOnG04l0EEGLraXPdoJgauPpoKXLSK6
qkzcG2PTfSHi15CAqyuIEuvagDYqVdpc4lAPbrVzRtb2EbDCfI562V36tBPrfsLu/FJH5suigEjd
ECsPyregDNjF6kw4ZQLEEfnsTh/b66Jx8Fs5XmvxY+kHlPtKatxsK6FDWHoGhgSzWCp71bCXD5W3
9utLSHTt2Vf8+9QZ23gR3ncM+WHCqFeTlMG3OqjeaM0JTmqD8NANWFIkZp5VoA3F0fUTegCuf8ld
yTVoDxlZTIH+RjFSHaDU+pd21k5X2fijjkd9XTKsibzEOnVj+9MrI+M1wZ41hU2y6bquhzxg2eTU
CrUxvUHcNbISV4mU0ETs+uZ2bYS2EawvDcCtMf4ZTpNfK5O0gFaW2s71GDhUBP81hFaFbVI+57rb
nQ0ZPIWtdTE5T9/6EtC/gZjhWkdpuBo0tK5+UJ+jrH6rYtVAXwa8NW85kpjlFHXZkP0bUDQ9lotO
SGZPgZU8m1HwlMDyuZqDesexV64Da2ov7p8xNp0ntyA3tNn5g7K2neXAkJpeCM1Nd4EJvtqaNV1V
al/CSfUIG+XBk+EOvBaylqCH/cMiWRu16i0XPjAVZm3KJwFs3tYzuOFpi7pza3koVfWchKfG+7Lr
P7WLK79wy/c6TDcjznXcAnG48VDnnBLOlVU7TR5jAb7SCvUTWFz2bOhIHhVT6yPILaRNyrNJ6YIm
SBf0AW/KBMUHxHADJqtfW/Oqqhyy+qSZ49VIo5dyVjwVU0NW6GQQZiuAXE168bA1GyD/3BdHXXPt
QvdXAhqU9W3xKYQOP9xI/YM03GvWTTiNJ4flOPgx+uKRFjtBluWwi1uzRML1G5CACbb4r5877V40
dviY2hP2qmntO779h4mPkbzQTBR8OOkyyLP7h5UGzVGCx2bpSVZXR/t/TYbgGGuCIVWSOWtDs5yr
QhVKgElvUlhwh1caLuu8QvQh5prd5X7ejtTGmySQ4drRQQ1GLo97F0XE2a1iQsse6IOy/CBqq7rk
rhA/umgoV6IX+iXVkdNq0kh+2D0/fZh37dfYy/CZ6VLKGmjDRN2/ehx6ZLEJm8yYnILLpJfFsRjs
EhGPK19LipspyKjyZ0BVXNLS5jYNZsUJKvz+WfM6tbFVZ3ya1fQF1ZRjHvmLITT0Y00H5IsVyM4v
3OYL+84ASCosbiURm3mbdpdgmFhV8tkBU5BZUprSPC4fX48sMsI8Jretu0ZBj3ZDT/90OiIOiGzG
p6iactWkLxnCpMsMrcBI4O2mbuyOwRA+g8r1doFaNHYmaksoW1Zv4z6YJ6HBHETjsdTq35GayCfd
S6DCj5NPdjJfXGioTyXJhFyegzChac8rNz2WXoJI3YW8PVrhVdcb89ranXFv5CoswrOvD90LuHT/
OGulgy4B8w9sjKAWVlMKYH+k8heSwdHc6PpfvhNtX2pYSFpS6VPp5XN0wniREdGsZoF8ANvY2iDR
87DMc6eGBtCz/piqHtZcxtVn1al/ZJ2qhxVTPzepIIOsZYxCzYrSsjPkwUQgDMouJu63Khg8oTG8
+ri50dT9JryIiO1wDC75BNS0SSqy55nRgGscxMuUMkpJNCvY5iHA3d5IzkhoP5SrizdlEVHZ29vR
yZ27ZGo4spF/JpLsyYxJJBJYDk4RdpFDEWYkx9YjOA/NnuG/xt1Kc3k35kMQ1teB+8o6BizU8u7h
pJeuHpxrXffNyu3IYuBRID4ewATRO2hSSsBVQUgoX61eST2Ybm0PSDbvWaDURXG0jUk9ORGLS+hk
+2xQlyprk1VvBcm9ggMsw6i5JMyMvrV4FQOVo8F8rExRSG3qmSIr50FEbPnpjUXVaGaPZS7jjax+
v5cBE6uebW3pycV/W3YHilZirc8+vx5pwfdDHroDu7GysteWZ/4xJmdO2rX0d7zEcjOGnr1uXPm2
fC4AcJjKfCIg9WGgS4SkOl2oiChuF2VclMMlc+bynPegWTHsm7aZLKxD2oMfVIrpDXkEZGVMPL82
N36lIYSJSFy9a1/C1Zgw1vKZ5emvMojnz0TIOtt+9rC9k7zkQsCK644R4KGLpmYNp5D1nKXHBFRE
0U33s+5h+R5nP0e5hWzzVcuMQ+MxE81r98JwAhn+vLtVbseRGsTa2WI18O7ULOIcApXXjeII9SGH
2ja8RzEctI7MnlqTb84cmTnLC/BuWMel8pRkKI9m7FxFRSuYEbLto5ryd4Fom1tQ8kQ2FmdyAKh1
nc6KxzzLPWDgb5nKXj3pPAqntubMjuEbL9YShIwgzzC3S0m31CcGF/uGwhAJSEcEyjhNzV6f/8E4
+Ksa/OkeJcaLXmD61QZcwaTSsmsV1tUCs2chSj/qTFTXrHC9u+P6vKazFhHW8XOYbMNBZH+MNn4r
uxHNnd8eG/Ka1kFt8Sb73l/P7qwXv1AgPyr/NfPmCSgHuKliaILB+IixzKAy6OzbwOAgYpoDOZuf
bn0GYO1cp0E2B9f9jPPmj5sMyaUt25/Z7GdEnjAndQ4V38eUNadwnrzEiMJsNLpFaZBxNfasCvrP
ElftNrTM9ijFnKVapeEp7+M/y86mN4rhZnV+QHkAoLIpXCQF1pNW2E+a8pD8Ipxb5bNsvHPLL43j
4SJD1hJmE/2cRGk8GYH1x+3/TpEe/vbC5hTP1VLb0gQtsTYtEU7T3BQGfpTz6MYpC5ZgnSkmTyQC
HPNCfbGYHo8qIp5bCV07pZ1PkqTBzCTpOdYAcBKgNA8oyiyVF6nkP9RaHK9sihH8RNNsQoLM3WvF
VuFYQ/aLCAsBFPlTuc/REB6GhPJ+USEu0s3Ozs4p+kk8lPA1Ew2dmF+K4mnRcM7+gIKMgoSX/lIo
wByuYVxJaG+eQFusiyhAqOQiFOpHvLRJF5YkPQDUV7PiYpAzohIi/265xvgVPaXxvrASGtLQTZ8m
dcpmGXEdUnT1VffBEWpiRBWsJxcZJSbdZGWFiMg7s+3PyHBbKrRZMhvURQKJPy3OTCoKRFmEtSwP
YjRPS0Eq8Hncdg6sy1iawJ9dw1fPn4LgaujejMkJDSoK1hbYJUHYo/0dteTQ+YkAQ8mh+K0c9dA6
eH85D2mOi5qh1Iyp7EoUPwivmiPwnGttDv0O5aH90yIBy07HA5FJ/iF3wy9UxDjUe8t9jD3xzkkb
T6s+BVxrE6G0gpfZvDgkrgSt/tt23fhmhrr5xkL9t6ePMaSwT9NtnaexM7rt1Lr33EaZa7ZKe3HC
P8vrZ0OnxNmbSvO37tQFcRA6y7u59sAVpW/DfHhrRZIfGCpaK4hZ8aN0qhezaiFQD1DvhyHBmdG8
KE1ShoTPep7RHMw66SbGq4+My7r1+WV5M01EkCt2we7JNdLzcvhoPImyzWH+RHH2/XEOOi57ctxd
LoPhadmSp5Ti2CoIoBjQEa96lqGb3unQVyxf6CTvrCAQy2uftdFEhwyxwy42zPrk6R2DQa1Dwz6f
MAj2+4s/ryzjhh4nJsHJD7WfeTK8+3DSTPVca9F0W4TgS9Vhp5ZAp8Ep6XcRFba+Skz70PWtdSL5
s0SCiAXbZlh9qgZSjZfve1TAsSBBdDuMJasAGPo9H4CoucZr0I3mpxb7czbw0Syc8lJJ33nUrs/Y
YNQ+c9GBy5YBLwCTpCut0ASoO+4Jt7KNc6Hccm3CbN8Sz1CtcYBxmDJ4vk9D/FEQZQbytjVWid4P
FxPXdtGV5+VaHTzttz6MZLTn4XDt7BGVx3xRNQMVY5Qy5myrxj7non9OKHTBWfHrM1RHqDetHHpr
NuFB0cXPVe/qKx8d/ZZUcJXl3S4hPuWiJj3dA/0D40yu1c6PQxuwdiMfPdrJuRzIoDtKfVKbxmWB
qzJ1LkxyqOPKaQ6J1tmPArNKNGpfUZNkH8onUKuNVpHdli9RRcrhNGg92j4T9YTlabck9ro1ugSY
1IaDwsR4M5OxuBMtuNWdMbgvKHf5mzCpDvi/YhlSo8tQ0wvCKVSvOq5J4ZlXYhb+zf9TtoMithXi
mYu7fvJIj4NoLmLeABFhiGgr8CkMQaosvA7yJWjM+DEljKRldeEkS/AcZwXJke6WgTMoPrazmhZa
bzPQF+byvlLpG2pqdnbuDPSLfePaFKRaDWUtMJJM/jFg0CJD+4ouHpSeoBksE5Uf02i6pHGbXvLv
qQc2oOmDuI8VKpqnieSCV+i8/JU1MR8GkOLq/4RpdcfMRJA3azMD1Hc5GlK4Bv2V16NkWjEam9xL
qVCRhgOK67JXV68uqkTTKhE/HrMy0slqLN6bzsdAbSSvRC/F1yQFVRsm9DJsE8qbrXXPysL847GJ
IxqN58Fi87dzICEnuBRey/CNatk/N7Ed/dep4Xm7pTNAuNds0OJGr2ATIOwvz6JBHAxJm2Rx93zE
GlUUM/KaAJw4SW5NpkOF5wD4Lg47bAU7rcHHnhtcTAHkgWNdZHSi7CY0OYx7vc8ontRYP+WgU74/
g0L4vy8IFuNA18TKMNDTLMel03IXL8+8qskYCziy1ixogr0HdnCPNGGbpOpnXKvy2cgggoBJuSzk
VdcnVyQ1SQbxS/SM5DaSyaDH4po30AgiL1P7qMfdQrfzRjS33NGakEQRgsP3GBWIdSNnF00SEXra
jXJVxoG4eoPcoGLrDhS4pBCl1Q/oyPrFY8m1FGDLQWZ9hpimCF8do5NTU9nMDbxsGGXmKH2Q/ei3
fBaiAzjR4Elp8UX3P2OZubu0RnGtN+GwW5o4nCXAupl4PEVu8SFQm0nZtOcqvLiThtgl3qaNlEeh
+xcjE+0L9cOVocqqm21IusbgJUKAxpLP01nQlQUUras1DPWOeVSKgphxcjBo90QjXp5RCihY4A2Z
8WspVbO2OMVa1hOD7BEvqcM5Z2hktbq/GQ2zmNeEH1nqEJkXNv0aiR0vYj5aD1G851zHG9cM2XuI
/NUenBadb+kczcxyVxhBmqMWx1+Gb3e/y6Zeay6mKUO4zyiUGF46ZbDGmfDXBi/9UGyXiHUmltpq
9rKUKcA2nGGRNiCrV02+Eyg49lM3XUPLm249KQibEMeswrAWrCRYv7rB5zAEr0lrJk9SO7FYu7VR
kv3REJSsbH8Kz2070vRA7ENnl3MGRMF9gFG20n3736hKedHhhpFdWHzaQwg/kNGAjgjKgb92quO2
2DDH/1RZNftEx0voJ9U3muD/I8H+L0gwY3Zs/5+ZYGfCR6L2f6WCLR/wjQWz3f/Mfn3hYt6Vs6gO
3MM3C9eW/xHCEUD6XQx1sJqx+/+XDGbp/9E9WBIeDmnPwTcDA+K/KFzT/Q/rbKm7JC/DwAE//f9C
BhPyf0dP8d/2BJ9Id4WpQ/6x5i/if/WuZmVeBVULYkhUnX6oypwkW9h9UxAxNRh8xWq6JqAFvIw6
hXBFNxbFMOnyERraxg32uh8HhzyvQGv4Y39ydAdP9P/8Y9VNPvipOEPbz+Z3FUq7O6XzX3//2c/k
Pg3Z6GuCv8gnsuFXNUvFk8VwUus+cCWhQkjgAbBUAPhhPOeDc9RybJiuZFGEmQcfcajWCcEyZJ6i
kJM58AYIO5sxYrE0iNJm8kn7OFbEtkQ14hWjS/8He+e1Gzm2ZulXOZh7Fmg2HdDTwIR3Ckkhl8ob
IuTouend089HZVUfSZUnc05fzUUDVYmUUiFG0Gzz/2t969WceJap3zjz9lZNiUSnYFGQesKGVnFu
B0PBwhtKpN2dv0rzkUgSHxSEY2bpNf1EYjurTem7CZYd3ljmOve9b6uPKIlHs1R3bWbaMysv6fNW
aHDjLLHWZkLFtC7RgVcq+xZfra/6PK7mFHouIgi7G7Rk10E6TUUo1DDKEbqpqR5gqfzk97Fyq2hi
3cUQSdLKv0/HrD3GhVhgcljoRK4dzHoMVq1CpQL/lX1V+1PWJPGOqey3Dba5GbNsgpqHMA3kaQn4
WU8QEGaA2fXbHULRq6pqy7lagcpCu4KS0B2rS3JAI4LrTnio9roxRGvRQgX3mm44EtRqI61Lehw1
Rnw9HtisOTOqXSHS7OIGPT8C9fhgjxfJMBk0aNeSmzGMO4zLFJ3D9mKKe3DHjTn0NcqQHGhScxpS
mn4Fp0UrjJlSmOOKWRZHeucEF85INbWtHyn0Y6GjOYXvk4qaTbEQwgmJHygyFmjzVhHG5ZLwrr5W
7+1YruqQrYhjNeuqMpOF3hsKwtPkLojYYDnoaIrEkHMG+EMeBeMMBXe5tSNk25aVHAZb/zYCXlh5
pYQNIxTUMjUZawGxnNZYPaIpXleTvESO9bgyQoG7vUnv45yM0c7EePfjk1gde1ffUciqRKCDrSV2
UUrIyVVfF7yadpsNvi7ZCNoZuiDFhRr2nJOgrt4B96apXSr4huu0TDYFxWes8hn7bcObI/LYG6Gp
kwpbQn2ThbkKiVaGMotZO+s9uWBdj14G3v/Kzcm6LMFHh1IF+yfNfim0AsYo4aUaDzV72PYKy2XA
Koptl4Gxfc3dRf4VBXBWo3iHfUcf730XAB/9yTYQ1pVZa4hlYizCuJQvs9qV114p6DAlpGQVKgGE
Y1QqO2cY1XVp+6/0vXaUMrWdiFmFWlo+zmJxYSa1e3j/Iy8IWrApPAJntZHzISg3U2vTAryn7Juv
HEdEa9POdHQ52b2NYHHdoADyyzC/7HUyoLZmZD0XkQcSNvKNrcXSltvIzmcKOJR5IB1I9FIfN7Og
ikbopzH3pJMsuyZRl+aUQhcnz8CAiDuzCK5IuwELR13eeja5DTx5zbx1QNi/3wd15PsrttYzN65R
XLY47rQG6Y2pn9uWhAdN6xK4Fg01T5Ly+rQQh9ZhCSVqryBYirejFwHV8kS98jCVXOSOfcp1ifEw
1fF5eCudQpwoGKg8hSDVsvLbmfBLa+4JB3QhHcgRA8wS7wN3JGTgurhWfNEio0Q13wwOHhPwvvNq
JPPIQyk/a5pqXrXIc7EyhDMjKRGwsJ1YEZz8Okhy1Ljk1/Col/T5jaMfFvVO8fQ3tO3dtREW/TWt
53DLpEaK5fQ9N4tfZNpp6LQofPkmO4aELd41iaHNFi3io60W1Q7ORbVLSoVgqsRC+1GM1a7JYhpy
VkPEUOZj60FttctKUv06Lf70R5/Um9ArT5hAolUa49KBHI51O9fyKz7KqmCVnqrJBIVo8+M4Iswx
E8Q8Au3WsrSMaIG4e4MG0jy0dmhs4yhABqPDfYsajbsQeUHXK8oKWaz5KOgBhXXLqOoH6qbqEjHF
r+gYl54LUSfXTRen11XiIEJV+3TNglLba0V0U03/WNhusaB7cVf2GZgbvaFbHZNi6Ohng9rDkiel
3TlKe0dkbHzh0TjHWUGFvy905ZpNk3+KnSKeEbeCrUF39m2SmQ8RfbURBfpLY+hn086ju7jvsfH5
5FxhJMYni1PzegzYNsM6obhn1eu8NhIYgjgiazlG+xa/NkmWSCT82toMLs4l5DlVg1KYT0FXBYpy
ywD2LS+7Y6Cnl2kaiptYEs/WmhimlAqtqKzUeg1cCOGEXt/JkYSyQajxKx1yApaNl57SPPhyWZwM
v7fXCj7LbUeFGkIYRzcNRF66aa8lfgfmGlvf2r5QELjo2aXq2yx/SX+xlDK+5YWoRQvzuuSRcgnU
PVAmwp32bkK3EHLDvUIe9f7loDJ6UBBvoBuk1YFbCujV+1/f/4AD1FBIdteeKqhqYRYEg0Gy9Yr1
V3XwKJHOMrJySYas60M06vWB5MRXaXgCCjbfAkDZHOLcsAARIDUZDdxcmFfo2/P+6plkdeKFyUGo
sCjDsCAzyXEams+FQyDz+58iA4wQi/7aTcaBlHACHL3WCA9qtvVBmX0vE+/ooqHWMxk/KjlwlARN
H9B7AB4hRtStwR02jzICXdj6IHqwsfBBYLz3qP2h5hlI5EvTZh23KKgdRW8v2qq6yrnyKfCWbaGM
8ZHdNpITHWWYelA5gYcaMvkiCxPg0ZOtWK26ckHZEGC71asgzIkzHXN5xc6DCTXTtD0pi4vBqo8w
oOxr8uiwn3sKj/dVqLUa9irTvkTIPy7DrFeuWK0oC8hk1u7DsvonNFgxMZr+yfqYFqsWq1UAuyxX
bQBYXxaraszDPCa8zbyyIA5YzWuppNf1CANSiSTpZoGPvN7cMRIWC1uPW2J9bX2h4ghbpYl3ZlB4
llT6DgDwN2kS+OgcDERmGNk4KkWgNv+Gdf67MgDej4c0PnQdlI4ET35E1WLS0Fzk9eijJUbwEAYN
pQ00JFggAh/GtApkjzUPepIxpRNqfxvTOlooLt2zX58Izfz7sh1AHB4aYcAGxubwBRJX9iZZonWI
vduS9aFlpbc20PvAx1dWIveYTU0EO2as4GilebLpLJkuhJ4PQPt4ntOEChmrNMCqSOpqf2SO6bSN
Qg3lMbAQ6dn0M5Uy8tY4h7urMB4IcmyaKcn6eycjsaHBWc9i4obeVzCmwYoIVUFMK4cihx1Z2TZA
SUWoavTGQsw+tp5zr6oNrceRAhSWTMrmob5Dtu3Hk4mj1cydj8RVL2L5GHYgOAP3tqkIfnfCBlFe
ETzY1DkWIsymOIShvRxUyGutBhbcqafAKFQIYy3Cq8o9136/9ILaehJ+du0odr7xYgwQNar3uaS/
ncrGXGmdBInLOULrP8s0YGQZbSo4SWzUHbTUBsX6ArD/xhhyrA6kzujDCEdcN49V5a/gedVLyx1n
6kBadmiXgKhYS7hxk2BWQ/EQWSVp2MYTCSSEOrRpBYwf4QuR63hjDUwnduSupUgu2blQNaNaqddq
tAvRwAt2JLuIGn1p5VtL9riDxuKmGNBhU/TxlpZs61lXkt8xyIBo5La4Qis1RYvGD950bumco8GC
Q7uo86GalyoepFjXy5vM7h9QPjzlsc7byTDe6/m30mRM8oXF2zTFbaJEd8LjPXeJ8qSII/nRVKfs
4BRYBTm8Nj68yI9Q1/fOMTOJbE9Rx8y88NEebIHDIpo3hq+DN3ns1OQ6VSiKjlpJDjar3thWb+Lh
NVU8i5JHGd8PUXrx60djAnB/GSOQtzqQlHXs0vqPDe8HGBNmP+ySHfrfSddD6hynCj/ZlWbQHRDB
rZ7CmUh9hxaJx+3AKoHQwjWNfHYLsnT2ZjveY36ZOIHiZDY90PzUPOUJ4jAKUAviiUwYwrO4p9qf
bPUxXzKBy1lg+LcJDh1lmlGQksf0QaphN/jZvS7TR+RN56RmFei2TjLTuplDP2dm6dahHnQy3et0
jx0Ha2rOgljDSVphPWOVpL5oDAGzSKcynJA+YNT9KnVomeYOtqnGATQQG2Lp6fpl5Jf1j2Hmf+o9
v6n3UFP5Rblnfh7Sc/aPbZWcs5fqY9lnet1fMHj3D5v0MSo4Ewxbcz4S4bU/BBgl9Z1iTC9igpv+
FYHEq6gJ2VBSLPrdQofw+FcEkvsHMgyW1fxaQzPI8Pl36j7Mlp8eE9OkEuVaEwhRN0lq075OIF3X
RqPacwO5TURttvP6ZdB18YyRMfasQ1GPL9h2yw2rVmNWwUgp4gSdbivXhWDl76bnhrwkVfZTNAgB
xD5JSaNU710US+gmb+ogw1Zbe+zOVZLQ6ZG404Aal1P8T4srVs+vGw22tNFvGMXmCf4EIyh3agSf
s81fRH5Tx6zs+LY+VDtIOqTEuYQtK0CnMm1vmMVFkgwBYcAVXpSCt9AApVPIVyOYZrwvaus4UOae
4lNGSSSy7VTxzOpauCbEj2sQUdlzD/c5Vj0G5fqkO93elrRI8mjcZ9nEEyOIhOjZIjk5MWemzkmy
Zx2EJUGZd7Vbz1uD3zvW6G/qhupIe48w/EzY6FGNlUvXvvGNlG5xiTm3VjPgjskOKwblA+Iy7DKe
Yax7T+4Jevh/E5QCLc5Kt8zjdPQpCiblBzqzPAze3QBdjGcfdyeLUBcEeXPSjfxgavcs1B8cOdzp
HekQxXivuo9D7e5bq7+HS7dHMfCettJq7Qnq1705qvdTYtI7Fc8hm2LKXsHBfE6Lhgq1sbEEJYku
IKeUzaKNa2g6MRBwN40wNpHsTmBF97E0gSZ3J6l3wHUz/T4O1PuuZW2fnaf0lPdbqaAviPl472T9
Xtf7fWOli8LZTl9aFbG6vXUMSMxFoXwsKk6wiCWIwe4lDMajRVAqGJuNzyecXjByW/TtucpccInW
kUr7/VQtAlpxKjMe17E7WcR9iyTaVR01Q8PGEw+UTpHu9zhMzm1D6zhN1O+6GRI4i1ylrMgTaQhf
12nvDXnPpsVk7xgsWSrQuhj25RRhgtJYIOtVECzG2fjo2CoSF/1Ac/8xUKMZSrnz4PfUIMb76TIO
IjtaDgucxFmoJsbRrEluh+CUef2Pj6EMe1u7UK3+Yro4g8b8GhAD1Y27QS3n0+H63DqaTfSmAyHB
m2Bve5IPvNLdEZsNTpv4QMWJzlnKI0PvthPhW9WFrGyTszp11atu3RvA8ZGDq2l7shXrGCvtfVIO
aIsowPXjxXRxp4uEZ5+T3nNfGE+jAmySI2fRVWMJ1E7WHjIIXtsgO2K3WzU0o9TROL4/h8B4vJlQ
+5NW8rGU5NznPJ1qOLYsw6N7jZ4mMZoTF5viGPUi9bp3uKmqQhw/DLw/2RA4nzcE0yhmaoyUus52
jTnf+ELEDbrEJE4o0FbTu4llfPar5i4gTVE34jeYvve4ie4tHc+dIretKzeYOzdDmrx5Sk8nNz4r
nXVEt/3kM7sWmc25it9SF215VfFARsBHErzqbAGGb6iMqP9h7Ag791Jl8aomqEaQSL1NBx8tDPZu
ufOc5K2s1Puc/6egsLbtTnaZvuEeoRucbskaj6dA4iNkC8+xZqmmHeqqlYuhp4EzDum8Djiy1tQv
ivSpcTDomNPQJQvrxkH8jD32NA0D0+BVJspr2aLgKUm6HsLZFK0ErpRhKgzfpue2M8fLQr+vW743
DVA1sgOr4ZlF7jir/GRRxd0pJbVV6XjyyZb5zfWZtiH/3LD9uD6O4wqH5A5UB+/dhw+LMTsIfVkp
KJyn6aG2wFa7TnvyKFc4VrlFTh/POgYqqe2UxL2TjrF1gLN2WotfgDt3mlA6ZXhKplLNNPibITDv
kQ46St5viCvPiViWevnQif5kwveYdTV+tokkMN0MRJX5lnI7XX9U7OkSuOQzaZfLnLndTfEz83ts
yTxl85c6Tt9MBft0yZM1aK/TNcIbdh/xi9CNTVXCB5n1mzQ276fxMh/js+UG58LlMQ/Stxgi2uz9
mRe+uU3G9kKp70ZkJO8/4JnwAbtRj8FA1nvFJtQyBJnEnqRb//gt7F7wLgUKS2sRUanRedLVPHxz
kvDN4//36ypVULLgbLQprKloT++X63/We79Z72mqpuK1pDP3iybfuQnLMP643Pvny34s+mznD6hr
usb2Fd28rU7BuD9affwLmlPBhsRxbZp306H+avXpZGVSfVNtCmA20HsAvH8u+QztD1qAjqYitVZt
i17gv7PkY0Pz6WFU2A9xbApeX2JZQokpFo+dsvbSPkSSGQuEfoG9tAZS3KVLcccCfz2k+jKR7Uvi
Iu0InEMB7z4ulFuw+8mF5kRs6+NL2i0D68Rg7ggocs4JqveLUAI5I06Z71V3cZQ9FylaYxfBWx9Q
lDE89SgSucY2NS9T5TnDmLcYSh8qRlqu4kReOSXkgBFsN+mLVrRQx4lL4LKDGhXSSDIxE6L5JkgD
m8s83Ntx+dD646WpTLrnF4uHqKoA4DLD3IQjQgXtwezfmipdwxP61gUmxN0+fBCMowYK4GXvVGeG
cghE9q0M1BdIav0c3dC1puIAwNJUuUp42/Vtx6yP7qY3h8vBLxXMCYmEaQNfFh3id7Pxxq0HtHVl
sAZJc/NIRmW9c13CIkmaTmdl7uprPZYVhdAoX2pGRSRfS14zX2KdSBu5NNmQLknUGAnzbOwZrYp8
AVqu3vaYC6/xFdp0i7gyLpzNyg5QnZf+U8oYvnX1obnn06DGznJ7w/TrzHIXVsnYzAJCfmeRAr7H
alglpAb0CPbuQDFa71sg89dEEwC9zfiFfgkwTRVwsVvrxrqsAMClXhAiBCNwHKMiC0BfvEJlqC/r
JEKdSQcCtJ63R/ppbnkCvFlT196iTYNybZoFsplGaX5MIv/WqHQRPpe4Mt7q/5he9izzoQxJKP7P
//j01b/8qU8vqv7z/Zf4r3Jxrs+fvsAJwYLgmrLhcHrF1fjjAH/+5P/rP/7j9f23/G7MoaL3r0eb
/4PdL0yS86fhhlf8ubu09D/obFMOdRABaJo9QZF/jDRoGRlqXEN3XIog5o9B6K/dJdIBuv0UUTWV
v/Bv/zXUaM4fmok+gfKW9Z5g5vw7Q43+uTppktELa45sXXqnQiBj/QIVpySvikAUFjZnnMxasZI2
2YhAmV39pF6Y/tlXDGDXzYx0lVkhbtA3zzqyH5U6hpKoLEUqZ3b33UWD0GG2LOdlDA2D4ncC7KgN
7fmHc/uTZeTngXF6u4ZjuQzOqkl4FYM3A+eHVQpdkqKwcZcvwLq0zqNPfUbzjpIa0ejHs//OsciC
s0xVMCB/iSFgP1L3fuOIBQbEPCLuAAOKAduRFY6pbn99rK9o7OlzuY4BY5/xi0iu6TJ9+Fx9DVmu
skOxkCx66oi2iX8Tu9uQkrcSPbD9nIVsk359zK91BY7JrSUgVMH0IK35y+dT6cjS2/IFeswXdLHw
WWd1dtcHV78+zN8vGQdhSuRm1m1SUr7cYfS6zCJKIXlH4kDLTQH7YAwXdntAu/2bT/R++T8uYp0p
nsBCIGNaLBTsr2nRw0i4ZVFzyQxMNxwvNim3fnc1uej0HBsRuK87YH30sG/17pA2ewIbFplJxG75
ZJcPjg8yXcAJeaox+AcLUubmBUwSByJjzIpxmJXZPh2vjI7roaeLwYnRDNC5XsKa6s+F91T4u4TF
qYUOsGV/QFoUdurGv65te06veaFUb7YtFjU8mFoP5wAl2IBPCKenLN3TbGyXnn1X+x2Q3b1sA0ig
t3oOc5ROxaA8a68dVlMlQ5eJI6xR11GEyQ0AHpkGv75o79E1X88kGzZbcDIZI96LUh9uyKKJO9us
NATskX5TF96mwi2Wc/cbtr8Sir/By7tw+7PvDpei7TaSiJ6sEb95G/rf71F0VwycCG/J2OFB/Pxc
KIGbxxlwqIUpb1WLInA6rjEdrzR43Wqbn5xAPgcJmnVnbjR4xgJC47yKIGxNvImKsK3I6e+RgqAi
UFa0Jk5pD/YXR/BI7okdTXNkswudJ+C+v3nrPz+DH976lw4YRPWxrtwR3Q+RL07qLcAez2zQTRXm
HWpWukGE1wlq6TYbALXX3aauF7++in8fVT6fPf3z2TMKxYGSzFso+3yJvnlRlGeVVRF+p4Uf0vOn
+VcR0/Xro/7sgSe60tUJqrC5cNM1/XDrJK0Y1ZJm/4JOEeoJAckgTelliBxKDduqNL389QH/Pofx
MQkxAgeoMdC402n4cMBB9dXCDFFYAXqf98O9isgAHepvWpo//Vj/dRSKwp+PEnSIDzxoaaRPBwv/
VYTP0rtMjYMV/ebj/OxA6Aj5RFP2zXvW6MePYw2WNXQJHydy7lKNmHBkJaRVLDztiQ706tfnju3M
p23/NGIyj6oqSxFEy+aXc1ejasZELMWiK587cI1jeP/rAxjqNMB/HUo+HML6cuKKjkRcYxLAxRYM
0xz3JY01rUa3BKWl7qJ5lcLhyIOV0wjAY8OqjK1FaU0q+QR5ejejyufT9YamsGw9CyNJv8kNMmY0
xIcVRuxouOnUYTXY4WHCrWDOnXmQogmTc0CONtpaUNqza4Z4Kb+PgQ4LL7pN4rc+w78DbCzdtxTW
gauuGj8lcT1e+4W2nExS1OggB5KqEZjL0XiV3o3I/VWA35bcgoV/tmpIfQVK99S5ELa6tSu5aqzq
mHoa3ltvWXTVMrCzea5PTiIMUg4VbK+ni1Thh/juCx87mI3CId6oUXSoQXFHEdoL6IBYwFdq5Kzy
arKFaFP5gdJPtk/oRoGz3MnBoYHO2y76TZwGuzFtdrTJriOcSTURIqXZLwrt2k1TCJCgSkx0VUm6
xkg5pwAs1Z3IK3phrynggJDanwtMVW2ymUk/foA6DYgLMRP7u9q+6A0szfB70+E7rp25pLGZSQxQ
Y3+wtWxblsk2VKMDZOHZiCWbPC2UmEg0832uQq33nTX38RyLOk38aOl0ziW0sU1J99qryKccCTOB
WRlhWIH0S6Qj+JIQVIy+vGggOBSOS+gzXAeC6zncSrG5gHaxiEdkU004j/ryDs3FzNVvzfqkhbdx
e2kHl4MkcSK91lNUGpfVcDNIyvTd0SXRhYgsxV7E9rNaakzpYKlKbZPpZFYMF8hIOR/Uh4K71n70
0LJVRyluahN+BZ1ly32JRTXD5nJALbJu7MngwLb1OyZCqCwxndMEPxSlJNRFEYGOzkKZ5SgNTeUS
CGldEAsfXk3HtS1vXmHxN9PkIlfKretU1yDQtmoRPho4AM2Ofbpbvg4etHPwE6G9AVWwgEi/Dih9
1tI69VVwZbbfw5YwKFe9pdCEckbJQjoDFr2TdOYZw9zB+nfQKxNPs7stJj5LqiGRH1ZZZm2qVl85
kAo9S0P2puHKAaDcEXxJt74iLZTsno0bmLsoix6F9cSlmrJCrgLJzaqVKw1Lm9rNagMLZIpuNUmW
sRgOpFOdWqdYD33/FPU+wuTm6GBVi6SzswJrY4ryWxIDHIMhoEuXGBPkHQAM9KLcVUB8Sllv2mCo
QCnW+ObwIpCAzJxyWQVLexxuLce7Mt2bYvw2YuiTxYCN94ES51wGuAELZydJRkNlRTsZiQC5TCat
MphjSbiTzUsUK7+b66ch7G9DHJMP2zvkLpSCPs8NMNwsry8aprwiO2WjdihzdeHThJ/Azx777IIJ
uB7y28I5/Xp4/dkCyfrnkb8ukFog/ohCK7EYYKhKwst984TbdwEC4DfT+s9m2Y9H+rKesXWiLMaE
I0nA+EYSkGrXzkuEqr/+QD+dkD58oC9rlgEqllkENZaz4uz1e/Tav/79PzthXA5LUMWjuTsV8T7O
rhBOaZuZEdO4fZnD81CXDeD64jcrL+tnkzhxXYarMbGyV/0y6fVNLrvCYnOljsPKUiYbuUK+T8DC
tP7emCgzbJ8hgLCIqgfTgQKxR0XAwn/IGcnMYOnDGXV4+mwShAbA4LXy3EKpQ1i96igfedou1Yks
ieuZgQO+Il5HJ/Jah16dZAFIaG/emI9DWx7aFkk/FDSyf0gQR42fgNDLqL7hqPYQ7bm3PixCl219
2O9bGxYAtt1egG1kraqVByV/qNhN+fFTFuk74a4ah51P1cPfJnTcOvqoMEfHpRqgztoA21OrEo4d
/1h9/VulpVuZ8t9/r670qfq0fpXHc/paff1V/z8Wn6aYt39dfTq+5ufkU+lp+vkftSfH+YOKoGHb
LCNZTiLF+6v05GBasQxLRbVCP+5T5Qk/i0Cj5rjIGqYd+4eke936w5jaQw5Vc93QJ8nDe1WPotuf
lRvqdZznf379j6xJr2SY1dX//l+2+3lA+bPIrbPy/PwEYhEbfJZ95cZOzPK6opt9GQReuu1K0KQz
Vac1Rh5Hm2qzzm61+75RHUnIVaWs1Zg4B6ReoIA8GJUbMrrCZaHR9CzyujighLUWsTnET53RtBsn
tjWA+OQ1vyZBaC7h5JKc1DWAOouxp+Bl288Z8+YGBkx1DCRShyyt9QdBTeuCDqac603XX7B182F/
ZFDVR019jTvpUsoY2MGXqKQ2hgzja/KYw11pOvEx6iQNVh9dfICq00yuYDBozziBKZmnSfI00u59
1KO4NNGGGXgD6xS0nKax9M5CciKRGynZjn602GGjy3dWXBDGFYrmoQu05K7QpTeyaHbZ6TApkv/L
Byg9sNU2i6exF2AImkB51NNS9szHGm+mlGO4gUjXs5IG5HBseNnJGQ0Tvbxu+ndNaiew3SQgqIUI
jPF7K+t6n4KhhsGSpOE3KkNFv8SU5FAJrMITMI30weh1FjFC84dDJGBfxmOtHjQrHWkjK7o+D0lE
WSatrlw1cattkSI4DxIDw3cSYXwUuG6EAd7W1AQFuNYDCc3BJ9HZRgm+ajWM1cIe6H40zGkLp5FE
vbpUS1guBM7cDWFItUFvXbWJ2paMj30M+arFN7y0sBgiu43rnsJkQcQo7TnNH2dmiU+xIAQlmQ2+
S0i7aDXE5Ng9HwRboFNMpv01vT+MMaNmVvFcjY16WYb4lUPQFFPXcdDXUcmImlP/sKGc58rEA3Mb
gpYlgZZ64A0725X+mrJ9R3afYUhtFRB3DISKaFxAlGVLMhV4HSSrrut+S23Vmod1Yb+ihYFeEFP9
g4JltWwuPID0k5xHinTWjr36JivOO4x714JqaRiXUY0yo3cglswAgJKrnLqet7YbtdxbcY7plmAR
+6nIpfgW8qqLKHCrJyiUEi9PaKZAPevYntedXqGMTkW4NwTIWlCDrU4yOpK4fe2HyjKnt6ahUDQB
f6R5n29FadjbMi/LnOZr1gERTDyYlUJ6cy2L4HOEnaGR4xAPHRNe0T7EfqDIVWFMyItQ9WMgdpbl
v4QG1eaEXhJKawhDK6AAmImwZgt17gyqeLBL8ptnZk6ZfI6xSIh5UxqBOXPLJs5XZAg5xFm0zaPD
lWDTgBFnB7Akv5Yi8glJKUDWEm/FHogARKCiYV9clp1p3iaRDBeuUjjhvi5Tl1lQiJx1a9k1Szz0
cbgi+kHz1knW1W82NrBlWQY0fXTNxcCfYNkipqGh/IH9epRyZvp6284l7INsqUIwe+nGGuOx6ENt
JRGR37pMiy9uhdlhCx2DGHYYNu4DeSm4LeLSYe8Zovq/trDedMyurgWveNAnYgtQp24eEpoxp4GE
dlkE7bSiRyF8aZgNDyV9+hDi9Xt+9CQtfi2aJGYXj1L3DMOmuyPcs3yUVppuFWI7j4VFdPKs6HXr
ZMo8ukGObnY4j0ws3qxXX33ITquxVXJ5qNLe2tGKKIFQB6DOudAyvlQLEbPzxTp2CQrNiQmXH8OA
+ABbY2nhEeLSxANvySxJ8lkUpixviRqUr6Fal99qqsPXvuEb+4hN4bNI0vS+NtPsGRQbWy4va6wR
XpuSWnPqN+O+CNtAYkOZ+l4o9oGZtSk0BEoaCrkP8LUo13rhqC1Iz6SZ1zgaJKFIbynPjv44Pmtp
2ypbaizorkSk7Wng5aD4KXdeMnOoF0ppxN/Kyig2GWgyc5YFbQYSqMwZKSwzTyndOVUA2V6h0JkK
pQaeACmPOEooSXNQa3XHMtIss7ljav7ei93CnzY5LfFkcTviTx+rdt9ELe250BfQfVKslwhEiMAJ
FqMfkR/mJx6Z2AR75Aurj6JTyPrsMa5TUp48JOIH04pciEJZC/fVUgsgscQleMnSJzvKJwRRA9wS
W4ayNhoToEUIW1CZD0YD0nPmRKKlWmAKBlK0W8W3xqzkd9PIySUEPEsObFnuAlWJH4qEWgyTgb6s
gYM+qdlYnf3eNR4taUlgBkYHaTXAsEYbunbOieuSKaeVwp4HLXPEIrIr6oqlO7iCwADcbbSZK/Mx
EzJ7CuuGsaJLK1bBBCV5T9EAbOhYOFGCVl0t+5e2SXiC6nTAqQQ89lXLBTbQQqaUHNLKghxlpW+D
pagX8EvlbWH0xlJVw2GTIIOnUlAmxOcMnuN+R5I5XJReJs8g6cZ2hvmgvBnrqWPtVnAsRk7JwsTI
Gy/pu2ZMFLllPWtuCSPMQRZw1cFBZpWgIkYmWaKRp8Jv7QdAr9a2VFGdaz7kMN8nb2yMivypyEYS
GFJRRevIRd6rNAO5ZllN1DqL7ox1Mxb7gp8og2wyJnnOsrC1fim1bNyl3Ab2TIl7e5HkVrFufRFc
Kv1g3QSm4q6sYgAqS84o+3jXSs+RXXhbyFc9Pd3IIWfZJzC1HrWbnjAWChq6BhSmCQ8ij9WLtA6U
S71TiW0LUNRRP1fyl0GU4SLOXJgRVqmzby8jALMWAqku8eOjbYfqyY7gYM07EjK23ohGfNbK3IPg
UEL0Bw1lFEtZjN2KQMX0m0/s7VYLp9QQJ9e3dUsdywx7dRfalrUOXMII5yXE9H4Juri/qBM/1+ee
jg5q5jOv9au+I8A2EEN1NOwpFsMM00sxNtmdCLLWYRmllW/ExqLobnE6ziEcj2ujMjMQho6vfFc1
xX7AG9HhyhIJeQV6Gc1HyPjbtHBbihgFtQaVqJtFRQxMDT8BYIoZZICWxkpoh4abGU4v9kqKLMlK
b5zw+xDUyuuYOSEbK7VX1gGY6Q2OxHEd9F4IwNfygiU5VuPRBKC/qoVBmlhWx/pjn2LHk1iW8fqB
3pGm5V2Wvg1fvxqStUfBna78AKIWV9IqabT4QtMUsAhQCQ6cE/UQp6qzDStlajxFHru2fiIwBhIH
RCIG+DMmYeAYIr7bQ+MenCTnPTWE6eQGeajzHDJCu9dM7rcZPgv6MYBDzOKEg8l4LANUmVbrNVvB
Em7O3eCe6JpmSEOaxryS3Mc+K5wAAHvtBuWFAMZ0CexW7DUgV4/IhMthF1cEKmxCJYWuSMpWdh2V
qpo90NoM7sMRuuBKqvn/pe7MdiPHsiX7RSxwHl5Jp88uuWtWvBBSSCIP5/mQ/PpejFsXyMxG30ID
/dIPFYisqoyQ5Bz2sW1mq/iJldqgRCnS6bWd53GTaHUW7Sh3ydgsax5gLpr3xxfdYpEaeYQYgyLr
l8Jf5FD3gaVP1lU6GINPRp3xUtERWJN9XvQ1jz7GfKpfI5v6BZOq+r009eI8AjKBBmZTxaC4ikr6
VOtOc967T3YyZg9A2bS7BrUY/MFIzKrOpotHrTVLIkLV1G/X7vhSR814mPKY8n5QjcrG6kVy6zLW
zb5X9awuPBsXC19Ffo1kYlxptOHBiJEsis/sv3gpcHym7NKVEsrdVI7eAegCrzAjsemDHdoGgc3t
x2WbdDjChr6IH+BEgYEqJ73Z82ZyGBKByhLzLPvPlglNfFlm5OghH25XbDTagICpj6pHSkKnPgpr
orRehrqzXnmro48rzkwjuElmyo66/jCqSnce7Db66PrePI4teJOh1BqUMbvtvqu2MM/LgGK0lp9c
49o2nwusNw/OSPGHb7Z6jSfPy803N+5gEc/qBE2LokSHaPS95Ao9ddFgPKfxGLOOo+CY6HDjvBuj
3QtUSg1KoAmDiKSWXapXDVVXfWhac3jwUuqSTIfAcdQP7tHD3KSDyMVIOK454MFYKJ30sooN+GTX
0VWjH/FpMaBVJF1C8AIcDotRBtsAYuVA17/CBz+2HXxeMSkVczD8QFrmWZh38FLekGfMh7mvlNc2
QmoWpIiCOu76sDGtjruc+qFNYdjzKzGb4ixNr6bLT4myU0VH0KbIDdqVuTXOc7cAt6G1z3hnw+S9
0tIa0XHdra9kVhY4aHWnP3iJPeORcgpkV0vMTaAuTUZaMo/SJyq1aXkx0yfqBAFy1Jo4EBaPDh3h
MywVDr1STpNhvaZRJOhY299Dd/eoBdc442R5dOt02WFSjoGQk3TjRTfbVWhEdvY21Ut1KAyujyDV
RhenrL7W6JZUq/l1uagUrpDRugizlpdYU+NLs1Rxva8ajavKSMzxtKxPNlwAtXnhMY+D1kloR+4G
k3YDMQvnoqMYULioT5S6cAA7lfNEkVANDBqFmImPwrHHOKFY3ZX9fHDaRn5GoIw2TjKN9/goeSdX
KNUKJ5Z8Y7QaqXyh1QTTK+jlG8+xeazkvCI+bLk4fFvmEoUUK/EOVfHwq4ExCiFYYlTZ6+y2CFYJ
J8vL3I7jB+AMnc0HABGSbq65tctUvqVuxdbd4E0RxvRZ3idRFRX39SgGEFx0KLHLzikXWmoq0nTF
S+6cTjFW2GN59LB00ky+dHsKfxYKfJzlyrqzO5uTER/UlieXYa0H6D/azf9rkev/J/nKRb/9H+Qr
8fuj/YiHv7un1n/n3/YpV/+XA1cJB5TmrStKG2X93/Yp1/mXTcTGVG067Nz/krf+2z5l/UvVqWvx
TPwmOs4rpKf/Dueo/3JWAyfuKlzoKgb5/xsRC8nr78I/Hi1WUxhp1qirbhP1+ZuavB5NPHN986k1
rJO6xTjehlNETwV7NlJ9p6j4jGMB8tbzx6y5atpEMajCIxx6e5TId+HQcbtYxyqiIoFutdnAvFAM
xfqs+K+r6/+ouK1LiL8uKVY/mWphbWX743K1/kPAh5CJ7i089GNnbf7ub2md7Qxq8Mz4XjbWzlyu
PZTov3ye/5b9/irzaYiM//hb+ew01ELbZOjF6Pb3n1BWq+4shdVudW8I18dBrgxBZQByn4M8s+GW
U+3b/eq1coNorA9UkxmPLijQDE6zCHvV5j29cpL+w9f1z5UN4S1V44JaT3tYvP7puFrfF7TT83XZ
Gh2YQxxiu72DXU56iXN3Ey5ihLBu+tI1/0Pu8c9F8fcPwsEnzAi8WpT4FXPfX1cQYPIglblzS3II
2avu4dyDHBrF/eCqOaMo7cIRxHNq4dAI55yO6r7Z0B68s6YC3J5Mvt15skKFVEvWdjewfveplA/a
ND8a6vJefSP2PY92dyEQutJlrkWXK75j6E+G2hFAAMMxscGFTe11IixV7WTrXMFpGqjFEFIOvlO9
Z6G1PvXggc2yN4pqMDjOsztbu9XJ5I7QKu3m3jQZ0lRnV8z2rlaaDWDfZ/71h5oKjKU5wZwFI19Z
X1ZXH2bkS6r1JKuwhMB1xZ+gyvNst/daPECD01/MngJWPTpYPXY3155/xx277rFuiLRwaHZHSuDq
hKRo/+s/XAt/LAh/+0RsokAqhu/1FuaS+Mf+LkVH13KPI8BoP8zUZyYbLX5gmrZiuPPUBeKw3WQo
eiyz0aYHv3tOkoC4ShayvTT6I5JVTMg69udnbYGA9WRThNr5+kfr+fOrQEGhkAYWFylX6HFir0F3
RNOmRtK8947ZOt7eioky0V2e0lZHGmJcQOg1DeXseajXEOreIvNOcOJXZdiCQZ/vNRGuOomABC0e
M0FzXTBa92rxG1mw5zRdr38jghJtzJ2+zctDXWCP2jYOs9ch8o5ev53LM0xYTpkYAwj40bDe4xCg
31riitgn1XWAlZYeTMLi6q0VdN0dhuqeugzaYTyC221IsBlui1lD6QLn4RPn0t2nWhxzTKPtUWUl
VBDPysPG21bNsR43cKk6VG6uM0fsJ76fOt7P5imVgRI9aM4uErcVR9sFarNr6MJ0nkVNf1E4eQ/t
8lZML6BCY3EA0WmOLOpXFqqINkt9nio9UJjcRhU5Vhw1yU5rm413M3IobZMmMl3QfSHFouT9h8tH
+9/eAuvl47FKsVWTV5S6/u9/MSBNcTKwtXCprLZOmffqyMdVCOJ4xbLNF9DX7YXeHMSNbL6w7t90
qz6uA6OPu4dkVu4Jm+zGRtnYM88duoQagsRD/0yvgK9MjyW9BbSObLU+pPs+JIIUaPKV0jFwqd8N
kTPqX/becCU4sOnNipOQyn7O2FcTNqjI9BtYmgbX65R/r+YvWDehl387qypB9cWSZTiLfC9h9agx
gtMlSdIv77YKXV76rmifrOiazxvV3CvEDMv4lvafS7VT1Tsd+FDxqDhXD6y8u9fzS5Zt6zgc6Goq
Nu7kQ6bwB2BYtCo4lNyr68oiqGaLBg19KzGpGN7V8GgcuLrdvrLoebgtzbPaP5rzq5ndt7B7LWQK
x3o1xO++mYLJo4/LqUML9aRaS1PVsBEWUbFuZ7VvE1iNGrfO//zxrrVvf3+D2SROXN1RLY1dGpbZ
v3+6ApNsYlHcgeaxfExF14ZOrTucIwwNyRJySVQ3+dEEd6nUhXqv8tgDx8xFzFIo1GbMF0l1U3sO
nYP3ibzORiaTP5GlD3vbGKisiX7nY3S29LV8vqUU0HZ+SzHCfTSXdNcnnQuUb2/KkbqCdI53HOI+
OeduENSS/5DSY0j65/uamcrQWVkzH2FF/pNr/uu1nPJoNgVbj63b5w0viGL0B4V281ahfrsDjuvH
w1eh07AuRrB+zlTxsIqG7eQg+rl2fRwxVG2Wikd/DSS6zzJar8xPmGUXtZPwdJ3PScI+pPh0IgNM
2ySl42y3s0MSO1fFlI7PkOTnJcJtCq7YM5ZdLVik0LQTdpm7ZTVUxkSXLeo0wmyVtMuCO0rB55MC
As2LfZNqodV0Z/suzxm1yrGgjCxW9muqUHXip6UD80DxQjjWC7lJAwOPZ57riTsqg8W01cYMPGzF
M1uNXDTWojgncubzKNq7FI4NWhVNdCiIehb5RBJBJBjTFmy5G/arYlY2EQirWopD1zwLtz1VKOpH
/D44hKw22mhr621r7ik3qj8r8iHYgumfKvKas56WJY9qKakYUvWjSxF80HpKfuorbaZgQ7OeZgEp
CqJWeXL0z8KerSsO3vTBShXM4y1Nnx42AFPo1wj6wdXS3Wd7RTOxkKzPeTmOoVOA0hrMuqdHBp9M
p7S8rk3qp1LF4sdqyUOvKvaRh9AWOK17Y2E7oIvOL4NmYCKS7WG2SJrn9tKHeRN7YW2o97FBd23B
3XFz2u7VKIjFTcZw10uj3sLC7B+cpaHVJ+m9XdMkuzID153o6jNNItpnNGNP4hPyYyceqBrbV5rR
cj7m1JqsPLM/v5sGXaG4RyZnJe2YS3rxjQNr2CpAdz97qmwPeTQQFl4sDomZZp4JzhJELykxS+G3
Z7Ug7BxjQXR02ZCZIq3Mh7HFGrHu75KPmWKky1zYJdpcQj/YatjASt5gwlp3a8VzC4/zyJYoDYyy
LXZl630hGjkHD9TClod/V1MTQpf+o53RVFU0HSacLjpq3SND3K7N9JZ73EDqmJJjbNPqw3/N29f6
XHITUaZI90afPJvqPCOZMeiVc/lA/n7cOJWwcby13s6QhuFDPzpYJSxKTeOVUFDhlkN88fvcuzOs
+PNP3Uksdd1P5UTlrFrQHSLKZbuOkmNSss5k8CDmjEwV3UyKoDRaxbEjDq9dRCWVyum89sYXGbvA
hRQDrq4F/ESh6MjVzqxKHT/KSop8oz5IZqiFETygyqmDEp0oTBZ6gYcKkU9Jvx13kEEdUV5TSmOb
1mynCqK6BrFIPWv3QsN3o+fazwxMAxjlcB6KdazIJwwtlaHhqpftUVRWe8wn/arDbuIdNRQnTTeK
k9UZ3BsuBXlLndG/6mBaTOqKt5luMcmrxWfL53TykmU65tmIZy9SikcqAHGj9XceO1Wm54Rb0iys
wBbz12Sm2aGYcMDwWDhWo0p2ftHCrPfgWczOLaqUl0KnH8HA57dBvQTkzcuzjGhagHL7ULdAQjXU
G4exZ8X5GuIQt2yBosKbt8TGQlHIZA9oACcaCt32j5CVNBAA2zabdkZmhqw20z1ErYYASPPqWkp0
dA3zxPNaC2mq4KZCCizjnNem8UTmjfdd8zpmFBLW8SWtvoERWCFM0ncabNR9Jc0T2LYhNomiL0Mc
2K3xAmvBYpiekh13Kaoy5UI72T9kIrN3CMIGdxY9zVi9pp2zVinHtNOG+cRDEjRxxx6dCRCmyUZT
ttbS18emZNmpY7hNQc36dV/DWozkuJFcAgVmyCRV+Zi0tewdSBIR/YSmcESBXMUr1Mw5vkP+Fsn1
3Bgo2mbHSjVR25Ya0LWrD1oCyKbTEhX1Rm+Qk1V3At7r6TXTLD5ZYXdfbsoLNu5ZtCI6ak5v8Rxn
GqXX51A58d70FJxQPVbfkhG9lR1TMgs5UR9S8edPWEZWy6zZJdRo3uM07j9PtUr0huac0HHkK49t
nFtJ2W7YWhsbjnZbfexniv0nSiHbZocD9yDmLNnF0/DMSNIH8OzHQDGhm0V9XW1owyoDa4F7Qulj
QNxg3svSORlgT2OdulVwGxYlgPrNc+mhWioT9Z9HcuE1h65FGGspE9vQs/U4DfItn2dr73gs52UX
HRS6VFXuBZ7+5aFDNPeBYXRB0WswYahPU8aEa/PLmrEFds5yU22YtZyFikCa7TtNSROeSfPOmR6U
JPm9qOUushgd0a1XnYwjJMV6/NiLZN/2Ng3eYz6EeetwclxrW+PMGTdFpcPYKS5ZoUNgZd5WWzVm
0iZThtIabZGnD56M8KahWyd5XQZ0sUIg0IkNnUVL1rNxG7oUELEV0QU592tQE98OBx2QiYeYXZjt
1nApHo3Jfc5KHx2ScbQvcCejTjUuEM2MYEo1COITqQ8ZG1RO8f7l4IkbwKbtulq2Q66Rr1Rcdeea
tLmNSAyRKr29ATdKT75VLVceU9zFx5wfqw8Z6JhxXrzPrRGmD2YpdgrilLoGWZJmYlngaseoBQpZ
pAs7DEAdQY6n5NS7X95sZuc4W6JT/2Uzg5yBEA/nP79jzk6XRLl2ltC4zqkkwWZiEOW9RDbMWquO
jt6o1uE4g3pdPOUhiqL2VFbqU5Lp6iGHUXD355eMcfUupgB1q2kdeaO8mtBYrPVSQRru11/+/O7P
L006P02qyj2/vDRmN+abspp/7HnU0Itb1Q77NtdPso2XjdcAMG2yTNtShYKFFkK4WkfuIZpTQSHp
u/Qm847trr4xSyRcRFZ8zLWuEkrCJJDMZXFMJg6/LMCj4xI1S6g3RXYg1BfaglLcunW8rUVoB0KX
Q0t2yiv3AhWpvOQqxPssrs5JwUZgZPO6s2XDitSuT5U6ciL1KC6N47S95xu9j1Jv3I8xfbFK66GX
m9YCNkkRwVikt9wc2lBUjvdY9rFycerklCqzz9Yn+6AhI6J+g2bJCWFqn0pNwFQqoYjJ/KnMumVN
OI7vblzfNANuHmhpkAale5JefnLhBpq+2shfMOHaW5xYna/VUruMIuvveBrFvkEuMpvV9FYx8zzV
XLt8B6U8GoPzmfMzuOAOi2gv5lENxuAg6GVmdzlPaGLWF55uufeqdrl3isH1e2y3vo71x8ds1pwy
SmS9Oc6YlnLe31bunWndX/cVahVMTsmidynl3TIrZ050yxk1P9okecmk3ELCYAF8jBMKXqY+24FE
b2+ZxSaxcRi/pPJZqMWyH+bYvRR151zoACtJVxi/hvndWlyoPVnFRVIj/eM4Bq6RWg80CnWbdH1F
dsNwn+Hsfhr6mWs8WugppVu9mOvxcWiMp640AzvHO+z0KCYAdcwtJohUJLDyFuHdUUr3MDdLfGBr
3jP2R3aQdl1HgEi8GI6cdiL1sg1eGo6wogimgVPvpPJsiXB3VQ1dOSrdj2byK8ua+AC0ea/M94qL
zDhpIMW53smm6jscEGc9d54JrnmbZlI/QAIDhZtfl6lsw2HwMbRfvd7w9mo032FiiUMjOlHe4mIe
MLZJXhxa3diWlKJxOJdbTZKIdaVas5YcpD8Ots/NHthxculitUNHXE9JQDiXdHa2sseFF9nFd+aK
KizDuFlunXaFgFXD2wL67lSu4zNknxMahmanOs9N864nbBYbaW0qXBw+h9TXZexq5KimDZaKvXL0
7nrjDUgs68S8xFVRUJdXzdod/ZQbOUKKH3KlDruRnV5k9j8Aagj3Ua0/uqQd3U+jnd8d/S2es7UE
ZmDi1gWmRk6cWux8j9IkCkKXq5IVFGbCvp3zdlMm874z+L8YmqTvvtsvczKGiTse+3x8q2WFec0w
Aj2TL7VmA5hK+iveH9L21J+0+vDJgAqggb1R/87Id+RCwXqnjkcS9STsX/MyO/KshlCh67/LoX+J
9flclvUxKY1PtU4D9q20msa41+zmxqeJ5jWpZ0tUMehznUPFtqhaPdQnMW2UWH0cUkklbPO4aBVj
QxZ9C0qv/Zqwgm+YApbSeP7zV8McSSjqpOW2jvxFEVS8lOtXlOYpN2H5zqR8ht8noALWP8t3gtst
UFPWsn1jHSVT/lJYWxa7Wg93beAK7pT8RksSVrn8OV6mt3Q2X+2YpnW3r1A0eTa6rMIs5qlU+R6o
nwmK4oP59w7/+rMsi7s01QPMfc+6Ze3dGraUm20yOVV7gqhPhha9YRr63dM7S9u7y2ZKAScfKUG+
xKDGlt861aDsWD5baYLOrTdDW6Z+UbcvhpXdalKgAdjeR5kTuilIolLadR7qcjx2mHLZk/V+Kr4i
R9ywHV5zV+yNuq0C18VeI8zfppZrAZaffG8n3asQWJ2knpYbp1S+Ld3kRraroImtkEP3firjTzWL
HqTTIX1an6nB32JxCMfudbAbvpDHKctuFD6Grh5BNFXKW0W2HMoj7HTiUAyQur5fmuUznzEcDtqj
52HWRRP2GFlYz8st9UOnDj9pYhYH1+3ul+UhB4bO3tX6rOf53gXZKvR2r2azxunJ/l0Vyg0GRSNj
9M+xxNfmOVww6dZp5dmtAVXqvfeMTQYYiXm14oSYEdfMstAfuDj6scSGZsbGXYpptCzM56HjNqzX
ytdOTU45HbGhWumPJW/vpMCDVKbjU5uImyZcAuU2kDLbudNabKS1nr+AtNjqNmOzzh8/cqbwO80+
1QQiDA1D6JAz3tDk/dLk9m/T7acVqI6fILsXSpfTFdacgSjGlCzLD6O3NyDaN3aC5XlRFx/YTzmG
LHNvkyjeUNVLP+0+tY7R0nV5bBCM8me1mbeZzaKA9+mO2XYILNovGMSxAFfQIrPVgVsb8ugV8HRm
w9qxq3/Mc/HEa63aLrDJKlN/kFqDVK46ZxonABSNL4zzPz2NLJtolHz/fRxKKYGUFc/Qug1fdOk2
4z8pJp1NPmdXxzA55Zuk4BL7zs6h5lHKeS56UDuwpj4cVfnWBBGIWEHEUDFoAcEDkSKyXZSSl8BZ
FA4J42aakEzSk+IsLK0PvCqjYbtqcXVQa9bT2x6pgaPkOddaTN/+oN/JpW3YkCQlz655xyMxnGYd
nSZiN5Nnrl9VyS7reico3JeijNpdXi2ff37okdEc0q6+ulRd+UMWX7rZ0limHDg54yt0gJSL2Pa2
adNBLySwo4IL2MzxfKfqixrYqXFztRlbtAIUTSfvyqmfZYlF7YklLFBEccZT1mR307T3WGv8wim/
5878KHg0lS5Bs1zZ2hlih+K82XL+5XgDAS3QaZ76qzTFLwsSwczAuqiPJq2mdGn/EqX6mJbjLSvF
PZbrsz26H1YJRErL5Bqg2mnjvIszYvBRSy36AjOSvXlOUTFISgPutwFxHERUUKW4WZ3otVz2bWdf
YnP1Rdchh9XSz5bkq9c5WFsz05pXvwyR+E47ZLKBmbHLunNX98iHNHRhoH3jNvUNu/kYF77HRJZv
egLuIElpRjZ/2Z3yY/T11aI51HdGkbDkWPrtWkHn1c13oeEkTo7K4v2Cj2D6K20eoYhbwqgFOE9v
+hyn/s4qkCioHis309h5wVRh8WmAlxoNmtm6gIkLHflPxQKfJNu2JcC8q1AL8JWEzaBTI8zRJK67
r9TJn1OtOQrRBtGIvQ5IdsTbxgEZEXQzcUj0+1dFKudaeXLybtngxmTz5ph7AE1uuKj2hz3yOsNu
wLkpcgOg34Tef3U5AkupmzzyhPEpa6wvBn7HwIsJjzvNL9F65Lr1+t5s1NMki1BYIK/jnBQQcjJQ
MTaJExEi86UVfOMZAqze4zKBl7yXsDjpPeCxINjUuCl+JqkCdOCAaIqnXkZn2GJxiO8SqdFr6S51
gfN66aHoul1VjwFF+KxvXSavtsF0Rm8e+h7GfWv0eQC4+8j9NGealRNS+WHXLgd7WH6kW97ntnyv
FfzathDBMjdABWCuVciIDCZyDGY8kL7WLY+m7mAYBFDv4lTZ0dp5TcX8CYFn3wLZTTq8o/R5oggq
1HXVY3ehANjH4vEwzdOXzcmWN09MfxnbzGIi+W6+5Nmk35sceTaayT7DaV+z3CaPK+ZnfWBF4QJi
MCP6gCHyASPSnoiO5IGSy49u0O3Qo1cnmHVK8632NClOguyNP8R0km0jpu8yBSGs9of1eTIqmfCx
9KCllIoOs73cdkPp+Utz1zTHTp+TcDC9k1ToAac76CWKkTZVduOuI59WpDbTmZSBdIxfMVdAkOT8
U6aYHnsF0HKiHq84l3pu9yM3QRyM4wy6qJEv1dC9OqqZbvJIiTf6VO4UiZmLqnbLX5hAwkpp91kr
78davUJmwq+WtnEQv4IfZKmoJq+V5V5czt/sKMZHZ6le1w8sGhELuxIrHIGA2Nqmk/bbcdIQ7/qm
iMsHEYGd4hSBlFhDMMWMGzdUv9PpQGdz+uHJ+mce3RG7HHtknLXHwmCC9xYuWq7G9yj+bWbtRXat
taEmoN/q/a6fuipsYp0uK8dm5bFFwwKpLOKH0mlJKawEgrFiajM1YG81XGGHDiqHZs1hMJJwqdDG
uqk5TE72M0YTqaHWKDZWMdJk87WM5msG0poWu42jIlxPekxsPHlKq+pTbfYiLR5tyCetnX05UXO0
qIWiwz7hPZJ7CEcQJQRAwMyDTi0hhnFG+Va6ma6tookCp5ufDazcvkRYd5gFFHI9t8Iev7Iem7NX
e49NxHDj1fMzGVVqtA8u80grG+R/R2fcJP/nq2y/2SFvWskEIE5TF/+UkQznjE4sKz7jD1Womv8q
jPmqO2Qqxmzya+x8nJuH+7alwDizqzNsjqchH34WGwLJlD4NtfGZjO24/jjjoHLQwYAE5Pj4eoss
h+MkO+m2jHLK1SkM7WiAxVC695kEuYHThTQLb60BEC6SpUC00w+5HJG0FeNTAbbj0TGrqt6HwgFk
I7UUfYWZxBuP9Db8pBzGsKidMSsG0cCxbAIzF6cbjf72JQ/bpdZoMX2nY8G49KQmZS4OuUkdIsy7
m9o24Ovwk/pynKwAcMIDHKdzplFZa9AFpGEJVrVf1oS3GDLeE8Uh4yYvEjcUisbheTIZv1X7M57a
85hYH1abyl1P8oMyTOONYeI59XDZ4VTRgljvdmPSI9VRAEllNGcvxFM8Ge6y6+Z2pbs9Fku9dnUJ
uNOQwVy33fV9+oPRvWS5SSTJE/ah69WLx/KEGLY3hqBUj92Mkq/owkNa5OVHcxnBDhojo01L3dhg
JwToG/NrNONbQ0UqyYJNpJTxpmIqpBCUGEsd174xLwIyu04RqXNaYF6GZq1vBIWXR4Jl9lqIjbjM
RewLh8iEhQe8NFTJinR8lFn0bjMgwuWYHuau/Rom3sCW2b9OQB/5CUKW6bnwo2SDdHqBZWkj91Or
SSkaiqW7OvewY2uc0bcoUyxFl8IICyM64sfSdnyxwzWdVY9LiRSda3QNiKL4ZrnU/lgFRxephVLw
h6qdBfltUO6A1DzbrcYrAXBpovO8zA0mlSh9pNT+rVRIAw5kabc8unjD5tRE4Odctz7nruRLH5Ks
3i0juOQ4uiwZbxUiCxHdef2wV7hrQh7YgC4K9v80LSTEfDZSJkczyj/stn6PF9nziBnv+oaefcV8
Lj15mxLUnQyfjMieDVFfVT2yN54lOFSo4JYQKK6JFr+2krRdCRl+jpe3ZuXKz4r2NfToPbPLBw1/
V5yku1us+siYFTZN6p2yrn6MqEzbssbx3awZjmlEzG/owMPpSbebVf2xzhOP6nsw9kpzjZe5Dp1s
uqVGcQadEtTZ4LAW5gVkd7zQYxCBYWdGKntTsVWlIy6plbY+x9XfmtpuUSvcS0nvhq+z2hL6tFET
9dY1BYsd0jUV9RRRH6uo5Mz8DRgPPcvLc+m8FyIRW/bhJyIN7K+9j86IyIyMyhaf/2c5s+yi5HY7
4a3oiag4rIk2TsqcQIwGSlLKiW2Z0ziQBCM3dv7Zl8Ly+8hQNxyfAJrqclchtpJ8IT01vdmqBFTt
OW/eTkCuDAroSoNa/lia1A6tJK5i6OIrE+mzPcS0fSiGw3Ua38RQpdSx0hMyjhgmEGq5KDFrn0YL
CclbuMdUut9rkWY7dIsv0/J+XCMsLdYgFEZRxQopw4/nhQ4Cdz9r2oUZKj/wdsxAZpd8SC2v2yW/
g4+I20W7Fs397BScchK1eLCEuatMY4MBhNtm1B6krrzVkQRxryc3coYEBvTjEmsWjzr67Cb1gmWg
22ZxY1zbmvzNVCkPVTJ/pHoL/TCXJ20hsa2T33cSrv1aRT8f0tiFc4BkRNwE2LOOxWPkmLIZRBSz
4qm5K8Wjo/WIrZMx+6Q2TA6LhZTgkPBPH2LlI22plHQUz8b/1zKtR+uw2P2C6qnQbTI9WV6v0jVY
GRcd7IgzToL3g6v5hTmKNS7BmVLzNpU5fagjdNa0H+8BkmxwYVKeX93nky0YXRloNfOja9KfOOed
kAJmbjHcfi7p9Mb6KitojxiwJSMd5Ci1loCcVKfvWmmPNF9gauj1j3ntlB1ZaQJg1fbAUy6FaK/g
MLMzBN+bShlF0DNTSXX8dB1xR2KOSJpaVEyk0YcWq0tgT2RFs5n6w7hhWP005qrcC3VcAmWtaRQI
E1ajb2ZLgbnw7aVgkSWQOuE4FxJlT53iUgOJWwHqT6d1b4AFEKu+Fsd5KqvCxpDY0585PVZTZXP9
0F692M6jMrufbqq/GQTKnAQjB5YJQls6dlAtdQDyKPNRc/D66fj42AE9LTCvjtE0bV1lNbf7aT0/
eCoS5OKKcCq7w0JPs07HJQXWCvvLH8fsH0hldjsTpLSvzNEDS1+aMirMNfOeVEW1bwrnpk52aI5q
jvLUwbGO+3tijL6hzYcst8qtwIsfTlaKTd1tOYavDCdtwXQoF3CelmqesOVNIY+kmjgWlO261rla
/vxWtHCE2TXc16mdM9BlyFtd1r/X6mUsoq94TMQ9eYpuV6btTz21Gz5mj04dGHcaLK3E6Ve0nM8K
pDqnpfMrXdruILtau84dQzMeQLTjSlx1zBIeQa87b+ltAA6x3EVuTzytKX441U53Q0YTRVaPe/wq
gLtLxILInbrzzDvUbRPlqeclx0E6ptQ8ehlzXdvIISZf4Yr42JMRCMyM6ve4kufU8z7cWJb7OMGt
4HXqWbbsJUcrezGNVH94pnWsOP0v6s5kN3IlzdJPxALnYevz7HLXrA0hhUIkjfNM49P3Z6quRuVt
VBca6E0vUhk3kDdDISdt+M/5zgmSoKCFOau3ouv+tmNN/R1E9gxBduyrtMKdEdmHMIpRgN1avLtj
LhfBPCWbRPNpvZJp8NRiWZFF0bwljCGyudBXdA3md7jF5WwWdKD1Dm56bM0rAp4HPT50gc9HCXEF
ae0U+3wQYldTXz2UHDhG0M0h+SFmeqDh7B64K82RhyjXjyEU02Ly9J1hAWjF+sLqcFVgy7c3VeIm
a1vyFrgq9abPndcOT/+uDFgV/IpAxcKvjQet5EZC+XudV/bz3HbJLpiIWlXIKdvy3ssQ/NuqeZBa
ZC2m0fp2ck4JZh6TgY2YtbaETiSbDmIw1P7MsT7LXoZ8wmSSd0+lqKiCj1Ssqz8+lk1bb4va8g+S
QwKNk84zkiAn69J88x2hX1igKRQkitV3jszzsdOFJTf5ov4qMskBDNFn7dD6jCBcfyC03uXMxwHC
yNLivZYEfhyNHmmwLSp+au58gZ8keCZhmGXT6KqG/RRKpatqsCkWCDA4CMRFAPCj6XCAcsduwLk6
vPhJbu7TxkH2c8kewukzDTuyO4onBmf0Lc7g+PMQrEWuT2TNNvHW81OTWCRnlWKLlMagfdgVU2tf
+OIKTZoBf6DfsHwbc1B9YaBDlp9emjY9D7M1rqPOdLfRXA2vnUbK7tBSapch8K7m1grurdbdjFwb
6LKMrLWhBdG2jTwK1OiMl0MC38UtfKiJ/O2NDkcWRZAgC+Ol1ujfGVp6rGIt28XsYE8iDMHwTeee
VVTVQSjWz0XfN7sYNWFlRViFbD71o5/Ut9aSxSaUZs9dMtEptMYWahE4a1lTc7VHjWyQ0frx3MF+
KeCVUhFtvdpiyhW79D+OvItCK5al0/cfHmdUxqjuU8258llLvGqRu7Vx1eokXWpa/6hbQXOlMo7x
8Fxdy0GlG5T5BfeHuu7JcjO5jiCVtDDXAIjlbvZYIRh2JDsuwi4PeBedJkHcv5P/SXt3Y83Wt5zM
9CNJZiKheNbnKZtvCQ2ji0lrk7vFM9w62B9mdpM7PA7p825yGKLq1GXk6IJ7d2wIWbMjXp7mw3KV
6kn75sbT21j31ioQLEhxCCpfNuQPjEWhH7X8107rrHNnaFdGy99NlryrA1vXIppi6zTjVRuZbFCN
SV9fBQU0aJZzBa7MNi3fmpaXkoXF5+TMGXiRONUfwMjw8DN2/lom3bzLc74kEV7Ryf+j2biO9F5B
kx4GOr9vrqmtW0cZ6oKCN6ia0WbHIC7Au/BE4QfjLxUM1vDQ62Ja6EefFo4L1gGqPYl7XTWd7l2K
aJ8kIVZ1xw+3Ra4M4DXuqQK1cKPZmo4FqPgmXf6rg7l+qtwx3qOPL9LRNWhX041NFhstcV/1s+cw
ic7NXjzrDiAyBK8C8Wh2yqomfJTlmB/n/r1BPgx08Ec9yPbQejSdVm1xyjqLIChOhprBuMR0wk3X
dj0eQAaWRZwY72OIfwCn1paPK1hKQ763fs8Ipo++SX++Ia9dtWDOz9jSO6TO4NXMqDUt5xMJKoK8
OKu6MDLbmUmnr2ImddxCLcaM2cxFw1oNYyLupF2IuwxLDLEGt63f38uzItwVYfZXq9zyYAdJdcDv
8Gp4dKu6fv00pYH2PBteehmb9Nu/z7C1T4MXtY/cl3xjzMGz/HZfD3+B+OpHCJIVjXcXzQWIsGUE
BR4O28GUf+kid7b4NCpCsYvgVo9zcJvhwjFBMSrvUgrq/Zm2JCfVgpufY54JirA/1E4d3rIA34Vn
T5eMR6wtuoGhBoawpYt5JbTSTainJp5fI3zt2pCk/JCu+d9/jC5G5r5Gjds9SErtz+ZEJlBpbPvM
t95cgi5XcTe6MBuW/RbQOTxFxbkFDLw5do7pTfRUtk7F2iqtXQPatkI2jGgLbPzXdkC3bsLQOpIz
4K7KvNA3emFmt8w8BTCEm1g2FLfU6bmmBWeZafTIxykR1oC084PuP5WMiGjpyrw9F6I/li+r/Qg+
foL9cDfyGBf8BrWEi4LFiulN9akVA76TQyQTrhh6fuqNyV5mRvETRCrsQpC7QjoFUyTyABiScGSu
+kNrzAdbvXtV42z6AOdWwIdlWbexHu+Eu5icCBnc5HH+UrZKdBP6zU49uljBQBjbdvhW1KSFcXbd
13AWGtM7U8y7ODE5YQPhYd8DhJUe/ah6/VKKK2PUmyH4TuY2SdZ99UrOubnwp5SJaMqpVe8jWOtj
PHuZavnqiN3AUGO3PRVw9rnyQpxdWIfGa5jPV0CQpzgjiDPUoz91+JzlLWeJ6TFxvc9a5yZXGWWx
cO+6JPA5dJBggQVqWb9i2d2NmnPLdPGa2jDJeJlexq5Zd6jLSyv138ivfNIyvPijK/50DkNvTZs2
tiT4jmLeHXW9p9rznoccgSbXxhs97VJcJd9L1X4wuDKOodlVS8Pp8LCU4eeopWcpiHAUlllQwtV+
s6F9hzbRiIwq9tC5wAVkQ07Mr5g/mIvJTx+1NrjPGlGQAFCLOsnIdI/YMHW/XYo6waoZIwg1gI5M
yLlH7OqJNYqZBCmHw48otSfHzrCKeeGCoEowldr66Qf9q64BCnWeJrLuLjQW4r33mKhzVBbCRg7n
sLqszYYUrqJj2i4eme8tWjt7cTrzPHN2Wbq01NbJ/0xu/n/NCf6XIev/34ZhqQKu/5om3LHF9M1n
+y95WOpf+Q+Y0Po3w7I9yzFI/PhH01fwbxaAqm9bugFtCDL4v2ofDO/fbGxoxNy40Guerroi/gMm
JNzdRztTFNlvxJb9fwMT/qYE/guFhN0N62BgYr1XWcf/yIwje6vP4hRvYZAV256AdbtO2ONQwKZt
OwW7Igp2bZVwvvQ2A30Nyhg2BBDW+RF14Uon4Y0OmmtvJNckkS9xTq5BQMloccPTtSZhymGxNX3x
QLEeYVbJaz8O705T3S2OZiGuPqKuPipjfrdx4eZp81X6PS6heU0iw6Y18TkVL4lDf2kVrwvP2Tjw
GgGLE4PiTRf/bab/BpRTWWP/Sl4A0dqeB6lpuy7oxT/JC68dzQ7OZ5vIxlrGjZed5sGBB64uSaSb
3zSD0zc92tDdEM3w2MWD7rC8gjrTCGF4CD1R8ggcHFDNVF7xb75MptTehe68Z3PpLPl/ZNHlms4U
SfgLyXu71WOSZ6RuXL1wynYMOz3iwuuGpOZNhBBzIJDhZBk/FIYNe9KPHzLRj0cuExw2WvswyeBp
cu3w0KRyuhRlYt5Jqu3W7NjaPgTyW3J2F1uSwbhoDYWzLtPRWhWB1A4Z1GEl1IXE8eIVMq+tcISe
PboQbI9MqrreNe45ytkCp0hwrkM9OFt4OZzKjWngNk5tlnIvwRJ3qHVrPoRYR1dNTWoEXgUMnsxY
8JqxEXlDvXEreK8+i/LrbMyfcdL6JxN0fY2XjgBcMruuwzB/O5P2Qbil8VnK7i16CxTvotUnzbab
/X96Vx/+/Tn/z6SorfjTf3n8iTx2TRtDCJN6Im7/QYq2MQpNHFHj6CbUQk3pRxkj7vZhirkZY9pm
wltNPtYEzla++ybqdCryD2YBmy4bq3tQ2vqeWFrO7mN0DArtkSSwZ8rZ2oe4JQCn64h7qZv576B+
USZ+dzGYbEmzDR7xb9lYtwOk98h0qchz0bSoYeGACNVodusqjrNNNbvaovaZPrVJvinzJt3aeums
yGBh8yy47v+ffyK/WZT/+Il4jmGw/Pz+l1p5/jOLE/u1Sd5DEtPVFfF2jpGqbm2jrcYAkZkCEgpD
ie0QyO6U4BKhH83+A4+ZXEhJ2AiU6W3Zk92lFe0qrUgl6Mh5Wg+O2b7acUf8iW1cwrx5bjR4xDDP
g/3o/yF6i1l+w5PMePy/ScVUZRf/+hHblqEKB8gcdMjc0f/xEVOQSt3aJJyNVQ7Qv6rOron24ejP
69SyuZJIa4dO2a1MDcsTw9LtmE67KVPym0j9tSkmfPWBfMO8ZpyMzrwwLhsWRs3H/t/87KnT+N+/
WULMuRkFfL+e9c9+hKItA5saF2uTR8wGrPSREIh8S3X01eWN2WL9QfnmqqTSHvglyXfkG3kTsV1J
aB9z4WPiqZxF2XTdQZsmBm1q5Bar4ZtQYziTeZzLXM5jPqd348AMmlORr8MJlMHN1sxylzGXB0Yp
V05x9czocXRJGcY/3W5hkO4i/InUYNDMsiedSWFgdNS5JWJdEaZVtPqduQXOo2fTIuy3bsmazp5D
qeROA3WCTLlDVSGP16Pwl03EFcdqsHkI0e4CppjR7H/pTDUrNd6s1KAzY+IZi/G5SWpUrCR8Gtzv
islox4Q0ZFIa9/JE5QxLWvYkPO/cq5FqyGy1hUjmyOoycU08mOqGW1ydM6YVOVO3ZPyywGzSIjrx
0xOLeLYJ6BjiLwCUctl6KNkBz/TEtDcmX9vPCfkpC+fWjviBwqh76OPw7Ce2scOiGiLPqshd+1Ov
aRAaknHPDOx99nOxrN2KGi81fBZqDO2JhWQqXavxdKgG1VpqfTVMrofS+3ShzWKqwpf1fK24nR6a
XltJKnWvaQv4XOufoY7KhEbGXRZDoz1GnM7V0JxD8clSY3RXDdR1JuuVGrHHzNorNXSf1JxNjeG1
ykxWdveF+MZkz5+VfkCtItiwIPfOV8N88poebcZDgxrzK1+S0hn0la5EAKHkgEEJA7WSCHwlFlio
BqaSDzIlJEAcHcni/+za+LEI5+aQFjj45ibqNgM6RIweoSthYkahCFEqBhSLWkkXExpGi5YxKFGj
5MXsWuIBbC2/SzzqXCKuecyQuW1pIyoufj09dDm5PLaSTGIlnsjeOvvpfiwAqPndcUESNNCvg+SS
8nzoqlLK7767pE63vg5wL/QRWRm9plLKDUEG+aZXak6jdB2JtLoa3OTGRQIRWKk/AhlIdNl3QSTJ
qoscYw8j/xPm0UZWrbWs9mUTvjlKUSqmt0opTAVSk4vk1Crtieutzg0YPcrJvgalT0mlVOm/mlUk
xcLyyeMpAmS/mCrMoHUW00TxRc5VqUf8kohgza8ahiw2IY/hRz+GCFyb3Hs3lH5WIaTZJR4pssj0
XYHIxiCOvRjVbUZ+S5UOR5Y5hqCSMU0c0ALOmu5kfwinahZtkwl+R2z8FkoAY4RcJ8ZYA2yheNZK
//ODamlhZdaYX9k9+YVu0D6YefVA7k7A5Mt+HDwKreSkZ3ut56MnM+qAiWjBA0Trxdg8wh0FR0mt
1EDqNsay3OiSozRRN3rKB5At7G+ivPjjeuNtUCqnxhUsi8SrVzQPxgjwEauIGdr7vFUTNw/u+KyH
JON3Un4QTHNLS++5yuOrj7ga/6qsTfXuILtOyK9ZHaCRe7q3ES055QBATSGjNQJav0sCLVxZhLku
A0c7QzATKdhUhL8SG9pE0Zl0D3sTVglE+UgRp2PWG8+HQrWm6N3mEpYiH0dKR84RlImdrHblrD93
pkDg7awHm/s9/Lm+tpGjbaVLGwjUnlKqXaVZJxL1OlQ6NoqosSXF6VApjRsDbk7MB7q3qRRwAsmy
Ffo26DVDQ+wu7qJAMK+Vcl4QZLXAlvgB9+cirZs933ot+m9ycu6OUt9HPfowxukxV7p8rxT6mElz
rDR77ikdawPeCA6iHDeR9qXS+CfEfnjdA93m5CthA4BLAG79dQYoj8Doj8Wqhhmxk5sWe9+dchPU
2AqCFZYx2huV2UC5DgREIKINH/Q80YJpiXENGddzQIJBwbZgKf/CoJwMPZaGAGtD6pR/srqYlj1t
AJj5dJKZugdN+SEa5YxAECQxqqTPh/aC9Rh2W6JcDGhlD5t4GL/oo/MWW9gZMTeO20b3PqOiO5H8
/kVi7biIlUMDgsqHSx+GlZW1TwTzEIPNT3DE2EGc9zeEyTHVQ7QaqkoLsjdxlKAvK1dIQ2aAY9ML
Gc1iXznzJswM66ylH0XZMYHkqL3GAJ6sRuU3MUsqfYwJ28VZyzPS93X7R+unQ4BRZVCGFeVcmbGw
+FhZQiwtYGpfqfK4cG7aD8iVoclCGykfTDOmzoZzMyzg8N4k6yGKzIMbx7eI/HoXKw1JdeMixVwz
uWTi8/KVNrkAkfLfdBhxbCt7Giwmsdr4Y2HUERh2Bod4lKYYMcoNbAj2RCIT3UO9qT8M5neiXD82
9h/mgp8NAbsjtqAmOdaYhMaJyTTIluPiPJ5SF7tg1/NBJ92uZgjG9W2S+nPtYT6ZBu0xU14kVNdv
kZfiNhChZeeoUCPC9mDoz4FyMs1o2Mux/JmUx8lPsPRDZLP24n+CWFqQUIvLvSqqpYtJqsYs5WCa
ijFPtXJnefWXV4sng2TkwoQGx5ZFGnq60zz3NfwJZkpAZEeU+OxD2gUI/TolCFL5tjrl4HKxcmll
fJoyum2Js6GeuhTrQWmVwAO4ObGCaRaesK7YuFjEkgSrZatcY6G+rbnTbQblJ7MwlgXRHyvI3qfO
zDF85/my0e3uUChXoIkLKMSeRmDUJxMD2jTwrTkY2EyMbIFytLEcEM2Mya3F7OZjehs8+aeUm0oL
oL3xUypvXI5Jjqn5K4Fxj6lK8rVlePaw0zHR58j3GiiXHRshkgDGO2J+OUF0O/KBR1ybAzuwyTaA
9r51vDRWM2+xitz+NTEkfcVk4EWJxLGDSmsj6He5PjwYfXLQZRisDJ2tk1QKEI3W/eh8/skfKEel
4/dJlzCTEZcWfY5eJ+U2HLAddsp/2NQHTb+AWQacFMsNbn16qpRjkfkb10uV0yCGPdvQ3XXnvwJf
Da7lnlmgFy9s/I/KB0lCgFg2yhvJPfxTS3BLEkL5RHO4toraaN86eACVs7Jq9Gd91GjYLvpXEqZZ
vgxjVRFZeZXZK0IT32Xdb0MMm55ybkosnHRa3X20cKPoz26K9xq6LFp2QYkdDgNoiBE0VYZQjKGB
coj2yitKOcPZxDwqAwAAszB4wpWzlIzW1eCxtDQ+u0qN/VR9YGQnX93S/GldfW/4XADHvDFwOTNF
bhglIlRrJdo8mYeUQo/HqafkPJnjmaQ/Fe7QbWMEeqPxlrYhLQBwEskMP48Ip4jOHTbaGTutO5v3
VjgPZddaW4FPZKz6etUYptjlERdY1zzXyp2rV96LG81rXroU866W4uJls1BXNiAhjRL1IubeUYcc
xboPEvk2sypuGn5dwdiDc+UTph2oW5ZYhytvPWMkFspR7ChvscRk7Ci3MS2AO0v5jzHU8zFoTyHG
ZDTEV33kVfeVZzn0pse0C4/hHK9iTM2JMjdjctbK9pvr0nNN+ClMK/gnduhqW2ONTrFI+7FkfZuM
Reex2ZnYqCvs1KPyVY/KYW0or7WtXNc99mvNn74IGMxWuXJmY+/4u2yUW3tOvI8E+3ZmbHzM3EPr
7Ar07Y024pjoAsIXmrbB/Kr9ZC5eNSzhBtZwtPu3XnnFyYpkUCEXqVG/pTZJdJIpQYO9nFBLCAM2
vw7jeYgBPePax9sOfog1PVcedbdaaxaedSvzz8Lb+UX8VmBpt5W3PfSIg+u6P2lDLJ6WX7B1s2Y1
+OGjvq+Xjj1v4baJwqPWLUjwQ2KitzDTC0z1ZMrfGMc9luIDSwxIL+5BgQnfHi45lnyvtz7IEN+6
WPUJMf5oO4XzcMPByp9j6c+w9k9Y/Gnr+zvxV0TMwPoPA5ArGoBsskNRw04TurzsBzSLQSOLtg2J
cqkz5+ZXRBNJb76ksYls7HT20gq6o/QjlLNcJTfGbgYuRe1KZG5DLz7rHsmhVt08kLy7NxRKUvnG
F/IWnIP/wmmNnMo4oqYi8hdkXWaU3M1fE5CEkcptqKgJZUxiNm5eZML+MMSE8qj1ZOQKvCTJv1H0
hY//IXbgMQwFZihCo4v5+AegjUDRGyEzKFtwozJmuA6L2JqpghnSuuSH699noSiQgutfbShndOBd
PNQvpqpkUICOpL8MiYJJ+E/ncaka8+q51Ka9ZXLKNE355OSau6rJYSk9CuJAVLh3nwbFrESGfrc6
5kWuWVJ6mzz54C0TmIuveJcS8EUoAgZEO0BbnXBpQse0DZxMJIxtmnHmRzeQuD5qYtPhdyh/9Vea
+5UnZrEwhvKtluktUCQOHi60UAc8p+pBITtvRSbW5+8PffCak1BEz5BeKxPCx1GsTwP0kwD/9BIf
89zyF+NmtmKxOAqvl5DkLJ4G8FAJRFQCE02kfC5yzbmYYEa64o1qwKMcAKkzcvrSMnPvd/Zj7JvJ
ugFWKhW1lFe8BTkgUwLQRFj3JQdwkoBOkikilzzYJyMXmJfch8BMr6GpPeseL12RSK7jAnMA/FQL
SFUpoiowXgBm7vkc/Glx6qxxpuxwS+x5Ta/M279SxWbJ+e6BaqG37X0+Ahp76R+A5eoV1RXRU2XW
5854TBXzZYXGVyns3SygwVwdl2ERQIg5oGLEI7HYU7UjgciKRw+gbDZGprS2thzK6aD+vIHHaFYI
GigaFNauAk3DioJ3jEueFiU/g6LXZNgzJu36VwmLtRsr0lvr4rttLNYYRb+Bb+4CLtO5n3KX+46w
8rO05PtBcXOstCeY8K9BEXVsS4+lYuyES8bX3L302ECJ3KjhudxHEyzPAM9L5j+povUCxe15MvnB
ArbuFdGXTOUfkcbvJqgfgR7ljrz9lY4W2ufeDgcuPjRzOQEJOgoWlNYlyz87xRAGfvxTR/EWm/Sq
BDL0gA0xsmMKBj8kFOMtnJ7JhSfwFzyRIFjOPACLuGh08MWx7U6T7x7SMWIL9kEs9L8luCM5+Nxk
+vHEsP2dDZ96amF7vLfkehRAhwsNvVvxk1nJbwuQSqJo1qViLGNFW8Zgl/iq4JpRuTuATJGbj5Yi
NKHmYDWdTevaX65iOOPSPMXkvWAqbG84euA8ubL4WLhIXvoqAUFHnFqNPbwYAKKhIkVTkNHk9feP
1iBKM0WU9pY8BGJ8TxtYU2CcGv6nMHiRCbNCon4oDdhU7OgvnQ+tWnPGJYz8reumg1Q8Kx2OO9HK
U6dIV2yau0mxrxYQbJQRFosBddmDx+pgsr7iZXMrvcWKoCUIFUjSfBOe/t50/pc1+GRbwNyOFLHJ
8YfRPsZmpiUMSIjEyCKK/jrrIhW5i5sA6JAUyIUH1hu8S8X4pia0b9EwoS9KlwEula1ygKYr/BLh
on2fgIUjoOG5kicrZXW2MnIljJjsPj26lY1xs9fQm5yPZcUMHA5ZKiLZBU0mC19ytYZWhm48h+DL
PRhzqnhmT5HNVat0aDKOIIko5SJgFXRwL8GhwWD9FZkPg+KkZ4BpHzPVTujygZa7oUcoriLjlfZq
MomnTzKHghVY23OGlbkGxm4VlT2CZze9LpdecC04GLWpjPYRDuxfnls38RFx8jI8bROUpDuTmQxV
AvMXKx7cVGQ4+O5LoljxpovyNQ0IWEfdqdp0xBctC9t44P5mHeamME4OGQj65Nu33nODlT97x4B4
Hdryeu1lzAyuGrP3yHJobZqo7J9m/L6pIT/9DtggifrunuNqmaafKgti2hNmyUv5kNkZn0qYsg+0
cUzOlMVQZzLEa2nbkGJFQI9Jb4hTJfnrEp4zr5jU9DurD6BmfUvdsRLunmTwf8+FmgWUMdM4XdkG
Yz0uHiKx1VLu4xz4OYfUVv1U63W98rtY3+LWq5+qstB2BDytieOidtaqtU/23QVeRPEdsfsYpBYr
z1509OBzWSHPTRSKE9ZMec+xOJ0GXzz6qzBDGMsdh0Y2BFHGJo5zEsq04FW56nka/6aS1GZTmBHm
Wrx8fkeMSWSIg2z6deLiYQu4pDNh6PQ7EwZ/M7GWHeOEmIJBSuaZ2Rg/+/RBLKY5sU6Wm5EYdKVI
bP4eCRrnijfOt3ow5C4P+npnpUK7ZZoN896a7nfIfqPJf/9fGo0zPhjzPYqnfM+cSgM81fqXxNev
LC35H93XdvpUhwe3kYxoaKeg1LG8p7GeHfVwZDmvqbxzZFGdbDIQDi2zckYt2dlQX35/RYOIhgfV
I/yIqeMYVZfR1xm8tmE8X2wDP5lueTOxJ3fCPfJLSpPm9feLZw85V/L+GDRtvhs0s1+4+Wjcq25u
jm0rfhKiou+ppb1jMilOwzSwrs2i3TdWwkPF+ng2YuPx959+v0gnvgZD9GONyqvNT5L3pCcMole2
GV03FnWkvkAWNCQd7/TRb58KmX6aZDVsHEOb91hWQbo8IqSzXsY7L1WPNn8XCm9gd9sSZQ2+Ek+O
Kc6+LCFdiyBaa36B76mjxNLBSkGImuRfGcUsXO6AvD0iNa9N2o9rnM/VEkltOKTR3dW24M4N7SOX
PB3BHlKrWcY4+5Eo52bljx59AHYCimnmD5rPDWnWscCTHr4scjPYZGWZvXnC/U4aykBp3cCO5/AY
tXWrrUlwScK5vdM/YB1xNX+gvSzRLowze6N+9RlnW3o7Y4omYcYzJ7HzAWUJHLXKtZt1wQm8iEwu
htxeWvlHJx6DfRo4HK/ibMtEqmUvq+NL7yw9n0op2TJ+rWD7CwJ6yTphQM2LfSdonDQMP5ckoCUl
OgJLZkcozYEc+6XhjS1MMGtzXDOInpz2gWczXNFLtLaNOD0Ece9fCCsJSv2t8iP34Ea2c+gJ7uJh
ioOV5bJecq32d00t9zWD0SP2A38Lu/9kNIX1zKlj4QTtdDFnzaONQguJtje1y+DIoyitYjeStbMT
JqWlg+7vaGebL1Sc42mJid+cwDoIPIu3w8wcrY+mEhq2/on5xBaJ6Q1bhqcc8UQt4YaTk15BsUwp
/VxWx2i+7i4h8MKFgL585UWZvc45J1d1atwj5+H3launqT/XjWQxnZigu+yUB1apvSZysj6QMRZW
nt05/tfbuO7noxfX3SoZBZFPBQUNWUBzpD/LXenbwSEqJuZgo1ZtNLMQ5wmVVTLBPEZNf8AQHr4z
zDpAW8lFpY0e7mpPW4UtRQLMbYYL2f0vv27wdmz+8rMuj/NYvnSu6+ztafYeLHaSveWz61fEr1Qk
yQVZ/z579DdMXkjqvqpIQFHQDm3TIsP5zMB92kFOofoCKSOPMdeZXkKtgnppOwmlcPv9kmI6pbrD
I1DpEFuWuAH+wfnzAJdV0JywS62jySbyPFVdnZNzIPTLxpi0HCL/PQdpho55FlNgYkbQrgJejSxa
7+SEo3VqhUnoB0kGO9GgkpBk5G1/TfSAAtd8ai68FSzqY+mfzYDizSpXxTguS+7EzAWroEI5rf6B
pyPgvFczwbOxhRe4oK8t3MM45COuBcM+JlqSgV0HFN4OycaZiDLKEYh1Q8MpaMtbIpnn2pfRzJMf
9+rabbFPU81Yc10jkMaJDmQhkmjUDCuD+9fWNYyn2J4bdn9OmqEI3XU9xvnSNCtji17DfTGcnZ3W
GT+9Uf+pGBptbAsumJu0exCN/WgCYDa5edfrQdtyz9+3mXZGeLimZRPTzyPWv5GBxCiSeLdHwHW3
AX7zZdf61ENMlXWA48T3gAJq87htPJPUbeISN3Ub4JlmM7alxStoGSeLgMBlUla47NEUuD1YDckI
Ff4XIttGDXTLKnmJgmmPkdPCKeOwUrXJpqNN5Ti7xgPvXYM61ZubKbZoeW2Tj5J5xRY+ytzCyz+E
DtGUujbS9UwEmxGmtx4E49Dx+K9GYbxkEkSWnZrKMu8Re+W16Wq2ddER1MohW2BJnfIa5LBjmGQj
QPHni31dnweNcxXv5pinTGT6iq6Zfiuy9GDhzF1bOjLykMjbXBAyU+FYb72co663aEm9G/W+44Tb
0p1Xcn+zGA3Xzt/MZFgd+0R0Rxl1sk1y4qL8QicPmGw5MHajHuBEDAgSrz1W9ynPP0CCVkTsBX/b
RjwRwxW8Bo0uV304IXqHqSRocWp2Uesv4ZSG7Wy68Z0iohg/Y0fSw0DcWm0LEOuxIR9A7zetZSxn
2zAXbg/h4tKJbdRRtjKyLt11Wg45ONg5RXk9Jes+WRZZ6DtXEemXvErtv1MlFwnTt7JMw6cim2ih
qkC+RcnUpJnb9mzbUYYitO05DqPmBcnbPBMw5RGjS3fTMcIkWglsFknlAm7UI1D3UP3lr0sVhGFj
i7TvFU/KgvMB2b52yOiUuZFRBebWMPWQRAtKqkJrnBhFz2fGrHVWEM/nUzuyzMPWxsFN6HgwpswM
6m68dWjQnVEjn00YYEdNO4W5nM+uB5Xqy4NNXwXnXBeeqBoWqC7Fug26dQeltNJ6bVwldXu3PBrw
dH/oV4gKRPJQO7pyGTlyhvX/QMH8pUiCU6bIiDaw5T43I2dLwtewllN4lDH72pBzURnEYB884iEz
rhnM27Sbmw8b38MZUw/jhsU7XPW9rInqdBkWWMGzP0GZB91WociwIyExVCZHUs/St1FHYnkZh2Kp
cbkwmmnYWsInXmQYobNTO9lLyaza6IPPCgxXx+9/BA/poD/Ro0lxW3iT9W0g6DpMN3cpqYGBl/8h
TmHTZNNen8tH320/15oAEo14SSClWGz6edp5+M4XbcUWBKkwbmJWYeaClD1QIsLJoqqyTR1N0XGQ
/rSMOF/xEhEtZkT+0m5acfMan4WXxoqlPcG9S1amJh66HaNQXkFd1VSu7GB8NbuSMa+dGNs5ts6h
YLzD9J/sNJcl2+C4lVR01HnWzZ2s9FQFmg97A6RPEhbmGAYBHWJIbXjkXFkBSxsmLzfczmLUD70N
BwvKdO6nrNgIf13hqCGlI4h36D1g1HO+pVtp4rLPrBvuc1/rzY9P+9uOEfaH6ZntMSYGd4F/gJN9
Uz+6dpIuPEft1useU99L6rR7/LjdIo6Y6Y8VF+OIcSQbdkSC2vjcZ92F6BHkkNxfpSRu/A/2zmxH
ciTNzq9S0D1LXIwbMNKF73v4Eh7bDZGREcnNuO98en3Myp7OyhlVT0E3AiSgq6syPcKdThqNZv9/
zneYkfNraqDzThsadg6EjGtCJDu2q2BNKIuzSCv3BWzmcLMDgOJBrB4qaibbaR3cfWhutiP3ZFpl
ExCPv4Szs8dQMNmiKTUI0aykJZA7BSiHKcfNCjerTsYI+Czu6vEUgQC3gxQRk5NaOzvMNn4zElXW
bfIi/doLCq6q+iAoFDttzsmx4O5IJ91ZLeGSg+V8a4kYQnZh7AqIEnbun2kxCZp8kxKJeTzTG+xA
Gcl57dTRVYltD0CRf6slKuBc6OZC5G5GeQAMXZfzY5pLC1mPmYbyah6/ZiBU6Js0WQ0lnR4VvlgI
C5C/6XUNSYB4DmGmLcZmQziVizkGD5kjwwsae7odeSMXmdkX8xKPPrex+Yam+dUMMeNSOvQOBFA9
AXlBvkM9muLNLKvYf8aquhW01lZqoqy8agT529nfSowNwJRMIDdslCkWeFS+a/+TeajdsgK1F4Jc
yIUdoq2nbN1SjDC89O5XrYHwMWRaRVudaMUjlXVK5XryUbGgiWq0lt1QXWxPnSrQ1K5q0jIQgLsb
j0LF0m5pQmU6i+PIyq+B124A3JkUcihxEOtJjc+ne6AGkBCY/u3I11j3R9Yy8LN2EYuWPnGGBOM+
BNy5jrsizGehIQWD9/DoI15texQELXf0Yur/xoVeLwq5MFvpLwiqeiXT5S2Jj0ZYvsJL1cE14wEo
jBwCQhM9WMa6jL03apjPoVrnqHxumgYUM7HNfaLmDfwV3b4VsgRda4GcYlGg9U2385Lmse+hSrh9
8WpiK5pFnlx1oLOArBjVpsSRv+4J6JpPvSS6rMHGcKm6+myfpJYHd6/GlmX0cAV1vV01SQ7IdEJj
pnW24fy9lA7u3bbHHiXjuZZ4oNzNcOF6YQD3MhPAFcWWAnKyD9sk2pUudquJTej0prJmUVfOp00r
UeQMUkzUw5G03+AGHvBiea+KGnTHrJ6PpGFiO0GZlUz+HKDwUgViVEArizx3bltTJUrhKZb5H73j
35SwZr89uRcab9sFE/valq+YTbfoGFO6kcGHk25qCSCv7h9a8eGqyaWrJwBN7DwXHn4bQq5EVZg4
1rwLyFTquz6ttigAOlu6B5vGPtwcujpC7c/xqJ3pbUbLVKJbxU64TSvjlrWtOIfTBZEpgdexpuEj
crRX4g2JsLXFK+FR5XKMaIKwGPymmv6K1cfW8HGY+VWEnK3RiYHFHjaTrvBonPULi/iUPaoyv0Hc
xvzp0EEFthxYnFaW8rQ4wM4y7ewIYkQMQE0iUPyrofZIUAiCwg61b3zjHOawgyzbp14STe07nbhe
Kkw84IGK7xkg28ho+m2Qt9idHeLlhs0YVtuqoa9plnZxmvtDScvGaq8u5Uwq7R5OsYDnVcMy0GAJ
Y+fNu6xQnIYVigyMpnQxsFriSEYZTJU/Kbb22LwUiXi0gbRBI/yqUgBU2N4taa0d0ZN+hgYu5DJm
P0rVjx4W9qzCRjNIQijGQukmkplIfSFSbYUlakAYWNfLKiqQD5fA0jXVWOUI3JDkzAo1OmEz7lgn
iK2VsiIORn2X+u0VePiqy4eXoQKcEtkvQ4b3ZOT0EP7xjRLSW9do+tIepNy7ZxUxmplZ+kvvKBPj
XxYor3SYBtj8jwSg7YqKAAfekqCSuKFnmeYnQI/eorLiVRzgCBsNczNtnw+aGO9VBw1VNirVbkn/
GWhKbkXqQ0GS56x0eqrnsFjY3XmINPLkw8lV91JN6jxuR6TXFIOQaHpr1VC+NirLcxIClJWuqwj2
Kg1dtqZ92J1+zSXoNkdkFFKybDj0LLSAFPOwiNQgntfR2B0DXMZtScbnQDBKIVv44y6qbG1idyuI
b2b5WJdHv6HkFbgXpn9jEwo1uJluizkYdSy9CQ5LoKYL1QlUV+XMt330kJf1Z6YVrzGgwBi79BHG
yRIuYnVWKvFVw8I9r52SjfWroXv9Ix10YLfJ2klDdwF4qVrkKuZJpyKNkuQTY5d2qrHgEX9jixOe
m1R/qSwAbUYL4hu2qf0wuvG1NLPiQYa7hsbYXE1IHwu8yprVqokILK/fs6Ak9bRznwdb1Q65TtJh
p2OicdEijWpdwD1yIE9pyS6qjfcwoEfmKyXYfjrOu7bJ9mGeKnNjcF9I/B1XqMVvoe7rq9GOxxWt
3M5xdjk7XhMf8DNqrnmgZ+vvyt//b655pK7/P/7b16xJ63K4fvphlv7slCFgTVDa/UkmvfhSf/nt
M63Dejh9SfhdDPUf2W///bfHL/EnuMbky3/6+3+4bTRD+92xiZ5HJE2KvGrhqPkjuev7KxbbNFXQ
UiESisCNH8Fdhv27TmCm6WomUg1DTJH1P7w200sGh+iomqqT34Vc+5e0+b9Kn/8lssWmFWwKRxcm
bV0dRd2v4m5ddVFumzK7+Mm3SNx79btOYIHAlJyUdJmh18kwWdqyZBGMK90r/4W4/3vK0z/F/f/x
CH4V9xO/jb2ZIyjAjMqRtPYJ9IPIqDsOW7OMF06BK+Utsep5bWlUlz7+/jj/rznEHrOE//3bdAd9
zfIBOE1Qfz/3//zT//aN/vRLXKEft+E0tP70h+X3YXZpPqehWbGB+MfFnX7yv/rij8H6rwa6qwlS
2/5qoO+zKmuzP43uf/zSH6Nb1363XYEzgOU/CwpL5e3+GN26+rsqNCRak5vFASpKuteP0S2M3yna
4iVwTHjsGqvpfx/d4o/34zUVCQ472r/lJNPs77FqP40uXcNYqnP3mQ5vyX02mRt+iiSq29wRiYDx
biTOp8Hj65CU1akZ1Pze6Mj9xuJjBA8zc92jCPNyZzjucKF5gOMCD9pM2NamkvRvajVaQZC3F2pR
QYNCiwfyPgchAoQErt97Iiz5ZBO2oZJb2bC8KWyKgchN0+xoUtp8SxL92GoU4/WqyFa+BaVvZQnC
KybQX0Gdcaapz2biyUPUuT5Ll+GFE9SsatTohEDx43pnLBVZBpu0MosZd3V0+v5/cckWRNPidRVQ
JewNBV8A9fd7tVRqpT0MLCrcwWInjYZFc/WLOqoadHOg03pAFYelarNG/7u0os0ox2GPC+ZGfT54
0Jyp90HSVU3DYBFlr3ob3zOrIYwGyM1sxJe+pNgwQ46O/Z4aSCbbYN2X3pocz2gfg6nQs9Z90LV2
y8Md5oZqj1snNGESgofQ6L/R30RvjhffPtICI4NpVuMj3/q1Z8+0zh8JP2jlxhinqlW11FxLWzut
SmnJaSxWOvFLlZWUTlH6I3/RkUHbtca2xA+fOoUmheworkSyoJ4DiyO0unIJiRARR7NXGrnK2vyp
aqxjTA/ct+x2g2dCm5eFexp15zAoZIRF9Id7yfAx0xookhuSoGMC/yBpfK7bJCywP+1ZAWTA9tOc
6GZVrWd4tVnpKQ1eJfQ9ECxI6CKTlAAMNk4e6wjRUoRVSS6fjx5ZTV12Myo0EB2Yo7il2q7VbwLP
h1UbS8uIABjZ8oLm4wJF8iUFPMtOCj91jzxdJlfa0zjcUE8qtriLDsAW8lrsTujsvTJAXh+Y3SJx
iKT1825t5Ka6IMqCZJ8BRRTVtZAmEpVn36MRQxGxHxe5HixVQ8KN61exAZQE1bDZKgcsvSzf3G2Y
j6jvi7fURyIXsoYJCVzIsrMij1mTP5RIs1wz3wceeh82UNWgrjPP2WS23BVZe0JWuMZKuWNNu8xM
8RDk2mKy7qjFOrmMZrprQ8KLnGypguEXyCXlWK2RbVBGOZDSDpRbQfREqMN7SaXNF/Va73yocS+B
WuwzkiyMDIBVYSxpS25UPzoYAWU/NNCWlh27Mrhi9j/S1XpQyZWy8O8PbvyM9nzJonIhI52dW7fy
wujQ0xANCYzuumHlUXLTEQU7nbv2PbGIR33vexO4kQUbAuo4yLeShDsVOYlqJDszc09+rO/7FJop
9Yq86jdj6WwzXI+gkNeijQ413wkF8yxT+bwCe0vw1ifAKXtzlXIZSFgDg0YgezIgri/27gC0ONx0
TbuZ/irxMTQ26KG7YK7BTNSqfENfeFE28DbLp8EzV45lrvhQFHnDPDSCEzIxnEn9Zfr7RDcfNCW8
DMLd5p6ycvRXeK4rQypLvTGWJV386d8Ez65knu2iKlzji8TiEH7RXLpMtUdFK5ll/J2AtgIHp21R
NUxiNVLmCdKeczetgxB4rzXpN5a9XCkPgNe/y85Ndwv6b42gFy1aim4EFWbvr7og25CejWvPG2G1
2xuX4IE4Ns/WLpf5xg3TY0w9Da7PqSbQeVo/2+1y+rDMnyTqlCMz6jnRNorfzJyYHFfbx6PJDm5Y
WE57Q9+zBmexIityI0ZjKUjmSOutUrifJvLrMQjXbp8cDXNbjEQUFy4ZDvbWeG9FvaAptLNTVJ6u
fYsCtEpI6AoC7UQGbJu+kqa3T2FnLUplRPXdL1pJLSM6OBpHRLEgS3DEJQLe28C+2jooFJepbiLv
I1aRKh0sFvARkFFMbu/e/X6a9Bzj13hEnr4cCVJ2Woz/csTZGcxjYR2KcYs8nhpTeGHL+zoN5emc
G72JvvZsCxiw6MBodEwF0nRVqBThgpvmEaCEm4FEg4dYyx9SYUMqJio5S45B621GQaAlkRUKAv7d
4Ab7geT1sSIlu03gXsQXk96ZYgTrsaTASHqEPSBDYv4jjLBRJtkTLEP2jPifRAsnNR2IaEPAV3tL
Whks4pj+lKVdJMilnQ22i5WBRa3uhzXJVkf+mWdi2e5GamIc6rFgsuBeJvphleT60sJs4YFfzf3x
eegNAmWU+fTnBt6JydOafviSgbDNaIjQiccMIVZpJo88UIlMOwCimtsmm88o/v6yFpPGkHfc+iq8
N2VNttK59Lqb33NicIO38UZPLQzFFgQdc+G6ydY0MOJWcyypM0sOyMfddVz0sC8pTlXhyez0B6iI
T0aUHN2YFBo7KK+VP+9RjgadsqpirH0MqmCgykzBN9Cbu8zcnRdbB7eytwDIFyZNSIR6JGlWtNGL
dWswT8fOToygyDykcgr1+t5yj4pqoR5h3uRky/y5oGTSQYFy/eTsZdWhqvpHNaPiha3FUfetsyo4
aid+V3A/5nX+Stb2eTxBhnlGobyLnWiJJDCNxauiBRfUcuc6gQ0p0jWsyE0qw2s10jMBtQ1BkcNZ
5JaLSHs8jk6BnKh9ojh8DehtdZT9Sac7oAuH642DabiWPRgwceS/bJfLqSqkOCoIAbh0wYdSM8nC
uacE6ib5slc/pECkmU0y3bVP8KY6sR2HhVOxBmqCpTcqs85cgX1eZi2XRKobFbdONITr1pswf6ji
IkQZY7ftrFkXR5zHiInaUebIU2jo5XuD3iLNUZ483bJ+qHS5ULip88jwkC2TWRZaq1gzpryQuQ4t
wN0SGLtxa+1oF0xE0tsNJv51kkErzViFG9MlCdXvsGUOG5+uI3U/Ks1Q0rEnS/3OSZlNZ0Cny5Ri
fmvsftPiH+nai5H3ZF6Q2M2iwaKU3/v0qPHz6GVKD9dfCZpzPQXJ6e8DKyKE3d8m1CSV4WgArabD
MY0Crfps8FggNlpnirecRo5z8NyPnHyu6SrgrJ5uzblZpbvBcj+ng5FOvo9AZTmvQ/OgilsXpCBB
hmOlhASXNNd0QNsQu/FL+R7I5BzTvB8Kqn6FWz1SkwEJY0Mnq291Ut+BaF1EGgBM/Epi3ExnMgg0
EJbYadWugrfTzPzPaXwnaXxO2vxhbIJnzzwrSb7uBF10Cl92E16BCV8jx3ynPWy18cnLh53Ruvt8
pEEVJTvN9Q+ttTZHe2tTtMrjflXQaSGTB76iuqtksUtI6vFdXAKGxUqcxC/zMyGK0QROY/CMx9Vm
qf7d6/FEmpL9ZH0i1GaeoUtLh6cRJbeGRJyI2aWmD9uKRUkzdsvGb2+mzzPY8g813QhzxPeEF+QB
XEJiPmthey1AgNXdB3E2k/Br1qj7nLWIZpJ1FZmHIKsPROxtioNuzOWJp2ycShjYxoMx1OuBQx7K
g1KMx0yah3LKU0vlOcIext04H6p+V4h+MStNfT5NEMDW5h1JuUotDiKq19RIlxAJN1MPYTQWuptv
FAsPEjSoZhbpFJ2cbqeS1tQO2cYp5Iti2Rs7Zfoc1FlHyK+XkVCMdgp5zWTcjYFeKaJ91CyDFnWw
HhT3msoH3NkPqWF/gkV8GkT6PoT5o6WzLlOSWR9pH336UtTZWdiT2ydPjuSFQREWD7AbsV1Z/lMe
2uuwyedeVH2t3GQD+GKZdNGlGOMtDno4N8NKxe3kpelepB09TPeRUvuB7MqZwlxqKP66HpX1AIuA
5MxjasAhavujglYG/tCMAVkXdA37dBUYyrUdYrwW5krz/Cdy8boZPjHcof6iyauvokzfEZ8YenHV
hfWK5PPuZHdtcGFer4SlLBqb7qBbNvcKCRISiYEpVPJyaXY0T4f2ND0IIcHfvUWvc/66cd803r2s
+Y3eei0q69UIVHhB8cvg+495V93I0TyZ1g7B+cWu0xcjS86t+RaK9hAW/jUYVSTUjxR8d5bbcSt4
T6bhP+lJ+i5cQQ9cW4Yutea4aW7TC33X3Nl95GnM8nPnV/3VkwPkXmKwgViEkmpy8mIEww164bHO
h0vHhoF4sqh1Tpyte9QlZ000JzEG19Tpb7j2UdR9GzLlTqNuLC/Fs2HEb10Rvzc5N1tkzvsyObYq
t0zsP05Pruk4p2/h4mI3FXM3HVYHps3y0daGV6VuHwvkzax4r2bMVkok6+nXUrW5T78GmvReE2qN
LR7aEdeyU9elFK/Sjc8+g8hrrVf8P89GV19ZMb/ksrw5EPjSDuI+/lGsr1uvaE5lVd/tvr6TonRu
xMiKNWSY053v6lsbyzMpMu/qUN9c76wH/T7VglOQrm2UrX04PuuErvW5PI/SecVM0ZjRZtC758Tz
bqg8FqVXs5L+WrMDjNvsDWrIMkAjYpov0moAt2lrcHM322wnf9C7KyqCgJeFr1yKEr5KTfRWpdwx
ROkojaZBIaR3jxzndbqMGE4fx76/lHrBLuY8iPBMRZCD6y/TIZi2cm8RYublF7BTG81tbiQrnbib
77rTXBETX8IeXdWkH+A1V8Y8VUGRyvbqJMkZRPzVGBhYuf7gy+5alNG5rr7munXsMNsLs7sFlvWa
KCUeIq+Z4wp58iz50rUs8MPw0Br9syK6e19pe67s1Z4SHosjte5T2FCEt52bNKqT3mjPGOKOPjZl
xHYkRC+mA28ScuQK76iF/tP0pWRQ7ErtLcj9Q+dckyE6l4n/FNXJrgubG/zMXNP2SLRu39+/dE89
OVC6fq+4kNNFHklYKx3krozsfqxOnf2VBuNx+ijEUicU1ucx9J/zXrmLtDlp7nPQct939clWebCo
/rWsEixo/jXpzGOJebJM/xg2uB1vtVWdRK9cnLK7KnyDvlpFJ3nyU/CZfF/VLraY6GZsq16nH/WD
8ayYWD6QB1io5IELXLF5w8gml6Ui0T1eWYRISmsK8XTKXR/C6dPSo5XecaizdXCc+ji4D9MX01Ay
+OdpaWoMD+rXOC9hVaBbWvn5lGxAMcN7iOsXWny47hC+Laj03KYL0Af+nXTi3EY0Zal4h8219Nne
aRxja58Ax11s6d50OtxBwHEZ1slm3uoDmgbckbSWD4FkqU3FdfTVs2E1xzFaerH6nHCDYs5+8phB
S3HqlRgIj3fx0/HesTLANH9zHJxCutzWAEanwTeNKGATp9Ksn6IuuE53VCMQKx+1NHsFrMdqcEfj
rrO8m6tyw0h51tvueTp6sANg9+hVGtrD9HowOjc/0Z57gSgzPcuc60SitorLx6m759QZn+GqgAwh
gCVw74amnqEj3BwxbqA0QmLqb6jUHkkRPZfK8OyQLej25hJ5A/SmWHkb1IFCc7GwRQddCj8/d+mo
D8+DOuFE6FICj1UmyPC3UgIWzIMXMPiad67FxEpDFpbF725YvXW1up6eDkb/rmneMeUtANkBq9ym
Efa/iv2qLx14Bcoef+9ZKer7dEyBbb+KmK0olRnHLu6wkW/Td5xGdkMkhAFLerpXsVDO6pg2YmXz
Pbt7NfDIpG+bZcotdaxTqrsH2G6FLNBTJ+eIIY7l5Uzw0rkg91CUxqKmKKWF0xjQnqezG9jd2XST
lzxr7rVbvomuo2gUf/8zRRt03PqUelE8h2V51IBCBvHLSGGHhx5qdcujvbbWlQ+aoEu6E2uYofvY
9k+oUc5hhnrKHfKvJcsfqel7u3ZBDWX5A4XTTd7bG4OiYlAuPUJZpgVqT5pT3QqUBi0grSkJgzuA
8FCBf02NW5J6A1KcnrKYYc16cBo0I04eIiSWqP/n6NUfBSqTUh/2pvdcUoWom5NdK29Jw2PBV9fT
vxunXyAcQJ+jLCfmYRswfdvDRopkmaa7DmBBjDvBMextn2VLmOLbEMWMMoL4Z+rM/AAB1Zm2KVTT
vdN+a5LkmKMHj8cBy5B5qKtyHwpIfoiH1DrdKTXPLXTKyyQEP6Vx2I3HurCaZ/g9Lfrtik8cFXIK
2/VPVRwg1RUrohLXo4QB01qrNs32bsSy16FihBpF1R9SqmfT23H7oaMUC9GFJ61BcMsNn4fKug/U
c4e+NsxfjJQKBFRVkNOOh8iHspOVvwbisUf5w3mdznNRXIQf7JMyXGuArw0au5Tx5iblxuls1SqX
RY672k03Cf47TyPK+HGc6N5dAqWo26IcnDs+eBXsUQWsWcd2H6ffZJ7yi37D5+cVp3TqdxcVjtIW
fQ+7M7ZTg0G2jhquO4xfue9jLBRLvISbdChYeJ6mc9JZ7lrtso2VFTPL9JaVne5iJO8SgV0ce7se
5IceEwHAZKrsEHl889Li7GfyU4Zxv4y1ZE1EjDNXq/YZV7p2yJLwTdpWfwzsQxS3tFyRkMQNmP8m
Kd51hI+zSDR7idQpRO4zy6jEhz3gbz0/hi7hu4xFCvnxPslJNC4jH6knQrvZUGBjgr29jET2aHru
pzYGxdKoKmtBxQ/Hm3kx86ggOtK9Nbl/g07juXE19yqTDrNSrU0/bpZ0zBcRSeeLwoz9eWGYj17V
PVRx8w2ofbhIlzW6NqypnT7DxLpRh8yB4C3V+Zh3Hyiy+A9Vfw+JGtCz8A3H9w1pxybTlgo0FSK5
thJ7KWh4YprpkGOwJowcyzQRWc0shRUZj+ylFVw7vGswD4TxIbFm+GwR/H4rpKz25jmYWMX2SCGv
4uuKAfWAl6jP3/UVbYxcyMQaUb86VpEcO9djcWHeolhR57mG6qpEUujbCmgVx6GuaqjLsaRomLr1
Q+dyEHBc5jKHc2AkzNECJxjih1XhAosZamufaRLdnUIhQUdAF2icjdpQsXqa0cJAl1f0tAU7jx+C
wfJC7uctrOBAKHqBP9ugohH0X0U6uW/hPOPIJv7Ao9Xe+h2itUgmKxT3dOYV2M0lFfhEwejT+lOU
LTktRUOmbGL137rO35Suni8SCgpjkANtEly9MU6W8GC/dKK5x063Fl7F/pJt6Ey7W12WI2j9/uDF
mWxYSGBM+9HNO3uu6OQ0WphHrIAs15BLPc+Gm27hz86K4qRVw0dtNylK+Bx8BrY33aBGmAj5wahE
NzVMCjpSwy2/nlty/FZqw52YD2dWvEJxRjQiKgMhnLJrcJ8tMJFCu6D8V3XqkSz1Y2iCbnE8JD5/
v5n6f9Im/VNrdf2ZTf326teO6/+FvVSdNvxfEDlvX8K0/u0cfpbl529f0o/fjmHRfMo/Cw++v8cf
bVXFtH5XEQQYjqGDe/y5rzq9JFTLsVTD1ExLBx33j7aq/bsmeMm10IZxA0wahh+iAWH9Dk7aplvp
qJbFz+h/RzSgWxOf7p9dVdPQ4TgBilM1yD+a7bhoGn7uqgoFMkmY0uyL8J8u9aw70bt65nMZlMnB
Dmv6k8bIXGmi8cy4AfKgOSbYQbANYTiwSxVhUV8c1bwa2WrLPRCbxxFy+1LJ0RyZHT8E/3cpUoe+
ZwgJO9RPo1bhH8zkWyJBkWR+e+yn5hxzqd+TINCqLnGmffTRRPq2c8WTE6Drhas5a9gqLTwDOBmZ
7W4wPrlo0SkyDzdtWES+GS/QwuW0Dvz3Os/XbqC6S3P8IIYZxL5wMHAa9juf/plArwYYKk/A3NJ5
xXTombqy0ONQmTVus4RgeOHUnAyRvsU97Tf9owxsFdRZdgQt7y+4kzFxYwPrBudrT89PpmO2UDqm
xJ48UPSwKO2xJxzLnq4wq0LSluz6HOr5U9J8ZI65UpvxSEgYCTFm8SJzuI8UgSSGWA3TVWPgx6DM
ObQ2QAMFeGkdvwM2ILXUv2C//0xAiyy7mAB08oG0jARefmhs+m+2sW3NT4fMNtnCscki/+4qD7hE
zuPoxMvWyd66wWLH1eNgU76Rg/BBd++xMBprbTU2DiTyrVS+cmq5KTwEfT10KQ7UWp9LgGn0QiZT
jzc5CBQ57zsHl7XdLHLNPPR0j7wehzxLavaDdCJrm8eLBT6ilcmWGe6dtv8FTx1LXOgVOFpxQAfv
HSXA0cHRUniw0ONcLkIN0W8Xfqs861Sh6y11fWnUtUcmuTxDO38eOwAc4GWQe+dTmu3MbJrLlAAw
FuoyprM/jzBCQoei859U3altRk5InnzmPenaGaWtbdbCuXSg6igpkk324YsS2FUcpMuOLjvHAbem
ZJdmdwpALUlj2cjC99oLCKcK2HM4ChbZ0bjkNI+XfQBgtqyKt4A5H3ZCwplnKSrGTzIyV6XqALmn
SbpjJN6NOv2AvQ+2ylHKEwRVAt2Nmj6hoc9JFdCtdie94VhXcbawq5IVXWD1y2HEWEPqI33i6AZD
Yj2MFT8PZ3XekCVjGryk8xRqMuIAk6Jhqczuxxs4xyRRVEvC2wkSJwXkCorugicdW/yezOed9ON3
XZeTdWsdROUpw2bcunDQIpnfcMeDfXAvkGrOpYr5vBZIVOFnwzRUdiQ/EIyXp+f604jcrcY4EFr6
NuZtRxYj6QS6R7axu6kpTcqoPNtqr9Ju7p56bNo8vt9+momRjA9+lv7MW/0Fb2lQurdUVcAENXU8
7tovChErVTNBJJa/diSDws7M9RBZIMUxsChCHv76w7Rf4K5/fJpBf1XofCqChT/PnG2jaYoSeIRB
ODSUVZeQTffR4LSKwjo14dexa4+VGj9EdnYJ4+rlX3z8NDH/aeKevqxrq5ZJDQDZ1y8Td5poRpaZ
ur/OYqKrSpsY+frgESS3Vpie6TVN1wJesosOBY/fQRnt1V8fwsQq/vUIYDGZ8KVRw9EK/vMJEAYs
/MLEhhy37VHoycEPLJxayXwQckmE0L844d8FbL98HjUinn7o7GzUdIjsfn5UEfhWlS3z39oYeagE
doLI/aGmUoOIErqJSkfSDMatiAs4OGb3ZFfaBQcHSKxg1zhvtLrWZp3uM3gVOF0dk73lHqP2k5M5
q0aPN0ZenBRFrEVMJFkh8QxAJkBQS5unMS7p4FCQ7+wtBq73Sgt3fv6Wjf67CVQZ5Q1UB9N1lujA
3nqpOLMct91QZLjthvGU5skdZ/zBm2TPQdB9KQz3MfHZQeI6q2k7xwiZGwf7AK3PRPfOcPntonyJ
Jocfze1qnTfaJRnMRVnKo9B6RN7s+KQPujIbxie9cB4JnXsi4O2RmcatzcehCEmkKp2TbtK20mJ7
W5Ffr/AIkw1ZWUztKrC2PxCzPxRuP+7AP0SJ/y6U++WP//P/xTWjZpK98NPN8x9kplg2P3/Lvv12
/PIngeqP3/uxUhS/s9RjWYey2NRNyxBIRf9Q4Cnidwf9ncb6kcslyEn+51rRFL8Tmq6xJHJxvjnO
hFz+sVbkJS4ib8ovqWj3hPZ31orTfPbT7SdsBE+ubRgWKHnUfiqf8/PtVxqNQvHN5wHkp4vOfHaU
eDGFYJk0gX46Nz9G0c/z+HTufv0oTUW6i47VNlke/0JJRzhQx3bFR3WK3BudNuVNgNRxxdkfsvW0
isSivuau37k9ZedC3CTuOsBby1Gae9rsIBzKD7dQPyFdQGgZnkehbApj3NKO29uQciGFL4AEPFiK
cv3rg4em/J8cveYaOipFk/AY6xcZ7JgnXR9KoBFO0dZLR9Eemp4KokD3sQjctUwLSDfDQaCgib4K
qBch+0YZh2fmNcL29kUun9XcOChdeYKTs3LeRMPD3Qv9rdGgq0MLSN6Gk28CNHgmYF2rowam7ISR
X6UdUSRU22WkK9EsyTGaW2U2UwdM3xYeUN8P3roUTZmi4tux82DfEbFoD+4e8s0ZyOAMv9nb4NGb
LALik9293zr7ILYhtZpYG/LEg02NZDBW2mPeDcTUy3KHO1LOJVvyWiMmXHeLeU0oRpCy+KpgMNnU
uN1S+6yEjQKlO5ZDAOIINaJeVOXiuwhO08FoufYXG5sMscnNnIF2sSTToa31Rx86oYdjIlaVNfk9
r9Y4qZc4lNoq9nlsn73R39b09SLgBq7f4bvE4qtZ8SIJsLe03gUNIeshiHL9qEEmbrEW57PG1g+K
QQ03iC7ahBtJ8fTowUl2cjkNDpJWNhqWfVbo6BWQnOGbCtZuGe/blNzayvsSq/mmDoNl0gSPtKGn
5EV9mVVvrYr3x2H8ORgpMhs1UHQtpVxPJixCjZZdINaJH2x7WEEJKIPof7F3JsutK9kV/SI8o00A
UxLsSUmkek0Qkq6U6JHom6/3wis7qio8cHju0WtCokgwkTh5zt5rZ1nQOdqTacoAROfDbNI40MdA
ZSnNxIF3I04VcY6DEmA8o6uS5Y12nKMZh8JKd4kZP6iUT9QOssW4wRDYr1CmDvcEXiKxjLV9UZkf
4eifU54Gg22c5WiiCisLwK3zdKmG98FyLvlSlRY1QsOkQ8IhTQLIegB8eVqsVIcipbeN16nPcc+K
0FqV3fzlRNGjFOKW0n3mB7HVI/ME4uXFz95EdWs54yovWLBsL3JrYhGFQTvuvLZjpj3QmiGVfEkQ
aHdOiGmnmxrq4kShSEtpb4ZJj3bRLEuSGQg6zKnkWvbOg0goqsNWW89VS5Sv/C6dP7grfmtOg7Uc
HpE98ByfX6spBLInB3PdV9O7aD3mbs2A/EDHEo3gQAjQwhjUN8VyhwIQQA1ZGRF9Losp9Widzax4
bQvnhFrkI+8rUs6BppDoOK3GNXD9O7wnOz1hQYw96ogWtotXMpgRH6H0N7MooQlj7F45pkcAJmzJ
rkxP9MfeCF7nCTyoN2FXe930n0q+6Tbn4a4bzEJNbvPC8x4bEb2QLxR4pvqOpp02N+9koD0kbn7f
TcnJXvKv6bhPxhiMubpz0n2pnIPUC9KSnE/Yhy+Y1a8ecydppEEPgMZBRiq95s236EGV00Jm4u+1
4T7HihPa4W9maphH543XZ8dOxS/T7N1geD64ifMpOMWvDMpMPFKYkLzU+2xtMDk+ob2W/UkM8Pe0
SCEM76ceqv2onE8XxxTAuzAyz0mePuBG/ANZhzmXeQXUvyfa8qCn7inzuo1ystdKXTNH7LM+fdFA
kwLkTO9t7aPjKOL5hKYisFhkYBMITXMeAzc0Dg333wxpAuvGLiPrAzpdeip7efAb6DVptRdh89BN
KB7AhaHkpW1vRtsK6U1J1xpm1bONe1nOSCOG5OQP5EQP7Rsb+yeBJQHqWmPEfc579YzmWKTMZNCf
oXJ4sJkTClEfNIF5K6aRWrXNXZ4np2JWuyJP7pQ1fxgIYmhS7pkbBZUrn/tSHj2yzYeKHUtFV81P
Xpsv8n+InB07gDQhgF6jO7pEMUjL+SlaLSjmmgMqRngrhMs85QDEfPCwc7mMWRaMrbiiXsIeHau7
ulJ3YShOChJiJ8ZuBbbiczL1fxTj/1/p/S9OCx7q/1IO/I8671IW7U/xI+t/c1r8/Uv/5bLQ/7KW
Yk03qMaA81HZ/JeFyPuLM5wgIgcbmU/Z9s9moPWXQ7/N9X3weUvDj9rvv5uBGJKoy2xgT9aSAyT+
bw4ifEL/Vrq4eCwINPPxcdi8E4Aq9B3/tcYLkexnsYE3l9EmEVTlWY3pSS/6QOmvhJTT6REXQ3O5
pcRLYXd7L1JXP3PYmbexyVmlF+pSWXTGMDreK2dBtFQYwWOc7qlePOuq2lH4FvA+0Jt6EQmw3bMH
L3HD0KNYZVr86jHT6yAkLaSO57ab3PXQAlmwpuJu1mhyV7P92Bk9kTKVQSudsAwMlcOphIZZZdaB
tEVSjF0M0XnyhuLRAyGqU62mDwIdRt/kP+h7Z2YMuKtp84D3KENgreUuFuVnJpmXZtyJnpcfiUqM
ONIpBP9e+V5Ao4vTW5IhXjMb1PpFHB6Zmw20M7z3MOw+gSmc0r5+E33x2GR7kNLvMpqeStNv6ZL1
1SkjqCYgtKF/jyS+iamaAln1MTgy6MqNk0WnLM5fZUuepF6FPabpbmTGioK8ytvmgo9C7WEEP06G
CjeqeYri9AML7HMFZKlN63fpS7zcms65n6kQ7U7mkNWTPS0dTccXBLcSadYkQPMm0jRHBfStxYDb
g++6z+QQ4P8hlZbAmNmAzQ4NoKO+6JdHFk9Fs0dZ2PrI1P3wZii8XbP1YokvVyTswmQYM/Mi4aak
4PQrG6dEBETcQJfATxn90s0lDKBL8VbEs+4iX8AcXGdbg/EQfNPwhgrwM2a7Zfx0iahwCKpLt4Xn
h4hIIRbHyO5pZTFtDbPvaH4Vca6vZUUwnIIrMBjAcNLxDzCxU9POuNYzh1m+023NGNF635CWZJUA
h4CcZPbPrBmgYfLwdWzaC3imbZN3sKoj0qms+c0XxREjAryw7DVPCFgbQnqFMpWHyP51jNQ/MiAv
9qBd1hHzUqln7RbMwKcr8sskMrSy4cvYpPVaF+0fZVj3fkuze9BHkNbhn17QxUsUVBY9bZ+rsVih
JmFIlSl8/VbxRk8vRlP8REcAp7p/l47Va90Ue0/P9xGkFLAjn1Zm3SHefBa2uvgJLGMrKRPmnvp+
mX12BQKPZjIPU2shW6wP5izvrawH0yeM735m9G8U74gG6eOpmafuMGxlIy9165wUckJIgQ6VQf5p
i0vlL/zHBsW8bACH6xpSLd5Mn82PClAx1YC/mlSFmbCgnUzVo0fmQ51yNWNbWftWeV8D63/TokpO
kMvWTbZRPnng6XaYwj8j0+jYJkYjjRuJvWr88WD7utHzXCF4pRBb+5ELjaqj0Fkb9Xw1u3jrc+9Q
Nr9aadsBdHyvqVfk8iKwYVYjyLO+GZ4TJD7grAIHCFEQp5VBN1s8GIKw4tlkYdPw/5NO343NWSxu
G7RbeFkmSOeE707m/Gn0XKoJ5QlKMcrc9ojQC0rnKxevzY11u6izsUgdKA2+fD1BlV985oWgwVKb
n02E0sxXPYBg1EDm4D6pCGz4wKpOfdZ4lBtHfJp8uua+H91XUZ50v7zk3dk3qrVuauBWCdDmAd4y
L3eZm7vMzw3m6OjEdzi57uz0rmTKrpi2Z0zdK+oYCFToT5LdxFhAs+zNInzm61tp9OfpoEPEQOfg
B9IEb6geFvtHw2Qgxoim4v6MGmVlw1wzAQovqmvyO9bmS+iF2xw+Frf1PrL04zg7jCmnwBjsjbco
7+mgO3W0MadkN8wxo59rMjPoJBKs1e6N9FlY77Y97dOi3rkARPn7RFUEiXobUThMKB0qFA+FszMX
AQSjorsORUSEMgJH93HxGfUoJnT64+gnQnQUA3qKBF0FgoG9vegs0FsQYbRZrkmHDoMGZODSVaPJ
f9eh0wjRa9ToNpaXW6TqctFVGyg75kXikdj3HYqPDuUHZrkV1pNVjyLE73/D5FShEpHpg0IzQlrp
jds8SNCSkDUC0b/c0Is5ZDT4SzYztz9GTsEa0PcL0myx23hKbuco+/tqhd54IA+TsG+urRZ9dszY
NFwSzRvniZPER0h4zLOONjjHuqdxoECb84hJbicZyXjJ61Ak5xQ203JdF+/O2E7r5TpP/rAZOycw
FimVTacXLY6OJseM7ksUOuGi1EGxIxbpToqGp9LbFWmi39Ei7nFR+UBOQp5onHCF7pCtg6/4M487
RFuXapEITWiFZPqmL8ohFEQVO9EiKPIWaVGJ5qi0sjcLzRHNmY/lv+u0REY5PWi6dR8K61UhbeJb
WTtol2o0TC1aJhtN0yLfa9E41WidfMQ0KJ9KFFCSM/S8JB6gVdHV9EwY7J0yraNvIdVDgFb3+jGH
lBpFxcM49s8Qv59SNtHMGoOyRThdhe+LUrae+2c4/KA0o7OEdNWI8jJLVOVkqx06IBGx8aqj8DLH
rxq9V4/uy0P/1U4IPgHFjMTYSENexy3Y5Lei0K4YnVy3v3XCOMEYWU/WeLN4Da0PHy263U2q3Tnf
i4VosSQZI91WQ8dkhQOB0xLpYdQz18Kv0ZZgFmhINUing6/Avs74ZaR/Fhn+6Pxoe8nObLpbb8UV
Hii5xf6i2xm0Y5CoKr6C9jrOSX+bpc0mKl/gbW9EO+AQQXBnEP6SluiA6Etg0uijbclXr8/Fj/7u
qfSWJeiElXsQ1fRp28MN3FGs2k8tjV4XxXSNGIR5m/6Q62+RCtq0PVVagT+iXRP1XV5AGB15VN9y
d3ydvOS63DPCaAJR2j+LBCwHQxjpxkNlLda4+ZSuIfM9ttBIGmFcPNf8yiqEFyPD22Q+KzW/uHWE
/So75nb3kcGzHcHmSI1MkeJCkjzRN8jJCT4+gztcGSzuaEDHTAhHjXbQrrSg7pu7ZAboMZxi/9Ns
0ZJfQoJzFzHaIr3IuwOKYkid5amdtNukpkutE3lbebTNkQk5GjSsvDxVbnHpXJa1G8v70e5eCHCN
GJ2Ov2kWflTZl2f129pYe8YJrSXuNjwzdkeDIblKfX5TM8wYMwHfwAxTcwFrR/s6YyRXE4YyMhpJ
zKc20vhM3HNh71MZJwNDdAtvVneLI5MC2SNuXmrzWtoWSK5l0p1HhO246VelngdcFyTZHgXNHLbx
mfhrk0acdIkFD9M3Gfng5tQ9oZ4byExEr9/s/NMaGgM4Wfds1PEt7tKHqRZ7mgZskFy9yD/ojXGa
U+uU+qTAGt4dMOqHoRSYEB55jHGaHZ+jyoMDwte9ODSdx0XpnCF+LkX/vGhrFRJqVf4u8lVox8GU
aXsG5Gc/cZ8X1eeiXe3d8SAgEi2SyAQVaOQjqSSrE1LN1mZQE5qUbEn+sGjfa0wYQJJpvaXJumgK
KMvqm8OKfogr83OIKSGdVgE/r0hpmdKd0TyZIXFnec5gvUxIXJbROUOWM6XetbanZWbjgixPL013
Hbo9TcY/0VSBQZhcsbaE8oIktbdlyGMYcs+2BeA3JuN0aq3wYDTupR7g4PMmnUxckLOSVOpcMYTS
zSvxlVTMUmZP3UanphMEy33FHThi0sC+Qs4wNbfOEiiitR/P+5reG+47ah1tjI/CJSRDIpOa4Ou7
EeQ72XRxoNWexuBmxGxcnceeVpEvgPWyn7vbegpXvVOdKayHczEwrQ4VplKLGRMxGxZ/ICU3oyA9
1TkbZdwH5dBjFXLulawgCMlbk08WAZvAzM36eZxIrOAICnVSWhtX+sTD6NkeBTnuiOKSK26RFvp6
UXrYF2fhbZ0IFVqSrlReb+oSIJGuhfUZOzsCCFLsyBfaejbqK9uo0eOj9eLgteldHsitxtkmilEo
zUb/GYpqC6fn1OiCOqdFgg0mjZgEAHSKNK7S1Dd6gZvEcXZWb+/Iiy7uWsBHNCGX+HRBmIYJjMXn
a050b9ozuMtWs159+kNGWeFnl7FjSKc7a4Jirc3IQ52Mp2ivM4If3X4RZ1WAc7nbsi/Tis3NPBHj
3neKm3Hdm9VLElq/Rh/96OTKB+7iffL8jo0PpHPuuA8gW1CrICfdaoB+z2kri3NS14TYLxPgZJ4X
5yvBbG37G9sVAWARUXsDQUBgQYsRTLpr7JQaIXS6kt6NQLDsDg3GdIHQcgSNxKEk3sN6DremQWs9
UzTQvZBzbl7ZYts4JKFa7KH1iAnAnrI9fL18A9SVesbFwD8XKrCx6W+SMSFByTKfsl4QeMBnDeqy
2gAYHc6xcROwbZ/LJqF+FmO/d3CEbsrEqGmyonWfyAwJ3CoG0RnC/cmLSacPO7f0O780xVJkRPQT
NqgsvaY5eo2gU5pbHks9QS1rsxa1YhAbeB98AheJcyKnK4bxMJAWzJxMgsbXB/hhQ3rgSwiJbmsI
DeK2IUw+O6s4HMhVT7HPAEN38LbBWG4PjDarfZd6h8oEne4YVz+nP+54MUMon/YpuEqYpvJ57ukm
WD1KP8LD6Q8sDXfTZ6yBcGMNOHanLzo7ToTWQxIhkrS0eN86dnMI60Nqzpyq2IByAIXjEiObo8X0
RNHsbJeOHvpsbMDgsofis+vLIzLKYeXyOOW7z/Kg6hVAtvTXF2sjNNSq9+L+te7cF6Gsn75Pok8b
Kr4HcjIK6xFnU9fcJyEHVPKQ5NaFB3ceCADaZX78w5463fNt4J2K/W3VHQRpvsd6Eu6xxuH7j39T
ntcdIIVRAXoxX7+ebduw6B8nAjvajqZ3seAi4UDSLUm06ZRPxYNlQVi1yxFl+tJXCWXUvzhFvfUj
UtlqUoy20RL5lGQPIvfMA+sYSKFVfqksdx5d/87RQ7qPZJUIkX5rpVe+YFYipqO+j1ibx3602dAm
3bnFJVJML5f6ferPQLWWhrPyneRGRwt32wR0dLKgoEZlEkyd/i3nXARaQvFRmvk+L8kMzOHhn6Y5
arFI21vUZ9ZFGOlw48QFnj0PDwhD561fVG+jb+f7RFbPGpa0q2f+zO6sXXlpwifZM/ZkAxAgG3Ky
EVa15rLeouh1QH65y9zou/Az/91xjBerHcefypzXTT+/CCs5EEy3FoKUpr8FMc4QEk2T7nXLPMUR
GrUJtUfDuEfwcChjjSp9R2McW0z+Q62D2Dj/aIBPKjs+cntvywaSlNli3faN62DbuxZJDQ6fyyKg
YPAFDa129m6BpVq5zco+eks4qt/4T402MVghCzJ3UWBby0hfG5qKAY4Dd5AX0BO0DUfJiQGq5lTs
HKV9h652jIW6+UmDnjkTazAV/G3Yiwo1PbugRPVWo5yAUAwal+kjxSwlZ7fpGU86PnfNzJay7iKP
Hr6/Fx/V4MEyJ8rDLz+80XrF0I7VHQTYHz+L/9SqfuPBgdSPEYSNUKLOHjO8sVPIQHFJCKGZZOT0
HbRJ8qqmfArn8V4Li3M0Z1BNOxU45fCk0V7ATwCFN0M21BvTJR/zr9wxd6YzL0Gyy66yQ1wUX2hG
bRYYMxqV1wpCuZb81p51Z5NHytT4qBXdn85OLnpSHFzNIEgmlDd2k72WZB8yQYsUNrTNJT0Rv45+
BwxQ8Oisa+yGT8s/rZAEMTxGWXa1kX4Ji/KNuudShyky+MogRY17fJ3G4i4kyLtxGqql3QyvnbCc
nLMnY3QGZ19K8VNkTL4xAPaMGjdOcW4794lGzKOvudvBsHd1619A++YDd42fIKvKa/kLG6UJkuS7
HOxdJohms+f5xQFZvy6Yb7UIKMHH7k1UPpBBaKYm0NtlHX2Zs3OIcX+sZJh+yHEAwmTeGTPvoizc
DBPUtGF8esh1KBm+ju+Ixs5MllYzc02KHPlLXfRPmu6hqjEVvtE4ioK+MVdynNKNxThiHVfVrgYt
FeoGVbGdwWPwD70eP0ax+zz1UVDVHUUNX8aiAB2S7MvKws3ySV2/eEjj+rHO67chq/ea9P/AdiOl
oYT8UqBzdm1O7DQ6Te9prDUgau5Th4eGiCUB5p3WXtl/IYo8wecDPdtf+2IL9/0AfX8vKo2cPTpS
TZ6faRF8+yUfaVKIDAdnk5nTr8tP9APXZhGoxU10KA1mbfy7h2UlJ6bKvZ/AV1TTsajFVfdyNh7m
3RHj5RVa670N8T2xvU8M7MNlRhAX6zh7FJVil9wAf28cP9002K8W0VDoiLu2IKu081AXLqaEmEE6
77Uw5V2iuSA0SNvxrL3RCqIKnizu54Vw2NkkrfBGF31eT1AaRBpEdg7vGsZWtFKq32uZfEpQMDJP
rzwXFmnuHJJ4VDxNoj258Cgj6Qf7uTg0BSsV1QGHdaBH6Wvb5o+hndHuHu/nunqTOqsM9v1jWVpk
nCLwC4G3L7XPY8fYkNIWoSderKc64XAyEttFj1eA0IFQCcV3HHl/ahSHVHAGK9VxSUJzY+qHVjN4
q/xOrAxgpvY3ZJ4lcnxp5zLH8raaXRA8P5AzRL5Wa3CtRAVnJiWcgKPUFJl0hUbnDgwfyMX0V2g9
FhereBn17J5+Gs52CCXHwUh/FwnqgCSh4sI3UfaLxhLRPHkoepgc2pq3PHXsM5qzBx1sB4b/Y3VE
LA1V8eB60VfzlUONQM/HgRFQiBZ/ydG7i62MKJuZNB4gm92qr813PXFhDc0vra8dpYYrqCs+Ymle
0edvJJ26ymGdTiL9ahp2VyvqL6dyiZcaYrSfxAEoQ9skxfKFOtONdgPW7Ozc9wgGw+KxNu0rz8NH
X3qHroMQTIpOMbOn6eWnB3moZk2PM2MWaOlvod4xeu7Sr99S41k+cyiwteOUmtecxZzpBB44Bdde
NubVs1GBGgpQ9Ny9u95L9WoU/iEvOXIM+VAGlCtoN0h9Al++I69zPXrOISOguZ7UG8jHF7t2sXAC
/w05p48eqt7EKh8sTpIiHoBl4Uclp2q5GC2N0BElSJ2jwx6TWlHLOZu6nR/npni0O1iQpctDhFsc
ujHut+++ZfVOY3a2sHt3pAUQ6HlpAQTEPTNVJ46/6PKSKuuvXGt46aNv0dXp1m3YjK1BPIX5cAqN
5gBYYzG1RehyUeA6Fs81x+jP2hPRcnflUD720aJpx3wUi92nhKwVZfa+ohXhpTOBXhnTVXFYlmxp
yq9pNlYJbFSA//0aMvBaQQFTljgQEvcU1zagA3sXM6u1Y2c/FOaVPZ56wGPH1PoDUS+BI8sHI6dx
q/NSsSwepsgiBKK9CIL/0K+zz49yeqUc5p4UqL275m2srD+FLhmnVaxeIiT6wr3F5vwA/J6ky9xD
cF1AFGo7RmhIrVkBROXtHYIM1463bNR2HG9S+ogrm/7OEsjsYx9i6d9rUkcA0KfnOhFPIoFP24Hq
oniKeiqQYi1nIobsEaxBk6Q7p2Rm3kPRkg3JYApmsjYjzO9SKwDIDmmfe5PI9yEKBrOA5GKkP3+P
Tf9/vvy/zZcNdLz/8a+kwH/DVT4SsvJTxP9GqTSXX/nHdNkQf4llCux5BDksar1/jpct5s4WjhL4
fjqS5X8ZLwugli6AW7B/ugE3j1f77/Gy85eNkJqgUIeBNKpq6/+iHzQcdxkf/1NC6AIBNHXTsNHW
6o6PaHgZP/8Lwg/frpE0hUPJ5CJHCTmyJXRit8kk663NIowygm2mPlvgyf3fcBoDk15b39daipGg
hYGUOzxO0tiCtN08JnUY7gEMnFKM4UOUnO2WlM26MdaxCXsJTv8OiPpnDVsmzozs4IOBXBf4B3Zj
jCAMQxWyW03bg+KDBpdDdW0KONx2whSPJ2mjUcd0ERE0RZyeRVs+5CEDBJfgKxx4lNAMDykKEt0+
Mf5AML/EiwHoAQatmmB0Fp857Yd0sb54xXJ6JIKIKdp4L1yAyLHlYHToFRJeouAMBFUFp0EGPiB0
k84EXe1tXbW49PBXr/oeNJbILHPFFus75EYgJHiNYK8HCXprCbI/jpyfQTX5ZnSACjV+t510fKIa
LO1gSTduBkgp1WBhQCUdkYhZNElWZW8s4AOwk51qW0SkzrTJITIbbzMgx+epsYlS0yWlzjV4/9Vb
04d3s+o0CLljRj8b7DIBsBffr29gfcFKFBPGj/m+VmQ55lbLgcTiu5iNhMwqtNThEgXQAnoZ0hof
e0S5nGqkunIYgzcvunlDbiY+64HeKAeW1WyT1CYcDkJ5wSm3lJxmB8yk68ES5IfNzcbKSqIzRucN
EOLOx3i9qnhKGX393hIZHDCgfBqJel7RPSCteNB+TE2+4u39KYbo74w/4q4dDHjFQr4qmUA4afNU
lz5uQg/7h8vHNNqGS1ExaWog3Hkj9TJ1zV3fOMVuGSU1mjkHbskYXEpM/SQJuasiy/d8RCSFFSaf
dhG84YgiWMh6MRyN9gCGF51gwZ0/1a8YPFRPuJ2+nE/jRaNnINyDMFcforotVh4kcrvDLlsV5c7O
nKXKbd59FcCdpSc5imiTxELfGK13cZeB+4SwiYAI4ANx+NaqwTty4EGmlXGwrBNyCytbn4M4ey04
PYwx0Ws+zTQ0iEyiQhRIvQ+Fcb5kbeOzKsZ27SvvLjRnrDwRvRCC1G5FNw0cc0hUKYUbJGBUaE8T
asQ3U067MRE3sjdi7gMb25FOEchazILWmF1G3fR2iAT86GDeH6NJ7Vj+L+j77jt9gJ2Uo9ScR56K
PfVnN6f1dhrNl1aiAh6h6ZAfnBPzTi8+GfNkDTPMcKyPsVh4MV7+HGMX9TDwrtoSkEwvwCBKAPSm
MSIGTBodBhPJWAU7CbNAH1Nmt640FjwKlnfGrrBnOAfRB+l3vU16DoJeCyfRyKTYhnyfMwXVzNEM
EG6o9VSrLbqa73oyGJn6ulo3jPoJcjhniBB0zwID504tQ1EzGOSixWt6YNs9N0qePqWmWR3HtJsC
+KVgDAh+Ah5Xb6qYg7zhAxMfS5r9Dt2k0LuTfRyumsqAaGGyHu0a+b9ykx5023oKU4LRKmQVmdwV
hvE9sMnvWlHvs5xkJdPhHuymrl2bVbyZEu5ah/TIJXMsaCecdWSYkV4uvKvS0pr8mYjdzdBPeiTe
yLagfC5QEJBrEw9DuutC6prUn3R8YUHakGWLOVk2HsKOiAuDcrPYkCtBn0v4a1XPZqC3ZGGMrnlg
2sTumsBcyXI6ynQq1+4ENhAmCiHDJUkoXv5n1HNCR9yp3hEVxv+g8Z/VlDeAvqjEIciAUUIZlLC6
G9fDylyyzdQhiAwZv7ZgWgnk26Ve8w1g6K2Mk5feRX1A0vwpc0z9Jgty0bVi3s+5/p3481MJSv/v
rRJFtsPn5rPZzbmP8dNzUkkX2iBzhk1M9CQ9rPaUpL6+LryvrhfZzibMeRBTvJfhq0CguM0ITFRR
DxyBhk1r8facDyfZuPSs16Hv2Dzc4i/SiP5Iz0JfgrCZk5JfrOt+HR4rTQamkZGaZHWrzsWiIQkc
XIU6olobOAC5qmDtDGaWyI1oo665U6HiD9jQGUv4pzBtHpdWp6Kfv5VJ+gfX+7hq51LiHXHaVYwI
SLeHnSi+iwUA55jUyFrILuanNFCaV0ShxB8R3p6adnEYlHrvMtkjPSDNkj4Vem+eeUOHCT2OuAFr
PVR71e5s0APrUEF74zXM6SYb++AbpbVWBAxuh1ZDNqsl5K/E6Q6hCyELQl2dnDNzJEnCczqkMMo3
HlzG9S4ydwYGQNLMGlN2N8mnvCNpPhltPgrNzqDBfb+azPIpza0ls95czzO6TvBJO+AQu0qSI8RD
rV1XWCOCVDccJgz2pWq9Lz1O7QeCpowuPWZdqXNnZvde7EGqjnJmLOELRcKudf1kW4JNoUJhyjSY
8W5evLAJbUXuUo5VNUyW5jrjM6cVx70ftmdlkMXe9vMHhyIVVGPyrilM7wicURfVW4l6oUp7HGmj
EcHHRj3hOdajzW4QjEK7eX6EkgbLDlQMQJNBuuDfprVpo0xLAEFWIXR7Moppx+dqpAUk72WUkBqt
5N2UDXthWEhj0ukxypK3HNiBHTHLBYJ5ZyAZQk5EVHfnAcOQmQtHx+P26zD0Ooz0YB9wSmvryWQ9
FoyHUqzmesroVCdHcfA3jSFRnC5YuwlnKewrWhRgPappuuDHr9BlUZuo/hQSH1T0ZheQhoApbnJP
zdy1py7pV2TxTOculwT7dRsbyz3pXez1ladYWdY8BKLBPIBxwuFmp4OzBNq3FnJlfNA8tzPSHHI5
bWza8VBYBuYpCoV4IoAjxbhIsEWQ1VPOm0R5yR608d6kjwa3xfqOekk5RiaqKQ1v15vtdSZhpXSb
JyNX0cpxbfoUZCo48AS1djGCOg1DHbrWmT76IJJRcygO753F2NBVWYKug36F5xfbUSAk9Gwi/Ky0
1G5tQhhKrOE+HWgph5ysUV8FdL5D5AdZJYJp5oBLiJR1nFzJLIqUCc1YWLxjHW1x/VfBOCu6HnPh
bmjdhzGcMMbe63BGB9K1xnOROex+nv/hpBkaQRMEpWGNiEPs+gFxF3jPHtG5otm0HZd8iQT4cD1G
Dduhy0gMPfTGbA0ECCL9UZYXcVpkTBnC8EjpbwaeRt99weczorYkYFWS7szC37qhfUWj3Kx808Ds
i01pbdPPWlrrtteRz2krqnc4IURbFq17m0If1bh8mqJ5BCMUI0TC1UNiCgJBGw/nyogO1pRQps0a
y8gp1+TcrfXe27voKfbJ5Ey7ZuhgnsZw8hyVUqp6IIDpTq/owPEWxPjsZh2OniTkUTgSB9eAZ6oj
SvNYkVTRVuNaiwySsal+kxhcsy6L77JNvKCPwpFHrGawxQu6T1BpA1RhTNdjolFEq/1yqME87BPu
4TDbltN50HMjqN2B0BFqcX3G0GAn1JSc+ncJwduEW0qdvr47k3uXBgjVAK7wk1YbM/voiQEqeZVa
oplwhznEskNvKvI8eJDdMuyWoENmAo9UozqyLKwqMHoT8InRnfED+3hXwq9M0hwb0mLX6kwajfIx
9hkNRo6zpRzP1zo9N9p8oR/U5rge0M9tEvnmoBhiOUVvph2HOx9dPdv2Xa7jL1bzDdR3dXGqDabm
ihGNWBjiSc3AGcZYjx53iG/IyOSzNDqCYwzWQobHxW0jJqY+NYlKuASQSVZ+KnyEct7BWyDo+JD1
u5rbwPHJtGK41vTo8Kre/01z4o5Cr36tEMsluqpJ42O6geuSQB1kx3iVUDPSfKxxTaRt5Tzs0pYS
z9cQHU19+mENhWA/Jg2TcPHPLO7OElLieponyTkIoq0lr6D7OPXgfyrjdltWfLG+P+sb+iGoMkvi
sGfC+zr9peuIeh4G+yYTj9RX+wAaM14ZDmUi7qRu7dMws5dUrZLXmzmX7WbZfHS+FRQDuHW212oX
dw4xJ9zURnnSRpziTThN6ALRMTqvsPI2A+FpJ+ibzarsqfDyKN9SS7DvpU217vVy3ymbUkZWpFyV
Ux9MtR+dMXOPyyaHxs72d1MWnkKLItH0bnMjgObGCagd20TLlF8ySvAH4UabrnK5nyxOv5XitaOa
QmH0nzs4A1jhLgC68MgRL8RgUspAFll/GUIGTkzi75YxLpeKZ8JU0KIcLSNdl/NAk6yigCmt8U8Y
JYQ0cRtZU/gdMY3cm3zD5wzPieJ3e7aRfdpgsWDXMY+4z7bCh7JZVaW20eoO6GuPZtKnG8/xzsdc
Q7pMm0Dj6ZKBNuSYFAhIZtbsqGyoWSX4Wic9p9p/sncmS3IjWZb9l96jBYoZi96YGWw2N5/dyQ3E
6U5inhRQTF/fB5nSVaRHFFkhtW3JTWZIJEHAANWn79177nDQMmddmrEGIsa+a+WBVqnxaIovsqGZ
3mM92yu/v+0zGwePaoz9SDPTy3pmfH0pjoJgXob2H1NZ+sfChgU5jYImJHP0eI6tlRw9/5Q0/ReS
opBJLq5Gf/ZAXwPyCfIuOhLHI48JibB5MzQw3xcej66f09z3dwUqDt7cZC8aiQ5FH2L8FjHn2DG9
92E9EF+FFCVuMKH5yWGsayBt/gNpYGQ16cZbPGTZYWRmxna57H/lReh0ykcXkVsI0MIvsVzNSChM
o6PZK8aT7ZZEzHo5DYylY5pYD1EaeltQtfHKbH3WNtzoOPDmaV1p+mPWUVAr2R0iI1O3GcjQFXHh
8TbyOY26u8lWw8WeXOr2Rlin2p+Cig7sgep67YyVDjacFbjtv4czieZaDgsvSnbS4lsnBk8/uYAu
xAJuEOqeuPF2P0xo7wYIoCgAYuKo/JM9gkP13KMW68bGd6Nsl1iM7Nu02wx95e21Ce0ynSsOdoVu
Bz20nFnVuAJlAlyBws6qW2tTIHsmKZLOqF7CHNPemjZdVtJ7DkK4vyv3xObmu014cHRJkULOQ5+T
4Jaxnqi4SoKcVvEaOOK0KS3vfdDfVWLJnWHGd6Jv/Y1t3utmxrhbYvE2fManLD+NyVEwVFUYGGPQ
ES+3mxK6+8oHACxqV23niFkMQWucPSblnATChSKj+KO1lLYkOgGOe0o7dhjdINMHgrd/6oYF15Eu
jGAP0KhGmyxo0XRcolDe2yWhi4iBOHp5AFaYo1JwomFaS6mYWqcc3W1qDKmPJyMCs+HztxkHAIe6
10NBzocfBK3lgRwz+6TFnLHahCw8uj4hcK7XwgIpVGXlTSMb4H0xug88sPEU1JP3PXcRncSpPkCM
yKsDmZI108uwQtB89UoUJvydN81EfaIZQwGdTb4XPqzL8DuekXcPNf4oITMrwUQ2JsNrLFmprVcl
mXZKk55eONyGjJ+WbAn08ywuRRYGotL7DW7UPZCCaR2J94xES6YbWhmYTFc2lkyebL+nwZ5/SE6A
bO3pUo9UQWN2x2Ho22DS1Y2hLfPLbAmF87XNbBtbZPodRkr645qPbttUOnLwzNy7wti2nfbaglMJ
4A6jJejZ6Qc7RgfMEZy+4VsZG1+EXsSbsXcRmmUub4Ij6SOFRKnVNZg2P3krNMCVujFvzTgf1jTx
oz0mE0gLJlRUxjpTUSeBZdQlNTyKUDolpCkPPrW5Rfizx2h90uaEbMqaqaTUBraPwd1XrQxsevsc
KTdjhKhrym8jByun1qh0O+JCzQTePr+arOtL5oUvc6RSyMh9syWKatxV5fKBs2ZpE4GERV1sfX7o
s+wcAjdjwkWRWGfEWnNctfkzv0HTgXmshUiQosNo1MdMjC+SUOg6hlnJRmGoN+ooH30nKtbcIszK
Hy4UOOh4GbKEzA2VAV4x0Z9rx9yrkioQjb217pxw2y29zqT86hJLstRBq6xM8JN6r3XTaLSfJtYD
Ge5HXDJB3Pd8qIN7jQFgM7eiA2vTZpprhmj+mB7LcXzWx/TiVt7NIGN9LepnZCS3jcYGEqYMxLV2
xNBN4aOzE+EFGOG+uAMcP2O8n2M14+m5i6zhOrnFfvKeYoIN7Pkw0zICKz6t50TuW5GjGMQYrsno
Nav5qkgJUHQ6hLf8aRJjiUW+YJWSoCSVgY2UJRDiz74UUTBaVP7mcO9I89Wb0hujMH/gy2dlYYqL
ghle0I3VRA8IIDmjxXcyjwTQmezVXbSCUV/UmypPbvU+8a7NaQY7C1d8vnUUlDk7LMV6nKqvJQvW
2S4sRGq+vc3RUNHuN1dksMpjU6s3nQx6N+t4a/ng2OtZI3nO34TrnBwHWIxvf4BHeSNInh3QUfc+
n9Aujnq19vRULLXDTtgI0S1jDA8ug1k9gkjPt8kZ1+0uukUgsV26d8pcjCNxiMqqMh8H0KtxrYZN
DEXNG2s9KCacw73scJZWCtjdUP2Qo/vqafW1Z3W/IF3Gypmg2kremYx664zU4ZkIZl60SdtnfQOs
XC92Asv8Y66BvXBtoDSNd2dnMGiykW5rKSCBlrzfK6vjo4wNY1tDslohaHnD1ptuwvlp0mDqTW7y
0Dforqdj7Jv4iHp0lSbimQ5NK1CmCIVfoxMT6tF4m810n/pPdFWjjQtUfJ2HzTYeJcdLu67XWjTt
Qq0Gsl7g52q0dQdDcZO6ig5YgrCPvtCSixlRvUzdtKub9B7SgMJjPQMwKkBpD/yvLuRPH01ybkdJ
D05oyAKr9FGAg19bCnQ4GcVzjjM5Da/ooH2E5HQQvfq29PQvVa6+qUUKa9bECbXLYVgXc9B37SMn
IFR6JLADLKTNRSzivqdOR8JNS9L364bu+aKgERjh5Eee14Awca6sfIenMZrDR5Yf3TiFoQomdZfl
ahu56RxIrbh1DDLFPT/iHeLLaRMivNI2e6mF89Tys+K5Rd88ZIPDROGJxmC+nn1O7W7Vw0xM1qDq
zZ2lhvUkuo1Q2mMW50GPHd1Ubvfop8Go7bUB1V7TufRraHNyxsPJrvn9HY12aJmL/KMA4p0SjqhZ
SIXchthGDfMSTBZEpFlQCIWzLnq3W8QnTv8Qujasikq84GRD3j0jVShGNKk2+rYtKC1eL4PvOtbM
+7y29zUH69XgoRzqKQ0T0hQcg28i0adpRTnwGOr0RTSno2tS2V+n2aK527aH0stlIJpipWr91TLy
MWBn5uShimPfKHnJY5OeL9+nZHLFeywZd7ADFKgYAyUQOBDaMmyYXfFuoMbRbAW30DPtXebwIOi8
b4Q5mUEqrVddWf02X8w9GbtJMUZvtLCZ/lTt3pkmspISegiEV/5rcaVbqLGKO9WNrozroBtp0Bpt
uqaIjZDxcGcMqC+jhcCNTGCyJlDM08DHmYgKPDnl6aRvfK/o8UIYrDvth99X2Zl+LgBIs3mBQ1Kt
/v/I918RcH8Y+ToMaf/riW8QTXX3c2zb8q//e9prMrn1DW+Zz5JJaAjvP3gxhvW/HRrJrsfU1oSY
bP8nLoYMQ8cVrkmnRCA/W0IH/9+4lwQ4PMb2f4Jk/hEu5tOs13As4TLvEJYDqtAiu+3XWa+d0wyW
lUFTOshvuxNghU22nl663U9P4/bfw+OfWTELdebf//Tw8X/+FxZl1wS/5YBIIHzO9bxPUKikt9GY
Qm9at/X0zU5N8yyy+CnRRxgZ+ZP0LR/1O9r1/9lVeb4/D7J1pxiAV3BVRjreOakZOFW9umsRkGQ6
86PS+tBAAqx/f9XlT/3dvX56pE4TOoM3cFXZFN4qjWIsMhpyfGUo8w+XWh7bXy7lesIDs8Vq4/PS
/XyDYwLOkRQvUOF0ItG3FSGjPtAT9//8jlzBK6f7DoQi69NzJHoDxTvM6rUdFe632DD7XT2WBYMZ
pRBB/Mdn8998UcCHcUMLq4wX/9c78mwAJzjZ+clmObYUjSFzT6OMX0qlhqAOx/HsUDdc6nSa/sCl
+7uHScIfsmDCNqE3fQYCIWizNVNmayOEZTTGHIcrOfnH39/g8pN8+sl4/znBCBBRvuV+EleQ0GwR
/QwzY54etOxRc17ztXE3mU+/v8zfvIQL7s2GzEQSowdT6pc3I+qG1ux7LhPGkMhOcwN97OF/dgkU
KT+/fIUmTBzJSDFnWjo2/gLAi4ti6g8f8Z/u5NMDq2m8JcrnTuDUTD5yc48GErKP39/M5x/fNVmB
wQQ6aGgcXSz8iJ9vJkWobjiZiSW+Ml6dCTH/1P7hef2Ky3KN5RJ8po6AqgCf2/q0Loz5JMrWm7J1
1MY7oSJtK/KRHlhZQO0ml+r3N/R5Yf/X1Wx2HkuYYMDsTxww0DTAIUoizwEPD+e4pE1W1FH4Yygy
cSaBE2FYn1uHnlK6WsUqSu7++fVtIGSOcBnr/OWBFnVr6JNqsZk4zKaQRhJu2R2KYXrDylXdFVFO
PeRy9Pn9ZT9vNMtt28taxSeMFOrze9/pNSIQEAXMs3NoCmanEJTnjma9obGLopXFiA42IGMQ0rOT
P1z886u6XJwF0mcUxTfHVv/rS+SCDQ37lJ5s3pNHIuLlhKvvDC/8A2Px794knxWSJdKyTSRfv15H
wIjws5GX1XBrRE5ZapIXiLqwf28ZzKL/hkeWbP/xg7VNfkfUZxBR/sIc6TINy03DAANWFuD/KAs1
fcM4rCvpNGo6hKgmJhMRGUlSr+csUn3w+7/A54WTh2uz91iQVVyLKuLTw7Vdk1BOq6avUuaw7ts4
ZmZD57cgjwfBzn2rigTHs94M5fr3V/6btcFDq8dglgYnldIn3EoqNKZpBStQPUXaNVITxnKjbg//
/Cr4P0EKgirlo/10f04aW27dGOnaIO9VT97i+MfvL/A3byfqIMfxDZirsAE/3YbSPaa2iukyJhN/
KxLMcISl4Jo2JusPT+xvXlBfdyn3XB4brJxPdQmTds5ZI9M3Mxq0S2dqbYblVrVvOPpJpUwro/1D
ifL3V2RRNSlSAHkvN/+TZnHOqtBktkElVDWktpiLdbOanZPRm1S2hVR/+Bz+5p3g63OWxYb/QHb8
9Xpo7aQZMrxC3QJFKkdBUcii/cevPInMwnFd3jqfNtSnTUmEmWfNEMRoPCm8HtuZBAHDvw/NGHWh
/YeL/fWOLHROnFN4+SwKsE+vh6shR7JpcFAs2w+m5dwTBfWHh/bXH4lLAIxE2OqQEP153UKF0Y6q
KYkT8GgdGFnAYJwvtjxJREa/f9n/ejdsAYZjsPP5tuA3+vX3aQT6cpzKDKutuSrX9AiqdzD9zNt/
f52/7DdUC0RqLwU4hF++r1+vQwRj4yJdIiEGeAGpCMJAB6/aIByzA42WjekfrcHV3n9/VbH88j9X
kRDqWQXR6VJS+Ez8l9v/6XXH/F6SFQg5WiuvfXcXl+YRg8yN6K392Ifw8Oyd53zNjfkPu/onnDJF
zHLhBX9lUyVTMX16JeOoZjC3IKtdMk7aa44cFonQKYyeCCKKLLnO2rucZAeic//wi4rlBfx8z56B
BJrTJO/Q53t2jLnrQ98jQ2KTHmZFyOPG+REek32yuo6r7+A8Vsp5l6tjvfb/sDb/Ze/hrpelmc/D
8skH+PS196FuR2z9ZIrSUcNSh/ExPy5EHQOcku+3u9//vH95eT9dzvj114WVDIF4dqO1qo1TbKQ7
jl9/WKEFcTq/Pk/8xJbJUcQk991bNoVPry5x69bICEGDNASj08FQKTYNjbSQoA29d6/L4ATAgZ7q
Psb7mdF8Xjsak3djQLzr6YKNVradiQtuFo3vb/rIweY/Yjmd7+1G+6Ya69jkCimL20UflZlhJo1c
tZeFcC+QKV0iBFwb2AxQE9prDq1eJzuZntLRbZkf5IIw03amN+YVT2ocH7JK33DZL07v7WrrI5wf
sRsG0wRMwyov+aRBMGMdrmmD18YdJnxN20n/G23TYGRGaLbRiVgt5j0YulI84rXc2TYKMHtYG5UK
XOnv5nQfmU+NMa3tIsNj0wSxW53avt2Xkkg56wGm2Z5x/NGKF+MK+GU3IJHLJt+Fkc+xNMVdLOVG
WcQ7o2VEBXbJNHfTGsUGgyqZudW2Gk1rDayoYno8nBYKOQ7+feg+q3I+T3Z1HqZ2XTMCciaXODO7
IHVrkd3ZdripehMSS5I+hl2xh0ZIy5NaAWhK67iMAyyoi7Qq2/6mbNFVMUkKHzvnPdHiLXSaJ01z
ieltx3cU/u82Oz88prvCG3c0zUFBGYwamXhHUp7dOENq6O5SJ33Iku4FjPvBCElscJYY3i+mkUJW
SwIXHYHlQxYbmH2NTJoGc+fo/c63GXAwEHX08Bg62Wq0hrNZ/0gxbiV+TUFcgpYAbz8wG5iQKOqA
NAiHXEHLCuPu2KCEbTxGA5hKBVpYoN0jabsdwttV7TH9Z2bXQVp8IvhzYfHiwgTrjbjdOWJcMrmH
dEJvVa4MKlGM8IoAmvSmgJvUvMWIzRZQwHRGOouLG59qi75d24t0qzSLzNtmQygC2krC4xdSHnq7
6KVMPkYSDdLdzN8AX5qLTF2kj1OhHy0yBPSSjF+mkLGNtjp50bL+xYU/VTeS+IyFJheTB3ReuD+A
69KdH0L4WLnWYYyOc/soZU2/PFzpI4Cu82w9Rlp+qhnM9+1rpd/hxtjwXIX1Ywj7VYi4XGuPFu+C
t8n1c67CAwFlTwXSvtG+zNqt5UP0ukcqhPztzmZgZ0P0V/f5fFWIV8ZUI0kY8jrzvE3SM1QdL6Zj
Hw1HIxf8KR1/LOySdInTEd9mEtaJBZ/EziCCDScCWb7Ptf2Q9a/EhtpOgEk0GJOnlPgLKwMu/zRb
T9VwaMfx0Y6vI/CQZIvo3HRhODxK4kRj7E2OcSmiw8Cp15cvLRSyECG8EaqjiPqrcFEvdk6LQgl7
BY7gfokLYiYwEfb+hdk0qq5D2R/wlnvkdKCPkOHTqJ9i75trPAzm2+IM49/3suVkbZ1Yqzl/tv5L
pbZcH7HW6F0FhnMlz47qNzH7lM3/0s9xTRomv4y35nZWmX2wi22qdkW6Ta1HgVftMSdbI35baFr+
pehuRuNIc8psEOmP1GUFEvqzheBb67/rg0Kohdt4zaT9nay+a2NP30vGQQg6n1PRYcvAJZtbA8mZ
0Bto1QS21/a3Ey0oAioYSIc6TIXOROJngXk1+aBHqW4momdbpD6N0W7yOfvo8ZrZLl9uYtWrERba
rimc3eDGQBjsZzUzJIzCox0zzkTYeedr1bXIm6uR88VVunOH637bxP5NHyKWNZI2Q84evjuxs2PE
A8iLULTZOpNs8eSomF8v3MOsE2tjBOAMN0cnOyasCJzq5ZtVjyHL1ZEF5ZBoSCLEV0U2JeczrK3+
Pm1vqlC/5uqQezMsvC00MfTox0RdLWTeZCpnjzQIIt/k/X6U4t5FL6POgHpc5tEWskNTBjqTFf+J
mHkdN2G8LfKt/ZbZW3k3IuEiiB5xUxneGQXLNHyD7l20vEygfMtLmQXsEwmxJvJZqrVGsuhblW6n
4qnVSGFg8kvbGwqHaxxnQwEjJ/IJ2eq4t5BJtOsyupmHE6+aV+015j/uSVZbFeOyxMDaoj0mJjct
JliwJJd6X5wk/xZF3YM99NgBvoPRWtUCT0ZEHnXb3IlpuBhhsUNpcDU77AkSEauNomXTwpHUKnei
PZG81kWLPkZ/6MjhnjA3Jw0TPHKq2bri/kllZ6NDaIuxwGNkqTeXang1s+cs+xKKu9a6OONHXTGg
Qk4I/XrXL4sd4tMgYXHU+ms/wJjhJW/WJc6PkD1x8F5aew/jz88/CtpFBGxr2Yfy76z+PYxHNppH
GZMGFyTRKUu+JuKENwSpOD6w5EvkvRKMgvFEpeTlDpLX8wexLJP3wwGODQtrwEXdd9smXJXRC6eA
VRbf64QRmTda+1AbIcNJRqDbavFQrBHJUGmFTrWBT3HrRy/1YvWYdTgRz4O4sXwJIy860b3fZKl3
LlF7+RabpNb2j2WJory2eeVRhnyD0rtth3Ij4SUaKSGBNZFiivNG05iXIU0C0T9HSbIhzv6LE93b
/O0JJ7m4Xn4YSeX2mi9WmgdiCMFt3RnptHd1uby31dDs8upqVocsPUa+WIHcW7c4X7rqwS5w5NOu
ZuzzFNbas2ETsjdCdBEgBN90cTWty9S5m260IV0TQAYVFV8q2LuN5kxXf4iPbZM+Mba6TQ2Y735x
mKa7rmMdfxAJUInsyXe7G1m5u3oSD5YOrUGJrwPqhKSbA8jNLK3OYZxdVloHi/pbYewB3qJVvCmn
h5Fhs2teiRRdW0kRgEjxXTYCjn55xO83eZsi/+jtcTMjlNTxuOrlpY2+EPmOBdjOtzVRaFqzKRRV
UfFgaQaIbOj0zdd2vhGwsOB/lOjA+nWCpycxnG09eMCIWEfS6kaKZO/0xATY31x9DgYN6VqYBJRC
XfEaqm/S7s9Uv7u8Oc/eNoVbFX7xGdxMU7lSZCxWyFinHPe2bl2LGat9P0b72ROHKavuGLAeUzES
oEF1VQBUaFmEZnM3xBe46xu9x+VhttcK3gUdqqOo630aD6znPrSRRfNWBUShP2CX22ozOCTOxHhi
poGiKPwqIRZs8PxuILVthkIclO5grKVW4YlVlAitdeyMwySOVqdvsgG+F/DtJDkhSdrFIOjsmgUC
P76wGsxU2YM5U+3SJ5NFfijGEl6+i22x6M/YgO5j8rSaB21G76GyrRjSDU7yc+KSqesN0P+s7yp+
JTOyqnGL2Rvyws9dAXI7MS5aOOxUrB8i9V4lzsEOLxpwia5CK9W2X9PqLhrcF0C2am4eck7falo2
gS5A1qQasaacwPdOjDUICgWXyIF8hmPsjrC7QGD6RtId9/O20tqnKTK3hq6/lcP3GRyIly9EmwDJ
pGFuY7e5jz3sOJSjNqQ6GjHkKt1Y9WPuorhW8SFDPEUiz6yQEZjkBCL6gDyDlrf/SlbvvIp6cT8N
b71UB2Wd9TAw2e20yQITaidohDO4JKhp1X7W+JsZtb+te5gZXRc7j2pgV7edOdzKdi63mVUhH/SJ
n4hG6T3QlSLsNJHlhQhIfeXoKP0INPSvvVtUR5GF067o3FOZmie9WghUPhDHObOLlWsTbN9IlibK
Cl8aD/qsXzzkgxsrTjbJZAWJUyAug2VlSOLXp3ydenlgFOVzxsNwY/0KCv5QynZTZNpt2+U3piBb
vfId79lDt7XPaCaQH7zS4WyUxnkUvCCuduU15EPsDIjH3qWvjR1iMFQR422DoE566VniXI3Kx0h9
+EhzsxSMRbbtiDIGhz5e0tHgkLNNdMg986Fge6yti29wRhK0YUpmUGl1skZUO7X1Eor40UOjxvhg
I83bUYWnGZBuB/K1giI9IbzAfTWT/Z6QcEDo1oNs32z7OwDSMO8JLSA4uNy3Lb3aiVQFgeyC83rv
Po0L1SZDs1+A/+uAGUP517xbj5jJkLesTnU6hlCCQceZ/oQ0qiVOZG8SP8vBccNdv8Kb3o0RCJDJ
eOSTfSlyuQgic9RVxF/55TXXLWqXHkxh9U1CqXZwx+rluJbhTqU5yQ8IfeF6Sq/CxKjhIeQrd76W
2LDa9DIJbB9ErU40e7UMGIg6e8PXgnZzNVKtaLemKzeuX19S+zllFe178t0re+MQ6gCDZBVyPiD6
t9KPYd2dC8fZ14Cei8Y5ipKAara965ghBZK3ZqExi8iuHMBXWizXmnyXgwS0qQ5JwvSzi4IY5rUZ
RwcLl2WBHyuNQo4zDHQc50HrExJF02brLvz/JJNv46x9w4pI4rGDQRTVTWE1u4o/fbTLLYs5mlfe
AKSiOXo1GMOLfXN+lOX0I9IRsT7hEyD0wPBufXxs4GQw2y7KWIqfj5o61qAU443wnPgqInvlxv7R
r8GRgXLE9lm7lyniDJHslm1+ih7K/L6CdMzvMGQmNmm5sqBpsE4usbwOZoSrE6HDeZ3xQ0W3fXRn
0NpMk343q+h9ESkllH9EbwR5JDe0k2J5GW1qZQ7DmELdmpjW8hDNu9TcTGm+Z5R8sTiilF6DU4P+
orbUUxfMREjVbjJ5GKHRNnecxQBQJQR4Fgjgl07OC3KiXROfcXjAgkaTT5lVtmdbHIz8cXDXvX8Q
FKgmul6KPFuB3e2DTuzTcIZJNb4VcyyAVGs1p8U2yDSDWK9XTg3Y0wE9QcdrPUjSpC7iCL5M7geJ
aikujE0o77C3YGXlMf3AerkW+D9MB+MwkLeotgElTmt/7EkrPcbqNgVHoh16qOlicXzyz3OiH328
Tu6JwJnlBIMfal6C5J7mUARx/JF4SNYYVhAzQJz0h+ivxhIQvHOn7ZDfyAKPfvWG0HvVjus0+dCq
tZvcmBxNtflF5uuW86dLaTue0IMe/PjoyVs9vOmg0f2LQtzfd+pFowhmGH/S8+LEJPA+hXpVQj3i
xFrS4enqddk8D45+1Ea1Di2CF5PvAGwGmjG5Px2zbi/VG/SoekLBDR7FeJQ662e6CkMGPPCoHOKA
JE1U9CnMf1Zxu+yPuMVYvuxpq3urKMdDCT6lcxAFz080UuYZL2vG2V4DeAQHvxTy2OHXxXg4N4/t
Iucc1ssgMH5QHoOqN5vDe4TvA/VJRoZHGbYo1zh7ckLyOZlbgs0Wv/jWHu7S6XbgOxm80+iQzoXc
HJ0aPqNhM8XU7vYR4jUNeup5DDdFYd4grTmVPdVodV95KbmUrU5RSFcg41T6BHOQq8pH2Iib0J4C
TFSAZtCFmY+1frQxPbbYEuyyC1zY3iZ5Toln0+iwtjmctDw5j5Fcj2IXIXxPeatTxW7cctAxBS6a
k1VdJQnWZn3B+Ixb3GzawKkpjGAZ9BnJgU6vDvWITq0M32ut+zES3VHNxQH1PksIErh6/jKC5pVZ
crJUGTBVYuUmazlNbjQ6+Lqu1hnaPPo0NDAI6S056hNZ5nsgpt4yLJdhe6PkIrF76Yw734TeHEWH
vGq2afLdii6tbG8p17jFCQykvTGz6EFWKYkszYnAE9pbeb01l6/FXrde7gZjmo2AijVOciE4SoWT
cwPSINkmMdBK5TnpudNNm5tOZuLAW+WuCh3mjlV09MaGkInsaIb2N8xBcwYQ25nAbnNQuwOIbH6x
Mcx56xZrNynTog8fhQecOY2MBp+W13wdDBppcFj77dC/DUYsvnWyQJlXzqPFAtFE+n1davZAqii2
pLntgUvO4ax9lWVXEEGaLfsS9wxkJkoGdm/wFsHEf2OOafb6oTXj7JR4wDzZyLWGU1BjyW3YuhUd
us7cwB6k3eEgvVm5UuTVvk0MOpGOTL/afjqfvMx1T+jMRvzDetTsTeHkoPZGpzy0sVU/FKODBcnJ
8FYNZSKvbeioPRJl415H3nZUQwtircfsGlRNO+y0SDZBo4zp2TKyiW4WmlEY/Mbj4An1XhRu+R2y
m1APycBysg4jMXlk35TZNy9K6qOM6/ieaV8IURI73psoQTntEXlT18BfGrY6VhSguYXAmsPvSsYo
1So56pkIzIZfcYOQjIkyGXrNF8dN2t3c0nccMGkhIOjKV6fv9ZvW5p6w7Pb70CSJR/YWdY9Nq1VW
mUcPQNqC9p4dYsQ17e6uskk5LTUNJa1rJs6XlCbqOXYMmo9dUpQ3tt9Kn44f0FN9itm6mG7iDOnL
FC0n42nOdaXWb0zLGt5LArKwt6ol7qXoEjrjIFGq56S3epDQ04Cl00+lOupemFCx5eYdNqTmhmSY
8bYwDdh8oHXbjYerCbu2b34vEBEvVC8yui99O9spFK4h5dUvMzDVo8E2ipxnVEGhVVRG2GThQ6q0
7G+mymNhcwF23DeZMC9KuLVBmqZXbwwij4JaTtmdQ+10VI6mEcVhZlddy1w+/YmojGoQwILawVxj
UOs49hntVyAO+oNuDM2b14bxGeyhu0QLV6SGlbk+PLfNLHcwYyuoiyPs65keFm1Wi6W5GHT1GALk
CAZdyq/ugKYKpy0rxpB5433dlv/aBGOgxti9P0Ybg5gPBvpiYv5aBCOVxZKp9im+e2HDFsFWmrqA
OmjbwsbZKNlwkGhKGAk7UuUoHpsETdnOMmIO+qoTVrfV8U2Why7PRbwJkxRzYW9HfRjkWY/MuAeC
XB8aiBCbqXClh31LLtd0Uz89UswV9ZdC9FX7YPdaUR7Jgs84OVOwGw8yw2vHcl0YIMZQYdSXlp50
9qMko7J5rOLJTs+DLdv2MsazN76iR/DBuQAKCwOHmaR3cgYsGo/CKUy5d/Ss5FRRTWnmnMehI/1T
5VM6fklMox0OGerImlyBmKM6Xndr3MWW5d43RWlMZ1dhr6crC2cKvYBudMcI4y6n7KgE3mbVudft
U1pD+Y1IwWxsCW1mzQwNtogN5w6n2pkyBkdK43m0SHyeJKYGoiRigtksRNcrXKy6zy7dyfR2iDBA
g4NQFoREpOhObNASzZJqn9mx7p/83LpPh6W6sSL0IVAcqmFoAo86BaS9Zo1y3zeRTwo1TY/XyMZG
SpBX4iLdRjHlbpQazW7VoCmQ7HQxx8CkcgqHXEwM2SeTOGvme7KfxKq1ld0ckzie6WN1ErRxi3wU
6M/kLvjKrLfC5i2tS7cMuh5JKi09DDpY96bUvgEgGeqHqQhteYVXXocHO9IXok3e5vA5UwdTqTb2
RfdajPrAcMWw8yz8avB/DknWMO2Z+nFM1KLwBteymSayLJZjQNWNdICqkkamKSDrUk2XTts/x13l
40iIbNM16L7bikSOlZD1SMYKaiLRvTulB5VPVGFtQvIUZZS+w5dlTyNebBjwPTsywfEwx8MTTLTy
MkNMOEy5B6CaPooHWkKB4KDzNcHFllrZxALgpd27Qd+b06lVkfGQkpE3Md7J4C2DIcthMjl4Z58E
5og8olfsamcL4NIryXkF58MIEYy8iwxdEb9l1Mn4PqjGqS9uWtXEdQy+S9HExlS8qXqYKT4Nc2T+
53stgjONL7NbYuB4mOhfzdbpvw/ZKJN9RewWJWwGc+lursa83Bl2b8LuMOfZdc/17Cn7LceB137F
BVxkt6rh77nOaVAQwVAVsCvD0lb+aeREXLzGvhLOMzjDHtYFVHeOhYQaQarpmrjtL0Yz1aD/Gl8l
7+40tsmm8N3eGLdAjqfmqRpLRxL3kJOxuNXL2usLhmCCPn4ROyLfzuzE8Tn1PbppfRhKvV+r7v+y
dma7ravZdn4iFtg3QJALiaSoXrIsS/YN4ZZ93/Ppz8eTSlKVXCQBcnFQZ2HvvWzLbP455hjfyFrt
2+8q1IfZ75LuXZo6rroV35WVcxuHaoxMycNceOSY+ximglrUTsS8Aro3Ur2VdoqYqxkID5KmJyzR
KvSXVgfUjVFY6B8FJpLSJYQQ5Hsr8iemRNa4YcnomBdDJ5u0oY8yWIOC1bDYvptFF2jZd8umn+Rt
IbNlqwSznpn3dFp3dJ71aSJAxV7HUiDHgrKROT8omehKRq39N8vh/28a3Oa3OH1mv81/Wf7i/1FQ
+1///Y/01f7z6y7tXf/2B+c/7frX7reeXn5p6m3/lcP2f/sP/8lr+z+Y/tGu/mVz/7/1iL3Qr/O/
Yt6W/+KfJWLWPwzRwMMsaZIo/ivmTRb/gYHOUk08MNiZKR/9nzViJv+IgwQWZKIB5Ij5R/+d86b8
Q5cNGSsay3z+Q0P7f+O84en5dweAzEYYZpyhYzdQ+R4l5d99BlDJBtnvRSJnGcSDpoPI0SrBuRd9
PJJVdsAqSm8Fvm8fcDAy7bA3Kzj7c5KulamvNiZyMUNLz+E8WZAYSIpdJnianL3LMeP6ICCdVlrV
0AKpwgNI4HVUAX2PGevuyLSsbT4+morUrGQOJgqFp+L/c0L5TTFgteS5Jjpz8D3Ji8VgTOs1zSY7
KxUrXLpAtRqoYoQOyMsmjYEAHh6Dilw2N3nhpJP1Kg/Wds602hl9yisHFW6vnFKOUalHQQLkINM5
NsYoPRm6cp8NTPYoTT2/m30Gbj/CdDUlSraucTm4eVKQYS6inS+GkGh7+QYpUiESZJC5DJje58Yr
xwb0bd2OBKThFynxJqZEbF3p1BN2RgJQy79Zo/RIG3YmPkIkaqRpOUpCCZFS+8yhxjIczsJKn5Vh
Z4ndaJOm36AJS4yqIH+gf30Fw9jCfyooC7ViOzTiF4kRnWM1arouEVmjywTINwQwnZaZtOOV4UY5
B3SYHQcJIvB6iCTRFdgLlpTQd435KMGtu5lOADuzoB/RG7fQhw9EK6PdsAtl4m5TkV6kyFScntjY
Ss9PY1h/SRw72PkZAVOKeutqMm3tZCSONvXvrfynFVaxDZUOXC3MmYiOoUjby61FPxWHtLU+BDtx
xuUPemt2m+prhNVP9iydHcv6TWqF3fWwxOGM97FUfF7kkNsUrTuoNSu51GSDPBHnIvkKVC9HuJnw
9dI93ritbNLWNCrbQId3BB+IZXjWO9IoKFtR77HPKVbgFtk2VtXQi5IZfVQ0N2ZdfgaYZWh9w7DY
crRNmuRzCoLGS3T2UhkSuukbyVrsfmQWrKAsWpKBZMEMWr9g5B6EUgIQTYR7znKytcqocvqUSXdX
sboPkvYdunnjzb35MtAiGvgjXQ9pj0GkFZ9dZIRuv5CfBLzktrUw3DmNUwHb2Z1IgbCpEt7UEVdI
HfI5wWhJVV4FU5/tgp4oJ2SBFe+MfBFKWwL10qYzysIZYCqs+5Z3ZMg0Zkth4s4Vo4TS+JlbVSMK
GrFfEXL/yvDZkadCuIsHGWdN1z8xo4K16VR5PVRfkhDkG/hY8I219LMHNZoIY+vQ1RohEKobc5RQ
pZL5CRBbguvY82SolYfYIEhYxj2ZQ3k7FO295JMNhYw4LjQ9xydQC/j9wy+fgjS+D6LJDUWtr49V
XsKNNMDpW3cR5gWahiX7mo8UJQivaVwI6/QJOkrYD42OplKqXmCkEL6ya2W5U50rb36KbjvnjSNY
XNjTGINptAbkr1Z0awSGvgAvU5ufTay3myxC9IrUDg4KGK9mSO9Nae27ZLb7GXJ0QvEtmQffLVL5
o2xoyKERBtwkC+MRflMe76MYX0LMNGESIsS4CWWR5a5YE75dUn6pzvCJfPOUNPU8D8EF74vuxZw3
3VJbGAIA4tD2VIJDBEELQ3KrHiFT6XUPwj0DK1TLxtBg8EPmiPKiIo8zXMljYhxhG15GZOQ55PP7
6iFXWa1luqPSv0jJ3FPVmtI7nIpvkcy9g9005KzELjlNpiNkkU9CFqM3SNNrllDYMLRs2cJwUm0A
h3st9uPrBB2x0+A/AWxrbQpabQpyI1dgHHcHs4XdFyZ2GYUNBOnJkS0uKdWA+1KJ37luqLtMQYHL
ImgBnL2hoAEkybLXee6VS96lz1RJjmOHA00ywx+9Lo21boVMK2jNnUVtiBRKkiPDm3Z8cMikx9lj
yBFZLvbqp9CkaaiZWjoGM8tRiZVfi0lJ3GCYIhTfhsc8jF8CD1u+P9MNg6W9bwoNGw5A5nDIgmZg
ZdGmMAI27Ya40NEfMcm4Q1MG4qEVjCtGNfgH8kizddV8aXWhn0j2Yz3vu+eM9XMdkPpa+wpzeTVL
T6VNQKiHBauUoD703WuQtjEH8Nk2WzGwkw7BqI/4ntoFIyoN4bRTe/apuj5RYiRYDbaxiesuLytb
Qzm5oBGNKi9gsQ7o/FGy1wp4pSMswjMZEGw9AA4Tdpo2Rc0g3biq24xXjxIk5mFC6Mf6Wxwltol9
7Vss3VTjpFT1I1Gm4MhpkXh9Md8MLew9Sx2ohWkeIur/bhmfFWMMT7oZKW6dXiVAGrjup9lTp5GF
lx5TyTAvZpdGuMjBmlWccox6XWVbr74PUfAhFmhLMUUMm8BhpFPA1yfNXTHrg5iMdMlptD0yzet5
+akqrwWItFWLx8QNNZ72DRxyOJAzPRgABbx4duUK3qqq9NmdpvYDrJq4V9giLoUJ6jZPyUaP+uJW
APTKEcWbWtYTQj2226GmBA4UUvjScp97Qi07Dc2l23aOcZAYVf4iygsTRtbHDwOmJW3wTlDN/Wdg
jCqqa5Qc5c5ncylVw8ZqzNqO67B7FrV2RdbQ9gVDs8O55NQzwj3y0JlMv3OwyeUHVVXiY6hM4KLG
h5VK8yfMgjqYwbSifEcgniERgiNpqf24VGJ4LPUqP48lpJum1SiQWf7YZCKflGAIqF9icWzrqjjK
PG7sni2MPZRIz3gqS8fUeWhZfWDth2EKNrz1363W7w+hOA6H//z/1AJ9SlP49Ym15Dudz2eFFrWw
voPkGBpfozRi8iJLA8gldRJNrV9RGpHQwMO4ra7YEE8RrYyGNwV2WddKFf4Iu5q9WmV+ykGIPUKe
aB8VuDR8ehGgLUbqERCcGMnA3ZeVk5Bl75wr/Su1Sw2i61opm/PctNjilnOXEJyYqgtPy2Dki11G
+dMceHqBJUHprMK2CiLxlKbIKxymdimgTokc87bVbG1kKx32uKYfFRUIsM42seoz07KZFwqJS7W4
tWNus0J0cyG9Yxjlsa/o5NFlWVzLcFxVSJ5lbA0r2dCo2rTOPqm9lab275X+lEz9IiPuDUTfFYy5
foLEqTaQhRKNxXMw6psGs2LOsd+J47OlfYyURZmAvnK2gFkP3CaTGHntZKQqCaT+LBiARaq1wdGs
xBEPtJ0HX+IU/lKF3UvsDcjjG0qBpKcAvLVagqSsuh5hLnIzatKv2CSiG1ezZ2Vy62YKfHXGP2Y8
qA+fFDexsggQBRGGVUCSfZXsJjPdcZA7+AQlSpqasjI5pd3gZdRKVVXj4clwW9TvyvQ3tfDsQt1r
6MbK6d8eE8FtWFFlQgUeFZdaH7ZHQ2hhQifABMaYn0zvL9yKkPMolFtN87LiL2C4dhyGZ9DwFUtZ
GojoaeVILa2nNqWF1loNCMK0yUCz+qogEEY6jcbWZYCqMEX9SoWECu7IFs3ephHTnoHJBZ4kdDbe
Zmd5cKpAzpG2+XBaMB+YOtqosIHqewI/oZTxfSkSe/UJwyrp36ngdILypCcrvTPFdTZ33TpOUjey
Fjhaq3hF3+CT/V78etoIl51T+8xJQwSZknVI+dFFz4A+wqPmPAZYh00Qk/lYr0oMgVlkYvhCK5P7
Y7qwG1l0lOW8DvPsYwT/bzFv+GbM+UzsNpLenltMHZumuGOL8TnYUmBT3Kec6p0WLAKUBUV2em1Z
lBHwmi5Zg3R2CBDKBhqcQlyI9TB5qoxwXVtuXBoIpP2qwmfgG9abPsYfxMSuccrKQWxhNXNWpP6C
LWaWFWyoE87n1Ag2GoKfXlC3xdaSjKwjfld8iVoMT2pXbTv5p1Vo0VOfCJB20uLdkbst1iae0Wjl
Ah1TdbQOyhLf67hpuDEnDMkgFOHkwGZjTUTDJhuAjY7nuhnl0OlBFNYtIK9s3KOe+B7COC2onLgD
XpSMjONOYmgQrBabHpQVPAFMBXGD3l+EIqvzAYTFNDqJydmKxMfBaDVHCB91Z91kdb6yKOlWBVWc
KDesxc1j9Ap/+qwZDZtkentsnq8sVqU7dh9/pU4s8KtGvoUMitaQGKtYm7DOlnROAikkjwN5avT5
Mc0sPkcQjMo6A1A2wpkF1r9uscmIw/QBCUnFYJFehTZ7ERpBX0rG3vSJA1fH6Ri/a9YH0Tqk6Qrd
XUW9C1iIm71jJB0OBgVCoL6fOvkz1uojgJkn1Xnwufw1hNCFICc/a6xFz46lG0+EeaXQu2FDk0Gz
ldOPshKfMig7l1VcAKi2hYYxxrgI5BYrCrFHcISWeKalEyipPKz7gPO7Gs9e1EWTUxXGTLvMH8Me
Fxu3YTy28oagxzf1HzrwouCnhm6HUAtvsl4CrBavr5aPx1pKT3BK3YPImveWXn61WdNuxzD7Cyvh
c56kcZ2WFSa4UXRiScm2qqBhifWpJs/0Ajtjxgltyt/GRlCwF4xwlKi0xRJ7nRIr9ABIUVMm6KLH
iD6vdGitq3HSZC/inHfRecLLPWYV/BVpCYeb/h+nypLcTmEfOBWNDKPRzNzh6yw1R/geuoHltUP9
0JMXHZ+BgYbbFCA0kyi5ZgaPGbI9LqXJpruw7NI4xZRRwq6ajJMqASfOYfsAxipsX1dpOpmyVaZl
ghvHAH/9LIW0G44TVDS65ibQ5X0FRbrIzyE3ZRs/zYr9OPQvVF+W+oEAn4x7K1EeVobiwnrU9BW7
DHEWbmWcK3T60M+9k6TPkNrcaI8LjBcM/oOVVd6oWsEBQ7Q4jNalemaPWlB7SAuZnrtCwuga/TbV
5zj9UPhoqee6u0zjLpmefb5dlNCrbx5oeW6wRWIuaXAUjMFHPf/JGAvVZb0AFnqqYe0wRFrCPmBa
KdmAL9xwNnGraHiP9Z1Yn4X2M53OPTVVIYpMUbzG3cQU7HVsnQdMtS9a9lHovAg7zxROrhw8+/kR
dttWAHHzFKJX5AlmfkDqFp0rPfti/4Vt9ipRkRuYytnoM8j/hhpgYqbQgPspL14DbED+rZNUuxaw
zAzNZ2A9Y/OoFZ4ZvSX+ny98g3tZDfJjQLsxMLjT87XmVmEfva2HzWKwnnAWkzAYv3y+bL44haqH
Nu6E4VrGTqk6WFitdqeZ5Bifav5IjZfjiAEVvrK6p0lL8TEN5xY4eSC1w9tyTAljVzsACDcMLzQ8
g92zxkZy8KnxdLRgn1F9IlLxynIriJ+RTImW4jPWAaFnNyphDj82As9Q3unYTfbAMKPkLabKvhvU
lSsC2hTYSfbKJ1FqLNPU5g1/vXiox2FVWxheXqQKrhTgJcv/rBSSES6v97Ei1LJrNAoLaWAVoJ/V
5YY2OY3UsKjBe+wu1L506C8bWd5100fQfdYsSwuJnbF0Na1TUr1RrYv6QheKuQ+iozp+4tNu2p9I
PreZhtCMW19ezCk4eKH85fm+x6YPFdtWShMO0GerqVysXwvoUiYsPeitg4oT30dEpeVmfg+ll8bE
Ikq2Gf8kMY2rpno5JyN0EQrf37TkPQ0OfvrlR5eMM9LCwS6rL2N0cozzysGc8athnzbIb5ymEvrP
XgK3G8xu2XyJ2UE3qOE9gZ+V/KufgAnkW57V7QTfXKN9krvIVoRL0GhbCi8pRoBAsRO0vZjjJObB
tSrpPKj2Y//0kw3PTzBw0BGVI4RbK9t0zA6z8dSTj5hjr7opgl8NmUcU/gQYRZl+6RQM6W4a7C31
R1J/YgECM7sHw9rELYtIO+3dSPD8YWf0P1lykssOJ6d5rYbUrutbAqMTivaafAWPikF4KbFKm+Rs
Bio1u3MT3BjNqyRa1wR8GFxNDipUDm3VBvZz9dErW7k9C/pOoQ9QGKBYZxwAtU+R7ju264FABxWg
1pIG83jbZ+RZYlRKusGa4kKT61rrWCQW0kbt7/w7WXCWxovW7ToqmSRaHQJe/G9dtOWV7Q8LPQvZ
OOpdhZ/RqsrVcrBiaT8Er1ZG+/MLX0O0TgYl3cKHUWr4yIH9IyGY+Te4CineRNm14MjOJsUg4a3c
lVZddRy3IVtbVPzlSe9V5cOydtxkQcEA7xoZlbNvjfAXjr8w4AXZFhqnGVAA7Ha6+OEDkFTOrnIZ
AztbT/8a6wLPtYwuWn+tywO0q8I4W8KbOHFW/62Mq6Re2g4DtjcqsGbX4OG78JoCaQrp2q2OebMT
0K33hn5PpnOSkg9whsxhT635Xq0MkP45zuu7cn4GCYGLk5+dBrbM+WnI9zLzX4kZssp4hB3EAQs6
rzmPrvoh++zlcj+xZm2pXs9tPNREp/mUeQBGcw4LlCY6jttjBXAfIrl6oC3bqvlvt9p06vK9QP2S
+lLLRNHYBmF9LaPPrrpk+r7k41Ola5Ft6Bdoj5Bsc+uIqzErL0l1wsHLDygSGWo8UwIw5unTPc8O
/XDB598Ov038HRNtyvqrqlym8vrQ0IYCnsOSSwQklz/L4L3rrzxopuycmqceznnEfvmlUh9NeRCK
7dC6MJGHeUtySR8O7Le5LN6i7Bd782TdeMZk2S6Tj1K4b/2rWn4WmrLuNZ72PF7p4ja4nGJkp/08
30oBuyGfdlP9VAHWrTUaU1gwEooPs/uSMPQF5a8+b1NuasBzwnRbepR6VvinrGD22UjQ+hUcwjuf
Eupgg0axnlv2FNuFD5h85dInghffvVXfAqfSTmpyybI3KMcunxRNGn53zjDOjlHqZEtrwvQ7EHAI
zmp+wyQuU4yrM/+oMok62yhtBj8+xizEcYHUQXEY/yvhfWSX56o8HTY0S4nFpoxelOggKS8W7FRF
+Ij6e82hWQDfmY4PqPhZcNSr72q8EyFLaZhKzk3M1JMs4hL+bY2MGY+bQfHK6SfBtJV/q8FrlD3a
sIMfxiGb4J5fnbhHkOGLwPMbexpdazxniIfxSBIoOfJSVgaX68dG5h2CFsFxz6cO8Vept2V0l5jx
c+uza1/mxob7kIS0rb7w/uKTadW1md34rcwDdHzJU/EQ9kfJ3+cl1qzvAW5hgG5nTV9tOa4ojFne
m+xlzZHo5tnkNM6PxK9gLpypv6Ww2wVKG1QSDTt12vnA2IevjFcO12/x5N23NADMhF3o3ki9SXho
yq8UbCiAwyRT1g69OLxUjfZv6aqVWhqLXxfHQZw/533d3DoLUqVTsPEvB7BD8AOlMzddkJGb8LAM
FNMn1PNUPmg4Xk23m798zpnCd2qeDeuo6nu+qFBvcPRxhWvTt8TgD06r2fi5EwKNoJ2eh2gs8Jfe
Un+DosaJXU5PXK8Ksl/tjqghmMULaSeS7aH/zPqak3usHeLl5qbLRd+0GoEV+jZJYuW9iwuMM9UQ
4Tvg9ZrkN84bivg1jLu02gxcEJRPLE3rYDjxM2CRuZeUztvqjA1h8vijTOk3ZmAG1UOAD5QbNTC4
1fHqsEvhauBgrSqIaMda3Q7KjX3+WkeSrVPdkSBGpADROYFDsaZO/AwHb82/x+/LAJhr9JeGQFos
kBbdYsbkzSyanzRls866Gf6B0TwhTMnBGSqr8YH5qzL4tnCodtl3L9yHJYhWXrPQzSXXwioxNNju
sxfavmvpoKLy4MoUj9WIi1l4LBkBfi0B01rp8faL+0u31HsTGTKqXas7TeMOwz0bbb35FlOvbYlu
OKS5WYIgpxGtGUpXFHntRL+acUwHAY/1huUgV7Hiv2K0WyxrCjUDG/ijucwLUaBToPmbQTSPm5YL
SmYwhB4/FI4WOiHVxs2zj+88ipPcmdgl1j719Ta3LABpHKUoIzlNFgGQ7NHrOL8honVHkSNdSGBm
4xOcnI+meWK3aDRezSUuwkeDBd2Hu6XgbbMIztnK3PB35QRfyRIhTNGbHsjHUKCE9GykpDy2TeAl
IBcrBrnqLuTHbjyOyXsNSTpUPbH3mt5Btqcb6xIr9xh0tl1Pe3EHLL/GYsKD/lZqX1lEYcpLUVzE
2etDp8DCau6Kccs3goeI7ghDe6GCmQDHur8RwjCKXYHP3+xfO8FrtBPrB0J4JRXgPonOd7C0cXMr
ZJcvyWS2EmgIFew0spVug90RPypV6Irx2WR7ifbu0I3YS8rZNsfe3W1jBXmBeurBgu2jrYb5PI6E
AG4gcDUqJMqPlq1gopI4yD1SzUZ4qfVDAwBdtuU/Zcb38kaiYy2LyDfxX0WvCAKe+qpXlzGiQZa4
1slsD0WN2XtVUZx+0DnWxAezfYnmc6/+xpGNNzCsdhPRAqJX0k8c36LuaG5rz4830ooNIb6/VcV4
gSv42AJj3CfKeyns5vjgi8c0cvCO18NlHv6agb4llSc13mOqalC+RlrBOHcV+yL6dDDVrBRG7zeJ
jkZj1UZuORJevMjivs/BD6AxRijTAn8tDlJK6N9G/mdQHgC51gxNa1V8Aqbg37ARe1gPbnU6w+ZT
ZJ0KxrNI2gWsY61HGx/I00V4RLSzOZBg4IfIpKdVbgfrOWYHHOJd6FGvm9HAYYzftKFjr35ri6cC
0dmwPiplw3W+cDzycxU/A+HQzswpyZ9iHUvxQs1u3+3QKnzc+Uuc4xws6jxhyHQY1mFEqpGfKzhE
CvOUl47Ymzdyd/DRheePzlg6qVjuWndFvJjSMeKSIZfM+asBVmrsGVXQ9Uk3qwV/Z2/3LW5qWM6Z
bQKy1l16f5rxyNFdu03sQkh4jD1IfgYpWeUQ6dRUYcfdoxPeIokMLZGXAovW5P9mTAI1kcfukg2v
csBtuC8Fm4zjSq1OJQ5stfwd8X7qCQ8x6SLLr3J4LNTXodgEhququ0DdJzufKDTv+Ex8cks26Slk
kxfoJzF7o9tjXUW7tL2ZwV/GgiePiSgO7xPicTxcEu3UUU2RNdq6xf8+EsnuYvSj4iUJ6aVJz0m+
Y90e7JF2iQSuOvm9Df31hxbdaaEM5E1AF3XhCO2+ouUKW3bEj0XsCjs3mjwn4rxdyfOT5z8K9uaL
bDcvWod4RrJcJryy1wsrGMwCFro4BQtDMrY6Qo+vg0tYHPllqQTvJnsOX4WcRSvJmey3o4OW6w6x
4EyJOoFPJ3IEp+hskAekKGlq5fk7rb/whK16l6V//CgNT/F3+nKibWgJvGd0WcZk7xT+z69+9eyN
80hRvJTaUYz2UMHJ8NAY1B0X4XoXiy/GkmUgj8g5h0GVjolrNnAED/9EXgJjUTvpkB+sHt1WvxTm
gbfoaL7P7WVuTrl4t5St4IDOZqUqJpfK4JMkYMj51BUdsfoO0JhYbKxVmABJ/9l3FVtoxHgkznZ8
5P5RG29a+a61TtihHjF9xZesew/6ycmEn4bSuUmObWM6sMhbLp06sgdjn5K2TeXLMgFlI4tWCnWs
Zxlra/Diq6QFUGxbFSHpdzG9QCuQhy/N/4pMPHeQkQtm+kYVNr3O7iN+MfIPuTr19pfMGktzmJDH
Z+Vj89sY+mEaD1JxlxFWmncKL8y7KBxEeRf6G47QnERLdTubr7NExetnTRFa8RkPJ0E/W3wIDQnH
lG7Ra8AZoyQKwRfQfBIFFhY/Pl+v1Xcy4N/2L27+FOMmIin32GVMtqtGzbiR7+fwUURv0vAz8ato
eANDsA0Dh7hSI29LNgsjH4UnSW/m/D4jgC00XUlDMc7eBWNrVdcgfZRcB4UsoKPbc0+GcjlAsx5E
CrPynSY8F11MVSlSAOccTpJbzzO01lfuDsnftHSizQp3PbfIson6SdGjLX8nla/t7HLzhBxijAtm
WHqybpPxEKxtsfryazebPNN41aK3CF+ovivUI8+3VHkLm6uRfZQ10/5e0z2zYubxiHwT0CYuadc8
P+E2UQz4Gco3k1S9L15FymAtb5a/JlyvGs88FfVmaX8hfUAm92ysrFVreDyyct6jEWGUHGj4KF7Y
7OLDVSiRLO1SvhvqhzalHh+pOO7KkojIdujtYV5xU0WSQB+BB1FDTx+Ia5P2Ks2HutyVwl6LdKdl
edFXy5lLl10USe5X6RvtZHTpPiQtLnTOUOwCkND0uMSpq7PE51jJk157VWoqSND7S75b2eYBoQhu
9QeCoe62WMTkamOkX73wOw3Yf8eXIAl4TSxBUqop+ntMz7A6fWi8VMqTEmzq0uP4ihQUV8SX601N
uxKGbH7GHZNDJZ99eWNov43yLma3HDZzfC8mKhN5P9r68F0nX62fOlF4Zn7UuRXqtUbV3gGBULzH
FaAWzB5gCq6QAAZ6cknJTvtAJyX4aZFPApktDe7ZHI9+erL814j2JYq/5Ody31ssHXlUHRm0mz9d
t4k9WLoT+Ptuicnnh7F2eoUWmE2KczxlocPmWo6zDS5/qd+gy4lokD7ZNI9ZBS930W394mrq9wL/
6oaGDOFlIdk3H0pMLjJVXYnHkrDi5+IatHYUZFThEUeylxlAnpX3PL2LMMrtTN2r0+tilRI42kjL
QzxFOJ/s2tyJwxHBiRXRPuc5kuQPLuwGNBGWaWY8r0/v4Xyzkg+jWxGraZTz35toEnxgk71oou1F
HR3c2TWDclYhzSN9JZB43qpJcYXUp/EJVXL+SI0vzcDbL11169JWiIw90WwnZpLdcnU21gH4f0hU
Hvo8ncdXNfjtMIERc4FgyLfMF+FGHRLWEcrZ4OOMVpdQ41BN3JBXoMw5pTZfRgqo3dlWq+9hjXM7
cXWHtI1lDytOSKqAiqrasmFQLMgrnLWKLJk4nxGIlB8Q94G0zcqNoh4q3cWVaJb3lFOYX/mY54GM
B7pDMR3PtdKLHNrpmJGbGAsLh7VE2ZC2Whn83p3RjqurIf9AHF2P7ZH2VPQAXET9a7rc3KwW2pH1
tX7oJg5FbitdyukWiM7gfFWi51ucKkqU/Y6SiInZX3YVamNjjyLUFQtROG6Xjrlf/BKGt55eoEUE
0FPMcK9SAa2f63TNrpg4sckLR+MtTc4pJDw+fkQjfsOStUP8sNaNXctgr1r2GDiIVwGuDuzyEhgL
FERbpNFNOtK7gceB067/0KxzpTaOWcSHIts1hKqPZffko9J7dHx1JxP9sUwQ609L9diJrfqOu4Mu
zdZVut+2YxU3UTG5x7QlMAbx5XuRsZqGrP2g/szCravPpvapJeAlfoPQRNz5UV15NXcvmfWVCZ9G
Ta16zayx5jc2bavOa/fqVu9TW+YTtdCvmbYdzd8OjrSiUG9l9Qv7/0+C+zTcA+RbYmWcsSb5ysdQ
pY5FgRJjeu9pi5YvfQpcEnlK4Vt5U1jEJE5uV5uJrq6t4sZMILU3jy59LUVz6OItvzIjegmqUyMf
xeDJEmCIPNTWttzR4tDW+4DZoK/3au5ma4IJTKueTy0mNyAx0a3I2ySgFCj210WPdYHOVGW6jcFX
AKNHhXExCSe1T/n87qGOWBVRaJR26wZJusouPeaziupGoqGCANoAkTkKaCngmK73d2BYRJV34abw
1GJXbgZsL6BCrsr0qlpEMPCjUw4iIl6k0Y+cIf8Nm6Q5oO6V8mnpmvX51Bd717v6CcNE3vC+V9bm
vDILm/p5FtTsTOO9uoBDPV84mNrT6mBXVG/0bZWXcHosT58+ucskwjeEQbJNZDxTnuJjYq7MPuEK
qDDFvo4uanh1LW0VtWpj2LyjUGxdH9gPIRoBdBjvEONdH8+KsekppfE18gCcUXGrbQe6aEmDwL6R
nfpsyU5ebpMEjf2lGF9V4c9Xbr7/pkwHRd/pHVbJv6k9AvHTow9FmhAOkFEeafrn66wMT79LLeUF
yQEBztKOzJScMYIRjeo9yr9yhYdd/4sNdBWuAcX4G9YZfOeFI2+i+GqhsISZ7NCzaOd0TTX5H8oR
Z31BBcmP525FzGveUea2iqJj59CnUV5E9nMk10SSkF6qVZQuoysODtE9lqAjozKhyqD5Fcd7JZ4n
5TpmgtNwqVS83ekQY7N10fQv8IfsDPcIHOthONTsNxsGXtwtNvIo0t3asoPSy94L4ThNDzV1U7BW
NSnQuPyrifn3gdvlzzp/0cbnXJ996DPYEBTpR8bsJFQeknDOgz1ut436WjX8nMVVxCYYsvYBa7oX
jHrDk9FuEf/W1NOWCAEHtbjwRrbxLq7Gs8kReRuS6yZqJqo0sBBzszjS50eyP4ABxgLyGgaNBu9E
YDKq3czuLXDDTVA5mR25w4/1OzraWmp5XiLBxqwSumeeQvdy5mEj5pde+RbhBc0kHKP8ImcOT9Hu
0+QV1iP915Bh6Idyika2GwSymZh792yNF068NcNI6IjzsjxB0XgRBGADrmS+6Uz15NE4u2wUfoFt
eQCDo6xF9toATmxuEEnfVs3TB0ZB989F56ACm0sqck4Yi2AMvH1oPMH/jbRjEG0xxnNFSNhOuz2e
31VmXOiqAwrw2t941I68siTr/B8snddu41i2hp+IAHO4FakcrOAk3RCSXWbOmU8/3+5zgBlg0Oip
siVy77X+aPPSUnTuYpwluCW/dlTyYCxP9WVOVy9/fXorYeEbyDj9DgWE9GYMDpxjhU4Fx1LjrIq2
pXRIEHT0C/aV9phrW1Nahx7tIOpKauk7k3K2iNznLGFsIGKVZ+02eg3+esTmy2kdbrN8C56ybsxj
1+xDVibtR69fQmkmo1rq8MQqCmDoiK0FxtPm2Am+zJxZhh9cAT0ZBPYL5xcS612K+TnrPIt2qJZd
N+CqkdAVYjpcaDV1Nvm8VGU84cF7pjyaRFmBNKLD2CjWK9X/+cM1KQ+lvtaLR2nJK308dfrSjw6V
c8TalBEeAdYgZ862zVitye1Sq486+84w03T5qq5XPctS9tVZNOL8lP2LdrJePaJydAtph3eSG9vj
UwTF8aSl5XJMx57tdQkdIYg3TB4BHtvoRw8/s+5y/erji44jgeYdL1oy6swseSYFszT/ZIZM6/iM
RtYt7FurNQtIW5ae7MKtYAPv5dx2LZ11mha5I4RFJv0ksLyoszhwnXbZ8yUYpFJyFdTEFBDQswTr
IdsKXfQaYSu0EXIEzt/OjcQ3ZHm+r7rRW1USggedosBzl8otj8DWd6LXpt7oyjHITvAdgNU9ywJ/
KYkaaLWjnQrAozPyW+13dLWEtRL4o1lS+kpOTgDoOC+T6GIxXPj94KkYGCKmPTlaO+2KOtAZHcRw
yIiwqEV31bqfiSxZoNDti5O/0iBBDuq9YkYM0T5a6OjTVxcv+Xij2OM6WCvOHaQA4vzdT3/kUVjR
kUXkV6k9g3y5UbBtb6Q3cgaJa9K+jDjU0JK6lFe7ivJrtp/xmtOXDKNqwWDA+aw7AEarElt6YLyq
4Mq/zLTlvyppP7dvivOZZ+xMKoeGvPd1ttPyVmHJy2SuefIhQB/kFYGOKcKQeGAgiZa9TORbS1iT
9p1a/6wGNFA+t2zhkbEiGwjEOHsBOC/iR9W7iC8WFq9GnXvKsPGjtwbBtjMb6wJhfT2HbEU8EfxQ
Nf81wdGniV8NszFCXlKeCv9PDzTU95vBOXaTYMU4WLLO4DnwKB8N/wZriQIgmde6WaHG0dxhDbQm
cJ7w3/9fMCpBVG68NdfpcPvvQoVszDeO9FPynBXjj1bqi0DZ2TkVgNuAh7j7C/VHsIDqeGNFpzmH
v8h1qmO2eHOQSdXBU7E+kEKiWSPAIOALLjYByVvxMLtZR3one7wqPYx4ZxGAxMNU7vqb43Bs05bW
R9eI2KT5TVvQiFN/Z+k/cGxPQq4BTw6tL4FCvGn9RTnLzBGgX+gTHVQkgUZoXohitneD4o8tlmJe
V1woA5i22ywVJA28DfRaZrGzKIMfSza5X7ckWiJw9RHdLKUKjds/O9jAjK6ZuIxpP7J38zQVPLgM
XeT0eNmCgAjB1aGsSeBqvdjYziBlUtou6R4Ck0vd9mVBg4dusHTsnZBopgizRgvObTV6AUgruS39
p9KWb1FCM6qjumPxHMov1C1kr5wkRhSLa9DwOirslgSvlcMm5JoxS1BTXDaI0wmDY/0FjZxnprjv
Tr1E06MqflXsK934MOX3GpsSiL7lmfWJqc3PscXzKyAKEOCbqUEGsNnJ+TOQNm2D8jg6mOOqzf56
5T6hOM4IfkFoBmj91/AIZG7kdtUjYIUBzlLpM+LXM+Y9ClbkiXSts8EQuuESF+TKBsAdmEzafxm/
U/Wl9tGiybYDUeanofw0NWRqDUkh5S8WJfJPjRBm/zigPuG7rroVlEegeHp2L+1TtNax5L+PG3vr
6zcp/1aj3dxS2Bs1CzuFwiMhMb6OnMusQgUeGGB4N+K97y7F+CYQYTVCrsqdYwSfak8IXfjTZ0+y
RlEbkXxG8GNavPNJcSILxG26W9Yumo6q8T77L618S6eb+KMd6WGDMOTIgUab/BIOPim8OtRkkS/D
bI6kapGaV7YEsvsk31M1+rwXpvKtQ69DkSbB3xjdXzC12G5XSPNYNjKV0lF52yIBMUCI0m7nELgo
e0iEyfleahxRKAyK9lH7AHRQR0VI7MFyVjc1EIHAOybo4DFZ5SBYVJnixPqw8k92gUUWkym2InBs
TaIsonZ4KUbirSS5FZYUJM3IVtfyjhJ36HiHBs6rE1qrDJIjD58dqsZHA0NNcaCbar8dCjErfMxs
4lNPWQ/dgt+Qh3R8KXy/GI0QaKchC85ekgo4+RUGgbnF2EpUXdE2bt2c+vE1sU5Pa7EfafykSy7D
8Fh7IzJQmKgczhJqYZqWQESZuuf/1Y8/PZITsQilpQSSC75snsXVbfSnB/I4HYY8GV5J/RkU50Z+
Y/nWk9+QTB85/gwpMF6clfA+1rcUyZKAL7rsCieJ/X+BDWjRkqM50bmRorXfWMsBtm7HDgeXTeBG
wiXecCRwt1a9jMr1x6h7T/wsAKzo1xRgy+5NzPWVQG0pqYULCI4FYt4SCa7eXAP10kBpKpzM9J6G
Xj0fMPuhgJU2L+BKg4mAN3Ggs1odSGJSckBUUFkZzdnSnl2NDBZ9LTVk23GiX3S7Rd+LGL590uPq
UuzHz7jmTSR41A0NTNpUju0n8he6jHbl92qidZPo0nGXN+6sHdvpzWdWbL5l+SxLbznLX67vLGKc
PBTMzhs2Y6j0i9pt/Flzi2rbAvHA5i7iet3wW8J/CKxpSbQeLGmG2wh304h6XP1Ts1str/x7JV1R
Rll8zuN0TdqM4/Jds1YEWcxQDsAdkb0nicKUtzq0U6HnHpJ71eLIkJlD5ls/3cT5iE9Z7Hahs6Cs
2jOifRmfLd1Lp7VFXDJWULC3vVRtq2ytJhs8KwxCVXlNKDvPUVvw3ilklBlflvkWGTcLyWpCBpUf
fWr2vYu0hQUkeQ7sZepBIwYuBJGYodCdjckjQaXijasq2qbixfpWohNBustq9jqcZW606rUVnU6B
8pLC31a9RRbrzTmOHxJGOdI4QBRsZEQ0B4IcxAHQXnUPEfBwRATmwn7QvtsBYZAJtyrWHfHHaNrz
N8vYK/kejFtwGNglxFOGFgvMg+xr3pJtAVJS7qX0UPdrK1slMMhJ/csWyBMfOyKH4QeXGNW9nfOm
GIjgYoZQl3YK21jXC8Iqc+APmTGb+EoArV2bbyaHdGb9a4Bgst/D+D0eD+14LcxNZh5AjuCZiG7j
iZqJooIdvubzylQvMf98JsXK7CI3SjaJzsZO+E2z6WZ3XE1Lfhb09s2Sb5vP096OzlZ6lUDZ467t
P5niUdwsDMUVg3BCZofO2eFMJHYUDPCT6pp25iasq+LAhY+VVrDS2Er4CkYsafj9UTuyAPWMLi25
kYYb1PvG2DscIAauqSe+Moy4uy5DTScBa9gD8Q3oE1cjeSz5/OejiRqQ6lxrXq+a+DyHESwub+Re
8yPGKwoJx3/NhUoChnQSooNjUvzFjtBzJOOSFsnJmoAQeZmr3Qy7wjYGxYTO6jaTfwYmagHpK9mR
iQGr4TrKLZ4GRKwQXAPr5RIuJj4o0sOvXpN5n0oyyajFtHx1QVirayCi+UyY+MqwwZYBFUwyYzuD
DmHCXMjKfuLxnShN1it90fe/loy16cDhivWGF7ffmNveWFfMJwtzTXXveHMmNoD8ZEbbCfZVuafM
Z9DWGpvHzJTYAbBKb6GqcQ2uwuyAaYw05oRlaL5q/W/MCWOUO7HyEbc1AkQMaDC1CGl7xXbfADHz
/SOyC5NHrYG6OcdJA0E2Uy/CrzX2X4GyrpkIbwGRKpzBRfTTDLByFXEFnrM04z3hgUsoOrFXlDPz
DwNJmnhtD58t35VmlxVnp/4WA1f5yxHXRvfYYsm22f1yXnkBw48epzC0xjgYi7pkHYEpD2KEZfR/
B7x6rHeoieTmQcm6S2/si1A77iEUXUvD2CLhafG5jTviZlyFYbb2yT2DtFgQ5I2F56X7/xBI4KK0
oDFPKMHFBS4ga/dlwZLIhH/8h6A1h9p81SlCfvWuUYYob6G7hv7KY9Cl6+mRd7cmI5qLTbe4xmiv
UjT8DQcnxJSrheA9ru+F4UF1yf2Nr4I4sm0cDYjNtXNhIT5k/aBn1aSZl5x4svFMocTJ7EPVVeuG
4GkxmkUl4aUYhVPwOA3dEki3OOYawuWh1UA5hf/Z42VWjI1j/0byLswvfvuYYNtzhPziPXFslEGs
SIRTpj9TRKk1NJV+a1yCi/keV6AVxEMbrKRkxhEfds5d7LIzoaQfY49mAmZNHKczCFDbCGEIG/vU
PiIYj5G4tJ0gvAv/s+SBkAhTmUt4VX53XhtUdMsR1AcOIex2A6kSJAlPnhxudes8ou4x+JmGd8JL
A+eTF7bJn+w+lXaNyndQKtEpKnGApVhRz/n4rnL0he2HrT+fE1B16Or6J3ZsN9D+utUAKltgwDoF
i5+KJbUJIaIHat8ARgyvuaSh0CLLCuifDjn6EXSPFimJOfKBIj53+HVSckpL/wcaf+7PdXZsy2Xa
/OX5b+frDLfI7buX7WxVplvmN6Wh+vhJnXuw1XgrviIk95hD/ymQUKVPSKcNusLrwOMlfXPmVBNF
wqQRneJiVbX/4mE3FCeWSo3wTJzV1q9mQoFeanH77XsiHuWbYP+jjVwFsAyghgP5htiGKtf0EeWa
2XKoWVwMipz3xJkukIR4Nu+QEGsAMpVbIlnMbyN4EpEOkAG8EAEo4P6FQiGX8lFZuaeZIDbaUupJ
2L/p5smmkLqt34S2YWx4VIdPR1lGNsGZ2x4ij1tl7jEl8ffzRqyytYVWaBWxTICVRsT3R8JQAcio
gedsGE4BfZR6bxBIpfsPW/mbc/axNRqOxRwcUaGBuGTuT6uvx01LofyunQ8JXmuyBftQDCB5hCry
u6m2ibROOJJMD6M4a391a/GzZRfBukg5AKeNZAve5wtVQFWeKjyCVf8EcDOsbRN9AagNlCsk+gox
FW+zTaIlYL045GOH8wfZvUZ3sQZQnm/zyZPycz5T77ir+A7Vf2nr848IUgdOa/NzJO+Jl1mYd5jo
Rd/umdqiS10oXkhEVVdBzyPhD1KbVfXChzbGB6ojVkh/BWrjd59yiEJDEYTJCrFC2HhaiJ0JMiHA
LojCiVsosA5OAaHG6fyVINEdbuYEt+exBpBNPUIiTIKwE06/E5fyjIxLqt9T0BNWMZ+9zOunTY2U
Rr1oytrskE0xfTB1idkPdfmwlIIDdKg49dG71lRMamBA/bWc91ZyaGSWO4bD6dSXR/QrHrCyDLsL
3CSlLxImcG19Wf2ys1c4skyjRAJ4QzsM8K9iE0q7b/NPzdmTt629luEbZ8/kGih5aTiUNzEScAuP
szzmrtZeySVyh/JoN+uGcmAeMa4+zE2G9SdcEtIpUfn52TYaePA8Qp8TQtnZ51R9hfaFR3IkLlkv
1zbUmE7Gh6hwgdyylkR2DIeIxVCGHE0u4jzl4uoRKwx/YblVOaZY9HqP7hKgtqMCOdzAzZTar+Q8
7frTcTbsfgX/l3zTKnTnts8eiT3wccjGaxT/uhVBHz7n/egCfaDS94ERsQX0vs3xTi7k9IP/cg27
yHpC8bmLk13o4rpsrSFv6KP62BQ/JNbWysLugC21h4Dsu/jd5G/1e9TjV45+ckUQzhbg0wPYJ0YF
wUDI17BOV5narxJS/KNAgC+z5YLA5SfZQbEJvmbkW8N408ICbxDSHluo637hGDmDLWNr8ifmQIby
WKIU4JK1qMLeBeE6ZlBP94QrBs5FVabFk3QK7dw5G3Pe+83R/2G/6H4CeZ/QQ7K2+TsA82bOOuz0
ftIBoxLSXmDS8tBt1gx5TIyEgFFezNa3xoX/f7AfWAq7VtvtWOEWBBKIZbVBSeqU703xb/qs1TMZ
jwPkJc+CQhKRp8xHA61/812j2lQ/LZcdL72CYlCKQQ5pdpyKZ+6FK4OMSISxWDPH5GIgIPd/HKcj
ZcVewInh8uDU/mdLW0ZlqhbRKSBUIf9tliFEJdZ65rNkHyNvZ2BmLrD/G6sM+YxY7a3mCZOknYq8
l0B85cPW6rPdHqdzskbVqW+bdbEGRuHax+pyZGbwFazx5IHZm77q+d4+yUEgTOLB7yb3R19Db7Ey
wAsLIixYtsNn2L1aAscFOu18tIjWSBchHXNhYRbh4a6ic7hyXHVwDuRacH5dTN7pXDkp0nH0GDXG
8q1C8MrMxJBgpG+jDyxZo3RM37mLCAGEfvfdEASY8JxFrdHaG68lbG5C0jWgOlGMY/aIHFZ5fBcA
GEhnCKKgY33brsx1GSwxcLB/b1gGVnazT7zAi2bcBERGPyPnPpFkr15SKlWUTSWdBKDE/3LqfiFG
zvYApVyQnpfrVJ4zNR2ZbjArH6b22ub3It8XGxmRwzr8p0ZQv5w5T1vb9GRbOfFP1J2k/AOMozJW
03OKvg3G1OpejB8DG7BgqoWuMxqeSDU4bjTEaYD51ZeiUwtw6HzSxfvK1T3b+f1v9weRT6Q/guNX
vQmFxcOHQp2hCuy7Wc6rHg4FGzlExcfEyy9dEvkilccp2TDgmQjUTn5/l4yHSn2gUISHtu9NwW9s
PKSsuDnDb0E9RbySlj0ZYf1mkP7EZJhFv3L71vxj2IVS69jBqdXpAaKk4dZxT88GsbhLnSAVc+cT
p6u+yf0+yu7Em6CmGdd6eFLNpYz7efbZ3aIz7AH3QNoS8PE2aHdBnjQEJYeM3ablkarBYJRtMSm7
dnKM5PUfKun2ThgtWn1kGfqRAMdFBbUT8PrViIY68mltQNKMFU8I7Gb72cjvbDOWQRTHegBxQhNY
EoW2DHAMaf3nFP6qitCE46/5qvSTQ1oow8+YX4QIDLlR3++m8GKiTm6lpzPt00petNkHfQqIl/Hx
9POnxHivU3Gsg9VU1qHpvxppZ8ZXJz2lswE0yps3XIEXcQhACW+oRxJHACOjA2tTV+vxVZBIXu2a
EUjiUIV/0nAemy8NdZ/+ViVnop67YVP2VAcylhzSaQk3lDnICfrJzRHEEQ3XLjVXBbxTmkM0ILfx
V0H7NstMuAfLvnbmLQr/ovhzgErokHcBX/KI1AYsGCuuzr8Ht3zKiA8dl7xC/OJB9du3Sxh7Down
KfIAOpzO1XmWXN43Kb6Y2lmSP+hydC3E8UJxS7KeyXQehifByYllyEk+GhSNiXYJlE1rb8hfJhZx
TRrkfEsgVtio2xLXgXlOtVs7MUQkr6j/TTrU5WdYALROrG2iKM+oaU4N/8hE7pu9gugZnLdy1WTr
FHexpsvN1bduv9+jaXj+ErjCeNQRcHP3Dy0bCYjqBRvjqB4yrvdYeibjszjB8kca47b7Ks0fQSFZ
YDgztJdFS19SR6jTpoWwLXaEHUTOXhNSiyVJJwVanHqfp991+dVhsiw+er4aTfk4l+HdKuzlAMau
Mmt3f51hiedcIV2K+Gn2TrE9rRtmmfYAxFSv4m2EWBtNK4dTEPB020sn+EfwxAp6u0YXjTIZQyHm
lvYv5L3WGUBa54PdaQwZwV+4ZqwOSFtBaCGM8uXDIUzATrtFhcV2Uk9SdHEqmHvOAgE2DwjCd21z
LpNjk6/yYheumE65AEYyb5HzLifscyVXi8BI9GGD10EQ5Og2BbKi8YUoCX5+lEntsPMBC4RMw+Xz
aghMTby5fsrmsqMlBvnsucpRln+kMbNNiss9AwTfBeP7VHDkYdQR1E9XMdCBDaqeGDGgClEk12jF
mNl06mbCDfiRUT/semSU+FVYbq1XTxTtaP1oLST1Qiu3YHgxVFRAI6WBI2wOT9xeDhhziJIG5C3S
UMVsKvM1WS8NsEBNSleV3nreGaP8BHblckROW7nMvtWHWK57uJExfwSDBjdXLiT+BdPka4QVrvUD
zG5D9ca51RnUaVyizmqlV1slJhQfg0REQ5zV/LEhIEVZKFXmWRRSUekNlEq0kkne/Zet96S37OcX
v7+AHRwuFHZtmbovob2H/xx49t5U50yESdf9FvJHX3/n0q5sNyHJFcCYyPvgRwkNjlZOR9sv8/eY
H83gHfrAVaB5Oo6GuuSlgsSRa7B3xBk1LkVJ/pz8s5n/C2rGneRgSLuuwrqCpAZv4Uo2WUZcAV8E
t4B7ouembIi35bKIPQJYxksW/4od2OIUtEnbUCCGfX7ntPsdgY0SxeuHh8R0CeOsaFsE2zRlkBRq
rzGFg6z7b/8pLOZzxFhK0IwNPo0YSdbuDfiO/w6VmpMRNbHgyyL/1bU5omOSwH16vmoiwgbE6ZYN
cEK+2Wwbu5TY86pGf6IqHMvffdut2Ck9MnFqfuOGCLj/xgCn3sYUIUAcB+Ytlg9CUijS0nVYwax5
87VrOL0FGXnSbjzvEom+F9w3pQtZjYzUJVaZJLwF5gh1RzPVJEgOz5SHxb+f2kSx0pBCIs9M52CL
3Si+ljK5tNMVZKwAUQ2tS6fdosW/nukfFzWyIXCjVbUJt6N+TsuPyt8nzgmlJh89eTgYf5ORCoHh
XUi5Z19ahOm3Fb5H+k+rvs/I9nQXsCBqN2a6Un9SNjsPIUuG3cUjs50sPUFGlyhDh6ulHbR+HSYU
UEyGVxHjVWsH1P5o5LHvtBZ0GdetFq1TlqYI4LVBUovlBMIoD9q1qsyYBtG8cozvqvKTryJ0uLU5
X2raKOicLSbgnPGzQgHEFw39sIRoYoBhFQTyHwD6lO7qcIsO9RvNFws19BILss+jpsbGm8UuBTmw
CdZ9/28oPyLWD9t0y+w9pi6F4irEyXh/vZiNNxDnE1N1LS/0gl15yZpN2gQgFkgbIkMG9wFeVnuM
+ncCcdS32nKoqPT4osevkmlomP9l4T5n0lpOnlb8Tm2FMI+nNQdRYMSWE+CBxRdhKxWlIW1Yb8Tz
ZbOKRmWxte15y7PmdepJpcm7u0D4M2ht7TvKCnGg+RWf7I2WPe7jt5KQj1BwM2GJm7j8Tvo3cb76
KP+Ic3T/Segp9PTpK/+SmDMpRPnRHPn0QHlR8R3MemPACIXhGyKo1h21Eiq4R23fL1PLWvTKVavx
c45Xq9hq9gVjQo3VIdDJWrzmI7wfJIh1Q4JLuhhHf7wjMolItu+p5erCw+2lDkmPAv93lv99crm2
4R1f2kzY4hi06xM+QNhnrj5gDvgCgQvq3LrVUV3PK2s6SysZR9cys+5q+gc7b8ZfxAkEyPVl/WL3
m6g4SCkKKlqZnAC0cOlzfZSZspyaahVOzAjIKUv5w/d/w4myDjyEiCt16Vd3/qLiIyASgZufz5XW
NILfFpO2S9DcKB1n5nBL2FAxE8/Kp5gateiRuowszfkXbVlB7wZSqGS81jDZQtCVjifAC8L8p/a3
mNeoc8QX0VY49XSVEB3SYSpnmQEc/kg+hmweCgc9V09fFeAbvQBEToFP0o6GaXreF5yBIScLXGu9
JPpFzGB5shneOGEwNfnz5530ffRei2eIco1L1Cu5vUkAA+y3PYcTvrJJDpYyToDU3Y7C2l3TJQ4W
H9wVVLvJSCogHYEaG436rvs73nLpydMWMpw7428K7kJoOycDm3jZ/PgzsDYtfDlvfUjOkrCNEKpV
s4cgGb1LCWd8uhnL0wwS0LfWIhi+UHBLLpcR1KMwrEAZDxtBHLTRq7WEw9TOPptA5BM5QBlYY3jV
m1nI5qEOEcZhh1ybfr7urYuek26IP83y3R+C3lDbCMLSvIzJ9yjIEs5aAd/W+GPSw8S3WIxPnnVe
XcAOcw9TY8Lq1VzhaSguV62Cu3jmr8AC02v/uKx4iKJlE0+M9qpLMLabYN6cRrAOJlS1+Tan07wO
to36RdvmejaOAsigNMVfc+vC7wmRkEKmD4U8XsKV6EgIW0Shq32LxA/BXZ8TBQdm6q/8+qGSax9q
aC5J3Kkxbp27AJ2L/Ze0BDRofwGQY/JpxWe+NI9AP5/LAuGHvfio/VPv0urWPXXjBWxPxSMurj09
aotE5VNwHE9RaKMb+HH4/sg/xN+3EYdGiLQUIotho9X+8b/w3OEFg/fUrJ0d7SmCQXYMKqY+Ju2c
Sd2msCwUD816UCukcfsmRJ5zBjb02ItdxeYoDVEnehSSzulWK1HO83D0dr4wmbz16kN/9uaPcFab
0VeO2Y9PRobTT8VJwev5WTrc7AUiIVYzMA5SXPlJHYDe5tKjJyqKvTgJaoskpGWK1MWeXurAJ0F/
QGA9aI7lBkaxpL+k5OwY51g/SdmhlP+s4l0TcUbQncF3Uv2OdUCmDM9uuG+yM00eNcsnCSXVzkje
8wz373oqDozMANQ0OaFagHZAi57wCgPl8L5/VOWxqi6d8WPzB5/meTujIEgVAXrV7CItwgUm4IXj
dhpDFrcjf4VwTVF/6qRYgvf51l8H6W0OrwT5kGaN683vL6kmwFXyZMOZfALYw4qAB2Q9wXbeWR2G
IG6AJtRY21XoI+rR4McqOIH4JBHvLWPpCZp0aVl05vXT2pbpW2VEN1DkmxwX/Aq+RF7C4LBXMNuT
cjXC8bcM8zLDVeH+2AIl526LSBAT7w8s2ITWFkFXRVUJFCI3nqsgMSEiiSHsbvkF2YGI9igNEUqu
maJSZLU1/cRTRKVa9EkqnFF/+8q9ozq7PkPU6+UVx4zl3JPU4u+XVlPM4tGHC012HbjPdiXadf28
x3w2uTYEkz984SYEOAaRe7DJkmYFwsjE+IZ/uMLmzM8cYG6OoIFV9d0wpf803sYMJHeqUdwWkHSJ
SlnVQesaqCTqZEhuq/ZiE/JnrEK7MkXt6RJdahxNpG1wPI26KeNDIm8NaUXSr/w5Gxvyemlpw7LH
Fddc9PlhIQVNN/kWN4d6IHhQLEeYjOmxEs7qNqQ3qt060VVvEI21MOkbKvV4mqIA1yxc93IQP4vM
kc9wZ/cgoKji6bDA3Ov19p11T1gPCr5lMQ+rIYuidJfKTULVbRW8N9KN+Knh0/ZPODSHiIjMyR0c
9N5OTHkAWn+1XGpp56HdXVI1zmjr+gbjF5YHT6byqnp20l8ZvwOH58W5R8sRAJQbSAVptlgAGSyH
9uhbCMtPQ/pUqX3qif8UZbLYNYWqymKwrad/zKZ8jey7ELvms8xZuLSjZPBLNFztfQTEUuH2u/p8
H+kjjFHKgMT2q846pP1fWd1U1B7kY/FskfU5lt6Zy5uQJtTrBDsyasHCml6B5ENaO3ghUfnw7eMN
Yk4jvGQjSpMzvn0iKCjjWEwFjtHniF9w8RryP0zvIAm/NX/S1H9Y0018HbX5OUTHEh4mWTv1Wlex
me3y6ZAA+mpCfwrXaMq2m3Cc1oT9xj0XYvFVk5wkcUdhjEQOmEcr7Yu8CXGcKtIOztkhx4XobHDk
z9zAB3LqfJjOAE88udYVZrlyS6ZpqbwijbHC2Uvys+5/Og30Ma+RKJHY21jcpiUtGUhIUUQG4Y9N
nhjXJNKUWyqu43avVldfPVb5zUdI4BP4JSjZgKt2YK8QjQz4M3g7/gG0BuUVIEPnpk+XmnMiBRbZ
lsh6NBbyz2Q/2SRdrpzMB/D7MafvWH0acusZ9ZcGc0BADrDkdCBHn6QCgCDEqwL2DMo/8Z1G0hfZ
k+6IzYPgIUzUW45nvoh23MnAnzgqMpZ5Y6NHq6wCv/22pe/S+TP1PadCIX356CqsUl5M+RefjNS2
mHBAKPpzEZ/Mkm++ZaNJyCRZJ0saggligJLR0M6jzImCo2ZtLeNVtE+d2YUenFkCcCAOh4LXLbi4
hCixI111vipsGtoEuBmjfYzf7fzAfxJgoBg9Ys/EYGtfaqzx3tKS4JEoZYXgMJ5lb5Rmm7D/gstY
84licJYYGqzq3yhDOY6ig/khtY8pgrO03cMykPyTAzrGEr2cCRVpMv+IeU3tb0LGxAEf6RxoR619
t4y/CMYhbC+QLH5ALBhSQvscDYfQvwTNB1Y0AO+lz5pjlhQUMBmG/p3MO6FIAVmEmOAqSIqn3x9D
86h15xogKPtNyDSdNk3NWNnantZQzqb8sz0iS/1fBJpuyroZRyXKHEJ+YgEJIHc23tBLio23b1Rs
VJj76B/RWgTPZ5XorEp6aI22qK3v0bjPc701TFpstHmZ2+hD0ncivDEEeEDmWYV/HSUfGwWa8Ny4
NqGK4aA5pDVYNfn2JRE5IS9DMjuQa//K6M8x3tX6XfY/nL9pNXlwLAyR7QJmaRDwn+PvmdVp6pA4
NhbXnkjYFwBHtYsDkEXHgB84ihiMCE8DxJqIDzN+e9UztR0uiZhdeqGbB4hqyf8W6nWr/9Tmq2p8
CT/fzImltj9Ys8TCzj4cZw8pfIXTp+jh4/1EtM3LwUOpog5u7JyJACcZ1nvnFjU4k47jeLGmmMru
wf2ArYv+GjSizWcaXfI6IjfjqWeEPS1KRuwbceGIQTD1bYi39v9QM5JOSryiCWk2veftTa4fAAvM
YatZAwxbD0jsC/k74nKePox9a18qrmgN1R4eRJTrXMzSW3tV5a+w+bWTQ5gv0egehmEd9QI5DJam
J9W30Lnwp8hEW1T6ArEJpUZASRNiswvZ256Ns8QfoM1rrqatou4GEsvR6JKKhV2D+8xVuKufZGyH
J3k4+WSkWDCBEOEIJFb28N3g2eSiEvcyaAESLZo+DmlK7i7nGQGfwa9qjYDnGPN4N0bzQpBgsDjr
CGClvfZFUlDtY/Z6UX0nl6ey5N0BWJd+rPZ7dj5AT1u4FpsNbJxPNRiLD/L/mdJsD5A41Ng65o+p
2krTplffM8xscb0wKCxovJmE1yszk9fc0XkRuEmYV7F2qAODYlKuE6ZKYHa1dVxF7T0Hsj83oIWP
trrH3KwnP6X6slgmKqSP/K052WPY/FUibOIlEYRyfMiaLUqmvtzH0olw7EWNmVbZFCladU5LgzoG
xIDie9cix9X0lRFRrnJvOofKzWBjgWIJwW/r81XRPkg4IGNXQeSA8JojZpC+BGaF24FicbRXVAPy
SQTqPbP2BWWfiE1IFqdi1WuGe2OSv8noZTl73zzw9U7hGe8DWuUapVqM1ruFl7AlIuySpYbcQipP
UrLsxk8LdQsZ7TTz3T+grvPL5JWukmyr8i1XWbbexC8QR1+ajCDNg+hVPqDECA+G2eDIQNhijT/j
JgI+YplHGnsGTnYTkhorylfxbKCOVwgdn8tlaMMvLHLNS+ZLCptzBoPTAu5shwcke0oGwYmNK2f3
TL9mZMYapEcF+k/enLTyNuuPEAmbiiau+2CgQgsifRP3Fg0eg1DUrnRe8OrYerIrzQAkFCVoRGs6
xDcbvOgyEt1Z+Vdq1xZff7zMQZN9jEhJ+q4A4Dblzu7OMFcfRO0uDOPVyMccP3F7mHLOq+B7+h9J
57UbOZIF0S8iQG9eVYblvZH0Qqhk6L3n18/JHmAbmNndnlFXkZnXRJwoHypaR3HXqjyMmYbC1kC6
zqi6Y7eONgFlHIdpidQ7KtZWfjTQhIcuwRQUDSyZwQKyvQm2UTpvkmsqM6udfTk2oescrvFYUXrT
vXufTrSXeHMZ26K1m4M7CMqNrl+FcEUO38Vn6/SYj6pbE345Kf5ARnYV2BkCFBENtJ9j8VKsDalC
bfKq1NUwknZ6H/tnWr9L2W/UvDKDW4h9w1itLW6nyEPucERNhfto25TPnPk0eQz/ukWF3Dp135dw
i6mPudvz8gT50K9+bDytWXObmCXRvI96xgLn5SvHvNwa+sh09jPWPzq0TXL7kvMtAwcu8Cz8qExv
3yEVCTYy8/hI33Fyo1n9Le3FFGIiXVrAEdUVidH1dKrzo9TfbWOR2wAH8nOSruw3mpXiGOt/REPP
bKyE36QitndrYSzg+Ynlrxf89MMZseckPlJr0zm3EmMLiQ9MV754zsoSSbLleiF9Ix9DvRHDIQOd
BIkdNFlasERPMYqnHdVA+YxQlo/Joc42ZiE23t34FC8i1o+ROSYGZgUaFR2IzvDWekU8EJLyKNm0
dvoP38wkH1oUNb6Nak/FI7FUSnGDbdV8r6VuNB1l7VFIJFVPPIufAXIMtktLBTiisUh3hvGeZx/J
tLe0PYbCKn5POcIK+4zqBvaqS8Wgq65pITA6dc1qGE6FhXLBWcbFnQiEDCUEbXkNc/t/KxYLEg77
NNmI+X/D8aQbS5H4EpM+smibTzsHPGl9ChkkStLWXCKW6gkuAekkHfEejFidqZicXaRcqx7w0Adp
i7ggmGCIXSTH12IyaFdoI+qoWan5z2C+CrTNMcO3Rb5I29OQE5GyHcyVcPJFnxruY9y+oHQ9V4iT
42A/dK7UuU7HohGKBsriwj81SKCofr6t93jra1vh6Fca7g2hu1vb8spXV73+llWuJr+Ix3CaE1Gf
JaodALtL2SaB5E4yIRdV8Vahf2FUHqmrX2r9BpOSOKTZ41ndb+5f4e4zcgtlNjjcDWF+tS0EqWwr
6mX9sOp1xIjNX2bqxTKOODWSVw6CRGYizgCq9P9NNh37f90Bc0j5COMWneZjVF1DpUihZ1i21WeK
/BYs93BgUdupGxII2HCsEegiZWDvNCNAFJ/yHN8dKZMahch2aH8p4RCSMtnlhw2zSxIh++0ZWNyj
nIuGu8r0wyWzJhgZhzD95noI0psF+Uf6x1yJ+x3bVjRVEfNexZ3gaN18eV/wEJssh60Bl+YH8eZv
FoxrpTojnkrlVSYLnKoU75wlTUxj7S0QjVFn04pPM93/q7qDEAdAhECuzef073o6ihlYlH1YZC8I
T9MEnNfA9pZ+GD2TKCzXWD6nfdpcsuLmGQCuvptKAKwOBSJ1k6kdUe/8w+zipCGtljakQnfBgaFm
Gq9x2AQhdLFjo++oldKaQwhjEi7ewpW/ZAKCkG84gvgA/IdYCCaAN2gAyfBTeFubSpxAhoopksy1
07D0GeB6sJ2msstQqeyrECKRmInw+qNVxEfL57mczOMAXgjlaWGu825nBYDe7g5VAZSBgirOUbkK
WPZrh5wH20OEsmHAX6Dfa5mN6QzORDuTDLob5pc2znFHJvOpfoIS89KXeKBLEj0SjcHWAlqinZza
GkpckDHidwVt0GGcJlis1YhJpN75JWOIk2a+O/WLl34WYFZi180B2SAO1ZTPqsUU4Lbtn4/JmmLJ
mU8NimWUDrhuxTY1868an07gnAZlPS71peNjl8/RDjUL33r8fsv8/+kMk/5HF1qNyl5U/Y/HDgyV
5LxDOdfL297ZQJ+OSHJKEVU7P731J34GE6aFV/qzuj7XOWPGhUeJeCvnaB7zb9F3tkDDulvErFJS
v+Aoy8UOfzosInWElePwymnuqJ8H6T4Bc7a0x5hsfP+MRtGW95omnNSMRPxtKFIuXN3fMLcblHvT
PhLnWTuIT6+5fPC9dRHuLYaHswqE3BoF21uT/8Rc31N9KfWFrv1a2V+mgWcgs2fZNJ9ReXeSl+rc
5Ldg4bdnEhtm41KbxfmHzFZB6BxNdA3WQEasQ4I72/l2rwGvCbdWRFu6xF3nZfeO2YBSmf8eI9KV
2XRLM986aQZGjHUfANWcI1qeA37hlMXKMvmLlpkUM/+g2ejUBFrjGt+sXGHWoDGEBiQM4+aCF8H6
ZgTENBdVDnkB5t6yb3V6SfrvcDzl6k8fquumvhDcyEoZHBAhPLr1lfS7KTvUbGoTbr2JFUGh3OQr
geJNuv53dbIZ86+CfJWaTwO94bACJM0jfQByplVXO991tA+VUywB3gDJYows+hS1/dYxbIxPwX5p
erfujk1ylgGB5TuZESjDLHtuYP2IfGZ6nJVeJuDLBsUXL2Xqcl9H3aEbd1ON3jaBcMwrxdxMBoN1
4AgwqcEQVoSXwPjjUICZYukrImw8/5fTAEHd74RIg6hDbraDhx1S/+2omSemhz2Lx1j9gDZgsIas
ayq7fhvHm3ZaYy6YhX9JjYjo2XmstL6Heq2wrMMH3y8K5Hn6M+EfrJ/G8CWlW5XDogcxOFw7Jiil
TDULakFHdutkP5J3KoxlPSFHYvm1E15XFdNOue4k7muLM/vwT0Yl3ZgekdgNe3PZJlvVX9vSQzXI
iXGxaqxjXF8Gao6WFyg5A/nTWhTzAkp7nsJjzgiYJkEwPPCZCidALwPr25Gjle3CEaioizxyAXEi
6549Vvc621rKDlRcRaxkcW7fYBKiRQAPU9zU+sLWv8BybqE3n0fpkjsUnVTTH4boOHK/yC0BOdSO
LKqh3b23VIx5eavr95F6vr5Y1cXhEtXUFezAlCEdobiUqHA8pIuh3skHstpDGFSzdPjodA6s6Zs1
v4B2N6hlkOfbXY0TbgO93Vwz/u67DxIWZrgUMkZ9DCZwB9ISauXZuXoj/oJVhEB46M6W92fr+wl9
dNEj7uPEkoPhLSiOar0sNMQJ1F0rPdo67ckZdrA1Rxbv8NuZZsbdM/Y57+qDTSOvkjHRhUeTaX2R
NciHnpq2lvJNqh+EA5vsXXVBHm6H7QuwzUFC6xAJUQH9RbxMMxc6uvDNaMPTYswag6CYIYnJmTrD
Ou63k7lyzJWZnZRyHyHVkk4mHRzR5vHDMD6V8ZJK68zZGvC7agakCpnoQQkNygawgeYPS2BzoCSc
ZeanwilgeR9iXwauF3Wqlb2H/RFIx5uW7qdyQ9A2Ahq/ofVe9NrZ/vr3AY5XLLUL8v8iby87VxK1
Ib1wxUjeHmk1qe2Mntd95oqWSY+vws8c8eLIWDlr76k4XyFSlxosMq8EJ2O/tAw8els/+BHEuQoy
QL7J8EA62rtfE098Vp1N3aCMgn3uWLNi0abHoL4UtXALmRtirlEKPXXvu7Z/kc3MGwSBFnJvcaro
zZE1iB3R1s6pkaFXgbHVBqbpOJYVgIikMHkojjeDxqL80vDCmLvUfhTPIYGeauEYor+QQezxbQew
dIjdBWON14LHctChZWA4yfhba2cPm2D46e2S6TQOGnpWLGYsVSqYnMJCnW5r+zANyMPnVKUxT5Xn
ov3BlcS/W6NCYLsRqldf2eo03LZxMgm3Eno+hDLQcfl58wCsAcFOs87cKOYmZeCQMR5rmZsVPflk
4AjNpZ+uc9xu9k4co7WzUJasZ96b8Rm1a5v2aLjBikwkkPYGayWNNcA0cjzuqV9S5m9o/ZMKZP2Z
RcOM80Um3JW0hznK48768ESjDgGK9dPCgYYsw5Xdahc1fGT4gyxsd2wZwxPUvjE8FO2yth9oaJDd
8zpiaXXGixLeoEs7zE3VwDsU6pcIa+EEailVYAm0DEuBP6XDWWoPcvxArzoPmDODmYq3yEpD81TP
giWWcQODuTEbvZXfzJnUBctmZeuHgLZ7pduLKD5Ss6cgN1rExjJKGHFLdNA1HTx0XBF6CzwRhyvi
aMMOkAiDffxgaaaFIB2oxuwnMnTuqDY56caT4Pu30UIOHB+T5IaQAqavCgLUA0pg7QKxuIhZw0Ol
okgGJvxPLxTwSseHtlkysaLLSxPMBEvfewwaUN7D2K7AQMUomvpqZe31fG/N7/SH9tu0yAEwsivB
LEN8jtvFzII3QDU0ivV80wU3G8m75Mx7j1SlT0SG0YyBZHgWvTyaMpXBrHqoDEbljwbpg79iaVcM
O1Hl40SVeNt443k4p24jjVswtTyMGkw9+GmGtXp8EhUI11HuEWefks7NBWELKpFzT9KlcP8Vlz5n
V7Tm1nj98klMzo3JEK8OyGy4tv+Afch1gdqyiLSQz+QySO1FMJzgLWBl9Q17RsguPCcPe6S+MLkZ
Da0hyuCNOvqNVnIJN4/mmWeyc4idW3XxmZXJU4MPTvOMiBFehG88c96QYPqOI4L1hM8ByiduOG+e
D/sx2CQV3bMYyUJS6o61hfjB1QbASLBDiKoBPY+3Hne10rr8sSHS9OlzjPZ2skWC7oE5sFc2Qifz
gnNkVjds3HY+GnmI4Km2IUeYAxMcKIsM5vGyeohqJr3sRHKQHlkBSZk/ABPiBJV/T3E/zhvkMGI8
iUSlj90pfc8A3jn1Nhw3woCslAthZlbtbVGfQ23DIVM4iDtB2PC4Vvcaf66+TSnSZeIrS9qFjWPR
p6EeGOmsWO1zVKndmSyOYrzkbTSbfHaRAkzBMkIyOC8Qzf8vjVYoifj2BgijgNSLhfTApdxV7nSD
FOmjMs2Ga6WDK/H3YfMaHLcTjln2j/4rS5dKcTTTDeEwWCTxmyJRv03FXAxevHQuUeOr+zh59iw1
ARWoiquQm0mzR69ogKISYv5RubXGu/BiRZ85qm97OotuzgoP0jyaKd3eR2blEwry8Mv1pKxs7z48
Moau0lHyrlW5tZydbLhRhM0ZOGYzIri4JELNHTCDiZ4PwAJs/gftO3ROJovm2PqI3MCFdDiFP6XE
0Zabs0H6S2D65auyBeeIMLgucO85l0ze6j3ZgXRx4HYP8rh25LkMFGIUWj9l3zavPR9DQ11aVyew
h/l4LsnyGfRjlOxlJLb6CfFLUjZvTALE9Rtpa17esvwkn4avOmZh4BNCJfBiAU9rvxC+yrz+Sokd
VCn6OTXBoeUIDJj2lhSGfu42NLBCPykda4Qe0lX8AVtIAqnsjvbTJ8o0xHqppkhYoCLGKwTobYW2
kfTweCmpD51RACEoYvBS7iykZDRCFj7HYE2e3FtDE4jyrAu5y7onudVsKY8RQfNwXAcHCwS2PQW5
G4BB5oldwg1lH805pLz8KcXxzOYQZTApwAViksR9nmKnDEeX1RhXKRMctw1X5AZr1Rl780BHb1cv
OHxCCW9fJ1GrdKxJjYvQMQ/Ot2ix+3UJv6P+1Nt+kWHXfPGWeOeu3XbpXtHuwjbMxNaPt+awUXXw
z3NyV6bmVy/fW/Plo3bIEdsqNQRmRh9GuRz1hWG+jyxTQd8FqivattC4CPeSXs4lf185B9bbbo3y
mLUOmAJRJyv2uVfeGd5baAN8aHwsgTlCy0duLPvst+zvFETJlUo3auCeCl1vGP41yiX0HunvFB1f
JBH3S3Sb2fSbd7Q1Qs66JaM8y9YRn5dMHBVjN63dFOmsdnCBySyrN4CpIEIyicjt08SlzRqQqM3u
QXfMzM5Mj7BGYgCaaHbk7EhGyTLhIR3qi+ztofsJTReMNepofluIeGXJBJYsDh41vgpRymkqr9he
0KEYQxeYZQwU7ayUn5n00Tg3HMwGgwf1mgUfNdBW84bOoBU3cIizHH30RrdJebjL8boVowETNW1z
TspNhnQGbLFOVT2+8hoRqjNnv+T/9uStWKAc0fMIaTiIOIoei/+JmNEh4shhRw1Fi/04PC0/PIh6
Q45fLPxhf6Ba7dcM+RdkPIzMtNpdqrklE2aVovO7DjZ6gVQWbVeyYvvjGHvgkm9NuRF+RbbXYqJN
i2+eKxAcSgS0WHto1bppBTfZSJZdyg9ExshfNbehz6rrxP8yBX7E31Os8x+I7UZLfuS6AMzZs5W9
Z4rAarIIsG6NClT3ZvkqOzSWcdzHPkPkKM9nKh25CUO4dwSACxXXMl7TKnioFmnow5OsHdSG1y2D
8rmzgUAwugiMvTBMx/WneMzjBb+97Bc0P7CR1ZwlBshF5sfVEYy7GG5q4YWAArrYRjs5QHBzqgAN
gQMkK7FZiLRftbmkPY0OK2xES8F6XuzC7GBYR4yLRMXefbZy1DOzrqTlkvD8WjQr0K+r8CFph8ZD
m9izVv/UEzfzWU6FGKEIvAbRIOlIkZjIKbvRZOfC0KvMfjo4SOqOkZwW3gPjkscrU92U0rXO0VZs
DJQukCPtjZ0i9NEWzJVxK3Jm1NG26H5H6t80OiQdSvCMdtT6qmIO6XI9EBNEWpnosDTlq0ozMDIf
CVefRYhWx8IU2pYejthLvEdlll+qwq6TOOw1ejDWLj3OyGhbmSCliooPcZ73/q0y7EMtRX9tVX6S
XMJd5Wf63JCU0zQJ1xG1YprJf5runIJ0eqQyAKpKAdLAPF+N0I8F0rbhIq6KNXHPB8VajXr+6qfP
njRJmy9XG8jl8qWDCUt+ys1nnYJHCzrXZp4TlP42h3Efpem+opIM5ZaVqnJHLz5rcfGDiekvNkpS
sKtIC/G/ZTG5G5gsS+gX3rTrA5XLFBtIqa8cliltxwNXxRya45LWeon+f6aG2n4fDO2hk9uD5Siu
X9iXXk1lFi4t5++iQBuoBRK6GQyhXXwJhsmVFB3cqOPKMeWmNBxVdpFIMuzcgUxkLbvGXA70WYK1
2XPWVHLzY+sRqwbrbDlit0MvkZB/jvDNQTc2pvnaCvGLAvlDZh4wdTKLS6lCih1h0ZkD8MVhEeXQ
ZKzRzSd0LmTPejbSK9CSnl+5xcQGmFVUo744jKWuXykpmYPauOllaZ8E2a7oQoLDplWCTLBF+KD4
3JtsEca0J3vN4aVC+qOmy7bQ3JaeswTwGur0xnl8mlL73jlYPTrTOBVTvw+iwjV8wL7oka1EmQ+l
iM0paOgmtIYJwkdpb4YbPeWJoMJK8b3Rgjnpe4L7ZPCHg48pCNrmzoAhIMflorFgisJ9FGuMPFLO
tQOGjYwy4omXMa9RGJS7nkeDwgSAnkqmZelGuYXxDCwRaHu4xcvOBqTF+mJSSK4XIqCKLBqFm1LB
8213O0X/kuTXBFClEGfPj2IBsLGIIKjhadUsPZmYelQUOhdgTKXE0hak44f3I8qSBNmKwV5/OEUB
03JWSxFqw8CgTUIZGNssyg3WflAb2VvozI316OAk7wV91ejQORO0MRykBv0DwZCTCZ0GtFaD0dlg
oGqyJh4ndGINzOc0nkctHc4A3pW1epHqM5VsChtc2MidrVJuOF8O2qWSdDAFKWGPQEH8e3Q6rML5
8Cj226JdBLHyZmC44gT2ZXpjOs1wWnrTdkw+yqle8oMuiNlcJAbyuolCt/vRG2ZKjEmio23tvHCb
4fpgmEqlPEeapNXs1jk/LPwKg+hGg1tgrCyFDDA2l8TWUxF+dtOFojuNHwUe35YMstBCZMdsAhla
KPVzP0jdmnQHm08kweuRkAHw5jEo82Q7wmNnIUQY1zoANz9d1Gg7dQYhUirfmSi2HIvi450E14Yo
BAkGvoW62tL52NDOix8upKFNcs4H7dmRYdQL+SX/wMKkVInoQ4WkJSFtkMUYiSajj+Qdu8dITdXC
2xuxX3Ndd/nc76WFGqK39YZlhgRvwitgZasiYP1YM16jqUSYXSBRCEeqEtBAKnr2TAGYiokyBQLV
iUqNR6lCroVeAIIAmoeOz1zPVhpQr8KLd3qlLNJqpNuggWMwuCjNa1WwBwt/c8DHJjMMlSdc0L2M
Jp1PrHNzEQHp0EfXfIAc7uALq/ESNnTGdCKKxdgNmWlOcoaD1KFAu25BsbMgGAfUy+ivmj89/bKx
Egs6Ra0yD2ZZKSpW9vdK8qw6kLPaFobXDXJ9TScMEIgSMfuWQibFjMiVnkuMiXZRUxpa6MCGsV74
4PaarybdWgDQBuZdNbs5mVs752fVAJFosrXqO/nNjhqUFdEMMxauppw3palQ0X52yivwYYmmfMzn
3ibFlFayXqgDtpCJcIBe3SbVe2PiCmON0Dev3nt2w8EJ7olzLLRHru7r8F0pP4BW2NVdSvY8/Brt
pTJQpRg0LIz5kSYUKvVgDWaA/qOhJRj4+3xYtrXOlYGEYvA2TuexnvrRezDA/W+LaE1MUMVMRI4e
CfdMYfEA4ac8Z3wpaXwaSjb66ldmM3tIlHsRgXeFOYLVYh5BUvAyzAY5oQTINnIo4oP8LagWLDMN
c69AlBotYMcjt+g9KxD1hXx3r6k/WeZniho6mbyFMH84eoiu5GVAVPkL1FvbKpAtmLkFDGMhJjW4
HMPwK6yZ2hMJRbRB9te3iCdN1A7KR43RoAAcovwq8Z/NVKr4zJCBRjRzNzl94VLgCiAd8izFR6WC
6fURoqoWJjz1EkZg1zHvKVU+j1XAbOnbesIRWn51+t0cbnwSPV4QVsag5WKJQK5wlhmbQT77xS0l
SBf4UbQlAlYxyRHiDWTrTeJRvh4ZD8mBm7KZjU9KfOwgar216rus0P5Ly4CFYMJ3BPzCoo/TcKiV
tWugZxu1WRp6M5tNQEMVGpTwo2VCRKQCjhgGUpnPAkdlw7bAsN/5rxD6YX0yv1JOmSGnarFdjYf+
nxQ7QeuHyVzjxm7tYKn55jaj3zWsYh4wivMg2cZJzV4JYuTw6XUCDZi8NeyBVYYKNIUIhglFZKHN
L38kicDLV0NeruJqLvJDaEQsNu7IKo6MqqSYMJWDTgwbbUa6Iu8NajSI5TcrpX/o9+TcjEgo+2W+
wec4pUvYzKJiV+/8TilflOPJjHZ+eJHA66Fpb7cy7kVcPXq+zh24ffek+pnAvUpgP1vGFIZyEw95
WnxW2FJ8fuTcGfglkawLQYR9OBGyIVOnhC43SqdVhDoIXYVK95TIoPRDFOr6XYvKudaddC9faspF
0u8S6ZKa+lK8m5m+FP+DVflkZv+OnjrACW5StiOFKtA9NcNXYXxk1aG1fPhHBkEbtIe/GidIfg4z
ot7+1OCgk0gqXsss/ZWtu2q96mGrescC+Iy1zRDCKBrTxd+kKpaj+ojjnRStSz7f2l9oob00NTQR
yl/H8Nt7wjoDClt5Wz7L0N4xTWBtxzKm2crOjigefPe1va2wW6bXUlyz4ZdO3zdqN6X4SFNEtn/8
mZ1xl+tX3pBxes+5ZrPxu0fIl5afgH6T+IrCcIKLKR90uyagm7RkdW0N95o6ICX9sNb0vc0ihZl/
o3AifshcPxHO9so5yS0zqr1XXsz2OytX5WBj8KVvCTHxERqfTVz7bKbK4q4GFm/MPcuf4wgOqr8a
zUVUCIqMFneZY99UTlmczs1gpyqXzrg2zFASuMWXziTdbGMvVf8QdReV4n3cRiW93IGEdH5vaa97
0BbTKWA+4qlXzf6oCmVmcKcm8RFDG/tER2YXeKw4varrGHyn6ZeSrthptvolRd9Ns25MR7VZ48DT
1K1MWogSbT15xFTrlu0zlBE77pL4ZOcby7sEDN6g2vXetmJV2R2KcqnXwBc2rXHRWkSW8n0ybz36
BSU7QEGvaBltheFNfcwx7PDBe8qzyTZ1sU+Uj3A6yMNV5yBowzuPjMIxgP+5dH5Vx9gpE2I2bkzx
x9HoRevs1bHWteIbQxMw7KH/J3UPxvLKuA8jFqdvBVgESjJf25ks6zAvskTxMRwyu+zzW6HciBdC
AHs0IyxI+A6nkwQWUiwtbqa9bhgG6bsEr2+0LBzWFcaO3fbYvqds5HscP3S2Qu9K3Ri7nnHkL6r4
JDs3k1GsbTCizDjRkSYkJ6O6W+YhqGAOnYNymwao+NfDhCRyBVzPDk4B8kUiIxztGBn23JOpwl0u
OdbiFqrfAVp+35/N5AXYIeEbzVt0eWS5DAW1FqdndyUIu8h+E/ia5U/M9ZfuAz9ctCgW7MCaK97D
01ddhQZlWWJZcr6k6jX6X1P0NG28qdLOSU90B3OXCiSAbVxxlubaT8FdY+PBGlDT1Dlanj5ahGy3
cv/LGMiHptQjDQdtZ54cxoCcejrQmPVDoHzFwSPvnqZ5L0YWMIsqW2AG8sZt0+3U5FNnO58d/eBi
8M8gZZuBgtru9e4mc69E3xyOtTFXfTwJs5C1FBi95ljoewYsNZNiDITITBEkfKUoKG3v4rBAq71L
pFA/wd1Qr6r3I/MF5HeeiDK96C1f6F/BrAwRI1+9hkgXzG270RGW+zy1J3vY+t6XXm8KhflY/jn6
343sGj3j72LfD4eIuJhuHUVHeMY08Ha/IqMOczUHfPwr3qb2VLd7X92p1Ts9tgzRM4qeEvxNyihd
++7aRyS7JapJ1hrONsnZEK9D9cGzmhTfdbVGljfYZI6mbzkSJIIlcJKQaszw5BFitlHA2innEudk
ylncwYYEZwupfWbCeU6hhzEKnVMWFrY/i2ybWdWveMHE8KBomBXuI2ObKS5HW6s/CjIA0C8a6V/F
Gj8kY5IOcIYSBbQOP1mhbAhD9qW1bDLtQpHKaWL3m7r7wAfRTMy4Np6yY3jo4KqO/HeVGTcV8Fvd
YxXm1zTo8zZKZ3TUZKqu7ZbAUe1XF4EK1DQ92r4Yfq1sC5U9J6plne3sYjBYKDZBdBNtGj9sV73o
Un147jZjWFEYdShGrYq8DA/11S5LfjUcSR3j3xBjoRHe+vGd9i6n/IlOUXomqC3zlmUpTA+pz1Z7
Z8dXPfltFdb78segfxfGd5n/lQj6s5nSkyq4CfofMx5mGFxFf9hKPyLzMKUP66qrrj7hgtVUIRLD
/OCCYZUx+qcmI9zES0qWVLL27E3arL0alJmrEOhjAa9yh4ls+EsTX22bYfd74BySR0XuAlRFGcYd
Ejsq+ewvca4tSt/im1uUP3zvX3I4OIBqBGMWkvGpYCoSskzc8eOa5hKoASGUJm8chd0bL01QPnkH
Eu0oYczKHyNzvWSlGqsxIxz1Fvo7CyY0NUq1qfiLkizdxV3HGlvvuY6pPypw44hwyUaHTMa3U+JI
YEPDPuqNDR70DZWUoNDlLyLrFjEg4pwYLZQra4N8SdRpTQHsQ1prIy4KDsbEL1ij1FwIvDIjUvjQ
el/pxbjQxwg9iPPZpdPTMdVHIVcMmVhWqtOX7XWCdXi2uQRUFM5tmh1GfiWH5hEzdQstfd9p2EZ7
G2xQtKk1jVc2R8zx7VUGFcS4NmIYcc6QrlO73JoDtUGR7zxU9KnNltgGpich+kYKMICqzJPqZFre
aVe06a41LOHGWgRyZqDfMU+RpaOcI9+KXwr9XgQpoAlVdZXEKy2tt0Ov7XopxkP3NtnechqLpcSQ
0rEiEIaoKAMIIcH74NGiWJgB0RbgaHUNo3HTjhCKqiC+2lDmRXeBQLaarOCgeP65tttzM0DgcEZa
7l2TXn2g0t1X40yHjuKoCQAJxPKipTRti2FThp8yioF0pK6F79SqbhYm+5RI9jJDm2IgHCbUzeyO
Hme9QrMud1cMAoV1HP1hlTLaawIgIkitRpY6GgygqPmS87OQ74a4YGJS47JYfStZIkrqLa5GOGDj
M44ynDvTrkXDoQyYJpudM93DxJ9PGdFIOYk85HnF+jiTiwZV8riu41eHK4yRTUymBFa/FV/lMk8w
qnjCGpd/+8CQaUcL7Cvxn8EwhExQqFYq8jrfjfkXpTkhtTS6IxB1jMRzXUXYBbhe6salQ36ZSeSX
QWtoUIwVCB0tFdcysoqavJmuBMpvLchm5jzii2YWq1I3egPoCa+c2OESQNT03VWWsP+1CedObfYX
TG5depGqyc1Dkspaf6cp48au2yv+xCkfdsgzd3Iy8kIpxyxrzjTArk5KHc4aXKOQIgZy6uEn5NFF
JtuvtKVnMvZXqfkd7HDVW8YdvK5hjxfVT7Zd4a90crQajL1Nou1KvbpJZfQrJcRdmULeW/c7524N
xVfZE9Nr9q+ozq6FwrNDXYrNv7fbUy8Nh15RDpk5HYIYiTGnZBMQs8cmzDGFTVgbv2v4Ti3JRkKD
Ly8QPmSkICVl8lVXBYcIa4uBSAYKGvvqQAYbaNGRzHXORYEmVhosyWEtW1n43pSsjvaAzr6YECwU
Kf0k6RVz/7wP49sYyH+JpgH+irtD7fwNSn/tbP2c6wYk2m5u6tOqJ/k7M/q5Iw9HHGaoImRoY5qO
EI/youOHTjuDnQIq6BwJqBHGc49nujcl8LPWB4oHnDzpl+btgMuw3TKEBEaHjFk7RDcp8EqkpxqW
V0JtYEJru9Qvr62D+SzV1fd8jLuteoS6z21a5u9+P1XYqL8HafwZeoJRECiuS7BzO65Mh6m8w/gw
adu3qhTlBiKdJCecrYztcOd5090KU7IbxvBMACLCJkl/y0n1DRoccT0naFYSsKuxb1Ww5RBJ48Kh
uerVKqJ6mU0FqxrdqDZF9K4RUuUgrAc8QF5LuLLVYKVP3kazq3U1Qu6FtoLksymirUpL2yaovtCf
pDbrdjvdTIFBulEPrU9fmdApHHnfkTblabjvYJAUrEdQV/EJuXYdrvM+mk8FTvumOssjxvEoAHzi
z3CWrC2t35k+rHxZmnuB+REC5Uq8dBb2vGdk38p97VZmS2QmDuG6owuLdiEN2xjmG7A6F4UAdx7+
xWRhSdYVZKi3Um9XY4v1qZU3SvQcOh5upVIuUzt8yEFNzgetdhQcZUX5LhHpZlvb81AWAhEuh0WZ
tGshBWAs3/KhMXckew2A/BB/mT7LdZ19R1Sd/KLadOH0PZGQwDt+cnRzPbTclQLBZnJD68U86zrs
SnjjUcMo6bSvJb5vY9rpgbw1fHXbWtA9Quj6FAgW2309+uyhXSUwllJkKsFIjW1C+ul3bREdyijc
9CAnBwXJLWgErINeMe4Hho2B0ay0sV1KPrQmI3cjCAFp4xzoavBnrX2pPPzH0Zl1x4mrUfQXsRYC
BOI1Ndouz0Nsv7BiOxEg5lHw63vTD7fv6iFxpaqQvuGcfba/nQClTk1OivDMiiO7k2NyP7CT7+x6
KJTDkM9e9XmPRmi4XlkBKqaeLSh8IuOPQJWIIhXhbgC1X2jx4HWAde7T+rpIj4l/R3wyf02DK/gP
0/jg1bTRzFmGO7JAO7BHWfbdWPR54M6X+Kf3f3dbG1n+qZ1TlLw37mskH/HWiPTFZoIhMECL5NIx
/+7ar4xxlDYTQ3YGW+HH0IX7guHB8pByjqWwJlvh7CJIHXEq4KyywISUhQ3YFTgo4gf8s2N8PXOw
6+xz9B82eL1MmKG41wEur6l62yabOn6K6Rd80Bq2f5iG7QUFTEZbklf7DvxZ9Edz2A7Mztmw02Cn
IzmHsEz87HHAPUZVNCzo229Jz8KTTx10SQme0ICzgxYEsTn2zic/hOyF9E1VLw0XT4PfNiJmd9jF
XJJBHyMmv5TLY9QeRve80s5S+Q4kbAfdmxFnPo6+uHaSe6H/dME/z0de/hIFf9rgOfTpXaH3uih3
/Wcv++H7XmqI158lWEsd/Ybphu9o7dGMXY7ZRpK7rYEStmm2B9E/WqZlzObDI7JxTDAuK2Jj7iwq
L5lCH2dQUGFgcCLSWMaG3D8e8Nj5FY5wCfGjDFA4hgjaOtbsmVTdtXjPQyZI//iDMAKKHcax197r
BDrS4xpTt07xUjM7VhOGkAxf3Ayyud/80e89YaMeBRKXdbvN2pgKy/XLB4TZMFEjsicgxsdRn5FB
jMa+qNRInJJu95WnlmPZ7NM6PBQE8XSs50KnIKM6PiQP1mchZ+JztoyY8dCE8+aiKyVxgaeIfY4d
qpNMimM+bM7Z7hgyv1YT/cJyhfSDRDQWxGRzGBy8fvIOapnUB5CwFZBifQ022TJhT3IfLdKw0yEB
Gtje46dZ/U1LLkWXbRjknYBRstSWpdMrb39+zBC3jcRn1WdRPDrea5KX7Cj+lPlf13sXIw3FQ2Kv
yNaNjzlHhQrvcvXZSOBA+jtYHlR5j++EFSKF/NpAJc6+NrSbh6VtvLXjQ8UOZmF99X+/TSenyg+d
/ZrFWwXsb6VbmuAgFO1bpXF9v1NGlepHu79DD57Iq+GoFs/jxBZmwNMflrRISM3ntzC6RHwMadLf
hM5PMRAn/Jaax5W2maCM1X/l6VDqJnUes/VFw6ZmgFJ4fwxLB72+6xr7K5xqtvqcNLs8lDsuVGbm
bJ6dd8KgEKM/pyXuJgdKyLtlKasQ9vE4xn/G2j2uRuDheunQyXTFX0s6yyQ4dLN/spQs/lh9Lw5G
zp0TEFTFjLQpXtDBDyheZPiZF7y0VQPRJM+Koez410QQ7pF2sM7E7oKYfp8NxZ4d3rEO46dlKE7b
V2lM28PGIBvEQVNrbKO3XjVnqdEwWghfYiIPFhKqQX2KMNY7rF56YKqEWSbFxoP9z6sOceNdxQ6p
g+h5bciVKsb9IpPrlGlTMgc31jSHkH1q4wA0Iwc1jBlJBvMx5wqeIeIGuSUJhH/Wbzb8a9G6t7Oe
Hy3buELysGB+LknwtKm5omcmvYgsp0mxsn7WOeflGtxlQXMWyDecBNU8JUYk0qNyyyOvmszx6lh3
1Mpze6ry8LCqAuGL+GgyWCetJTgc8p06LbO80x1erTplA7IJIFjJ6FcN1UIZhHqMfWfUH5QH+0bn
h6F9lqkhlZFUuxTNTXZMV7Z82JUTicIOgW9BA+26DrRBc/T4I+SWJ9xPbtrqPlPVBQs0yJHWOYZr
/MYvnaF7EiqK5zTcrS6qAA8uiAcRqzWwr4m5ghQiA6hwgBBKgEyrhx7YcgAjjyxYGNUzqzYsOE1x
gFu06+GCyW30PLT7mhKH2iwdLpYEmLya74ZsPZSoPKoc8p1m+z+J/Twsh3lOrh0mQGhzBXCpjp9n
5+icgfCUxXhSSwTUkxW7796PzNLWpDzEu478kiAJDo5aDktMvjpddgikkgbnIJv5vMzYXlBkDHF2
nEBHukhds8hDvLTiwrkNQ5Tr7L5rUG96UKeWSRAji0W95iK/Llt1pi8Z3XofjUS/OdF738d7l8Ek
dTr/I6iCr0l+tmt/nSryP3ercwlp6ELKKsPycWEGEgP+caklNcHpf2cmQQGKk3mzKP9zzG+3Yepk
7H7GF2si9kMYFeMMO9z01cKkae4h0yp2cH64q7cVtRkRFrPfJaItNe9RS0DxZ8Zyf8EpGo33wfg7
ZEtUJ1d9+GTkd+B8TvT8xqWaEY+dec7x7mLOv5HCHP3HVN/q2rAlXCdeU3/XSOcly7sr5jP1wZBE
XfXZ7dYaNs26j/HrWEJS6icfoMx0LPL7CaRCkX149qUTX1Fx609/ZXW22W/XOeb+iyLBszoZ96Hr
vkt1tY3dl3q+cunkfOeSz3sQ5ol4SyAGt49yNIeSZBXRfht2ZtmA4E79GcVlMx1pcOkoQF31Vc0o
wp9iNhoSlWESbJITvRvG+hBHhK5/pL7czYzyDLu5WX67mzcTA9MxKMfrzME3l1FQvsXua++IHf8H
8B5WhDwFMZolbAnysa3wIJY3oSB7AXUcbWAIfZKSJBQ4BN2e8CKSwjsijNmCbT+mLDFPRAvryZgG
Y5t4n7MM/bk/kbP+7McPSw5jn+JyAPaNA5ENBFIsNyx/Rnbjwu+vBo5Qx0hW89mxYBs54TVy7nqB
xm8ernVHCksO20BrBrhw92FF1pAxOm/Yd/j3Ass6LHytuA/7eGT/3p9EtZ5s7B9m66JNtcem6Z8d
/zPhmI4YvIIpz+J558c56q/+FLf+cQqTvZ9kRzEE+8mo49S0aLI//YW2BC5OHN/12Wvipb/W+KGo
I6T6EZRPe+zwHrgq4VD18T0U38OI4c3w8lnl2Z46ELR6MBPmQyx1cV+b4IHRsLsUvOFbqYHdg4y9
OSY4BRVxi4yUTS64SVj1ZJPQWFfoXMp0OZUJQ3v9USF3ypFV6OC3h1YYlVVL+tna1udliMGjyIM1
8JlQW2Qr+Y6LJbAd8T1m16Yl24xEDXJ6Sw/RVoVhnc1VzRo+5nicXCbTAyqUf5YKdCb1aDtPcrjV
lt0v/rdtzd5NC7fw28CGqFKsWeR66JdkZ5ue2D+MlLy4AbPFSMZkwdY5Q9Hi3XgFjzLltbNLPf4B
Vx2t6Mlkb02O+g0jB+Xd4NxMEzihn4YNWe1hvCn/eQOlt/hYx5HwJL1HabYNVJvj1EW/Ajrw1RJd
52TnJloP3FnkAl0GuN0hSaONHi/drG5Uj8XCG08ZwRlLCTo0aATLDfYwxWUyKUlQ48QlsN6DnPtA
ClIydZaLd12L6taL+vuMF05H3OX0epHsH4og+LOU7W0DFGwV94GADRPxaPzyWnwR20UvC+e4jlwz
PaOSzt4V83hqRnKVCnGn4/S5ncTb5jzyM0SOXp7dqIKHwm2whRBR791tT4DIvfO0uD/kd98mtQZn
ps6du/CgDTC+QjBr2V0ooN7V7fW8hg9rcJvE6ddq6ueEwVTp9L+Z1zF5riHxDyAlkvEHZGM69M9F
HaCgADjHT3XE8r0NBsdhvDMxfKV84wV0d5r46uI1HoFsxeiWi9cyzg8RtiiT27ex7sGcUK3M7wXQ
lt4JroqFHTmKKGRVmAvNcqx1f++lDSL1or/hAbpMIkRnEnCmIUmW4kMgxNhsBk734UbsruQM6Xa9
EY25YpCKAgvRetw9ZCG9puQGW7rutqMRzXKy7MLifQo6xBna/+lVe5Ra/w60fEvE/JSwi4vdFwIA
ngrepMUBtRUzT/uVnbyQc0XRPBLw+j2jaRgCpmRFeCMXfGC5Obkdr7ru7qTYvgeUnZV4qWPEMGJ5
jR3iXKxH29Rkxe9ozU8qoDIOg3+zrq/coj2KOTt2c/Jk6+iNH/tsAn3no4jSLWLBGe2mU8CqKyn2
w3C+j2NseiOlPBuvxy7rOXVQ/WoMh10DeREpd+p/pz3JYR25QZFzaQp1VM0jDP+9Ig/C8LDl7Dn7
tr9EULHo1LetWfOkUY8vbNH8scVL/OSv9mHNsYph53M6VOQb3jQlTB4BEcP4vAB2wopy4oYTXnZb
T+s7Ujjq8+WWbz7axHcXu3PBeJO15WEhRX6UNHNr9GwQULheDs7V3OKjPiqAimH1XOryhLPc0cv7
gEghT4MjGlcWveTKJ93Lyhh/1ERfet5lMfGtHJjEjUyJ65tkJTB8hmEKXTEEKxpahD8+x2Lrf600
cwJzVjK7/zq3OIhZnvPJv1mM/1po9yhHedU0bD3JaAX0j/LgWGb6RQzDHTqIf7oO9n46XA1w46P5
OPF1m4hQh9FeDOlVi1IkRZuVky5mvOK4yuErHdRxjp6Q+O2ntrjrqG2y+rLEFQsiFh5MZWGWX0VY
uRapGYeWD/VENkGbvC62cvYUJPdzeBGxIDI+A/wjaNqYXrnhSMlMljS6aN+WdyrvH219JkYWjqRN
nLuyAhLqI0j5UsqefZ7ftcRpCHwjY2usiMY1XPbVisRlFZd2xhY3ugh55Q0+7N9yjP7ZfxHBpp5i
HhXcshkV0C+Y8O0Cdd/N4dOy2TcH+XebrnkmufHYL7Rp+9Cu0cVN3LvaXbBiLqfBAuIKScaup4dN
PNDSVc3OChO6elAVdL0KJFWgnKMf9mfR9A96BsqAOVvExXCkGfnVAwwQOgFSGEFl9I8DaAKxTDfg
hMdo3U+B+l13WEET9je16XfMJFC+rQd1V1XIrhX1qsacgG/FBOiihuY5RqmWlagN0Bb673LqjpbM
A24r1n15uDNqvJ7YQcOwF4sBWxMTeo6Lw8RsxMfkaWzpIvJx3rflcrGshEh8/9MO5MT1N6oqzzLu
L76drgofOjMzy0nmly5FmjkS5q5uW4tH7yJS9EkV+6tZEpDTXA0OVF8uHSdD9RMyxx+8HXnqJb6+
mkuQzIOGdcEwDnfJW4FgMV++x6Y8Nku8AyXn2+FcrvXRoJ1asoCoKwVbwAcz4e2mLjy67nRswK/X
kg++ZNeV9Cc3QPxS230Jgb+0J5rJq57U3YEZf0jMd09Hjg/z0hJM5dKVtRgWavMRgU7sMQCBMVWf
rYLi/u7kNZ0U2giBIlmnez7iY1aETP/KfbIZJ1H8tf0AbuHDks2Q7Imej/HrDVBqFzDjW9XdMNgk
OWqmEZVMFeRGXMBVlzEn8TfJGiLs9s/QocpCvpXR1Pqks1YZjo0GtuPKGIzNfIbBVtAcleRXrykO
6ik//o58uDouF/YQw7xpsQ4iX0UkSc1AZMr31F0qFt0q/Vzyr359n7YRUQnGMMToA8+PP+afyhn3
NUUuVxcuvZp9Y31UPrbO8MZlDZV1ivkMA3dXos5+8bL07IhHLySpr8sGaNoUiKkvSNkZPXKfyy1s
kIiGelzxIcR0YCKA9dU4zXRV9Tj64gwZkByBWIew9m39HnUq3Qc+9Xr6u1zDLz8fPgqQMHvhZvto
xfA7eC0/P9efvpdTelXiPuvI+ImUQVGq4J/MDq8W8JFnEHP0gfcYtkDOSsWwpgY01/JHqI2kDIwQ
ZFeugURTNneiHR56SJC6zRDtjlV0HIaLk3CFeYFVu6hE5ekQqDqt21al4EuWBvBS1kw1x4r4Eb8Q
3jkDdxK3DaeaQPStDDrMPKhy9sWUnVaK9Bxy+ZCGSjEJ4TfRhrhFpFU2nCNG22bfR0l/qTEXelFA
cidWZicKvto5AtVqCXJMihcRkVnhmPEbaN9+KsKjEd5BeZiVGTDtFA1ClSEbCH/CaYODZNmFJ2mj
IIcAbZvk7KXwuKh/sTaTSa9ixLDZ5xBV96ZxXkwgAe1oev76ks7DJZftuZgbqugQIUG/LheFfyst
piveWHHMS2qewD6oIXrOqwRCh5dMoOjy5zhNHyNRHkyJV38NfVr1wWVdgjgAzz+gSYSAs4OcQSjC
4uyGHiV4IAvhh+gsutJ4mj2BY6Md1G1pwGENoOxdAjdmj7G1J1NUgdtfqipnZRoBKNCWO8RF1Ctz
dd2NrFXT5tmz8p8fPpLIAZzRkUT/6IfVhTueh78nYmy9ELo/rzx/HrwSHpP9Y0siE9gk16cqgIzm
p3xJdPvi5w02FGlPQcHD5ffzjRNN/imubrIhL2/KMTmpiDFyGdFj6cKdz7bUl7YBvZJlCbLxveLe
3FkN5zN3geJXBYFga1EcxZIC+sh8wO/JdBg6fIqKSfXOX4Lx1PEUtVvikey+9BiZg07XTYNeno3c
6DXQH623rvtlxaMZbioncrnEmM3HoXLsQTX2Z27L78EjkiMUPS06U3yPMb2bv3akfl8VqyKQq/D/
JmAp25Bl9Ziws/X78tptEYlFzA9b1d4K07JUH6HhZgZAl4kGaGE4KRQLgZ3/Rgn9o4caB4tZkTeI
P9WMRHtu9nnF7K3T8rtvmvnQgYR0JW/TCF9rhlQiVjIXS+Ip+rLw4N4YtKMx+/cw/8Cd/LJGo4dR
vaR/IgjNXVlzLyL5kAgB6lV/dyWKVuOTVJcj3o7L8r2Z8vDsZ8mlqlmkhcCz2gXwYheF54QVy36q
aOj8IHh2Icyx6zsJskWbCLA+Y7T13AzuX5Qba/HSrgiHFg1+0WarTz283qmZmU4/zbhrBbUQkUJl
9kcWMFrn5GXyYOamrDdFjchyEvpgU0I9HJ77YAi/cm+6yTuSCKpVEqWIccJr/81J8m8RzAMsdUHW
IJ5rDW0pyoFKZ7CSo7ueVmsfucjxY/czYdpjLZKe3PP2wbKpqT2My5kfX7c+uHPhRB8x3LwJIk0f
PBtFM+HL5C9nTcmFxaCif5J4TcS0/Ai/dUCbEC8INcuLQEVwgRWJu7IRKahJ4te558mo7GceYjPO
V3JhRRDd1s2LYTwV5pNA8s3HEUSM/5xTTVX8S0Xhzq81IH6XaGGnI2RNOFVy0djUfIhyamOxrXXJ
yqeY36e4PUhgVknp0LChnR61R2VTD3hvpwZNRd9SLTzFpr6JAkDXPTHcuclA2UyoZ5M6Qos0H20V
sNBccsATq3+xCrqF16T3MvjIfHAASQJyNNl03YrYCAgJOShqEfButBAwosg+DX5z8QPP3bcrYaZs
t/oIio3HCljR9BdF+5s17X2paqDAiXPlgdSOx+Cm5h3n5GTm1BfJ88SXB+YnVFbHx8Eh+3a/Rnub
UMGHDvuzKrv1nGAlUuWx/f+daIP84HX+tRmZG/UdYWnjgMhDOg8tsrqCsov5KZ6FscTeZeltIiVH
9KBPLTOGAvEMFraRoBeJ93Bu8b5vlZAZ5FvcI+6MpyuhG3ynyN87zdRLdMNTITD79B7FStmtMJnA
9SC6EkH9EaSaLZrVmOpMRhvVQf0idGhZhys/6/195XCyt7jq5JKQiM3oxamQ3szqM+8RKVq3YlUv
gxYNyO20EgjiqZixvANxDgmynnAhutC6t/eREPp9iAqsD7unHr0PnCU2S0Fcv1dJxxbMZ0CXPnSR
+5flwLPqOgIW4yPRvoj347lED4qLLgw53SOBcjCJ9Dljk1P35JCZkmiHrBuveS4xK6YY0vqNqGM9
KBhwAZe8Qt08xWqPAuC1cIeLGCTYIiJBOKuvA8S/NGvvFY8p2zGzSzOyPpre7Q6uS8zwkP3IidSC
xWvp+cDxsn1rdx3z4taRZ544NmWWr3piwZBP7P2LXLN2wNDk1c6hNhH/PhBo+NC9tQtxRnH3jayW
yWoPx9FAyk1r8zZ5TGmdEI+hpH+KdIKkl9nQxOPDjOYpKKpiP2F+pQCvd/OMsSjOR802QjyDEa2j
zN3JLi4IKGauWJFNi2IRJXXOoL71GuItRQxAYp0OeAyXpHT3w/gjq4QiMJjeJadU28OxGdnzyC54
rhD5T34FqHyZwsMy1LAQ1KO20RYwvkIbmNhWF0g20t59z30qo0DMBiE0yrwRRS1193rwquEd45wJ
cqgPoX70mz7gIEO+ZNLoJhzZ/iasxsbVdDu+pJiyp7vcZaTtSYlv25NgtoprYhgwG7LQmpz+1nry
J1nZP0zyr7P0LvtWy/S/YEwWhPLcFFflDEF+6L8bB4HKGm+MfTqV0X1H/LqyB5RxcXJC9ZuCAWpc
xjcxKAnLdbJXYZaY4R5ypqWJ77LusXDbLQMEMFQ64huaJ/vSwB4IDJtuXOTEDnn5untaB1Pg+Uyw
EQbIaGWWvkrl63PoM7PMpjg85X3BUmvCAxG3wVXClXpxoMYVZf7hV/Jh6VzirtuftOfKdIzH7zF8
ZXUj+aatUEey16YSy6WrHnSd8Gm4zGlGC1stUhClaFknXWOu8jQRmdgk3IyFyFplzANBYdpaE+sL
V0AsLccBsZlqZcBm+pvZC177pATEE+DtzSq32mpFvjds4POxb/AvWjzpS/0Z5VsIY8mewcNDAXGX
cbqrn3yv+c3eZQkp55wcDs/USQaKyWOh/ATXgHjxEuadrbF36aSIlUn84DDN5tZ0A2Mrld17xuLF
ou7SGXuHouuBZ4wjQTDMpxv3kyyKbFeHXsNzaXFVzd0P5kXUsStWIzfxDyZKh+ukCB+bYfhTT4ZJ
G+q9U4+sYRpDujIbPkQREuK5rrFF0YbEhRKnZKSCc5m2NRzqQU2G75DrbbbhEL46qO0aBXxn4+xN
julP5A/L0e0uq8EiNFIo/wpZMNPhAJoaJE8kw4BypJnshltnbe6tE+Fu9Y3aezmBbAl0kZ4OMU9K
ZkQzpia/Z8JgYjS4y3XoDyT2iJh5i3LvjUsB72t4qxUNdFegjsQcmGQVqz09nknD2RvfgeQi6HtH
j1jlOd81yLR3wvpf1h9Zk2I0iFfaTCf3D00/XYNr/+OlMUbrjhWUqWLmw1woWIcCn/Zz2KRwHdkD
gW5c4IHhSxKg785S9Uv1Cktgs5Z7zzlU0fI+pV9OW35UTvsx5AwLkhgnS5317yrVmNsGPn7dB69C
vuQVdG9or8QFRpxH83AQxvu3UrryGHMj5E63S0k7HSwMQzP4MVKa8lRk9bnse0iHuAywftYOHjg3
FseFLGksj7/6FPpGctvMHdxW2Jzbv59rykRkhoR2XOYtGG8ImJQbhHl70NJJDM23b5yrfFNapJs2
OU1w68itvl6ZKjebwX3s+08i178jNEzuqm7EVOznUXbo1ShGGK/sx4kIS1VTIS+zeLaaBTkp7swO
vgOpBHAtXl0Zf4WlJZZwIZQyzZAAMZCEi0G0bbaVvMwRWTKROxCJ+175nygpv5q1fQ7d8ZgzX9oV
86PjT5s6sgcNWP+uLAiDlL1Wr1dkA8XWB1oM0r4gr3uAmZINpxFwA+qSfgY3WeY4ScL5GGtYHkvm
EBs+soCNQC2N3oUktxlEZZvT+qUTLbSXsi7u8wHamkBqElx5eRPhRKnKQ+Xw9kY5vmajgrNwuEXm
2bOkz+qzGhWCa9fHJ6XUcW1wxiH6erdl9ZXWzJvWjiUJksnfqu6xnAUnx+aEfaqYlQczx6xKzv//
d0OmD8Q8P9Wl++Jr74UNxjcG9ZtRUll7Pm1hWf3fJZ3TtOJtZhc5bfnuHoxKN/+nx/C+b59zBgUA
aviSLev03jrr38pHFeNiUUzMq53pfYJueK19HN0VZVm/sgsyj14bkA5YfNYkO6q23scrTICKCcFY
SjQlsTwNEGVLfvdf4faTfQc6lMttsrANIRxjZVi0kVaM2TfCob/15pNyiBnwfSx4eYzmwHU5rfhV
zKu++jT4LlGzZln6npYx5NpnOePjDMIi3McS2V2d4Z5skBlycbH8ZdnJUdCNSu/btP8MsZdVKf7h
1keWmYbT99w4r32cp6f695jkluy1C16AP2G60mL2QFpa1gZpzQhKpzNMxdj8JcXD21QzXkbvwwz9
jZ71bBBAInEyAeXfbhyxdgLQuAmmSR8AvIIFigIC4t2a5N4LdsK/05A+ZoF7PZgRczcFTC2hFXhj
H+BERjRkbKwPZcjVkh6GkNTLCDNCk8TnNqZxaWZVHqTk4o62r9QgX/Dt3nvJ3O/Lic8sVsOrPyEg
W6Nv15Ee2y2I45xVcvkcNF5SiV1vpwd+JLdPAQqqvPMNzeUyivKmnYf3Mn4tdXBtqmpXoFNbwpzb
zhaMATGF1+xAi6peDmtLJ17Y5t/YRe9Cn7vEf+AV3RiNQdGGCNsgFDO/zo71Yik9RkY0sxF/fdJI
k4H93hrX11m8bFNIcGjOFJ39CHGUmaGmrxSDo6/tPkookv2JYjvVCfsou2/hmgZR+N7NATRVP6j3
3EiW9b7HHpOri70eZ24/LTufl8R8WOsDUfQv0mWIya7zVUPzIQplYc+xKflk8T4ohiOdrWf20128
K6eMb/ywOPuWnn1tRIJ8Yf7xHM66TtMM2XU5hw3Ixy7i2zY2dP5ByIpzTG9kQe1hM9X+0m7R8Kff
KjBxbFLnzY2pA6u0oZUR/nmQ80bpQNWREE/DaibfMVnGuSzqf2uHmKMsBc287F9Cg5wIwcC5tv5t
zKGOY5J3pk1450K/wOpXHlbiW0CIzhA6G8XgvADjUzIRbdtMnRoYmLbBOVXIo4Xm4KfuQxUgFG8S
B16SJaxyHOCkNLBkG5fdyyCXg+1Ii6UWFFl1iNImQVj4WfSvq6TsN8bHMecBPfCxrOIG5VmT7FCr
Eqh+D0Wj6moECzzTTVBfC0vI86DRHjl9dEVrvdclX8ciYBYy5/CKUs3EaB7YFjGKwxOxId+0QsBY
LfOb8qLouqHZj3Lm04zI8xWla4iVvh+r/LafnKeBc+xkbPvHb1m3iYjfV4ZjfWNZ5/e5z+fl1lSs
YnnWUV1fxTa6acd6E1jfV7UbXWcsMHeyFjdLylnVpLo7Ux+enY5MaF0x5HUTh1aBFKhCQ6eVSxAd
157jyy/sR+yibQ2jNv0V10oxwMeGhvD3IHMej8yDdlyPsDtmvpmsvNx7eAf53lYYzrqYCIt6/lkb
Sr0haR9GB1OTYa1ZK7Iea+JmKoMeLxuH/joY5aNapvq5QozGEn9khXVHrwNZ3wWHnKS4PIYTJ/5y
cCtCxdbmg9kWZZavmNlQoi8rNk+3wM/IhU90YfcLxQ2faPPMGErRz6oPmYg7ufCrUilolLtoVyNS
2GGfOTOSxNF6nFJCM6zbjshKGBatjUXHJUm1NDToNk3PngwB9An3o099B2XBeL0m3d9q0y7kV1FO
p1kVoH6jbAN1zlRJ/q+k9qhmlgQqQTMdEp5K31yZkL9XHixxmBzdAT0/5xdZoq0JfguUmqPDY+Zm
cmFfO/5jnrOi4QL7yFFbIYqOy8tAtq6axbFs6vNQ+j9rvRILWHLCx85Bm+jJLUlxCeyGakzd73kA
lFTP/u0skPuK6m+im3lnLXxkH9OhB+hRiozFz4IYNqUjbkVdkHXbnBqpkMaanqVnld0UYEDAKOOo
aaLoRcq6PZnA7uGU6HNPhYxgJP5neNIOq/7w864668lsL5k2mVbrsdE+q9E5yE/14JMPTsAD0i7H
2/dpSU6t75RnP0Ts1g622DUA2BRjY5J9KZUX9Y2xqpoE1BxVfPOtAhG2Tpz91bpbdAB8XmKC03R7
Yp5R3PclD33P4dL1KPh5sokCmvB7WBpmR1qUtjQrMKzRuCUl6A7DNOWX6qhh/GohECA1Pbbv5piY
4dMd6Y2yKX1b06k7Z8RySWYnfcSQNkua2xIfXdoik9UrsoJlWebd3JKYY5yXwjK9UX3rn7l72AeK
6qCJDu/KfL3NAoFrXq/X8F4OuCnIRa3i71y92RYCdeii3Wi0edDZ9FIuCopV7bF+Qc1bRZxLa7XJ
M4vyTyO62yljIyNKvjatl4NDqR7TAk27F29W+tR/HcL8ZP3lbazC71LQLyUGRWZg2dnDYhoJq5lz
vpjsQMoVbJ1kmZsiGUD99M9NIKWXPgksEZKOOLab1W7M9jmLupOOPzgyh52g9cJKw3BqrMwuVt2H
tNzfvuSo70X4ng6uuGkj9Hhej2I+8/5wVx1tAMBTBjAETNqgpUIyVzjpR6upvMx09FVf7+t4P0vk
kyFtbN1RaBOOq7jJ4pn4mxT6lgau6HTsC1IFvH27W3DEHAPW+CSh3mTFuJxXurAd//WVrBBhlpwn
sD3kP2SIxQSIZa5QgtsB/fLy2obJeMp5Vn+psb0yMmEWGNP94pZ8qKLwVRThcJCrYeeYBodUw40Z
HcJXI4Trg17zQwyfw6YJ+McwYLunxydToELFgmHrBSpm9GN9RrB9XB87iWlj0cmLTSVJSwUXTTCm
fxuvl8wrnetZJ8TQ5xhkiDVMu4TbemH4YSzRmx6VNbR6WrluZOwYP3klbWkyFLz7KUqfKVzaU2sv
SRzN3OguCPxAEcRWqsPYblu8rkhOy8rgbKnwVChTtufEPUz1crvEePrqKrgKvXG+AnRyP7lvw1qR
gj5VCPFrLhDMWIwAovoIKkg2PFEdQZ094VQgD74tANu2aP+xYMwPvnbOcvZgAMfMVumHgvN/jJ3X
cuRIlm1/pSyfx3sgHA5gbLofGFoxBEUy+QJjMklorfH1d4HdM9NVfa1mzMrCigwmGQrux8/Ze23O
DjizaRaHoXW1a8gLBSYA/PXoKcdzIEu1R0XZ7aax+ohQfcAyTcRy7DnbBfoTHdgKhWXDikAt3DUW
WYba0htDEi9UsCr6Bv06OcSmsD1+JrlMedOtQ5TdNuCmxuX1RDxGpEWfrcxA/54GRbZi6ihs5RLk
V98GItZqCDOkYpCMbaNCnZLmI6Tq2et2dxWkdCyrxH2JPe+nX1fR0WzIivDtwNuFooCAglAukQSi
4adDxZezwgcGvU+l++spyWkNdRzQ6+Qd7QJ4UsMA3yCHcqsc91fcq13E5ci6VJ97smpaLQHnKdDR
M+Kwl617SCV/w3CsQ+BANbHG0GTCaAM9Ehr4t6kSqyCNH53RAFY/gqTOg/eqQ9aXxR3YMa72RLNc
IOLDTlWHQPb+ZZhwZ09UswjxEvYpcoL8mHmzjxMmzbOz7LV0OQQ0Lj38APtqaPAPsoMZdLKw8o1A
E1Cv9TASNnYH1Lsp5NZ2unRpoeBKJPwHw/CADmU0qelNKBtKqyoqTKUMRHFExT+UThEhW6NfKrse
1maav1Tv4eRufBMPS41Lt+uKVTreJjcMVw7C8qXBq+nEMBX8kLw4PwuXU4F8iQ35jev+jeCwmKp6
+BilJL9J4A+amC+7uiiOgaBIFRAhYgZAsTHdZ5W9bN6rxDLXlqofZZQdJ/ydU8toHTsT80GSxeRP
HZvoyqljqNxiuI3Tyak5L+blBPwuQcw0oLfWATDmvm4+uJzqZUCogxVZx7jlgBnK/tQIiLjmLMke
LWTUHCsbMp6pFVskbbQwbWMxc0OE8SudO9sY9cDsJD8j3OCIHcDRsfHPymOUogHaTLehC5NFyK9q
ZaotJ43Axd3l1uW0Z5XfRjYjVfqjdMSs7Fob5qmcTMrPHiXGfIZJUGBikeMon5fGtAxgqUp9uOC9
+iEtO2cNDPCWWwXkuwrNYA/b3eWFyetul3r6yDV9SVok75PAQNN4Em6qh0y9AWY6y8S0qPKABQ7r
MlYNAtJgj8YVnLOX01DXHVwDfQXuHQW36xPWI5G8tx6vW6rHGU75CmZopINehCQYWywPKOYIownz
eh1VLB/9VNOZcFKWC4/5Jz67tVmhnypLOp5NQCEKmxbhJ8foYujJD0QlZuuVvxmL5ikuITRh9+yW
acX/9bXxVDE3Ceo6W3V2di8Axi2raFUiUVsiqw4RW7AdhW5aH7VgTf6wf+ygS7NyVSgaWyhpFa0d
EW4Kn9XHVWm/jYLmLDubZSpTKCeV8+j5KSL2htZIW4JtGavhGBv2tFUaw12cyOLu22///rf//Pf3
4T/8j/ySJwwas/pv/8nX75gJq9BHdvj7L//2mKf89/Vv/vtn/vAjp/C9yuv8s/nTn9p85Pdv6Uf9
xx+aH81//2b++j8e3fKtefvdFyt2kma8th/gqz7qNmm+HgXPY/7J/+udv318/ZbHsfj467f3+XQx
/zY/zLNv/7hr9+uv33TX/Hqh/v46zb//H3fOT+Cv3y55hYLnLfmXf/LxVjd//SbUX/j0sd4qpWzp
aFK5337rP77uMvW/GDbGU8e1TEPamv3tN3a8JvjrN2n8RZecALhHGa7jGM633+q8ne8ytb9gJHBx
kyCGMFzaXt/+67n/7j38n/f0t6xF5RZmTc2T4W8Uf3+r5+dmKVPn4WkcEBA2ukrXNO5/f7uFmT//
9L/1eYZTRCPz1XejcNcWlBTQyPJJnmujwVglMewGNWrvtr530xwUW46kr01jrMPFY+bj4tZVvlMO
a22hYFn/02v5j8f7z49PWn98fFJ3HE1D+aHZPEqd9+J3jw/AYobWh/HvoOK1z362rjVGleWhaZmf
Zh3yy4Ak167CrWSFeXStfBB/lgivRdEYe5tSTaWwO0qq8UqHSaHKVq0Mt32MZzOJ5qTl2cp2kz8E
h6lOz/hqxns0rm9lTsipN/fq0wqyB5o3YP55KpdMIts9Cp43hL/DfWYm/nOZRFffVGCXaXMuc7Tf
Ps3IHVpS/9L1pnlfoZzrAFKaYZ/+by/R/BL87i1kkixNeppKt6lwdfX7l4jSKLctg6lMxJu9HpHI
H75uKC+RVfQ5SIWeVrViAsx8zEu+a4oIYsvA+aNYNRZ5ETpwUqKN7+vDIRh12E9x4pNu1C3ZI8W1
GMRLbSUjkC7Du9qiPU9tj6FPIZwuhNzUg2/f9UXhnYIMjzgUN/ToboAmL2yWGI03dlo533seBREz
pn2Ikt7+PoF7m9ogJD3EUUvfNDUgwmZxGy2hFn/+IbLnV+APr5BBGW8q6RqWYVrzRfBPH/JyHOvU
D0w6IeNdwFCQWA+6gvQqe/AQJpHdyPMmWsGHzivRUhQTXIFSa9js6ZwQ1tqTXWE2p6az7otBQrJo
Wc29ePBPSaXOoyHjk2rqhGgn4zWJBmPz9a0mpLZwuyFY5dagoWinr5dIAWm3dLXrMN+klkUfpscD
w5F2djJBa3dHis7IV59jUl+srCuu1aQd+8kvDmAf87/fWDrgq68vOVeuskKXBy+MJXGMlnmvRehS
+qbachTKT7Ht5CfhNTSHfdNdN+bMdMnjVyvBSSjT2F/wiunbQYNzP4bBrnNI0uzmr76+FQb+AM8i
jPbBHFnbx+1BwDyEr/Llo15YXsQQM/blfWF71dHL6/9tDTBYIX//9nEgMw1lO7phubat/vABF7HL
TNOAfgPsADVVbiT3QWBfeFmQrLQmPHuN3N0cRuRTb3JgqZ0SwlWtrcsAT4xnDT49y8p6SPpmnzWN
cyupnZnHjvdJBm2hMIv4vo5HPriAc7vyuRiBBsS5yk8ZJ0FmZFO6KTOnPxUSJuuffzYd+S9PzjRc
Ngb0QNb8FP+wwHVTFCu9iWih9P1P2I39ip7XcPLkCMbZ55KiFO/0wXpgnvRDjniXdT28CuW9B/Mx
QhNecP361tTZNN9Uy7Rx/t7XTaps6uCOFoA3ahyIzfDZq9tg20WxXFLpRM+iztVa0AeLZSsXsrOG
29eNDWGjEKQ49Okw3lr6W3vKuuju606GgOPNtMnQwhDrblASKuXWl9Qn9UBVnmCm0St0sHz5dWNX
kb3O0U0eunIUiMVnKztV5ptyrUs8OsGTwTF5k5k1pyFlrITrhD+cMf6he32JLbXNL7pZbAevXPtS
iYieq1sv+ci4/BGK+SnLnxKYqaualjrcAk3t9AQCJ/O1FIeq0y/QMxdATdub4sx3rkLTf/bBKreW
n1/bqPRnIumq0AnI7WXx68/fYuv/8xYrk742H1/eX1vN9//T8uPgmgs1b2oXnWORPlzZVz+V8SPT
bqzB9Yuf2dYPf1qIOqDn0uf2/u83ZkNegePfx4aV7AdZQbrLomktBmKo2daultM5x68bMoGdo5lI
JpqVe8PL4aOOT4zXbnSbjQt35ph2VbYfAdxRWdYrPTTLnapNHRXamXGWcWwVokiTcuSgyYZgELt9
9pOhe2Eg+DPNLfkrzndNRTO+yLMTYFhwESV5S1ENb1LsRAQUMk5cMidHDYF2YJb/dWOXavnnL6eu
/0tNoGxDWbblSM1xuGYojv759RyEboxVjmOJiTqtkXYfpT3gsr4Pun1qeYrggLFrdgH69SizrFsy
3zj6I4cW7RpRRN+3Trlt+c2H/7mhp7YsBq+jYTi3cilqnsq4R3Om9O9WCWfSSfGG068nhxAYxpjA
1mPx3HcpMQQoT30rjy4OJM9bqtOzFqbHSXiYkNrLAk6gIfE4tiRNWaROJqb87upcIgK/OTbyUjuW
5q9RISCkhAJvkMnqWs83iGX6RUtqAdIoZ4VONbvXddLKnKm6am5cHtqW87ime9qaVwo1tyBAOB/S
ZyMYDkKvoQ71nByUjcWw1C0yKbmZJuL96I69WoPrbhgAi1PLqP9UTxz4iI/iZOVdxlFigBknAIKN
drKYQzj1qG8xCxoXe74p64GWU2NCDcgnGnBdZpHMPHTE5hbtFYG8tnQLRmYSiR6B2vgAGpz1b42e
nK0Adm0BqvOYd5JcJhu9Uc2s7LUPhxcgRNVt8IvsFLhaiZtWZq9F0mAdyvsjHb/o+nWTTyPqk9LY
IzSbZ0O2dehH0zr1kXh3tDx7//NPnfkvF7Gt27bL/mOYTFIM7Q8XMQZjIxtbmhpBtRysrrilHfGG
VeHh9+ENP1mtkR0Sl+loM8c0B2lL18knGXGsC2KTiHdKm+yzstIBNVjuMgwN7e9e5rK1VwEUaVds
AiGv2XjNY98l9bcGIMG49ybHvkf5ZWzCcHSPXzdpGfRrL0TJqDOefSpMMoX7cPr+50+ZT/8fTwc2
hTeVF6uXZRkuJ5XfX2ml2/StI7FhaTMzZcwfv24wEN5FgTJuqHr0k4/Ii2M/wT9NoBaVclJY0tSb
8BLQtPRahsCdDmveDeEz6clq33cIg77uVZ7C1SFta1H3ZvA8eIG3weNlTWG+Hgs9eXKigPF+DbG7
9G+dljQ3QQ+Dv5QP+68v6xI8ThMEMEs7zfocpClPQ85+NzbOpSpgnNRZLVfU9JvMa4ZFhsRC74Z+
hxbiOeqqxzLyoQCH5a/IKwtKwvI1j+93dRCS342/TcTMb2P3lWZjiobjrraaH6PpvtRUtIv2oxHO
J/5/Rp+oGwahyDCKx9fBZEMzyS9IcnbMdOqnu8wfISyhKyULZWMr8guBZNdo1uXGzX1G+tgP7soE
eUjZO2dnp7wJ7BH9G3JTcA2IFRF8l6jqfkSVtY3t+M0p0YWX5OXoVkccUAmON48m1nAzBXbeOzij
8CRannibsvIaYkZEAByEJ4Fl8C5i6h8IqKNFHj/oVrFuO3qMvuU9R2H0UolHpcqHbrTlLpIW8Oms
eW0q0OOd6r8LAg8tgV01KmE96IM4Rw7TqpZeOuq24SmSol30ah3W/cbopgeFPyIS8JwZ6QSZe/LG
4oqwu1ghY9xoOpo8qoElmzFq6xB3Ujnk6TqtUA5XRM0iTf9emshDDS2cGCMaUFyZl2wTOTGQd2s0
VOzvWAwQK1ThptTNNaMS925C9Liik7R1I5CsjNTLtVn470z9hbCdX6XSdpBBojXeErnWm9Tb+TeP
qOu1TIBdWZ0PtMlqNYTWZ848rE6Im+3IoWM80KmClgbEYoGBw9olVcc7H7YbvUqIN2DGtTBaUqMM
DKhdF26Y7h5JJQv2GR4co82Jmws0XJvtnOLebdqhhYpHf8wqBv8oCuQQU2KvGklf2zNI8ygRp8uy
Eptk1M5aoX8GoiBQzECYHwSIGcWU3apWe4zEpu0A3DuAKlCxLedo7HLopp1RWPvATYB7I1BzCqi+
vJ7ofkomhZGLBHQ0QAbE0/ME3RtKAmONuOX7bIj2WrHqbS0DMcgQJSvJYXfbDdaw6qBKhNmz2zgE
77j9Mtx6uXlSJsq5ptFo0A1V9Zhq9mcCZbe3ZHAeaBuMFQVGL3k7S6VOfpCY9O4DcdGnh9LKftY+
8sWAEcLEEoKUiQQmV27HiTg4JNBYQU7F4F5aoiNWNcJO6AnoObEnDVH8LDTtTUiiEnMf6TwswUDb
dgrWwWMYIMtJmhIEY26fGZ6fB90Z98331i24DAv3ByqCjZuOzMFicgLnjcp8jYb2PbB/6KJuQYWM
xWwX3XfDR9wm+Y+UB94PyCxEDv0o3ftmpZ3TEW9/r5EIY5RczKOV3zAHval40rdVX7owZWaBD5ZH
7LVIbRJHkq0dCv1E7+8zy4f8Thuy8ckKo23t5/6ictkIzbYe4JtrpFhWPiY+M/5VxIHc91mFJyst
B3wByl71Y3l18z5bqrojlwLnVZ9khDwNuHyBfniQ1Kax45Tnz5MqN3tlnlBuoyJ5BiRzSffevne4
AqsehF/JlZYBz17pdCzuOkB9W7i3Kow/HOK3kL9iT2oyAlWJT7IwLjpetQa4glxpVAzIlnmHTLwq
ewNCh/eQg16ZEgAek7OoU++1hUTdJvge854QCV23nik9xMkFm3IabGurOhvAYbkI3dC9qzVPEmVR
vnhYto60YO55wz+jhMdVFyGkeYPwE7Kr8ka0135AkKGs8k5Lq00xZt3JVjjsfaPgTXDbrdWSGtXZ
m7YEiaaSTWcziW1jfk0KkcrXVLOLxpI5OHLoItDAeWmEPoQIYWqPGX5sFGhVDLXUzOKjDU+ufgtH
9RkFlg+FG/wfkSATdjlUzbpHJkkxkUXpjd+bgsSwCcU1UH9IOEAAyxXk0WqBlCskDaYx13XvYZZI
PxwnTF7S2FvRq6WjHk7pJTMvVp09CVHeKkOVGz++r+r2GgJJ6c3HLDdCfEThA4agYw/5ooiiaUcK
dL2x4uQDaWm4TgfAe0IN/tmzGbginvpAxYpDr/4arz6gsBvBwYGVTIskvGU24AxM6pvWGA5lg07E
jWIEHWODws8ks9ddGwio79qZ8+1Q7uUDBRHeKq3UwXzKR12WgFw7QSKBm1yjUdN3YbSUJF2dirqE
CRszuCYtIUvJM6IBpG0MMePCfhnOVO6ChAWxn0KCE8vymLceToKBwapb4RHkUijK7t3N+Z+kS2wk
OdrPoHCqc0MqdMSn/JHN9rns8GC4+LXIjRYnq8cZWmiEXxl2fy+zMF21UfxRBEG3dsN00SMFXtjS
GsFrcwDTxuHJ4ci1Ts383WxRLDVR9kRCyRUqdDRjKhRGe8sso1XvIGC26unUolnlrQYlKzICXzEj
96VXLUvolabFOApCjck4BdepTUSJoCw+1KJ46fvBpSJxf6IT2VZROt55MU6NPq/fu7A9dnQ67qrK
GZH8dzazfhpYRYjKxgm8dZHxpkxRhCW1i5lrB4NFGKQmYBF16XhqOT0vjET2W9X4ZNrInon1oJ80
y7tNQ/YYa+NG5zPmqUqtyj5AS+dX53wQgFzC6GcEu6CKhL11RwQYqUJJzNj5MA+DDm76lqQGZlpA
RZhKjUMTO9Pfb/SxZWuaIxNTOzkquwIebsacQMGhluS9Qhs+wHVLD1ki0wPnCuTNg4Mvmm3dNZcK
eevargZktYGtrRVy3rtMqGbBplUvkZWz5uHNV+3GezPwNVJi0rTJOmY6rdm9RMn4YiewvJzUjreh
Nzy1Tf/qyWjuWqS7Lp+PuDW0pVBYGXOWuMRVW4E+IMQzoFB09Qb1nvNSF7QJySmsbBgENAmpH36F
NCLuTKuZGFqjcHFlBLiqLaC+Ebhz55ZXfBPRCtsHc/p541Ps9XbY4EUTq5SHfNcVPWbCaPpJt08t
pWTNrEamyiWJXas06zLMGZ63rB0UIeQNfDdf5BTbW1nrCTmZwJ6V7NGFGQhJxIzKK/pLEVlEclb7
osap0s5xylYe/PDH+r6k8VgFUw8qJT1pCeCByn8NQHohzTpHoCNtg3qo5wdGNMKL0bIPLmF2gc1w
rG5/4ezcilrSHc4f+yl+nOUsS5sAShc1ijf0/iJpnVWvBCCQyV8G0lvZhoGKWQdaZqNNikNcVyI8
IhyeWUuQy0N/j3Bv2upD8468/ojmW+K6aF8GDQDlOO0b8ltYXetFUs9Z8uNErlj3hOmwQEVPLgmJ
jpKcy6Rs8QN0d7Q9eEiMSFbT5OJZFivhRfSvqqjf6F5zF8kEH1yI8LqeGrmOC476NgTDEvHBigyQ
lM+DSIGVHKIB1Ecw3zBP2yLEtndjTYYQKv51qcHP8ApYAZRPBQK5FR1wbC8O3JZHYwCZEGedWE0D
iuDKJJo3ywAR6uCVusnDu5MDgnCTCb0P88dS55/WHhbq0bHOHF+pUjOKo7G5TAOfwc4HAOJ09lrE
TCoR730Pve5IMMw2Cr1LCjcSEAKUCasGFCZc+H9TOp1jYXyfwETVbbW1uuCM2GKjHBiajoiQJWu0
CrD/7BW71KoGoMWlYaHMgUVGjM5r7yA6GQoKeRO6FDzNGW2V7yIh0zs95tMuwF/S0wneg8K8JcTL
IK/HbyyLHK2QYMEJy2HJeBOjGe7qvRZn68kU9XqKOCYkY/XLxG+01Hl0d/GhUV1/BJp3j+1RW2Cz
85bGUBqnSVENMDi/U2wNnIKAM3YaZAV24DnrR5R5c2dyHeP7IUC3D6BmxdNwjZBr7c2pPg8O+WS5
Fq6AfALeGhV1ITDZcpzeUhRipFm1J5xlK3KjFLKsAOd8bbPml5xtgmnaK2ayG12TP0ZggWnnwq9X
V/h9Hq0ZB7pVgZo9bUNBMF7XHFuZ7MaufiqCZIUjblrHPsajokIII0Ngg7H2qosebGNFkJYTlq91
ZoS0qHukTwZGntSVZ2+cZUnnqAS9JCY0f4JzgUJrkGiav6oMYz350zE0BnRyEVuRUXC9NcH97LPD
uTj1y8FRzsJPAeyk/skMq18kDd0NqZoxZAGZqYMNRCgKFgxdQnK2ttT159gy/YvfDE+SRaUYkN5X
yNNwVNJF864D1uZYC24pCMgIqTwELVSWKpCbVMXgsSpOwHbs9jcrE7sO76YZ10ddN94MWPa6lSp2
v26lE5uz1ZC12KwvW0DcHWdZLIttGS51bIWdNwdnOta1Qp1FBb4sHPnqMfSBumA9xYbcxh2eO1HK
czd8d0aO99OL1wIi4LKYPfctGd9y7ieMLtGCxjGOhb7BqvTUpsXFt4zpV4I5NFMQDhphXIKGhwGf
6FSgEtmPntqO2kkz2oAXVYw7m2wFntwwK2PggSzrTNm7rvE2KnU54WAJZ5t7rgv5xhWGM8PlNJto
MKstLa2XwRS8JX5OaY79HIFmCIWuLmLUQ623t1BFtaXLBqXPRECf+K42eEHRuMVSgoWq5fyNdTeg
EOY6MBM4ktb0i3iVF9/Mozu7b/HwRwWaWg5CSteXuAke0ra5q4TW7xxM+jEzsyAKDjIGv+AYNSxM
iwRjz5++j7n5ODzSs8qXBhvyXqh4FzLvQqzSlyQGhrxBHdY2of3QS+ue6S55OR7L1dSmHz4laZWs
Ld9LNxCs35EUZbucWAG/19ZhnDX3xsVpZ6WISUY6gw0I6W3LIsnIdCcEU4gGz5PIAyzYaIZQ+HCw
9C1QJkAPHN/nAc+ZR6x5VaQQkYXgLDqOWLnvsEyglL4zUhM3W6W2TYfhSRgPXs4MZjS6Vd3bHUpe
6xMQQhQysEHpugbQ9+DBph5RoWtjWB6KHpRUDNSZiWh0xnVDquKEW3iI9y723UUMy4Gzr36gtm7Y
zT5rp0eKU4IbBm/SdNVnkA3pBk/qXeeh0c3Dg0ibkJ4HSxGyYlxMIAVQehMlVFgQgAe16vrgwOeV
jgCicnwPp8ij5k9C880cszeBjpKFmOA4m+vMNRfdNOcjKMNbOwhInUpe1EAcJGbbfoEme8FTWDe5
mmBKTLgUc/+mtaS1dVVCLjSqGPTTwyouUfIlATyfOAZ+GVIxjBAc78KJj6PQanatC3UwMyxpEx3j
MddqjGwtDbLZ+EH+HCr3SsSrBsROb6Q/Krm37dRejZ41LT0BX8zBzO1ixlwp9WSJQBzar6CZ3LS5
D7dG2+YEmmQPqVelfIVUK+T3TDntb1iAVKTUr1WPSoVz7fw5EdCcdbXjGsKhivbgKMqNK4BK+CVU
eLRqB7gs7N3dNMyUqm7VM2W2hbXGKXtBm4XAuwXBqUEriGkRYCDEeR+mnwO1dKdegFAdYnMReXGI
baQ8m07y0sdZTD3iXxrPiojK1j8Sw71ESOZgYrUP2uxgcYISXl+avNaQ49y056Mzxxb7DYmfwbnp
oVlrMdyCuuw3WDGIgNOeIUkNqJM7oHyw1YcGGK0WUozCG+gWse5yxJu5sZNHgBZ/C0xacCwDb+nq
1kObTOHlVuBZ3hdtcSvC+iQM+O4YpE/JT2RGiTe4XGyA6RNcKIGqG0wzkbNWKUFC/iMGu0cSocPW
WKf4RVN6GnyRvYVuucvaZlvIGQHVx+x+JGwUJeTXLk3PExrrdaZDXbI4zX59RahZsaptccowBxjm
LL/u2JF63S32mW48Z5VvEkLWHIw0pkfnQ4erTJ+TW/To2/AWCwQmHE7gz2lB1awC9uq8pOWNkVF1
xgeWZuSn3rTpMZ2N0is3wkJi0jk4ACmSzWGZWVAEczCZSZzg1DAorVUzmHcDkPw+fwsxJ82PC0s6
tHfwcxhnwY5GlnozAybAhdmSMp4Q71L6xtXvaypwehvMxLBYZEwHIyqboTeepKq+5wPdAt0d/U1a
RDfsFVRymfZRp6QjDBKuizEBKtC7DI0fQlfa30/ZiPB7InwsNqHwd/na4mC+9WEH1ddK08ZDhf6L
GAVIQQL5oNapH5uwzl/wV/5UDm5KUySX1h5sPu6Y7VPPuGpB85kYM62HwBMPOmCUpBe9Kfs9eSUl
wTidt019dWzrmojGzxKcFRU0i4hpPDtzpiJoOnLJO5aICOVFnI0rqXEUAiS4qtomhU8doJELvS1Z
ljiztWF0dhaGaK0zbUS/BmG1U/WaEEm5PGqapIcvsZgY+HNTPeOVBya6CAicS9HiDa0dbAtdOfdy
ABvg6mrOo8PHGu9LpotOfpEMQkzBm2SJBz0cKCHDBN8kZ68qoj/QQnt1Jzo6jnrwmvyIpyXH5+g+
s5GySgUxMUtRshNmQSOQ5KvYo8VvDyWxzKxi2UA3ieYBrBJSbVd4kw6pTi2oxfjBornE0XtyRYv6
DZibBjmXwyBW2Y0a9KVPx+XOZrxgt8FpmOFjk3TkCvmztc4qBKNEbqASoDthIojlEdMN0ON7EUG8
iCvCYFzmDls7LN9z5P87vy67BTWxrz+YkItCVek78PTrukyQ+yZJRTkbb3U2r7vcwFbll9OH5gC0
RpeypRFQQIeT1S7SyRFNoRPx3Ia3MCAJiEb5AlMnci3/nBjGth0b1kkZf09msxSR4Q+aHBAnT8T8
SMu7C7TyRy9gRTcPZiXLE8wO+mULJQXhuL1RbFp3vA90nZgftJN8Ej/KpUKuTFZNy4wmoshBsfXB
EAOAUXpsubzYLkDDGgl8Mtdl309DSV3zxlrGH2YwP9nGfkyd86iH+8gLH0IqksHhA2R5rJx9wwWY
VEiHKhJx4KjkxIDhqEixr+ldeDAqx9yVg/VDzO/5xFx0a02CsIDqJ9sBYHF0RIscr3tdYw3KW3fD
sPCzwWEJG8EjKLF903Vq5DSMNAbllxG9zL6O023iUitllt/ccXolqlw66B9CeBwo/dc4aF5sYlX9
PDpNbm9sgmk3RRy8Iv+E7u6Z1jUtjtw6GBE9ur6y3wab03Lo+hSrSW4sBsYfe5f2ZTMS4tm5fr3x
sW8ZTpCvfcTVqzKAABCDic09zT4bGGUM8izuyKgqGFg8eG57KSbONN6Q3giiifw+udjhrrIphYh2
IOen8jNUVHe01z5iIFUrJ6GVxQu56Zz62kQTvFi3MTg4i6dUhAbJVJLA3Lb8ZAKBKzpIlr41GJfe
mXAmS/szjUlMd/SzBXUNqS14llpRLjPaRPdTosHtaWlhbSEHtva+U/Dj2aNeaT0rOdlF+O7Eo9y0
sUf/Zj6sCNKQeRYEyVZo8BpTf+ydUn/Uybc3qJjh5gyMlxzO6L6QOdoVbbzY7bjPVObf2D6aHdN6
PgMygMpeD+A6DM27tyhc7h1tmlZ+NsFGKnKOMaN7QDHS3JseJCx4q8dQt6t74SDWj3tOWOI564tP
P2IH0nOrObJwQyStPCKSqdzWtnQ/rID4itKpSIUmP61F1zPoRXApyiSjTwkvFGwF3FWz+yn6/JCp
MdsZQUi7Ltar+yzVrYWOu/89GogAJo9DMzNt4zMbXTcuk87KoicQ4txdVo5GFmPZprc5taqkKrwV
+SZtSuA3cbrqprynB5YBosTMES1hkPJanFXVhPj7yM4Jrbg/OyQrbBuHmrWN3tq0sS5E+ka30JwY
0VvBiwMo4vZ1E3VOAgmMQ7vpurtAhcm9R8F843yA7EF6pDxgguPkZs32vCxbZ2EwbMCKjdfeKcxL
m3CU0H90qBr2GKXCK6yr6CooZO+Gxmu38519ksq9EDXTGATywBUjxqaFhMouo34FAlnhCcUqIfp6
9rHE9c2db6pacg0G/T2Is+rm5qN34Mm/pE0KCTfWTDyDBimH9rsPzuKJITl4T7azo24J0hRMWR6V
vsKe1zJ78Ga063DSJqN7gPk1OkV540zdPwSaWS1HEGKbry+1CbCaAU9jDdfsV95y4S80WJiELOCt
qR5lnH/GbqYdnbKuHp3MsNExpu76606/KVm1/elxNEnQKQP3e2/oDQ3pkrhNXF2PVs88tQtJk3co
QbXIHDa1iTFYhDJ7MHzeQs4irMp+nT2gTIdvNgp5n0o+LnGxUC/54OSfBgCrO4SNJOdZHYMd0nIJ
6vUHImlxogd1cJn8qGaAbr+ZnVSvFROuGRq3rWLpXDPJkGPo1C+PE/W86UgumrchCV79SOueKjPU
0QbY1wgX+FLPm/L/sXce25Ej2Zb9IuQyKAMwbNK1pjtVxASLDAGtNb6+N8CoZGS+ynotJj3oGGA5
JBl0d8Ds3nP2QT8FPrEpq3Q91U8JoijCnTFp9ZJCO+RkbCOQ1ZqfJWGEliLF1Vb2uFKXSut1X3Is
ajpd4oOhUyk3lG43hvYjebspzVIT7VDD17ovT1j07VNN0/We33jAhwoMKiufShyrt4iZkqoem2Bo
XzLVzVBSnoRlxjwOiBAfPBjVaqF5+5pxk0yFdwhQji1i89EGW6FYGRNkvQo3UrGI34uyk6m4FQ2z
zl9GGD2Jj2i3Xsyfnj+Ki90mqZ8TrJcFcD0+W1BVW0lbysiUpeqS7wlus98JMwOJYv7MQwPVfJgp
1ygsH4dO0XZ6aZNbzn9qWes5ARxa/tCF2E5dgT3aDnrtiNxWRbKPJI42OYSkIs6QYKXr0gyBYppl
se4KxXwYZJyeKUCvsKA5t7RJr2mUW/vWcHZmC1DApoh050wiD3yRh0ZPsCYN9bUc5kaKRtvDzoqD
PpL+UjTc9gnZRUBKTqww7H3i0PdINejLeqD4qDQJOaTk9ZX7r7uxIkvZNgFkH1nLNfaa5KqCztmU
Uw8zk6/A4+TWzJFI53Vv8E0ISOIzwOeUxgnvG/imFHzLyJx/XVXFJaoRqHil/7OrVPs0L9Jebqwi
UTYDEkGwnz8qnlb1GNJxL6z3iDKCGec5fQGbVmyvGQfSLRYO9AaQxfZyABCwGyRQ8dKRG4cH3jKq
IC7boHgWObwcYiThJXteB6qPPAdHXiIl7bc86xy0uHB1fVQwg4eN062pg479RBg2cHTA7Rr2Fhbz
e1UGzAWKScrr9tUq5Xu8DRJr7eWF/g1u2CIHyJeolXiJCbM90B9EBBH20c3M5ELVQ9gb0yIL0Ekr
HuHWSfpgYei/phohEHbzCrM3WQnaKLtAA6uoZdVXkeGrIR7xu6ExjrC9QT7YKCpxak2FnZFCbWXV
h5QgMdD7SB0JDZGRJk6OQymmyBVgneACLlKg67LM2l9goCZFksnim+bU352zOnb5NeKpbHQxI64M
WBiuRsg3AwRV+FX2wh8SIkA8PIUyLW9J8iP1AKdF4wDiRuZPbqd8V3BECuLrTkHPpMKOom0eaP4h
NiOw32Z4FApcsVY3n4c6NQ8F8JVTiJNJLYb8OPrBk17T4esiT32IakkrbiSzQtFtjxGrp65xrzvH
tA3xe0cNtehGpwCCdBdlRP6AFGZ88NAiX1sbgHSmaFttmqBEauAfU8vwjhbKRDuGJKhBHIl0zz3k
qZZSw8O9ZvqiW0TcodaOPgwPhD9u/TG3Th55K6usioFFhibjThAV4bS919MSHcQdsYAG8HcaiU6l
j9Tm8U7ngcUtKmy0ZTXgOleZVD55xG8vw9DoDkNqWPu+xHve5i0NisrABj2443NsiLXia8EbYXdq
d1TdYVwEXgHFgtg9WkUKX8pmiLZdFqf7eQH7jWJDigep6hDAQm7bOnb4brtPgCImiL9Fu5z7ubGM
C2BzKWERjDgoNKkOqM/Ecx4rWTmPWfFFo8t2Nkb7Oqrc4klQg2rWAyTQ8CKQOSDMHSbGE7N55oYQ
Cx6qzUg/34t19YG6mHJUBbD1RtV3CpQzWvrl80iXe+3bvOe6Bf4gCRqqTkWaHAgC2QCSNe+HMXlM
PDXdp5TIiKRuECEaRnYmoyw/m02Ynz1CfbXq0U/6cl9FLvpZ4b3A0xhOfEkf4E+TGc5EtKjg4qQV
hkQc0ovPcU7WmVu66PMzATqUhgW62UHD5InoJuZCMsDa5baHwFg0a64GylGCHGtKO3+yOgFpmXDm
Ra8nBnSxGOZFiN7PELm48Byqub+l/aPTM0gBOJWvpCJ3cCNN3GSwnuqCLJNAAM5MYmtYZsYAZZZH
zz7wK5z2dW09Skh/iBoS5DZm+OyNKyErudMz+SN2gPv3fnZV/RqwhJ1CLOgtIFKVki3iRgyL0pIJ
Tba4Pbr9UrZE29FsTDNpkq1APar0grfYx9cae2l5KFxEL404Q7r3NnC4bokqvUPHAOm+fC0tUMG5
1RAjnBKdzZSCGuwYkHuWlkRwMW0PsJKtDEEt+z5ynaXnUTpCVVEerBh7uuuGITEsUbailk+nQUUR
5xQhfRHbLQiVG3Pt7PRT8nZNeKWReO3GzaGNFISlXZC90esv69O8hvcaeJMj7HUF+HSXBUTZmm2D
/KwHAdz5zaaDQLRGHKjfU1/Nr4WT51ej/Y42ND07jBuOsc/0phrNg6flLGgzgfLIPRQlXnvREBpd
7Miu97ZuXjyjuQqrVE+OG3ePXfio+UJ7mldS/ZY7inaOPe3RZHx8zE0Y23DQnC+DlW+ZxLSU7IJ4
XZmF+1CZQ/LwnxWQ9HgQOP7uHAERaxmaTo0ALgdWrcma8Jt0u4j8tmpdBEQBwhfUM5V4gOrqgByC
XWiEeb13JjNEoOK5E41HUMDQ8yXyh610EpvYCnBLPFJgmRYpMGNwcpTR0Kz4+nOCFZmihArlqdRQ
FsJgo/KSuZQXSx0wQTcJNlbo7i0IH1crqo/MT7ILoWpnPEvtcV4oPc2wtEdOM6+K8D0PaNQnmtXu
Xc9eVG1VbbLWlntEOf62DPxg71iGvoUNWOyS6isgT1pahURqKJqU4LEQrA1erjq0k0s7LfyKz/ao
gxsKaDohZfGjeKXrVDZ1LUavLNOnGOv03vYBngRZi7DVlc9Y9klFyMY7ytfYXxlykPmOfpVJMybY
lPE81zG+6JazwRc9teDEHgmfCtIjxLrfZvVEpJpgynF6yjsYImoLzkKJ3OzaUCGGdNtbq/mTpwcX
26qVY+H1r5rbh8+0ZPBv9LEHTJcMCz25zgubvMPJWaOtsn3mx/Epc+viEPn+oiZ55JbXeD3/8+fn
v4iGLYnq2rAsqdmaKTWp/u3jkwZWJtqpPtJbdBNLYjeKAMD5exuNypdG1ibubeBhjeCYMKy7XeJw
c9M0qlQ5NhvesHBlRX2OLyI0j76NfZabSnCBFp/e635Lccco3bOiG+9ZE/dMTRBO+Jhi73L11cFS
uEhrnl9VQgxwTPaJq2aUpgs65KqqE6dH9s1//i//3atj2ULTLNsxLFXFujd5J3//wni5pvlhyxsH
XAxSUhT+kInyM1AZ1EJQoxqNaRYHMSxQPlLBf/P3Nqa/51++rtgh8f6rEwfNMY2//71FYXd1XtTk
QjUZFOdRZovIGRZ6mxGspJrGKu1RWFYac3vV1cTBSs2FqNzgXDMwOAcC1V0mynoXIMbLHVm99EGm
7LJCQA1kcPOl8aZ+S3tKmgg1PrnTjN85z/OnPPa3VrhfxzSvT6pW0gQtKjSsWX/WGbW++AbhlG6R
vNgRIZUJfRQMMO5eTZCP0jIL9xQkXpiOJbf//H7M/qG//El4Q3SbvwXybl3Vxd8+ggZA3i4IwNa5
g/GGp/hrL8lsTEJnYtGSv6QqgLruxrhc0oQl+cPo34zYru/buqk2//l3+XefDQoUmpCqY/Ot0P76
2eA2CNneo+Psaun3viJ9gRld1PomjbZmL32B1tsYmw0G8v8D7/L6HyzHvzuO/68Mzv8vepdNFPuY
vP/Bu3zM0rdv2V+cy9MJH85l6w/DVLH88GXm2zS5kP9lXGaPMEwDM4QtHX16Jz+Ny/ofltR10xHS
sTUkuXwGfhmXDXZpOhfCPWFAnNH/t4zLmjl9Wj4/2DgwuKXCTMbPibfTUJ3Ju/Dboxmp2kB7nBle
rBX7gs7m1H3pandRSvqDt/imDOj986VerJOOHM2TM0IvjuksLhprLb0XTfzUGE4U2X3CUc1Dm7/x
RLbKVzLnjOoWyQf6lFmwFQXthfseewACcIqj5jeG+rUNwXAbf3P6fWguAURU6iYa8oV/68L+gUgE
I/A3sMTvVYKsVIpXT9C5mD54uJP0cYuNubZPWYFcgwa4uhrHQ9IvywFpWbVvjJ0R7xp3WdhM0bnF
j0dJ2AZnFsu9oqHr+BG0i56IKEmvCrhYYN8nX5W4u6Mlp39hbmS+psoueIgZ7pFtgmLqhSiVZuoF
Es5DMAH9Qvw8OhHW4ROaxyRfx1/AgFBN6t6yNcKt9fjTvRHjQCUQOW7qr51yi6Y93Bhfm+GgmHeE
VVNzg3qKMhzGfLLI1td2k94B8TNhexzkT8Kv1GYtMCx1O0LE8ntgcx76sCUwqU2wcm6AocHPvTH6
pbOyCs/5XmwIO7CVDTlU7RpitnNnkgYaLuDOmMgNkoASD7Cgbe8cW34fxuTlk/Uu45PWfzG5a8c3
17109TXQHg1zn7mIwuiXbmty0qJ7452GjgkxeVkQXxfi9bhTGcjRBPIXA5jgdAFKHNWHpS4YXqho
F94gW9OlJrNDLY7peNLcJUFzenLfD6thF5dbWpyVtkMFyvQgmVjV9zrulVv+3fg5QKH8lhyxmF4y
Pz+0xtkZySPTDO+HDRcCqHSClZ5uYlgZZCdG+vPQ7Hwi9Mbwp5NX3VKYyX7+bv9/gMN/B3DgzvHP
98D/0VR1+RYHb3+5DXLKx11QNe0/ICPouip4htoWXsQPegPKpj8c/OQYd2miqcJh6vCL3qCo4g9J
qLjOEESVs2f5z7sgBdM/GCMZtiXkv674r/vz5eP29gHd+Pf8humn/HYXtPlH/J+0wTtrGrdp+2/8
hiquypgaUfbopdDhqaOrXzIVepWH8O5IMk13A2Z+zltPZc6k6tCOYnNjTIdFiLGoWD4mbdi7ZPsZ
w9apjmNsiwNlTfXAeIf+SjVRJnu4vUQGw1OscvdHFMxFSvs5HoGJOsGoHasgQ0Kh1N6ZWEayVJln
rAOjyV5sau5QGN1h18j0KHL9uxdI+zYaNVBb4uuk54yXYNpk6VmwMH2EQ/POqO7UHVQdVI7TsQ1i
Foqsqb/P22Q8lHp5NKh2P8SKlz4khJeeBs9fkUbxGIcU27D1nMVQtbuq0NUVhjDjcRB84XV84zSK
Whutaovuq0PFDszaocKjgD+MHbQc9hAjRWiYnOR+eB6QXN7IJEdkV1nZvV1q+he3RboVpXEL5Qa1
Ux1WXyKlSb7WGFBmY9xzrDBXKUurJRskIYzVTbsNqNp0WY/d0lBq89bqvnnTKupqPckBe7UI8v9u
5CeE+Cv4gLGwKgXEkQkKwUNZan/7dJgKbcVct4bH1gRbrzktLAZgFjvdBueBZQMeWNKKV9jEZ9GY
/Y+wzHYNnxxKVqNSbVKnh2LdNQJoq0qMXTU+kX5VPipjWWwNpngryxu1L06rMdxPBgRetTQ2VYIo
Aco8Kc3xD7vHZqSErf40dig0y57QCSrLBtB/euUYw7G1RbDl6fd1z1TNEPaPDYYKQ/g3H2z3NQKP
Pq24nVlSKg7cbRSUyUJFnrotitx7yZ0Chi1t3ZPp28qzzo24gHYC5jcMr1SId4XZKM+Z1aaHSORI
RXS3vVaYMFrZj4d+WkDNHQ/z6vyq6yiZ6YW+ndeKMPvup569G+y0v0qcjZVZBY/oKoJHTwKCUpQ2
PMzbah2cT1NPMrXpkELQxff6/G0YKdrYuhiOloNAD1CwtpdoxC9JjsKh7szgpMFjQ9jcWwcl64xD
tEmM1DrMG+ZX1rTrY38M+BxUF9lXIVxhLIBNmebvRkG5q001bDJaVZ8phdLqnXaYQ3no/aF+zjFd
rYlNMdel6nXPFT0g4l+yd4te/71ia8VZjpJowZyMinlHjqRcE4P4YqcqvTbXU7fMlrubFSbv8wFl
gKa8jTzvKqWl77SwrZc2JY+3sll/XBoD16INa2Nf0lq5VJNQcd6hheIGX9p+dFri6ZwhRQZXluEr
/83Vx6XliKWEPtwJNR5jtwHQ2ccOvsGkWnqvhqsrK61GLVFqjvso0vT28TNjwJwiC8UFNoTc13GP
3YwGw2tI1qkZYwe00y5au/lYH+1pQZZSfZxX51epRKpaCBV2x7RjXvi58/txtI78tVTQVGGZNVoc
OP+6VovldKdVydJyBrW/+zzvt8uAb/fsINpbOnYnp4StqgfmHnJDhBkBqF43yBJbISkki9/2zC87
qiPgebzK3M/rnhRvAQG7q3i6xLzpY3tjGvvPw37bVvtYHrxpdy1oKplAkRbzgfO2+cB5FUv3pteJ
GU4SRe7nRTS9kgFDV7s0f3xubz3arHfzelHpCN0+d+XQDD5Odp0RiFmnRIvPa82vQJEYG8UnlxFT
ws1ymkMd+fJ1sAKU/LUJSnVaHWX7bA1l+6BT2L5YrfYmi9F8DRyLlp/EOz0f5VawU+3kIWtkszc7
GkjWiAosdK3hOHrdiCSTV6kvxaosM3qoQaAecsPq9rn2va4NcTCrqAnpmqTUs8qrGbQMv5v6zQ+D
YiUHTdtRNXYp6OxInzCHjVPRTaQqZt7nMTIPkjWDZQhl6JiEublHB+csW0UQhair39DhpYvOTpr1
aPVfS2oEB0vWyc0IR9gKCmRsGEhmxpQlOugecdSBYya3OKjHtanY1v188McZg0CzKogbmM53xwGn
OO/mYl7VrDrYFH3p3Cme0Z6icnBVIn4zdzVKPANc3dDXtgYtnzY5Yqt5/3yoEHV7aob8kqTMbro6
6E7lMAmeHaeIjxUsxI+TEdDLtYrf4uMnzKfNR5N7gN1qXPH3IYZEVFiMkiK9UNBOL3qXyL3CY/Rz
UymZ7eSIrCk9lmD0RyOpr6EbpqDBo/YrCGKwpimZPR3I57bU0+/OSEJwUIj+SZGDB9nFqE4C3fd2
VLmLiGh8ARzCG5Q2xXle1H1YnM9K46FjmzdAEyjOo/VdUZLgZPslz4N504Cvz7ZHefD5NJuYaBMP
aUa9J1msJS/EFifheaTYEmyxMFRLvivMuvqgfIdUoS60qieDMtCJ8EmZHuRGJd+LRl+mXue8UlYk
gHTsQqpK0r8mXshkaD4iNR+SlE6FKfS9Go/6OsplvKlGvdvpnflMalV/VFTlQdez6XNhTxxtwwt3
5EQltwyP3t4pMMuUnilhYWBXC1wtW4kcTc1zVNj1gfjXbA2rl/BbtdVuZUzKQ4FjZ16bd1Js/Wlp
cXSYF3bU8qr0430XvH5udv48YN6myTSOFp8nmNFVeuCIyNrCd/R52vxKrzGj4DfiR6RhvcqoadYI
E5/QuE/SMbIpe7cZnuk4N8wOe3mYV0VRoLn15WVeC81rD4P4SQl85Yr0aTVvlX2nndBtfpvXmphA
OaspmJxN10OKZq9bqQXLeTUQY7lUPHqPudZthacCzq4+SSvTq1LQOGqr3tqpWcjumcEyr4shhy4g
43Hxue3jmPkck48t897p9Hl/MuAXcvpObAoXdmuUm9oOQa15HZvye9MK880t/eZOLU15adUsO4xG
RjbbtCMkfjMr2gYrm5KsFdEnGzWMIaYW9nY+IPIDmIejMhxVHIjnWnNxNU9nGq590+ygeSQHrt9y
3wpWru+YXz19N+93+LIv4xZP7vyrVOTczdvnX4XsTTnNTbIDhB+UtVEo33x+FV/4/+VXwWHy269S
DOpwzOHqnQuh/CghoAxGEh4sVfTPrZY8lZjFz+a0pqfUnUvhPw59Wz1G5MjPmwO1CS+U+G/zKbFm
lgR58vyed1ZJFG+LGvv9vFf25PVVRpuvoqnviK310cCehmkyt566lKwp7DUTyWnUtgAf0w1+1ugS
Sp38ei0uXoPUeipDw/hpxLeeLLIfaq/9Opsmq7/EO/jrbPqfCWiP7tfZZOXmr2kH7J+Q5p+meZWh
kv8Qgxmh6bblUz+dbf559vyz01wSTzT9bKRWi1+3uSFs3FOa2+7G1FBEWyT3PWoFKkAxNuF32ADb
pE3t16HskqWitslBdIaNTz7JUKhSYOa2dD8faiBqQB89uA8SZyuymVh8XC2uySqfDxm14rerBdDZ
D3C56dsLCG1oTFauWxsPnsKCrhRpyYHg4x8Y9NxNA21Ysc5Afp/mozpNcS76sJ93zQfxybAPhVMh
cGCWRGejmHg7XU0WGhf8OGSYpOYOUDynGDyOcajGm7qdrD4v09e0r30eC9uPX2Q6ueQpLxKjOnxc
WhQ/SoRml/nCGWyEU6vwrJh+yfnHUNULmD7575+/vK7GDuAevoYgt45gNkl0LoJ6348N8WKeGzKS
LJNviBoWleG6X3KBy+yfjlCiRy1MFnVYip2pRFJHcDOJm0q1W2gukjxHMcnSnRbzDocy/M53wuPn
prGzsfpgDtsGVsgoIeuSQwxH47E3+OugMy834bQahJpYJSjzl9Eg2AsPBSlWSyxRZZmPNGOLE76H
p/lUUgzLW1Z+n3cxUCvQLdl4QR9Dp/deRCGDC06/p0ZE8BCqQuyUQIUkNK0SFM5cuhbjal7tmafd
jxEBfyV9kQeSDPG4WgLjJRbLqm+qc+ZF9Xl+1XDrBCWG549HUnU2p8XfdswHmwqT7ajvDH7EqO8B
NOrECyc0JusEy9u8MS76lz7S3dVv2+Zj5qM/T1Gs0S3oR//rEhpi8HXpCP5v06XVIt3RAkEe2mUE
QdHi3pSJjl8tCYZLlxNGSrQLOXFJdNHLerjM2zX6N9Q/ARj8OsI1EyxyzE7m3fPC7YyBodDHqY7u
/kztJLiKdO1o3EP6Qn+FwSFfhIECNDE67Wx4VbcBTVBtMQsTQ9Vj9A2DJuFD5stl1tXFPuRbuVcD
C93U57rDfQ51KgSdedu8qBD1/TpmnA+X6QtKIf2Q5JV1tDGe3FtRqyz4/2HVz/K6OZgYOgh4so4W
+Jxlb1kMkMrYuBDrcQujLn+Rih7t3NGH/1yrU5KLWSwpj7jreW8dIQnWQ986ih6nWyJTd2nKsT9q
UUxlWhdkiOCC6BamqXTwoFj0cUkTXCcHI5M5Q5VerYjPUZ8ZffdHzO/uvk7R7quTw84rK+3Qqa8e
FZfHiadBbQLM06QlVhzihoeq1g/zTkCq/qKtnWQz7+UnxWvT683FvFfRzGofhFPZdjrXV4lKwhMM
ipqp/pOOmbpDG/ClCQU+WN2uV/OqmYpjiKvnZgWCfEmVIIKkqslcyGt3GZnmMUAg9ljaprKLcXdg
L+2Gr9P2MVaGxwJJ1S4s2nPWDC9OZ3vQKlhAsYq6u/llGxQRou4MNa5ZZy+mhVJiflX5ze+vPAXB
vE6w9kowwj9AeejIB3TaA4YORLa1OWnVZZsSWdr92jMfk+SGR3mqMFYeIoDtxzYCVKHHH+ZD05DE
jbvPiyqwZZYMTce7+djPHX8/MOwLwsoS75boWA3Vyjhp0wKC/K9FmZApQ+JluvzcVns90aMk9DDa
Sxu+UjwMcKRs9LavL/Ni3h45s2W09refO3AohJuy5bb/uS0b7fpimx5SIBme5u1Un0KiN8fxYiAK
lFrNXK+Ast6YGQNJId2jakGYwNrTvKGiu7dSLfyOd1YFPmrB18s8D9eCNqx731mEtdU+Dm25pSii
X/HlV7gXvLUx9WWFizg6Gk0bkwarfRUbK6Ra1WoAZvMQKQgprkPNd9NOS//o1FFWLRh0ZHsYe/eB
1+Rr2HOrxErcE7GJC0hX6mFM095Z2EHS3BeDCa5+2pvWvXuaXw1Ra2+isnr/2C6BybVRc1S7Nt6E
GjjLxDDFi54TT+pFwXsqNfVeKx180oqQJ9XKEiLZKcd1yCJ51CfP/+bM+QA9gCzl59Rnace2q2Yg
7MbrY2Hcf45WjUBvdy0Vkj/HwJ+DXDLV+rXQapvUvqoBoGBsa1kQS8O7axwI1jAO2bSYV7O0jxdD
T3sK4BltnMhrKjTGyE0YAC8MeDRPvqWpW74keMa0MH7qwFcc8ojnQTmtjnVpnpogf5x3WqSEWZQF
Lm6SIT4tgqc+dcFq+ZsSls+j57Cli8KdWw/DZd4VSeOHmov02A86R3cRiVdeVOzmnbGqd0hGVGM9
761AxlH6xO4Va/HLNLo30pemAwWMjvG9ipPsxSg7Qn3wB0K9YifWJ32h5ODo59VuKjomWWGc6ClJ
Pi4elegruCVKYa35VRQqw41pjRI80qR7pQvoESaWmu8tKd96WfhX36q+ql6PAXvIq3WslMMaVUPz
JWJ2JH3na+5Awhp1YSM89cOX0YEBMm1vomArpWdWK0fiSkG35G+k3vi3vnLNk1P4u9pyQUJElqOS
WitwBCPW2Kuh7C52RupD3vvtO+mjZ+Bv7lNb+g54iVauW96R5wLPBf/39t3V8OCRUFORGhJPEQE9
otm8f4WbYBBDX4bPNXEEI373LwYi7XWQ1PF6XjWxTVMKrJ7QrXnbouTSoyAguyXp896n0vEOcf/e
JSjzhz8AcDFl8sy0G0SRq+q4PnK5Vz2wRZbVKY+pS7vSr13xI29Opp5V31NtUMkVIZDAbUbSzEbH
PqkA8O+GuBteA6Ntlk2f9BuADe4jXKhF1JPJBZlOO5IVFpxihKy3PGPmMDTReFCiMrxZibwXSNee
3FAJbgb+R9iIPRCwOKazyEN1frKGMrc3elM+zmsi0QD+zA/ked1tyTCweuo1VTN1DitTORqtrsNH
lv5aAZ33teiWcWkQICRdnQrp6GMtcIHIqyi94x4+dJPnz9LtywNZP93VqSm8cBe8FNPavEkxdHuh
UvNbzqsfJwUGb2CMAhsqfWdoIPamBSWhX68+V+cvPhK+AiPwn7t9EsfBGqfXLFH04RDmVPcBKADp
j1oNjyyCxZJoAN3Zk0bk7LlbQmARgoxoNn1uR1r7rOgO0LwCEfTC11TybEHb947QTrkSy12mN69F
bMeLLLOz82jb1dbwkMoYlhY8yHqKCVSD7K1q4+lP4v7oYwegkmFexlzxCGRC0o3SBQK4Ek86UJOI
4S7q00PXkVPrxdHwatY5vdvC0He13Q+vCZkJuJde5qPaDCSfJ5Th1ReKcp/EvrEbaXDoWsbIzPPV
g//nAnt7t1KGJEIgU6iglTqUx42Kz66wo1tmkDAMBD++eVMmz99ejWLI/leOm68yTtfrpzP+dpXP
K38eh9A5LXlOu4OGLk/46QV1e3ox9ebK7c7bz5si/BC7oXEwnvbZbazs/PIh9fa2URYrT17X6Q+t
p+/5b5vPUz77QSuoVc+rmhXjbeUdW8znpK1eolxGEc0r8/njrqN3gzjEc3dwfjlMLcNxbhnaub8q
5fiOZ+teL4ulm8cM0aHp6VAJ4u9lp8r26vnRcswL76WvMS1ng+69MCC14ZCwbX41b5v3/uNxXlcd
khReQF13PIXvxrKuF6bN3xGFNGO6aQDXxj4RY/nwAgPJ3xYeI9o2D4avVMhI+NR+3z4fr9X9OddF
ssPO/fsQSLg1vj8Vj+Tn2ChOpb713eakmV1PRi5Q+JcMENJqSjjLuffCEBoD/wmLsvbUEYaWtKV7
gyCkz2tprDg3LBL6UxofiyDmMQPVZp5KDVXA6CbHDfrn7GqebIWp4eCPQm+BYeeYYs/qJclb3ZBp
UyshBRyGL5RPd0XZCV45yCkXgi3snBS7WN78figcF3/6uoQjolCaF3TtOpp2ROppd4XvBQ/0Ieqd
lw64nDWzfoXOuQHMFn/7PCK2owbZdskRoQhfurZZ4JFpW1Q4a33KuCAWykQiOnpo7SK/XoeiJo46
LL7jPJUPZdxHR5Worvv5LRlk9R0OIVgQO6LWTDYWIUu8hdPxY+7LB+lZ/3x8HBNI+nGDrVPAnaW9
VirCbE1QBkd024vPojNjoOQitJJYvsaeyBFGsMsbkm6yQOVTyjDlLWnJExTCLeSJouy1Bnb11NrA
eZJROvt5ldl/f9c7D40U0ZOt9u3CaNHTz2+oUlW/Vud3Ow/kdynFZtYPgh99UvGwXQVp8iSKhsQn
BmbxZWiHGBFo7oASNNoXbmV3msJf6aOhqtYjD3t0CDjMeV/OfuHsNbsBYRNq1XYoYuUcRVaCHR+r
EoBYbTOvam0zrAw6p1YxnAG5pVu707/ZeZZjP2492EEdoJkCaNT9xyFaVhJc5/fAbpLmjGFd71XE
/mE7fTQomG9pFDLq8SuAEaJMcO4zDpcGo2+3kQty0Noz9XoDu4Hh7aOi7PaRWZXrWjWDS04v5J5e
q7YrDclQBTUM+S8EYGJm82813a+13TpvfdY7Z5CJbxH8wC3WPWFh1tXENtKNnayhuReJc/5cqIyl
gUEC4PncFtb5sOK2cOgbLztWZZEd51dNYFmbUFaXj+1u12wVEkQ3OH2Nh0YxvC3ePAh+0+q8sDUl
XlUeqi6GHcapsYhxabiDkQEz2j8N3G+7z9WRv+su74YS1RjZZKPd/eh8ERGVyGJ+VfolTT/fifbz
q3+37XPHfFrQw0NqrDLHGca5dK/9e0+1km1ZgCW5yKElfY0Z5r3A1opRy4v4iIQt9qr7POFDW5BR
jro639UGxDyYg8WXmAYgT3TTOseJmT3opvZ13m6EqBOozqfbEN/PQvjCbK/o+g1o/wJ+ghOlJ7Jr
R2xzRADN380mhQSmUbE8DU6gb0RA19Id3f28qNRRkoHsxqjgInlKXY9VmTu/dg+40oAjZdWxh1XO
9zT7JmuDHDyjj3CjaHJJ6KI8dNK3dlrZpWulTsVD5k+ItnqIv3KLOyZYtX7iT1kYUk+/4QiDoRW5
v073XNM8UG2xdkykSADyu2DblcXB9nRlR/qcsvPi+Nerz21hY2KN+1yfj2F2piw1oT60/5Ov81qO
G9m27RchAt68lvdV9BRfEKSkhncJj6+/A0mdXX1197nRERlIg5KaYgGZa605JqhIgaqXL5+HZnxu
ZBfX6A8Q71O7Emw3weW6/RlJ9FMmenMne7LJEw5QUwBGxo7ICCX98DqAP7t4g/bZzD0PEsdxGOoQ
y3S6jo/rLwxFtDRz14gybDBN9oxyNhWc48zGcHixxcMrzqCIOcwI8OS8GH76mZKZ6MGnPnwZuk2z
iWYRUAzO7ozpQXJWM/6v/AnzUDkmZ+XEX10jRzGEPBrmVjDxWNVSMC5xqfBQNW2xslU1XSpzKbNs
QocrlCr8Y9/7Q0Fxf4vvRUFoJXCCeA95uXurdQDYdpTdrCwaXqoUats8XCVBfC5cZVxUnFrfvCRw
NyBOxUbO+kHlzgUYSLznxXNOdaqz8XmWeD3kgXjUCaUTxHSP8mUq35xejRrFcMjuzm9UR8OakjJL
FcuDctqWlX9NGqzVayeJAU174qGfGzmWJgoBpbmbR1c8c6I99a3ZyYgDZWMRkrnFeHohOXPKFzwL
AHtXnvNhBsFDWvao8430oTCmEcSa029NPR1+1lgzLBI86t6CVhlhbCjdo0ppy1qhSOU88F7a9R1h
OjVXkWgFOWABTWtu4fzHuElR/fXH1AVyeAKt//pjBKjRn5obRos2S5PNQF0YEDDXP45uqhyzlC9o
qRMK7luiAX9NyK5sBtEiVCx09PPgilogFuumTGtqWQUFXaOS61gBzH3sLq/QT51TZlTOg19C9vow
YoUX9lTEpwFD06VTahk+eaL7ABD4pKD9f3LCLDqlrusv5XibNG+BMI3HsA2HUzuURJxqq/twRQHB
DSrT9xYlQSq9VJMtPtYAdLKue8617pdDAd6pn3tuqtarqFCnrZysGyynxyCFZTPPpq0ZIL82Xyyw
eQDYU3QQs6xeSafnrnF1dscA+trWGp/VMI6vwLiv8TwJym/cqYLfc+pLUvIgNK6Tj6sRs9f1fQxl
b3qrPlCeK1erXMHW104yOkj2P0fNDJVOD82T0TVLh5qzmWTj7Kq+NF4yNjyre3csvHBVFdqf2bIy
/8wK3L7Vek7Mee5DrHEgL4rSewj/cxUks6nwPCZnh/ZiILQCjty+EgKcbgpg7Wf2gut00o230s6K
40i+EXkY3QmQrd0FFDT39ntQZunOzLPhbM+NfIDhkf0P+N5p2RpO+zAW9Q8M7asfiYZ4wKXcai/f
JHZCrCvI3yO81g6+xc6WaK2zL2zcNcsU3lfiExOTOxQLbdmRKjZs5vo8f26MNnv2LvEUht/XQvFA
jPc2u5fcPtim5p8mjqB4BTjVV2ltB6xPX5lyzN1U6g+d8eIq2fSF7xN6M1szLylceoqcVB02nau/
ObV6lpHC0Rk//T6OX2AnBdvKrNV9HbXWuYDdRn5oPAzT4N5USowWuPhkPw292dqx1fN74+Ohrj2X
leI8jOSwnzTbhgAiYn/V1Jl2GSzjXA26dkFbWS1iBPHvVgGgcazYlskuu6ltPI57ZaJa3DTGD020
1y6J82e3tPNjTZh/VbTl+DEW/b/Ghzr417iCxOYwdRQMp5oYDhYWeJgxeNFwaJ0xzXBoJH2gtBrE
TNwDMZzmtdFlCHKn3kAVHDfjpTJKSqa7CakQlosEdQwSRUDepiEa15paFB/N5O8QLnUvJTzcQ0cl
5Ep19OJjSLrHRCWK2uRlfTIDdl+wLPIPrXN+x4MqHkKXKj83M5WF/JwprC5qYX7GUWlvxzrgcFj6
PBhkP+1LNlStyzZybPv/mbdsQkWyH8v5/j/zbhzsUREmx87Bxnz0UuCXxLF49qZRdpHNiGXRivco
WQw507pGSnKuxr7dr2GbuRVhqHn1fUJ2+4a3d4eR37FP2dWULpHWECDS56g6bwoRiSevnaJjUgSY
++Vm9qmm1pqncvNGmoAYWtikxErhwUrdXA311RmMGu2yTw29E0/Wuhath1kSAvBihKs5mPGmqV39
OSrzH+1kZz872/noe6199n0CLy2hj4GAz4nw+y1URvDRuELbG5SxCmVIUfI4oUR6zJD2Qhyypp0c
Q3c9bEjZOdvBVsVmSsboSppQbIKBt9jfVwmHDgsATCcLYjUbZj4a30co62wNVDSMse95lyAoYGYV
iaWfNCWwTKTu86FR8AUo1bc21PBYl4CCHAgZgqgKvYRWnhsSx38mWjO8VUY1HL7HRBMXVxdRL+lU
L9l9D+Iw2wJk8cdz0ygDuTblAdV48N3z0yo61a7znsc+J94sfU0d37iMmRJT36eaKzNWTEgfsRtf
HH0nJ1Pk0WtlUst1X9exx68ZEubvS901lFVOFHQZtJlrk5VtjGtYa6vKZG+ZjuFeD1QDbIaRk7UM
oMWQOeObPl9G+ENzor9f8vTpySdazkoOypvMLMzcpbwkrob1V5on2z5N+6UxBO4N8h4OuCPeeYE5
Nlc1BtMct2r4A5LSlWO+8ruzBEcpI/sErwpAM2JfQyQm2mUunAMLHdV1yMYHNR/frLmi2J1aHpQQ
n82eB/JSr8dfsc73k7O79eSIFoIeMoOVXNsYsX3tWDuEbSaWvl//CigvOoyDVWEOheqzjYbsRnV7
tOFRQ0x//p2VE3ExYtBKeHZRYyd1nb2hUdvxuIrGqF9kY69dg7yJ/+sEzLv4qiTcYXIOOfgR0KfK
9NyrTWyFYGN1Ib7gUTBCE/iusasIjbCrZYXJ/5WzGHCIWDZEUuEtkXoUCmdaAdY6bp0/TQ81Ac54
7S6UEhFlVarkguWgXAN7wNhjvHho5ijnoojG8agVzkitHo28kmPfDSpN6BAsaXUdP2o7z9VDX76b
jkIsP/WX0MRyKueT6o0EcLLs6lg9Duit3yLD2jlBh44f+7unkToeOSyqkTy4UKKlvAlterXhmWdv
7H6o3qAgoavBrfokZwOzXDdprTyZtcPLzjUORSYeEJI7b51LUqCx+HLKrhFkDRKlnnK1EWar603T
WY/A/AZG/KJn9nglg/kLMZXzZkzesE059QJe4oOUEfhEJ/Dull0NfyKh1m9aKMxz7lKSJW9ylEFs
hqiGYjvfNOnQWKHfOhd7NJWX3EbXM4+boRWeCsXgGzV3C56f6zIZYRxhY/mWldGrrSvGLTMm6ynO
8RuRfwMIYQeMdZAyUbniy/yaMhnBuSBod3axdjlHVa4tyUeK1X1CsWIPwjY/IstpwQWLrrlpXhPd
BmsGxM5JCUjI8Uot+xy2h1a81q3P1z1ABjE7I1gcMra9XtfnSkthigBgfih8Ts/EvaMvnsk/U5xX
qEkNswO0EH3tkSv41Pl1c930wSYRtHEbMDfCo5AcTGXz4Q+UYuGE/YVarUfrlOsXvYRPa4JTWom+
nb6Mf0wqq14So3j3LB20kFLaP7LM+Rphmf80p+oc9Hbzj0+9kI1nN4V9ZUO18tyvLbv+J+Rva7VN
+NMZzC/2QfYPIi5wiaxMvykTthKSnNOWXXHhnVlcZDetHgNwQufvDuCk72HZVcKnFnjhWa6W98lh
nm3pKgvHkYo5sp9qk/DnJvF13lQ/yqFCxLiTk+pfyzFvXtY26LJit7rIXm/l4tj2+i+5YHSy/nFS
EmXZqShDvtfPn+YCDI/Vdrr5UEo3CBUCYkkVmNPAtLuj6u2+exj/RCdATK66nxOh+7jGv2OO77s9
jsBwVvOt7BZp90h00X9AjGDdes38cV9FsCDfyhxB9j+rXFIHqtM7BxtLiLM5N3yBHIiSpruO2n62
yqC48nsmV0VJ/mh9Xyvn7l1SSOU6Svwc92k+SU7cbzcyGHrtQCp0UBSbiHxp34K68UhtlcZWduVE
4tfBBgUAighDtXlj0lhJyaPZjj5kT64FTTHeRALEhc9BulHihWFOr+xIlYMck0vbmspkX6jlRn62
T8YE1liaHkphx4cUqO7CdDluYUVRHty4Da9lVdZPmep2m6YyzZXswpnLHzXlSXaEXMAOaBlPg7Ml
GieePJ0HiCuiVzkpl+lm80/SCucoe77V2Lu+TfLlpOo9deAp0U6DRNbYuy65UQM9Tc/Z5EJGrFh1
vd6sckqYL98z5XxJnp7DD5KOTQ9XH/nNzIaT92R+8w+WKPFOrpP3yXHZ1C6PpLxoDmbVaocS3nsE
jeY2Up+h+Ci1S6PLb3IIlYG1HizHW8puEPBGT/l5bvTMyE+pDo8OLFDxfVUCAAOHMh3u4/dl8soG
hny6j/U9FVXZSC3XfeI+23rqYWioY07nwkPVoVQBrFFyTRzOCKZS1u9Jrj62rhf/I3w4X3raf7V+
g2ENEeRHv87Sre+p4yEuRLpz0uEWJV10qJQ22RjEq989TBGoHXC+hsRBBxpn+lW3Iu8ofJfkMPSJ
z1C9FoZwvnqtB+LSNBz7DIoFR0E5tZywrV9a4kWf+APE68YW47H22wh3ucpfyAXaaG8rXWTvxOFB
8mANBtaSJ3ADIXhDNL46jyloVd3FWGVgg8iDax4suhJ8ZcMVpwSbJ0h1EJpaptv7RFDWj4UaEHFI
AohZtaNfRKhtrMbRP8dGi4DO9OppiPLulk92v9DDyvi0quJngXvno0Hy80CZU7ZW5/FEvTVD3n4I
hTpSEF35HmZ/+DKk5U1+IO+PbOl0/FxKyISLShjupW1r79JNEwSb0UBgEHoXs9UI8n7PYv/ulXlN
opu13xORXVvrsEKx5GiQxEGLKgOV7xFVv+Bkt70PVNkvsmHbe5YKqE1gPOpFt0Izlo3juOdaMQFm
WHpSbNW6IFQwz0KFpr62G/mpW8Zr5OG5KIfkpKIE2SHP8nezw05vLSKAQZBK6u33R+kih6JG6cZg
G9kmpDqW8Ck82Mys3gaKok66TbZfsavqTQ18j6OClW/krALDGGgUGjXZzbtp5yja77D0kwPF7gh0
Iy/WT1Vh8K4rqI6pkFotYZHpJzkxzVf3rubV58gKTLJbIniLlDwkaOu1lyzwlde0h8/vqNaz6lrw
zBCqWVSXvSp5X52cmWVczKtyoDPbCZeHtRVRPDIGmQ3UJ3BcwPmKAku3Sw4h/7KPLkSTRTVG2hew
0hfTypznoVNr5EYN+iQv6F5bJFlyQa9ROmS3jnkb8MbcNQYIHYJXF2rJHXAODoKiNDnLnoIY4wKc
zLmMgw/PUmAMH1HjQFo+S+sj6pW9vNVNm9aA+85C1y7+mYYO5M78cXJIXrEv4kjQq4TC5eL7H2ma
bG8wDj1/f7IommClo9OE8WdT+tf7YLYpYzs0onYPMN1DC+oxl7JR2dJA7p7nQ6XtdmOBiplihVUY
Vul7bqbtwUl5w1Dkm743bmUuNdwoDnJ2aEMcIGLrxY6FIFzGD9jMeZlyFkbm3Y8A3HtxHSiDegwK
kR+LLPoN3EU8hnCvFthSdN8nDBEGv4chFqdspiHJ40dr+/r3ZOTgRsCTYCcPI3IFitmfaaq3p2Je
n/quvlEHztly0gWR5OiQbKXbaYBm9+SrNPJKNnIi1XJ1icMNCQUXa9T7LKysSXqGwJbVLQrDm/bp
e9Y09aOlx0eswbSNBrYtW8bwlYsoGyg66IdH4UIaQr0Bkzpxh0er6z8NRQxUnuE56xbFZ2703rn3
puKlU+ER1W5sHeVkZgIO4K9q7+UsSdJ6FXROtANoOOBcgGzcCDxrWlqdWR6Iq1E9GCRhBTmQPlYW
1eHe/V4p+0pn5EgqVZXTFmq2fdGLYxWmiGmc8IdZZejHh/ZHb1ML4/qYJrdVHT3i41BvdE2oJ+IY
+aHGBmUX1G5ybRTPWYEEjV9G3L/BqXbx1xjCB2pTTAIt4m+pr4y/Sct+wa9M3kVc4shg1vqDXbuk
Fz2zOnk6kDnSUKiwVK+7tk2hU9UcjNvaBEbrq66/R6rIr9+cchYaqX7dmGKyvz3b8gGo+ryVCzOV
ZSpgA7nMNJmQy2yh1S+gVAzMNhZqbcIHse3sGqR9fpVXo6qi+tBm65EOHGORWa6JoqgwVmrH80gu
/J6Z7yuIUG3QD8OvFtBvOB/glUcBFslJy3ntcKHf5GStMOmunVfdBUncGJStaXPXryygAaNRXkZC
3K8tX6k6c92nDljyNW1+N1rTHhNbb4+GrQ5rCj2zhRyTzeR5sb+U030Xccm5JD66w3OKa9wCi0vj
TXcUfMRKW9/KbuXOMACvvOaxZ704qOx0LzXfbJP0x183DdSEbMOWIN5/brKmxrrWVoIz52w3bGqx
u0xaJf6+UiyRPCNFcHARYdaNYEn8ta6I1M+qiU8yRp2bZHYxt7BXXa0bL1HjGFt+W+yVANTxooag
rwSU/ogyR3ClhEhbUfinsDV+63NPUOn/mJBT7lx+bEtLKDtc17qbXFpFEbSysYBBB+P92RzTdCkc
ytXT2qHUr3s3iHb81BPr07KH6hnNM7ukyHO3+ajY9wXeoH+auRFeyRqCjqjCo4yHySYxtG5L9dew
lCEzOUZ5D1SKzHdxXp1ja1pZ7rwhgUA84c0zWv7BRJj2qo5QzxEtvYNq4KsGdn3JgSd6dwe1xC3r
QRjpeJBNTcb9++qvMUzai2xxn46VxtuEcRYdOO6jdm7SkC+myE+dUrlrX03851pvMir1ev+3syWY
m1/8jFfyhL9wO4vwBah93Xb9z0qpEYW0k/rQqBSVaZWw9oRJsst37Sr0/OIcDiMl2JXpwtMC+LtB
vjqcYcc+jiPV4KVdqHNkbHxPCFVjWJT3xxYk7/sztEbvQPFzB/27+NB15PVgh6M50RzunNKfnh3b
/xHGU/YzqcVHk03/XlANIC3qJrHXTpk8uOA/D0Za1tfM90qsoTAYtOAl7tqmrm6Fi6DZqbriA7ef
g6MEyu+MgExA/uSHYgtQfUDPPbYNjR5lmGM4yaNoNXFGRBA+uWj/yksxWjo2GLVy7Yus2BPaU7Yo
KO0HBan2Eqmf+JnBHqp7t/lt5GUExrWMX2rskfBHjNSjirDgPPGaxwxDZG+wWF/UNvF2feoQ3y6S
8SgbWGd/rqzIGb7HgkGB67aQ88CLyMTKVd0IvxazWTZ1Ta0dqNOYgACP8QdCrOemHbxHDvz+ye7w
funKICFxBtg4883oBrSiB/YqYMfPN1B6nQEl7rtzXbrl4zAV7/KGwXMrjup6QoQKCjAazf3queRR
cIxw6z2nvsMXqzKz8iz7VmRS9jo507KBFbX3hugDF2LzuYJSyaOl9H5j5W35v6uJjVMe2PbzWNje
2u2okQ7By9joBnYUiMavfuRtM6oSP0AmFGsIoP4etmf8Chdsy0/gz7jvKf5+cvzolQLO7cipEUtS
iDDQgottJyBFEHk23kwrwTwn5nExUnv+RvqsKjnMuoRilrqFpWiYNOYyxszwa/KnzdhO7pvZRsU2
phh515dCeTHb+iwXUJSOD5pXbq2osK+mqs3Eatt6lFfJ1P6/V0AUNjZ6vu9KfpmwK+yxXqp9qa9k
97tRamVbI8kjR4alZaE/mpZhPYkaDA9xNgp8QNg/+ZXKwbprDA6oZbtpEGYtYo333sJtzJijrkdR
nIWuM4oCax/LogFAjl9dnzXn3gm0c96UEfJ79EnRoQY0/ZNHX8aZ+L/NY4v3JxCfebzLiT1H+4Hg
zBbYavFaxeYtZCP8IHx4RJnWVW84rAClMN4y6n3PZoAeGICB8TbmbbfB09rdlPOsVyMl4XETXRTq
rOeb5Kr/9SY5i6byf70pHThKpYltPehzXU7UdpDR48DY+paCTW1TWPEu0DJ14XRYhi68yeIIq/K8
BHhaONG0NdKstM5wGGHFI3YDLoqF1pA9TVoXmyeoqupIdcyse8UbK/MJrVHf6DopIrK50WYk/L2R
Y0PdmbtgmsxnAPXTloJ5CMWZXbyJ0lTZ6Q7DQXZHHijoa8sHcOfu8zgleJ57xQO6oaOMh/MFyjat
A9BZhszLSXXdhc/3rAjC8WgJoY9HH+nJUst7c6uK3HgZKWlFYmKYW45l1AP+3937rIaA9SV1PPhA
bLOpq++0VVxCKpXW8DlFEA9E40lcZ3mGyKkjj1ZM9p/+3UM+8UpCZvN98pZJi+uH+9hfn6W6EzkP
m3ABfjNzUblsFHwIVzWC6I2s3nJspwL0i6UN+QyQhl6ur/p4Nbw2CA1eSuVpbOvwrZrM4FoI56c6
94DUjvvIhS0hJ+sW61B9bNTtZFjMxjAy+dY6RlldgkQ72GhhQY+qpATmoeo/VxEWi5aZdSc5blaU
JqtQ/Q7pOGbrqSi8TVI78UvRxPG2i7xwXQdsbt0whjJlE/3VdG2htYZ6kNtMS30sEc+9VZpVnRTD
ypaW2hTrKbdCqpX7gNhGosCV8L0tB4F2V7kd+GjTz6DQFubPVkGME9bNuzqa07ozuuoYWFlxdQRO
iTrBkzVl8y1Z1ubdNLvgWdcJ7WQ5BnleIIofEcqOuKzzr9GGBJ0GZXhuLL28Rhm2H27vZV+9GE+u
OWLOkhTFdiJNduH3KrjWum+cu/xXNncmw1WoOJsnm9lDzowo9a3VZu1VgboYDbe7ZEA4Y63NHk0v
yh6R71CPMsBH62v7z9jm5Ez9ib9W/N72DolfYXorvGmid20g42OqQXWSXcDoEZVNb55vYNNiOzhM
DTh96ZQDPcLKrraCf1AKkEv3MuF6tYq6vv4heu+IPr/73ZKeoWzff9emtl4JiCYXkrfVIc5xNYRk
kz0JD2Mwolf4lTX+u2ljk2WF1JJwZJ1eBV+ujCDnuzehgigTkMa97eC6UXfNhiAyHni8s0+yEFMv
NLKLmtsdldAroCGTmMEVd1VkbvtMHfDwMLXepSlq8eZic3FQa6pC5SrKqrq1menWVs4meGrDBhrs
c/hLHW9FiQVRyrnvPM77qH5uZFc2ZmpRy19HRHYL8WeixU2BLNS80J6n75/gUua5NymX7BwdaCaU
0OnQzY0Z6RPxnF+N4477pCl6zCrnIdnclw3yNjnYttol4jR3RqPa731PU0mgN9oLDD0qKVVOgmll
ay9tpDt7DNtVijh4N7PLbkI1fg1xk9l1ZtysZLfyI2D3Xtasa1zGX62JqDT8a7iw82JFAGn3KRPZ
ytmpyJVl1FA7KGfxEkiXflKZBzlrm0W3mHScE+Xs6DuQX9ZR6jgoCYDskExdyd7UJS6iGZp71zSp
diQ3hxLFFk9EtqwnbW5SLbwBzi4vcsjTQPlnA7l9x2iQQya5s6nHAkNJzByO6vwYld0YxMjeTyjc
BrmzkMUrkCO0FVar8WHQE/Mdz0lZqFunOJegb4jXsqbFM9UvpS2CB6Fq8a1t3YgzlVf+uN+N38/9
bsNvmj0GjTG+nFm2aznRgYoqlU1f+niJjM7wrrQcJ2Mre0jDtn9wQrH9flUEwRZKA9WsHq9lrVaO
FjiepXzDeiRY174J7ES+peGsfxXUhV27ZlEQ5zlgX6xv7ATnPx2rsUXhpM6vOrRXeWann1aiE9lO
1ryJg568gSCiYdgugTfXy7Ci76ZPV5gPZYmoko09JtIF0si489rPajua3vQZka4ivxFbey3rm+cg
jp7asujWlovjK7dgsTg3KgnrPojHrV54JIQ1Ey+0Mh9gVXvJyYKP8UOd8KbUkcFfHWXydhNFATuq
aJqbikP5clSjZH6MGfyrUMRG9bmBZMFjqz8kxE/nkvmmzet/deWs2eZUvOUDdot1N16Ctg/WZI/H
fTGXKAFtSjpPeXc04e91uzNXcrgO05AyORQShlp88qSAsj2N6OlzaoyTOBwWzVw9XBdqcf7uuwGy
IdwGvI2ckY3LluvQYk5pdKNbII+e1BM28Z8hBixbaf7gKVq/6/h3XZdF8GENJba4Qaf89JHrn6ZA
iKdSRNZOzeFF+jymnuRYQQQjS4bh1iaGeBqnxljHPA1xnOOGMOgoB4jxlJwn5U0Wb/gqQXjlL3o2
Ozu7IuC7IAMWrmqi0MtGb7ojX5L22FLB833119j3LXWJRWQZkJOI+n94wSuvBgdejOggTPWNpry2
hjmsVWoNtnLWnNMpVl8nJK5ZrGT1MbdcZG86lpu+4UwLBz9BZ6VqATaARTiuv/uB2dtLu8N1zMQI
Yva3m3JoGA2OOMJx85Psh/WkLTXBodsQj3IYEa2jnsGp1TzTw3XlWfGjbEZ7+jD1tj86U5o8Ok6n
3DAykVNyxKotc89Jql7IMbfAo/vPBk0V9sHzyoDABEeEXumHTUZZ8VGbJueoYTm9ca3Sf3TSEY15
qZufGD1uhyDN9nZJ0b3bT9pRNn1oGKDw5r5mutoxpbp+ml2k7kvkuOxaxTqY6oXWwB02Rrt8ivSs
emorZyuIH13lkDlm/aZCfrOy5hVlWPubMdQtCsVq4+ZGF6Ho9jXS4LzzNkZ9ha28v+ugvN+S0Aux
t2qwRtcNF7XghNXU6LubgizlBSP6f18FaqJviA7h94OBTFIXfxrfGNFQxtXyr3FlXibHYsVSCfkE
GCHh03Uq5kbpUaQLUwm2qDi+5Lgcujd/jZWZj5npjMXyZ+qWm3r6bsrsR9kDSQahax5X5ivZBYFh
njJn7zkZuXQ55JndP7XVhis0FdHVnpvQ7/r1VPEXTLs2uspm0Knu1IVv7HMleZFDGrZka6fG3ikk
XY8/bL1pQ5Vv3n+awM0+R8fMD/ehlkfqWqHqaFlEtbpFbF6w9wmcSzM3Vqi8DFXR7amQro2Fnun2
JcKRGrewCNvz+6C8xecbVBZ6tYKFkmyzJMAApTHhXMCLeyn99h84fv7vPLmlbjf9siKrxzCnN/Y2
Hj/ga3m+CVHGP9XZH5Oah3AB24vqDB6gnDi2cddFv9Jy+ho9O/xh+3i1xQAWn60KmVGPSjCeyvzF
SYJ0K3InXIdz13PIv5dWZZPppTsWECJSNXk12I4+Rt0sOuncq9Q3EaBRru5kXqXixbIs9JnCKPaw
t6MHiqWTdR8CnEZdgLJoHvNrkWx1OxHL+5jpwy9XBhN5wrxETqCLE6cWUfh9yNe64RrCs5YfdB9P
jdlFLk6u93H2Are+b5WjHJIfSKErWznRhYtKyVOUy1lxCVyPaKFqhxvsBxN1m/oWpRxBGG2sqhe7
YcJ/08ei8FAMQ7MPRmJ1TVuaFHGa8QVUe7GBcNDc0kqA4CLH+cjG01l2tt2/ZNSOU+cbinet9FPE
A0BcstZ69rNq+GVo405DqBcsUqJRLswNtAq5sSZ8n1AtThVmjD3Ra6nxzEc4XG5ld5oBTlHoFHu/
TarXQic5leYaVbvzYiHsfwxbQeQ69zSdSrog9m4tmflXdm5LhYJzBFtCPXrC19b+oCYbu4y0Z7uu
h30ZYuk9mZr6HGX+cHEn/1FOyqG5aHjAU9j0AmR0BjWAf/YSiYpvIhWQ/i7VlQDcsEaErnCHGyer
6DwldfzaKv5TkPj2LzcvTr1paO/8sOwVAm8YX12nrvLAv2aTah3vDWhq66jNTW0amUCVEVGMmJN2
va9x8hI8TqleKNolt2NDV+nMTn+JM9v57oq5vtoKnGjFhvdXYI/Nykv6nG+X3t4yRQUVGKnh1+AG
r22Rlc+VNYm9qO1qg07BeynqkXrqhHJK/lv8tysE3P+fWQD8Q4Y0ihr0Fp9RSqee21FvP0JEMmSz
NOsFH+B4VfrV9OCFXbhJHMs5c1pqEX2b0wFLN3EsdNve5k1mXIaEja7mBONjPQh92Q+1++r7VoXv
Yah9Uth4HY0hXQZm89Z2rX/UZ9D8txxDKjOkJkM2PIM0LdCPcrjQvM/eMuInpAgvnkLkkx+Px27V
GqjpjsYHI0xwc/BN42fBhpIqVwyy69FA0A7ZoFUc/zKZ/k/DNY0dJ1Os0CTtANsWey3gT36va+wJ
h4uK5w3mM3/u1QcLzZtVHIjYk6KTSbkKOuFBN6tV2cTev7J4f3XryQ13U9cb+YpSr+ktIaa1yhQl
4QguxDP1sBdZlygm4teWT4yUn6V4Ngbne1yuRysabnlPf4lAdIQnGpeaM69Gn9rXz1lNWXHB/vjL
i9JdaJCxXtTAvKPWnH5i2VMtItseX7RSwKcz7O4kH4Z+DTrJspwHeQh1/9ObQQakK5qFBRXl4gxW
tMPJBv3+3O29wbzIq3G+yj3vRXPHZk9BBza+c7g0FEV15n8DRM0cJGW/iSKmbzCyRaf/pgARXHRh
UV4MDM+3TawXp3ga991czqalUbukaCy/9K1RXHJhNUsUL9EXBYJ7T1fc1yxXMX3sU3PbAPh6xS9g
Lxfc7xRmWF5wZv3Xne2EMWaWtSpPZ9JkasWRycbD57XpkAgZFclfSBgoD7LhJUFzcpWTXglfe1Ka
JxebwZcue6DsqHtV+7F6MPLkZM4fgEGxBSy4jSmgZ9ITULZxNadwaJ5VQf2SRBWAPeZZ1IjWGqWq
spGzLTnlBcokuOFBRGmbHn439y4/9WUZYFHszCvu4/+HsPNablzX1vUTsYo53CpLlmRLzr5htdvd
zBHMT38+Qr2me829T+0bFBFIyTIJAmP84Xus6bzYKbufHjzmbFs4lXr+POBZiB7OEsjuolML9bHX
tWSjVZi0BCKejkSDx2MZNNOR5B/hzk4hwTG3OeyFVyHJ4WVGwuzodPocLK5OETlR0uM0TVoI6NML
3AZNCeqyRzOs+kBOrGG3TupkzJM/xTRXQ0KnO+6KJN6NpeuG+AMve75ruIhFcAdDX/+MMweJA7UY
X3vAbEg8uf41xtyIMKcSbALEMTYqGLAThLp4QDyBw96Fsxlq3DfzlseJivIkj+Q4eVQi8b/W3NZa
fLe1uKhh31gP27gfAtwk8fXE2il4c2qMNtBnINfr6fZrfbq1gt06xqEKQGUepPGKXtc2aGg9itcd
Ccd6hz/mNsv8l5Glz2NlN8x35lFWhrbq5mXytESpA1jtXLUAxhwL3/mSI3RiDY9BCuw2EejkTc17
YVTqArUGwKK4g10t0zCWaja1L/hqYpoe2N2H6MSL1avulwXCTCiiIT100sMUyI6PGkGga+3XOE1v
ouqij4G3EFAHP3wpZ4h3KQAoCSXvwAwCsJ+GvtkqsYj5Gwe8iQaQjEaUFCdZhDEqb4YubjXZpCpN
cRonPRgWt3GaXnDfleqm5WuR9nLS9cRLAzgAmfTCRbdIHpFwaA9ggv29PAqC0dz3p8oHGUjUTNtV
OaYyZUzmf50rT4pedvciYdOzgBsaLzF3Q/AnnLwHDF/JdpRhi+xI9+dItjG1Ns//OjKjSVmC7irX
qCmsoHYhC52LeNXrhn0cR8O8j0vowuqsXEMi6NKqXviMziNcpsxYgdVdYoKobPxJidBuMft70L0G
Om3kdhuSj5rW2l+qCRSiarKdVfbRnVQWkBoD32oDVdaWO6spL7JpbcGTPfP7VQa6/fVH5+UrM3TV
t45UQGGI8DN2daytMaGGElpXD+7gwxfB1/oTqZpnt9aaJ822NlU9VI9W6fzy/cT9QnWTINmMglCH
Dk/B3v1EUGnmNWr2c8xyadV0kX1vYw9ImBB+EmEdwjWh56O546kLswrqlZDpSjdzll6iTg8s++A+
66OzKaEwrXhpsFRKBms5uBjQum0VkpBEbkJhqTT43SP0+eh1yhxEw9OBe7y2LZgMngG0IMJf1UuG
Te3YQJfCSol3bs3P6ydBvoDbnB2LXrDSdNBVYrtb7VwttVGtzvEH0sBNh7FlPU2dGh7QXYD/E1Fl
S0EeNVef5alDp1ePhfVTdo0i8fZqVfYQTexHzCUj4HX2Y9Cb8U+vNx/jnu3Hf3X995i5K4GLfK49
+BpGOBlLPRX9m6Lrr5qBNOei/8QYVoA5wb1BVbvoPWmbYYmpF5KAQoW9wN4A0m2IfaRZxqyqgTIS
Xw7PohXgk+IuXXQYOq8QwEw3uVazLctB9bnjGO+E6Vg8OVFw1gDo4LOBjF6iwJPSdD/8pUxvY+s7
Z78atPEuVIJyq0GPHFY8AMgw9Ir6kCsm0qZJ7SDtrsdoReXRl53qq0ZjNbbo2WQmk6v9tBF9IugY
Di+uhkRIkGJVnZdIOtVx9TlYxadtE5XE+cj5GAJ+arwxWf0jNjUHQBaO6jyVztggzd9yWySVc0UB
BXf4yStPMYqiUBQbazdVUb7pxsTb5PHrkGUZKnVz7scBTZPD2mh78jcERZIt0nE7tWuNl7Kcql3W
KdBJpyx7NxKbeBiwT3S9kcIH9X3Xihaotzn8yt18+lE1pAarYubK59NPZJP6QyG0UzVDPfLGqh/m
mlxa/1PTMSxb/cnEWbPa8Ky/B7wg3+YADNH+TMjs4SA33AfJVauJY6wz+7cV4VNoqo9B4Fooz7tK
8Bl3eKmNNuLevo1ntVmL8F2MIMAqBPDvgBnFr76BEgKg+XeEkbM9a61kLatBY2MFGRjBjJs2Lqxk
X/T59CAqog3snGCnEvPZtISFt/o4YYKek3Zilk8IsbaBsdF5lbKqRltSFhF54VXHdmHTK3gtLzPX
6Ygd+TmZh9S6jamy4JxmLlAXeRly6+HUIQIw5uVeK2HWeU6Cah4Cxfk+y0rmC8Uiw1bDE9Xq7JK7
ooWfMhWvToXFiStq+2Q4QfmKl97CqAPId7ltPuidA46/LV8bN5/h24azbPpq2GYlkrtj0nr3Q23y
PLSuvQlBC93jzOndy47e/EhiTT9/N09e3u3anB+xCdplGOBm83+HBmXg8F/jxBxHVDPV26dWvCwt
fV4ya9sS9oF1atvO3fQxzm2WFaQPA6xO8N5a/aYqPVmIwPodmI/QVPJfBh6JOFBF1nOfxtE6MjNr
Y4jojWdufHA16Kca/wKgDNwzbjP+iNQyQ8iQJDHqzKh/VXa8whOOHaljjuUmhi4SWcBkmVfElWRW
c3AFmSFZlYWVCXspuikDJYABLaAmgURByPrzhzpWX/yI4k7MxWQOf4oaQt1fVdnx3VYQBMRQfT4F
0U7UfHND9x9cfcA0Jreifew4Srr3kjpYowo1y9Nn5QakEin+mO0VypJoxQ9Whpaxux9RKX/9v0cM
plLgpVz9fQ028C+2yBFeazLvSQv2ZRQbzyjqflesoFHWwhs/C44A0Ck1WnRpuhBVLe5Do35FkINI
SpNr64DMDcCUEDG7yg+nY1C1q9KIUwU5L+tHjzLvjgnTvytaFzxeqY/LwjTdp4lN0XJIhPtUCDju
su279/tIjpO9w3xGATFgwixCZnSCvgy3KZKlII9I9+B5nz+garYRk2MSSVCtR29GjxbeXWFFsC0E
CK7drFnY1INz8rPcOUW98+dItrEzXGLNbdz9q71wxbDoK4dI9PBkTOhsao0rjqpw06WU02GVEq1m
pMYtY1z7t1GJO4qjBDjKRLIivL9HRfWzXzR/rtUAUYZwCvgxE1H839f6HmWjwwYA9AHodfweQ3zB
mz1P3ovRqRay7X87YpmF2Z2o8O2Oe++YOrVzxPHt0fIz7erMRTnl8QrFaH/TR456awNR0Ta9cpEt
WY0qXsXiBeoN41nlNqukUJQVfrOoj8xxR1k4xpDDeWzsJ2CUs8KSkxy9ZEyOqCDhl0XUuxjix9ay
2IjZYw4QWsCnAj8Lqs8CLaHPjfLoX22dHGh1qMoXQDH2oZZElzDDKpO85qONmPvseMqjBLPWBGiT
oOv2mo9VtdGL3N/3k3AvWpU1ixyK2s8ihy8ad/6LPglgDF1e8daszeuQYLAhRzjZcLEL339Gbb3e
CteHLFo7z5qG4oyD0t5Jjev41A55szYTHd9KX41PssOMQaAsgq7MljVRwS0p7Olkqm0I1aG8BL0+
nRArIn2tI6eMCBtKyzb2O2sQpPprm8RYPsdTDIG41F9DC05GN/mP6NIHF2h3j7K5h/m1UyGnruRJ
SiMMlpO6dhAmwpR5lK76WgWSCg1/0ckyixP92LUkO6di/OIHPvB0+m+YSIBId2HPBp4Yj5peJetx
aOs3dkVHI7eGr8r1Xpwtqmjlu9Xn/rKZInFn6v340kIeDD1DvJuR6iG3kFQbWc0VNoWe0B5ZrY6n
zCS4KdvbrKmXBPunY5tO7lOSl7u2Z5fSZ8iBNWjhERvI9EVoZ8M5yofhPPICXBpTM61vPbJRdsdI
IKfRqN7Jpu/Ccix33wn14fsiJfno2+UAv3UraEHlSp6gO9AqOAwe85Ds+fc4ea7uYnxSl3AT/znf
vuuEWyP3VPBDM5tZS4xv0zdeyOD7za4/6GhFv5letmpRzn7WAriP1RRmi7ToQIw4pnMUEwJYYa8q
UA/y+tkosr2W59mHX5TTulHTgk2fFbzhML8QIS7vql97SIgoMBnmYbpYK0U0vIPyELuigV4oz65a
JH4t1XyxrDhEuh2N89tVu/islX361GmBc+eHfM/bVYf+M7RZ+oTYDp0qAWpIjlcNhWc0arp7Q2j+
va4Tu5KfGzaY/Ri2WZ9EHxbXsvPf5IXg7WerrKqCA9Kv5TZxEuUii2hO9dVKiGi7q1xUkl2nrrKP
si/umVNU6CrsScmz5yYEgjFCI3w+0voMw7TUfIx8Ic52F9ckYTO9ABsZQwFJ2rPo2/YcVpqym+z2
VTbJYpg75RF0DbEuWwdBmsEwNUILm/m+OMnOnnXmwrWNcmOaVnN2UlsxV0FsnfKuR9Ltn4vIywmj
MU6xScAd05UY8Ncb/hsRebHPwGrgVuRJfgoC9OAzU5hL2aGbX2QtSOs2ZrAeQSTeCb037jU4abcB
uYoaQBQH72HIot2apwo9Sr3lVJXdm8DJuzDS9xzwy55reqtmrgqvDmetqPShTQEDDAm717mdfUkL
eVZ1dm1dpu8Q/rHXSvLXRs3KO9uYVQTSNHvXjB7aSkHGHIvT7tGE1iMv2yiVvokSQ/B4czVFz3d9
FxpPYWfEJwCG0VK2W0wIS6s0kYbPdO9ZH43VOA6wGRz1jE6Ld41NDBO9IWfStXrvasSdeWZlvZc1
WXhN7y95/KqtPAEhMO0hi8VS1wcdh1rNdlZosiYbOThzLf1qXWrT9a63S5ilhwehHa5lVXakPaLF
gxVeZFMQdgRX85n1NsS7eLRYHqMiQpS2s0/2XNyOAhP8dsCP9q8OOZiU83RUtV/f4/91DeCwuAx6
TCCy418fI9v0kQyP5R+/z/we2vZxwYYaOLj89O+O78E9mT8m6Wpd2n2xgM14yFOzuEtZt0AfQrhp
WQ5KubnV29wnS9PFCkJLTngfOTbsXnyMepQIUpRKPAKgWvQ05qb/OxP1IWuK+JOFLjibom2fM2IN
qwJFj/vCN7VtGOPx2gcDGerJTADtRwQisB1ekbVrXvzRwr3CCvOfTRZuwYXMNmls1WIRFr/SevqM
QbS9tRBOl5NbxldLwHkHFewdu1rcWVU9a3tnxfGWmp+PiIQXx+82RbPCZhGo5XYKrHYvO2QhxyF9
aK3SfIDL6MZVs+g8pzqaqDkdE2TMFnAhlRX/ncQ8xW7xp6cDErsqor7D8HwADSrPISGfLju00reN
3lmzbIt1AVWo7diMgi5t3OmKVd4A6scevsIGCAz+oJ+i6ybUb5Lp3sL99xA4Cu7Q6RA8ZzgCyaF5
5m0Rx9LfC5JHyHpCjVRR6z7aWdqtu6lDRXJU7uVQp9GvRHiC16I23rRoYk7F/mjWU76TR1nZYU0s
D/PZS0kexVMgyOy5j6LpknWgoHv83fl97v/WJs+3AlfAOAY/CBdvC5IJ8z9bD9stnNiJm8rLrvVc
tGSSAT7q2i53jWnndXm41lW8oRW1t9djr1sXzausS+UCkJx6y9nJahNOM47QfQXbP53LFBtMYywP
LO+9Q1cpDWrCc1viigJ9texF1uTY5J8TMphlS8dVN32IUQac2vDR0CzrYvevsqLmWXnu4nA/9cDs
b/ppUnXIF+QTGyUAZITeBlvuFy0JiG6ygT2bWHkt0X4aPnhY8oVZ1uODPXfoc4ffE+FDpSM6SMwr
9L7HWB0d1p+AZiXklVQP0XCavoGy2jDnO0v+W7ywLrL9/9MkT2w83TzGvTi3RR8RDMiXTtjCKEFt
SluiTOwDb7aKR3T2u1PnD1dZC42meOyTACJ22ukHz03LRzyja1B/JW728wmyTRPefZMY7kk2Tahf
bFv0EpayU7Zp6SxKrnVn9oyo4ZeYssqYyzAHXnSW7IBDbi3wuQZCMRRTicJN7AzRTp+9EHJE3NSK
rHVlQvuLlLhn2oiM9V/1aq7Ln0KpeaGlHSpEkGLCBy1vP3N1iN5Sqy9YI1ZsaOdq7+LRVKqiO2tN
bz/btr2Q7VrqAMXrCdzL6ljCA07TFjcZ4GfuWG99xLFgsXtFiKj0iH66rM8SyLvAyo2F57geLjWF
/9BWRXrky7IEMjlFHQfvwdhmXmA/fA9CQxYzSgx0o/lgMtUHYcUagSvenZNDsl9WZUcROuE+aRXc
cpFMgkT8n8H1OhDVeDtRtsYmQXONeNxOjpSX8IccFTGA10tZlR1er43QpoxDEhI2NQvbWI6TP2zs
Rs+eWsDsYBxE84vNvtcFzZfTYwPY10xRqZZ1BMwsex8aIrvHHCvE6jBV3vVm2tczdUUNFYA9qX0G
Q3GJzDHETrEIEeipobaL4hAr7p+m784iqtJl3JrjWo6VHcl8qjzi66ibyPFJhcxt3x1ycNWzZ46T
bOX+9LDjwjfXvjr/OVBLFspzi1sTmEwDHcTaGPpnXuRYpJXFvax9F2ki/HOQqXe6afqHfK7JJjnC
GaNqZWTFF2s4MFG4IkhrgyQ1MNdB1fxmXfDtjPBXPQ/Laq03sXGzO/g+2QT4vLlpuRbgIhZwCMeB
lGudrRv08Je3uh924sSdDshoPnKrYNp7wEOKXme0bIOLKvCQoyjcjhSRHvgvPbYA2WSUb1Xjom/g
41tpEIz+KHsb3mqP8UrQTXtye83aVl3xkfXtDu118xmv9ubgKayN2thJIZIol7HU2k1HvnDRYF1h
Io7SdgvdTCNyuXNdywgVEdUIi5C9jdk54a5sgbEMgRjOokPucpXVOkYugv+y3ujDWfaEwvriOWKr
WbBfBt1pnkITEo/RJOTJp2A42CX/OdHa5EptzdxkPnqIA5JcawsrNpiNmbrsk2p6qYq+Xwg8Tj76
QXvVg7b9yrph6yhO8ytg6iLFsDZa3biYI1vAUsQ/Gyf+1NXeJCk/m1Si+rbK3QFz6bmIuiIio+f8
XRW2C80TT9qlx7NzskxkcPssJaEcKOqhcvJqSfCqfdG6UdkGwHOcVhxsphOIMh1WE/0wS5/9z2NU
wBwsFCD/ASugkKd8V3Myl7eO9J+j/60ttJxm7xv2GgNYq//tuNavwA/6FwzpbMxJWnFmqpn21lhm
uxJHpIeyDTy2N5H3pjfKJSVV8NGPWD+06WGeYc++K7RrQGzkgFBpvZDVDkvhK/pp1iISfraXbXbJ
FJYY+ZqdvHaVTbWrDOtc1/FGcIiQLvMq3NZqk91PSJhf+6JU94AGpoWsyjOQfgAzRmJ9L6/iRYnC
/OltZaccBm8WoFaB0nNdXfJOfyK5Z52/C7yGrXNiOb+Q8QSeUpmwtsSslK1ZxrCLA/NLjgVeDFAn
0qbnKg66/a3aev649U2/5EUdb2p1hB4SecUqSkYXkUTVOQss2pawQrRPSI8oz6TOW+CM+aZEYnfv
ZLZ69WI7XsgRfSveBi1unrICEnlARH4mMtyNtm08WGFmPpTdCHLDwENGtskC2EOKhbCJbco8RLZV
MDNgGUOSPaWR+hGJaRshC/hD6RFFtL1eeegmHeiHH1X7psoFmvVlsvKtKXzPavccNab/KwTrzOs9
/mH7mK17auuu6njUDqqlbWLT8h4alG6eMEOCezW3y+oQoTbSjkCsAxxGniJVRSuxsXj658Gw4qaH
VmcWmDtvTSxM5dUCI+qeylzVEQYq/76ag0/SGtQOtr7WI0Kkf19wrCtVXnBK7PFu7Ems9bUT1f0y
qtt23/jiPMzC2CGyCkimo1UCnit7kG21CHK8EUbmNFT474q5kEdapQd3Xl6Ed/JIJHkMh+efuhzz
r1OaFg92s9Sys5XVLJ/9wbgLFJ6chlTHSolI/yBuvhBIZH0xaeDS4/XiUubxT2NIfrrkyNHWK/Gs
rtt+W7Vo+iJMhoFZjquFFHbMYZal9jD+YC+RYmEVtXi/2c7CnMn7YgShmbulg/UlVVkAnvmM+Lkx
ACjGa1Gl06nXk/P3gLQGaKJnmksw8D8nEVDciK6o7pmRsbf2kTHLSs1c41xUHyJ1yq7DxHwUJ3b7
aXrde5FE0ZPauOG+qztzYxWsk+w22gLQdR7juk+Rch+8PcHcOc9W/jlCiHlgAd/zvYsGSUJBioHw
iHHorGNf6QLEn09T0yriTtbr+aib0kOCbMauzYhpA77Kfvb9ToFZ9xlkwNGMBLnUEvdqjH4Gm3Uq
qoP/c0DgusmZ1f33gB68x0enXr8vIsfIT5F0xf+6SBQIc13AwUecKPip9oPySvYG0FfRqJc8aaaN
x4vzaPFFD7WuK9vZf/s+gwWzquwReWfimbqnDAtTS6YXlMXifVBU+YpN8Pji9XYJhtnqNrIXHZ6I
uAXSlQByoAiFDkIRjm0hvUUVJMJ9olbOg+xEVEdoRf+M4Z91xdETTQTGaDgLnhW9+SUvr/ujeRj7
olrKalwM6nYolGItr+cWXQL2pX0oghK7gCIjiRRn1ZGti7pHG6Dbx+HYHfHsi7apqhtIoo+8TGtb
PJY2GhpK7rWvrU4sfSoUBM+D6F5rAvt3U7ULh8T0Sk3j5iCsvqvvlKEAL+waEUYKNYAWryFKxnJM
1rrKYB+VEmtJbLfcyTYycW6EbMyps/bft2tJQoA8Gz/IfAc72G4cLTt9mYhKZssqbudpONoIkfsr
OUI+Cry40QnX1AfZlA1DsodxCSBKKbBzsX2PWAQrAqOM1EsU1cGBlTuWBKnuXQAyAwMXyotvpBFs
vcQkBzi0/nbAAu6q17H34KCGq6DuBhKrRNYatBHUlMA3rwiNZYeqsoalP/r+oqqK5qr1rrg23uSi
y+FbO1lNS+Qb/YCIDX8Fy0XEdXbmzC6XBYIK4l7xk787ZJva4mkPGxsQqVOS4HFwo2oRALnKgoXJ
dhpH/SxrCeSLE2zn4wT17GiplcD4eABpDSFvO06Bd+pa3QW/mmNYqY+duTU697GKavU1nOxiOyDN
uDUxC3yHYTwZof4BntHeNOQLdnEVRu9d+tlGvf6RhGVDNlCLtqbt7Hgho0o95+3YWXmrtnUwlMnw
IJDVKUXeuJ57/ZSJSfbKwR1WS70V/GDCjF5t0SARYmPYQHRy1xcKuDCRPKkw5H7rQKCGigR0Q7YL
lxofgzO8xlcaKmP3JTJH20zLnsyBV4nvJjEZd7CBHm5r95gKKqvIq5EQtoTH9joJP2qneNK9ofsd
Rl+h1ynonaNe0QxOiT95gmZWFSsvZRyzt4BexSra3RvJOEKH0o23kHTOoh8z/+ThPPkkFHeTzMMy
I+iJ9bkDuWCqhg/zp8wM437oWAcY+XAv20nK5Vudufl2luu5T14U6Rd4myEUL9Jpqd7BhVZVsRz7
7KGDgXiuRhwdI7urV90Yd9sBjzwc6FhjVMi88ylT8qSoIcaaNgLR8lRMMd6hU2IsNY918i5aZyZU
OHklvbSVA//tbnHrndwOX49bnxxQI+SFjVCg3MlrV3XkrnOn1deyt0LJ5xhV4Pcs15kE8q5nq+AW
7b3+K/dxVerjsXoHY7xDYNkBpR1ZxwidGykg+a4MIlkmaRCeYiUbnsCI7w3mggWx7mlHZHsJ1SwS
68KA7eZCBgTMO+O/uNPGTamCCSzrpjvVSXkA8qY/VCUARHWmgpXCBYNR6+nVLyySQraFmMrckfjt
0kBz7i3tmfiyNEp2Fcp0r4J7hCRquVf0zt9VUN1qMk4ge1ip9xUY2AQ8+5vV+cu6c6cfPv6lqDFm
EKRLw79gww55y234YKSE5r2x9zBk09EnyLdSwlJ77+wlog7Je9QwzWsj8LM+NrR3Nxoe42zUromL
FYVjjM6iDxz13UdTgcC2np20NB0fbdM8k6UkxCasbYaT36GYC3lUxmqhLeVhXYduykZm7A5/WlMI
VjYbxW2rxso+bj2xiHoMjJZt1VdLoc3OWziMX2XR+kQA+uCatyM6ifmk7sYhDpZuWpCHtHtvk+rk
mPShejF41+wlS+TWNHNDtCkHLlFP2gLiKcPmYoLHZSyMNl/pbjkeB1mV3ZHObsppnIylCQPlZeQF
hzHsT4kacevX9rmCbr9ygipYmZhwn1jL/CmsoEx3mTu9fDfJIzmsJiqPsaGOrU4exOMGpQrqt9Z8
voQRO+PBQ13OrvDd2976/X5AhbRnv9cTrh4O8nrDyY9Ipt7O/eviRj45ZLURjQk6DPKCcbrUXTZd
xKRygyGvuZVV2aEGBe8ZjIr2so0IIOOQmwaDk959N6kQ1qLKaU4dW8ZoyfZ3gVqMfy+voVfw6Jrw
8Xu4z2R1Any/M8GZoTPh2eodm58XOVx+hmKrvwmcIMTFfmHNrZy9OqquLkMtHQ6y6lXqpbcS/wFs
UfdcqPECg5T8NQkqGCusDG5V7CzqHYFqZSV7Z57QytOzdi+rTut/uBpLian1ktcRlAqfg69xe8+W
6UcxX8+KUrEXIeptt08VpAyU3Gl2shppzPVOmWVnWY1DIHSE+J/bkUUPDthX+TFjZrQH3YdwTuAp
f611ZiBLMAHKXhPM7qJv573Y3DtEESzDTHlMMqe6Wp12mBxcRLH6WrMrMe/NTq3WsQnsU8zVeowt
GOkcoY1XLIpYbaAB/FdH2X7YAADO382k3fND1ySI0dUa4rqudxoUVyBPaHZIDtndVfjqdBmacrqY
XurvzVy9y7rEOMbAN0+tnvtEa1yff7cndlOrv8ummdKBS8vcy526G63JPJgWOfdZy71QuubOjAfj
HI6evayDafj0qheo6PFX2aFk2Lm18oCFmLqvI4RKh9QIn/PK+hFG4YW7INy0dYLQgxLrTx2iOiff
FB8pO7unXmuyR3/4JbtkYfXk7AORPMhapFfTAh2O8E5WR0RK8WMZgq2sdnZX7XzHVm6XNszAnAXO
goWezP90LcPAxCruQfXqJ7wCvCvK7MMe2y+dqR669VLzii9flIBbWoewtubPhmY+0MKoU/Nll/ZA
i3tirfhxd6RYUPJV1Uw5krxTjs5cDAHYqs5zybjMHcBZlaM8+q4i7bBQHD3jqarMV1I5ZENCNCtV
hEJfs8G5dzpPvwTZEDwOvE7lKDsv8oMNRG4lq5qGFb3KfL5PCNaRW00fm6w3D14PChCiGsvuuZBH
spAdcgh0Q2fpR6W2NhSl3wBXHjcs3nhUWqBnQVhPd5XdZ6+ktw+KcPKrWZvxU51qoDZ9BBrzMDr5
htIv5ElFnhBKr0INWiZOrnZRt+vQmW2Oqmx2+WzjHv0oDmVdjkFGrV43DosKWXWTPjzdjuYrwLTD
aouAKXlAu1BuY/662Pc5jgoNuPBwp7x9jBwkP0uOkVUzrKK1E1XYbcjrfn8LOUYJ1I6Ztn230Zj/
8lmPXt0OfyqrtUFAO0b4s1D09BKChD+6BcleqyxHGFcYFQeVicBcCFk5RcIP4Z6OJbdBBh6UdHDH
+4oq+5JjkBbIVlMLO0ZEfmMsDd0cUO93qBICvRjjm+yToyLALRtj1O1VohUs6o2m20ZBlsKixhpT
F/olzvOvHJzZbzs9IbipfHkh5leDpbZPSYVqI8v77NiBF70zQiXbNE4bPhGJZlnVAb336g95chHU
P8ISekbdxyiXwt84j+mUHdJBmSHapQVuiGgYKEr1B/KgmxFvit9am5xtmInvHpriS+GMIWDEGKMV
zAp3WqZp90OaRHCkA+UNKuWDPAnQwFpjE3tfIx2y6MomPap2+9PpivpRFpbVfgCGmC1YVfjbFeIg
g1Nj7TGPAPxWPRKiWxLhCC6yaSS/t1a7HOuLudNMCvXBEbyd5/FBlJRrRTXMJQZq7OmRMRB3spgU
9vTBqJ4zZpAtMoBlttEdNv+y96/RODOIuwwacLxPG53kSzwv5Ocqk/s9aoDK0SWNuQvSGfE4uuj5
goW94Le0utXmJj72K7S94Wi7RfCUA+5bh0M3rOWIXvOzE3fcm+yUTeQ+NvCa1AdZ00vLAu7Xk9/q
uKOG5B5bgPhBFqofJw9lxWzktqmx+e6I+xkcgrJX7RYhoBzL1ledXSLkH7qLgP000YyyvOtZEQg/
x1IKqZa770LvCTitdGcqAIPr4mDoyKnzROqIRoESTJvAu7c9PMGLElF8y81+9T3eTXFjHKzZjSqZ
HavyuDbuBPIbY+WzIv1Ps+yTbbXj4y9Q6YCD4VlfchxTPLT3a6xeLiinpUcAVE+ySxaxU9fb3nIH
ME69f5FtY4z8no+660aexb2q7W/WJRAWZwRiSFgrSfILkJx1bTT5k+Gp2VOED0IbusVZNqWWU6O+
onYsqhlvVNmEqTHzxO0Ew8wuRYNjUelgDhe63bWsSa3KsbbigtxBSzxMJ6B0AMV3nokqmVH6kEHR
49+ifmmiOUYmgcUuuwkzdxfd2AUfQx09T5OX/A5znsekRvs/1yDT+E37VZvaT61o6gf8FggL+rOM
Kts1RM2SlZ2VqbqV1Vykf6qsS/PDoFnvUtPPLNsnPVKHZ4AiTBk8FLthVNRHP+1/30T/GAAK7c8A
QwAS1ZTwd5UY45VIEfxAMqu6005X2ZRNVbOCyot5J7mzqzcXWuuhoiamB0Eq6Yy7Bgb0hNUiaCO8
+Agg3jV5luJroT6ZUx+tAlevXtiHioXa+sGnqJojEBl20Pn+9scjAX9XeFH92RMOJuswqCjXKmxt
kmK8lLpOcMrOslOPlM9eDeEV2kZ8IC/T46zjG6eh+n+Mndly40i2ZX+lrJ4b1o4ZuNa3HzgPokiR
UkihF1goBszzjK/vBWdUKjOtblm/IOAOB6SgCMD9nH3WTpJtaLrJIidLjP/W3Ck3wbwXlmh6giBI
NyrYEe+QUwU7lcpO09Rj4fD2hMhZoByZN1hy/d77d83PvvSv40bH+zk1OkbWGozvrBHhyqWA8xgG
7mzcNe9mslfRRoRiaaKuqWTH4ms+MqZF1W3uu26Pfnz0wlUO3QwzaDaasKnGM1Q0z0F870rmvc+m
6rWUNX22x7a72UMltvJ82S/P+LxmXFS/L1URyVtTNYwf7ew8XfyxsTQsqYFGsZn3cM4mNQYKQo74
HCsPCtPBoNpD87OtjPSHHAKJN93eVYCliaqhNrxwx3SUGqm6a6FI/dEeRoot1lWm/z4uhdP86Re2
A+2U0t302Zkwtwxa8x2oGDeiijexOtb9VR4sY9Z47dQOB70x4APOSCIyPONjYqTeBptEaAZln1gI
QJ2RJaAxxwULXK/mMbqvl4Bbaq15tE5gl9RN6NnFAlqEi/58VvFn3CLeUu42EvMBIeho31Egc5tf
KJ3Z8kvFzpHM3v/Mf/u7yj+227VileAYuxAEosuT/IYUdlRvFMq/VlmKca+iDOPD3/ayPMFUOXLC
ndz721ElStwVsfMPpBs6CcBob7Ztc/ncUJwWQ9Gdkj8dCNBBbvvREguXYvg/DRbJtEQklxPVMX9f
JGIE1RbbManCbR4wTSky+0l1k/Da1YN2GZP+vZy7bfRSm2AIyq2cHv0xykpS7dKBMEQIfcOezMUj
AAm6Wyc3q3SsU1/71q1HB72O3QqPhIjXDI/CakElLP7Ptt1ftVakxJMsfeEHfX91574iCYm2ZVG4
l314q0aYefyUDUfLhqsSeOm2MYS9rEZVoS6uspZNmuwLpUdMiVrkQQFO26BRCLxmITtKYVA3CpqW
8/Q3XL27h8/+z6bcGy37UcnMjNRaWVBHrwAwrdxpCZ4hOd6bhIYCvTBfar8aHvW5olj2T5hJbXIB
bzGZzyqwI6EK0qduENS1q0xXA57XZTIwhTbAnBezRENuYFVmeNomxV42nVnA4QUiWUVj76wtv1Mv
Sb7wbLU6zyooQre/ohqD7tyxUHDd+zF1jFi6nWSLj58DY1EtFU0F+Dif9Hl6MuSreLQJhs39nwed
oVy3TqfDAvzXTyrnYofJ7zZgLGoKpf91Hdmvi5m/UuA48cd1gnmvdaq9G9bG8fM6sr9w/WOpF+3x
/ntXHV44mYajkkWwLIsc80vvUqxFxtvfJHOziaHgmXXQ7kcKab+Y+pQuyBmUB1eUR69vwluajl81
HrRMdr1gKTJ3egzwhTybiucsxHygbw2S6910zT2E8vgmDSvZ7xBFKvWRqkEKAnYE5rXN5LT9e+Zv
5fGuDP2N1mXVHgGY9lIJGDehkX8rWhZphur0D0keYoHIpIaYNj/IEMh+VAJjl36shxMpKsh284Eq
t59CCkaeHXylDq5mVmt5pcwdYT2GxC/86FlXdPukzhuSPJTKpvyefE3NZtsadXYS4V6OoPAOfdfs
ElzUtViC2cnXiaVNj3KT5oG47xEDXbgu5G/ZVSGj5Eld6t3WydGMyM58Hnw/kiW8J7C/qbef15J7
00BVuJUPi/u4z+uLvKzWws2oRpkvEw7KFZ8VYkSzpPG+afx61eUGtSosye99bqsmgqIHxshOK2qC
B5dKtD/Okt1KiThS9nl3SaQ2CyNNm2LcdJqm1aTWYbP4HCVP0ga3SlZVoYu9WQybz6Nmj3OA0rkb
gUbpkqt+Q3gpcl40p27QimrFR5QnB6h6sGH66Yya0/oVjsmzlQj7a4yehhIdJoIFNwGaBvURt8f2
YPIXbtFt2LMBi/pYuGCjPCir63unabjeKfIOmG9pjwofvraQ47pe4Y3o6BbcssChjGPwNgq0ymNk
GVj8ZkWvMglNmLXGGpMvJ6ITk49oE5JAWZZNgboXeMGWeQ7R98TMDpRqAqiQzTTUron5fZobskfk
9q841uoHI/OiZ6zgtLXo+R1lEwokSC3KU8HWc1SeZfF0gh5ykz0lWfPFRP74cD+WBMHW84S6ktfG
rzJ+rO3fY2WX3kC9S2P1IhSNFIrrYk3dCxNzRK7fI0DcNeMklvJq1Houibb2R5HyHKqTrFrn/ugu
kDOEOK7SZxDM6f/UVpqumdlwvI//GCMHys1nH3TeidpegcdsaXGF+3U+B5WD5SxKclTrzz6596cf
OI6o1wIAW+RN//pbyJFywwLjm2eQ4MItg+Kq/r0b7P5IPqc/yj2cP37v/Y99SthZe9IGy88TUj0e
jp+nyr3PPrNM1m0Lc0K1dffYE6i6b9wq0qluijystUy3Wn0eaanVqSibZOSfdmVbXgNxiFhr4VAu
9D8u+W8H4ttHSbc8sao86uWSePf5Y+S1Pq8gDyBFyflGd+ppqOptIOrx6zCoNhZ0o/XgjgEu5ROF
wRpcn3fMezfTyBSzaRFZJ9ZU35oyRBdK7gJdcpnx9EY/3ZID/dFExTL1rBpDgS+gLrKnYuaajd24
L8M84lakBZ80RmTU7Sc4BPHSpcB+a2cW7PoZeCaHxE3WzJgMqjDnM+SB/+EicoDcfF5ImAEg9P/P
iwxRu5c/QAgewSx38VN/xf22DxcKATU1HoafvAmfbJJk3xxu1EXt59VbrJAVQfEMfNunNg2+UnzV
orJdj4ZTnTGfCralVtoPzQg1IGvN8ZA4lnvIwnTc6W1BiUNmGpvODcwzoZ1sbY3peG3HGr5h2k4v
lVniGR74zlsdKYRACRdCQYjjnZfbQG1zPHYWfhula4hjSC3SPG8e/GI+NFCNFU22uR0p7kML3q9K
0ShI4WNQSXma5Kt0sHwFQWDvHQj4fsHD8OCg4JvmTPc3pYAHg9sqTuD1pc3y2xCMzpfWwGSVDyhZ
yoPDUCRbw49AKc5jZ57kqo0V2DNzs4/I1A2VmT5287m1Wa3UsfJuhk7IaFCVtbyk4ufaqXOs7P7z
KLEN98ReiAzM18hH9FNB4PTb+w+0+B8gEbMXyHNIj4W8m3S7hMpSFVuDKnDvIwz7eBsJ77UzsdDd
t00C285xf7qREt70ANMesyEbHWKIZjg2wWaf7HM4hTeshhepsc/QLH0kWuksZ8zoKWGW+gj2Fu7j
fEAkFvlSsn8i9YeN2gLiHRtTEGvKPiwKnD+yBKEyFibi6uEXvktRDNdDM5IW7ZjUEJr9YB4lrdVS
z0xWWauBZCys8DGchTc8Or2PpP3omWx+S1Efr0qbqQx+fb/ySusQew8WZWn1yQQv/1TOXUGe6Uc7
MZ8/u7xRqAe/gGWcYVM5D5LH3IwoTcALaSGvZRpVtoqGpN3WTe+THquaevc7fxEl7cPUEndMI3fn
aTPRoI7MNWXf5ociDCoBKad8DspIxcw9y08pxKNlg15/Uxf+ePzcTF3xuzkmJM+Xn0dmblvgY+/B
ktIcgLyllCqN1egRWY2+2Z5iv1VhiqSCJ/DNMLNynTil8SigN+1iu9UPfJemo9HDJwliQpsOf+hV
iv8MlSSKBVCtpRDNdW9Gqk585gEuPuFD2zTa5V5GTMuzIv0i1QjzMZSp2sVrhkcTBTtp912dJ+nb
FKjOMSGMuZTNDFnAqiZRuJfNAS6zXsbpc1+X09lWxa+693ELTjttM2gCBLkzco02+wGk/6GZNG+h
4fVw44mLdtXPnyuvdW+yK6qGebqcn2UrK1NtZejAm528wuk1qc8ku/eTCFSU0X19ll1/9KdOqR4/
u+SIAHUCbDTuK0/0T4GSfUnN0vhw8TqiMjcbr4TETCSgFG/rfS7eSGFtGsfWP4SAHB2i4z9rBaBb
XTjDCrKv/kE1Q+lrH/ENFFV+RINZHgmu1cggU5v8ZF5QlJnFFXU0TXWMdasqWCPSvg9q7MnYtx5Y
txqCDRzX7iY3EI82PiLRi2yRrRigsGKqLJugjbRzWvq7z/F9DOemc4z6IPs0b8LveJwfCfMlKdvo
b1gyEXAoUL/PXUkUpOugGsINdABMoxAnM0nCcRQFHlRt6ojlxneqak2KsZtxP+q9r/CwTKOq+SxH
9Nz4e9NF5iGbZpWIXaQRsUDtED9Y8yYFEoZtl7aXrc9+2bz3IdJaKHlUHAV/bzV6DcOpPvtj9zFi
SEBhbRGTr+Nbphth8eoUDXEL23d3shmXWFiUM9hDDXRoWxYE1sZsXwhOej/JmCwSHZjwYsQ1yE8x
LVJ6TBGKIfk6hS5ubcQ/biSCgnWuIf/MarQ5tUjbo22o5qFy5zurb8RjkfH+Cjp/V5jjdsDZ5KFM
en2tel75XEAC5J3h998prVxaTIl/5Tl1KqntUv8X9ktPzZon05uqbWKr6kGFXJNrvFHTfDKvWL5q
m4A172oQHTd3WmeHHhXsY5Qq5jXJEkqq/BSVwKQ9luT3vlRl+DVM2vjN7Qd3mUfcsL0bDds26vRD
PeTjw5iMycZNDTK6FV7MLLbcdzdWjpHqg97wChD3rZNde0E2llTNKRgihJcORojx2P4i7fjG5yne
eKyMKEh876kMp35TKFX1QAB1ZPI+Otu8FCSRS2FvXEzyznITc18sFZFP688+dSjGE08nmPkREJMM
cd8yU+1x06gWbT8B1fBv2745j+9V9fdx23D685i3DoFvJ4OUYfT7cmpwKc7VQNlZTRk/oJGNea9A
IpZ7sg9M6NeiraOt7B+1qt2Ban9tiTIuExVjRGl/I5um22NPN0NQZLMu8vJAuE1/UXU3g+irilUf
Y83uGwWrl8QCwxF02kPpEf1uZ+Ca46I+VpPgK0QAdVNpMBMnjxqnO4HCUILkTAjiPaCY7S2kpGPp
YZZytaBnoRDV3JOoMCQx2xoXOgKFD73AmJUqT+PJwQGYtFfbvHYVPqpgNZzvuuKsbZy6+HILZdGW
FI+4VvNOYh5JVYk6qEhLj+IwjFg+L67PF68xmH8Iomo2jw6MJ6PVTQDwXXRp1eARTGe4LtUJOGhI
OTmZq71ROdqtTSz1HMFUWxi6Xb2NVVXzlCS8JoelmvJil2H6FE5DeNUcg3cKZ2Md42xTndXbfVSq
8fBVI/sRVY36rHXhxpov5jKx2ENbEis5zNIDf9nxYH1gUta+Vs1B/shSSZqjok18K+drV2blsSDF
/o/6QR7EGrcnYgnjJDeOkvxKMlvddob+u0v2y2bctePR9RBG/jF+YpG/S/DaWzIZBf/dtvaPQstX
mqe237jTrKUw6vyMdLsAZJNYG61Ixo03OMEmIqkFnadIAIUWAIQdXeWBZcNp6tLarNfWtE6UIb7c
j4YZQn21zZudNdoyRyguaVqZG1x7awCeqXqRBzrKNU5Oq5LG0CbqK6yofcyVdpUauOukyvgQa77/
lNQqioa4INRbV9QezH1dZfyyoskiUIQRhd8Rw5mwallovl19JQL5NcF04kdBYSbJfByv0H0uitQc
fwGKu3q+ab1PpFMWthpoLxp8jlWvOuFTm20TNxBrwwj8C+RRdR2M6nCJXaVa1/0UPRmKwxcn7NUn
inDOxPCvfhCYK5fSFBJjc8rdmVPuPC7hhrtzVj1CcHo/bsUTVl6p1kXHynDzM2Go5qFX9Ws4l6ET
ZFWe6lwptohziQiPGrbewp8gZFrgdAswP/eBxdA863WXoKHjNE3ri6dk2H1eg0lhcEx75bs8RV52
MhEbezk6DFnxLsfCDaew3tfSnRxCjf/ax1WAKGyiX33FbA8BQrtFa5vadfCoCjWAhC1U7re9bGaq
X5yrxOG57kzLseq6bVsP9qGgVPQw4aQyczf+aA9YiTkBGqUm1vKXwVhEFKA9y4aL05pC5PDqO2Hx
kgXBY4v9CYWDDET+8n30mG4SsaM2mnwXRUIhJYHFxehtgUooFg8m0v8P34edNWXl9ComcMJVkRU3
DZO5dcJq4VwbdbVVDA2QqA0PoI7rYM+TKj4ZCT7zpkK03BxFv/JxknlmYQpfDjzv16r1vjVVlfxI
1AjjCmrOWQBDIyf9jvMak0Grzb9bOROuKAao1QEE7vPWv8hNrkfh2amfehfoK0kK078oseeux3YA
3ccyOFsPZA1sA5qGwgTEWdRIYMAT+68o8pNsnQVesbSCcdjIkye3RjMfauu6MXKmtGxc7mKC6W5L
6bIbcMu0VI8RZ0vWhtVHv4/I4XKTW3udANcJGx3/oYAekVgi1xZK24+PmQBEofnKvOxqmmUfpOOj
PCD35CaflI9yUoadHFtAAbZwKx3KKwRC/+zbGMgtRJH6Z12B7uvnYPLskHyxqi1CPovHeN4onUl5
3rxXeQ2I32EkppJlBwPsvPjTOA/2E6tIFUjLPFiTh+VuPLAY88oGoMpfrxqRStoNefJrCLtv2Et2
F2Bn7XXU8rOrlB0S3AJ5cw2gFmPX7i2ri2DBW02c7TBobqVnHQpkOm+VEVY7jPSG9f2sMCoA+fWQ
WL2qenbTaiv77T5WdqFA1w5xtVuMWkNpWUGqv503OKzNrGTiCL93G89sF0xand1QuwMSdDsYdwiR
qPmKz1HcQtoIAvTG0wS4qIK8Mamsvgm0RA+BnX53RjvDKYguu45+gWQmr/vA1yV/9hRKV8FzjisW
A/mz2Tji1I1Qe+aDhREUz4EPydQ1qqscYBHnXcQWfPpIbcy9FYQ1sUYDhfh9Ey+NPtEOn/2+KMdD
G5Bp7URCgMZeVfnQnPn+Jde2QTxS+OlNTf30KgcA9AM1Jur2Pl4e4PVcL2x/MPalY/uXpnL2WHMj
bbHSEjfG9AdOWNw1StHhVu5jE013ZDnODvpKuJZNvUqNRSD84uQSYPhiKt+mxCze+jCBiWvgmibk
SaliUz5YWwd5VGd9wtKm/MKaS5zSkf/5/ayGojNKt8TufhaQ/MkKw1ubmtWl6etvPer0TTAlKHfT
AeRnnv3eGIh0FmPnZpu/HZBDZJ8QGTbgREwo0YyaYRGBMqmcMDga6uhcKLfaaYqdnkRWuBfZ1enQ
mxIM7XdArkb+/GFNWYDpKyufFIbCS3/i+Z4V8E2NLjvZTms9CF2tL2FfsRigwGw/EDS9iEGpLt04
FLvI0LqF2oXpQxl4t85zlIuvtT2Bk6r6KDXzlseK+wzsQuz6Es+aTBXqq2oFOznALFRMP0FtPOIe
0KEIKONlkuXxA/Vp9bqOGvO1A5msJeHwA3eVZzdI1C8a5jfr3guqI45X1WPpU7o0Fpr7jrhvJYfy
NQJ43tQmdkxeQ2WBqPd6MpgXvjrxUtPr4od/liMJofnLCiHJk98Z8V4zdLEdmzi7xp0XbYsIT6kH
5BRM8RNvXMZdaR6acjIPGd9EqugTMHwG3p/ZAvUSHdV8TI6SG3n8symPthUR/wyVg2z1LWLZ5f1q
8sKTTrkCchIP1MIq7yf7nETUs0ZNqVNko8UPcaBTKKcCwM5qvotaL+K3vh2+zXWvP1krpQnS90U3
KAe7BnKN6yISE4gNz1WhRGueleJxcnWx00fAJLqr5ic8wHhVWIFyrQhpLDMIo1+xtbuGvTVC89z0
owqSulDeeHkF0b7rbRbgcjewRbJOU2UDSDDCTkRvniotbJ9y3ev2id6QY5/75KbxqXZoRNkvJqP6
3WeYmPw2CEz54nEaLibKqWBuoiux8sAsWT9QOQFdctRmqXPb8K7F8hDuCl7Juf6LFPdKw1XgY/Ad
8J5Oat6qNAw3RDyaBzKbaMS88YHnLnYk8wa70ZtK5GL32eVywZOFhojklpUVpMGHX/dmDtGH1PFE
zpVFX9YYyutE7c8iVorgW9fVX9xEyVDaVXsERaq/aKtqgVaAz8Grj25o2wHKnmJD0Kj+GQclted+
9OFNJXkupGNvuV4ZvE6T6EtcNdi4mGp1axEProxksi5qZyCeDYfu0YQxjKGl9URgJtvj0ufgup6b
V97H5dKwuRJLyrfCRSqYxd87YBHEuQxC3p1ZfYQpCXBwuSzAnGDAasX2zjk4dCK2dnzEeoZUBWj8
rV+L+lKkVblycps4LVgQ7una+4gnWGedAeOkFIBL7GD4CX/oW9RF3ZsSUhFhUep5JSr3w4gQhHE/
Nq+a3p8yD/a54gMAT3QMwTRMVra1Pja7MqnTmxwrh1RKchD+ULwBsNHWKjbWRyTU+cJqAib1YFmd
JZP3/AiLttIvPGX8RWo2/SmJLG+ZCqK/ZtjbRwcnnUVUhnG5TMP4LELtZ+S7N6EXyroq3OENzxqf
at7JYnoWKtcMkLXmV+Mb2XxnK4cZc7MIWNDLYaBQ0NviaTANnomLyPCUlbPGgRTlqhDGcKT6x7zV
4fSkFaKn4gSXXqeleHASb2WuWz9C1j7Yl/fBDdGh2BbpgCtMTVRbizNI/112gV7b72y0OvxEM718
Hogc6xmRtnaQXcANtG1cN+2qrG9OOiU/IpUbhtWBwYJA5BgHDckhMAxy3rlXr1y4xm/NaD3G2AX9
bAJ372EM9G6FvgfTWhmJ8rk8DdsUX/VIU5/SMonwysvNDxNfgnQ+SRmzj6goYSYMo7qo7Pg9Jzc1
f2XhYIeFv5NNh7lL1IbN8/xGhapAyI0Kd/stIkOwqon/HeQw7nojS/y3WuWB7bBCWcKzuyQF9XW+
PzDNjFRE7K5tvqkNetNwmsIjHNHhLXp3o9Z8M1hSH1hWhoBXGaSZkKc6u034A1LPq80ebZSsIsR3
zn4DGUBuesWctr2t1sskTPyrq1NQroA5o5KV6hLZlAeyTntNOo+q2vlUHNOgrFy9+l+XUXUdb2It
fo9YLUXL3OymTTc1yL/mC8or+HmULzNu963sk9fRbO+kVxRJyxbB7fgSRjyg5p8hL652UElLu8Lu
uPHEFjhWtcBb0TzABzNnlx7zgAdCtY4B4C8VpL5b0yB3lTDV+6pmV3sQ5rsyYeFm46W7I6zvvDJj
X8p+tVXVdVqRIrGVosJdSN8KN7Te8XlWVq1idAdqY2zy2s1JE7m1I/joUVXojucBduzWHFt1IbqR
2ra5j7tnPGOOE6xbZoQk1ml+HggaoFVh1NYbeSABuLcl5BdA0TWPWaUZl67W9Jc/WjI0VMRwZXrd
XVf46k5wc63QO7AcUM+6E6wUR8Mz0jPsadcbuNe1gRtf63mTjA0UVyugCGBuTuUQX/2wOfGYBDUx
t1IMBR47tNSyVclZI4qybR8qxfLzJJyzawQL+GnKcd2A/1vn84yb8sB5qGrXA3Ju2LupajaDVYvZ
NjMDiKiCCfUq7FcN5eAbFK+rwVC9BpGlracZLiuPNg7zz6zpQKnPR0stQWc2jS9WiIFGVNUvsrsa
HAQKPk6l8iQM3Ez86i2NaRknOUL8cDQ7OVPkH73WH7KTKTO0B72OKR+v8hOzRrJAZMtf3DEOYT36
H7ga4xyghi6iTe1FHrNUVgH8+WDCaFm6NqcpeFfiYsXToP7eZ1TwVX1RX2qgU4fExbDMyZTxze/9
nRyRgYiggjxiYUCmdjnlGEUikb3JDTlUcoCkFw5Npc99jn/skJNjr6Ik9yFj5n61p5Lq1vksm8X2
Xui2dx8hz/J17UgIGeXKfFKIOHQLDo047HyC7JtgrKOk+aUL3AD1SDnqUaMc46zLNnWrW7dJ4PFg
jrX1PTLRTvD6+IUTxAvrQVg7xljC5dSyM0rteK/2IytKrBkuPWu2ZVOM0VcvLYjhc5LQxap2UpIP
tZid8Fz3mvVQBNSgL455UwKNhAS1burGZDoLELBsC+WHYLpLRusXHKdv5IL8V0ufoS5Z2CKqaQxU
Qz62ypnjXJQIlk8XufE7Mtij/JEu91trFBB6ySHiN6b7VwF7eVtn3XQYrLE98egu1pHVGi+5RhSN
Jyuv+T30/26l2jWT8Uh0NzUW5Hyo+5nmlgMYeDUaiF8I3fe3zNebxyp1TvJg62XdLeepMdtclscx
CK3fGdmuGutNNoCoxESId1UQJMtEC62XzJoh93YYvzgZcBOvUfUngT4MzJzapsGqHyJvNQ6Kfhrj
tFxIE9i6Vh0q0ohkcY8Xrzl5A4Rz/ZbV+0ZJ/HKDsbD4Orow7TtHPIcTofAhh7IQ9pn6tSjLAePj
yX60tD5a13ziqwwkig5++WVAQHj23PF7OVvvxpPlbkenHNeySY6MSAAmnA/aXHQzn9SFAwwGgI2h
IYJbUot+PVR5v84msopLqmv0dItXvX2X8WpKoBw/tbtStauUZDFVJkaLyE+pT/Rr9Yvv4x8h95K5
b7I98aVp3kSnnadi4SFweWDiNxGld1L1YcrFJjIpaFOFE11DZF/nlDB9m2dEmng42jtBGGahFcxn
M1T7x8wiqab4xvDVV3QivBouswbizbvhgZgNEOwBa2RmcDihIQO/2yPIAxOherzLBmNJdjhZeC4E
AWAE1lFRRLcigT19UzTQMg2YOnvij1KL1txya+5IHiG0xlL4FgMVRI6KxEI2UxHkt6rSecqn5hm5
d/nE8tPcFqRtlx2ZSAyfFPNoNKRZqihLbpWa6VtlIn1jhLpKqUGorSovqy/yqBqZPTmvQAX8MQ+e
N8VwCJy4usbJlNwo2WrW5aiJtTwWwth5isvXz9EYUbSrTCmNzX08cvKzVaCR1NF11OM5Izx2JcN3
UiqrBGg5t/wYGgsxRMxoRhaZdRnseDJg89cG1RNaxWWnFT6BhInpQqz41yj1kCeHGtOkuU9uMP45
ltkE8nHuCgcsIpqsWE3jpD4Yqatd9ALiP5hB8WXi5yzdykpubgbSlkwACtAAmgX26tHJnilCxZT+
pMz/kUmdcWhjA7ERBuw3hVnwLdKsL3YQQifWQ3fDY79Z2/2cfEoi7yGDy/wSaO2KMK/95pSmtQN6
Va2duekOWriAaIGzBG+rq5e2T3JY5mIKIEAkb2UTUD3q6Btf/Rfq0NL3gf8pdsgmBUUtpe+mVxI6
y9P3XqDeFpoaHLCiNb7YAxLseXwQQTBTGqPeUTwJtzgxeGtOTb10EzD7hhO2izLt2vfGaN8GB/w/
iqz90EIdQ0n+0RgukjOvYzpPGe5j3PqzfYxYtrVQeK19hXuCZ0HVGuTpQhahGXkcu27Fj2oob2E6
Od86P+SFrcX5Vxv5zqKs0QHpFLEuBXCsTROKdNuq5U91GCD3Dsa2LkqDNJI+EvBHdNEQsnjwKdRa
q2qrvRpVdU6EUq7++Y///X//z/fhv/yfOfC00c+zf2RtesnDrKn/+5+G+Oc/inv3/sd//9PBgUDT
Xd02qJh2dMcQBse/f7vC0mW0+r+cvitC8PjDEc5xdYi95urmvvITBN9ab3X3W1roKYrsQDy5KnbX
mBUa+8hws71rwWEe0vopgRmL4EppdgPl608sLKt7H5FMqEJCwy0UVVDfp8FROH1xiWrBo3LmmLRN
u/YLB1+DNPV3roPDgVfY/paXXPGV3MTeH5LpWYk7zPNiN15GgIu/NgH4mlx3LBC9mbG6p4L/86fi
Wn/9VByXD0O3TXx9HMvRTe1vn0rioiOA2Zu8uFopjkMFM65Mq5GYaP7GBI8SfNAG0F5aY53VOJdU
GtXYmyHrMXKr271BmM1b6klL5k2rHnOtJ94xV8OnCuYAqS/EBVct8UBCLljJA3WobFFV+a82CwfK
gEN8ZtQRg0Idl7jCFF/qU9cE3Ze27/UnV0THsk3VL/rUFaeY4kKwoowBZDDu47hWlok8xcAajjVw
yQxB/ZFUBRbmQ/9DpdLhxXIM+8Sk6oeJy/QLuGfnNB/D8cncOnCgtsJoUsDYpvb1b3tBn8SXCruX
FdPg5FSSSFn7ZZZ88V3xo5nh4oX5GmFjuDdnsEJcOMkjBMObLJXQSAA9Z5RCaOTXn2TXSHERoupk
WaA+3XyuMcMxFQekcAQG6pJifyxgxzgBe6YYN4JquC053E/w1W4Gf5pzqfCarYsYoPjg7OMe4Nky
q1MUagq30H/+elh/u2nmr4fNLEnjXzF/P+avz59umqbVDQdUSP7Sh/gtgiQ2n0u1MJFhG8kaN0jz
OSxgMHhUPt6PCsOZHn3WjaWaRkzFinWYlc5PnMzPxmB0O/7/5BpmTUufG7ikY3Edza2h7wmPt4N3
wDmoO2Qt1pFY8nb6qC9MlTTjp02v3IsN1z9Bd2MjYD/aKQIoHzXzUed1BGRV7CnlR7F774sN9Whj
J7XKRF2e+smz4kVGFBuTqft+booFBqn8PwhqDOqXuc4TvUNqHXzVSh7/86dq2+bf7zpLqK6lqvMK
2XbQ1Pz1Y82S0OVAwFIEQVOGe9bVxPBqoJj8SbaC+fXvAUdcyaZn184VtcABm0Bz4WKOhTl7m1mr
EaLDyiB+sLTmEhu5YRL7e0+zhqtjkQbooHxcMceUaz50AcnLmK2lGGCaGxyRjVjTZCO2Mu1CkesT
c0pxQBwxbpTB8557Rf0lk8caAWHF6ZcdxgGGViZX1Or2Q1U00xL01fgOEeXb3/r1onTfqsYwb83k
KjxTu2wdd+74bmsBlq9DgKW0quxzVeU3+3+Mndly21i2bX+lIt9RF8BGG3HrPADsSZESRTX2C8K2
ZPR9j6+/A5Aznek8kXWjqlDcAEhLFAnsvdacYyb4EOog2uVtHDwv58sgxleoJgBdk0weGXi72gRQ
NKJMQDeZqu9ZqQAcHwgYyqNwcupC5rI5b+xElN2fxstOmprbyVJoSFAJ8XPe9tzQHzu+yGcp4aOK
JuFx2cSxfOMaAyt/3qWmhrcudFItOxHoj9lodeeSFmqoWBZI36qr9rJCT78I+OBrXajtWmsYXxWb
+XYv6htgiuksdx0I1Xn/cho9zoEk4Gg70Hk+xl3zY6MrxAMK3MLuckBT84Jchfkco6UoYXm0gnoi
Dw5jFJsbPF7i0dCzxgmHqH1PSkdGY/JeDbj0Jot8RKAIUE/MPjkQw6Ls614HtmE33+wgnT57U4HN
PZJpjMIhimw0SizSCPLxs3yz7Bui8XuRKv6a3sS9EnbeHVXV7rEoAmT8Rd2t4DO0j7HaV9eAqsh8
DOmFQkxLJe0G7ov30twtSJk31bmV/n3Uy3yKyxD4qihE7yRR2XyRJv1sBQArHU3HujW7N2073pfm
IH0FFQs7Iq/Sl3Ey7gJVM05emdqXZZMV4YMRtN4B04tisrDGiVKNDfwd7OM9C8R9JVe08MxFqq8S
uqZBd8fIAhYh7B+VUkm2QYbZSJkT2QBHKNc4JRTAfKpNOzhmSkw5pAqazC1NfjRT720IxVJvUkLT
tsjYpD1pdaQrzYYrvfesdcr0fr24sVhRmhvyzS6YfvsNlnOKi5Kun4UmWMHVdXqMm6ByA00UYPda
A1Vq/hREzXiOaVETRTA/DEz9NNhUHCWhfBk8siid5a+WIl5wRSvpm7qS7GvVtfHRtmr6RWXlQZFm
X2/SBLQyATlnHo6EYZ4kmrBD8mDk2oNftfbXsPRfjZDkdDNL3md/zGe/7IiH6sj3uA17KHz3pB+J
O1NtubwkQYgMZR5nmOxdNDEDwuBau/t5oLvBKwa8UkvqQQyxwWuNKgzhebw8UpkcrvEbgIWohuSK
PZYPe5za+9zWY2jHSXKVkx09wO5hGehUrQ7j1H9fjrcSQEclzuO9afk0GKlNbCUmDp+vsqdln2N9
KjeJ8TwaiYIXns3yiJmMQh5sP8LqgylEchNHpsSSUcDF/Zo4DG+NmMN081qpr7jIurU3EZM3KFy1
+aJEJ7oHKiUACnxCKBV6QKhOqYLazirg/FRxI66VSWRfa9nSo+e9jYRyHEQ8PZMXqN0PHPqx6d60
kO7qsjvrhukeJYQAT5rY0hGQTfnJKqR8RYyKeiZUCBldWcbbKktTjH3B6MDIG0lIfi+8mq7NHxtJ
Zvri4J1f0aOajssBQtelO3Ib7HXNxWyVEwC5N6q6QeqD7F8V7+NIoF3fgfkPsyg9doEWX0VEmmCQ
TfoXCzqco1p28wBBgFotUJHV2AHOMAf1MNH/O7CGLanCSQBOowGsKaIoUR+W8bIJrXBCs/HL8Y9n
MUe9y2SFdb9lvoaY9E55GvdXyc7aO4h25wDRylXy2VSSmFdyJpf7+YzlQKJ3OzLtyIuaTxs0wzrQ
36JUM59hmSZPtVrZVYxm2C6nLAcw3ahppDwsg6qC966T2Kj401vFynIngZKSHS/vgjP8vOBMKYil
ewq0PAgTJGV/HFge5Wmr7AJ9fFlGGbKobZPAt4BZ2x5wQAdOK0zEmSl9i61pa6VbKKF46LNWPETo
WtdZFCfrZd+yEbJZuUmQ9ltpjHkeAjjAucKrDstT2vl5NG32Tdpqdz93XXtJUh6WV9Cggt9pbbJf
zl12/fxhfj4joGm67Sf5H36g5WS0Dj9+oJ+vt/xQeOLqw8cP+b/8QO9mI//6A2FCU1D5IVtfDZIe
ujXzbwx09LQPkTzyh+qFRvZfXaQOYsjRrWO0Qwalk9PUJBFd3kp3+6zxDkiU0o3Xy/KOgL7xVUJy
S7+IpOIpUDc69tmdrYfTpzrY6X4/724o4pd0n5FYGFc4yp4zzPQcBRwXsbOWtxEYV57sMv3cTUPw
FlrxJZOj8sVIKJV7UhAcuZundMdBPZot8XpRoMB0oQp7Ja8wuqZWf42bcjgto1b4+qXpNUBulF/r
yC+i72g9r1aUphHhiqxWCEy01x9jhSwaIgBAyke1sS17WnkpYYBrkantzZQoobVFTUTsPBymYabF
xO5ykEJjewvJDxmxPl+WXVqZNy7cZhzJ8/mtNQVbHIT6ajmatn15MgcsDMtRi6/Zo+rdltf5eLHE
A6XS5ufl9KxT0ACD4dktB/s8U7a2Rn8MzShX7RFZxly7kZPAAOHjl68lU+iq1V/KIRxOYAsCovQ4
K+pseeXrfb9fhg36wCmsmBzpWXpJU5vo3PnZGVbNjS4IsFxOI/eFer3IHmgUuGmv57s8QxCsDeRd
V3VbXgNmpe7YqdmnliQvu8fMRjAjqcP0I3ujpGpE1cFE907KXa9dyyCB5tuE3kkKlIimh5ntWByS
cidHYlVZNe7SAW1VHWaHWCqzw/Lo5+bnPgEBXfFkQm7UvL2zui5Zxb4VfOvWKguRb+gcw5WsaPK+
RO21HljE6dS08+KiDK7clPbZUhMmVmovwR0U4V1cK8mPMyZfOsBaqo/L+UE/FReClxDgBdKTKjWg
1uddRF4S8BaZBktCGGzyVD4tm/IrkoLwKUsHJiddZxyMaXJ7Mk6vy2Ep6A6Y18tdMkrlrp7AhU1e
Rs4iXoaLqALlIqmVfKGdcS2EdkB222GP/P3Y8qinhlx44YXlYweOcwo2y/NGkkKo0xvHn6fLfmlx
s8nf6gyRldvgjD4YtPsORZ6CPSLwd0Ogoe9KvV0dpc6P9xmgx18fLUfBBET7v52XYwsIup1ZMpum
ltt9SpJ8rc61Fz2FaiT3ub3D8lhuEO3dd1nMvcGclMuysdWkvHgVVeRCuSSIAQZ0JpekhMUoZX68
tQY68Vmx0c0V0vVzLovsLeEBl6nqc4E/1ZHkurkGY6XB5g+6Y8MS7RTWer7RQ714JNqMKIE+1U+2
KL6TWZmfu0JnhWdopZN73GC4S6jPWUujgAwC66HHXLUHz2geDcoKx+VR3nSqI7MuXQ3d+GPflEZ9
5fw859dxIH2T2obmzNh97wqU1IBOv9E9G5xQmMGNDnaw0URXnlQKVNt/XuXqf13k2oqqyLouUzbQ
LE2XdeOX0lKL8TRJZLRAadkEb0oUXEy086sK8uKdpCKTIjxckuLmrAfrhDX81KJaU4HFPfhMI5p6
JXK9vphcNfeZblNhlPPmYVQlZ5yTkwthl6vcNvvd0NXbkKjJa8o7+vHedvnZm7QHOn7BW0FKEMl8
KdfB3nuX4Ov1crmiuZ6dlXyrV4NCsybsHkqfoCervkqyroLuLoi1iYL6hPlPXSWTKDcmLm/kYz4m
mU4Vd1EZvbVWdFfHnnYJIiHWmd6aIPYQECRyvPvnd1MV4q81A1NRmRnwH8MQvLWaov61ZuBlqpdZ
UzmhgTJv4D36jeWJ8UZIEjQWzc/fS7TOXpQk36qKXoauycUDAkFEPWWn7GQz8B9kgrJcCpD61zBm
os1H7R1SKZp74Vk3yjDlZkA/sBGDuEwxSzYjGTOk3VgggBkdl13+fLtpQXGturrBd+a3JepiipWt
3RWOOjS4W5qYgNGxfQkFgunKBr+yCbXpTo3LnNgGLz9/PMp6txrzV6m0xYtm4jeWUD3sluYRUTKf
JysI7q2kjVbKAGLKLrdosvv3ANWKM0hG8TTZAZfYAPlBWHn6obawZ2W+hfsjK8AKhZH4kpHXPJC8
9d0KpeNUj8nnNAJUkmKKmokHT3le1K5fBD8eTWHbPQ1WTEtaK5ObXp/ysPNvSd02O7nTFHcZhrAr
7hvNXAek/t6WXYVdvpp2XtzBb/NvxKw3TOTaaLMcpBwsu5GMZzzns4GjwQaWEcRYfUpPtu9apWu3
5KNFTmaSGb5ddlIXXit2UR4/Rj3NshULi3KlJ4TkhKG3oZhpIoMEpNrHO6pE6qZeyibRM0XX+GM3
M3oYCl1kXYhAAFlGVQBOvPICMSE/NHKj8p2j+SfrAm1a3TxgZghYukCEXZp/SEllAqzqeh/16ecy
qq9kugOF6aZw3Qxd+gB9OLvlSha5jSyNe0WWq7UqAmgKEn7xrkpuS0gOmevVsehKAoSi7oRII30G
m5rsZAl5dksX80VP0m3vNcFXrw5Jy0X4NqESn8KNOQw6XtbUvjFF6r2N3oKi8kVJSqdiV18Ma7p4
smbOYkRtj05SgDrvqi9Vc9KRDn8ujUHd2EM57NQOekUU2UhDKv9qtlJ+MOHh7tTBgpGmSHRWUj7t
blfwt0vm4uKyAVHh38VjFnwMjSJK9sAOT8vBZX/swwEIQ3JcU1Pz75aNGSqHHuXl/uculDXBx8Fl
n5do8dqr0bX5nk0hyfCDo25NFQWeQccuyybKOpfSDpCjbGXF8nCiYNg96gnyllYLDT5Rhl24poDe
q0aPftB2jwPK0FVgCXwbol4NSY+qqqBmPpqSOGN6B+/jR7vQtsfXCfbbLlXUCu7176elXvvtn69a
1q8XLQRRc+3YNoALCNX6tekSVnrGh8IPTjNo8xQqJIk6Sa8bx6IfVqnvAViuhwihnTHsl+E0mO8U
lbTzMirBD3V9lDw1WWY9NAUzivk5SZaFJ1hMpqOLXnruprLbVn42QSz4/RW5kI0fr0g/6F211nBf
jF0ijyyIZ2zkXSgb0h2VvHYVQsZeGZlnT86yczk8WZO0Hk1j3eUaWJLZOBX0lHDKGNJzB/fsye/t
7mPoFzKfq5LwXAjSJjYok+STciphGOcZy0kP919syo86LtJd4CeoluehlJGoPhUb027lx489tkQS
E6w/9C6Z8piqRCs0nTU4P0/x4xJZWcZiZZLitYkuZkcKqtt6uXjNPC/bxogOdrg80peyarcL+TjI
wZ2GFZNwHN36fZBjjPnnv7Ni2H+9O1kmvHvVoBIP7cw2DPOXRkEkYqvqmiR9lDVF3paqNp4Apo6n
KuyIE/rj0bJPaMOGpgNMz/ngsuvnGWqtgJNfjlQmVh2t9lEU/PF6Cu0DS56aq2VHnWtWoTi0cuy/
KEP41DUTEeLzSHUHM7Ofyziq7gsvu0mVkJ79igq6ZyBdXYbFhAeEv1W7WYbG/HpxWonDMpxfr209
CpXzU1mh/fF6UtFfjADDRnhvlEN/VqQouNUULfESzf3hZWi10RG1IIU2Wfi3ZWPE66TrcTcPgTkT
whWHxX14Xja5lUTnmm44K91p3PxyYBmqomhpkCv0mAK6sNTahxffAC4FbJW8xXlYWGC4c0BJx2Wo
zyqPimzFCMLGgyrK87I7TergYFoekedSigmwK4t9h3sF/4f6TuI0fmvK8krpCy4uSnxPU8TeVb3R
IMsvzHvTsBsA93r3BesW1re+Pw8Amtwoi6fHxDZvflI3d5avjY9jgtm3xGpBSh4HQz4fD3yEXJGG
NQhqn5byMNrU4FHGX+ROfkZ19Vx2vvLJKklbw7spmPnFPfXzs92M8ic0pPUu84IArUE6HXKZaDUC
g8w7inHmHVnF1p1sgVS3ah99GPv5W+B3poLjhjI0RRksIN0A80GNJOMhmQIQ8fL09WM0769VKd1y
LRtdo1Q5rZaDu9Ef7vRpxFNuNjXdcDkkh3luus3DJK3CY54qNpRnohNqJFiOZA/jPWYP9TTn464m
jTqqZ9DrHHOPPAiSXSBzdf/lGyj+/gW0FWw8lq5rqq6oxi8tJbmtWOx7xvAoYZF1VSqjpokhwpIb
//qxaWFFhMmDN+/hfU9OuPVuoMlRk/VjT4Bi6WPEnI9C/i9WSAzyna/V4r4Bqsnk6aGBavow9FN1
Rk8DD6rYispDLKlMp8mrYJ5nVovMZmRcWNA/chEcxNxQ6FD5XZZH0NievakzSfKhx0CFGQpWohn/
5c3Qf21bmrptWLqgMm1SQ1V+7Wq3oWi1FjPyo68U76YsDY8G4JbHCQlaJdvWvTWPctGbKwAl/WY5
KDeTT6FD3CP2gbs+n1HV1TcN+cVpGQkPGYkRVhpe6szehSafAVX1pOuyCUV9bfSmuNPV0n8sprrZ
U/aYY2CkeN/3oQz6TmqPaZWBuxuHnPm0HuEI0+reXYbyvC8nxJQlZDRgakNwIAJxWZAF8wiIlbgs
OAMvLT+O/TGy1Pi/6CVU1fzlkm4phsB0gCfNsmTcFr9e0uU0NkfVjq526vlua2DoammtX2vZVre9
bzR7wxP+fYggHMxGLH+ZjGllVVH6nmXmt6DNlacmVlF9p7V8jMaovkvD3F6Jpu2ffP1V2Im1jaak
cGraFBqAT+JOtFGpT15MXXAeqYoSXZb9y6NoqtaU2bvTsivOoGDFsJ+wnuNLkeNw2si9bTqNZJLN
Nu/72ER+cO60+36iZ0PU13kSKKoKU2mvYsDCFcObfTPSZlUmhfo5nVBmFQK9X1CiYfRRMcHeztSV
0evBNo6ZQ6HQjw5xArDf9DpajQZpoCAyEu/IxfbHhtXnj0d06bUVGpDZTIMaP0HitJKk0XaldBJ7
IYu7ki7eltnZCDukUC8dttxLOz9qxzBf6baC7u6vB2gsoCuSJNLP5gOVHe7kMjkrBaFoAaWYdSmn
0xcCcukXRV9hnoTrNlbjIzyWU43gzsCtffy5qfwqOfrE2Rqxh+IHOJc1aMoJcaC4z3VPvc+qbCDH
HOlcoJbtQWvpnfW9ldwmedzU3mx6MPvsQLxKuFqGmjZYfKrl8UBfXlsnbeWtSrw5CrCCON8QZmHQ
Zy+Lc9b5bCKlOC/DvqckTH0HKVgapXQP03HaU72InNg35BOxk2S7w0j9RAVmn6hR+SaZ+nvll/JN
Llp88IIyWzPg67ThilANTO3nyQx3mII9EmbRvt9N+KVOcTsbuiQ7IuIu1whQnIfLkdCO0OZ7+UDE
bNALh0oWLfkwOGBc9ayVNFUK1sQaq+lyWEbBcLYooN2J7D7nPYbpNuLywgh2GcKWGMTJnazeOKdC
0pEVzvtBFdB6i7gWKPZq0GcGuF6JSxeXyRY3anbS9NpA2KGn/GC1d1IrDPe6HQ/3wF/GVSjEdOsi
alrM9olh9uKvqQRWxPIzWrW2lSJFHmCStzmcYNUVIm7QDbQ2oL6C/X865ePhcuLPp/w4tRq5wgd8
re/6MKhOZllo56m24TwQyePEpgeONlf1O9XOHN6E5qCyRt0yTTAfqslO3UhqWpyizED0qPhusvz2
iLT6TICAjKB48tx/noDav97+uEypimGpSCpUW/mbjilIWp3eqSkhEtKsdW+0w93QuShX0rt2HgRy
8F42MYHPMwLI9owVczcFLBV4IImR2ViMAll9qj2IWH8ckyV91eZEqg19lJ1EWYcrMGI5jnYEYYsC
rC2GH/uWoQbXaulpqG2Seg5g6ALms0hvSWT6IPLM6mTMy2aPtMA1VE4COOejRlYDHmOqcim9EQC6
wX3pc5cQfCJ1rf3ieZfE6tMvUZ9X617JvQM29uYhqNLmI6srCYm2SWrsffSytmb/JYQkvzUqNX4p
jOiw5HmZ7Qh1gkb0xVb74ZT1ar1aDvz91UH7SauYBYX+OvUiuMvznOWLrD94MM3uU914DVlgvQ7q
IG/s0YzJG2AVOZ9Fcnt+QPf30AwiL53Oisfjz41Gupjkgkln/SpA6VYm2STzRbUWbXor9XAVk/X5
EMy7SgWVvTw05t6Ijfj4zx8Ycy6X/UkOaCmKQlFSZn6gqbLG//5aThtMox9aPzLOUaOgGg4QIy/y
mQ9hTWLNdwGgh79IapSaay5APV8X3Vcvt91CTppPRNTDD+tKcy+YWF0RKvgs+zijaKu3tuir2XU1
7IsuIYdJ3yTL+ypQ9F8n7OCkAIX3acliEJd9tvUNiO75PNSLJOB7LfMHJwzEa4zvGEWzdetN+BuM
/hkhTXcmxfBNL5r+OcHVdqwDoqHk+WBEsu9OtQJ7BTsrfqqVk142Y+14mCpgDTHnIlEij1eDETdu
rBKiiVsdqb8PwV196lvdfB0bEqb9XhofWPyh1lX06RhTXDwW8i7EJUc7h48IPInYOo2YGwwD/cY6
b+uPqcj/+Yt2s160nN/yYqxCP2h+Gf4PE1H++3/n5/xxzl+f8T/b9/z8JX2v//Gku/Bbldf59+bX
s/7yyvzrP3661Zfmy18G66wJm/Ghfa/G63vdJs3vGtT5zP/fg/96X17lNhbv//ntW95mzfxq+Amy
334cmjWrXMb+9KGeX//HwfnX/M9vd3nylndf/vaM9y9185/fhPxv5m+mJiu6xaKHUvxv/+rf5yOq
8W9DmYm1hqlaukKJ5rd/ZXnVBIhmrX9rtszqXmcNgVLWomZf5yRwc0j/Nw1z1bBR/Cmapgvlt99/
8x/q248/2f+uxkWc9suKxZR1hXY+qljD4h+ShTVf0v+kLZz6wS+wBoQr0ff+kdYXQsumk91Mgg0m
67RFMxGVm1qp6rVut4kjC2JnhyKINw19USaStuqmLdp1s8LKmg2d2KipTvYs4mdUJQpTk8hz+I3g
kdP8t2UZsEcvFw7fV4ymmPBMq+ZaTx6RNyKXHlTzntX+rjFDIJJZtUIS0dyBcDFNdIAjc0CoXCtP
S/E+UTQH1bOy9F7CajkQWVqXB1k3N4BxfIpRMkV503qRHqdgIt4iNnWXuUlKGSop3SGNVgINLMqZ
hDANw9zbDYCFISaqU5mJElNLwmrzDghN2khef/CU7C1PaNtY2LwzO4E6ZMTzXQqDxkQuAj/a1NyM
xn4wlOY5hIlBvtO041qtbGTvXEzjK+9n5zYSOdywbJ6irDY2bfIIw3OkLmz7a4xrGJOKTTewHixV
P1gllQfvQhlHR57lNVql3SctXm1aoythAAJDPr/OcpqCUfZKE+yTFaFQS6WOvrpC7tNUw8aUu9eO
qK5NRuhU5SfTQZAjFxCPs9YHqriYa7lgqIfMfOe27U/QqjSfTPQWV7xVPaeRZToB+q+JAGc3U3vm
zp18a4syYQZPm78ryZKChugMWfUGsupxkLLvQlRQ7/LxK9ygL+ib3kamB+s22GMNAV3ksSobZbre
VQ3pP0DB5VTEamX96OoTZJsqHzPHDjdIzUoE8kNFdK9hO5GE96TtV7JVuJ0YErfLrdqZhjReySm3
eF1s5IoeCK6v3EnA1m/rEIRbi1cxM+4SqqNOin/GSWBhbWN12BNcJAAiNLkbKVq0Ru2E4hE3C2E7
tY7hPiNC2CyYXlFj3Y0C1ZYK1vlsFjicbaxkDdA44nJJdbFMSlF94jRT/KkTSALhGG4kLa+2uiqR
psev5TZTtgkl62Ucp69zlLzbKFRDomwQMFz5ImlYXlZhpBOOgPtjXeltuGmQy7uRWe3SRG6eqpOv
hUTBZdM+NrrOaaPmpZ+Gb5GM5SNNp9nsPHirYVKjozwl1VXz2s9adC4nEmZjuCR5A16TuWq9arIR
IZuamRtURFus7tUrQMDXCQJBKSvChaRJCNqQvlSp9zJVpAXKY1mh3g0OKY26Tj5ogac4clxN12Kk
TGFJMgALkAhpJ0dn+nMPOTd000uvSt8/qzGW5I40eBJxSydpTOZvHpFXBIT4KyMXJ6XoTlWZf1f7
9lHXm3g1hYa/FkbMF8DoTyas1E2PnEjoE+TfUD9IupXt5VbApDHpRUP+tpoCJLt+CyICuhNvG+Tw
aNoppj1Le36VZVyiLDPpDkVitx+bBtebY47WiMeywl5p2js1y6l1B89t7tqenIMxFN/btHhS/PA9
8eD8R52OsYtlQBHZ1toiNhHPgu45KYtAJ/WSz03uH/oqMBy11k0477tZJDX3Ljun7Lfc/TunGirU
40OzSgwafYXxaFt9CDjNhxCJM9GYWPimYBVXQWp8rgdiMC3lktv+F7x2q5pOxKTkvHmJ/IVGrDtJ
WrEu36IapHKfJ97KjyRHR+J9DmsfBKT+7LXVV9MYn9uQUNaxjak+Nv4B4eRea2CxcPUQjfJVBeie
y9hw1WCYBbSXAvNI4esFXl/TWikAx1JuTa5lpeixolhxvXo24QjZKRIS4IOaX20q4KNZWO4HLJlD
1mKzRWZu2+2lr/UvXei52Ht1pa2dAjSHTuvYwXx1C9TwswCA3OTN914QyBKYYK4gmNKqcLJQa1eB
mI5JgU8XCBUgpWduSHAGDBItEr5LCj9/KwwsMtG3KbIhWWXwsf3M1lyEH9/Vkqh5imonVYtJoqIz
AyxSsCbyiVHepq39yWLi6JqYjx2UEPV6xGTigHK7x3mA8EnE5bqI1NbVfA93coglMdNYxyMHf62J
FvAmzPgi1UZmcLMRNPzW2E1wk9Aw2UO+99B0upoVXfBmdU6EespFgsxCcgJVLxnWWm1S6Dkqa5Id
CTrUCzVl6wnvqybTRqrAwIE/nfOdk6MGN2Sl4d/Z1WayGzE0SSqsdKlNTmmfYm3QiGjoTW86+Fbz
gjZOWseoszd1YT4XXVq7dTOiYivzByXnIm2Yku1gn9+XeX7fvlNg9ldp0pOT0QrF1TsTBVGoNi6Y
nU9Sp4ZuB0kbrsc3swCQkOf1Z6yZpWMiDAfk0qyKcrgVBcj/FFlEmpjFNhDidVT0h7ZW6YH0xUPT
Vk/U+t18ni14zYWu+QFVVeRaWkknkKvEDIEi4pDjWs9X0IJOi3X/JVF2UtPc40P1+W52J22Uv6GJ
2Rn88jszY9Iuofdo7eqr3wbHODhCR69dTXwxfPRacSq/1AiQikZO3c6+UnDq1qmNue4tAtSyDzv9
q1UBKopIY7ECo3dRyBRrbr5aFdwT6xFeUkiiik9dgf4oWQsISmauGDllq7KgHokwj89q0pZOTxY9
snqkWxgWg8Cc47QuuvBe7Kw2EWPfxopanjL/S61NMPkY9/EWb2JG8NEgO6yZyMiwhOd2QGrLSktP
ghU+H7D+ht5EP5RNuAnLe9GC0zJCgrN80a1ZmlCSmu6lrjhHWveIj5gsPwW/lDfPaMYBtALOMpVr
r0ALFwax6pKOGK0LDfcCU3b0O+3OwgDYoMJyOz94ycvwa2PH8AhxUNInXYVNJe01bj1pgJjHh9ra
ITF2oO0/+MbUrWNFKOsIrrnD2s3mrq4iHK/OyqiQHZix9q3xCquWQj9IuWl1Byi0MflVi83QyF+V
UHqrpvIUW929auRvogrxlme06Uf+4mFFLae45rolMGziOJ+ABZSZjvqBSqgfY13mzxF5RBs20w7h
SemqOGd2ugmdsvM1l7d2bl4QrJXRjdSixAn8OTFSwUyhV1rD14arsDAybuh40VEXT+YTWleTNXTw
3a7yaYONo90ohv+p8LpVKkfvqJeYE1pSxLW9vfpjxLwnxOYy5RNFEE3RVmGSl/eoHzTsr72306Jw
g9t+M1r1WsiwzHpb3xig74+mzkxQ6qPbRa9JwxwU7RSmlPdhfHHTq7ilgbaDV6Jt28xPnFiN3uIk
aGmZjuFBr8AMkSviBJXU7wzYhK6al3Sz+k8ZFTWnLPInoVixw22AuZVabKUuL1ZjJL3lGYAjnI8k
OG6iKudThmytefZVK8WnHOOfq01669qqRShKoEb+BExw9sqb341Mvk4j3aDBrEOnMVlbZ/NSHuMC
3uqOD0GN///SPrVhcUOM9amOXwZkxCt9KB57hNxeqX6iVpZht+vfp+wQGI3pJK1cuJEdvukYLHd5
YoNtIc98WwLixuM0vhaxqPZR/m0YNEI8iWdZyXx+KXfWp4SaZVYwialbNNr5eFRpplEvVBrX9pFa
ddiMankOkDYfPLUizEQmVX5QpsYpvBdsYfx/SPWzm8pbIonUkbO+29puYs33JCMf3Y71AaQ7ZWUP
vUFkfbuNfANqY++onSy5FK6/yFHklsVNJuqSP3qb7YyhcjpPtx1dGz23x+PKml0/WugrhpiqqcXv
4MpyiGjG7GWyTRvH8IHula33DVVSehwFMgMq7XDsh+BVC6PHsdVWQF4atFhC2lS43biK5NzdEW5K
U028qhk9ebVx0n2IgECfvo1U4Cts3kM91I5f9y+4dBqutxphNCi8UqN68Wd0UCzF6MTEXo9w7QTG
8Cw1T4oOR9+PyPutuX82FssnQAgk03bWHvDetRmYtjgh8AInDDskFaHteORr44b4FmrZ5JQG6KRS
QXJBrLfTe/zNylTrQbaae7nOdK5S4w00A76hsD9hLYgv2JXX5cyG0Qs8SBKZR5Ou7LWCkBLTxBQf
ZcZBlQhkCDKeBtJHc+AguEybEfF18fcWzJeNKJ/Pez4lt7aKcqc2jWBFPuGzrIJXMaUI4nerN+v/
R9J5LDeOJVH0ixABb7aw9BQpUaY2CFl47/H1c9Cz6+quqhZBvHyZN6+hEXbaLh1sPa9f0louXKtW
Mlsz20fcDR18q7F1LPWqKDBU+nLGrUV5Ljsuh2yNIICkyHlxEMPX+yxEQ48FRreHmU/a0hCXPvlO
SZLP+IDT7Yyr9TmK72m2ZDauD6u94NLjo/AFNULAjjmYYsva+Do2ODPow2Kb+fY6FPTs6FptdhZH
Le13KzsdCjr9b3X673dI7fQrWppXT5s/yn01l9cwKhxWRe/L9tesSl3yK3hpwNeuobAYNZtICoYG
H9hC8EIoN0iWjMSxxCx0teV3sPg6rRp3aqABmz1C5OJMrjtdnB0VzHKDIpLOkVzBmi1ExdV529wy
zzD9QwYOuau10fBrjojXqKtokGQlzVaImLP70voeQXubdhPc8IXaxE4FsdDu6xQ9kJj1kl0bZFl1
q7bLK/hWeV/yx6rxsWgqnbPZnntDoWPG4Z9XNLeneDnMPVauWMcT0OF32aIi/Exl24rXQzqS/JOG
+cLiO/oUF8UBuMsd3PuhAPCPWOjSBIUqnj2zCukgfV+sEk9FRTjEfcTqOuajSBFbyPQvyoZfU2ue
l37jc2HubGfxSw/oDk1qt0zD3minHZGzP7P8YizdJWvLTwxeTpklW9RczNEyTWPsMw9YOdUBTZpM
27lRroX0Wsy22BBOEWrZW64KTjsk7O+lpKFPW6J906e/ABIUl+o1BNxxlIZpR0p9ZM6aq7UfDKOh
K075HSvTz0wVWjRlgby2HLtNbd9B8gqLCIKd9LvEs+5AqKkwMuk90aq+M0N2B+lshgU7JJVFkjm2
72ioSqdLC3LNhQJnbCsI8c7gKxJe4DI8dF0X2Gp8IDXFbEoMCQ4Xp705EuNiik6RNYObtTlEPToG
U5jcAuPNJi2nw5QOP0WRQCWlTY55AywCr8i25IVT+TKmKrMciaVnq5GuUk4iQw01qumiFCUHtW6O
CxNjLJXfGuaHOXxpKOSOGpIqFSEfMLPwG91148A9JyIlO42rEfnpSzFVhc/lKBAOX7p62r7jxHYi
uggyJvZPgqJ+YAlGbB2qETGKAVaw7w+hD9oDThVuamCIbGiiQzb0q9L3KGNn2nHWDU+FAJFxGuvU
y+MjvqZ4NWNp5BL74mKunhpifIoU5VkgK9XB3Tf2lCMDOw6XS/qHsclzirYpySY8+0TMNepsp2F2
b0PtuxvMijib7wkFscnNuQpLfGY6tuHFxcJbOBEWJXYHCLrngj0dB/cMFHbCwBu/i459mCb2L/Eo
ETqUnOM21sjwba5qC4aRks2XDHNMA3PFfKzAXhvLr7UzeltC2eSZUnLAD2uVjQJad3hTYAIFo9CZ
GF8tPqR4nDN1vxw50vT8vwNeC6VEn1FJhFVlouSkpkL//9JD7cKwSqaxx+86mw54gRs2S8bCbbtn
kBrNl3Ke4xTOMy0ibO4ESIrEmuV7c85a1MuAkLFY2/wpK9T31Joqe5la1Ut5mHhv/MQdLCQrr51o
Tp/x9xM9EQmQLUWiX2vM0guOiC7iBl8U8cOtMEuFsp07iPqJ4cDkUFURNhYM8daiIY80CvzF2MaO
+DgEZj4SMI33gY3j1hONvo5Zt7HaqTJggajL+77Tsbgs/+ZxaTy5XXC7mv/iLb5nRIBCsovkzK31
V0rfpC5+4jb4Wevrt1QTz1D02cuk1rsIFplniHlJVBonZsg4BgtWsT3KllhXPKPSvsvGSPEOWR6L
WOF1MRwQAjz1heCmmwlsjThwKiyNZxhjIIxPYBfq30lId7owQQ9rWQDITZC/qe2cICIUo/swqcRY
FO+pKaaBRG1IwmOUhse+MV5jvOS8pkH8Wpkq/v26xG3I7Ftoxq3M6PSJ07bNvr2p0byrFiZEsiQ8
0ow230wJGbIc/eHbPeEKGu+zdMF8LCxWL8qiG0x1a69XCARb69Bn0o+SzC9SDmYa5dM7wTtXrcLn
YcykV52b3tYH2MJFNv5lSRpgqfOYxOEZol/sLyCbPijeO8ATaXHLis8XDpLihipYSArtSDauZaW8
DFPsgZuYTgoV1QlnXkXmdz5STnqEamUbIA3NoAl9Y6AFFlsF8aOFl5LUC9dRos0aqL8FuyW/XUrs
Ygn47oRR8sfcRANbZU7VNnS+JKbaqtSf1kWR8fgDESzk6hOJTILshJGls6b/3PaxeteJagSXdTWz
psUuq50eivehDmmvOKx2Lg/7hMdqJRa7560jnltKcg5posGNq5iJJe/Ts8nygJBb+SbGm4lCSqSN
BoizedgddfzlkBlETyPy1L24CR8B0h0Rty93Nepmn67adYyAVdJGsmXUv6PJJGYtrbL146TZZuEV
gttHUYMSLVWVBLm03ic4gf08iLeWD+8h9B8d0Yje4UmbHoKq1dsrBSYh4OJ71qS7iAgRxyA7gJlI
VdyVhQ6wjVIi7qGYhqWlByseTHvAt8yWBH4LyHBAYiJ9kzB9YAGQwfbTT2ZqmNhgLqsDTWpxcLOi
p54TUBEMTYSOO6FosE1UVSaBAZM3v0zyxg3Jtnc1yNBMTnUbRNIYwkHN7O2c4lw9HIX4WpBZtn0z
pjP10qkVMAOBtvYkk3B+wHGe2Ql2AcbH+7RQy71pqimwIoQUoX4jlzmwiqa5VFZJ9GAO9GJxsUiW
cMXk5qVecuJLtPYYF/ldyINC4NaSxhYQL1r/5CwW/VbjeeR1g19kkQ24JcDJabvEb4Rl2idq7yXw
hwNplhtnGrbrQcIGH113sFgT7W/13mLFLqYvVtmjCBhQNJWCwOSTTdgVQWdO+T9nDRcEKo4jUIUR
qEP3vRE8Qiu2PDkHaZ7a+p5I1R0LjiOxgO+Uo9INS/H1ZDaZzGWqJTtVopkiWJY1j2iWvrxBDyt2
ttjkcDuK6veoiuUeDtyfpFTLTh+a4yqluTcL7JC7gYzmzCDvc+mH4xiWz2OMn1JqEulQFShL5nBJ
SLq1DlIR3yXQcc/E1YQmqlHZD1XCQvOtUPQxcFQiUfbqqLYtzEcdueU9L8uZ9JgEpu9IqykI4+cQ
mywOoo9mAcKpRSq42kLi0clDDRXo23qFRRLRi0VCBm9N0pOlRJKdq2gKI11/aqvwZAylSgdjTQ7B
GsdZvlmlNTuzIkUuVyZYIXB4lvQJ2rR9LRvzEVd8e+gJ3GhW61dJ0tUZBiENSCzp/BDcVhgQQ7Y9
rvRVsisIP6WmaFsTog7OlFiMEpbdacS2TspA07aY+7IG+OmMOVhn9akeKNKKtRyUpB98pkZPrgA+
4STm1GH6ULFQyKWP/bzFVlXvQsGRpZbg4ZmrTxnccGieiPWGUWa4nUKl1/pqbwp6EYjYcbmJmnYw
JZkPe7VCFmfkBUECs7ITI9MPRbLhozzP/YgdtXyVFvlPQ6XrVUbJUDAbKiYj5Zn3n+VNOfxiwTCj
KEpI2sIfssliA+tCN098OWIG6KWQ5ZQMX5encc4KMuYTS/dwQcKOuECZHOWjg2uHO5ARQxIv3/e0
OW8vQ4eAHJCMuLcn3BpT3HJx94JiI4Vb92gxg9fJu0IkHEv1+rdflW/S2b0wa1iRhJ+FrD6gqd6X
1AslbHJgXoLOyUmGVxPG1ZL23vRI12sgNINh0pSW975QXjtye5y6T3XkUPHmV1I/41kh4Q67mk5e
fM7xNynszepq/dUUv1bzlI7XDCadmoMCgMOYH5b8HA2JLYbYQb/o2UGJgmw8TcVlC0c1joO4E3Da
xGRqt46HSX8upXvOxFo5k/asSBiHnAh8cPXoNskBf5ZTMLJVkrS7aT4vxWJbw1tcIc6kcWRTgRwJ
Ey1yLBJkEWQg1CW2HOy+GpDSL6u5V/p5HTylupX/Md64OMUPM5ZtOYdX9CpO+jnEExJUyVPCxxru
p1hy1BGkIbyUyb0DBJ2el/KSN/9G2vFi+S5Vifyzd2V6KdVnc4Hk/gjXv1B9hcKQtC9VFu+s9Z8+
scxD7Wscs/VIwFc2+6t10vtjaG10c3KlzNMcHUhRXxPGlKPVYgmP50Bk6w2W+rXlZ4W3hKOTdnux
ZxZ7i9FLWcpvnT1SNCQI/nrwnvpJ1I9y8y1Wr4b0WwIeVU3m6cUFEdLQPyrxtuIVW/+l6mtJtIbM
EVmlS1/+i6OvPmTVSgMhLA2O8KU9sX5aiEqbeKWjD634EsMXWf4KgYBC9SHDV9oCiwAr08blQ4/k
FGRstaRMZuB1EooU9ly7jCTbWDOduQSGl3iwbAmwSqGcoFrE8hP7g7z+J3UWquNHgdWXkXHKaMdn
/acUHhXa4WqP4t+WmPiHYwZ9eQzU/k62+GI9hRUv+Bl1RMLrpp7KyDcFB8Xs5PMwcQXEIFinamfk
Plrx3kx92HhzslOiPeo//mSmocO5ruZ1BCECCBidbiLRu90lTbOLoCHXU+kIACvT9G9gEpUk/PZT
lKoJ80XDMlv4R/6TLQL+W5bkRFzQKvA1s58tR/qxJ8NENkNXAkBayYOGNGUbzB5yustxLKYDtnv9
E7YEHSmvdPMxjxYef4Re00rFRu71Qu1tYLslGPbMxpnlty1bOJVw+DgE2FsGzRqBIUNlfYrVFGSN
Xp61/Sq99/I7en/9KmZXnKRyTDTEOJiNU1PBUSROxOvp0BbFS4drmh7HhCjo/SS95NG90DikCSS6
b2uUXCQr5LPie6zNL3zPWsNS+3mnYVmbyu9iiy8EqEScxrYs3yPLbtrOaUP+wyFEt36LNAAKlbpW
fHFEpPRYNM9S/c9Mn2fxr8j/JPknY51npP9azPhw0IQi/yeymewLZ1Fuy/Q5N0SJqzwTLvQEELbg
LpaSBxenZB2a5ctUEydmm5MhCMihV+j6v2V6MgHU8ZSrY5fCJy9/M7002nBXZV6RUWDxXovfJTts
PL1tqplrQTJNlDiAucL805P/BBooPQy3MF8S+XNqEGZlT+yJXR6FKMKvOCCNttf0Fe4YfUds9wuv
/PQLn8TDpN4cyT/EUEpFyolgwY9Uf3vLa76k7Vx21JyeXzcW0XQS+9LwhLm8Lfe4zYw/YX42WmJ/
/jTz3RTfqu6cN681hrvSS1peovlNDT9bnkUMQj1bb/UkHytwO9RsdkcKBq1UJdp6eeN1B6xzBulL
+OiwJS81jS5rteuHwc7JSDcIdLMMNXbQPDmUsbuW1KNisAlTZm+S2vPIW/w59Z/s4D2wLZuWQL0v
Rm3XoN1Ipdj1zJi7f5ukoo1tIAro4FvLfGkUTPk5++ubWXLmeevb3MnYRNJskfi+bQw/k/4P+0V7
ixGTm6+x3eE84GjY5m61x9QGlkElbHUriHsTsODep17G9BJCWlf4WUuK+5IS6cqXoqWqS9iyqyU8
X7xL4+S3gQ/CerlSvPEyAtEXCihkLXpWxXKDqznqi53WYeHBaVLpklB1OvnMcAurjPaCF7+BooNf
8JZXyNRIuBQNX2g3EIlzHl+D3IVeSC93SwxJYekxUiCnMaEpGAVv6Ai+SYt9Qq5Ob4yuPqw8u4Z0
VwvFsSg+Fnk5mFPJq7/aFft+tV+42RR3IDanV96yqseFh3MO2sCyyNPV1tG5VUMomLi0Ma6A6BJP
AT7h4n0Ir+RBUINnjo1TRZ4mNB5OPYQlGQAbXBCCUd+KHg/iIhkcq5kcs1RYbWdBEk8wnT4ijUNs
LF6PRA7WKEHUr9rE6HwXun8ZrN6VWEZdgm6HW6XxPNF36aFgbz+c3PH2zqclYv5mB1gMP1ZyNIyT
mF4n7Z/COa7Gn4UNApMaKUypt9IxLWTpLuvHoh5FiPONsscjdAea5/LyRxnU63rwrLW2K+tDUTUb
d2Nn5KJFemXXXUVfBN7UfckxpvC8JQCtBcxoCwUJDH1bUui9KI95mrtWTsgrbqpJTWgkTpP1QBKL
mToKCM0ICtgijSDgveOJzNZ9+/+YOWbwF4WTsj1eZD0eiW+7HrlfMQLN0hhXI9cJOS6CfI7mJ7V9
zuheU1op66cdPsyJOq3yqVmNy6PBPhR+UMarlRWOxSulsQ4clZ8aXTju21hgiupnV5zimvdHj3gl
wr8CepNCaQ7/s+oyNniONjRzFV7whCkmX5ugL5GqskKPksJvWnBwsh4ySfWrcLiJaIgjHOkFrgpW
JIA6OY7vjUce/NbOniBUPU/RjAvqtu17lyfCcrhxGEYAiV+15CBi5KNxp3bQIvKxdibUs9gTuSVh
h2pkHSLUN9U6QW7WngYr5ZMU5iOtMu6g7czJfk8YbF8DgMmw3zQdixUOsDQcKggQYjRS3RU7q3VH
reCJjclZMMpTNcSXthYPWHHtkNvuRum9k78IkKdQmr6s1oE1J8dQEl+ypDpUE2/RMgdwCfis0Gcj
EvLi5lDLoqPV92gz3RJXx5B8PalJFqz2MU7wo5oFCwhtlNPoyMSAFdbNxM2QPL+fiegyQlFZUYUu
7nz+Cp9O7E3EAM9M6hczma4mHK/KNIKQ/WQ0r4ExZuSD1Gd8EU5VlDw1oUcKCsvhUdyrXXjXLdjQ
Wnfp5e7iybV0nsDpCjX1+27xh5EEW9Z/2mo4SQjJSiw9tcNCo1xOUmr687xBailEu44VCDwDXGHq
cLr3IqoQbEidtZAesTi8N7LBtrQ4o5U+4TtyNBrDU9Q+wC3JZ5P+1kiorDPr0nbqM7zIC8mqQZX/
S/LiS1t3ltFdEOF1aFeI+ztKaXWUY4B3GtNcLIinKjCMUq2nvBT/5oytCEMAfnTSk8BaNJe6XY7t
d/OvFdK/RjMv5RS9YDyp1+290Y1fdPHHIsJsJU3PUYhKW4Ii0ujNZ26BIlM+cmBAWGo6lMWttk/m
R0NYoyx9kpbLpp14cYXved9kWK40XyJ79GxUHQSLc8gUM/626ZGYjXB1C8sv4FhZAJbmocxhTdwW
i0S+IEH8h2zEDPL+nsovFa1Ed2qz50T9TrAgx0GPiLfTqL23HBfCHdmMAx1ox7XKkdwHZv1PtQvW
Bf8i9dIlr+XKHcZSOBcAbQHUBIctHKjKTLPAL+DQYyMlHWwpkOQP8Bm3UJAsxvex/K1tCG0s3Itw
cuTFsh90K/OTiOGkeE2xYLJReMVBUVwTn32D7mywRPxXz7d64pZylQyf50fa/eNUU4jPim25hujL
55RLW+oBuZWLhS7UA5kiyePCUQpWuiZ1YlEOoRTOp1dGMJpklY1sb5vwlpCv2Ur06OQdOnYSx9D5
Z/agPOT2IAGQYpVeBtMQbOE8Df3RSddwc5v/1ZK4F33GkepPyd5aItYErzJ30A7WdB+TfUTsTtlk
tn41mzM54S6ecrWDBL85TLa4RWJSXUwroKY5Su23MOukbxIMdMiwY9DkJxAnpfRSr3LnaZ9GMNXc
xF2zLy4vwlguPQAeaqG8PitQOyUMOayDzsZahvORLCeN7OXUAa4xPFLihR8yr3QLR22izZYvZbwV
VmkXxr+McpHcNshg4K0QicmaH9N61MO9JV2xpeTGeKLjJ4WjnQ9F/DHLz+r42qzMgS+F8JHor8xH
7er14m6xHjXtfCmd29nlAzLO7Njs2zPWly5psNpTkZ1lKKnpYfYHJ9GPZnXp1Xtd1zZpbD5e1aLT
u6KBY7u/zNemDkbxOI2v/LFM2S/atUQ4KLpa52vLdTD3JGa6IgeBPr04pJ7GpsLHtNsvyn0Sn2a2
lHUOtPpdkOKhPTeTnzuPBRLWbxy+dtI9Tv5o1icrUOJb1u8W7T7QSz0i9Wda/Mp60IfbTfOhSxdd
D0ghohiL5s1wBd77n9oNPdG4pPveF8qr0ZwjfhYH0A2Pa5qc3gowBEm4/6TqA8vKfvZ7l0UxaXMV
+5yKK3uovycViv9vix9v70rqRZsPQnpcG588UIfXfEA6MxzF8FY6j0LLsRWcvL77V2t0V/s6OfTD
90ijZvT3hNCzEi6cidZYPcvNLrM+ef6eIcGEvs3SfvsqAiQSEJfTl3gJ8mzbDh1NLw+E0tds+lL2
8mFGCln1Nvqaa5ZPKw2rYVOPep6D4RKI6CRVaLf6b4klVP0U0SyijJGGxhnHW8eUK2NlskJJInh6
CnQxsTG20SwWyjv2OLZRv+LnV9AnYvu6gRRWUP+FUmI3LI5i8JFkfAs7LDJZVndYS94yEo2JiZPy
nZbpNus4vRjpynR7JumzBv1b29ewO8/xW9l9bm9aSXo5iV8uaAKdOwsuh39LU1I3/+T2mCh7sDFb
s39glTOYvJfq07p9Y+dJvdbVapfLzZquHUpsebANwfPk8DPCLB9PWjGv+M9u1+zr7hL3lwGG5XSq
xCNqk76eWUo2WEWyEa52xbRfhD8DLkZLKJqY/EzCbxJkiCQ/FjrMATlv9b19wI8nUX5tG3i2UCzn
7l6XT02zN9i2BxLWyBZLyyPJd13z1NI2vcPGHi3Ky74TXmOXguvK45l5kU98Gam62XDrXNVdpY8q
PMuEq9Yv8P3sHt4+nQul6BLnu2EIJvMR2sBbymvUnVPQA56XIxIa5tb3pd2Ds/k5Y3ET7mPhwlOI
l8//9tPs9GS8UT5N+aSwjU/z50j5Cxd/vA9tACM0f8eHFRPgqT+iwhfJVgs9/EN6GunkCXuYZFvK
MFPTJWP9y15puYfJizTeYuqLzr03QGCj4QYKqPRD0ngrGaJbXJ56BJ9WmAVhlFb6vh++cKpHBWlF
t2E9Lvan2HhQGxhODmZ3LFi8LcX7iL+3R2mFbu53LKjcqvAyJsus++u82m3J/FNhbAgaa1d8QglA
XqHtLidBu+jaXi8YeQ4NU+Sk/jArifGdoA6eJdb5AeIbMKJuJQb+KIWnSntVMgCu3VwGs4WX0lss
HUQ4H6M3+Wt1TKsAzr80XnPe0Fh7w16T9fWhnM8WD74SjmJ3JPCcZM7vaP0uBVAh9W1jjjOgOITR
M4u/UZ2zmxLuBsvd6Kh8gNnFId2hz0OTaUNo9jXoqKu5mYRzg0s5Y4bpbE9TedCgR8hFaxzptiy0
x7KZKAWfmJW1dG2Bta8DfXEX6rke/Dz47upoP0J/ru9W5WiCZ0wPmWoeTVCqg7F+6lrX2IyHgssT
nzpyuNB7X8z9EhZmze77UNecu43FECRtYHoCXuCnVdgRodthnbO+NtreahFkupRf+hw7vgHwNYy9
hJr/Y0HDtrh2DVcqX6bqwMHtWQVphAKc5yRQZGf8hkhlI4HwV9Oe7S8MmFm6Xmmjuzy2NeM6D7sR
dSQTlfWaWX6eP6VcORGByH53Mm1MvHxYHSHrIBewjtkKoSqw0ZNknCwKMQwsnkRV7bMcsPY6G6Ag
COkU7a3Pn4bxotDwGG+6QodkueQOqRjF97SzYO0BhJP/oyEdXaKJiTq2igkT1VoNdr+NsviLkGRJ
LpdiepTF/MWgo9ph+YSaA8cYGBSao7IshUTl40HL5Us1yI56/4ybGgM7Qwx0bvI7b0b96KF2Qahi
lPgKeeSdsqvkTykmRQEUbtAOYvJiLncK/LS4Iodc2bfmKwzGmYpRnvrkiZMJu75QJmb2V/lOgG0o
OubK3cbxKBpnazUG40NYjxU2n/vVOGnppeZHW1Kq85EIVzekYBEGiAcUxxer+43w6WQCQR3adZ1f
jPgg5Ps4f+tf6WO81vJ4pe3SPJVYu7EZFn21f2YxDQqoOMVCPwN6IUKo0w8QzJv6UMa7jOqESKG4
CBwYjQPCIl6h9RXEYyw/F/Q7crmblB06EppetPG8jFmBX7E7VqRsXSbrQLAvIACBTiDkTsKTNUYO
qElu+/xjzAfLOEVlA8XVndTIZ6fi9CG/1DeeHiKhhlYJIvJKoWpUxtn8XL1BQbf0U9cEGStRZafw
l4Q7vQ7E+bvEcENmvyOGx2L0TegSrpEOTtMflf46jGxnYGF0jFiNFxIA9quE37P81ssM3ol5gAvI
OupezNfe12Bjt+iuYFbJxRH6SMtnyD8KgVS46tCw5PJiT4h+uMp1Legmv2x8NfHQyOp4QsXjpzm9
ibSrygaUsTlR1TtHxpnIPWj3eD4yle8M8Tz/zVTz+LPDvGI9G+nb4g4uwRtbE7f+i7qbGbOC8TMX
PM9bmoNcnGVpsePpqpfvlEtNPWwHXg8/xAH4Q/+3HaihR3/gaNBs0w7XD25eXeewhIBd45sVn3Is
mpe7qv0bs62HbMTLIj7hxaxFZ928Ip5Sll1eHskJcsTwzJiAhTjL/B4KwxtJK1x7xBsEIJ4mt1m5
XlNCOWP5DNmQNj33ZHdBKx0kbg7MTRlR9qnyVjEyaixxhuS6zVYG8DtDQhr1dL5v03I262ekwyB+
Z3M+mcOTkh4HdQdCNcA/Kfyek0Xc7NI3LLFgtvHZLAbo8G8ZbwlvWBLu5Gav3bAyzcRLjcEWD1AN
fYQWEWGe4/hhjTdtz2mUy4NBlFCOLWw3/G7QqTB8ZOv3oLINnj9YMDn6cGHsUeVHLdyhK6BR4q10
cRbhs8m77XJQFDx277p2zPR3VX6R6dPG8qNv35vpXyrs14GC2dtTeu2mCwWXHldhRJHdmM384gzL
UxjdY+uZXHnMXQkUZyJ6Iv+ikjDdPHXhYYadaMRvIgtTFwQXoL28rgfTDMb+VHV7MGjCMVBTFC6X
xlaAluQ65f91yPJA4tIhymH78wSGP1zx7B27VJldtkZX8SpF+z4/ijo+xZfaIRtTeIn82KO86PSk
g/DOwMusvDhsWeFTCAfTuuTo+ppbrfyo7ABIU7cXCYgP4rNsPauY2lWLnU7I3L9q9QlXZIlrFB79
5Em5p5XAevvE/GpFXt3XOT003yRKo9rZiwYD3rHTaJVQJYjKL1DiJM60e4OdQlGwqt9C+62iC9Fz
du0wrKEE4iq3ol8j/tHV3YzubDzkNUD+LWlvTXZ6bFtSAu92rXLTUNRk+ZXULva9p2S8WPEPTADx
S+WGWCWfSFvypAhZW6j7TBLuYH6sikYneWKV2OXQLK56F8y0pGv+hsJYFr66jquLklndaR8aqwZH
geBQYVTwrIjvXFGlTjs679QuyPW3lOWwINy3WwbOQFcQnBmYLA8eo4oKB064CJQtzBd8fafma9Pe
pSCDM0udWr2rs7JX89/Gesqm77a46yZtwjm0/ETHr4a7tPxUCljUHsamDD4ukn8aU9nOPwnqUxV+
yOwQdi4m1A56JoqGvPpY0yHw8iqYa/HzHO1lLRD0p5AWTgadNXmRRFBUtF1sJB61gWTB11M4b0fQ
qn44F/WbbsFTh89LjrYNq9POVGxE5I/VhUyi4Kaj3RIPbqeFIv8rax5Dj++BP+h+Gh0VolLLP7hK
I8tF+lhN+dkGtiI/CPbolmGQd+epOKjhBf+ZrPvSmvdueJ2kB1+IEh3WLMCNQVIOCR5eRhQ7DPfs
DlTxKYGb0GAhimhpeST9jREoqoBNJtHTitei3q/1aTIOofyp2PgVjLBGT61Lk6Z8Dx7vcfrANIvb
gpqh3OQ4dhpJsFkaOxOS8Kn7lccTWk8W/n8TpuDiEVcFe1oy12ohak0/SWt6yhbJOv0wXTnrZqxi
/wj66+zDcpdfZ1CQaKcHlrWXk5sK66SKnhGaOkTwsD1yRf7AjB0G2I96HTmx3CesxbLPGSR2+zH4
OqTYy1fQOuNrrUjjesJdUpNOzULNos1HjmuPYMbSGhQoZMKNdJM/xYovTTDwv3Qz3j43xKyvTOc8
vK0zCFVWeXF1z+DwbMOaQmBIHw9O1atBYf9JEzFBThlyxC7D+IpNLwMAHpvTqxnC9igfAmuL/MRQ
AA2Oa/m26FfGfJpkdyFnanuTGraBTfJSqGdrl9ZnA3CRNhjChQ7JlKVMCqzVYDDoVOExm384l+X8
gicqTIKDZjwtiiv8mauffRRJsNS7Tttv9pcbCjHgqnbpTXf9K8wdm4hWOXMSJPnQinszvFIDqAoL
Ag2JiZXpq9Z4Z5tveToa5vMQ3836POm7tg5yrkRDfW+BWjU4PIxyWEiwp3onmR596TWcj/xlI3Gj
+m5hlmtoQaM/ghRh+BDzZUErM84ANiTJGceFob++DECS+NdGNwjP0GQJPS4+iDYkMpBr1HCi5mwR
AerC4RYWsH1WXh6pc//95Qi+5teoeEmXc1x8N9Nla5K1KIFTPcHLzJy5emik8LICjsu7xQWjpYmz
dflsybGZ7ImYXHaY+XgtRcYG9TBSu+OUxiF1lsckHNQiwLQlkehyd337T06gs7ypsoeJYGc9Plen
aK5UlNjr0RremCJdYlan7H1lKVdSK438a9rp2pUtZqV78JKVbJ+96Lm/PXMWFol5R8zixOJI0475
4q6MnvXxt+dn5d5wZNhsgACxziVao31/wzvMjtCe6dNDzPbY9bKh1/9hJWv2UGbeZfGLln1U7WrY
cYfW2Z7NHJrt/fY2C/Lxfxyd127jyLaGn4gAc7iVSOUsW7J1Qzi0mXPm089XA5wDbAxmum2JrFrr
j/Wuf0gvTnMj3bQUdzYMmdoa9TRH8rqlwVA7CFjTork2W9nNllK3UPlkVlCmjRrtp+KQdxd0S1C3
7yTqLZX6uzN+bA2gBK5EEBioF0fJa7Wr+Itl+IN4/uSbkWildw7wxRMUqHYd5TMacz4RIBdxyrYr
FMvIrl4Wgp62fXENjhbtwdtgXoXwP18pVqxtgc6AUdXtoevceFpGXCyZfNOpTCvfAZTpQF4M4wWz
YSSdpwk8bj1lB6qivIbyAvsqIKQq+QCsM7Vj6RwL5VPJP/1jAXJAO1dorRSUkc38iuFjlfrNTp6S
c7batTod634v4+RgQh7Q+ETEihuBeFXS8BiXv5Me8Qk+NKCStPmusHI6oLUO8S2Lfkl6xvjilkKp
+ORrN4O92PHS07CJVlP1FJszxcAjs0EI1oiWDDOhukVXxrG6q7n0svHVxJsMKEFKv+L8y1dRz2DM
6diDrR1dFLxxm368cl3zh4mbs16ZXm+9s+zg/9UXXc/mU5AzIp/F8Wi0m7C4kgDoJcHKct6T+Yze
p1XcRKVMcBX1qylaUcsXJ//ohlz03UGgLgZVcoIM8Inm+qSwC9JMZtaRvmr+cULrRPZCnAwduS+q
cxZ+myisxviYA9CQc9ugcNetH0neFnT+Qe2F8ChMKnJzlNVb5H6NUJb465ZN9Wz8fbe0XD8g52gl
7gRz3mZgQwTQwox+z9o/omYi/2l2745JUvqmTb/bgOloN5bfc/eSJMS/XOTh/1j2yLAmvwz/HmI4
F+hAojzFKq/p96Da1cEdqJmqrT37IbH6yFS/kIAt7KRhoGSukLl4uG2zIXLH8Q4uX2T7DgyiWvtB
sTAq6HmeG8q6/FOl0PTNR00c1TKti6WFs7pn0vXBPaxMSC7+BKfQjYyDzrs8PU25XtjxgVD7hmOu
+h5CKnnK963TXdpyp4aobdI3idcV0e4S+yMJjm2NOvMfwZ2sMORi57w3pEr4/ryMAx5P/ngpOA4G
uNJKTVdm5UYYnR89GvxqhTmKlUM8b5P+Ust71pwKqtD9YtmxuWXJXZY/Dfx8vnHlQRsR/dDVjDP6
1iaX5B7PV2vkCgfn3IxTgXvHDcXOg4QBjVsAms9fT8JYtAImQbbOuTf+oGaGVgXeRLhYxmtdee8E
UCSjme6fKLsYC85WeItknIRbPBBeml9D9zv1MYhIELNYADjiU6+WTxaKp3FMPV0LcPM6S7INFyRC
JPYSB8MYXgCG2HJNZ5+yb9cm4/iAoZBgDip9Nc4afq+R+qZP8SYW8ongRj6+cNEAmSbTs+bYa4KT
7m/Fyi2WBK4JHkTufICchusk2mA2WvjKp1NtZ2kV+85S/AJUWrH/sGkLUfj0HjubfrojVV5o5Xme
ODSQ+G7ZC2hUymNPsbzSPmRiJECbUHZnk6uqUL+15AfY3lL3VX7MjE2I0VFWe1fcDTR/AsJtJ+U2
gjfYXr5mO8wVOmoO8qvxuqXa3JDueg5DbYkjJ+NFZ0KzzI05kQv/3tfwR3z8SXbV2odmYpJcpSVF
An/ik7C0N214z4OP+isyG/J2uaIJxpJPnFSSsoX3UZ8J5b3K6vE3Rti8rhNBmtLQLxWLxSP4DbQN
EUagKh9zfuBzi2GOOhUGYDEgsDxYwwd1n+G0YrIwCbIz18pwsusTvkdUfNYC3xvsPlrF5FRj8qW5
WdpNu0lCzVASso8ZPcEopEdXvl4FDV/D+iAy2hFf5vJH4Fz9+g7J4Jool/tNT2rB0T46NBF2h9b6
zaKP8a2qLhjx7WljLDAo8l8rIBpXfT++U+8g/pSeGYo9hUnJIQEaPmiuX1l7H6c3nxEuHtEcMLzm
7M7rajNwsIvvHXGhwPYKS0bt+W1ZWDPbq2U8ZHuvR3/F8jsfWHwn4IURl/Kxojda+PUIF+NzsfOl
wiKdsu5Ywdk31/a+n+jMmx41Na/aZ2f+ocr3+53qf2slrpAF6J/xVOeb2T8En+P7H8DDmgnzhiTF
KwhMpUHHbavfEo8REndu0FpHJGAfWwdpPUeVLsg8egNrl7vZpyclWnUM8P7ej68o7gTnYyUrw99N
nrlG7yYTqaK/jdl7Ff1pUMNo/x2eEAX+ZoYFSWpec5bvOlSJ6DBuSMyWtXLosG0rV5p8yshLVzp3
3ltBaIWlzZ4JbCbPNaPVKy8/xeFqtl8KF8xwpU0bfT1iA8zDXaMyNwb4VamCBYmWF22MbpbUxwgJ
NEmGnGCSa/m/1Ki7fvJnYWGdW8e1A7Zkc2OP51D9rawFvd2BeXR6iIOvOWSa4uiassKlw30R+J9U
0xMjKaE0TJcOgKU24fR+D/wrI8Nsw2PgmMKO25L6d51IOZfKvzqkKuTIzw3FB7AMnngfV7U7JhGl
8PQqYxLNeDk6klqCXdLuE9R0iX3kTJTxtU+DAWHwoyLvKUyOrvLUWA3A23pMthKUpOa2CDyxXMN8
5jju+Tq0ZwcTEQm9Cqg7ogv+D1LMigHtgE1lDbHJfCMfw4fN6g23HrcpaR9Uwak7RbnqrJ26/5Kq
73rmmjwM7rCKu4PM7sv9Ha24UIz/dxnwL4PwmDw+Jf1FCLT9tl3K5bYyH70yg9uGS318pv5z6tnh
KaX4kNKPvPKMCNnFhli3ZF4zMm8wvjaIl6YtxcQrCfk5YgzsG7wCzy8OXeMfKkA483ShY/bqhI1q
wv3Vc1UgSdLrpy63Luo9Y/oQeyHORKc+i72zqr+bv4QTxADSmtEK1QWlI+yQPCx7qbgp1T6t/xn+
CSyqIBUoP+vi6hZ3rT1wuTVuZd2g35TqZiPi9TCxAj8AVFl2Cib5o1I/rQT9ShkrZOl4PIWdD9FS
qyH56398+ct29qGmYHL7zs0Tnww7TMRZiwPYFfIfUL949lTnfUSRFnIbiEQDdUfICT0mrvrMIqoz
ziXF4AF/ItJUv3iSZ40LuCAGgHFc5hYLmQAVIMgC6yxlNeaOjnW7BlJfI4rT0cvidAdJ1Ojxit61
gdXO/IGhIjbi3zt6VCqE+6/I+B0qZH/Gb8eMRRrMcvK5v2DujaXEjryeNjaWf2mtp9CtHgglwxWx
QT0SdkNeHB8tHQ0lGBs1dUu/71Ak37EztdZh6lfQ9ApWPfRnNBOa4Y3vlJIgt2Y0ip3cJco5pYGz
+sw5scY44KPrV9X0z0QRk4KyVt2lZuvvkN4pNkRs+lVnZ1KzATN7hryQNIoWKdQwol8jz76eL4IL
i99a6U+rvuZgG3MhKsSyuhIITcK4MaVeDMoaK9zSSUizKZLailfVGJeBAki6b+RT8cYcJBKl5XvT
Q6yUm0H6VEIYZPaHnAQPcVHFBQfjp1m4XYlxIFfA3Ccv5qROKyaQtEP95JFcEwYbcHWyuEJlwzwl
vo1Su/Zhw9kesH6wOwktrI2mEsI5bg/8QevIX+e2O6SvlINk4eNN04jxWk6EA76NrLT6CoDbMfYt
w3d0oQV8MRtHh4GvwituDjuJ0rxFtrSqPeCKyc+CK2aJ/pTBThdZJmwY1MAqxUU87yk5HVn1VvHl
FwM5N7wEpc+ztObLD+7iXhZ6E7grddqKL7/znw0paFHBJhsOIBSEIIDsOHtVZmUP+RotQB2mHa5q
0/mU54NW3irprSBuptv5+SeHgqat1egxw200TF5x4coOEGYZLgvstG3JiOsX2Gk/yUZg2UMACpgp
XC84aLXygh2Pooq9mLrCzlh2/MwWNzTiDKJVGc9mYOFaWJP4xQuCbgZIenSXuP2MPNnogenJkQM8
Lm1KfV7nSbPWmwxCVpB6CFrhgHKyfDSM9YlLzvei5ioQW5bZOcv8gDEJYKyUzL0PhuowM40ejVMc
8MDfsCBwZtCQkoIy+qaurLUa7EvjTY7RPXxV9dpn2GlBQPFjLXLAept8xDYkHU48NiCKkrV92biB
1OLXVK7VfCSySafXI6b3SYhSU5XvCBV0ZXfLdA1s18drpGE6wTUVpPGWvwJHdJ1dan03g+k6Mref
+cPqgFrJ4sXt7Xub/AVcC1AHxiVIL60O5opGFS9TaL0qLPoahhRn+hayqKHzOJ3Zn1eFtPMZeXkm
y+A8Z2Q03kfnPiFLDAkwddgHLglHAHZVhHl/VKJzIuwn5VHX9bKuf4pPrXo3SqQhIGnmyJCPPNCY
020s3ipgMdkmEyLhLY9zd7zUIeyQv+/BzHoQ4tyyEKZ0YGWX1H8ZwI6DAX4PamrtqLPKul3Ot4yx
OP/nU6jH/1L8uzhMxQ/qfslNDaEjL2VlhqVzgAxRRqGuyuC4OUt5s/WCVKMvFUReKs7fmKBn0EN1
mZPe5DZLO75MyUNXzhMss7CThPZfSzaCFF64cOZw3ATaS6HQ3KlfDQVvIurq3qDwoLmDcqh7JPwE
0P02GgmQraWBJF4AYHVUL9olhUDpmiHdm4xjCLNfq09e4g3dXZ35USPOmFLGuQD1OK8IVfbLOp54
4yIPrQGKhD/JZIb/DvMvCIhG3zA9SD6UEodLKm+bcd/wQ1DiwEz8VQnIztprAUtXvRxYJQbmBeAn
3bxWww9vsky/2MJQ6b7+n1p776yrQfGDTDRLibGu1hlG5xQYeHBxExLig7ELro4KK1b3xiLOBbUK
Gl2CAlwa5HsPjVbtAnS268F51jFLQkPLMLdds7EMPsnkxRAZzZs5JA76GGSQUTwdGhONM3euVTY/
AYJsm28wiUsiCn99L1hF+db/MoSWct+CLfNxxsj8kL3IlgRe8imhL7YCfkPf3WBPWHZSti1R/tv4
UTRiwnuNGwaGYPBYg+icBKREmvjBGbiQ5gdRLCqA+YVsutkdVz2JSLzkUPqzmwvMbZ9M7PesyIoc
U02QMsgTvEU7W/do+VVn2eQ0ShWFFdrxjEnyFADAhsI6h7c4pvZtRmvyo4YeenKpPsU4QsjhhRu7
GZgdyqJe/PyrmwvELH/WZ4oDpC8ek3NMcKYl9xDhlY16w+x24rRW4xXX0YL+IAlTCQ51508jaoio
S4b1YMpXjv9byO8CHVLqicmqXjmF6nU6NwE/nRwuFS6FGItScbB6QED6ImVozdWkgkQTDvkvtz6z
3mtWwZoYanEUhOGRPMd6idTGWfXTTiXEIryqkSuHJwGx4bEQ+hiUkRtFWzCPeVG2BncM+UeT20/7
yvpogIBNCgqDlBpdfqH84eQoEvjykTT5txAlsnB95EfVpjl2W6Q3tc6XHVW5lgVxjf4E0fyglXsC
PZcsQuFZX9dozjdqe+BXYlPxOvWYcQQ2zJNq+qelXz6xGr/Udv3/PTCELzGzURmoKHyYGcErrsKI
XpzFudEWd6c6iA+2TNbWJ8+buALS7prJ11Y9lTWt4Pa8Dctia82yR3kk0SE1716xGri7Fn9zYnl+
TghApTM0oQgUolP9d/LGVYwGFAfp/K9GRWYZ2yb4CLS3GsFz0tLCkZE//kJ09v9HB66E4tWRySyd
tuxtWvFVYU4hwUICmY4ohIjBlkbrOdGZismIoFvLXOZrXr3yvev/SQiEJo1xqV0V5WPwOi8BfMNL
QnYWdOm5LOXFaN50cI3SOQ8AGdUzDv7yjnMfHQlndDY+cl72lCzMscYkOiN1VzZ17lX2e9HslPga
9n8arvgiaMmUILlHad12E7Nq9Eu0TFq0BqFdqJNJ+uLIUoU4vz1UA9qVGU9HDltWrPPu0F8L3ntx
P0o2KXoudA2QeOMR/qEsur+qWZlUcLaezTLXLcP4vcp/zZBCkI8Jp8IMftQPb/FIrM9EjrTr/FPk
lzydanQK5Tv5QKgFNzbhrn96sI4+Ovv6i6VHuwfWlaQezB6nZroVyZVgSr2jYRg2NEJf3jfyqjLB
FBa/BtOdiSMlf3ABKNIOuI/DYgUZhy13b7sVQWO8xKybybwjUKOQX4599uN7Sj0FxDu2ZcwubGcy
Qiz6enHGq2sj3qr1VoPyRyWPUDXRtxa/OoV5NEt9GCqOBCgw8XhNtrHTyTYz7YB/F8WF2HhbZtJc
SCGpdCzCpTHJiKnJszqDwQ3+G8n7cvmpS0eBWTk0uiO/iIsLLrZFSbdV4yHFFHIhia7zkEwYUkOv
4gSz/JdsuqjaF4mweyDSYM2wGK5MPOk1R2Aa/9bjVQzEYwaASHejT9opND9cLEXBy/fZJBvHK5mY
ZpQMJwfpg7kP4Ncq/beaL1b+IC4fXUSwaHjp6bZkSWDSV0izhawIljYhqqRokQAP/ojugq+FrHRk
MmwnagaUtEc5Was7C3cUzEL3azefkP4OxvcFUx7wf1P2yy+bM+dIUNWirQ7TN5itpTP81s8aa4Ku
LSbkamYIP1hlLh0s4tRems0f3buoNOGAJGcZzFsyqLDAoY3hcu3GC7bQ9KZ1ODpQd6INJO2WgZM8
BgtC2PisoW/FIdhXmMsQY5s77pkg3jrqY3bnlVpdfExHItJsqn6q8kfNNqF2t/lJSuBb/I1+fey1
I9ZAbjfeFaSgCH/UklITDO+btvmZsVH2kLdkAWo/Dm5ks34NxS2INvSW2m7gNTpb0CJHtLui6XJE
WDQB9Px/mo2gImPReBJmvWgHFZeMqC07hiHlrbLPkX4JPHUEGlnJ9ZdCwEva/E+kGsXOdKVlB1Pg
6W5JElENTs0f65FDBn6QoN4iMQ+zzoJQM6Q3DDm4k8FVR2aSrYGsiuR2GUtwcmyaS0KF2XAgDJi8
pHeScY5+dB05Vis6x1hYbAZ0Bxcho3yhIHftMIRBoivg3Ye5WY1UfMD40qi2CFu8uNAQqwhxvr60
slW6yvh7/zleuAqDT7EIsQXF+UZbG54urfz40EgrjZBcm22auJJVCIAHZAQhKncwjxxbsGWF7RXh
50MFfmY/Ydtro0dVPrP0A9wwlzZi2VU8Lj4Tvy+ojFLzq1RwTSazC0l7PYSo0C8PDBdp/fNu4vvM
PbDTgT3sqx++Mu3PIdJt8tTzFBDUtZG6fw0kXmy8+E08wqXcA7T43Q5ugC9uaH2o9qZcwiumnvwE
xTCkTR3+kXWzHNRkUd1Dvo8qWsshOcp/cf8rI6YHA8q0e2VeOgZvPhE31bbjLdM9DjVAI9oLNwXl
g/WV2DjSNd8mwA8xKzrqkXzeZdLcEY1wN5r4rsjNld8N7QL4FzMDockll5fwZDlEQRR+feXs4J5u
/rC9gkyFo5cCl0Wn4K+Fop2lkS8FIxmahnT6yLpV7zzC+BGGf615l4Zb7h8mmdHwPK2lVWXsS/XQ
ZdgvGb/IQKqB3k02zg5OR4Lf0SmxPlBfUnCvDRtpWpfJxdTPqnwbGlKDLmX4pzkHwK2i2omg4++q
WhPbhbFuwxjrwtGq8dbOOLnLrWXf2rnBVW4s/fQ09TfSRWz7WVoUccKxNhO0EhbL+VGab85I/fbC
MN4MQC6j3BvD1wRwX6kXK9uJX5x5bMivQspHgi+lFrUGqHCjLABA/leFSu1Ri9HyXJKTAC+xxBlu
o3LtHjY1Yu1X79VeBmSa9BNKSkxibNo6z2lEYGsyEwunH+eR0HGXeJiWZztYdMPaSY5w1HTHbtEh
jaRrUygasJAGC+CWoQSkOI/pBo0UT7kRXQQaPxMOwPCnhSe1m7Bd1V6ETV7fq+rZiXAE7DQiYkA4
2xvxsYC89xh0Ylbf+BxcCocSJvx/c3tOo1+VmKde+nP6DUJpoYnOAWzs4dfPQJiN1wjcjxZQH0mb
4aLwjZfTfypHQ184qGYc4gWPMmmtSFqkV5KLt2RJCQHq4sYFlkPK4IaFJ6j7Dk8XEqpY+kuZDsBm
l5bzW3hNUS87nXTmYylLYnZBUapyYIhYvNUUfhXQrCjb3YCQtCF51+wPIJJIeUaf07QapFVQvMek
occ/A/E/jrbBnehhkiOB9B8qjWZVbijDGI0PsCt0YY3DbBoec7gxxh1yzZr6iBCVF2YkfENHEsUN
bson/heZGkPFRLaNnU+//Irn33j+x/vnOs0+APpUuw1QL23x7rQqsYExAuAjFaHtlPjxB/IKpS/Z
OPZYy9mK4esSQnrXlZYuQ6brQIhJFX9J/gqSxK2avlU1R2aB7jk9Rx1lH4eKABbHp4/oyo+nHC0k
8mgOIudKSyHrmXMQzG8JQQMSYVZ7FWaCCy0UOFD10GGqjPjLsb+HnrEZ80zhkYmb2WQSLOb+iBSz
Nz7zlquaYjWNKVTZaFEo7i6F+qb6SIgAUsV9vkY+r2+rTbyGZm+PllZfGuWdxwVmP9Z2QsRvOKeL
Ul5K+SynL0gkxOcSR7aV7Afg+1r6o9N0OUlYI7lYFHTGlf1GsQfZnjiiMRvvB81GGd0jMP7Rjd2Q
XMdiWSfUUCB8xmg1Fl/pMWVu9pctsQ7pTRwBU/zs/WNjfjj11nAwQ7q64hFgAybO75bXl+rN1n8B
OBKOHhoxhboFRenSSHesCsKBtobidj7519cRKYE9Ot4iPVYqbd39NsFvUPAYAQiQ0y2lYJWU54Hj
rK0ti36xQnSc/enFRf3zOWqdPVLJKbqC4C00hT3JuSbRvybdU60U0CLs74LikSHwn0cO9IrpGMQX
aSr9ArTzddaPD92Q19iacfbqxpkkn3Adr6mwJUDoJMTpiExcKIZYheRW+xWVTKtAvuUMfdqI0mxY
EQipgMHxiQbs9jepfyCs4CZ8QxvpatrL6bgXVK7JRWN8DxFfcAZaLK3EhDElBwgnt/uVkQYKGGP6
sfiaOhqNCAkvGWcTPnKwfRdPerJiBlq3+r8WGEBgnlwfONAbCHHCRGExUaCH6sb23+v+y8l/E3B5
A3zUS6eZcwCtc7st2TyDcjsNf51OPjoqADJekivxXCETBYNFj5phRh2Mq0cnFF9uwSKDej2oW2oq
A/uaqN+KfTEzfMXE6ds1CDANTnYEeq2cAvnp1H+dveg204YmG8J1Enk9zMfe7WEvbrL4apnpegIN
5HwjY0DO6WDAT+4C7IfK2lir2l/0C6kmqBvdP88Mi+l9wpYRACvYKzq00vYpfC5BhsI/AB84jvzU
IEOzhBDuNLhQRs22t/YpJb3xLQ4++gGOwPQ0Isb4rP3g0A6IU0IP/Bubi8fgz/RBA63ESTXsa/N/
W4jPwQQBBnx/z2GbkU1xDfCZox05Otthg1AvjT2JT8+/JDzr8jEeniyBduFJJgEcoIJgLsXEpiGa
aVeoqRBVg1poCrHkXIVS9wBZp89w03oVlsY9PF+PMTlhHSJquEXsENScYIXihleE8V27T2FHjc+E
GyGU93QZColjzB0XtnQCZX/Q8GFLezoBXhdw1SLfqgicOxJc2HUjB4sNkZg5UnTUNLW1l61NM67G
OBf6ZELVWhq97LUZfE1IKiLpyJVCWaka3QDgkcWzXeJWzJh3FlF1t1sEhGQsNxrf/YYFOx0/suhc
Srcu/OzTU8y70cwHEI5mM2wafS32gyJ1UXr11VFdomnP17n2z2aVKdqvdoCPrPcpeURM8c3G7FXP
bI5Wxy9XrXxpz9kNRc6zma4defVB6PFCApQX1amqCGzehoTuK94wPAbgrqFHrhGcRZaFZp4ck1i4
XUJeHkGak5+5lvqZwiEanIAj2QMFF3W5eLbTS20+9JWzRiglRCtk8wN0orECIo+V/WTs+hr9opl5
Bn89dlp4ZbDRa82WPVcB5kuaOHfAH5Z0wmsMyMUjR1JF3BAljpyqPdQPPFgEHdYtauJVop2ajkgs
Dq71/OAuEsOPCTpdIFKU6xBS4B+DFy7l4hlv+a9qN/wtc2Np+DCuCMiw1DhIf1o3M4TJ8VeYmIj8
z45Tf4m6Z9r/kBmIeSAAQuQ9Q1fZyP5Cal9x+z7OGp/40W93zPH1lbzsgctugE1hbCgh/5PFX6ih
xuNYXKvrAPR2ZAcLsmfAecPghsSdlIp3eo2XBdLI/pKb+FalTdQsChAwdqL4ztBIzmmMf9F+tOzp
w5vYgIf+olkXDIGi5CVc68a/Nt3RqLVQ2CjEXp1hgYJMI2rEnyBwkbXk/iNUOCHmXcgZh7eofVXY
cLX1iEGeu5dfIwSezDZT740qvxwLV0FE/SUsvXn0AsFyL3gDvXGEi4X90O/UewiNR5/+VBVDeXji
MR8Uptl+XIzNuHTaV4A+RiZA9lc2NuxOU82mNrgdFZPddmzecU5yPPMCICIjv86NKNCiNZgTtcZG
WXbVOrUP/IlohxQCKQGy7C+7PTq6kDH57qRd2HBkGEQ8V8waAhSkkNnhIRCjIamObl1zSRA/EgHj
9sWNHEESSE5Zdx9fbbrm19fjG0OD2mx5n6uCcvGOpJHvKj4IfspGWECC/oLBIAv3PF9it1a7U2Ja
gEV8XP6/6JtuEyHBkiauj/I66jEtJ+FSQhDeXezhD4uChEgjntZhsn4PrLXwU87NSyVHiCDSjvne
Ru/N0NSYf72WL1KLyAN2IeECYNiNE4QpN9XmACJCuIk+hYDry4yyJbnamXMOk52dfY5M3U0Zo23A
C5g+BeqQQxbzSRgxZtTA1Soi8YYODvFH5nHg4qrugMc4+dPoSb3OYnAS7jGsCtw1EW4r5bPm9mpy
1pDgqhuEOZFUFWAuFyOnoMCQQOrljmZCgpqAVW5x9a6q71J1UOw9DdPUwriMVVn6ypm4Z57+zLiV
kEBF/gnfbJob2WFwpkGX24lBFJFB+YLhN7bdRuk2hbMHFsuRSIGl9r9aBXRgUCQENzYrIClizA7L
U1SyAig6ZuAaayxrefcw3a7JljbPTJV0HiUgi9n8zOyvcnzlEGcLuIgG/HhyrdxCEwJLrPGdcHpm
R9PEizQcxSnPkSfMwgXX0ETNc7VjhiEmiV4fdRWPnCk7zpxG/4dpU3hmRlV362s0/uuQSfK6EnkU
lXfO6KXWWHjZHOaqGzYNjH/Z/CfeElSkif3PsAeufy4rHm6b1B/00jUT+4DLfJkM+7DeMydMLTKl
HvAOPEuEvU4iV8/zXYnZDWA8Va5iS090zjvCrSLQ+AARQTklXiBikVFz4P9Y8o8FQiK+1P7Bj8jE
6H9zK8PTTO3uq8F7uB4RnQCr+B0AyiY2KffueRYRoLKX4HLSHMi/+sqbHF0MRODKlnl5wDiIOop4
efNQRHA+NzHnxCA6b0LoqT9HsvOafGPrO539FRU/ok4C9mIXOYuxBjyqEHkyrIzBuisuhMm3ymqO
fiIHZx8HTXVChyJjPUKonRfr2d5Daw79LsTkJsRFEi0/G7GUMXuBIGBGZDXe5zEJsWegf1iufA1V
0Mmu0rmfzUdBIImGnFxdhs6HVGOcIJZBRuVojIghKUy3yBSSZB7/S2y9dSTMRb+h8u3bpKev4lVD
UD1svysQDTU6deOHFIDSMoMgax7gxT85SoUsmScVa6Q44iTLe5h0DLT8IxFaFz1iKiJMULfQuJvm
WX/KuAMUbZ8RIhWTBlSWt5BnMz7i5K4kbCzbtt47lUmYVOdl09rW3Sq+mNEePJHs5MWwspbAS/xc
sK/3Mb/H/NZqKC9p5BqszNVjEVy6jYKTCWC2/GJ4NJBvWKvOeosJ0QEmMEEgyXdg/CAVp12p5k3K
/maDzTvzSHkhlGKhcXSPdNKSDE58QfS/N3nGu3oYpq0za4ieiBm5djBuLBeg2F7f7WJRv2ByRl9s
6SKbHz7Ev3OGFKAwxRl3A8fZJC+h6NvsZMpw8vOe8y0wELvJwswYs3n/z0VYrmV9OfRqBQM4NzE0
5dpvTjo3K0ubSDV0aVqVYmAKJfMynaAioDwszChDeDTea0fapANFQfMhRsQdccER7RYu2JOD8NY2
WKNpMlDVg16cWbWIteMiVdHwnmXUQTSySr/iEdPh9qEqy54D1hBNqV4MTuOHKynGRwgJsNPXpgfg
avxMhr8qSeeIwUJi4tVSiInsJgugl/OX4kQZiC9EWHkj5iuQmGGSXx53uTxT55347034XfQNxWyr
k97jFQCgMi45KEtSUobAz9LN/P/402B2U/cGatSGDgB6J6UKBTjbPfa+SjsYfGm4acs1XqJpjWy7
G7/FwdpS6xBW51zC9UFnRc6IWCBdo93lgOfWJFWgrH4T7VFhP36Yw7Oy0G0TuqHNnz6UmZH/ahbc
tDq7J7VVFtb0EotqaRmrWr068g58w1onW/iOdqmvSsdeMpca43YcP0VsW5qwIyIptynb9hA98cI9
hvzh47HMTFY3hb9Wo0CUpASJWVfdhIOXE+ZtBsuK2S1vX6plESzGr+hz+K4G2cUVODIFsduPZoas
hGDvdpezmFD5wR/K3f3O4wa/JOK8tOHTUD4I5+Gt81ky0aIgRetuINcLljwOCIMUL34VOj85hbBG
8CrYhNSMr/8R0eweS5RxfWdEgE9H09pp0ycq08re4vQ3rHuQZYspAPYTO2H2FUQ/mkB2g0eIBLJr
HDz50N/ZOeuuHTXR9AlQtwv11wifC5YDvXlLJtRjzIJTS1hLhHrlw9HvFouTab0Jna+TnXX5cyD/
yFpXFcmlxAwrK60/UkMnKWt4o8j8STnTpkiHX34nSBctS7bVekbv6mn+YqjXSetvIhqC2K2HQOah
aVwKzJYCSwJBkRjXFPmD91DMZAAY6D64nwgGo3asxISqWtAwaLvm+FWqf6SL+PWhaRqutM2cf2UQ
TnSF8t8AYwAdImmnrOYGRsaw2Akf6banN7Cge+elIjWIjB8zfvnVdZpQ8TJedczJ8rp3gFPoZMN/
84zYF6uBpGE6jb3OJToU9mbmSNDDU2Xy1ZfPqfgqaX2L0SGqbXlW+scg+JGNOB0V+B3RfdxYf8Ao
tDKiBokWzXeCr98nLtZPW29SKSbAjdRzsu77AT0/s9bpafmpqyH04N/iRkEMe1XKfS0vS7AYK9hI
v37FBEMvme8Cx4zrot7mkrGogp88dpiJEUkh6O82jesAjB4FDeaQk9CWl0L/p4w0qtEppvfrkB3d
n2Edq7fEXqsXvb+2+rnIpcVPQRhVtxU+JpVsb+cJaLdoijNvuaVezbonMg8M5W6Wu1FC9+W2zS7r
viri2rKs4HsiPBzdJKVyhTCTe7KQxO6N7h3Dh/Aw755w68LDr+NpHhdIAKGSA/0FM0HcriPMVztI
V53vvxx/KhTBvvSj5BsBAAP+h8l9WmnrgAnrjRovQV/H4b9ouKTOvl8PMf5Os8Jgwya06C0PfKhJ
NiOnbGwy6q8j5ao6Fz0/sfJoyFsQMBOxgOpD5/GNbJ9LG6QLqSOCeaggMqptMgI5dP1ZxIExcUdn
lWAv2jMTdB74ov5j7zyWHEezLP0qZbkeZEOLsa5aOElQa+H02MBcQssf+unnQ2RNj1WPWVvPfnKX
FhF0Ogngv/fcc7+DjSb+1b6AH/lA0vPKeTm47PPABDppJo1r9Z1pz7xG35Ubd5DCRciGH4Y2EBEU
ZxQcfO8Nm2fVhA4vrhJdhyxvNVVhY39kNfYh19D9t9IHKjwQmVBc/PyTdEp+FB/hzGIrDeYnqlp9
YErEaz6K9AsDHBYDUpckWFJHHycDFxO1r7jSgk8DaK8+TfNTH+GkD3dO8lmMt3/qfQFr10FEPt4S
WKEUf5ja2ic/quBQUN4olaP1sLSGA4qpw/BnXAbmUiSnTHdmmrGDLdeMaFyUVsuA7lQRteu03dxM
YFmoJ9bbEL1TBLHJGzRNjloynsMTXvtc8qgb8V+FG3uSfjmZm07w7d0keyclB2gXTD2nZWd2r/Vt
qVxVzKcjUmFV1IsIQ5DKFeIvIuhBXLu0YA33wO8JYedO8VH2vABcJWFGLdjOrMupQZrRRFMDMTaI
Juu59AksF0M8HRDT4BSbnmVT7ceH5AyAP4EREjPo7K6Tjw89R42hltBy8DyeFrAEMywqYNwUGgdg
dE5fzpQQGuk34SeUGI7wNrawc+JOhwTF5zvVlWgtxK7NpXJOubrI8+2kS5NSibyUeB9qyQ3/3Y+v
0HGZCkHSSHgjZfpUyrtCXycIEBinlTAO7gTUFhPXjO3BncoL24caYrWW/8pZzix2THT7/NsQLHIu
mZoIb3S99Fcss8tI08eUzuKO1saJnUlYmMlqMTCotgd4iJtUAYZV55y8Jg0r9hWVg+e3ARM1M3il
CedZzlMCIldvyTNVpxYjaSdmpuM770X+GVJEim1t7tMlAK9sTTye21qA+JbTLA4pRkF8nXq9lKZg
AN6TcYViFVTcaTPHkJapth7rPVvv7AkzXyv24LPYATHzRTahnkEi7CQTq43blEAMNgn7HrJxCdgA
gnaKodSZtb1Do3spoWYwMEVKE9YaDhVL+QsxbJsre6M2bVhincC2v3jNFnXJYAnJ5lmzirBtSd+i
E6ugiGfkjKHr4ChnR4NVh/zCg6VRb6H5zBJ7rfIFRgzKuTiRC5dNsdNlZAJjqXMFWLifVPsRsqri
MHi+8OyOw/RFs3ierO7jrG8vQQCK+cOGpp0JdU6k16JUedoRdyCbPGCeg1ihO4X2UeNwi2EZVPmn
bB/lbikp2Lznsf2sKIabhmtM20Gfc0u0O8pDNyOsdcF96TrNIyquRFJAwqtnBUTPMWIOA+tmVWT7
zpHwj6JyAucqeTSCc1478n387eKaThTdOTIqGjxsRDxUp8k4xlJrIqeqW5+N2HFABs7PIYhUu2Ib
l9VpNkHkfRWtNNniAvuKaQElqDPV0eyfIoMs92SuLUUYsvWfTCPaBgESeSr0n11xUN+DYgVuA3w7
xwC9SA4azxVSgBC2Y5HnxWu3b9gEPsLxxMhwYHAueDQ6IdM6cR6Kox3fO/sraj87eVwRDkCxViTY
vKyL4fMcUMAyHeRmSZedehTmxIfobARgWfnrgGn5/jxOR2nOBQFhIBLaRNWc15Gy8OyAzaJz41Lt
eSec4ImGZE1Nz+BBbb9T8C5B9pGHbxIQuOodiRRynEF8cYGacLZevgb7AFEtUH4MMlydaySP87D/
ZcA+r/eS82M0e9XcqOwEeA9Hu2rSDxfqmF2iGNPP2mbr9qiqCxYJNfbD1bnV+WstoQjAhUiY7hzg
SJgdNevNV7jDcRHJw0ZaRG4ZLWkkpwN16up45/jBFpJ3HTFuiJadLPz6xjRur5+y5E5LEqq0Ybav
otQoMfDeo3Rm2bdQekboz1TdyRZGH5Aa26LvePwyFsKgRNIEU941drpwlr+pjCSbgGjQF5uJSQWQ
4Zcc7vRuqYGGTMMvRWMRXbmYVcPAjC2o4dYzJRqX/apcYs4oVlyI5rpjrh9G90k4GyhGQ8aeFu21
PGKj1aGU1W6BNRiUb50gdoQUl2aN8n6H8TwLlUMnI0IhMjo9hIOrxUmQc6kk7M5xSmKmoSyn3ELr
cdbDimf01ANpmctm9ATWFCglVK/FhjOhDVeI9PH4KgQwyX2mnZP02sASCHds30ila3C5M85ZOEu6
8qk1AmZPJSGKa0rHTLgPi3Pvehbj1VsVtNsKFyUzoDkQCuzqPfxNmjoR3YG79PlPjypi0WdMmyq1
itqXzm3ycxTuPwPPpbYW23RYVeSxgf2pbZ7dzE28+iMVn615CWb+qh+/goAMFbYP4oVjvKe4aKvb
b87dFn9gMx1AlJ320kuoPbaYGAh+QIj8DujVbLIum4OgqbL1VVw8g/6ijDl33qbk4ovaneI/x2Bv
P3VnLY/BzlSrhTMQifUqYNxOA2omyTxoJ1yiLHBTmgfJwVg7kdz4kLsJ/DQZOJlpkSBFGQmZ039P
SS+rUuqbxqQ659shQi9iQBG4TGsN4jTRsmNKC1B7UAXY/mcXph1OLS7+nIlYUa1QjAzV1ZnvpE1F
ZnZOsCLKp1jd4YI2C76yojwZLGhBS7d2Df5zlU80pYmX25sMFiHE4TfUe/yus5Z21DtN3Qt05Mne
bLfLadpSEQpZGVyHnP+VUiATdS8xJnyBU9dhJhtL3JjgnpADR5ePChaBLtY6EYX5V6WDzZAwXnF8
jVwSmsV9GeikpEurTxRuZOYFCMi/MDm69TH56GoCOPCToEPH9TWmWPIN7YUuH8TqTGgsCPssEcEF
aXoMGLQhhCXU7ZuGY6g/awDDfYI9uv5Rge8v2Ahea48c8Fh0NVR0uOGkFmeFHrygVIh/jSAD8fhS
d+Lhrh4jOTvUOejUGs90J1rp1aKvT/o0iJgKRPvtxA/TICpuW4a46pvDTcbGnLKaBgcxBxj4R9t4
EAjJvHnLPI++al/axM3PS3ihk3Lh6XS1NHXacEv0LcMHmWSLm1+8/X74yANuz53PleRMhAfaZ74p
8IKJ7qoRIiiAxW7tXSo28t1M3uK6beRz1qwHy/Vq2JKr0uPl5vAAUJm0ZONZ8dIoDgW9SK/JuJ9d
5NcRXla2a/k8A3YBWQ+h6Vbm8mcCVRCGF4Tv/WTZUCZAfWDg5fNuTnKw+v1G7lzAuxPuBXMmDo2g
ICfy1aeC8c7VQMzqKsWKUq7GO/oM+Un9HPWd5xGNXBQcG249EX9Y3WcYzVsWtwSyw60K9rJ5EcVb
VuKXWk6Qw86lWmuYPZWiA8UHkqxc5rYLr6osMJ27nrdHDOniX9q0ax0yaWb5VpN5yP0Y/WXswG1I
DPU+NIYfCouh69haTzNtFwRq0s+FWlEyIF4H+0HcbJY1YKmTeOpxmQBmSKBIbHwuRH0vOAYXcDqD
d8ShhEEAERysDGHT56GnM86dEDfFhiWZsL4J5TDoDwtaBbt9uENjb+lzw7ZIeeu82Iz9Jgsf+pCs
TP1Xrt65OlWF9SqcnFMHO2IVKjnbLbZSoNT04wrsLbiSI7MnTtOp5RrZhelmpIa8DOpHpbDX5TbF
2SG1OVSvvfKu4jUR3NthMx/NcObYbwOFYExo0srzNnWw1/Q3xT+Df5W9TaHvE3MTJXszfDjWDQNb
A6PibVTWmJGD4Bqj4yvWyecO0DZc1oVzDZBVfERR45NZ0VDtpXpnUDrDk5C9NcvM5UiG1qC4mY/1
SB+QRHFdSk+b6NSe7UQXoUuHeVQRdjvXaYgS7DK69uil0ziuJf2pYoZJUK5kCZU2eevzR0G3lW+B
psXNVF+0gb9g/Dyr7j12Ybn74gOVGlIkthl2JBl4fUUWhB1CAstvgfxDXjcIR2Fu2mDllYtcn0Gq
3oCFTHD35Tg4TfnkAbmt15PxyzOPYXcYMZoYyyx/H5TFYN9ynUp8ziHLhMuuN7ayk6+AMFXxpoU3
Nb+PoLgYsEjLUF8ksIfxyy74ARS7jQ+k/A0dakwI8Gu8Zc53naIkD9jznfbDC7gTFmNCQMebDZbA
nMup25ksJfA+y5bdPlAOKFxRdwmqU8/uFE7NFicNbSSwYXPY9YRWVyBHEFalhkV6Fq6iE3gDv+nZ
pV041lNJKLn2QczGFjsSOQwNm9VF/11XfyLea8cCnmx9ILUQkeNO93xhwfA7JTiUEBsXtrZO5TtB
kUN9AvwsjD0y1mieyFBEgWWXCtb9b+N28JN03MwjMNj3fPhKaPjMlKgM+YJ9Fi9Ns8+8ejYX0hNQ
ElsiWX6R4Zykj8b6GrkKJCr4dLIwdnf8CWFIpaNsCEqO1cdkqbNBq975keRwwlhmKMdMgCE9EJai
XYBYn3vdcRpbpFo6i9TvKSckUh5DcMNLrfnYc6EA7FvlWCXIInu93kg1lfak1eVfKcstFPqmteLh
MI20mhBg592BicpHrYzPtH5xREdQEAMant9BwGHgIO3aO6/ekkPDt6U3y6mpV2+HIIURAO2fV4y1
HXcOSBQPVuNx4lyBxKqnSUNSvggEskQYs5pjJTIOKDw90COle0sj4yWZwBj+D8cfnJ8+IpskfYD+
9MeQjIaDmZwT+amPQL76W7SR+OW6TU6CLUPsipD2HeVVUJ4GtKyaJjc3vxyKq84//L5wkP7qreIj
5HPLE3d5S7Ci9953xq/VgbCfBty19GBwX+KZtkusLXTk6Kyt+tIrLUID8Ipr6lb9vsxIk3Lp4nhc
NZRWv2W+Zt6ge6TA8ADhAtvZxkw3mNV7xZqhB9moY3GqOvz8nIR4r+PkF7tfaYIZe0nmjqdPX1bp
73QYECG739PzzmeUxKenmkdFWal0bOxJs3RSwTTgwbFX5e9JCAYMV0VPzT7wbBNARGH8Or9UVilF
/gwk5Hcg7f1norNoCPgtWFXI1c5Wb58270x5TqNJa3p2GsfAmhn01eY2pVpj/VlsOpXn3bRxeeAy
GeM10yUebEBEqGhIy0XMGUBpkmeDSRHG8IOFNmCfCkQnm0eOg1qdbRR5ywee9w/y07ACBXzqzwgv
PNX9Xu/ex36rVMQ1LigAbRkhjrgHRn1Vx2t3P2UHzXSJyOOVuBcZkG1iCoZ+awDV3o09PgXKZ6RN
hBIHk+HKWgfccu01T74N5dq3C7gnzjfKq5V/l/kxDi+9uR2aZV3vcNp3eAYFHjBp3+s3BxmUgDhx
07kt2MmNfhQZATBHdhKPMbt6n0Y3t0Mm7Ts7OKGYtNkqoaZpEE1CkoLyT2JsGVMn9FHMgXQdSyJc
aQYbLRwrnI1gB9J1ROhgErhqiidzE5FeopzrAbnIHbMlSweNhAUHciCWKe2eYQ4X1zY+hdHbgHVE
xAgOY/tSGYdawhR0y7A9APTLGVBep6wXZB6pvpTDdoK1U/T0BBRtmPpZ1tyumIofQ//iyY+6/BDa
JVS/pBBWOkb7YhvTfbn8yCA6SezrVe1ibFe+viotbtsYWvzey8C23JMSxyRrmmjW7ZobEmYYE3CQ
xeBrB/HsKegroCzNku0M1uP9WT29EbMNNhUYC1u+tGByeBgNqDMHr4CIvDbJ6ub76V9qdibcKdm3
9vpVRrAjEhEjSEQYlnfVnUfKg7wPQ7yjxJRYK0u9RdKrw+Mf1OxkN1wrqHqi56bplgNhGuJHjwq3
Yl5iDivmHClbhx1woJXq3fp80chk7izjTgLWs7fC7xE/XFu4/cBlMCuKGfUfu0RFsubpazofHpPJ
6G4nLkEtZrkhtt6tOYtDKAJwGLHbYgYjeiMM30toNyzud+U+bJa6Sbe4YxnVTC+9SNnSmqx6bha4
Bd25RZ083Ov0s1M5iC2DrmlCQzHrp9qKiCBHfc33Vns12WAX1YekLex+8mlidqlgXpjtyVRx0kSH
UufSstn3ZDFqpwAHiCEus/vIajXoKW46Dy98i6VeX8PRpH3QyXVoMUiyCgLWZZo6pkdJishg3PVM
SBp2hcP2XvP2R4M9zjncqvYexQShIgUKEH2jtWwhaJfLtt8A4/IjN7YujUPlQ32hsFnCFmALQyzA
jMlSi7EH35taSw3yQ9vuJO1WNB+pATD03omNNCR0508GhhHbMZxPyQEjbK3tDfw11oUYAgYkHc9O
yONpyKVGTbIlyEUfPqtiZ6MwV3xYy67fauO+6I+D9ClNqd4fie2i35NBP8orPXrHq2PJgE1Y44bh
enSGZc7zMWPJQGOB23mU4jpsw+zZIVqgUcuo71xQZv0DE9IErFktOEDxb6AYJZDkh1d+KMoHINxQ
pnXsfuz8yTppgwIWfHgOF/omAZCh4/RyC5NXgqNBYRkdyM+0mHZE3dHqz315z7tHxh0jCshGw4dk
QWFk/z4JP9NiAbHW4jsLNl69klSkGevTNi8GsiI+cloG7DPEyxY0snM1uIzNuwG4RVFuJB7U1jYf
t4620TMxwycri/kM8xBRMjLm+0nyBTBv2EfANVwNGZYLgl5qTBKHAlCvj1xX0OCZ+qOTr2P2Sdze
VOV02kricJqwghFrOcyvK8ai/EqM3zP/NsR30/qYblm02Oh12qMm/nFW0q8wLEJrN6pLZWwV9Uzw
1zg9I9iRsXI3DN8arFYpJ3xD958E6KLh21SFsnVA8wvjzG9wXPx4tNlQLpRD67+mw3diRvMuRGTp
bUL3jgY3cb7oAWolKRDwU2GAKLar6zBcSHZNCfCIP/gG4GkT5NAxp+lprNiKwxUCMxTnprlMAG3z
r7ixseszroXTUNiE6a47Yo0pSGP/w8GKRzWK3Z3LlYaIL6VS4cNYHrLnlQ+dUDeqZ6YcKb9TYzB3
NqZIiXfhnSHzpoKn3Tp27iWkLSgy6leVPQrGFBZ2WvlG31gAgWSynq+5wAv9lXefhFtS0LlPy/4I
R7pm8dB/S4kA86AoM8W+OT6b72wJnDW2zYHfTlOU6FN033yMTXey7G2Y3mVniShKtWmHl1Q98VHZ
0h6BNPABe+wzB6r1nnVMyc3Lc4nW63XbRjqi6g2oT3a1yFrPlcQFxG9Db5UfeBQTjI0OjFm4EtO4
hWXn6cLxWQvkGaB98Rikw/aJSQ3nwgCaWr40arFt0/cRSZKVJH81duAVdqHxUJBTGgYMHXAeduIs
TjCoaYcgBinwlMxN6ueIITQwQH01Jg0Mhhb8RjBapfretdtxOUYbfnTS36fqi18QBsXEOmGkVwLa
X6v6qSIsuf1Whp0nPQrrODg7UezM9swQAShqPJxC9duIa+7AcyUukbio8qPITkk3j9GpMiyNc+4R
vycj4kfxHmZ66zjugqU0roDMV8VrHre0XYy1fOC9LJHUzAC1u51fBvtUoPhH6VlFg8THq38EsJ9G
dqiR5eHs/2rHdTxiWlrR/bC3k8vXqDxMmbwGSXMjuhpVFW5mKMsK7uUW3uiqse4GPl4+ZR6nSbqR
+5OqHAj48aO77o1LpyhcNY4I0z12WNc1FLSISoGfwd8JIIp1JeqjylEUbnLjPUmtmdfZB1X0dIYb
BTi2tjbKXxoIe0eX1laDMm+dS2bfBctynH50XnhdiOrlScKUt/tppQvgLj04DthMWPNdlNW16JK5
VNsMvps1MqvZfgHvw3wVt26DNl4D/1rGAJekqsbC9NUXX4UGF8KttW3CBt0wsIr1o2MEyPxvXPmS
x+r9r7Z4a2p0YH51JNkjhbvBVAunXLx0gqcMn09FHaaYXIyZW0W7GuKWza0NZtQyaazPPl3pMGNA
0cNJ1teyQnMRo8Z6Z5iaWnxgDUBUu8T60A2iUvAxJruxWHfmoUSKltVnDD4E9h7ETm2RGB+ZYIqF
uogZyoFxSzkfv/XJQ7GgqLPrplPlD2TfMTZRIiRZbPTKJejeOnXl9PRC9/g9tzFp1Tx1AmBR4tNo
KFqk95GlYx1PiTUBgbotucSYmewK844b8paNinO+wvjzKeCuRiwP7XgAFQWuPzyXPGTEePDLcw4k
STJoiaRfafwLpxmNSoFigWUPFcYheYDZHAt2uBLKaCEzP5LLhEfXpiPVq1vVmjs0m6J7LyftpsaL
11yAHGpOi8i84+zzEK4T6rdGe/eQwUZ0m1ndMYCnjQrix8BOhre101XVrEhX4VDkUOX8CjIMGhoO
D5XLUHk1BgrF+NJAnOHcYrTsy4dpSTHDKsKslptMRWInEt2dAN2cm9Pz1cezP/nsU2MdkExBAaFt
6JEvnfmYtiLkFawwODfMQ/nN/P5s9puifM0pTKQWk0//MVlrIuESpoj6z9Hg4WvvEPFNDOJtMC36
vkoTJkP6jLwfCzkrx3+0z9vnyJKUhJra8Djy+quuPizrmsuoGXx2CooMD0CSR0uMcoyU9ANZxRMm
wOPHWk6NOQcT8kRJIhQgeQqJXLh1lL6m4yvD6sOYrnyjoBV9q/UzNRWuacHZO46uztM+gF6B/BM4
BIW+j9UxNDdcTJPZXPHZ4jY5dkk9syUyx7GfVuSLc9Fq9QTSKJHcfjr/VxUi3WLQT9GVHdchAIBM
pzuetWh49v2Gxs3Wj1J37oavqnx3wm+PHqQ0yS6wNlnBesc158/JD2kdAM8y3xzG1ekUMwmoWNbh
1q8PsvKODDZpYkRPvyjrfPpzT5s7uk/MWYzJ7VWqFGw/9JoBkA4JsYiZCBOr6PnH3/7tH//+b5/9
//S/81OeDH6eiX/8O///mRcDbz6o/9P//uMGSCBPf/+b//g7//ov/rEPP6tc5D/1f/m3lt/54T39
Fv/5L03v5j9emZ/+z3c3f6/f/+V/Flkd1sO5+a6Gy7dokvr3u+D3mP7mf/cP//b9+1VuQ/H99z8+
8yarp1fzwzz7459/tP76+x+Kbv3+oP76nKbX/+cfTr/A3/9g/vGdfuRN5f9f/+j7XdR//8P801Bt
3ZRl1bBsSzM044+/dd/Tnxh/Wppu6A7/qZolmzJ/kuVVHfBH8p+KrTu65ZjgUBzV4T2IvJn+SHf+
1HWT13IsR3dUxbb/+N+//L98if/nS/1b1pBODxFA8MIGr1T89WVPv50lKzrvwdBMTbUt2VZkmT//
fL+Emc9fV/7HUBiBrzUUP6rgNOhjs4V/REhWiluoL8ttqNL1RUSxtIi7nJw5PgrntQcLs4oqj9iz
ImQAHrQLvWIVa/R0ok0051Ni3z5QUnB3MUZW4VUsjglmfCnbiV5Xub0nExue80yWxkidOWrywUb1
uaN0GCWYH6PSdXMDW6Xw+rdKLZZlIX/5RQlWiDSQod5WXe0GpWYxOgl/MjZwyOIE9VDnC4XUxZdS
63etTmCsp8xCVVHXXuedi0Sfm2Qszw2/gwsXiruwOLvbliJQIirWIFtdh6xRJd7JatKD1yak+QHM
MPXhzbGwlicOZ/iE1jRWadbu+8wEvOVkx5qJiG8wtGAgwwPU898aEUfzIWVjPFv0mTa86COlWRpm
ObKpwCaL4bfhMHVylBGJJ0DmyxhZU5W+OYNx6A3gSgsBmCu3vpQeY5HtK/LcGoOBGab+4Xs2ljFP
dlaxlH80U5ijrcWs9FdswvgGZICYM1f7Qapzc7m6OYP8EWiMlqua4D6V8J0eCJhCUnuppG7jmPqs
tUICFAO68VEwjKqF/5U0PRPQoONB203BmhVWuXS466LbkdZXxj71QqY/E5NxWBoc2ordL9sXRH4G
P5ZFZwu/IJCkY0uYZRyWN8tIRjdTupvozYec+vG8GHEpSVbrL3yOv0idHFTCHN2uqXexMn5VXgag
gMUBmGPh2LMG4i9MzeIDTCHRmab9TkgoCMAm75hCBwV25ZvZa19SjubfyARqKyRhhHr1PgAEe3Gs
4tT4hT63i2aKXuGaT1XmbVmVsnhe2vrFlvWa5Ktad1ODptMxGjRboBhJjdEpRLbwO+ueycB6bROb
Yc9Zm9ukP1aI2zOj0l4KFUDQWFScE2WLRdNSWAjjsc1nLku/lPipplXmjvX4UGxNWgWYtuYeVuZK
X/uds7C9cBMOwFeEUVyaXmFFF2HDr3OIjXBGm7Fdqg5LCRr2ljHn4e+3HEuVTjfE+oXBRFIbJp5B
G5gv0WdWUDRhzwsRoLSI8mDgPEsECoXcGA+zyW9y69mI4N6mnNaD+/iSBO1D1WhtOr2cMw7vEAkC
FtdjRDyBu7klUIYJRqhgDlU9zl9dNfdtJl7tFpE1LR+OSqpHMBDaJw2r0EOY1j2o7YHSvhoSX5Ms
6QtdLa9CKcnmEu2+1mmUg7jhBC0JyREfWcEo1WpGt8g0TAO87chO3pWqPXkyYp3mlG/CY4VKY0Ek
OCRy5XolS/ZREn9q6WgumjKCzmCzB6VEGz6e+WiE77EKpEXgsCzwSBCMR1iRnQKr1toX3x9qEpyV
j6rlULdTcgtiHRZOdjd8ylLPo59vy+XQUB/GTUaisEEmDoTK1GGxMVFDErosk/tudCikq2elZrCf
4nhv5K26VTqxrgHf4TJlxFEPT7/Dtuj38S6f9FKhY8XrQXYr4Yihl7Qt0fcviR1BqSJ6Ns7lTciw
MWHQEqXtySdY0JBKKLYSFPyWrMhGYvblDONu0NVNMJYhH1CIH2qqV4HH7CUdUJIiVWyWWAUDQ64/
Jr3b2kFxdBIdSloP2cJJAI6ZcBr7dTea8EH69CntQ24H+FtgrUpWNdug+6k7PLtOhybumOW1Hvth
rtOoJVpIt+1vfI+OuLZCt+77ddpGp75qENxsFi1EZ6qHKq1X2CTQssQmq/JzYyprXeL7yLvcntfF
z1D3K6dkPcjGNLXwpN+hAL+EzPqo739w7iCNsDXds4Zed+ONeYjgwxw4aoRXmGi/OhxHnbBUGZJQ
DchRkmO4FRVml1En/yUXFsYVwvEMIOW4lVlYgWXj8rNw8tpo4PVUpcnXzCFdsg0LLCO5/KpU2lKS
/ENtAWhI6RskLBkKaNa1DYSydeSTGbExZpcU0oHsXeqAB7IyspHa30BNAYkJgWn0TUfCdZQ8Q4OW
zsM59xJjgOAJ5GEnaZdmXA6L6cnFiLNwc8MeZ17oQceAf8uIMm8OPJRp+ktMQjF0ewn535ucqUM5
zusRxUHSaPAm4dAIoeeURYL6Qs62avmw8XuGqlXXHbTUsjcavgfmZ/bKTm10HJtFLttkRUdkVPNp
lxylRDHmI9XJXFGGrTERfVtZBScb7Su5QWZlANloMY7cIsjmPlb69uzZ4Sl0OtxbQfEmO1NUC9Sq
MhP+svSTtVo4PxwFBzkXuG7ym5eONN8ZbN0+YQ1E0Vt1pjrvfiaOZhgQKdZU0SNPAL1LDZYU72uM
7HMdq8RIY1wOnYIDLHr6Je2B6mO1DJvxbiUey1Q0muDbEoqWF9/mJLUYVRmF9hkKXWHdLlv4Uk3L
ZDQXwG0pPohxm9k4iJT+6Ey+fp5ai0pkP3lC7p2dUFg7oYO/vgpZ9La8z8iCTFTGLBdbw3ve4I1V
6t5fRcGP4fvPgoXVqKV/kjQ0SVYDPCeF+0rI0EDYV++k7Fc74s3x2BLOZAt3pNldElS//1+z/7dq
dlv5r2r2a1OFGdX7v1Ts0z/5q2KXDO1PxwJWQP3NGWYYUwfwV8kuGfafMgBq3ZFVx9AVWTH/o2Y3
/5QVTaaAVg1Z1XVF5wX/WbMrf9qaolDpa4alqpqhKP8vNbuqKvq/FO2GqViKo9rO1FKYpsyr/mvR
HlaybmSCEVnpc9u2ytQ8GqgFGiRFihq44Uk0kIOpnMI4XfsDKxSqNx543mosd6srMQUVW80ke/l+
hrr3UnaRtUkBTKs2CwzCG8a5VpOdWvntrtLDU6/p2ZJ454UtJ5TrSlnTYnIiIbVkKuvkdsiCfsyC
u1mly1pTMoK0NPaLovAYOem40KIQ3EtvLD0oYGVi4G5z7B+tEblrx+JkqaPDgl217wvdB3q10LpI
mkuql6xSHwtwNzMte7hC/sAZHN4kGbOo6Xi3IZUKxMwa2S3BYi/61AV3Qa0s2B4OFQdF10kKuHT9
0yHJtCl5bnEcPvy4BJTmeZ9F8107arCOJhJZnWvo5JlEiWIO35rS4D4pqSGOqUbqRyhAkrAPKe1H
wzgkJAVUoWpftQhjv9d679rAhx/gxfB15l81XQU9OdZKm7Fs5fl4QgYVzwnOY2ZXMxFjzOsV03Q1
9msXI/J3mVy7ItUOpu8TbAGnDdgstEj+hR8NylLu72WNi0qVtHadDnAeG34bObHNmR93HLGwiPI+
IhCN5cj30UOFs9v61XPoNrSMePIqE/OxhkpkyUwBSwXSQPeaxoDFoKxXK0UyX2uPHSxTQKypY3im
mrwKHJE9mw6NWwiKK8aEo+qna6lJvTm3SE6y0budoGykOV8hpaDtxvKHpHR82mp566zW2XuQGvQ2
l0/6WG6sApVSFSPoBU1eKEJinChinMYwz1SD2Z1pscFM+4kNUSJDXM14E4OO/yZHCBpKzQ0fxjCU
W4dWekZnbbNKgUWIFPV43k31d6mbGIiviowiolB4zNVoMpI6DZx8HVpSwIsJq65XuVx/5Gqx03qL
MIWdpA/Ftvd4lmc1tJKI8t5H10pqbVp4YV84JUjSFhGbt2m+bQpHn+UxE39Y+T0+jkgPsB9TxHQB
J5Dhx5fK+RWWkg5tmhSIoBmegUbaSRhxy4UmqXehURdEJFXKDGmIgJiaEFJ7LrghXrxIK1B7QtKw
VGgCVQ7OJbUsdmusAIeP7ywJ+uZIY4t0MZoSjhYNdCsv+l6bBBB3ligJe8gTYzxWCpVnZpxFRhlS
GfA60jrVV/po1VORRL6ElaEI58454Evi1HsCUQ0hqbIuVJrqXI+9cx31b4nxmhiHrtMfHphTgIkM
s3s/C9jpm2Hip9CQKZ3kiTujtWQcW3Dkwrgn6ZKBcM5YLRVhe+zYmSilhSqSmIcK9h36cRwRadkt
u3Ky4uQN03qzO6gBE+fK0u8mCDHdkUw3jXxuQMKHMk20IOHSFRXzKZPD5ugnwV0Ok48KFi/F+bua
pV+tr7A0qmUW9jtSgaxSfxpWuejK9M2qnZGxGDZakG2Uy90wzaFh17XIteFAcrWexwzCZZz8Ix1j
FQf4l3355Ne9s7d9EoxyyfiMRhxwgRXdoxxsgjMCA/9f1J3bctw6tmW/iBUESALkq6RMZSp1tyTL
fmHItsz7nQQJfn0PuqrO2bbruKI6OqK7XxSOvW1lJpMEFtaac8zmseoYPvpRALEskF/SEEtZlhSX
ieE5no0hAFqlL63hsJtJ82GOoG2aWqR7f0kIWOXUr0AJ5OGhQ93L2qAQc+bDyfj9xyn1D7FHs3kK
e6b+3xSs1MNcYBscZ4+ptfFcnBkI5hEaWLPeLxBbh4r4+TkOLiaoK0vYql2nZ261+RWOyHEeFnPh
+ON9JJf7xt2GVK5aL3onf0ZjU4e4H0vve4eutFUTea2PYpQCQBnUST+P3r0oPBHsgB2wWD6kDZ1c
uak64gCpZQnQuU4szvEVi9GEAVab6bTMIfPGBf2KyPHzB9wsS1+Yi9EptzYwRWorOduOKPDWNsU3
GNjbPMf40cx1v0eEE+TNuwJcE0ai33seKVgcHd1JfGaul7jYkxqvWAjGbs+rubUof+BTeSwWtAcY
Zmt007aekMZytym90zXs1Um63Cca8adR35MWknNGDEgAi840D6WQIF1TAbaVCdoaqo++D2u7ktu3
2XAk8vWnlPXnrBu6Q+xk8sho2jK9H270gszb+MWwN7PGiqDbK0syQt0BogEEMkXpcLIDPPmFs1pQ
Ps5TjDDJCYMTTbuHZcQb20TztS+6iHlA/yVonQPmSuYPS39aI3gXtaMQAhMS5PT9y3TjuBnzsD65
U5O4FHDHFqg03L/ebUov4SzhYDo0dX2RZRj1Qr+3uzn0SG/sLqtFApLLNlq6iLGY1xzMu8RHBZzi
j0p33oiYjoe5OvXLhyIjC6ty37z+UI8+TidSO93JPpohvKv0dHSl87lxnGc/K96dil0Qg/MqfQbt
VAdxu1w0AryOy8BDmUc+L6e0RWBUjTSFQfq0Js6D3IZ6MUw4tgmUj2+JYzdwqgfARyORKndjE7KJ
BM01pcal5zrf6gKnFxXHcU3sTcEWc23m4tSAV53oP1Sg/apk4ASU3psSF1H1kr30E+qMsfSZJsWb
lHBm1Ncnzy7oYDYAVqFlVveLZWtCMLbK4EPRW9gi6F2iT5VykkMjCVAH539RzAMTiWSo4fNyChk6
chHd0iWlqAVXmNOzD2hCIZnBW6sJ9PFz2icAj+K1uiOJPNrli3M3BOTRotG2XkdCKLDwXRs/iKaN
D0lLd8K3EZ5JbFYTy1Ca6O9expDCBuYxIH9FV8N+qpdnRGcc/chDt8BjnXnM8IO9VYk5jDxMI7ee
CONPYK8ubDh+mYtYnTu5DnZxJARzWTQ45cr3kqYToaPpPfsmc85pYaXybiX6iHTeZsGquREm2g/T
+tWPFet6S7dhhim6l+MXN2bQKn0LX6Lo93OwZLt8zGjxlZxCK+KC86i7j2uNwL5/tfl011j0Ctx6
R21zessNWVVTgXF8jslMc6YW5FDDAC/CA6Czy/IHD4jrODYP7uY+a6nU+X5JdYqxfEY1UHubDN2J
hstlXc6MPvt1RtbqX3oT1kBJy1qn9r3Q8CCTHOzLPIf6gokstr0Bpg/nenTlDZ5uV5JlzNkSE5Cv
qD/1LhujB2dlIt0lS7vPI7I85PhxMPVyKPW6S6dhX4wi2C8moRb1nZ0ZXEubRJ8XNvnmzQz6jSvu
lTu/BENAEGOIqTB3yx73QPK00s4+TKTftAxIT4mUhDGJeT/QQjpTeaVxMGxu7Ll8bjN0xZUpb4RN
SNw2GHY7967Nu/q4DA5sMLLuHKOPTgJ32Z0p7TwjLkFrHtqZ2so6DsN5cRyTdleVrNpVsmp8K8hR
vQ5KSyiCgxjku+2D3ezQ+uxmdBuzQsvuV485vZO7kd5fiEVVa8ff0yQRVwWu0YbmoFOcx+vU73Mv
RALkMiCAztxUKSWjW39uO5hpVoGhzCjca3yPKkvU1eg68iw3RXBlEAVRhtFA7adrWlYYzkikduTI
XBMmlqz8dxOGF6JIG/JO2ROWyt7XEFKW+CFfV3rAq/+hq5PnkJP/VMv6OLKlXfCYMzkUkl8ZgJ59
MY3QD2X2Jpy52Y0A08/cgnayu1lR015+tjFDiTQnLcT6SHRyJYlqxTSYYeYP+xnpFWDLqC0g6/nE
ZW4MaOMu1eXss4ln5Xxlakjv06N2l+n0BXbVOcaZCpMCR/1mYXteePSWFpZOttKT0l5J0mTyUExO
DMKGzJB2RbKH18hPk9eiWFPIu2sGze/aTyS8iYIhqXboADW6RxQckbnB/QqSPmqZpQP7LFIzntdL
/AJqj6faiuwAtNRFb7Cic031cNX0PO6onhcMYtRIRTp9ER7LvIXjYdkcARj5Yr8IHign6Cuw6zfs
tTXBsMOzEy/goIWEV+LleOZYYoc6Cq9cDm/xXL1q138kwZYpRpPeGDtd+1UYHU0d0l5qiZcLnuG+
3IzIIFSOBXI2w7Pos8e1DT/G7iYVl6g+kh+i1xZpsYyDm352jsbF+tIb+mztsgCUT5J9lVXlaZ1L
eNQZ7OchJprR0xZMHn65uZmcowCKkWHeSrPW5fNO71GEvYIOAfTEoaquQMbxzyuUhc2npm5IdFck
KBHluqsrYlqqvqPN6noen1IcdZUdRRuduS17dT70X7t1/OQ5jPfjVU+MwJ1pZwWuwyzkSo34kUU9
kMCJ69Zp6MC1GaZAGxLoVDYbGbgEbFbm10onD8PgfxjhEaAK53ywLnPMhAqzVEs6RLemsDMVqsRm
22kiFI+6D81+rka182MP0aXxCeT0MMrNLnlGHVLsCv++lE+p6J1D06vPYRfRkW3UZ7kuHNgdENR2
DHCfL/dWWjgFi80e6d0TEQBjJgwM1krT7fPGA81D+/tIpUw372Osire5ADaRj/gJeWzWc29sEDZx
6gaGgygA+TUZKZEKk9uKyKSozy68BsWHxaKWYdjLKumRoLjZB6h1VwXTzKeRTwu6PRjmjYhEW3ri
ee2jZOeHkophvi/ADnUpW3sNiOx8XOS4U476nMSvvjP6H+IGE11PH5i+MVYqB+W7zrBe0F/8JA6L
4miLnZbgpd7R15GEpBSQ2N7EW725ovHxU+YnaxxfB0wij3PdHL1WljeyIihGm5lJoCaftPHlvskK
fa6FaXetyLyHpiMy0i+XTe//xQGjQh2RFueyJ6hc1iCAJFi8fTwLNsXAD89EP95OmQ3BacJdGphQ
CpXEsA9Ze2aSM4aVBS2P1/jkKoFV0tX3U+MH12aZ+OGkiKj9YnOdqu2QoarjmLo3kU2QxpuSeYhK
BH/kmpzPPsqUKU6PfTWwdHBnXv/4048fRYAYf6zz96TFc5BtPzpLLC4VALrGQrq3MivBG6smxrFR
MSaZ1iy6+vFjnPt//En06W0/RtEpSASuZa0O3VC7XD5mVYvblKcmwYRd6ZJMiLrysHsy3Kg0s+Kx
pRmeoLq1VCv3jiluHcl1zUljZMK1chkGeQhSd6QCAN/l4l9g9PZY+tYAEN/onNRtzGVyKl0XemAO
8ediDOfkzneS5BQ2/onAs6MKiZ1Ty+Kf6rrA5Z/W02v90Uuc4mBncGxtquDQbj9KjUVDeXCeomnY
oOVou5oyuQ/tGl8u/myB7WUc8hqWelptYX7rzTM6p7BusdWEiHACkjk9ZZrrpK+a6zaqv6aehrUQ
TeLECSe5ILwZL4I/JqfS2eQrdUA3bc5XUBy2gi0O/LalnOQYXpUgY3SaOWR9zMlTWCCVzWV4YuQ8
vVDkf6zCUaDeZVFbfLoanVqqU1Il8Bd4rPHtRNiDpBj2bs120BkN2KnxLgam1Y88vWY/DJ0E0tJ+
WrjL75XYF4q31QxJB3APtR+TwIgaE3gFEQBLRaruzP7wmBkZP4R9Srq9AHTWn7yyGu8Qvc13IZTm
U6zjE6fR5LY23/ohIDpg7LPXdIybyzzDu4oWgRyEJkoPWRoH5/2CM8QkE5V9LYFuxTPxhJNHwFtN
NmG19u3FkqT5gwr86tZFjObRgDl3g3U8NSbaTSLGAlv4RDS7LT7j3L8Pbu0sMmjCptutsHzAk+XT
Y40sv+A8dBn5WE5yf9QPsX+PqQ+uFmsP1U9Z3QWTgd0XoipkBSRlafFu2oZxFIkj03U7t3g3mM0w
TNTAmFcP9EkeX691flS5rK5snS43esAC1+W09NfZw/3R6kfKVveY5aO9/fFjiU165ndNfa+UuFV9
SqposcidyKPpRLPhnN1kvmnjXOAkdNAJphsuV19rPX7RnkVLLtPgZWHpBszGisehs7jp6w+i6KcH
2E0l/HNOoOXQTTeo7C+R6nPvPHFNvy/lrPeUJFu3dCHodeFxVLkDD49bpBSQrsL8bdkq3bBDXOR0
awOIndSPN5GV5sp1sLA6PSt2T6xB1NE9ydBmjzO+JKSE2TFUyAZWrySoyKOuovNon9jgP0UDI0Bn
3jYH4hVfI4LYOEkjuqhM+hBwkDdjbZ5VkX5hkHU3bUnnawtywXsZpwzO0oY65akqbyuKt1DZu2E8
lF2EFG4y+A8qTrLlsI+nuL73kDu4GttsFYbN1TTQtlPl5sTioq+jWS894dJizONv22VkOI8fctHT
E0vrfQqCL+lJKBi9Y593lrzEub8YGqqJuOuemWbjS53b9uhBxTFlku2YWkUcmWb8MRXNQpkgFEd2
QQmtvLNAL2gl43TdR0zX47jsHsJ2vWgZIZ6H5UPsVPO2xkBo4SB7iAdOiPXihiSQmP6ii7GOIfYg
XTACYKUbgE+9ZjzmNc15WHCd844zm1KkVFMoYSxXJO+U2blqB3/v5oAh3eDozsFnNawf+E7im7pW
b061HQmBZO89ZIF5As4BqQFMSi5hayZ7ZWReXEyqIF5medbWMR8F9+pOeG14nPOesVpLhOw2GGxV
c5n4HVVMlF+4y8Ba3mDqCloalE7LzD1pKe3aUNx7pftRifhjroZ7yJSa5edaj8pFrx1xq5kIv2La
pByHDAguLpGrE3jPChfGikcsmbiimhsQCe10rpjDXdkEiCxy5rdVBPVBxYCsi0wmn7uek0CeHiG/
y50bJu/EpjhplF52XinOK4t0aI01MS/hmpGDgEc2AoN6bAHo9KINT3osuE22cKfaKYhJWh4G7LbV
6EDGovCpSXSLF49SITbugSkzJMrpUnuoD7V5LiUih15iDa7a3OzU0lJOWCiNSafBjG1rFGLVwmkd
Cho4o4YYE11k4K6S4TsPMYNmU+JhwvbJ07tf6WQ8hnkvd4hX1OUYgT7wZf3Iuj2iWAVlRCdLXLP/
3yV0Imhy1gsHJer5jAxCOTngLibOdUOv8mPTk6RDMeQpn7Qj06+XogrxDhkypvMGmh4MHRO/K/bB
k2GUspOJA/gtxExVd4hbjNx3M4v05OXlp5jRRxZMt3kPiUzDV9sHS0V/e2LOOkTurnFXpMM9by5O
RHfNWOfLEkaHKA/Gt9qjpV1BuXMyGA+cnJmSV4MiHGrurhqzDBdhqbtDKW+mQOaPs5w5B5XrRyQ2
SJdScCq5U3ysbdfwgk37YU37/gqhF5VyTN6fi5xjVzXEZSSdhInSQSdPKnxQqzdchb71Lluzoth4
yUydIeNYWVbRfxfpcgkg4q2mKoNQA/oh84b54zYrbsOAEnMwcBUhxYe5g/cnLbLXuEzv5oq3iNIM
qL3KLgdDT6p1QhpcGZauPLfodNdP5Hus0KYVTQye23sBnYYZIqAMDAoJhEHUULdxlPpXY1ej5Ufp
UaOjwLdR4ZqY43E3FnmNTQxARKA/+glPnOtldpcUDI+JIH2xja/ulpReVNVWtwshxIeeWdaymZu0
j3x4bqMrrqgrPkq4HWuZWQJpaiyWDc19zP4nh4Yyrefggw2m9TrdkM/rXPkEUqIuKnk8o67npGU3
SIqHSdmH9JQWudozdvnxZVeOZMCxHfj8dcoeTNq81HX0Lc6X8XKo/OK4xNllZ6hKXUZB1uK6G/z1
SgWFfTL5ieKtqlEpBGNCmgh83D7rroKK73NkqnXGMwBnPX3OMIBelHnnnfujIkNdehxlsYSwTaYf
1ZYZU3TrIz4XyhKvI/ExQuFF75bYdoIBuqkmidbvL3pWjwux5EdfdRr/dKfhchHBQJJSJ7+PHPN4
pJPL2fE25ub47jTi0TctrYrp3hSjugsi+567w/XcgtsdA47z4xIYosEwZm4KPO25xzCfb7uSaJGl
5KSuK6wvnxEwj6760pAS2hTydWAr4ngobjimapSTLpv+mxmTb24V0o8AYp9Ama2D0xZz6ke0CTgJ
CAqg6jBn2ec1B/RQUD5yt2PyU+1XNoR72jKej4CYMufCJPEps/Mh9pPnIk0/I4hvUeEjnElUsM8w
q3cw6QVUgiDI4Ty1GN4rMu4Cc9X24jGqUafHEoVGQjTk2IKADJfsc5xicpCsIEnbvmXALGxcJ5dt
C2t4QvRdo7GsLboI7qW7InRwpQQ494Poi1Y0+k0+v/ghptQgReONK3NXNOtzIWtwFwC2uvmG2Ra2
fFsApCCmNvjOWOUqn4NuF5UZ/t8MxFvzmqdReb6GA3M+qIKSwlY7qM7X0f2cD/YREcqYRRd9DUG7
F7Tn/PHopeOtzft3xfa+aeZu61Qw4RKKxiB2WIw1pTN+KeLeJ7SLxp98Xp38quxJMN0mgb4r190s
aRTzbcJSSYZ9reJLkdRfY86S+WyvGss0geP+ReNYyACIUpnUwbeP5y82nq+8xH9D1fUwzRXHdyFf
VRwulzQjEK5RD5OLQLsLQhGGVw6DBgVb5mZAlAOPS4EkV+kYo+KASmvN+wuoghelRVJaDG5Dp4fR
W86dkXSlPS9rnBA2e4LN9uwV1bub4pJe46OXDCOeDSR9vToRhD0+ptH6OqXRnn72wyzvC9f/blLu
PjuwxUc02mZHf2GFu8lTtJp+4T+FhER4LcKbWkMPcwZUWFWo2bAyGAUaUeQSPnLoeeEcf69ioHxF
cOP2IPbn9Vjh6Zdw3zs6iVBJEi+7Xezw6M7TegwjFGKs2e8obrBiMJqbTH250IO6XgydDIbJxzXj
lZr55EQmvmJ4RA5iR3VunBvvueLzlYyiGlVSQrdTc5HSIEFqC7ZmQSsYFfXXWRF1D8dsDrvTXGTP
Sb+8h8FyU1UU2Z5nz4PUa28OOn5xa9r64dQ/dxqmCiwcpe+CWt6kmJgoVS7tiiQhpLS4bUFlNAjq
9KS3y4aBIHGTb+E43BUTXiuIhd35mHBg6EN0xbhlJguY3rFq64Sw+YmRIocxDj1Wtsvu6LGV6lWf
T4yblsq55F5kq9hsYZun39gbqes7uV6rqDtRipgrNBR2oxxst1juJ1hUFugigYh2owkeh6VsLsMt
7gx86EUoELFairmz1vI7o6Z5n1VwCFu8Oo6aOZPHAsgvuDtVsNs7hJhcTgWj0h4FaQc3pa6HQ5Zw
Q/bvsUccPHEsX+vQI7dg8v6+IUtLyFQcvcYKd6LJmnf+9ych6PrlHthgcKjKntsypSQvJ2g7LTpT
iemufW1JIAiGpwi/Ny02fP+rKM6ysT/4wrPHVQ6Hsbx3K0q8rJsAdHTHZEUR4HI/j355HRKNxzD/
SL6p4J7kySrgCA3lU4GYbyA7cizBx3gEzc4g+maneZCNvs658bM2BMgMxcNwmu3lDbSjUEzBLkqg
GvbGvWdET53QHZoseWpzOul5S8pH/TnTg3uRVeujLFtLaL0nziUeyEg85uFd3/bXPquVrFrcvVN1
UXQjWQ/bQTciINWEV37nbjFMp74LXE7ot7oiX3sIgSOQoTNMvAun6g4Bn6QadmMaFpdVnVq0JiSc
I37DywyFSM3hcaw4wS429HdhgPkWdXq7b0V43gcJXEtL6hSzxvtlMskxXNBCNPlM+GWygCSoxsfV
gITXUGzi0SPWxNIiq32T0gd6Xgb36HqaPtdorubF0FszwFeTD3nvP5T0KJmRgbYf0HLLmAWopXDh
fVLCTNFbXFZfPalui2D5LkqyxL1FvK740dJ+Qk9h30zAry/aYS8nZXcKeiPKUCZcRdUi2RmCfTUx
gI/m7IvaBmSKCBvm/IzsGvqg/o2pUnmpBTBcE3x0gox9YKmjvSWSZmB98NrxA76HT9Zk4+XaRTcT
g4bSIQ/JOvcSQYtt8Bl4qqwu5o9J3T3XQbvSBjfLoRoFkLPCva8VeJhZl99XjcGKNI2aoSrlecij
sCThKxGdmIQ247ny9gnZCxeaG7d2OnhXkfV33UCNFqWbAjpZv1TKJc5cVCcfH6IJws9dhtC99la4
BfwzmtWIgSq3PQuMfXMlRKCo9V8znF7u5DtXrACneY1B0It8xamnv9X+CIx3ZqQ6CnXvL3dpSvAf
CrrrOnDjS+2W3pU3EmdejMHXMXuhuESZHSAvnUpiFCs00wTAtWxEJ18k4S4idWZ0oyenDEhsFRR+
qZ/coWQCFbFs8VozaZxCzs+62TqzvFPDB2TzyPJDlOZkx1UYBXvhvblu2p+3OYljrUjvejl9LhEo
3yH1oDpehvUc0fMBzVz72PjubRFBTqqleJKOanf/FzWQ/6O76f9F45KM/iSCPL3X9u0nBeT29/+u
gPQRLDKV1NiBMFBEtOT+KYD0kEYK4UZuGLih57o6/C/9Y/A3hiC+dPlfkauiUCJa/If+0fH/pqWP
34P/Dt/fE37wnwgghfxJ/vjDNRVKlGS+4FXwVvHG/+pZAsRjbFjrL1FcL6L9mJdhyYBSWT8oH7I4
aMoPgaODEch1HAPD1OtAbeGhPOzoaaG1jhE8zE4IaqsP/PrqL5fxHxarnyxVv705lIuKGYzAvhF4
Edfur29O6CZJvdh+c4miwexse6poO+qepltagi3486tJsf2+/zZwhUJopWQQuKipuRIy+uViJMsm
3liRNwslSd4ew5zmzcqQ7FWPzBwuUoqEPdl//pvTxghvKoZDJLgGyONfUixmIBxGvT73vr8ARM+m
NsZi3iZhAZaUr4KlzC26BIUpHVK0PthFUbG0gGirgt1N+5ZcnIHyn9ipqGPeEA1uQgbqQhvwDjlV
ZI8TvwzMXeHaxny3CFe968iJc4f+4TSEoB+0t6DX4ZxFT8M2Sr3KylpxQ7WwIQKaKPtoaSgyuB4S
VWGSXt9CPPY4tWraDhW85yWZenYScg0vjIl0dehMS6UD4Auv70LV0wGo08lyY+MBqb3vmcGc4qJo
YaQUekyg3dO7lMl8kc6md+5NhfkbY1ieWPWZIDJjXg1z4Kl7czOnHqKvg1Gqw345RB0QhGwUPgcx
kYl5+uIGnsOBtVB5i7SkzKE3AR3Krb6fE8VSTfk/Bed55NfzLmnNQk1SaROc0jQgOBy7DLk2PVk0
oFyrduxIyavXGTL04EdiRx/fS666xhuCj1XbZOQweFQHPUL8JuwUfCoGkmzwTdAzBOhFr8ejm1kK
PhNB9UTnwNXBxz2hjO3KnI1pbFYGx4y7FZNJBp7Lh2HGQPcZjxpSqrOl3qxAVIT1Nz8u+AVzTPMC
xASw38F3nTsR2fSDV6gFhF3ci4myJDCaKfgyTQPkZRPVzbSvxjTt5M6QvbEh7KLUJlCyE5U/LMIR
Nr6uGarb17FWVHEyNfZzFAVkM3RkyywNAgJdmzw6uY4zFHfBUBPhkc0Rpqm56Acy2u1cEQGhVt/e
dMj89Y1k7F9TObckkKigRli2IDYhftJYN9zlw9TOd73xaKVxJM+BTPiLq+4a6YYEhJiWjFHXeIaM
776e5W7ECdkBQ+8mgf/LUWV96fjDgMw68o1+QESuHdiW+BXh9NWT2YduHA673noImHuEDcn9VAYc
imn+8rhIaVFIFKoqLH+HR+GAYVxl3zwVjcGLly1E8FopAgUikmExhkvBNOtMOWvcPUZIsUP6WUGq
d2nRB+1XlWwPPutvS4QQsl9gEDIrkB0G1tBhyBpkULIX4/xkPUu5qBaDHKAQ+RSei3WEIZZkkf2u
uqHpkPm4rANiTqU9+pMqmT8pnqvzLFMcVCdaLT2IrSmYKNpLo/SpCFFifjXjyDviCN14yVsSWet7
5xaL4qd2sgZ+UB30m7iMAxBwZuH4uMBVjb4IJBIF9DR8LaqEviU46BId2a0sWpdB8RAl2bj3RZ6s
d1lfiB42ewkJr4+w+dCCMm59tdKSgRsShZoQ1KpjNOS857UMKg5WMQ/ypz8vuD9L71luUb/4bD0K
4wsOAP+X5bZ3xTBOvK2zsWvnfZzKb7rLo3+zqrOL/rym8yKB7yp2EM1uon/R9y+zDESnsOhLMdeg
ahp1Vq/Jx2BZTzRRHsQkXjrr/90t8pPB+68b189O4B+fjI+E39kVgh6V+OVFa7/QTdYy7Iv75a5q
Z0autJHO+qV9LBK4gg4mxeOfLyYO518/Jy9JR0q6SvusjD/vlQnY8KajJicVIZ1egNdwe6BmULvI
WGRd/xsvhnVCh64vpC/xZ/x1Y47KvpptzjdHVzK5DJZWPDkqc6+SwS0u//xSuEB+/lzbnqylCKMA
S4iQ2+f+i6k6chnk1JpAoaDTbsLiUlOfRF4JbZC29w2e0fDDn1/xty+PV/QEF1JIobhDf/lwNkhz
E1WcVtJIAyB1nZlIwIWGmbWrd6u1nL4y+wEA8+eX/e1p2F7W8zkDukEk9K9Pg2lMJ7qAl+1WeDLC
Kv04O658/POr/KvL6fHUBRLfjYh+tbvQ+3Y8JXsqhY7eVB5blA2ufbdNrBlq1/o/v1Go2/DDi2Dz
8/x6V4qS491qeRDWwdOXcY7sbs5IveGp9P5+Ovkfn7nfrl8oIs9VePC3p05uCIC/3ihFXFQlyeGo
OmdnOHCSRF0ZV//mbvz9RagaPU9pVyo/9H69G7twchX9c9TlWeq9tN7s3syaNtOfv6Tf7sBQcids
1wzB77aA/PxRYmeUCTIvlo+p2nlaHKcaLrTMrt0COm2NYODPr/f72iG53aX2MVRpxcni59fzRmdE
Ik7ftG7nT4E3fZJB/1IP9b9Z73+vr/lcPnOxkCp7M31tN+dfnuWRRkrjptta3DHANtTwxFz6QY7r
MpjT4QzVNvL6AOEZOj5/nj47/Vw2h6JMwugp6sglJErNt/E5xYO5+c+vQaA8FjUYE5FQv1zzRnSd
kSnX3LO9118HORsr2Puc2fnI1Du7+M9fTlEB8Vo+bApOcT9dimEq8lEFrKAFRy56440IOdssdsOD
s/OLf7M7/Iv71lOhF2o+YSRZY35+uQQYAF0S7lvcxjvbcxMxkfnzJ/rtJSIRCI5Q7AiRVL/t5m48
4uqKS+y8HcLbZqwf+6L48ufX+MWtx8bKN+MHgIrwQ3Cu/vVOTVwX29nC8jXN+ZdmmG9npP0x6MWk
ZKifki0SU40TDKZJz4Bz8aKi6TqvEVyk2b95aOSG8/jptLi9F80dHWFJ/L2yCLg1xlbTtXcHdaOZ
Z689eGCvrJ+zhIExlhs7zKCEyL9c7tb+vgu/11VxoRGISNq8I1oEOWFisnW+Q/104THQ+HG5/oFy
uf8/BZr5/wohw3MJa+d/QMjgmzFvRfZzM8bnn/y9GSPl3wIV0FBR0oP7wor3z2aMUH8Lqep9d7u1
uLd87u5/AGSgxKBJ5X6mQnVZuP6rFeNrWjH0dbTPeJTaiwbOP9/YT1/Nv8bHeP6PqvC/byi2FF+x
gQkWgyAMae7Inx/Sdk00fXOkt5TsNT7Hvj4mccfgJle3rXCf8iaPmCHI+apDV6WrUt5WasMp6PO0
GKNbT5BYV4aGxLGmqA5YaZ4yRstgP81rbztQyQq5aras4WFyyOHsmGHdDgQfpEigTrUDW9CtM3mB
DbK5k/z+s5XOJXrFwL0KVyjjCJOeRLEiOuwiuSt95rztkoVHD3XTWdqa5rjX3RoeO5JTypJ30Nv5
FDiGAdSo5vO689ZdbTkKz4vDv1cT0mQJPKIq5g/aBTNFFz/zQZy2W4isZxkbxVeVjd6ZQRBl09Em
GMUjq7E6w/fUc4osTnZtD6WbvBRx/eCXxBAOGb+kpIcikXX1tFtogo8kvwuGRhJzjOFv7+DqkWbv
w80ZwXj1YVzeZG13nSRBdzEnlqBeZOVniyM+BBrvaTF+SvLpW+na74nXfCVRa9dhM0RrAB89Rzvc
3MhyfITBeyrT5dRFzbM29LPLMHxJ8ua5JQ4o0tNXbwx43lPyeUrkwrYnXJOhl3HtvbScq7O4R7+z
vMZZ9tiXG3onobmQdF+XMXys5ovWF7d9hz04WzKCLkawXiI2O8T4pLfavcIiu9TFY+hPd9hG4Gcl
+7l9GZ2V1JkyvjNh89RDZ10S/Sm3OMGCrh9/5EzrwNS7qWxwR9TO5yJe1cFULfhr+Cke7N0mS9FR
t/570Ah10znOlTAg6tMS8YFd2FWWtaLtsyUqVXCImEH458UEdDcgU7aKmbOmMfK6qlaXfbcA9OZ7
nSFDHGTd4abKgDmnG7O1n+Jqr1PEnc70FKx2fPH78dP6v6g7jx3ZlbS7vopegA16M02a9JlVWb4m
RJlbNEEX9OTTa+XVDwEa/IA0FNBooLtvn1OVSUZ8Zu+1VXbSFtG0ifZUJA2iOcX0VcT6zojCutAX
yLAum6oYdbFJAb06a3kUFQFyMHOqoB9nLVhM5DGtlhC54VlkFzUdEGGAzAhpsmhMpp8487pDIkky
KFL64cQD2DI077VwAhr9UHfJgEQMCSqvbAIjw6xtQ3fwJAmlC2TR2MqOi+sBsIkbVEsdlgGpnTMF
Q44mChkNc3kyC4i2kxqTllxNJCbU7qeb47mNlQWCt2pEVdUzYqlxeWS6fWMEFGpt7LIN6XUW6eKl
JI5xm5WQg2Y3uWKs4udPECIYSVZGTJwUv1T39gq0soqLf1LHfsyNTNmmXfrr1nWyQ3V2re5258W5
BxkhuMtbo9nCuXjvGmwIBD6zCGOiyYqVByI1C3ivzRzl5qD5Nv9IeE/QsOi7oLXhLM8ZIm3MvvmQ
uc58bkFslGmNbyC26DBpYlTCW0EjjCkaP9UqfkePmBsLDSNhuRhF+NYe+Af5TkT85TrgJUXskc6u
2/8sHWbESf+qUlcGvAo6J01xZZPTIkc30qjWnV2RtJh3TGgkoOraujcDRnX4WkDGDQxeB50BCaMi
X6cf0MQyk8HC4tfuwGOpcNIhcxw83fnSsG5iZJpI8MkAweoOWhlYVhju09uCwxR/zYr7sJPzVmsQ
8AuDhXWlF8XWLYIGOotZTOwUxcnQqwdtZU40KuPVWGdER0ZP8rDDWChLkQV5vX3shLkzvVicHeB0
syFhgrZnCXGLL4SU9WU56FlqBeVCAm4S9k7O5C7R+fgz9BL9wCMrtVZuERhvJsA9KKBLe9OR0RnE
yMHcGtltW3mop2Z58cR6X097AXTGzp+1ntrI60gW5AjJ3cpFMMWxPy2nNK4uYvpUAXNi88Xf08N+
Vh3xWGrYMMuYryhO79mohnsjEia9SpzVCBK98bAY8GljY2A1r6qHuhLNAb2FL/E9o3K++0MR9KvZ
Ry6RDzje47rWC//lbuqEt8Mn/GOs5qlseCdRkaJ3Ed0z9nie6ZoqVYUM9hA/eslNz3PyOFVOcwNI
i3RG0uTbt65FRHCXNfSo/VjzZkEiaiDw2eSvxXKxUAYXLo7sZMjhKa14GSpmepHBvmwlhEkjtV1u
E74qii94nZyfhaVKv23FJY9Rw4hUvy5dftLn+DSvqhm25lgGdr22lwY3Tc6tGriNJojskQfmmvI0
uYSNOLWMRJlfUxVjgjkBOA/KPINSI1jlafzpm6RxuXZhCbl1uV8Z2sGpLVnB3lHFjDsYqWi/9bJY
oYr0GQw1z1K12gI5Z8rBz/wXyyCgeTW7ZnkM5sytWJ6O8FVShoXsegdfQ9TGNYeZGmDQd8rv38bO
igJ8Mjg0kHOUlRpOVvaD8wQLeQuqDWJRtRQm8eAqsTsdEoUB1061Qko3m+y5Q7XDiJpdQJYy1izA
1fT2PZwlM4kvQK+S95j7eOv8xmm/1hU8GT3Ulqyir4SlauRAqEceymQdi7LfNON2NBSQ2QUzo9Ku
6qDtgUfXIxm7bQL01Yk5Shbynjs0Ju30Zuqd+bhiyOQA2tzJBH4xeuCWTd5VBh5pqKlJ769oXQP2
rcguOI3JiRFbbAqQtTw30Iu4DCHd5igNcId7McIfhd3LRlCaBWLM4PT165++FGelC7lo9ZDdDana
PYdQrrFGyIguMtsBzrJ9z6ZpNSz/TUIuiMQ/0WHE8+8oA+suKnZxFG6SOi2CsncProoqala15zbv
0EvHAK5KAOUxTeYIZefijPNzfJ+e87vTPbmMl2w7KKQVIWb/HWAKBRUGYJ6e7LsvCP8Zl3LTsvF/
yABBpHAsRTdQonXNz5BZlu+09T1iePquJsgPyiLzKOXNb9X5V5WWtxsAEV1LCwshdyhaw+SeS5TG
QVw06tYsEEwWM36MGmJrS6irgiKX5AVUvuYdyzAw8z/nZDb6d61AVyUXBZeR0bC46dkytdUxTaxr
YwEtX3lMlHJBhp87b2yu2z1qarSH0lNwiVrM0bH6asNDWuVfaKCS4HXxypyPls2bbodjpqN81vpP
x2t/x5E9QYw1a4NcvwFyXwfW2mnbMsu/9UxHiuIR3adXSh/EGi/16qlOYE3dEOJ7G3wF2yqHKSo8
BsIbK51+VLZJG+4AUBXW30o8r8iUy2qbL3OCgUkpkxSXHSJXifqASsf3PEDzIuOOMrwvnU0K+xd2
OrbzKNEC+lgLC9QHeSVEyH5t0xoZSwOPrQbGdN/tvlmeTp+cQCPv8Gvs3Uhs3WjG5+y+Ffb9o71S
5uZQwvT0Uw5Icc7p8tOUZ8u61sXDd25+58WXm75P7cNaqj5yJQgYW5ZUFTdST3akxdDXlF8jZU7d
rphcfpoEtjRBbnY4Fb9S30/aFXE8KSlGGWk6nlABU8Nlh8nwZz0B1TqqBQ9OjokPzqSaYK1snYc1
dUEL4+Mh0NAAxhEjVVNXUpWMM4rJS+cuO2eCeSsIySWQnt1Dq11yZKP8GeI+/U4BK2N76SQgC4mi
dkj85NhV+obhdKgSF2zpmChwzDr5V485iNokQD8fZvbsq4nc2NonPJkZIUbynQ8cXNqn4lB3do8e
/DedqV9df7vqWaKEltpV3vCZUNvPDwMSzVFe1SXzW7tGo7tEmKVg671UiDlM1GYF7YlXRqv6BmCA
+EjLZ1tw45vCjZHDohfnoQB6Jno/Wr1dq18mbBs5eUiCm/l+PbCfK1+c+wJIQzXkvFeYAKYU8UgZ
yeZPXRGbzvot80RkYDv0qnTHmvWO6SsI0eEPO+Ic3dUWQ6BO31f9us9Q1PcUeSn8CLfni1E1n0kt
SysiOKh/lid503HtPZh/sNfkGMRDkP80ORo+EfbTFvZdMpxGgq7TEFzRmgQVYKIl0J2IcOce+i2e
gwH5HhEIEyfTS+yFmrxXfQYeP6IzMGXaAVfXic1p/GkjHbsRbU2pgumnEweUlA1pQyzTmtrPT+5j
9a4vyLBQgoVefE20s40hDBf4Um3rNRQqfL0vFk6pesGT4epo63zZRTAz7KOw2Ejme2waGgF9pRsp
zn7MCSx5HQuKyPNI9Um10itb2g92q8JX51uNXnw5Gytmd3LE80M5nSSfE/oDqICtRmAAH75vEZsI
6d1GUnzM0OLPb+UXD0sbueOL1TxztLaksxcE1W6BpINgaNJg5GYI7MdYEMIe30vFpKeThY7hV+KE
J30qg2qN3PWqFoeVfNkOx8kWb7cKs1n+AiB2zH9wwRpYsHtyqDaNHqTKNSZ6HPOF2Gc36seeZPfV
h/SUrCEO4ta+raRuW+GMkcESp/Ykv/SDS4TpU/EwXguAlB8crJkFwWHT9/dIaLiTHBIJ9FL3iJTY
snbAXBMnQsLq6RtJfA2u5Trk5PVWMtfI0gnjbQ6QjlDcx6HxJ0kkzuJDdcM6jBgPToHjbO18Z1dH
MBFwaIQVLVgdlnARaDYPLES4p4OJZF3toDocVfQvct2V8meqf/OP5lqTV0nKMDGZDwsZri8W9prq
mXckVNrd2IUWGYDxGTuTpp+c6UgWqUqQKH8ZEs9A6AceK3nPMMfYESz1b8ONzdnhPmbFkwEHQlR/
E9/Xcv+p1u69IIKj1A88daI/mbh0Y7Kqiidd25L1xYPYP9gmr9dm+MRbKwjL5LBD2O36af/Oc9aO
mzLfI+SdYQsFZnnE7VSSJUL4u8JPU6EN2yNBR2gIkDcjgHJ+Ki8dQBS6JgFkHpLuA0Yo8CJw0RNt
y+655F/V1mgD72oRSOwLItQOSbmxKHDkBmo71YKC1BlHQuhgNsI2bdzc+79zwH8kMZxzuGMbhbv/
K07OFgyJEvfH3u1vCgvdwCs/BHRJAoV5gmVAsMJ8SV5hj7Y/nneQIAB5wJwAw5CE/JDi3g4xAHBB
F+5u/l+4+cK3hy/ec6NHfB6m3cGorhr2sHaHjWfB3dn49hxWhi/Wc4as2r2SXZEhx9X96qcvb651
aPNQR4OmnUjpkNUDLG8M3LTfULKbd0Yn2R9nR/2KKDtpI5XCVaORCZN8L6eAH9CAXQFp0UBiH5Ap
02X7pDvZ1QWk/PK1ELFCwC3Z8uhYNA73uXu0vK3oI5FEmadu1jKiyPCscCDv9cKvxndrd5FihRoy
TzvC7jgggx2IRdvWDbTxzG947JUXw9syVKNwHdtDn+FlCBfrMXOiVESygLD2UPJrw4SqDp5LjRaV
X3xxojk2+saJ6s0UiluC1s4NFBg843YlIpnyaI1s0iT0baI8NfzEyx2lDKBdOTsQwfCnl4FDoDOH
RbW1yYsyDqu3XdpXz0V/u7H7k66d3XEnUCWHHgrrFPHjcVJuGmd1mt14fiRO1kF5KHKq0vnJM15x
oMPXmDGspIm77157PkudaOeTqW9xjvcp+RNhkQUCbtBw4obgJWUOIQjs61HJHEyilD9UVKSfkL+K
5VWQxEr9BzF9a3Ci3Dm4gaI+lZK4j+3AtbKEK06ploGeEvKFOG8Y5tqVI5WzjBgcxMmBtTO6I/+p
eHLSK6JWmOxM1jruGDImSy0qax8tNHpqQXFlBmkd3LUk3H3mjlcDipu0gpFJAKp024eSx7nGuvXP
pngCUdEH9QgC9ZpePc1vGWpR8vqa4vNKUUk0akCfQD7A7ESl99svOFqe0EZ48Cxawhc2gkRiwpTf
BMygfykblIDoYgP8Mct5JDZVnNQ1zIgyBEepXGcgXmUEzYObe+kizf61rDAftx3O39Uv50BzNxG3
bvqYpw+tSkrstjS2E+HiZr3l4F2Kff8gdITBvrYBnLag+ye+QYYlpjC/8gDRE2jyJldwNFdd3Tnz
cVUOaXLMsQp0+8EgiG23WJGnBZ32WKVhrT1SoVPsBk3yk5lbXjNlxkxaXfmi4xK24BN3D0y6Avv+
RC6mz+wmDTw8fv1BVXdqfeTyVbj+nKMXn6fxS0KUgeyPQTA/dW+5IKCB/z0a273nXgXEiEcsw7yE
ITaCau8ZQGQu97bSXs9IaLyeSJrNOB/5tRXlrGqw6w7twvG5NfIXuHowYpD/zz+8ig0QIXKPizKy
84uSRkYTzm+2ezQhHD7zWcztHu0qwC9ticji1pX7L4SCPxm/72BC3i6bMdpmwIE1Um1vEuO5FvuY
+VYbceSSQc+Nze09jS+aEmXJ2SwpN6ORwJh1hyRodrcUNDV/BTYlkzcgTDHXAdorz/XsM0ABUbRu
e2tvNUGvAfI7DyLoGOSYL+igvxn5GSt9v1/8cOdCK+xJSap8jh42XBrzLzivp+KZKQynE+8NFy1v
CBWCpv2wgvOr6ZIs50a/UcVuSvtJSU6Y8DbMIoZiWwGFyaN5eLOT/Xfr0mz64zWd5lAy+uuZcsNr
Ler9aF1tl9CdnfxUkydyUNg12fLFbCKte0r5y8V1NV50kgkZN3B4MTkNF+Pg2kfGMZRrP5o8z87O
9oCJB9QmBUg5SukJ0E8APg4WnvtPwklM7isnKlvmcxOZn5QngGeIGjSHE19vfGiTY2ud8vVo9LvE
IJoHGiGc4UtJV85QszmiYE5NM6SrhIk2JyfwRBqfchHm2pPSBAw2sb3yjFjL20ht1B8WJSxtuPVM
penH6Nr81Qr5RB1vN9NGkgn8bwnVQtbkwCuBq2gBTPVuB/0yLT9T0jH4x7hPxg1QPG7O7CvPNgpO
SA0XyKvlnQ0ZjAYJjyFgj3ZDwAWIKGDzpdiZMDNeTfVMQUIdq8Oj6N6pbPmn+GHKGzc0wY3Q4YEs
0MQz6PAUhln377vR0G+xut5MF/3VZAZ7GuELBDxu7Q9F56wtfxLNJxWk+V3xzkzagdLRY2xWMBNf
O/WqGu0QlHqkmVeVEGYGTlNkFc/VvxWJ293wkS18Pnx3t3g/3Ez4YlgsXtN3/jBUlz1pUhv7y2lA
D6Akxfu5WV7UVwbPB7c+MqPjTszjq7w4PwA7ylucgfsEBBmA5CuC5aVk3cJRC9TCp8moMZrl9wtk
bnZ2jcmfxYAz0wneNM6QVZOUvF6UjMUeojyK+ikoaxm6hOkKKoU46/Z3X3YfDj2WIjTw+1lxQz6x
FIr04D0azLsqrYcf3BVk7TUc90Cwun1SQnSkQRy8+1y4W/eNZYeKYr5QfyWrr+07WmBvY589vMXv
xvQU36OIfL48zwxv8xxpv8U7MSslFOAzgqDsddEQrkUUTxWuQaraxqeP48QolZACnzZcbzfje57d
8o/YDWgEHSphitnq/mQqJU0NBg4fu7VtRlZa7A3iWwfexZjORN8b2GiJFfc4a/wK6IOM5vY6yrP3
tLr3H8mNwwI5bYMk1YS5DyvdyOEvPTnjW8280Vp1IgL/BuFtdTM7wicFXPGiYfR9NYwfb4bUrHLo
XbJq3U2Ktltae5NqRxDak3l1lxvorVSJH9fuA8h3op5znijSiWPC1ffryNAPfGD1597Rk0yvZK8c
asLUK3q23BEb7N70CUW5x1VOrDF7804ZT9JtLzFRbeZagNJL0P340g2H+SNXA4q5O4dZ+x68yzQ5
ZAqPR9I0NrFKGUmA6wn5L6CchUI1M7RHFeqAYfP6qFnwlBGl+G86/GGQ6zP0z8DR4qNF8Fs2hEym
98OSnxKZX7XWJbVtOFlzezMK1BzE/nFYI9LFOV1C0vZLRpc0/lF9QVcLNCiZbwClnD2J5fCG+32/
AFwksGeuyO6SVJQWoj6KA0yQxgwuX9WHv1jryCidb72n9lEh41tWlq+LziTMspR3L/3oi7iiyPGU
k5pQbFN2tzb7BbYdGH9ilZepAnDYF6N1mHt7D9/BviRKeW7WSZyIZ80xMarEX+V6s52y/E9HLRt5
jfJF5CtnbZPrAOzGjLYJyLmTzb+NWx7HlhTSodspefrSLzYWXi1v/Wr5TEwudUGoeE4G4MrBUw8J
J478LJDMbjgLqWLxZEnml4z57+WPXR7JM9AU4yXPGn23ppBgiEFaI9ZO4Dw07K42o0pjgchTLw07
nuyf0RIcmlb+IuzCAiWccpeQh4a16snWk4dE+Wtz+QJUtyEIlkDCcz+8W0b5MICuW+rV8HUmk+oo
9S2QwQet7rQLikQ0tLxnSVop0SCczicd16DlYdvaVwAvS3xqa4yLSrXvHK6Y9jNzOOYlsbmqIKTN
Gu0ilOlDPPYegCAicfMYNknpUQt73NbuXO108TMBBCJ42bsvyYa/tP5NYYg/dqkGFAkHqY9gn+hN
8VJAr2n6rPZ7OZFCZIndKp1/RNogpF3gCQ9Fwr508otJWpsR1TSuHiLC6iIFr1i4L3nDBFVWLkEL
lEimQwULecncqlYGpyFQW+8Gb2HPEmGhty73o+mA/0/TN7xhoHpYHtEn3rOP+xavWjkeBj1/w83A
ea2QTJKjCA08m7UBFL+cDY76bHUm5fdgmWyX2svqfTSG9VP2wHHMgo4sbEV+AiHjQU2nWvYaRqBV
PgFPMEjBsP4p4PFsWsbuLG2azzUjb0liBGK3W/N66cNONuOjYaapP8TkkhQsXUF3h+m9XjP0byvp
d2UOBXNYqO+ERhwz8gm4osyzCSbGxDbkwNSYVbtdGRWEaGlG/ZLZbji5JuT7hdhUd0bln6T4IWCO
3Jk5TPvq7tXFx4SGnhuDYWnTl+lB2qTzaQqP8+S+Ti7dgtfymsnB+pjcdB8b6rdKmLe1KLSVtbIX
wJ0HBSfdyoInqgplxReXQ7ywtZfkgYhTbVPNgloDXEOsM7FNc53rMVePrqWAYsjWBib9/GwJNO64
IX4LvKNcpuKQu44eCc1ZggRXuSi0KnJmQs30Lo3GcSG0FT84Jg9mBADtLZ+l/QuBOy71Ykwno707
ruUGKguYSHNCwhZO5dDrQdcXBFNN88m6/+7O3H6uZRw6aNdh3nQ0H1xzYixfncF6mkvMbh6XfU0G
sD7hQx96SXymo19id/kbJN27J2D6O2yV7akyOf4w4CR8WDFKBYX9A2quBzuF32yt5WenvOi12HHI
/cHd2WuppLG7w56lx8mujXRgSYGIdcy33ZI8zy1lcptfzVK/J3fYe43VeWiCNmWlfyerUSUX0/jg
YkCZR4ZMgsBbwErcn467Mx5h2bwqlX0tCsAg8cKIJl74kcZ2Dg0Plk8CLK7Xlu8lz+B1lSm/mXqx
xoRRyiIuTjf/IaHOgh7Bazd0ZInmx9ZxugDGnowqpXwn8cD1WOnHi/3a66GZoZIQM6V+IzhJUhb6
GwEWxOAtBGuD/zDVmRY7Drjf4SEGRxSm6X0O5GRHQCMs5pflLTaVB0WW7yAVQOAh5uQCpLL2znWs
xtRjXRuMM4+Q3eoZU3McgC6UWlh+m17IwR/brvYxoiYwgzcxnLKInWdkV2yGiOaDi3w/tTUAmmrT
vqxLve0BZ6izeFIMyHBpxmDXGARvu+Vyqhbg7CR3oG5P1xUC6MGdqlfI4s0BkuJrV5Mg6jKmGcw6
ylMuN9OGD7owOHI09eLaLDQMuGmBWTN5t0jLkyttM4aVIEv1J8VTPoEwYOoPVFBzmyEzDlByOpBk
5ivxWdfJ0D7SnqRWnCxgGDDIUg+VZjgalm+QxHNqVDa1xltrMQFuUyNUpAUff3ZzbAgfhkM4bjNX
n4NgKIlk4zDl3UNbMaHCoBtgYX1JhfX7hX3kUwP4msbaR5VmCa25xzXbiLdZ0PJXjQiqEe6WSaFW
JIynVEGzbddyqy6jtZsf48XwAk1C4EQFlalVcZqy/p0rZA0hS3yXo/eS6FI5DO0ZOlbB9wkuOC4t
XhmVbTMMeXAjXrrXXDj/XkncsTdWp9rIHGA/n4Pu1HfmNyM4q93hKeoDyy2vA7wBo9YAbtjed9UX
1o7lbZ0RVFpP7Q8Wccgt5kgPnT+xh3ycluTHEYkSsD/RAgmysoVgCUbBwXBgrD9liueDpXZQpgWu
bMD5rSa0vTbGTIPMSglyMV+afG39csTvroPCTblJAU0yR3etk4c7BZDhvq0RPumSORYsWnzOUHMq
Xh/TTNs9QQxMTVv5oFX9w0oMrK7zl1qGrmyTmm5nGFB5s+1LOmTfTq3tMvqkEvohBnELRYQz78Y4
xTdQkuk3xahdeL8W80HqsUonb3/GlfI4Gsa2b5u3JFn/QVKhs2BhYYGuyiVWapFC+tJoZ39lzWNr
KH+Knq2HLJ5QzzAiEQiasJV9lbNpBkoyMdZbotaqVYzAtBss3U+F6vxOFm7Dht9EwvZhHahmqwgQ
60+b3pkaRl1GviutWA9sdyZvlrVU3+jfUwokgVCxL4m4KOxqBtUdxClcNbRMHbPcDtK+6nC6AVGx
CQdbiPAZq9fCUY0dmudnU45JNCv1Zc1q7kn5owJDDrnmyfRxzTezNY9pbrMq0XIiR7V+OJalR3CS
zatTEWwyTag+JySD93qNvQ3gjHx1CC5LuRKV+GVwYfi5f3FS3FY5n5zWRXTipGQk9U2gALHGF3An
XQz3RW+/+mPqbE0mzQWLF8NKPovql/zsEsbmPpEvaVene0XKOcQ0jzJQeXUw7lH7Vnc0Ftd2a1m9
j5rG3YqS+yvvtvnA6C+ZCWEvKpIgsxwj8oSupGI5tyxpsi2+cSph486qXZIR741HJ0BP/OXS9+pw
9sJ55d01xF0nlbiAwAuYfFPV+ASdeppUNvWc/DYGXAY7gTGtJuYQwjHZKQpNzclyNeIfBdWS0XsP
sTs8OF6C01++m0uhhSxG6SzN+M1tiDbtMUWruXQ23osLtyhq+/7bevSGgU4m617X1FJYH15dZ2FG
qsNBm/Gb2ehw83VnWBZP5Nx/CBOPkxo7OyNn/ddJbdxhGwuXhnmT0b5ASTq1dfUhMuc62ekJadKv
VPoQSktdVMcerK4vTSYliTW+9kOdRagP8EjKd8OlmlyF3vuF/d5YI3oelqaS8S36M0h7aeyE1sjV
reRJtNxTpxLTgXiSYi2EWuZ1vHp5O5WoEI1zXZGEZaiMCqwRC/yi6Psm/ZjWdy2HjNnFiL0a8ZpW
x1ovH5NFZcHnWOz/e8Lie9fYS+t+xddqESlC+DA4WAdnd4s8lauoupaqHXMqgZ3PazufxOwRT9vQ
POeZ+TnbJLNn+sCStjlWNWlho6FBaxTLVh2MJzxnW3LAgF+VzPqHTD4tc/fSlM4hxVY09zghRal3
kRkWhsD7WdVqaCrNm4srAstVxwNRrpwjy2OcqPa+cYfAwguNDtA9SlnELFr+zWmigZ3poKeJZsLL
dro9GwDmKig3eX4Z76HBBtztUmENYxFnPipDS9grKDLHUeJgJeC+1BDIgPXug66df3rpEK9u2BV7
J48tTdl0cDVx26JtgtDhrP/YZVcdYsfaa5Wu7JS2+ILI4AXGJEOhxHvVHq1I1aB5xWXbos3js4YV
BnwhtdrjMitwxdoYsn0qr7Zd0FYYQ8oYAuD3JkZoSH8250d1lnuhOnj7EMSb9bq3FBBN5iKJbpvg
rU3FvQ8/dxpgdH68L4SHjY+Gdd6lQ0OlMIEeBXjVEF/A8gGH7SlJGdChMHggNaI6T0zpXK+8iEzt
Dl6VIciyJ2YqtbXtUeEqMsXjOrBqc+0faAbJoZgAkOSLe4QYgEfX8vKdhZWXQcX65JUE/M4JBXfK
ke43aOtR3nY7zJ0eIWtmf6hJodnopijA3dBr5SmmLyRpQ/GSNGDqzDmntbPWYme7YzjCa98ljDLq
qTFvtgk/Cdmx2JSjEVROBWomWbzI9RhLFOQSMsnnQHFVa6dCWmD2gmwqX0WBnFjHt+lcY4MNP4vw
rSOm5drcn2/JsdTWsNM4r2UIPhw1fpzTbOnG9t+/opq9NgKdCRq0BCxRipNimCvj11xucqGJCOvp
vC067XNqdHFpOvnXx/MNgabFuca1lFvlGGkNFu6sqO1gWdljabLIeCs5rHSb2EeT/ycbHdRkahuO
arfsl3I+iEX19pWDmXpc5dEevCAZFsuvXLSHjUO8QkGsxw4n6JeMLZjXc05ySIMWcErAjgP4JLjT
gdW9TuPJ0cddYlf0J0rJRHCSZ5TZWI0hYe+NUXy5JeNboZVJqA4oTBVwmuq07ImRuCTWyipStHmk
12AloNoCwubUc8oUCuEE4vLej4EFUoKlJ/oilp/KjPBhmYgYnzHDEBkda7sSwGw9pbh4O6CPWefN
kUW4ZqgsLgLeIm4ALrJGszPTebYYH5R32I9j9l/dAK5sirf2oNhftsE4otLNLwM5QgmEcYNXF9op
aXzHJml7PqJqO2rCPI5Fh2LNILewZrxUAL7bjR5FqcOIFyC4uSu6sg6m1eW/y4znZVbHpww6FTp9
qtYCyQvv8Z+DXartnD8dRTrgqp1akstg5P23rXhvHjQ11MPw7hvTeB6l8TMhoyV6ctuYqnO05uTA
GWkiq84OfIj/kkaJiXKn57ay+y0CrOuASEBNcvQk/fTeygXYn5MRg2k6vU96HZC6xkdrVG+6VpzG
WCwbYGkVu6j1z3YrL0z7WTBvpHCqh/ovjWkRFw69KOn2Zqa8md09UQElIVnRbrj2/LwS2L4f6+j/
R6CdfTsl+6w5GNT+vmHXB8+mJm7x+AXZzKQB4HPTsMwrpkTuCMbYpDa5HSU/cAzg/Zqb6JMcp/3p
Uv630TOYc+QzBT6gc1/kw72RARvTVWYEXZFFIiOQpNMPnsKkOZkUj/xz50iDTJKRcXRMaHheWc67
3mNDks8a/ZGWstvppAmIiS0v0BRW6EiFe4F8g6217dXj1QXxb6gsVluTR8uLmW1UMY+jVbx1mL5h
1efqkAdFOdVBobAh8MbiYVVQnmWt9WYzq6DUsnfuIgIt5ea22YvFfRfvMvvLUu8fWt0MmzqJT4Aa
iDxRi30XTmBZ+fEXmpW4IzU+Xq7FtiT7IVbLrUmKE+u8TAlthocIV4inr6nTGPa7iF/gSp4KKSM5
GDeP2EeArLHcSaXZJ25vRabi8PQhPRNEbkL0Sfc9oz2H9eDqDlCIpMqkVi3W0C5dHVqdC3iO9gQA
3xpZSYsGZTKZYEyVDKEtEHqOACa25/VA5vzQJeUrl9lWIy5141T2XXuoVjuLPlUvamtXpOwjnYqu
NLd5Zp3pcdTm5ypbk0fPHR/5o1EJa3rCAq97495Pngem5LFDkwF+yEviLX4BAMcFy8piZjfqpvPK
LkOtjir2rm3TcUj0KgmVy1g9zXWEDaF6cBqQ5QKBp+IM715bCJbrSUqsAFs8GSsAts3ubYKRgXAS
apKmQtBa874N84l5AaA4FP4NEjiMA9SGJCOyTLinizFOR0IyGulH5kA7qFvlKx14TNWxgexpmC8c
B0uz9rQaqhFKnWLSrT2UBNrWgoWJXIRbIiZTtLRaHoyMcMzRmchPScxN5ai3RtKo99lMjGW3RTaO
uLWYuyjjRymwC+26GOhyTa6kXpe3Fmoc40fEq9YyvzklEHJWB+qLMqr22Uz5wLIMmJ8N9vq0sgVY
sxK7h4IYuCjXbl+4bBVSD9ML+u84+n+3ev23SB3cUv87Cvz/Jnn8/ydDmI4h6783hB2+qv9x/lr+
+T9zyO//n3++7sHhivMfOC/YCi3XxohpuSpu7/8KKPT+ozJDdMkUN3kh8BTjFvsvT5ij/UeDEOMy
4PufzJ3XctxI2m2fKCdgEu6W5QtVZBWNKPEGoZZJeJPwePp/gT0x3TNx5kT8V+dMx1SI7JZUJIHE
Z/ZeWxqGDaTnX64wz/iHz1OfwENM5L7tBPJ/5QrzViPoX6awzz9e+qsf2HTBo/r2f3hmifHtdD6Q
lmY7zU/2ZMt2SZBwUzRd24XA6z6wiocWCZRuZIvsyGDHzDAwn8d3O6/2PCohWkMX01P0yvT2I6r1
Ie85u2xkkhlWsAQZms9Q0xnw8Fgl9I1YPoNTJS+81gyMjTlc5scCACezst9ZkN8iVX64zSGP0vsY
ZY+N671aLGhSQQyPk/3WVvpYaDpeZ34xXQ+xZN2fmSv8joKZ6Z0vWUmJbt+3HVpqe4GNB5oW3XP3
tWp+yIPZBa/KpgQT7XmhsWWiUV1kX9EW4JxYoo1DtZWKq4N+Xdn9M80KzzWJzyPp82eRWi9T1F0L
SEyHNGeuF01LBr5osHeJjdYMAxPnPNuwNbYBFbsHUzGKR0j0EOpI2aqvhMPW17wmVWwo4wDNFj4y
dk/ORlnzO3XNzphc1sb+9NWrZYemgE2xnNw9X+q1A5eGi5p3zTn7R6x+WflKlla/BwTsmYOkDU/C
8+izPXb6g5goMAX9+WYh1eXglMUXELZOGGTJAS/ydFpGqS8k8uBos6c3Z4rmC77++eLq53oJzKMP
c91t8AmxZqQIWbkw85IZD53vCUJlUYTqEjVbZPKA6Iq3hXDBQ5AuXyvb+Wm5jARq27q5OR6nMceD
BFX3mHL88wAHvk/QXjPInxbfCWA3xYele6w4/Yswl7dE4xKpOl6ciIXSFLbdDC4/SB8dq7rECVM7
Z3hdMrFdFoPUBiMgu2h6z9H2bplJXwBxa9Y6AkB22T8nSfKjnkmginv60uugiAbDUYF2Tf3QdXWB
WwptFXmq4vDMgi8+iTGF+jky6bbH4d0iYGGjYkqgiX3Y4iExYc1Vbe1pN1hsWUxoVhtgh9YWhy6c
0ikPkzZFZ5io5w6E6baQg/fg9iuSzov2qceA2+JR6qO/zSax1QZrnnH+YQ94GwbDuNlmRHy8PHvT
qnW0EHySt7PmJwChB0K6a+wBlDDXXlExQp57eS1lYexHKbH+CqAv4G/8bTbr3RgjMYpM9EeXLkWL
ztzqZWprkuQKvhS8I3rvrQ4RuBq0A6l3JJVy7yrjuVOud8rldHKI8TjSanyRTvReDeOwWYyWuWNa
AxLMLskSvLKfjAHpByjxouZOIOCwqcsfvTE8eRwIVkAwISia9qGIGNOzeNvVuflV2MVHSgD2Q9Ex
EmBeea49HxfQ98jk92dBZm1TwPQLHnfm4gXyi6R/VrFg3mg6+/X/eBRZBy7RzSbBBRRmRwvC0QL/
N9jViGtqDKznsboTt2KevdUqKsnq8w0a/8HoW7ZtKrSzpNs5ZvHRd+q3F1FFqe7JkTnNr/oRAC3Y
FMDfH5zRfxEeHNumYP0PAAlaccNPBMvOrWyMmNaSjZnjNiib/ZM2UrGJAdpuWlUXu8iFyEKSAOIo
h0TMS6JarG1R8H2wAA7bNnqQQNav44B9qlrQ3grPuHVaQ/OKjbeGp//D5HCyzbTi3MfUFKjmnVr8
Kkd5jNX8ZkZmCNTSNyeH9CpUGXiZvgeKOK+i5fsFuPuFtuk7NkiyBtUqJURKW3uspCv0OpLE1Ieq
RlnAMKzZgimWD9MZUyHs/WiNbEhJ2eQJcS4KYhuIDx+tNzmjplgkX4e2y19T+T3TjHRmlpx09txr
Rv4RVNywVlm8VnH5FYPGsIlq+61P6m9Jgzfp/2F18l/LnP8fyYEm1ID/Xp6cfvzKv5c//40duP6O
fxYnpv0PGWBTX0sMmCP886/ixJL/wHVuQdEI1grFsDC5/7M4cd1/UDbwrzzIIa6NRf1fxYnLH7hG
KwcgCeE0GGQu/y8s69a/ExAcSRtsuAa1DpuRAPP6Wrv8jeeRYgAPEqfVeKpqn8hTn+gcmV18vZyH
mPFB4PTPdZ39zN3MC0HNlJQQlrHvfESeTJguTMt99BW5dwGhpx6mrHlBm+Ji50TjsBi582eR/F8R
Mf+Bj+ANU+m5fAcA7Di+5a1cxb+/4cDNXDeZZIZs3B7PTo1HdXaTMJbGF7PhXKYTywbklh5x4szA
HUxrAXpZNeN/TB159Eyx+9vP+58YgL+Totaf07/VdxJ+krGyHAMJeIBJ4L+/pWmpA0JqCIYUgyk3
MU0+lcmp8c0nZymfZjcdvq35czZrmYSNz5twsdaYs/8F3h9oAP+2zOBgrf5b4PZhLfS8G4Cps6TP
w7Zw5dYieIKdjw0z4V/X6f/pfa8wgr/XpeALeMMeKcT8jxL6P5gxQSGyfqlbsSWb87C4unxC3UPA
Kha5b3Ik48zNX6UYOsxRVbpRcszvpmQiYVbooUe2lJFfYM3J+1cSwovX3vo9uMHFJecDx9oS4ov5
OifjHP7f37akcv7PNw7VCdCDx90BB4JL99+/4WxAgvXJQ5Adl+9qELYvf70oOLCneXBPf31q9hJ5
MdYX14oY6nx+DMkACYBLSMhf/6GYWnnxXScA79HY2zzAd1Kk9hTWq0Pw81efn/v8sANjiGQEk95f
/6JHlCaT5Qk9U3KrK62fzPYsoiS9MRNJb5+ftnMD1uFQ/TENxrcuMpZ7Oyjj3qGG2jEaurdr0F9u
D51zDHDv2Foz9i5csORc7HfI3e0mWKrko0TfF/j9wY8b8+u8qI5w5AktT1Jg+Z+i9oC39yuZwNYl
8zvrME44b8pyGOJN8q+PDVzFdzmZv5uuMI8OIXqPLNnQvrLI3vJoLZ3t1CHlMzLvPGlRX9qUK0RS
S+8UCqbL5+dUAAMhadzzbMbDJXKN4fL5Kw674VJNUXG2Bt6cUUKEKKHprFIsi22uOeFnstpwwsZN
5dUhQ3EtdPbrC9FCjbfTKkcV8PnZgTJ4L3P/vWFEDKk5JYYF2GXFkCpNws8Xh94K7KKgdGpjK4TP
bv7tZXCEChVpOY1un7KOybwQxbudNMVOGKn+MKzXJDYF1MVlPDK9rvafnzYrnIz+0LzPBvnfqf0r
7TJj2y8dO35IOnuVD2IHLbH8Ipoo3y0OQRfL+mFgaVaALbps7bjmLdKsRdWEft8KVgOiaF8U5/u1
btPnodAdQbJ8qlg324Td9OHnh+aosVixAzVbsgjTeZmeI6ucnsfUZ2xBBXr683NF4Twp1PyfH8Xr
f5bGfAHwkeft52/QObvjKl3UqYT0riWw8YH50PMEqewK/vXPj7ocZa89R+/aZ5OELHqpQubCVVjH
COE1pb2r+Iudvu9AjwfyKgzK60U6jwgyfEzLfYxjiQ+V0XHmrr8STKIvMXYXARt0xyIN5MNEAnGu
lhrx6PpLppBowcnuTHOB9gq7+nKGkLKWalOCkFch9vbSegiD9SWKBN8cjXGihyL7UMSxwK0u0ThT
Rp/z5KOrUjc0MAJ/wiKerF61B5Y1SItVThJ91Gh7a7GNaQMSYGhgi4el7rJwGdn2Cl9uE5Q5z4UT
XBRRQnfTx+4N3vMMKsi+8kNR25lJ4xnCK/zKtHSuk/kFqIT3CIIBbaEeMPwU1Y/O79LDkJZIPVSq
3pwSyIQToxPN3c4PxbFMIxli3u03ydrEubIvwxnEE0vX9ZfmDHzcm+JiryCgX0k3fZbCAPxSV49F
RRPXFll2aMw42pfesCAPZm8rR28+DdOAJ9x8Ew72PGD439bpPto8RSsm2ktEUX3RtUEOAF3hJrNZ
zWme+Ij07OgRUDYoR+V7YR0NT0UpQcJ7AEIZ/d26whOsdQj0IlXbeQlq13pqyOfL2c8++ssAWaJL
WC6P/nglOA8HeYQ4TtnP9eibz6Q/H6pWNFuGfMlpqszhGtfykjnBc8q99iXzspIzYECdqYpbyom6
bVnALISSofgfMW6nYwZ5CV0x2ZIB63jcGrnpFpuMKAarxere1atBwDoSbYmHooqH3WwNF1+Y6LnH
goAMs2ZNZIJhx+1epblxthPS7vHvKmtsn7TXyF1B7OE+jZgdFrOFypNa3GC7ewKdiSXIgf1uJHgY
gmX6ERBtfiMA61vA+uVotQUOFbcbTujnxqNS5M/SpuKTc9gLo8BLZppVSKaVcMu7lwz7WZJUbKwv
3AQbZFAoiNjeYXzvo3dQDds2XZxXzYnU5GQaTLHxNJbp/IUwkPcG5yyiUBJd5ni9PLLFPWcD+aSt
217roWivftZyPafetBPS+qOZCeiufR0coxz1RpAOf0gx9o/gDG/cGsnr50uprGOEdyBgRiH2ePcB
pdZkPnqABK7NMtrjQ2vJ92aeltfUd88+mj3HbMeXfJqugODSHRQiB3tX34TR4ky3Ikmso5jFM/ia
g1nK+e6OB+EXRCGVgXGRoj/GPN9JHTRo4dt4UNeqzzH99NcgbczHyMJmXsnJvxYp6lIvwEBBXLNz
rKJWXM0RY4wX/7Eorr2ozSt28BHRchoSDHxpbRvZxSyjb9q1yQBjQBgOCbPvYrlV46zvAxbwpgON
H7uMDrxxqVjXEWzFaI21C0CQ6wixunFZjIC0C9f1O7T4atz0rRE/tuvLXBNsadfJSkmYIeh7Lifl
hPLEECcinAZifyWhtAEtYObl8zFyW5w5aDhf54R+FYOdmHrvHgQLYWvmFCFo6GLcuFySUudbsX5N
w4yKvlsq7IW1ni951f3IHetbnKMERXuM5qoVyy6KBiZrjN83lk3CmAuOT9bOqcpyRCm6jXH+9X9M
Vr1QydhzOB+A9iREMmY6rPwXo85d8lu972NLCqOV0mNXlm1sxg6Vc1H26GWLnIQkr791vUfKu41w
WlT8LbaN+tBM+ovZLF+iqVc822vvAL8mw008ms8RxUTfZT8zFL7XwXe2CXyUkQlQNoaeaT7UrvDC
3uzujtmVqMoEqLVhlpia/N9JJbpbhAgTeRIJoV9jj83X5CNsylPsQWgyckrzB3jZPF7MeQ6z0cal
McXVvjBY/RUcwbAkZlhXybKb4wEjSpOztm+6H0Giin2s32W8PDbpiDbNdt097RYhHD8MK4EEwLZ8
G6/hlGalL3FpcWfVGrlZgCvTYF8DtDYiZQ7tYgeP+NJxQ5SoREGPJoeAfRURULF1gVD1ZfZzEYqm
fGO+izMfU3HfTAg6IgwaJlJSYC7NLnJIt7G95E6OzUMXr8E5fo3hs2tZsLft00iIwHnMUTd5EzEe
9uyf+5hUq9kkmn7x7fYaTNFv1QTFYWq9Puxj87108Ug6M+O5mrpiZU/RnEB2mAiAVr6K9jEQINYk
hJw9VA0Lnb4U1EWl08KstFYpes9KxmzIWG4ISDc3Yqg/ZtU6oU1ID1pjBsFxgT4vsqAKQUIqX4OI
QLoYl0uMKn1jectvRZhpqIXMwrrysO5kAzSbJbB5ijMJtj33pGJvPJhtTXrYes/G/t6cqv7UDb2B
KAz+k7neBIMqrR2Xt2PWdSgAdezbufnh6qXkUZ0gIAG2QcHAXk5Y53ItIvshXPUW5yLF91UPcbi2
tSxjYY+g3w69Cvtm151Zz2ebgEORUWHkXzT+9WzC//5ZVnRrbZHIvZ/DlblE5Gbt0fAlSGeSO1W4
/zjRVsMyEf4TU3jmW9n3KY7/8A8A1uBnQK44eIHdwPBJy3Md9+1ONspnBukMl8Gc2yMZja8zi2ce
sNElDwZ9/EwdbV07Q5BZQOZZz0qEMeOuqTgr/XExQ8+PJvAOCK580RfXv15MArUZRzEdm2bj5KCW
QQDDvCoGmUDcu1nvnc61EdquyG1StI6Kld+GLcFMOTx+R2vnXvD/vELLS4620VanCXHWJFAN6pbg
eDZv5bw6QC3LxeiNhTxdhteogoQ4qvjDryack5BLHqcCBA0MN6zu8Ppuoyc/ksg/Nl7tH+r1/B37
qUX1S44VG+f5quSiL2R3OjXdnOHjGU4yjNIMwXh220/gT0I5e+pVZ/CNVu2lFMmPtjKdg6/KcuvN
0E8G2X6tA9Hs0tlghg8x3WDqR8tevLoFEzgUFduhwHnHInlL9Et8r2Qf+hYXftK1LfI7fPq6Sw6c
GWbe60czFsWpRozy+Tgq+sG+oi73HrqpIUvEdp6gYwTXsVlHtm0KGQ1RBT1+ukUw9aYIp731SA4t
u3v75z0m4YxESAK2aiTspBmG5DFvg2INOb7Oeml32ADOCE6JIym+WaMDF95GaqFYKCR9d1ZpJh/R
26W0HcjFskW1T8JTH/1cJAcDskkY86TgR09k7BiPpYBHyiWDrGk8OlUGoYEIk71hFNVzY9ZfZ0v5
oRE9L309UX3K8jJkTQpwoug3cTtWT86M0/+XK9vlA1bmObXUZekdAxMWaQddm7VH7Ery0S3XVRH6
VYLG+FksddG+t273oxJB9cPzsylUOHIu7bp0rxwJxgJJD4d9Gk+A8RXkPROvI/mjGEUijV3ts0bw
uoYgGwumv9L+Bdz2uYLVjhQremm8ZD5kvoMQ1qhblO6i63bJ2giKyY1DNoW/fb+tzxPMc3x3fssN
w0BZsYA7kn8RnBLLO5RYyWwWzG5MLhuj7xqqHgduU0cXn2/IDaAegCdgRocKOP/GZ1nOj4TsSc/1
T7LqXuh5E+Y3+atPrnfj6YIDOYMKT+++s6qFEKYoDynG9KbPEv+aeJ3Hwm8k2NQYsUW3ZHyrpkWC
SOxGqPTKNyljUAWaARKrfOeLcBiFL557U8hVroANIQ1FPT0nYv79kJcmvjXQJ4OtrHCO6+8qM8tX
5ehHBfyGTUoyXchRJW+OvKGFaM9bHnD3WA2BSOzVMEi4GlpJXoW9BU6mamSJnqFQ7Ned/Jhg8tSN
+dw6ATV17u/Hhim2xaP9PgovgpUwwska2ATFK2WhHTVXIDQmnCLeThYs5Usi3C72x5+XvrIK91aw
bgJPAOksazUUAjsxzyQM2qepDzDUZm9t4Zi7vsp/9whJTp/3IlaMgOews5kW/HMBJsDPE7DKEKMk
FXGVrrX0D9JcGuSlutip2P8ilGE+LMJrQ6waR1sQgbAkERCgbD0PNdCJfPY/KmsgSy+yr6TN2ldb
xEgS4SAF5cjqrO3PtRV017Y3cOpxWTTKwQUau7ehqw3wnT/LqfTvEfaS0e1/61jXzxgXYHVN2AMa
repjkk3OwRZVD+UCEVOUWA8CifhpJvhij7pk3BnQdHbNWg+KlR43ZH74+WKyfttnEawm5Obzcxr5
KeL5xN8XEjVT0qGBNxDeh7ntGvs0y7KHz0GOXgkdIFSsLH/NS7WgFwUliNSBiD6pp/xqpHlxtQ1x
5bJ4SXLVHklHz16QvjBJKNhU6WqIwipDHyYzjudiQYs02SPXo5V612zgL1dWEn7q8lTLIqVgbRJv
XTEDfXBEiSEMz8PQsGEco32n6AQWaSl+UAhwWzQTh3lUL26t8xNBHtfcUupetKa4mRrlTNFYZNh2
PyzhGH+QxYDLOivvRWbfq8mLjqYSKUruqH5pGgSS7M82ZNAXR98uY2zcqK5XauRnQRB5ARHoM6cK
3iLEzfnVWb/+WbOFVGksDzQhwTljE/X5sJKMxc74a27W4Fpvkf1zWoHEczDV3+ymOBMZoi+Apqhw
hi7U3Zxfqtp9n+v2+1jlHn+252wjZ4iOcSWHQ+0FZCQLKffE6z2PeQFxxjMmnFbZHOqledUtcW2i
Rrre2YAMYqP3z7fPu2VJsZVE0VSdjGw4trWl2FDhcRgjn9jx9aj0vOpXWzmPdV7QsGTytZqbAr2e
uemC5oSyBVbB551Z67BRorlGr5npQLospmsGBW1rSJRvrB2tO2KeAy4ujR++T861X9n3CUU0zs9N
V+XGU+fEZ0tZTM0y7DJca/zJZrcJRM0B41E/yJJDpBhA01jd6gwov/eMunj+y+qoaiFfckGMneao
If7yZiRoWa306gqENVZJnmEQ497qO8B3Npnfh2CojHB+6xojOQzb3F5wUlvxHEIPCjZIdnvOUfhp
XSXoTLz2SQVIg/0og+tfWnwzgwDfrB8l5tfMKbbpVDGT7lAewxkNS4JQL3VibomK865V3RyScvbO
3dLFIU7PfY6F85rERhEaYD8YWUwg9irr5oH7WFvRLkMrTKLNA3vwfdkEEbJ51oNsTu5DdNMjs5Sl
pWwWRo3NzR25t9E5U6pTLFm4AB/pTelns5fP4g5Z17gRDlKnaeDsCrxt507dI7lI7qnQ2cqBaUU4
BlAe/JFNucjLeW8wb4aV6mFJSUTk3sfaBOuiouTRWchfxlxJ5nlww1wZVlU/7RuC0fZeyl1kIO2q
lnX0lmnCUgoRMlv/iIRXnwsDUoAU0XREJ/ijsOtvVcLsK9C6O6cQB/2qlpSAkdrX4zS/etjXLAd7
UBqnxgEg5NmvUTtkLQJJdymG12BgVVskw2VEC/9a8XRLnNzeLrllg5uR+h4bPApJ0Nj3fkELUMV7
JnjDozZ8qILojrc5McjUtvTcpwyDsd0V8IBinER0rPPT54uTdPOTHbzz/TIA0VYwTMwYXcXaIH92
yaysmb32PjSTUg3cdAMX2ogNfQkytRPKNUJbFNbJLZ19047eEaMoPIw4e5GpxdyhAVYq48zC/7gA
lGltFxAYMaZbVyqczbE1g27y5dPn4tbKF+sc9aI6Yz67petTvi/YAevSoUhZ3A1lno2cBmmBksN4
nNlb1bWB7LeCy6KwOGMgUUAsP4s7333zLBs3UA/N1LdadTM81GxIvq+CyWecm81zQHQshL7kGWE+
BjMMQp/n1hzPj7UFDKjhaueq9li+x/kXE40oRs1RXXrqfHSqAO62SKkOorXf/yqaDADB29oiGo8y
giIW9ZGhlxd7eARyZt17mSAsjzxvo0yzPykbaenkYH42zYhBnQxKgpg0k8weTgQNi63wfEo13BCh
emGT/Cgd80ZfLW+eV+h9zM4Jy4zFjcF1qZ0Dmvj0p5937+Ry3dmzt5cF4iHnNKqdvpPGpRhpXux2
hE6/joBdbyz202pUxXPmXhALtQdzNVY5oJA62RrPuat/LzOTMbE0JUME/NobRKg4eLBpIehhQNpg
3AKp/2IXLUitYIRA6jrOmbHqjlVDde4MguaNUpL8Wrd5mBr6EbY1Yi2Y02fCytFE2zNITNyABzUW
zZaLBGY8K5hzPAEmIsmq5Em/Yd4urous6sNigTGJGDeYo383OlINDam6U8nDrje6F9Il6T7U7zJq
0UHNxp4/xUTCHxcxUxJzn9nucphlaocAlYxt6qX+y+L2APhyhiAJxserl5+7vq7f6zj6g/fpH10X
m4VB/OviZ+ZjYjTTAxvWp3TSxhe9OE7ojMwYg7LbTmMR7KSbpodIZSPiTPW9yCPnDLP1Y4lKH2z0
corL18Vo2ksw9hcvieSlX7OGg1Ri2hDMyLLJuBeLgwFLFBSWU3S0PMAU5YKnX5mk606ggvc56Km1
1uhnYidnAjluXr8cEzy3O2QRBoYlP30eh6cxRvzbCln+elbKL+g0kVsI4BRB1s27xIe30cfDoXRx
Ti025hQn2XGM5+SZlaCGhNsfJhqrg5v7f+ikuNUi2Su7MU5kcha7PlqFPxWQFeXgLWIG3TL/xxLe
+W4bjnYF3YsWcWtk0tvgIOiOC7ttgKTzJmWrfkgkxkfZ9eIwbIRecG6M5taoGa0Rvrsj4WZZIcJ4
nAQBEW4F4M4fBOjYpIgfsSI92eDKlEl6qKlQtbvIjSo0sG0LMmW0nUPcQNrLLFzZJJQnB+Tw1TEN
ICflMzCTNp1gnHimsUvmiacvB9Kx9yuYPUNzcmeNZG7svgT9sDw3UEHUnPuXdv7eW/3rZNk2GLO5
P02Z0e+tPAHEU2SAIiuyreBlsP5JvhJtgkwvQWzHtqYKbTn1uzFj+mViGVgl1HR/Kic72DksWHh2
sUW3RXHlHH5pEqEfWiYV24Fjdx8PjDRHG6zbsJaEeCQAKOG03iiX3eFIhx4qqZ+lnP2TacBVWnT2
nTBG+ISDl+2YHRISXLpQCRnDbHWBN2BOAwhbTNnkSBpD7eDOIl0OjAUhZMCEZwMf8dg+uaTMIPif
Y/SG0Nv8ZUqf8K4CcXNUvp+WErwYG1wCpv27nyLyQQlUdPrNWRNivCCGa7suwBKTfDrt58Amh659
7Bp2iCo14QumI1SsfGHohgcE3x8IYNTc9JIzsqmp+rOinKpHcwGJONcmAbdBcjLIz96g6DHvdaMx
AM5bRvtIxKn7L0WvWfwml5audylWPBaBRdjk1LtIlAFHCqxi6jE9TbKTk2NeG6zgiNXp22jSoGVl
dO8oi1+I9eNE8P1Xa/pSibq+FE3hb9pp+GmVuT4ima9QnvYtILt+Ogf1Wy8GtdNcEHCbxuSQoe94
Slv5IlLnl2HnznmJ+lNcKZs7DVLhVCvG1Mqk0hm7AKE8fhKvog7Ka/wiOUXoQxOX4ylxWzyyqBVr
BXNDYQuyvSI9p3HzC53Yr6GK71ad5HCn/eeOJvGgVbdcqjWVvndAMAXaRpqoDwP8izAQLAv7Wt6K
5WCYw2NQ518aRlh0Ksl4NmCJbPmGjufJyIyTeJRd+zM2SvM8DB0AezGq59JdHhwHy7d2TXPjlEl3
TMi+9Jjlfk4dzJ4dnHQxEEbOGFaJNk7awjo3yADRA1nJBCfmB7QciF20Vnuh5ckSaOSTpvH2Utse
o3+o+CzBCEH2bRMoVv6hSQbe2w55r3YHV8jLxxqJ4azuugc0qdAZPDAOI34A8xXmFkR5tjldJkkl
hDYOp6DxXTSkJWSVvtdMgx9aRvc7qyOhoWCPfjZzI3hYDJJnB78zkAEO800s5B64zjIca9jOjKRj
AGy6sDYaJa29R8n4Af42CtUg7pGnGJPPcfRIVwIaXU4LcYx5du2gCtj13IZpxzDWbaxhnVNtSW8n
Rjia9JF1JmMLgwnfMDyVbBLP0Mi9B8FTXchAsf3rabnQd1LfrB7fIPPuiX/G9IYbbMZLEiPkD52u
xagBsMI16tWmU/NW8/IbZrDi2iRoNLD9sAtdqgumqOTJssonzwbNNWbB79qR/aaZkzXDEipIH7Fq
w0Q7hKSDQhisqoopCApfpbzhWrnd16mNg4vU4j2YZLN1cRidUpMTUETtGffk9JhqKORpEZ1qWf3q
5MrKLrp1BNzK02ctEpMdBXh87TzSyWUQ3xrn9M0IZhBgpfnN1aPY9FaEorsMLhrMx4XvvrcDajBC
/Haadfb/7uQmhecCFWIZnOa8FD3IDEdTiGiz2OFCJTcDs9tcDMZBjOMLf0mz7XrIW15rGWe8svED
xqT53LZwaT3a/iKmslca4MXaAWqVElOQ1fGhLpHDcmjCistx3jTqUGAnO1UG6RMS+MgmmsQABUNh
SvX9HtnFqHkEvJi+rL/FbqUPCzOtrZ9W9gEvOM1tBuohia48unAz5vVLkqTCe7DqFBhQ7p0Rx4rj
MpKdM+dpfM9Y5Ur8kfcyMvafPZNOASlUauTpbMH4H8fBeUxm40tZVOXbAnRQzgxs2bEPrzPcE+0V
9lHDliCSwnFvn1VLPjn7cYIKm5E/sgmszDgmxtivmkmUFnZ2ZWjX3lFWBIQQeKfCsaOXrOgPc3ZP
lXzvtR4fiVzxIbDk7VO8pNDU4E1ZREg9xhVHZequbqs4cE9D5NWXaMI1E0vxLK2iwTNaWXvknve8
bQyiFedgg1lqwFIVpAe7VzY/iBiM5RQ8xSZEU+g644HtqXxKsm+Dwtqc6v4PK1UpjOyuPReWW2Fh
3gq01I4x6HvWnVynrs9ZnkBLEa6F/IGApCjxvjqM5G7IU7UTDqSL7Dx2cqxqqu4WNLu+qF+79e/x
Y8eGyRrwzI2gCjFC6smQFfPDWPs5KrUyf7Ij4kKimHX63PvLOSCm5pgD24uciGOGEbn2kpfSGhgO
TICwLOpLcJRW9GD0VfGUJ+Q/tDWVETq2dFdXtXPU2LOflM9ADpPCqc2JLmUweRHVu2sPxSlK1U3O
w3I0sj1wlPEEQuljVNX80XY8Lmzzp1UlYq9EbF1xZoDXtAJ8BwO9RTyL68hsnwDxvmJi4TtfgmYw
4RTp/cKWFo5jnL0NgmazUf104BuTsuVEktPzY9rJoTT2VWcwYMhahNh4qx86tyPacYKWIhIorESb
hAaUxAmUwSdYfs9TnpgaIMtbM0vTcNFMzel2CwPldK1r/I/1fNHAeR6NEapnG8nrFMSMipf0uJCQ
+yw6v91oNJx7EjzTC7D08gzP/vdgZONzD5EsAW1yynossMoLfvgorF5UvBRbFU87GfcAeLPgVSys
HJTjLWdP9nDRjHn8cfgcyDWRSraM4IG2r0IqAVOJUNwETOq6XmoNb0Bdgz8hNcWpNM2SM92dT3Jg
ipM1Its7GhiQxQyQZAUj4jkGiFL2K7hYNdWJHe14Ir4BSzfABd5PBkpv3et3w91PXmvyeCAJ9z9n
iDEvJVG6gJuGZxZ9wdP/UHcey3UjbbZ9IvyRMAkzuYPjcDx5aERJE0RRUsF7j6fvlWD13x0dcW9E
D++gEKRUUrFIIPGZvdfWSJ/FNl/lbG9s7ZKaIaiEfLjbE9pBDNlwfsp5uLh4N6sNKbxyny3YTHS2
VPdJCOYBZv0o+WkHTaM9Obz/qKgBLweT3fwodO78OBOnqp+0Z16jz3XAnrIYM2JEVNHH4QLctM8R
J7Ehus8ZyMxVITY++qnxziZGgV0NPUOZ0Jgv6TT18dAbfuYybpKmhnXM4wbRdKfwUeHCm2bwdGj6
bAKMk9nwsljptJ1iZcUscTts1UTk1E8oU1Qc7IJ303B/Rw56lpZmO3dyXqyFnftfs3AEe39Pati7
qAtCRjwbY3lbb67lS7k0qaWGYV7rBmCrHrGKttRbuC5j9cbSyGtZYvNkG3l5xz/xPk0eEdDLbJ9b
5ogFwGTAgWZ3G+KSxoLFeXnqGsBGs8Xu0cbl/hoOaX73eiYUzoKUcyKY9Ow6aNydrDG3qzffsazs
UrYMf512YMmhbZoaqlaMeoWgNp7HMqg93x3jisXrOLymbYsYhiqlSEAozzrjWYNsnHVsKQt+qTHz
Y0Z4xm4df2gjZmbukZBKPZN3MgNAI5YREx3ekPdM4u7oUBzWrBSvcQVrxNA0sQ9Kl16ARrbVIJGn
BrQqIxvtG13IqUticWkt/dPMOqwjQCy1oCxOedSi8hhbHPS9hfM1JUghwOA+ee51rLUWrEM7nawi
Ng/VgkZxEnrEDCWyPxonfAWrkh8EIxU/iwW16gxQ2JPvYwE/LxqC+uB1BthwjB6EgeNJclh+NqaK
WE4FhhFl43FMke8WYkAI+yL2uI/Dbo97/dltJ+vEIKM9dhymUAxH79zm7RVsz3LD/PBWMUjJwtq6
MJBR6/SczgawmpYGj2rRhysD8UvGYXIZBy+9uKImVr2Qy62dCQ3p8/SB3/5SoJU85El/GBPzoRNU
MKLc+ICzEp5t5Bus+0E01W5EYlBiNAcrmXLmYVCDZwfJZQ70wCgg/vKjgYGZ99kzq4vO97LJ8i3u
/gtSBb6K3jpZeFH2uko1GUtwoTL1xNby6o7vVfi9t2mUnA7A0ZSXB9PG/mrJc8E08yYnxCUs+0vY
VbhxahsZS/WhTUVCTRCV96R+FcOUvozAbRYGpQeEadY+cLIQ/quc8NGGLj8F8FCjd+xmZzl6NQte
2Rkj9E3uRa9Po40nC95UqsC2g5H8pzQ2zh2ofQhc0dfInA0ZoWAe32ed//ghmhCcFVpT+4bN/n2x
7lA1nsF8pddgofrO6yJFk2TveNtK5j28E2r75qh3RhhIczctEFZ0J7tYSlUHxwe3WEHsywyuidrY
9O522nxD5Q2hQLWfZt/DObF4gBqUH19fkseQ/1gbI7uyIzd+dC3bwU9CB431wCuMhXm7L44MaXCk
zHAKK1JHLiJB4bCWgBJgF+buiPnMApFA1+/rDBbz07BjrWMjX1ns06LutiRDCJFUj65ZYAB8X1vA
1uL/FWvNeNUVe8prWCU6YfUxBdNzaUbR89wqATgLSyo4+doV1B4h408jydDkjQyVJ028pE5g3mN9
76lJsZWwns2IVbFjW6dTwnlD+pD+6GkhEzZ8+8TF9lVYJZb+pqiJ2eIRaCgTfDPm9TPDmtPTrttV
ov674XbaalXP6rwKjUOGl4xbe75apkRwkqTPFaPspyGCqV9SCx6C/jc1RXhfL+w13L3U+AYRZBA4
/gwf7oZcqr42PZRQe4P6QL5SeB1kO3vPYwmwWK+HfZogI1plErYMYgIwQu25DAGlS9R5vtAIxMjV
SjXhfr6EIpwAi6KBmlU5YDvoMpJs4NlQ3kTGZp2dRo/JW7Z2wCBOz4CpxLxnf+IHQsY3w2Cogue6
NH7LllodTgwkW0atG7cN6jsQAL5B1kAkAgrijTDlGSlhcPFAFWwydk++Fl+XtCieC4xlWmQaNypf
ZzO59a8Are4hNMpoN4ueuQjH/1aKCr1SXQ8MpXX2GdgvCaVSs2PaBsm3/5zlju6bC0OyJWwu/OuF
3zrFr0Wwd5vUpTYySrmyR2eZ+lkje8Q1MDSwf0EEEFCAs4gQqD4S07NRom0Gr5BuoIMtVkDAQzZt
C80gqUNTvm1dE3coQWA/1MzJSJk6a3rhHYCt/T1p1e+QSSO2VxxSUa/b12xKcFUFdaUUr91ZxuVr
azg6rnhz+k36buSj22F2NnfsHXLXsTaxsMYd/Ud4AbQVXmKl9dLq6kWnxUSAvwgmWnH4kTMncIfi
jj5vhGKFfwAGABkkjF1PbjYuDyfZL4pwF1qW+zFbc8RiCx7296zFmVoFv/UixFzecDgY6tKbQGQU
zOyNECf32IWB8GuDeGyTnPmn9aKl0L9NIZ7CCiZ7VNo9FVkxHlfhYsxodGNZ0CtRjjQHcxCMP9Q5
Gjc6Q6WaRQpeMvTOUiwJBQrfQdcaSVhpEGCT3fjMf/9h4kjdVdFrJCnNgSQgs7Xu0u6jY9cX4AsY
NuhaOH0jf5mWsTOjC5lJZDDqkPghinRH+BGNX1Yj0onJOveLk/uhYNk+NZLZjlu+sz2b/FmHLj9j
Iamy2gCDSg4JSY3Hya7yo6PxjgmH2vno5w+Edp9aHUsUOYb1IBycRWXTO3sRDfMt61AuzxOeyjih
SeY1/96aKDQKVjJgAWbbH+DnGwi7kPRJ65GPDCAsoDAy13J/MCxnn0/FfF4AbW30Ksc44tWs5uuR
uRqn43MqKT7TAtXoNBapPzE/Py5MGziIvOKKI4BxiQfRepH2eBt0+ejD7DVbQv3Uab2x5Sgu/QTB
HMKWaMZUqyJ6Rp2MCbY5iwMDXObwbfVuOmklYTNN0yAIG1zjsFhmeI5/2pZZnhLmeJusfqPK1H20
PKnfx7AlZYeWoV8a5xTTGvDM6iQrGyK49/WITKeJ4oucrR8Wt+c7I93oMKcdBB0hL1EwpddFkhEw
zbAp+ikZf1XSda4Dp7uCgzj7yhn+jHH/E4qqt2PNNdH7pdONSmKXJB3jjV7u176brKfgVs/zRMSN
/KtKByCdgWX/WIqFyLGkRmUlg2fDK/xGZn85JI5tdBv05xgboJWi+SXD/DuXRXkEAUqVYsXjaxeS
2KQ55quFEAklgfV3nhJks3TXMh2JwDDs144tUTKo6VLiGk8eUUWE+YW0cIdMHc9ZZAd4ev645GLF
Quy5gbynIKHJXSAcbsvUntD72KEvGmGeZubce85KaBGa/eYu2JMlNwda8i4jN6IfDox6HDj2jUSK
Pn+yPCDslEX+ZppQbOje5B6NBImjWghbdXYcqByMtC6B47t+a2uM3pupOCWuC452mmK/D9geNljE
oQmOE8ma8NSqOphPbbg8T4Y1PdnIl7ZIgh1M84QzVnWqv2gI2WreqxHthoF490dfK/Wm51hPnadp
j7js38xcGhvqeqIhw8Lxy8wvabRhnBXzeyTrhlt1Wc4wiBmwusEDX9d7uqT6zoSCsfO0zH4ZcyYs
9ExvIMPtS2SYsPrnYO9FgbjDMTC2qwSH+NP2HkWF9c6mUF6KmEo06eY7/9DzuCM01UmJ6rThtArX
564BF03lnc/wDT069u6rGR3sdrzab4NV5ldwWc116FgehlNClkOME8METroPYwJo14NfdziaWWVf
+whJDtlp99j1Ft8sXcI2hxnJgZsB7OV7iHtW3ajtgneE7ew5tC1j04eM3AVBnYc8xOtQsu++fPVe
LkdGGi/gxMw+gNio8TOdoLl7IzIE/hsJzS4ksrgYnohyda+5nra+ppjebkpIpAVnehfKdH5eO+E4
xd2rkdNKN3nJO+PYWKOkAEjEYe55Cw8LDgns/Axn0957sk3tSAIomogCl0SWMHDPIm3aNCm9kufq
t/WCZM852JXNnDgodYLKuim+IDpDZjMRHExztFjecVTUMvQFBMVk3s/airWXIg3finkZz9rQtkfN
5SwYO7RowG/e0ZF3sK7qvwRzkn1iuNob63hx8vKe/4Vu2CWZRV5N3k37uZDlqTDbTznN6YtFKN3W
6wvs8oszcGI42rlRlyIkUm+IluqUVyRC1GEItkG9fvOnVYCcudwLX0NSncWVFvbDq4FDdu9k5DTo
PYV1qBGY2bYIgkcJhnvd2IglvJuNIADVrfULavJT3HWwdLSw2aN+kudO0bznPu2PRrgHtuZbSpPW
oRBb20qQAj40gv4amm5+XD8C7Foci1FASK8MhDJTzTyFZMSPgGr+QC5YzfyUunYZTl7jNVfPjr/N
QiMwbWL6iOqr21aSWUpT992tUxeTm+yixm5V2P2ZQ9QZ5twjKvj3JbRNcUlDMz44cYWIR80ZGrI8
668P18+RSgDNMOPHrFXZzlI++1gPm6cUMwtxkFD+QUrSxUnQXe1PW3wOqR7/NdogLI0K7ISjokBA
t9P5B+NHFdbIhPqKTTr75HJJL18dWzrUxQXwX3OtJk5TTh9kNQ2qaGNw7DMJuM556Ex2s+7Q7oam
x8LqSZVLUCLS0CS9PqcWsURjNR3dLBpuobcEUA66lA0J4IjERNkCt+M901uyOhMguz0riX88L5QJ
wcfsvaFHsWs7OMph9iNjMC+JuuDEAdfjjnJf5E1yLNR81qM8Oc1KjBpbLvClsfutawwnvCDcG4FB
Exy1P0hKIyiT1ebGxEQhiuoaQ75ff/7reAxKuXkZPP3gzVH/TnFB8oFBKrMEGZc3b87MPCoSUfE8
x3n7ZFq3EEQnUnHwcXkgnse20p+HRN/B1QM56sKOcgHj3c3QTe7rR1oKltkeTffk9jfHdOoH8cjz
zbIDoqRCHl0mNQ4/a3Symjz3psMqwi1542oe+xk8ltcWniZeTy4yHHn/CJDjGsdMZcn0PDm6PPGQ
8pLVCfWlYbrTkms8wJLhU+b57KBBC5pRcyvG9j2k4ZthIfPgMwbXEIRoYZd+dk54Y7t3IEywfe5x
MF9is//VezxXsVGxnA/0p2GB/B0Puqc4D9G9z+robkzOFXrKy9Br8Qlo7PA6ZmFMtNFYbqYEtmht
oHlvlSe2zRD2VQKksalOUZM0lbDxYIK4KAIjVb1ai52fc829V8ES3sBMaIcv7ZogyPVke6QX8Jqo
Ph2WF25ehccKx9w2VnM804s+G3Ne/DhHrZ8OxUsORgzZfPuC6Sc66XFUb0ppoiWYSLUriYRiS3Zy
E9YAVaZ5R3S38OQc13vOLDCfM4Kb3dyUp1onOM9OZHFF5u0rMftr7CYPzXHdh55iuV5voi5IxHkC
XEcOWUr7oDUwwCMTzIIagi5uND6jLuaR2ID8athxau1LV0T5ecxFtSlqFSWjDfV2bU/0waVYsNAb
MGSUwGmIk4lMbgqqjZsDuBsmMyUCVddxFfNIBiYbu87BzCAn+2C/u9zGPPwzY4+h5XbzZ/bP2v7r
pSY9FjxtFmDoY7b6GlZPFjogkuTMHsSFyxONxCzWHfmMMXg/KcdXBvnstSUypZ/xTtj2YF47Ex3v
gN+2M99TnCi+nubu1XIHF3voxRwa7cIOhHzBmhMez9eRxDkzHpKrPoOuYflE9hrrXfwm8026dvqU
sg090jB9VpnBBtwbZ6zmytIV65gwLcLXEAuMb23SsvW/0DAQjlQxWVntXZXrHoOQdFmHgd2OLN/S
nzA38sfof2tGwKyHlKZmeMVWhZI6nm5LU2GKJM0nYSt7AdvrXAarCjn7PW+biwYcTmob3aWn78NO
qZPGAVNkrur2W5jlpFm2pB0PKAmsuiNrjJPA3KMdHckIr7qbC6TsFqhLU6FuJiGW3fmYDITzdaTQ
l22V7meLqGRZOuf1YqiPUn3B9DaxZQIcFL87g42yuLc8/LQkuihufxTNf0oGmTAYYraqXswXodgL
eBjnLXuw70DInGfHyuw9RZ5Hb03IgVaGb1ZrlGfaXloUBG97e71V1azZzbNDscAbiRgq7bpIFX5h
aG4yF/hU0OrigBBau3WJTYDEYvi1jKv9rDvvsh5zTLHilaE0aREOSh7unEAjHVRztVObN8QZ6HmE
GA8Bmxc6+mNqOW68eQQ5FLs68dfkDomY2Km6AinbtBoiTjo+1cN7QfHeJdDgZLiIB/PEa2h08Kd5
1PGGLpuUJTuJZyxJuAP41/tS+5kJkH2esWAF4FQjlKzGRfQMFmuJhuq5W6Lj0mYzTGeKUpvwBArj
bV5ayUmTxbuQbXdiNFkfcavPl6lGaYp/80VGzYs2suNbtaZFQzQI4ofxpTHhm5rLRcekgg5R20yo
BA9fZ1H0q7Rk94w94VcLtebCUI7cFWvw/CDCcp7F7Y+g0h4G+9FvqXD+4sXj3Ok4CfpCo19U4jTE
jnhhPpBD28bx0uPdGxE1cUh08yGjgLvFC75m3h/LKU+JDseCZuyYqP+aGuMQae0pqlvNRwFkEQsI
6Km0gheHc03HbmXMDc7WieRyhd4JcEJ32POUnGydu3WJWfquLEGdLvJ70SU5cgQiXFNM7nsGIxhM
0bAe4aXyRpfYEdfqf/2ppSnZU6nXWn6XzPPLTHjBEHmYOAhuYHAxvGVTicWzT5+RImONAx+9k0Zh
HgOOvC1P3fLDlhx2tq5941tRHtZ7Z+kuYnEDRr6ptXNZAkxN8Tea3erQmQ76UvI8x8UerkusHQme
WS5M9n7F8NCOlSQHIU9b0voGizyvEbmJyEgipJj0+aaTehFM3SFsc/fRo/GeqDGheoc02wTqTmYZ
vfaRjVsa7UzqlayShqZ5KVUKJtHJeHuQWuVgyfVieLNn4qFSVoC4zuwe+QQ9I3RtiIJN0j3P6gT+
UgUhNP9FzAcizZLcgRBC+cGMnL/1vs32nTnB+hzHkfxmOlOlKmexUJz0IC/3lpFGh2KKCn/G8Euu
gDWfxZh+alpG2FMUdYjYvPG5x77qWrRBFmp2aE2WdjUb3H9W0XPqjp5BOgssjLaHGhw1ub4j1Jgw
yJT5V55hQq1dXu41ZLM+2Tq1w4Pd2C0YYHL8qijrrs7Mk61NGI5SFll+CHb62CpxYFMBarPBqJ0F
OQEbfI8uI5y3VIbGna3I9xQdbobizafORTyomAsrfWEJeUGgQbyHi94/0ztv1hd4Q3Qy3ORcYKSu
8H/auGKxSdxMPVXhaF2/m0Bn7GR4bLJzMRrFC8ZnuY+dNjrX6sTt3fGS5IDV1rWSN8XJbX52g4YV
hBYnF89O4uMUjxe3GjDPpnWzj6E7EB1J95ghpdgarsdJ4SBXCKIUrHbcUJV2eb8XSTFs1x3cejGA
a+PHHNV+9E89gj/2Zs98Kdr03dIO1PM2q/xueDGi8QnEOs0jROfjl6lJtinPkma9SSlIyayZgG1K
Ekx2klG51RjaW0761tvMXhoAIJG0Vszq3EkOJmXbNdWRfFdiDv14hkfSZuKbcFvpj86A9Yyp+F1z
PGZrpfbqVnF7XqenwtBI4Tanchvrf/qYUPXRHr9riH13porratTKhENiH+JvZDjTCcNPCaAQal+l
t1QkdI43D1kssqPhMWQaxiEUH8IPAvFXMTxGDEdPhW3nT2NOztYGlu+O18U+6VHe9vlonWVdQsYl
sKYg28PqNhojs9t6KW0y+9aPdMnDiqX/mnWdwF+Po6HNdFQlfKbLbjhMOeKbxOq7CzMpZsOJGF61
No3vfVP+wCLCa+230ZGV01r8iYSSyYwMXHD2bFwRAh+0Et+B61K295lExdI6mCdHt32ptJYk7+b3
XJNJXPB2uiUV8nQalI3RBt2LZN21mywoJDzCeCjVAWPiZpxDhU3GsCgWYTw5rPjmhilBlyb1rhzs
8iNXQMcSdxBGRMp920aJmyPnv64XhsD/fMSUDCMRD5Kl5rxrbRyzQ98aqYNmmob8hD7kXVbldIZp
+3vd1Eij+52buXVY97PA69xzbNjIhhL2ZwwGHxEwnpM5ErBYq1ZiyUj2bIKU8M86IDVxpkV1neyz
suvvqWZ0Z0uxO+KZdMCSp/Co7PtPhsahYEWIcUbvtv5/r0qw9eI2js5biq9t6fS7h/gvzEncy9Sw
SnYYcmXFgAL84kFMo/PhJc0xsJgWm2VnXQBwOxP5cQjKORMnZ7iX82gSZww2+OvYdPhyQIaE7VM7
smIMgdV0M99zr3Oe2z77FbGg2Wc6oRGYpqgDKqAhDILvWUC6RtsiKPvavObWy6rJRI/4nyfy4C1Y
L5GGS8Oojpi2WETl9rUPHedYieqvxct2bT0FD2G4V49++5B0IjnlDvAjrxW+TJGE4SPjhcl4wVMc
P5a3rGz6+MVx35ZJJwoFhS15nhga+rr3Gyv8FbRJtLfR/+zC1qhfG+q6fchiF8ADeRMCYi+FNLuo
r//91up9REcoKrruV85qoKKSNYNlfIWqhAhBBc/j5k/PoVsRhLb6tNdlvhhOGK/eV+uia1GohO7c
H+yusLCmU1vOtlcfqrCk9B3m0+q3BUZxnEcvwETK4dvO0cXOtMes1kNaXPWoHFHvApJkahlGwwG0
B8kwEVnHSgLFARKU9FpJqkp4YpriAgGOIS7runvd0qrtOtnXg+6wpVaXAeQinfk5xhWAxCV4YLYc
rqaX3VDu4cVCv7mprTE9LBV2VXPMQS738cHVM/ttIbrB57bBt8IPmYjxDn45GjHVMk8UWE2iFNRj
dKvqz/XfcNl8XdCVboRghNiQXpJNLsc5X9LJZLF0HrwSZVA7MAu3nKfZ1e7rQ11Ca9rMqTSPyaKz
Xp6yxS+6n1Iz03PawViuh8kCpDJoICLcEYD99M+Fm6XYj92MVBD4gyNqsCaZp6JqZrmH0+IR0oCb
PE0dAV1Tfc4LkPQZi56xqoIPjH0/hryuYTwiLmMi4UuUlTihLPveK6DMqC69+xoYTf6FrOiQKKhe
M0L77+x1PFCXVRViim8Aw7ZZiYyTocS7VslvfEHukbOHcSx/wWX9yHHQvRAu5W08tVZdL87qLs9Q
qwu3OLtdprRbCtExcm7VSWz4jOvs83oRkYnAxJxfANcx8FZecTh1f419y9RDo3De6Lo1gq3GQKcs
k3qbbfMZ+naDqA7pAhvwYQ7eOnSN19mrk7ODKf3rM6aah6SyGGOA9HiXQ4/pv0Td6rSFAYAbq1vQ
CvMmRumcLFs/GxrjgtH2ftvegrMh7YtjYpk/WSibH4FGMnvaAsRC3PhnXYnWRXcnNWk+dYqw7xRE
p6y/ntoPTGwYmBgB2T1bgQye+E6a7pP0yLGzlxnZzwgiFkl3tgOhFu7tIvkRVcDycKSxfg5CjzDQ
7D7x07v2wclqsKfFHnBQrWZXITkz/BjN/ZZ5ODb1JNBZMBAZ1cZ2CCK0eE165KVGlH06SnUdkEiM
+ay6t1ZwSBWclF0MgUksbNbToKw7bm/REaCSaopzRk4cg5jxZf1d/j79vq5L+9mFgGaVLXCJYcEq
h3iXI2XnsM/bD5XLfI/l7424nRzSJ8YUQgbgjJvlGzl2myqxqltq1tHebWNECa1jPJXpdXQ/8XZj
8XTkd3xoT2JCIZkOKoDpyBOJ3YNEV1RL02lIeWDciIAUMT1l6IBvdgo4rBIig7rT2OdVQYXwg3pb
jeqBSDhMcCgf7CzCoSUBmkr1qnKFb0ksJ5PT8/vQ2WNvxiI3B8fGXpgPWBP7NjEIOCmZuLk6m80W
S0GRkjPfOyG4VPt7xmBm07q4qrEvKom7TXLvqGdPEnXIOWzdl85mpBF49gDNWPTHVaLaTvNPp289
4rzAiXepaRy1VvetNp9P6Zjr+LsaeUgkw+Feuj9rtsFjJ9tvc07zELCDPlZBhQJ8IdYtHcKTY1QI
/JV1CQlafKhSfgb5GGBSdfJcWT1BjyrqVueS3dpP6QB3hLVtNqAZ8MJy5PlBPsXOTQVh67+EtJoL
Q6X+kGksQLWy+sNM1ts5gocuiYPUB/r0k/mRuXFa3poITkYyKY0bcIjtmJBz4JUYotqF4p7ATq+e
lt3kWN9a74OJXYeYuT02Y+kgiZycy6wu66dmSt03WUyJXXxcZE5T2hZJoj/AJOiPpiEsyEFOl2hS
MGkIPVLPSdtJhLz2o3xyoth7pEbnPUo6PS+gTYK+H2zIvTQfuQsR3jKRXMSLa+zDkga7pctHb6Vi
xdRdJEM8MvOcOn6G9B8jEHHbYmZ4OS/wmnynMDO/Hyj6xWLCg1Cmt7ngJ1TkS3Gc9GDmmSraTaxc
3yjzPqaZhVaN5mAj5uni9N6wlU1/mJWMoskXF68J2kuD7ncj8gBrTqVl1+CaFPOEpNCpCY5W2upV
LteRmJQvaX5e9fKVYyFgRPgTW3bMznjmm9aL6yofn0KKzMiGhpwQf722koiKSfgsW2ZenfWCYzfb
EWiEiBqFzVVMzRUjzM6uqvm7KJM3IaR5wV2zFRUCZCSOSCsg6gUeew3iKQ6FMhtq7ZyTZcrauzcr
f04cfd8FXvMIAqJZbUx1cffC9nWLy9R7gRS0j2vMS9Hzaq+vWjEf0D/+CNHgYxHgwtRWHcqqbMxH
IbdN/ATMWbxoBj4D02rgbQmBCRsBj+8GrA11Jq0VSi/e4aNxKRhAET1PSxnamISdWTfuXxUNs7Lv
UU8eAaULzofE70LH/W5o6X5KObfB79yy4A8rBrZAwYJtUURvhbA2K3DYQM7BGMaFyzRB23Jq3EOc
AJc+NccndCwpg9UyYCPkZNfBi6YnrUxOjWTluUpF+f6+hAupWVU63jvdNTaESgyo/7CqehI+ilNU
kOOUgzzSZnC+jX62htChNSyMh8U+vBrNGsbJSJxqTJjjlhXKQTqmdQxiTkTOOW3f34ZMJqcqDGfs
kpH9NqVP9lLi6zPy9l1oojtNLELRoC7tu4tK+CxRK25sTzbvelX8dARvPbOShDf2/ORMVwcrNvPK
TtvomublxkSojwyc2MMQqv0eCDi3m8fgUkqikHD96tt+aIsjuDUwqIiLmLywLvQg44VCXDuX6KoW
71WufF5WBWM9SjOHF3j87DVh5BMOybprImrdNpIXpNUQr0iXZf9q9wfaNHaMbU66SyUvOfUZMgjD
RvsRVXejrnHRZmnyPJsFlgTDVBpkzadGYMqK/RP00TbRiX1sQ4uEOiJ4atFpcASMEpcPsSo9N8Lz
xMPwmGwwpPAj+/06YcDAiJbQqLEDlPExadm3tI46D0kJ3TqMW2c2EUiM7b/YMmE2ydE318fS0S9Y
NoqTp6fMJdzY2tootHeTOivWC19feKVgZRBeRRr11nKd2Y+ayiZQsIqh0SOmiFM5d5MWF55bMXFc
Rm7zzgr2Ra9h12NZG+bYELqKIFaMwJdIxt559D5KFsX39RK14gcEBUyiPMgXc4w1vwERms7Svg2K
tmAk9L91TNdqQDdjiMD0UeS82LKiVLICfW6emcffy7yp762a/boRYFnXk+qAY7u6jAj+GPoP9+Dn
It3yYQlJbiFUCQAxP43A1Q+ugbrBtNPpmtC/XXUvAX8XlQCdzER/MqvHlFuU0hBrvzEg2pVZ+x0y
GGN1PMCEUvYFWpRa8Y+C+B1xSM9qpO8JVzP/gOHvKYFy0O/qAggxTSi01mpvvZiamI7NNNAwI1VS
eALielmKE9G8ces2Z25Z5I9pzJ4W2ZRXnY8e6y/FTvDLMJT8wAi/VUXa+au2uwZedgk1St0hD0//
tbrgljhXHgqsbE4+QEUAn2N0fwcf76/Fs1AgjclDwGmC63ENVIFIinaoHh1+9vr04pnEZWfp5+Bk
xyCq9B+paf4OuurvIi3ufaWHt3ZCiIeIdf6egQPBWUjNoo03JH/ZLusdqsAZlYxWT6xbwrzcSjhV
3/M2ZS3bCZ+YOdiAeZ486ZPwQ7MxXzJhmi+YoLydRkHKKGcii9djFtgy5xKFrTBE7HAKNSmV9dKc
jFqkfreQuSlE1B/HGAsDN4j3ioV7fJhy3lZfn+Xea2rhoTZzXNmiUZ+mlYk0mKd2/QNL4bn3ca5u
629GOpufXNR/JaRvgwREPevlEarxrnQVMmxSZCNCJ6IyM56WtPtrqvRhQOzA4uifDwMXypnHRHL9
RbK/ct+Iqx9BGrjnpMRC4EQETMOE6Da1lwpfx0Hk1zml4IxaaHRom12BHW1kq7YhGykGYBCZR2b9
1jimdw2N6r1rncag26Sa0JwG2lAiBAPe//ztQOjfZR/rZE+4NeuEiCSMIqaXKgUCuvVvWH8tjG2I
6qnC5xHr0+94qdVbTQeagXNrQglblyCl0GVe18/XS5JVT2Zk9cdUVJ/zCqSLSW/dYMNHnWa99JRz
jKJg+613/ag6415dGtf9DrEiRDbXZUeU9be1I5GVF1zSYPnn8tWlZHr3xdFW/PTwT/kP/bldyeC/
ympu0IZ1/+PT//N/y4j532bN/P9Ec5f/T5j7tszLpmz/O8xd/YEvlrtlKSi7NHh3myrj5StjxjL/
ZTAy5l3smCiwiJT5N8Vd0/V/mbZUXHBHoKAloubfGHdNN/5lGYIwS0E+jcEU2P1fcdwtBRn/L5i3
q5u26YLYYp4sXYWa/x9c9CEXS2lroN1khBicXW1MSNhHlzVnQF57JMh3nZ3Mpultoh9APG4qFCK6
CH540fA8j+gwJsxKoEvSTxlFh0xkKNAy740nhhgkGR7Cqmp3+ox8IIo2WoWeAaMSK8U0fQpFeoyW
8TJQglD0mzgqIi7Z/C0msXwbBwv5C8X8ADZ8sYT7aVtRokYzaD/wZEIl4QtjLPGZgmegXubfribx
EdrGNUr575ATiTG+W17hzt5IUNtFM7uL9VcnnH3qTw4xNLvI2COkZOmpfrvTLqWH+L1w402Z81dO
BgaQro7pRtLpYODbZrNsa9vFdeilzb1R5dCl0IHqxjRsWbB/dkVzb536CZY2X1YN+G+a70Zgn/6D
s/NqjptJs/Rf2eh7TMAmkBHbe1He0JOiSN0gSImC9x6/fp8s9WyLJQ25M9FfG7XIKhQqkeZ9z3mO
SN0r9QNzWrULmKdXngF/7PRZRtF4K3tOWBMMAG3qA5mWzTlmekaSqPCVKuXGId5j9Nwf6kVOr56l
/Ztpmygp0T4INB+QFltsrBMXrs7iRdbcjEH6KtwK434lOHaTBuFn2gM1TYJCcQ5AtKLAGIevZGr8
oA1yX4XRayOmftk0zGCjQ6W1M8LXuNemjZG4+4ZyloPcyx6DVyG4xcJEHlFXRN9C3NnVSA+xP5R3
RDbCOS/1fmlnVBFQSy4H9Sk7Ry6R45LToS6qGManckCt1tTyoYtpeVLhXs6o4Nk58aVoAaU3jR1N
Atb2WBnedKmh5EanPqAOzoaDa2HCE+CArGFDw0obLQvLGWO5adLX01sQq3g91PoDGhAE0G0H1YIl
0SYYmLfUKB2CjV/3HkN5GA0VOybePOluM9HKZZjGRJiHr1WzistsW0gLKqT/oBGBvHFJzV0Y6Hk4
JXK39IIjsyauqtL5miEDAFvIs+Q5V6EWvfpqLKq/lRBczaA18OPzS79+E+BWgPN3QgmwON2wTpaX
SDuwX4TIBPJ6lMu+SRBBXiUl1ue2t7W1RtGXdmb/KloWiaFj3+B5BzsknMTp1XCMi4UTt0+pmBlj
klgRRGnLXJ/Yarab0wufbjfW859Aa8NqpprNjU0ynoLTdSU+Y72Z8mvdvj5dLcWCBlwmLjwUUqcf
8Yt2addRwwmxeXB6DrcfQ/tVxNX72cmxHZTbOgI/D7GliiL4LWbCFahe5wDEX+8wyfiZ2JuOzvek
eQ+n9//43VRwwR/vhsDO8PDwk/F1Nhcaps4cZKTOAr6m4lKmr8ExTRBxYS/c6IV3SRzDgxo0H7+t
ih346G3PYgnGZGoaM074kJ67556/Rj6ugJan/ZO7abwPQFCTPbcTbCZyL/6NgOf97RyyHINfmzvM
LcxEPYgvJ+LB9h9gEEfLIoSEnc48/ZLHYLDtK1InlpadPOSB3H/8mQ3vLx9aYNVyPJPb7ejqUn/7
ZuHi1IEBa5jHRO570e7tuDrInmlbXQ8sV8LDwO9gKPmZQiRJmr1yX6urowVK1ZCiBoMcsvMjAp3q
sxv1Pt7k1436/erObtSYxJgYdMZdllSU/7TrpCQo97SUVbGzJ1X3IVCrWFwSwWGOxWfvb/3tAshs
B3tmSM4OztntkbNbWjr0fBw7Yt/UjbXoE+LWxwZ5nK8eU9h+wCOj9kdE8d/v5UUjvR8NHf1lGDPV
TAp3POfWTyv3HtDuM4Tlc2y0TFHxPVXSB3anDxG5Pwt2m3TW2S2nFit2YrCQjNpzM0d4wpP5Qm9s
mnLJa66WCbXKxyJaDl0JYWe+0rLOQhHLNN0MXF1WUQMVBRkE4ip3U0I6cRez8V3DFOaLDoab05Ji
yAKXhnrE1FJjxCDqmuG5KPnZKWISnXPisBpqJZSJrimz5ysp/aWaRQd1D9T/6JKX1q6/ReqjEl7A
NsERUFcnWAvGS2lfnZaOunxLDXGXIdXro8BfuGqxSsb+YXZSisvioRrfTN+iX4a9D/Gpv56wGCZD
u9dtsY4z7Srm8dCDdC1N43FymFlPS8/sJjOFQ/5IqZtXBLKqi+9hIYgzYEyc3kYN4tOOSgvYswS0
jQnDDFQT5dVVAzdUt35wvAfyOToKfIzknkxX+fBre+Ogqc3Nr0PtoJvn857WktPcTosgXuSN+u0A
ozHBuL9+izVEVPenn/v4STUNNcmezU88pMwcnkt6kCHO5ifPr+Z5dFzBDocNV8cxedFYwe3s8Scc
HTyxVLLKgEsqidgSXvzqDi661uKpUiuXuhXRPL/BXt/CzPi1Zcub7gbn7P0EmGrXR2wua8FXf3r2
r4NGf2ocSmIyUdLkfuG7EswHqCA466+tpuYGyneLVs+ubH5VU7dd/araeA7ZdNS1cldEEenPsNMS
diBFxDec2zuRxS5fWPTaZ+lrO6O/MrPo6Pc8UG3F2HKc8ZvUkbJX0Ez5kVTdbfXKnYsE227KGxJN
9iPLz2nHiC1LrfNq6DcMQmxZt1mePmU9Q7ke2AeBQ7xLi+bIFBgtT4N7GsW6DMOnkwAByZsazZ6a
9rDOf9MKZ1MbKmy8fjiNdYfqPJZ4RIPhFh363WlPMsrEwu16l5o8J1PETq2Q8mHSnQdacb/2IDXV
gAXFMafeFKZzdXp7yeLlOjGftC9xsXcXtiqKDxa5y6eHEXrcq5otBjyUUrS34EQazvvsOSa+Wg0P
kAU17fTIlzW3pRu8b01FhUD9oYyZWrJ+fMjr8HD6f2AnoXaot0qNj2hQUTbNVzXrkPFMdY4dJTil
HyO+R7D3L9b8hIniPs954PgZcGj5VrVIxNTs84yKPb61BfV8tkxCDXw2Y5TZeM+6t5mXZHidD3Rh
Um1ennYxkkrY0hmfWocZ8fSYFqZOy4TdV2loN0FL4Lxfxa+22mMmam5LbPUfoLbgmfp8qfwJKjhS
qvYaCzyYawII5emMoo4JENJoXFO7ptP/JiyNb4blumzEw+nJJrPxoi7mtzYcLjITYz0B7K8wWJio
0vixrq37mgSClEx1rOsHryoytsT8IRse3ap4GdB/rU73YfSX+ZRcnja0fcyU6lOT1QQO+NpwN1Sk
wsVpRjg98/+tU/4DmMsi+9/vktXe1wX+z395gH9XCfivygXvXpkaw7+ubvXSvrz7w5p700633RvE
2jfEG+1/5papn/z//cv/9XZ6Fagvb//8x/eiy1v1akFUvI+H1dmm/L8sLPX6//q9q5eM31vWxUsb
EZf168X2P/75D0P9xq9zviE5mXOeJ5NN7Wt0l7/5ddZXYW6ep6vzPJUZFo9/n/Vt8R90hYXKkfUE
TluDHXBTdG34z3/Y5n9YzLie1G2bs77NHuA/P/nNr+n5V2Hm33Wb39PG1Av9Nou7pmFLB8cib2ZT
uxWm2nH8tuGi94Cx3B3plDXEC/YkJsZAOjfFDCMt5uHhuSmzPUZzQUBpXCwTbyhBd/UqFzR6Oh1L
ajMsd1Y+IMGVxsVvd/Jf1/vu+t5vCLk+hxA003R1V5osNabanP92fTnyXVpuMJCHjqxNauJ0A8JL
QwdG6szunoAPd+9KnKp8kNd55lRKREuwKJLoYvCxD3hutJrDIvkGWWfbtGm59IP++pOL/OMmcpHw
46iX8G2R53UW2dYXHQhSjM8Lf8LfOBHZ1JQgefTge+Kj82zi3F8nBtRmv6Vy3aU84ya9aatiiysR
j2fmroij214sP7kwVS56//U6lm04wnJooTpsHNUi/tvt8zkXzVR4g6VtczQFb0yyLKnyy2jWRsV+
kfm+sLUvTRfg88MIookxXLd2fI2sj2rjqAX7Strhom2SH+MwF1+DxL8Ssf4UB1kCE0HUK8/1m5Wb
cnDWO6dbhVGGRjtCmDZGxkR4wBBiQjEUcMDHxq/FyrOJzSxqHP12XL3NtC83yJ3nFVAJAn+sPNg3
VGOWnPuaS9K/tkZauKvZstKbYcwNTqLOJgNBeIlh6oYHRewtN/F2Di7bhY/sW4GjQe678JXr2af5
iiff8ljOndE4MsZ2Qd8lx0kL2DybMxbipBFbJ9D8TTeW5vXE/hNFBfIRGudWEFW4AwpUZU2387ss
P1oQuJdeWRxAiRJL0Wv1VcmPYsopljHxxLtqsBPlyBw2RqWM3UTgpJplUu9t0UtQcUfvl20im4VJ
S8p6h9n+QKX6EehaATQupVvWujGf2gSnzkKnIFAHPIKwUSTcRxA3r11mpZeGPb15xNNu02QeN4FN
kvlUtcjDjPwRH/bFqerrIlvcfDKo3m/8To8kMxoHYgcRjylM9cj+NqbqsYvDTOgBTpQl4OX6InVa
e9vZ7oHK8bz1xzjnJqTmqidxaw0M+EcxzAHKjsF4+vhSrL9dihSuCd7C1fmHYMvfL4WYbDcLPNpq
xCTudabhRZbJLdPApqBbhUeTlTEfrU03zC0Sfx8wP8jhQQIqIALDX5hyJrU2IuvMmiC1TcWz17vB
gUYh6S2d+1MbMAWSJbcOoXOvM3rl1TyQiMVeY3ArZ60j/0TOGfYrdlD3kYjNrTbUn0QUGupY+e+d
9umGO7qEjylZLHRpn91wJshar0fPX8hAppddl1VH7Y7EB2vlhfZI5jVE171ojwlaxN6sUixxwExy
/N48t/9Kbn1X6X83I78vDf+6GpJr8GRJRxcMgvf33KU0Z/sEptBwfTUM4wfCdOu2s+B/STNdBaZo
tn4R2NjMQOv0UdmgU/SjxUyYYVp+aaqCnSBZu6uu7JHqu4uPhwQT2F/ulksznbKGYObzzleMIgTJ
q8GotoavoqitLa4lDzDvfOmOVKFnaLdxiYkAbBGWI5YIgx3salaRXKAGS47DzvfOx8dnY6WdJk0/
tF0a7eYpD68Z2xQQIWqSIkIwBir/R56P711NNHnpxZdjj/UB8J+PYMy5CZseARON5EA7VvZYPP8o
6a4u9R5EBOFxj+Po3Tr8dVIU6ZPnhrcRWi5OCDBbgjD9OdF3X3Ay2mhmOV1yIHJqzOzo642VhxkY
2/+ioX69cyO0GB2SeJ8YoKDS/EMVw/CNZ+jbLbIzzy/klpa3x/o+Yogb+1djjDD+zPe8VXLAZ5Fi
BXIQwUcOqQR13HF6LlEW63O/AmzSLLGhXJR9YF7qUz3t41LcUJL9HoOiODDeHPwjKFJMQDibwhlt
2CHRbqhAiHld9eCWHFt8idPTlbuyzi51+JE7U9gexpVxoABAbkKYfvUpfx4yFDqq0z4zmG/sNu55
mKtuHZcOokQzQrSS2jelNjgI/UwTX1k+rOikYMQCNFiiSljXNtEttkXnzS/GcpNFNcqhtAPuRMk9
rAb/OSUuw+nBTcjO3UlZrC1D7gfkC+vWLRHBjcO+1e5RPfZs8efXlLtOA0NeU7M3ljlBNv5cfve6
QfsCgeVozgaTHHbfgcG0EEmH7NMod46iYjELfmlz49rTW+PYwXOjTsv7mjYhNS2fKujFtnRZiLNG
J/RtLvMtiR/GvK5jy18zt3K4qVSHQO9Xco5f7BLzST2W2WrokIxFDozQtoUuM4TU6BF/jIV1V7AN
IBXKC2Co4Nw3smq8qQOSyeR426ib5lXOV9vov4KsTjY9r2jW7lvq680+KFvFSGvaSwOL50hSIcRH
bDAkfXFLK6YTsO4Ic4dgjYwtwIqucV+DNESHgvJM14c3K5P7EBvQBt8FUoMZdLcN9Zpq/IHn8thO
eJuZnfD8BDQt3OFnoJtrVJ28CVyzhQiiN6vy4Qi6M+sjbBmYHlpwCMgFLlADgN6B1refBnamMVI/
1DOkgBUtkE5pmM5q9l2C8lRGAtSXeu9Wmr7EY6cvIczU97ClNtxa466vQY3lQSh2jo/2yLOA7zlg
e6q6+okKZk+6w2qIi/7OkDWSbNfbJ1o33vTkYcCmTlu0HxTBfRH1bwp04nPOzMb2k0Tds2Loaaal
0Gcg6kGJT3LdWbmxr6VR8OxriwGx6qYYY3bB4eig1Qif4bVDk4ZPvbB88iGQVBVL0y23sO3gV9Pf
yco5xqczbJGKtyQjmTputm8IBPtPZlzD/HP7a3NwMD3X4wxh6eJsFRalRtpHx/Y3GhHdmCmMOd/1
H+1m9JGoZjdmOkWbvHC1DS7mJRPRtJkISCCWbCR5xMijm2T84YKuNLrqG1qMbREHqMssUDOGnsEa
FcW6TeARPOQuAAJdB82U92AJJ7xAHLONhZP6zVOqVGvaQKawLYKM4rDu3JmCRVDGFtCHFldDMTrt
bpp6jF2qUJSY4oujRXJpxNdplop7H98erIumJ1hSEqfeld5FXs3PfaJd1Ig0LufG/Ob1RX3vhsb9
FBTrepDVvUt5flUWu1onvFLMY0+SLRkeoPBwmdoTfiGTYc0W15ubC7I78VOEs46QSX/WXCoYBDdd
gDXXET85TO7aHolpsi50PdtWW/8+jMsbKUkcEppOjF5BJ8zWE0q2LBbAArbSs5AotTz2Arb+5lSI
bDSk5ElFH8Zmr+ig813h6m2WdjV7qFVMUiBAeK9IQ0RfNXfZN01zVyls+r1P5Om+jX5wjpKrtC0G
Qk1MRMkOsWyV/U24SIOmJEOY3bB5isJaX2u2V93kfqLTtYR20tMx2Ipc/zp1DqqkhEI4QXlfOr3F
HcdRLUP5cdFk1RfPYfkdHfJJPt4EeO97J+rJsYXqknv01gU1yLPapJt5YsCTECxdYwSO1ID10+rO
Obqw7lddQktSMpGTq33bNvMuxEDwUM6ad/DJ22WhmFZ4SvQHe2YApz7UBZD1+xOrDOrkjwFhFCDK
qNybVl2zIGMzUxaeAeVylFvb0NDNO+qLTKfFtKZhYG8DkFqLRM/kkXIW9HrJPrlKpdyU4/gzwD95
a+ASW8Sd1x4zbUcVCOn3yMjQM2tr94OHcDdfDMlYXbAbPritrV2mTFLXgU2pR2DWSAI9fxVWzfab
Vi55q7hZcYYvTbCRF1HbotzuNW2HlRFMX/W1K2R96YgyWAOlBMMRBQ8z9KC7qlP3a8bZEzba81hR
qHVQf21BECNCSUr7YEa5XMeRmzxN4TMe/3WtsKzCgIXl+kJQGKML4/syPY7OfHvS/lucRj7+gv86
5Th05HTPsGnKuWpK+u0MAoIxzhsToa1V0g2xEDOsAsTcTDAcMrteDezGfa5CKpluiCUz1a7po1pL
v/DJnUkJ7qKh527qqdinPd5ks8DN7ur6DIDCwUJHevLSTRvAflpMwTgmDPLNHB2f/qrebT/+MH/Z
sdrCc5F9WBYD1zPVKee3D1Nj2ekzTuSwS0AKxW18GYn2ax4XT0gAJR5TxJx8C5gWqjpiD8HDNjcd
8amp/20iaOoWX7JHGzlZyyRrjtgpiutapreeZv6C5vaEd6CCT18Co5ebqZ2TtTmWw7bo0JFFo7tM
a+jYrfVqQq3JTWPayRkIjt+5T4DC+n3uMbeMbIf9IcnvQO8u28zx8HY2sOdIZ3gIgxqLj0kieDta
O/bsF2xVslshu3pled4e59i4LhqINx/furMmxK/DiMfZyKF2RWtWnN06X/iQuMwWxxJfouz9YQm8
Aq5sEd2Y2Mu+CJb+2hUPUH38VTR5krSEdl56eONXH1+KqVa5s1MaNTQLqANdpT+PxY5X19FggTXF
/Snx5RImHJiArYQFqhKqFTI7gwPetZdJba/7FH2n8ouJifgpC8yHuS047tftW4GvYhnlRvfsZZxQ
Uxw+O3Ba9/FQTp9Mk6eT+h+XTKgpmBx1mjvvo5PLjdIkwluRZXW3jzpgYvMMVb7ugE1kVtGsbMzu
/qSLTS+DF/ipx4z0zszO5VYPihefmI6FZtGjynT3+lQMRAaArsAikT3sbfoDGToKtmIrt9HqFbfj
SyIGQjK8HOlNVV9QtviffA9CKQNch4XJE2enZTYLzgzrJVgWujcgb4Ab2aWwCv10hiBF+s2oU+Ny
zRgxrgjJSGQFzCvjDXQW+kjO+yjQBSirxkWCbXWQzqsX8LYFrBvD2vj2GF7Yonv9ePT8bSBTUrGg
ppieof71fg4QMAQaYiAp1JUDz2Phmzs5tZd2dVGZCDrDyWan7SREygQyXBihtWfXCbnCC9Kbjy/F
/csBmnIron9J1VqXxlk1c0wB4WHQCpZml+rbZKwhJXjbvp/gM83VvGbbFSzQ+5dHrEWYBvKhvInq
0NlRa7U2buiscpm293rjfefI1j5Ecvw6pwUhGWYd34MTu2uc8qI0Bn9bROxPcaWSPQC1o2ULhddk
XntklRPqi91hqJJjkdFnCRK5KzojX9WenbL7g5UkBwSiYcC2swrsq1xLsMx4M7qAwCAOO98II1UK
2XGvC1lfobJC79Le4EDqaSEDZR4LwAYdDJCi7OpDgMV8P9g9CRjIwDdA3EgNxnCm6JtBVn4fKs4T
JypMM14kld7RXiuTLy4aiNQaH2oK/xfgurWlYU0vpVl+Vnex/tzTMFMaDgVdSs205s5GSDaUhWU2
apVQhzkrzRcduqRjhgIA1bSY1hwWLoLSbte1q0Kg8uEndvB1QXdqkZrzOgs0krM6pzgOlrkGIyE5
8xCHgiXWBK9t+/az243XHVrodaLUQa1VFOTDtoz8jDMpAhEPXMZUbnrzOJcEsw6ti7C5zC+7xCdb
0Nc+eZQtdcA5m59QM/IPC73tMSLfPxR+nQIK0iO2ceiwSNqzDURS+o0Oib+mKHgdjnqxbAmNxD6O
hRFLDDHHoUgu0fcvCo5Ei4R9wno0DZ+0UaoU/bcA4up9Eo67dMabnRcWaoUqWBcKjUCpuDgAjaAC
Aa1p3Y8Fxro2tdeDk4d7mprmUu1qtZ5Qhmp4bAKzuvz42XP+LK7ZFpImz2WG5IhhnxWvpFuCpykG
jbjJkKTVxMI2ldV3ZIAfrL6MbursLYdFAN2RKFtvzsWy5xi8t7UpfQwwMdfd/FwRi3RD1Kx+jDRT
wKEy8YhGuKhlGP2SqKX97B+GRpCRpthDIPS7BZZRLPydPmydtDBo+5C57YTVulAEq4mj6KXZU5MY
Zpx1ESkjg2iTJRlpxnWLTXox0Bj1su5L0Zj+YWJjW0f3AearZUGINq3TYZXT80C13B59wwRBWQSc
tBAGaHV6IfXUuQDSSOhbLncJDnwWbaTiH9/cv8yxHAd0A6QPpwPDON383/ZZXogNpYoIUKKuRdqn
QZUiKBF0Bg5EVJu6JZnF9poSScKixkFQI9aCT9zcWxND/5OLUWXS92ObizH5kqmiu9Qq1dj/7WKy
qdbNuuKbhowW3QLM3qBzW6Zlg46GSLkNVvqdYZpXrUOdV4UGhJQqtqQEZjLoPttO/zm3cDEMOo8Z
RqffeLad7rS5b9OO8xJGD6nQIcgieNI2v1SCCnhOzO2ClHhoSuZIZhUd8LLP26Uj8vlex02BHsUP
GIfdIRs5ciP6bTa6orfpJBkdSlw4eO6bl7zxg62GWGjNvnoZJ1QmP76v5l+eINUXpSGAUEqyuXl/
X6Xua13R6RoiyVUk813bdgaJ3mxsadDeOENZPaMh0RGJ7EQI8x1X2kWseiaFYG3wN2UBMwsHXruW
tRoblqMRFxH60Cum24CaxGPPNKQBK8DQRiiYrtU/YcNbz1aw++Sj/KWuorqzRFNImzGiesq/DxGA
nkbSQw5cpDWZuBN5uJvEA5tJHMkza38SyeC6DqpHkDwmp4R2FXRd/zCQn7xU+cPkAGtQzMPHvCal
AH3DtKjDeFuXwj7EoM9gUgfOhgqTxAOkryyZD9eJm1LlI8Tjs6n8z92xI9T2WAhOOY5un03lrdDd
qfeYyh1asFEFdQbl+R40YrdpZU5CRpk0SF0hsHEOTQguydLrPJzvug4/2lCW+yJJHtrJSa9SXLqL
iF3kvkqiaSFRCC77mYJP53wjkHpFZJH9SHUWw3PowOQB1Yyhwl7WcupJOParS2t86ilnfbKbNv58
iBxqDRSuXdsRCFPPPmIUUmFuYlrVDlvn5TA0l1iUnoFSkk/cJw+WbR60gA5RrzmXvhPdkjHdDA92
N35LNA5SmSGnT0bQmbJTHY+4JJrm7BpcemHnvZCwD/vB6luob1b4WE/9Y1jSC6mHgbpupC2DEodw
MBB4lUvC13stpOArwYjipObCBvHJpGf9OaIZBYbSL1DVZKo528P0PimlEbFKwOMpaXPBYOTtfHgM
qA4nT7mfDXRPSMDh03TLmbzSzKM+3cRcNGSJikyl8DsIlDXmgmQrtAlwWTTfjdR0b2sD9DwsgtSk
FldlaYxZG3NUVXvMPJpFaXwGM0HKYZ83xkZFf8eo/Nakda8g9922Zn17GhzDNNx//Bz/pY7Lp0Zj
a3hUX9XC/v45pp2REy1dBaBU3G+6S1V9EsM1eHqeU1Uqn2bn0vZj/JUVdbl6Lt+kRe/sdBDXCglM
s6K+VMuuW/diJuVm7XRF9IlWwPxzQWLwuq5umnQaLfp776+yQbUWyJ5tf+r0X9gFbiElpfvEnLHv
YRAI3AQQW8Qpj2Gam56+6KbxIUC3ZKguOss5rvGeHVc8jDDWYWTm2MDWnXtLIh4GaxxQe/i9T1Se
Dp/c3z+v3OWhU11gVUKhVfr+yvXAnWUpGOXTPOOMj6BFxxFku2aKUuyYQ36dwUj0ZghYSgXCI2Gv
hQVksisOMC+tT0b5n5oaKo5sV4USH7h86WcHqCxKHXIC2UB0sgaYRakN+agdr2iqYlsbjQstRFJB
7Dmss3qicGh+i1waUqel8tTplzNtOjfdnPbhn9wttQC+33i4XJ6pq24yCnpxpvgx0MxhY7HpJg++
AbYU2X7qVkv66M8+e1OYGrqPyhFkOxXKYk/QXBV8UTLCj6/jJD05uw6EzCYKKD43/3U23vDGxc5Q
cJ6xuurZh58zL5pwuJqGet5pGehvs4GfSJ1JYSTDeCNsTHxhxUo4YEVFHmhgoHfaOzxwtHxYQLel
74EdLVOyQmCLzZojt4msugXsNnOrG48ulUl3zo/wtwfAKg6+xQqoE0IUsjur4asGdATx3Ght69S6
KE/hFw2q3BYZ52bOpERzaN/3ZnI7Ka2vMYBRTTx2BpYHatLvOCfn5YPnOzq7CJdQFh+irvQdsarw
N9Pks7QD6Vnm5uM7+Rd9gOtxUreEq9Rk3rkgA9mNH4UZfSKR5/nee/RdczyQQAgDrN5z1CV+nRCe
yMoPMKztJeFANz6tgXXVhP7Rt5P6kwfg1Jg6+2rZYkMBZdPCULfOH4AiEt6gg2Id456eY7KilDRS
EuvAdNZUfFyTfII0SOBI6GoxT6Zi16c1Kds6uusMeOU3tuN3ZSR+BBWhjzRZgltrNtY1cVDHmMyk
lUsDhaZ+6h/HPEMG3hMemGhChbmBT0oORjuZO7TD+cK12gbNzV3ukJFLqDH5uTG4O4/J/0SHibQS
v3pavNiSXB3EvMS8ofWCM9kD0Qnh0+opBMOPvzP551PId2VKC/+fqaQKZ6M/jkZjiuuS5NEcN76m
Eitaw4iOOgwtshNL5gwWYtUvyO4JYqKnN9isYWO3xyVWr7VwRPfkgM11y7sgb+S2qKG0Yd4dSflq
ltJ88frU3rKuE08weT857Bh7ndhatLzmgS69fou7q1qEkaWvyAh/7soxhnDnxpeyImHMb1TjLBpp
+aeueSnnRVjb7eUIJAjRV7YLkz47npgEvT4BKPbGeBXVmXnXC97xBENo4/mRBPpi6wZNugq96Udj
z1vgNej9LbEJajCiNuajNJ5AxhqtWIZt+5yodAdqNS1pVIuSxvDRMNvH0iFNWsEXdE9bxEtNjger
EuUtmMCV6QWPM4ETh4ptOO1x5E9RXqylAJ8WhyT6EDlRWvG92SLu5XRAQjEEL9OrdqUb1wczeQrm
17hW1QLsnJt/w4yktD752v/St8CvhFwe/Sbznn2uxyvsMpalOQTLPrjTQyprXv7DKrRrkMnEB+SE
C6aDdpwLAuTqli1KBLe6mCJISvxojOI76qYj0jGsh8W6a8Z7OPqQq8FhZQU8e2zy+9MRzsvAvnpm
0yDnTD7ZKRhqPX3/eKs6lGmw5LKfQYf6fr1FIENMgQMeGMFnsaVJ2u/rtNm6o5lfRjs4nAfX9+46
oiXRwI9XlOXzzWCykXMuCc8bCfOeSHjl1A2MuHhGk5hd5LH3/eMn7C+nfWpkgtY5pw6JbupsnQsb
ZsOmY7jk0G8U7P5LMKEGqjrPwcVBnvhJI+/PeUaMjONvc54k0Jzass0pw358MeqOnN0xoVrkyGwd
6SAUfX/HRGWnkyyhL6NMWlay2ThgQD5+C+PPAiFTia6WVFXjsOzTlPNbRaHy0qRI4AMQGKh34YIO
ULtjpzFeVFFBUEllYN3JI+XbcYJV1AkeTLqZOgZ7MlGnbmX46U/iPP2LxAr8izrh0JWZ6YEWAFyl
MC/NHWD3rWQTByeeR/UigA1LMKCYxh9lRF2wDUhjrhEMq2KgSct/mL4zPqMj6jmKSQO83KashgUM
ZEmgJUg6TZT9Vm+pWUYx9aBOn7vHCS8T2yoLovx9QzQoUS0t3Pu8GRbDYH3DW2xsDGi0eh7Ny1im
L8KiES5rLoDMnXDpJ5shZbDZKUnBYopXrS4exwi2RJmVB3NGmVpV/iocgm4/VcOrVenGLieHjNbG
ynZi+3JM2zWRtNGGCc1fO2zTrTELD2yTgqMVPoRzg4gI0dQKjsljA4dtFfoZRGynNfcdEVVOiqQg
q4NLIqxo6oZtspWTmd2kcr6tavsSZUZwQbjK5ZTThuraJN0UFReeOj56L2Rd5Phd9jn58R4JuOua
SAGqmQnzd1SEd4E4UAcu4f9ioJDRVZ+pPJ/ev9dGonvgyl/3aJ72J+q1m3B6qHSfrAOFUo2ihvZG
xP1cBqRUbch7lhc8FGKnzfklJVjjeMKHDHm9EGZaHUKt1I8mueELm8TRFZ1v52CxaTrUTMCBZ2tb
SJIB3+OQffb4/jnLqJXRwnbJd00vwjurfoz9mA+dG+DiFfYL4cYR7Pf+iawIC2yMUS6M762IpkMf
J9bWp0q8TN1cu0gngqirZObripWIWKfSmRLhorR9FAtMosubADrRXDQXFOnj3YD25sCAaZYDMe1L
28u/Q0BbQA9dem2vsVkQHoi92t2i+7kitLK5qvv4KOYnqfUJSnOM8fo3o83CvZu62Q7k5xWZhmQ2
j/XV4Mv6VpPOTN70IcfTf0HU42U+LbvY9g+6UwSHMHuj/JTMCzFCdxn0mN5D6RjXfrV3vdA/gDTs
jmHCFMqynC+o6ZjXpP1Z16OMbdoUxAvjYDkxEw0FX53N8jXInauRdj4iqLHaJ051S/7Uiw6DbBvY
OJegTOwzJwIzbUBbZVVeVEMFRGzi8AfVHBLmPnbYOOf4u6gSLbU28VYNn9DvkYKYjeqvVwmpYLRf
V4kkE5qkiRRlymUSm+gEanZ8TtkBGoMZNbVoVRBXkWtbQ0ovStydVC36q6F07wyvQJltkY+XsfOh
mz+sTsiKsRb+fqCcH1aGcyw5PB7JLwuQXR4h0Wa04YhEDCuwxx/PosCN/qhUuZaaoSmbWFIJDM7m
aihc7ZTEjKey6nxydfdG56zqwvjamFm/6Rp3Ccfve9ggr/J0cKWIjZI1mTOUkDP3Ec032GVwfAtP
dqBUA+gGA4Egc/iqwmiXZWR8d62ee6cFLwWZz9hHGePAydYx0PJ1UtCWqENtJU2gK3Fb3RiJf882
9Efuj7jngi9ljqJ+7m5YyLYaXf5m6En6AcNO5WBex1ZIAhev6D9TzUn2bVqhcnaoeEiGPpXadgH+
Z4u9k8yascZebhckKEAEGQftB9nPOphCJg2B6iwdUjR94ECnWCcVhBCY1AUv3YU97D3h3LK/XRCP
vfOa7P+SdF7LlSpZEP0iIvDmFThe3rSk80LIYguowvP1s7jzMjH3To9aOoIyuTNXPk+gbOmZ5Zvv
3RUdWSsjMb00SfBrLp0Zgr8lNZYwmi9c55uIPMVpLhiGAqJZCdCgtCQ35dX6sugo4amk5YePh7GN
lEytEJIJinZkTtrmeRbjTquAzBkenFicrNtnqX+2fU8hS0f1k5b1F1KsjOr3tYPdbVjLJ+48RNJW
2hbmNuMkmZBkURA9FRpXZtkfnSD3b8j55PA59oY1x3PTFbgk9OtSrc4hldDCpNbspPOseDhI2y4X
v1Y+cNlsxwgdXyAWq5qRwa5waFMB0XUYFu+OrqVzXkNoS1UJ77pIr3gab4xMu9XId4Eb4MNhfhmE
2OYIKKrzQKAvGumzJglQRBYBi6nGPLSy5cdGq72zAn0sAoKcrSo76mcmXi7/VC4eh8LCiwvXBX9v
3hU27b1JgZcY9vcdCAZUyJzO6UaDFmxqnwjHl6Q2YwrLYFYFfAmnneNea5Io8LDrj122QpQEmzOc
gAsBZRKDvxvTCoab97y25dmW+RfVyg8wrCwW1fyX9nS7Kx95SD4Cn58WOKUKOPoXojTC3rNek26C
fSBEvcUaf4CSjWHHcudmWUxnZcNPG2Durd4oFToWoqEyVx+rHSXq1Ee5D35ffBrgw+XEjzoEfHCr
Nv66xXgsZ24ybsq/McDBFgHU6rYrwxq6IPbi8m9SDR+wXb8WRtTRYmIW/K/DAjcY9EkR0xkP2634
DNaGqKyASTvigoJXfrA6Hgc+eTh+3uOcQ8cEitKC3eB9gcd6TqhJiwzHx1++Wj9m6+z9WV2G3mxJ
FZhr5E1mERpNQauptCNdXSnKvll7Bj1elTyUlvOUGoLLj38pddlgMwP6p3VOudfQLukeP6aF1xCw
RRuXYs1YN7ckYwVHbnK+VuZLGyELD56HqY5Spbi9X1kTN/daFa8BomGdfKyS0A84F8wCdY95FNpa
1eTX2UBzXfKX/15XfoPZTnp+5GUFKSXXuUky3qTa317lfPwLqCkcgCKFa+9jKfZszgfJkyn7F16e
Ox5CKKgwJ8nSDnuNmkqwK/wytErdp7L/hEHNZHL+JUjDQN7gtEYE6RsOcstjnbcPTe//ULsikEWp
tU8pjHYBSsVNocOmZyFSTvkB7opfi3hycc4g6gafGi9lwM/jcFKLMuIxYfkIxU4Pm7oCXab/la1W
s9xWHyLjr53zdZ+VPSYh2isAF+SHsSx2SV0+WjrMXqtlVIlbNkyJJHfDSoHAkZGmYP7TnObS5odJ
5k+z41PUzebNc2moFOpzxksX5taboXWfQ+dbEadyDozjT9qyYnXmclezWlEliiO25BdNUuzgj/av
0x5mRyO1WgkWzLR81lvj7NXZc1Clz9K37KjqWOX9mftbEVAUT0GlXsxPwuv+1esIlkRD2qYtL8TX
fGPq+Y2s+Wl1j0+9oIA1hG0Tdob2T7YWtAIP7bv1aZNoN2gzy61YPBHfto3GgwtTlC8VuSa8xjwB
5QPznqY+PAY2phN+pS77UFlXoG32GGmM0MB6q+FOi7Af91HSx2CQBkJsrPB7SPL4RJsU99zArzeh
ydAu00e3fNCaiWyhVuMyXavnttMeVoeKZkgeMtacew20cqz0zCZhWH9lEEVDNEPQ08rbNf78TZHL
EXc6iYwxo3B94GEzCvmg+epP+TyyukVZsD0yl07PtS2KWFt4Ugtvek7K/kWx4FNc3zIOa/FS9sjs
aEPfeeDRQQOJxx3JxTkUUOT+WzsEQehV+CuygcrwoWdUtVhkkM138nBWnBC3iGo5XVqbvqqh2S9w
fkI345khrB6lPkyBurWosSPvHflzsLPGfWumdLxM/HiZl7rhwjyxHPllpTIFSWO/aapDrzPLHwEV
KERn/yW+FU36SIrK7HxsLNS8/fcf/F1mV1m7deWIsrmCTAo8WCL4p4Ihk+58u74sSUjzhVNj2c1k
K0JO6d9jm5JCnKqbNbPSzR5PJ26z7meCYyGT+1PQGwPd9XoT9k3whwx2pvDuJfN5mCigCx2NtaDS
+aXWvX9niOFmWhUcICiGIrv3Ev1D6ZrNOtnh2x+dD0Q4lFO6dhAJAzar9s1xvHdjIT5FWCRhbuq3
vEuHoRg+m5pQ+Az7iuYXmrPYuiIMy5xykJ1K3cWkGCDoNkF175iS59lI64jmvlohmNDmxuTKLp7o
PxmT/K0SiIzJP1/oVzXzMBppNvFFzI+Et5saKcpH/PbTRk/SGoUTjdDGGMAhTDAxwH49V/YMlIF2
zk6wqrY9iZhBWm/g1q6UGeYxhXvvk0pfloXN364zrAy82HpiggISFKyMSEiTobcQhTNBIj1FmbPp
fvA0seMugRgGdrdeSMipqB7WP1qbqdEw19BsuTS6MxADt7Aj6ZI8XE15mctJD3uHtGKXD/daK13K
53EocBzCCcTbXawVJzSOCIsV/KhWfugBfSVJ8tD55IGqNePy7KT3xQBtfqPb7PrqSYyUT3GV+Kl0
LLKEJjYaE7ucFBdvpBuCA99zOViEadTnOrFPVlXzrgGjJlCmw4nJ/de23wL3rNV8vp/+lIl4dJx6
b+EnmvBQl2UV5+495eTPXc8UtlnA+k1TBt6cWSez0L3Zc4ajO/y5x6odieG3NdzxDqjqj7nciI73
LzHsAz1mnLxcDrWJZG0Dd1XAzF1LrLlGpqs4oUJY8JBipqcmchFYEHhOcyN4SwONvtHR5bfK75Dr
7D8k19u6Cj6HANO0ELofrxrnnqBVpz4ghUPd8OcUYE0w+IlHUXCqYqjOPATeysImQRE1rHO+N67o
bVIgUZYmwgPlX56+xzGHDL1KXOUzQNpcGGxTeXGiaxUmVFE8GV314Vnsof5CWSKVJZmsVZxzqgQM
6aXMLJfpkFJErE0Y4KzyyRjNeRes37aUf1aT63tLdFG5uKSMnNrhVU5LcgwW8CbGGStAlGiaZ9Z2
qGtLGwf24sRTn3F+ab30NE9U29UIODQIsqKxoIcIKYjFjX0VWBwodcTb7asuSmj2jXoq2kWdDhGc
RxQA47GUrQFnxuF64DhQ2/tuR88cbI+GhiBIXicKtJxcHi1466aeQdu3zBDwULvv5j9DlxX3HHev
iA3FXBr7nZiubTtUeNe5UWrLuBcjyQBMvgX27W+ZZtm9bKWPO3NaMQNhf4HeG0uXXsYeT6/M1JGB
8HhpTPM80eJyu8xfeAjSvV2bjIMUGHXDLI7a7MUbF/rklOntyC01NBcHIUkS33Ft9Z6sIDYxijag
q5ejsVrZ//1SiUmNovUW0NmKLlOIEHnqzij0f6hqZ9eA4jykK0KO10e6n70vhTjrCjHC5KHLqyAD
Sll+C8lDj24PIMKYw0H/nhKPYiyrtvdm47zUc/7TFxlS7xrc2BpVZ3lHq6LLiX3jEVNoepiAr3ET
um9L0CGDoO6FtBhHRNW/8wdrOESlHQ7VS1Kl1AASaItcitiihmDbksj3WSQa93fn0U1hklkKlqzt
tbc9kPITMa8I5Db8jeBZG4IpnCHkww+50B/GYW/qOI8sxDVMlMRBDCEAHMYKKah4rEsQmmn41uiH
jVe9+yFcSYcjp0qKF6khH0w6QYE3McLmZX8Rtqdg3XjXmVatKO/DVPQ7NOTsNmGk08jBjgG2skeM
7skXZG/gA468Je1Jk9NybO08xB36OQYUJVFId1U6RTsoIk2UzfMh78HIwRCOhGP8FRlqJqUTEpWL
5ZayCkStfWIwL2xG+df1Wc5eUMYYu446z5tRGfs18PkghXirpykm79nvPR/KdJ0sQFzkqZckyZMx
Db2gfa8UVEDpVGSP/PoBDD4+rSUQ+9G2r72gElVNHFxWw/gaPCQqb0ng2hR9GdvE6BifZ2+rMf/o
MxH5qqe5Gd5JOMotLshiRJTHYOKR/vbp0kfz6B/FukLWEcWHLIuj65SwZobnRaqn2bEUu2MSDc4i
GfZ45JH1WbspwCMtJVMQank4ZWfqlcukm094oQ0G8u4sjro5n1KajcO86W+92ihjCLi3ahridmD/
Lbt+u5DFowUQvYN4tU+HHnMt8DPnT3mrCrO2gCAzWdRoLNgtDN85jC39QeOkjjnuNWdVj6XB9zHC
hYH1i1EpwXAtVTtxztTmQ3FbrYUeURJZb9Bd+18bBL8Dj1boempkA7X4uUSdHfnd5UyBJ4So1Z5C
ZTkHeg5d3AfYO3W2AzmTraLFCzOff6e1RnBr22NYK6GjHL+RaOW3bRXenWPQX77+J1c0zd0wh85M
gygwVC7/eiAOGQlqrSjDfqHvZUDFji1zKrkqa68pyOkLFqkXsBNzlDjLV1F2D2m3/jMBrxx6DGHh
mmEPTOjJYnTp3Xkcv5C4GdKNy8oL5yS3gzDZ2/0uwZobsCKIZyphYo7l8A/5H9eZSkh1GC33SZs4
3ebFPQPDBjxRZ1zk0t8FL4bFzcicsFwihB8nW3Z7KQda0ZnUpRCU82WNxqr3okYhc2a8tLIl5J4R
pTyaoo+zgeYxOxeYqddngV8vXozls6xY9/QU90YWlFElxVdB7RW0bvOkGaiR2midfXuuObjkT7Ll
K4MYBDdWHgprmA5ZQNDNKv4GOxtiV6qKDEofB1NDZ6vd3k6Si7i9wPjhgJRuzmpj8cnJpen3SuMb
x2FHhGqr/bS8T9iE+bnUkmvH7fOUMLaxNVbZuZGor2p4ZMO8JpskUTpNzmXD4ZJoqwOy5Utf+19t
/bl2HJbrYL1ObfLIyb4Ppz49K4wBtNa/MOc8uHkzhdY6Yh6g/DCdOGr56MTJZ23JCz2pE60ATRmp
oeOcMxwAUaFIejQgadYtl6pXKInAJBktptxBQi6VqZmTKeRyCQ0o86hhWE1upJZ58aBz7VOHWYxX
GLddbzwinP1zU+JUPCb4sTNqcl1e8iZFDfTyDSH0Y1sQKcirxVmNH3uFltbq2sluxX2bGF+CbHPf
pz9Bw+jD7h9tHfyRX0GN4nrVyw2iKUNuQmM2XRuQLBH/vKAVqG3OtYMlBaXTfrC09RHNc9iLJv0k
VLsczDo51aDsZuE9tAbMPGH4Fa7I5mZqqCyiYZTgyXbMjteaX/U67/zU83dGUnxNeevGXZHeKk9E
FuMl9umHfrYvYhrtWyZztyu3CwKf5akNSmqHNB8nK3VZsxdEwxo7KlEH2p7u6kBb484nH2lRoJQ1
Zsh5qOL7PBTDtup090qvxyO7JGNc2Mlko4qTby/5oUrfeb4qaz+vlEIRUVZn2cnX2pi37MmGo3Kq
Hz+QP7mT8/QarPlQ+zHW1GSCOkBXvu89sYZ9SfD24/yS1KgHotQRfkfFqb0efgowmJ7wjq2QV5Qq
8862y6+kHL/Qr/VjADEcJru5Ep4sOWDXdWTM3P0dxfGxTXRw9IxFo4CPfhUfuNq4gmh7fx2+uXjS
BmePV1Otihx22l4a6gQvFcdNjHLmuWyddT9aG6dE/1Pbn9b74VcO9I100uJXqjCW6G3ElJbUfp9f
adv1bp1h4XRqKQ+b/1bMJuYbMWpXym2m2PLgBmh9LzE50+xVNMU/B0MZjSFr7Fq8uxqHtppM4cHx
debkysd2+aaVKUX3iZ3T0xXPs9bth1Z+mrqq4p5mjb10LRTvZGcEQBGx0PBStuxtpiyow7sxJDoY
YP/X3iwRxAD64B72dCLpd9y04FTNauKGGaQxqKxpZ9F7FyVDNe+qfJzCdjYfx8HTLkVT0Wgxs51Z
CfVKIl22Njc42QrFmMoJyt8zZqvEcltW8JlrVNDfmkvFtppx1tXMeW9LjaS9Bzu91Z/RwaW2GeBV
lz+ZRRvbrkcTHx2cWZRN/rhzcVExEjWbOKc0fHCm/pCigtGJ4984fXdDueZ5FSwGOEoInxf02YXV
XDwuNRk+naxFlDNqUuIaJDS4pZnGnkrDeeVpHx5QHOKKxRenbP3sTGoW3OkpNppm3jTDMe48W95V
eg2LnrbBc+PCMVmJnRQVOgUXQy+UnX3LD+2fl1Sje9uUP9TQUP6hCfIruPUjRq5IKRmtEG47uHvX
Mb+carWjLmRqDg3f1J/YKm7WheEjEVPpu4+DnT/mGY5mH4tSjVkCnS/G4VOjdDBb7dv1rIzgUNCZ
8xTY7ckzWImteRE7mh24fkIQ2C1lzuUu0e68Erm6SO+Xwa72mk4fU6YqdMi6Ka527RRR61Wv5WYG
6svuXYsSTYjQ0qDcbXmy2An2ue/cEqc9ObP3PbjJvgmEiMy1+CJA/TT3NMNs8hSbiKK7MsE8mT8Z
lIqpOb2Y7Bx5bze//TgxxtmV1XiFzCB2amFix6jRumGF3PmOmqOB7JF2NdPmR/PWjvkJmVjUa3uL
f6qjXxaXzuJCNEyuvcv6XWdKwHK5A9VkDkeB1NlkNrOSHuMc8OSzu2b3VSvPK6cRJiBiin1fna1+
3D5kFDKnme8qx/il2/0jyDmpSZCTkaYvR6T3fzkPz52p8re2cq9sEG7MAPFeWGwVquMVc8EJaha6
LvDuIcL4iPLVBQSwMWxnUjNwQLr/8mq8xWICCmO0652St3mXHRJCMgalS2KkTIJWiQdZp8D2vxMb
yCTBXebhON08mu+gxHKCIEWFXpwDQ0qCG32694tkZTGtKYwt9KOdwqmoSayFytMe27FrorHjb/AX
em0XdTdaUjv4OgOMuiNeh3WrgD5QMwsbxJ9mYTvXteIz1VG4axBIvAYPlVsLDNH2tOsn/a20oXa6
wgc5zXIoW276a87fMkOAijhg/TKxfXFNzbxg12FnKrtd59kE05cPueQc9kp2Wck+DiySYsWppzZE
R7xtPPTa6pKo4NnpR6pKzq09cgTm7zY1MXOQpwge305cG2LnY6RSg/e6pinPhD0wV36Vbv/clIQ3
k4Tq6dogLTlNuc/KiY2OCR6j0MC+plirds3k7XlPz8oZtH94z+FfkBXDhK8kBXUQEEKDNESY9vpx
WnCv6sMgT05LZLQduS/nFUgEp84JYnHkDCkhRq8mkdDZZh1nllbFram9Lhza06B2QAE11W6qDWbe
LftaubaguJFLWL1NviB0zkVIlFx2tZEuzx05u4PBIgMZhUmo2i8+UJeZrhbDZRbmbNlTqy/Oi6JY
rNiiB/PQXYKqxhmWYuudKGrKeBVUNiUndPF7OzNudct8z+uhvWRwcsPW8Z40JR+qzh6JGXgVU5lC
3xfTytbmif2kt/CqXfc0GrcFtZh0XyywQ9gx8e1u/Z5vNHOh2k9XRwuKm3xxIFIG6V7aTHOKSf+i
ynY+GrMPoFMjFT9kw5kl7jNNaR3scufG8KathEohSG8W93m++vb4MMjlM6lzCeAJUBsOsNAVNsWy
NUc5EI6q6Yv9OARvs84GYFnXodM0ykcr2gnL9eiK1Dk25Mc8uR6h4gXnpfe/+7x6Mf1bwb93ua7S
l1Ej9HKTMttTPuoH7KAn7NByh9ni0tPTw638YDBzIreMxoxqtGcYm+3sRH9CY9+lA6j8lYIJTp71
7F9cd8lutWl9CSZ50wtPO0xW7rBLUyYk81/6DKkBEe6XLFyPI+t6Vybpx6xU3HCjgaXCK0uwKOVc
4P/JbOv1sPnuGN6hm5lsJz4+2SMeSP2gMvcxcSH2z9q0R+hiwuDSWz7UBRfw5Z7rAQAWpOu4W7Ry
300TG3U3HAxAT4STgnWftAWoCWf4FxDIf/Iq7SaYF1jFukMFoX4cDDQax1nfTL9aOBG6YW+xP3cL
p2c8Wudcm7HutdVr25TeoayM137dUKGos1rTce9emx+7tC550wJ1yZjLlPN11a2vQAwcG6GcQGb6
yKp5PNrITpSJdSd3KBxmXu0nAHzGGGnbMtOjnYjzHY3yZstt0k5d5hj19FL62o1WqF0wwxIPGBr7
vYa0hfYAZo5nOuAYhKGfEIXMbni/WHIKhvizb5b7ObBewWgAGXCveCQQIcbyec64qlQ8LHww5Ow5
NBnNr2+Kf9CHejatxjr1VAexeTJUzpimy8S/c4eW8CasKTrVQOb50TA4LAv+cGpEOUSVhaRqloxP
3cyN6b3b5c2fj8eDsmYn5Ro7fLtFKW+Shgg2FERik8U20uHOub5SUGMfqQO3fAbcdgWxxbI0AiD+
vrdRGKCbPA2YbCK7t+6Htr+CDXnAA0PCSF/R3JaZUdhWi5r5PzpgTMO7Vh6KLxSL/dJ0P4zHmOaS
oDWU9R7o7RAiP/6R+qW5p8yPnIFQHk1IJI7pA0ytTt5sObt2Y4fNDIYpYDSj0W5dAKdoAYxb2Ygl
BQtcxUs92LOB3GYphfQgrtj3SveBA9eFgiiGDb4J2IUFhAkFc8CeynS+CLqtZ3B7gVzAYdNfqVer
0iOjM8BYmU35mbcjS9bfY51EBfovCu8+1vU2kmZSuUvFuuwqOb0WHBhyGzrVmtfvLb1yZ6MZKFY2
Ub5UcNQ5RIfrCAXD3tp1oJtQNNvapwp+kMfYP0LBj/Gv7P3R+skLjd6YmpZtkTznzPzgxchobbat
LqMnmQbVSMwLaQEQsnkXHOm1ydn6CZDTeJAxc+Tmd/SF8wFF9A8YEp0wxBd9tCXM3qvDLMjyr+R3
YThIYEtWdYuc9cH/G5qh0v66taGCIquPwbxGDW/7YjgHb0wH5uc5SkYCy5EaYtQDsbNmjtWLwgoy
VPzr2n3lrTsM+txGDMBIM83l3rLeu6x70QeE6AK/aGg3jI1E5X0ksiuI5P7RkDx/qMU+kQt96eVi
n5PU/Oy79NzT1x1WzfwpLaiSXnma5e2KXLMZhgroXIhCTKqKtL5WxQydymisKOvsE72hQuveMKj9
NPxzVIlDx3Tq6Bbk422LRkHq6TmRlCiCi0t7X5WOx7ltPyqMACcrb6nX4wi3fQ07D8pDmmoH1xxv
PEOD2WB/GfZ0KJD9OuX0WEiaNE56/nxWlD/SBhEyUAumld2zCi4G/61XpDQbEh06Hb5Bd+kM/VCs
+YMzZ3qs6Sjlmbfk4ehZFWk1awgto3pUWhoPqJyRYzl15K3cWjLfwlI0dj9sYl84x2jsLDYNj2mD
c8UGFIqC7h+4kTvH1A45DeD7aXqb3QXimsHNbFirg+q/rIn32mi7S24xzSTWmu7Q7J8Z4WOIB7Ou
xu4GgliTF4A9dFpVNpZ/Hqwvi9C/k3pLYBh+lHuT/hQI7cJSxXkvL/6RP38v/O4bikl96JpbeF1v
o08J44BcpGPpDUvTitZu8aLM4pOwtxdOKEjR/lAyYUfqYhChDoRNQRlb38yfDFSXZJuKcE2WdG/R
LCpQV5hzkoQvYuYDJ26xXHnUhhtK3CCaFnJJWVbvspWepmayIeypU6lXaOFMNt1O3w24F0N3bMuD
bkXSRAmxg5TZ/Wq9F9l6wdE/hY1WMsB0/Udv4hxNjgHNcmJ6GFiCSxNi80BjKV+HGbfFr7i154Gc
gTzaVFYdVm35xu7ROyV+t6Rs93AIgsIfjjYVi7Sn4O8tfQSpdIbgMizcdVlfgopUubeYLNdIj/mm
ETLjPpOMnBnxAdj21SLPiyhfKmN0GElQIW8n7mM6G//1l0aGb3UcaazD6rs3MI5wzE5tZE2UQhGW
/HYB1eN2RhLAARRbRu/EMlj5U9bElAiVc6JMG/LqeOAXoe+7IsAN1lcf4At9ni9wnj1kD6t2eGXA
SA5Fx3aq46ntuwo0gw+HwsPnxhWaUzSt5rNevk6MwtGxjCv3I63P2a9cXsBpqM4B1qLdrJgb5bX+
T+SJ3LP7U7jNWi0VoxhQIYL2jvJeTygCX9pDb0B0K+vl2lpBiR9r9WIcgC2PJ+v55OCFNXXE3qr2
n+iWXQ4JjhFupt2C6OtiLBho9BMDIh1meOdpyDzuuSuPVuvfcTTrmRdUwb4L5tvZlTADFSe2KXgl
xkVEPZfx2oPYsv5R64zzKW/4VivuRBsg59K1k3+W07sgHRTxXPEmo45AtndvtWTVd6mnZxTSGNtf
hjjefViVo+3aujk0ldPiaRAxID6A3xaGwtGgLIw8RNRNK+p9x+TaVfzh9o3hanpQiskGja+cGv5R
itDsOcgRwKO2gSAwdirllkf8qDz0Jn7K2mUv6TUEKBsnnJJLfZDNeBfMoHC5ZFFFCN4AS3YN7bav
onS2UIozNvuEiKdAJ0xcLD+uwy0podgHmCnIvaH+tbT0bbL8X5FwJTJ6xlOyaF46zDIxjt8Pl/nC
rCOo5L62dwvr3a4ad1cuajdBdGMCrydR4+MfEzBAdjlzcPYsKwVo1YQVKXQqdPj8UrsBTJGZmxuv
H/dOPeJKdGuuyfOUbHBZnC/YbzWZH3OTdzDxWWbGpeRU09xX2SAi5mEOWkL7VJkNeg9vbUaUHX8G
Y1U1Jnd9Ld+9FMdGSmNLqLc42LgGFhg+eDRPTN6WUGKQ3ZtMJUPDkjblVujXkDHyHV2cRzWhJJrM
fRMGwvF/S6WfT7z3AYVWLczsLHN+p6I7jlbJZL3ryDqtb0gtdGTWn16FoDaN9bbL5vyW27LdidLb
j8rY1cw6oZG61nlmeWwsRjcQeMCS5JYTE01nXDTdm1y/Qt2zkBu48bN0c/Knvehk4c/gkjbQhjUg
XG60poyd98JjzkEPcT50MVrh5q3b0OmbB5GXN33mLBeljaRqUzwOFp6sutHiUrCtlorJGH4X7Uit
NuKu0+BGMdcDghvWs7yvTrXRbOdZnNj9Acd8FgUKbxw3jz3D/4JuyjsRlBfMDMkRNNezOwQmKEAM
MhM0pHrMUEu6XN2zyxthISANYVCBGlBxlXbozy45VO9ra0j2ZooE5U5lTNKNy7gl3zS8q3z+qBeN
2f1khnkFKzbCi170OMVb5yj3VEPRD+fQzRkOg/3NIzdtbrO5MKgfwajQmx0OE8wEO2Mw75fkdkqg
VubZSGBILzQcDdSge3g6cCp0R5ITFG3M6WeFCUtoxEWNgTssctW7aS3Wrqo5pVWbkOIzkyp8xdBf
0pbqaU042witvWEy9cCqtoORxcbZQOTEJh373azOjqY/qq5Ut3YAfDVLuQSazPyxpr+bMDapQlQ7
w++6E0l43mXnunoTsq2OMu2284vMuXSAL+Jj9OYHe5wH2kZVBIa15xpiHfHTP5kmdoacjfTgduXI
nsAxHFoIVId5KLel5034XAwXo38OpjSmK+RrI04N5U6fMBzOOq1ZOFjJHK9tPCbVXs9RKrKaphQW
l7OmBSNn5KEHsR1wujJQWWeQPAuAOe4UnBZe6Ji8qVj/zUF7WZk9OsPERAI6Xrk1MDbjUQ9IjYGW
qrh+cCfBh+syxQ7LEgcaTvfXsivfejhoESELPS7rFEuQX99p8I5SJ2CigQ7NQTc7aJSzMoQ/Genw
4ywtNqtN8HUoiUW8bH5csT6myQzLpJS7qSGcvNprEM1kF/473iQBJEZIrH1U1PKFx3EFMImU08Ao
Z7tyMVWoL69bPvzkvne5dylBeqle72uVBiiBzHWbCjhum1Kclr2Q7zAOlWQMUHGzyDIDQSWnsWLF
VzUD1+JiyT9V5DiqpV8OdQNDsgp0lO58zvalN3CGSRhEi0RSJjeIi6a1H2mGcd/l2opYzgmQjZTR
VMXPgFxTT69alx9tTqC7dcbukFR2f27dLAkVY2xtVDgSAquO8xN+SjtarPR56VCCtPXVc6si7rDV
0rhTs6Obe6dvHcC40Osbw6L2aWZfcUtgRpiAHjsPO4fQHICRIuekKw7VKEUsiZgeLdXw7ljiF6M1
gMMy/0aHe/Ex6A+Y9W49rb2Xs/fONe8P3jBOHgZ/kTmshAznVt/l5bBDACUeoMlXkRkvfYbxc7Ch
5FbCefTzgjFr0d3iFssjI3Ullx0kX3NGfHIQa02rOwTYxDeaMLWx4GEPhTs85YyFjhC9P6vA+fFc
M8ooz5Xl9FVXRRebjKi5IBDPMdChMUd/8s2r84wPPeRqjyPCdOCwGH+qHbKbKhdXN0F+9HC24Rub
1wc9qHZbbXru37dV/pCNKGd+DnJW98t3qknpfRWCsgKKTBJY133AXlZU27i2rB+ywnFe3Ky+IyTx
l5uoMw6R0M/RZwt0wEvVmJ93kzadV+oRD6mDE6lX+Z3Mxeu86vI0cLidXO0n66gGJK/f76Bbogjk
7XWSlnVBjUZ+1f17uHzOpQZ6qVHLerTtE8i8Ec8jo8rRHMdL2lH1smZgrJB7m8KCFAmWhVjwU+6U
uJiasTjgjmEFAUS4bwv3HtwBYfstAz0C1723hv5+woAUk0R67Qk1MPHHYaVvkGm8EjtWrWLfK/fl
vy9gOsMd2jzd8r29XDLFt8FwkDZYazoRJW53aw8dPCN1ttM43NIt7d5tEALagjHK+X4emw7TWZFr
2Jt6VN56oGOn41trJLttN1NNU3bmY5CYp1EM5cFkCLmfzaXcr+5b6dkwzQz6LDVP21z+eDl8VLYE
l5YLIjCfBffYTQPyusPiNN4Ot0ZM2zVqSktlUModqfb17iQsVlKhahfaOTKRZ72li+nsiCThoePO
xhSRQmnqLslLrGvc5sn/SWetRjW7x5fiGM3ePoNSjRK9tGOVc242jTw7ojejiJXPjtBt2npb+T/m
zqu5jTRL039lou6zJ72JmO4LeAIgCIIUKeEmQ6Kk9N7nr9/nQJodSVVd2o3Yi42oVpOEyczPnu+c
1yyn3gDO0BZ4jgfH1hiV5+KjAih4DQrI398kvpLqlISpu5vC4Qkz+Hmrz46zsWskV6JI1e9Aid7H
qq8Shs1oDoitkecDpEG9zaG6yy7kVTWRfDMCZMzxlgwR7g9UmGyJAzkpBiNWRuqdLrYEc2SAvGpZ
5Pwc3+5m9Dyk9apVlFLzg7+wEOjYAo/o6M7HhRgv8ZY9USGIn0mbrkud4D+c42jr+ym5ElPLNlWB
a04Z90cc4TuqLCTzysamklAqO2uwWSGKYV6bepw/h56y9LRz3Q7M7ca7RomGDnQcvHh5bcAI1j70
U69u3Kp86VDjP8FSJvvjOueE9DxwxfshmsYnyN4kTxEmxly0ejEd9+km5l9Z7lfkG/KlTpU3ICN/
7HQdUiNyMf3osiYEdKsWQKhpaxJKcfA54fx7mgvCAr1juLTo66z9AWj+pPns5oSz7xGEv0u1+jSN
6FICMCWEnjlzJBoG9YB04muUZve5IhH5XLkHNwAu4hnlLjU0+3VoQgyITP+LmYzvlZiTpG08mgaw
EhUa9WKqNf3B0/MvmSh1kzUF/j9m3amGnhDpQ/NAxt/aOZl1aSPMUyoy+BqRwd4R6CN7mPYAnskC
tRF667Kdj2iuZy/cmXoi17fVdVSoZryFa0q0ROoL6n3UtYDhHIqCILBPjJe8c8zlmOgBk4xOJNhp
T04Dd0E/Y/nRnDNoqSu985t1mLnt2s5aTNeGqTjkQbABpFqSGRx06vnmsz2Y2FaBpQUm1h0VY4Ak
MSib3A3J+nVuvDaKCwyF/oUIEkUjB7tl2vc46BSmKwDhZklSqHuHwIn5gLMyZiScFoPRfF91VE5L
VNAWZeZ4K47f2cvcWEvH8otLBASuCUt1W+kRZtFxr7yEmb7yMIKYYzAEvkrNET4MVT4SOMoOTr37
NCec6rtWYiDHQ0uhdMyDBkhh4iT4pgh1wAkzqkaNemq9LHoIC/AmfcHmMAxFsMtQkjunnZmvfMoy
62BWLlqg9PcK/L1tMEbpysuPiQMIHBuy7JggUAtglJPw4Fv9ughyEO6Knq10o7o4s/46N8lJy6t0
048Vqr8ySz1xU9NicHDD15QkduB12iHQvriooB0a0HxzB+7RGQxtlVow8Fi66rsIPQJSkx8MrzD2
eICs0751cRdHSVOjoqnmWbXxM/NLmY/V2Wl7WH8OtqPjkOOd2lvjpYuJpPvD4JE3LVM1PpOEgSme
LLTaj/dko8adhUuKr9rxBSAIJvHtsOBAoqKy2z9PhnlIOMlsx5qKKSLOSz1QtBeYXt0uReDAtAd1
C0h6p950VDDXwX6cM3SYzWt/mj5WANjv4ccXO7WPrHUYU8jva/VDZEL5l2yiZfXJY1I4+kIP1ezo
tHPK0SJqN24SJHc6QrXEQX6+5QDWr+M46u89jmKl4ilbSkAcTk0KV43aH3DlXHktJx9NV3YDc2Gn
A5KvG3vllla8xRJCXxuCZGfqbSA3AKQL3PJ4U1SrrbjbuPaI0mqQAkjXfIOYqgyP6CPdlXP5Ie9f
hn6KzkHWnzoNqSuwMOBUCZ+RTuhfmQxJjW5GRmVmiESzWwZXHDUArwpfe0qUcIPszT5uq/LA7NvZ
dYd4pUltwPI95TxSAcQkZAoevI4VJDfHD0bSPyCJuOdchOVBi1Cu0louk+genFSzK0hJHkjAX+Mk
ZhREmQk0QahnybX2FYNyN+MJ3gr5X6/45KjaO1Sjma5Z+r6eGmuPVD8pOPve1qrhHtTIuPYdyb61
IMJZWoyzkuQfVJ2dfEI89jizZ++sKQq2cdufyP4lx9ydik3k6fvJrJxjXgAAd8gtdmFUH5QBoTng
mwXOuUQfhh09JXE63VWDBtp0zPGq/WTPGOSQw5uOwUiFiJQUZTYFBkep9+FTXVNhNqLh0TSVZO+g
w7TPLKpcRkO+0cxTBWAAxKnYr0gk9j0RRnfsZ2AM4TgE9x2qDluvg/FK8L1AyKbDyiCPB28T3syq
1WuFfy5JiWQ849B5l0Ozf8kTaJQwAGTbg1XTl/G7zGin9c2upEmp9xi6SC7bFPqCqW/vSTmEyyws
jyG1gIVNwgPHx3SbNAMBQmHnu9mYy0OcuW8jQdMKKVBILV7srQZsfUV+sVwBtccUQQwvUZp8a3tY
jSjBrBsV58whfokJsaBdRdoSeclPjYHmXxf65noiCQvuJCQ6N+JHDJ+gKXK2YyohQBI07Qus80U3
OuTtYvNsYb966kQDrQwLkHgE6w7n2m6eYoq/7ggCheyrO5Gix92r32fvurRQvhRKtI/q+Kvn6R0B
iQLINGuHD8rEMPPTfeKildI1r02VjjgkUfJAO+aLCq2CKolD2DFlwUqBt8esIBSeJqDpxZOjKNZj
ZI/kSHRaiBopXKSeKe5e9RbxUy0J543pggb3ajJzUfxsmWP/YPIEdtU/0HvPQU2iSGs7YI8Gmv2a
dapZ1ReIyHwCCbeaIGReTTbsJrA/UeXW3ilT8ylkr4Ub9hpCX3gdx+S5r0pvbwFAg13QUUd33PcU
61dTBqYIreH5/SA/TaXG0cP3u32Q+pg52LMK1Y8PAWllOVUI2lSIHJ8Vzjf9DHs3H9zkFDT9pwgP
XA40irfuSHcezAI9UzRNVooT6VdAOHepUuzHdJhw33TXJHBnUkFxgmbDU6h7IPMtvHQLj/JtUe4C
v8yOqk5WXnOQJYsCJBHL3rovSFw+zpTfjirSMjaJmo5EYpBTMZREo82O2yF7VZuCNreIA+fxLVUS
C9AmtVOllHSh5e1LJQrvsh7KSrRHpJBdskFzbia4W4QaAs16273nMB6CijVQ/5uq8g4V+Pd+niZ7
eD3FtmqaYgPi7cgpn6fOMm2jI6i9cJyS/DtFGiV/iawywOqLRYb6AEywsH2Ng1k7aii+RkQ2RYq7
ohaYHPfLKlnP+FiJ3W2nuHdxNXgHA0lZSCXY6oTBpWgs+7kD1gRYK98oej4hIODNB+bqx0yxnX0M
ZDqzI4UmLO4zv39qfR87B58Z23YDtiRmfp213F3Dj639CTUMALdTnSl7BQct0KaOQys05SnFOZiA
5THT6A7HRHA+RsQ3Jy2zi3ISrEGs3o8zRQe60lkZCSaSimZ9yvUOiMpENg7Lk4WqFdDJIxfSrpM8
KxU5c86e4APL9x6uTNuQzVqNsJpQcErYZC5FLhi64AXDfZ4Yb4wL6rmk/WPdnFZtk68xlHSWTffq
mrBLEW4iy8CdLPIQPQm3C7+6BBJq7Vsnu/+sIzKxjLUk26G0nB3YhjfQlYEgGy6wl7F47pDq22b2
9I7jmrKxIG2tBiooS9R34fkiOryZBgG8NJUEU9qxC8JyPYB3R88FdLh5MqZm2s2FfkXzEvqL7p3Z
XkjDuHW3DVqG26iNDvD4pDo4zQcHxt3J1ScSs9m0j4AjShQcLytLAdJAnIRM5EZV1Qh0CYKCTjh9
UIboyZ0EbdGO1MhIpGYmsI4ssNeGnaX7ls1OrWfEvQY0cW9beupQEO1U5FBafzertyMTYSFIgRd3
YBAFTh4zyCi4qDaZslBjuA6kR7ZT1nwaXOQlyG/uXa14Nnxc3tR+9Ck4umTS1eDVdjlOoeeWPbtE
KGTyRN+lmXR/F2VGc8DyXb+oBeiNroXhHIJ34EjNGlVQRYmmxjxOVkyqFILAyGlhNcbo4CAOcOu2
ulOpnCjFU1UwTZi6CSdjZIPtWGFKA586FPGwMRA7vkwqbaeO+LVEAKPgvi2NuMuXNR2/REt+flKi
CT5huCEN1QMaPI3qZB7jEnwE0NTwBO6OUoWKMP4wh8o61NwHHKAERufU7yoLj9rEfxfW9Yl1yDMB
bzcRh/yQU8yytBUArZZvkyzGMA+OB7BrKO8exybPOJQpwuDAV+MR9JQRF+uptZSVD5Bra82NfWzE
LByXHqXqjccaT69lOe0nO3beetBgVn2lOjh9zmBXi1IFckyEusROLarnPvohYZgdtUTpN1X9GlVZ
e++j5o/Dlc9GY1PgTw1QWEVS25dCfFImvUVWCiLZBInx4iQQQjH3iY5oWHja+75t87NahskuHbVa
4JjnDqHup8FBkXAewSxVZCnv6+jgGvO6QuT7UyZxjG7v0YbXPrkDxSeFC4L1Ux5bWT5iVatOVTw0
rw7gKPQsJ+vchwwUpcXnQm8uSRRQWkaQbOmHWXBWgmyvxOn7fEhzTKT1fZ0ihqOOwaOWkzQpLQ9b
EGzc5KDy9/oaf7YcAM6uOSqy/DpnZu3m6PeDSBHY0shxIHAuqeSR/KHeH+QewVK4RsCs2HMUTbbo
a7MQAHAooW/4BaSEehp2rWbvQmzf1r33Os0qUSS4y1J3t3WHzmQQTRq1N/Pk4OGyGETxm/1r1RJ5
H0tAGOu2adhpq2z4zRO5f5LLdwAS2Yaro0Pjearzq9hd0nlaXJCWnNT6adSdB8WDSUKh00TwY5mM
DslTtu87BQ+5VMk3LNXRlkerPCtGJEutTh5K7H6+1sfYvMf3nOJWRJIh6sjhNw3mOPlsvAPDYuwB
26EyoozKNsh06yHoe3GaLF7xQWggUfCPYlJ+NzJWgSk28yM+kXv3rrWM4rHJgnKfGYwDRPyzA3W4
KybywI8RRF9aFXIqPd7FeYIScDDZD3UGf9gAcrbKHDO4D5URrVQVOZgqUz/1ZjqCVwUimiLhuIu4
y70+6YfbW23j2qRuc9dUcHYpjj7WyTSegDpTtS48+zzDN7EA8R+zAPSVhjcMWvTrltPIIbMK7d5p
ZneN3lm0RIBdfbCoT21cM8eTztXvqglVwakDSfz349L4kzItvYgWn6mjWGiIJe7PCl0lOZ+YFGW0
RPTs3Bq1uwvEGhIKyVEJYEX4mHocdTffIqHVbtqQqZ9rhqgqwh83VVR+2DOKHux9imIz2pDuyDqa
7Dp4/ycfifYgwpORxBludHOIMuHwYcjNZzhc/Sbq6nA1mt1TxZpRG+iV2kYL8r9B568BnWfOWfug
6sMWHUL3N4rz2l8NX9fBdUK1VFTdrF+Gr91MZoyOqXQ2HHlCm2I7l1WH2v5ksIOzzM4huVUnNQlA
B4/Mt8Xx+Det74mY008CaY6FeBkeyaZm6/hOSPf8sCxAm1QHOxhAvNUJi0+AVrUP+gh1Z/Wd4JlA
vh7rtDs6Y62+tv38AuMChNo4foE1/gIz3PuQOeHbqJf2Vlh22NRUEKwHhADvQBtWi3bWoaeR3QYY
ni2Ri0IlSiEAn5XuJdKLj/YMt9YxMSoZsP4x8QKB2wn9tATzBqWcvLgEfo13YN8DNOHj8xgPyA3k
/deBM/yakBetWXI3uQnxDyQgAVjXnEAILRo7hh0yRMiWjetqmoY7w4ew0oHSmqFjrqwKbwzLgwqo
VeQcdDJ0HMTsJWz0d2n0YQrA0ppQPpdJDDOn9cxXN8SqIuHPviocegpp7UwiyiqUj9KJBX4Yi474
fAG+rCQFCRV+glI+QxNMWAWwP7gEhI9IpqDJO6sPJPAoGIfUoyGBw3W1dnWDTmancTSiXOwXKicB
1zTI3L5TwVJNPMA6izDj7bIQYJCPYFpue+u+V5oVcjBi3vsR6HO8bmqyM6E3vO8sjDawyiJfX3pr
NbKfYXsDGULpJRKj0qbJlkkzBZtWovkgKI8AW4+Qwi6Zhh9RE2CEizzce8uFASQrC9F2i1IVqMGW
aNBlve9cgJxAgmoE8PZOAt/eHsnDxy5SFXr2qdTVsxyoE71zke8BX+SbzshQ6CG1K/Z+1vNzXLsT
ZZ9hZ832R7VG0Sfoy4fBwci4zl9MtfoQKTDuxgEVYQOUf9AN0VK3uK4OiwfYbvmgo84xcxJuYDGg
XpMv0Zl9akYN7JwOQHfUTlWWjSA7w2zDSXTsHJrWnrYospcbuEnAGFFyHU0UAXqrooDckacdcCiA
r4FST5GF9ZYCK2hq7NjYY1r3oYjfWXWZbbMOmw5Sj+usBancVdyb6xXzhaPYfHFN+LhTGsd7pJnB
RobPOaLhu7IEpVUqqn+odPpzJPu0AXdR4PHtj+g46qgKRcl2DnrvAM9UOek6zGxzKO5K28vuA3/O
7vv4MS51Z8+gVw9tYSAAoRnEqXbC8GxHchp5RPIlDROqLpau31maHpy8kGGfmOX7WEPmYShIhXbW
UpZRj00KUVCbXuX4nRZArkpTsF8ItQrVjjBvgCQXew8lx8mHsHeeigYMgD/ZwK4FTaEmNiW3tHnw
TIACEaCYdW6Y+SEKzGdDG8IHPcy+9lPm3rkpgVnQ5g8t1lFkIMOlNemnpAvLbazYiLNYYb7VNEAR
EaIId9BohZ0NxNtDHNb2MY/LQVxQb7ufUhWdZ0qTG0qT9to1+s/Q+IHd5CST8OzTMc780mc9YJfO
xBfLbGx34wIy0HJMCXGOt/uFPk79IUfAAAUC6AYdJwgtIqWCOdilcUlVjKF91HUhW4HEWtqZfh06
y7hHdOSdMqTuPo9SoF4B0lpZaNZ3YC/bcrzDBV6GAkFF20/tznUJhQDOBJgj59fRrjFoALGHRgIJ
n2z2o3NeU33zI0M7wkZ3rc6m9miiuJ5lX5vOiO6iVCmXrt+eY4PzGIgMDmj2/AwVvj7koIAhV479
h7jYOOCOUr+fzqVvA+eOLYiCaRsfoqGdFklXjY+qG6xbgBNPiGR0dZzeszu8Q2GxOTfVfJnRJGJF
bO+UYuYsDMlEWOe0oOtn91FffiCuQEY0stKVowZPdRtf56JAx9G4GlIeI18LqyEsV3ls02FDjEhC
VOMK0WspSSLSwDdRyDIZ78uSmCXB7Wak4rl2GhcRwKp4bSuteUSj7TDVDN/cDuNVPJK5xcoyX3Zj
ntxFBbVbkIsIaSsW2aiCbUVFkWQ7T3hI9TaMNBD44SuE67VjIUmujoa3a0py532J4FNux6+5nRlr
pXIY0WhJRDF4DYQ+w3Wuk+9WBlCReeVmz5X4iUmq9e/3X9nj/7T7GibHIQ+wG2b2P+++Q+tOuGH3
MSBuZEwazEgRsE4HOCG1toO29GhHhEC3a/7nT0bSzb/+i9/finKizhi2v/z6r+ci47//ks/87/f8
/Il/bb8Up4/Zl+Zv33QfvdVFU3xtf33XT9/M1b/f3epj+/GnX9Z5G7XTY/elni7IO6Xt7S6CL4W8
8//0xf/4cvuW56n88s8/3ooub+XbgqjI//j+0t3nf/7hoQT9nz9+/ffX5Cn/+ceWW8ibL9Ovn/jy
sWn/+Yei/0Oz0LjH0NM1cQdCT/aP/xi+fH/JxvAE2y5SYegO4OXyx3/kRd2G//zD9P7hIKTpOTBW
iK9UjeiqKbrvL1FyuSl1a5iO8fIf/31v528j5Fuf0RTff//RG1z/2QLDwvkC1xVN01UN6U5Hs35R
4u9rB5ael5AzK8gBsQo5+hsSXBixnGfyEblWATd8SYZjZ5wDeDuef9atT32vLyuvXhjRY0xq2pzO
c76rQSvZfgw86yWa3lrndyLlP0ecf7pV+xd54KBRWjK3KZCx/trUx2a+9hYpUwMKa3eE2fgbeV7d
+ssLmq6IPzPPMAD4eZKlk5+VU8oGL+3SIpZgOkhZ83OKLvCsH/Ojmu16glQ4umb+VpePY6stkv7o
heQvXtvicarespIUKrmtRiNnd+ScB+F2hdTH4mWIXgfchDz96EcIV/Aluf5CImJJ2ysAmcfxZQJp
PoWvTnTMhreEd+B0PtRvdvBYKXh2guz0KERwuYHT69xXS/mWrnwBJDpnxyplBSO2AvbAjabj25g9
xsphAnUKviF8qtpNHa1m+40KJJzkN717ca1gbetvuX0exheoSPLdM9T5Koe864Oi9N+4u2R8C/wz
N1KjbxM6MBMKnJjuaYPUeEFnykiOWPIuSEEBXA3XZf+mUW5Q+Z7UBBKlAYRTDti3wiJ4sd0XPXp0
qddkaM6BQlKCY8ffDPRLjo568r9a7Uthn5X5yIvAFTA4G1dx+RJ2iB/aBxH9iKM3VxBg5YsDBsmC
zZsd05zCz3QW9YMJuxKA+gESvnQGhlOkcBjW4DKqY40eEoK0C5TXhCYNrAHlESAwpPo+aW28lXdm
o7Km0rbID4jXx9PbUB5lbkg79tYhCHdc0VHhL9cvdfoqn0DOyg93Ci1jqGQoW107AoUmKD2AbAGZ
ar9M2hn3tZ7yIsUSak+NCx3GPuQlHMNsx/NKixncB+5Gi4F6EfT9LVpEyxEuGJl/Mm9gstUXF1Qr
1YO6fbPCR5mBcv+q/SlHiJ4ZrXhnldvkgpX20o4A/uA2aXCetTPKPXwxzWW81eZZpn/JW4pH+r7u
3uTSoQ0O2nyJGPFyX7xrQPJZqegzjL+iI3fPMzAyGThteVTtNxaJKIUeYAGhpV7bvST+IR8eK/xt
WS348rh5BtJFuzAX6DX+gvnLojnkkYEsq/6bXfKWA/ifbfLbkiEpK00loYLGMCv5j4dUQ4lcAOGk
hKFIrqIMhMc73Tv6+lVBQs1suYWc+cVqFx9b1F00gn+xaauya8X41Wt/Z+AwQE9gQb6w8qPvXpP0
ava/W2t+1mf/dp8e8aLpadh74DHw832Gehb3VOZJrNoRafQr/43tRZY2BEJY7szQ+s3qZmt/tfJD
nDZNk70JE4pfltO2rSK4gBnFPXWPgASRpQhvYRQ7bP2So2mc7TxxXAbtlRHG+ySBKf1gsXZprYuG
Agb6atISjY9+IBnOqcPZXCNx3F7JRNaxCZXxIp/it6g5QOFyOMff3o2WDdwO3F8vhMCrtsW6vSUM
owAGVncl313hwzGBgHA6a1FgP5qhjhhXYHKba2SA6RjyZZM+zShrpfoRXAv4rOvg8/XzFYiYowDH
hxHsX9r2qnFO5WO8AfNd3UnlthR0t1tXRZKOB7RNUsjQJvSMc68JyhnxMLiyMACWxPrySNIegXFp
A24wB5bB8XC+Atqt048W6khoO4LhjUAqHC0aJKbwgHY75VeeQb0SMZL3OOIQcOfDBtJU9qzxQg9L
69bzrb9pypjHcmkgtUtXrHwA5WSf44Uwzldqd5U/yG3R/hqPnVVHyLq8XKMUQdpUUy9RfaXv6Bxp
MLe8otO0kPtRW4TIuG1CkY1fB3c9InpW+NnV1ggVcYfQkicejPvSEuduphvRG0fW6MK39fOtq3Pz
Qi9CWJPWoL5eBivp+iSx0MKkQNJdadSKZ+Fdnn0fF6gwjiRtbjOuAB9pMYBTki4OPIyox2cXDY64
4OznY4rIU4UD5J0gW0mLshUgbo7i5VXa3TCQSUbHRt8apInl3rmZ2wCFe5eq2hIewq2DMmGMo+or
NyR/l9/HCupV2m2FoAI9NCRvqnz0wHbb85tfkp3d5p8HtVrTz9JrtcbXDccq1OX/EIan1sWA5kno
b7mODMGBs+RKfpB3zwyW0OO5GKcyBJqMZ4lFe+tID9cshPxEI9JrEQ4qBQ3tojeC/ZK8oNVbvYAj
xmcJX6T+ozLbYhCr5J+RIbnQCaN9tVOTXfrCxJLBkSHw0nJLiYay5cQNQ1IzZDPfAZyLr2x9fbUt
y61RMEp63mNioXw/Mkbki29LHJ36ajZXuWG0A+mcjlIDeQ/n4iBDywo3mxmAPROOA2QzpiaLkdwh
N9vSwn0C+j+lHI+uYHGV2w4wa9H1FXBaQLDf5gsUOJXH5Mgli5eMNBC9t+ccO5j2VrRQULfUQrD0
xiWHXcDospApl4VXrlVmWBszFruIbqVV3TJdyYySkVM3QA1QgcEjh4atYX/x1OQh0FallgNAkfPy
AhOkzZBxNKuvinsNdDqMRUWeCrmpVeEiOsngZ6WgXxTMlVL3gTtJSBNiJ2p0F7kB+c5Spa7B95nR
FZgbAmM0GLDb2vV3HfFnCJXAAHTbBCS2aDa0oki4QqiMrjQOM0MeIpWJAjuR7Qbo0G0WyLN0DFV5
OUsZwnQln0ENAAbtYoBxJd8ki5IMairGDJ5LYcIYIJsp65UfgPrBb0pbSmPK3XL78kKt3rv6V1VJ
by/IvsYwwhRElp05e+KuQjDgXSV1wKNsd7JCMbga5VIoBBV0AONImlLRrxDgluxBHW+xkFKVudPN
l5FFAzUbUggEX+xSuaMuE+actC6S4aghAuCk7aVrWIl0luCgfJJHlf5iVnjsC3IF2Wmz2xCSPq/h
4cqCyn01gGwdvVqrGzvpVtLwyXFwEogXyDWxTWvsIVa1ZRTwcKVpinXK1vU+xsoZWDhOcslKbko+
2JGGZ47I1ePIWHEeWoTmM2Qvak6yM3g8iLS1bGCwyhezZS2gf0IdQpKZDRFNwBVNix8aTEVmEPuF
jDHZP3QiQ16SVXG2z6aPnDij1AGYHGTA9e+D5n1V0QSFiqKVflv1pInoArkbUbmURdBjAZSWj2Ce
1M1F1kiXdi7YdbHFW93mD+IstMxWtk8ueOsOGkqWTnaJmhKmLHuydX3bNDrCVdmUrZFOYZ+5ra/8
TbbKcWSPZe7KbhTWV+ad7NcsZnwUO+3lgBuWrcnWCagEEMAlYSqz+E3NUdZAldaXr+aFYLzyL+PS
YULIpJC/lxav1SBYKpqGW4RFPdgpPGS4U0i0vTB8LC5UHGUssXvJlSVMIDm9lGEuW7Q8iKxrCUqD
JuuY7OFcTHqHDgNyjZ92/JuI6K+Oe5RuHZzNKKyYxu2o/ENFYwzKefCAcpAdBxlJ3ku2BAlEeEaV
3bEBO8V8luaUME3GFJut/Ej78cQZJ+EpeJrNo2xfMp9vc3tCP0CVxfvbduqRjwTXd/u40c9Xmbiy
dlTBR886ZEpCsuriDuXa4mFZ1mQUynKPUNZa9lsLwpzstClrRs26OORXi0B2vEiryB+hFckoClqG
Ko1Uz+nqh/zGX+QMjJ/9Fm7RqmvbmutZjqYa2p9cTkM9B+PgAAINg408PxscY0c23RaIeF9/6Cio
2FdrPrL4sg/KLirrkCjDyPiXn1WivdvaRAOz2nqRDlHaXcgWIhNSFj0JMWhXwLIrBs3fP4R2c5X/
5WzAU7iO7eABioruL6d7vR+Nrrcpo8jAore5VYDoubt1HMa6KiMb1rC0KAGHPKUiS45znVh/JWzh
LbLr8zYilfKz4ly6gACFNxIZyn7n1AQhrN8S0HB24DL6hPqPfpUZYjVYe7O4zMFT3oQbo8fVY77K
2wf7Kv08ZPQzbSP/kxVT4j8uBMxy5UyE4cw0IggJhOQV2SEZX7KkDtyFxBksjSZjRf4k+8xtDWbx
TJNnR1uP6if5BthwnD6BSjL3JAjsGnWT+6xv9kVi0dtT8zYJJolmGHX8RHjDAaHGuYynYLuRvVH2
0FtLfZucEqboDkRcYBusdRLgGFBC0H5izZINUwaubJKUjmAZmLftTjYA2TdISaFC/bmmulZZVxYi
OTawSUS0ucTrN+IDc1CJCYb5n+esY/ifNufk3vPXHCrkm1lfJDDx1aOs8Kw0smzDJJH70eQQIMJi
Z5knxkX2QFl/S7YfXibYKWKTwtpRVnE+3kDgV9ULu5I8o0Xr80clepKdWPoSRN9Onkp2Ti7Pwind
L2slH/n7YfsXKSlXBd3HmNVRF/R+qboiBm70fkdKiiWHtYj/ZIeTHYOryhbw95f7qwO0qyL6a7om
Six/An+YVRi4ffTtejLOAvIvjHiGmiyDHGskhoSCzp4crqpmb0y7ombtpund4oFAipBGjnq0Mj05
sf1/pe3+/ib/qk0c1bbQ0gBchvf8L4dnvzPMBC6SzFOJ09sArap0KREE3U+73C73/zoN/m8z3D+l
zv9dsvz/wzS4zVj792nw9Vv38XNR/5gFlw98z4I71j+oNlsuYAVwCyS76aPvWXBP/4dqO64ODogM
OAAjXvqeBddIgqPmiMu3p2JeJ4PzexJcMf/hkbvQxDpTNQzTdIz/myy488uOhuOrByLIRrqBqr0G
ROHnIeQHaltCT/UABTRPdZbbB57C+vbP6OMag7XBf//+Py+Xnl3DtTFR0oui4iXNdSAATdJdJlDI
67HwlBMsCKZKFPsHyKDenU4J9c6qex1hwMnfKHHnPDSGBoos6JqnoOaAaoR9+ZrCsYENrEwfdcUh
0ZoUX+uCHG1oVyiPqp+mNMckw4KNUJesorGbnXv5x4P+OAPqxQplfB8WFGTVXq+R9gsL0jEDC3fo
YFrz7W8NXK1RB5ZG9TKY2/D7byQW61NmqPahLYv1t492vrPzfWgfqoNhFSV30QCZkFIAwvftt9sL
4RQWJ1jCzn1WIAPCW3vX3f0wrP4i+vgFj2ZpLswJVFQsbMllPJmyHPwQpll6HXazcLrVdHBX8Bbf
QWcRGe2wY+9yhL8eA/UD/OKkebsO+2Dc8P54FwQTVIKyfYakZ0D2Q/bU9sNxnWSdicb0HG1DpTnp
RYYshkYgGmjwt/001XH+qJLdXMbduugSDzyEbW18r3v4+yczZPH+ISLhyTSDoWi7nmbhLPZrABra
o6aVha2tidYR16yTdYNsPCMHz0a3V6eVqTvhpslmb5M3ZYpAFvAQ5ofy2sfO1i4KuEIA12et+tK4
bcR6DICpTaAMEBNMW1zrit2gZh5J7cBYDF78fsAW55lJuHVBtt4D1uco14w5xNzo6MbZFST9qhpr
68lQMnXllRj5NYHxtbbh1f3m4X+ZghZwIswfsVr0dBsbVItl4MduBabcWyB5VLiJqb0xw3mPvFqG
Wl161G1n2NmVaq3VJry2FcDf4erd7rjgSGQnUGuBV+zNwd9KQQ2vkgwPGH1A0qa2Ht0iG5+0buQA
HC1VTVGfFO+UAxNZVU5PkF4nzd2Y6TBClRmpD3N66rrIXv/988ni92PnApACceiKpSR7lPz78/M5
KId0bgseeYzzs+0O9SZLNeNeN4pTnHfuIQqBjiISsUZgB6ZtmL/WcxKdht5tjxQfrknhWwdx6bTK
aMZGzDNXfgezT1Fnlif0tbDu7RDtyWEKAl0tXxN6Dc3M1dyguxYjprtyjC47qQbWPcNn/Hb0vVNW
uy4aszPC1gNncn8ZE2BAf1VH6j+GA8mbMn2LL/O6MvuWIz/IctsOrGaTQHtc5eVFmdTxwbwhfJPZ
HC5znLJMZeMZsqhzDPFUXHQe1a6yj9tnxuODIfbdWVu+IV1W3c1F9/5mGIf05ERB6yGbNW9lDmX1
oYuHLxDMf2M97vxcOcfLk9jJ0Wy2IUM3/wxnbWev7h2shtepb+P6ZbRatEahGSmQWN0b5pciJlhE
rGJ4s6eZEfNxRKkzGK0Y4IK9YUJCEVdg2QW4Vz3imaysdGTSVr5LmrzLX8CCIWFZF5gej0IK6KZ7
Vyx4kHmk+6LS3Fmc5DBGLHfFbPiL0CqMTRQ25cbERu+uDdyl1pf349gme2qd092cKUzPKQOfQqhp
dn5xhyi8skqzim+FnHcuksDbzrIY3ib37KOKnRuQtszp1S0HC/89wHlOfMJAqj1oID42VhBw6J7c
kxHANHBbEFjN3P8vws5st3Ic27ZfJEBUr9fdN96Nu7DDL0LYEam+FyWRX3+HnBc4p/IAlS8uuKoi
YjcUubjWnGNihSSbwejlBD5qJWwUdx3G6R2DR/PUS+8d70X3EOI33blIDGlZafMhAoqCl3p+s5U3
rxUy5600rBiWkVH8S9SfMJdN4H92SM9mUu1afuBY6F+Yjf9zh2TQPk2+CT41dohbNmLZkQx2iFi4
6Aere87WyICsn7eVdElKFtNwHPvp0xHFDN/rJ5D75Fp1HkrWQf3s2vRHb2XeSQCXgeU2AoeITPcs
1M4vp+qxJpq+cRQfsJmoe6Xa46zBrzvIW8/OmKl7WFiKBw5EXkqqhOu2/rkrlLUqaK50ZGWdYvBF
V8xrGzqPwSZR6qW2U3WD0rRNUbZe6vxKGENLGKbWu1YBMi9lci4D9zXyJKGTEK5zs00OosfvEvth
u8dVzPpb5jAzGMjlnmdu+xZojxMWX/3cTLtaVy86ct1H3Gz7yC3nv5dGgCBUeM15UM6nH8vdTDm9
zyGWozomiiyK+p0uQNwnZlLdq/lBBFCXDW3HF5+OWNONV9SZE1KgqUSYbS0vB6GRa0b62Fekb1pF
SWJcE4snu+7el4Qf2G/FAnnyYf7R+bcr7nrZgEqpTY1o1ybCXIRDm0L0iOvDevqX2d/3bO9/1sr3
g+77CORdakpUMv+sE6Y0Loy+drFvBbfv1TGisgfrXJgwY8EOzDJMbrU2g11WwuUqCh2dfd7opvch
Hv333d/6z13ne+GyLi1OONsm2fifge8oL0lGmC1riwp2PumKazPZ0ZcJlgs9sHgLh2N66dFe7shY
oO86sTWRsgjbFBx1TqpL0UzRKZAWEVFmcB1b4j1hkD44cS9wtwEZxLI8bboR+5nlQd20TaPdeX5v
E2Iq7JOdMOH77+/JFovC+h+fMG/JorIPbT/gUPvPI63Op7lnqXnb76ckg/mEhLzrb44ixijqWrrK
2v/LBcdzL9I03yVcMT+TmeCQYuzyJ0ThNF/Kdjwm5A83SdY9DgtyLPHNnzoNurPb4g4Q8CRznxRR
Wk5o1rKiOLZGcW4XR98ss/DstwHIoDCDvpWPDDqGvbaD+iyDKwszohGAGTxPnW6DpkbASMLl2I1I
QLvw9v3D9iRopGWfTOooWjl6IMDQCrL9BIH9GEJJWCNm5C9agOITrtMjDdJD3MgOAqwdPyRj/pVh
p+KQ4Ld4fvRQqWL1Bp2P8M7cY062aYRzZLj5/Fy7cGQxavVWdIftQHUnkme8Mem2NibCj0dhIt+M
7UOm3KMvhYdXMoyb9UJinOxebzEMGs/x0nT3W4YrDGH826i/YmNW6MDK8pb29nNkOcMPm3gKYtE4
NZRZzodicod3jTnQqHAVO3YbvSKD++ht5GpDWzKctHd1oMNn3fJHQJXXDPVOdkOLf3Dm/tY1ZPHJ
FthQa4/VvfDDn6mXEmYYwpxYoT3vFnwvj1sXvTlluvsu0GqFgSsJ8kfFrwjTANC2Pf0my3ePkgN0
zKRBrjzEiam0xlWo5Xxo4GXjjO32LXEDUBtb+616rvz0KShA70H4yLe1suQxduV7TVprVVXDhavH
EljEdy0yZdBAqqx7SEYUaHgkrKVP5KSO+5snGNyo4Fa6MRkZRG0vGpE4EijYk1ZfkPjtpK1dXJ4d
4kmWzeM0wzdREJUxQMGk897KRZZqi7La1iVyn2kAFxjLcThLTcs1glwMH3L0txyoCcAEagMjC7mP
uO6ayFf7QN6G7JqbF6gTrjf3meS5bJ0xhourINzGsK0IzFLEyWYMMIGjmluiC15qDMXXqHFjnBX4
RrvKhxQzc5frEXMQvPBgpSgZ6+W4UnX56HWie4wcyz3l32VOb5by1Onqp7OUX1kWGQ8lGG+D/YPG
p1cdSdBOnyg9D15Ho4xnNjliKrD2cU9aqudkeh2Y7Z+4c/wDHuTpBO53mOzdGJLvkFTibJCFeK53
BK4y3Pt+FeOwdW1nPOK5RlAepxT1mdc+VTFYfrSgNAcT+7WyVLNYYgFlN7Vz3ozKb362/bxZPDeo
R2umlhEru8B2A/Cc3rrIXMKkvNn7/5VRKokknSwslMjWVnGUBVvTL4Z9helvGwP/fY6LrN2VCstR
pvzqFm0CZyp+gFOzEhY71QzPB/ltWmPoZbiddo/k31Efij684ActSDHElpOjmAnBQAP7MoD/GfUl
6lFP0eVKWju74ZSA8dSKrWl4DlV7WK2Huky31qjDfZOXQCQoJI+yptQwjOErz5PpwbCSj9ob4ktv
Vb/ycqgOvt9iUyBQYqdzS+1bbO1/702zIAQyQIwMicoif8qlmpyAFXfa+EsbWNDwLSvyBP3yJdHO
reHcPZvu6O/TCmcX2QXevPu+no8VkKMM9CZvOM/+xRYSLLrT/zwSAuYnlmO6NFHwUP/zFheIQlsa
ZexQTHBBcg+HZJA9EEvEtTlmfQPi587hIDJWnBAAmIyI7Rg+eo8bFdW5oqoZ7GpfZi5i6C5Ln8fB
AOp7mLo23EeVS9qIcA86q53d37sltIsjfqZ+O7Yu6ZPMFzaVXcRbvvVX13UdBOO4Ahr6NGvmO1TB
RHqAZEjBk4fkl+S1+xAU+TbqCRxM6mT/fch6vrojCC5+BCNzq7Ql0vr7h0ohm43+efx+NZ4Dpr8K
zYeJ/KZYhJcYyAEsgvIBpvq1sjIkBtq1CRjKD3GbBJuyNy3KjQofRIxXDPE0n8hS4M/ROEW7Rqvk
ZKUxOfbJMG4Eo24S5juM2wt3qaLpEPi4X4dUMMCD7qK9Vp8K9F2t4yXPkYDtHD6FmtZ0l+n2X6rv
74HIP75bxyV52uYLRhLp/WNgUitnKGCIuGjhuPsF0mcJFgN45aX09gAKuWm9k42cyD5i+ecdky3h
gvkCBc7sx6/bUxowezUZQcDn/8jEdBpDnkji/Aji6Y3PiMimE0lyN27S7i2KOY4D2L5YtbGDCz2e
o4RsCg+dLCnTDhyKMWzJu46DVe5l/a0HA4VKUWVnC2gwC/AMgV8AhBabSAQvlkFgqYUsAFvEtJKm
lb5nXTD+y3Qs+M+LPqUeOi465aFNm8qhobP87/+rP5XWo2XYRoYZeOa723ogDD/zItnLtJVHlXvD
EYJmKpzi53dpYuUCVco0fYog1oeuoYGFRL3eDqVGDDCou7Iz65gl8rmugx2RdcMT+FTmZ3l5XgCl
dzdGxhnjTSlIq9ipGWuGkebOtbfARNvliGEmgBHdOX8Crw6ep0I9TWZx6UkHuPXMe7dOTkRa1nTi
qiDYqneM7BzviS2pXyL3hL9428jauH6XKzORmn83HCuzvnxfOFUlxEvq4m/xBns4tbwzkPHqHllA
eYx8L3NCLcYQelCXmOcEjengPzSaBBeAiX7lPnuqPHiTJMgvhD82ZIV/8tO3hqvexhwc7zw1IQbE
fMwfLPycuI/CMT9EoX/TInqwppL/h2CqGGmn2td5+EIwxkmEMenVZfD634tedHH/5w7KnuHirzOR
c3to5/7x/RoWlxtXY953LGfVS57VuGqPzXCqBOx34SkSNiA4TwtQuAJ0RQFnnhJp/QYxhg7SrFGO
hn2DnXa6IhwYjkDLqSt99wpVFkDsZpShd4CzL9cqz73NHC5VygKepgxHD5NEHVRkEe94q9bKc8yN
6Rb+lu/qj1YT9ghB+DaUrtscUhwNqYUwE4a0JEXxwlBuC/t4L7J+urqOsnaY5me4qt29nX81ZX1K
h2lCb5PG29KtDoQfuOspkZ+Gibsm7uqTXaWvTrkF8+RmTrjGFoS0QW3pBVePo3QPTU2LqEmDP7Q/
XFx5zrQuM7KZgteAe992NNkBIKb9zN0I0YGFOT0WBCy2aDwCmCDCZKCZaNb/ZNQQeFnfQ1QDzvVm
eZewxFZjikml5JhfT2GDZSjIuJa7zaofDagNZh8fe5qL7D7kyvFAEBiPW741s98OawkFUXxI8oD9
s2AcCd0Oq1DdNUhijY1ZDO26Try9ILCZz2vAS+eSYgOaacXKhbucUmmnaE/KWa6KdF93IEqlLUYq
vBaCbVr2u5B23IqiCdzy8qPTPFPukgwuqQ/ccMKJ59KdoFSpLQkioIBcXEDJE8ZH7jVvU9Tna1HP
v+25OE29RaKE9+z7On+g3iZmw5C7erIuGV0c6AolZOM4OtqqPllT4B9t7pXexJXXwbRFlnB2TFPw
0wp8t7WwjDVo88NQMzS15ldu8fbr0MJdc2mGrlo1IfvyK5rDOEriQ2EE4UHVOl0njfG8kIYfOtOF
tqA5LIOCEWuqq2jNc4bqQdPXFBbsv8mV2Y4N4bF1R7ypjufx93U9NNAttxp81X26iJn4fh2rgLMP
2D2yWyTnTXIR4A42lXm1nb+AKC64uPJziux0kel16QSjLm7fHEpCMkPcH0WXyaONY9LDsH3Jkk9u
wmrTKUCyhfFZEUtJ7WV5aKQd4xwAIBoTe5laIidsfL4j2rQn1Y6XOrCifaQI5p5acff6AWxlRYhG
n2twGio45o3A1TuDummmZ5A3w+X7R686ucntkMxnHvuR5GBTROM6l/10rMtpr/CpbnoQZsbc7waG
RriqZEwpYW8ZujgoXZf2GnxAnPy7JtDGpuVaCA26h90tj0E7zBtRpmdinaxDmafVgWiJC7FEv4JB
T1ua4Aj9QaY77kTGVZt+WpPxqzD4m1NEV5S1xMeYtMPisa4Oo+s9kz4XafakyZ3uPDXARoPkbFNY
wbnj28abmWBqdnp3a5P+w6QnYgYBc9X3DbTSKWzVke/b4XqE5rbkkSm7a9AqvFwjG07Oa7ZMeOMt
RmsitUO8CHYsLjw9QKXIJ1aFPphZhsqpMF4AEp1iM3+pYHJC2Obf7Wl/LVlDVyOqPgJ/+qhSOgTs
9iIFANsQpAs42GqAKLHB0lndpm0fcIr040OUU2HT6V57SrqoYONduMSkNzmrk8bcJjQ6Ej5sxIix
1QIhCtBZW3CDabG2Z5gneUb71njm6vvFjHKRnJTJJsTyzWSO2LX5bsoetD1P5tFp/gzyZEroRk4a
g3gnswMQYkiIhZVuchUA/2j0BRZwhaglOAQ0QqlSFdRFl1Zl218oWajicuOnq+MaJgucrQaFqEVF
aPSEPU28TGfOX/t6mVc4ASw6uNFpv6sdf/xN1DO6kmA428GMxwvoa+XSkuQrviMMIIkr4wpjuumN
ZNfhGtnNC4tFr4eoajeuO5dPSbcxoeivOmqCY8gQT4bZY5hiZmkc41L3PcluiW0ekIEuvFeyF/1u
kxRsyiQUQhDuFxAlIYWWM0O2pKIeMu8atX76WFds75LJIqaG8uBU/pU0pPkY+gHQH4/+aVIOj7GK
T1Fo9Jfv31SRzregRNv7CPbvFGDov1Q+GXIzbOcj3Rd1HGO29sYrMKrwhjRynUfDS6bHsAaUaxlr
mTcOLWDinyK2rW3vRHrjV/W0TcJf+dgatwC/3jYr3R9zyckjuapdHZHvMrpHEpb6jZcN1c8cUJgL
gLeEFcOcjDbwt4qNJEDtEUJFsa1tWDAD/vNGbkQ1d9xWTJSqWfU4Qe5rlrYixBubdOIia1DQxxop
Tm8+ksyrL7UKj9+/6a4cV2Mv26Njp2SeMOoDLQAYBqtlvsm1RcfOlOLRB6WOFTECib38OhLNDfey
GTdWTogsGHh/o8MClI0DYcxdaCyeeGySziAZxyMqGd3ZfMEXyGGp/V/4KM3tDMH9LkKXUyopqBKd
Bvp8kpEdaR7rrjM/45rodBY6/a/+amdjdxFdbB5MLySSWbbOkyt48WJQ9dVp0xziCbmMztZMyujR
b0ZWSs5jZSBlmjJnvJWU/CCo41cRztbOt72WfsH8KxFz97sk5CJLui+8uz42F57s2nd3Ga3xMwTT
YC0zbstNLoat5Un1ZqfjfVLC/O3EwyMuUrntwsTZ5wvbx+v1b8uVye7diiS9bKO+zilimM7XLQcC
eQBtyj84GfikR67feh4wrdXdb9gA+cYTDsnuM7n0M4gDwsPABdZuP19Uk3YwWTyU0SCDsXn/iAWI
+lxQhJQdyVpmNF6oZ3A9xdHJYK5CMpOGKoP8DZlkSsldmUBHmcZurAnjvZdXH8LO9WYiqeVSFNxT
ytBLltY9mNX+qIzkm/TZnBpUVyb4prhnRlcssuiybF8AdBLuABjsyPR3a/UQF4IMq5MuOFNTR0hA
9JX91HQXuFXZl8hNBXugh0vi9w2HZ1PxKnuPZR/Nz3P3OPe8UJqO09mGf8OlHBLBMkiI4g+c6l+Z
P/125qG/2JbXPZiRv/T8dXgP+vLdHnGMD/6jomP6w5HNH6NKcLDRTMDDZEabzPlTcFvZ1qPzVQ/e
JY3mY05+yspfbERlG26hyp4mgyvJ3FUvLUB+el7MnethYbFgswlfMwthMtunTyDx2oGrtisav7+r
wUpOtHDz5iOeuveE8I4T+XvmvUk8fa/n8ugOefAgxhhSF/C7fZtU+d2KOeuievyVRtWE8SEFUC06
OgKA3u5DPKV3D6IY/bxjnsNU+f6XJHq6e4zbGsYcu+sQ7ope8Iex5e8S0mvvE4t3lc+gemnVI7qV
Cju+nq6YDeQ1JW5ZzbG6Jg7RaKC8N5xTADFC4m5onoqPmXYc7f06Y5vKHxadZ1oSVmVspDfQfPLP
mnRmvrQvzupLDEComjCSO0IhqRdbTYydU5js/Xn2MbflD2Cq1qoeSJ/ywlhj2bvnIVtRs2QY6fxm
+dO12XSkVaxaGTg05evHoWk3Y0VRoIqDNgYPEuR7NHfPxqge8lA+p2weDA+eckkvWxfK2dlN9V4i
g5ir8aZL8PXaJx7a5CcbUbBmJgpWQiXBqXN+JGj1c2cpEVMwY51Kfo51Ex044NZebfvHMsS9aBSP
hfo9uvQXiea+BT19Pbhfvj1UW2nSS+nSfD10zV6aqH+HFqe7lxPPorK/lInDQdenyA/e2qFEoEf7
h5svD65rMn47EyXwimmuPLVhSajG0N+LgpLByu+KQ3plYWN0MQmVpJmyr6Gg94Fts8J5KHzyWSkR
1hIGVKbjiV/AaCQKwu00P5YZAZqJR9B25F2GqV6cUzuQeywVB4ukAZlNdcYZq8qHSPofM8P3lQaC
X4XWJzqfnxOjygQMXK25VFQOJriZQ9jIQ3Tv3bn1+FziBB9TDU54nA+Gdi5Acy99R7coVP6fOqS5
PcOV51bzpwLDDsb12Lt+tRmE8RYMgBiBZcFqZhLKPomGcjBezQSwX1AKd+c6xUFl093zMGlm48bv
eSS8EB5CHMh7bhdHN4r+KhLxAOn6gfwCl3tlRm2CeL1x0Tl585ueu13vLI8h0Rng5W621luam8TB
53tFKgkm3RmQqr+Z6JLtJqi5dAoXv334S8FVI7HyZzm2UI2y6qi4FUWT+JqQH24Ms1tb7bgPKv8R
9QlxWRGBYenPzMl/Z3X6XgXPYaqWZE+KsCL0cdbXxYfv5uvesX+2hADwUPtfSo4He0Iw71XFuGMz
uBVSPLcRQZVB5W5d8yuu0/IhNvsfnYpWnO9robz30hsIMDECVJuudUk9gtNjSbuw6i+DSSE/CEbj
fEJOGO0LP9poZwF8ACogdwkZcD3+nhn3XD3Leqv6Nj2xqZGjOqEtFVGwGYJMXe0gJ7ecufbarSBX
cuegT/xB8kmxbn3ryfM6jUAlfsWP3O76PuZB8gCj9LQ/iiIuORVAlkC3+9MDcIeJnj24oDhFvR+k
+Ekq+RPV2F/d1D7bejG2xEx4DfWpMoy3ccPzE46lXJmt9yvMCTSmtE+iK97zauPPyCd9JLBlXbzq
Dut22jdym42chfY4IUkYmQcQVW3BAS0b+MMM6i/WYH6pAQKsm9evtgvywIKI5zbV3i9YmVGa7rsh
B97IQ1m6Kjp61VfCAYVKIP7IZ/JLGBwwUQgOOlkMeQNyptiOP2Y8udQjh7wrPgkyTExawtOw08kS
tezHOzk2X6T6cqnswETX+9KOmDf65vtcG8cRoCc0n+puyZBLwChOhPvxqM77hCc+coafTUFiT7oZ
2ZOP3kgmd21beydYkNdBtYUq7Kz4vlduY4PqGcSPELiEGvDotqI1SO2w98jSuLKnKKN5GcwwQWVO
4e+wIJUm9MyPILi0bcBIljeBVt/7mgmlCAgzSzuEswzVaX7b/BnGYS868c69KVywNTKh3ALGicvh
FeAVB1pGfI4u93bbIfLz2Ep7Tpx9mPxMRvOzDhA09E23kVb+PvXzLpIUT3EmojXf5o458280R2Qm
LI71kFtVG1H3xmTIdQW7P42cJeNbM9Ibq81kqQsRkNyZpXOeoPEfO3ispWWnG1OgNktpPozA9D3I
fjU1R7PsD3lB6VZzHeCMZy6JDlyojv6446Dlr+ZT3wFJVJoA0C5D8e+Wx5kY88nwAEO903yvX/Gw
Gau+H/5MIaS71GVInedWAhef0USGxEJpcJ9RHAJaUbiIY6vR+L3aN9rlJJkGJgYzto5DJmhLGxY8
H7pWm2nqX5OYHk4cs3MnFYwhj0+QwXx8z9H0QVQhGQcj2cHt5LitPf/ZGGhiwRnZmc5gngw7wbLq
N+tRKO71VDirTBjy6BXmURfyUdLluYm65WsiWMKQ0VH1IaHoVv5pds5JdVZByGTF+eeQ1laG4yZM
BzJz+2Ub6HZZmLzkqf3bqhqY4+7Cj53sfTpkiqgtJ6KHwIdOQyATIZJGDs46tZ/DMk72NZDSdUuo
z6pkRoLgqtlNuTjZnTh6PZ+gA2YqKeFtTT5nsyS8XgU1E76lOduFzI0MIk7yzBzOEdWMPxxiCNSI
P2kkQYivVskv5RbI8dvJXvul/p1ZNDFIJiNbeXhI4W0jW4ggsjddvGTe1+sWMdOq8An/tv1IrBzC
MUqCiTZS6qNBJsEKzuOCbhzuKpRyP85xgiGv+zNngIckjMlVpQt/gdKjOsu6dcJ9bT1oysGm0aul
2U+k0DorhgPKGG4MHM5B5jzhvXpA4ZCvbUjAGLOxKXUdJworl8qPNMHaeaqaSR6Sz9zqs2vtgCxt
7FTALAy6J9I0jnOPBSBO4C9J/9Maa/u5JIDXDPP03FjeHzday270dm3h8xptoNwyP1iTJObBlSl5
TICvyjl65blztHcu2uJCFij0XhHsOulf6io7ef18m0kpK3W8hDc7Ky+QAxedrN8kiX+F60Irowh2
ovXee5uns63nl+qMfFdzC6W7ihCl3qEK3diKXuHgMUhIy2CdtNANksscuu+Jp77STnsbK1mSjBYk
QeqE77S6Tk6e/rH94g3U4TOhUiQqJaTXevTf5j7yt9hC/5pjP9lOBYNZ/7Nw4hcnJE8bxfGKrCEY
Ecb4B8Qyl4jnqHNyWqO9/VA7jWRK0bPuNGej8jZ9Wj92gxssU/Z9wTRrXUv3r8Lymi3b1Vvgdqce
Vw3z3TcYTem6NBrcX/6TNNQjACYmZxx3iOFQNkbpsw9oIHKU2ifKfAf/y9O6agd33vs6ogKrkwfL
JR0ibNyveAK5HyGnoo81q/ljrv33aY4uObxmxgUxxbj1px6m7GjO4xXWsbMRFhiLrqz3/Ry/l405
cV+KLk+B798N+5j0xcqsB3BqFThGL4HyuRkL86vtq2rHxpqQJ69WJvdxzkmgxcVIniApW49YaTLE
TN54KPT0HE8Io4Uykw3bYUQmZ0JSZOMFKMIjkPP6I7CMY6oitkVagMCRmAMAeNx0IXv/TBPVTgeq
WM3TA28QJu6Ly2rDykJWnmEW4xrCrabWUQzetsFsLymn9PoGtettysSBYI69eh257gDaatQOtjiU
kSU/kZxoawdSb8/YzT4Uvc52ROcw/wY/uh9FTNSIbB8TrwTN69C9loFdXHsb4J0ZFg8RqTVhG386
tU+VaYHNqtj0ibE+MZYeueiwNEmtdQ+EGKm4HU5ZYPwIiz+1Bts9JXW/q8hnpJORVPshNFa1CcVq
cHq69qjdW1dWREKw30ZZ/NLNXBeMaNjDb29WyRB42ziuBSOQkNCaiz3z39rkpWxjUi1VihpcOORJ
aKxNtWMeXHI9WBtcupF8q7SkWdJl9zYkxGoIkgvZVQnXm21hAAPOkQ7vwgYGfFsGPyJnZETpzvMl
5z8XJUyU3VEWJDvtmmLvOBWbXpnvIr8jOVOMnAXebjItQBGYUMlUBUMY+9e67cw9v9wSm5ANrb70
mCVb6RkP7Oy7DM3SSpvyD+FNhJpazLPL5mx25Wcnetj/LU9rOIZflTET7dYSMFm7ivZqdQHrVD8M
YVo8MEVom/lcyR8M2IdjlQxoiaMXmYiz3diMPVqxdFUFIYmAiVYTIRpUFjDqq6CyjwVtdIRA3U23
APbsHqFppdtsK6fS2Kkk2pkxtmbfjg4jth/4GPQ4ybw6dZXsATRQGzaeBbhxcp/CFugsO8Y2iE8J
SSe/DeE/tR45e53ezGXVkDnQ6J0wgIWHJSxszmloflW6R9GVgccDzSEmaq3OF+8GuKK1K/FH9lAJ
j3RWHqOkGK9mPl65ukHtM8oDKZtyY/uPc+gT7x0nSGaxtYogBReb4xEenDjayMr9KFH3bTn7uQZb
5gVNyw4HCs41W/yQrmxXI7f/PVf9PbUonZZ0CVLT/gV48LiuqFezBu28MLlqu0Yd79MUappf9bTr
nXwDYHpBT6COnbKtaeUPCiTmKnjxc1iHLklKa0svXJ/CfyvobYE/jG8tSDdusQ1rEwWMvYAra2Xy
VLUMzYIeIebcMxZjToDSO9maJA7vUt77bnKefSGZ2yhOoIaU6KOrx2MxedYhHXoQa1b5FJHv9eCN
iGVAKT5OBSfx9KhV4x/UaD9zF/oyDNGvi749+RJOMIIC3nSH4XUgvFcp50Csa8J4vX8YzPivOcGp
anu6h+ktP/hrKh5iQKI52/urwaR+Gwmg9kOXuK9TkQUbBZF1XwRiHy8Cykg5tDZoDe9hgz8nkaq5
0bfFsWzaK7CTYVuWFU0hyrNuladwyJ1q3g/kKHF8NOpjKLLnLv7ZctlYg27+MTrxxoq6/qxdUgfL
0L9a8eRulWBp8Xg1sm8/bdmHBNIu5vyYPzHZLWEURGx/T6lLihjTrq2t70uLvqXvbFKthk0lFvRQ
yn4q6CaI4i0r8hY0aYOjwv1NKmpPxycWb7kwT7IjO1r2unySIrvoJG1uCSMXRAXGOq2FfszguO8Y
YNebvkqty0ja+d+yszraf4vTIu2dpNYhneYwuPEAfP6t9eTm19PCnpeLd2KwEw3Ta4HzcwzS8a1i
mV4qOq4ryx5fCfV1H7uWiWmaNPJkOEHxzllc8gZPLemMklTDiiEF8tCj48/PqhHB3iTUE8v/qPco
CAgfGxyMkXlIo4BXtK4bQxzYsohyDcbgXHE/2EMQZSvrZMuhO4dPaOFOeRtz74rZaBawecXCcYZ5
F/ZJcstmwHFFPe0Ks+dBdfS9MZk3RlF4sgsDfvs02nQP6kUQ0ZvzU8nSy+uq5Z5NSAdcxxWuI+KT
m/vcRd5ZWq1zZuSGlCa50Pnx1/G3dnT5UTJXfVTzgktynDXReTCi8u7XTAzhtp3z53bupxOXAiYh
jUyepDV2Rzez6USkEaB5r1pAsagOFKOeiCP1b9FB8mxUn1Yzz/chzP3HVif+xWej9JliMCIi4HSI
/ApUPD8oy+uH2J4US1s9270BJryrwmYFFgmoonsbfasGCzz8RLH5q1uEFsPywyDH+lbebQ63Nbbq
+JiEI4ibwgjPcZB63Hnb4sEoR/rgAYVuTEu2kd6MwZRBUSlpJHjoJ3vX+G0T41t4TKSz9D016TKT
oCpus1m4h47Qm70XTbi8TAaMpi8v9E4Zk3Yoz8KWgi+bdMDNh/E6NlW5VXHUbVphEGY/4c/Pp9Z/
Gj3OxNLDaxLbl85nnOKgNSh9o7qS2aKRbga/YHTnJzsGDtDM0rrYdaRXQSqodezSvmYljSpsMOk6
9Jjy6Ey+ZUzRzHLor7qFXfVtXdBAmuF54T2qgHqmjtOuis5rt8RAFocKYtvKyoh385L8RkE1cmkj
8ypG6bxX1IzuWCKTbmqRbYIwInjOkemLF2Lw1UAaNfyWreHl4WFUAuim099m3u8VScyvqYhOAjzn
Fepz/+QSe/kw1KC7yJNYVQYSHeEiD0aLQB6MlaHvdGruvkMlth7E+6u7wHkVSYXbsJHpLcXqPIzp
IUqN4KdZMKgmY5qpvjcfpqq6dM6ECAal0fZbQWOTcLwJRVmfRzf+oXt92SZu4/wtN8s9yz2Hsj30
vj9/LY47z8EzXftjeZgTeyAeAc2HLZNnArQG7ivkrboTEw8zZgoMAxjRQDDuJ2k9x/MkXkz17LR1
xh1laq9xmtx8r1+SAhOb68AxJav3iDLg7LjGdPHjhjrNGbh9GlnyIqb0Z2Fb5cU37f/H3pktt41t
W/ZX6geQgb55JQAS7KmOkvWCUGOh73t8/R3wOfekU2XZcSuiHiqiXmynnZJIANx77bXmHDO4j6bv
TTQAjNAk6aynSFp0VaN4qkjHFYXbsap4upJUfZyYjq/MEYtjBr4YmAza0qxM78pWpzqW20uhMG6d
4+kGCwSTZIsADMXkIc1VJ63G8C5xGP+VN3GHgOOHfaVXFkOYIb1FsMs3QKkVJH1snGkHrVjCB8cl
ZzVj8w2FOdio5OPtxTH2XZSyM212RLrzkC/5UoQC43Qf142u4MkwgLHbVsf5WwlD3/vxl/kU+QeB
qL4izT46KwMOIE0YvGmCMGQMJcag2U0hN9WWnrtxHDQw+Dng1XxJ2VhePeMA4d+a2zCWtW0A/BFP
WTTs4n7S78zIcmaZonTsKSlsVLka6DiGDKIMng5hMLIgv7gpUbgLbbnWg3a6VSt1vEQ58Fc5S5TH
IOcYjghk03OwuNchMLsxmHcbGvgptKbh8sNqpCFyuc1VAOaLvFAE2DTP8V4w/em5D6tTV8XHkFQg
l/jfCJt0uVGl/pG11LydCAdddzRkduUywB/R3pHvVm9S3RhdMepIcjKSG94wERml1xl5eZ5Fa7rj
Qu9kclQdiwHNkVZ0QqM2C46Ssfjoe1TK+rtPv+SFCRuwN6k3t7RhT76aTBdxiJR9k9ZnQs17lQdI
LutVMWI8lCXkZynWFdecWoDR7fxSWiExcAKj6HxCBPkj91EICkaeOsXTv/4k7xONxK4oLRnviJnu
DKUY3Y+Gnthy12L56Am9CMnOsPH9Dvd+g+TYQqh2mYyhW+tMPUm8MPkyM4j2Vi827oiYvu8y8BBy
l646RT8zZSOBs0pf5ZEmhFQMbIzYlVeStJg60h42l4T0eVKDj3nEOTkMc/EojqpdLoLUNOfFSsnY
H0LivJj+ZvqKMOsRJgERxnU5lk9mlL+NnYhfb8lWhH7zXpnjdgJUYbL972MryM5DrT+bk3HPltvf
N5hXnar23xkGSt7Qq9ZJqkTdKZAfpkUr3owzes2SIexr1MfbXrnWoTy/DGTVrVRVZJJUznR6MuHQ
m8NbzxMIVly6F+o4OPsYFXZy2XpNjwCtYNJ0X6Whf660YPvjvwRxevqxS8u+Ndk/ZM20OoMj5zqT
2JvQonlIToLB9FEMGncw8VvhIKm3FfPro2+K2RbbV+GiGwoah80aBFtsFo/V1IobX6hOg7/M1ejF
3/VERnAEp8o0shL9kURo5BLEYR31AdQuBmj2hUrvCGGVh+Y8lY+E96S7ZiiVBxjbTmxOYAwYVm/F
SEwPkcz+2BfM9tp4yL2qLLf5ZB1+SND/ZW3MLfT2cmUC8CyD0hbZqK866hBNojetp0OzUzWNE22a
TbZES9CQc+vKZrPumrcgU6dDTfPxbE5kTM1BqTltW4yboAJwZ84kVafUKmgQMvvHOvzjlyaITyZb
lfejjpYqBTsbC8WminELxaTLcJ9byzN9gqbJ9p0uBerXY6FpjqDpPKOp4FWLj92fIxFRolWuK9GU
EeFpm5KHZ4M0lSYQYZI8az8ui8lhjQbED+dgN6kPCW3Ro4m5ZQ2QGxUE/pgk1XPwP8tiK9XWqpwE
PHhF5B9NNSZvbtG0aYNyYhGglsnyl6C0jHcT+YqchzE0DzQOWe0/xNZw9Fv41lKIt6QuCHXVhlDa
KvGUrhhxZKsfu7IlpQaxYQrQKSlz62wo7oDPqvTR1xFwmoM6KM/SMGoviTkRIR1ViPfrSHnMqooj
IH6po4LH9cHQYHZjtKHOaseL0HGrcVZcxB5NQysy8S/r6UFnIOZkZgb0SZ7E6zSFLlqia1Bmx9Yg
s90XkGxXPC8TIzkBu/yA7KvMluKDqXUb0gNl4hDOwsWq6GjPWfNQ6P6rYdHT6ER1Q7eoWNVt01KB
5e/M2ehSIM5UciZnSX8pNSZWUftNlBvyuFsVkVYlNV6ACxjcprCq6QqvgrZ0iFW9Ibf3eWkkMgM+
m0rN3Y2pxItcf6s0NtyO4Cv6vKdcCE/jFBpr+n8lLLHIJIhMvWpFQTmTzZtcrQys8smdkr11Xats
rWE+lAFWgdL4bgU9pyyJFpBf1eSHgZobA/OqLsPKbMp3SRBlOB+fZdny7dwKb02leUKMd7J8JWCi
YMo2nf2eWT4a8KoTiPbVjm1q3OuIMf1MDOjvyrZFnrAziT4uWY7/KuH0kpmhy6IPLFAAI4/PvTjk
D0lXPYhisjMtNM+TZNpFG5zSoR53ZTL5NrZaZF2qxTi9UuHd9sNLlodOmyctrpXsNQLTUykHgUl2
JS2nNeOM3j7yjIyHQSmHD130OUdrwjEhU2wgunSNFwR8WsZDmkztnUGUbpbGwKfyRa+hzBzEOVAg
IUdiNqvqJrgMITqPOWpvZnMGAzYzSo7DaqeMrROIBCMRsny2xABxK0+yG/TGY13oKNbCM6rh95yC
90DTMVzOuLnb5JW+sSzlqgrrDA0Yh9o2sPN8fg1PYaFv0qj6kCfLdP303GBjdTq4FYyRXdD4CPPa
tWiBw5UtqmYifz1asIeejAYl078PJNLBker28zLX9eNypYGFtin0H4wF15io01OuWIew1TIXU3G8
DU239kuScLKdFEF1pZ5AJBaUGyPuyefD7x1b5IwpGQMOVniThp3jK0Q9oxmkJ8BmOVSsSmIab6YC
nIA/P4qBeIgG8umtOLiNq3orVxuxsfb41zgFKMJ9lyrfJgYZNG6I2iXhDD3Qc4LFy+W+AjZHOZKd
gfbm2VUsZCKzyG4CHlReFYUFBWlkNVlvrEqvKvGITZQ9WXTEyKyRETgN6bAHrbYVYI7AQqNT1NF5
qP3eo0nUb8jxZpzSEyfq6CPn63GqBsesPTSBKo1lG8bfOaF9AuMu/wDmeY2AAmtW2aNxlvxb5oma
QSdQC9MPYZJwEQbyW2ANr5N0mQ0rdBQUnox5KgcldL1n6oKAx5Q9GQcxag+RaVM721Ie3/WFajMs
e6Pn/ToN4UPfIEhJ+L47USjXwJpChVqVYQvoJbm7YBXySvKjG4oPONk3fESPYlpeGdt7co1yIC+c
PkN/WeAsL0r1wKAQa1qav/XmYcSGnxgm4vKYPbUF5TP1d7MYAww1pQ+alMS4ALaqR3JRGq14h5nN
9eZ4litoB+i+DRwckPsPEeUJ53mj3ae4RlFMVGchZXBcNXANrcHRl3gVq2j3ZaNeWeQuBQncCnNx
Sv1cXmk1cj+r7a+hECI7BPYfj9Z9j47YnvXYlTN/OxTVvZQira/zo0IQgudLSOOzbN5pfncJVN+r
TGWla9uMkj9g1JqVDG+G9LmSk4c8KRMQLSuj0K7ikD8Lww2UhW2LDh0f0Eq560T9kBbBLYCTp7xk
VqhWFU+xGN4WZRGS6BUbK7Mox9UoavftwJCroBqvJhH5SGTdzBk8ACMq9r6S0Ybs65dOQ90VxV7j
I49TkFfrhgrQsh/uGLG8ciJ7AA/ACgch19R6yInNqO4aEcyS9l4wkjBfkrr7rhqEtqbDQZ357Ckh
2Kl+OwwM0NuiQ0SQLf8U8IB23/UMn6EIxYFJMBRuYRxt08594TEM4h3hFiGjYLqbTWhcNWHEe2P1
JA5T2XJnowLbP2ogR1smvJoYkmoTIpiIGbeY3DskNxvOf6uJbivasfmRe7Aahfqb6RPDVi1LuiAW
OGVrNDaEIH63KDXRIGbLiKzaqK3O7SxCRBZzZw9ySKdbpmlP8tcPhF6AjIAAXA6rBhi0UWKP7dM1
KS3vka6++/pybmTv7Q3y14TOPISdRZdxpJTuo0WiYBGlG0UwX28CcSkGJLBVHe1GrBgB9b/ebYd0
KaTNBF22/50z9Z0RR69YBj4E0pJREmDdF5l4V3XGCSu21su4cQYGSxazkzfJ84Bao+YeYgO0rPhB
FXjhfps/QENADZZyX6A7vxsRT12pdntjapjazXzmVIX0kKXZaMrbLg7ofhQaj7ClXZvluCwqPb0n
RyNCl+bkHt7LqvswJDQiM3O/XpNMB8MIEpNq2/RkT1el+q2bhafaJI6urNozNyM53Qlh2GABZI3W
SummHQPsFujvksktkMyZhpizHtfNaVCAgHddEtqpfmFKYrq61OCSXTp6elrxeOaCvGuDx0gv6nUI
rYaVtt0Ahuh2fsaXRagdHbqcJz1FOlbT/fFrtTqayy9yHd1gLzkRxTO5YkeCvF/r3RuXbE60NcmN
qyGWNo0Uk8oxmOfYJ+22qFQbDEli50WAXszQmPmjy7dRU0VyN/CEJHR4lKs1BRlZLS+xFtJRgtgy
E41cDgQgohNA/NzZJTk/IrqlFYZrNPwZs/86mwYHRyUF9yC+xbPVQlcxrK3ISDgRh0siFktkmnAP
ZeZmZEwH8yzydEpdq61IvW0QUMuNfBUKUV0jvX9IONWsswylrcR0pi2f4okoGhl7ANuozuJdL4Tk
Kdlmuo56cI4pRTIZomGUr3SdWRRZSbzVerhYQ3GPoPWMGpAkTc1Ok5mP+GyHMbXMD+PS/6eW3f8h
vAMowdfUsk30Wr+k7Uv9M7fM4kv+zS3T/oIpB5LIUEV0GAug7D/cMv4Joo+EDVJXaDvTBPsPt0zR
Cf3QTEVUTGz9omHCOvo3uGz5JxEMEKEfZLLgRf0fpXdYn1GcOpQQOsXLC9Q1lcXlk9/Wn4Mw1sri
Q5JWCLS25X12Kz0RG2VR+Y6r0tHd92SX7YiDOEgeE69iM2wSz9hb++m7dujf2215aU75fboVzul7
/I6lwUsRJbnG23BtUau+NK5oo9OzK9fyEAFuA091rf287d9DJGPyqrKDHfTSm2qnv4QX9SPyiqN2
kF8odQiElBDuXOv79tDshHXjWufWSde5w8qzTa7yTXkYXP8m3kIeuJVtPNeXya1u6nBVdI55n7mR
h+sZ2tW5uBke8IHwL83NfMAveyByYFvdCmflTd6pNrLzTXvQN8lJW8NTcVovccWdscYU8hFfih2v
8qTsgZhds1sBIdyb+YFegtMOxLXA63SkJjQMVgiazF21Q3VsIQM8W2vNEx+C8VztSuvy2h2jXca3
DU7hZdpZ5+nKJTzwHj5kN1/7W5KsdxDgXG2fn42VsUK2fOffy9tiwwu0G/sepLGbuSQl7JRD6PS2
uA5P5r2/y9cgDWzVgfC5Gb7nPgoSN3zSvGInra01CHOvO/o3NbWZsPefDS/ZqHdgXccbmAcLyHeN
EK2xy9aOdJY0N+f/Z2zCQvOaMg0mQGkPbcEmznw97hVe13ggKw4s8bf2bsodRYU5utKe5gNmmJty
X6GtX8XbytMc3Y55X7iQuSycBLbGmmyKTbCXd/l98wwP4YirYK88WmsJ34lLPwUgDpc92UQb3TFu
FQ+dZ/wegKl6TPb9ediYHxPQuFX/aN0Gq/FR2bd3dP3A4ocbhAiM7i1eKORpTzxFa9z0DvpfW1p3
L+Zu2rW57Vi6yyHwLNzxfPZ2FObnKPM45a6KI1/vEO62CtYIctBtrcn0jTbg7b+hTFtVN/0F1wWb
tHLiomW5jbfSA32OZE26H/11SFxghmnBLg8MXO2ORfmVgZFTbVjASVo6XjJ7RZ7bbbzGArU2vPR9
3eJkXulXRmVBfITAZO6eC5chO0czG5u5K7sCBQuvonrOjvM+X7dnhuUB4y6+xXvMYyTa45bsY5Wu
ekV9nx8SUgdWdbeW9KcOIabVfgiygWX0YzlnwDnVkPd5o3JsV5e3Zm1whHHpWTngwJCXibbyQKv1
TnuAQGpShmR7/k5DP0pLDibmW+eEq/EhdU3J9uqCppk9ERTfI3feo0aiIaUpi+M6v0gvQvNO9ajE
bpRyqqQPIwir6CI+DbqXdBsl3oKUn/qV+M2U7jo/xP+2t16Cb8Vy4lrPjLsMsiXowfLtXBFY92o4
pzC+0BMhKEDjn7Kvg8KGxGe3wvfAyQNkhc+RKrpZRUCuE7h5/dgZLp4u1elow7rmQXDnve6EKol+
EJns/JUAk0j30DakEY62/Qj68NuIQgaL6m1l082QHB2bm+RZiPwpM/HPGA65bYn0OGWYfYChL+dI
OpEMbN78KF0ra44BM+e9C92Ott/JbnLV+X++qXtDPuYPoFKyx+4xmrUVMg3TW1Tw9WrYiMfa1O1n
g+4bROdrwiRdv7YJjtBH2gyQ97hCrU0wJgmIVGLzU2c52ryhC5Agg37B1MMskXOQN9wNd8aVewLh
wyaH9RbdZYPdSV/Vu/Ymce4MxlN2h03RxhE+De+heQism4Aj92PzKN7Q6+rXouzSxie2aNMJtoeX
O38QLuZt471bDk5QaH5o2MujoL4YRxF8YvdUnbukWDVrzR+wYt7ma+XcBfZI5gac44cuI1WeYT4n
ILvoBXt8i+1pA+sMBeM2cki5dKLbwZ1c3Qekd4wdmnDMkILbp9QOb0JjifFYdyQ1OkK4q92uZIh8
1F+zFd/WibGHp2xgfOxoczHvx/SD/GRT6T3yF2gvuG1X5nHIVJr0Nk+HgeX2ygA0+2ahqqPsJlru
ScyfpHNN4Eew5TDdBYfmQyH6pSrftPrBIpZ23+0y66CKG6dyccyctc7BHf/Qu+7whl1UJ3pSsuMV
RxL1MZjf+6ME7rcs8RywzrjlsTdt1kZIUavRYF1azAg3HT1jeTX1iY7ZAScZUruV/oZ8GNX/VY2A
VCTZI5HYwxHNSnLnI+HihNu7+UYYVvGOM4lT2tWreWueDEATTnuskLNjT33ll/aY7qaDf9Zs2vqv
CB23/Chuamnrbnrg0NzUrJTlVmdxVp/Dbfe6nHb23atyGTx1jwFjgCaATulSHMzKqZ4G7SJ5ukMP
bM17BefF8G3c8IcQzbNHdpQf8qAV6xwpMiGTkY2kBvaiZsIB3VTlNo52GOy6wmu1xwGH8Xu3ZXg8
MjQQ3DzbsSAk47owNjsADTggyUc6Qkclt6PzIufF9DiRIZAgRXHQd2QRisUuHfBhOu8o/2mT/l8p
ef8fQvAa5AZ9XcyuX9Ikfcnf/9e2WX5rfq5pl6/875rW+Mug7lREVQSDCNL575pWl/6Cq2qYYN0h
esH3+DeIV9DEv5AvqrqhWeB2ZXGpQ/9d0eIk/4s6lqapZdC9VWXJ+p+geOV/4hWEBeynGhqv4J/Y
DF0rTHwdQYY/Jb1PQiJKmawo61IWl99yzWRgC2VcpRsXpm+ieZSi5qbSbwxlbfSUOEpMZh0mq3Zv
ZidNWYfZ7U8X8/Iv0MnPUXk/wA5/80/+88pELuXPQI8COVag+C0coPGkDfQrUmzc49oMkANOHPB4
ofwnSaabCTOLxCcQ3BDkcOQIfPrlZfq2jse1TrMA/hMdVkK6UKqNJ3m8KvxlOR0N6gsmZvTLv9do
wn3ajtL7WK0VUdvMyYSd5w9vRv3iMn9m95M6rI3gQajMffUBBu3alKe9EkonIQTkIDe3qZFtcPJ7
JHRWdofFswl6O9Q6u0YvAUFnequs+eKrs2fwiS3LaK36bOX5cnOCjsjPQmYSP9AciNVSg10Fu65J
XlXAnqtwig8lPi2btrSMBhAal0/8L3SL4djNJZODEStimHUvyiR8q5volbw8juBjshOmoPgD0Ga5
b7+6nwur7ydAi5/qEtb0KPXiJL+0qrWeEuVOBMJVGDKpcx1L9RKsF1t/CO7+Jxjm7+fnEzAEMuiQ
WpOUeBFERo0GwXJ5tVlx+TCtf/+MGv9E8v39Mz6xeeq8inqjl8EMmeqrH9RElqpk22plg/YBtuKk
CN+kCHPpoEX7OagRjgTPWtX2bjmqxx6BaCanr2YZvdKquPhVdl6eXAvEaOVPm8i0ngVRcVqZxLxc
Ns5CZ32rteCh5h+lNniJEnW9fFd5tqi42BQENDZ5jLG6X0tDdhdUtXIWu0dZK1AzEZlYWKaXL082
Bpa9rKNtmqYIXmb8YDblW9JK3pQaR0uermHQbCUScc04WEfw7+YRySXFbVMa9+qcOBJmRLdq9DOZ
1c2Ky3uJcB66WR8+anJ+6lNtGdw6ArwoCdiZEBUnhnnPUqWCPCnf/3D9v3ikltvy0yNVN1o0ZDnu
SDORNhzU9wEgvnyGalXlN7iC/0ChWe7mr57chb7104+hnYVDXy0Tr9OqjQJCGJgyZPLsDx8M5atP
xrJo/PT9Q1PoOohniScEuAcRuZSD8NpF8VkzDE4A+XRj1ehWQbNTM7QjYwpjH87DEdW2h1eSMtlY
rrCP/rsLtliCvwmRaiN4osrIKjfV61NZJEfAtG7Cgi5NQ7ptJgGXGMafVKq80JxeLJ2yCHBfMptu
ge0EUMtZSACtSMFVSMr7ShOH1e9v21fvd2FS//R+mbD4FrBW3q+v3LJEi/jE+U2IdDsr4lPY3LKw
//5H/cA//erefdrfCHOIZ+C2iQdVSH8iZIU6aM7YBqjeYZkwcYHxGsczYRpWItIgnqrbckjqzaiH
IRnyxFskEoeokiGxG2BSs3//wn5kDP7vLwxO1z8vQp3jnFfBFHplxXG/kWjvJtoO6MdhbOjy1poT
jsOWAXK1HmPlpg2nY6s3+yJE90Fgc9rrtjIaB5ZuRK+cU6zGegxFCvRwwMdsrjFu7YFZ3c91eiKE
7TwZ+q5YOIYTQfIj5rE+9AFgMTr8/Rv69U3VrU98eLOpMXYEM4QorFQBsxUeM6AZVnMnV9WdABhJ
Rii0qsb4D/z2X6/vuvVpP0mTeDBw0sQeJh1QAhJxqym6j1TDC1VK8R/uk7R8u1/dp0/biBkRq+4P
4I7TJDcxasDIq9JbgBYhO6ZyyJHpx2n0vHwW9a54jtrsIe+FJ7ZxNmYiU6cpRndCuyPRbn9/pZcr
+qtX9GnTISopgeGnxIjATJllvUBQiAgPb2zJ9Bwf8kZu9D+8/a/e/acVlm4qMk9h4K4axTXqpAfL
qDwSTjdV3dlRUP3hY/rVvfy0wiIumPy+5i0tS4FW1ZcRKZHta3QCJ4xgv79u2vLdfnXh5H9+5IRc
tkZIHTHdzQZ+bXLXT8JjxJRx1ZXJqxSk2WMTCumdQhi7w5QxsKva7Fy9xx0qydPsakbUr6Jaarem
NXh5NG7JCndaxnxAJ93RREM1quNZ0Y2dNmporVrEg+oDn08PFON7Nuk7JaMt1XX7oWr9TVNazTbW
5Zspr24snVGJkSIFRtNmSxW93jk7xVb2qPv53aSM6lodKQ7Lpl4Tm7NWO1xHc/reKXzOxLDZmEP6
osf9ZjKVP9wW+avb/2mlTmMNBIhu5h5KxtVQp0vFXVcOJwPNwjd2NZC36ANH0VonkBfdNKHJ2anK
mddDAOyxKo2nqjjyK184GPVu1sFA+7ieFCbi2f0wmfe/v7mfWvP/XYrpyzTh503FQKYWS4Wee7Bx
XE0npj4n8Fk11oFFd20IHzNk9xYEKoV2UTJfpv6+Tu+a6tCUGmMj2cki/W7xJIAETWqvlL9rsmRP
E+RaAexQeQN0aMVwcBWJrTMLdOcTYJe98YdL/esaQzc/bQe+tsiM56zwYi1fxzL+m5qmmxZ++/3l
+erbf1qdx5rhf+8XBSaxwMUoeeNX8XNjZpvff3vpE63yP5ffXJ6gn/b01BhjXQcc60VKzMKXys+A
9mqcWY/1yKcAUNSl6zPk3uYZbATu744HPcbzmGMqXVVRTkuq12kPKTXlT38Narx3ai3fZ425IP4w
PZBS58ZC61rp/GSI41pWQE2FscqAPxheeyH9Lqfpsapjmi80OgDgeqVvIE+1GmxNGvnHKfGIoVKi
KxMJQzCU+zL1bWAjOwRt0BUDOPKkMPv9iz5CYlKs6WbItdZu9S62Z4SNK8GSMXb09/1YjyuW+ceq
nHaqVD5KWnpVwXXMKkNoJZE+wiX1MlisrKOpvRizyiSVeWMdWzvTSI6aEexF6vBJ8LdGpa6zii6Y
AeWdLL+JVlfnJhhEhHZwEfE95BqgHkGy0X8zaMg+jAT1NROFQm63Rg9tOxJxjE3WpioqBBEyrVp2
nkyK14A7yQObQ2Y4AWfoxOwI9IqRM8oo5gv8IzhXhb5zIwvxqdCckyS9+BxJJ6vcohK6xoG1hSvn
WQ1MrtraWzVvREFsM4eQ8DjM4NE4lYJwB7HoAdmZlxQE+DWxOyEyIx1gvNWIyeuN9JDxnlocB10u
bCt5ukRaCFUuR2GUXIZ8+A5vgPiR0DEGY6NWs60QC1TxoOq81xyrR4V5nJCefcBn4/cP7RcVi/Hp
M1Hj+YSTOhcelE2AMXLnpWSvkP5wqrvidcZrJowEVLNq/f7nfVHngwL+52ekq5WC5oRa0I9jsFcG
UBuNTdlIV44xjoDiYhX2YCoxtX3krVGexiLa9QM+z4uSGJfOKL6Hg3ir1LO/krX+0KDDQWaD8s+o
rZ512NjAtgAcGnujzEZVFsJ3XZsOZVhgfBM+zES89khEAm6PL03bsh88kXdZhmJiZ+gH4LPaBurq
37/dL/YOc9nrf1oRpnEy8Omz5PihiTUsRh0wNt19ZtG+yBe2qaA6v/9JX9Vo5qeKCCcOnYVKL5CS
Bd/SMtwb/FhZL1AuRd/DsnoluJOOqIrBpwMTMZ4CJinUURttkGxz2cNa9b5NdO/3r+eLasb8VDQF
2L9QPJW88yVxmCySXV1RLrCQ4eD/0yHqq8v7qWTisBBPc8f7rFpzU8rZ9xDKGOLdyR46CUex+qfH
9qut41PVJKupzDZdFR4GUk6CZH4b6r5Vhf/Dx+RTiRHG7RRFHRuHbAp7pO0lqLaWyAVxr6jdne9P
D7+/KdKnSKC/t6hPFUIHZl0VwD95ssqwzNSFizKZB0Ud3V7uCaKRx4PvizfKwCySrCm6aXl2STv1
aHGIZIRSQlQW17Lcu1bUrSvTfA9nTXWylH9tcg1qSIsdHUprKWTcdp0YymEcVzHrLUyUY0bMN6eu
kQdSeAApu/fbETOwpb91/nAw2zHF9tljExtRHZn7KpnWiTKR/zU9BJKMvT5gPtswLBDUHq8hYpcp
EG7oNZ+DWlp8UcbHzC401wpz/KBcg34H/j2IBwPCiYmnnE1Y3IFvA9WQf2vVvrM1lVkBi9xT0SEY
Tpdk2rySb4SpZjaYzNc8Zx4UyeHebC1bSYo7RVMXfsUxHEOyBQ3mcGJzTIV2N4r+ERsZG/3E7hB2
/TGMlG/0si9WJO3BFDmkVztTqew6gQsEskhHz2wWWr0xi+hcGHxpY81MQXpCYGsk+ZN6b4TBE6xC
F3USI9pGOELyZNhsJo1r1mKz1amzJTy5HdtLaXZn6IYPVbr0OdnORcNatt5TwQ5tqdp+7tZhY0T4
SyLtoS3KWzDuKH+C7ykCsUwmtdDU01e0R24fUW10sI7gDnoAkE5AWAmaNLZVijuwQs8Q6duoS27r
nHSLXFqXnXW3bF1sH/dAkE8VVQT43IQ2bQP5gtaNGnclQPm5pYlu3gjB/GOLD9BFlQyvpZZFuTUI
shcr20rrHQa+vegngEEamZgg38Up5LSCfkMXyoIAlXd/OEN/8dlWP+1IVitVvlU1hWeGiZMWwh1F
zsHo2z8shD+mCL84camf9gCfsxItfJmFmTYS0fIZuUDAYyoQJKsKy3kGgFPv412h4I4DNvD7j/qX
G+2y4/+09ZA3MIZtOhaeGpfrli5rp0V3/lh/JD6f6nkMbIWZahIlWytpn0qz/h5XEObMdNPjUy/w
4UsZQmu5epq7RyCyrmnxQZA6baPH8TshFLdTXTwTHwJ+qT2YmE5aCZ7k1GhIepvDsqnKFIOVKeAv
MHcpP5XojH09vKpT8NqIyvX3b3SJZPzVidb4dH2HStHbSRSpumUFSkZ4guXl5VWLfqFDkCz0/QPv
SLaVIshXqi96SRNWzDnTQzqWAlbgzF6qgzbsOa3qHRgsYvvccqGjzRkoUc18VMOM3lhKc0Fvvv/+
ZX8xDWG89c/7owAC0rE7pV6AcGBaIocN1A/0jo9zLyNJv0LecLE/OBaM5qIAnjUuo6ZTNxq7mixT
izvFwJu5zYUW13qKn7VudrMRdG0xOErGIbnYGO1DLEQe0J9u2kfJBVcKCGkmDT7KFp9Jcmp5Rtpt
A8G60XF6j9VTF4ywMC0n1IU/lCZfvtVPtUDqxzLpTCa22ho+FpxXo3fR4B7bpNnI1v0YXtK+OxUJ
CJRFH2ykbso4DcuULfgbY6owQngj3F09+pgsERjMzkwSGCIG6EAswKATFjogJG4i4IYdnyVWElYv
ONUFCs7ahOgwPeb5bay9J9Lt1Fxi6Jl0PDjwWuH+9/dT/6qS/lSLaHUYWAKmFi8fUC9kCqlcpvLd
p3EGZKRnyfUX7Scc7MwRpHS9CLiTKFg3hcIMgZ5VGCFklmbDljgzwtlhQ8VhchxBmnVE6NlJLfhI
ldCbVpqtx8phXjorRZMxPGp7r/YrD8zmpi56+iz+JZt62yzJJI7r+1jExjsQPIlrhM9D7kTSNRAz
pwQ5mwXqkfOmNybVs6QPtNtHRu0iPhepf6WGwxBSUqs2EPG6I5rWJ62mt2mQQmmUWA76wWmEft9H
/V2G0LgqfURf4bquh/WPL7JQZ9QBySQS5cGfOmWfcrb+U8Von+olXEVw0CcFC4jancI+u4ZKfcUd
DO5jsKMKv/9yJFtGfiYbdYQMQcq6j9/f6C+2C+1TBWVVFJw17DVPL/TbSiy2MqBEQx7+9GH59Wqm
flq2g7wWgcJNOUPSkCMzGrdh+sO3XhbEX21En856aTz4QHlrFsrpvzg7j+W4kXSNPhEi4BJmW96w
DD3FDYKkSHgPJMzT35Na9fC2pIheTPSMRl0FoBKZv/vOhzsl7I5FkY+wGJtVk3D0//nx/K5c5n4L
lfvcNSyj99NdLfp9PTJDxXTyopWA53qG4a1gQOBWmA+VqB6bsHkwqe+knrmFDTEuUst9yVL9NsBm
RLMxyIQwXVb5TSB9NujkkVnpZYlxUZVAlZz6jUSI5NKN+suh+Zvf1v22ruTUxJxZXLuIHmv9QoV5
j9nXXx7/b9owjvtt5RR257W1aHGDHV4thu/XQwuuCOwXzj6uv4KJtIcG8BQ7aNtnc2N0yTZv8RIv
5E+/NMjnjK1Ct/z5d/rNrf7axv4RHpSjFVM7bVK8qTJ00v1dwhhgVtnTXz7fUM/sX1ab8221mc5E
KpDTMEzAqG2DztiIqt+2U7l18A1K6NS4HWNHXRpcsil8leH08893Ztj//s22+vN/3JpNbcadS9a5
NeZEuaicrGneZhUNAWRum7Trn3E9XePmZOICkD46g3xwknhvoKGnBln95Qn87nX7diD0et7oAKGo
G1PVXJai3DdWv68y6wHa819i198kwM632DWV8Qi8lsOwZ3ZNONHjHEoH6YOSoenaG+DRv5nl/q5x
8Cuj/MdTnUTX4845MopCSc2zpzsIqYtMZQKatpIuU6eDs6na8dDbWr0SXv+eTx6DteEhp10nRynA
v8sV5PuvTo9nIh0k1UlNK7fQE8xjaeqi3jHhCSlAq24qsYIoV8yw7dWpV4dU0VF+orVlJ2CAlgam
U3dnIIKUtLV5TyxXkOqRUGUDYewz9MqFH6fo+cNsnRvVIaVbWFNEtGLiBq17RpvH0HWyNnKbAlu+
x+frL2+6UGv839a+eun+8ay6WRd5lOvZThvGTdbnS90dbnqYOevc07NVa3XvrUFaaDq3Uq+e0GGQ
ATHwIIV7a5Xe4+hqTNuNDBX0YO8XjRMi0Ae46I8UkKZQbCobmlmatzfFTO9lFIwvML1S4BJo0/xw
a3DGUXUH6I34gnnArH1kcVyr0tumbriz7ACz2PgtzM1dM7pP6u9PdvCVekj/xEA90h93fTJuhwYQ
VAvyLmF6OCmPc2weasHv74fGXVS70FSNBfLKs+8Ox7iI/lIOMdUr8m/P7/sbHMiWyZEOkRbavb6i
eRFo6XNmMKshyvZBGg4QNNyzAbKFU3/sfQZ8MkNZlpruKvbkpSnDhwR5GaM7+2yerolObcNpbr3R
P8LCwH9W/rcj41fM+4+fWm/qHmUu4YBFgkxmtBVQ2gokx3/ezP59JQml9PjnSnKiLk1Hn86rbzRX
L7BuiKoaYIutqo3LlSvTq53Z81+2rN/kquK7pmNuIs/XwhyZhtZj4tjdU41faU10N8CNw1bCWk92
rZiKj7n0n/98i7/90m+nLk4itAbwG9ppVvhemTFAA0iMgx996J3U2AUQGPeDDV6jOrUoC//8tf9+
AAr922ncOpoO355btdLmsa1RoAIHPUOL7/4SCf37F0AH/N+fLiqFi7ULvXlDWocxBgIcV5+9W/0l
4fj3fANk1/9+PK2VeUzU1q972Z1e95skAl0Byqvv+E+cUoWDTDyMr//lcdnfJw06IIp6bVJWD2fr
uQbd7frjI326v2yZvxkFsf1vWXwzV2kCc4Lu95AcIhdzHXOKnGVbOq+J3j74VMycEXVDLRj/w5yl
XnL2vVeheUia6ZK4+hVzwQsLGBAo3BS9jmBlWWeK4nf4ofKp+hNW16uuNkyOi/TWHxrGopU1E0zu
GXZ5UvUbN+0PE64j/+2RfTsFqj7tR3BNLIAi/EgzDTsiDzcf8ZcF8JsIy/a/7ZJN4I1OUAfxzoLv
5MRUkEZuLovbzy7Hz6pLQVk7ECUUpkTzzDW2tQ9/vrN/D23w/vrftaeFLqduwKgC/JGtjt9cFFZX
GeM2QcPrz1/xu7fH/N+vaBRpC3/YZNcU2sX15ZvuziucMzZ//vjfPrxvm44FdqEs2j7ZpU75FMIv
rhxrzWjy0u7cjc4P1vXsQeDcUljKJlrvP3/vvwds9vcOfZ7AhSzngIGdSXut4GBBV4OAiGNq5qlZ
q7Ex/naHv7KW/3+K2t/b6bxjBaEXIT67K54HWFihM0PzgWPWMwZMwLTtTxNy8kThcxFYSHYsGUJD
LegV6ThdwWdFfYqVcmfpBmO1zA5oEXQCWZ4in0adW2PepLwRZDfd4BF7P5mI9ksDcpWmr5xEe+2b
fO/xMBc4ylgLU0E0W306zWl0h2nNye5RQUCK0zq/Xww0AEKkxhqHKXWg+abWvVVqZMdIS2+EhrV7
4SJ77u/NxPvhWOh3cNgAyYH/QwCDVrSPRSmf68Td+3P2NiK17X1ArMyhrLzZRI7ggf7wUNwPbgwZ
YbhpBfI4zXyxM1oDEXSGLHWPCXYljWmvtBidnVN88YZ9hPZI0b8Bwu67X4MoPmkAMTRqEXjk1akB
W40jIkYfeSN3IClH7hb7l2Fu4OSJDlaB8dGZ8zu48i2DaV8eNRErTW6w/Ljvtf7BdaevqHTf3MC+
Es2joM7zrSvGYw7VyaqIYHtJC63CxGbRUox0JBNPmNx4i6Z1H5tefxUs2UyKszNiAm0AVnVRho2l
d7VhkBr28MMZ0mPcTjscGVeShgHB/D116Ysch5VIYaEZETN+kyjWoI43Y22fozrdjmLE9AFvlmjc
YzN/aRxA+LmzxejktkCdBAQgWNKsolA1gI0XSAa98kFoGFj0+U86cxd/zPZmUp/KILwXSWzh1yWO
lTLPsRHiTcK5Bq0P7XNCZ51bn+OobfuiekH4usDFEo4wEFs1ukI15+ThwZiUJFHAeJc9P/mfX8jf
7DPet2PU8TIDqb0k4rGiN1Bg6zSaWG7TX9538zdb5feZEJMj0/J7zrXaTmFDBONF9+ab1kOjQome
cgg+O4OBtw1bTGS2V0gby7BQs2w6zGezOYt5BIRLi6gxdrRUr36eQJfrIMgykLuYDbSCQNTLRekn
UCB12GxZ9Z9CJHoP/7sHjzHuDXPUcOaL8MGuums4R2/4TvzlAPvdo/92PnZdPM46loA7nGDwmov2
Ru4++Vr5H6/+2/Fohfh82lIPmSjG4bHND0PmnUI3Pv954fzuBPG+HYK6XwRjaNt8fpKKBQ4RTKAU
JzvJ7prIetB68ynUplffr3ZTJ5+BF/z48xf/7rF9Oxlx42aHTlr0yZj9omZZOkZwP1TlX6KW35xQ
SkD+z4xjMju9rSM+HnsfZixaeQZGhyNMPS5ng7e2tLvrf7uRbxG4NbWdFFhZ7fosuka+djfo/kMa
1rd//nj1Bv/L8adkSP+8kSJ0Z1x/Ip6Thd8roJdHHLNAiTT6Wu0jtdXvDOzT/tuXfdtG2tY3QsKJ
eCcMTkacIOEL1+KlCFya5fOqwkNEm6q/bCq/WQHfZ2j0oAaOC3SWaQTnXr2TECqX2Dv/ZUbnN1vW
94Za51AhY4AQcMyQwaenF9YwFB44N6MWrf/8uFzzVx3w336eb29/BiA3C0cSCr3V8HRp6NelRvUu
4uK2NQey2mAtrOhLhGjqw2EbgEhk4odej1fMEJIwrJDMIlMUfhhccVdH0wW24cbJUVX7XLMFqXEx
1fat5aPvdAv/h5VOxyZMLnXs6FBl4g85mPg8MBHTetYb/n77VBt/xCGox4FEsMnu4Hgw8tZvwnrc
mZyxFiiSZYhKCQUICMqyCH5IXxu3Vd3amByjFQ2g+cvcj8FpjrssgIQyvNRugLlNgGtE6HPRbXyT
yunoZK67GpPkGgXQ2Dg4H8O52nWDf3D64M2z8bib+vHZ5cBAN4VZQygAspX8nV4az0z9vQRAD8Eo
n2ZbMu/EYJsVJRsHBvU2j7DMZHbszmXoKOkK0MB9RSGdnzAGd+rXzXlwLEIEJF5OVp2LMt0Xbn2e
dRQjmlyn8fzUofgAzm2eZxvyL3aKDArE9UnRl5leWjNEDHPQ8fZx5mxLYTDX4IwAsOLOQhna7LUc
RIzrXAZnhPIKLUgviROmChB7SNa4zPsUyU/w5kQYyCa2/sQI1w1c9HKRusbZIw+LNfEVMuJrhLm7
bPPoKISyHm2UKymelgPT2OEu90YafKh/nJbh3GmMNllpHKLY3bWaXeE3mpzCMfvpI7y6S0V66eIG
B6/5GfvidpuXYq3ixxRdkkpcXB07MGu8EGSuJxVyFfbwaKQ27vHjJdRmzEwIAq0Zl2vGct7HJDtY
Q3g2kTERwZdnM8Y3uZTWxnT1te3JK82n7agF6wiZad7NN+ns5hCIlOeu6V5ns1kEVfZRmNqBMZWf
2jT/nNUDcnTvNQw63AH8B70r7E2VZv6yMxRREcq71l7TCYccP85/CINKrxWhyhD2feEnyJXypeMY
D9JLLwxxwnYw252kjLLMEZapR6cBcIROjc7DL3HjrET9Q5/bw8wB0rZJhFzLuzdHy1jkiXuTCv3W
dK3naerval8/R9YmrDxGamxQTVUVXeoIXIYosNmNWzBLRn7fUhJb2n71MrVeuzay9CMmG9Bm7KlS
vKac/GRjITh7wckgDehzELYYAxHSmcJf6EP6xETsZwSVncHAHAFP9RLqTBh1rftT97hgjZ/drhkM
NBWzXjUWe0h2ca3dekP1aYsCo5jSv8Hy9xz2LrO1SbXLzRgYD85qg1Pe4Ch6MqvkBgzlBpdllI5B
G8ExC86+ACUwziZact84M8q+wSI+4K0LI4rraMMzuPDFbQGiUj0lu0zf2yiEp95dNYL4sUerP4XZ
q5+bj3OhnfTJolmdHAqzTlCydKuy047qn/hlfaJV2aT0uBF0J/eJnDeNBHJASHHpLQgSg4dlvRUw
QiQToMh2jPt0fwAefq7c+sYpY2YDcCTkeG7cgcJ24LjMamUvfuQ/GqTKsQ9nL3fQq1f1dZr8XU3N
duH4oHG1DA150IVfqW7fj6OE21Zc8zR778f6jJPTjpY7w5AQR6E/HGsTw718mpdlKY4Oyt4ls5f3
eqGf5gksIVa9/bET0U1P6SlxwWVImBc+FlkY+GxKBZTUamfaguZDso9SX/QTVW2SlzTc0RBbF6O4
Vpw2CzrSn9EIlNuO5tscBZbw0Bw0dftexGVFyhC9wjfcaD7u1IF9a2b6S1TPjP2PSDAwwHowTUrX
gcZgdS+6bS38rVvCLamE84Q+/mTOFRMdtsT8MdT3A9RD0zbOqS7f6RiR+0L5H+322vg9m0iPvWDq
M+Qv171wfs6Of6507HMFpvRtL8Gp4SSjJ48mMPtsFLdy9hg21RD7tIxbieaJlP7s28yBTVFyR1JT
LmTERj+7Hw4J0uyhXSBb86f+WUQNMDUJHg1G/Sn3qTvAQXiuhAVIg5wbIQZu5fFXnttX38+Zf2KS
YLIPkLh3akOApP6uE1zgqYEBrYQOmIeX1HMjhdO8C3AhrrOJJGFImIgZTLAo2anz4jehxbchU3N0
Xfq1VhVfbRV9TtgTlXlw8FuE+41oll0m7hCnPhlT9dLK8Tjr5hkecbk28D3MkuxJg+Vqsaet5hgo
admGN46Rk6B6DNS2EpNnt7UuSUtGgyfUFlXWVjlrtu621YafBmS0gh6vJnCSsawtMptj7FSYdgXr
uqHZEUoLjI9mrWvf+mFP/o+04owAjAh9Jpa7vjH3BYaxk5VsDY6/uutujBZRl23aF7Oy9oFtv2pO
fK7bYCtQRjJ+EieoSyjqlKm7qSUU/nI2H7sIpEEMf5kB+xUfX1KDNDbaPFytwbkLeKksJ+GlMMed
TVnS5SwaEm0LkFVxfKD35smxYsUNvsfAWoRBpk7/STKojs2SzsCecC51CMLNDu41fVwVKW9lhx1C
ECbbyqmPcRJvGGMCzBOLfVRX10IDUlmxZ8UNbY/MK6+tvvGNYZvZ9rJNYbhNgoGmyfPOZg5bZBrg
Bom5XGayOThWdMltjnge7KoMfJAQOXN7JgGIXberorceQ218lgP8xYCP6vB1plf4Orh9t8RS4qlN
U6oD1bTAOtFYju50YwA7W1iG9ciY0quIrYuo56utTvUmZZbfmmhIyaJfRGhOqLDmq6Bwn2UzvsjW
vC8YoN1K3Ti16bD32XMLLfsICmfbGww5dd1PbdAarNLGS5s5LTR3sBKmpDledXB0GMZj+dq3Aztg
OWjVAVeOdTxlS/UqTXOVLdXxkuaAheL0iL8rZkadC/2n8JGqBncpT2APZHHtG+UrPNy9+iC8LV9t
TiSvh0FoBdmb7RHxYEcPTqnN7o24/Jlm8V5tT0YIjTZH0ev07nUs5Z1MkgLyc8hrD9RPGsVGWvrR
dMddUEBfzPirnSYOBvUMFTI0pvMorWaTjfG96+AUXxXrLGvwOeunkhDW/hIzjS4jz7Ym3BXJmP8y
T0Ztb3fJfV/ZxqIUXGmlAf5uANro1m08Drs6Dd/pJ5xdVzxrrf4In7Pk8EdRMaaQgMPG20Q67rta
uZ3NaN+n+bbvUVekPJYuC+6zRHfRReBh4Zkv7mxevMh+G8LksXQolfkY6qaRiyi7vslH7WQgtNSx
vFg6TXVx5uRqZsazVrcvzhB9uL27zUNMcxCULARm9Cv1dulQog1ZrtRPxSjsnVu3XxodLWQs3r6m
jh86vfNrvaoInwkkFIxim2RiT2/rNq6qcl2YYLwmYW3bFpG/J6Nz00QfeUTrvgnj94oSndRUZhft
8jja+yOO3+RbraatJzONNwOaNPXuexVTYIld3yW58z6x/xe2i111pyHK8t6d2TibHviUX/fADyyQ
BTihXSyn1NilYwavHcfkHP93vOGVwhr1B+cq5nOveWk8e9p4j4EFEXWUn81W/PCctmQZdO8hnj4S
rfjCCOWBYtfG05p1WPqbsqEs6jL0qjsxu9R0rv14aTMlsCCVeXEj81j3jElGabEEDC43FTjqTa5I
Qw7T1WoBMxQNUZMTZNEbOhPwfrCYYcxL+LCSJs1GKWOdzrufbA5jw5uwd1Hovwm2iipp009el0F2
J/yOUTLkYGELLyh/YEJyn0FayVNxqDwPf9PpAaYn7z5Ne48XrrZOjgcNyhiG02gXRxe/DvW8RY3C
purrx8rj8VY+bgP4kLk0biLypwmFQTWPawjMT+qWEW88DaK5KnquzS82O8a+1IfHWGKZFJm7Lo0u
PftoYMS3sv0o268hN/fqGmYxPRtY42hpdhLzdFbPwhcU14YQBlrG7GoXvUeBvpkZBjPG6bYj0ijx
4DVlchLAWjGmOsZuvdEp3DaiOoCKX/AwX+dQXyXpvFHxf8CfETZD24jNdI2k96VLh4upyFEymOXK
rrKfiMvlso44VqeseKncdK+Rt+S19wRwAu2vTuG1Sd1doQfUle1NwbxeLbM3kQ6AJbLxy+r1+9nM
b13NW8vuFy8BLVZqDqd0HvfCEjuhcVvYbUielMTwIsjyB47PHYWMc42/QMGLSU350uVQ97roXPbB
HSJ2zk30kwwztwWiTf+MIfJFreDIA7DKEaE2IHZ47G3CR1XhoYC8FOBjC65d7YmxFh7V8lGBpOOU
G831D11E3M1BXJLr0R587Hj9cLpYqUuJUTb2zAcmVQuI13t1hrlbGOw5Q+7qoDDbYwTTGPUYYk0H
BaUJ6MFPp0PNdfS+/HRkFG3G0joldnRik91GqLvNftrJEH8oT4S4XHAyMixNxQCg2tCh7tEeZa9t
LVk2C6cAvWJU6KL0Z8vLd1mW32NeQ7garlWNpyemUiFz3LR40E0kPON7xJsZ6PWLqKliFxSrcy1G
AKcxoo/95EF9YdsHNG7JerxwN/s6tpPgrxlypLznesFT41hXKzPxwUgejLhfpr67ZXySEUsza5ZZ
7b8atnaq6voI3GCtie7o45w5R7Q28+yu7cJ1hyWHjmXe0BMxmeGwywH0lj67uMVMIVfRm+dhNm8L
OxDMhTIuZdjZjRtYK6samxUv84thYY6URETak1y0qfuES23HJsCgLc4BuJvB4zDT5sas+vuwQAA4
5BuR+eeghi6XJWt3sPa2CZORwC9znKXM8Sgfif8tmzPOi3Tk6mXDWCgWOzmZh5ZHDzOO9QF0M69J
n+p6oLdCZ0AY0ydI3XIZVN3B0psTk6m4qKQD4Cnx2nOKxPRYtLk4IGv42ZTxm++5+0wrD9BDjmoF
9p57cjgqVAimm9Vt06GgV9c72cywSEaZAvpCCxAFPfUUZz1ZZE+dTB4zn56TKcK3wi+3mCGsCqO6
FKN+m0jrbAmOhlklmfKjY3QmJ4cdNfNaVM3OqkoIWE28totpkychhMjGUeUPHld05xsVMzUVE0JB
8ABJZZ2Z45sb4UoQaueshA+Y+cEa84tDHGeRigN+OHr0ieZyIgZPdWCCILnh7r761ByjXDwID4ln
SRkSk435R1OmlzAdbuMWwdugw1cAaQ182DoRKKyt3DkMY/kwa/EJjspb7ZLEm05waeriyVRrQRPB
tqx9LPoCubUC+aQlhlhg7YmAMsyahaW5/DSwHNBbADIytnmR/lo8+CBvjNYmJWb9qUXeSvPkJu62
ZM+HR3FSh3YzlBsTLTY+RvFt7MQs5OKJKsZOVxtDY/4Ix/iucOQd6depDsnDgwLPm1mSIeVCW4JE
P+D/+5rZAymavgz1nhCGGdBNVoXjMpTJ1SVXhKduXGNeMC3V762w/HQblAeWucmGamPqeCqqsNsD
uEbCfB6lvW9MAEixIbEozVbZFD2ZTf41l3Kbd/EVuykNtYiNKLDJGQkg+nKqAmp6/2x4zQfuffRd
QIa7SMNcDy+XuCRBDUdMP8qjUYXodoroofQSWtnZUqjzmWuP8/ml6irFA9mrf9JS/1mO87UdMfSx
zLXB8mmc/NJW1Rajvs1oea/xJA5THu9iLzvh97rVZf1mmOmD05g/i8y7ymTad0wlj360qTrzWPCd
idG9eLa3KiGDL3uOptCqwbKL+Wfa1cy+lTOK1mT+nDx3PXb4UBpUKJvBu28S65CRb2fsH1Y+X1zh
D2olfIgWLEYg+y+Tr0bxt68m/xFLnPt2wjnCN2qyeLnXCxXQSHnft+adzXyU4+fKt6D7AKX+lMb1
Y5oDctRtE1M5z9sbnfOR9RyfvmDsLGjHD4LAN70qEQ7XO7IsmUNIMBSHr8N9oriWNvqyPW4kJxEV
r5ZeYPBcv1WUrkOmFGwGNWld6T8tlSL3fcHC1w6WOVwQzF50P960faNx0synQvcYfwqt+2Yc39rW
+Bot/06ziFdTPYah6V08M76Yc7N3de/JwBZ5Aex7bRvRUzWY9Ioj8IoNJbFRQvoaMfmqvGsUlquh
IQ2K3Gptm8kz3lMX+v473QqfilJ/tBPmbs28e7caHrgrGn85886J0tnNEsVq7j0LAg+zmTZ6WlFL
0Fyc5G06J9QLBbZFYX2lj7YxmvGG6v06n3QK1PO5c/ujLsJdURlbs8oeo2hcNWbLxCRFRAIDUlvW
YYQrAgeQNj1lWvuacI7P3ZPnegejr5hx5V3DI+4h1qzPJHN9oHkJlg8jXrZDdFWX5bJD+U5KGUrb
pL6xiDsBWFLNcHHS1GG8113vpR0jMN++ccwm54lY4eyZVDN6VQypSzY5ysdl6bEwrNNAOGcrq8Mu
i6E69c6T5sbPvA/OYuLmBALeReua7wEeS5DopxVDB0wIZitzFE8ZWuy4Hdaa32zNXie0CJYV/kMG
v3KejbvOT24imul95e2a5sscgguH4W4Kw23u+K9TLjdFEr9iO3OuiWCKvL11QLoLLXnotQbVithy
Ji/mODuppy8YWFV/HnRylTGlN+JeAejUluF9FEK7NM+JK9a99zkDgZlg2PrEYj0wk1+ptDpGVbwU
FM803R8Kg1eYIDqMLlNbvBMI5y0+Dt28URsmbtLrtntTj8rHnJep3+XUgmxjxQyEyhFbEVrGTdaY
O8tSk03oUDrrWd14p2/GChV6YnpYaZD2ltEaSdrLoEY96+Gc0G1Ak3FiOPmsJ927GQk4vX6ziDX4
xznY2KigTjT3C8eTn7YZrpzYW9XsKDqgyRpsVe4C4SSmxXhz6QW8xTAhiLF0b1xljn+KqYAK0ENe
pl81ie07F2ja9UrdrW5RpSiewbSfuM7IMR/izFt6VCLMiB7AGDyMFAH4vwKiG35RuxanCZn14NGg
GrMV9rOX0NJ5+zWOfxSY3UlM6cUivOC5e/ZDT3xYT81X3Z00VC9mAsycV7XEVi+eyz3GVxiMWWv1
uQw9EiqwHQQH7oDBjyNF8rV6jFJA8TVQUPV2tdOi6geUQd5nyhCzd4jMBuPFD1f62wkDi9h9quxy
q5KZIZInixTEkMr0Yb5T/302wORS/VH/tp5pONOIvTBeUhxE1JJSMRoi19DzceSL1x7Fc648aFNe
PWolOczdFBpl4VQ79J0rLhfmz8aq4heqyRskt4uWVzyyLaaQGZVgiXXVqC+60TpmMrtp2hADAAAV
EMPMYFzGBnWXQLp3sVbdqEesLpEVOFJDVcHI0AR7VnUr8N/hsxKw9CG1Ho9LScA4mf5nAQPZ56tS
DHmrQENZ4r+if8dMIl6rf4UQGvGn/WA4ktpzQObXPQkbSjaUV82cDviMURN6z0x9PfuWj1Ac4Wsz
3FSC7CB98ahBugTfQhHdiCiLvnv1JYbrAYDSloZD5V1YHfxNfChWtnT2QSeY1/W1j354azmQJ/p0
a2eu0Cdt6t6ngEjvhjIbBVpto+tAZQMju4R2f8roVDFVuVLLWYjkRm2UnfepymR1qv3abHRH4CG7
SW3zRb2+jm/vxy4HVqSsl3/4BSY65jknKLGKYKe7H5FX3PP31ZIibSOX6Fp9ifP6DTvWBqjcnU8O
ndbZU03ckeJOQfi/LTwbxkp+Nzvzh+pcqceJ8RmuNRUl5mFjTMxnG0l8p6IX9JG3GbmBwVvdGq/C
elflBfAEd/aY36omo7oUruHXHbmbONDex4y9eq63iBRepq4nMZDE4K8y9c6qMGl441Me4bKUqzhP
4t/qG0RbiJ/MHBLzJlbPio2kDkbIdS0jkdkpjqmtt455o080PqZuR8vvRqvDNb+MhSWRXk+UQMHa
qJXlN+qOECR7GmhgilJCC64uZRJghdseCqW6irTD7tF/Vy81o+cby/WuOL+uOR+O+pR/DHqytDLw
ER6/GD8t0yxIhZ9TriVq803nfKlH1ab2Si+8d/5nPwRvardxJmg0IKNlffHtYltj0GXb8zmJchxO
kGVbWKRTDJ2L6DDStnLZ4/0WmDptIDZZ1gNPAGzMhnDu6CT9IhDOqprmfUchqErt44RADKOLJfPx
h8ZyDmqXayi/mJ515TLSyrohpXqGNbyVmMGQhNUuA1N8yjAd8YFYGG2xcYvp4lDcUFGkXhh73vOp
a25UuJto9aIxntXdJbrFdlnsZ82GzM27b/dk7al9TvhxQ0w99bweYfiSXMFmjrVzyhGgZUqlMC8K
zkPBgEls+7skjFvK/h2YvyFbBJ5Dwh3e2xlKVqf+RHO4VSnUaOO95gIlptTg2w9q33OL9lDNxc62
3gMaDMS0m7y2zjy/isUhiUCahh7Qr60kMY5V3TEp/9U3vKroessOmz2DYgshsjTKO91PPtTb0uQP
fFDDyeL76Qu+3teihw0zRVCjKoVJtNybsKwPjcMF9XcTj6Jyp88oGz/UCeuBiFzpDYWj9mEOvJ05
fqnVofZKy35iinkxiuKEi93VtmCZxxSJ2XkZY1uW7BcY+r3ktOOb9F2SReNQE0jtZ8vb7hM8c3lq
Veu9hRGrOSTLqKJqM4EtZ2zqIAgW3DlcYfHEFKN1q1KgyfGOLnV4eqD7BkxyyYOZ+L7JM5h2I8Nd
mD3nfJ+vyojB5y6l/tkvPSHuTFZrhYXSNJRPfdmdp9DYSFw7HVVoN8yPkiSC5aN2HbU41MKuG3fJ
sBO1xr5bhxmpGacH/tVn9Y3qwkO3IaGI55NFO20hB4KovnQf1LaPcOOo9365GlvGAqVGGdy1kNgb
/QEdR7AuKv1OqpAtxVMt73aNIW8c5zOhGEYlHrxKuNSpoo1ZcG5d8bPunH0bRMQ4uTBU5Hoos5RS
Bg71GI2V3GF7zubms+5shiLHjQHzDBXqRsRljOiUE6W0gWvnzZZh9zOQvY1NA62tUuBrwXHi6Jyp
bWdhv0t8H4OA+OSn40daGLc6b7DwAS8UDrVROeGNQBQiivgxlBgtWHRLcoQvZcxQqp/Od7Y0jzMB
lbRzjUJvXh/wPoq2U0+LwxwpTwSiXaq/FPHwNOoKOZFWrtRPs9WubTaIBp87DFDuVNqjIhsfe7o5
D6ejPwPrIaiZXOPWyr2V4BaquMO3qbnxoWCUfdrd91Z3F7WcPZgMLlyH46ni0YZSOyBISH/UUUPO
PiTYsjnmqpP6BjXKe6Kzf8qedj8NsX1Kx6eeTFBljPimgMIW0y/xv7tqqYQHpGlhJI5spzqHARMn
b1UsH3yb6spEuiO7pmEjDEnoA39tpzFYxual9CN4qAFuylnS7k1V0LSimhsM2Ad7D1eMCXtPn0pz
aZG6DUmx99jF/o+l81huHVmC6BchAt5sSdCKpEh5aYOQu/De4+vfKc1bTGiuDEkA3dVVWVmZWVU8
aN2Chn2bD36uJuiUNgFcF9esxUxmW5HKejFTVwMFbmZnvx3W53tiIdgYAq/3zWLHWxdvbKa4mEhv
7W1Hhau49QVn2VPEXMVqwDARl+YHC7dALJq+W304Zi16roNo/TvBlx5Y96bdoQWeTXfgApy8cfXk
BPFVgWChWGO2dcFn/Hl09wMtEbTRme0Os1OvZuA/oQfDFCbXRBdhCQ80wY/L3O9xXnrvk3hTgGBq
Lb1k1oRmQ8klYsuKbRflwR6x23KLDVZq82ORAKBPhKeyzAcSOLjsZeqXceiXKur/uICCP9q+0zPY
Xdbnqf3Obdy40LDa2lIhZZ1OrhFoK3WOP1JOX5MDSnUMMPgAaoqt+Yvm7OuMzR7ZxktW6K8hkBZy
05t4YlLDmoNX1cTlgfUZYk5Hu1A5hbm0hkHv6uEfXVAa2oD1U+Uc8z7TqJQ9b6UvmN7NxodqLJsQ
MZWWzoyeeHddE6yga28wZTxmecoOs6ZzXWUPSx48oZs7IOWmHFB92sYecs/yU4zXPhnp+erd4eLm
Nj1splNXM6QJCDvzZ5rMdxNM/PXSmzbcZuNDAzu7kzVYGQyH2cztumUDfYuDeh3k+YaGx96O+q8Q
0V58FcnJ8XjmPuoTQ3feLuppStiqsvZa9S3PkOucvFdlhEfEXa9yzzco3jxw1B6Ovl8m46ZbtJdW
zW9TG7TIVoCYdPqIr2DHS3v1s9Wbj3TTf/UyeZP7GKcW/RDzUhT6s8mwNkEAQ6eUmfQuyD7cur9N
SksRUsELHdKDrAmH/CI1xjs9gA9SR1uUm3wJExZ1pts1l5oSNSchWE1I9A8FkjYGpVOvIGrphjjt
KpNBFFk+MSbcc6TssHb+6RPttcJjbmB/yNqr814c0+lykTnGhp7jA4v2UjRJiWw8WzR+1Rw7ybB8
NRHGAtWkUyY73f1NOwY6mWAl2E3r1lI5NIpt3WA1bmlgzR3wtcHgn0EKrkvHqs3uGF6+X2w5WjHS
MD8NoDYl196roL1r5EBHbHdl2C+juLIDCEJUMZ9rHWOLKFR3k6PvYOW/Bma3U4GSBDZbTBZ3gFNe
KSA9Bj06uueMYZ5qS7nA+PaLoPBB9g/5EMy+y7zrUrrI5zCNF1aNj3wSeFl8GUmRZcGOvbJGtGrV
MJ7XJ+cqM49Jgt4logiHCMtzhQZSiDe9T9emqivEyVz1wWZ/2gxu+L3ZH7qi9o0JfT1nvJRdtfPc
YdjR+boMSnVwQ3s/FOYp14drT+dEqgbd/KS222rTQPu1P5ppy1HWowGumLc4sPfAM+fUvQIEXzNt
eQrn8R0FG31lxog+x4H+qHW4Vke6n1FBYtSKDqJSUfwkGFV0U0uPOt9mLu3l0qzW8uRiGYslsjPY
BqZP2Cn16dHUqIQUu9iorMqAMa7juIDBJ93OCzHQS+nb421YwOLPUYhI7ntSUFsbKOkC59toinW4
DFs4LVUkNoDTLsnbe0P7TmaDhhpzonjxWB52ajrTFKsBwNQcOxYPhBFWR2xWvkNlrCnDB6C9Gj9E
VfzQyGwAwVqSrLjMSewxXGQD1RRRCsCj/Nwbje2oiBt6sTZi68WqIf/1LqjJmJLaag8ZwBSrsqBE
r0mT+jA4zVAZVO3SpfFJrh5w5hnmZItyDMG9VHfyDVkHloPzW51bb/VkXtDQ9cManT5kaEYiCW2E
ewtIJwCB5zoF6lDsbMOywIGK097BHNvBnzaj20sZY9EOluBRDCF9TeB2duDIzy3sRijV1knMAx+L
f6F7zOMkxJFky6T2Y5lNqI78JA7JVWP7FnqJeVAzQIcEo2IilKEjWqS2ODZzpHY2nYL6EwzkDWc2
gART8A+XzCEGjgADvakVJMFh2TTd2dZgXHQgZa1jyrvNJiKApAiydEOTfSQxQuvSc8thoQTWh9J1
77x65eU/U4HrPPNc5XSd6EitYgs9H9c7LzS1zD//QXe851B0ObaDNzuIur3DU2XybV1nbb2Vt5MY
ZVTqCx6m7Hjz87+dUf4LUxMY1HxAAAw+pu1sdHmyibtztWIfq0AURouh+g8mpE9F82tY0w+WuwhL
EdAdE5MlYIGW0GbPw2+F74wJLNAwDLZWZn0vv+QZwUuSjP4Egs4YQXjriy+7h5KqKNWNI+Exn2Of
Qelwqzr2c6QDR7HNuyDFAdbbEKLXVYUTCev/EoQz7rb11eiyQwDXyDDIF8IRPcZ0yNZOmI9+zV1s
A+wxW1vNkAev/dmCTgOa/cZFM2qdrdK5QnRgHFadpveUKRAh4xGwKkTdC0Av2mHdmm7R7gQXy+cN
6OyyiQKoThpibCM0WNVCenMGAulAVzJrujbIcTKUvXdqZ9v/8ZcOmuOah3Fy2rcEG+fEtSlKw43F
2QfSF/ijiRRfvWSXju07YszSsCqCxL66+Iee0Ur4zKFOAatFLNVlZKyDNin9fddKjgR8LGu8ILob
jeKmNGh8UkdtGJedpdu6XYYOjBFlXVg72GQ2yfPAzazy0QWYQQrJUN1TbC+/WRE/kftg/N1RbfbY
hGqlkhCtuitjit0aCbVtb4Y7GCOHiezFjRlqcm1OcAeXJk83zk2hvujdy5KWm5RppdEOh3crg01I
zNLN4Oq2I57ri7r7Gryx8pupZchrPMceZWtbnDNNu2pmcohr5jwNNd9N+TqcKerfG8fd9q5xaDvs
fEgdF2P5BUkFHguXPbhZAcOs382mF5zyEO64Xm8XUkrE9507q8BSyhuG+Rs7PXS1XJiG3piFt7pu
+7XZqPVf9agMY/3W9eNXkmvzLrfi8DPHSbh1VXsDR1IlZsY3OuQPg9k8I6p/MxHpLel1rpkeo3Ok
d5sxtzZOoz96kwkhlx22srXlSqw9OXVx1UcSi5JWkN46W617mfB8wE/eGHzK3lelQp5UG85LA0Cn
aau0QY+noU5f1PuBDkoww0Iw8OtSx58+7n7dbrrNNUp8MBd919UfGMq5x0ETPxJdvfTLdHITxj61
oWBwqB0O1rD4bMULJQB9/hZsorHxwiJ9bREYGmcqmrE8awH7EGbRXQPy67KbPQPykYnf8jCKYMMp
6DAvQ22zpugfQg+9MtLGtisfRq07mVAuiliBNJJmd70VApcPCYitS/fWKRlHd4vpu2u9bwVZJGCc
6tswHJw+KWVDWlabri4Bu+NuX7WAFZo6MPw2IJHhXHUW4AoQC0zEGxg9m7SjlohhMKw9JdRvgdqf
Gq0+ui4Rx+NMSbTqEBkDsEgPSRdahh8XyeTT+QF0s7G9DIfuQ9GRjOtmo4FGZF71Of8YQxYIp5zs
TfoC1b6JPAoInaMi2ri8rr3Et9YrdmacPhVhdUn4xdrRj81S3ekKpnpRSfvG9LX+S5mz+4mqW7Ci
RnU/vRrbElipMHujA9P7V2OK9kqp+zz25n7ARa2YtffJrVZtEp+YHAFasHcslJlAyRkksbOFF2e3
nNMwLM0gusr3dPgcfmXUG8m4bSKhHZFHM5ZT0aGc9YucNT18xnTIN7M70zG1GuhEwRzv3Src0nLe
tYsOH6xflVF3UpOSgzd8HiLlS6/MO63sX9rZAKTvtTdPRAWAUgGG4SstwbqTx60HxX5oA9xxQgMm
D55+ff6baY2xbXA9X7UlTPh+1CboyOoBPORc1Ghzc8FyZWmILSmUS+SiCMgTkmuw4F/GkpmKCRCx
IpOQEQGDG2hjABW199IijIxb7v3IQe5xVA7VsrW5J6Bl0TV3ldfeZi480Hfx1J6spICbPPmWntxy
bdlh8nLWyZdacLzU1jZuWr2TNWT8GW7RbAxjz9MDXeXJDauwBS9S9OJMUnrzkvJY8fQDzFcnYm3B
4LFLoIc7hUWVoQGOB4iIjdatccJNabSvUnT2C5zrWgHTfuhV61+FZgHuFQ+NOp1NTGWMXH+zOPRl
7WnEbbfsvme7uWvq+pd8LmxzinptrbrlUdK8DBRR7lukLpfGCA5/jwRq9pP8bQ1faE36DpfpWGrt
ph9HOic1VmWRcu7RZugz9XtuoSy51bOUpKWmHhvX8LmfLLEJvo06hsdRT7+8CNqHNmmXTPPgJdAa
hCioOMpXVTS08TsLflqKa4weKOvM7N+asSl3sIGeZOVaE87vXtGs1BBiDI8WlSk/SQBUE+L5wnSC
NzE6oiV55LuR27zqbfVe2DXWt0g7umoCTAPCfx41h2EGmTdzn7Bei31oXybXaukZq4mWSoDYtJp2
ezoLHynJSU3carUepVdipsr+CXv1VjUQLoAqSho0NK/GJH3CAvd5hiXlReGzPnRAea1xVxvZt45w
qKG1zi2JuMmhvUTbOhlo7xguo82Fh48f6ckw999VEFTPoxUeaXD/ZFr5WOKVsSnn8VawOZBZeHTK
9AKFyFgvyXSFXV9vulCDTq43d2pIOspkMgZFWbU1wpRtnzULuvAGDC51jTgS3dJOOZWLFftVhQZp
O9vXBBg5V4e3tldnH85ovtOotgKS3JXSGXvXHf5Ns/6BSxzzNhYzJxL2UcW7gnpu7BJ6NHTgA9r+
n6M3tBRZJm5pRb2SH0dLZa6pgi9VSlt7cuEZK27/nC+VL2uviLKrbnCamAlzuUuU76NgutCy/sXb
+wQUuW7A5qcJixQTAGT0wqdsCu7zqnt3I/3Q9fAoB738nRT1arMVR0ppyueLXQx7pNnoKSX4WBKV
G9UGdgaGaoyChauhB03xZFrTu2K090nnjRsvYkRLAlW21CfUYM+FDq09c+lToYStT1dGPOkcLfpq
wtknSVqU56ItpNGNYWXMjwWPVAyxTuEff9W9eYasfuo9vCPJ+CD0Pox5SwVcvnujEj2kBRx4jrsu
c48dezbrvLte5bQnS2tr/cRCWbfzvA3sYbuo2Wuo9BfZGW03+qph+Ys+P6AJ/CwvLhu2p9hTmuJY
DcPbEsJjN5ShoTWEH3OkNSjlRntMki5O4W6ZQOMtus8a3ofLlpLwj+v6j11r3yVz+rAumFswO/UF
j+23FmTGSuMnJAH9iYhI/bqWsq8bDTrQoy9BsC5pk6bVecQwR8qhVg+weC2QhVianarrO9Lfm5Ld
lsJcZ+KYQ4RtFuu36bOLTmRkks9XhuVIwOwSy+/H1xg+Yk7C0uJFmFQQleb0V95JXlCLH8bF2c28
mLxxHpcnJsH+wr78v6ApLH1YTlZ6kt4bkkUbD6JRCEAUpbCEjWolq8qgaEYu+14ZhBpWrxbQFuKH
b7Br6ta8n3uTBJh/c7W1Le+NUDCPiAOksukZmp9qqUCfaQ6u/avBL1klTgXvWIRJucC2SjiEaSao
w95zwqPtTNsE0cQ+mL5ml1EVjlC5eC66cDV694Bsc+r89Dz9tmBIaXJwjJzF1aTkfhRnwUGjzD5T
cO3kblFkUvWteZnYmi5UXUx667cY0oWNzY8T9GAidO0r6+TF3vv/P7XckCA2GZegFC699vxXGjfl
wS6sldkmJkQy9aFroX/yDL0MinNWfY3NtJvK5dj03FfTfpkU97P0FvCyahP09BXb/hMRto9cZzan
EKwK60MylFYgCAtHJKUFBa9SP1Wa39GhZFKTI2l0QTfA2A2d8oPryb7RQ6oqOMxRtFOW/A12zFtG
XJTD3IXLZ+D/0SjJ1lJTovD0NQBU6gSRiTsM/IIhY0MJg8U6dXXcWu9BDirqRtOvVXvZOiMDg42w
Gwea4fbCKdLX38PCOYx1OYx77FJJUKCMrzOQ1ZHQA139nrYZfOxgbVAfYGeOLsPQ+aYJGYwbOQXt
ti6Xu6nMd60DFd5u3hS1/pcTQDqShThn6yFH8T2p2VPXFUgLpWA4SoYcdEW/rhheBztg0MdLoHCG
O9NjOqcolreomNaRrp3/1k3XbBnCFbcC96G3FcwZvGs5T2zRsD/CfTnKymG2gVKXG0v8CoCf4m45
O6F7bkbPRygtApSZNqpjPYdxt07d6V3YXGF7MT2kAfkMk4X/gv1il80JZx8eHqSguqODhNDEysQL
Fs2NYzoGKP5gXa0BOUuPhzd0yF9NmrxDS3xWa1rRTTWBNi7zZ93m30Obn8CuUUvLoi/6YYxSaFhn
uZvCi+8lFiS99jCM6qlwpjud5ZzTSTZT+8Etwm2JsOiKhRtPxiHy6gvJWUIYEvfahXQRR0Lfrqhd
Bxpv1BUrVZN+Tpm+IPuP3r2ziZrxo+6R6mSMgS6pjNX1IWuuufOC4jyE2jOqdVfOz2eptFpw17ad
nwAyWk3bOZIZtp7yt5vT2gpWkoX+fScBpvYCJDbC4JAoxl6eQK5Ne2TetsHcbtUq/3WH9pFx2M3S
GwdOH0bU+o1B0tTp1jYI02vD53LC6V/nTg89gHo8aF9sraFJ/g0UTqGXXAMNdq3hboNYZ7vlt6WG
XBGYT9CzUE6HumnTojOGpx7hEEF5ajvFGBJKkPYgKa7J3lLc5KpCiHEJy9qYg9JavoBeCKo+l4n5
+IcDRQH3VP8ELtgE+oDNBQhsU9NwWRqmbuh99SwJdfRKIXEiF67T5LE0Ykgm7rCGtSO1HbUeijcL
rS9pSxlK96NPc4O6m5R01kO/ZNuydhRMUrX7nsog8eJjUrY/1tK81+S1OSPmLFRK3Lh98xLoAXIJ
jTHS1k031kIMj5JzgmuhG2NnzbbMAddYwdDRN91E97dK7jI3OeRu+RZYtXrAhtAfi+AQy8nVmIfB
QlAgd7e5EWO0S/659Mpn0bO+rcKlHmtBv6Z/AfXpqBS3VFdoLLHIJ4pNUPFqrP0+rhhTQV0mhqoa
58OxTppD0ZX7rImezKqBs+/uVJJy5uruietQjsrYflHDF6M2wDICiKrzR9nRPVH6+yR0AOcSdKZ6
el2lDhAAQUhT52OKzrLDVaa9ci9lez8Eh4iiq1CmNzYkpJ40CKWBnciqHBPYHEBtfPBGaaFcITtc
zQcDm2508ZGbgRfea++ysRgyXmttBk9xgcET6o+pxxgevU7VLA6Oa7zhbXJJwuWuLs0dY5G+IpIw
suSMytqVWXA/Ne0myWc/TXBsgywlj20uYYeyaUZ6C0EE9c5hpIjtPPNvDeHeydXzdamX/1ii0Keg
vdKwt9FjBscMh+k1rMqL42b/ZPyYVP1QtVh8ufRsFNbymJFzAJAiFAHTc3pqcoebFm+kVrTz9sGB
CsUqyOinNAu+52kFvSUaNlAEd1LFmVXLXHS7rmvNr9x4L1mEChpNPeuZ6W9JlPBk4oT6L8fJTOD7
VA9v0oQoYmstz88AKcyw/etY7vLEB8SFoabwuXGPJxTSqrwyqcAYZvomx2+UKDdhhAlanLLr2Y5E
wDWdHD8fmgO6dzjMMQqOniUuZi84VR1ttztzFaVgKEm2lb7FBPFFdu2g0siEKR5Vy7pPgVWk65Yu
iCc1xCuI82upjeB+gJQvr9YQHLX8uyF19AobqXT9M56UvVkxWxrDFo2N7BW8d0pxsAdpR8+AsRkm
l2POOL4fueWLYUuFCkm3xeAj0O2NNX27JuRAUDX0H5etFPBq4z4yRHkSPKAyzG0bNMecc9Nrxm8p
2PU53Uw6fFtl0b4Cgq2gAZLPF9CvpeKUF4a69qg52ReD3TvpEzFxjPRQuSfky+uqIRalGcWRMMNJ
czpv/qo0b1doDF0GtMtdgJymNT4ZyMV9gZyU15CHoy3QIHNmlKSd79rxHTrUGxeeZKXpd9I3bbmF
wlZlEHavmMmj0AmMGcIl974srJ1LSd40aGDSr5cUGXZEAuqE/tK8ZcociU9tpTXqL/OKqzib92HR
7UtYX8J8a8P+oQvni20Anefxi9n+8tnlOQ1Os6fEZeKXaWxIXQPvBCi66efpH4yNf4DJa7uaHgRu
SQwTeBXan8SCJleu1RQjy24CzYzDQjsSd11mGCBkFdkxI0HK2Dg90zv/LTghw3JQy00R6F3Nv62p
XsOpeJ9AYCaiYhsopwDsUKfN4HIuJxP7Jpz2lUXzeJrulDi/xAVEWomUE+mAF2WHyCy/3CV6achr
57zcZoa7s6cFUaiIUQx9hRHRGrwV+vJ34SSnNg62ph5v1NpcVUkEZSTY1zCyenA/OWw15EeNEh+O
oDN/s9DaS6jXOm+HYxWUNpZAmdU/Rsqsyji82CmTubr9nZb92dOmZ0+9F7Ch06Lmr+kqkUEemLaE
F2Zzd3SrEfjigXBANIm+sjn2y2S6KxbzU+nzMyyEkz1BmCgGv1DNv6ZTkcFNS+17Rqn+0JYGADgH
FW877sTkKS8W+8Ir2YC5/ejWQAkdvJ93AllVGc/oXOMRwkRsh/WFvVtAe5aooneJMHUHTQPyi/Px
90U2QN+vI7v9p0MaGesUIGNA+sDE96TDS8MFRyV6SaPV0svHDu8eXaICHiY7yVHdJtvUiLTXg+Xj
qXCx1PxBVjVt8z2FDDnNtGdBElMmx1s3yrJbnAFe6viqz+O/yF4u0Ne+mNh57OAImYZ74AipB5QO
CcIB7Tep0QYT4NZiX3AsnGYOSB1CmbTHjAIyivlbM6QE7rhRh+4uSsYLO8RmnUv1U7A0RSDVmpdP
wxSunrnSQPRcMzrKz+AhyZcYjmUzDHdyq0IAe2kqllp8ZMZ7vTipsbZr6xiM7V9aKNWUU2cPHCNj
QOusAyRkFOoPIUgZsCS6yFnPp9DB8yDU6oiHOJ696nICC8kbrLLioLYsvFTEADAymxlgpB0uyCwA
erSKQ3Nn0Jpix0oE+uP1loN4XyM7bPpGySFi17d0RjSB+kabh5e2qR/lhFBaUSFpdpIk696/RAMs
h7llAqyGoGoTlAhZSaisHv+WQMRgHidDYOqbxD3yoBDn29fwkCvjVV5jrGmBc58xODlI+FUHYy9P
GO3KfRg6pzEbPscG0IvjU+7dLcREQh/GNeMGj2gAr1OH/ok3XSRSQkOVL7xLXLBzCG8BO2XJ0qPk
NCNVkHw2120xMaN+7HD9VvZSHEFA5j9sNgxP/loWKl9kkfBFpUK2su4vFmtw2lNNPRiBh4Mrnx8o
nREIjcqImjny5nnFJIFOgIUkZjjtDVuZHd3Lj0B17iNekuQO4YyUc4iuzZ2XRx9y7Fvtr6yJJiv3
KrGPX1SKV0vFNIaP4HAdLAaZ9RoS7Sla8gdbqz4lcR8M/Wgj1l8n6daakpR+nMxK539Fg07+nHnd
Kwhx5xRMeXUxWhxUQPRufN4idIcDXzSy9YxdOenlGdmKnUSb1mue5BaZo0JHGrArLejrK59N5TGZ
Ga56SMgqkiwd2WhIHSppipAFld55sqtX3egOM5BsOTDgSMsWmsvKo2DgKqgPX5TOvCr1CGMapzGQ
NXDg5jTS5vRo+0sGxKZd/eEiMAc9Aog8RZ6t8JsmD18lqSkYqZE70Fbo1tkaIioj7j6saaestmYJ
q4anTrbjkS9K7721M98KnK+CAqMM/55yQyfPNmZqxf618ZyHxDDOygLRjQuPaB8ZjgqPkd06URrQ
nnYNAwbewO4L+A/oA5GQapg2jnRpMR53FWtPsnuStLnWD2Y4XLIx4vERvUkJ3dF3Cy6OZZfowZWw
VQPP/BWbAEoGzY2KHt7MpMff8qHnPKJTyI/SJMGIvlvL5+CFiqbfN8Dj1DD7ILvpWvHUuNMOC3BG
Ol8LQP6GiY6SeT0Dyio0iftkYfRR4hvNEydGbcSkTiyaAHKssrW6Z9ec9tIZ6TIDPDQ607S6SiQP
+qOrJ9Di5U0rsL+HuGDa0wr2sOivCyyySAJRU25r49XokAwhiWC1yYeWnv5URP7Uq7S7/0lBKzyf
ooiuBf0Wrci2Ghl5VfYX+T4AumM85+CJBnWDTTKjqtVRqhGEaXHhaKgeymNPDaA63d1cJmdhq1JI
g7chPnUMwYb4yJEDNMeCoX13brkpEt6RLENgIt0Ig6LAxgN3gFcdzgq/PgX1y8C+a+lAyWLiU9jT
cJcCk+WEKXnrudOOAoCxnZnkSlclH6mxzGvFUcoA5U+kaQcFsoI+giMlCczROLra6QtFfF+OqEBW
h7JHqqYlMnXMZU4XmWzrWobz6+ZRNjy05karsN1rX1Gy+kwgIa8YCtjNvOsCz44/7YmqPTifHEg5
g0t8zqL+TIoE5ry6Hzn6Rq5EDiK3UH1hGNaKdtCHZANFWSfmkWa/FjrnU/eSxDWWydlR/toznm1L
e8rd9KqDe0MBRDrRNqoTqWlq1W9l7R51QfqUQZFLcI3uHgbhKaXIkqPX6pofNVegz4yrinNuBABq
F1xoKNW8ZAOL/ojf1JVjRm6p0Ebk87U6aaYsl5JGHu9kxvqDbNEEWFMl3aypHFqOGKDFOynnCMEy
YyWrV+IOif6DrNJixiISZK7nOcvZK8zSiik4Oyw/i9G7z4LhgkkahCp6hfAkYzTE6VQiwI70x+jL
7mXxsAq0ZPlRPONbYLMmh6ttApv1hU2h36N8Nr8mBXFKo9OfMatACIb1vDyO7bcyIWzcTjmkHNIm
VnE79p9qJMIWMaUcvfKpAzqNzFPLA5atS6tIThDdLZ4btEFUqWF4x5np/Twuvsq42Dcmg26cqE1F
HpQw0lIsyB4yDS7HacgpaTYyk0ADAGKQBRjDSxNLmoSTrO0+Wm30NaIM3aH7pQh2GZG5I6pzE2dr
mNBQhYdIBG+KGXDqp19s3D1xlPnvV7yOBh1VvbwHd6YlaXKc8t+owd9kFXdq8IbwrQxWxHXm9+0T
014CC7I2igiORthchdTEcQZWQkkgRXpSrUsVpSI3ORp2fB8p8x+5tzDGZyjt+4lkcJm6b3ucLmqE
7AvlV0bNKCsAa1lIbkBVDIim0QiHlbo7UyHUEU7UJJRCrXm1++wTxPxiRd7P3yKIBnA8BYZu1C3r
qlHVVTLWez20H2MdaMtAkgpNdjQFadlp3j/ZUUvD8J0sNM27E/DVSYrP2cZhpQGpZY0GyA1t9A6B
EVn3CScAt1+wS1mgcu8bvbnBE3KM5WaTOjJNvJUlHrlIWNQIkMoJKRmjFHM4V2JmvI3AvtIlv7eB
PpFGeiaH2pqg9gUovOAzErwKiig5sgTvcp1215OeCRwtKIuUzAImyzg2dJK1RwKZKfA85cTkrKJd
yOhsfC4btPvoZziQ3WJR7O2da1WmEChAE8JMPVfKuCun6nVQssc6bZAAjLUva7a/Ugd1sM5Wf+Se
S7DEjvCuHSo0pLrcp0y8s/L4SgHrLzw5lzorjrQzo7TfqF2CfekPud09F9WyH83kqJnOI3LgF9y3
8m3YoYc2oPvlD7ghuQxHEB+AfxWMSbu6+F0GyAdMgHVCFTtNtapvlDiOZWAehKrxgL6ZKmg81DTA
fnG82cNxYeWb38gKi8Prhke4Jv+e0OgSwqDkzyxKyX9mGbCxOK8vJQNGgtzHzexR8Gh34MVobGzR
rUFcst2ONc5Xlep+532AQohLkddkSJ1luyVZbvGYzusw0M4m7AGFbSNnSJMx+Y+FWxfB51Lmja65
fjWMmC3CDSbl2EyFdSc4tiT3ULIvjPtd1dhldNiufBmhr3hecgH1kiMREWNcVgsXDnWTPZYeZ2+Y
YeW5iCvQ9iSIl5a+ReRlTV4hV1UtJkij1Ae1r2SQhKgxpGMlhRgtFlnjJKCCZ9vaS5DrR3d5ZqWu
M+nB6LW+dapXYRZK84k6TjoNaDL7Wmb/zbl4P5WdvbifTMD9q139Ki8mTF6zbfdSF8jlwts+/E39
JzNkZY4wZFXuZfFbBg895rCYSGXSemCG1POHZfxb6tKEqtA04rwhAya/krduuRI5G+TpBV60Vsdh
XTg/cxnsGI3fysPldFEn+8okvstEfPcrT5gqBoJety6Y+rNtc20yhTDQVCudbC+toHpmH0hUyzqT
TD8+hoMZg1ygUq2Mt4rGhqRHnJYePnsdXVciGiZYLO/lFkJ8MaPpPmH6OKvwfVJkAI6HM9gLg91o
xqW0xKNyW9TKRW36u6m1u7/byev1xBa5HrPtHuUau8r6DYzyNdULeDV1fApRT8O5pXhGm/paRcHv
5HK/9KCCA94M7R7EKmLIIK1XlmtgPFt9h5lO5ZPkx8lVxD6mhOJjPkiFivvlqYp1P2C01w8Lhpmx
rKuA8mxz+MwDgO4StZB0QSSkSR5QNv/NIqVc0d1uqABMrDNzdcQeJL2bIch5U3+OF7BOB6oM6oSe
G20YNL+N9vJoxD9xiELjcKfbL3iO430MqZ5WoNbBLGREhzBrMtrqBsu+qbub3HpFbX0oDzk3Gv7M
hzvmdxYiDdLmEkyDIyUMCgSexr8eXW4NTxa6KW6NwVqqPMlSl3VHKlQ1AyKl5M/N5F47SobctQcq
vZKeavgsN0TeNgCm9DhjeF1zZEbOwq+boBosJjrxPMCsuynW9DDVy1mOsL/ep/NBGkcMyb3iJOd7
B4IvT03iDw2Aw+DWu0FHWhC8kM4HNRJrTtYkKEMDZZJzWaLQpMcPKJYdwJagWXoy26opxalhTG8e
w4NBNatpzRHfnXVQoxouDc1ixkfMmAom86l3KwJzptwUk2lc/loH5CjJzkkCWZidhsQ74qYDXrEc
2kkcoJXKSBbko4YCrIyWg54tKz4M3GRZvaHuorTDKEKuwtY/DWEIKQFpK3qG9wbMcy3+NJzs3JT2
Z6ea16zTSLyc9zThaXEnOHy3rUqdT0agde0lmWlHFMNR4wyQbkQ5NZCiwblS6Y13812fKIk/jEG+
6aeOWYiBaRRUKG9MMOzKsf+Y3ex+tCjCyKmjuP+pSWu8IDF8m/anyE0tfUSRP2bPkg/LEwowWmym
9FUmPemDAt4jflojX7V2GW5Zqdl4Aya/R6yS/Ck1n6MaYExJ3uui/2cOAvZjX5UwRT3ZCsIZLd4X
cZ599FVBeb08xdCXWTzW4zC4F3sMXm1INRPNMjOYbkND1OfJEEBCyOUtPQMQwRlXpEprgazHF0x1
3iBjdEtYc3OMT6tv3x1JQonYS0XyNYMSRxOqbE7IkKcbauO6ThDZmP/H2XksR64safpV2nrdsIEK
iLaeWWQyJbUWGxhZRUKrgMbT9xe8m7o5lUyzsyo7ohJACA8P919Yj5aM3vLOBUjqwuq1q8cuY3F6
CupU3ThaeONZLERd0a9Y6SNnSOhqvzVAITjiwuPTsiv01c6RVyIehP4ikYRVTH7XFqSKrRoHPwVe
XSbmeeXhCQ/7pgxQPW046JA7X0cphTlET3yAYTFcKyohvqqiQ2l6SdLqg4SLWkxQbUGI7CfEiiya
MK4/LbvCwCKJAEmJL0hW1Vy9F0YCFdopN2ORXzRcE+1Gi0F5xvdl0N/RLSdnr7dIVn0pze8kN+eN
4lsBjRwXSncGB9JHKVgxM6l0ngW3shig6HgGLgNRnpIFR89jgex7lCvJkb74FfbmrzhhC4lUWmzX
9sapJkC3UI76hAoAMnLsbCjg6Er+dgD3ItCK9A+duWIlPS61ICjGBfY5m5RjXcmbFkny6k4egMMv
vaej5kvkkxy9wMsZsy21OTVv2McD+sixlj8DBIWzOq0ytGn5jrOZEWqIForAO41y27AhmzB9QdN8
3czy2nDtG53aYmh5F4IjFNIQi8trP/JJbNRB4lvis+pypMlkxwGBEhK00TJxcLrL9jGzTKdxOQEO
q2iw1g7FPc3oOPHj9rFT2C6K7J1vAE3JL9JOfx5nCDeBhJ5uqSKJngAdQ/cnCEAhO5N/bmKPqHfx
Xdf093mKn/xc1Ix9rj8P7fzQpx1XeCLy0CA0SFcnW0qHq45HjgHA9IHChVw6zRSgkUtCZytZSurU
oSpJXdBR2PsJ4PvUgh+V70WWxmdhOdypcfLC+txq+leg3veprG/1KkXUiGpYB/CkyZCvQlOin6fP
IHNfaBru0JS5EUDtbFm+dJ1zlTJeftXcIHH5PA6DWFlltLF02Lm5gbdxS0g1Kvq2gAm3k87+cknc
UDjpIGYjZK/F07XdF9TLAME2VLkct97WxrONVzWIdncX1P6rx0Ef9GG0yijBoX9zng1UAhH3agFD
A17YTcykkkEIRbweTf1S6uLGQ3Mqg67ceem5B4E0qod6KQqQMfhsXTUB/ZwUNXOvQRYaDr+gBjrW
9QN2e2gZwnBH+pLbyrRsixacvoY7NEyysR00xJ0mjocmv0KVH7BaccH1cpuDHdNbfztDAdSb7sUR
3EensKFUrn3ZcXlVFR5lPAnxLSpvbSgD4L7SC7OqX1PhQQXimWVk3pZk1U7WpVQ9x7Mq0d9qSadY
zSNHewndI/8Mu0Kcqf9conC4COo4/dcqlQIJUqUOF/tJBMSEHD1lh9IT799FnD77ro14EiLFmWjB
X7v4IKfta5iSWkjrfgA1nHI3lv7gM6jVhpL7A9rSH5oN2s2oDIRU830HISLypnMtnPZj12xgQb9X
+KBUVGF7c9ToaroIBaHG6NM29BCLGi1oB3rt7bzOvpaFuRS9EVNkgexstMgyFW+GH9yPAVwjS6CW
A7Av7ciAtQsVtid6SenMwZp7N003fxRltvHIKIrYf5G+DgPEPY8qsIJ97d+NXfjpcBVATBQsBgiA
qKSrBaUO4Z3cpUMTsvNStGgK1bSNwPFPn0Ii6ZFBppcpFCMOYZReuHvlQ7fQUie4G1yTw8VI2fBl
+W574QU6e28J10OWLAwNeqhkHtNzib5O78e7pKEeym12ryu9EVEB6YaKXlCL7GggyUmeGeX4aBI8
VKpWwhpSh2YMD0qdqbT0tUHcJySlubxr++hX0QMPmxFzCJL2ZYJHE9bZvrLbbWxNu1Erzkdf7qMs
XvW0SNHy8Dih7AiVBepl1PCBKne7gfIERHalpSEyUO60+uv3AOmUyBTnrmY992NyXZjBasqC71eN
NAAIlD6UylouQdSXH2rv61H4oYj/ZDQ+f1vpEHhZuNUCgIZYEChVAYH0RTtpZ7JL1vGESwi0pj51
GAQkz+Z8pTR8ZT08GHp542XexpzmbQeBVJBCGC02IdTFoYCU8GFTG2ZUZlyreO/Ju9SvdjP/xzgA
5WyQCIlhQAlSXFV8rjnOZTlcUKz2DYOci7+juqUwr28cv4VR2Fzkqo+s+Py2rfQVBLWeKLq28LSf
2vS8iOMXr+3wJrkzDFwWa7lkkHon2qvOYzj0v3g1ZbnBH5ZS4+XfkhFG9EUnWimwMZVwxVItK4+i
nTvPV0gN3mseVbq24RaqfwPITNK/XFKfQOKp7cXaR/0gsnVAyCqufJYCLbg2+TR8AXfkMxu6s875
UgUGh7j0LfuPLlo16F/lwAUoq++RUAPLDB9kyt07tczo75CbVgwAf0xYeXh2fp4gbxExXkoqwnbP
lfygUhRB6uwF8RmHUADt//dQAKHnqbp4sG2ka+npLNwYmcixQqTCWRW0j8AOvg3QvmpueDFMK1Bz
W87KpRMqsZPwU2lg0OramQB41BKb4e22LZo1HARUMlY95eXvoQe5wJ0lQqYJmOKtxj1zwiLbIA/J
0UTQdH2tJIcYYvUrajGOrk+30EHjmCN/wmC6mmgncSEwrwyKwPOMQTjXJIbNamgWchsFdnrGJGqO
d1MO8tF3aZqm88pHRqLsh4fZwIkWjXVEHXrf+YTIf8H0rFXTJOTtmgQQS20Ni46eKzoSeqsvx9z4
FE59qfT2lcyS2gZKrDcmHoxiOuf0/VC/kxNhDPo06kuR8jmfSaTmUXw1PlzcINnZdDpV4E3i6MGV
HUWLK1gvpLId4gOlfjkCUUur8UGp7Rn5dGtCR1bPsmiJq8bnleu/FpRrKU/ACgIT573oXb8rjWGr
1C/C7K4oijO1V1tj3CsVoAS9SAc9SaZbKb9UwIoCW942UbtiAKlgYqHs+zcJCis1ChxuOt03DSRm
tRvTMb4VTUVLM1krfY/vzcrXocN+SzX4Fge1TexOO7bGFJEJDVEDDmLAFCv+ldDFUsdwXRKuEDYC
wAjwDstpFO9MMNaKWWFXt3WUPlPF/F4aA9wdzzR3ypaKAiJ6NsZq4LxAWUNDVCnJpiul1lFZlwLq
O9RpHoA/IBeDjvSGmtBNTY0ZJeCVGiKbA0GprKjwWo/GB7kU9SHt1m7Ba0GnUH9HhzoFlMe5hMP4
FiOhpqTcjKreOMNwDnZaVdQpWURct5BhJmSJMHqCRbRqIFO4XbhUqzvhuFIYUSVFqZRV1DAXhbP6
njvUlRAbXAjq5zPhQg17CltfyceqTa6N3VVN0VdplaQtvo2O/m6mbzbs96jIr5Q2ukpMlD6R0gTW
Ua2sWUqdmV7lbG009dcEsoXrEa+N8DLGzzRQHmdEn14091SLE208c4LgymTe1Emk3laNPxdXNVqS
Tk+MBuVcNqtaf8qUvV8Pk82HNpF2tI0A8Ti6+VxRnrdgxilpVRtKdhZMm2JykU1zNjRUckqohe1w
xQug/AUXWideHCZJxTUDp0+sJRHmofBW5dnTHNqXaoHDz9rFvF42yHUZNls9dh40j1kJw0s3dS5D
0ZxhcPc8eDgN9NDizHMnfnGa4aFJtUVnNu/UGIigV1EuVUcs5uDwQMSrioFafkOe3ruOt5HfJs0u
ymgBi1DY2DHGySOvdeEH7leWRms1nQhV75T0kGt2j9GQU6AdlPHYOiAXVDsmsTH0tpFvqVM40kr3
CtGWCAQ6RTfqemBareex0xgNgYGhee3TeTHTSqGuepppLG2OvcjNL4DRP1bNF6jEdxmYyTZvkr0a
ktZgEQnpPXWgCOQA7Dnowc1Qlo24cQ6RpFfbDtSBYhRKOz9EG8yo1mnf8rVNtp2gHfp4uDtaQbTu
+mvTaL6T5TipA2p7420xVLve52rcxtcqQ0v6eB3H3iYJ7AyPlWjfo8nY0YClKw9yDZ1mm6r6iJQS
pl1A6ZS/AXhXLmkJa3O20s8WCz56W0guWBvHCW89NM8s1/89jPpWa91b5mZMAARb6coKzEtrAFXb
0oDhnE4vDFN7G8oU/xoDnXl81sCs4ycjxdbq7Tu05a67LkRBqYg/zAKLsNG3L3TGaai0G9GbBUET
yr912ZvpbvSmtyI19vOYrx1ENhPEo9T/a3ndvlbUdFWbxD3EHMvrsjQjuuDJbphQ5+9itnDLBaQu
mq3l9luB1JU6rDob7yg7MSOOYA2YPcSptgBEMDRbxRHEQIBI5F7QEQZshWba2CWrMo6aBZGNgHsz
lzFKQB4yK82XOt0srVEa/7sSSnYScrLWmr6SKQoHxAeZZDdaAqwNiVOBCfFsDOVq7jpYmTVAfg51
qquPSvfe6evHXLYvJuJKE7BqEA0PxOoPHLX2joTFFIdgKWy8B+IUPQPyqRLtZrfBggX2q9KmVX9T
NQ8lQpnog9Otx/UmmJ1tPWNXLxrwLNgvLAJCQZWGF2ZU3xZk+Tp6emPronPiwTnWMZop+uwiqqO3
cUi3KgsNkWZuEVuyNNrRybDNiMI6o0AL5jIOVSVJYseojUAmkrZ9ikL/dZbF1dxHF8IZtoOVrpWX
4+zBFM0tHqkosKHrLcLQOoO3SsFe3TPwxJjhX6Y2sgLjI7Z/0Pc1+M48qUEusHDENs651CGF3YQg
vNnLdE0ulYpjQtRqMflcKi36GpKvOQRXYDpW1O5u4gZjiyjlemXJ8LIUc7NUeFhbJ6u1MPXOKUN5
Aegp7vRn+kzftIJIQ+7XVcZKcLgHEH1q3Fwjaww2bWVUN7EbxmdI/0LCj421h6wvF6E7Lx4eam+A
32ad4YAH6Blt5SwrnyNmZyI54bRBKgUDjwTJDWsOLwPkhKHzIqqEQPODlyVbgR8KRRdgaODACyTk
c9T+ab2TSeHtMOkZ7+qXK+UASlXqVv3J3cX/1+Tr7e2MPlXFokvNAE2eOFwDZLksU3iRucwg7GXQ
2qG2bbXaW2dOeG7X/YdStA7JE1C55wAMNsAOkJaMbp0C9jgPKRJriYkQclGBr2Ookp1FmB81BBRl
3CMqj9YPzmIYin/RKXxpRLsRRngrudTModIPzsBAj+i4l1byafreRzpjg8CUQBXyZixkYDAv8F0n
vnbToyFcrmq8nm4PL5QSCvgH/dPkRPDGDCQnKorzqZO8OXZ5o0fVAkrrqgLHMCGV4qfWL6fJ7pHL
Zj8kekTphCzMAEGI50C10dGTWeqNqjxpdbo26s8RSL1vKqwTR4TyKvNzSjMOUTQUcg9N+1L4HTKq
/fxq+sa9jsF4hVNOWc1PJgcMFiCXfuFj/AROOECGocKC0HT6W8tFKT1lDdMQj7hZJZ8eEgj0VYS7
qAqxVUmD4Ql9aerGHmmtd5DStAisjtJbv6WgtkfqZevI8UJgmyJZ/2Oj3SYZJ2sQvQ54hLIrKUhQ
b6HLiLZOqu1dzi6t/EACj+L24BBZaa+HvrkKB3gsEmiWH49YWUziztGb9wmBMJ9xpjt7UVWYG9l5
TbyYrscUG6eU1+mrfsvYoCkAaDOJzctsai+Gmqs0tL63uJImaoflDTzZC7uxEHDsbzKnHBd+ZUFy
GZZtbnSUsUbY35G1N1xauB12owvDo//rOS3s6JDLNgOkzKCjKDwvuBROSmGUxGji6gVOZmPoLmQs
JSQV7rTGgJhgyPBMC8NzK2x3BR5KLjyhlWXZYAhF09H5ML9sNNY3uV5clk2CdplLMmn76a5VOAel
UqW5QCMKIEIWUkZz/zIM06dmdshhkX7nLPghoPWlufU9kGccZnPoiO0Muc2ZIgxkneKC2++nrCbE
tYqvbOpeRhrhKZGxDzCcMvV24ZJehawbS/kbcBY4yJmrYGsaoPBVjVDvjJcxfFZjX3j6myYB82GA
05RIwg3kcGrfGRXiOMrGuLaC8xnNewt7gQot/CJC/UMZAzu1/+7BQ1l6Q3ijFhqaJxOBGJysnNgB
hVdzFeCnGjD2NeY1rNs7U0e/UUZ7Dy6rDrTe8vUXW+pPpU1DLDNQEwyzYpE59ca3KTLxTV/eEASg
er9U3gqI8UZm4FSlb1Mat4a7wLSXAuD+AknMTZ0m+8bwlkq3cKqpwES7gdEp4IgYjnyBj4spUnfm
UktA23iR05WJ82iPldIW6dJ7tcp6dJZs5T2Qprep1MMzqfkfxkT89L3LksxdrV7lijaY/r2IrBeZ
YKRbduajspPu9XbjcOCxjzZNj52w3X6Hym60rjDf3HejdstxsWq08Fr9iSQGtKTAfDBK9BAy034O
Yu8SwYQU2T40SmgJrDO3vc497b53tU1ja2dJYVw7Howap9toMj3PrG5d9hTKKDV9lSimuj33Oc18
dUb9MRzdm7H2Zsr5dPio53LLlGt3IAvJ6v4u7sNfwHK4wOMy3LA+TXSkXFxlyybb6NNQLaVSvqva
+DNBKVnwCaiLgT3ra9C/Y7c2RfOOst7ARdrTFlLqE6UWWixY/yhDK9/1VzkcZ3KD8CIDv2UaNQEb
/h5ZTPCO3S99teYBqSyaMVH1pN6p6mM22JQtPOlQYy2pluYVrloOm7tog9vAQXOwpz6D6Stcw98g
6GmdzeO0DfX+AqnhcGmWaLBYowegpzAfZjHci5A1BszWjl+aWn8McEPrxuq6pk22y8MQMiklLx0p
Jkh2uKEBB8tR0bByylcInVgZyJMBoC5XpomfZq/+wkEc9yKu4x2FCkfSO+kN56lpoSL1RggcH/rK
pJytaoxKcJs679J+AwYOCQSLS5USdJus8rwWiGsxrFMYATqJ++cobPdT79yrX0qUGTGKvg8x5xtc
tWoL6uMm9GlYQrnbwrt/wlMnXBiT8wp1vYOt6l8bFVfDPv+V4vFCXSHQlxYkuzpVFxgjuSsL+7NP
B0TCgQb1PjXGsfotIzpffjUiN+ITgwcmXjflA4iFcOGHIWg05P0sFjYha++77n00TV+oI/3KRtRK
3EzuKnKXoa9ecd46jyWiBWU8Q5Tq9hOuxdRDQ9K22kbJcRr2YZi/xXNx3vIsq/WWkQar1Q6Ad3CE
79QurMizcFIDZC1QurWwrUgs580W3lvgWvsmSBsQmXWOFvL3uJC7TzSkg9SG9umBVJn18C6IuZ8n
0YVvy9eggmoMTAxCMp0TV2orIPw+12AKUcMI+VEpnRu2hW2J392NrUmHnAwycUAD2GX3OJWgz0Ru
vU4ehTv8sFUC1Wowk9Uqr2Sr4ODFhV82H0Hf/tZ7qsSwV/WF7N37PqVzHA4baRGHLDN6CcZiJ31n
4IrQ7TvhessY6shC+OYvU6MSbzpRs5pzbweY9UX5sGMDt5dx+oBL5EMdmOfZCGJVla+s1l1H9HLo
xkZc1KpNj2Jq5CTmOsegJ+EGgZBhDJ0MM7dAIfLgxYbkUPMQviLiyDbH9KmXl2YvHlKz2hm9Bcwv
qD9A96fKQxk8DyKIoaTSxDCUaf4e5/GdXZXByhfYSYFz32HlA34B2yBLEjVUNdWtI/huDOYAPyA0
m5eSwLfQxuipDPtHPZ9vpa6tzDy4+a9Ur1o5DU6wsXu4TCKiJmsi2o2sEhZL80s8N3cx1p1TXiDq
MGwtCJA9t8HQcrj0VSvVL6it6YLYh5rMKR9jXRni/s2J9cAo2exYLIaw063m5pe5NTkb07YgM3pX
QQUulgzBrcZ9QfaZmXhLaNYAqwVZXkoSKJxXZyo4cZt71WIjWcoOxBmmjosY0Bgif+lZDxNzMbg9
IiVe+MYFNGP1jXu/KCwacu8iEy/KbRyaE8uiHohVcYxdFM5Qxgin2ysdwJCi95eaAFI1jwQ2yjEJ
rgfwyRLai/NLYcDEt4L9XGMvniSIqEfeK9LJ2XldmIhaFCkTkNxFCMVZHjaaSbwdyp5Oar51gupZ
n8RXVqnbJugzolmxMygxFalPcagNX/y2eq6L4rbvG8rtW0fM77KEgqrs0i0TNWGyZv7BozFRnmFf
ehn3ONdL75cd8S/VpgnC+MqWzUVWUoR0pq1XU3mf9e6sF+LFGhDxtc32zRXaG5dn9I0n+pFFnNxL
MVxze2KFZOGjchLNMxrMQnYPvo6cr6jOwWMBK4n932nZr+hVrEPyv8l417TihFXvEbNhcbA60sod
bZpo2kZQfoWxPJ1F6CAhc2k9/ud//J//9z+/xv8OP8ubfy20/6DWcAMwtG3+738ee8CBj3Zo0gP3
Kh7glD0X2ECDQDbHH6WTOSfMmV31rn9b4QeP4M4Qz7o2plsjblVdrX11cemYpbO0FeXZyj50CYDB
TatlZ8f3gNYuWuGVOxb0h55yl9KKy6jXU0SwtC9hz2AaYg0fA7a/L4pfM7gqREg/utLnxuRLxFY8
kqtmXwj5HBnldSQyqvJG/aR3HCFp1l4XOpVGrlnVIm/FY5xPmCvPnJb5Uusoo7Sud5Zk9Vk79I9z
2DyHIrqxctofhfBBB4ry1m0sSJlIwNseXsKYPLioKLSUjyE5TYN4s0fv3cvoesnqKaJi66bDvjfD
h7LE4te9D+bkWuK2sfQc6yHKnV2Vge3QIGuqNcctgk5VNMEex+fz52m2j9lKH/iWDxCXBB6m8ZbO
ib7KA+s5sIa32W4vE3aCnlFuzvISizIXtkpCj3SR1KXg7PNAL1CSaTGArq2R0nsdX2mlBVkTSVmv
vZDZ8Gl1DjxYmGO1OzC56PqFTReCmS/ROwGfunDd9smW/qMbi/vOzW+1rvtl4uszox9nDLAwHcf/
gifzZOZWS+LYXKQUFFDp/KShg7tOc1cY3m/J3RIPEXb/z4NyxKNcHIwJt0LcF4Zco4WXLAo9T8Be
1FyjEVdHY/mqwFR36fX+5uenHZkBcWDtLnMhZQlSf+O4GQ4a8mwQlLKiqTv32/pEuDj2jENT99Ep
fOnyRcrVoQc5qro86AVDNQhPbGfjSMRwD77DduBcJpSstq3RP8aOd98gtOz6z6oIOE0vICFMeY1p
XFpElGbQmaI/bshrJM9/HkdTfczf4snBRxZWoA9C19NtUDWXtNWWnjX9Hn2gXXpgosPMzi/bZWJ1
6PSWGWLzgUoY2FwOd+iy5+o44Aprj/lDms3A3AOA1IC6z0bPPeHhbhxZWY467H+9w3kJCb3Gfwka
tvkEuHlT0cFV3IVMVJskhq+lGEO0wEqECqDggDAM2m4/p9XeRSBXwVhb6qsKs49+ykIJzP88aIYK
tn8ZtG8j+D/eKM2D0TbQv9hM4XBlK1cuQIEqtZmM7tKz6POAbIAEBAyfnhj/oIhCPz/bPLJiHPff
R2Pux25ItcHdxIjO+Yh2YGtGpxcUshvaDwrgixUT1QTA7YoZxqDgV6CGBix2CedB0RnUQEqo5ryZ
6981grovVBrFgMP78+f3PDpralf9MUbY2iNe7rfuJpB3JtQbu3814TyO07kB7pI3JqmicP0NSy4t
shIqIaUiVwRQlC2CW3YiMB2dLTWSf7xJ3bQhNqhY3Frowi9UAywuUjjrGSUeNHso4Khuc1WENz0N
ityudrG/L7X24ueROJKTOgdZR2nUQ2kZsbYBbHc2+BoCRDSYcc5mdjg+YxRPuRb//Kyj33qQHiSV
j78MaOKNDlSCf9qLnny0uWqcryQP1rJ3LliR3BppCWbuWpFkf37ykWDpHIT/KgXm48QpPsKYAyjs
aARJU8eJTGLT8fMj1Ar/2647iJUahrRNHhOPpY6nJwaxet5e96iPKAc9NuSJ0/3YBjuIiAbmLIas
Kw0vgmYN1XxoxN2Q2id+/chHiINgVo2zPjh1yzjheUBHg3tjNXMX1SmayMm58kRw4mw5su6ECqd/
LPu4qIQEL67Rn00uXbxjhjbdh2b/lUfT1m4CQICOvx/oyf88PceedxCYQL8WaB2pIxmoUOxN6xRp
0ITKz2TSmlQOMtMQPXc0f/7ZkhMHESbCpScKPR5Ys8S6EIUs1dsZue+kUHROPOTIahAHwcMyNSy8
ZlYDjRiuh2OyzlHLyJVE78/DdmTj2AcLonAC6YQqPKDaCtSt3nSo+lVi2pRG9v7zI47cGeyDleBq
GDfMDkGhpZZAX1ORBn1x4jA89uMH055mQ4J0QBBslOmGQ2+7zYmo/+zFD2a4i2ajbmoXzonUzz2J
l26XC+3Eej0ys/bBzNJk00wHj8WNF4Lfwo0IaZ2tiVHMz+9+bF4Pwr5WWV0qJ8alQIIC3xdHNd2m
KzHTWjA0eOM/P0YN81+Con0Q8N1m8Dhd5mAzSXQ7WuclKIcdlfXLkX4b5JZTOY95JAuzDwJ8UEw4
h8S0CYd82BsDeG5sMOzQrQG99C9mmD3pRrZxE+OtjPVb5a2m0CqjE3jftPJY2YTMM1q/BnJeBl6z
2Riui7hEDxmaEz3EYTmIFuI10qSlXz+gPPKrav2LvulPrKZjE35wfgATj8wwMYJN48AFTHXkaqLp
1hHd9c9TYaof+ttcHJwckJwzrbMn5kIDpZobj4o2Owx1dJbNVoBFgvWpzBM8jEWGCOB6WUKzAxL6
hbDXcqzcvY5CdWJIsBa+u0hm+FjKT9AauVRZFEd+fs0jK8Y6CDhZlWlTrdGaFjmkI5A6VHiGat0W
9efgoR+Q++6JE+hIaLAO4k6tW54dZX2wiQ2aglaUfPSx/c92r6W+7o/TDQSPnC0EOiGyJBd95dyZ
kQa4OTmRvh5Z7dZB5PEAAEPfxmQL5TKUHnSytSpbBVhjcOA8phwBk249/TwhR9aldRCIAicTetMx
IXWJ+rBsls0Q3+ZiOJFxmEcOZusgEsVGRFNjcPwN8lDQtE0YqN3kQleeh6VymepgLLpxTokZ+wXu
8U9eNt5JJTlQmdpli9h3rjiCjczRMsvaZlnk4kVRpUt03z3TvbQ0P18LcP+jwsENqYW+gGK7KRev
ob/SvObEDju2oA6CXaTrfYmkmb+Z/XAdYOFWYiz0zybhILwVHcarYtL8jYNoeVh2O1cVX1MsnE6c
k8e23UH0cTpH0l4LiZ80TkHVTABCaNpiyhEvM2r56Ih+/fwpx65e1kEcmpIpjqqRCbe94tVOp+si
bWCbRRdITg5L18ie47ix1u63By7EBZTCYzrzzY1y0kqA5eSJi/hdFK0ETgFta93//GJHhuB7gf6x
Z9sQ+aCoZoynkdYwaHGl5urgX6p4h8pk9ufHHFkl3yfYH48J3VaILHf9DSHhzbCMGx9Dnp9/Wm3/
v0R48yDqjLWtlRh3kezMza0bJ1e17r4kffQbgu2J2TsSDUz16D/ePtX0fEBZAm8hL38aUoP2LMJE
zQjs7udv+M4s//YRB/HGiI2yikd2kRkh+Gi5uwHPP9tQ+ltosSoRNXrGHoCmefRWiYSM79X686zV
165OP3xqt7rUvgqUSZIqLfGMmeTCpR6rSee2CrtrBKchEZOxoU7F7QZqMeUkXO9gisLEjQdoAVkB
/WM2z0VDR8xJc9xb0vcSknueYguMkVwam6u5CTd9lsQEKKH4rRrZAn4AFVkD/X28UZUaoHK/+nlc
joRJ8yBMDpMtgy62iADELase7wvI80geVddm7t5OHM1ab4B1D95+ft6xiT4IZsGYhB05v79Rhiq6
aV8DWX9uXS08EXCOrdWDiAYTrzLQ4USOH1x1BWe0Fv5nZbSPYd2e2GnHyg3fmdAfi9VF5MEMzcjF
ZbfdVYV7rai9Jny6ElsQRetW7HN6ENR8sgeV3k1wVTW7OZFjHxvCg0Cnh80IJcRwYRrCkkEjMSmt
3ZwZJyqPR37eOMiUujGUeKVM7ibxsl8tGiMzNkdKZP/nBXBs9L7j9x+j1/o+srOVCd8/Mq/QjPMx
h2XHKEKLMuEaQZDAK1XiPWy5xEAarsrO/QiHCNreJ95BrYa/BAPjIKLF0nMrNHQgvCWo7BRU8UGY
669KR68ZUS4YcKdpogo5iN6ACe9dm32uQELm7ucXOJJoGQfhLgMVNmo1jVplZdU4kIhN298WYAEd
U4wcwDY+Tu54KiU9ssm/6/B/DDl4JSnbZHQ2DZcOJQFL+Vh5X7jzLoJjJe9Go3r5+cuOHEPGQTxJ
OzOyO5xYgJW9IKxCa9w++/mXjxXtvxfUH19hVgUI3IpTLUrSLTCzvdI4xcSogK0IwNcgpqRZcT2C
fsjo+MYTnlSycp+VAGjO0Gbo45tu4+64YBuLouuYdAzgEd0yT6ztY1vnIPh0bmTajR2LDYb0MCH0
rwR7ldCfT+S0x8b2IJnCeb3JtNIQqCcybfUY3Gs+3Pyfh/fovjwIK2DNOM6hlm0kQs9TZOzVR4Dt
3IJGQwYVW6EIbGYyWjsfbPU04DpAD/nMRrbhxLY8kil94xv+mOA5Mksd6RixcTqZwae2zyqmrsKr
bYZAnljjiWvOkWnSD25oRSq0vK1MsYl7zG7LomMxQGZv3PbEhxyZKP0gvJjgqBLqtoipoSTlkyQo
A82fp+nYux9EjkKadmugDrVBjelSWdlZCY5wSZqPJ9bBsUlQD/5jEuIyAS3baO5m7sIPaG/oRmCn
gbtiyOxHo3bz83d8h7q/hGBdjd0fz6lmbU5SuPIb23DSrZDAJughXdk5QsiATumwAYC0sEoLApxw
IoHsgz42b304oDtIlV1pEBn1dOnPCJX//E7Hpu0gN/GGKvFC0fJKevrsV7Sr834+seaO/fZBaEBs
rw8wF/c2Oj5vCDG/VzCtf35tNfV/G8mDsOC3oHjjMsC9gYyxbiUoB7N86C3/LvKz+5+fcWzZHQSH
TMvDzi/oRhZQ0/IMEUd1f7ZK50RO9ffhsfyDpCN3U3fSHXIaj3qJ6eECA27qH02r4xxM6xR1LVlS
y5lRvVTispryEz/8963CMfHvS3ia7VHDADDdNvWT66FiE81oyV6G9dY3n38e92OPOJhbqFc+IFTM
v8bkDrJNH71x1Sjz6wGA589P+PvIO87BzKaIJkNLVk8QWDd64FdMeWJS/74wncOujzmbroXjBV1H
asEWkh+ev6vGF+S3Tqz875z0/1/6zmG3R3SGA5kwLLdl5yDH5ax0T8EW0/arBvQnrGzLljsTSXxJ
1vPmav4N6stIpSAChIZu6kJc80aBBCj2bxuYl9sgTMZTL6dG8G8vp+b0zwiH5QwWjlaxDVAXW1id
fTcF9jlyEbCIIPNleBV1Wv3oZTAt8sEYTj33yJo57BBh9OCK1tKKbUVMEE32uyiT28LKH/U4u4EX
vep9IOhWjLT+OF3HoXYO/wNdeP0t1tJ7RKbWAJRtoDqnYCvGsZE4OFMC7NPlWDkF6kD+jeHWNxip
nRd90G7MDuTxnPpyYRbyevYaruLRiYvMsXFQK/6P8c+6KqdSH5dbMPzrJsFhKgTqBazX6dHqjKGx
/LyDjlTAHXEQYByBS9IMJ29bM/CQtybM4orzuYpe9aIZFlqhrewhR7MegYscqUzBmshqY9cnjTwL
xvzWztOb2KjPIzO69RvncvYSfJnK6WFsyurEsvj7HcA5RCqFWum6hi4K7vLdxtfHdefZN7MmL8SE
k0CaxXtn0tawsr5+HhUgy39f/4etJtxq29LIi3JbxMF507R7zvyzGl3fxAANXRvjtYfpeBpB12kq
QidCFdjDZLcBoIXEh0+rZaG+LUXhgOuE0yuL+d6xXVU3DG/wLUZPBeUtLY2+Ilmij+rEj37er8a6
pLlChyVCTqtUDtZd0H+R3f0vZ+ex3DiybdEvQgS8mdKClCjvJwhJpULC+4T5+regUV0+UYzo4e2+
TQogkHnynL33IonTQl+RaL0gBSXEF9SgNwK6AE90HA5urOjrNmjtVVEN47pEEj645qteIxNu5Svr
xINe48IhkhMJA0GRKOC1x8hCda4kNWRqB9UpiJSqxN2Y4jptC/HZBp6zHPt6F0nSR8a6JM9KR6PI
AFwtnRXgcYK4sO11OGQtiTxD3dWa9gq5NYeONlwPVk2GHa+o7dQHJcZHH/Jqwo0WfqO0hJoU3V7D
7D4vc4kjzaUkK32hWNWfPspulATbs8gNiFcE4trZnWUgfezT5AmLw8GwcVq46SqprLsprg6hEe3q
iqp1lDBVhfOZF/YtjjMVf01pbdHub5UiyVciC3cBgkfTcy/dIN+7DWYwuJToKTsd57/V5Uvi3O9c
W9yCrCGSwsI8i3UlsVO/FxZmuPHaITR1FffqnenKF2vCXWKg6KkRDapjs5vK5rVsyydPN55L3G3r
UqApDs34ygzq6040z1atwOOqUm85FA02I+8NF/kG1vgT9outDJON0hRPdYW51xvrh2qGnxih+ala
cJ61jEA+S4qbsdGvEttMyIbMbpJMJ90SM5CdtjUBEuhFXCtDm5ZniMMn2BUD6ia7QDTUuOFhGoI7
nHneRmu8dSNTY2bQbYlOxt6jCBz5Hi5YczdqENhRjFcImJfpUOHoIXxljBgh5g5NhapB0BqoD0Nm
fObhFK2NueCeNIcc3mTrpt2VVtANqJNgLRIkIDOb0hjkC/Xdp4Pqj3b2LkwmjEPSXraOZJRuVcyH
EFyqEvNsaS0hCPglQRnjhMGOPmRpFPqC4Qjc8JY0kVoJlqKbm9K05fQ6pDvP8tOEqQ+v9UDKBEDP
cfpwFdLNCnnjEWSwIF9yNWHPXmVWSKJdaOCr6LlpDtQ8h/d+YXbKJWkZ9DpHsBtTQzQLGGcUMhYU
LrcKV400/dwCN9fUm05KAjm7jvCG0b3A5vU8RjmZiiHhhPy9ySiXHfJWAvs46ic4+kM4m2b4Huva
zdQ9G7XzYHitQlCrvizC9G/QKIt4IDTU7L333gJS7mbR/WR0/cppp200s3S7tp8t4/yYE6nceWCQ
vqUmH6UJvMNqAJvAO39ORn1X0ntid8qIO3Vhc5JVIMiUknMEoEao19ornMO8aBtZ16zGoTdwXMVP
bcm8iZhuTWmfAdb5apHitM5LnAvdO3L9P1hIXlO1vQPWfFmYprF2MesLLV05cfbXmxvDeb2tgQFz
9mYmpY0Xto1rG1+jYZnbNsRULUflzc3bTaHn930pqrU+BTdOhS+8IilBq/S13uNlFwOhXnIEQ1E4
W0+j3PHMwJdORrxs6f1Vx+Eh92IAcrgGlczeOln6PG9TjFP2SuwcFLhAkmW74lOHptmIDk1hpERc
j4r8RCt6YOGsC/M3h1N1K/T+MqqIT6ijtdWrNxKTriKjmwHFuWVZDxj6AVolIoZYhv9Xt6ovfbBe
Ed1fNaO3NVJCXPrZi93ee2l9WybJYd4acHDw+lvToguSaw1V3arh/hZlGPmZS0ycPgPJ9DJ6GeJs
HQ7hjjSNvalkX4nGqu9Ih8WSpd5u1Vv2wQ9UwaSrGBk0xHgG/qjJJTl1Sy0bBDKr4aos8HmmeHSM
tOARNLO7rmsCHLDuWxNp5iK2KzafIAGEHd0bWXLQA5ewGnakjusthTiUfYlxKx42hhgAriE6A5MA
OTxbG0PWkW/kflWmvM75nW0zOoA7vm5V4vewmZM4jZgo3ZbkarWJgW+LzySKGl++fVXhWhqzaT3/
H0KFNoyKJcIAi0KOqb4kWvS1m58O+ibUlVBa59eo6qZwazNs6jRW5Nh9rsi7YFwZryKJ71hvZLDG
W3XP9PrJC0eI7/M6T0hfZ5AaM7wFvX6vJPFV6TXEm05PNQAHrTHu54/sR8svR8xZfJy1VBIc8iHu
Hi+UBiZ9VsDu2QwsiLvm+N7kKX6pdpunxn1Jgl3beHeOZT84mvEe9ArIxkY/U/CcOH2YR0enPoyq
oCJTyrckqUxzM8bqX0eBcSXtzrRxT33F0dlJmYTJ7ZO5zzGtnGN6dpNFgF/V7Vq8j7/XUdr89/5w
jDhWLkQB1XFMUIM/tcV1OdZ/8nC8xuR3m6kVYNdgK3vSanVw79A9vVDZ/P69J6q3YxkDNnsS5T3A
QX1qEMUWZ292cvaaTty4Yx1DLLIyL8KiICeD3PGwggFYT2TdaOZz5xDhPddEJra0iorR6tiSI1IO
k6wEriuxi1m2tlJqfV/gqv/9at0T5fGx9GHeDZhyUph3GQzcoMfFSIyjXgVXfRO/tDJ5zCp7KQmt
5vn3bg3RP82FJrvAq5Pqj+pkflaZuZ8c9M9ueqVO7r1nm29G2T+ohAoi7H0YDKjcjbZWmv7PmAJd
ly6zwXzyYIZQXRjsmJGJl07vryc9R45bDKSskGJE/IAvrTFYamG5U2WZLWXHiQnV4YNXthuS6m4y
IqPoz1zEgXWVJyJaDFZyG1qwNWrjM8wD9vM5YEUzAcLPVa9mgmtjwbGL7KKwsRcDACKgUGTD0pnI
v6ixSSTAMgiPh75itjeY7UgGZDNGyhkuhPs8OB6+PeUycfTX0A6hBYTsEmLvabgv3VK7d1Dk8tNO
zLsJS+rKL02X5JTxbxOq3Upxenxd7X1fTeSv6OaZ+eKJNrZ9rCup2ii1lVZP/YjFkDGLP0qFrBix
br1rdz40kDiedZ0vaTGn4b2V9pvRa88cOU+ddI9VJ2w7TeMWfDuC6mWDKZo0jaXrBtCAZufsTnGe
s+FKkFT0+3N74oxrHB09GTOnkUjV1B/UL12D52fPaE2dEiTEUdScW4NOva/6/x6lB5mlXuKY5Oz0
0KcEKE/GMLh0wDiy/qSkfl1VYb/uVH3xXUAOVyz6Djm3sXHR0fj5/WJPLoVHS3pQqJVW2txdPFoX
Qv0MrAjjjY094oqlHrimtXDqR0f5a0f2mRv8/dz8tPwerfGtG8BOqqfUt0ikL73oOZsIZ0hyvVwS
rIumfTB9giKAb5u+5ah7t+8hvWFktogztPR+2ynch7LvHnMMFBxx6Fv3ExbyZmjLhVLHD6SfHoy5
JdMMoE/FpCxNpTqIGSlY9yVVSfcYCsI3y5SMM9vb0L56KabinpjxM6vf93Tuh4s81qhQl8g21LvM
z5lZVQ+lrS0THmBgTjEho5Qw3thv4UVueH5HDmoNsQq6+3DmZz2x1RxLVzLDczIch5lfhimpjipP
7l2m/q3C2yoIfDFsLKo+lOMkf2wUQqQ5f0RNemaf0+dX5adrP2rTxWYyNK5VRX6B4amwghkUMBgr
JcI6ODYfbeXlaMaxIHvGCxbXPaAD8EMa6a6GlnzoKiiCpn7KZ4bWRAoEWDttEY8u422vQu9ebfum
+5oULTrzFpyYg9rHWplAiEISxxb6etWuHE3iBCj36FtWNZTWxNT8KRu1RcGcxOZovpiDedrOxYva
bouiNQmHbziqO0QyE6aWVGm75v5fwbA415Y99Xsetfuyhp09GRLCwDPvoGaur0Ae+f1ZObHe/T+5
igVuJqPn4oPmI8XbLpexHi/7mUHpJht1yLa/f495omX5/bT80zwMhRSlTk0Ckqe7pgVB5KzEUAIU
UKdZ0fXayvMKQhPgioxuvlJzI94okfkEtXSTBPR6wpJaPPc+ilQQTFE096ljbZIJSg/PwgP9aizX
7bToowGhRYN3Nr3MRPRgE+wrrezKKex1atQk9yjGDRkKLzF57aZDjCRIKxnkj6kHukJ35nj44cwy
8L1L/fQqHC3zTmCKAvkSP9w35U6mj6Y+bl29fCDamBPMBv9M5xYbLyCNzR1WPYGEqX3HP1UU46Ie
V7W4sieSAOC9kxmIGJyW2A3/upLuOgVU5c5hBrWxVqlh+McY+ix4CU7ypDrlmb3qZ2mFfSzOUW2P
vAyDh48/F4fR5Hxy2r3KcOnh/LGFc2YWf2ov+n47/3lAzCnXtN6DG9cAVahiZ1dZ1iG0+3GRi4Lk
MmUcLqxpJBbGYMEfcnkpTEM58+26O79LP/xUxyodRGGm6lVm5I8iKVeyivRlXGWPeoWtGcPpZwjd
a6qJ+qbUyAp5QfK9s5himrAGWTF0Wyt9eExCqLLSqNF7hftYi2/HTBD1r7+okhisyW39vobggYY9
omTrQHEv8jYF+6eDzSKHudxOqcuhlISmrG2IXmibp3Jw/9a+I7epOcFkLvfhZTPZcyyVSsBOcqgn
fgoYojA/egv7tZHe85+uHJMTFHFn28J4adv0MZVqtdKSgvAo7UbJBtroEW0E4N9kXBASbrYN0Kj2
A2o6VUhrmwwMg4eR0Ez6nBvSCny80FeFPfwx1G5PKBuNikjHOyi9i8rS9mlC9Hapx29JFGKeJHPR
MJ/YZ641dbqLCVRZuxnpfP1E84ghFp58R9LjDaBfuq9ZQ0asMSnw+tqnyWt3dmUUi1wf/xqMAVbG
UN85JCRko0JsWxBbfKsyLDRLRKtmns8G+YALahzbLetjPHUXkmeoVASxHaULu817t3MtvCcAmTTs
Uj3EAw6CaowQBZmNvo7SRr2Ko5ASvgtAvfdtt2q8bD967k6DSllodk54Z3uVevpWz5rPnrosidJd
0mofCrmVrVGggU/xpye6+OyTboNdNAeCa36RAYJ0JZs2liZ9jZVNJOFDn0a70uxJiXCHh2qI83tT
A0oekPq07BxalJIg/5VRebtcHz6ncMhWSldEJOZ1L42hrbo2e/CG5mmOOQ8KGAi9Hb43ZqVsUzt6
H81YWZhDdD+HZxmi+RTJe5vrKyKZaNWGbKK69uHS4tlEtrIkbIDoKJmtJk+duxflnVYpuzoJP1t+
fYgHyS0t1Yc4IFBncOJu2bg8tmke0WjhIOkhLaE75Gxrt7p06VEsy1A8u2TdrJkB+r3KeS6nZhdU
cC1O1r6EQWUAzm7qw5DzqkQctxapQuZ25aw5MQJTn6YL2kfblPiorA13nWgfNVzhC6ehETp3QWQm
P5g9lMuMFqesq0PVe3c8VDdOT7ytPjQ3Ac5/osffUaEtjTLfkRS6yQLR70WTKftEAudjh7nMtGo1
ozyFp66bykOdLsmlV5dBH0kGE9nagSi66BUHyLKsN7HTrIWTVgRLEcgcC0YeI69ibNKqnTIBKifR
rtxJ30RDGy1VhRMgiJaGqa1fCVz0wvQOaV49Wt54F2hjuYoc58YwtZ03aiQg8FbkhQXdpNa+Ot7h
ZkgvXNcmDspNXsKq/xo9KiVmqz4T7EWjVNvRI+CCzK1Qsh+mys6S6TXHw7U98V9FXrfr9d7/fQc/
caA/lhm6E39ZLycKg0y5ZVZyN0rtEv/fHlP5uuM3MBSVzIDozNedqHmOFYVB1jixV+bkkrDcR5X1
qo3x7e9Xcuqj50PZPzsNEWvTMJAB7CeZdquCVuTxM8589omD3bEy0LCDPtTn6X+GScLJg9uIdLyg
WuV1e66+PvUV82X98+ebvOa09+vEnxpCqfJsldjhMtL0y952JF51TpFR6yyU1rhTC5K9ulx9m+Lo
JrC7G8WwD7yS5LDH00LVCkT6YbAPkoJoZ11fqVoVbxMN8XZN/LlHk4yd5ZPMzuDM7Tn1EB0drzUi
4ceWBrSftyXUKWP6UOfNR6qEdEkiMhuTcJiqGODFpOY59dipG3ZUhYWVEAiMFeInVflU6eEd2WUX
lFt0wbTu6b89U0cnaVU1O/ZIJ/aHvLkOi/gqU80zJ+ZTlcnRgTmwwwzEjIhgBU4kgBC1ifjmIciT
Mz2WE7fnWCXomc1ootuPfFG5xFtpj1Yq/XlDiDVxxnFz4hKOBYIBDTRzRDXi27Lcm+TbMfN7qAvn
TJ3tnqhRj/WBhkClZba1oG2O+p+dmbZao28bUtqSgq69Hnn6Qh0IE41ESMCiiG6RSF+Y0DqYczGf
G0B3jIIziW20ayPE7B5pt2Mc3sRlfjCk9zS2b3CPZgFljOyDAKMGnNvQgKMY/AhqrOxqqsamEJty
3koYSpCzPF2bRbuz5sBfnWnIFNz3HScsMoPuNEd7NnWXefSwYy+9CSzr2U49v+zGeTcsbLjq3c4q
nAcJOWc07af5r3KTlFrTJjs9r9/CFIpSrcWLbPSewCkSaBG9wRgqmYp6h1zXSuay+oWaVSvbNA5W
VjL6mPS1FvSktdmE4JXCeitdhs2NS6icQsIrisD0Yqbb5I3OZL+JwZ9pF97kFNdK6704GYYGzwue
mPXeK3qx0fpu5/XO5veX6NRjMj+h/6xsik0j08UIQBKpuIyMdEdW5pJT45npwqmPn//5Px/PyLI1
qloVfmWV+3YC6hGlynNTkb/1+99/6k06WpkjS42lh+HS99TudnTVFVTNh6ZVVshjz5yjTx2T1KMV
dFTMUG+Tnntk6u8prK6AMNUsR3WfaNMhnoxHVe04uReVrzUoxTxxphF86u4draKBngO5KmnraK5+
q/MO57X9QrLpmVXolPRMPVpBCfpGFOmWZNgMNMQHB/bPTHrWnPGv07E9BEOxIh/6y4DfTflDOhCi
AiUKDjng8rq0iPjLE4k6mBV4EbrdY9oCh1X6Mw/PiUaJerQKK14ZjHHFEuMk1hPJjIQMJ6suw9wm
q3UBY+33R+jnr7GOdZsdQhetq1GjjL23M0lyTmjJ5rSeRto+PfzJ37/m533Y8uaF9J9XwRMG0eNF
Lvw2EV+JCe2Vr3JGDfcNhjrFAEco2m3oZme+70Qf3/Lm6/3nC8fatHNZemAWNd1gAAOTPWHsAoAl
9nCNGMqDG8s9dneAjgY/7u+X+XOlZ3lHC0o3NDQ8CfXy9RoTg2jKO0txb/7bZx+tJl2hBH1ixawm
M7UU9twCSdy52zW/zf+/G2F5RytJKFtHTD2/T+Mlfq/AtDeZ8ZuT9TKoYtUlxZViB599nxNfJi+b
orijv8bxo4/OjRR/3lIt72id8abUs22bB5HT50WSlNdBoZMaW9FraPLNFIHPUSHKnfmhTj32R4tL
JwNBSFYq/CAAdV/I7A0VhY3ZhTZDocR0kJv/dK6wvKNlJtZ45mDgCl+0FgRTJI2rDlnr78/EiVay
5R2tEnnfucrIHsaQLDCWU4v1KHBuQyQKLG/LUrp/vTgr5/rcJh9Vv3MGqKhhgmxpIAMrs/uN6k5f
gpbCWE7EuTvXCf1Pg+yK3//AEy/E97T2n9fQcMbG02JwfZmibimIrtGenFm5TnR4re/i7J/PJgVT
i9tcIZm2McmeTTzOu7mzzUS9lbL7W1EXeYH5nNjaQxJE0ZZI9eu8HN5sN/0AQ7UITXcHRuUlpzvA
cnGpkKxNnJi5zGVxQTLdekoD3+radwtAbdc2V/qkPc5BeKIeQeIqzbvrpNhPprsmd6681lvmdbEj
bn7vjfbeo2tfQx+qBkqd32/m/Kb/8JK6R2taMYx6B5dR+EUKXrqyiicNJMPeVsszXckTb4V7tHyN
DambrsfTpNs3ai3+1Ibthz3ux+gmLZ3736/ixIDX+u6I/vO7ZczUXAQuoR9m9iHQq2YZgG8xwvzw
XQBL7u1sJWRPSFr9eaqlvlRq0C+sCb//Bafu49FiF9SxYwrdDn3DS/bkwMBmoYBPR7KM/tsXHK1l
LYFcYvSsxFdzZqeNk94XnHoHVS5///yf6z5iUf53c+sDL2g8u2OaOzT7oZ0eiRL8sNDkoSU8Ux6d
+oqjZYtI7GYyJgLHZFfClOovM0DaqAf9Euju71dxYmgJkOF/L8Ox3MgzLQ7nUu+u0tycVgFBOYsx
Mj56XayB6LwBuF3ZSbNixLgl2uEud7u/XYVuYxji9MzdPPHUO3PN8s/zmASdBmyvjpH506UbEHmj
ClE2At2nASIOLe2Z653v3Q/vr3NUBMnJqc0aMRtJz82mFcYWBLMDVgSxskigThbtZcAYZrTVBztB
x0EY3eb3rz6xuTpHKwewTS/usjLxO+hNpWmuMWrN5WwcEAG6I0/+zH6kzU/gT5d4tIL0cvTobw0x
TmoOdwzaSIxT6yulWbGkAGpgmcx2YOxc43GmPfy3q5vf839+wMbQTWnp/IDeUK6B9oRDsxQVeYGA
mTCpt9l4xgN26jYeLRxGF4451X7ol6W4LtLcz3tommQUe+F+HmESxnHmkk7sm87RCtI74ACbTg/9
zuje9Tp/UMZ+9fvdOlUzOEerB0lxIo41LfSnpA3fyrphVJLX96Nd6vsyEhsm6OBaxBfyxASRgHko
zRSqaTvVq0GoX5bIsnXqWgIWhfVVOyPZ/FDzCg3yBmKDM2v0qcXhOGK0bG3PrnT+yliQzOoASWhD
+almRCup6JsqSYg0mZ3QtRB3bOO6A9gTrYn0ep133t9vlXai0YP8438fLRHYVlF6TJHTRL0rwF3O
ZZU1FNDAK83PO3tTB7xHrtYAADSSlUOugwb9Qk2SRzCnzgKOgrEQaftskkG/msa0uskIU2pxoptu
RKeIIchyBOvLZa7KqBzWeY78W1GIX/JcRnKxa29tw51WGgYQWOVGt1ToL4LpUL5shzycwDVg0Db2
rpracVmQoYV46hKezkPYVhcWVg1EwcbGUt11k4DgtiMTaEfx4PQ2fRrzAfhXBDWNfPEYU7UHd9Db
wvfZVWP+qBhkIo9VdZHXno+z829EmHcvxKMbjS/lVDyH9AdRdlBq8oPw8KANGySzqrLbuK3ji9K9
dcvxhsjbeInAedPPIPBx2AAfAkwVbgfdpKGgrEorJ0qlX2dAOaKAVm2EKiAt+SVT8KleBZDdLnwz
zDaSjhbWUnXV6wrzRKRwjkpaQ1rNwxFEhjIe7/qOSdtY5ndTWD5FYXtBEtBW5WeBp+YT8bEwHPUi
BAMZFdqKjY3tJKOEtKRJYLpYayGQSs2+bDrxXFfDYe6TqQmfUGcXaLeXuaJcBa51XYrsb2iLJ7Xt
1r3E9j+zFXsNRfpc5QZJuDZcsIGINOa+CeaFmXd+0fXZdQlSfX5MvTx4xUe7aOP8ZdZ7TFB/Zax/
n4HIglnKuN/VgfW3itStK6e1krREH0J36JQ/MSpYyN897Lhmp1Yk3SZgpRcCXQgMihU6eCB8jx06
JvWuCYb9fP1BCc457XdyAIHJPZjvMoDzV9u5KBJ7WdXRrZtYO/Kw3WiTeMig0yha50zi47h5tSvz
TSntN5Kq339/wU60BeyjKiOokx5lVEhrE2mSFxOAnUtucboIVOOmyVWAx+NtrUbnnLbf+tQf9qdj
s2TUFWoCA5wKN+/dFTHeS9OcdrGs97qqdL5lABzr67/C65fMrzmASkLjHTdMgcQrvlAwoWRhrSAT
t0jnhc3iFnve5Wglw3BZO6wCQdl+zv8jyJDjJKm5MTCSI9+urBcLeeazbro+gF9/ZlqVevLiZXnp
6639xwnkBcD7Oxeo4u9390TvzjqOIA7GNnJVyekLZtcVKnnS2XBCUXF0T03VrOc2j5XxBsm4uCkx
8wUKTpnfv/vEBnacNSxLE/OIBb58pq3mnEP7Xjnz0Jz66KNiht8P3HLcIRCxzJseqU0pijOl4KmP
Pipfgk4Bcc4pxAcXGC6KucuJ/erMnj6XIz89e0dlyjSpRU3YLL9GEG5TJdlmRvX53z9+vqZ/qqDK
tmHmBYCNS8whpmJiVKezYQdnqtcTtc+xCTvGdmCnZGT6I5OgRViGNzDmlr0R3cqxhjdnkwvY3P/+
8Hy//z/dqqMSxWj7QfV6NEBOUT/S1H5R7WLN/v7QwPqdOue+4HCfpe5eAzOfoFSKO2OlGd2rcOS9
UhfbKrS+rF7cmGmhrB1VronMvPMMHWL5lD2O/CcLV7E+8J1cos9KVmWbbojpfW0tduMYqV9ldm9J
F3ylY3wXm83D5PWfDJujRexZ+0ln/5XlYdQR9AfFI16MYis1SG+TwSGyU83h2WBdaT2cMI0bLXFP
XM+N1bZNQG4RCxOl3nNotDcqG9SYI/eW/XQltAp5gk0/VAarWHH+W+PwOAKzN4rcYUeIfKC3LgM9
LJtaFp15Y05Vk8cecZUILC8NeRu7DipUjacmas0V6M39qE2f1YBESJVCwR2p7tCnPcea0Wy6EQ4R
m/Kiy6ALzjddJMGGPPd9E+erGXdj5fLMSfbEO31sMc8aWdeR5MEdqvrJ7fo/xZifOVadeKOto5VI
NVWSQhzYSMRg8BeL/Te6ORAfv78G1lxl/vAaHBvB4byOFGacAhJYquzAf/LeaZdRr19IHZHqGKQv
BADukjEhBGd8LOh8tZneL5KKIOsY5M8sEC1qsBZudBlZ5p+5LJ1flzLuXnM3e2cTXGJd1Rc4/uYB
CxUJJBybH68w6ZI7xoNZDUskec5SddTHeeO34XXNo4iydg5mnW1zj2DewmNKnKbdnya0ioWGBFco
oDkDi3+F54MxC0qTrrug/fiueMHD7/fnxMH9OOS4gSPfSpU+DlIqwp1ytuNBeylEsM8866m3gE78
/kWnpgnW0drqOmNiJoXBMQAIOqLx1/nKTTHcuCMyIZgUHbYEsTGpsdWzQshvDcdPP//RIXAw3IwJ
1RD6eQnjC8nNrdHgbRmLe6frlmpJml2EfVHVfROYc4r2OjLb1cxot9LpjxW1Z85ipx7zo9VYqFPu
ek4f+moWrQkt3bYu/TrKxzN399TveFQFSqVQih79ul/1iEmlDC+7prue6vQxNDo8l/a9xjGvLpXH
JlV7TjEjo4nKiVmDzYuBs9NIvUs3eN0353Jav7XYP937o4MfpyYBmjtns87K90ltrlHAQIArij29
vU00BQ+enj51Y/9KDPahb4u9R30eWPWmjOLXis3B6YttrNbebpRyNTUx+sKm8huVY4wyqiQGtzGK
XKzCYU1gq6UNn7/fTv3UsnGczQ3VohjUsQY5E0kc0s3OGMO/sA//BE01XCZKuE+E8doY1coluKyo
eF4cV65dDiyRsP3U6Vp6J85eGaGKmgZGzDxcpVnlt1771k3VZZhJZpE621ZOPuKid6t34Vl3mveX
oOBsUWXZbVsV7zKudxp3rAV00YoQZ3jO1CrqIHbEwVdn5Vc9FMm0mR3ojT/fO5OympCDDxhA6qLy
incHGrKFGsgLiz8xkSlanl9HpXqjkR5mtvZDYugx0A5aL0Ayw2C41iEB4a0jrdi9KYpsM5nmFcnx
JC9ymCsSF/EErRuko5PdXORxXC0UEhRx+rYEFtnWa64XV0ACp8em9Z6qlq1ikna7YIPbzXTLfMgu
57o/bOM3KyRz1MX/hqy7v+psaF040eER6dUmT6PmclL6amHqwcgCmH/ND5HayXFJpthrYg3XsPeg
opj6fRFoB5xNH07t4SGRw3PhRrsqr/+mc7Uets5lbhK3GlCpT1P4nqVwZWF0f82rgOTnYEK/mbHI
8/WiSvlIKmfGkmdccw9FMno2WMRrhZsRgbrsteKlJnZgaZgmFm0KKKkrGL6ax9TM1M1MQeqyfGvP
x8v+pQrFocrFJTMsDvDDVWN0hNgg+Kv63Xwsn1teQVQ8NynJ+ap5L6MYZOrwJXTPZqpSIy+FE+dM
z3kQwYqv2KC6Q895Y8yw/Eqkvm6gA5BMkKCSEuBWb+Yq05fTW1KKyzQuH81hcteOwv+5oTEC6SNc
JxDRAckzcAkj4zov8Oa26nVqRp8CZYsgFdpmYgP09cNWUBVZ+rrw+sPsYZgX6FIJK/KwcJDHtl69
17qzoQp5jkXLfYdC22KzoB/sLlqvf20jaayDEqodxOadDSFJ1cvnFheBEOm0MArtWnf7ezkm6wDq
fczeGsXxDKbVd7jGIGf0VDkVzmquNU+WAwf6kODhpWrQRatTGx0+zl6galxlGCnBajDKcRfxiOR6
d9kATZ6dfNkMhclJUWSNSXXn2XYHkoqgMizKMn/NjP7eZTosgN4BJu8IfNAB2DVGe6u66pVGkQm7
0Ns5Qt1gPmz2sw4psvRwR+tgOlMIniizzKNaKPaYq2cIrbdMJBMiI4CaNom+/n1NO9UN/EZa/XO4
EU3nKV7KOpnXGZQqun2WxKAvIJPWUoJcRqvvEgdcVcFfaRWPJo9kEOfPU1YoZIWcizA8dZFHR7ja
80ZwXljmsrh8sngaHJGfKVNPtc7NoxqjjpWcqg5OiAROPYb2LlYG5h4DkFYOF4N+rY3BrVW3vqum
j4k2UHmF7pkf7+T9PSo1mqrosixhywgTXO61uWs180Dm8c7Kegc5eb3RJ5B4UWq+xKXzqDaY9cCb
l9OcEynPTHRP9SuOiQ+52Uc6ymym8ol+Ny+zSZsWq9TC4O4qZrcQunuTpAb/Ky+uHcCzdXKOA/at
8/1hwz92mwcRS2veKrOWqq3XPGpi6emC0WMr6v1YhvVyLDo/G0x110DGXDh9DEmzFtU2q+o9qXbf
xNnBqDES0lhlMfj90f+uMX/6w44qkTarGrVWHeEPDilcZuxUa6UcYCgld6miPsAKPWSzmziLgXZL
91BL973Xs4dA/UY5jQ94nbZ9xwWwJr+GKWPCqrNgF4CfnxtfylDuvaJca95wheXRbzNxAZbMWaSN
dWnEiraVmWb5iYbRO3PkKzKnJ0UEn5QYF3GbXPXEO8w9zrAjQCaI4gsGk8AT6ypd6R4JFcBN2v4F
2vZbZsqt5/KnVqUsoBd7txno9yoSTxWzsaVMLfdcwT4/tz/ctP/nuW8UmRE3K3yp9Et7sJylLiOL
vYD70/Z/ysD6SCvlpZTKG6fTV948lBP/R9h57UaOc+36igQoh1NVzuVybJ8IttsWlXO8+v+hvw3s
QWM8fTDTsF2lQFHkCm+ouwAiTfb8lwf3wyXIQso/liw2QquI4CWga+RcdC0/hUm60bXmLy/LD0vR
nwx89Hm0sRnBlfR1fgX6eT+azl8Cclnt+rfB+6MKlmdZ1MU10LNCgR3RmKa0o78OKV7ReOT89+j8
tOL8SfOG2IjzqooZIery9mLoxK3WlTtpu93V00YgrmK57bNGMLVIUGjBpHx6tglCsrSBnDWPf+lY
/nSvf6y6k1BqtJipx9axedPVYlcm1cVCMIWuyt8W1x/S+D853iQxSKMMklqgY9tCFFA2AHDcydoj
MYpOmNTsqwAK9NJ5fZitv8hMf3Mq/+05/pG3RUVaCHRboq0S4FA/5Aq9g/ZjMrPWt1qFACc0qnWD
4UqcDWgz5ST8tJkm3llPu6aps7NGbx1p0+sUsgJ36ryx2vTBxWw2nOpkqUfVzg5gx2Bp+JfS7g+Z
pvFHJlgqFCWCvI+2XdwiqoMPo8RQpw2IrP+edj897j8W0zGIq77XWrjCkTcC/G+PYYJ0bMOWKw3M
//skP9XE/mRjJ3Y5uJrJWbIsptyeDau2DRJ0arptUcD4bAjpqrhdhnEhpckepcm4kbvvcojt2rkM
dX6Gu/RgTc2xUfu3hrJhPBS3/768n3aUP+nadKurNE69CHm08KCqaEXpIy20yNOUJeipaEGKBjrb
OiuGdlAa7ytM9F0MZUJaWfdDiJV0N747ifI65fbRDZuL3SmHqTAeQrvMzmmPOpWlaKvcczfRYL6J
0FgmSnZFLxxhHB4oxaoS5i3KGEXzVVbZ65CXL647PaKBsyqiOvbtINXQCaovskXjlco+Ze8YC1jr
orIdDMhS7GCzzyY07xE1/iWJZ0U5XKKhuW/Lfudq0V06FH9ZyX8Kzf70T4j0RitLb4y29ON0LIMx
GYah5XfD6C3sqFIX8Zw8xcIsFqQ+cIzrVTaIQ6gaf5m1P0Gm/mSMp5NJ1Qxv7e0senUL3x30daAe
bEN98HKIfLZrr5XWou7VfYQgHyLhvA8kcvJl/u9J8+Ml/BH6GlqaJjPSwgiR8WhqgWgvwh/HolOf
eiV8VkjvXLRsAgDpy1KJniI12pdK8zVMf2M3/7A4/Ekdt/DMm4qYaWtV1oOMDlN1HtgK/tb8+en4
f8TAY6eAbfVYfJokeZL4kRAyU15PT38ZQbns/styrMvf/yMgcAqKhm5JNVdpXyL46Bp9TuAxbNtU
y9dFi2KENDyUNWRhp39LK36IE/6kU1fTgME5rxoJ0yDj6cWQhrRv3h3xS4gLnV1UtnZZFuxB5UDn
TshZsRhb/+Wef4jDvlfIf9xzAvtBj6X5WZRGkD0cXyUkHDGl5dx08XxOGgfTpokV6PhIauCKOi3/
cu4fOlZ/MqzLCbu4YUzxLLSTBedzMn0jB4FhNpN0UUzwZlTJiJ/ZwzDqaOja5kG1QN1w444owDhr
rfzr1fwwEn/SGROT+r02gTgutees+ZqJa1o0O5X0Ls7cNRdiTjbWJY4cmUp7bt3P/x6GH+QxrO+E
5x+PAC+rZoK5TnU1fIkUhtxxfXco2MOh9RjvPAExUJr8EtGmkApD7AQWqurGqY68g9Xv5lpDQMhc
1NCV6vLA54fkb1K3302Yf3knvsXF/3Fx6Fsnod1qxRYhcKPOFogBRuOF/xfJlxTlaNNdmMNMrlG0
D9Z2YcAmWtvxfQhmJULeLBiCh0pb84Vmmi+58oBMpT9YzbJ20Xe0F1n8u4GOlOxzxJ9qFlCLdKTu
cPgI1khHVu5pMBrovWekdSGgw1rHb1U/dda7lMEBfb7RzDtP+ZpKsSghKUTdXjdVqWPCZSbNMxrd
iKuY4w0Zu79EpD81G/6kdM6tCa/Hc1Gy8qJ7TD13bUeV2PC0XUKzO2ipMapz9CCM4oEh+Fv95sfT
/hEJR5Q1YhPrUxZ47+w66gZGgOKTfVKSGp9KWYVCk5L8DaDJ6Lz+9+z8KeX/3m7+MQHULJ17RxXF
1sjalwqLdMOFjZHF9rmAao2+8daa+70RULBybZjRRCF/OfMPy/H3Zv+PM5fwy+vIMUl48QMjWtu7
yFy5SNdatOkXxtzuCblOQxndJQUOCVJMz60xmPrv0//Q8/gej3+cfYjDemp7N6OaU6DRWm373Pks
be/Uu9TnnPlvdjo/neePgDdEeEEzhZZvp7q6pGodLKWomNFW5yxDF1b5m2yX6f4U9aoS5POPWxKj
ESTtxIDqRnM35ioalynIqtkBPAXmKojGW6gjHAuCLhrta2wbCJaqa681D+hZrEwjuWZ9+ctGloOm
T7KMGjaIZIZ02JWnOgzWymBuncB6UqvspOXOoXUIvYQINq7Rw9MfrMuE/hweGL+Qqp55X5UNcNN3
TdFpt+Boopk5ofawrFAsVZQak0N0xGOEF/04d66wmX+1SIyMQ/2JDq6L5od9HDW99YdSeQvUbFWF
xaqexHutBic0hGw/lhJzLYKhM+HQUgmtPYLylw7NEMGNEumeBwoqJTEvvVr11EViARxwUQTN2Zmn
E76UqF42iC6AfGriHl0JMm+YDPGDOQFAitWlPZaBH+UDsrTzfaAZ67JONoWbgf7K7rrB7o+eKXZe
aBy8Rn0SpboZ7PIFc7S7cSog8HruQkPJLsXXtkERUnHwhgqc4iFz+8YXgfGUKUgzCS04Arjc1d70
oQbxJ4K78KXKIULKwKuWWW3SzGfVc+yvIhteTCoEy6KoTmMyPPZWfInUchOV+rmFN78ek3rhGGMg
ObePLYKxiNLsihRxW01xKJllAzrBefuWd4q5UKb0yYwBj6SddTSVBNasU18xs0MBVK8RfPa0VeOZ
v6VemFMmMf7MjrqmBFD4AcCLzNFeES4+OI57yacqpEWB75fiQYJHonmV5g56oQbyJx2ypz0afouu
UmkT0lY0bfSkhZrsotjYZ2beAmMU8RLM4TO+AA8WG0vb6gEcGZw5slrKPOhus1By1HwqdR0lWbss
QwLxOkaGuBh+mXr62VKUU2164YFQn5kuv0XvrdBXRSswt65aWj22otvYdN6h3Xyp/+O8RpeuUT7N
Pk4W8Ls+Y2UCHN0OH2OnHUss/VTVWeJoR05lq+Eurbw32ve7Eq6imsxblG7xXvKMj9TJT1oaPht6
BAg6PIERfPMUknv5qD3VWOYhFNtOfx2sYeVZQbiYp4FoJ6s+p8l8gfTV+3GTX8vJ3DVa9xkF9TVS
qwJxJgeEYlFuR96uWqnqhadpLyKIX7XCajAVpqffaF9OlnxYrnJQh35lpuMWT/elKYCluuG0nid1
F4XRSoSh7Y9FeCtqlMLU6N52PYZQZ7Wo0mDtDg7ZoVVutFa56XEz7uTLZCiAQnR2WJAI4ey7s/vs
zGq1pgVMGklKhJQGgxDU2eRH+LBzVuRtpxzTIO2QpvW1asaDZ8VItszVdaSWERcRSFjiDdm9C5z2
OAC2X9ReBwbFC5cGjIOmH9auZWI9Hd81wAAXouSlyLPw3qyyepGiy1qDMlWctF7Y+sgb4iXqXdb1
q0RJ7hoq1Z3X3YROnDGmd2Y5AnExD8qAJk3XEHWb3RGrxlVeNQOQQmraUaM9CRRdTE89yLuO8dCb
YMlIyZHOjO/AmlzLFqPKGkWbuNdt+KfR0SBZIZxDxoWUD2Y03qsogntiVpeVO90NeUjVtrVCnyTt
UlfNFY71CpzzxrK1S2eWKGeb+sfMVMPIa6Wb6V3ao0VtpdGzGOP72c2fAqknqYz9Ig5xf5ywQgjd
Z92JtqagLGExS/rkSQ6ZWpUPGj0f3a7Qu8WdyvPWpVLeF3RZ55qCE0vDXstRS9eDax8iBiECCguD
9ZSWlm9iV6qJjAW1BC0CyDhdtqzCjkg/Yn3cGiU8ts7N7pMgOEHtDxaxVtToNdMzReo0vaPd5m6y
Wv8OGscCnHIW7zoLFC3KRNtGuO+BMO40C/nINCVpLG90Y28tOcLarER60OywW47F8Bq3LChQ9Ol2
dKs+56MunEQf35ePIVVOQWWs0cNGcbNMN2abgj7wwmPcIROf5AgASXlsfG38KTVcIMUMy0QTA4u3
qzObvibic50FD+im5v6Ul5nvaOIu1SrsS2sUeIqj3Q4LNAt/V625Q0989HVDQzI6XeHzOeJFMCWL
XqMDnaPhVZU973r90c7p2k37i9vYS3Mk4w5na8/uuLR7b8Oz3DWoHTZi1Fdx9CV1wKVIk0O9xEve
MqcT65RJ5nhIy1Th6+DCERSzezBnYh4EBXVRvoJ/VvwWEets1NeloXRwdYZDoAi08gA3D6BDqmre
F3as308GrBazPziRIV2u9HJNgB2bsO7GYZdQb0UaoSWemykVtfTXObLQ1UMeOh+jKO/MxEGVHCdW
1xpMP+jqBuO2djNU00vCRmMqdJzDyPYbQBW+ycBMDmrPc4H6uihOKJhPO7nlKHac+5UV3aqkHJc1
UM5BdddJ6iwSdIQe5WRG1e2oM4kTS32zZm+Z0FAzVWWjpuGhAoqrhN4q6WPk4u3yIQj7S1P0iByY
+jltCsSx+oCGtGcvDHZruJmHqkwwca/XavM7ct12ZeftMq/Q964AkOvOSmvY593sEojpV5oZL5GN
trhZn9tgoJPb5ou4H7a11hQ+9K5HkYybiaXSKNm/aEw7effSBYhs9cq0sDRtFen6YuxU5MBz7zw4
ya213PWQp9vZao+NmZLRdMwL1G4JQdjsgvkrzpV3t892ekK2pOr3UREeqPTfQQYafFyIiLwQiB4N
9ctDPWJk5vQZo4whNyjhErmr2bunS7avPGWpmeOjq9grQS5Vxsl7FNYXld6BD4lpYRYTF9cW6IZx
kKSsrpE57NJGJk+R/qbl6c6TR248AiRgzz7a3eXCdtz1hC+WgU2mYQWTr07uIgubtdT60XudmhtJ
Ohra2aJrC21RaRPwEwOqJkUMOYejMn2ag/SInN2CT/neUDxMQgqbijc9ZROHSOLDy17UdDO8yHwG
FbCkqQeS3gE8gamgb7njoz0kBy8ID6D8D10Rr9TEPhVK+TsBToKIiyZgiDXlqrZjVO+FD6a8fh3G
cTIRQ08RFQ8PpctaEFkIBBhqtcmz6Slyso2N+nDNmJiDsfPMUeJCr10BLdiJVqjeLQq13zIOdwnc
daRZScNdA9ld9ybJUmEjbg7q5miO6qskzfaAY9Z5oV6K3u4WQAURuM/YjZKw9qj8jQc3MK/CzbFb
MNOLISL7xdCzdDUL7whvW12WHlySKmuWc67S9XWUT9l+QUFQ/z0X4aWpymrDrhlD/gmjdG1Xv63e
K6iLlP2y6KZbg++Qr4rhXWFVW0dR/TvMbVw1TiisKst4nq89pe8G574COERXh9iEIHReTTbGBc5h
DPt4kTsdtQYV1fySrjeFJ0X0m762tgRM2smgx41wWiqGg6yWlaMBZsdY0KFds6Oik09kbKIHFogv
tW83aZD5OmmASPqtgNdwbUxx64DzLHKkh5bglB4VW7/opnnXqsqb1U8fSYEfVlh1kV/M3kfBWqUn
E2ry3fQwNPbFrEJ9aZdY50GRLkrjqiDu7LTjrqK2HXYuhsAZz7EBM5Ka3Skvp0cqN1Fp9n6ZVdie
OfqlHnLMYZI3g+HMbGtrWQpasNDosRXauhqaCBbqI7jRg1s6VkRsWtKgzcuClVU3I2gflNHc5Hhn
YLsQo9o+Fjevw0eK8nIAzPKIYjEe3OnGsOtjFqpvM4qvHmAqkcZXs5qfO1ETT+LOpkoyakBntxq7
S6I5K6voz7qFjVHl1g2yYRZin8N7kBUmxgrVdBgcs2DXxMIzz0p+BdXHrPb5rD5ZmfsS9T2NehZZ
1vuF7nrwne03Swk+g9J4KjL2Wdma7F2s4FzWe1NpTnGc3os5PgilWeNI/HtI+l2a9cXaRDim85pf
nat9RaBXu1y/4euSotY27+2k/QVS7s4yzJOOA4NsrkNVuPSNG6xy1T2VraH6s6fs3RRUIPiwWxyJ
a1KSzMXzzh6o7ci/ajlzLMZ5YFdWJR4lQkP/qd0KQLYfidFXpArlvLBFeJxcbNnVQEPUO3E+tHm8
5y8l1BBH9b1aSQ6tPd/6wfldcROpa9CWmNLFXJMXNPazkIqEjctT8LrPAjrnKpuyk1OLB1DoynVM
qSUFxhUFoWKP0DFocNcwN3EOjajTDQUtHLtdAuj5hEb13FXls1NDZYcapgOslYXD3qyfQ1K6OC+q
RQD8dzObrVgqrG+gNNAMMnl52+akm504GlUArEPrVVbXHBvtZgN8d4OWxC2h7TfpJXBOHAj7ubX9
Su5BsXoEU7OKQgTdY5AfdEN3ahiezEE4uynAXjXObKzlE1vx57bbeiJ4Ugv4QmzOoaevSoyxFogt
b6zS6nxNwcx76EAefS+bwXCQzBcditVE2RUO2FLJyW28KsB/DVi6U4TYgJLTW+X7PIm9nvOkpnaJ
bPl+4mcVzL2cFFiePQQiwg1OXcWNh4pedWdPM5igOqx9m0olxhK7uZ+vBfxFn55cwxI3/pZquuo8
fdLGOoqK5Z6yK6oyKwlwC5TpUa3cXTIGu2gqHvOuIQgp3/XGYcHv9wnlUwe1PSbUr9FAcLGKvGtF
98MxQ7GA+RUscjfgKSbA/ZXqVsUCXFm0ynKw/1k6sCN6QEqyaGIT42aXte387mnACie8H7JhhMHG
1zHbekR74NC3w3KQgksTD4zmsK+r09qb7asEOdakA2Io9jBpndZjp6R0nGL+2SALMPZFvif8WdTt
vAtHq6YOWj5lHs+bPXc/U2/yJ4rillM+mFqh7VLdQlMGMrLLKEQFdDazXikmQ5HWSPvrPRYyOH/Q
xxRno0toxDdbMwIgkJf7oHTORlGtU3RVQkWxfEMoFz0eFnKayasugvloIZGw0kz7RQ63GoslVu6v
qlM+ayZg3tSWpW/W4A486ASuWUQq6WlRbwq7erckBVVlKws+GjCjLVy4uupg/qRLa7iNac9O330M
OjOQ+2rD8WEeym2dF9e6cd7cqfyqy+JFiYN62TW4jqBvtpSfqILiqUv7gwsprgezRjZ09bLiSBa1
KXkEVqkjkaFQULCFWi4SXeMJNO7vVIV7qihU7oxrUefPTaDft7a1ALtF+ZxtqrC6TeoRtTr2Z98g
LIrCDsTIzLkY41en19sg925RVbq+PSYX3csI/jKGWU7JrsM4SuTevqm9pTvb26QxDT9T4f/V5hdK
fy82vQuGc20U2cmu4ydz7mhpJI9T59wbhXep8mRVjjxPnX6kFs4ntUqu6oxwk+G+qbF+UvXpLMZx
6UHQROy8wcIgvyiInkseht5S72bmJKa3CkaxtVRlKfGlY2adIkPdhobt4/1x0zLtvurSVW+7B4fC
l/xb33x0QH1rLdzlmv41RMZqHtHejoHb5nLeKdoSssg17IPLGNnALtmPi3crV15iQJtKNp0cYeyy
MApxhvJ2AuSmHAYzS5f5pLy37qAuSuzt9CJ4BK02rOVot7NDwO68TpN+9OQjkMeS2LwONKRvNmO/
lIszPmK3lJsC+vPVl05C7OW85kj9wm9tKPXrOt2fPP7V2MyVntKhgWM23Mx0WWX5s2dGDMG0L0YU
U5XJ7hEGJ7i3SsO+ma96Rd4X6g/MLCkF1Qu2G5dYFSS7XOwKWt5aaa3SNn40HWJss8tGPyvaS+WZ
G222Vg64Ttn7gcL1TAKylAjmocS/aipWsvHADQHDzovJwzSiilcu7l9OmR3Bb4M3HQ956zFr4uQt
KeonBQaiPbf3k7x2M3iS+K9JlMcJ9Z5YsjVmlESJwg1WXdFulXzYKl69rIdaLPQi/82afxklUju3
kCFXqsRjSLMvVQvJQ0xK1p3dvNptrK2I4l/lN76PBZb3YNQtrw5lGMu1FjlhtcMck8RWVqVHy/Ce
x2rQWDWRQ+sqRFvd3jdNSsFwn/HHwlxjvFhtB166HQIEqptpUeXDi2KD/pURTlKSUHoVh4brUSIt
nwcpZVZU97BtKpErGoaNPpfnnKFF4eUAGeVjasSZiL1YD5VK+aJyMwRcnbsaEP4GEW/Fr6bqQ8K6
c9UAmKD7vCY7EVnnDPGHeYzvxs7Gijq9Op65DUTQr9VY7f08mllINIyN0n1h1Ne4LR9yyKKrXGi7
VjHUhUIMsq4bbAMzz5s3mqJk4BOqFnUTJJXyrqU4qNPu0J8oWt6jhbhXyX7oubD6Nh6Cgn36Zc3N
sXPHQzA2EYChQvGblkK2Dq04TNs9NITnLlH2Er+DzPnKpE3Weu4Vs1qaiFOwmlouQel+T2DPowZR
c8O1AMmyr5Ju6rmfjmPu9yFBu5N1yADhpCxIDKw82DVjflTpVeaJLJaq0kxAia+WNR272qMs6maw
hrrsKl/QViGnF1n30JAe0MoUQX3Qk+jYWhGewMXVM6xF377G4pJ3xq8sihey39lR80OpFGpHZb8p
7VMHO81Ru50JsBr5w9JUnpzxg0WlMp4VagIR36uHF8o6X98ad2LzTf4PljJsaBVScACPcQvzKThM
6byR63oqkSxiUxvPHJGh8lVwC9aAXIHkvvKG95zUFGfHoezxGZYbA/kuX4qNTw6L2dGxvgaVQj8S
iBzGsvDZ1JUejVMbz8/CoEI4pX4tq6wFBOwwnk8Wt0UrlUxow0t4Y8OcaJf27ie/pC6NocoHN98p
EB6MRxlQyIy20q017Vk+xVns5pNweMlo2UiWJdw1XXp5zez4DutaTPVQg4mYzclCahcJOz7St+gi
CpeWcpZ8r5yYW14z0RriRNkxcul6CBrsUFD9uH7M7JJM4CFT0RJ21qnqXAkjdPm31j2mVruSV8ql
AMi9cF0aO5+HanKuY/7CfTCcclDpXvBHyW2XOW2PlnwWTDsT0glPjJvUZmNjT89O85lPj6F54ZuS
YK14GqUy6kZtC4n/LCagRywAarVH7r1FnZ5/3KJ6kGAFMgr5CGtXLLQEDL1+LmTCGOnv/IWfKvZd
4dA9pDTYrPouPGdDvGsKqbWYRZeoVclH1RFhx/hJPureAJnCDNdBwCPRs/eq6lZOn5bD8gRkXgwK
1US6WD42gK+I+OwRXbiTqHspTEBfcJfo/b1MzHuD2SWG6eI65sLomjNtcmDJp7CxfZWHUniQ9dh+
YIEW2rPC0FfNA0C2hULywtOqYMNVPRwbsVERJJLIh4YVjv+Qtqm3YIgXXE+hafBz3uLmzOfkRIyQ
NknCG935wLvJF0VSzQ3kOSA/WO06JiecIKcy5DgAYA1MzV4/oPDfeI3EehhzcQaMWw/PmNVt5cli
QmBejVBh4cMeyimoAxbesksfXV19qHjE8swMO2RfqSAQV7cR/UO9OHAOK3rpxrswoXCrTEs0On2N
mI/QqWXnbVUongoxdbvEK6HLLrlxGlMon3SS5HGT+tElIWF5dub4nhdbj0fyF3ZBDQrd0NMgtJe8
Pryd9FsKnNLzvj8NfLvXvtCU4elzR0HOuu8cSjTFA1QucmtetrwI6pDtzehFCppx/b1ongY0Mzzv
xjj3Wvo+4bYhgRB1XN43Y9j5teeuRhQjmKNu+SxfK3lxnECOzPcD188cUL4JWrWXr0fZJ5fccYmK
xl2swjXk0PK+5pFgHMkbLXnmOSvJSzO8MFZSI0WI5IlPBYiEVEHPdq/xUllI4VKbqw/8JTHCS5jd
GXX3yfpTNcaeTX1p2Ff5KE1NeEvK6VLzIoEQItdLnozkuPBPiXK+iwC6ySL4/2ZcUhdLEyMUIafV
Rmo/SOgLcKOkP8lYT9KYGUWns3b8w7zg/65mn0ySst4O6UhgCvTS5iHQ7EeplcVwSOASv4zq8kXa
MnJsKS7See/AVrgBXBPXpYlxRvrMeso9cGVS/bQghPn/32aFG2QNk0tlvOWaxt/k9M5o78h1rM/a
Fb/63yOWzxPk32rq8bHPR1jXNQBAy0eO2s9ZyFiNKvsriB9s5lHCsJqdxVY4LEjHU1ZP3Xlx2YDk
smrpJ9qEH7Z64urkQ05iZcub5FS/Ow9Jknn+cmjuBqKkJR0t5Qyk6iXnXqCla5neMxt0fROHSJ9r
WEXg3oTHzwuCXAA114jhsA6pOuaIE8q/3+iq5AXgssx6KNXIISgtuiMcSQ+8Nc1sOYJB+KGiQmgF
/SL08lWcHnveE4uXR1jh0wxRTY5S8yk3NMZzim7fT0d9Sbn7ob4r21MUaIvvYuu3J4fc6JgoCc0S
TEfAMTGQrAcsIxxIbsZt8yFHHbcPV4Q3LkEOeui8p5huy+g/Rh4vsW+t8ovTVuOAA+mZF1W+GXLn
YIcXF83rfEulf9Hma04hv8a05/Ohfq7bgqr8B0BF6O53cvUzom/wkXx2ci5I/xCmF0eSWm9yInKG
in28A53G9UQsS/qMxy71X6lGyJHBXvhuEC2q7ga91S8JHbgtBmPUKgJl54NTc1/yfR1gjur1ih2l
oTpQK79KUG2sN1JLh8VOm+tNGG100poSYEJZWvdy/olCwrCo+n3PKkFMxTrJEdmVe3alucHw1Tgh
jb+UC2HQPhnOwWq1Ne5+VAXeR0jR/OOSEiOMtG8ExRbStKEYV1ykRURPl+kiRRlIpLG/wKOtCklX
k12Tv0Zxt5SpgmtWS3kRhAulc2ChC+k88sz5XQyK1nHihVxXa1dul3Ln5G8OtT4mm0olLoNKJkVU
pYQl3TGfq+cD3NzEzXHx3z47HUh73kYjAAZobdL+owQCUId0MMv6CKfaN7UnhkcGHpw24H7/d0UV
44hLsQw7+IVcgZgSHJ5ZwUjM6Re/5YnwSxkZRNkJb9YN9jHN8Gx1/QY3Jb+DxtgFWPONPuzHpVyE
Ct2lKTUc5eUKHSk7Dh/r7dUurJuMBjXnKkbcZtV1XjmQEYbbHKyrhL6z4y0rXAfGgErnJ0AvbEUY
mZc6VJbC/ZzpSMVAXVxw1aZzHkBOBcnVjfZudh6n34lSgue4U6Z64zntMonMbVeYG1zeerXFP1CK
WdmfTfKlxdzrCDtFP8sVNKF0M5BdMyHF2LNtNJeSgkSPUbM7wUstok3EIxM8BCacvCk5ePoZeZnl
TCCCdfha3qJ8RbPyLDcSuQ0HgXlk4OQsYa11glfbnpaGmMQyxepFw9ghRGGAfHtIN4V6K9WvRkAG
cs7cvRZghBJHTyZxQ0JhxkOvAurlLyX5tEx1OaIazrecCl2adJNKsYmkEkd6+IcaKxkrbA6051wi
2zQmUSBCMaGVZhSGYxybx3UuaUHRwrOtdTs1txSSqZjfaLT6Bd3oeC6PmgYd3KB1/sn/RzQjcxPf
wRYMEz87HBjPuZJ0QA0oIAO347dceZe9coUd8i3xMwdEQsHXuRMzeeRxhuqHtJbQsCSyWuN5AE1e
aOmW/sR6Ggk7beyGx7M5HcYSrjK2vkyKsTTo+Z6lfQyj0mLiyE82L7kq8vcMi1gertIOJ/7o4GPC
Twlp0pRu5Bf5KR3jC/8AJrrjI1XEHMrz30P7hfrz2nXeOmcvii84epsmKjejRer1Ja3z1E/HFfdg
BDZj4t21+ngnqKe6iOCV5q+pyB5EQmKdiJUTj6sECyELq5SSBj03CZ7tOqF1CF6GtINrtHG1VwOd
/IwPjDkUu9y9tN68Y9C44y6sDuGcQPYpNhqaT2vIcXI855YSCZ39lpoUF99AjyYjsuWfytTcDzna
baq1CZKM4qbAvqQFFetuv59Ee+H56L3ij/Z4iHkvuLVaRa5PUa5xGmzayUD0RSfqji42ItHOmYbf
hPtixFrh9TSqmnJTspaZyJHJ6Z7Jij8xc80SDVyUFKCcw5srTN/1npnlciecpqNUIwsEuI8Riapu
x5Jj8LrERP1B3Bwr/Hw5lgkaqy6T99E1pq1mWZ7PNL8VBUJF6XQiqpQdyFpHDCN5S/FNlOPHOIWF
t5qnC7Oic6O3psFBJW/2eIqsvRK6aFvu6vDOKJ/H8iVOoeUGcnBbLcP2yT5UGI4IywWFHaDa5e3r
5GviqafiuRrPvBnSjccezo5EjeZ3JWNZBe73Aax+oQ7Ps/o5hciD69mRo0r/HP5hqHVrvA+VGold
T85Qebk135CvHj+2oCT4UATmAWxXHdornML2bdNRrDT2+YA1Ig1NUu2T6A4xQDFuhQKJaN1rqph0
etjz8cLUhXkXUO8ste6mwD+jcKK2u0yNvwZ0gmlx0KwAFmWQWIZ7S63eVLoFkShAwfLiWAH1GVF2
jnRs9hZyna3pCWieSlqWqB+Y94RLW0ir8ASx0TurqGn+tHW+p0uwFW5HdpWFl14bv3qj2II42ufg
DC3cpXzLZLV2y/kM9OHVGvqHOlFPnqoczDAfcAOCI12rGnQonMNp1z2kWFapkyCpGPs3D7YYRcF5
p9olBVXcT+kxgvRJp61p1r90L9+5jbHrcpDKFbSZGlYZCDR42bGKMVUWqL7pzotschvAM5g8I4eV
LSZk7Brwe/IqvKLJF3ZWBUjllTWAcM/6hiJ5rBVO6vHSy75CU8eLIB2XDvvTGQFzbxnoanb6P8LO
Y7lxJFrT73LXgwi4hFncDb0RSRnKUBuEVCUlvDcJPP18qFVPTXXXqrurokkCSGSe85/fZNDvDlgB
7WOVXxrT+GmKNlg2ZnWeMuMrCJCsYA6OrXTHoNdxkFtZPbW9dDEdTX6khkmgn0wvdts/Mwhtlu0A
/qa1/SeoHKAyLXzp6j/lBJMxn7AWF1V5yEdzi0rrF+PEbU1c5xJxwHcL7k36Udnjvg2ylTsYS27Q
ZeDhplr4ZtKWjE3yUsviAxjzCiZL79i95yho5p2zIFApx+oVxcAqDPV1F7EXDTGoSeSFB8/IbpTN
D1kPHMOkqScrR7Nx/2OzKvvSWGR1/M4UIltJNbLTmKjVi6vTBpSS2aM5Kbx2DUrSwgzPsZUzyq4o
iYgpw+13GfQlSBMhmcuxqYHKxTrAZAlnh+bYymlpRtqFcf6rPXjfns8mYZcPJW+sZqRHhmiL2sDt
jiEE/fP4DgkNtpejbqqOXztsGs0kuZlu+jrTeKtSx/YPaKyp5drPBbxyg9E8GzY8qBznhM5hUKOR
kOmYJz/2DPK+gnEVCuMcWZnJ/ojXiyEZ2w/OJuobqBWjdd/q4oQfSLyQOs4ehjM81qPzjYc/zoay
f/GtOF9HKvv0wmbtutHeNWrrOCQWkVUmnqzB89CJs0FzwCvI8kgq9lAq8W4kUJ6C2awOEVadQDrF
YbApT2r4a4+dOxHMwJCuntFwFyeLtAL70AbYLdzBahPV/rFg2poP+r6bvMdWj62FJt1srY0FlYVX
PVlz/lSm/6jCmmxUZ5n7xP2OHEcsA+k3zSKxaDy7ET/2Qnr1UkzdOm7jdinmXC01Ave2Mrs5I3N+
2//ycH2tahjTxH7soaisVOqsqhhkvLBjCbZJh+4Gck8tuSRfKlvIYrriNQxo3jnQeDn5u2SlIgbY
zvQwOFFwDHzvKBysEOlUhRYeHE2jIDQzEuGMHkrHtDeD/mbZ1YOhvwftPOqtnZ1Q7tnzvHlcWR+8
blrJSv+JZ8ba5vUXlWJUqMn+qay6fjXg67roWM0Sfg4GFMNdwAht6r2tn7UfraUwYDXe44Qjp9ae
nGFaD552Strh0aVzs2ws/pq8+hxcHFMM4agTYq3oxRDaTgNyXzgFpXoKoc9LTbXsrIp8BdvCSdJt
t55t/FS19ajpSbvUau/VcTvAPBKSEmuaAD3SY2OK+6x2jDV8r6vZZq+p38ttJTFwIkiqSEYQc1ew
A1LNpjB6BrPd1GO8yukHVo6vvSQT8kPDKvYztuP2/QjG4pxTzFSF5iqmpdG6npuSfjh0bfatabA+
XQf6Bdhb6IZHjA9WXfjWTsWhdLu3qKqwG1ozMt802YDLtXPyZHyqsivnHqzYW1qX69gdTi4SPzhi
O5dgt1JzWLzwnNs1dilUEdRawMogJMPDnDRszLzRX4V6VoLFiNcMIIXTlj9LuQcpL57JbIpPJEF0
RWWe1zE9a3+gyquzy4hJZIqaNhUJ7AdnPx+5kIZGi0mLOg/lGwzFxXwW5/QwMe2pR/87OfBD+fcY
EtXgEuSdNdm9cr211dUPFjwiWXv7IJ62mgwwNkvybeHJkyHU3dC1+4CozJmpOULSmYujRCYnohF+
1KJ7b9LwzcIoT/k0JVb3SRP9atcms/3uNuD0vFRFeFdn5s1OciCk3l36VKyLNDP28+XPpCmtwVq4
COUTSQU4i3nw3/VDO0h/bcvhnFF896CLxIPcmRHc2DSPP5rAfqyxsIFiXGrbDluUVWO1JY615RUr
KR8Xy+gp0uPXKp2SU2wXD77VAwdMYbBogxH1sbT2GKfC5m4vKi5+tkl/jTmHJ1+oTRS4B99PP7Cl
ZefwhxbcVoenzc1zjTKASFv2hCGNjPTnPZl+b4jdtWM7x7Frol0KRTKaSJ+sao+eILanUyogAS1U
LgokmwbAE5TvKYEunvWCVFWmSbm0TqmTJXwfTPiu8u7oI60V2Xv51kutnQseWMfG1iXDD5cxdprJ
qG5VCded3+CHCg5Y5B0IYHu3wgStsppmx9dVwKmVGMmlDZ3NWGCzg63xKswpEdowZiiR1NFKcx3k
uZgulFn8NcE2eZxGPqXrFvTiJ70xjhE+M4mCehEP1Z0RT/GSglI26a0fs+/B7i9W0l1jEX9nnNV1
LS/RqG8LcG+nYdrtdvK7MDqMbpt8WASK2ZD0gwNb69rRIg4yRmyC+PZ5xbYRY3gvTvGdcDbIN+6I
AW2WnWhe5xRv4TlfVWSHgCPBYUKjqufGXcTLQxDZxpHBrfS1va1XJ1k0e4c9wPN1j8sKn+uB7RZ6
JKy/ZFBXi7wsI4pPbdm8aZN3TxjetaZHMWd+UJ89J6g6tUg/Q5d5TProRdH9qA6PDtgoU6S/z/uL
LfyjmUIvQk5+muuLxu2WqZdu9So6WFm9d/Hw6VlkrmngpEqhYTakw+UpvE02sLlUM6NmM5/UJonr
41jdzf/HlENR5AA6h2WusF0Odj7gyapMR0ZTngO4qx9DjhtSOWkHlYvROVhP4upPWK0j6gwS8BH2
JTMkHNNwJfus+MxHp14y1tBnQh/Ex3rYMx2oTGRVTjATT6bLKJLXuBAnpxlvSDw4gSOqjombVGbu
1ersZKHLyGWGMzxngfGU50G+CCob4YVOSn3r7U0VPEZiuAWDds+0dUWI8GNIYl4zfJIldG/z11M0
DyKzwzAN70mv3lGK2sDDIIU8d4ixS5jaHMr+Frnc4/zffdMchvn0bHqPH29oVxOTPqPMy+UAqL3R
o/pSK/HoZ2WJ7xaWR8wxmfWBEgNlHmeSsWrENWvJdrQZJvmRfj/f5bT07F1fpD5PTASrohoQsQ9n
kzM1rrwvDLOq5azgga7zgkXnc9BZJ0t8B97wJlsn3lgdN6dHYcGvD8XKzDxmi0ImtDfTQzx2d7RM
u4F9y8vUsQmKpzniVK+qbZXHhy43Dk1iM0sp+uVQdd+ozp5S3f5sWYIzTGOWxS3zoWXx6E+VEJuC
WFA3rp8qWmustO/DLKfXNphCk4hgGPqaBOa9EY7Arkm2rRJnk07q2OfWg9PCVMfvqVl3rUMMkXkZ
EvrWThjxkopILaRpHXoLaEz6EdmWZGD4rsddU1ilmZZprTW4hPtMQMTPVOGtmrrRNnUFaAkWNRhQ
UULbGvZIuRR4cHtXw/9b+NNIZLdh40KdbFuyRmKawCAd1+z1c7xuzfGJufxK16qfbdOM4GfAfooD
Vkh/EygwMqeyllXhbY16Gvd1VH36TvnsWvlugnZNZtadXyJby9snGVvsqvaz7JsPFNl3Mz9WzxEA
mSMzv2h4jHr/ox661/ls8ZPuRmIoXMyU8tS3N8HUPCCvPxuD2ZG+itGjEl99EfE6W/Lkle4zZcdV
wG+fq7GoA5cPrTvpNN9FAMkmQpK+0HqPytbDRZ5vhBo+vcE4ohS3v4MOAneXoAypAKpjw0W/NF6l
52lLz7FvedC8snOsOzlejNJ7V3NijSv73dDTjpAeeTTGUC7napkZ80PXWfliGB0uu740Y75jH1gW
fo5wwFxpBd4uehG2cMWZd/4itc8kdk4zxBTZlC3xb8bfGbwBkRKYdqKzn3GvVE+XO3c4gjheJskT
jViTbQPVv/U1lONxtuyw4cXqzodFUc8VH6kWH8PA3Zt2/KYNkMNKB8sSv36fQyx0HLfmf0pjIsi0
eOo78TB3T5aLiwJZf7OgQGNhlxF+Y2kqiMKYxqdkkj8UI8KVO9qbSZVfOkTa3Kh2ZeE/+DrG6aHu
X1rRPHhmx64JyCZt+d5CRrMFgFpfsElKAVkU7HI1M+/Jmb4red1ILuPFd9O9pjG645xee9Z0NFEf
Usxmu1RWB3vC9QcDawKY4wkyDscpM7VPj3qtRy/SVXjjeXjZlirHEqnLHswoe9I0E9FIfXQgmht1
/9OkcMIv317akXGc5XIimpZFnLFqUnLTqUhzSJ7BeDcz3WtVfBZhfxRcbdH0H3nDexoyG1m4dUmP
lG6qerhWbn0A6d+FdflamMNVqOxgZvLVxsPQzfq11NGMIQOyWpb62ILroDSUnNYee5zhZvdW13bL
mgJqITraXl1qsAkzRgeivTlRe6cmcYUWvIY8vp1Xk8cLJi34GWBCuOO/jDzLHtywdOqXwFGwuIwB
nhFIQOttY+zszK746qPsnsTfXRZRnNoB4dOlkA8V5kwtPkk6WdCkITdoEkE8ymncOWaHzpl2CT3h
ltvcNXBBBvS2tdGuC8rCqpc/XbwxlnWgHT30HWQjXBm67xJfdfhR4LeIjmwJ0f0QJw2+r735gpsX
4xHfSLF4QS+l6A0g1tyk7n8kbXayiZObQ3vnujx3bIKP+mY737o2gyFv0KnM73dWCqbvjU0a17zi
pA+lKZzSl6IGDy9bXnEO0jdXn567gcZjIgRpLvfmOgyd8tYtXGhncj+yraUcOaNbHocI88l87D6c
bFwRAXuvldMm0yed+U9Dkc/vdMGzMuYgdl2858LfF+MEzalVp4yU42yWstjN1m+Mj2ZyQciJymT5
Vct8CvcSI386Q+kid+Tmh3rOmedu9IkMgsx1n7K8YtJOpWQ7VrOjNFz6KJGXcTC9KsgSZZ2eSIDe
SY7pyAFXnj0/MLjF5SpcTSns19G86H50mirtbJca0vPp1MfiAb9LZlLJWxaZ9+nQP8cxds5l9uTm
7SZNRiATbkEsk6/I1M+6B9DAfyMvPMz9jeO03/NmMIJ/WlkRH5TRHDiqzRWF9kJV4pTnHbN383nW
rXlJdl8pInPh4z3NdxsC8d6DUxwJ7LV0w77DQLjnp5u7nm4alvNFjC3idurSeTLSxvZTMNSHYIoe
9Bw+i8C3cdQRN5RecYTb8Gg08ysO9JO6D1mJx6xjd3QVTKxAlsQkHxjcPJH8CJ0lOOTCQy4WI+oC
JY3r4Y7oyBdXEvXHG54r48nK3LPmsmkCHO7Rmyz1vrgPAtoZHkxup1CcMSEe6bntijkfNwj3zFzd
tBTi1YBEBMTvuQ6mjhwieXRAIWrUDYtBNx7RD06QCsQjSps1E9ZnJo9XI0II5aXTDXIlR1imri3s
5JrPBkNm53PIHNCxmVzUkJUpsAOgNM0AKjDaz3ZIThDR3oWh3YNHviSt+MRak0ILqm2sUngLM+Q7
wY1rEIHugri9H4PuUqlmw063dzo/5Y7jpZAp9TBf5Pxad6ib5lOsjYYfpvlo6wKiSdx8WLY1Azcw
WFxCtVdJgQmfnOCQBXZxFgFW9K5ts0Mj5kLcdeqC8ZYja3TSCZ3JAKVgTnqfNpAVw5UpcZi0U4LS
2+CtLWNKmiZn7NwPc2cw/Zzf+aoSz6GqrzI1DnkfTkuiqRCdJcbZ7uWcWQt4E+fbkEXi9DwKb5y1
B1Arko6ozDJS644Z4dA19VKL7Je5eShRbwKZvgCbrcdCfVijQnOoim0XattmjAXThfJ+3tBi3ziU
qj20/GpAN/wexmVDuRLF+jUoLJ5wdCFwFEpGMkF7hzNZTw2jQLkWk9Ih1sD0k2Pwgw5mYbRqWDB5
3ngV+E2A0mEZod5LqCl7lim6aoxczKsWF+1K88zXhJcurGSzLLr4MZrlfbL5bqX5mNGTRbyBejDj
quEhGBEQEo9DqLqL4sZskmJB3MDSLNmOC3ZG7N0uUzm+DuQ3LMgB/WF0Pa/DtPNHdgkbeBjE120X
MeZfy1nqPmuyqozC2QzhjUNC8LT4Iae87tu5fJhegmSi8I02EMlW3TC9jOhUfau94Rq1j2PxBO2Q
ce9Y7Gb1iz8fGRpBPossRDfY1NYDl4A7fdM/DfRhOT4WYgyOSEmYqMl1k1rLhggT2OmbsqzuyyT4
qU/xXd1y3yQ7qhVmTCLt8dum9pslstZQfuu59TQiSSwkI45SBx7nTJm0eF+pGqKLHSBh7q4mJlAT
OhSzmD5zV4xLxcx/SPRX2+7KTe/D/e+i5LXkWuM0t1CAFx9xgViaoVQ0dQfZ5A6aPJLqsSeAuowt
IZuZAeBZozcMBQjkWI/LVITAw4N9lwVkgkEyCzN7H7q0G0A/qD3R8ueJ+jJdJm3+IL8g+r9lDqPj
OusoliOYPOXWrIJz1jVHG5a84UW/VqepMfzomvGubNDG1MOAsRCbXk4JGBaCki6CN9aIx76ukzX1
8jf7+d3c2+olucWDYBvKITOkG1XZhFRW8GrnCILZZ2HKG4geSlvSXW4jAk2IVQXfDmWHljVUDpJu
9yUp0RflKAmahPF37Hzq6A32hgUpwsSERDYoF6rA0vb5kHWzXHcdMemznIRgtiA9oZ2Vq/luNco8
D7775GDbaZnJDXPKU+J0D6jQlhw95nIoAsaS6dUs4q3vqFeBxC9123UzaldnNG7UpGdsvnY4a73Y
QqwzJkQdrgEsGJgypqAvH/UvtmQfja4Fr1+cbCcaYS1PEHgs9ASW/ZRbMLIyHSvF3ockUqAJNYeT
k2mXwAQpb8rqS5+6m4P5AUAQSyDIWnsxfy2A4UNcZJzBYQYaFt/TfPI26pN/jNRE7HzsnLQheqs6
iYt0bOxN1+7RBw8XLYUmK2smFlm8ma+QoubNRWW8MObbrdGczgdSyQbuuZ1Hzwy9RCOZkXG+uTVE
fIvHErKJ7D9w28ceh4+oNUXRGtIuUVKVMCobHCHYvioxIKeQyVJ6GmxfCOvLih49tcxjZFuXkH7O
B5GRta4OpaM/KQ9dhqy+SUvGa5+Dq8hGnnR8jwJsZ4yA2JZZPgIenDjIcKORdwPOBXrYbJXOkABJ
Kf2H9THJ5uqr4R2H3WtSwWknd+FRQrFfdRSZejveB9RBeD1dWlUjvRjOhVNvExWdoThhy09WIBg1
SqX5E54ax7wOkEyXjDwr+h8N5hGuBAvTNQ9GWbFMcQ9AhGWsVa+jXlQvTNoOyok/Mdw+Tg7krdAA
KAlU/jBfYD0hdExAU6EHXTOKUnRbYjdFTYTJgH7fhDzipDXuYGhthFcw/1CX0PK24G0LH82CVjY4
T0XXzAQN65mJqppQphA3hKnw0kPdVwfTHw8NMRqZDpEPVH+dGt1LniXBgkBt0MuYwrEuy+cMcIL+
FRwx6g6dJQ/tWF4mvA9nSxFdmwAY5G7ocOJAVAHNs3omkvUwJOEuxquBPgYkP41ehtL6Tmv0hAZ6
YC/xkVMMJ3/KT8rjyAmGKl4QlFVzLELEEw22WkO6zLLp2crrGrtPBL3jBFNh6lg8ssyvir9vqRmM
tlxNEaOXiklb2bba0rFqWEmIb0zMGSIrXtd9a0KT1CB3eeKljyrI4CGQOCdaarZLfew3NC7HMNeZ
05PMq1GQhaBgs4UH3tiEoaDHiyVnth3fD+zMZTKuHQkdlfdjEXF3tm1fj3d4e28TV+0Kavu4c/St
FbtqE4/YlRh6eY2nGsTBPwycBo4oYbo2TPB7/KzNgm1gpMH37GzdKO9o9MYla1h4qIUBmWuKUia+
D+zJsKNj7Yco4iP14atTpfs26uTCI/iqb+19GrSQCKdkEwF8jnMlWaPTp/bwOrbJGdXqQlpG9yBn
CCm091E6/sjzaQcX/sEeMiaz1VuRC9S0ZLWClxF98aTb04M00lUExllZlbtWQ4ZcHMLMyPAIacFM
t4UQmDm7JpM/8tp99N3pnA/aI8YnR9OV96LJn8DkIGUj7HSGYaFBwLkMPlAreRaONbKZ4lXSYRWu
R/fCCW6OE+8NTTHnUPASS6nDSXfjk07op6woqiwN/Br1F7PdEj16YeFwr7lip6xmnzkO6EBvfjKT
PquZEmA39yxFsLzC3hcCIC104wejNNP9KBWyvEZT6zDsXhwcsQgKJ1iGDblPtEeX0U2IAc86VCnO
MZH+FejlQ9gi8pxNFiyurUtwDmGArsn8XsUNmjVflBQq/o099JDq6n1+EPGAx78BtZxTb+tktEE9
TN1AOzVU7imSQpt1yEy93tpW/zEKZFi97RxoFfaWh6JpMoW51DGqWtTMHdeuDkAwqI8mzk4y06FH
ovNzpeyh4AHYJEFVLsoOGx9zMPxFhIjXhsBlm8N9xeJFRbF1ybUvHZe55DBd0tG9bxS6xLx7zctY
rXRsdEYDACv0BHCPbh71EEG0k8ld6hev+jSgcs2N74K+zCJkhv6S/L7JKbG6gILdc2i3hvWKj/NT
5Ipu2XWzg0CNTAI2tRd+zhNbrQJIKP3w6LXZWs/RHqH3xRHGv2uHttyUWnoMlccDlhe/f28s+xvV
0ndY2W+Z5EcVGXVCCYl5IQb9grdYuOtS71aasBj11Fu5nthrIaKIpLp36vKxbVt36XnZJu4ZdEnr
R69NYBcQcLXOeqqGmsNPGR/22L/oqXNOUKX0FqZuJHOgwY/hYxaJ9jQbDgk7OskquEOgwgiyS16y
tN2ajbBwkvCfoq7FZpMIBQvMsnD99zAo2VTqz2GYyCQcyUMVUJew4O7DJSbr+xSF0cqnK/OZa9NB
vjYeGqsWIhINcSFIj2Nrj7MkBDkxvEXgE0sNj/E9ybzvZHZQKAfv04rtx4Glnrri6ER4yuT5dhTm
0XKHfYDmMwmIU/IVFVXh+T8ZcHzy+IjlI+wQRetJFANbmnXRTOeW4C3k+uLOwRxyIbNcZ1AYwqds
jR8AIJiGsdunTc2D1c+9Ui8EXF4rjygCn+hLwaxpYUnnNjss4UlCmTSlZ0GdSZbF3vfNhcKhfwmg
92qZ+cO84E0jrgFT7FdDZ4rTwG9mVIs5WTNaEc4K2kens5zEBOtvYqeoR/ivxAHTq40P8P/YdMRq
RFC8aOviIRy951FDYoS8QdPdx3H+xXVKqxE1Bx32yAry8N6QGpir/zjTM0zMuxIQs55yzmKfnml4
VpF8tp14k7lYJh71By6/+7mPS8DVoMt195oVHcMaMWOBRU3tDMcq7U6z/0bYe+9JPd7njfFp1ear
GihrOvcaliZ8bHMbjs5tflhE8ZFByBxoYvxqlO4lNY0nLRnPVWtcC9daj45ahawlS2lHRHA3WmXO
5QyX43C8uvMiiOxOMKvKPgzPIK2VU5UZX4HhVXjRevokIxDOKm170syzH9VsElsCZSzQ6swjApy0
lUamUYegs8q7lZmitrGSUxJ6zJ7iU13gSTHikwJe5TT2T6T0O29Mj62vThX25cvREBe9sdFSTGJh
DEjFS8YHk2HBITfKuymyUPXKa49n13xzMgBFNJDjXYJOqEhxRXfr7wEbjzmsUiIgqMJ2P4FOjlm4
qsO+WzYdB4U9XDqaR9GbX5rJEW9pzK6RoczzJLvFcWnEr0IfAkIi0mCZ0MzMvmBFO361LmSFqHDO
7eh8eD7NXeP4Z0v5DxKoOvG0g4ll0QxHeWn2Rcd9KvDgzwZGpWZQQqrBWygPwp9GoC/dqdwR9bmJ
0gICM+zmCL8K24AbgoEuIowBrUXkW0etl48RBx8CA2gKg3e1IEfoXvlCy3mxDcqcSJ/2oV078wB/
pzV440zjCaeUCEsm+4drOJuBA8VhzdUNavMCDh9mP+1frG//xZRV/81FXSDGNVOozbtWi67+6O3D
TnxlbfcXj+x/cUfVZ9u8Hx+PUS6b//0f4/9IP0zw3yDJN0jTHefgoXHtv6Uv/ovttz57UP/js4M2
t3OpBRmLacW0m5APYziFJvhcDXjn5K8JVhZOglAVJP2/XQV/ubr+wU9Tn2/jP75TB9qu4oHr8aP4
njkUph/XljkfEYkwkbP3ecyg3PpejfmVBuSBesVrYCKn2qVOrSs2dsdOxOskh2E+e+ARGLQ1rCn5
y9O0/u2e/GYy2ULlJlzHz3bzELxV1c2p5UYQdh1AWuh5OZA+n+zM/U5o0gOr3cx+a8GE4hkwg1kq
rEMyUubXoIxtMAFkNMvQVy+1Klm26c/ITp4maQL8U5H2eK4NVfUsFUaC2JB9GoSc/uVKzD/bR1r+
bwuzjJpG+jVSccbJD1XSbUOyi2ITP5pmgjHuOJ/QGmiKhhFpSqGA0wG1S9J2RuXN8cmviQspNa0P
LUFaofLP/mSg63AOnm2LpZa61V9+6Z+XuOX/tsTZIcehTXVv2+ruW98He92vX/97uf3ZTd3yf1vh
NfKnKYv56BpqwET/OM73wDeOttf95df/cj39/1e05f+2okOZ5HaR8B0TFPtUYD9TcWqHgP9TTawR
g86bYsjEKjAW/ohVGnx97CBZIzmuL3G/Sqq+Wv339f55M7L831Yvfk++3skJgDrU3qOQkKXQPQvV
/yV3wfjz22H5s3fwP95e5ZUtpbfi83PC+2xqyhGStgHZ3WBotHSFfj+5AkuuHs8qe/zLHvhvT3Fe
4f/41qqPrGFmt2xlRV67ZyFTo1YZ8JxJ85//feN+hdj86Sn+Zuwf6ZpZVCb8BYGnBLlF2wi3xaUX
Q97HAnYhahS5qVrbEW54ZZOv86lm5DjjcnG0tvz0PvAFcu36jfjOj5p0uFzXnvsw+VEZ+g4KOHW5
kyIfHj06Z4IY4y7fRdTRmWV+h43xqE3xAHXGu6mURiPATSsL1IaG+y2M+3PeJxsDUZ7Xdl9uydgh
NCpYBOXDEFcb7LK2/30X/mxITeDa/3uj3dQqlbTIxI0Vrka2J/dWkt951c8hA2BTfX6zpvgvS/WX
g/If7rj3mxur03VebThk/3KDEQKJ+h5ribOJ501HVZ9M1cXHtgq1YlMuzKQ8yC6Hc6Hlr6bzAg8B
xihGYk5U/O0g/5dV9ith/R+rzIqdMDOIHtiRC7xxhuhmcLN9mNRx87f0iH/7it92uqLT/E4aYbhz
YKmBU0enxNQ2skifyDv4ywk7v+p/uq2/bXljlgEAxATCw/JpqOmA0sv2L87P/7I+vN+2ukqZhTvq
GEkrralnzsTSMNydEeMgkhRi7Vj9ugvM5C8OxP92t37bzJSYxqxOyDoOaoilgcaDsaNlEeXHyCKT
/r+X/L99yW87mu97fJjbyF1h6Ks4619Sv/oIgngXJoX9lyNifrx/eiS/7V85zNV2wEd8xznAfNoi
CThw8QotetquQN0J6pj/vppf1vF/+qrftrFcHxRYntK2YETXsg83siJSKZrBwMFE0N9eerPFQzZ9
7FN1Dk25CWviNXzNGFd9VD7EyBWgtRIAbtR0CoIMFkP8LVHHmX/Fn37db/tLM5K8UdF27wKCEMtx
eNFLNtxiuDYZ3Zkbv3T8OGQ/+UFCoF/UY425RbONi2qW7/wwoenNNiOjic9JEu/MpsReczinanrX
Mow5bQ36RzWZz0EZ7JXrvumigyGW4905/405xntTgV87/Enkeq81m05Se88qqD71sfsy0o7sCnFf
6omAFpy9KZuR1WA65qav5Ekq/GkJbkYN12F61GGpQIvlIdtuCLoTQ3Qdfe/VsPI7e5Qc9lgVYXp3
T5AQ9v06Fhqm/91oRbZSo/kwYdW36MrkpSmwViWPonLFl22OL2GPUgyXMdhpP4DrLpBmzl0k7mSc
XqRVnorRAvHELjEqOTJgo6DKYacSpn3Q+vgn9p47YI5FCM5VuPat9pI3o8f4RhO3NC4YFEjjftTV
k18K7Gyng1cEr5xPO2BBeLhFf3SEtjZoqBdw4lcunkpZ4GCYG/4gW243b1hWmjBXSFt07sUxD/pd
MxJWOFVqtqpB26asM4PGl36k/eeRdVZPTByWFzEcH3KE9vSWWM3MHJHxFuvwIOd4mYyH2JsoqEUo
f3GC0DA3G7fzDxiJXPCMJfYA1Uea3U91+oix3cmOMEubQnstRLXTjAayRuJtG6fZBkF/EhohoYRs
rh3X/CTYAO4I5mQmvpioVTy1ajXtGBXJ3seRi3QyWMI2XoEuBCwNuaoKcHt2qr9Ek5v2vJ38YeW7
v20BcdTrJqr6YFvr8mLKBvkWosp5ARdxuJ6G8AcU6U0ZGs95/u6L6jXrTahpSCUgziMEkFpLFpqN
eegsKhhbBkPh9Gp21jZsxj0ZgjvLFsdM2h8GeEAxlywW9aVVjgs7bre4QEE2GfM3lXeHogmejZHS
JSVSDjyaChQRciubnWKZdWBXPrZFS99ycSczLpPtrvrCYzTtrgxUMEWKBQDRByHzsdjpcETIImz2
PGAvb7ojvmjVINQgxaHDaE1eLOqphlRUxBXQM/oQp920Kw6ujqdaRqXa0nUU/YSPTvU1FNiGWeZa
ko1odacibmJWDkLOtsMuDBspmA5nZ8B6AgO6LxRDJ7foXERLTIQrgXZ8uitE0CxICkT2U2tiaycY
CCet99hJ0r3NlrsQmBg0D9FKtgUFG4M6NvwpkLu6VO8BojUHwSgD061FwkaemnfF2L7EbkZodWMB
oAeYpTVrMw8uySCRXNbMjNUS0WqwNGo07pr9kVjFoTP1i2541DHI9XB+mi2eXuZn0+YogETkfDf1
+DRwXw0eIhD2ucRQVuA8Mpt02qm37Wr8J4xuS9AZ1DKjPQeZS9GHu1tB8C8jYObYXPS8BrKo+b+c
ndly3EiWbX+lrd5RDcABONDWVQ8RiIkMjiIlUS8wiaIwz47x6+8CmLdLYmWKbf2SZkpOCAyO4+fs
vfYzeUmIWwvvsiXyELtGvjfZZPCdx0yluzCb7lqPOsuenYdyWp7+D7Fm0XOXqCe72Ih9hgEf1MJ1
WMZsrns9h/ZtzNXscoYUlbdxCu2uS4xLhmdbGqyQa6U/TP0pibBJSOM7ATwnx1wkGMUZA95JUUZF
0mPQAvSE4NZ7poR7C35nmcwlxLLqSU75fghQonGULJ/tY7cAVBvsIsw18bIa2tIZtB9Egy2sg4Jv
YVMbZh14CTZRYgS/4etDw59axcas1aOTB7uBvbZZW0TVLGZsBuGoClvkNwH28/7Q0CFfnoMPXRHf
F5b7ktvl5aDUtwgDsreMSXWtBOJTu5fgKl5yxpWbtlVPYoTnbucTrfzsPqMwdzz6zW2REAJBSHLn
wd23mZbaRLMlFlPdXnuyBo3O/IjKCvylbAEFBeNOw53x+1f9X9Ri8k35TKSqCr3MgEmaCDYXbnSQ
hjily8x+8OZPdWAfQ/QH/7c/thzET7VxndnEliATOIjQPoyjpHWgrrQRLFN0eZmawTu1618UY/JN
faymHMUptMuDwpsUSnlBsvE+C7vnYI7e2eKIv1qJ39THoWqQZ4eE7rhVVhOHBXwrce6DqQYTWtdX
w5R/cNLQ20wDUluVNJ+8quk25ojbIYMYkIgrkiO+dbV1Jy3XJ7zmovCco8AOz0orD7MtDloUHqXH
dCDReIz09hg39otjq+u2VxfTYENj0T+nArCLJErk91foL3b+8k1p7o4R+EojXfJRkw+dNTwZhnsZ
jtrX/9uvf1OLq8IFUFsNxNt22ifTMr41qEktbvvf//q/2LTIN1W427W45SyCMvRSHuOV5FRi8v/9
L/+rDo18UxSX2JqxiHvRMWuT6wXlYTAAZ58ZDdVVSxNbG+A8RcEle8tA3DSd3M0SI4i4B1j0+0NY
Hso/e/2/KXy7cSKJICci1UVAOCPfHokCFvH4Y6TgWZGWfXyVM+L6/Z9bc/z+5O85bxaHTBXCycGh
HiOt94X4FoTwE9uDAhEkLx20dxA3+EemkdVR3i7nQoOOG4RA0mIy4bONm4DSo+QdnOhrkolzFIQP
Wu3udTLm9YVtYDHCEI9eTIHdDs3rw/mfz+N/hS/l7esRtv/8b/79XFZTE4eRevPPfz5goC7z/15+
5n++59ef+Ofhpbz+Sobe22/65Wf4vX/8Xf+r+vrLP3aFitV017000/1L22Vq/f0c4fKd/9sv/sfL
+lsepurlH397pmBQy28L47L42x9fOn3/x9+WLdB//vzr//jacvz/+Jv/UtAUSt/+wMvXVtHkN//u
6obueVLCVDYc1t7hZfmC+3ddmrqHTtb1TFu6S0BQUTYq+sffbPl3aeOn8Uxmsg79WB6otuzWL1l/
t23XNHAbeY4jPe6N/39cv1yYf12o/yig5LGtVkwc1i7Nv+4w+hSubdieRRgDx0G20psnV1hpQEr7
CE1wnqcL8io/Dtwvx1baARPT3jjW2vy1LzJg9IFBYBHJ8KbxwHRDHhvm5Spz8JPp5U2rFG7bAY0w
GrKzm4ExtGR62RWeIk0bQ9TY1Vc2y/XOYVtC6ejl+1CU07FD7M7b/1D036KFHFSn7kXvFZBgqYLh
8H8SRO3s2w54wTTH2LpwcPVT/CyKjyZ6wWkRwLm1wpxDvQw9/DLNQTe0CJB8Mslin7SJ4CJtcpTw
jTttLZMIUs9zDvpYBxe2UTRsKdF2F6K9aMYAu4js+pcuEMzuKD0pvj+nYCQvrQmUijDw4GnXnoHh
g1wpmltzp3bw+5+nrhhu0/m28D7CJXzIREC8lS00sERA7acZdSd82BcTLHsstJbRotmcbIQcNFy2
tlTBra6z3XHSBcBo3v50M/5x0X++yNayO/nXRZa6zkZfoDPXcd1J13z7XqbZg74Ra/+2q3ipNHF0
6vJ2oyx4uhmxJMxKk2tVpuWucy5zRnGYSAIGynQ8bB3p4FhKtRVjjScGNCjGd6SngSuO8SS+JEXw
uRbMMWfFprzPTDZqbXDfVaVi9qrujBmdlZePaqfS5OzoxQ8XWQ4WIu0LSTVs+QP7ljwbBzJm61wl
LqZBoPMBui6CTK9jmX0iNOK9TKzlyfrlhBi64+iW6Vmeo/PkrQ2On+qhLmUaWrMn22INHza5M+xM
rM07kUbVQTMIQ7Id91zo5fcRWiNDAQdPNR8oDUFm/f7a2PavXSXJ0uCQa2TwQEsyFZy3TbkMkaEV
jGm3BXU9+WM7YX0G7EgQ2oD1ySbd1ApvZi1Agd2kl7BnqZHZcxfV7FE7djdZWHzFEEWvgub2JtPy
7212XO8vbMHNaZivnD7F45kWJJ9oeHUsOT2PGrvlcbbGHR7CcN9ackfWBBvE9LG01bwvNWBpNJM/
9HruHea8WuiA8/fQ5uYoPfohBtvFprButFjRVEC95TvzzmnVkQ/Q+po3fnVcVR2mCXBCokcXVkFp
M5TeIYFJsdXzaR9kWrnDd4s/SpdF4Ts0JMw2Ro2IA99v3eFOF5M/2A1/rCiGk9FF9S6Z8FDoISCI
hjqTxGvrm+ygOmgm9rphNM5TuRchOyuZxefIqZqDNgD5sNjOIAk4O7l3bCbshsAvPMOTPgLRb4mZ
dRdx6vi9CxijdNA+BoUO9a/02C33gX1B0+FDqtU2va1sOLShuY1r/KgIYrb02RzEsem3KGlQcuak
dvQZAXpdrn3Ji8S61AQ0dq3PxK5N7WkHnlgnWuWH0dqjT24IxFjR3rMnm/dDknzVsvTZNPiITe8A
rokxvbIvRBo1KDII1Ke6Th6HtK23qItYvuKm2U2D8dibk9qJssB95iJcEFIdQ7sNLiJtgDNkWL6m
GhwNakI3GugPusV6FFrKbzHhwTzLxaZAonkopkMDO/nCDQYUknNE/4a3AIxVofXjxzjGVWsCC43w
/1VZshFMynyt1wi1Ki0sa7V3MD3FTQs1mi2eS1NCMWAZCSSOCmIwpokFUTXOvhnRLaSqUrtwIjqq
a/BQLbd8DryMgaymIYIqbme4yb4MrLsa5Cx0NDR/HdNt6OYMTToYrMZQEtqSmX6rFS2+F9ZiL+Pv
T7xkeWgX8WljHRw78kCJKq4OYT9Tmu9G17SZj+MC4wjEcsRNm+6UE8M/4YMbKa9DV4ffvRxmazn3
etYj3h/rXZGjgoN6+K3LLEQ0Rc7ROPvS88Zbr+04i6tdUaeXErVcNqPpEOfpOuOQZnHFFWevT/RT
3WMTbbqo8NdHCZ7FY0pPbiucobqhjQcXVn4xKoTnsZZop6mBWxDxGDAvz/D64HYvOpqGthKP5mie
yZrS0KBz0DGX876Yh/KmzsWhHtybFGL0va0N9W0yPmdTeKZzEtxaOLX9FPYvXokSsq+NUcXp7wjs
FD4fPNsRlfeZyDLk/DNSIDy9x9FCd0YjfAFyJQcmYDQHYpIFxiHi3W60814Y+PxN1V9qUX1TtLAV
tIT+LjjvtAeuKKab9ZUr8bYcvAD2WxAOxjloAsd3UQZNMX1UzeE+J8MWzC4kE/b/XFetV9FZS9yK
G5WrI4M69K0Ed6eZ0gvUPCxOdamJKxVGDzImAD2pqr0xWtZmVKGDJbDl702Vt+11mCXdCDuGRheh
z1yizXq/oCfmUanikx1E4y4LbM0PKy62bj+HuoaeYfmMXZWwEAaf4haQJzTDqzQwbwvTNs5eV8EG
7bjnaYWbUDPnO2AB3zFwwd9YvoF3pQaA654euEdvEyCB2TIDFBEPetIB5WvE3B08xrGb2O8qJLLt
8hQORsddDfbcdqLvFhlPB92xuIX79hvVHHdmyXda2qVMoZ8ZOLw0t7no5gqGQoWil5we1qIc+0Vi
Du1NLklMsfLwTsIesrUK8ksqGV550d5W7XzUJ0TVWs8KzRRI76At1JBKjl3HZelLw6aH2J6nzrN2
oxd7B+kI1nsMFWdjFB8wZV/wjVujbj4g2MeBvxygxguWyDQ8v73XXAuX4knvNikQ433OKqjpeH2r
kiQXUhu/zLlGM7Fw+U8c3HsjBjG7l8ewmp/0KJovVDOii9VDsPLIovaGBq6ykEiLOAxj8A6xS681
ccAlBl3+KXZiCBnWbl3Oyta9IjyPz7+8PeLZOIWmsZ8sx92BisSJsiwBkJp67Gc3ePtcgh/DattH
ytyuT3TBOsD+a9i3EXbkAto+fr/8eZbpvC/IeGI7yEqGYAnbg8GLQYNO8A2QkzqMM1Ulr8t1sVsX
x6p3HtLKlVuiSW4aDHvXJhtHOEvicxYVV2Vt3JcQuf005VIYdr4pswDJrpX6NZbX15evxTLC6oMb
MzYUcvLGewgLDbGK3u5bIwkZA7jPiTEHT3oaPeQ98hraJg+64oZbV5I6ZrWVAULzMg+snVUjSmew
gyW+6nYBbRAe945QQm1rE2vhZ4LP2Mn+4+jQk1yfytcLvDyu65rZm4RSVYbcricUSBximdHaRzS6
17fBujhHDvd6aNwHjRfDUVNqByOnOaWELen5AQFRf5GsorRxLnzShi5HF79Zoadf1pOsL+8DPaCU
HBOgxKUxflGdv744cE0lgIIEhFikfPmQgRBUI3NncxneIy0jg56nDmXadqp4qpKKV6jmYJRCC8Ad
70of3xmul4IZDBKeUCQd5lBJlKDTNRgZN0GblVfMFvdT5ubnzC3PrM3y1sRrKnr2FrZ1zAbO2Xoq
p9GcWNSmfOcM8jiYuLJCLd7LhnrMpeBCmdfGr2Vvr2pr73ZF6f++rjR+bcX8UVa6FDUg6yyDHeav
Lb8U4bt0vR7iT5CZD5VjfPakiaiD+71zIm3RjMNODT34KpBedlmSPGlJtFC40iXg2Bt2MtQ+vnNQ
S5/k543IUuu6gl0rc2UqYfdNJydqRdB5vaG2fZfkW8M2xUl0QKTCGNdbq6LJR6T0cXDThh1oDLYz
H9/p4LyRU63nxdFNz6TuN3RLvJUtCJzqdpJbChoYhkXwg5ejxJSWWXfDNO2yGYnYuqtb1wPWifE4
9x9VxX0690v6k9J+dC6TlUDDBdl9VB78uGIe3YuFrtEMTnIv5+7zO+dt6c++OW+u4XgugC1Dl87S
Dvi5f9tO7jCR2NrhaAXyxptFP3YpbhLaevrGye1oS+5IvWXyehssgkAet+bc6NU57+KrWHbplRsr
d5eD8wszcsjyBHCC0Mf73x/nOgZ7e5yWZZi2Jzi10nzTxSxjZcWITbutIcf4MOPdhtxe59s2a4Hs
sOaYQXvJ1fmgheC9EodO2tAjwNW0oKU3VXWHQVakUnIZz2ttNEYmC9XI+txBpTDdudu34OMZ8jiv
S01bY+4OiGlRNU+pVVnIei8r2FTg7gjIW5e82rXJ2E3BVy/VYeUg+DGzaDcGvPEKpNtWN5ESDI5L
S0tzIwr3ocrN1AfOVdBICLqDiAk7JEGMUS1JjZ9nTTmbABoFNBVxabEv2bYzL1uvx6ySaDsnbT6u
r9O4Sjsgd8BoXbf0tSbknV5Ex94m23E5GyAUEToHsIfGDHEi25f1f+O8LNLGfKdj/mcrAnmiNJxM
wjGMfxPTEacYF5HHxVm3+GXOu3BdN8WQULNTEGIBuxnkCYScsrtLo2NtGGo2FmnafjGT+J2uxJt2
7voksg4Y7G9Ny9SttxtfWYR5Kjyvh6Uz275XjprPzulEwJSJIyFQG1JbaT116thhkHTs5qWdGuo8
BpNRaV4NFjHOjO+rd1ZOc3mY3tzEniFsYdIboGHytjlQS6ce5w46M3WdBcUOyX+IlqTsdOZGxIIR
sCf8dQMIXawmkSr96paAhsEyAe8IsQyKUDyWjauW39Dv3U80eNiaNOPgx5OGC9ZL5WXYz5d5xdv7
94+gsSpwfz18lwRXz3UNzxL0B5a15KfeRt2W1ejqrSKSiZg5ver8adlDu8bBrWtEIaVAxN+Cm6SZ
sx2E9TUGLrNvsuR+WHZwLRb8k1GoL4MAFweB1a8gIF0Fi0Qg7+PwkIn8ENuUDuMwl59SwZ6OP/CU
hUJHFU/QkppdqHLJhGy7dD5h1UquM6vxjaX6wL5PGqDd/OjoSG5fGwJhc59n0ycyVpFZLC9yqBYO
ZwoiiYcRi3bZfa6ZF1XBXBHZfbrN66tCWwrFummRhzyWeZ4f7InCYC1NTK2ID4t5whaPdTkZZ3hl
dPL08iFq5MtshGKnkgHVQk1Va8PA3JrLtt1iWLqd8vnsigyKq6BKZfR4tojD25du25wAbYDKLuZH
YNDLRnUMyHKHLgW6I76tS3T7Fvr2M9bDI4Et7Pkp4Gj6iX1oVE8xBsS1ijEIZdvYik1zqmnuBfua
z82U3rvtCGqWTQgUSPG1FiQFpyr9jmzKPdSRpD06u3uVjk+iyIt3elDy31/L3DEYWCxHSmHrq6jy
p1tGcZK0TGecxjOZQPnMCB4CXL3JBsI82SttNNG/rLsvL8qBlpKevZBNeXID169dYl/G1Fa+UDg6
plkjgAyOmAuq6zDYjIp7MJ0K0/rMC56Yj5DQK8YOnYsaRxgdLrXOJhzLy862ldc792Eo2XOs/7FI
E9sM1iI1SHsLeccnNrfezh5ARUyhCdjLmvKzjd1t3e2sW4/BIbTdmpm1p5Ye+648rItq18/tQUT0
OBMkKDKSu3jZiFgZJOkZDIhVY8hBsXhoiZmnhQCwPxXNh4jWwGaIcWERi0x4IjGHg94chmAEXiQb
ws8yrHk9yUZO3dTvLNl/shRZtKEcwavfRZlsvxl2WhqghZo21nbdagwy1naqfojaYT4SPs/MP2+N
C2vEOlLh8rM7cE8SyphcWh4h6DxZwFUMvaE7oPrA/ysuahQQt1Y5pr7poh4PZjq9IrQamrw0Td5Z
i34dly0rvOWZJpE/0pGWY+vLfffTfWU6FZ6nIQbls+xFweGXm6G1Eh8PLE093WuRBbKned16afN4
PRjk3AjvqKJqAZGCHyGQ0m/79DQl4KwS2LttqNTJ0ft3JuN/0oa1dVBaukdl6kpq4V+PNWlFN7p4
aYFlDTTD4QS7HZYe7CY6un/5cbBZvsK2zXYm+Bwh3aM06yey6cZbIylh+9TQPHWKgJjkgXTWiMWI
GVxoYea75kTPwY5w2ReQxG0byqodpXBeDBRaNVH36a6c6mw3ztVTFlT9IQZknDsu1sxlfwotsz+4
pAYDVCXFgmnFgJSW5cE79P03pu5fwnrJ+POqe2OZK6Bg+9CPIJCStKPxkg1Xuh2ps+bKj+tmrDAd
ddSI1dLC6ErrdegFLi58Iivz995G/1642kJSsJpC1+GMvr0D3NmeuzCI1ZYtUXN6bVPPGJrsFHYB
WytSDC6CiMBs8Cl1TwMeTSpU0i9ZiW15aSO6yzrsyvly9jRUO/Y7L3vj37vvtnB1WuwsfcwDjDeV
dWwBcLAm2W7XY6uDiJaiTe8o0IadZkg0lGbn95XV7wMHT3rEO8qmdABTicBx7Zwuu2/pFi9ZHj9V
mXjvIfqTDQuPD8IhKSyLcsh68xA5bhzAQA2oqcuatmusWEIBuehglWAg2gzohh0bf7byQv8cW7zq
eXdNO3JdBTqfBeM1hAgg8uRaN7mJpkwKv40cb+8kjyGk735x35j2/N5eb1mbfq1DbCkoNVm42IaS
d/TrAwWir+Nos2GrEGZDXE5/DCk+tDQekV/e0fAUO4dmMLokvVgUXSls8BSPeRaEB6HhKo4mKn8b
4AwxKO8sTMs+882x0eMVNtNTg9tTXzbPPy1MxFmqNmhQKEinIgSl9QaiDigpPa9mIAlBtKpMQHmB
Bh3a636gWlXvOqj+5M6jULMMw4bCJKjUfj0GAKll1XcYS7zyYbS9/CDpHO6RLT0ENhnXKPPIsLvW
eqM516U4VK69HzjubULPhMbG2G8bJDB+AgcWLed4Cxs/uFhuRsYWxkUt20vD6mpGtsQzsddQAiw2
wMBtlL6zzHv/fjbpN7oWF5ozarpi+aQ/nc3ZkIMqMq60CzMDf1W6WQtMqwO225XPDF9PeBO9Q60k
A79CHdKlD9fYbO3W/9+nAdkJyNXw0X5WoV0hx2NtKzv7u8aSiFmVIfNaGRpL92fdxSXVuKGqzMk4
wVFr9B7J9dZBG6tnxTid0GiQL04gn5uSSq0tWRQz1zrrGspGR93kBrX4WqBAzni2OsJV5zLZyzFZ
2sRMvKZ6fgimNryLAoPRwNhaflNWL51FdgvGLD9OU2CRhf6wLgHsCjZZO6QnjNwFkTL0qeB9IAsG
2rEhJHLYVubCHgO6A2mamJ/U3AornPfT0kHMqnA/Bw0sYq28KzXelJIdrhblkg6qqVFk2eB2hHEf
Lx29NgwOpVUnVyFQmkNmc1WTgGyFjj4KcL/XbXYz0pWoZj6sJ5q7Cm8wfw8d5u8fI+tPLrzJBgQW
JY+5a6warZ8uPKc+ScyG4ahIMVrruVaejdq71Kjtz/lLiPOzlrV1nZOQgt+ZqF3GqZuOHAgheth7
rcIczWrQgzmGwvIgUm8mwWja9orzFpvBnW14n9em7VpwsydGCB6SNDfp340egVaReFeT1fBmsdME
Ni3TrN4EaoyyLdgFRDzOyyuzr/C6gQxgUEMjtw9cA9M5vu/fn403mv11P2u50jBZWdjTirciKE+p
sPRKyMtrV7drQaDbor4OQMqtN/w6RmgQnTLGARcmEPU76Ii2yCi/uTmmSEJVP9sZqvN1ZBXn8kBC
Lhu2WL771vuT954UUEaFhZLE5JjfrIBOldAxdol6Lkr9o8F41WOV8MMBiFgF/OTMJGnc9q5H1eGp
b7HeptjEE3X9Ue+N7lrGX3Ts87u0t0vqaHU0DSO5Ua3013650Iksp67xHEYKo652aymU6MkXfe6B
J0zhqRscrn6tTpio+t2qEGGDaauqwkhA96dprgy86VunvFwnypUB8ZO8UZg7zEhIPlkKx9cGvDZr
PkkVRDkszx1SNJ8x/am1cvcwqPQiKVjnRatDjQqL09CAaAhql3RUixeQ3b+swxLR5z3oPUlgQB/e
IrG3XhvL1UA0SxIO970336wLT2HBp3EXpVU3nqnPmQwsox8StvErt+G9Mh/XOq2BBRAj8WdcyRGt
p8VyK4u5IwTV0UxPQ9IN8EcVkTuTBlkGM39cHhXjMC+2YDIo48krzadcEkXaS/i6ry2jhIFPa2Q7
zFbkTDBjJUZu2upMJv31BKxtzZnSeaTHvZkHHsxGMzoYHM2ntjGOQ6yunERpaHvDK8lU4zxIMAia
d5dE9q63DNBLzJL0ed5VVR746xQ2A2a7nZc+uohu6IsbZ50dXl6RZcECCZyNKMUN6YWtP3gxqaHm
mRkJeRCVxpR82kNgQ0YsJkjult1+Wo/TsqvLUbB2lNEMo33pqXihgKwVA60NxyHerRoGs9aaXTdU
Fom3KO6lXVW+Xakvdr1AqWyk24Y11r4zNvM+bED3uQWJacKQX3qLsWjZOpFfhvFOt71pz2kciIAm
XxvglB8PQQFNHMTzjMikaq/ju9BOmhPg9EddNsFlhuQDeMNFmNKxblp2e0VaMxsYwzuTkc42hCRN
HCwzGrcHobeqXFxtZPA6kVBgjKTVsU9xwO5vCG29jpCHnWIyFz7MUbWrxNEcLP3eFGH7YUjTfa2Y
ws4GCopl3GhEYCwwNsykwgmUEbGFSzDWummTNWQVWJN3Dj2iGcwEX36Qntm9NbsI5Kgp6bDYzoSu
r0D0vXSe7B5+0VQscBAdH2TKFmK7zik0YoL9rifps6ctNQK6PDkNDfB4XpKNm1HRvCqz7LUf26kR
TZRJyZGCN58FbUtXsz9M+oZW1gLm4YFk4seWuIpAzNtwhIYhPa73wDp0WWqTwgM3RTedSJcaqJfX
Qq5Yx6/a1O3VBHEMvmYKbAOOPrTaBLIOJyMc6RaHKf2f166DO8Rb7vesiZ/W21N3i8+pTDICrSh/
ZWvv+5m4B+ajx9RKqIy9xcFTNPus1z2av7dDphMqa+qQzhpxQO8fclAWkNZ0QzIzoZfeCLp3KQTU
oglDeHM0Gm86WIojHyztVJod+Tyeb7dVe9eXF5w2MCCh9LZxV8/7OQnuGEwbSKCMA1ooQskMoq5n
YpHLysCisgzOTPTuFzURHFEd0+R2SQDp8FdsE40QogQTNYHLeL2sWYNXou/Xjx7gdzIrf/15MopY
se0l7C/C2eERAyLjy3U6C8p1ugRQ3U5Sne3C3VpLC90uWJa9hhqSibR18GgHCI8qqihuV+HKOgxP
8hKT/Kjy40yJRWQmRFHgvWtpzC5+CXFKsj2NdjBMYKu7/Ec3OiCqpI4Oo5iCY4KMKK1J+2aXYmzb
OCItbjn/XarTy8nNB8/W2rMWV/NOE1aG1gZsU5WyzcVmsu8jwG5s05knEy2xvjzW8rVe6rgB3J0P
KO2xFD0xmU1JMHdMBkK7jGei6RqkL9azUT4kuM1wSjSbRi38aFMBV003CO2RKZi6pOtDjHZO9QgM
kGGJ+5DqcrkgjJg9eqToY9vSu6hS/Vu2BH6nLXaGuWN+FoQ5YZhLn7QKuvs084BToFfxo4SIbzun
8BQp9rLe8SfmDH5UORcOziB0VWDKvQIWg6luiDaH20hqPVnOzZHpQ3OycNB/KBHlvY4oDJOUFBHc
ALlUdBUta+fE0XXg7uKU5zl1zaeWGuH1jReNdXzyTCZA8ArGVCt5i8e8raFpOnNQ3pJmFMjbKf2u
4PVtciAqt51s78NgeEy7kcQik3ooGR1CmJbqOh2Diz43quu6egrpsxzX+64PaCSU/fciAyoUmb24
dDwspOukrGIlNwdghmqZjidxXSKr2uj6NouvO1PFDJNlzkVdWrveojVqjeHjIMzyVf6yLt3AN9TW
6wmUJ0cgXNRQlTMPO4x8p95CUFbZLVzwSks3NUkBRBfHX4NiuVLYdtbLASt92+pCnGSc3jYToVvE
WJhOWMKdm88iEReyUqyHU/F93XgQDwp+uXpMcsqT9e1sR8mALwk3ZVGXtW97mEodmT46Gv+r7OBD
62y4riw3ggJe4v3v9QsAYfVp8jIQ8BjhdgJ+FgU4L00xtZceCWbrg+r0xQ+Cv12kbnRzjY6aKY9o
H5iBmNjq+tUgGBBnQXPXeT/6QueeCKlQptH7XAfkHU6srIkH+FbgftwMASVtA6ClIVOOgTLiuTsr
8z7DOo8vzPJxVS2t7/D1Y1WjZHBm6wPWIQHUuER5kWstGAUtC/21ggJZVJ3g8+IYdEDMGy3CWk2F
twH7zQNAL+cYTG4GqjyD8RFZusb6TCteI0XXMbMvXOP+cpYH4l+GnTv2wz5m1jaT6nGZYHRy6K5f
95lBRrGAQkyluE+oIDbrZYtiEGuE+2xbjD3xog8IbLErXSU3snEqlH80K1J1aBbBwlBOfh33wXFd
T6THlVtXOyYVpEUxiN0CDR0CqsC1dFh7/+uaNmQ2qVgiBELmGM6hOa5PmXfT0AM9lEmabxIje5Ly
URtb53kcRpDeHoxDwhEdhDLraHGdl62SpapQNQkELJoNpJw51PFuOu4GsCN071gDO7xIi+X0bZIk
yasSScVkcRHGRvQHnYPdSJ35s20wFBF5cEoK3kOzV2waYGubtQ+lVwiqbEHjF9LPpW4bLVDgPniI
CpqpRVlCkOyBxHd9CumQSbqVo/laP7QDvctNCuc0TsETHYZoZ62DkUVQVOJ8HYXJ/qrRPkbrjV9W
R1uaXyMerEUh4sLbozwvj9lialifQ7rsX8tIe46Lujq1OeISsk571v3Y2PU4FEhvl9tgUntzvMHs
FbzOFLWGRxgVSL4Z0+a+1juQbksXopzSejd/thwY7HntbWF9ck8sX4ms9qaOpeOHPU5u9i4H82NI
H/u8tDuSWO+2kR8sIwU3j+5QVlabrMxRgfTZLTPEcZuX9BCW37bq1uLSuxUmfM71achb7UAinbGd
Y4tY5qB4UWiDVOlCaEOfBCzJeRgm48LMUiyHFoFiGhAdRCI+kLlsEy2SCD2VJ4elJIrLYe9imexr
MH8dHcv9emt4TfldgrA7/HEVUWDpw2OCuXKbLhov5MzLfKp6SMsfbTrU0I7Y6Y/G9KOLJvM02rzI
pT58L+D9AawiD65CBAlyu/pgjMl1quLFDeJyIDMf0g0RMTklmd7psagV99Wy+Umz7mYsphGjOiKX
dfa9nttKkjpuD/V1Uke7dqloBsP+VioTXyKNzUU8vFZO6bInXVbSKnXVfv15b+4ulUv2orNouEPZ
f6sdcOiLMA/X/dKqIC476fUtWmJglHnaoKCP8uO69iQpYLW8fUpMHU25TA2/MTuYDNQi0Aq/SWcA
szMQKdt0jthWcOFbGt9s7cKrIB8vmMOyXWfVOCh32PVGus+JjfkErSMGqm8+TlT+7Nfc51XEQy8d
lLxZ7C0GGZpNFbYOz9YVQnTuuWZsf8Ga3PvTnJzW40tBx1PEQr8ryqBkGFE4pBlSaExYLot2VodI
Bg9riUkuG1drKUYJs21JPGP743xJGK66WgpsiDdfGzNrqcL2YtrYhpq2tSQrnWxKvSpLpovpx6GT
7qlvhu/rltCR1U0QU+XZrRtceFFPi6kleicMCx9koB80Ls9L7BGL3gvEw9wy7tLia4bkPsvZ0iQO
I8UZEVgX1J8THZijWZNZYS/+IAfZ7DrRiXMFIczcVYZysYgia4urXTbSpm4HZppWG+1BJHOPMt96
nTZA/ncP2dwQD6bUZTi4aMgLNW4TVZ4aae47F6yxC4qAbACQZPixMD53nZ/0Znuz0MBaFx2HGDQi
1uL21KluF2oOoO8G/2hQDx/IZmvZ9tNkG52rKUf63QIk3Wl68AEkSn8aG+8x7tBe2FZ14JEbLsvi
h2bxA9owHhwmjZcxCdkmfoUK+UvN6+poccxdhHDdNuJyTyuUVifp5esvNnJ2RGE8ur5BB9wXPT23
tQbo4mHamg3VbduFj+5EizIgxm1fJJJ4YQGnuev1apuI5PP6jMwplulAMx7XQqnSuuc4Ef3J7Y/m
hLJGU8uepEiSY00w9utOxW5ntt/qzhsW6sBS9dtTDgi0vxk69odmRNIiGq57i0ghZ/5/1J3HjuXI
FaZfZTB7DmiCbnu9TZ/lNkQ50XsyaJ5+vogUhFa3Ro0BZjMCqiWhuroz85IR5/w2+F7gSzqS6m7d
4mNYwz1sTIYt+tbzrdni9wUs9go4MqM78XSTmw2157gG8ar+QANCwyu2eHXU7VceoX3tcAFZMMc7
6c3Gfl0LZH4j48NiYCwvgua5l9SQ5m7XUKJnZ1d34IPu8reUCkmuZDBLIyGgJaLxcDMghLCDgbNn
LEcqMJU/slt5DZROOMMXc4ux0OZjN59zDr8a/P5J/5ilPTDNdt7PhcRgnjFUlT15vjuXb2+/OvJN
z401HQaIo2PUVz0afiovDlLml2ISb0KklHAE4bAri3Lf0otyWOQsL4bhxpu2rd2DXl8ae+Hj5Nje
dXlAN3ZFPik7OfmGAp029hj4JcRVR0mw8s6ry3MwtqBv9YzKNsjTo9thZ6o6rgy2lUmpydcooWix
TAj0wT9JSV3m7EcxC4VZhJsAzOeT26UX6OPkJXO7W9GY491bBJQCJ1NBsK7Kvggel9797spMZUca
4u76/H6ZJU/+avUbP+U2zSe7vxWMD3EQnOt6/dUPGdnFkdi6PBGUCLTWjmfX3ht+5l2TZr50AMOR
LORlLbG4g6idhmW1WHnT317r03BtFihG13o5Jmt1y0z28oGmK9q/bQ95hEF0UUtd37L4Fh5um4TK
IEIvaczhPpbLY1C5/YGs6F1d5D8mxb1ZGWm6IfD2sixvudUiEYBwupQzHMp0d6wuP0zB5BJbE7IJ
lDzPoq/A1Kqa+Oxe7jEJrRvRTfWVD1juBnxbWODcvbOSalqCIsxOiBWKVg0EJPUrG/+0kxb3lZXw
EBtBk7FeDs+T6ED7KKNUlYG0DObVeChTjyuvpwqJusdPTZdCHXgJWrM1OLnsXYtfuJ9RmZU5vYb5
8GVtQ6r81NBhR+ahXfzqENL6IwYCp0U2zsfBwRhjGYi3gDxPhtHmB7+pvmmfGTrw/bgkJfooI2DU
A4YSkK1HM6tvQ518idDdPpcK+AzK7t23nt2CuG17ndBaR8P6amKxh/685Yz19yQayvehxc7iu6Q4
5mZ8KsdVvK0VJczkqwZdRxrqULiv3L7JLi3oivOk/302huRZBhwF6KcD3PZD+jRZO9HDDhYm4UGC
HODHPFfVAIA8iPBkdK1C52dlE4Ucyyq7ShPdXCJrJC20GYejdc19xa6rlzkDHfTm5Bh0ifFWWANu
CYd/PR3QT0tdRWe7qm+x7OmCrMhfXp1SHhuQ280cE1zp20tLpkLIjLxmgSoRWREdq2zu5KUmXRqB
7XTPRtpTRrMYXiaMHH52dswkvVF+ke1Mso5NTv0bi1S1J4b5ZFdD8lhEq0mJWEM0qBTGYepTAszy
bD6Z9VCe6W86Cn/q4b4nEwWb2IYBynmkTR5Fdk20J4d9eV3c2YNoHn18NsMJtKI/DLQ/Xdx6+Or3
RfBW9r5JVI27nILSTrYxSZRXIvNuheE5FHlTg7Q20W2QjMulN1p31hL5aZLJLU6L4IlmsCQFmFso
TrrJKSOVP0pNVJmedaxz5jgFksPE5v1hTCjtdLrcv+i/eOQh210mTwUpHZdW2MnOzRFCpnOWXg2T
OneZ9cWOn0F0XTNikeGUiiOyJg6TPr7xBDkn/WGtTlDQq5Ryebd9eXYMf7pVTfLSr1DnE8/DoaqL
8jUn/W9rzL48lSvjZrzY69kjevMJfZa6AIqJycV+jlYRXfWzI0X7rbNn3ESxax26wfzVhwYEl4l6
GRGqdyh9yyLw2Z0egiGbH4oxkXQogGx48SgPM8/AKGyqTnrio1czXB+yjLYFm6j4MgvMLw2iPhz3
1iaLSouWiuRpar2YAqTgisBTqdr50hNBM2IwDu4pSFdPPRrnnnqjJ8Cjt2HhM4njzH5xJoxGNnn2
TkZBHYTP2DXpqe2aCb7ejz7lML80tr5mcOCvvTDZTCYro6184GxcGZWqoqR+wQuSa8GGAkpnbVsz
sN+pq3T3cTufYhkukDU0ntNERqFxq5oex+QR1JlSMDO/gIvvp5ShfLSjQ5CWBLQPRnSfffM8hFGx
I7fIeJJmiqmk+wlG7ED50sq++Ondq43XovZ+J1lW3xdZec8IxoAQx7svo/VeVjIF6WmnvTui7V4D
3odWmFe/yu0LcACFdex7T7HKwqa74VbBHtz0/6qpVYZJTfJjRffjwdcy9MnEjBe0vUXccWrd6Y0a
UV1cM9crb7JzMN9UM38DtdiUPycxxbqLxdnNPnBjpT4gAUZZ6zXmMQTCuBptxzKA7v4kO2bxjFqk
uJjmpwyEbhDkPjVDtPfWny7yyocxN4ZzFdvv9diJm+VyDyU4gcN4/N5QHPJYSN+GwisJXnQt/8EK
3Wonutbf+mOkYoldwSvozzfEilPQvzAGDC9rk+98Y2+SUPM6zzgNjJiSaNGgJmyxKfZ16d/RKyQb
fKb5STTNRCDgVB8mI1Yum1mV1EbyyIKRP/JUowkQClBwq1MJDvyAcjp6cCSRJYSLzed2JWGUwPkn
ax5W9GpefhUG8lpZu9PB8RMMiQgkmzz9UboB0Cc0LJJWAp1D0mpc5WqeVCBVOvFw0sxAXDcJSMmc
PwxEHMicJb+TtFVgWWMzjCE59TQ1xY0kT+eKMCJkJciactjVFvhnaYGEph710jMG/5FuoCNCFvwu
aER3aCnd6lYpytUjQv/D7aIVmRCBb+2U0bSxDA9rCGqGLcSASzV/zFnjfJ7w+Rr5Pm1N+yXx/IIi
EboRDCD5PZgfeT3j/BC2+ZPPJtMTq/WLmxlMYm92WAha5UrTiF3TLN9FIINb0RLWrqGKkQN+24WP
IjJxaFcgD0oNhuzRCLdR13wVohKqhx6GjgW1XqLzYJfVd2jKxAN97voyuGA735ZDiFp8mpW+MGNk
7wmnNcwz10HL/gZ6oHfbxVTcPtgJ2o72CzQV4qmsPMsU9YuxYtGzyJLZNslpnDESVYTgn4F+d5p0
Ww3vrZ+VPDUkDSRvlqcaiGdbBU/OczRYxuNo/6acyqnfszoYH7NhZqgyySChku1NBv7eltN5dJ3y
klB0SAReiIC4AdoaFhHgHKLCr5fGZ4xuLdFyMUCGm75AqCSPMWE+WgLVGHxvpJOSrL/w2CJ5tFgN
Bgv11FhuBm9GssQRfC7zN/TmNNf6n5zZru5+MNMHz95kmxPVEtXRYtZ6bk3yoruiiPa1pOUorOP4
ZohuD7H96IR9c3b6/LHtlv5omvJ3vlqrairBKwwPA+tHPL9pXWf8MmS8JdE2aeiEAyL8Ugb5cEhH
UlHGJCXY16iuVTymN/0X1+AetGb2BplDs+HDOowq1q2zRPlATDWIYGFeY88xr0ihmEMb9ze01kBF
DLRsh8COztVqT0y/gR3HbZDHWJ8Cq4if7KrBtzfjDx7nMT2W1bLuU4McpthQjaiMzsU7tVT53g7b
6vQ3tL/3VyEPx5wp8JNb4X9wlGQ2UJuJ82yrER1rol4+Lsc9vdoGk555jmi96fi7KGVxCLyqaZON
ohd6rVKA59U/x1EWkBg1YR6QCYJmKbHGMGtyt1dvlHBWWBJE9+IkKbaTQjUdqj0y6qRua3zVJ4mX
md8LItGrmdsqFSahrha5m0HSGlTaCkkxbWvugrz4RxdZ8KtiHC6VRV2OjCPwQELzt4WFJySVZIEV
Y/9ojF8YV3BoqYYNL6BOJJCOcczpQyWU1vraxYa8ABrcCrgW+kcAbJsOZqu0iJHSoJs2IDPE29Kz
33F/yt76Zokk3mkNOJI75kXyk+vePWNmRs/oN87z1yK5YyaPLo0TXJ3GLTh4qOArDPSggG6fkqCA
w8fJvnSdAk1JPklXhkb8GSPpDPnE4Z74+DCkDYhoOeMxteXXDvv1htGORH8EPMgvV2y9MZf/LKjn
K8SjX/WQoF1xwYlI45XKq4iYAg9Gsx2WvZiT8KrViH1g/6Yg5Iv+P2G3fnFq8VsD2VUWvY3KhT1i
DsJJhNDemKOdHkAiJXrH+YihovsgWeIc6MUbxabIFCTg1V/dNnzKly45TY1xsmb/nfvYwqFPa1Du
LBBMSQc5z17ggeRXzUjbFtdqqYx5lF9+da0FzF49FwGf5SWvrV3gWPMeIPA1UUBmG8X1fiqTzzKz
XqbFnnFW2z/jDIGJllJIv/kCmXIAZrnoM88wkBDRg8SAND/kbvU2OcMHa2xXwjj5ov/lGrP4m7fJ
+YsU3fOcwEYOh2jQ9P8SJu0l3pAkgsY4J+suFhE7Bxp4PHgAOkMbn2yEIFs/OxYNyHMev9qEFWtK
Cag5OhUZyuzaEQf98fCp7UvZ/aJsChsj0/E2CHHZmvF5Mi4WthIkFODt2r3LHKLK7O2ddAW4rVjf
NJ39308Kx0YH92+qQw8S1AnArkOP4+LPLq42gYBJnXjapr68N02ysDDN6XOaZ78i2xhPpvNNX4ya
3tCwkAaRUuCiLdbnW5r60zFYPUza1k8Hy2RGX8AcRT+IygyOTQ3iG7tUA9Ul5T4AwE3zvajkpV6t
DpwbyV3RMW90oYw2jWU3x//+7dl/UYPx7Tk+nx2GQ8cLtDHlD2qwGgLGSnp6n/tm+ZS3norIJqcv
n9f4KBpJK0lPrN/gHjWwpCFkbdrwy46DJ6Z0NlfgGSX3r2TZT6gNjzphYPAxRqMw3hZr8vO/f81/
9UTxNQufpAd8uYgx/T8J7PuSNqfIxOuTGC4dMet5XOs33NGCQKWiOzVrhEMa6nFxgE+NdAz3k1jq
a2GM3D4JuISkMOJvvqa/+I88TBio/pUKHeXsn52brV3MGe1UiHpMWoUG8yFo4BcDa35KY/oyCxy8
py4irhtlXEP6slo7nejNiDH5UKn0t1nhOl/rT8+t49k2In4r5NnVz/UfPljLpyg6g3ZQdiYbF/vg
7gtOgwvVKBdenxjOjk5EdCfVtnUtohJ92/yhJf9aupUgeUKyKMMDJTU4NRL8r10lP+nHgD37Tgre
o9P7X2qrIlKHSIidi7SCuJ1knxHeurNaMUD+5s65m41ngvuhD6Ifscn4O6bNNe9mEKdqRdkRrOaj
2dZn26p+Z10MzqWORH5FFw0R+iUcoDKCaIFqVtPYpVTTy9A+NpS+PM6E0PYO7H5lMKfrlFgrKQWd
oVOwg/vCJYK+sa/z77mbmNeJaCB66yqD4Fj/HbqGaIaVPFUaEvrPVTJ9rctpuGjseLRLc2+Be2KQ
4ejJ3OaYuS/EC43vcxv/cruhAuPP6qvHpcW661/0zw5VcrUZpdVAYzfi0v8OY4oWHWeSJCr2n8A1
uauInw46MpQS78669Y+ZwaoT/nCtQ6dixGL9NMO8vXYwq2XhrLe5lNWtDdczwQ/GwV+yZCtXepsE
GxP9pua+HmGV1FSNe2HjVrOzp3OMMaEmPXCpETcw6fwU/c+OlN97R7AtfXxxdg3IwUAdP1BebxuY
UAcBbG+CUUz20U2VK8IjLlgsuCpxbj2WHZoCi9KnzlueEiyrxC4myHLiONglqQh3bWunF01srVVn
7F2RIJJi3UABag/B8sEbmp2DBTs443HbJt14nO0gREzMeGxn2bRX3lKwT62LtsE2JnjCi4fbuHSh
bPg3s1+uNvSWS5g30p2NdjxSeotgJZPyw/+PL/qMzIu7pjTepFN+TXr8b5o7115K2uglIAqt6IP4
YdUpWBSsycxsDHpk3IQtOQYHuMHQvtGcJcmNhkMWTHkQXBVU2EaKD1mCkvNoXc9oEl+fc2mTAeLs
5OT1n1sujBFV39Y1wuFqf8rL1vqQNqWRcomoR12vOtocBxBE7Ell3POu+tlZhFfQXnTsQmQh/VBb
VGTbz3JN5L4x2pCcS57kJUaXgXZkS+fZg76EjDUUuzqdLpxHh2xK7Ftgy2MeutFBk+KECvHdOFSp
duv6FJsXmgmHIzzXV7f2PAJURtWLgX5amj/biQiUwqbLrMkeyAJ+isfRvFgJwQWpQVEuxM62NSwA
2XW9rzlTXzV77n7pnLeW7o4cGPXJ6epb16POaIbcPhBuIg5j154ml6IGj6igM7vPSY6Yd6izqk4y
ItcFFYEWZKY26eNtjLyysL1DMYqvmQhx46BqOLZGjRZiHD8lDXu7I6KfpfMwtstK8UTf0h8C5NaE
hQGWxPbvd8u5V0CRTbgHdJjBpjgf3Cx5cfwadDeaj/An6TUz4neVUdaJ6SxqBGndRBRmWpbXkZ4/
MabnejLSc1bcGe2PohXzU5mLcV+u8SsE5nRWn/7Si5vntETXIgp3y6NGg1Fkf3bWJHkkx28bN2rR
QI8MmZKsr63FHOwQZxD05OramSCXxEdxG4joc4eSjfX05nUYP9I6gqCMsK776CE20jKOBW63W9xW
18KO42fpOO2lJCREoCsvE4voIWuZbrWVfDJXAlKsaA8UimuwgdQXJV2qcvyh5ymd9CCVUMUhLemF
MUxRRKjX9eE9NNMPOTqsxZCiGodvKe1c1+abU1YW9QpVfM6a9KbHOIJQf5pG7+G6dYMjjWrIA8GU
v+shtQU1Almi7SoX9WXC4p6W4UZ1gi4UDH4kVUSpUlyUebvThj86MMAtreCNWDxQgwaKIEk3Zjka
ZBCZ3d7a01g5H80WZeQox7OIh3OiVFdlUMwbr5XEuUhCO2Y4exm/jwMuhtEZPbIUGirLKbHPm5XD
Xd1S/5LJ6CsgmPznbIKFkgJeZeRtCHE76Q3hn+IC69RRi0YpE6cSJLAzYaf0wFD1rKSXqnGAmTAj
GN4gxFabIcvV6IgeFMENieqqsn1S9Xye7W+DVtiTVJkqpdozMtvDdskJeK6c+lvUmjP9e+3DGGbW
hUVjR3Fmu8s8G0BEsa1jM9+UQLrN8uHUZL/Gli7VaE62VhzfyyXoLwM2hGGoJHHzJgVQIwytHXTb
vi2ukfKwxCGyXcyimyHsdtmAQFNDWFoomyaQr3kcwWPiH83k+FULxNpwuXuY7Hc60iqex9fcZvxL
6Nbd9irESdszMjspH2XIXGw6BLgVK8aBjBD2jal+XBp3NhAEoxMFjA/Wsz4bbUxnF0/QFE9MI53m
Y/pIg9ixUu5hlcvIPatmCDyeH8lWNoViK4s1c2v1tRTIf8nbXLaE3cEcKmtfVottSqrqZg3SXyve
kP2wNh5OskCcuir7sZj0ViU24ijqZV/yIDtRaqg0DbgpYG5C+JZp6MudXTpXPAHh0azkk6l61Iqs
o6PQQVtm0rO8RIW1JZ9us2ZzRLSZXxy1EkGQZLxtRXYeJovIrAGKhur19qQEUw6+eODyfyjVELZh
8ot6d9uIONpNYwhRiTBbPzPuQmtku8a/Bw8wzH/Lo6qh2rr+VebxyA8DEqLF2o00JelBncZ3AunM
Wfr7cU2QUKP2ULNOWQ4eIvKlvVbOz66dyyfxHL6upmHdWhWwAu30ZmUR+WBKBKgvzoLGtI2TGdZ1
SbNj05uEtk/UjSt5X41WeVcG5WentUuCEZpLGTy64I53N5gfGUqmi2UJG1uWVx6thYanys6gTAaE
W2jWNlaTFZfGth4qjOW7JulPauDY6VSlKCg+941V7WfkZohphlNbUVrWYP6uTad9Nqf6p5FVZ/VL
wWQszU5wKZ3+R86vlkqTJzOqHihT33cUQaF142wg7OurETXVQatkMuALwv5O5USQ3TydUdiqXnWV
tw75temiKrpooYGbmY8TFbX8MPepzxkJ/f6bysebtrsMNbhgMjis6qLOzlOcvdEOMZ4R873JnlFq
avCHLeLXWFr2EeSi3LZUTgMckkPezw9Lg4AF9+DVs0mE/SBjAtqUG8T2OvdJe9wRO3gguf5By3J6
Clo2ZcBQFrvpRS7rm/5zI0/eBaULAdWrcU+jwD4lVXTSY2USt8lm8NEmrAUYbpGQ+AW0iOPMpPWX
8TTcQ5Qnh64hIMn3iXapRfYcBRmTQ9tRGbfSBdok6T1kqTxGofE9Xgpl5hlwRLlFcMjdjNvdR12n
RTseenXATKQQkUH/3t5KM/FEMe7pQ7WulY96jRalh+gMYYab4q01DZcqxKR+cOJ2T0VGdiCEibuc
/P5jOCRHLeGZlcl35Jl1iIZeY2B4JQOIZ+S1pIPVxj9t77ls9nK2jA8ddtgQIrpG7TGNFnB5rnNL
jslev1423stvhI+f9F2GQeFYWj1qHsQZeHblJhMg8jo5b6E5beP01Gfm5LKU57plUB3a2Nm5Eu2p
/nQq5HW0QvUfr+4wcopkWUpBN28zRxrMWw2hQZkZYchaxlN3OeYRxs2JFL+9LBA2+L13XoPM3QrX
OGh7MWH57tYcrXI7e9/IAIm3PLzDEQPNXf9+P7C1rA260VXgwIEwUTkP8REtd7WTC+8OZtjLyGk2
NKRna/VjKqrnBBPeE6q+wQ0Hkr2qVBXcf+sTu7sQnsMkwB5YZGLrp4ybepZCatJOuDdymbwCj20G
vvR77MX7eYTuEIvj0iXvzzRoktE51gGBe0Rw37DsRBtPFDQrRGXNnlAfUDEnn7IQIFwODNtJER0j
Ed31e6XxR2l2K1pF/kzli/iOhTs+2WrIVmOZvi60Q2JGfs/a1p+wOKtAwA5tgHEu5jE8mZH9YeuZ
F8wSsgznm9+ZW7dtVMdBjEy8hQEpRfudZLr0YiQwYvCBzzn5A/MYc66m1i+xlu6T7SKXqf3+s0Up
xIEiSz6csPg15BDWkbjq2z8W07KrxvYlld5461ZyoRF84EhRa0zLdXG0au4hv2ZVAxP0gvCpFf5N
m+PoKI83IozulKC8aNlXsLifu8Il/l0p81DHkcOKv9hxLtqROANdXggNfJ3Qx5/TZn4wIPRh5gmT
TodTZi7Hrp/Nh9wnYURZ+9fKGzbIRYtTFkK/qmgIjUkJAJO+zx8SWFE+6+wV32pxza35QP5KufVG
5xki73Mf2QnzKdq/OFzafWQVrIhp9aJtI56ysKTuQlin6bIiRHxmDuVeOycnrtAkAG3bNJXSeQeU
eHuXigyJilvxILE5HTrQmsFu5weY+rfZS2PqB1no51rSBdGMByN357PORMtFhOkwT961IH0WVnOM
Bt8nE64LkaRMIc0ZCLyiqXYOAM/TJulcgBCtXR2T+rSGzvPq9jXLQDLxFVDBYTQAzNSa7gdnQQ6R
1T4ZlIr7GdN1U3L1iIaks5Dsxg8hdmLHCAAnAPXKQNCAS+WHxPx/6qR5lKzwt5YVJkc2TNIbucUO
ecjU9QK4jCqSN5G/ZEwGngqO0+eKGYt7ZYprnBcG2ygveC9GZwc2cF0iIvWISfts1Amt8cty1wmC
esasArbu1E2VMwSSzF+fChWHOqYQYOT+vi1CFsz+0VU7M/MOm8Vcf2pVAuG4jK/pKOc9Ld71rjQa
4LzU+cXK9152/IwGi6PcJSR4N9kiv7PfWcSmtS9N1LOoTvbHMeDNtE64jJ4PZYQHhQopdr2g9I5W
w4v+rOa+YxLbE8xfUV/HFGrA4+WGIeYYyBBGzP70WCAl3PYmXSOUg4iTFykUWbkULNQy1Lk+5ZL7
KM1Z1G14i7TB3UH8MpxKP7+Fme0cK/YgXLXdh6J5GJ3ikKi3vBpZwaeLfnU0tl5lLSqY9GcdsTwu
NJHjHqsfWK/+JqPiPwHIDsGKHkyTbXqm/acogKLoxnAeTG5DKkxI9WIsSX5aiqbJ8bNf6u2swiP1
5a99xFB56uJHv69iKpw0/FqqrFbaQN0q+2T4Rnwiq+qE1oqiejJLcbzYX9OSu9GMpbdPCIQA8i/Y
sWih3fSqA3Zwu6diKfObMP82uuhPnQ7YOkE+8ZATPxpYtiAU6t+N5GIoiHJ07Zl0W/8LrjLMBsVK
3VDwlllsbaQ32AfLBI4NVsJqHJM62sIUd01/ZyEkC/FiF6PyOsi3nDqlgLnH7wxCrbL8PIv+MCNM
e6beJsbrSeZGlxQHAyp+8C+eRCm3DO55STB2t2l81jNE4M3PJReU+neQVVkGN7O7pq6NAgGMaKeW
nZjFwG7LF7BH6zyU1ZVLs94ngUJJ2XhM2PDdmHsG4drewypGBA8ESbmKZTZlyTj3VPgRaMOSVXvD
oBgNsd6mKPvx2ErBZBWP7TWvnBOJqpg9ag73mtBbbPyyvJJKeKtmqHMAPO4gb8yf596gltvfaNOi
xER9aXvvzVjCk42c/hTGbb0l6yTc6B09QMzoRuhOw/GbNnHnCT9+0S2wy7KPbjPpB+kjHtEynF4m
jJGIErtdEyIhj/P6ZidTvnfUtOMw9jS2TUMn+ZMb2SHWgqWR2DFTuemD5Z5MqYe8r3YfcP+hk0FD
cxoD9weeW9Tcal4tsgYXMgGuFtKTbeUP2W6xqAcysplbTxxtp6kRtlXRQZJ5Qb2Uhyqv9PemZOCO
RQRrUPT7enI+gMFU+eOHhci1XOzaev6CJOPvqu3s/0Dp+Jg74DyEw+MX/PmJpb96SsFNP2I1gZ5L
ILY12c8GpeadiJKDqozTeTy5CqJPlJxaf7cWgpheQac12syN6fe400frls3ySDUQbufOpNw6C38V
rAo7Csrav4ltcP7U3KhetwCWgXVBpZwRhf4nDzj3f8W2T0SxDjBO/NHbR4tkpg6Xhx5zUNEH7Wsp
mG5Ggz2QC2Tesk0f1ho1HynIPPu4SnjQjGvXDVQazfEvYy3I3HUxjQYwbVjScJsViLCIj/cPsd2+
0BvvnxL/rPmBoCeDaAxSDzU6Qa6OmDew0rxK6yVt4PTblNRhs8FI9aFD94pvxsp2y/aATNQzH4cG
UBMRlxq78OgW2cxda5yWNq1vQnyzjeYpiMsv9pQvAOTxe2YH34IeGZl25I8DJ0HBMLTjWT/mDe1N
TU9Q9UCg5z88BlVcYNYrZsi7SlBuQ9UezAdFk5Eex5vKE8R8xk8xEz6uO4JDxeIVQOSfag/ydukn
VPzebwhWENzlO+bJCryMNJ78c9ZOrD1nbWLSoEhMAnydowFWKPRhaMIEse+zF84nTfJmKqzKaT4X
vMl7t6t8XM0XO2QKUuG1oKX4BFUq7Frh6EGy+LEizG1+AeXDO6Oot2xACUzx3MdAmVqIsbOu3EyD
wzSi8io0BNkoRY/KUO9Djp8qm8AOmqrZrIPxy5kc/1o7ib+Lk9917H/N4ugsC/QeDIjzw8raYGGC
/QDXc5tEjQUtpXC7z0lOHIKeq10l9/FboKqcanOdpjGhvdyIJn3RDHpmq1y/2tzSoE7V1pIhjJjA
Z6FAWU10wHf1DjiVXoogQF6QpnvYiwSVh7NchxVCG3Dq4CTe80je10kvsL1zsO0ad6H641UTVQeU
v1Sqz08JF6BJRkVkwl0oq1ReZigLCsUT2d+CbOqOaDu4buvkov9067cgTp2kv/5SDfwTCBXZLIPp
ncMKzQ+ugRXF+BEKCmAliUrKDASrTJpa7AdEnLnyRkQj2e3+dEbpyc2rEhKaDusN9O2zA6lCVmDx
Eq/AW7q9goABerydEnt6g0+iv1l+Hh54ge66sSID62H8WAnN70jY47j/SDyj1hMI0kKL//EaIkyI
B5RnaxMwXaEJyDM04uY479qQHELt9uoGJyFxO/oarxg10ZCi0DJ93EtRh8urs5KHdh0pfAjfSH74
Z3JXpCKP58E1tiLGIKinf08k14UrijR3iaoWMACZxceiqh8CDXGapB/vmmKMN5rrMgG4a5EqsZ76
B0agNm5MlJtCzIQZEVYYUaI2cKpHXjVsciN8muMUB74/UWHolC/titJ1raJ3M2Y17AssBL0X3eMB
rRBcDp5qWV+ruv9hzAsiusDHRJYtAPoBVuKtBBV6WhPwPqc1jTdf9r+Sbs6vPb4APQuEJg7JkfjJ
hyTuv6bhkn5M7U3qnc3Zsl8qt3onUT8hmbQNd57S7XUO7kl34OlNig7ZlgTrjE1MYj06sbX06mOS
1cPObwl8KeVwj6vkXM+d+0ok36HJFPjYCDSksId/RzPriI9/p3VDx6Rj2nUdQfaZqfj8P9C6a2NP
hJDwvA4EY+BcBL7NF2E9WGbZ7iR2f/aKsD+UiuVosvVbgoT/zQNoI015ukwtS1WcAly53Pox1qI3
i0x8oydCfS1Li/0mM6+5I376xrxnf68vPSpZ3lIkn5U4ERVLXkDO8hBSBLlzMUrsgglVuEF44Mnw
RtRolftuGN/iNHV3gAk+6YxJdqiAWY6NH6NrLh8koXOPg824kq/+ZajZWqhotqhmJtxDyY/zRAjS
Jfxu28Sj2GclLIwyOOnfFErLGcu8uzRj+TJNCDAT9dw7znszGcWHGwgH4KUwQD/7xMhUanxxnLL6
s1hZ0zRG4FN+WRgFX65jbK3U+6aDMJAVVLtIECDrvsA2r3utU2kKN9p3GJf9Ol6O+jyZVHCCBvFH
qncrO3zsWYW3WarqbGZYgt7fai1VS/g7xoZ+6yx5t9Mwy7T4EYtnsSsRcEVr+mC7YJn6fHeqvry6
EbVQdj2+h1kjr370c7Te25zLI3UlPWeg6bj70TDRZ/FYqaFOKMWo1orUxIE3NrDLAFLX9evnOZbt
1upoEgyM+ECAox4gddYNsVLjdRHJs6YfNYNqNHLa2wb9nCL80eA73FZtjGS3MGG6ouLuLqD6I2z5
hwBnGfN+a/faoDqgAYWfjF2M2UhyqrwcjyQU8u4pvY6G6OIJ72UwTmebo/4h8pp1UydRcezM+rAm
7hP8L9BjCvALsI+4JJ2IUFQOSRRwQLGOc2tNh75u5SftZ/lr7lK0HLH1YSdc7dnbOtSUonVN+GJS
4Igob38x7cBERAhpJmesCbg5rNPsnCK6eskkragWabz8ozP9/3WV1j0lyaqv/zH8uUvr3+q3/j8q
3LKVVOf/3Lj1+r36H/fvXVrVfyzd0n/oX61bSiEVIEXi3vdIz/6f/6zdoo9LIL4y+Y/voWYJCV5T
9A61W8L5XwTsIQVCgUYmMf/9r9otfgtkRnmsiDgjJZWM1P+L2i2tK/rD2csXihiCGCxPuFi/Efr8
+9k7ZC4hjBNBZcROXwsLoUCWu2ff+7G64WUi4Ae60dyUqG62YS5v2fLbQAPjo/4nfyMxMcLGB0O6
VOoQHl0V/5u9M9uR3Eq766s0fM8CyUMe8lz4vyBjjoycx7ohMrMqOc8zn96LJbkly+i2BdjAb8BA
dwmQqhQpBnn4DXuvjW2pq3aPTShugOceyim5ypufTq1ve1W91Ep91s7UHNLFL63iIPLYpidJ8No0
Chhn+ZmH72BTPyNFtkbD2JETyDNNFcK1bq66VAZ4Fyd2jsYGSLW2re2O57ki/KTPBOsrc+tolGoC
Kqk0kHXqzpdTYaEcVH4wqviMB25FcjHJRwVCJTGzFhi+x5pxUI8ElFymsPuSNVV+1ur7WsW7ub0G
Wno2yYqxpbnNcyKIkYXeSWauTqz/hsP6/8/Y/yLUjvXYv3vGvLj5x+P7GGd/fsR+/ZnfHjFhEWCn
DO5f4bpow9an5bdkOyG+GbaLgI32yEYzLniWf3/ETPPb+uSZeJ540/Ow0VH/nmxnGt8cExEeKDns
G1Jaxt95xH6RO//0iNHuurgFLSGYJpmW/dfQsyTNcmvRZ+FFaFvdD4a1Oe9GY1ysN0rDjonmUkZv
QpHuG/pT7whEVmOuT2Xs9WVsbqh7m4SiV0xYSsAIzu79r6v5f/q2e4nTuPr5I37/69G+ftA/oxX/
c8QkAub5d3cUfdp7Fxfxn2+oX3/k9xvK/GYgIF2/NIYTBmrDf95Q+jcHVKZOrIBl8W2uc5jfbyjN
tL/xO6WtM4exbUJb/ji0NdP5hukKGLpc8yYEBoi/c0thP+VY/uOe4nVi8n/y4hzUkLqydX7AP5fM
zmgvaAB0QvowuVNRLm7mjUwRdk6RvOTm1J2mcNXYWlN1p039HXKE0atQDxGqEl9Lx2Y2LZw1H1rH
tzXl6blJ3JussaK91ZsOWSUkCYVdsrO15oOEQTJNrZU/UkenOX5obE07mQuZA93NHE6BpyM2Z+4w
yjP+0t3YahOI3dQ8EoqwNQz6KlWo76V2raNqRX2XW1eBndibgPGcrwy89GVhH6Lsfp4N56zhgz0P
EYCnaSiP9tDf2dK5BO0y73SGWSC3Fre9mfQVNcRmNHDUuwFOO/PraWovxRI8Ly6fOIFx5p2MnTe2
/GpiOwFTd5MaJPr1I4Zuq8bpgRAas3G5NZjtetZonurJeicDDyaOJdItxLP59OsXCAPzaQnxE2VD
+1M3x42B3gzTdldihKkJMbS7eYNt9BxMMtjzEKOuHgfCi9AQFUVDkk2k+hPC+/5kYuzzWmhYOBCY
ORrROByFUUqWPoTdlXOFKifv2kOvGRpxhPNwVS30E4mcdEyw90MijLthcrc6m1E/UgvU3Zmt1mdm
GNGVIMzeMOoKZW7r4FgZGz9QprlRODB8B7z6lrSJAid0iHRCayuUQkF6bFvjxi7hZXUmw/emOtCR
DlPmXlequXIrOGBzhsMpMWrjqrMBaJppfSzG5rGvjHpv2IXjdbVMt9kayVasv0xj+sB2zPQqNsdd
EDdg+bqf2WI1XuU8EhxSe7FTZntH03VvIfUdsDRwba3eBAbMCFcik3Bo27mkF9HpIDd07I9FBbAq
SrOj3dkzzC0Wvwb7XIig+l0ZECVoaP2HxP68b7IHhu0bo7SMbVuAKrNTBdNmzN7iuNxiPJbbapmJ
2snCXYAjXMqqf3D5+vJypQCjT4qZji8FWPJxGeaLY2aHLs5+RqqpX0EZkAxWuU8M++XJTqf22Q7i
bd+M8g1Dmq+v/1bm7eaOgrDadkV+rxQ7uw64DqEbn0aRX+aAaEdTzck1Dk6IR4nZH4GNNHiDin3P
nZMb5X2drbe7JOCU3jndMBW5bltWpGFEkW+NyJzC4XHAwp5FCZTJ5Ja0pnYn8ml4Q8Cyz4ZuAfdn
kA8yPQhOMFRL3Q9Dn54GrblEdoNSSHBp0/hUznpBDjxeJSCtL9OCzth2l3mzaPodrmzeXi26yKgD
J6VbbC2GYNMJOruS7Dnu2WQbl11zIxO8QSPrW3thhqnhvbWFPl/CGl9WgT9/q9UgwRrHEu9DNK0L
9vhHYQFVtAr7GM6tc6iQQVMw000i9soFaoYpNXaQ+W/zprgorcxvMw4WtCM+AKtwa6XUc/UqGJtY
e7ZBdYmLp8ZiOOAOlH6DiJuDSuTPeaBn09ien0zevrELaTnFrQY2RX9erPLTyNHcOba2gPgizi+P
y694WRaPJt959sd0gpsUz8Y+zh0IQ0qismba5SxYiZj69u4ITyfFgNQ6yW2YTGdLt9GLo5C2nJdy
xvZWa5LJ4Wg+oLBOPTUGr2uywBnAM1QHu0CyCWkrYwmd5y7wFyP0uiwnvNUgMAqHf3jA9zpsmj4/
Rm79ZbKguFFi3ikbsLuE3EJQUQJckQSTLrKTzaD3LwJfHdBuVrk8LX6fLd0RQuHjWAHkr6zhKlPF
eMpnAgw1G/A0Uv5tMTfaTuotIc6cOCMvBlvEhwTlHcxCdVBWtU7UjXk4VLW1wduenVvjxekjIoza
27yc1bnqInHsRXjQXar6MBEOZizo2m2Dr7dPTp3bPwwukGKpLRdDuZeQl/AG0g33GNijjgWwX5X0
1cQ0sp+fXc42moQt24xBNtpBDWUE0ql41UanXE+LZCPAZjC7Mt8SEs22rt0+8Bh8LVN8pbBC3cxG
WJOhgU8fAe/VPKfrECzDYwmT0zBYKywkSx/aZEcjLVPjkATxBxtWLKuVm+Ou1DdtBe+qyU+W47qH
UMfyJRj0+9USX7nzDG2sopNBOcc3Zxm7so+OERuMG70c0Bsy3ruTyRwxPSP+R435GYTN4M2Jle66
wEE7CIK/Ri1yB2DktdVxzMjM1Q8jINoiB+NnFo67q1tk8ymH/0Pl1o5XNN1N68CcmDQNrY2poDtd
IyHRvaHQ1KEvNws6/F0J/wrkslVvGWPMRHfu2BwQ6ap9RgaYT2cuxrtfvwQrFA9oko3DTmd+CyYP
lKo1GZiv8glwHTtakbl3VbdQRKyIsbBheZKE7Bes8UkvtRh1zIWHy7wy2Y9xggx3tgtguAAPctSC
gNDCMORW+6o4HSltp2yHPew9TSU67+qG0FMmqDBcMXN/WDqv20qJ19QOI3jsTr0prACChta3eFel
2iRugb5uAhokX3MKiV2nwmbboq0mYQkxqi3TY0JVxNxRelrN4JNgzJU8ybsdMltzWuzito3N2pNt
E7D7iWx2r4RQ/l+prf/3xib/8nf9J6zA6ar+XQW+f1/e//HQNXH15xr81x/6Z1NHWWc62O/4K1a8
P5o66xsTEQdfF7X0mlb+x9xEGN9I/CIsaQ2XZrTBcOS/N3X8I9S0puVKE6uVq5hC/425CU3A/1CB
0xwA7OfljYvOlGSMOXzSnytwzjgZVg0yF9GYFcdGlAJjYz6hM06+SAU2GBfleEhdMAv2GlucdcLA
J1ih8DS3Ldg6Cr+k4ZlR08uU5MEt+OgjgYMvliT11aRqYUFuR2DwpI0aDTLJNB0SE06qFOe6bFeX
SeFn2VNuJHKz2o2dMj2bq4EUxtPIhi+5HeaJXA3mp1Vx2zX1Lm8xxGlBSELOfKXDE6mXwQZvJRgc
w/ca8viJcdBtEbQN644EnkdYIDbjZYoRLN86ncID1r31GaRC+Aq46cSMPTouUWiWr6NOEly7Dt8r
eLqblMA1rxZ2c6kc3CSB6nZII/x0nqk+UC2rA0vHcR8RTg/s1LE3IluH7fDbaIkLOzMubVXZfk98
w1UfOruhXLZWae6caFdMxzzZlu1eYJxgHrzpdANaVnuq4ZUmkYls4ToP1QWaqOdW7hs/5n7uTKwL
Af7rzNgUs2TILHJXELjsRG911icXCVSUoXU3mhsU09qVgJ8AGbihUGieUkQa2ja2CK0LOgDBzJGW
OwiEhqfXYRnv/v6x8S+f9j+32//xWOb87/+Flpy1zr+eo3o/gcH0+Z8Pg9XX+dtZIBmUClcq0KQI
BNbn/bfxjvkNiY4hFWtKVzeIkuMh/b0btzkJUOzh2yXnkXpxTXj8fbxjqW+WWkedTFFNHib1t06C
tdP+oxN3dF05ksAqZYPolAwN/nIO6FYyZXXOIxqgUiPRzrlOW3sLQeAxEOVJJdaDnSHdaif7+Kfr
c/vbR/yj6PPbMi669r/+F7Guxf6nT5aMAix3Nf3bf/nkuAzLMXEZ3cajRfW2pI+JljyS7rM3li/K
6GOWw1wG4Ic94DkYxYs+zO+9tdxMBOF46pSf4jAKPMiLJyXGW0eMN+f21u3Di9te96Z1sFbnDysP
ERC83ULc0oh1nPLi7d//hxAH99eLaDCAA/3PqIzBiS5+ZSL9aQPYz2Eg9QDZ42IBdIVOxBPu5H4v
l5dkaIyd1St8nPDYaQkVu7Pl2Epy3NtS0G51H6NJ8z6hjpRLafpUE+w6wYK/JkNUea0zfQ1d3yAv
qjgkJmbPSosvGkw1X+C6iQSDhCpw3sMAI0GbG1uLojYW8meoBH9jIr2uH6HENQq7Z53GO3fCxT91
ZFnM+vh9UBGFa7KVLrNrji1PQlNieWheac7wFBRf4tUu7ka9+KR49NjjKK/rbZ2s4QagMwea33V9
gNQJiHXuIPRWXzhVNL+LtHMfjLel1M54OpLnGELTDViwm779QHxn+jNELJ8GFn0nTi1POA/YQVww
xGjLK/XF43Yk3CXcFyEJXWmtXtTQvNW9nSBIA9N1b6F8zduc7WBF0begWqX2xDU9ZBcgBn5n8fKx
K/2sk2JKlAEhdSmJtjcJ+LMVwuB1Rdf4WL3X255+rav5/iBtnuJmHK/FVJxA9mZe3cGPqZh4KLOI
sbtRT1qpte/XIU0WDMsGoMh6MY42SuyNrOOrvg2p8uOyvw5NZOPaume1mKFis6h2YTWBWkxSEuzN
fvVzBDByVzxgBZJZGtmmTLLXuR+jTWXZwreb2QTNtzxW8QcpD2sOSfig6qD3HJoajzriNo0g5bZO
e2xCRAb5alODqxuG0bUJk10r9ZcxxuxYkuGDT1NHV8rG0GkG97hUW4ZSOzGNyZWRawGDKRTq9OZn
0YAJgDID/24i2KcPqoOFtQt9aOBsabB3uoVRpTRIPgTs2Ng+SWqPxYStCHLJncrKqywMP9LUfZtD
7Xtg60j0rGprrzvYVclS2V/VWNKiYwWHqWgcWfXeWU17sp1qz8DvoGupuGYqso7eFn4AiGk9EmrW
38nOEtF1W4WINtek8WDTLxMINlk/VLlroMRGMMxq5KvuQnKPgD/MOjlUDuCz8nVa0BO101Hmm0qU
kMShd+NcdFDe9joG6ekM0bGBC9GBBpuW9JC0DfCYeuVrKq7aXIbbDoQWCn7zFMzL1QDl1WNSi1NY
Nz3kycMhRBHTFdOAOB3YK+tV2zi5Tf+Gb6ndhu000TlFL7GBdHmcsne7JYzNIsxlhJZlGSrzye14
DbtmExUFMCtYbFY5mOcmTS+1WZjbUZQ4vJ2byWGFPdku8VWKeyrPosxLJ/uzSHu8knVobiBav2W6
AM1xXjoHkDwKaRhHDypHpoHSZqQLqa+cMm7gLLJE4g3lp6Ve+vS6PT8PqL86y3YBoVJ7kJMPpay3
WJrqbdJjSLNLayeI2PYSBem/0OzWW5+OFFyqFxgYeUsAv6icBnkFpmLxmISlno4BFl7djPfbue6F
7H1I4g8RAH+nCL4Wsglox4wfWQWgLwcb5g2kl/t93ISbemj2BIJmu4l5EmSfgcsnSHoI0OIqq2h9
Zn7kzXIqqqDCnAoqPQ7iByJHfU2EkRcUTeUjeLzFJ4cNa35otVwcm2HesuLfcmew1AtMfDAzjFDX
6o74bIhQhMYrK8GGKOg2RIJuLOV+pIZB/FFiyBemY870Axb490pje93kXbBPgFz5VtvftGH1IUTw
ht4HfT5uHC+0A0LOJeA064Qk90V0hfCbRHc2kXZnx8OH5i7mvZTue5TwWCfBU2zxBefQh1b/tbmr
2OQZqMAbDWhtNzAILeQlHsMOFd90p1vEYaLSc6xl467S+tAEAVpzqapq5FsBnUyUWYQ1dElfx6VP
zg3K3gW4YjqXpKuWa1dM0oIqjsj9mw7DixZZ5/rJqLi5QD6NhnrGxsV3O5fvU4zULUJwtQLNvZzP
ueotlpld7mJwdGTpG+4TghBk1r+GPJF8Twzjuc8KWlgmj7S/NSnzNq61pcbDKKpTQ8Lwrsa3U1TO
JstqAxA/1UfTzYesDA5DVr010mWcUWpXzZlZeUDAByqQsdCfnKT+akV2Q370cQnXzWzAdFpZ6Jlg
lLIDeOu1TBzsvrL3aexusB7ib3G1rzFWrwmnBqP55aFAXUrqRin2ipE9cHYCzltGXDQscIt5Dl2y
AE51UCU7yroEDOwbndZbr7ua70ZOzpvTOvZd4/qse2smNjL0BXoUtQbJlsP3Mod4pqbozmTUs8fw
eDWjewC1Jhnb4g/PL1rk6H7TI/CP6/hl0qP1JAATWo3BmqDjO+naveTZPUCZkQcq3+EVnbxIEx8x
wy0MOOfG6X1eW2sgA69KjM0IU7LhWDCnsVqTzg1WoE+ITuXn88QJOzr7sLHYxrjiNuEbtGpX3iGF
zD3ZW67XtWW5yVImQIYFjHHGn8KLdz5ZMGK8vuUWKp05I9fg1p6GCVMw+RNC1gjF6uDedbQPtGYx
Oq4JwqbrvLaT81DMbrTJEXkPU+Gp4Zl6jf+Wat4AJ+B2WfWIY6Z2C1ITXHTXwRiGR7THdzAqsT/l
5VMkOUi6+RPO43JEz89jJHWs5oy64wlMeANTYl9Gxz62X43UeTeSKxBd3YW09u+hbtw2E+cKrdP1
UqLNU+YyeVUCyIeo6RPX3B/riesh+uCaxL8rDSgqKQPgPC0j24mi+9KCzoO0AAVA09Jwi+o2Pbhj
jtOt7HHYJlF3GcK9ae77ebyu3b55iCfziTA+JKLGWriwgTiMgZr8mY5xX2TODYt5atxoviSCmbSb
ttjYnE3gho+mUA8avj9vjKrnqnQyxme48aPu2UH6vQabfSDxPGtk45qFfZMPhKtM3afhTME2xCRC
LpuB5NZOCRgrvtuTcnChqNwfR9ITSIqHeDNU93XVYP5vq22TkgaRaO9un/NYOhYDxiORLgQuW1mB
oIrjnvnnvW0TLDHNxX4w4+v1hzEZgUF02E62/jzY5s06GmgATBzq0qlvm1hQyiyuu8UDhZabycRu
HEmBZmF0dnhD7ls2RAR/PMSlu5xb5m77OWqfWvLVTy0GbAQc8T5DDYllzD2KkGAHjEfBaBWbfSKY
1UZkFnlVo8Ld0KevbHDkA1GysUbhY9vauGNRYT9YBhPLeErMCyfJQ+KGHMiw4jZ9NbKV0eSOYvul
zfR+1yzIVSeDnFgLzxpCWVrsnEHcjDTxbKofkJQF1vQed/MYDadYWv1Jh263bfhpvHYTLQ0VBo0I
oZIh8PudwgrJDkug7IBExhDD/GHGY/40B1/tIOE0lIPrZ32fAQ3h4YXePtd2f1qmdktS+optDBNo
o+2RkJNq80jFazzyuj4i3eVWs6f5CqwZmef28thbQntxpMQOa7WvlpW7oAsRIc6MKA5cssBLkAxu
HGo9Fmi0Usi2UrUuGpneI8J7jlTxVlSL6+nTCzhAhe+rE+wZy2OgQuAE7J7moP5M7EQdCjReW6Rk
4ZvIq5/kkHW3WarqM6rEi5aaqE0gfNXs6sqFwGO7wlk/KCV8N4SOLTvzOi/1aT9NVnbGSM5ztXqk
mYDDQJ5Gf46MM65Kl7qP3ApLr9/1Ucx0eL17zEpBDSTGB0hf2CZK3BR2Qx527zI1RiYXaKWkHyMg
VxM+suUO8FNSIPLtRwip0jyEsXhY+na52P14Sgzze+liRQbk7tUgPb1IuOz5aMEPtQZuZcIVvUV1
B+iQ5UnYm5/zaJHalTBHK1P3VVicTnB9sMNFyU1eRmeavEzD5d8lr3Zg22dCtQ6mwHkTASXaWBpF
3a9fgF2zeEb56AVjDwNBl7dDqpf7LrUhqdg7q4WKIqc3q2tJ8wxnuub4oPTyKWMuBMCzI8tKxilN
yLIfZuNVp3HYpQGCu2XRHhtmdqBs7F2qZtgCTJ6rPmFdwwL2bjZkeArDCU0in4PRlddcwrtg1CmT
3IQdPaOj+trWg6epDOX9XDZPbSFP5aB9TlNkHh2A5XgXz+MiP8EBu16olS2ulzWbzwLSnMOn4VQc
bjBE/dCUbXjE/lDTLbE6DWOjTuHivAoVFjsiDIKNHJuXqYpvcloAX6fGnApiRTAbnlOFPp6HpyqI
8DaTka+wxxeppSWo4aCmcYw40thRlIG6ZdxFshH4+01vVmeLDGosCYicW31564Poq5ypkssx/kkf
13GMUyqUzUqFGqarSkdGz2iXvOV2xCkJLR1PBvtnYVXXZK5UbHuCYYeyl5WuRrBD6jrDXtPN6kiu
bYO1thBnO4SoFBfaqw5PkTXxYOzggEAPj4CyDXGaH+MmzoDj0LDh0e3OSZ9E7HQb6dfm0Gxz7HFr
g1ld9zgoQ05jyVfaS6DHtY43Px0Afwx0Jk03UkqhPPCg3Fzbw/DSKnGLqbFZOUC3QxgnO7z3Psv5
YZeLmQa2a6415T4KcC2+E34Y4dlCxO1lhD0Olnox5vgTyQ9xDAY2PvaHPaq4Y/0JXYQXtjbrR16D
PMKkPCxBd6upMoLzvNJYXFyYKRz2sXbALdVe3hlyWw/HTNc5N4tB7tnE2oEJPjnrPpEaQ1/CRVgP
j8JqnRtKvBgjzRnoauN35mozIC4nncWtdIv3TjkAluy69y2m6g/pcBz1sqW/xizgkBVhL9edHr3C
3l9LNuNK1eVh7CJ9j7ruyqqdH8LE28vQFMJBvWrKDXveWpV+wiEHgwTYOwtfzLgDYLgy1rMdWiWx
l60CcZKGZzuulG905NiwfCeORlV73j9Qy3O46yDz2AFTMRBVSMpY0b/l+0jyIhrc4sHglSXr6Dad
xocBT6vV886OGudUOVK/lKHiQhFsLfrIRwJLoo/x6g7smH7hgmnwrAMmAW/hZkCNkCd7LQteARJr
l2XsvVJDEVMBMGE246gVV3laHE2eiXeEwx4dkjL7GUZ0eFZEb9PUwtdqWlW3SGJcXRZXqGoOvUMp
SQFNok9XrLupmxSP9sZBPUDpgHglICXGfKgNIOmlmXzZgfbI4pFmdH3mbNVoPKotZL2j3kY6lrjQ
2ceTqk7kjl8j0wZSBW0a/jYZsIaOOMEA+RJlgvVtzUrAjEoQ8GEj91PQmfdDZRwi4gjOtdR29VhZ
94mQw9HONdTwbPKumqx/LOMhfKymbs/vaeqxv3UbzT5ysVK/z2FiLt0aL7L+ppKeHi13n6BBI8CR
QMD8ui3a/WCY2nUJEzw0RoIt8BDuyKIArYDnOw1xQQZJ6m6rznl0YOSfcSxs9Lbg0coNdWytdG+F
zXMfA+n47ZfAeu6qMoIOAlFWm3yy4dxVQH8uxtG9WUyEGXCKBxbRYMyVPgAmsaJjAF9mTK1HoHoh
PbLdopav79EhYA+o09CPXGy0o8c4ad7iIHC26DovlC9i62rlayV4+O0cau1cts3NVHZXc9JfLWqi
8bZqf2nNNzl2F2LSdV9JkGOLwWs8Rc+y1juECEgDnEZl0ySvxvCsuV6mhCQRpABEG3SN/GIb/GST
CrBrZB9vmPVSDorbfqmBOoX6fVuckwoVd+BYP9Iqt1Fw73URX0Lw+bSJrGV14LSboJ0PRUhaRWNR
xARrJfHuBDHkTp7wwgEbPZNtMrcZvWWH3nZeNewr+Cg0LH3nssDehjFXKCfa3tAMsbfUSJahrNjO
R9pmYU4IkJ45cgaoAy0H0onSweCaxq0/DigPyeUy1mAjzgn9AFyJQFFUVHlG+2pVDT75YH6r0Pj4
Ud6gEDYjfvD5g39C0stIWr1DhII5g0PTSh6ROO8/iFpE4lhAz1vyRzOGAjAVNlFANQ40SGbGVmKj
9TSUnVsVbrN5emfOz4NHbVI17NuU2dzbA7HJEJSYqVrbeCJvqpnrz5bSl7XccG4m/ZARXuxJvKog
XH27DdAdN3RuDsHG5xjAaiqIkGlt80dRvRd87LUjq9YjK5gdmkNoY7rQfDHzuM3C5MSAU98FW0dw
OBOZqvx6bMvtGfJ2iV1om2GXZqXHY8zK3W8MXQMHxOxBGPo7nmnWdank8A/uF6zsu06PV5YyFICq
R8wR/HIR81l9fBst8wWCB6u0cbb3ZuJsWnTX0s7FszupL1cNH4UvNPmWCNaEDJC/I4gmLQSeph/N
nIYm85yc5V5UTBCW14vc5HJFYuaoGtDUlQzguq60TnC7IwaqrntJyfysJkD6qmIiWTgEyWaM30mK
pFfAFHvoBMzbNs23ccU7Q6L3skEbeILICW4u8zxiHSsDo6CJcW4WGopK5WJDbh1+/7q+cqWkpu+1
01Q+zVGUn5yFC80cflO70yaULcZqW7sn2iWANAzwYHI1JsokkLQD4A4sy1cR1CqA9DpFYn1MYuK2
yiy4gqjm+s6IUCtut10CjZDeb2rrZifjcY96YbFdBjIIGOIwvuv1/H5wEGDQd57wpQ5nWe27afoY
YWL5CDUuA5HQaJPy+SAs46CP1nfJbCyLbA6wML0np5I6yq3XbJ5h2CDRYrDCz4tlc6EpCR/7Alhe
9RFNnAoqmW5Iew19Nw79NFtMHzBKtF+/yEV6lCNAAmE9pA5YXOhb13XWomS0d0luX5UFcWSqJWIo
KnBqyZcqV5vFgs1CQFawz7IrsUPNpu8kk14/a9LLmDbbMSDdqSzj1ywziAqboKnlIt/MbXSW/Vxu
DA6dpL5xOnCNcQvLcUnvULNmd2UOXwNyCD61T6PuSUZAIUFwsYZipI3ULg5zSlirPwTpcoEaq13K
4oe5CvFcO5p8c0lOjS4Rz2sOsASD/l9UBJs6oOjtpeQEMTNsSIyg4VKrlIgKz+nmyoPO8DG2bbiL
gx5fUI4Q0OQUUGqnaH54oyPpiORwOy4tfECROmtGVL3O6zbEBSd+SQKTnxKKwNg1lHtZswkYQOTz
XXVQF6FgAGlG+2/YPiuRDcTG60KIz7hzI18LxpZRDMFfGBEPVbuUHqq9ZQM00PAdDPfM4yXZJSbF
IPZDA3ePV8qCDEOCen0RQPZh1Lsbgn7wLOsia1pAfJOUuzFEtILfzWNtexW764OcOutKUQgmWXyp
iojTvcw/4jGud7zoXkjsBic+NjADIoKUhwGVWFjYe0JZeK+lfD1K/8DtFCAy9MLlOq9dfBR6caXH
XFZ4//eNWPCF8WZqrBciUXmLipZToLC+GrnsNeTde+59hk0hrwY3YfM0WO7RWGhQie3zbCNxvMnC
410zTXcsEBVuOD84zrwl2Ivjro3v5wX5LAs+jsZ8EVvdKg8O44BCEZ9O7oCC2DMMlzyEOorXkSKS
r6/MfHa3hk8aS6M5i58CkOIlAnM/MYx8pxcJx3l/M1fNNVZrwk6s5Y2sxi/RquemYY8jx2RrODQH
piJIPcxrbGjDixqN5578YnY+9n6Mm5uW1qzoupc5ZZEIkoaAwIVtTTg9MkI6yN45Giw5fDOwGj9H
Q5lmA8KDyHyQdvmU9rbmJeKHGxmEEszRuE9t/TZZm4uy7YlR0J+JAZ9Pk4aBzh42RcJNTejuDuc2
eHd8Ygw4tVOoNd8NJ2eGN2epP2FIoeKhxrQGUoWd2bi4frijcyLWxIlBM1nl9ZITBFQZ87HXQbQv
9ngoCv0NWCCqB/6G6fA1gGSAjq3BsDS723LVZMXQBLaWmXw06Nw3BjiLDRG2cjYvKZDFk0jG45L8
SuIFtzYMzDcxGsZ+WWvfZ/QlEf+iUxxsZ73LeHsQEZFQl1cpqVS2M35InKznCRN8h6GOeUjYU15E
T1pqRFuycIQRfzWVQWIC/kkx8tH5FF5r6cC6ZU3WAR55QA3/mCacihaD8FxTHu9C4mbApoUde5Eg
6JuzO1vVJi55wMTIhY6Z23k90Rm8U5kP8dyy3nK8xUDGVbvmaS5d99wx5+H1kjGMhQuSPA/Tcl0t
KN2qNHzV6krBUIclMdisF8MkufQWkmdG1lQ+pFvKaHpM5uo+acwF+nV5j7EOpgO1vqkT55QsjyZ8
GoTYxG9R7H0EFipW5iL8EOVTucpJBBd9w/v0q5CE2a5BfWExcaHo7EFsQUAOZAeY1N1Si8R7pGiR
r9coRUjiDrASQaiR3XEhqL1vyWlas3lG9m+enVXpbs6zjVIk0MQSdpDl5sZpprpIiJPxom4aN00j
Psy6Bn+5zhbAxaENnrihECEvyIsnFZyWOSEooxK3EZCwlBQlb0wIFsth1W3afjAPtiqPuH/PetgS
WQTAMQ/DeFPVV1U+NlvhMI4bxTZeZnffNNXZ6DobjydzzKZzDkGcPTDQSp1la+u4PdNI35SaCS0h
SM5OB7uptaO9BPKixuJJpQU2Wowr2yCfMeu6uy5LIwrsA9yze1Z5vQ/uldhqFnFd/IST50MvqTXk
hAxQSUK3bQnpIQtIRheJu6lIYwSqUAvcmpqGsmHo9QWnL4AmvfuI3fCr769VyX9BEi2mV8IbKOsA
jS8N3Rqme65qzN+zCWh1bnRAynbzw8kgD0BLees7wRfrlvcLhavb3ZpkYG+XYnwBOE2S22D7vHtG
b7o0+VgBkhyfh/q/UXdeu5FjbZZ9IhZ46Hk54b1ThNwNoZShN4eefPpZVHX/f81FA9PAAIO+UWWm
opRSZMQ5n1l7b9Njem1fm8mPyQ7Kr1zT7gkRlw7iDEAn61UOHGilnSxH4vbWWEA2ODZQM6QxG34R
R88JBlLbzFXNWV/mmNrhMES0syCpXu4YzTMp4W4nQq5O1j7ZsHST7LNtk3jh3irnvh3bKycSp4Ts
D/d1FWtsfBKv8TAVZHOKxx1T+TwgAtIltamuqmcnbb7ViG8oboAN1Lp/L5XhKWUANR/cxkNNPI1u
BCWZ4tyMPAhPvWrsSKTB9b6f7M9L0i9LXPMxKsper4TOUnG1gl3a0D+reacTbVquzR4/C6/AsLZU
Hm3VFrQIZrtUkT9vXb+41X19bjLxAVqW//8ELv8H6VTBI/9ruup/ZV95WX78k67i8X/DVYjdHOgq
ICpjgqVcAWf0N14l/kLfpOKZZ9iu5oJgYhD/nwJV7S+WSLbAsx6OytInOvM/8Spkrfpk5YLfE38+
4Zn/HdDSmJxr/oE50TCBcqK2AbOy4EMnpPOfoCVqCAWkksmlVA49DMIx8yiiLWxwWE/RD4qqpcFB
oEucFwk0VZkgGqp2DAxDcsOUdWsnOMVVRBaa1s7AWvbkyeIQsaYFS2HDiJsy9zB3OHCywwWyV7tm
5XLi2kbnzNJCUOvzjp8rpgbhXCJL983xGEZM1v1RspQwuGZxy/lEQPCut+WfKVNMms/M+a5ekbRo
gdIExICqzQk3JZuMXDXijRaxlDNp/7IY/YTZq1dFLb5KEb4rhkY0lrEaJMutrvyUeXfoojXl5xXj
O32VB8a1bWreYLLcC4eDRP56DlNGWaI5jV307bGWkvmYTpErCxNSg4JYsY6xNJapRupjqXRMM7Sa
pFYtxypFRc9k1dwXSmMvPadfD2H2J1YcbGKVNt30znBLsi9o9ggUIZx3OTeF2/XVTAAnDRU208kj
KVT1hBAtXGHAPMVnNwTGfvUeeNCIz3CJYyhaIxZiQeMt4q7el8LYC1XflHbPKN0nUScBU69xzuI5
iTGDwJY9tPXn0LmXFSdtwdM1i3Gexih+LkM1v7ljfhEPEZY/Xqy8ZB0jAMkUmAdws1Sh+dN45bqP
BvJiXeKwo6bHeFszzVlsdxs3R9ETjY2AgKNCT4txNzJs/Du14P+1tvL/jvX8H3QciYne/K8PpG35
If95Gv0+/O/zyHD+sgSn0aRGFya+IP86j3TnLw4VHZGvaglTQ7Xwr/NIR1/JMQY7CASqqbbKUfUf
55Hm/sXDQT4Q2Lvufxf3xK18iuL4x4HE3YZTyaTMtzn/BMzi/3kgoebNOn0y1chrKAEilC5t1a+U
0TaPozO1EWWCGJ6842HrGQr1QmVf2SbTqZRGfOc6tmeVcPZoZvJz63nKStUjfesjAr1okUtXbzYz
RYtI7lM7UuYwQt7atWGvB1Z3NzcTBvufEJt+FCRFnHwbBHjiN9o+2BRbB6O3awIdPGM7Dk0PQaNa
iOMb46ke8nOSDidEGM1rrZXLphUW34iFw+54DnUhdoBX1sYlIW4MY29Z5KjhtJrIJpfoiZNNjKAI
dXerUzlAQiUEilacBdLTcbumyl6JXoseqTQ/FNuNvpgGH0ehmi9J6e1zmVhriqp45sEL3oQS+DdG
K8ayqWtjEbtVfKzy4SFir4VjwjaPkTcKsWobh66J01ZFmFySPSw/KhfI0JKr2SSsLGNtD/fAwKD1
MUd02vQqp09a5ZcImIPFZWNgxJmrm0HHYhxLzwVxk9Zb3qb+2kBYp2ee2AW8rJaxB7Npp6W+LdjN
HQhT2GSWEy06hTEkOB4+mqWNb3VuFTg0sVOSOpNIYa760pcM68xy6ZECQK4b7KrlNzc/r+sN09B6
9+8PgOn1jvTweoeUjb164IDA8a1vLMWudpnlMviv4mThqJLfypGDsJBvbZQ02zhy2qtiEMWAISJt
LlPcnZPFrL/H7joaAEUyycKtFsr++vtnwLQ/SiDrncB656RgneIOoieKWz7lAbP1rIF0MvkyN5nm
pBC4v143mK33jCiXHf3fzAe6OPlq+CT8KmP8C9rYhXWAasw4aLzgNmzS5dJNyRys0yE96N0IfJpH
Fc8y+YS/H7QYhxg8WQuaO2bE2CTVd9gY76b2nw5V/r2XbFgte3iii18Fna5dTdcsH46nnNyhss6B
AaLAaMRfdKC/R6SFEpFbRBpObzvHIbLt3RAXqywtur3j+//xwavYnwyD68/CpFsLdA3H1g6ghjWp
ncy6AlB8KY0apRKdJOSCpy+iqsE6JkyfOEaUtY5L1iJtaLl6rx/gY3jK8Cnq535iZiuHQbDT+/Es
axjUE83ezKQN2ye7gGkSsN3aF4O6ECn9VNunZ1/bW8yBZrUGmuCT/84wT1kVPhMKzVgKhQJmqAq5
lg5lPsbwPfWMhdGE8mK6IGRuQCKePiLj06qcUsPd5wYqzyYqDn1uG7h8KsTolujAMmJLImz/Dl5a
6/uyK9uV0SHE9eWwUyr1Eyda7xZX/M9Ow8KNYJAc/NZlcsakh+Rt90oKG0nTvmZss4j9LxKwaEDQ
gcN7iPN7yCY5wIhusubGAbbSomJf02nsQ8v5tJLPVo36Q2fV5dRMInXDQ7CTAGC2HLppCpEek/Ac
eKV7EQkSuUFzNk6O9VE3RZAL/UstoaVS1ie9XqZP+LvyTKKvzi2ogTBEA0YQAvNFsuZ3xe8vy97B
n62pYxW9CwOQf3wqzM1y9/t73y0Q4hAt/u8/+v3zeHrE75/9/cWGBltrp7GirRUW+e73g3ByNKxg
VAjJQvg6rc93PpFSf/+qwVoOqkczngXr7qVI1GJnTo/D6QGUzB2vLS9glhmJ3DFEkbtcaHIXDGFB
nM2/fv/7ac3C2Zp4TR70+5nfD0qKlkBV3Ncxbd887GOX//7c70Ob8U0HDZi7wzisW8tQnqQWNLsk
VFQiTxP/HniN+6TNI6qzbdtoGEy0vX93Ku4MUye1kafWv+s4ha4H1W+Ye/Lb0fwZMY05Cgl4cXMa
cLOw04J7W2RHtknB+fd3o0Lc3aCtGWLyr8QCDOykxj+rCFiLCYfZbyf+QHDukjrS9wOd4CT9iWEa
lZuvJOmqzPC2oyLc4FLHWr/zzgpxy2udLfhJLYuzHYV3o4mo4E32WbJlj5Tr2hyV8LNaDDZ+es13
BZq9CDPSEJygXpsikU+RV+8gtOCGp6w9rC/nbI1G0OQ8f/T21bJ0bz602yJuVLQBEJgKjv0ljqJj
a9zTSHl0NfGNFV5WdqVcyJM5UwjMnIYgxSI9Nt4U4tFhU0fEvBK/eiVUd2XTfYSZe8w0vOIRpZqO
iut9z4P85Fuv5Y1ead2R7FWFUptpsZ9gqPcc4xhCRoj8wxv8EVvs2YV1NwfjVI/OvcF3sY+nCCHL
xituuDomfbjGKiXBZ7jo21vYk1nZ3JS8PGkNt5RK5KAl01fHVF/7SBwheaUdnhu1Oo3NnDv5FV3v
ZKqlnpO6vIrWvvpEYhTQFV7FsLYnYZwEcunY+8SxXkPFjWe6135bU8ECOYQ6Ugf1wnxxIufdIr2o
eDpL3n313dTGpW2U6yYy3wU01Uwrw++aH55hUl1hZ12lT5beYLJnLLN+REjQrJrRvCatsmF+dmmt
7IaEfeHlf6pQuU9fRnedn1pLHgUR3bPa05dRyIaoBDVjW1WcXaM4YJaJhwQrOmE1N9Q2RtpuRF5u
6kgSwySmUcw6QdYwuh0nAVzdPjKSzWjw76Lhxm4ryQuk5rVt2b6D3scy3PRqd8v7/OrHuyzqPzxt
5FLO20tq3MeRs7hRhrs16p++LO7q2GB+PHVCaMX89jnJ0NkY2qlLrZ/E6ihpbpUj0aZ1u5Cd4kzv
enPGu4yQt9z6qrVloPbLtsufQF0g+8pkPFSmSqRZeQ5Df6dGUcUu1/nTiO5t1IebzaPqKluNxXCv
u/Dc9sGRddwZJwfPjPeOOV5GXVzCQd0UvvKnC6uLhediSC5I0b97nb2zJ9rVk+E35vo322coaho8
yBo3aM1fIy6+qGHh1ah7ppSkflewBfpAPLY7/PRFt7KYlELyaHi5Kf1rPUznCjtikSAK0AGHrFAF
a9FI/8yvaqa9YKHwomAGWiGdn/UhHrq6huWa7p4HcylICGngavAumzd696gG3lpemWyxhvrGw4Gl
R/rTCuVVkxD+Lou1WY/9Gb78UcvsyvfStzC3X2J/Y+gnhuPMez1uJl2m1SyyaYu9vppnGdPSjqzc
3Hv33AwcwO/ZzgSIHMfkOe2s5x4xi04WLPw6SzqH1ZVtnLUCjDZ3HXPGFHdeKMW1lHU0t/Rg43nh
DnNKzBJsD1ELi/NZMUBttUhEYLFnVQaB0kNpEAys9DNSQLsnrSrODVYijhp85jY/XRQi7CB9wHxo
SsYylJFloYa3WHV5JdnxzFA08CZ+VHzgXRwkwzcjJStLG5ID/IqBI8WyixUaeYhkM5ePMdZetUh7
a2389333J29xoVD88qON5J/O5BWvjrA63mRcSvQvSEE87+z4HUDJXlWje3D19CbqgYmBQakGqsro
FVBnkvpERGgYVnbq+IAvfvrp5PEqLPN9pPJGp6qep5Z7I5apn+G3a8yx0Dv2prxhc/tqTnZ5VLDZ
5HPLqLziuQniuyAEs0KPTfqY08xToktmk1YDrfdjyPUnq+boZG3PlirEBiCZdtDZeFCr/IXmgGMt
ZPuu+QOxEdWnVAlRU4oY5+N052lsZRsas6kcOGimsoSj7RZ0RU/li0+S3ESQzLPEkotx0Mwlttrc
I8Yw8zR9Kty/ItIJ+t5RUWZNo2entWYeFqIhZScbte8wUBhnaPJlJIo6ikB9a6ix7E0t3Vc15BkY
ME9e+AUvNtYESdhczMkqpFXp1ohv/J4IX6MiTYuvJVPvUcQjl37CasXlgoh53kOWIwmjUSInHDJ7
tLOuhGyEWHHWXfHZ6MP3WIzrPnNOYxg8/CFrmNzEt6H214De17IU3+7Q3PoBo5Vouon0fJk2ARRY
c0dz9KaP/WMcWfd1rrGscagcc/+H4QcQXSNPhHp8F0pMEUZcT47DgWuoH7hZy5kahi9RuA3b6BWt
/KMbte820m41wI8TMubvrPRlEObDYvKbBuatbwa2AbL4BO0tyX+L9oCCBBnIkxubn2UZfVswmvKV
9dnGgdLQA2pNp0zOnmXg8t3PRdKsWW69VsjrKqN8sy1k+hz0CJQig4kZfInmO4Qj8s4ekd4kz1Cp
G1I55qP9javTu8N8bCbDV7WpGdvzZmFteScalKfBPrGLO9iB+ghFhOsLEHrJ9mx0XuKI4HAZ3Ega
+8L9uDNurpDbApEfjCPRVC5SNoTX0ULTgCs88PK6AI6qq61eZgcQuhnnysZu5C0Z2VI0Q/8VkNhQ
6H2+0Kt24drqRxx+8v5IF0mafDsJcKcXVZ8oarjZGhuz4Ka6aVH2B/ismRfZwDoqC795IyZTwcJ7
cBiskzkSimJ274lnFkDhId5M5o8s6os66KyX3IVuKk+iqL/L3q1moVn88eNrRo9MN8G7jc73UcCP
YzP74fAtJYP2ibP31a8/+AtPeLEdcXM6ppq7LQr/07OLexYf1FRcG/xAZpocfAAxbhYFYyKGL7jh
BMpLNc0ZUu4LZFtTzET8Sj/V6sYPDkTPOusULdD2Y6fks+mp1gL1EEf1tU6CzeAMC0jGO7byxyLE
1N9jlKc6+NmbR3t6OUtmFeGp8XX8+KpVGVcb7sY+3fZ5hi7VOJiiOuvEApZte7GGxzgFaE5fUM+Z
8+ql+TDEO0gO283oEunD1lL6jUaXCvX1WbWbtOEGCHqVRqwn4qKT4JOI2tkdzuHLWItnkPHSb4+2
e68h4Z20uqTqqyv6n1Rz/uRqeRxwG8m5aoBqnRODZNredK1zfvhj+M3k5407zucYVAiiT4tDZhVH
FeagquFzdHbRs8BFzC4d5Y2tMEl/ykEbCYRuxXeGExe0DQl+QWqva5Vwo9GX+yiNNvYYvNQAdCTv
gLENwzWf1KCJWyy9Ub3WZXnPRHnOXFjf1ibFKdPVmzn2ryU7/lmT1je8UMLWuSbxXSaTa9YgvpFB
ZrPIUfEysYansXZI6cUWalYODpcBUom+Th45CHZrq9dWT018w6I37peChyy7uq0XLnxZ4wzxpkDv
Z3aF3NaKA5/VcsOPt6xuHm1p3L38tw+s5ypuZWN9SAbyvUIt9F8qwhbXEBLwLERnlmOpzUeZfrHE
G2xjUQxBuvBlvKKqRt3MvbdOfPKj2xb9lSQvawkBddRyr1gNZvMiAu3VCICcQuhItT1A/g1Omqyy
WHsfNStZ+nrEP7eRpxtWrkcU3a/MJsvXstOQJ/TvkZboLLL0g+2zdfWG6k8wjBvSeBfRMJz0MMBh
WkWQoSjjmSnA3KzFyTC9jOwT60xqSUMZTl3SDgYuXJ473HF/utSdEx1TZFe8UZtnKbXi2SUM1Uqs
RxOn4j0smGArljxMA5S46ec2+3t8yxVAnqxCMhm1xnwsGS4InXuSAegJsyQkiwWusLkNpBZgiTn3
8Y+ZkUyvEksUgD0l9T7BxO0jjz+ZNxKqoffmxkroWvVOeS6sZO5IkzD2AAwl6YU7d5R3JArol/to
1fA5uqrMghsRYFWKs4lC5NTYvNlQl1aZ7Rle3LmKITBWQk5aRO8owiS51ANUCv7gM8UPVcZISboc
W2SgQduv/DIeVkmmXyVQD44wa6R2D6WGjiCCoZdXa/DETFbEN+jTj2pS73deWRFVmsKiwIq5cYKk
pZQoVGts9+38XRRWOgvRfI9ZnrBLBbMzE0lMhlQmHWT8oXjGPDG+xJSDG5pQ5ZUPdxplJN5a+VJT
qiVkFKhU6xHVPvBkhqlBgzMi3urbYpHTN3UmZZBW6feyEdohJ2B2k/o28Hxv7kzzWSNBdN245jI0
/VuZZOVGhM4hd2R0GaKc3RMDTVbzQ7GDrF4O9JVIrLHeMZtqW03oFmx4o3y3YbtgdEat6IlTnRUx
vVl/8JT4VmO+vheJtSu06e2QCLmqaiYEsA7GHBFbTx0fX6qq+Okl+Y2YmSBfSKuTlsXFQhXuJ0Mk
Bk1R9RVHkg0WHQGJLOqCN/O7JGNz1jk0mr7hULt1yZHtmbroIgz7TB25TU+gBVOTG8JRLDosz19b
IvwuRPpjuDxxTbpzy05dDB9aTjiYElXmjJzDFzfG2tqovGXVpzh2ixLHvZIpVat5oFIhqu0kbHdd
RGqCI9AtlsQrSUbj86iDvUgyF7/nADy+zmMyWS4kYdgHphocXIQer72gWRdxVp1d0SILrHmlud1r
54AopxWsBGWMm6VfvoGcOx6LH0uiDVYBscZBzxld9re6GXnppejns+GoNd43kWBiJsq4nwlzW8AF
Xl29/cqE+6Y6eTg33JIjp8qvQxwUK5sw2dTDnN1tLiHPKiGPUbNsbPHmFPTFL6PmIOzQKnCGqDbI
cJ2bRqjOY1lf0K767ND1aC5Sw57lmvdhaNQsdTgKJjUxkiein+aVXe6hCR+IhNfpkMUvuTbsQRih
O8fepN5yl4G0UfH4/AP6KA58COEqGP2drqjc1E61skiscMNkxDKmKxd68+RTMhyBkRHy36Jk+EYg
UajCXow9/ITQqpuTe+0NeNhYtzlJN4HCoNp00w+RIaRDqzbijcvpEAv0JrbTseE3syWMtwXVkl2z
AauJkrjhGjSJUhoLxJ3dBW8Wg9ZlpJGVaQnIt9pWCXJ19J+mKJ5HgdTRNVDpBBMjLForJRRVPqtC
2RG7AgqcnvgvJCzulQCpWA9rH2XVPGVNj7N7R1HtpvQIyPPw5hEtuoJRO5N69lJbuFHG4zj1qWeC
i5J+zs8K9tyBI0JfMKRSIOns8lq0QDCwW0Lj0lLi/lsv7Hnjdptc745EeYB2vFYmx2vcyoFMuFmO
WMQtnJvTDs+VvoOFtSMPeymRw9dhUhYTHrdQZP2adil7HaOlrKgZXxk06bZW5mu7IPPQcdIVcnSN
7g143mkefV1ma7AaJLRhfbUaIRaF2llbxDiHMdI4TRY2pTJHMuWV6nD29qhl0b4UqvMDGkNfeUSU
u7aGBtDEOHJLbGCOV6lhLFBiBRpQq9vuSYLfOlH71Ef2mXCstQ+oqBn1Q7cGdKLOuik5CGoPc4pE
YRhqJm+VeiyTlbCddwXpOYuSz07poQt7cz+SIGDE3SXujmWu30YPSXTqn3D2R2vJ1YHxMvIbUCQd
aYSzTory7HpQNW6d3qiP+mSYRal17KXcuLbYS8V87uxg31B/Nd7UGLssgv8oiemT9WifaizukFxO
WoFj4NLHsUvQ2ENgUD2NGmcSVLLR9TOF/WH61uBnFiE/nxnrFyMpTgIYWBbmldnmLOINWUcdR0iO
uCjkcPAS1AEgPu9KxYBKvzLHYJFRbaxgwiwtBqkif7c9uR+a6iLhA6psWFV69aCwpqJYBkp3bA3z
ienb5+gQPdpfJXO9yne3ncPyZHoWRkXenSG/AGGsxworxHHm2sVbZqaMaQgDtzP2UdlE79P2CIM0
rXQCr8GJrCwHURz0TdyTB9Cr3LDWpbPi92FyHXHaSwToLVv7hdHQytPMo0SSa1FejcPX6LeYgHCf
NtGChdl5+usqJTkk+XApIrKhjPBkwch58tY2vFFDfiAUuDSosbFk2HuywnAG7Puu9OpnAYkHyO8Q
ltm0f5riw8jDtxRjkQE9HeusQt/iu0on74LA6+0IiWm82RVG3GENUT4UU5AOKfAgy2P5nlawjzEm
2ykyEcIHjMzLSBlhQOEVBMgMirMIRQs/BtqNJD+jIXS3qcdzISY5Mm6OKKFPvk73pPnjscouSUua
2GhtexEdw2HR0pGnPG2Jr2EuUvy0Bsy+ePYrGHgXj8RnVoVbVUeDxwsqR4LlNeKisJqSarMtc0AK
TLf8/pgbYlpZolUgHMT0T3YZvo9uc7O6bt0b0QZb1yjrQSCDM+Ygn32mXFTHPqljvpfORSXe2wy7
Nzq4ZatxagbFsY15pQfpexkOeHcSjWwSQmvYsFcw8wjiCdhiS3Am+/zCwnuPzqXV+70ms/c8Mu6x
Rsshje6paQQxK5ij2lF7KsL2xIgT4p7Udeh10RoQ3NnFj7tTWhS00kFy4bRe+xl2rbGPJNGKnlL8
WkbtENnZVbOgsIXVngMdrIR7dtTLW+kgDCKtiNmEIRZaNIQzA8jPMsx9SioufpUXI44+28E+e6Z/
Hc34qXP0Ze8b15QsNQzImKXn1r3XA6wSlXlCIrReyqOnFrcgE0cz7z4DXZ4ELTbH/6c7YB3v2m+x
KV8xuz0kExnOC45EjWPWRJeqoA1HGWEODie1CpEMTxkRGMvajSzoGwWxjv9Rxjdbchs7eFo4A8du
c0y0aCP6YMMb8u443gkjROwo9n7Pnl42O1Or372QLCgkI0HZLCJ15QbBW5mwlGUozVsLxzD7OerU
/fR9WBytGB8sVSS86C2QR60MTexIk/yxLd5iunuoFWwPsjO5J4dufOXgPQnXf5S2uOZieMJTajNm
8tuLAi4QV2DxOj63v1DMiIQu3Gtdd/dt/8myeOmT33nvvfbVS9uZqb01hMvNXC8kMwnphOMqn/yg
tZ0i7e6VfeUGOzEgtCzSQzHMSXtdG23xZNidsQ6S/BNCd5PgHN311Z/pcY3V7XuRX5lDnlxjl0pF
Y4WAI0Y8FBtM2DobgbXNayWPnp3OfiHy5lI5+X1ow4PNpI+pqOMjYxDGNrYqANJxFwMXa4VJSVtB
Ik3um+Z6SE1iYe8iVlbTd6g2+o4B55nG+oVSaWG7GG0WJNjECqholZgLv6bjSeszHNamSvt1h5IW
zebKdE5JY98N04JHDVeBMX4EdoI4NSyeWiW+4K6CYl7dumZw1Er7qgnrCQgcolOk5xFX22pRDoFP
emX0pxXdxZAaKfUklJSIxlmIIiTr2QiWiot+LMGMoEDzGruEcuYt1nTaj0+QPQnOxo+KHvXoY8ix
SeRL3xIlWZThqUuw6hAIK1S7nkyfdklkRTs87ZEUV4IGXay9VNAt+flnTSTdHEUEIXSCaZqSKSvF
QAwTyi30iL8Yk+496yp7Jn+xgzC6EAM1TcSccmbWKUL1uLoqWhE/sM3FUGNyli1bfkU4V7zNEqpB
NoVHL8JSF3UcsaJyXzTFG+a4zxVQGRvhMlqLjL4M42J/CLXdiAEF9Hh29Gqx7LE2WGBcGk4YWbLO
OgZWdVFxPuTuwmYJP69yF58UTm67cpZ1GrxUvX+rGVCPlq4uLIcLt/B7hvb5S0VBuIhJnIC+TZap
1JFQd3wwBRI4GHH8AZKeDO38sxD3OLTMpV6hFPy1bR4ZxXmeOh86RNN6l3+Cl6/1SPpzBRPYWSrz
aN7iGcMugvbcCphdxWh0ekB9hDf47+bkliNWRB5rUfZEnj3nqhlgAlHetf6hGhg09mqJ9MvGcUHq
BpPAoWQZ0BTbMEuGQywRJXsmG+hOvHTs4A9hSjdM1c8TckChLeZC3+Sjomx0JtOl2R8ae8S1XE3v
RNUm6+Qzki7HqhK+5n4x4vBsMOYtKkrTonDXdjdu7Eob91r8ZRvmZzSQDedTia/jEQEwS1U4/pyl
A1Yx8zQaZlZAxpEsuPbyDFW6bElKpZ5mjTLTg3Qa+L0nI9sg0P1oOUxuNB4ZZCBxiu6+pSWJ2dFY
vbgmTbkL9kOTTUZVm1mL3GGPpDgHw2qBw7tb6VGfFJ3O/qwYn2jWmIinkI6d5vO6qKLnKm2zRd0Q
QT4YlDuNpyySoj75irq3Ssx9yekSyygn3Goo20ODqVY6WByoOddeoVdLfCzwmEp8E5QccQv9gcWN
56bLbvKDgoGP3YhaHpGScInq0xQyaOGvA/Y4sVgqWvg6VSGKEcpbp3rfWTlikz9qbJBslVBg96j3
9Avg+O5uDJqYLUSFfUk28PSxSLWaZ1e6+YKW7wT9sqY4+NGLZkfWj75LEBYtPLea8/3IlZ9Y5zwv
tXXKQqWgrlB7/bOfLKxiox3mU/wudM0i8fE2LgrvnvbJLacnZKZQH5Sw/wpTROi1w5iN8DBSDVUa
i1gemPG6B8xbniPp+Ng5ICgelE7fxkn90ppkO2d0JCXxwDOnYn6eq96hNaNDFmVyk2K7OY8sWo0Q
u3uPL3CuEHrYolznRvwU+HF6MMtDHJTKFr/rS+mzLyU+dknr+jKa465pFH3RJHmOk8eNtoy4c7Vn
+6Sb3dwzbHgVzgV09rHKnCIlWZdwVhr79snxxidFNIBHom6WYH4DUYrljxOMC98pWXL3WFazsim6
VoVxnRMCZ14zx/C4wlPUhWa80kPlpdDqbMmr6htntmef3HS2fO4qKki4bVVt7+vBsCpc+aGwG2f9
/doFBnGNJMcaiokOQBQtwhil5ac9kRu/HWNM9DHe3ktPvPlOdTMLwZiqi8RCKTZqRQfkRuWHF343
TnwjSPcHpwdWSgZmX93AHAJzpZMzVicUawc9LcOVhyPIXKlYhUXCJdAqg1CpJWcMfn03Ryc4PI3a
jeRqX5uRfdRT++bRE67ttth5BQHVls7OURJzSdQy02+vOYeOedBklbEqsxMsC1ivukYEpceCqTcD
a9e0PsKFbk2w46cgauuC+8A7cnEuC3IBsLgzFgm6P5bmMTUqSX0FI/cw3PZ0avOmKp7AK0f23VG6
EDGisbJRjEtpAriBYez7RvwYVX9MdKfaDRSFsVo2p57EMt9U7W1MxhEtKPU6xq9vWRXhgqS6jxK5
U7jSpJIezSHZOhqhaPG4U7iwM6XahaFRPZPDfMAJcV41cnhNi3BrY2WzrAzGYVnv7ioj/ChShJBZ
an2YdOduHG9LiAOPaRy1MNSErqNTlr7CX+SdAp3XdNh5YjU8E8l983tQg7SvY4aRGO3oQXNN9Zp6
BSPCpQw0hNJ5tvXx7GLR2/2kOs+Yx84kTl64AOK15P9a5yq2tX5jn+jj84PiTWJC+cR/gckif2+F
XrdIFALiGTfPBLs7rKlMdesbCHzC4tNlI3IQmvWRarpOj5g80HHHi2zETiMLNHyisn7hZFZ+KbmZ
fn/BK4i9q4qdVWULVO0W5GQmMs42ZZibFLs4zxMRnZfWye7hvpUS9xXUOAW3IRUcgUh7mfKWyduh
WrhjfQ30csTjB1ffrPM3eeP/KfNGWTp6uKOM+xr5FxHtJlEr42oCJLEooc7+3+ydyXbjWJRd/8Vz
1EL7AAw8MPtWFEVRlDTBUhOBvn9ov742KDsjKld54LkHyQyCIAiRaN6795x9GH21GjVwmJnDwh/o
wAU5/C4Ks4tUAbFDpoKTmRV6d76+Meh2DT5+POAcFplS0DpnHrEwcnk1nVNXpS9IYRk05ZS/Cxsf
c0yw2pL51z6t3assVGARfnmARuVj+CsujpL+QkHboS4Ywr2bO1dlhBYRh9o1j7kPYsa241cxwizP
J+Cm3er23nW9Q64H/irzvTNVlLwMEOF5IXb75pdpkg2FJhSJiFKdRsebe57Mnj39K26KgOlyuU8I
CU5GHCv4IRureOXevZV2BOB/aJr5oGv0opp+06vImbB4gt9psJC5aQ7xzntVMd1u9QIyHga1hUyM
dH0jvPNCkhYSLyZpBIwcrAG2jgbZrifNdOO1HKBA8pZUY5EVhJxxLRfNfeDKM6UBbW8rNJqJBZXr
HE3opq3r19wSckPXlsxA3eeoykaGOQp5pAU3PubfXgloBBwq8wGalIN5aF0UF4XeLJkFqkvGnO+k
dR0pIBEYnfRPll6PiywlEraHB4Mz6EXV+Si9oAnCDyW5EzavZof7s4lJhAxrgbiiIth5ABaXuMPJ
c+iAFExWyX5/6Gu7XNqUtylho3B0i5LCl9IerKagkmwVjFbLPYz95IgDaGYoQE2lFoKxEQcLwCDJ
38q2s5hG5vVwMCP/S/Uod6miyVdulNHJQTPiZc1DarvxcohjCqVIXM2cLEojZPjaM/21yNF+CBCL
0pW7opkSSys0nrTuKydkZU0swyPV499VHa/zsB63+JE+U5U+alJyVtm53i8EtA2n25upfvEtlJUu
QRQKg+s46yB4FoMLASx7HF2G4wO+eP7gYlU10ZuiDP4i8kiixv9cSzgDHD0dQU9BjpBwpprjSneD
dI4DjghwVu3LmrtmFaCPCjZBEdlL2IUPapute52ioK89+gY2yVSnLgkn5L2rnY3W4v6EiwUGtnTX
JI9hkhiiTwtt2aIbGZnELnE7ryHXK9BBFI+7ul1Fk7/W9MJ+w4j9USGyQ6YEs6aVq64sdwBHEgzu
DKvyslb566UVbsJWjDtP05dMj5oF1r12VaYdEx7zKcCnmiDDW/jhw5CtFBRx86IZqrmDsb3vpIKs
cJxVBl+Urh/I1IIVkPMF9KJnAml063LQvionvECdjGeynfgU3u8uj1GGxQ6IgD68WUZ9DMUo586k
1OriTayT05B99oZlz4aAMg/dX41RlPtOSh2R6/pXFMPICzo9Y9jZERSCPHs71s1waiuySmqKKB+1
gT5L4PwmVeAD6/RXkOxq/n9LihqDrpGUz4MvRi6bkfoYqg1zODmNXRluSy1AiJUyAK4VRJztGA0H
vKs+UcRK/2Zj+Zl5AYZY39XcbasVYL5iE2SRNFYtIq4CoRxDASgEL4M9tO+JIbpZzYzmkjsd2AKF
CyP8JUr5HsXAENuh61y1lP5tMSi7xB/EAbB0v3cSGi9Ooo0fpUYapDmMr71JkaZRDaikqr9pej9f
BCVNSnrw7UMYqlcdkBBglOmeU4x+vccWSweTk7BoyYDJJ5J61RJ3vRaZRQSlz1S2SY8OSmWzqg8Y
phy5MKIkPTI5ogCR1rjedUvMgO4N62oye2dONn6MnfdNdtnw1IOs4B4UezST9fGDKDO0zhy1ht+p
J+4DyqrDeo3bBg1AHVGb63Cl0+b5Pw9uhfy4TWk5N3oeHiM/fVbatNgo3RAe74sQZJqzrh2GZVRq
OaeYQpKnbQKtj8gYNEMrpPeKSWookRzHacs8FPKG19wUjepiEKrZJta65tZMKb9upAKyj7r4RuNE
6vJX5ufxqcu7/iEnsnDGnEneFJVJjGl1tNKpnhel6LaQF+TeGCwYWrSa5f7+XEwL/TJjYRN65Atq
Rb9LU0/ZqWXnLZW0yW/Ar06pRpZNx9h2m8nuPfRaZuWmhSU/jrutI7XinFBbm9Ftb+yUdCQdrdT+
/pB3cPIwi2nzVksz0ng2XlVSmcitawqEDmENzod6LBdm+WYGWXDQiQfboUs42nnjHr0+Bz/Y+UdH
T+KD3rr+rmBUrODvoBcekJvCn6YGQ7kftYLvzdd/nqlZXO3vy/vYLn/+peRWvFMJx8U5kO46oux2
938hno/QxqvhonVVhJnTgyuSaJf75Vp6FnpRaddP4aPWyfR3XjOkdvXcuNqUgywLxAxWYVrvlSDG
PaeEWOWVsyytiFsm4/3Cupa5nl1JzDIHQJJ2XTJTSJ3nytiNFD2vdjWMz3X0hDrQvPZZSdFUm/T0
6XtT68aV8PZZy5hgDn35tQ2CZ5gnZ0THIbN8YsgMR01JD2gDZEok/HoKJo8yLy76OHQYahC3eLoq
qcGJ8eLZW0cLDMmYUn8JmSfvUAagRxHNMxgZheuMvS5tTyz1sYyfK1qP25BRydzCIP3c+0l4Lnpm
/SajrWh6yHt5AY8XPtwXadIB9FMyxzIjsU672npm5LPobX2Ao5S5/GiDeJZj3qNb72xCO3mayE5/
EGCt7y/SAl/lOOUezewNZZv9XOmx8+yyk3rq5jgSe+c5IogFWlvnHcgjWqdRFJy9knJUEFpyK6zI
e3bdUC5Fb5KRkJCxHaSZskbYXi5y/r7GtIJzk/G3a5YD/MgolOfIquUD5NXr/Zlj6NUTgIq5wufm
6EzOg4LCus+/dS/uLy3TUMZ3wQOCNP10fwkAwKLX20uqMa+ylSa8UtmvuNua6rbR7BChlu7wRbhM
nKZXS8q+ObkhVDUYgEAMjK89N/VNYxLPnBlBfAU5le4r6Bmz+1PJ15ipgJz6guuWmlxB7w2PvWh3
92eQO/pLQz05q3z3UjtXPGjpNSu/rJjjog2Z/g39WF0HAJfAzPVzAAh1okY8wBHXEG2mE1tDXnWt
fNObFOjc9KyU1Ddo6duH3rbqKzh0itIoLVZCS6+lZdHdy5h+SaORu/vTMg9U8Gj8DK5SN9eqzWlw
Ki4Zbiby2tSX3VX2XPzzjHLt/WkPQHSZewpkT2F1174ZrWVlm49qD7ogLPzhKuBQr0gc8uESyuHq
RDBFMm+ylqxUpVWOPuHi/P481I51IR+b8Holic984SzXEAO1ZSpR8LDsvpqiwq/VRr9b/1lWtEG5
qPVOLP9sTm0CY1lMxOY/20NYW61bCknzP8vyBOs7RVtqsP98RlnUcq/3wfXPIqq+1rHQMML/s8MA
iptHxf/Zt5/9nf6OYkznIyFOpz+LVJD/NcLpw0AU0LG12nLZRxvRFR2JJn58uj9gvw9PIi9pAqKF
+3nwHfeEXW3mtd7/XmQw7n2sksf764XViENPoBGhglpyGsIYfx4ph8ei6x00EBZPDbtMTiPNjBlO
Frm+r2gLjF5I6UBGKX52lrm1BHLLKGt6dn/IKPokfqYfmO7cTEXNJ0ZV+ZilDaecKPJPZtbnsVKL
qzGgYKthj62pjpqEuEl36xT1qdRb8ysN7a+88oknS4JxnSJp3mQDVzmHksc0doLkQy1xYTYglO5P
7w+0MkcUbb56vD/NCwTXNSSu5Z9l/1pPLeI3mG/p5q+NTO+/b+m+LKHEzAEd7v+1DYUhwzGyK3GQ
4cO/3v3nKcFj+rZQ+AH/2as/L96XxVEcrLE5Un6e/qz7w/2FCLIBA5LOsLkESNT3/7ysl+PAbDw1
krkZ2gW6sWnN++s/b8L084GUSCOg8limVn1Th2FmVrK6kkzcPboiu94X14yCtn6Bner+1OKWsmAK
BatielPhje/0541TKPPipTRPxpDKWyFb76g0BFDeVxo0VVsL6Y3L+6tKYkKYoXawhxwhbxJQU4Fb
8EkJ8/xSWJzD05bzXB33scb+399klqa/oq2Wru9vwmbItBm9zxHKprzpdC8qK22uiVI2j5HUfva9
kllHXCflhPub7BF/RkN+2/b+pkoob9QDxcmOZfois6f758Z57hzBVpaIDtk7tcS4AyFMW96fhpkl
57lkIn9/Snlz11KNewr6LLlkVby5b7nUyn6PdMuDKrdB/G/CMQu/BGuek0xJLjI2+S7qrF3Kykgv
Mq/CJ8N7ygusYfcVhA64zQ5aUs6mZQWglpOtuGjJpndP74nCiLuaUleb+xr0hzviAb1zOq1/X6Q4
xUA7Owh392UhgUj7BK0cWiM2cn+AXv6NJdnb358RZK9uixGRz/3pz5ZS58F2lItZ9s5B9nS+aHmR
S58E7keCb6mo6vQN676BTzGwNrE3NlfpBqdBtO7HGJbxHCmq/ZD2fKm26Km8TO90XWUbZIr2UgLl
p/0P+Eb1Pfsm23R1X6HWMDmk4agcoE0x+01gttNsdz46BOVxX5XPptN2mNnImSMso3nXiuv99bGj
KgJTLN+nkGq40FHkur+AgI6aTR1FTxwveAodHxXetEVLnvxuRFPt9MHKnEhFFT0Q7vrZy/11P09B
2QtbORmEpB6KAiUXJXj3I9TGZdvH0Wsl8gKFOp1YHW/ji2fru/sKDCrgiLdV8GCgBnsQMMApafG9
UMZ78ONAuzp5pW3c2BXEV/nKa0Nci9DDgVQVcvlitG+KMUTHOm77h9bm9EYjZXy6UOWifhzeGP3S
GIjyeueESDzo/YKWntboKu9cW3K8+rlqr20j8DdekdXTD3MppxUCF8+OKIVyHmot2xXBiCVbT1Ci
N90iQLXzyfyDHl5cGQ+xUnkHpTe4SN8/vd1EQ2p/pF3pLjRXRxFj892g9fZ+PlxQ2BzCQL9hgjdW
allk2yQc5EVXy1/3TQdZ+Dl0jXPpHWIXB0TYa2XUk5tKvsp9hQr1y0xGmnysy7bZKyY8pL5xio8w
hrfNzvnKEBL9U9NOD+APa00//nw1hKMgMxb2G5cMY1m7Xr/zw6o/20xkENXxVpW7KpoI56oK31gb
KbiKQc/jK8Pmn22ntgF1PuiyJ1vrgp3pxNEKUVXwpvhMtqZN5HzoHFKf95AKzThoYVEvLM/RP0W+
4JuJPwtBnszg2woTqsA6qRPa+/7OsY5hqpaoyctuXGWDWk8XouRiUSL/2T3XLd49x2V4rePTxhof
ryO8HS/8t79voo1tHcuaopLEyUFOHSnHIdUq71rwfV+hIOVyDgW4OxrRGBGGQmX//sOpHskY8ZC8
q6nALwM+Y6eaSXk2FFQyP3/YkJ1aDgNcG5FFRhuz8NTKQHPd/4k9H8lXMLrGPr8vRUMc7CKCM/5a
6a9/3t/k2Km5v/+LGpvmI79AtWKUUNf/2lw0bfO+0n3rP6/cn/9sjspaPE0jiawXug/DjR37b1f/
eT3UkFuVAZGQf9b8+fT7B/21iz+f5DoNocCu+rPN+zr/3o+ft983p3HWUMeMot914mWrP/tx/1du
mcXuTo/4/5gNclF+/c//8ZU3+OuHp19+mGd/czNgT/zfIRv/K/n8yMKPf63/Q9nQNagYjmmRVA5d
Z4pV+4f64/4HiYYT8EfYqsAa9g9kwwT6IyyBFsEVZCsaNkFsdU6qOOFk7n+wiEocfTwe4Qb9v0B/
pkS3vxEbxDuC+mGcQkKbZhuaM+WF/ZUHNiQ474XlkfyRBHsiPX+p2WQPcI7jkG702IZCk1LUpC1s
pbNYegy54/CXV9aHNhSf0gQUWQ2HSPhnU42zudt78EFzcXDDl84Qr1mScA8xaKzIfnz/6yt+/OGA
/B3LRk+PoMv/uveuynjANIWu82eYd4DIX3tPi7F3K4/GUBakb5TqDoWLBwxpuBkNmy4zjn6neYvO
byeXGu0ThF50H6cGoPdLgRuIXI/utbCwwY/KqWz8M6nuy0ztfnkFtZ/BRpwyEl/h08xj4oBsUjDX
i+v4xSk9cydtb2bhVZhXMqKF7Sxoel3diMKr7WT2wqDdGuAsWKPaz2mA2A+DKo6m636amp1TYGRA
VsTYKboWL51M5HsgENor7uTvUFABjpcqQZtRInoaFUfCGI+fRA+nDmMXKhaMD7mPd40eKAOZ4ZFo
+OlK05M6g7eq1PR+1nS9zsSQrMfUKedoY0nB0vJtpOZkUhRdeBBc4dX8kCKxWCFLFovGJhMS2kkw
M1vxMCAwXpSxO0KYzo/tmAbLuEBk5Nk0+5RPHXrfvG2ymi9VWcSwXqnIN85S8b2LmTDHGqriKc/y
42hWGOUMmpmTqrLV6xloIbLIoAnYRWouUF8xGLFKFHFJdenMMNgolnbwCc7aoVgHouYgnVMbcNSZ
d0xqrZ4FmYNCqFpHNRlirkALU028lGqb+RneK9G4M5oAK6G/FR5gTIUaKOVlkoFGHBIKTGNrfCJ1
052NZQZrfbD3TLmRqsTQM6bXCr3amEq5rgTt4VYZ4RrUe89HR5upv2KrPkP6ByDCbbGuP9UYkWLc
IhlCICtDXYUQRZOGkLgX1Wy+Zd3rJHgZoAK0tR83JQg45dnJo2jWdjdyS8dQIbWFoyj3CP7R3dSD
oErCkyfqcC9G9MD2Z4Yvd+63VPisPI/nwklfEUuve0M/F0xJcT8NyOCRaHcfimp/a5Ux70LvC8nC
R+i6MBMpudjujaZxOh1blfJp+u4pqeub3wzXqN3JGAyXNoY37MGr3gteIHuhkuhxIisSo7IZ7aia
wCf2UOLm7UFMzW67I4CL9vaeysja8bUTvcono6fVz/QJObf22CBTjrryRS/AM48VQk9lHB562TIL
ZXiBV29uCPN3MZTHUIecOVTGczDehNvg9y8GJND0o2dqtu+V9MOqoBpCysEksW+1hAAgyTi36A6e
cA8xoXTu8IJZ/XfQYZQuimBx30xWnQcb/DjjCLoF72XTvSu0/qgtV4zHFTrB+BvnuN5fkF3s2yI6
F9pDJhUbH7B6IdkRRmX12PknpQPzWAEMJpfsS6ELvhxsCx1ueXRik+YTavKWUse8n5QYSGOQz3RI
+HNvb2EogdSI0MG/ERCVLxuItoHenmGW0UAP5SsGOTkrhEAt2xPip4mDaqsYlF2i/QR1FA6Vem7r
DYGK3dWJOQ4ERUxU479FQBRtAzEocPQPWRUdJzBHSFe8qIFLCSoiUC1YBha9sUGDHV2f1Y5spTGn
842SgBrRVLHGvI59U8dFQFQUR6Ye1yRR9HARcu9oZjrJs/QR/Rp0KMriYTZ1f2zvpgxy39jlOiF5
YJbIu2bV/I0wu8v9KwY7DC9ddA7Scu0WXFXkMDxWTbVrw/STWLOd1wbPOIboG3kVJzQK+kq5lZn+
NsYGu2dix4hxjWIzR9UXIIuEgrIMOgeyrGfvA4G/eGAADG8lwpra3gpqQNtB2dbU6hHSwTmz9GCd
VeLDAVsamyHGt0C/0qfBegdTE63CY0frAGsNat0KzV0zDh+Eej54qUVGd7HpiFMRsb8S0v3i2+GI
B/jS6gNulBSJF4Eps0DDlRUEu1FXkw31wHivIMojycUolq0hvp2wWowW4kvihEZUDv6wCxTgx0kU
b7H8Fk+h8hQZkblVMILoaijnvcI9y25sFP/tc5vWaHkt7WyQVTdQGWA2Ata0xKgjfJjFOaDvyvyS
yqNnyWWYxoRT0bMOE3yV+TkHepo1HrNk0G+0Yq0pQwnRkxML/KXeaC46XV/Rmn4MRAVstfzIIkyS
MiNcgnvkLBrVW+K7z27TVjvaIpMfftyXcvi2O1RSIE0gTajmQUFWtOO8/LBB5WyL0B9m+OfmVRDq
K+SHWCLrhKttHrlUSzX0nMidrIewXfJTfRsdlxPEvopnw6FIy43VS1iqfZjjVo3wyo0cOtQBFzXQ
DFQZlGGYFs+0Up86nZeIjDlyunKEuB659xWXxyCwNzF9TRVaDxr/Dn4nHklGI1n77renyFxZFjoV
0wBMIkJKkTTrwPPAfq9thZI3ZlOSXka0bwHKdjyIASiAKErezIEzAKwvaToo9cwx+54wh3Qvn4cp
JUBzbCjU+jnOwpOho+VK6o0cul8KJaztBNw3Ot6W0bKaZxbRq6O7lsIHtfoRAfgF7l9cFZRZWfM7
6EldGRoJ7N/+avSOZBvsD7X/jVmeGaa2NdvoczRQivgVZ+6YV28dh+S8s1ZEUuwg8GKHt0+mOhw7
u3pojHYV5nG2rODVLPlsj+SYJZM6Wo4aChJf5IhaVOO3MQBuyM9u3CENHqMPhOHEX+fsK+CxV3Tn
+BMg73MpsI6xlxtzDXdK3UCyz2EMzeJEbEoZqRBhERGOpv1UMdhbqplZL83OedNk9WhONOTKQGlQ
jNqCaZmFFJF8VMjb56Y0lrlU5GosKbVbrrLOB0iDtCFUh6Q+hMmbAnS+8PVroOUXw+ibVWZOaHC3
PQ9RfW4M69ggDEyl9RR48XdrVDjN/fNdqB1gx61MzC+D8UrT5opujqSI7sltUqTIaqhiPr5hEFA5
s31679P6pJH1KqYptEokgKDnKsy2W+R9I+lVj7Rtu+YZdvpvQsxXpeEZc+GOHeSV5Ll6tWmRzkjS
gXNAAZs7ECgQ0cZH2VGxVes5HCd3luaFXODA2ydtZ0w153IhSDHgdozu9CoU7XdKCs18KKpFYaHI
6og01Zv8O/URsaAooH5ZFuvGJihIr4dvkP0PlUbnLxsuFDyg8Ng12sfKW0RpSNB2V9kwDsJrXRKE
YHXDvMnRDQmL3Cv9aoNQIviGgX3idGs/6K9JXn0wwFnGZtws1QDJbAZis3Z1OMionjKB5KOpsQw7
7bbzR6TVygCkfYJqAAuZ9xHBFWOPAjaCSoEtCVAF6b4ERgG5sjJYTFmtf7lGtBzzBjmtO1InRKgU
a+lrz3BoXvVEoZp0QmIrWjSG6uyR50XAIbCmBApq1pKomNAy95VrZ3OLLIOVVS4DaVhLqyQPJo8b
VMYuv2PmypNaDQslNNRl5jirwFaQ9EBjL6nwreJ4skRJ6wLe+eiKMj0K+RapVr0sWjrYaf2qpOrN
GoCNyLhY0nKc7MFwKgSOjqTe82Vtg+Q1raPfoWl890Cq/RykMoAChYs0AhOgz0RQTLxo+ln0LB/i
TCfKzOFaYvVbP3RpuyyDOtqEkXsx8vA9QmGkqvpnpjfEBTjlN9kr6lwD0L0o8cEmKYZTjATR3Fy2
ZIguYq/7jdbxNHj0I7kjz2M162hm5gvBuHOJV2Kt1JiyQA4h7/dWbeHzOcpFFBEhf457VnvGVIxi
F/qIxEt47i+Sk3EaF8syY9KhWXjiDRSkGDpqWmwYY2PmO5GLBbTVC3Lg+yXNqBtyB7pojYkgt9kb
mGRnbVp+Jo2KPm2aRcYxMXT2IaUIeyzS8N0nVOOg1e3Nt1xsRmQTwCrplwGRQEpWPg4W4Ze9ffPq
k0jAs6Df3SWunC7vBLm6pIM0hfUMJZYhFWBmAtGIb7HGD9Ql4wrd6UevhsvCNT9p7m3NGOfZINHU
vUU3C0EtChu5syTgh1G2F73VvrS++VDJ+o4beWE68RDJ+iJN5PnJ8EVa5ndbMDjtHVq3ozAfhR5r
C+mQfNmpdI5rggfi5upa0bo0yNgSXCtrXfmdeG9mDDBlSPWbZ1WwHYJVP2ms4NWp9b6QmHmMBO3B
KA6Z9oysd263za84KxBEThvRGmfl2/Z34S0lkSukVC9jeDiWMG8ePfFlUzifkVkYmzpuUEwG+uMo
3vNsAnUUJeqtzGFoF0S7LhkvdZ1tNOIRIbyTw1ebXH/cNplb4pjl6YerU+Euy+SVRvMek/Cx7Ah9
y5RmyefDBdSyNwRRM70zvyJjHObk+p00WpdhaCFfMLdtNmG5+eljDlIzwizmRVq5s83iSBrP1UyM
Bwrrn/5A96gCzcDOoNy4kUz/UGC+CftndUr/rIzstUsKArlCjIMD5AUwT9csJu0ZCkrFAMn69vGU
ooGLENxrJyeqvt0ARmWl2S8U2znTk2OT2x8dvYmVLLUltZa52vvZBhazs0vy37nvKJuq1vNt03b4
uV7MAfCIIwjVNsZXArGWFcKSWRr0qw5nLWPgG4K1dNnn4CJUFVHaQ8TVcuvB55w56ciNyDbWag2Z
1LadfS+b7xbqF5WEIkU89CjJVgS5cuuL6KvviDmitL+wOA5WFUYzxhPRCtRLgJe4OpLHsMDj+9E0
zlOgGQopGkuuNLAzDDQJ2GWbmQkmYSUtxs52+RIYZ+oc4NtTVJ8dNxUigBjTlPSxjQ41rV19tqxl
tei1dfHUS7dYgUZ6a7QRtKRToSxJew5QzQuWaQqyuW5oBWKMH01SAjUUmzOBQArBpXqNw/EM04oT
m4SOGengzA2GC/Z6sDs+2EKjZcTp+mJuprRkCJJBA3gNw/jdBZ1XA13VE0rNqJs3DLzro5URxSLJ
kj2pNnmnoOa9F24Qt4rZ1z4U01SyoN3TI9T3fU4eG633W+xF4Copn+yHiJtgLhgrjxGuGqjzycUJ
itfcLJH21B8VAd9KyEzPbp2drqbcghLcLtIPsVW8ljJ9c0Ncn/BI4CXVCbJSuiw+QfGByD+SMF9H
Y+4xnHIPJGIkSKEcLJgqaJ20PTMlf/Rp5YGbRFiYRq9ZQFUcG92sSIxt7qVXq2r3lGIg6hBMMJda
C0klVy8thAcGSMlDKwPQNg31JiWLrkyEJDX/FmqZfyNPekp8MqmAAyFChzujL8mZi6qSk3odqfRF
vSmAdwrD7gjHtHT1VKDYJPGmIGDWYj1/VVTmvA6yc0qmzFAgRFXsTRNax8jBQp/enKJZSC/c08k7
tGX0jWsbq37S/3KCqttGSr5pOvFu+N6uUbJqp3c4NYfglMAPO6SauQmBLRzCLgsfY2YxKOcxxps6
AZZOgJefCg27prTHgFqXBv1j1qdDMaci+S7N7iXwfBj3qQ6+T4X0EcAArUzwPSUi1+q7im+s/RLG
w2sx9hvQa+94vxhQ6PFqDM3NGDEE6gs1moemua0a1Nb0mld1yxQm98DAaZlfLNWeiRbkkrkt8ZDg
TJ6pw960QMplOUPnKjAfNE/5ZSaY9Ay12qY6u4oYt6L8QcZQYRXcWpVJx6igJkGBSUKJOnNy66a5
pUntrz65efoaCErxWbjowcfAqKQM6H45UlCH00J/BV23mzkF+YaWf+mlXk5fAdk/1rlqxhk3ScAJ
0aRsYvjn+YW5qCr7SGQzVJ2OHwC0a2/xx1bAu/H2dNuBNn9qQ1ojF13MgRjh2BgJ/CvWWeEwvFbl
idCdkxWiN0FTMeMiPSPJ7pPWJkpsxByqOGsBiRCxmoeLqshJIVWh3FCPA2ODhkuLuvnIbAXOk3iK
B+q7JZl1aufl+1pTwD16yIkD/zUdHEbcGimITaJsU0kMJufw65jzOzEYIWKbPyHKcdSGIU6p8Azq
jY4gxUq+FbNVTlUsH4HvIuqNuaDYKT0vmAgvic/svqIHhDItPzT25NZulrHoXtqgBntibNtInmC2
vNaj/yF1LiWJ+yxAKxp691KG/WvcdJuQT4QAFf1SdXNVmPoVv9Q+cMJfqLfxTBo4BoaKkSJKraaP
L31ZHQ2mME3dbfqa7zQc9a3SSRLrrKfK9Sl5mbcmOtGqDMgyaZbSUQFXqN2XqOXatUO4FQsVZxtb
k+3S7dGVmABRTYfUo7RZhwDdZsVkGRO6tr1/NsZudEcl0u8EjRMTD27sOR7ogtuMIoxygXEdIoR9
jc3hvcF5GXQbWsPPlGLJvXcxpvpN9mBn3JNQDhetQW5PVe0CdSMB7sDI4LiLTXuq/42XmISqohqe
rVB9cJP+xdTwOIyFfI464Gq3QRmfhzH45UaaRQE19+ehv8gckEuo5leksqaE6CocxtQ3YkE2sE5h
xtDDfaHBOg7GZ9N0gcyD5sGNrXM+TBYnvLkzIHh4ZWzQv3QO8Fn45YKWIWFPdf+axKSOeWYJuYHv
yvodZdbO9EoyfVyFgq7yCJeA06ZSr4xRsnWTWttATcPF0CIZqXF6hSancgDYcQFtFOYZiYS67s1R
2D2HGZQGQQjOMiroCbtU2DsxnY29RTmvwM/eVAel+ewccSHehqPU1CLm0ATHmLExn5h41HBIdXOl
r4K29nTylSbGXJesVJPTCxTV0h0p6Mdhf1NFHy+gT/YwdaKHpCz8g2OPSNhNH3ud81gpgtSPSBD2
wdm/m04zXX0hKWlbm9WBhCIOf4olSCmYfxHHW1IyUU25dkL72Lr1Abn6qyNC4+CfQqa+tTiLyJxg
gd26dpp6oZsBrDF/m5qR+uAE5pVAbYDATf6LgvjOU/n1poqLt261YTFdIdKcDjRAQJUqZFUb2+mK
obolutsYRmXER6P7OOKwYUAZRue0wj8LYQBEzGhfdPmAOy8kvco9KxQROH+h+3TZ+FRrMNkx8Rhl
Cr/RnC5mWbZI8UvNFa2HZoYUPWJMqiSfEL+oJBGmjGIVEQ2g48Jtj+QctA2Xd1FR+x3qU0cceZk6
x6oJzrRuZk1F4wLq6iyuVWJW+bjIehiz4AwzNJoHI6NU3eDXkcOJNN2ZrrRAOKz+tXVDUiBsEtWS
fNXq7etgi7nX5Sd823Oo0iNlYxyGscHg2Qnb+ZgKrGZUjfCpmfUhUDEtMPDnpMKkXHUcKkQL70fO
mtw1tpo+vFaZvw8hmGSmv0/8adgu1q5pqLvCTTbBOL7BaZfLuIup8WfWO+LtacMAMPLZTKjNq5r1
lLA7pDusMUQPWdz9J3tntty4knXnV/mj73kC8+Dw7whj4CDOFCWKumGIEoUZBIiZT+8vqdPtPtXt
025H+MIRLlaxSAAEMhM7E5l7r71WPSE9dhyEoD/lcIui+liWozmUO69GkbfeVWolHjEs8VBDL4wA
p3A8QfN2WQjSi5LBggsGefmctfv8rp27vpuqKTmf5MRJin4+SfoZRuX3NipIW67WQb7OOri52qMx
0jd9W001yXwnpgWNdsyjyhYuIMMMt2GKSCZszIKl1mIGdGqqsWlwUWFJAcMbmdwXcgBIyGIJD5L9
taFH8ExhQJJDccvTwA8Se0wawNvJDC4SchEVE343T8ItJAMTuQ8A6XWvqlItCKLMZBm+gM4B9I0X
ccTwd4rv73Ul/V46BCikMPRJzQuYjI0Lsxrc0UBEyw511UnGLcQ46Iexa5RHR7yo3yODJFZdwnYN
BOj8lqT8KNYjSKOncmCEE3BNUEXmqEiTuhTkPHpjMZKyypScTFZftBPuyDiehIX0bnSs83s9+xwS
emvODTWZrvQJ4bL05Xryb0q5HSAz8m4xswBjSFm/I+J0jaXPkx1NpZizyzCetzE0PWZ6fzMiw+8a
MGc5jwIGubwmDrvJSZdwAM/LdnjJbIEm1JXxyICjwxJG2ZpC42gIni1FWaY2X9oEgclRDYxMJ4Vu
uNig5LKGxmvvGi5k8kXzSOUZx3VKfQc9q1ejGwR71Ij83xB24WEsGyqBHHWmnsrXGnMkueaenHlu
LVXjthJ3pu1MTl6uIfPd8XjU1SNCBrPyflvI13CRQQaQ2I1P6v0CmpYpMVl4gbpXYJpOmw+fkJZ6
BbxWcnHf23n1erVOy6IxzqcTphZUxg5RLgQXc+N8q7U3wbmK0YI6C5fkmKxH9yMKm76iartbXB+M
WzDtGCxHSLyZJ+5WTXZO0wyvnRx91q22JOMxwFAD0mDUZAZnliFcJJv8RLrLqekWeRLAVqTk40aC
WqqgUU0EcaBHJ5DdFuPSVBUnUa19qqYLSVC3M5AI5tTcF49PdMvqKR63bahX58QAYnKVw0ss9683
idRJrfYzLFo7ScuEcLQEcAw3BTzZNI0RVAurxHBAx71K3CNHg/05bmEMC4ktqfp1fwPmJo+kfR4h
JJ4O0p7UAx+Jp3fDjMbtSJk0QeNfBwrVm7SdGIXiJDrihW+FAqgrh4i8hYOxTIFkoZ533/eytWTp
cIkadQaOdkcwEf7DeAs2jH5gUlRbJQJze0HbaEd+PQGU9Ao9XfdqE+UKWCK2CpmBkE0qEiEFMQgM
QEhtfX/Vdc8+GbgHlBnZq4NbS2gKou8DErReg5mEHlFl4GbSF6vDPjeC/amcylW4LXkQFnXzHXHm
6nTP/CbWdqJm6V16h4DrXKXK5FYnYyOr1tSE5Qp9ztbbaQ+tOevweq0TTAf3dH+/6coCGlDYCe7k
5OR6OY5V5z6aMjHY6QQOQoQ0cPvrfbTVq3jLYnhv6qOngeShJOhecXZ5Q3mGPhIizFbbqYF+rm8Z
LKMyCzrpvjy17asy4D6OSt32umvjialpWWK0RT3B/f6u9v2raOGmokUJL/CgchMW4ElPj2e+TVQ+
DOYnCFa9BF6p+/U6K4Ns2QbW3ZP0az2+Rbrtx5pXRUw628x+AxRfrtL+qQOP7+UIsnlS3IDJVeDV
I17v3CujWsIulY31wGTylSODwIxqjdj5A4Xx//FA/wIPJKtAZf7XiKDFBUTQHxFEj1/8YIJU4zcg
s7Jsq7qmaIAEzL9iglT9N1lS0dBRfrBCArDzuxKYqv0GAY1tiZdB5reGXM9fQUHqb5KumZrEaG4a
sinb/w4oSJa1X6XADMs2DVXRQU9L7LV+Ud65nXKziUx8kRJiHvBXF6jYkB77ieKmcqnNYYBmyY6W
OmoVYOurbNHVQsflvmOWT57kqCDAXxLoOxFMJSHezK05vv8tPvDOg1TlNDcEN6I6CuqxkkloBnSE
MW2U1QjrWD30TsPVVbpRuJKzCu3jNLj7ZF9c/fIa2S9pI38heA+EsoiRyJNGaxKAE/ihinoO6xsL
j1TRnq4h2Y2kR91cG9DBTK3gAYT7Yg8DIdlI4FfdKiNAb8Og8lSnDIyGhkKK0SGmGwxB7TEnOKZy
PC1zDbdXlopFv5l/X8lSqOsbCZkj+3OUELgOhMSDEdxkl/SbBZFWIC69kquEyyIJyhN7IK+plItz
nhdvI2Tjd8wQEYIhLs0SO8hmTY3csTJoz7FVWq+kU0Xww8Xm63DPTK+4wiuBxpcOOdu1XCDeAs/U
AEFfnpL2H1WoBZDzIJcNIiT5uwaZYk4Gvatf0RSNr8OwzoBRTxMxECl4EK5S15KJj2KYaslv8Sjp
fLDUr9YwvA6EeqAvvrrGXTJx9BuDVwcqmZTRfadFRY9YKMCLPOoYuGEuQ3G1vkr7Igxxm/OgBfHE
NLmLACZl4HAAMkCiRowOFeWGxGJwVmSGsCiORL4ZzBJ4HchITrrTe2UPTJi1L6NOUh9P5g6Is4UE
hY1CfN3Ys2HIn62WeFV+1Y9WekqnEHd0/qhD3qzLkGgl5HPRyxieBbGCMPQRdgvmAhE0fYJOLII2
OIFJF/YHQP8OjKvTQM2eyjx4zyW0F3XSa8NTKzxhMGdooxeSEwCKlOgk92CFcjUhncJWPrUkubpF
ef1oCtZHyPKGaIwqzF1JLCD4AnNwT3DkBiWrSzLsO6EVpsZ3Fp5FoszMG8rS+on4h3qHgbADXLG7
kWvr3bJb6rYkBbqjUv2q0RBuFI1lcZz2866r64XaR80a3CwU4UV7I7tYvm2rEcAV27yxssaLqWmS
H9uwCUaq19mlCoCk0RDRxD1pm0KpCfAR/IUdqoR+SNLd2IYP2VPtAIaGIpnAOoePLYCPmngAmaYR
rpasB0fQvakKZPvo3uMHlVHZu/Zk1kZB/lRVZKbKBIhBaBj7SrPhvzTeSLUlGV/vQIHdOlKk+/gC
mHyFzZOqD/BCIhILwIS87awWs0UWtHPIc8gYqemc4EWuPusuGQk/yXTTRjzUNAg1iQSRrN6jHZIa
9qwHT+n0IUGgWB5gQx8izYfnJfHUgaxw4nIjvzLNeqIExjDvox71PrXbnnQJWbuOnHmp6XxC1DAT
Zf2hj/PUNwgEpjIez/g0Wkpy9KzIxCDMEnwB+YAkQvfyO3OVkQdzwSUJQSSZJd4BFppjVS2ruSmR
uw5gb5jmUrVXbCbisVpFfiATDQ9GEBHFVnZaWnACz6BsXcckNbg5ZLwoFmhMGTMSNnSWg46CzBhV
Jj0DQ26n1gjO4rIqJ3cBMnEbyD4+7qFFugjSFKp1h38sQytc7ladQXFMAddXLVU46d6y+P4dkl6D
Y6p9C7PrdwfznpaHZ3gd1g0oDte+3o/QOE6zLPbu5smPR5lPpuIYxbWnoINs516uKni/EJ2/ZjCo
gqEzyB7AcV0xXOvHG+LO+Sj8sEFMgogwx6eUuF6P1hQcm82LDiSohWHek6HdAuQXwgwqGeRpRl/l
VX5PlNH0apFqZeqIgkn5/UQmb5mOB1LVpzjGzi06HhPbUpAU60d+XOk3iO+7ArG1PJ5p3ABHNklK
7JA6X1V3edMaEAx3lrKLByIv7f3UAmo0dpWuIymbktaRpfqOjvh26sl2z6wEH9mJmLoxWJ8ZKyAr
JfUsUpSnIJSe71L7LiOcRC4wzjHYuCBChkbvLhGcSTocGWYD1qIAB9IM7epW3Z7iAZojOLF2Kn29
LRCC6rO3PKr2SZbdvS5K8AOc6sT2bmWzkJsQ+t0rElS9orReq92vcH8RYTRY4A1q2q/wvaPQYcK6
1doQU/bKMzp44OJJVIDp47RAzX4XpGDZC6gIzB6vsFKC+KrKfG/FjTY/QXk1KeX62Sz5WRFr1jge
VQBJRBTkLmb1PcidWCPJAHYZBTAAJ7j3OO2HjxBmQqcu8Yin7fNNywk3l6S+BYrtwoGHO7EHJqko
BO+bUnodtWDVlA7ReaUyz0qlT8sST6RxNzLXksDWmJmxA8QL9/iNhBCL5THho1FE4m1ApmdUC49E
DF1CQlCDoP6QvkL78cUjknGp8Kp7rOHZVwjNkHhDCsWmko1p2xBlk+pXS2p3SI9f1Ma84XtW0FAJ
crJYEe4YEZWuUpVIswL4L5CHaaiDhdEKk/hRt236flKr6bTsmvO1V99J5oUlUXmuR8MZWjk0VHqy
/FWTVYwBBJR1gUPITTrkQYSKcFvYm4hcGGcE0wugN2PclKNx2TGWxAPZ8J1fNRWug3ga3yDqN9vY
q06ky1bBbZUWSKCqEGn6ALP2uGy2mpS9VDdjmhntTG1OC7i3NwFC6qaIrqFRXNBqrFQSaZui3h6o
ZrHSg/jL7iC+JVXaxjlI81+NUHGtCuyw1kullyr3VyBtBtrbd54FerK0eqkF+tK8wKeFrJw0JknX
C3J90VhoTCe3KUPDtGqQFFGTyknV/BwN/ZNkWpCQ4/i51SvB4sMiF9Sr4UlNsrLk+ikPyakiZU4D
bGMCGBzdRp50yxdqmi1TIfmGy5/4QObd7vASkA91nV5JD/XAyUyA2Ho88ByAJx7QgPEJ5kNEX1xQ
bHO8GGuFZ2emJ9O6tt9O6KW5jKrIa7TC/kLjOWxBOifRllDwq1oghk5fiqv75AbTGDnPkwr1tRsA
ZTPr+EeMqa1ddTT4YA08yHiGSdZD3T0Yz43cuiRpjhOzmJwGSLShkTQgXq1lHHawwhdtPu3QiQUb
DCJULiEFK1j+4Qav7wod8gRXtaY/NYace4JUZSjETEvvJkStJ30nPeMrBi6gnlBvKqfMvTcjk5gp
esA+5PqBW5b3b6DVZAIZwGhJ7G1ObjkqxiwBVklDe2vwM6oDlSn2esgK8ZZax1SrkesI0ViFVQAI
bcMjD0rcOCDPP2IuVCDEqCJkYmr4mPMBeId0MiFJ7S/3tNokdTnLc8bqomoy96ZXyGvEyxP+phrA
epPgjmAEypVyjV9vzrhTOoDOINuoGMxxQjLhuU5UkHHpKXvSdOt1yAg49HiPckbXoF6m5emsAefi
0sb3UN51GEy6vZomNyez4AtKW4ZwGrvloTNCHQmwKEMsgTplUt/lJwlSUrJtU/Db0cHU083tBONx
mTUwmZWfXUXSZIYSd42YsSOpkA1Xna8YUAAwsckJtjCvZ4oYWeaauDeUbfAjMG2IjS1Z8V4WLYJS
9/BJOZlWvnQ4vPpB3p7y6nC6RZNYha2Z+LPw6LeEdQG9d3D8Qqz0ZuB2a4S0GiMiEJdXJEsmOVkS
VhntAumQNeZYNSSm6wDUC5ZqjmqEz9grY20yrnrIi+6VJ8YMqf0ayIc8ZTnxde2bFLwpUfetiQZe
2+/yO0phJfjH7tvI4HSE8TZERbOBv8SykOmrSjBzAku7a3nYNZFQLHkX5GVZNvgGkM8r0YOTfjEY
m7u+9Nq4hIny+WoHc/v00rA1MeHPIDwnh+ABYQfNbPQMT2cjtMb4I2ZZtR/ANRWwsRtwMbYN4lFt
uogMea8MJPfidNBEekEIHHyEu7vSfFWP5imixiAwFy2zQx2KtlC5+hqlu2o2vAwqmWvyzFTrz7gq
Dveu82wIBiuWdSMm1sFdm6ED5d+EAnQJkU1UuFXCkAYLfWXALcVkz7rp+xO+Ho00yswc+UFRENr5
CssRkP12mVey31aCbALS9RAf6jVEUSu44oNhXo6eaJfM7mDBwgD+E3SOvKZDygzmouBWb+32+2rc
ziVDZnxXCeGl0QZPJbqbKspk+ih9446Qo3mD8E0dZ+3BJo5ntK0vwVGBfBp5BWgvYyaSEjwrVjhO
0tEUFYpt17z1BB1bIshA0FuqJFvK+1Ub3C7ViZaih2JdIVEegD9mwcxSwzNwFC/opSPONzCs+uSu
4R0erm/RFQ8dgW+pkKYtI6kdq24b1RDqIXRfak+wvmMYJbpABlvKe2yBR5BNN0oNddyoIxi9eJC0
w4QbJ7lhmz+Dw5xEo2RrKNaA8kdBXiuLJHQjpN2NajcdMnhaPkaGa9LkOM4IBkbp9ekKmwn8T9sc
koDcljYs+1YxWJZkyCZSHT11rK8Go98oIcCFJISerTLHQ4/PnHhgD4OZjWEk3AmBe+x7hI6CqY7b
a80TXZ90J7LEeaAOSTPP5UDkbcjnOoL5SoPi1VI8TYJeFD51B/i65LbFyfayVOqmepRGs1xKwjUE
gGjZyQTqblnEUwmuAnMEWkeWrTNRKJoOClH/Suy5beV1W+BPZOysIHMjbZLHzBx4jhtE3Q5vXeU2
o3tEro31rsn2OEgI1MpSATFvM5oqEhMN8idr5h+AdYhcaYE27onaupWRGb5WDQDi5m2FoAXEZqGd
bFGzwgkId3ZoTRCfhVPD9Ez1pbfkd9JKnQBNPUNT56BIPENpplpQMb3TK6gLGTiiaEC2YoS44b0F
VR7xKHKuV31800NXCOd2pbQ04xs+lC7e33QwOGG4h5JyeNKactlYreXE8CbFejeW7y94E77wBPGw
+kwhlYMl97sg5bivyid4wedQdQjV9dk1a/IZiOpj2/akSmUOKfmTuMygQUin9kg720VgTfQM6Dg4
27saPMVhtMIZvexxF5dRdZFyiODugrEhxC8gxfAcRZEF36CeTLq2Jbg7xP7oBiQiyC+Ir3GPFbLS
igy+4EwbNk1Z2+ATNRjoY8AfmqFOzBy/zDDoE9WuBffWpGQFoKTXKdlBLOrzfSyZxyi1A6e/kwFb
qKkNvvgqgHZB9dHfee4BacAR0jPdqLVMsC03IamoKixwMB8z79cnCTpkMJYppKV0UA7ZNvNm4pT5
8nqPrusyqE8HJSnamT4yVvLtFq+NkyqNm6iAbPkqIX1j4kEZxdDilPh0xle1QOcA8j9WKGEaAwdu
TXJkun7c1MQJyqq/Osw2IVG9AaII5FofW9W1cHU5JndIQRrGEsi6UQPAlSi05caWMlr+X/Ho/r8k
kS4Zsszy988ctv/93PzHsqn+kMMp/+13P25bXcfNauAzIZ2TOY1tIYveXar6P/8i9kg2Llud4BqH
CN/s725bRf/NsvGskOepGERThd/4d7et2KXrmmGZ+r/jr1U1+xd/LaBFU1IkvMkaWex4RyjY36dx
ZsQrbrIMzK/2Muf1fb+unHXk7Htnf34/v0dO6azPa97YXjnvJd/Pml85Z9nZkwfknCOxn+2KK/Zx
ZOm8v0uu6bwRw3QyZzm4QCAdSCD4+ja42zekeZz3q/hc+cB9HkdlzpvtvL5SAvGbxHn7en2Flce1
nfN5vT7vuQycbt6+dCM/9RT3/d0W1+I0kguOg/O8/f5b3ZnrzpsuzkG2ES+OeefKGecFru4nzlfn
fJnOUuy7cvq9Rsk5l/hGmTNnLrk6//ELok40CiBRvoqyvXbbxJmrzlfC569XvpD848y/xHvn2N72
9QsI5ERcF3kYWkK8aM9Ho7xRCNPhacvJxLlEgV95aE5UB5kvt3Ol99tn7M4791XUnZiz80pV5lyR
I0ndc8ic4v/OvY0fR4ijSEzjl43zOuI4yDWhF/BZ6Iz0RdktFOkp0cYASI0XCPDZfLqQR4d0FEMg
oH+8QFxZnFDchYG2FrdOZmoyuY/v47e3xp0z5664eaqD1ypKljdwXCZUok6AuLLuql8KQqpOdG5M
JznUR23Zr5Xlfc0cSw28ECb/xole45n0dNrWRJ8gfl2Vq/x4EtlHEEpwCGQ1DsnnxuoeLEzziSdm
XD/L9panTl4+KQGokiU5pGDbmBgCVBxKJ3tSp2BW3Pfz2v6xyPf9PnAu/NtPVMC4xbiDhw5uZmGi
2PLf/t6d/c8WLIqd5zXSmBywE8a1x9bhtHOVyWkSbFWCzjOAOzTJmaeAM9n1HHO5Ozve6Rux97BF
51w64tK7yyUQu3hjXstzbI6KXe0kW33eAjI/tLOal0JPEOZtYjLYl+JiD19f39vX7ddcWB/n2mOK
aGc644LMO4M8vUniA6jHwxiMnPNVXIxKBM644lp7Pp7XfHtUguCq2CdqzC7efHLmYIjVBdbe0afp
WFRe9CD2C4sUZkrn6J3dhR1nujUM/C79+hy6Z8M9s+/RIx5Hnenn6zP9nG/ix2sKQ+8R1xZXf+dg
GvKwoWX2lXumXPyAc61LV1xW/Jy//De+uryLX83uvO0DXz1wr7L3yt2fzyX9eam4yqOQouHfuZoY
jB5d9OdqnPVR5z13nw+cnRGIC67P/Hl853p82a/HUeqTRQ7QHdZW9CPvnn4gcC0ajv7w0y85ycB9
YaARV1qLse+cjzG6Q/YkFx7Y0sRFtpbViw963af64oLr8zIjUnFctzPirD7pEZPTdrTW324Ljrg7
60fb0cXFeTmx+Csuwn0WA54YZsQn+IAfL7HlZzvFOTNeCBt4NL5J5faTk7cXDdtTaGGHwghoPfH6
3R4o9U+boHH9MHgKycDDKMlZOv+N65/XP9aLsZI6xg+FuYjqEtfwhAVfLruZdTQ21oywr9L6Wju9
sSAlLs4Botl2HIW17NqzMULChiRIJ3ov6JlMkQilzKtJN0EpnKfD+HwWjwtMlroIQ3rYjajl+5nW
o3C8n8ch4/hjbNzvL5vjYbd7lAbO/Idpi0Men8bke1Pe329t6FJT9mFK3Ocz5+JvIIzt7V0cRE/9
sYr9wwbE9Sntz80WD6ry0f7iDryLp8jyXdxU8SKZ6vH6et6K7olgrXO2nfWj1AwOGFnl/HTzn3GE
Gyuqx0p4LCooarq+rArn47jYXBhfGF0eDfworRhazxzxKOvucsid4/Gw+LxsTp44p8zp/2oW/G6H
vVNUUQ9Gl9XqY3Xc7cXt8SaXTyrYOtzDS8sduYxc+MZ5cZYLTcHdFF2TivF76tB7VIGTGa5oKM58
AYnMYaJ/Rs7GPy4+J5uNuLOcdrPbTFIncXe7H/s4c32xk7suKsEweNl9il4pDt7tHrZXuRioMNfA
mRyOm8tkw74LEGInWY527bydnmaZz7GbS5s5xlcxF8ZESrITnz9rB6PjAhuucPncHA4TyvBji49K
bjA2jmRn78zwaHpUfBd6VONh/qJQf33tGRa4QaGLIYhtPyP9wziwgzGZB87+cnWpNu2K4QC8Ff9z
9JrPZ9rtLH4mutijobCox4+F4XP42h6fxQdxSfrRZjPZ0GHE3dlcPpFHEhZ7mdC4l83msFq5sfP0
EjrPhfP0FDrfnbPl7/fz88fHKmQPu3T35enjA1kLB8yrR0JR4ayOsruyHN7du7vyO88/3t1NKu4r
nY+qX8Qtbx3ukenyljrsXBz5s3p5+bg5XEhc8/llcThylafVMXcOL8fVInd8Pi02iwOlc1jgOZPP
w+dhk7m7wwfXxBgPxxVmlvtPsfOhOC8fHy+r4+rjZRs6L0+YHzrFfJCc1eGwOHK+w/GQckaDD5sD
BiQ2Hw6fC8shvdTrRakpFXXKHc6OG5rX6vhx/HhSnNXHUZxCFJyCcp4NBQM96B8NyrU4bjZYwObz
cuC0wh4vC9KxndN4wZGHzUJs3eScmDo13mFyOFAKSnK02DaMV3Qrzsz5F4fFYUO9FkfRVItF71Io
Lkxt2ftTps6jeNSUDYazWB2PPv9tKAEdVDTZ8Tgws6MVVsfPCRQP7uZ4fFlx+OHO2Q60DAFc/0A1
RI1ejtSY5rpxOC16ZCfDAZ9XH9x4/lNEr+fYBSUQt+5xwKO0PsVno6iDxQ5OZonLP8pKkUTzsu2n
5fnASR4FFKehhRKGTAbxwPm8IGxAM00+dyO2iaFFdEfRX8VnuhF9fMO5aYqDuCFYJ0Z62R1enj/o
v8fVU+FMOHj38cTFaekFJiPurWjN3UYMFjTs4cAo4FKaI0dMJv7H08n5oLHY8KiN+CzaQvyljo/P
ftM6x5Nz7DxhJIVDdPRhFqKN5Md3sXXwCqcD9f9ouRO9I3A7Nsku4AAOB0jpZBxWzUhJ4qKF4xOp
THfAbfOVAr7hm9yJ61795qLi9D//fu61OId4QSbvwsvBecTI8ik+iAGUAfUxpl7YQjm47YXYuQtm
qfNiOR+xU7gvH4NHn+Wmio77U2767fAoMLMMVxrLLj1K7BWdWlxYdv2Ca0Jt+gpbYFbhqpwUxaaz
Zlr4oaGF4XXNRFaelDekHhFQJauVdA4UQbemb/q3uTUT5SPpneKij+3a/qf4CuGHa46RPHvqZ8s7
qytrQgo4gxtQs0d9Dh8n5+ZgizcKesNg+VHpjrMJlnb4FGYmdogm/evnk0M3pJN9gkp0Pqk7Qw5/
UVmYWTMwIYzbYuL0MzmDE4bLfHKsMESDE/28c3YQP2NhhinPC/LIXJQ93ZO32+TzTeSafA0mG8sb
MQm50+4nKoLtotP5OEPlkcHhAvH0hSngIx2zbhGNqIwV5xv5PIa5k5PTpkD0uE3cFnFv8PA6n6J0
laP7h5vDQKg4kkMbdJ4kBi9x18glfLQFDBTOCxZbuKzk4JKkJRgjxDglzsi9pUuhxOVSF9FKDIkA
eXmJFvk8hE7uYl+pw+PrLDauPq/upx86xeSZhAeMRLQF7Uh26OOSH1jEo2XJaXBoMBDwfLAe/xeU
jMPEpuMH+hxATxww+/yOVGb3sdzD2ytKJZrhxy5/SsypclGth2kmtEXICx4K/h01sfXl5ecG/26t
1EKcQNwlUQ5RNAb0D4ZHlH3YkDofLF0oywfcHex+nFm8iddPgX/vVD8lp0Y/h4l3nlniUKie6Vqi
hp+fvWtQYtH+aOh6ojeIPsGzRaJln3MqRVq2Y6zg7edT4KVsCTzRgN/ibeALuSfe6AhTPgRM6VNB
02DQlgPzAs5pt0WdHXt6sq6oGjnXY71TP0ool/b25bYN5/XkqXZ53EAuSVVjn7QxLixu8MgTtxBJ
Ov5FXKR4SsZiGzyK7C3cH8OiHKJA4C04jPeX/JK/FEvpEHkRW4FFU1ixXxTdpBInqoNHgPW0mMoP
LCoAPmGPZ4ykdK90X/y+ruWJjiw6BEkDYGogogOG8wlomuSmdbUsJ9BcTuJxPBbTK5lfzsSERkxX
co8zyZwRbK5XsbwVG39WCvAs0C+tp7B7ve01son9wgMa6jL1FY4ZMXowuO1CF+o85ud4KRjfviT3
DLaCMQO5VQZHsmcf3x7rr6nk33G02A7rG04kXi2fOh92BrwYrdfzz2S5hvb3omWWCUYqmdr7+IWo
0yTzrLHqK97Vqx/Nmbvi9opbLmwZQJfzHfuBZ09xYeRT/au7zQGNhaNpdwXU4GUVQSOf8EVJ9AZR
ECAsLVrgENF4N2VeGegvztPEIxWKANTVmEjUthzDCKrjiJoa8/jJmtbbdpJiMzciXG610V3FA3Hn
Ei5xe/9Dg/DDCVfS2JzwJJk0XjcGrzIBh+aRtOMmM9Uld8yFvWcMOSZzsYpUjtZvPM2JZigH8q13
b748iWbNmN/65GXMhjFJBDwBoFh1QS04ygEbGYMX926e7CEm7BbeCVsxPSBFbjqhBpQn4YiTn05w
63snXxxvi18JK5uAPfAjjDOfRGzvpsOU7eNoXExCP/UZE1Imljmjxsm3uOWINI8r1qJv7XiEsJxz
8xpfe7ot8o3h5l46hmtnXLqJP7u6gFiYI+/3M/7xaTbjfc36dyzu+pIl2/vbW+txh8XKlFv9cI3x
NgivxVs60yZvBAa2oxCbx2emOm/zOevdpfCVzV/nb2/8/m3+hlvqja98z5yveeG9vb4v37zEeZ6/
vS9Z/bn6AQziVFjzz4qRlUuP+eaz+1vji/ook+5JWQ741kTngqDBQ+TmhrffUVYSjAKbag4h1gq8
hSdeyP3irJoA0kjrtSb8Y6n7hbtfh1OYYTFzCE6S921737SceG1FV/imr/MX1+D2++vra/u1neKY
ERt///P8/D2I8VIY79OLmDOKeX0m3II4G6ncm3Co8H1LMZeSK06Bi5Ddc+9VeBHFgl+0KC0r2pQl
2Yg34WAqneXv/kmOxpX3RcFEVW3Glg6nXupW83wZPNszcybKbbHyfpGRr4De9mU4iPEK8AFLX2+Y
FsvunF/AjYWIkB2Us3Luu2WPvPTItWq6Rn8p17GvUIkEu8vGaNisSfi+vUNX63w/i9UD/8SASTX5
lPAMZmHAJ769CmeV6Mkqh34JnwKuGlEzGo6moH6vuCr/upT+St3vn07//Tjly3X88rHafBwmYgkU
0tDf26+/CKD0v4UoX0aft2t1/a4fP/u8kiQaBWH93/7rZ/9f/ue3/TXj76+HiAv97Zjqbxf2PuqP
P3whEh3Vw7a5CLrHqkl/zh5cruLI/92d/3F5nOVfgMUVANl/AhZ/br4+/kA2+Tj+d6i49ZtFhEC1
bVDili7rf6OPhFiSDB7LtE0CD0TTDfb8NeagEI4AuU0kQNUsgNzW32IO1m98VQ2wJToxEfnfDD2I
uMIPM+Ps6z//QpqLasJCqZA5a8i2hgL1H+MOWgYhyjCCas8oIeJNrDFAx+3fNcU/oXkUUPNfLwEn
omnK6NlrkvTLJQjDjFQFtDlB8qzLPRTMqxHBfMXY1lUmK26nQT7i/vk1gd//ek2FC0qWbMmaJBuC
d/LveCUbSKFvaUWmYxzBmdRLM9kSGfuRn/cQFSmbP7/aP6mhYloy2TOmCueUuI9/fzXtDgOiHdkA
MnhuwuZLNu6hMrNlDLj8/+RKmqUQLoJ1VP0lTFR20X2whXTKvVze63kV8dSqgeSypPnzC/2TBlQt
HdpTm/CWpukiXvV3DXg3wvu1CLELMPXPiMKdU435iJ3MyOGd5mX7E7KkI9Md/4mNCBv4g41oOtYH
Y4ckqdCA/pqucL8FWtnAYOZ0ylbW+jFacX6b266USW551cZ2NP/z+v1Cm6pi75Iq2wadyKSa0i8G
MkTpvSbT33CaQpvCFC4Nuhf9SzP8x2oZUMcSz7M0SQGP/0srFqiMqnKR4mE2XxqSjYyMGEBk3BZ2
W2/S+sUOLn9erX+4bZqhk/EhRg1NBzr1S7UkRslTlAHxkq0WmNL2VpI8BmOUCS4Zyol/YST/MHho
hqifZCJkh5X8aveVUldlB38ieq+Jq8WRW0PW9OcVEuPsL5bBNUyZcVMlamv9avEWCKQo0W2yOzti
Wcl1Uco2wXfkLtN7scs6ACYAJ51Wkyb3nOBcTHxK3oen3gGDtU6hzwPhC28K7j3E3JL07c/L9w9d
XzSBBa2NrmgM4L/GbUf9KK3CgCYIbhYTYbB8WeMzqk3JHvL//FL/5N4asqQz4MuywYPkl3G0Tm5k
Ppsn3QnbEZ7+ymVMcpLbdRdBylWQ7P3nl/tnN1dmkJF54yZbv5iSGlYt3dWiZsBdK5KNZUBsf36J
f2w8+p4hqzJ0yDzQlF8uUYwaUOT30EQ0SF4HJvLpUbNHInhmV9K/qM2jq/1xhBHX0kxYmiEYI5T/
xwGtJGd7uNcRpDujYRiP9PQC8wYLsUjFjZV0Vx9kzAviNfhvlfwCNFAa/3llZRAE/4O6M1tuW8kS
7RehA8gEEsDLfRBnUaRmyfYLwrZszHNi/PpeoCq6jnVO21H9dk9FMCTbJYokkLlzD2t9uJIp8vM/
4Shh23z+v/4GpfDjTFQWLYVR8zJDTAvrgn7hOrUODnALS4TXc9g8sil+qZT2N0VSZg+//x3+vh7R
xkAPAxNry10rP1xCpW3ZaTvyhqctRk5Vi2Mzes9Ra57TTHK4n4OlYenl90/696XWdRnpsM2lg8J2
P37KTD6KobCYU67Qrbmh8dPCGt/XQ3X1++f5+/3huuyKiJSYfHPFxy3LjqAvdZpb0S7fJmHA74Fx
hjtVlIx0Vn+4Gf/p0yRsc+Qyqyd9KT9cTxb646wy4cfNRcn0mGN/my3ky3YPKqtvkx9tIHZAbT71
lv3JB2Ttedb+P3+9vKO0uJieL/62hSkDbkoz5gp4LVNXUf1NCLolPSaerwJbvRatLte/f8Z/uF+5
aITtQztnXXA/bGcusE6DFmkSSoz7XQFgvXUr66vZDd8hc7R/+Dj/6R32JFIH4gIX+Lr/IdbB9hTa
CLvI4qTbSR5tbwbW18hHwajfaFM+scaNZqS2S73nLBJPv3+t/3DVejb/OS6DmmypHz7fohbpxPLH
VRshYGhWkhE2Bij+D0/iWFL4lsX+8fF+lKFpWenSAd1aMIjqryFRSBE3/4dnWRqXGFdVFnfih4+N
7jS4wCbdHoF/N3lHJ/9RBn9a3Jaf8evyyswAhxk87UztSOvDh5VYc1OYBgGcayHO6xRTfBkyMPXV
cE4tHRRAasZ1I3Hius0fLpS/L2o8tc1krZJcK/D5P6yrEXGqZoKabmomyiG/VvNbp30Ir28VSt1u
/Pn7D+3vEQnPp1xHCg5PwvQ/LKLe1NutThSLKIHVYGBjZBKit761RnHtxdOmVhaAgfrh98/6D7cD
SzYHQQtngLnsyR9epgV2Nqh7UpqATAE7MbGuTl2oVpDlt24+McVQfhN5fA3X4YhH+Q8L3t/vB56e
dVX6zHMpwtlfnz7oYB4bHEvgVjxrBtza8FsUJ3/4KP/prWUNp9nPdtggP94PsFDA1VdcRU5zDeRp
7Q00cSZvtE3SHkwKqYxXYv7TTfgP1w/Ptxx2eGel+hhXZd3gIiAr3auq8E5QGBmfvXYzsjHJcA5i
qiOx+4cb8h+CEV/xXrIBK4k44mOYDvCI8dElqNUhMJ6WhLWrn5vBP6aQ8rPBv7VZamx0KBOx6++v
o+VG/PVGxcLgcYu6vF6PF/7r51gjnXeAS7KU5s5dHteSaV+3/cML/Mcn8W1uDgXF2fu4FaswB9e0
nK5wwgbwt/KvUdqef/9C/n5BctoWFs2cTOBbrNC/vpA89Ec25wXgasfqmm5vOQEgcoxN0Mn4Pw5h
lufiEvFJl3iOXDbGv5yGyVhYeb28af0AkhHCdntvgEy/DzWe8z+8d38PY3hFHEylYFtf2lF/fS4/
CQtphY26QvZ578z2gxn61L38mXG67qfqgIH//o28XOAfL4m/PuOHwBQ/AByhslJXo8oAkrLuUS+p
3OAQhsCodRlr4uUZ4nQXzGBq3PgreAC9tzLmgCPRM2nrAJYpJkvDBmXIy4g9+dTjv3gaalCsf/ht
l9f/8bdVHAedpV0X5/qHhahc4JEebI4rPw7fPI2qMRIRVFT/e+zH1wz+AiHLqVSpsLoD2/P6+6cX
9vLz//r8S8rMJigA/cD1YF/W6b9cC9pMMDpBbZn6vqXwFWRglagkEY92hzwFafRzKp0o6DgRpkH3
2STc9nf9NIA3VqWXW7e0+Zaex2wlqas79saCDZOZke7nXINhw8nW0qEMXqlD0PY8WRJQ1joCoJno
KzfqbB9CEf9544bPFBDaygl8PByPzVgxaLsqRKEWoW6XA6rPJ7efX0wnQ/a7QfmexglC7lqWL5bV
jPO5H/K0WebIUlr/P4morSEjY7WD+k/evmk0bjpsXx5IwsZayPdhlc2WJHmfpdUC97fzUm5jO02c
H1hRISrK0beyettE1ST7NbMNtY1GXMQzcD6Giqyp31pIJHGC97qbpn02RBZ4Ui9HmTFucgb2rJso
rgeMKQ1G3nleeSWxKLMqZdV9xsBRgcmPh8S9t80oZTTAT5if5vNvxDTfpsCt5DctigzzNjR4izIX
nu/hrkJB7fsrGaHYojgbpTYDyoPZY9IylCMAZuu6beO3noTTeEYyGgmmwsOav6glqMh1wsmJ0CIY
51rAmQ19Ki5974YMiJcyGLtHt9UVsIIpmwKqXflcJAHO7FYIZBnAaSwkDa6iJ7ckM0kVqJqC6UaU
gWcdpIJx+zJIx4pJfMkYgvAVZDU801hOqtZ5FRmJpG5ldvVcPdZdh83lXKAQQ9HBgLHrfpEq9c10
PXcimdur0QraZUKY824trhrL0eM3M5eQZGyhDLX2tFNN6RVcCrf7roY6aJ4QA1Sw5xjT5IK4ylXu
ZOcCkyG1DWdKQ+SwMaOhxxLaVXnSXuxMgLjgrZ8VIUN76gre40M5mLlVr2bLS+OCd4oZtpe6aoL5
zuu7idoYU8PitmcQgkkPO0G9wSiIxr+YBDLHrC1xkJhmnRp3YYi1OTtU3lgOXyd+kfak5rCHd+WQ
DNpPObDbzJRuWoOkCErnh8RJkC7i4kbPPzNnqpi9KMLO33aEw2umxP3yB2n4OPjUi67NvjGunvNP
TNsCtnbVZUCsfxgdPIj12MQm87KOHTAUzxVaHZnGSvR56kpbPnT2wCdUFtHRKy1lxVcGnK0KajA8
b/pZotBGkUzTcrzWMmYuiEF5mudNy4ipzkNDSeKrynSa/LNR1k4E/dMGiBDScQEeIO5wuuaF981g
XqsODwO0bhlTKRtJPPWAsf3aB1TyqGodcVg6mi3zzAKWUBWCvIX12/a0erZDyWoIv6OtXus6jeP7
zgf59yVjrI65UyREyj3MADMUwpXO8te4JFGKtAWUe5SXifIgLPQW4uzJHbp4q6LBCbeVwRHtpWq8
8TGIvag9dE6q4zs7MMRE9btvB9NZRUza9hXYMxXhP7fyaTmER3Fhza9gs0wPur4zeRaKDuE2TFeq
1rJ+YjStR5ZEcnjOymXKi0O704yxvS3K0iW17eTSjJ7EwN1rJIkYHqKu1ZlxZVVArd6Eb3S9u1r4
pcN9n8WifCVPWDL0GWrlx08IZrQqT2WQKBHsCfS8/IdKUi0YE8JkCe7es4PhoQ+l05yTdrLi+why
NHaPwcnKlqu4tTrsWKYhd9x+Rn+bZ24eXLdNPXDOXsQKpPsTw9f9e8LqPyqi/XN57K/Vsf/3/9EQ
jxAEFv87cOlx+PH249ci2vJ/eC+iCfu/LMWZh/MwCSxIGERN74M7lvVfpkdpiboSx07he4T3/yqi
KR9xmyBu/Ne0DjM+kgkbSmb8mP+4cnbJbv8lEDBNh3KeqUyyl8svppYA9S+BgCoEIAWNQL0trBgF
R2lU+9qnSX0Iu+lss4C/zChwcQHZK22LYgf/u32AaFhvOTSGeRNsU8B19xMAGXhGNbvHaEdbdLEU
kUElf0lSurvH1hSbiIFTFCp5dAoghaxs6C5rOMy4s+ZAA6XJGZWciunGdjUNFS0WSelo+TxH47++
TSjHM7j5anbqaGvhnsTykFocJUlkwaOzDHjYaVI+lD4eFMd0xBEbKJkkLeanhj3iHiT25vIdtDTz
yYCPLFJ0j34Qm099u0xi64b+/uXbaAoktpURV/1YUOOeBcMFoulpspHz6fJt+woEWe//csHcvb/3
fxXKEf3/GpyZKPDIToEJpFRgU5GTv34m/pzWKSAPYwmKquvJyHagR8k2mpl+gCvZHsFSvFEJLXcE
OcbWM+qZYUtr3vaRoPHBTJq9b5JyYrzVvUV3ZK2hvuXP2aTmK3sIGhxEzc60n1CcRI+XB+lEHL3Z
WA9Jk8SPk5HCuZymz//+FyYU66veasLrofJ3XDb9Tdr7gjkbJnYBg1dfxoA2CiWqh2lMrLNvB9je
UvNsFDPmkWx2jpXzA/tv/TlIhb1vgopemGSqPwPzemmsKbjvpCxuResD0l7+3AvcYj3PyrmujfZa
JgxPioc8ztjUY7M+y8rcer3VbxXD+mi0R4gAgXuVVAKh7/KQ2qOxl24HL0FjKVDpOmQ2vCr74slO
a2+Lk666HtAT3eL98ldolMKvvtFvyrw23sANvA3coc+OX1Vb4XTxUQE5P1vg6dfEbPbnlHkiKRj7
pnrz6ow0S4WcQzfpzLC0HjM4NI64q9ziE8RH69r2m/gcmuEm8sf63HnxbUWSJbfD8sfoyi8dG68m
O7SPXe2epCHdU+TVd5AGaW9vC/IHk8p/OP4TA4Hl3mzNee8up3vC2nHbk2FvtW3elLY7HM3xtVdH
bfb510D1tPKEYXtA+iOf+6jiRQT5186DbmF3j0WcZ8wUmemRtPO/Hi5/psAWXBHoxeeqkA9JG/ZP
MJOSJ02xet5nM4yDLH7JB2ahAS/Fp94P8qNrGNM2hEfy2Ee4AZwu1G+jfNIOd68xhW/DOH51fRgN
3Qi4o2oh5gR+Gy2YCGvXJHV3PwsmpWY/pxuniMSmiwkM+klFq34crmt/dl5H6LitDKZvqY9Hr8q6
/N5gMHnvzZ7a+1ZcHuMSx3RnGNvCyZz9yIj20yzclyRV3bfRZWevjZzVClD99dgZ5F4LLoW28huG
1WMu5xTfXwyq6WqO9DmlvHoYS2nhgerj8+QG1qZslfMgmc4lw1LaG1/VBqS30LG3ncuQbpt1jzZU
vVUumzVBa38rnErA3P5Bh0B0LGQbHavlwVAZ+MrL99SS+fLy96mwoqP0hz9k++yPSwoVN4dYEsaf
ogRJGuDXJSUaE88tM+awVbMVpBZ7YQWvI7SiHZEJzTtlYrw6WnME9H0bGYZKgIsfDFFHL7ilDQvU
ni3DqoYYUU1H3Mtixdqs18HN6Jvi3HW1OF++AnUnzhJx0roOKX3XIb6ZsmppccXKxOxwEJyYttev
4Xy2DLd6Sdn8btGGfDEnoV7CaJE1yJM5y9tJlqxOIvscje03Il1xrJQ74i/U+jl1nfDU1e/Ryv9a
v7+8C79shtTxlEtSySE16Srzw2bYtunY25bRgo5R0w76QMKmVQDEblt50o0PBt4vYGtEBr2ISeQe
nAGIfZZ4zkvoVvU2NsZpG6NEBNocBIcyyrh/kfZAFajcc5rG186sxbNomuw+TI0D0gyccZAOzg4J
LTIX0JcGXHVbK2UVLGIxXttJYVx3DVXfPh//lDT8mAagIEBNZ0kFOZ63dON8SAlZI20JQCCjDVDx
4qbLjfHOH7PuhpviVJh38BmK73nliNWIev3Mn1h0iKwvu0KYhcXDPB1nx48o1JdiN2eeeeMlDa25
Vh+t7CBrb/t2Cg4GC1QRzOEpap15G/ZGvFahYe1D7SNtqKBFGyV6ID5hYxjkQXCb7mxOg2RNh6sk
0cQloevu5DSDgeAvX7CwRJzW132YO/soqvvHP2zBf7tdFNvv8o44jkNtSn1IXyWV6VaS2tPaGYcU
NUomb1yZddvJS5BFJUGNYap6jqPJ+9K64yHtPe+5tqS599P4gbQolJZZQGGMAOe12AFumrgR5NyW
7y8PMYjaPRxh77X2rR9FNFkPcdyiSLfraiOqPP1DPu7yG/96abtkeeB8LlXFv8cUBaeekXFyNq84
Y1fU/nlCEHpIysrdTWSLgGZHyQq/V7AiHzLtiZtgUpTMOYKW/vdD1XtfksowjrVX2ruKfpeFSQLw
KTbJFUXO0Uqm6MQd2z8Ao1mLIQzvmtmCVgCPDsuPPZ1KHc8nh+2wceeGzaR7sKNp3mXBzBMFRbFT
ffUpJRg9Fa4dnvziWlseMUSpB3muqgnQUOJ98V0jWHuxdujyLa/lFAYnGE30DiMFAtXflC8tzPpC
wyXvyto6QVHAHTB07SYdcY1XMbPFhmzfpD++WsH4pxhOfSgCmDQbUOEASE9l1SdMX/L1f4mrjWrM
qMxb+bo2Otq3OW8BFUKeQS8ymKQ29oaDWZTjQzx6x9rtJTbO0jjUOVS4rpP+U2dbGWTLrNylQmc3
ZdDIDsa7iZ4r716nuTdvLDuMHyu/tQ96JtsSk0t69AzxZDvDc+Wl7pENDXnR2DiPQ+hs7CbcJL0v
71xE7ldDo4a9FaeMAjtRfJ1aWD/tppr2oiFU8FNRrKPKQm/peTVx3+g8WlEyHFqkRasCcFAhhNrV
i6tn5Ai68WO3uS+zEfIYcMTYydyD6bfxnjNtfTckWDwIXo+pzpzHYmjHTVu+keVJDyH592vPSORh
dLLv/ZTNhwzV6IkGRMBtsqcDJTFWyir928sDojv/losY9vxkF92X0kJbS4oNXdUQfjOc3H+sYU+u
OhMMjpdWXDcmtbreNGijyzP7k2zzUx0n8hl9iAD+TzBrmHW3aWM1b/Xc1ztNPn4DO0w+51LUu9C3
0o3WFkh7365Xshqbn0bbPkY5mberEeni59gJol3SOM/QPfVh8Ef7zJ7w1urIONhGk5/9mrEDFX0K
qhbhUBIOKyPieC51zo+oiqw/xXnf3FB+pnPxse2q6pX6dXkWYY5ioOunWxOwM633jkI2BHqpGgXT
KosKOo+GdidtSSSmK3XH8UaRuVoL6EpQTn2/vc7S+T5bmE1lD8d5iv3moVQoiUYv/5LMVbEOqx5p
XKrsp6YajvXy54VyUYaqadiOoRt0u6hZdFgcXFZsjN21B9HrxbZDjlYkgmgXCgML6uE4fVLEaKqi
g6BV3d6QdfuQRmItwXDGU1SecyT3iIcut7PVkfWtkBnXASztGHNFLGWIpfFo6pne/L6eX50ourcy
nltVKguuRiQPCR4yEFqDFNec9LBODml/J+refp575AxNkCPbiFqXxDKKklRWB3oaw3PtO7AenGD4
SpR05ZsJ+POki68zL+t3c4oXQ/RKPF++FfNdEALospaLoPiff9AVsrt1zOlpdhfoU5vpXbXcuV0h
Dg1BMfRa0LcO7PF0Ru+heptbNiNNe0yLKLvWifeYNClUHSH7HZvFreekQDM5BwdXbhhnnzJk1esq
lsmtttFNAqXdlNj0bjyz1ds2j9aT7abHyp3oMCwlczZDau/qwhtOFlF30y0SS1kU7bU/ifwuNoS5
pv0Jy/JoJt9B3Ifw6GR4AvrrHnTkuvvLrTb6YU0evxakwFlBxgi6nj2Nd15EVQ+Lym233HOzNaAz
Y8XclmTi1pd/EVWZgKKUdg0a8y6YOOZnuFXy4JxTjjlfvupiD+lfrMVaNNbh99v05SD866ZGwxp1
M7EkREwcA78usmMoEjf1CbQbz2Kua/kAtZgAJCwQwsstrHxIPLUMefMiO0crDvtMRXG78dBQAg6+
aodKPncUsxjWdRu8jclg36Z0zOyGnHtM9ACor1wPb+37ZUvim5Oymx2rce5fHArK+8AEQ2Tab4Pd
WyezBQ4HPtI+YFEZT148Gn+ofVIl+lA9Ik1Dr5n06cGyBJ2f9ofwpAs0ZZVIWCv3co1FqQKlODT+
zqxZDkEQ90/ZrGpGAVBgPs9NPd1ReiwYgGTpxkYVNKxon0zAjWR50p8+Lp6S2oqY+/40p0VxV2XV
YxiPJYyvQWNDX/bmcQKYrem1OybYy2PHPhtxCp7TgXFaBQRjgd/cW6TPT5Q3rifew31pU3mutcHZ
3y6eG91qJk9EttKkuG9nlOOXXyUFccy7xgzf6LmPyGqM1YAhY0Wxpt7OI7sOkCy9FUWvPs3ALYdZ
9JTt+7va129FoO2byUmrB6GNL17FiuUm6ZnWAo75iOav8E2mN6TC8V7pcC04XTwLjm/r2hLnlt7k
TdgME+YmGugCX+0AnfI+BTojZ8K/VxRRHqHY3oxjCHfM9/WhhHm9f1/9NVUAbjajPOiYgaGZWgX7
PTxF8Mz6Ia9zteVgm6ztbFg1cR4/pN4kDqTDEZhm3a2K++7m8n4HpgsKhaIo6e/sbWKHPr1vDu7E
MTeP81VipvMXp88RDDZVtJnRZG3Npi43ZddH9yHgZzwglVq1JVa90gmZV3GFS9okeRFAYG89I/gu
3bB6Lalz7MfCu6+myrMPgPzu67Ye95cgJMmL13Qq8/VQ8RkmbFfrXgtxbqStAKs3zUG50yrxzXhf
Czt5nLzxe8SJkwrg/CZryzvkXduyFWTk4TODssX7VQQTCM0tq0ufcRT0W+fck3qaghEp0HLZ6MuD
kBi6LntiAah2ZQp4hzSKpK+R0PU+X6LBsLWWFHppWusZDvDxfQUbXAbPQg/Ote6XAkAzfcmaxD4U
g41LMSynVVQkPikXx79Fa9uDc0OsXvScUlQ2J5s0ZaiH3sGv2FVGWu+SpdE2HuJ9Gp7GJfZp5nDe
x01Pjqmu7DOaW/vc1Fa1oazB6j0BS99mgjBquVEuD4pE5fb9b8u6Lw8FuXuuAYHnfGrbTSASZvDi
LtqHZv8KmYtO31IXn4o8Yaawp3qT9E29h52nNwTXhMG5Nnd0c91akyc3odDRZ0UjUpTM+fecuLcZ
vJtLgvD9ARHEqisrEGDdshpLKlrVGJ2FsBm+Q52r7NL+GTryrBO28rmm5uk2Kf1O5c51u7OrBu94
uYhHAv0bfTCoWTGM04kHLC8YwCIHhyUVzUhH+mC2rr5rNfYwx/6BiKT4WtdvLbY2NLJuT2//t8zx
2i9hFEfbINfZxh2pOHA4oIDiGkDNEtW332SEIXYAMRhPOZZfN5Bnv5yIl0LAz8mAnS8iO7IlI3tF
Bsg+YR2bzl6w4NR0y4UyAtgLVE7i0G+WPe/yyQwkv4TD/dbk07hP27nZFaU1bYlvX/xk6PeU2Z6y
Qg4nHLAQIGUHZW6f+hXHGd9q3PVSv1obOfjYsdbunoZP+dxM8XMyNW99HrPt2MHsr6sFL92OXXub
Q/zcDyiVcK7JNcUg+UAwioirdRj89Pxy79CACPubTGjWu/fQ/B+6vN9Hbjm99Kl/3Ttx/M0wuu9s
4iTROyYVlTd8M3qYj6XbfmtMVpmq+DLmrTikNX3kZhQ3t4XjLNI7zRBFYXm8AXhzBF8PFcB0q2EE
utL3lmdXn99vMYdC0R29pruoyDKAeSmetfbTZe+YW9fHRUp34vtWMvC2J24Y4h/wQm81mN3jZR3N
U05XuSuj7QDr/7JUWv3LbI7jYUwC776NOS2XQyTPdccVOKatwhQi5GaONu8LaGe64Y1BsW9nKKwq
jWGvzDGuP09OdDIqAwS2L+N9UtlPCYDEDSua/RIGBecTl3lMVvBhWTi6/qmcyq+2yN23aTRp07Oz
bT7587ENGVzsuGRuW1kPDwyL3LngYD/5JUi7iKMwQ6HK+zSFYpGcrhqKxpSUvfggx9rd0sRW3/al
5Ldg1whCxzxOkUt6zJ/b27gsGK1t7ORpdM2ZezkTN7XTGS/wHfdFHzU7Utf9OmwWpqhqPvt+OWwR
16ltGshNQ2/UDjuzRUxKjSOve2ShMwnPpnEeeFu7Gy3wtHB6nmy5U8H4PdUhsgFty9cyonqSsVys
ogrVp+oK9fD+dqK9iLd6pL6Y6+rWsucnQs3HdiyqVzL6yF58DmGoNAw0iR0hkc6NeufNhN64DsoD
Zfpgk7MAeMF3L2v1Ks2F5ILO5n1hAJJnroFfvDe+mOWN8kJxz0mFkNNN1EswR8WdPzUk68P4yW/p
Y2Se7KoPp0U02VA5Lm0qKbE0kvUo4+JI/wC4ZCPdzJ1jfh6RNF7Fda+CY26Fd5cDmgzJAZbdJ4c8
fLSO27ndkJZmGErghrNBmu4paf9oGvdLa9XxCvt0fBcyPbH591dUnxUZWvcHB57xJOzQ2jbgxI9R
FP9EsVo8GYrbM3QsiuiJ8SRomThZEbqpy0UiPA0sVfbqWlix9Sml7bt1Hss2vQPzW21Cpw2uiywm
eTdhF3H7qD46nebEfwk3jYS+BctQ9m0ky+VwgPu8MgCCchLKi80c5t+JtLwj6g21yk0OdUXXcd5e
Iufyf8JnK4eZ20ZdtH3fDcMXoMLhyAmg9KL09fLVjOx3bEpn7/VY1mlUw6cm0/CYjjzP+462LJo1
/RLxfZUZ8jDU1ryQbgt/i6meIdkM55iXRs2z50RvJLyhQy4rRRW491onFc6DYAw21UDjhe20GwPM
bYh+vtm09P2tUq+3zwkNIqskr2tQuEO19uMXSTHjySyhykfapxS/nItxdf6AI6332vBuGJSZPtmq
Z9JavZaCFoKAbo1rM56O3ewYqy621vQSeEcaka7NUM9nmgbaRySrjTHDwzadm4z+y/pqSDwLPzQP
ZXzfOL1zRABo3TguTLj31a4tCgbkaz+9Ue6c3qRTJejyGR+8NN8qlxcDx7dgmTLLM6VEdY3Z7SEn
U3lKJTmcuPK7r/RsrQadBg/5REdOg0f4ipYg48VLimStEHfcqcRKd01KsJfLxGU6IAXUwUzptV03
zYOlgjs/3LSTiYWtVdE5oHRop0tzmoNNIapl/qQNHe6rPseFh1ya/pLoephr91NaQzdPrJtp5o81
zoMj8zwoMRxVvFTt7eUMmGJROdbK2aLfzO/njDaNS9DYCxPCgElqR9v9Zy9Ok5MmhbluM/QUVcbx
jJ3C3Vd0dECptY1rTOq3tAaUJ0ouI0I1/BVY2k6Xh8o7yx6jsB6Atvcw9UOnxiPNsbBxnHp/ifHc
QOizsqEITlXO6tflfBIlMNGyqA6M/6RrfTmVTg5KXFVN0zlxEKqNA7+h9KZzSQnoPEOX3tEkF5/K
BZGcBSCv+673tuY0fZ+HxVKJy3WTJSQD3qO+fHH+0AnUb/QwLA+OT4TMCb6ugpvGYnS58J5VQBxY
V6VDU8/zwGX87BVV9tD5zqGLQJs3aXgO0Z/dB4ONBDu8QX/o7uolh0Z6ITx2vbG4JwybIk9Un95v
9Sq1uocgU8VTw1S+21lPdutaT0Nc3ZnauPZAi9/FaVVuCVTE0TYUFL0wIjb2MOpyMItvSssAP9Cg
BohNX9N9Y3G6yrxw1dYReTZmRRTSZm2fpgYa4bLnecp51uncHy/f2aM/3qSAFOOq6sgze5O5a5qa
2Wt++qlS1qdLGjCs+MWd5VWVY3QbxvTsy8GE+nNJuZV+PCAcLK/f03B+/WK7WfKYtsvZwlftQzsw
owaSVq0UrOvt5eqK2j204JtJUKCGgD4/ViEBcTHOw4F+kvkR9SJh8ZwzJh7wbVaiJ+9mHW0tMiDF
NsnyfWjcKPU5rHCD4UePjgmRHeWw5UscjHw5KpTBA/qQfafGg1H78hX3W3GIDE0XYT29H/VtYqud
n8FRKIVa8laUtKssAkxMQ5La0Y2Bz9RJiPmn1AKmV7lftevmhyDKD0M5oZV1U89ebgbCpqZzig3H
x/BaqNAh4Gw5CSy5vr61X5SjAT9L7bwO1mgefRSs/iCZidSluzIZ7Vul5TzeWEbd7lt69q7Skc8w
CvwHj95JhM5peQ6spKWrghaIqMmmh2hebGlcoXu7x8NiIsa4T/F+j5xe8hXOduSikd6ldVSfyzaJ
N5NfdM/aZe7LGWT81kVoUNohAd1UdDd1bed3dd1/8fw0O+qYBsBBRs4jAdKK3ipGEC/vQ5XxszON
/rcgHFKc5l/LMXg28QQcqsF/pF+IictUr0EnO2gU5nQ3ulA860yUZ+2kP2wK+HfvQYCs7fEuzf2T
36qvUKynL6KkqG21ZCks28aLU3Xeo28iA2eO6rMOcn/D4Ny4OMTTqyzPGS4KU1ymDhdsmeL9aCLj
W+hHt21oVE9k9fNjEI63kyIVvslA3KMaVXyYjBNOK5LwjwSa1TpO3fxJ9RQN6kU5mQxNuPW8NNmQ
/0se7FLwDPTd8rd8W8OGt9TcrLRhEgM4cPpZ+JmnGzJSAi7t9OgiZHk9xzXwbxFAmw97sWGmQm01
IQ1QZfvnRDsMP9GkbVO6qyTKia0C0jGhPW+qMZjW3hwMZ0l6BZVPF60Cdpt1N402R7Zyk18OoZd/
snybZtqm+B0Hm2Cpu2C5D46SCPWADeWgW6M/xG4Au6Mxyq8eC6Kn56/GlD9RdP0aktf0KhRiFMu8
K4L04sWlLfeQT7z82W3b1dg58sQYgn3qml6e4sK1EL5UX2s6zo9O4DjHy1fd5GeIS816VQ1Tc395
g2lWC2j+1N7GGSysm9DWby4Ppevtg7ier/06urYGatorNZSQQu1doaKCrB8rcOMZ+X6ygcE7hSmf
EeuU/zpQFPZIKZV5jCadTgwaaDA1rnElpYw3fSvI1UxcZKuMeb+tpe9MinJ3Y9COKzH6JNcT+n2q
oBvPfjyXD/9N13ktx6psWfSLiCDxvJahfMlvSfuF2Dbx3iR8fQ/QuX1udES/EEBJJVNArjXXNHnb
vim3Tj7X4mWaXfVRtzjs2Gb0LQXbvuYtgW6tr2sf9GB7h1hv3NvDTVp4zbEoMsrqsIivs1HnN6WV
Li7XTXRzu+ifTSrsS5iVZB6nw3ctscM/LLmblmDIx695SKgksc7juB8Hqf9SWVYAHZrNN8ZhYJT2
cpP5BMblci4vIFxcQuuuMXbP6piYsBDNKEx+um537Ck24U2pYdf5KaxYPcwuqk36gKju7ljNzvQP
ji6lTOFcPZXeVIF2qafEAHKipHtKxjI664R2Q7qMfG/rguBd/GUzfZWBME+NJbhdm2X2aBhJdmnt
ZkSO1nvnmQ8OrkSanMPWNr8eH3ZzAItP9yN9DknxC0tFfivew9lWj/2s7SuvnW+RnU6P+hj9/mpJ
pDC/+evVAmv8ahsYtzmEop67CQhuGOlQDBaIUohvbjHOwfrkcI0ffim1Dyedi+N6Og2REkzhMIaB
Odn+xQRjjlXS/7FETnaXO35mxK/sGqdUJytT7rbWbMLXZnk3rZ58oolO3wOMPOVSiEM6xvVz1rD6
2XotfwvtOSZ7izik+r8AHBV5+j6vRUrmheve4rnnaoFbtVsPocpek77oCHzQqLmHLJp3jjaRfC24
/+KsuYw2F9ayrqJJePlCFUfi7jESS7IjxFmCA+hjJi4YNYLgF0aIm9PgNYELUHtrxMZdClUmwwlK
gGYg1ZPi1ZMuHiAC+9lEw4FqQRkZdGW3pO9e4CL0W+FGJWMsAPt1XJYPSbr9mh2aUWQiZ6u1W076
8GbFH1oU/9uGZndsn2QzRHvPlsPXXpd6eDIzsLzm6ZG633rLs9x89uLoYCiioTuUcvcudH6pEBAY
DFAc13HtunFm32ZoZ+c7LSYzvjAwDFjhAZimA6w+8eEbk/aMq7DekC9q0FxOsJPeq7x+S5aPNeHz
iEenO65rbtUJWHvLqjnV16pr0hdn8D6poChRVdM/R7XYysoQr6VFHtt/7SnlQYdrUpyddPMm9EJC
DyR3AdJTGaznNP8cq6WpLPrx0VQJAGfTPOAJkz0Yw11rvP6JwIr+9AVj2pN7gcBR3mMDf2zCbArS
1It2n03MFWYzrI6uJJZgbT4wkhHXQtN/uX4rtiCM+Wtd9PjRNaNxidBfBJbba3vEm92pkUzymsJq
nnKCH7ZfwztvxJ9oyq2tSbFGEKvVUjwX2tMoyeyQkVMdTFLynqATJLcvdKYy0mu8NH2C0nrX1mRo
rxvdncIj7D8q12bB9vzicZ2VWPl4dyIRPuTj3L4lsfGUeiF5RwvasRxNfTpfvy5dz3pxnP6SJhFY
Q1SRa8yPWR/msEfzHUOvp/WUi13F2U7TniBc5gh+Zj2HU5Od3e6W5HZOYDQkF57sEDvUFMan3NYu
um0eOhVFjyvUmhILvZMWadykM9ovPqFuu6aLLrEVlve6IbHxaxCz1h5TEzXgCY24Gq2KN2bf6YE0
aSjT9kzF6/yx0lfVRjxJ+SQevMy098MsQJuWyUVrOFGQqAJLwR7luiaHu+OM2qlQ0iNsSYrPsio/
K68wLyAuH60swmvh9852FH7zo7PEdUgL9SYzsz5lDNGDkjTByMkPc9xUpzrz03eKvp1hpPm2zhP9
6OZVph9C0iwaozmuQC0hIeWNlLgHg35yPxDpcPKc2d6HZtJebTwwgq//f9w20272wI433uxn/6ye
X0/Ewtemw5SF6bWBy3WVHdGl9J5AK8tH4EaE+0FBbAliwQNiY2nXr8Uq0Swu3IpTc+M95I7Wvngj
+Cj3fH4cQkCFyYNwk6R2dC1jzSYIbrS/2Y4THe1eRHsjN9MXMXvgSLF/zxaE34u1S96r7pkoeMpp
2G/N3iztltqoDJ+qZaroKPkj7hQxHctkBZg6egDQ2Tia2ppTkcF4j3eDjWqEqMh+OxmWegi1iaiy
ZXbRenAx83J+maXNQHXtIr8ufXJjiuN64VK5ZxttJBLMynGto8x+yqfMDOyFKhlH+omp7/ShyxbW
oFdM+0ixssJEq0jTa+MT2BvsZQI2HjUig+Dv99mNfk8/aIljX+cck3u7Rtqy8FPsUAwnl+zqbeYh
4XO0jhJbm9TBqEi+ElP3R7ML57em/H1mqdc2An1zYDKM8EeZAufMwy18xMjzJOtq4V7VY/KHrFb3
1PQNXnFN5J/GJUpxABu+2rqqdpXPIskj55PZMe6XTmcQnM5brryIXDVBUXn+FRLsj3A0eIYVXJKN
qMdLqnnhE/TlwJrzq0Yc959lR7WdeJeyfAnbrLytG7ca/tlTn6I+kx4Xn5uybYmMT58jB41FwDya
66IMjZPTD6e8ccgPEhh8L1dfXid/RreZg/XIr/x/4DBIDyowNFNQ3J/XSz8Ky5FeaBQn0DQ7sFsi
xtyxCS/hUP2CBPdhQxolVGV8CaGvMLIvmfoV2h4ixPXrQ5+iyPiii4Rmm2016VQBPKQOf3vlBog2
6/36OfVD3AeAEcRaFyK8WWORHP7dsxLy4tLUhGJafVu793UT51C1oBk85Lg+7FMvqvZRmxgbyHTZ
izlyZ3bh8GaXs7PP6sZ6Tubub0Ep+JrbQ8HlSqXc6errmeZ3h8n3SRPqY+1cL3BsNtY3wCTxoGnW
TXaRs7WUmPOtpXnvdsXIBcMaedJGTn2NHHADecMTJz5Iwnp3dqN/Q8DjAiEzVCOnJnkYY6KPQWHB
EZOW5nShlsxDzhNQ6EFZG9N3HmZu40Sf0iDQMbOtv4nh9Sx6OXPk3Gte+kQG5ULTG5g9EzBnQ9Mr
NSTMJcGSZl6bO4Rv+UFCkgHYVeW9mW0ifMIlklS0kHJqJpFVBCUjzrr25k6tS+XQ5+cIwfKlj2W/
a/olV43qZL1eo3Sqd10N3caHcb8TsO5vlf/koOUh/X10tmXrvhRIyI7eclFqyzXqZbN1sMQoAmWI
7OykcK7bMZQv1VC/2csdCL5dPyDSO4+6TwDkNN7ChQ6Ri7Z4NEIccZMQFc1kE3+reOBtrCJXt0oT
zb72WnvDKXGxVQqsiFTpj1+IZajqLwlOSyRaGxkEBBZEBSeSfnAFC8qx+1PGRnaRKq5O694s6mWv
i48qMj+sPEqZ6iE/25LkG5VZy9g2FCc56s0u8cnW6JrxSsRie+nKoc6DHjId5LrPcrL+dAP3huH8
hi/MSFXzzoNhssSvk84vWKwdgXzCXF3nujH2KqnNp8yguPXr6sE4wFhlpjlUU3QJ8wmLSF26RxrQ
AhDd63eVVycHX/lAzyJpbtCWu8PY23+quWtubV22IMeo9A5rT0W2arlZeWeFV9V4HxYm8arAUeBM
CkCYB/wYLWSsRapgzZUWaOOkbdPe/lghT8Kp2qvlEGG/VAwrFq2nxnTTEp0h6+jfCR2iSl3JPiui
0Dl5s6tp+glua83AC5lp+wRUnyahsrvmSsS7WTp9DGrCcZUR2Ub23qXRrfhu4QO3Pv5FZJMlyxB1
s85xyvH36PX5q1jKHA78Ic5fjWUKw4HFcP44djRpKwqoeEwE5QwjhkvgXIxMKdZFZjRndVkPqwIw
uB/mcbN2uil/tp4cZDHayHrDKyKE8mp7eXmpZb6fx25+m9GeUqbN2TabTPlpmAZ0KXMm3cSLTTSn
CtEmLgxBPFONdplV7JpokDc0hVBg19u6HlrvbOlxFZL4ZqBZHMp9vNKiGK205y9SyFofZc38kYR/
qwXtcOYsJU3NUqeuiIZN2Fe4IsVdt9HDSrt1+eBvI4m8Uvrpm03k88Yl5mefRF0G6Vvax04w2Vdo
8h+tOLEeLYK+H2TXyqtRGRldcpvd1j19Ofza8xt9F2XREKStVAxyiIWzEv1H35O1TgCbu29tmR0s
FHe7BDB5O4AM5a6Q53BpFiHk7wtCxs9f/eM061cXfhafoqo+R4fESyO0zI3lJXLfNaBaK+GoHPCt
rFG0JoiYo5QmvVRPeTMpCIe1Qsc6iRdoHCpIFSwVc9p9XSOQPdAmzc0+mtzkYUVLDXvainKB32pX
nSMIAbhImdP3olXH0In698wh03QYwmMUp9NZ1D65N1jKyDTBgzgyjZeSnNTJTq7rpWHrxd9/6vTB
i54Aw3/SOFeUs4wHN6bePFV+bh74vn2az/lTSyLtC8yMzXqhDgl1QJkzUk7Nb1OYoSsxdXEIK0Xc
XVzn12qCAzpZWvKsemo/AbNnvx5WHmpEZGnNjc68300I8E+WhadpKqqe+RAJjgy6WxCP2duvd7l/
WZtNp6spKbOieLYJWEP2VDhnChFFtDsNW58iv401gi4xXnyu7SS5xKnWPcbMVqH8Fm1gJGrafh2C
WkOpTt56G++LtmveMkMbt8VSZimy4w5iuaLG5dqK4knskPLnCFdBm9zYh9Nmmza8NHWqjGk8a3l6
6zKD5cglYX0suWxG1/uAZk+pU6jpMY571AcTGicnm4pH4o/lQUMF9R+Ym096XeGojnP0yBk/ijnO
Jp30eN+FzXzBbc/dS/5lm1yrmG8iudqIrCt56FBNelFX70qv9ralXhPiEA31dzkSXUzMffW1t577
enWkziwrq90lvRE+9R3jA5kKcfLiWHtq7Tp8wrVsp5J9YWxqVfbvo00yuFYm5b3oJ6C+uRYPDOlk
UPRCPMBJJ47P1arPrwmuQcJbt6zFeVU0NKOu2mmy156UYW75u4fXmHHYqzZnV7TLX0+PzPjd2362
M9cVZEwSsuUTx7nbdvcSIbF/5eGNizY8z24zu7nYlcijjqn1tnL+vtDepgq550pkMnyY2dFpxHwR
TvI3VfFjrHr/AXIC8ewDPZnM/UhsnNirbjJ9WesGpzWm/VxuSGGOD5nNOLqwYGdqmXOMkc4HPuyf
fQkL59WKB/MgtQQfMYhez1VPUTNpgwtbHRCkHn8K01G7uMdbQieUsuIP3dTG0AU4H7x342SQfujM
29jgA7Xg0pIzyRO8GWCChAL+n4BFayjmK3Bb9AobZad6qhhd7bTOgZJeHqckh4ESWsyz8/LFmn3w
8JgESljRL/6Mdh2Grdw6BVnVpoh2yHlm0lTFvIHf/zNKSUIb0TO7ndy0EJlvNlMsIP1wr8XJsfUR
OYW1eNZa3zjz90TEMG7KhlaCxT8KZMNnLSQ+o1AsMLT2c2+r4u5kV3XBOLgC4lHO0TPrYet3m6r1
GfC3xI0iA/hlZLkXDFhcV50Xbo2qIRRSb2ZIUzPwuobtFXR8KX0zKBt8MAvrZiakqaZtT+iBLTd0
vvY3z17pN1MQaXSf2XIlqQkgVtK5dIMc0RHEWwQ1AreS+GprVnsRkLQCRvWAwPPw4PTxJ2vmrqmK
8WJGNa7BcGf2Y2z/8ObqhxUBRElXO0Rp9jsc5vuMsm+voIry4Logod2keiIPls1/pNHd02RqBMQ7
XX/T5Z/WLoNoUHSpiEa2sninx82xECrHfV/DgeutYaGfg4PEKAXg1cP1NMyD5VcqyC3YhpZJYvfc
fBtCqGqTh/uKbfxhypQ/gv7bu3WjdYyPTOwRjzj2nGZFxC8ukQ+m0ud9KOefzAvjuzfZD80UtAON
25yj2naNfNgU/XAFlB7PPSHgm0aObYAXDkkDzQ/RqXtdUmPYU/tnCMF+kFL9HQlppAbAfk1ZIHnY
6qr9kI7Parb26eTTMY9Gsu0SKrXZ5nkQD/Z3VZJAlKbOXk8YJ2ntu5IS/lhp/DAbFhWp+0dIjfne
bst612rvvRLHoWjjfWRVtIJCf4w6fTrqJqYEvMPr5EC71Euo/6EXoF4TF5Xq26mMc6CCcbhX0edY
QE5TocieS4KE0YK4TOQGihnd+4aeXNvWXe/t/Hy2aIi93zKf3bsSe/gkRDq10roEaaW9Rsg1m0z6
O6EPv/wxCKcc0r1bHHwXtCzMhNhPY/rqw2g4nFwg9VPTtS8QGNynhE5sTHZ9VRiBsuFo8rzCfb9i
8tcnsb0tuy7ge/UAoKzbG3iB1E362HUEkU/kr8eQm7aGCXW9kF740PsaX9kbZD/r3PLpILpTWGrm
nhWt39e6+yJp/OmRYxNZp/YjBEflQZ2oPfYL7a7J25EhbUuoXefZh8qN4EQkE+NKwyhPo8NzZ+xJ
4hgqrkV3PBSmQ79rBHPUG7skdXFsDNPDlOs/AAJ/jTiWgDFm4IbNq9QZ4qoaZZxIn0bVEZkRRuPW
qHW5K+faP7RF9DwVpMmWaWPuKs3fxnZNJIhU3w238oK6yf7mo9ZuulGdyelNt2OOta9CpLDlfvgr
YsmC5/YH5eO24HX8TaKi3mAQke+LihwEezL1nQv6zC0f//Z6roUMq7ldJuDCSi/fRrNwd8YwEEsf
Ubppyti3skagrVu7Mqr3pjZEmz6MjGMss/TsR+4tC1npRoupos3ds2t0Pu84N6ubO/xCOm5cGI3z
p9pCkM8HxGAUV9iWZ9CP8G64E7yiJr3LOjxkA1xFz/HORV6ctQamcZLRq5kNyYCOMd/LiFlG7/f9
doDYsxJj99FY3VqrhX7mM/xoSEk9CFgDAtrgsS31O/xAgbU7t5hjGuDfTom2KeEX1iR26ikCNdN0
HslHyRYJuvHKWhDu0JANexGmRF0QA0ysuWL1PAqcUs7IHb+LrhdHSlUjGAxoF6PV/5m0mPs2kvHO
M3gMJNN7lvSkSsQJRJ4+QXlYBJ7GHFLUxSUcP0uG60AvatdHokaGeo3zn3rYaiezb/Pd4LRpEE8G
JsOzfGRSRPheST5iUxpXxW/KDyl/paV49FoIGF2NZsvr/fhYpR0+81pN6muoqnMoj30SPvcGefb4
F+C/EX2UfaPurZUcZleUj1lVvGs4mBVWFb11ifmnrMPfknZmpzzv7tW+f+ZO2pVVkz+Uke5u6snv
jp6mPnU783YO9cCm685+Sdo3BLXuRBJ2kFn4A7TVZB/1tt9YxtwfUMymEPEzCFPtdLITGSNvZ2PF
7dusx987exo+M6DQXpeHxm7151TPrvDE8lOfZf6lbJjh2m1SEvZOv2C0pvO88GnMpTOx25TGPzY+
Ilf+8KI4v7E42du06N6z1PduMYX0DqW1G1Ynp4KAWQh9fKrfqm4e93btf05l+6towicjpplGgLbl
kYFdQg6nQM6evUej9ZiMNSSZthHoi93x2jn+LRN9c8HLh39Wm+NDm0SPErr+UcwG9xFNyRB54WNr
dKj6PebNaVNojw2Q096kJt6EUIQwkguPqTtrQYdAULbddHc7/ksAhdVBpugnLaz7y17aO5n540HW
9nydtZH/OkzGs5cOXxpd3KXsnes4ch+bPqMtpvBIo/JLpjCs1qxDabUEdLQU+W1GnGI3pT8LB/En
Ucf4dT+ikjIPyqD30Xmi7rqmfivtFL5rRDFrFMUtbmNIqS4h7m0eljf9lPVZfW46tDqDrgU+Nnxb
a8yujunVx8EdkGv1dCJUeNvURW5RWy6PIkY/y4pw18biTO2MFCGGzOlI72ROPXyzzE432PCQ6VMZ
LFYI/CnvVPM4WKm1R96CQtkp7buXUKkL4WHF7Ypkz9SGtBW9dR8c4MPNrMUYWHRQqcIZlb5uPOLO
QTHk0cR3+3Aniszai3oqdzmLF2xODF9DN52OTMrfmoyQZTfxk6AYB3T+WXN14nk49mZ4mTOZn7Ez
HmLdJRYV9pm01XQoRvNmqoqYROU6u9H1A4ztwasThGHdLIOZXw9Gp65tzdkgBkbz7F0qe7RO5rM7
dnVQgvNvepOi1jbSX76lzVttSq0NowWSPpAUAs3VP2k4TtLo7beo9Nytgpp1GPPnsikhUY/wSGY0
S/DKbe8Af+aM//yWrj9lcGPo9wGXG9xrhLazxiG7FHKxwzHJiMidzrtQtmxTs7DOBWo1klRUv+sB
b0iA9vlHUWHCans3mbHssGRokdU1f11avbBNNk6CK6Cwv5FVMxQQnwYrRwyXw65N9HNVecTntC0I
busdfD3PtkPSBqrH5QBDLffkGkxFsSW6RNWLRjd7btzkVE3Qxr3pWErcFrkIL4DuxjUzmJCkDp42
fp3vvuwL6vT3GKkIalUonr2FnQ0naTcbpgTVnHkCGdMPd/CzYwxoFo2OfhyHd69uq6ueFriqu0W8
begTdhWQwj5LCZax4wcW8PQo6+4PWfEPcI+sbWlSsGI7vw/t8bMznPjsh1BmmG1LFPNGc2gBvDa0
r/KiWSMRsWSaIxKjU64c1e17bbG5MBoAPF+dm0SjWhLZsdaLJ7p35PkyI5inlUenzdKbr3jyDDUt
k2qtQ1ikHp9l9DB3UxW4NvnuoQPxpXAuVWRg1qJrJh6tPvEcnv49Ut3PflnfCrfSD5P2Z0we27jG
fSJL0EKNaXeVoUujC7kBSf9YTN+qrEi28BmLAzQY7vC5p3Cr8CsfoGNtm9Yh+kzPaY4R3+ybJjq5
XJ6beDCyo+Qj31ep5+wYcU87N0OJKIyO3q5DGOvb17xP442XDChF45SooLpMbpZtv3Vl3j2A5vcl
gTu1q5/aSKlty8IHBaSpzutGmF0wz1V9SrN8MU2CtRT2tGqugHZjaSbBEDh5BfnQv9ip5K7Oh3eG
Pdk2NFg/cZiszrFWcU+tu2amV+dkeWT9e7ju5TDsss26+1/H5XqWzrvae+H45+sQeCM9d7GnvwKy
a694vO3rlEUjWo7yuvjgXkzu62tJRnuj6aV19upKvqU9YIHTSv+wvlpxqTEGHtQ+M6fhOQtr6FRG
Hzgto7WqbjdcNSG3oLdtZ1mS3z5g8+ZFdwHV5daJ+lCa6XzyyrQ7z4g0Y9u7F+YrAgH9XUUtxj5l
aX3D6XZryPbVQQV6LzFI3gxRTpxO3D1ZSJdvQ+LC/EbhEMWLXUrOwEQfMP8ovdI+5znNcUVMlNfE
Jw+EfR/mc7KDC4M2CnD1o3EusNXzwCzUeLDx7uIuFRmLR/ngT4N4TDJdHkUUfa/67leTtTfbTSBE
xFW/kDS+1ZQL19rT+2dcRHY2zIm27uur6RX3WQujp3XTT7rxkIV/oOhMewaVIHd2Hh8GvSD8LBT8
5aZQ8RkY4l73w3AfqyRkTGEP9Imxj/GQr71jC/3TDx+lJY035mbiFVhFc8pvvZzoOBN9eCnmimaf
PAkAsfJAC6w/hdGUntENkAKmK3xaAE5Pc1FB/B0ZG1kqT46FAXw9Q07mtszv711ljOcq1+4RGMth
rKR1E33mB63l0/pp+aJYKgxor9NtAoU4CROns43re+K2vtCGvX4xx8Vbgy/7d+PGyritX6Yp5l2w
L8fNeu7fL1n31nMhdr90vb3Y//vq+gI5KhayR0gfHTjn+f+8wXooGsHz2hKHr7dbfrH/+tYut8y9
ymCV//u9//7y67lCM9HwYLYcrO9A6aSOxlQ/9VKvik3jSeccVTG70qqc83qMI0Jn8QDmpdDkpBX1
gBnhBBF7Obd+4fqC0uNoX3V+smV2XUYW8C1TAbAcN4TyriPaYDjh/RXpmF9WqiUaiAiobb4UCp2i
7+cv3SQbfj9nx+PGu+rGgsFW9lDfvnZzyzKgaqbu3vG7Ojsk2rQf7PF7SFnHCPU/m6Eai1s++uHR
ttqb18/WbvTdYiswlYQUUMtmrzrbgg9YYliPTad3KkPkBU0v7kZ3rgqI9TDI6p9ThafhAIWB5QMr
Frv/U3kiu5dJ8yszY3sXxmXy1Ey+Ae2jrR9GwzEDXQ3ilkaFd2j6IrnaQ5qe6tLVz6PnQKU3+uqE
9Z1/kRDcjhbi3VuCj3HQj4m1LYAOTt2CTFYdj0AF9dNfwEqnECbquX5rgCicp0b72+Xe8NAsm3kY
UHWVtOXrOWfxvYm5lB8YcJNIl5bvPNmbXQQlgFuKTUi3eV8PI6U9O54SuwQIfmPAcLgrq2jv1v/u
jdGvsRuLkwXwO2R1dI+zNgPNafXo7jT9R5ZRAUQm4ny4cTj6jOUBlXv4ukBgiQGeo5COa5V0g2iE
WoEJhPvIbXsnegNiTyWQdilkSK0XvsRpeaYn8AF52dg+TfdkiDH491zbWn/HaDDOidH5MGSS756V
F5faf9Ds1H9O7dF/1qLqhO9auI+R2aG7iCco52xmzWVoAePm4JQNlV+O50uuRPmwbnBdqx7snjw4
t3uJsQr4tAyoj7aE36V1df5K/Xtez8NtngOwv+mQe1n3aeFq6+hp+JbFOD8hNjRJDEAmO5X+L83F
JMMGJh+SPMB8NegnnMC4gw/ShTpXY0BzyFGmRB6MvdhviZKc/PAtNTJQO9AzHBBrJHGhmwdamDJK
rV4rt5TX0bWqrQ2GJ0w/efHg0c+RXh3NhGIxGwefMEKXfEhrSoogc4wOzbBmVZtIiz8zRCvBFGrd
Zd1oBQNcOuM3jMrIPkzm8imPzO7ojL15LPzOedRjfCPjRcxf0/5PhfzVmdFRgxn+0TcTHqlQd859
mHlPceMgPlWG/OXCRFYMdb/B+ZEH5WjRKRrL8gVyXfT1Hl4+v+lJnL0p0H5mIWN6xJfceO3c6mP9
Iabv/dat2rskkQ7FZXTnS9V6GgXqsovBcBTkfn7KKtVvWzc3tyKORWBlQ/HUaln5FLddvvGa8sGy
sjnAc6h9rrF9fBahHuhoIR/WU0CF1UXvx9/rkda3M3OTQaepx3UPI8zw7IApvqZIP/FLdzMExfPA
+p11FCKZ3LKalTQ/rv29Mj4xkSC/bSjsB6/Un8NIipewUT9wfATtSqX96PimdsWClNYttsofed/f
paKZb/Te2SEdhnFqFDrooEh/+CMR23WWf1b4GCxT//mgGb7/EQu1mdvkk0negF9CAzmUUJBno3Xq
Y0qTfIy1rjw2wqVWxMFjE4Z2/Kts9Us8ub/7KdWuDEYPndD0XRYJ+xjb3aW33f6Fth4LAVq+oB68
ZyCZ+iXWy/5cemoJHeKwqo36JXSyAFsA6v3MvOdpFr5YYejsfBOSD9i9/xKGOp2wolRzhPhpzXa9
baBCHRNv+sHo1Lxrtvm7Q3ey0yod4xv+tfemmhmvdQg8iEB7Wz5ls7c2XerWH70afmexBJWUwxuS
GMbIuT2eMrRFU9mgLoDE+IgTyjYDVN/x6byM9Vw+1kt/ohKMerHcLB/Xc25Zlo+RU77V3IFn2CLl
43rKyV155GNnmV++4t9vUFgHOSoPL+u3r+fh4nNBS1a3vmM6tllfkVUUuA0jlvX7GZI6FHZDuh+I
TDivGz239fO0bP49XPdwq4ey+P++7Fch4kIDl7nlrTAe5IvXt1m/Yz25bqzc/TEPXXHBPe+mZ3F0
jTGRCfkIsL0fktDea00rHteNP2XtCadhunkn1ciYrPfa0GWPs2BsCz5lnaWuprPlsvAW0NSeXG6x
0VDmAxaSTGrSUHw2jeNubV0zuD1lscW82SNfAx8/qTn9m+nXFGmqy7a1Xbs0uTkcM2no6ZkB/zJw
zm7rRknxz956KFo1XHALAgxv4wu8+X82DS7MpFUuxwpj2ItbifqEPcL3rkyKja7y8jU3kYkzMF4P
3HDijIUao4/t/jp+1GpWx7ktzWd0WOZD6DaQFTzjed14fcM/gOp4Pzs+mlvXmgIz4dnbhSNsaa9t
Hl1zym7ZhMJ5Kqvux1xlCNNk/9bXWn1SnYs8cDkv8Bdrix/pjIVYA1X7lI699eaWNsZas/8tsYqj
45OH6jSp/hDKMoSXaUJUaoTxLtvpChDi/PJTfrSXmxpmQqZ70LGwOCLU8J99C8L6+iXLG/Xx6H80
HhPzhoc0w0+Q4CkdmpuG9dCim2g/powcbceUf1w5PWjNGH9IF7LQ/zB3ZruRY1mW/ZVCvjNxOZNA
ZT2QtFFmpsk0uF4Imbuc8zzz63uRyqyIKCCBbqDR6IdQyCUzE8fLe8/Ze+1QV+NzZACRMoUmb3oV
kEZtqW/rS2s+uh3s4MOm8eyhCxovncnjlsfHtK0Ej6Uubi3Wp8wD8paE44CbdZNZmHviyExwd5vV
g4G86mGEa3ZXUDeZbMp22Hr5RaZQjmiRQKyvWF8bdMMe6JbJHPKjSkL1hPveOCPIrXGsLd8C9Sk3
00gLiNoBbBob3EWuCjcKkGYXoP866k78MCyMPvfWbzn+7anfrd/reKW83EoIzZRGgol84mWnvr40
dvqrZpF5C2mlsJhXfulZebBgwODhwaFfhpGGgy/fJJWgvp4Pn13YzAuvG/dwb6SvfZvdUWuUToWZ
//PLvPxz/RnLtt0ARv4YxLFN5H1n/vl1329T9JcAJ9Z+mLKedb5FGS7pA6Q5LaLc9UtgRMGJ4Ts4
zZOq7wtVp7tAq69I5vdgjkhGhRB9kgSVy8f1F8NgkU2b9RIGN16X6+VLzki/w69DMas2IA2OtTld
clz3U2AVDP5+Ge7KTaH06r1hvgyM5Q9JI0sPZVRJD1k17mJdGs9//DwrFgYGB0lMc7urp/iIG6N5
VESYPVrPaFTmraYLWmZKrZ7nCv2jahbyDV0NC5K6/SBgi/66NehHhFfVozUAPVxfYaYl91lkvWTT
oO3icHzIJ0jYA87al96QEUk37S3uJVQWQzE8BGGhLlRRc6kMtje4fxI9ZyUtEJkW2M972doJtbPd
vIrqvWyhuRuQar7yhKJjlMmLGarqPBtX+aNWY5utJGNrl5F8xS2Rbf0qFJti8RKOWpkcJc4sljV+
q0a4RpXmg7X9c96WxXveT/puAOCPltzM33Gv4fYK7e7SGrVyL5ed4hTVGD3CxR+3lPToHpRigI3B
5cbymzl1k9TbltbgjqVJSIeRKOQR7elzh8bHDeOxfs0MbJYYEHUWne10yib9oiq59NtqdbrbcfUr
CDPSsqu2OSW1hYgewvkm6uLhwWSSsmWNg0JYyiQKwll7jkaNx51Ew4oONdxxnWcnV94xsbBpNJy3
yxwVCeUNq71KY09xExzTZzhP5yhUbfKl7S1ynyiAD1hfhzKaf6Ssu3BeUioJRd1g0QBYFJfZVYqK
9M73u2GRLooPJZHPTdPLV3kgbUMStM3Wn3fxeIfxMXdbXwxAktKd1RjqA0SM9oo80HL8Ks2Pwhja
qzm35RZvR7vRWDlQJOxHjweVvZGYKO+6XpvfLCp2DljDfqE6pqDmXMlOxZvSlPq5COCbT5I/7zCV
dLvc1ne+EpgfWI1nqqmiebAVOo1pBURAVhPp3GTUU1D0uLmIi5uQyrts8OfXpG+13dy2zFy1rHtl
/nBaXzDGKGw6hM33etpEZxpbIZsn8ltCYwuNXHai0Dnw4DTrrTyn7SGN4oIozGX2o3Q//IJitRwk
xZ3JLqjB/Nhm8vSYxKZxqYTt/fEj3D9cB0Zxv75g/Xkc6MMREQ3rQt6zfjGbUXYsFDNuO9KvCTmt
yKykJDkh6bsfpjR87JYvsDf0+1z++OMncWEEj7nwPROpzWX9OZkd4V2jZDFR7Wq3Deayf5NRtDqT
afQnBOj9W90s1aFWu9KINh/Shltk+TF4++mgWkRQrG+K7YwMbgoMh/VNNE1fs25uHobaKF/UhlRu
o7A8NDgTzoMCi+W4rFYAxeALVX3NDeISK8SyqkGu+KWbTEZrjKxbHqvjx9Q9VKOhfyK75xJOKNdi
nJmeMj34vf58CPUaDb8IH6Mki04VMievWd5Q1ZKLGlp9x/oV7fxYrveS3VevXERH3ar1TwnAP20t
VT0mIZMaloL6C4gkYqulKDi3oa299DbEI6UvqrMOU/yFysJvuc7k71+W/QIbLTb1hDHO7DRlS9M9
2rXLP9FxXYkCaM5M6yLYuTpYODscN3bT7oMC+okhOvzj0x7Ir40Ru/4YTBhnpdwibC1CFu5y+jOF
8bH4z80424xQdsIsvmWD+hEWHS2ulpKxgoV0GXa9Vp5umt82Tq3OAgJdvIl1oaIDbs5zFuZ3VHwD
Fmd3XcDCHzsJNb0asVYSmm6nteepaZW9Qj8MyqhGqDwuYp9rdD+ben/oe6r7WmVjopLuRn0Oj+u/
erUKPKHGg+ejX78EMl8EDwJXtad4s3Djjv2cW08LhkdJmFMoUeelmiy5fSmDl8nyHzxpWU+jKYdc
fC3z0ObWjIuTlY3vGRlHXYlCv/U1OkrJ+AyndmN2042psK5MdJgU/4LtEwKxHyteqg4bW1ch40jZ
Vi+qD8uIAXhT7HEjyTzVDJFvchI8BqEUb8OJKvnCtvjQjR7zCKYx4gfzI3kHx94IDM9UYukFcsVd
NKTKp9JhiTUGTT3ofnAGxJzSDMqezAhdYqOFOzWN8l3aKFczH5/gVLpaG74Y8XjWpOwO2cEpmpqr
FEpumvq32RC/cXXi4xfznT+LG8aMs9kk5dlG/kU8Yba35KQhJDzydIQ8d7UiYLNExUESsGgmX9sP
XYk0r0egkQlOeVsg17LimHb2QGWC3QW/ke2rgjbnENNaEtByncZSCxcdpjchPsVO6qduIaGgLKQL
EBF7M+HuoPGXQ27IAq9lhVB3CbKQBtu3Yk9QM7DRuhnMZUsnalhIlGIAblqeJdmhq44JtW9mgrCH
1J2o8ZogCZl5WAetMyGVOhaG7mEJNGi/lrXTZUTFyyR3NV0buxaYAS+Zhq/aHqYzi+WfmQ9nqNX7
3QBHp+Tx50ahJjaRPlxjGIsvyRxf8yefPsDRl3hkmAL4wtgWOXoUq99R3nuji6ecA5OiQczOQGAE
+z7yoKgVqp2pNwUYb8xYBYmWqNcCzaMTc0O6fjjrDsGKtPnUOT5UIDic8JOYJ/8oT0x6FAG0Wq9+
DnknOYEaDW4x5ahbspfWJxInNbgrwOhvag17nZGXaCgVy1X74cSiyXJFEU588niwU2AU1E+BMjyF
uYqIKtBjGrSszYnmK47KED+pNs4D4U+HMQ9arwzoI4HlIrd22/Uh/QQhTiIc+hOKVxgZiP9QwxxH
u71aShrCIVXmHQXw5wRY1y5QO55YC2jatI3fTLZyIqv6r2zZZZTqnkpQh8fMIRxpFRqh/d5U8W9N
l/YijF9xnSbMN+m0lZG0pdtJLFRVWZs0fTZlnzaayK+WqMJ9WGE7U7R0U5oleosy21pV/Eac6Y26
DlLjPqY8tkmiAOi8y2r1JwzsuwYZWC4nykYT45I3Opz6wUsnEKsqkF/cMTlGS5AFkZ298qxrncY0
cleShoMo/QNsaSeEFN620ZeYBxQj/fAihllyqDJOG4C0YmubSn3s/fEuY/Xvzonp0nOOtlbZ+G6e
tBc6N94ohc+2HGA+rdSzLQV0mVvxgwc7I5jyME2DBeULOUZpoBTMSlqNcRc4ZC1cNMrmWu/mhXJE
v4DPwRc4+4TXRtqtZanipln7EkWxG4zJiPIgDd2GIhsD/d3claWjBPDNlSn4SbLP47KTUxp9Gv4Z
xCerIALM5qFmsq3k+6KbPsiMnHb4EE9lF5cM2nGCcTDHIKiAi9X0SIEBdoobgpNQ78+DQZk/QvnX
EG1DX6R1fbKNqAv7vhN2jFZHYQ1v9TD/8ruZOW0J1BFLnjHYJLMI3ylkqBlgxjun0bhJyb3xkln+
ZGBFCaho4UEKxnzXV/Kdkqa1l7YwByIM/mdTuww6AYR7tWA7ptC+tsVwMjCEoz3Mn9tLqgESLOiy
K1ZaL5WLn5VKMSgxoML1jMEs+pbpwgEQ1F5FbYtBapPC3Aqa7NMyEROPrQZvitApTwuzzxIB1TVS
24tuKW9+MT02ZnmeyfFzx4pYpjE3OcRoS1H0c1Npyb6UC9r/ffiqDYws1PZjR4rMJ0NUv0bJPg2h
QACVvhm2su/bRjh5haMDLXXo400o8wTgi+RjBvadUv2hAhUEOAg8LJsaZBAaQhfV6N25Mr6kmSge
KaJ9hFPYTQb/rmrT0cNw9kNCJKG0ySFMJpBb3cnABj32fFQ5WB7GlQNFw1M6Z/cz7eKW/q7Wdg8T
VUEXlItLdcWLjCR0ykDCxAYJNcS4nQan0SzOYTI+GlrbP3HPERhhC/Dp2S9Il/GOCyhAXeJm0fQc
I9RAXCsiFucGPwrzwNMM9WiSpkTl2saz7o/bOYfzVkbptiHaG+324vr3sSw2AgVb/QsVBvVQG93l
1JS7aOguQ6a/mh3rbBTB3KRgx9VF9tD6n0y37yxjhxiSE/MEQcsN6+noKzMZQIiW57GHLY3es4vG
lJLc5Cp5fO06DblRwVpFk6rboDT4To3wGtb9nR9DfyGCfhQst4DtBMlDtbSFyuHLzKRzLVWf8vwU
VNq9jhFCj4Z9Fik7SQ8e6vpzVpozyLEvvczuRR9+pqh4094Ot00C6jn4QgRv49aouL81/1WiRIaY
+cCmDUh7a3jCxV0tM/YChwh2SPOjwhMTAB1JRY7cTKy1OQ9oRHqMLpMUmkDvUHLYAUJn1U8zZ1bR
r6dDHW3nzOfwyWh/axsJkj7mGMWpdERinHHLdJu5TnjedEJxGp6CTo1tS4jSwdP/BbYCNIshJie1
Yw1UARhhqf7RJ0ztban8XWqpR+Tb6ApL1K4tdkVVIbygrrQpycTrqakdgNJ6JXOyfWPSTUoZ5TVL
ujVzj5rNzk9JFqCVpuyTxr2XUwu+g/jGRL7PJleDtHRviLz27Lyz33wtew2buvmdDBWpFUX38W0s
7czpgVYNsawidaex9l1O4Z5jIW3ZtuwwW4htpAyqmbo4yLQsKz0Diy+OV5aZPTSjwLLoHy1ulXxg
UR5pKNIkzTJfguW7XJHEcfWyZJL6EcnKzjA09fect3tSdsnKIFEzbAqajcJHXztJd1I8Gj8GBb0Q
FdiJs5l+KYtvSa2wcuYZ1540WLc8Umt4fpTMLdoRujScp1IRh6aBW6Ek+cP6ZQh6V5Gfvq3UQal3
963hT8dymiWvHs1mL6NYeQ0sgE1Qoz+LvodI+WI3QeqFk27ext9xEGc/fcmmjQyW76PU/PdJtlQv
VskZzhaaVh9kT9+AJCUiOSJLoGkT0FWwV/DSVjfBt30YdkN+sqX8NZ6H6SPW9fM3trjup/qky3m/
00aKxZoxj2fwksW2qQuLy0bKHiQAyedsYX0SebdB4TK9W4zRToojAQzpENteDuJvZ9QmsO6G6rEs
d8avUmORZ/evVmUymQEJ9ceXun+cVdAxRmoWd7kBN66ffoR0m5bePka6ciQyK5qSgb7WhEXCQsop
SfldJyn0DlcaRNmC9ZkoWbe+vo26ZvqRM/m0Unn+DFrgrT2dSa/s5uCxpY2NiaaTzoDePu1lMTvG
pfqG7YmHB4AybKHRfVbWGGshXm+b0v65Gmu17NeId1FqWO8BHp1OtISN69jNJOlW5BAUQ6NfESQ1
WzPvdZ6KCOtjM9LYXLN+1BWUV7rIvMnKI6hITHMfVB0kDUj1Zsu8Dq5OU5jnuh2vRP1kL7U+vw9B
Pj2M1YxLpOkOkTo1rzghoGRaFGaHaD4Kvy7vVH0gtBzPShsYQC0XCEIq7LOeUxtoLfCrbUrnA1Xa
oYvzp4SdOa0vqtGTOviivGJhzmiZpRxL0W+FWV7qhSbEdEIgjDea3TTFSFC5TivdNB+aMBaPnQaa
2+1VZIdrLtNYoSPqNZtuBKCBGWXMdoT+sBd1MuEWwTNIvB2PboFgD3z/R5Nj7P22zYEecqw+xM2z
bEcfjfqOsgNUvaEezmCLXxtRiGOuN2RJWRivV86sPygfWGy7B9kua+iwYCeMMyhOcQK/Sfcp7viz
OqvMaNKe4DTrGBhq4Q5+G97mRt6ZNDZ1/2nlijVhpD5j7GMyz41PYYlOAPU4VWm8IO4jHL9sIYuZ
nEElXC6938VMfadmk7VCmn8F4mmKtde8a4cb7fxXqdfe8ebVT+AWDBdqQUq7VYMPmiflCOnIEvu2
KodHhfJV3PTdJikypFbrNZAEGvJKCclNno7tvU/zfzWj2f5Xrpbp9dtP2X9Rv0AHwNq9WkBpXcXo
FuThIW0N6RwYizox6yzIrUR0CSt+Wr/QBg4PnWx+pZDwxSANz1NjKICVy5ayWFRcCiRzzE7aYz+Z
5Y85tA20lmmFEVUCuroab7PEls5aoH8ilvMdoCGyZ7S/lWKykFDoJSIKkWy6QTqZlamfOtPPcUdl
FWdlT+aocv0+EMGQaTidcv05S5lN0POMdlI2u1OLb3SlwqPE/2Gm7figEcey+YZn1cir4RVmNEfI
J3WpK3BMsaEGxxKeEY2N6XmWaY6qrI7vYgu+h9mrb6Q1ZPt2tjdiGKdnvYZ84Ve0PhTjMys1+nBL
ulpVz5TbihmCaA9LzY/Lx6klHlTSuvfcMMYn5BChw9RlelUBnTflAuck72+LoSC7AglSj1j3LtCn
rOtYRgMEXis5GKigNn4U2BRWBbyjhYqxkm9JzeWh2cFybSNMPZ3RS/twKuTT99NhwpDoF7nmNIna
bqp2hLfdUN10TCXXTmL9djRI0WUBTUDOcrNCsKTK9SFXUr9TbNPNgzHYE2UZ30nSHsCL/VAS/uHi
tcm2efqTvDOLRWZsjLug4xqYgWTCiTY+y6bzXVuvlUtjodcZIG5uqmEwXqVOf+oLWK0hV1jXRu2T
xbCJW/Zi9/ZirkMHsB5KyHkd3nsewUKOUprERf08LNI2C525FGrWsSsaeT8xK3U7TOaXqiIXSVug
zkGWJU94bGMUqTAspzTRPHZcuOYSYdfOkbFX5BzS1jCXQFQHSEmiaLeZuhc4kQq3t6ZkU8DU/bbd
WfDA1LEKH6VmMsBEWJTcOxODaQY5QkB0pBxGLw2umSI0832WUe414W2gHulaVo/FKp0ONNWD116M
SL5Tt5x96Q3kmoYbFZM1VSWosVBYrqXMZDDMehTWYcJDn8dLQOEFFrBGfX29+Q16X7vFv39BXYHE
/x0nxUtsyTsLPuZRH41xW9LX2AMypIM/dd0V7qK8IbyyJONrAcPHPnjpIEKAVMsF10UaNSTHqMWm
C0b83VZDnJ/k66+9wsME+gN2gPUhawXaVT1YXEf7lej9xxdwNvpOxMZnGKNsz1U1dFm2RFvwAdA6
AfZn35nR/6/SKf8SYXmOfkLBKH63/7n8+Z8FMlgIP+1//fWfzfe/g6/C+2w///KPTc5lOj12X/X0
9NWwsP2v//wOrlpe+b/7y//4Wj/lOpVf//jbT1Du7fJpASxiMijXXx1+/eNvOmE1/z7CEqtU3TX/
8/XfCZaq9ndDEPJGJpJtKZoi80nfCZaq8nfFsGXZVgz+rxNi+d8Jlqr+d5a35Cjxa8vQyTX87zBL
Pk8n+Ni0iTQA+KhY8t/+tdv/TErkiP3b/C75Ozf7T4kQTFoMyzL4HJQspm7+z0QIhMiiz4N4domE
NOqraGXWtENjI6y0ENGIjW8ML4yo97jrwSfXsVPQpnLIr1OdNozfx0Z5z5naurotM4R00gV21c0f
4htdFCBcLf3huIw9/WbmwEuj6QIjZ1vntuOL6plol0dchHsrbh8GicF/1tC9m6WJNw9MayZtLBxl
AP7YKio8lqerDdRI8FVMqWzXLsQdXLcxzh9wjklgsimx+2XtSqNoN7neN1QOeKtIWW0nGWOckvNH
jAxnldFcawH4tw1Yi6ZCQdJa29dsBAXHCZM2dBdoO2zieuBDwKUAU893etX/iHv/alT6MdIqpHHx
TWn5SF9MNqYJk7K876NnX55jMntRggeLEHA7QqE8pGtLYIY9P62bRteUI+ZT5Y+6ar98VDPQi4tl
mIdhnjCr4gBCagbORisf5/0uyoffsVkHO1FCt2TH4oyj0AfSm9kra5ehpSMw3BmpRUCFqT2LRsGl
SXhhGoJLJQSIcZyj2EhF6cDYWPyO9xVZEW6l8JdZP3/p5Eg76/bDWj2NJaW5SIpu63ERIATK0sxY
J7DlWd8+Dgq8jsWqUI19uxFaeRzBfzoy6IIo2Iqw4elovhscSSnWNlqLWo7i24LZHWF09G657av8
IKcdpemeYw6d3hkBiZYzcdtEItAVKfFBBdqu81lJJeSHeRyRAY+R9aR1ARUwUjEpK8zbEW9PBXd9
PROiYgMJ2sSga9TvIqTpEgRq7QB/2CYq9gJhqVfCYagx9eZdUytUuNL6UEsjgYREjWLkK55Suc93
FG/gqRLcBmkAQrXqlGj0N8scGGYOjyw930kVlbdqoDdqydSPQy2G4sIFQGLeRTAtSrSQ8hBtXk+v
8uXqmzlnU/1Vd7xDMi4Wfh9Nm91xlhSy8VIWH6n6fRPQXoWRku5jjbjpUdG5CwxuQbWmv4Ljt5bZ
lsTWH01tfsQNZHlp2SjgYrE7xyR7z8upR7mBAVP/SMNgS7C9Uwv5dSjsXVa13nKvVpV+yWjeksDl
LP+OTDJRjX4+yR2s+4kLjM6w5fmZdCWJ7JZEmFXbATSKQUaDf20y4xok83MwaMdxwNDbsIGCNIVU
syI3lFWuYWK8nUgGHyhYzPbDEh3js0NpyCDiH1Iz/QzA0gBrSW5iNq75xDvB0jNc03xLu37TtfVh
CqfBswyZUCM2JxDGpZuvjWnx5E7syM2XO7fVqZAblKyWe50kUOrLTp/alK7t5d5/GjkDjAYolUd+
EOA+p7S0elHHCwaRwbWbDkAG16lix79rXeE5XaW/hZJzu2QkVkNi8dbRqFHbF+wRVwCHsZsU4itr
wyesSQvvhJEyowjpNRrXbN5uBuVHCzvY9av4JocWV6ZK8qs5VHchXhYat5fIYEwVgYB/ZdIZY/dL
WSPmYYr3Vdd95UZru00SvOVBfl5Hxy7hfl0uHtVklGlqbpXl3BUBMfREDzspixLqPvZTH1GkbCPp
bZD1d10lggl5tooamcqKxdCW67Mnk4Tnmi1GNknOXsci2jV2CwcnasHmBM2b2qmhJ004u209+EHu
QOwNPNA2WCEdU2c2hFHjpDbvRWXhlKSeeFB1G5ycrt5RFlgudzwMWEpqWp+mLTlVVj6klBN3EShW
bzSwfSoMcDMD2jqqcVeR+EYCVq6o3qReI1J98LERlxGK6q42w1sQUHksLI7BWF9J5XyjmRyO7A4q
BOFK5q5LFeo1VfCixBoOoth2JIVfx5FBpnv8qzS5S0ztQe26/Xo6S/rcu74I3LpMtGODEFrU1p3C
Cmy/PBZocxKYUi7NMDmd3NQMD0Ea374H9eWmxkonQmmzPj7t5biuoyJjykVpXkcNjjuDgTWy1dXI
lq2brkyOGpeYZjOlouQqI3UOOPNCkp8Hqf9JJhKDHdQgB1lTAxJvxHTehSqFHL0j5ERLnivT2Mo1
cAR1mb7D3eNK4GK3uWdZbjSK+akChmBRG7nTMhRQjWl5HDgVeXlqbl1VH84kqLnLUPPwhlF3k4uJ
kDGal7oV35aXDH14W28tAtPfjBAGQhTeC/GwvDhu+LPa8pgjaejQBPpVZZWIrBfKATW9m5om6oKq
Zwxanuizyj+l/EuFp+XYvXldP7frkF8nWfosuh2Vgid5GbplfGCQn9godF5On1S9U8X6AYA94ey6
cTEG+Wc1kSaj8OJlM0142cYcPySc4HzM7jLV+GH0WeNlDFG2UC91M13JHaL0aF2X3Z8Bs9uyeZUT
k4Vec2rgIvbLY23dqDxgzyqeSEzqXF/unpfdHVt4sb1g53QJpVFvORIAXNjSL0bP7qUWD7R1g2qr
QyLIKaXOr5hsxLqPQ8GOWrAT/HTcW3aNYCDlmRDOiidLE73rZVeWLy2lMq0wng3cCi5Cxp8FiXGZ
RsMvsD5Df853MK5xbNJoWXYXVJa948l3AvyE8fET7QYaKpMqdSeLaxlXtkvVipp1r7wMJiVwlYHS
TDjAaqwcVbOktwvwYDlNywGRLAhHSthfiNBmTML56YTL3YYfyjdAnzfcfsxDerceDK8u/F+Yd2Jq
g3WBi5yaY6Q+ZmPxrmW8G10P86A4PYfG8LCevA49iJP6gVfWbMV6rPEU5WCSwEZwahAIM48QOKVA
7LpZz6OoWqLKIqO9W7dlnpepldBuQInXM+Sj0HKXZ9i6HSUUOicUOlwe9me9JXrMabNdH/qaVGI4
fptWXQ5Qmd+Phvr9uhElsiuhVtpMEScpAyeHNBbRZMtnS53yKhCIWJG/qCvo9xKUhzbWKUq2LqE9
6667tu5xRnyHM+v9McqFzM3G52pR8Muc+/N6c0PCjtwK9FcxDr/KjNu9MZiExr+N5fyO1G6pbfGS
7++mGvJCJ/YZmYh0DNqGFvGZkfd+/SwAfdzwUt6gjeBgVk3zqoX2ft0PK4yvtt/erw9zENhXue6o
uTA9QeCXrXdBI2GJ0svRG1qNxbfOWayXsalkErRJZP8KPxbJnXnyO+n3+ge1xj5Zuvkwr7eo0YV4
YxU3rIrbNBqQhzAKFs19IuyvpO7e1YRVhNWrRJkm8zZr2NgsgXSh1z9J7KEJsIwO61UfKHTgUms7
FByKPqOxS99jfQMTZg5g3B2kSb+pGn7PdUPWF64H3VwOURnq6ibtLoVWOeuTn+uTmdtUvgeKviPo
nqDKEGn0xNSc9vLOgChO74B5is1YooWMjFgPPtXgjfZJvI6hy7BXlqBWtegJai1P3ym9xR1PaQ1G
t6kqdDJA4Luokc4KGHFDJyfOVv1jItCyJTZXkW3HoUOQn7Tv0pTwhUq/izLqlGWmHfQaO3KtokTq
58xrsrmG+Tfte8I/UH+Vu/Wu9e2UpUdUHwPAJhDtlyo62kvk91wV06W1ENIG83KFLlfuuiwz5gZe
RfZ9Y8U2V0UwDEwoC13Q2IHbQGn5+yzIZX8Numy73M7Nsg4C2AECTAz7AJMPXAwLTEXL+7On9dfr
/Tr7+XNm5Q/CmOpDWWAwKjMWauY1Yg6zDJEhtD25vlu+JaAygr/FWS+MB+qkN79itJuW9V3W64dl
5JLj9A341b7PUmzmCNGWa9mihZoqyUaqqr0e+b+wf3HQx4CJJ+9oresy81ueLtOy7hgL/gp2aFqv
jPUP+El7d72H19GgtcLZRfn4ouXC8WdSpPAYtATaYstN9QU+qxOu0RTBOa3hxbCmRfeiSjmqmuGe
uNNhW1VBSOclDj1fra192RtepACeUrJgQw4QfLfApzPdMiYNBJSlsnKs0qKBGaj/nm3r2NLco11q
8S6+1B0hk72N0/t7orvsEujPFz+HspSovI8UKC5G+Bdlz8mQvufF4cTTaD2bdcIzpptyyAPBRg9Z
oXf2pUNWhU/oVqec72UIN5kX6oiG3OUb9I235f+ByUx8WLrcIODTgivZn8jjlo1rJ1sXYzLgvPJD
oNesvXV3rOGINQZdfv9lvVX8jlujt5JXyQ4OUxze/GXSsXyyzcp1OTHaMhEKl4l9krPU4NZiat04
jLt3Mn1HKe7wfgQayYr/vMnS5rUY88/GSnZFSmIbU4IYsKJrJAZ+TaphIfW+rme2T0OYa16Bn2aN
s9NqAat85vzrqlTxcd8x7WHJki423M0yBwJu/WuIDi13rbizaPq5IK2eBkjr6wN8eYkUsHHyoCfH
2GfNsVQ1hhLc1GA/mo10Tefohst0nQBVJWt3NYgcI0+h/46kaTTr31x38PutlEvaqEq5PWmVa8+5
oVyWrVJGlJFZqG3lBRwPZIGaAOQYCiipjmvi0g+PaBappfBansko2uj0SIsMuh54WU7XD+wX5yXG
1agv84xl4jn+0Gfarsvn+wyAkwmV03fHviJouOJQfa8noMhMkRlsEBgNWykcMVbtrLp/w9bGiRoY
1WpQD0ol79tprg/KQH6GqikbhPkXg/h5j4rRqQgRwhcrO3hTU7RHM6FhwlzqHaYhXvTqHhclKy+O
NDqryIPO+ESnl6kOlwYzVkthBtvYw2biqbgugBt1iindPK7zZKNhUIcL2G4MZpyRpP7so1OJJYue
Bqdx+Q+no0mRqebKWFe/1YSqMkAvYnPDSDL3lYoakyYp/tdABG603ENTMlEBiqc7PR/vdTPHIDYE
1X4SyyWuJcflws1YdOflU4Xu0Io5sij6L+YIebTjHNRq/WSN7W7ZjWXhluFHc3xabO66uF+KIpUd
bdi9X7PJA2698NfCybp0+1NB8Z+Fu//Iu+yhiPK2+cffllzWv1TpjCUjQ1AtFJpFyZCC4J/DsYco
lLUxhBFfF3TKNe03QrOKukSmwanxXd3UN+sf/L9d6f23Rdy/lHR3X8XlM/tq/lra/f+y0isLyqqm
Lf/p9Czl5H/Wgpe9+Mffrl1++49DQ8bfr79Uff9473ftV9f/zkmj7qsKVaEhpRv/qv3yG9zBCn+I
k6ro6vL3cma24T/+phh/VyxFNWxDVg3N1Ax+1RTdv35FbKgQAkKcSl9B+T+q/eoWf//PVxV3r6FT
QxaabqoqBWr1r1dVs1gvYx8D7R23mGc72+v71jl79x8fjfMUOYSMeNOu2vyiGOUBVnQfTU9+YAm3
BW3uTk7HK4hVc8SGltorQ1/KAPmxz3fLcpj6nvcby507ua/Ee2yuxu79HXPIxtghKdsT6uiZHtU0
r3P67avuIeK8ll69BQTq/QLm42RO6xkufba9v+k92SM0m48Ntq/vlXMlz8GJnBthic7AawPv8fXR
ZPu39xQgNoxizuP/ou68lpRXti39Kv0ArR1yuNtMWZzw7oagoEpIgJCEDNLT96e1T3Sc6Dgd0eey
V9WqvwqETObMmdOOEcv1dlJymtND7P6+9ngudLGbzxtxINsodVlZnKl1MmnKWaBLCOnEqbC+XEoT
dAnK0p6VXLlvK85AjLyn5Gy7nlgCaC4mI+vQeNSPudZHnJYHfn1Yk8OMGCwHn2aa0OUmCH41cT1y
t+Ir3JXv+5n4GY57B+PQX7ZXSIHTw2sCqLGUmN4C3AXhPcRHHGYb/zQQy7W1PMysRsi5WL/EYUey
kzu9y8NhJKwg4iYPDJAVTFSp8ZZTcOOnYOGfRiJg+mik5uv04wBz1R07e3gtL6iSgic7mYZiodqK
+OEcupxFgmYm2zlQsyg2pmwFHz/8EN7hE04oViPBWSlhFcHP7OAEwSTYUKDClxc4/ubElJzeYhbQ
QygS/+0GWAai4bohiQWqQhVKh7ufBmbxRvOVyX2qLrnfq+r2T/mh54FGrgYqnUJB6t0hqYqluaBe
yjymhai8YnLmpJH9sk1ma+S8BY/vn1qfgIicHCZk9cVdbkLxu2rF5ke1VZtwXytru3KySW9jz+2h
2AO5J0lGisaGBg1TpG+3Fs35lNlhh5e28rXOhYdPcrmVcnenDZvpj6z8aPrqrYCxFGkniOGB7yRC
9+Oot6GPwyPB42diu7EZiY17rWzDxUSxU6d1qXnm4Ie0f4mJW61FaS7jvLhCHym/ghH8MFOLVKRi
vgBmWyRyPN9vMukTSJDpnDCAn3uRi8fiDxcYeVZo46mJ4bRvqcc+xztvGTuhTQOcU4lKdGeNZrTW
2ORG7E33wsb1X/LlvmeVd/YB6pe/lBqI2NqMuPgqRnwRCpc6RNmzsW2lHii7s6Mvoln/eKZUJhGf
7YZyRf8jNn3ph0L0BUEA6adiKORT0H+KrpAvuVoV4heuSs73GwIExaGtYIIGYnaIxMoP3EqgOFjo
u7eIpXX62QTdwviKUHS3yL1SniPu1u/H2lfCNyWXZJppGZSRvBICQxRnncjNAgSSReUqcj+NxKkb
Eswie9WX1z43dHUXjPdmRf7Wyhj/zA0mM8R6tQJqWMxQbkB+8ptprR7c1LGwK7n4pcK+u/jqlz8W
3A+jNLSuV2DD7EXI0SvaS8UiEXtiY3YxIZrLbIC7x4cW3ej/+9G/YlUJ90L5nkxkLqf766qTl+Sf
T674iHjJfSi3mszFIvxn3eM9ijlRITHFkRc924UfUkbukUyIvJDO8jOL0mNx9qLCwgyp7G8C2wQS
FPN0DENwALdDMCZfEfBdW3bOyXIxpyhUQP4xQVBoLVl/97rNeP7ULAOUJd1x4nQIGD0QkWRt9cXi
sYVaw3sGkUfcCq3QrWY0Ahk3RrebHqbGFApT/ZJnFxVFEkgivk/xO3D3dH8LuBmkNqY23k7E1nB5
g//3uXAjuVn0OYDAutjPGWIKfkTEyBwV6+9vSv+uPO73oEp12rIbwm4OEA6pSeD4RChfDoyojipo
15e1HFhj3Eh5tKe/aKeK64r13+QmWeVnsU+4ox+Nl/etnBLMEor1ZJd4o7gLuab4WFxri+gUA2/I
63Hq/vJoC7u7UzuXsdzJyVoKWYv53hWXUHqL/X5MdMY2xYXTiyMsVTxgKw37bnsRJ7997Nskd6zT
5JZypVLcKEJ07uJvQhUcLxAeRvWwE73ZmvA9Jfa3r7umu2t2jW2OzzNUotuz2Ozk3+65hTGw9tap
OM63jbjNr4UANcy6jP/+Jp1WLtmeBuJ2q8XaW9bWnpojabBxZral+N2jRozUDTJDcVwvVUHJvasK
Wmi43S0Npm4X1pffE1yfdoS0D8U2F7VFvwBfpQURlLiRtpI8bCG/NlsbrYpCTsV8PhnbU/Fr257c
zwt5YUfEv+eZ1rVjjMfGGMQ3BvDvIiv7Rrc6d+ARpHAUq3b2tTX3at6FR4SJ2pYTU5DH5ZDd8oGa
gFjJ+qNxxIIFloXxh6YYiMnsL5HLv8luOZlNnMPptByPhS2XXipvwUPMboz98swTHw47aMXFny7+
xuOnHXEfDWJTQtPqpVtlk1/V09O09IGIfx9DAb5DvEzGsF5O0iCfjNzn7B3kbnxRJHBK1PrQbyNo
rnCzkdMgtNPMoUb7+LFff/osPn1/6+BxbA7NEWjg3sk8fGdRoFMeFNu3Xcnt3Eom6Szpn3O8xiPo
Wz1EC8LhKV8Ofr9uPgND2SOA9uBp56nYUsYofs1/JqCT89buSfDHZCspKxYSDKVO8i4YYYz1jZlN
LQyD+YPJS23aD8TW2yUu2VnLsxK5r8XkrxQz+lTcxqrFeD+d2q24VmI6Xkp3ZY/X07uYeNZR2rbL
CpnKxXjuWRPuG/V8W1IViNjWQvVGPkKGTcW0pVa37jI7tU6VNUAPM/SdMdigfd42q6a7twmz5d3+
k3X9Xzg/hqqp/4WlOhhQ8NAf9jF+TYzi/+z/0FFBArsHTGOtzjTdeqy0cNIo82d/977vBymmSbxK
nJHTbkqbsDGypFmJZUz1E54/yZ/cGi7bydB/kzluPHqN2JrJ7v+jAh4oNufsfpFWjBVEvUAbHruN
m9rKGUikrPZJdaO+xyrHYHfY73F6/Qapwz6y43fv7KR2IWqnkuh6ICAh/rIHk0E7HVFTwf6ssw+p
NtgSPhCim+DrdLtGtMKxj7zOJijtn86o6VRsIYxJuYoXxkEfN241TRy6UWXify1G3wVO0/o6I0wJ
9e9rnd52b3LKWSazUBw2X3YD+pgxtdkMUKPsZb+RwCKbdVt88Bv8OMHJ70u6bMRm05lQ5PFRShhz
wclxJjNnNpsFfjB7C6f7MWO3RdPYLRecOOyfTPlrrMo7TxMEP8Gpz0cxYbATsTA/whUimDmZ4L1Q
OH7QGTcZR29+nAONKRz309jBKQg2hw37sbNxA67DRZ0VP9gYfX/188M29hYW+9Jn5gen1tucNg6q
XJl8QmzwZgU79fR8SZBJCQzDP+5JaZf2SccuhAHCfrlnB6STJQiRO6CNK1WmbGY+Gxhfv/tFwCVX
XMSfzfAXfGxZ39n44ips7I+pCJwpT+8cLCfw/W4zWvGv7WPKY/h0B2Jj/mOoBDRCi2K6O8wOB8Qf
00SfVRgVPQHx0UOWS+109mDPEyMHIbHcu4U1o9vQMKw0i0n5sPvuvou19aLHE0PsZ/ZzGsrz5Qmz
E1YLJSG5IO4JKqJcr/8yB5qQpcPu3SAMBj/BRJCZp0yV21kSrSPDsowCarzj8XD/cir3Li6N2B7Z
QcbER3f9LhEmvF0pljhlfzlqxd7O7bG9mo8JVfP9XGU+XYPybifu35mFTuYODyzxR8KUUOEQ1GLH
PA53+fExaTcDR9/2pTaNPJSy85H1HFwabPBIPC0/cLDCa5cRd56OH439yM5YZLETwNqIMYn5cEda
samA78WeYEMmIYJB5RKg/akwROTHoSeU5fDbmc8mIJSu7nevYncrF+VSiCsdXnbPvt4prSFc3R3q
/642LxZRgPAegsD58TEDcU3AVuDOsJHl6aSxFjabj3BODOYK/2zTOb5YQiwCnMiJw+4aaEwnMun/
OLMAC1oTM9bADuft9LNyN5nktLPNz+QlbrhqDq6Wz5pioeFFcekNo2HvEFqeD6vSXYlfXCScv3Gz
fdgfueEmKoubPLF6Zh8WLVIYic548A6nGZsaS6XzuVbdM60Cru04DlvhpBNKbGo8zmDFWTvDZ3WX
P6zyH9zcg3M4OCx2f7MSY89e+I6z+TkFO6tzzDbB5rRj0c9YgbyOm8AXasLBqP8xLDxn4Oc4byff
K6wed85TOQxeJpkZN9jc5dPqhjJiKXfm8wmaPZwHx/d/Z45j4UbjUHJLGY/dLfyvx2XuLBmn84U/
4meFs7HyXebI/znxMfQOS+y4QkgoDhGGteFvnW0Ki1pufMYG97+bNrbFKU+KyhQnypE5P7e2uR8N
i0J8ZzE8jmxKa+U+4tjuPdxbiYf8U8OSyyLtThjxP7FeS0P47s4vWPOYopWXzQq/tCd0gXRzjh8k
4UPvlPgX3+Dqnq27dXfiQ/6Q6VCU1JAWhBzw/94zJaKCvwMq/+AFn6KTETklDRKnD3DaGtgMkkiq
tqeFRQNJvzcPOQReyV4sdfQo9SIUeNM/LM63/q1egJHudb4iWb9V6vXXJbXFYMaRWJG9ZXn4ON9V
PumtSHeKg/+z+WHautnrntadEgnHdDu6PhKx6VTvgkjDNRwv9m4ijhe38zOvNvt/Ksa2WLmMvM8x
7sKdpmLKSlitVvv9/np0p1OX3zHoO49s5f8u3NjqjvUXKxfnajG98gt+ioO9gNmg4FoKznFdICCd
c7XidrrVyvp11/a8xdBwBSdbbZhglPtA+gztL5M5kAjY3p3LNf6ui7u7+fU7R5BPTudT/sMr0zB5
XMktHoXvur7rd26S7UaIJy+sVlPbdY9z7H93OpaX6XE83XADi6nr/k5txsXeb9dre7o/2uPpShyn
/Do/jhdHQ5qC4eAVRboMimDjx8S1V1wDh+1uY5ESh5EX7N0VcjK1597EmvPLn5zO5xhM0+kqEeM/
e477cdw+2TsSYWOSWtbyyAFyv7e949G+jOX0MhSu4Nf51pZzjkEfL2zXFlxfcaPF3Dwoy/1+isM2
n+LzuHMxt48XuXft6aK0Kttu7eN0bM+PQsylpzEcmty29n7qLmy67IWYzkF6e0bysSDAwfgMOfVl
Pv/auCh88+MYc++8Ihf41N1n9nguKi5V/5qwyhe4bS1D4tKayC+4mZyz+1gnV8Puyfj0+Rot8vn+
a/d5UPvYBQAwllb4TYsMl9XGexgfOaPDW8dx7fCpPfqZ+cc36XPPC16fcr2jy59Ma9+CplbiWwO0
I3C+3M76nSZC8HF76naWKnvAFdF9SZYsa95259dfHoEwibjSWIh00AcnqVXFWCstBOaX4ANxAtYR
l59ux4n8w0CdLL3lvHuiC+4HtwHEHkP5FIsj8pwSE8LTvDC5i+svV/M7G2xDSIeVf12ZTN28hwdq
FzYzSe2iuIxxYhmG0smsr9wvaqd7tBX1C1iOqj/ggfBbrwqKKWYT/LJZAL6BFro7+8Vi0bPRUvZ6
vNzaPAgjfuT8huQvlt2Y+8WOHGGGTHFFj9tOSe1tPPn12hvbi70QeMpHZH+x6LQtzKzyYWfufoqE
Rs7YpglmGXOTDOa0C0wxpnfnasstsuqyBDuz0+7exNPVhD+PMRDs8cL3g42/QmxsZsC+rtgCQhEw
FCuHxWUvVojJUUPYueNjzhAwBQwi0rZlbN3xcTt/WGNkc70/OlNdoHf23YE0BLCg3ngxfJrJZ/xx
/ffPyYrF7u8vR8bR3dv7l/z9fciBnF5h0JKKHc5sDB9L2qzh43Y6xoY5HuGQ43pnMd6SxMY1QtBx
353aT0ey7Tv6S0b4qK3T79nhEY3I2CJuJSYNd56Ky7EQNv/OLykOJrh8uxXTx+QjsWfBSFcMJjdO
nIY91XVd9jx3G/JQlzH9y6KbPATkLYm4dIGQFdswIxqJr9eJ8EOiIjmH6+7H82birSMnlJeeHKui
8ZJ/fNyxQbTgS70I1Zswze1KqAzYS1/juvC+fbjkhfKnze4v8Z33iIxAJSEHcLJsaNTAG2xtGvOR
BB7hezHkBX1G9I+vl8+DdehDglqjxZmH6cYG1DNr+1mAKS3KYOiAqLfBHZ4qf3evuDw2yS6ZpJNk
QiWKZVrJhHXIOqKOVmwh8sELBJsX7w9vmkVEDrGLS8aMIV8KS7qxuI0Uv73hwEa8g9DyutsbuEOm
ioAhK3CKnPPcy0aMQzm+HLtzhLimd4EHJvHad+QFBsK6sZEG2rY6mZwqBz13XAbJciquQ5724uYI
q+uiarpoTWmtl9bE4pQVWnL8tzRnhFcoO+qC/cs7SvvvYd3F4YmzOgGmm39GUyLWnYfi/GDL4Bpx
TVplJPbtkgyEIQ6AkOC5SizjvwGhk5RLyiN6sAtrJP55qY5JcIxBlBaHt12Lwjm1DgHMuvN9c4uk
yFDedqNahmu6WSOnIAq2jcfqhDSjfScK+JfK5yl1Fcvmz918MUcxFZalWI03AbyvEdUWiPMgHt9Z
/zT8CgIO+Tbvd3fyC5BS6qoEScYZ3FyRk4d+BcTKlxeQMOfvTpyjiyAwcTVHeu+Aguc1pR52utRF
zBX/nnbsdsfe7dDRFkRbZp7qcckoyGdvPhxZn3V+otYWx7eLGq67ec8R/CkmoEPwyfDf3iEjilMT
d+tGJWUG8EZxM0FQl7kDwIL0Bv7N+4t4Z60QWbvt/rwtCmGZWj0mnbFALXFt0kGHUuC1TJUJoCC4
GiqXjMWasPicK/Bl+B+vJqHzt46seEJRvqt7wNd4lGGM/JGVoSNInvudFGEeWSW+kImOxXjwHrO7
o6yGC4KdAfbX4yGypUkgoL58bED0/GzWC6pDQbWULJyRvyYQ0A0MF6tJcHmFHDfEPd7W0ytW+byY
d6GXXWmru3QTU7uEP1R2ctPIOy7YLia+RBBFlQGm+e0wGfDZMQseA55idALfnYuGSh8IvB/CUxjm
ijhhpwcKgojo/00QrZk6ttTVYGOtyXi4Q3moxfIGtYPdxY+6JBh4YuJWWbsdVxcf749gI4V949TK
POKvY3qQJEib6lniB05JVg1ZZowed54j3m9yVgxnd7L1bXK7/XGyhsf6I70lbhPyb0jvbNfz7+7y
b2SxLruDIQbsoj1dbK/Xuf3/fL6LXZp2ODFn7bE+SzWW2hG6OWsQJH4xJfV397XbtxS9DSVIr59w
D6vuFBf2Qe/pobcO92AkPBoJp9irYYQ+F2pqepvXzpyNyLd56mq0qQ7VG5/zPNNz0Vub+J8YwQX9
DfY/tbHWiyQMGYJ48vpMRt7b6Tu5w9IiRVhOIouw2BRExcnT9UgkWmTFWWWxVCwGC8E0Fj2rcBgQ
7+4WDkXBZCJ1N5yX6MhBAvMKQBfXp+L/E7v6b+XR/9+S5Jv3i+//H1LkpKapT/i/90PNu0z2/5hd
rr+3dxJd/nNjlPbvz/47P64b/1Jp5jRGBmX4fZAP/ndvlK7+y+yb/cFooA1VjbYkrvcf+XFT/5cx
0IHN1UamQRm5wVv/kR831X8NqZEYDUekzdWunem/lR/Xh/9n1YUGBYfWV/sqMKh062hd/vx6WUVJ
SImG9j9LDUwLvcNRyjtmsT5EYWENcictBzAmUQeTLwBRtih/WlC1Meml+bZRhu7jDXRjCbvYV4XZ
/d1LkGF80SHclqVyP/X0uVLF217RHqrBAx4cRRkPwvO8AMEL1QbvJvx8uUmyW+sfhm02BckAyjGh
v4gNJXDS9l5QOQGf5Dzuzxkopd4IzHTxfgDxVD2cGlIuGySGIVAR4DzQYOlXyv2SR59NHVNWB7jR
29GhxqCCFdB9pX3tim+/I/MqyP3Gqi4Bjt+e+6MLVTqgmN3xVTWApVOjR84oLXGlv6PNoGFTakjf
ZulM7enwpQ6WKcCHYzh1qaB9i/y8OhsDEkItePLAidJrbRToiKbhLCVglFGUoFnMM5bfERQhqgna
EVD25Tti6ZddQyQdyseoBoCgeYMzAWjhErVQp4AsA9aI+XsNae8WQLzNokjWfbVjGaOTSc0VzVIy
ry70nfGEuUvLqUlVnkDNEPHXvm8R5kOa91Mije1wMihqSptb2BOqRay8WzuKUmo7I8X+mG9oyxNK
UQ2jPFEzelHrHLeobu/yXTr1Y4gp+n1Oz2a2ictsUlSP4KmctGK063Cm7+C0yCja52n+kwEICo7T
+DtMVi/Q36xhnax7utX02hmMPKTu8jCoPiXIoMpUp1voFT//zLQ3qY37vNLAOh4OHyplz6NNLyMy
0PavvXO1A74V8FGTyJ7ynahaxcaoAtD1CmdKN5uq+Vm8npp3N2lqT5JlXTyXRa2DG9WYVHbXl0E/
K4k+9ukyCIlU5rQxQQtLJXvy2gKMsgZRyzd74EIUH/f1rRfRnSmiBGoKHe0DXIdinepdZ1NMfhhy
VfoB7ded7txzPVyrCViPhEFK7JD2wdZVwGBR6wQ+6i8KXDVAwOsIImg2eUXaKTEemDwfiNOhLTHi
O6bEaK21Oqgf54ZoFaDfcDzmllLVe6PW9pluWoO0nNVG3wXKEpiMclNGmq1mQJk8c29QHT+hwe7T
Dy/K3fDbtx5bsT78SRJtC/gjjbkQ6qlRtel1da+NWo97VeXmwBI90W4iCxvYAMFXFkkSfO6jTPQz
86p8C4aoAgjlboKgZPRk9EkX7xEB2LDe/vNuryNA/Jgl0Dkg3xj1KKVy1HDL72us1OBClYnaYXoL
EGAnANY2wvxAbqHC3KU/f+rB56gOq7+h2fxELH8jItcxAl+mhiHeBy4DVqk70M2vBaiYH9EMKW2D
XakZx4Oz6CnAEuWFM+jp1EH2eQizzO60FHTQrxW0j73nvhk19qs6T+sYj6JXL00gCHrG3dHU++QO
XDUd9ZdeFX3I0bcDZFh/TL8NO34Yzqr70Dc7wMIP2KBnbdeYwEIY0PG+TICTkgpuKL1pwMsII8V6
hwSNgdI618a+eqQ0p3DxoUmuIzl7r7Zb3WlBb6lCwbZJKW3+VGL5DT+BDoLHczQi6PwNAQ58+WAv
uqMz4Fv8MRDlu7KzEYV4ba/epj0Ii5QWUJmz8l20Vb6KB3dYElXAUp7F+P28t6Iq1d0jHFaewtNB
/KK4o3b+KfW33cZPzLkHMMZNuh1Cf3GOnn/6t6+K7xcIpM/na8OKR2vXm8hx152WJgQtWnMcQ9tq
ZrAkPrRsWqZDnIIXgDdtZxE9AD/M8duKT/P7bmvdjg1wJKSmZ/NXh77UwkzivN9xkNA1KvUqoSIa
GOv+J6EBMVXdR/sAhIxC9CRNT62Zkocf0UjW9Xk/jJYAYXhWJFS2LxyFb3aEvvb3m2jkt9bKtyvV
+FSX8KNTN/MxclG8A9Vs5wlwZAJlNQEWEACGb/wLTANJgRRqza4TB1xSKJMjdRfH2qRt9USC+AbW
RgxbQ5aRWst1ONKBiqQ7AJSBIYSyb/WnMU9nmtRFrVLMWSjxxCwrxR+moBdVBaW7jK4wXrIoP/TT
gvcrEuU7V1OWPZ0Rv2fzsU0qsOXa6ka3mw9wF15MHbNNthlpMJ5FG6BbhnRPvdq+BrWmOX18vtsn
P8Tn27zB21Ib2UarUQqhZKp+qRcFwmpUj83+nVoY0ra989tuzi8wPEuyLEzZBmBDzUItHLVsCWYi
/v0IeL/P4BC/aEuBOAlkt9AUYKdRv2Sk66GZZvTxquNPTwvY/CjFHQ36cmT80I+eWH1wD6iRhkci
eyjCrM7zBAJoY4jEfAhEZHU8zc9D0PvVixJm1/IOX1r0O8iCwjAOYNQtyvZh10Nal0wzO2m9glnp
vfaDst7AVTb59I9Fr93l6esIBxUxiif4jEDyyOyFm6dALHF+3vQRnBj39+cOukTesWOANKXn0xj2
g0x7TQERV0VYsIHWVeqnACsOQr1G1zMi0ee7i++lB5wxO9rgc+t/s1T23ypd1ipFNehMyQro5X0K
MFQDEsc+GEX9OhWtxoY9GEF4+aSKqpfSlvRptzGwA3SQFpu+WTlnTSOWQeNbGkK2ODSG0JM9zVkJ
gqrI+hCbxx/yrKDKAX5G39Or6PvheXjT4TYckrABybT31uSrp9cSslBdDkd4y/AsN4AiUiCW/4O7
S68Q2i4YfCDgqgbc86j3PRV9dQJFSf/ebhI9ZraU+/RcGLNKCcJ2tAzfGcLVQ8LK6rsbvfRfuAmJ
FAxfK1ioZ6g7yAJ234/qxZ/eznhrG1CmoGnEVgKikd0pHdyBqh+AcgfY1Uj5LM+muY337661i5YR
UJT6OVHC58M11QF0MDqFQ/SfsgRL8sBxERg6bTvfBBGLsC0bmkwhtxsB0pjPws97D1yN7g4eiXzp
KjUwZ2VSf8rx52z62Sv3R1rrDrU3+KSHf4yyl8yqz92O9baU50R13iAyPuMBuHv57WVUq6+a0oMJ
OfI5+V4/w+c6U9PDF3K3YbQDK028yvivgFZbVvCFW1qaB0XbAPANTgVwbTPj9cEHw4Yd9Z9/ccyM
h8N+p/OhtM1iuCDOAK6UoUbZn55NB3q2ykrYyF6aUtnPT4WWzVIfK++Q10nwLqEjLpO8FrCP5ugG
9rJwHZXholZ7syeEfKJIyLOEBGV6dKwkQ/OomHGgFeEfO5+Ic5zJVk9/ziNtUzdp0JmJr6jv1z2g
nGjHooFqhPYA+6wfZUOQ7b4/8ZuNHF+BFsNGFTyf3Ty/W/UehuDLKE8BDSohG1D123v/VkSvPYDU
YxOcUPG+t79DyEWh4Qvt5D486YZTP1140VZ0d+Pfv/KMzZdSkTfgKm1l+kp6T+TwqbIhpfF+wMau
JeO4qJ5gupTe5wFvO1CBv98G+Bk64koHCDHKKMxw+q4NlFib4Mlj+1pZrlOJF56f9tA4H5X4FdlR
fkaR3dWBZ37egW7ctEFNrdJHGdnPduRSO4EMVB5sC3DiYc0NwvZOn78xsFO6fkWV4EKHn8x0Uq9O
WjA0i94E8jdSnSZs9wDvgw0OeWxOc1iHVWtlHaWz8vy2dgitMAglRBXPulUVsEKlIZodiJhVo+cE
uctBLj9ac1O+AC1pTzqpW9VN4iGlkuch3v33bSWDvLai88vrY4nY/SLehvfz72D4lXob0oAIOxjN
h8dXi6SBKgcAXclGioUiH6PY+6YhUd6Xue6DUCjwJx8WzCOKiFMv1yuQVkcYgdPBQ9FtQ1+q93cF
+Fsb0GgO1G6JZUFhyb4CiFTkHywv4CIEPWF00APEKNvmfesPPrksey8rN8rOjAFugf6h1qJJw4VH
u/S0x1iPFOIaBnq41yjjyogJ+AM/EXbmaZlD8mi0s++5M4BegJC1aQoIBRyarmp0RNa60rU9nbef
GNSgd28RV614D8DxKwv3mw91t26126ekbaJtwS4vm7f/fjWAfpfLBwu7ebZyAAa2Nejda7f89I49
wF8sBZB+q7gTuzMz8s0lCPhxq2/1lp1AKevx67VqMmryigF8E483y600D+37vEwGz2V0Dw3KDHTb
bIjLPvMT7SsvesFrjI7P+l2/1w2goK35jgAAZF70IrOUFwqVzTLvHouKDCiSHwpUpKDrUOOhqlTG
9rnfYQ+Lnz4GokwPGpyzM2g7dwWqqcgg0J3HYeGNCjYEiBYyOlTwUPtToxzANPfS5DtSK2+I1nxo
5qx+JjuAfIDILunkIPjTr3MbqkeQgp+wF9Zo7kp54zoYytaI6BCnLz4nn9UHMVm9P+H5Nh4HZUgZ
2KhSDaypvuYCGW2brfnbwsLtNb0IXKXijG1Z0TCkEjV81XbZngezex2HUu99U/8MP9Mo6uUiUwet
rxa56cDv6QN8Cp7ZsDdJijiegCfumq/33Y0eWmFHkNlFCFoyKmv72xqUBhQ5JWFJtE36h7RJRlbb
vIDRoyGVntkwyHGaEiVtJhl8K/3KvmPCu68ELyUt6JcFB1AD0VFdAgaFefEs+zJrFvFAqygb/eaP
rVa/c2rrcmT3DgToMMFV+Qey+58fbaxTzA2HLrVouv04j+BSL+AuqJ5l6SSv+mBUWggMBbTAabLP
Qvp8egCRoEJr2cHyFeI1imFL1Gi/er70mQkH4+lFVbHOikoH8+L89KsGLzupprpRPHcfo/5hanPX
gC/JScInhXUNTbRFNgAes4wd9dx3wqrnQdFLl2E7agFTa5plWIY5pCwzoBkoou3BlHDOljowy1u9
zuZx1Iymg6L3ey/pwVV0utyV7SOMNxGMUKzes9FhjzuGovxm2WcDeAuGzyMjCFBm5AmhvEbT4k6p
KjSX1M2VBXCgJSZdCYsTYC37Tz9UwbSMSF1l5erbRFCR97bwZB+gtl4V6qsUo+hO+WC4/GSvm5FE
N7MerKBTmRZGb/aNP8vyPKqWL7N0dOML6L72XvdCfftG9RIK8x4qPq0B5q+ZRW4v1RUXPhYnKZTC
0aGYDYfNMi9AbxkMXjQxq6r1MUYYiVUKjGqVQqLRPw7ThoA23OE2CCarji0DEYlVGUOinQwxk/Iy
p4Yzf3aQU4ZU2Maj6kuJRUzGSf3qh+8d/R0aQGFUbXwZPmpjnCz1BuDkoWr8KT3aqhKtRyOsObhj
h9svqNnwiJ/Uj74fCf3TlVMN8rmhNrOB3gs6fMBMN8ZIHk2kKMLe+2gOUnb5Z5M79ZDWTWgTwGiT
hj66Fo/XSR9AttGY10bJjlql0DWelH+h4hfndPvAZwbk/nKvFTfR3cenZa95vODbrLE+0k4bjvqJ
/wFMvNaeHw/nJE6ofarQ/MMBcBMKmCLxewM53NRok1uFizMaATo6+l/kndeSnErXpm9lboAvSFzC
aZenXDupJZ0QchvvPVc/D7Q+dav33lL8czAxEaODDDKBUlcBycq1XlMNRKRq+BFnLgRcakyWArwW
/GzaZCQGiAYQODdYqOBdhJNnTuSvA3sSkcUq09sq7dXMuk8sBwlG+1hSG0E9U9lEMSrugdzX1ey7
60UkeQISSGrFpW8ehkR9iAwR3ZQt2vv44R7RC5jWKKfzy7YsOhsnW3fGWGOMg6W658l3Zh2pW60/
VZP9Leg2Bj4gQF0K0jBjHjmrtCZMkkYA6T0INXjVFjMmqUkLvZ8D2gifPYye3VQ1TlqeGhuL339V
NOO3Llamo5pmG7vtKlR0ncdwUp+GBMZJZunAwxJUvq3ys29Vf02avDVsfSs8TBgdaIncCmGB7KVH
ysuLYNW0Xrtu5HgTmaykxtRlLZ3YiDYqZoOUADKd8mueM5Wx3vNIZJK0J+UU9sV9RfTXm+KuxRN1
42Xdo9XKT6KeWkjK+CN7ekv4pxqHuHqI67K4j6P4kOGatJ4afXBjh/lnNKtZY7Jat7oFs94pNplX
ve+MAH7ihI8x4sNGDysOGV3AuUN6h92huUUh6as3lpACzPoxDIZPWFCmW9Ho/ACDh7ckpg6JH7X/
l4l0v4ij/b+hhmZo6u8F0WDrfs7+1/77rOf2C0Pux5nP6X9UzmzHMlToZwJNHvFCj2MPZDXbsZlu
Zu20Ocf/I/2v6/8h679QIA3dNqRFTv5H+h9BNUuy3FOlKRY9tf9Z+t96m/23HJUyg+mgaGDDxBNv
2HEOGn6omTjIyXRRss8Q37dGSvfEVrySi+EcqBlR+TisqqZ1bTj+ZIW1M4oy3joxg2ul1sbKNMmF
Se0d3onvvcFuEYfiflMU/1sogrt8tFgy9tpJ7+TG79Kdj78BdrnThSdt52eshTPdKFZZVBib2JIP
Db83XhOU+g1vfI+kjNsgSiYMSvBDfVFsFYseXCI7wOxOuI1VIl60rdDo9rO7An9o1fE+2FqpbZ0+
5A2QN3f4jp6SBtHbEn9DckKBua1qc3KVygIXoBfhx9zCICpB2/dkTD7YtYl17rGY8lEhyYgHe+jj
5EfUj/qqNMtmU5n4uCCHavpPRROXD3EumIHDdkjuSLki4ug39SE1+qpa44TtUQw1kCGwsvS7hEAO
kJs0mRfkjosTDHwNBN+5AKS+wrx6rDSMGIc80kkLsvrJ/WbYZLjX4C1aiJvCKJrj4OjDNeojuctQ
S7iJW/EtiayN5RR3USYlBODRWWPRDP+PtD9VB9veGyoiQW0dNmjFZnh8jOF+REgJ0sbQZTOspK+/
J+iK90X50Iv8gzewXEKdGDlUe7wZULiG0U+hcsyVBwJkxMCSyV/norhmuf6xypSE1UVNem8axwQ1
FVyVIRnnlUX86zWZwBYRipdVfzb8joBaVF/I2kBTmbqj4thossN8v/Z9BdFyyqtd3ypURfx22KNI
ip1tZMFyijMXNRqq/NlQoA9D5qARolgTCkbbUfWKo4Pr6l1tYRtZKH39KJD5HrBWK/CdsoiNWP6u
24SsQ4cI27ZFBHWVq/geUcy5GNDDbyuLtIWBeOYKD70v/99XSR2mi38vkYLd+J7NBOLXxdH5lOep
URHiP4ZALtIhMWRKdRGHfJaNVKT2H+TBVPRrBEZJz6ziH5Ojrf8HJq9kArRVk6yU+jI5ms5/pI2a
5Dzj2sb/sDTqUJh9RRw2NSGZHNX5gwxVaMJ6Q0fPrQbHFxPPcRsnsdovjyjRFMcJQ85NqxTIj5Ql
z80yuDQqRow2MpocFGRtcXw5Zxnr5x0vRy9bhQWqq276U9Z1xT5XB8p1QzYSlJFMOz5vopsC0CYj
3R/75bh57mJRepSKyZFL/9Xm80kJQpEr/MjA25ZltLUSB+K/OsrT0phm0EGwnPvYk7XdjcbCFs9U
YAWIvOWuqIn0ldBuV+iZIkc3H1g2+khpxhbaQQus/dvPabLe5D9Did6a0nEXV3gIjPy9LFzb6hRa
I3KKoeMuvaXRmq4DnrzsLYoWe53eqE4E088HqnOvQGPqxzEUV7esYzBkK8bxMmnWKVI79LI1VjUo
933yyKCNcRg84i9vHSVmxOumFvknqx0+yTyK7hu7q7CR8QAxxV2K82Vku4m5csIUc6N5JDanzH11
u/8Dp4eb+W/3kIR3Lrh9kDK19WX/q+K6NLEMdXjtni28MhEB9ho3nhuKM+SrkmC29CYb6C57lu6y
FabTuHZUn+ypaRfu0mgJEk9J7GNgu/RfbS59Jy8sRDTCZpP6g3ox4y0lfmiOc9OyiLjmGoguu7AP
vWbart20aNBEIQryPsUnUzmhcj3BMB1VrBrbgz2o5qeomosmQv3AmyiGvqya29azsneWNm2jvv08
NrGxCyLqSn5qY18ep/bJtDv75KmmfXrpLmNZVpg7o9Celt7LzpdjFRyxeFmEYJWi6pDJdNyaaju6
WKsgBo4nJPCkn33R9il5+7n/vGs5ykN3w+0K9IeeD9Xn/S8nLVuvjmmcNDlgcIMenWVcqSylZ4o/
a55649pkGNzdtFbc7KLJBvvX28Mh6ijBJ4MWXMep/25VorprCkOuxsmDFYLKH6I1/21SGclXXSkL
e4WHFrW/+ZB+0kuUXIp0QyVhQks9az5lrR/zsHae20SG53ZzoylGhR08/igWeuEbvMbiu2CEgzf4
7XhnGiiD2CGVmd/fugbCvL/OfjYiKBaTs8EaCJv5OXB8ded2g4rJKklVmGg8t1bv1zsz9o5Vx2pL
xpQqZfQJnbDxgSSjsi96hMx033NuNAsaZK9/LhMtvyB6FgryOGxOeZ3uJ6/99jzmFPPiRjwIceeP
YfWg6hlEJ3WGeKG9D5keN3V3ajBWoQSICmOmdUDYKxMV9KQ5k24J3gex/6FO0ktm9B1C/lHj71Jp
+Ocw1bG4bcPz0uMG/f0vY8p/+GWkkLwX1PkV9fa9oI9lPg5w9XCAqPbeXHhhXVfpcdbcsM6ijaUo
Tl2lFGRL5v6y6Xf6UxzHFQ5WRbyJckIPOXufG2PYXsqoRfmphK46qt+GHE+YQamPmBXWVHN05zbu
AMA7ZGRTBXOYyko9QLHz5oAyprlaNmtPBbiwHPW8+eoAPetILZDDrQb8UxC/qy45LpmXTusbpEa1
yKTIaB7buuy2ji3bqzAzy6QO6L/L/M7ZB4idlYg9Erga2SkoYuXHJhmp7CQKFaGAPAAgUfn5M7bs
X9WbnV9ZkaZmqBrqIuiH2Kyh+MXf3Ihe1ESaYfeOq/a9saJarbkvTYHV83N3yHOZ3rz0l2NIcjD4
5vDnI5dB3bS24SCy/cshy9abjxlRb3z+X2r+2Nf/C4L1lP2pdG6sRGlOdROD9IzLaEOhWK1v+taM
T70omFdFmnZuXaFwp9R1vF72RKPNHtMOkx8HDSBYDtIK989jy9lzY5SsMp7PednT+HG4Vwrril4w
HwNgi4+Zj1Yi6iUGtrA3hpNPvM01tB+qxKfkM/etuVm6PJLaluk9vOmaqXmHS63rmVDpy1HRbnTk
O29kEpoHW0zZuhW+9rRsLWNtMb0nfQ3pPhyvLRKDZRM5pyrvjb3aR9elp8wvgWWrDtHe/v1j6Lx9
tXJf2LxcF2lxhF2ceQJ7NUENjukjwK1Lt6/QV83AIYAX6SkQJHW8l36m3y5jYhKwtvV2WqkZ1KbW
1yHTBQ5ZstQsi0trE9sECsHV3MOZJRbPO3IjD06UDMn1+ohUxFqxm3L/LxyLFbctff+4bCWm51As
rXUezV/3dFTKKeaZ6McEwXQQqd/j/5an6jrQJLVpG3npVVXVtluNlnSRxrXdURk4qMufHK1iaYim
7BHNJ+dY14hDahpebEv3pakG+8chL2PEDs6xCg9Te1DxNTqZRV+4pYXfHpWoU4JjHn/SvNmMsUKl
zKuvw5S3TOG6H7ikCQY8Y+t4VwjjUzV40c6oyyezcLxj7E3eEdNdUoUv/WEsf+x5GcMlGaldE2WF
hJzWs++BXQzAYbz0zqT69NANXrctVIPst6Edik5j4inLvlj//iaZcyiv32I6Uu+sLFAaIsbSBKuN
X28SqoIhD6/WbdvUnLbYO2hHKkw/mmDCJYJEt5v6OgJzWHqtGulf62aaQPAm1n06yWyLwSLLWItk
smiG73oXh++VICNOX/VTvWpSLBFbxJ3XOBcD2C1ieHe8Wk+O3lpUkmBveL23IwUjnohWv8WDvFKn
D/e21Q13S+P7n/GKKG6pjLY3mZrm+9//CG9nUH4Ex5EqCEVNaGBQjTcLGZO/QOasrrZ6XSQYOdlT
thrn92tgGa2r6qT6s4xpLcqpCls9VhVBrm7koLbnDk/zdYUDh6QW42qBbrmDtM8UUPUdMnnj0dFD
FYeZotu1aXAwzcne4MBG/XLwejeKmh6r8YycSyA8QBfxu3hwxsOk+d99y+t3Q5E7J1yNP/ZRm2z8
QHb3kV2jDTCCqpK1fY9TXTh0wD5YPZ141xj7Ouh5FgQ4n0q/Fs54b2SKdjVxzjjIJPsQoF5+Rez4
Hcnwwa2lkd8KAyyjCoYxCRZT3UK7UolND51vfSq7YTrLXk5nhBKns8c8C8oNIXUtp3qR1VhpBB3w
Vy11oCd4lf/BqIdd13byQR+D6naKx4/LcF8ZYqdrmEkuJxEOQNmtteGcjkr2FLe71OqVpxblQ4pq
+r4rTP+hKanutMC4dEXD8E4it2FU0R8eAe1X/Stem0hyGcJgna0DQSbR+OsjIO2kzmtvbLZjpKYU
KuR4HH82VgbSZoocEtv4ht1EWo3MCqZGG1JVw1kbZHZGTaC0FHl8abRAcukG52tRGsXRE+SQMt17
3yBGt66TMrjgQOJfbF34F1zpkj9Epkt89SITN38hnmgb0zBN6o7FK/rXL9RggKXIPmi31QQS30u1
6Lw0QejHrAgBbXKjWdtlbIhb/4htxUZpi+yhtNA/Lkk7bqtySB/0LmivwM/2au2kD0zA/WnMuhgX
kgg30cFy1mHoyLNl4HnVOCPGV3NjpdFfCI55O6FMvkBFzwjPSfdtCrEXClXbxqWcrdYLFWqwNpHs
3F0aLMcAAo+O3EzLqUE0oVTQT8wTvRlc+q+1ESkKK47xdkKC8cgl8e96p823HkDVm7JLywejGW6i
hpumE116aPU8PeUePjWUCdhcms4xoOCG2vhqDNtn8IR6Fv2Q0PvX8Ey+iYa5GsRllmMwgVmmJFf9
69XwtKintJbU2wm0+lUm9xHgJ0z/nOi5KZxu1jk2YLL4tX/X4fZ1kgUY6vnLqWOSAzdU842lgHZf
eXWt7w0b3HUIezKQ3nutB3RuNyjp1qXFA+2F/SYovKMaFdNeTUMQHZR+Op2y9RitlcGRa3tIUiwL
B3Q2I3/cBU0AxsEuxd6vkWUH1uFc8oIkaSCaLwAsdECP89jSmKi3dk7bnpaeInJvHZcWJUM/rjd+
VENaiTXtnChFt5FqGa1CgzzFlGazr4HgbRB74Lf6cFUJYzxn+CLkadzfDzoYW8vo9XU7GuGpx4js
vinaTSYBdw5qzMoopWJdZfgpNcLLcXwGCZSHdU8hOgAl4DQduMmx5XUazfdkMioff/+W+IfHityN
asM6MMmpmc58oV/FUwIMRY/WJBU9u9xFcxAhfAswej3HGEu/SasK103tsewApfRxdHSavkInK5Cl
C8T8v5uBFlXuMljYWXVjxBUlsygo3RykobtsLQ2wHrn17OlMvZesxvOOJjB3Drmw0Sh2gVVoe7/i
VTsaibchiz1c8fvpCCrHTZuO3PBzMwiZnvoc2HWZGsdkRCpBs74M41zQz/OqOykAck6BpFm6VrVp
tNFyHWGnx5dm8vTmUIDp9ZjuQDfpXXNwIgKZ3tPdUhM6qRpIl5IL3mtpfipw7qMwW5h/eF/LNyue
+ZHSpMYL22aes03x5kqAy1KVcvJLliYaVEF/Srd4XGR4AwagFhXbv/N0AKqRwFMmxOLlrIwB/stW
fDGKLrkoNSXG2g/KjYVlIW/nebACqX/J08paR31nrlo9Q5vZVLq9GtvhtQF/e1Mz575LKGEVJ1I1
oVu2/KLCzizUWnv/2syNTEVxUcvD0Pr5ua3K/JxO/njMNPCeRQsHmLf6o1aO/aMOy3H0Z1hxa1FN
nyPmfA6T2yUuxugeAWJgGYq7jJYJNxOwGTKn2C4aY7Wz60ycitD8YcLoBAkStmJ4qjTW5s+eURhl
++tutkxfzno5+Of5kojhxs7acTciFXybRur590/N32IrrpWpkojmepkGApNvAszAMdoIvE2xVUw1
ubEc6W3FaPSPLdLuB6WkuDDN3QhseU4RZnmDzBYoG2X0mxurms0OTDxF7MB0NR3DHYU3kzs4H4ls
nS9VgU68iBVU8kNlv6SDliYNgnntnxrb0PJg15ilc6+bhnNMuvpLoIYAB9T8oONCe0Ccfb3kiONM
3xIpVu9NLgsBDRRBRZn2VscSyg6UejOObec6Mnnd4CpNBuZlcDnGa8KDrdnTLpzjx2HJ1MzN0n0Z
A84gcVH+eczLbuyV/8KjuT2AUkPNZeCdZjWYpCWYcaBTiIyuhnv6qsWmKd864VrE3AYyjDMQccG4
QfZdxdQN7H/nOdVdlRve1g4xty8tIj2BV9hBqpl3UWAfJWBgVwQmEpNtW9xbgPdwrfv0+7sAuhST
468xic0CA88cCg/S0t4uRoHGJaNs7HabRhm6MiFcoka2MtiUun1MTbU++gmMG0qr8DjFFJDGb6dN
1JVflxg5t8NqC3DlsbYEeMo8GJj2kM5M6/E+j5A9BlXkhg7Y6iBaVfMsujShBkVHlvHHQDbDpSn4
CeNBtOfMmc42kGPmrvly9mrowhlqjUZdhRo1hs4aJrxw8x/N0k31/rabppRyW18DyUvrEy/VWyS3
KQkPGWI9fZLcDxDWbmL04vEB1oWbCGA7yaR9wZh52IhqVWpTxHxcrZuidw4+UemeZjPVcs+FoGzA
DJaUieVa83qi6fEyhn/igmmzV3ncda6ektb3KENrZBhcHx/Kte+JFJN1p90MXVjF6yx/tIMgP0KK
SE6VrsLeWMYn0VIl9iAvpRGwiXAOzub7Q4QKZY8KEnncDOm6nKr65LQaBRxdrXdWXsKUVbVq21l6
dmwabKNuMirfIvO1U9clmxIZ8e3oVTAqgcOlvuO5mS/rLThVGL+Ifrv8gRlXxktd4YxwCIhI8OOs
jkaMsSsI3KY6xnO/w6/iUDXhJjdl/RiUyicFu7zz0qsAtEP8zKadjzf3SiH62Slc5WNfUSHua6Mu
AMJWD0WoNtjdWtXDhPv6zkwie6VMfVOA13lQ4U9Vg18++Bal7wa8+sHRu3FbEscIHDtdfW5C1ikI
2LOFL/ddmAEIH/XkMxQIccli2Tw2wXuyHuOWGxXWVRVNJ0M3xxNhvTxm6nEKAgsMrJ9qhAg0eeQp
z4CSfw0r9X8IKx1potarGYYFFXN+4F5FI1ENxDsLAJXaAzes6IPRNQxjcPGo+LG1jGEMgElY2Dub
NnYt34ke2jY9MU076+sEOHhTx9O0zzCVOdpWsvF4F7iFN/nnzL74YNJcXS2149Q1DRA9wy3mjH0x
BskOJ9VHcyJIECYryBkumszelJMye9U707XK7WbrWQ33jkf49vv5RM5vjVfTiWbyjQ0dwzpgvgJi
5ptvn+hj2A9QCw8tfk35uE7aAEh3UDm7vO5T1Mb1Vr8ZbAXrstjHk3e6NLp03vMEmEcwYygazt1I
Nu2usa0RMNu8NyuB5mMudBiczliHzlSt88qu7qcycEkEZ5elp7QdKV2neL/0hjiv70dYJButCLTN
MrY04FWo6OezH5kBxN3211WVOrcplcx/69Usb+/KueHoXh2cW5WIuBsn533q46gtgy9hncGDbvrs
SMQt7gTTOrpddfDFVvtvSd8o96mWPQZZeMINojinUQzVyRxulwa+zXgLCOWj9IrGfRm3Ms3cyL6B
LqGI6E936tsFtkaCyRYgaCxbsnT/m2x5oytTpaliOhR4lWw8R2NJ5tvkhZdNJZhdgShOZCcTV+pN
kVPJDebuMvb2cDvSLJSl7CI7aQ6cvdwPYDW8+czlzOUzOqOU1K5q8vdzwdSYVH0/TfFJLNXVZWxp
0j7s0Saej7GCsD4FcKf2YZGeXg5ZxvWX85b+8xnzpw586tLL5vlTSTuMTQsdI8C6vqSZNmILUTlk
iTtShEt32cO0HZ9HSBXzYWWh15d6bpaukjgg4Mz+Vofr8jz0sjPGlncLHRPR258nvJxPSVysmwpy
/bJ32bF85tIdtQKioKSUtuzIO+huhh91bt5pZLMkFhdT0XdPY2h/zLvCuVaNkO/87K9lVGptdZYh
yM6lG5L52RUT6J2lWxlwTp04i9djh01s2gMi1AbMrbE+UXcdNTmF+g9Ip9DME1yr2b0cU9QGmPos
cJdsgp107XSjxQLPl167Pnff5BmmRseV0MdWygN77mWOeloae96SvZD52mxbXg2pbW0j3r2ZF/fH
VPPKc6bm1XmiINOtMTEOZwBssVn2LE2TU4S8WTaHUVg7M5efnsdGXVZ7oTVofIZqAFpWbicRaI/Q
B8RjZ6LmQt3gfukVFj4cfOf2tHQTBVi9Vwb+ful6TFw70dQq+G9O1dqPXtknVwyfLuRO+iNPio3s
R2VQEZ5alIPUILvtVGUebIznY1JRZ7fLjlfHteFFSR3iklTxTlUBKNcKbOU9Zd5kr4ZwhJau07Hm
B2Bp7peu0PkpU9MwzksXWMJaqF1/cHqC52TOai9NuaSh6zQPj0rw2IqJRHeI0YOOqev0PkQpeySc
xDemFCbWHRkU57CFMN53OEzzXv4SBVO976CBUHDvfzRihvgn8fXNsEwP6lBql+HXo4fiCeRaflnO
T/reDZSmcUctkmcNmss5Em5k8EglRg+uaxladvqscfCpMuWKUJD0wLI7DxLuMk4xiJTOy3E/huZj
xki5C6rZaSwezpNp9c8N1IbhbJhVv5M8t1qo70vuh0M4Cb65bjvmMeKVFKwTIcO1VgCZamuIpLFQ
75dGHeqJC9tPh6Xr9UZ5bcnu12UDXMvzYA20JdDu3HRGiF++tYUHNBwM2c3sjcewMXARb5vvJlYQ
74VCKlIOVXj2IpEdowpTec3Mp4fctj604Lh0L6mvS9M1FEuFBbI2mHMFyxgXjwLq3LzsWMaWvcsO
Iwfl8nJGnmm+6zhKHn+Gk4oSElB5VFESEIOkb3CDl2Fk71gku30WfCbdR/FoDPKLKqv84pAxrNXB
Ohq5XujrYi57z2OQPa1jHooKhPN88DzWzsctvXE+dTk/iAGF/z6SEObblQlrUmEaJErJ8KmkFd4k
/xUzctIq7L3tkFD4oshaPOV+cYyDJr9va/LYXshCJLXyJxIB40lW3sLbK56yxvJ3tszibdAF5Q5k
ULhBJgL2cpI/hb5vHHLQOvCL/juGOZpxCOZfexmK5q3MSp5CJ1G2BGrP+5bhn+csn9PPl24Z+jnO
b2IcXg79OW7pvQHTbr7oej3uEwWeJjCoxjXDBi4MxZN7O+6ye6fTsHVIB0iZc3fZYcrhtuMFDnfV
yu4LbWgu8aTul95yVJ028S7KTGgFPz9oCipxE6d+elgO8bL4cUat7VQnLo9L0/mzLMLctHGHhHcP
w2rZUUd6ebRrL4BwMx+dBtbEdJ9vAkMNHoxZX6OEcnsY9ZzulOonFrfvo7HAJXwY4cvisyoOy8Eq
nO4tyTvEFOsG05kwVO6oTXp3ZhsjFyMmFsXzWNRq3p1Ep4GkW2nidUR32dG3sA3jtLouZ6XBEOMj
ZuylLJNt3yHqtKyk26otT8UA9EVYRHE/u8vOZl5LJbb+fIRvRhwR/beb92N1txy2DFFiu7Jgqe8G
IrVKQixT+5yKyMBnrEXu2CuzUyNux7nK8LyrJpH6vGsZrFiC5bjUMkgS9LFTp09JNFrFBdtH72i2
dz6EaaSt26re/f6R0c1fg+85/WabpuQfDSntuab4aunB20GpCtust1Y91l8LY7ofwTq56txUM1hr
6frDVXatfohr/1QP5UYdMROd/G6ES2JngJypbeZa4pyDuWA2yM45L10xNcFRkfq201T9mA3aWqPe
vs1lRQ65yaoNFpDAB9Roegzl8BCgGLIPJzM8xWT5CUmoNBYqzHX7D/V0fVaXfrXmeP7atgnWEv1p
IBfgNF9/7QZCd9p1erut66zbWpPRP3hiCk9YMX83jI7gpQR9IXlCjHHhGwsX7IvAY4hmUgwyLNpT
ldn92ZivapCoX2BWpFvbn0Y38zpxaAbNfjcB1oXAzXqZjJzbzPlbESfZKfWtz5EIo502F62XyrVP
bfoP39L4ezXMtiUBuyod0zRMa774ry6uRJLA0/gbtuUglJ2eGOHFnJty7OSuL0m5eXF7GmOcMfyO
HMHSFb59k+a2finySl2xuPSPsGJGdB76u17r20vk6wq+9YJfiRD84Ew94n51Y1+XBsjB0TQKmwQo
Q0U7egdZwJaB3Jc+9RAOw6pxLrhhIVxQARgIpjJ611MFuUzqtQ63ZPw/N8TU74PajjaEjmS0Qh/J
yYL/ukp5ywQlKBJoPH94Ev7hlmA5I7ghFobC20V4rie+gX9us+19AG9p5hfPjeYlVMOp+m6z1u7c
og/qm8qpLBR7VlpOHbPAWvSoDoYKgNzCHxF/0vWgd/at0cb2LTuBStUnQFzeLtRFeTuZfnUbEQcA
8eKqGGa+KtT2gx19WBIPbVznG70jk4dH2O+/41uc23zbOyb447k8qnLnv3k/inIA12cXLOYdR+5Y
WEPlDIwSwYRWQ3C5TarT0kS+BlC/5Tu/jEG6g8tsJtrK79PkqA+O2HD7kedjWjqbMAuzklp4F3q7
Mr2A2TNZdlsVrgmTE56LAa2TBjM0LxyKEy9aKHvaIDZJXnYXzR/Ltedn1iqDmnyqrDxbDxJH3BiQ
/9opm3avdZb2LvCTfR6XF9/wNpHimf8Hz4tj8SMbGG7iyaS/Ke/lcdxmw+ggz9vzS3TNqJ1QDELh
ucTHuJfiOikl4bwz5PgFW/4F/06k7Lz0KZYyQMwnbYe1qafAaMrpasCauKFeDL24STrM5W18CRXb
uEvxW380h695VMiHASTSnO8Rc6pngsCwRfPmHcbQw1Gxg2ZvC+XgBfWmHBNvjWcxmoxBJ26zfvgY
lSYvwib5aogMo03b+N7F+aVEIOFTIXNXaT764IPRRjT+VGX/e74KrDhcGg3zMluSA/51XpkKJJRw
aCcr6CNdlIwpOlf1iNY4pIZc+v1DAcMziGPyj4aWHyootK6iq9/4jpheCM8DQDUYJ6O2lUOfDzsv
74JLECbBpWDlrPrtXz0ovVNWt90+4DusUplTW0h6dWMNqXKxzana/v7RWObCX98IjooFl07kaGgE
j29ehIT8EKenot6aPiyfxrA3DtbZQMdM/VTnue3mMX7uFLpPTY3cTgsY6rlxksGGIBkcAPETRkDi
vGV5PN5WdaihKn1iOkAaC5LrS2O35ob1FpLQnSCuOvV63B6jwEdpqypRWVk2R7UYTv3cTD02FkM4
EIdRgWhN/azkin+aY6+0jxK3K9pyFfrt2aQ0vFc8pT3WSS3XrYa2hVUZOYuVbVZUZEpyWW4cysw3
eaZ3R1GzhPKafv6qaLDM8ELFk7iXCl054OQeXGJFbLy4ZOUUiN6/1YCfPzdVG3wV6hD/YYbS5xfv
28ugUVYF5WijHvT2MrSA4AuFG34b83MNcKSBPVeV4l2LpNIP3Vdt6j4EslIuiIEpF/C8nqu09oni
sY71+nDuQC8fJl53B2mOX9A7MU5LM/zcaqns3pRqida8pkfu5AMnUNro1M9NVI2PWabDq0rH9gzZ
OUC/Quy4vNge5uXdH266f/i2IOWFSvjlgFhaKi2vXtBGGsjWwahx2+sT/kG+iSSqI3tEw+x4ix9G
5t04LGn+Gv3gbsx2ZkpAGkHtESN3gjIp+iGqUD9EMwCU0qFX8vQyWVa3bbQ2PwCk23gd9DM/tdqd
LnUq2/3wJCEVHwMM21egpKrV1HXOztFTpJalBVa3U2MKazTgzCD+lnijj74C8HBu2s5wtjKXj05I
Kn9pcn8szlian8dpRMxaL4at3jfjVR/HbdpV8b2PKpHs7Q4j7xo2M3ijdT4n7C2nxw4um94LDRWA
cMoL6jxad7AChJiElYczcMGCDAZKJPai4g93mvH39z3Vbn3+0QGJkR3Rfp3EioACkNF7Jas1bQ8A
JjiqSFDtA1gqY47Ql1MLkGAohdyIofjaSLu7hrq+KiC8OTFzfjYl5brMBaCBQn4u9FyfAzwwbZ16
ViYID549A+JGbxbLA7HqjRtfUcdDRyY49Iyj0jgHfRTRIRjb9MZqVaxIMpQVulzfm8qgr2ZhVOQS
STyTJNWTlJ9G+d+Undl227rSrZ+IY5Bgf6u+sWS5j3PDkTgJ+77n05+PUJadZGXvff6LYBCFRrJC
EkDVrDkNiEQsxKKG4O3/fivOR2YoEUlNYkf8x88hmrgrCghQNgYyhjuzRp0zbb/ERtmtFTHGh0R1
bnzPh7rFS2ByHxxnS7pn9GDVXXtT1e7KV7NdaeQxKQJlsLNTCZy0rJvaJZg1Qb5Big5cuIWVP5nT
AH9V6vqrQe1WfjZ+bUBB7eRCyDkyOdjqdgxH/WDr+Z1LIgbUz0VULXK3Nvawn13GvtUI43CUJDGm
3pZ1tC5qyBQVTwBTm/dX/ah/9nocLjLY3M0R53KI060xKKewGPQDTiBlHWjwtrmlIlaK0MZt3gNT
SSuTnCfoFu8ry3Pup2hdE+xmyyyO3ThCsRsmxf/YeJjzvuuPt54JYFMj+jG/9/7ceLhFNBLVVsqN
CApwhUN6b/uQ/Qxmcgzbgrc1KrMbo3eqkwGt11731GOVGBDQ2Cb0e+0UXsyqe0zL6AYP7rYoQxiD
cN7v1N7qd2E8gXNzyk9mY8YksuoTMMNXcOb6Q8ZD2mXG1zQ3w1Psqxc8//D0OUm7ZQ16qcB6HroE
DksBVRbppWWwcQtjxzHRJ3bvgHL0S9b+9KsxxMNCBhvtWKtvnNF3j1PWPQR+oN24RCjtyEAcy0vj
oyyEAiuabevoEgpio//9XpY/1x8/58wXqs95vo7Ni+r3Rxu8Y1sCgeXRbiwOlODN1i28tW1bTnAb
cg4JS+X74JSvea9F7MAjfuHObjYAM7oth/uT6Mmljw1eyXkpiME+o9AL5nPq7iqBj0hj/IPhVcXO
MNY1O76VV1Xep5SDBQyUCKMosFjo2hCwWnOnh9Bx3pZxfYJmwUc0XuN/tSvewio6/vc/3Jw3Kb/9
4SBfXU03dSBqhq3+uTHjacqLoeM+siZzo2Vjexz6Ut+XbXJqyhAuawU2UBxvHcwdPQQtpOSx5Dkq
CFlUs8sBBhezKfSHeHycBsfYwiyV7hpfvzQxpGP9SHar0yfDCW+itSvdmPwdL4DJJUluy6wqzmC6
NxHYHCIQobkZ2xJvEO/TBqBRSQqeIPfKHd/4QPEyTGJVDeQ08eu81ZV9p4YpLGHJiI8mDiFLUSDU
TE0oJclpyhwzPRipTaoULHATPKOiDNbwNnHoGiqYWLIo2leO2xH4zR+rGWQCwtk4NCUu/v/+Gzv/
8pjYmmqRkM7japm8ev44Q4lxqiPYbZKN73LeN0r3VJCMcoL0oFx7fVUsZZWdCfQOQBzd06TDtyju
pBmyMIHHeB4gC8+sYQFRsn59tTkcqgp2j8vQjLK7jMz4paeY7UZH1/VO2sCxq6ueU9OayKx3ajWg
yCvFGO1VlDfN3mqz6RK7UP6x71TfDB++2pY4edkZFzfRu1Xom9CFchhdqA1stl0P+F5etcN0C9FC
tP2wC/ihoGib+6FX/kN0Rn87soSgYZ2mDwEnqU2TKu4BNpvmFJhBss7MqXvO/PZr3tTxHvo/J7hw
hGD9CqsRlP2IKKce2c9jB+u5RjB0V6We/Tw5Hey4MM/ASTnkNyjHPzuVqoPzmmXdFXs4ZJOFwwBn
/MkxzEPhOhpuhS4/xc4Ux1v+l4pN5AKBs0BADnB4pdr/eKlo/47S2wDULM021Tm5Uf8zScwoskLR
rRQK9dEITr5hb7qmTF70Nq12g6JAH8K6/mqVT3paVF9cK51AGVXevkiM6VEJvUut69UXo566pe4I
9STS6VwMIOq8CLl3Pa/d+6G0s6WWtv0rLuTHsfJhE05K/qcTGxK9eDr7nWZ+JljpLEJV+I9+kxAy
UNziCNXgCldV8RBExslIw/IsawhU51tXa2ZO45wgjcv7vu0gSVEIla1jP0NNq1XzswZWZcddjf4l
VKNaWPiPOH70p7nGcSk+aTUhxFIJHzst/uoMlnNzrfVaC+zA40eZG5Whc4+qXqE1N1d7B59RmXZL
Nxv1i0vKHHIGzhezDbpbn9xPdrdOUS30yg0XaaFYBxUIzM04FybxoLUbRNpC70f1JnFxkZA+D5lk
K3Bzp84ddETkidlm9xlq3yOkBeYPyOhWVqw4X3XOyIvG4Xwd1bWyJr463jQeninDa8OtbQx/Dge3
asjhQdS6X40aP7iTeskOLhZl6dvwn/Zx5l+qMCSEA8L8xnIzfy+Iyhz6yR2OvNPtLUr3ZLcR21mb
tSHueNaTlV63xVNiljAjt2P+Cob8LcAZ/EaeyJ7bAaq5li+v1DAp6z2QwriyvntWeV+PGtFrvf2a
1gH5yoMbDgeCKgNoOa4gFPh5BcOq+j92I5r1r/M9eeU4QVTOwZByu38iMjKIFjvbUGH2K70eLhyo
woZQt7dpXHtnAww3UZMwHjcWuyRuFlxBqwToP5G4e9mlt0a4+UvnsS5x+34U5Vx1Xb0+ANFffNiD
ydWPZlD97CurQoQeCd/zCFn/6N0XEaALrW5WfzSocFaT8wQWvJmzNbr3wgjbX6uyQdoSxReHon3s
wMwg++SH/A+Y4kviiWhXwaOw6aKRXULRXBwhvHvFTqqzZdTqQtpN/H1LPdVG4qP+cC5GFjk/0zpr
k1fjt77TD2TbCRIJuafeAt3Pt/IQLou+tWA6lJcEboZFUYsaCWPO6MNA6nNYs7eaPcuwQDRwM+L8
iYVdmYd4qKDPj32cQTLIAGdvuhg54dWbzKm1heePz7lws5tOTZp7r8mV02A05G8Nzb00NVrvrMcm
Zr0oNLHtRsO98Xsd1jRPfPbCBm1TtdQIT8f1rsa9sNerUrvtothfKSovGrI3vwRZWu/KUH1WO9vi
ZKgW2cI3CtJlLNbnpAmRs/BDEOJhnL6l1aPT5saXpilV2IMbf9eRRA2Nbo4/j+0paW96z+PVkORb
ERJ39KY+ykKdk4xy3x7g67ZFfYQ/9meLnTXzYXOud0lw6MMg38khWjVBXpmSXsv3dJdFoCtLfbD0
4hw4oXGD7i7ud3fT6Cy7luWUuJHTxIZY29Z6OLfm1I/rpRb0GSElIAFpRIsV49GWzb/0kZdJHHrB
Sh9whw+Gj5bmPIc5ROJ/PJX/Xn7g1SerC4+bDkcOG9vfN7WslaGofdVdE/qc1lpQcRSbuhpiPHiV
VfiuQMzhf5ziLLuQ3pGSrsNVT3RYeGKTlHq7M3soqmURK2O8jWE42VuQo+NK8Ngay0vd94NkQcAQ
d23n5xCb0C6vBlgwu8m0V4mRbDmVASycC+jwb/iF/Qc1sqFi9EzxrIKOWllmN1y0uvf/R8hKM8Dp
/77PNXgt2XNul6Zp7MBwRv7+W3DKG+AUS6MtWROLeCoIMk3aV78KzbtrofXa1jfYjMFgC8Oo42nK
KjagC3DcNkGXozfZa/qQSV7b8QY9130ljh9TVKyxfe7at9JkRDEQSk5uO63Ib6NaMw56IOpbcy5q
/GO3aVrepkNtHHLTb66md3uYebM9GUxeaD/7Stuod7u2C7U93EHerTAr97ZVM3sJebC+ltWPhlGJ
N6rSKaBAhXsr4tzc+0X3oHY6PsS56HRfHOs+i8CJz5cGDAOomI/tRanBL0tbjPBNEV2UzvNfx0Af
4Q3M1J2s5qm7VHgunvmry5tMQLo4sRK8umIsl5x+CWEYQ/jc5dFKVHXwKoZi3BUDBJVy+FAST7e+
qWPQPCiigSdNtVedEMMl0Kk5FuR2LDkIuc89hJ82l8As1rJRmrJOQGs2tNle2uxkIHAP1HghW69F
Gtw1fWqf5AdA2pludbcG5zdP6VlG+TCtKq9TcW3FabIyRVhu5WRhEOmnsTfJwaEnu+O1VVTGxTGV
zxN4OZKIVRN++6jf+GSfrvratx6swahuE22AwB7f4xJcxpe/9ZVDdVF9nRzN5qjYzYeCVDwbQXuv
Tm30DS/nk+GO4bMPOe/GJFH9UNlxdCGrJV/KHvyNndYbb2q6gjMfz1OaOpcJ/qVdrRjTTlZDPYcY
IRuTr5bwiRI7zXdPi74O1hQ/51YH4R0o2ZtiLvgi01o2kOz4NVIjSDBCX11VcdjsM3idFhB39jEA
8rJbxVOX8I5r43uvC+N7dmIvmZd7R1kj6au7tGR5+wjS9HG6jl1nulNbM30A/LRXGkN/AVeKUzqb
0Pmaq2qM19bSohLscHCGDqQ8Gh2vl4vTKeoh0usy+jHwJREC6B4Sq82XeBusnaw2cV0fi5Akut6s
vGJZZ8V58KEl5CCJKwGH7qawM2MlqyKGWkpNgWrLR0o+iCD7ta09GC13PchMsPO/1wNSwLctQLTF
x3MbK7kOw5VjrJzUPDZeaV5YwWd+L/NoQUdxMTNVfwKWfW0TVabLtgLE1bWtGfX/wzg5pzrP8t/G
zZ8uP+H98+Q3A8JV3KpW+2Uy7502K77ClZCspiqHDxJ2EsgKUn3FWd743NhIOyHL/OaHhIC6yHEu
DSTFBy/UYPJWLf3ZjKuL7FEP+TdbL6vHoVSM7ViaI9liQfggWshOZY/c7Q426PBPhjGZa72onqaw
J2/K6IhSVZGyUXmR3ZkxzGoFmVWfjKl5ZgEpETH2nLxGrMBUnqyhsz4RbIR9LRiGu0gxEdJ10+ko
p7FaOKrkNKURIIv4zzSkTTPN6WOavJpjcWrlHtMkVZc5ign/eS5I0X/O5Sj58/wMMVetcEyAHBF4
YqLrp8S1HoKY518+ycRPifJZFSClzHwQMDtCR8LWCK7XuF+ErhvclGGkP1UcbRYEpH5WZaus1vbg
zFDBbp+5tb8fJx0fhjnOcgJpR6pckHa7osybe1kYMGj2uM9cUBCmbj6YvJ8O1gjczS8U46GCBORB
Bbenll5+37te+FCF6WvUielLV48w8qaxenGrQOCCjWFgnxviPuQoJ5TnqQvRNrWGeAt+0P3UuiyH
cwdDCdkf9RxiOF6frhgx6L4Vu1Rnz85PjNm7nS2JysuzZ/WSUDI80AuzH7tZIyDbQb3Am1yJwCZC
t/EFuZMfRZdBqO02iIRNPdwB3CwwP85SJn38pMxF1JNn6+jZg+VF1ExYZF3h3coOLcITZNlF/kk2
5iMqU17qVAdZVRSkOnpIRHM4WWpxYf0iPOCr1psC9bIR6NqXDL40UvBqSPGr0jJWSWFWn6NmWGVW
jMoKZ17wDZ1+F4iq2nsGMCgy9/InEWWvsocVDPew15PCZHVP0xRCU9WG4vPwfuWbyg9per+QvQKz
F5/fTdeL29iordspdYKnwcBrZftgzYqiPzUZTn1jrpKhpG/zSSZ2tcVL00JkZ5a+u4+NdTWZ+rnN
mmrtlg6+y66cAXkVys1xR0wdgvZ9nESFhQwDpKfPgPZS4LtNdUq16GdRRDm4Km0m+PvHnuj84LLH
h622phtLLbp9lzozXvZ9fNinyraI1R+8Vjwc7xQclrR1r7Zot5jNT5vitcous5Hekl1kg8sqf1KT
YP9hkldF/LVPC+2WQJt7kT0zy3suk9InI85+6XDyHVxPfHLMwDoYEDdfiiT3LiFQr2WmKuF2IICq
LCqQ4OsmIr9LNsuOibChwymRlhGFYSiL1FHqU+jFO8LY7nUaQvhs+xJk/TznrLpde8kkjJ+amGvJ
bzURpT33n3N2IcC+qFpU3xGzqe+68exMbDJjRZDHb8WOe1vqXXaJsxZZtx4SAaSZsossatO1jp7p
3qiwtFcFerW1rT36kVXfmwPskHOtsFuNF3C6s4NBXGTNDyLOFFXJmjg3ZnaOko2bJFtZFTbZxCpE
NBD7lq+ezxmqNNN4S+7u8FgI5YelFNW3PMY3Jbr6FWeORTR1Um7cOjVvYoUTZOpn8avwM+JKdK3c
7HurpOaj09nKJglja++EZXNxlRmKkvnZt2ybOKTsG5ouNsKN+4Ndi21A3JxsvrkKY/B2yIhFhnk1
nORVMIwg4d47lyQhmQctBUejsNbILoBSNkY52kdESbxzMRdeB6ltrhYWylV4HKRNXmVl60APh8DQ
73ZZNY3geYjVYd/Vnsm5bu7yMdOYB8pZ2q4NRA8+Zhpb39iUgSk2xPa/pPngfR81KOVDz3yb+Ol4
+6fRA2Flmzh64ByKzEZXwgC71g3l9Pw+qEG5hsQ4881LwTfJQQ70cpsWcMOaN9I3vVLFc5TnC92v
xk9hEuUHlcDbCnzi+Mkt2AGHSW3e/KWbmLulv3froX3mtA/ce7bbg5Ud0tZ/MbWm4tVr1M/TTG6P
h7V/KyNvnZN1QjSzrFdenOXfBg8unCge/Bde2uGqLXQTWg4n2tqqOR1BzSXHIYOhzJzCBlGb1Gkv
UZlcwtkVrBb1qvQb6+skECvpnCR6GIQybuD86Y4GnNo3oig55Fd69QhKAJhXHNTfghzJR1HWPyy/
foHUX7z0eYIqchoGt1FkKHCGDrsIJbNNVorxs2O+qYQdiVtp+Q4tgwFoVj5+jopv0uwF7h9maBpQ
ERum5r50XQi1rb7eIXyTfaoS9QxNQ4VbzUrv/CF8KoSZfnLriGOi6PyNrMIdU5AuiKpNl3blE/mV
UCMzuoMPldUHBZK6zLJPbqpOS7eLkN+J9ey+DnH7GNpAXmtU6C+50W8nu545ouF/aZT+3iSS9BIC
od6HRauvIjt70kB94TchtphmeCgMvJho1GhadBvmib7LDPFd1uqqaw3oq5PupOPckbaPgkSl+FYJ
TEiUiPRIuz2bpB2/CG4qZVOqC3ssm0PYhuOnIvjm86J+1tHbuSmThpT+2dz6QboS+dQQ7OvHT/H4
9h97waL/c65wfNO1QHnORICPpar9ncBTf+fbTrC1OC8uyR7gAwo/AcQJ/nFzrZM9CIt9Sa63Mkz2
Xell9l0IqTioFO0MF7R91+mtdts3LSIDtGUT6Qb2NN0o9lRsNY7Px8bqmmPW6/mWBXS8NEEL0Iin
9NnTTDwQZe6+WX0ItMzjducEuS76yn5LiVItunpHuln6VEWDsgrVPCdN3Ff3nV0Xu4n92sWa2mhl
pn3yKdHUZ7JUjB9RcWty5F5kHozsfQYeMhNas1dy9V9X43vrf+yndMYniMnqh7BsX1prKu+7NBKn
IPeC5SBgOsgiWMqaNDHO5VTEd/rofI8J+ryOYiTQk6jj0Wsj/2nU3L3sbznoEui1Y/HkGPlrQ2DK
9n0gYETh/YwjJ2gO56HN+zN0OevBHOPncQqVgxHCt11Pk/2aq81blITVHXnIJksiPPy6CJxXFHJQ
juqd5JR4MIiwF74r5/6seOmarzrtGwELjSjfjEAxXvFS56FzRrGP/w5El1atrttQ4c22ufD00EBc
o4RaippstMz651WNbhPyRWayk7Zr0l8STggmNEhNyQk+xsnBQofLE/h4kYDCM2DQP34UvHOa/1zV
Grs+TnMhR+TQq++nPlunbvjm9L164l/y5JjwIEJEFR/HuVplhrW0ReXsZKs/jJBFTyPxyLnVhMRq
U1VGtpZVYUTOzlEcaxlYWfLEL49CXhbr7I7mmefPIJ//7Vor+5YUn/gou44mWGR/jqDMPZMsSJ9i
Yte+KMyN5yPjYgwt6bBoRywVXuc7WS3rPDi1Zv4sa2LukZhgl7rWVY/S5gZ1ss8M5Oo8mT9r6vWm
IsB0uY4o22BDdD+B/loTC9ON1dtQte4NL3Q/pb1rLX1u/oudZs42UtqZpwFi7HpsIGonefXJjlNk
2ON8+qZzZpRPDVi7X4azGZsu5E/9HK643PJkrBdrUwvBJlU8XkoYmDfgGSDsAlj2LLqq3/thrCzN
uQocy9j4seZvZKtemcMqMv1pJ1s7Q7EXVaLBdTV3LurmU54FFdpz2fA8kD5XGDUI71J3H9mULnqV
EyC0GuVuAmp6Jvs8u+a/aSXERqmngDNkL/gSlXa5BDJXHmU63BQUOx/22AdyC6p7gUtAmsNQ0w5B
zElTDvL9LIPzRoHmZM67yyFDg1iiW/vJkMB9HxAxUhQCcLPLSRbT9NJm5XAvKwP6IPBxOf1OHkB9
ZEWu/UMzQPcsT1+GUAz3Zhw89IEoFaLHdoBcjo98SgaPCww8pnHugXHdZCDXf7EpLENw9ohmKXsb
/KBnMReyoQIjdVMjfyjtWleqxxqQR18G2ePQmOe2bZxzpTfZo1+k4QoJR3crG0t1ivbJgLdQto5x
au47y5mlCvvoCDeJvUmU/GFqzVlQDpPSZj+vpO2j6rlOgyDxe5+/DYH4RN0RZOfWrh5F2GuvVdwU
oGTzeENmtPbqa92xi6ziMRgyFdaSqVlmQai9tj7kICVU4SRmet5dkisvcrjmDigjx1bNGQqndV74
qDY1UXKMJzF7s6x1X4jkkaiLfhnj6Uku5vYYCgSEcnzKcy85yKmt+Chb/z1I9kqBN4czOx6kLz/h
Ce0MS/qoyisJXpBXIvDjnaVpAE+AMphlzl360fm/j/1jqisYYv7cj+ltVpV1kdblwu1A66CEoSKr
NV86gzMBkSQNekoLsbdYDcMVXPcYr02/DEjRlF1mZdespFEWU49G7Ok6IWjffpvlzj06akiljb4/
rk2IKhd1CBHeYnR79ZwGznR23HLLq3LA7ZX+NEk7mq3jzvLztw/7dWjQ8sz3Nu8xvUFQEMKYoj/D
JyErcqitBzO5EHSCJOvwYdX7zEQGvrRaDJJpNl3n0wXct6Mv7sPY503ecL/ErhKfiUNMCMgA6h49
/XStyQZZVE25hzxBh7CCvh92GyYTBCKNb0Rvox3SyMzx0cXix12WIQRqv3yEvKxbr1sZBtmnH72v
oznTgIrVG6QF5WzyEzr4Jc51Zt33VtEtWsA0axnlk/G+uHZvI8+Gu3WOBep26Z8Mw7/7iAUCfyvW
clATJIi5Vq19iwM6/WNAMw+Xc1i9UayBQtbrj0neP8WK2MxEvFZRuoo01dhEhducysT7FIKb3l1r
edaedBEaEHvNraHN7ZPHzFrPLdImixQCkmExqSlMeapIlzr6Yb80y97lPAQSWWcbRsrn66zSJmeQ
XcLAKY9BEgHUfP9geSlba2NEL6uHo6yBhcvQ7fYYzN/KUzwVEAneEZCtFOY4/ihGbg8UaODjNRyj
W8lWYI3OsgFbR5ICLdJm2SmpHbIO8e2MgiKt/2qU7T8nD0mrnDj6yo69Hz/DugMuFzTtQ5h7N7Dm
NGfPSYqHJiMhUVNmwq8sBXrYFY/TBK722jjYpCd4qr8hAyh/aMysv0ACupKNcjKvz9FfsXrYe+fZ
nDjwIQ2On2WjHOQpsN4o1SekKPKdjGq5mY2zj8Sp17G2uv0fEa2uNq922ffD+/7e/5c5mn/6fnST
V+/2D0e8tKO6dJ1b1q7fQ8D20aa3SJkhvjkTKkgvTG/Vd38xTY4TEs7p6jvZFV6aO2mSNem54fj6
t4FyLjnz+8AUkYq/zSWnee/1Mb38WBOtnL/MBV42vPl9ejlQzvX+B3WT/tkp5z3l7GN6N8uesvb+
F/xlvv/0a/xlrv/DD9QNKrxhVvDF6vKt2djGrdJAYe25GRIf/ix1Nu82lc507+Lsu2yTFjNXEFQO
ehvILR26uMpP+Tg+ytpEnOqhysYINrqgve5Q0VZ112mDVDar8dLDu3cqcKYPCC8habISGXkYMXej
bJE5R9eGpiG1mm0ri5nsnjTaPyPhlJ8QT0Y4QBqzucUZAI1NaKxpuaWeEs06hKJx7+wgpCD9YKek
pSAT/h/bkLCnLwotXcsusgEItg6bOXD267B5rOHmx8It0M+aa4GDt7DM0N1rhHMnB4mGkwTJ1F8/
TAN54RuYsK2ltMmRbZ1CchEXzubDNhn3ng/WD2UrFKsIRxnT+ChrMlT1XpNtSg0h19xTho7mWpmJ
7Pb3ntcQV5egf7YYUqiYkm78HDp6uCoVJNQ1YO2cMcLHpHN/tSPdBNHHFJ8AsEXnOlUztFjJH5GC
dLJQ4yA+X6tN3qzJDC2WfzZodXQuqpDdt2l8+WXAbJdV4H3Ah4N49dd5525uLZZ1xyMlv8i1m58g
rkJIMydgkYLDddXDVIMD5B09WmvyPf+5lNYoShWxlL3CRpksaBsZcLXKDr5eebNIbbvjL3S2wzxV
KG227+BUqSNj1YHTOMqiThL3OAJWbaFW+seYpQr+FmirvK5R+32Y8eIGnRKynfInNwctqfYghmbr
tU3Ocr1MPNixg6bfNZwWzlVBVkIP/VCpV5G9Squp3baBPYtN1ra1je30G/mR/e7aPDQkiSuBeupy
4Vjbwc9nUkffXV+bmzL2TlN1LCB6Fovr/KVrrA19sHkgycDLRR9uPLtLwEzDsS1tJK/+vFIMxJ0X
uRp/iqPe3FWVFuyEmuPW8dPUwBfWB7fQGYGJJQXtwxQgs3tbVsNjm43mXvYaUpsBnUqShNHPGUs+
fJfInaLS0CxVclvOfs06aOp+ey2MJHMWNdktBOp/a5CdHU05IW2WHASZ89pC2lyRG3AG7uUc0vIx
W21apG05xnNvg1SOA/VJqVWyq+bCzxVvRAdx/CpCxdv+YpOX1Qj3SzzES1lz34fJqpIj92fVuTJr
BAn42Ya95GEihdI/xYbrA/6FlumjkN1EBKvO73a7QTKQt2y7tBqnImS41UYNl0eKxMVaZbu2BiIY
PMjGfvjZyC+AlLNff0nqcXmNXwgUC27n6jXUIaumMv1ahULt1+ofYz1akfVrFw3P94HY3vRAsFgs
S8SGd6oeTA9CpNrRZo1eyFZp65MaRdrav5UmktiNtdpYMBh6jA8Cvb3t+nL/0T/tAZK1kZqDIWXK
3nAbwLEckZru1cSBry0sHD7ntLTzs+W5yQrQGe5jf6D60TBfydbEB2RsTcTLVrK586N0FUnj3OfP
cb9PGBOPWgZimNpVHCoI5xmJ64AraMCYD228vtZ9sxxvp2IXamYK9/LcBazpzy4y+GNmjr/W4URd
avCf4hlT6regd5xNGQX1TTTqKHvPha/n0QIE1UjGUx/gqzPLhbBK42XKMnsTC6ffAC3VXzzSIBdG
7Y8nJ+zVveNE1SJx8AZFwjcI3ybmOcf5MNOnhV/9mZ4pLwh9T068C32l3vbCiB9d7+3/Ax35ty6t
PvQbsue/qBbkvaCUzJrDz587RDEhxVLoV4yU3MrJguDzL3aiCulqQt3hkOXuKbKc4gv02SoRAi1+
0iBZWgFCsbh3ymErxgqNoaTOjjj7xm1TC/1WS1EvTj1Cq13nQ39X6ekXotHnIBKPKjx4d22lkYOW
NeZGeuYtzyAs0nbeSbOH/sW+XE/rkISdegsmc3lKl2MaHrtNOB/tP8bkaGy9OGc8YtNC6wrvHCXp
dGOGELZBi97BgdnVDyoe/7lyLfTyQQn9eo4m0F6iMjmKiqQc3OKHyif/IUbCzHf05q6Dn4MQeb6T
XzTC1Q0VW2Au5VcyBpiF6s5I9rJqwkwhB4Vj0jwUerGTZmgvfw7SOHPftLOwt5II8xjow0vQOP79
GObBfWl206ZEnmglbbIIEw3N3UmPdx82qBcOujs4JzkqcqCKBwaw/pjIA1q5E34g4PdiclkIJ9BW
FdLO137S1iTqj6lzCRH6BSognZ+uyxQaCfx2JNKTAOffyDqOd4irIwJoY5uFsILNnWwjhdXvoxPq
daTKQYG5/qUTyt85D8fcX/YMUpbinM2Fu0qHz7VetMfe6Ppg7YbxUVaRleF8Y7RP5JaAdk/L7CIL
L9OyS6qna5w5/UmapspsDv7Q3xVmWJonK8vNTQDOzdFjZxXX2i40UWBIg0psSBUaP9vOExyvyWuR
JfEOJ+VPcxY9tXbL268iQd5W8Yym2j1J+i13nertEQ3X7rtWcc7gMneyR9Pdoi48HhqhFfayHTq+
+x8F/Oo7M+7WfeZv225j27X+3eqfG979+Din7NbLquyzlfkpDM3iRlWGbD1o39VBr06yUNjDXq8C
1w9XppbOjOFJc+wTkHBwgf36wq1c/OVoJG2iqovIzfaW48zzAY84G9WE9A+gyNssQ124hBpmLRsL
Qwf0q4ZaC9fqtJc2xbfm5JeQPBiHPI0bu3VX7IOMz61T6Ut0mfmmovLvicZ8y33F+Dy47CHhckJX
Ks0ADIQQrcoBkdqim2om8NC0Bmgtv1EReHJPSV9A1/JeHWufEH6CBqtsjWSrrJqFcrpW3zuHhCbv
fGSiYXv0v+dq6KLc0PtrssW0x9YzguMYZRMaf7r26NR2fnFVey8b/RaTX7eLYmise2lK4/BbqWfx
SdacBlI0hhyzRA1XNm9SgmOIEyPunOQ3dldnCeJ+XJLROKmJfry2wuWG4lKosjDELNlDFVlkR8QZ
CJvyi9yfC8B+y262Vx1sYQnI6iTTe34HD9qZTJZBg2so8opwKZsyWzN7tq/TTQIn9ZJnr903fkje
pJfWS6tL3a+E/Bea1lrf3BoBHAgcc0JWJcHN974ZwTjQ1boj+wIwNp4KFSdlVjc32RxDB8i0x4HS
fSZ4AFTLG7uLWsRkJGaOt7Mi7/8xdl7LcSNLt34iRMCb2/aGzSblKOkGMSPNwHuPpz8fsjlqDkf7
xH9TUZmVBUrNJlDIXLmWfW2QMARGlffPPo2kFwNU1krwVYat9xc9R62h9Xvjs5iy2ma6fjN9aENX
Y2NUaCGDlKj0pN4pkQ1fQjdozzPpQESkovwHIrQnCx3pl99FZKEFQ/rc59QfyI+nwwsfwNK3jyGD
5MMtPQsgMwRR/m5BEuij9kU2cUgKjdt19DB83WBF1DtbO1agbF/KwzVPX8uiGYjmhY99jhDn8pwx
aY2hxRbhGNTejRdlpJ8L9nfELf+1yTAy72PTqm82jWjToEZ5LRdSImuhIfJskEOJl/WbUHiLqqD+
r62kTb+RPcNCdUSS1NiKT1hkxXe/DpR6AT2jhKAwkIL+aszHslH9U1jl49WDlNdGTLoDylYMF6XE
d1tQSuMxHR9um/zBHa6D4YQPYzoforC2o+00Ntqx8cJvLR2A0dbQlHFfJ/R/S/Btnw3n5tbo4CaX
K4NS46e5VNo29MOE2yyexquEyxB02pcxgy0/VTO6mPk45D+pqpHDJvBqYsp/0ugzZ6WZTnbzSbDE
iU8+AglGe+A17vZ5im0s++6f1X2fbJFr5X/SGq3Qfhs9mHptP4SdZj8E00Si9m7LTC/sYhW5U7UT
cwyy6jUmWo8Z1F0c6/ojGI+PqlFROzLB1j/ay5AqobLJckoLk6yIU4YG0A2yRp6xr/NkeKy7vn+8
7TacbyUU6GuE5CBxVPXoa909NchCAJCs1cvc8vmLe6YIvW1K1OvFJIv/uUtShTLgrHxQg/Qs7j4u
c0RO1GlV1y7ypH3arGfbNp7sMDOf+sbTaAfm1XtxmYtL/LWX7Ycm7S7il6GE8GTtjWO7pypMm2rU
zTvUKFDraOoENcORrzaMDM93XzJmzXO2DOJrGpoaJESGJE36tZv4UPK4QWU/LkqBn6qohZRZa1Sk
Pkb9bISjtfXiYvgypeaXqjDsn2VKexJyfN/+Z2g52F8UNMN+8gpKDrd9DQ0MmvruV80Cp/+yhBbL
Vev/XrVsBw9pSZTJQT086TRIb5y6z7dVWXA2XXzFFLUHVGwmijH/+KBNaC4TKobGEiFhMkTVSBuo
Uj5Wtu88GVkYnMci+TDOhrOLE7Q7U7rGL5lVaJemqmaE0ZepNw3e2lDzdlN3/j/ODHKci4RPMehH
cgHjXqLF92Z3tzABxJ52biYqawCxl+umS0N3r+k7qjra2Sal9IoddayHwoEwagz6k+rCSkfLT/6B
Lj6fsobmrcWUBU1X0fE1yvIoPs44+YdUO/N62Dw7iwEzBII7ME2uZE2i0sDTNnqXKlsJkYVMVT5o
qsctaPlRXgFPOtI0u/tPR6512mtjMtx+umzyTXqIECKeDvefjrrNatDq+KR64adw0OeLDLUJXmZV
Ae6txoXicFnQ+RD4VTiLUhSKHTdzGgP1tiVuFPvgzeFH9E/VS2MjJEkrIRzdBnJk0ATN4Tw+ymB3
3vgYFdQJUM4kHfYvv10FWzVKHFQGyUVKOi+Pzf5M26Cxksxf5Hf92c94dhtBnD6MSmg/6Mt9iGYs
642JYru3cSJkLSXkd3F3X025QZ8XGprlcjL0y8ylUwpZNfsR4sxhZZGkgszDDj+GQ1Q8tNX4/Zan
WJIV8xIRcFA4ie9XBG3c4Ucv8NpjFGbQycEH+GTmRrbywmz+XrXAgHVNTx/TtlEOVa+0Ls2kZMZX
IDTR+zQc9+J4f4nRjDSky8y17fSK5MoODa7i4e6S2VzEf/dVaBze+d2h6taKbzzTZA52m6Yc6pIl
98th2JXSfAM07DAVKK/YXl2ta6gkdqmVWE92MFhPHtRUOzPzqnVHBkBZudATPvgV2k9LiAwACWOI
a4e9ngY04xgw6+kl77CiIxkttJlGHNF50RvHLtUrY6PBEfmoEiw+CQtBSkJzWLlrSaX1bW0fI7/5
9D7jFlXfZ5VveQwf+wfAGnC0N7P+BY1Zfz2gOPzsLcIDcWHmF5pfYWvym2CvqjU9PzMv6Jlp/Zy4
ny5HjvbhPmRp0D2A9PP0XdxcXd9Qz7LI+VTdRTqUHkhsnPplCPyGX6NM7Wl+dWZZqoN0x+QfzfIE
9cXOSbMvzmBwqiT9f25qSAWAL+b269Srv1H1RZprYWZFujTYR9UAqSufl9Y3yRe3C+y9Gxne3iCD
/NnV0qtTB/2fiKDrq6xJxqcKgdez78Ij6dB5/GewlfUAOreNM7fWuaDgQLUJOnhQCgNNlBYyKu23
vJ/6szeQ6+bJiKu3m9fFe5ivjHSkhkmzlpD7Ag3Z5ax2p1SJ4rPrw/oAqjA+303x2cuCzGTI/Bkw
BBBi0qMIpm8Ksd8FDXP97Gd1fiaVEnzw0+gvpND9k1jz8rZPJ4WW9/OzeIa+V89R7H2VpVtQzIte
PDXp5r4nMvJwPdQBSa3lqjLEWnOkZh49iqXanv3oa8XufiGKEs4BxumXzGn2LZXMa70MMrOWAx31
LPO24I4+3dBz8hXsm06irravkRk6V+jN2yPNSlDt/Gv7BJn0BgV3pGOX2Nt21zCeQiR8Tq9Xc9Bj
jGIwIEaAWGsVwdW+KRr4Pv2FQFqZ5lc+acXNtDcmBaVPI2R/UQ5bshuY8yZXf5qxqj1kFJMuMznO
eVO4hbaxeJBtBZLjNZb/mM/Ta9PY0ibi+u7LHPrpJeEVfM99b+nzoB866QoOiU3xp1gypA48kSuZ
Tn4POkwP0eFylcs9RGaxHmZops6og2gIllZz89VUWutjOrmrqXaNZ3ux+jB11pBBAANbzLpVLFRT
h0vej80aNp9ql3GEiMGvo5bKk8871paF3WQKQGa7f4zM1nkeg8i5Vtxfb8EeL2FnN0l+JLKYRM4z
LyEpzNnVx96PviQOdMgrNelAF6BRI2I102KJMI1I2eR8C+inyDPKLgic8FUONrdtEpOF6m+3LVI2
Tu7z5mvpx8rXPV50W2Dzfq1DNrlMdVMBpZ9bh7c+WZZwR+N27OWevpFoGfwAdPvNhreOfExXcGxY
LiaDQ6sMyAnqFzCOnyKnSy4u7SYHZwICt1iGkiTgFJgFyzBRweD5NVL9Cen3hBwA5z2wJ736xoxh
wKIlPXYAZf4rTnbkUF3xpOPuVzm+dVaKheZ6RgCYFiUai8ydEprjA6Ll44OuhXzjfpl5mCs5oFc7
XgGP7G+B3rIsMciPZB1w4X/2WL5pbdMJBblWhdR1JZeEqLjyq+KKAqR3bXX1kw15x8mGsfYqw9TE
MDXqyRFEIr9w8fVmBrl6x3PhjbPx9E8hWaETjFq/3wv2dqNA5JBEj3GjlpuZ3ozPTphDlQFjtm/V
ymd6ai99Z81PZZlzbpkiH7hWBnkkLZT2kNkwZKXNMzQm9bEah2LfObH2qS71nxJB6+GZMlr2Ncy8
fouUmXG2s7Ah02A75qH2vebwW1qTG8NJv5Cg1NQU85UDcvwNKYqsvKFBsZ2GdHvo8fz4d+AcQ/9S
eTG0BtRx9nFr/aksbCUyuAtTyd2UWd90dCsgE/3Of4/16MneI1r9p7gicuzUwoUB5dfldH0A8okk
h/hzf3hsxg4t5abUnlp6gjdN4SdbMWlB054ypCVpwqz+uLtkVo8TSuScjkM4y1GcLGY+b8Ar+zLz
1ScJga+DWwBvd2sxZUHNeCS4irGRixtTts/QDAbmlyvHKI6frEW+Hg7j8bFyc5B3y8CNLdkgD6xt
1Kot9ZUsS6Axlad8hGkxdILvU5hAwy0arI5bHVRvIlMFd/20KLBWwl2fZX5PZ9IC3RtDa3zoyvBr
Q1XpYoGO/eSXYbAx5iE7VPHcf4rGyd4XmZNvZDVHE+yip/4fslhxe3zQlOgPDcaaq67Y8dVchoGX
Mm7/dgmt0D8LMhvrKT/EE3/bYnoznPcyC0fFfph5nspFEMYEvi+X6uZwj9Ba+AC6wLp08dcyn4Kz
C6/L2V4Gmf3O97uQMe3oLIznzf9/69jB65Dr+lakx9pfqmR3U2Y3kTJZFpv89atQWfZrdl/I1LpH
gFiD6WpZvV8rVid401wIj8PRsBD6VN3iGPYFaDaYlNejOmec2axYOXRzlZ0RhcnOMpuXFTivd6YD
htvT7GajqVB4Vw56A5s8T/VHOs2WhFxWJ84DwnAQ3pf5h0mbPikUEL8ljmZsh2TpWx0wScavutSr
aLTrgzNcOMkGeVTvQz5b+xa+oHO9DHGWT+VRbGtQoR/q9GEXDXp0dMSUIC20fThwl/jbtG7yL4ad
TEdNq6j1paVPHX5IHOAGKq8iQrlQNRnqJ5Z/HhcCBnHd48S0OitdK3ZfnsvMPTal1X0BsNgflGhp
MGrM/psO5t3lIPLHAAp026q1slCCGB/43H94SPH9kbUFz4pwTJ+oNa3UvAmfZsen0V7V83wNJce8
CYL44VY1bZcKqZQ744Lj/wjrl1jiD3hFW9GzVKwbw9HWhg3JbpD408dCbeYz/bowWKve1zgakyuQ
Dus8IXW9QpG2/UJyIaJ8G2TUYDETaFx2NV0gYOBTc225k7FLpQtLVWmizLP2kE2h/yg+mWWZ9hKY
HuojIaBiZ3n0WMtQmZ57tfzxS5oN+enuRxVieFB8dy8BsMwOx16HKN6sFe858AEVxkhPkSgMhpXb
DIhBLE21bRQmKHMp32gov0LJZTqbuYzsBw0dEaoM/rzjgRFuhGK4LIx6pYY0MFlzq3+efLAZYt5X
+95tH8SUVTHVlm6brrCT+G96KCq6JnL/YCn6vAlzmjpdNxugzchjpB9o+Swi488xcuurlnfJS38Y
h7l4sTVT2aock3m0/pgd8EPCPAE4lX4kc97dqSlaigEnfQBXPkwB7BYIA5dQ+SO/53itdWPASIMB
4rogRrRGGDDCurY4dg4zWmuwZFgp978gNJ/G2Atpx6VbPLDK6DN4LYh2F18QBCMM1P+sykx8ha/Q
AeHQ+pjohc/HrA/raZzHnYt+MqxiAdIZdThHSBUo2O7P3kSsNTTnGk3jVj+2nbbzfbNvV+LL6F1q
YX/y6luMODVL0489ge/8Q+3A9IgKdVWtelRY9sZCI1A28zP8nVA3+pmKTqoTXgAPJdsAVfi1EqTR
xW4UquaqoUWnNolIMOZ1v8szNf0454W9UqlP/Okp0daHPOxvzzEu7ejF4AxMk0cIP6FyaTqnNtke
YoqIl1gv0nXfhvkGeXmkSMqktPYTlR2Tg/JpSiMQZPby7HP5RpzobEexyp0eBzfLD1NkJPOwoodn
4C3LVK5x2yrX0Qm/RnmM6uNiiT/ME/sU8+aKJkiBwIZnxR8AMyQwUqJVr41gaOam6pN15H4y4LB5
qvP+MVAt7RBWSLYkVs3Ls0zfDGHxknu8N99d08zJE7iYs7Q2nFGdmq9NyL3FjZVhb6lRF29Dd3pu
4II4xcuqhPBuRYJPDcEkdOCcW9c5Iv/2SAp0UimOhSqtG/MnuIkoprU7bpbKsxko/jOaq0BCdO27
WOLPqsiEcdXx1yi4+bcwqx/7tVrl/V7i+qrxrz29zdzM3Y+mhUBFHGbazpz88ms8dbuCCvufoQKD
vh2Z86PiefWF7mFlLa/3Se+uEr6N35qFrt1AYvTUpVl3pvfka6Cg+5mZo/FHEavHRkqn6QwBNMyQ
P9sopTrlV8EXLTa1zQSs55p0VneY+9JEyiKCL3k0PjemCY2XqEig1hifWpAeq1utwJvIhL23+2Vd
MRdNiSQhDyb7gS/b23L2s6PUnSMtfXR5KznnWsKDxe58fV/XlJc6J4KbzB2D063cpAX6R5tO5GNb
dbazsaFk2huVjWZhNQDd04Zsgxw82u8cyMgytgWATd34asbGcVCy+GdvkORqgyz5VCvBtA8AZB6z
eA42pcXLhegdmCSYOYmj7HgSW2Y59dRXp9gyoIkUb8HzXCsazqfCdOsbcMos1WKjaHG8yceFn2ty
r9As+ZBD9i2oiDGZT8MyyEwGz0CByI7DfnUTXqk0kpYdGpOihzLQu3UTUWkbbuS5s/DWQVwwCkvB
L989THaJf7kGUAEXqGC3K5cjTNYhzKqKRqvYMtzs0G6QeE/aH6KOV8ELka/0hfPqppbHceSk8wG+
Ovno7ZNf9Xx2E0rjoF0Qs0P8YGNO4XDt62ZA7JUZIhO8+RudshVfUKnoG+TqNME1HQ37e6BEe2Hx
I2+S/PjOT6bpUpm9uQ+8+amwy++Nlre8HAfGZ6fMvxdjEiHYKPLfHoqccTDuIdfUr1THrI0SRsYn
8ASgIOC32g+9pu6CLkbikfrCd5nlNJLfZndfefcZDZR2loJIS1dqz14yPgZ23bx4PrX+3kFYWEzI
WJCASWLo1DKreQFEsXCDZj1KDpiGDygqcb94bVZeSeD9lD21YXMPq117I0HQMcbIYnK7E7PRuo8Z
gPtQL5XHdtTjp3hSM2ASzVexZMib3AcJaJiHQOm9U+6a3ildBo+aIg+Wfk+TAgV80lw7Ly4X4Imm
fTIX5VTXSJO1rOahaj3mgfos1m3DY+o2/afQy4otWsED0iWa9dQBydlldDtPfngFZHRR1Njb1yD7
r+Uy6HMUHiDcK1aj3SXWiqRneTXUeDw2vfpVlCbEVeWed0w147tdpcVmMiOILbOqAt6nDo+ppj00
FPA/iqv3J2hEXTc8eW0aASd5oG8k0beuWjUnGaC5t/e8S0OTkscnty5fhlrtd6CEmhtJPcwCkNRP
2ee81LxTt/DWy8CDq9sGsOBz3/jHV9YI9pSJfpRN87JTFku2D5n/n+2US+oNuUhek2Pk5dsYcSAZ
XBUg16oK52aV8QuHvoEVUG8NHOFdwNItQNwO2c1eBz8p/QSdhdynD+MFL6H/cG69W+gDeqVdqOuH
rEFBWN4w5iaq+gd5+ZD3jNmoXO5Edr+aWvJqZZasIiufniqnpukv10l42zQOr9ByCi9WmR/ayYkQ
8PL7l3rmRHQrJRYzTcNWqhgvNoeX0Cytzzlt4NdJV/4StzqTCAQuYWxnc5y2Wh7GG3XJ4eewfR1o
Fv2GuhfwmnDJ9d8XEIr9Jpb4RVNLZrILVuZvYr0R0Vq2yyI0KOtgag+dUQwnWqOHUxsErzOtG9+a
Xj+QoY+jD249Ox56AUCLEOr4GtZTdUz9fnoq+0/UsHo0f5YTnR0BD5urmcfv5PI0s5tPTZlDQ03i
sT7GVUApsjCGXQcohyeTGZ9oUz2CPwjOA0yiq3bwh6ei87+6NFp+BSk57WlK4Q+v9SK4/PV2hVJE
SGti0n6pgHRQN42+uoU3nccwbAEus8uDp2DTuwBppyj8ZKBCupn0sT/PY0HNa5mpy3D33c20zr1y
dbfZ75q5vpr1z2WTt9dEKUse91X2oxnjtW5O43eSWfG2sFzANmrCwY4/+bRTTI6tAA7iJug/JS3I
ui6DEe+22iAcmtneShbFpQ3RY5Ja2aMPiKkn4xjX1Z4m97x+Vty2XekGZIHuQIlUBgdc4VpFPQk1
rOrvGKTqD4Brnxq1HT4XBbCbMXbavaMb9clfeLbK+Ofs2gmyp17AY29ecDKV8WLM3bDPjNzbtloc
bT0I7Db97ARPdbFp0OO+2o2XUDKzJ22XKG2+7qYsfHK6HKfaxy/VqBSk8dggg5aayglBgeflF5lv
85hnWV3nJ28Nnk4JP0DDWOyHrP0jAGR01mpz37jL11pKWDL8Wpjl21/6/1S5Yg5Y55kdUtqaU7U+
9K718/a0L5vyBz8nOQ4aGDUaO/5tVvmprcwG8sacrmZHqa2LtQwyS9zQoq6dqRvoZ6x1OszpvBLn
PbB3s0MdgrIU/5sQD+rnPdjJn2qsW5ALc6k3Ib0GJ39tZ/ruvhKYVFDGmVtsm87diuQz5LVjeRgL
BNDEMvrJLTa3BQMBSE5SxaEB0XXkhh8/TOq+vWnLg6dGcb6DnSOGw1icME8xhelpfBijh5slC5E5
vUCSAXQL+i6O+Un3V5GcHbuqf4ZOTdIpdsYPCGcOe9+PrONkusXV5+a1gbI4/G44zVH2pHH1nJQV
f2/Q7aZ+8lfVTT2Fcr//kBjuz5xcyllcFtnVR9d2j2JNiFB88G1ogBqEMrfV2MTPuv0nOFz1Wa97
f6tRn92IaXOqXCmGkRyjRaAtunBAt56TZT4OuXLWWnOvjP42M+roZYhn52Q1A3/1Zd+tvUCzTtSM
EWUxxxBOO4WTKtpzojDXazX118S9+lBKnLyiz09lW+8smLuPfobAhKr55VGDfHBd9ONMVjBC1gNK
18k7NHb0ZTKdepstRU3wsy16z66zqV24TkDW+EgXLS9RMszLG9LdvPuC5jqVSXhb05ao/xn6bnvl
UdMswyWfEp49xXl0PMXlDk4CLNlOsYle7hwWDzLLC4Mavtjgy4oH3q3ns5MjzEaY33qgBu+Lt70w
0h81S/ljoIO+D5If2tBqgPun5BpUbnSuQ1hE28zOXwBbXuUtAJq9rw5ftc8RkoC7MIj9I0QELXJ2
iL9q6dS/TAF3d5jmqos/Kf1LbgWrrh/szz1Ufdeun75JlGE23iF2YKET0+KleuPSznMUs08ADzla
+Tw5LV2Mk3eLotxa7+w2RCsLwrKYrOPRbs34Ma+CaKvMhfWZQxmYz3LM/xqrTzzzrL/dePpcoef8
tY7gPVPKLL3tVkfVOJK+iR85Zr7urvUo5T4dFMvuLIXSI7JX5ly+JHkWf6JZOTxaWWztaosHUjbD
Kkrv8p9lR/O/U/XWowbn5CWBIhtAHQsNf5FqHhTfZ0s1Yeks65Pj1t5hHBO6o1Jd31ST2V/Trlf2
C3stCYCkfLCTQt15AESeM8831pal+y9OUv8AhVX9FQJ7v7HzjCq1rc6ITkYwLbQqBWdku56Gcz86
w1nhDYpC8HwUywK7BeNwUMbV6h5zs29rmZGMZ1lqNA3qmRCCADFvQXIVv4QfoRlQPPF7K4QxiYG/
pvDRHq+KG+UXMe7uEGjCYzjDLtFkrr5/tyDBqJ/pm9FDrdldruZYVaZSjYrCY53EfUuBoY2MNU+T
C4Lu1pegiJuHKKBjZyIP+SU1qupgGz1Es8uqB6XXtoxnby+rUVu7q4D7xFlWG8dFkMjVnxoPtdwo
LJJD4vClKSu4khs9hFB+11qQ8gANCp2t19JNmid5/xCU9cWD4CpYd0apX30PKEgVPXeaFpHsYEhQ
mY9ht3y8ReVW+Uxy0DlHeUPz9qxAi6k0RnyUYNnLSxDE/a1p7u5XMShibYdetzc2Eh8Bt6Iw36M1
Ua6pALYXaq3gj5YU0zyk7jZGFWrrQ2Tw0YnH9mkK+i3le3j7JosKWDq4+lGCFV71ToYKi14JfeGD
X9JADV/Gz9apwuO930JOyovftPnsxX8/PP/yZ0NXn73YPZgoXpxlmJuQMs5vzMCMdV563Gx1i7Na
Y5HfZN98n77ZeHfGbqlvQdtlK7m4WsDeUqFmgdw7r99SfeC1yl7HY5yt7yWIWd7L7+WH39sSL9WK
WzFDbDVDoTUlwV5EAWVfRC5XwyKeZXWNV++n0WlX2gBYRaOWe/ETjXYvmUpQshqDXAdZXKdnmxc9
2sBfCfWCLzr4ov/w58EKP9KwYyHaAwXb7k6gd98pPhr2510x8ocrC7VaowPoFdqx4LR77SLns6C3
6qTh8WCZN0vWflmytkQK7AvW1FukdH/+iqyjzN6CsPC20pOL4NNhaqLxKv23RjpUO88IvY0s2lmW
fYAUS9ZuA39caD9Clyqturbf9xffjj7KouxJHCSOcs/Mz5bhfufm+rFLDAVgf/M6cLQjSd5cxJ0r
vq2Sj9bUVey3zU7C9MKAakjWYRsedm2anDg6QVb+74TMe/tNgkaWxM6XVE5v9n4OlzrTNwkd2j38
V450q4VijFRUBV8ljPLUpWKL15lIsyGX6bMz2lZkU2TqRRkFKnVaoLmUv53WbmFboeKOMGmtL/Tj
vwiEhErobpoLF9GdgUjRAFOlSeisJUSCQbP5YAb9aSNt3QZaa0+G+SMX7kGx1PLHvUtb6jtB8fPG
TWi9RksL+r/2v/NwjVv/n1yRskKnudBgqL27i5zWAdpgOIAVmHVJ5F76yT7lQZqd7v6hslDVHvRu
2BlqMq7uwfcLaMtVlr3kTzIQFP9cOPc6d2WqZDkzJ/MfkQ0o11SzaPJezLwdAWMus8yb1ENtJ3/R
6YaSgPhSWO/BCodoqQbRkKCYEgaPQWeqH1J0t1a8xMPbXyXah3pZCNXqoV4siXDNSd+kuQ8R1rJB
Bkoaq7Kjlt2Pqbuu0368JUHsRv+cBIZzKsqwBHGQ6f1WrYxq46oqr75gdeBK9OojRQpSvIU+7nq/
Apgl3DS3KZ9NfGO2Eeqa9yw24nzHdCOcNzbNTOuio1GtXQcl/VjwQrbcWApj4Uj8x5rd2R42TkAT
QUjF8XZfSRtzy6uldZJbyO/oPL14atctgMyN3HTe3YPEN1NiOvhouYlFaHnobOAF08YJ9WT1hgdU
ds/TkwFi6UGif3dRmG4Rj55673avbOSGKIHJQiZKV8AJhqMLorL05DnJ4x1gv7iKxXXLoS9mqAzJ
o5pBKOlHcUt7fNI+TG3z81bf0/L50Gm6dZXynsmzZAMrIe/iOThnyijedV7wSNkETi3XPovn7rbN
ztvF9A7AjkSoDFk7/TGrirsXAH6y/O5VND22YgpwX2Yy3OD5aVCR/dfqzRsf4o2fa8VEJtgNykeY
wzgI2Hz/xQyLdHdL+v8ybzUCh3bYfaCOkDG2/NYmU4k/yGCFZgO7CCoN6SKkJz6bRh3Tq5NHsUID
NV96j480Uvic2saYvxUayjkCC/Emj331bBi0ZMmX6pfppJ2/6SGDWjeKFl5lMKYguiYBKeHC0a3d
u4U8DbNdaFD3ercwwH5CCoMqxq8rKXQvrbwRwS9JV0lCy27aEwX3+SRWJnkAyWO5LMQUYI7F8CPV
/eoiA5mV+jYTM1C7H4UCHOadX8zMVKuL6XNWGgaQ27/bX09FvJ4SMjrAhoL1cgz54fiIuozp9C1D
a2ar6XA+0XydPmlO/n+OcH0EZwpreCoDF9E/E3wK2j/9rm/a4eTr6qrMW3q94jGlxF7DMWouvAky
WLVlnOvW2qh0N9xc4ocstmcfneW1ppQPN/O+zS6tr35n0ODy723awrsAb3wC4NNSt/cN97jCDMrt
QDVjLauy0Gjukwtw8ninbC0Gmyp1Fp9uzK6Lifh6dLrdiYSyNVj4XXltvS1k0mAmPln1PRPa33Lt
oaABirFCUzTUL7Xdapc6a41pNVewi8GBu0bqAt+yoMO9Oq3E1not3GcjctRVT/J4I+tyCVNVjXXt
xnQULhtlGIs0mha6m6/hXNQ8RriYLNyueLPLtcYBZmtUo3fU2jH4YLv+J7cc0m+FicCiPo4FCKoo
/TYhPKxRbCEPGcUP3Aup0SIUsMvUMt1XRdCsi3ZUzsi62C8zBOgLeSbMuAp0xcaXzsyfRwdgqh7F
aAuk1Xx08ypaiU8GP1TbJxNq2hZKgZtfs/0f3kCRUAK0qd24lmvRgEIayZVcUhHSqLWIg999MiPx
Ty5JAK1iW0ug71qvge+Qru82S7BcVSdZeETsbC/puvyeoJuyP4Z+jGmWJm0ti5LCE/OftVu27x6R
an+MFdB2Cb+7ZSNrcr372n+vN6g5tQQj32um+5oYleyomInqRMFGpn7r7PzGD48jUNRqd0+j/m7f
fdVS3bfbrDHh7UWW29qgxU2mvhmNW5f6x6qsXbL7tKbWD9MywH9QP0RliVNsMyGvAA6z2EmMLN8D
xbwNtoLgWWjsRnKmJLUZ9KCIbjOoxf/j+7/GhQHa7BxM93K5oHV/zo7l7kC0ZJeu4eCwkqkMJkDC
QssQYbO97HL3y0x8M/LvJysLDuJ6v19C2siGvp/yJQU5fsZ9r8wG+ZEcp1ZpbKpni3cOSmFw17nT
vKmMlFcFoIFQmDADuOIVK5nKQFUBjhXIg4tl9e7/bbBcxlsAZLJ8v+r/9OnI0q/UCCzcPVj2yo7C
0LKT1f/gEKoqayhv5jMyciveRPuTLhAwlNznc1pqc3mUqcToPOU3VgUCpx4QV6AFN1XPt2WEwVY0
0BbbpSn75Ay+cap07e1Q/NuU1Xe++za5ioS886UdYotWnMFOtPwM1aeTfPW7n3m/tOLWxRbugmHl
LCwYlmIcggzG9ap180dQHguVwoIXq2b9tvDWt8R0jXVomtGFBHQJW1xyJZkti1o4wqSDaFKfkAIa
eo/EdGK30cJEm5yrWG9ep2kwzlBhl0ut0QjpIW1Q221V6MVVZYK+PywUDdhO7vC6PY7T3jbSP2GZ
ZsWoOSlby/Aa2YQKTUVhvb3tkXXHzGF2Xhjz5N+nRLNNW09rQzPz33+4rMKOaEMMyv9IBnNaOEdM
gBXg+Vm52ff/8f2K71dSJc5WMXjgHYzV7bluHOhoB1S+ZRaXil6uxL5NxTvbsVmu7vHoPv5srTjd
yar4byFi1wNiFOvbdLk6/QrteXTj4zSN0QkV6WATuH61GZeURz96NBEqkuOoNR2hYQp5stLVPaSG
SwZETNgap6ObchRf/EVENwnMmdtKG6zzfbB8C7R6n7wAhgn27/z/0wTibp1lq4R47A8BsN323/2K
58AfodMlO8wJtNiR2fMdcKx6X9c9cFo9RPmKvndvE/EJbt44NUoPh9SEZFxiEI+Kr8Yy6NQWL8FY
8fq5qGYtLltx1XOQ5Pvb/dytLOpFVJzW99s2dFzN7Z4vvtvTQKYerZSbKVbi9buHw1zwMqcVfbUR
9XaDHwAfQGWvPKrCJ3ihRg4V80jNB1l3i/NivhEbVIG7Krok3sbLsvjeLEv4qAblPo3H77KaN6BX
/h9l17UkN45sv4gRBEH7SpY3XbI9kl4YM9oZegv6r78Hye5GqbY1sfcFgTRIsk0VwUTmOTXQRAmb
qZSgTTRDXSd45QDNA4SmBfSTAbAWcRHmVBl2TWj18cmNBkJ0Qi9ZGbimEW9yjaESFB0hoOxgWnSm
2WIY0RnnWxK8VFruppVbpijzpVW0QItM4Qsd7dqpg2YHUzZOSLiZdUa6pUjC04TW8wd9LBeoVfXE
CzSR5cCN/9VALmrtjLMRnAsM9VZdbLTq9IAm5B9U8yN0eQxnj9+oPgiNLiM4uKROr5Zv5LFQzdCb
3291FCCWVUbI6d7FpAVzDnSPmaXguAIcGrZ9y5dOn0eAFur/UJc0GFLC3ZCNy06P6+RbCAQHv2bI
LiPxUKJ4IN6IMku/aVFknuJe2MgFpNrXofrDyyUTAV4e5BhjexTKAX0If+si51uSVh8H54pWQAo1
2LSQZBz0v6xWZtKtwZWPloXuehmlS4HHsNfQzE8qq+1YuF0vC9JLvfTXORlzrR8OM2h/tdoBAVnk
9ezMZYqYZjSA7ecHGHiWHelHu3r1u1vyX9O3Ras/LbV+jasuc+dDV+w86weOqlBGK2/nLva7S9bV
Ux9FaFH8bDgovtK06UvZGtE1xhld4BZG/R24OThAt5l1MafS/oIm6wPpy1BDv7o7uRsQ9qAW6McI
WhN0DaOw2sELu0RWqb+HqfuhcQGMCzgH8aQ3YAsmvS16cP7W43i2xOfc4dlGK1P9RIMLss9TUkxj
4T/KZFKeypwB5ONljfJZYyiZ3B2eTC+B1XIVMlLXvXNvssgNYnQwBJExOWBrSV30e/JyE9nCAmo5
dDTUs+2cRrfpwRQplSTTrJUWmsUMnFaPa8hCg9n1gOlQ8u9Dkg+YWVBNpCNdotapq6owd1elW3nw
Wc2L7Q1HHLyBI7Q3TrltGCcTr1o8oGmnG3YBtsDKKVYH8iqlF9mVSLNG14wTzWhY15F3yKaN2Qt+
oGWkEgDcwKvw2xJSOsJqUWUHXkMdRZieFiPlJAeaUSUmzSqrYSclrt41FW6qNSHFWG2PvioehVKi
Wu4sfN8MbYS6a9SHKrfIsHGK75hDMKOcpvJHZEtxFDeK5BymWg2g74ElZ1sOpGTJ1FQ+UG+Bsk8K
A9nkXWkOP+5WqjWo0+Evjmv8u8g1uhTPKE3hKHGZvnURjraE03zAx7m6oqe4uhYtHpO+kkt8SJE3
TLSd0t35UASw9awRyMWjEg2a0rCEKJbFt0oIBhRcIBf93+D7bfZuJ/IrTvXQKCSbAEkc2LJ0Gxw6
5lfe4mk/FUcSmNTMjovtLfmh3btALyLXgIBcz9gmw6yjrApom4brd5VeXacEqerRmqxA3TjN1run
e5HpCzfnF3WzdzcfliilTJPOCu6Us2iaflMW+3mcjYsBkh9RTmNT79BHG25w+jmfi7YHYS5NaUBB
9HyulJJksvh1yqezcnpYQ+K6EJjY8+pISs6juvHvlt9pH4Ks6yPWIyWjD98MQDfuuezpyRbUaNBg
yqJBCzBAq6EmMs4WAEZ3SnLspO7BoHTkouLHOdt2C7oKasctUSyBwW6XlwG9yBEIyaWMVP+CpiVQ
WIdNUa0+czGgdEO5A6hy2nQ2ywKD9mnv7tbQzxfh23xGw43c59E2ru9/gehUIprhrCOS97Z5GEtQ
XLQ4wgG7dpjhf8HGappGY4et4VAD5rRs89UHOcwMNKOv3jRbl5iA9xa+9BZ5+uL9GDEpmhrc0Gi5
JB83Kxp0/MmQAJqe0ITXffXsHo1hJUNJbNICSDganAX0orUXPy19vwRGjg7TmANN1c+KarkMc2RZ
O2RaOiRqTTRXRDa45ycwzl2KPoaX3nY4qhyH5zUIWbrS6k8lnyRKJALTNchQF99NoO0AMExGSSRL
35w3x9SeAHAgh8HjGSrjULktQLLQ+aS8mzLRM2hDdM4wHdl5uaaqqpfVGd7EAAw4WKATkEo+PWG7
x87kRsaX9XKZuqgJarVDF2VnWrSuJ++H8EMHjGiwG+xQKIjT9GKpjRMocPFE+XXAYYJxai0QXJOh
KdxX739fQlZUQJl46tCadU7h7iKt2ikzz7YzsD2XX+RV3uGLXcjveJJppgalc+gJQJZ1jTJZMtDs
1S5qgApf6d8LQ7r/weXucu+FcXOgrI599g8Z75zfn74X4nGlTk8z0rZjDp77sc/xz/T6i/n9L+ru
kmOLTtnSrR2/zIG4gs7n/mSBUCMHciHgJOy3AX0oUCqZPOcBaROfprSczIkBeP81HMlkppm6hIpz
F/fhiuTzoHu4FOtrZ2e1QHiQ96lu4beXJJf1BmnJ3dXV5daf/+FSAif1wBjQhRklPtfM5gCSYvts
y3zDok/D0bZGgEdAUgNPGNqjSCbn7m2FPiSw/Lpu9dYXpOF3q33VkJfDhzV6ZJRV6+MlATUgYAvb
rv/KEcPuh6Y0VHJz0sjBoP8RkhfaIik76uzirZGDePwxRtUlIt6RtmWVZQdqEc3WSBT0Lv6AAhgb
LFgBbxzUEqY4naKhsdnL7N91rIkBvEk+fAr/pyX/a+gHvwfx/3WXD2sfRBVKB4dfkCS6vrHTaIdE
N9qd9QHgWIWFpwXAqSvAtJU+KoCBoO2l6I2nKflkwKY6LKP3ZckAeuUPc44jbbmYBtsCmbAQgH1S
ujUqzqIHMFUZ7oZiaZFjgMCIriDKf5CSKjdlArIHuXukQcj93VoJjG1Yizoc42/S9dLQpNjzbCzr
L2ybrXPKEzTkIqepGn1tmdttlyHEKRIwIqSRPHRK8ApgmFxsGMiNDDQjZGVa9WvItY34zTD25bLn
Y/ET+ChI6MqBZbrYCWF/A+w/eHC0EoldMtTlOCQ7ajJYtVyL83UN2cPmHDYgOeobHn9GvlU7Ttow
S2hhoEfFlrPPgGqxB2BScemRsLpEWoOcZF74KLbD/zLpyIquuhcX0q3m0fGybTjahk8+3qyBdlUF
ozVKpIXLUv8lstzdkT7TkYTqOYq8x9RBhSL38v7JwnFZXy/1WQfo+pOLSrIn0kdiHC4a0Lof9GTU
LReEbAnop9SC1hksJqFajY1Aw8lmdZRBHcs66VEMROBfz4zUcdHDORKJrgmUW9R8AZgX50vKVx03
PYSzivIGLsJuHw91cwZVcwN+ptfZZEdAiwIZ0he7KcIdWclPudzpOmyDXdAI84mZ6GcV2s4whnAV
9S6ybmSwK1EASbycdyQqA2/M45gb0UWpdCddLi4oHXEs6mcVc0+UAKMZDZSo8mS2imbK8OAXme4C
gE/pSD4PS1QYFRUblBgHgHGNJgNqJ+euVu+Ij3kEdNa1thkAjEYQwxshAClQdnfrGyNHxqEcd1rv
maesQYGOUaH9yqcpDeDoQF3q20COqEZ60al1VQtimbad4oB0pYZTMV+ZVSz0Vr9aKA7qD6pTnRxb
PALONISyLMF28xeRdAY32l01zv+wmVstYNTgQgbl957ubdm/+65XRNobD1h5XVDX9RtPJO6OYN2j
ou4udRn9JInQ39GVcrOB5weESuC+F3h7xJu4Hq9A8RmaED6g231dTf4RQ/WorlnTiRY0TZocm7QD
NklmL5/zBbx2Tl7vQWGXfQzRT3tLQgP5cHQofQdeLQ9EJHBb4NP56raABhhL9j3L3Hk3mECpIje8
GfhVNbV/mKLrUWe1YdYAuu23fh06aK6SGYlLUo4xfz1LvjtWRr1wtNELvQnI6c7yX1O85xxDYUdH
C0QrFxr428xgIul8FEyDwzVC2YU0sNHocuBSvU2dogPhQO3qQQcsk86PWrxq3tlpGqMf4gRS9yA2
rLjzSddEC3an5K43ePiRckGHum/0rAbwAOKsPnqfL0drbBvUuYOZ8Oo1HipREgP/qxLvqhzsZIcq
H3sFuCLdCniVWXl4QdsAqWh4AL1Cl0gKvl20v94hZP1/gro4QNY3HYv/HLwC5VvmOH4tu7w6N6EX
g5xQTmlobXyq7+Rs6Kszzsy6AJzHqEp/cyQDiXUIiKYc/Qprv4idjx76BGXXCAqOUrS/NX9qVmN5
x1qC4nXNxNHftYRgC63TZHUspWW2DAft2GjsutBqGlx0njaozt8vhLdHjhQnBdbkjoGu1F+pSBYi
M5HDynCy5ALJP+I1qR10jwFtvEQ7EOzEVbKaSV65T8j9ZSlFeWNIIX9AarzSpvyLv+0A5y+3gM3D
2ulEg2kNHtpLBGqtUZiZFfhVSZst9BcH5Uo6ECTAU/mssiSZZCOQvdZwqM97We1ZBje3q9NvYz5c
QonrDQHAcALOYK+DKWU8lvTKLF+PaUbDSC/TSs7ezEK+Qrf0JqzMNMtlHJoBlQgv13P+JyC2+Bqf
lpFRhXpYRaJySRdQK2hVD6ZRr0NyTZYc6Ea9nKnYgGZOkiCrZZvM29t6f31wyWZ7eClf4IUxasEa
qJP1DEs/m75IgYyW8tjCh5oNPTA0pOnel64yfncneVRNt0EuFELdxjwXNmBx5GJSzikgRBMzQXE3
BSflw81xqzC2bQPkg9YqY76tkxSg8Ca4NG6FsLtT6KXJ+B/Sok0IteXcQpekaefTBhTinRHdyIa6
rP7EzME7zpqIhwJlVEC9OYV1w68JSiCuXQ2onBqN0SuBi4bqSEBvYQBoGbBnDeNKZC0J0busPn3M
Y9Cq4mtrjCxwUCfpCfjIvoUUcu1zxxBncDSIM5MzJT6aySdh+QRGJ56gjFbHyd7j90yaDn9kkQOC
a/k1o75h7r6ZCvo+Mqyo9pXd4/VX4NYXe2ClRxcgaUcXmj2ISY5nbtr1yzZPQtArKB+ahSPOGDdq
jYcCV3OegfqBoOuKHnserFOrR2zlzvV86LpRP+GkTwdIQ6fthWfuSSL98GZUOpq9JyJPC2A3ZX7P
50FH8dUdqLX/rltvi/XgdOA6CkxRhgKmScrmUiKX0rwoNwIiiP5EGhooV5yWZ3TKLqtaJYARxAUp
zNNQtagXYO2J3hKcPEErJGi2fY3eMNS7iHq5eHjX6HAS6OclNpV3LzJ3by7qxaZ1Y3529R1paDCy
HHhlwHNzEryIPSTD47Roj2WToVv3N4l3WkAZeny7SORVwAfRD55b1ddwAngb/bxmM+KwvInbVad+
P2R98yW9+p2+6ZUKxKHt3uhBEAUwff1s5KDrDdZpo0fNkaZjl19iwNkcJqed0FMkPSensbQAGPso
1WjCV21YyymgMuyAz9W4RoptANBOsgCLVoKjOGmOyExKhvslPOBtP/0EvmIN2Mh5f5hkjTXpet5t
s6rNbyRlwkquuRY+kQTq7foaD+id92bniu5p50ozU+PzCfTMiOo5V7Adv+jdfECzBMsrMCjrgfPR
4zqOdiQFcdGjunXU5u7CpIhv3E+m4eQfDLAhPTNL9/PW7r8wYwo/R7EOTgU45V0Ojhtt+kpL8tGJ
LixbOF6oYER9D/BWx6ndkNUMl4Pbo9+/ArLj4DPhOhcgKTgXO8UbaZKinQECqS3b7u49yNKjCgzI
MuGwVUvJoNbRzLC06lBk1ieSbBlUuT34sswBqY/hHh5Cmgk7ZSZIuhraMjqldl0SIMFYDTqzYoCj
llJFw8hAes9RHLAjX0CZol+IpoAaxvFUJ4C8Mu04T7ubmziAi/Di5iNYbOOwj4NOA2+2pTd/ZtHC
QC3xsQB7mLV3Y7fbFTkQDtFZMD/RkANJCUxoGXLevSHYXpv7+TxW7ATcdevZrtpjpIfVJ2DN4MPQ
g4o9sZ/dPLZu/cKeyUdDGeBZm2MQpg/Mep5cr953poHSKRkB/Kco7O208KBb+m2KluxYygMRGoBX
lQFPjF10PEcPpBrpfObBBTX8LyvIEFvLpXacHpxvb3ojGYDpbCMBaelDiz7GqrSuro2PWAsAiiE3
xWYFAKDu/s7oDnZojBcCARASCSBvSvcwo3cJuIwSE4CUhQuQc9NFZ7xCBuDl4lwrxsEzVel7lAOC
sDypUNON/ofsTEMtZ2HeNgYoXEDBahdaFHQTCqGan7NjAeEVZ0CuuxjYUHrGGV1TfbShaSplmpFZ
OLELCkdyqvAqmeVM8++U5KTWWM0AYrxHuTSjL4KX1V7FfbhW36besSl4MHdZNe/MdJy3c+ZhE5JP
6ILG9yLOg9aD0FFjRw6yrwK1RDjLx3sipktf8dOjvJpIe7fgbkomWmqxud0CAyH27+LdrRcAhH+5
IM+3FqgCUDQeLneDkI/nyTGGAsXlsLzI7/m86v7dxQRLzxr/3/280EJNynpNwA9sPAMcOe/dAgWs
GJBneR5+5sLJd3lS8IONfNfWTSwr0PEijMI896lOrBdI4Vi26Qx5ydDMBCysbogPeW4W8ELHHrXp
0Qzk0ugBommWcbSypXtLAs4nbvexQXvIlSTWDMkRTyTUjUnjmwevzL8nc1w26OKOzwqJk2akM1DN
AwifN/PQ9J/T2sR749DNZ7fK5vPSmVbQh4dIIHOF5qSu92nKuuTqmoN1ACRzlJzAStOht7usNq1k
rZoT0Z8M7vkkqcGU5Fi/FcmA/0FAZOYDKgwT2RMFHAqAHE5gahUcXfSjc7bLYroaQxed0PF8HrBz
vOl1Ed3yZjL25qjjJeBNRzPNSkqQXl8e1KXhxluWAxyJ2ivXTsuqG+2gmNCxu8rUjgmmM1QQyh5O
8pwisYs97NEBTN0fQws14TiTvhooTASerZyuMi57tX7cqTNJxZzIgRxybOydwrCOSkUeZCSdUWs1
CCsrhsqz17Bk6JouvrR59GynfyLfhc4wN/JufGHhRgvx5u31swMc21EPsjHvtk7e9Rx99Z7zpNfo
8ppq70IS+SVDkh4AouVtAEvn7btpWE6NmeMCh0LrcFgglkbHkw97p5xZ7pZJnodcUmqQYWRdGFhm
CMaWOGbntG7YmWY2WkvwLWsmW6UjQ5JX+CtlNJKicKZ9V5sn05xs8E8JQKHvtcizP0QLuBF8t8qf
w9iNzqQDo4KNQjN0sCKBtXFsnW0HAlVxbCQojNBmaJsaQYdm47wIuICOhQ8RehzxSZwBvXBt3T0O
m8HRvSzzH+By++1B0d0ZEfncydkEtuvgYSUwO7NNXvEILHeAtUAJcnnRjKzaoU05Q+XGq44MLbAg
OhTkw4cGK2mrC2cRKm2m/DCOYdj4PAQI9ExTJqdmzYG+PgHUUNZsCbHgFZ2mashkiRYyqKjTkj4k
8hlgAb2HAiF3GE1/dOMc3wlRGmDPyIMqj/Dnfhs4oKtwTv4m04x71XICNgA2icJ4Nddg3Elqbh1i
xsVJ0zFkqGkHMIXWi9OMH+9Es1VJdvIkZewm6Hpdpw/LySmhSMqfwuFTjvDqclG80ysk6cM2G090
OEYz+rPQLH47F1SG3+rIpXKH+OVc8GGJEt91VJd/1xwJ1wsas3FR3Ouxg+agQiUCj2dAfybTbCpn
S9OGKu/UH/TOi/6YZGmphO5dGYd/+K8gU0HlevLfANmchgdKtmMUl2DfdFy9ybD6PCwss50IU+c8
2oUA2wd4FyIeHVCjPPE/3kQti5Luk8bMH0bYolnH0lMkHV1UhDncQ34Bw6CjW2KVozIOV+WcGICm
nTKkcEKBx6ByL4Fv0a6y1qZwokWrvzGk5s4dmz/LNgy6uQfdNTrcB59LAPx12nQgT7CBSZQDz/BI
kobDqsvsZmwA+zampEyHOgscbww3U6g1O8A05j3OMMdQC6ipk9o5aVbiz7ezJnDhKYNqBVVWBXAG
epb6MDhODfxh0KdOU99sY92dPhTMC5HHR0tgGRpAG7PnPwg5eBShhUY6CSfMAOrD0MJyaav6VYdv
ZvS29ugHIbBhHps/3a6td6joHU+ThEcb5EAz0j2IykUzEBsdMVhnSBw1FUHpIpFfhnZ5BhFyfwHa
DOgkJeOIGKfkr6TovsyDOX2xge6364fUCYDYXgHvRvs+4ll7BjAjCgLSCtWPqWQIIVkN5DO/OZqg
2QW0SjoFTVPFH/c6Hi8faeroS/wRHQdHdL7jgFhaPalKWvEfPPmLrq322MRz71Nnu6B+Qx5NVNxA
sVPaOjug2WfbJkbWGo8aQG2u79tpGG1iUaCdmF6v6c0cmyQQqr+8n8tX9dXmndGA365gmrQDoIe/
2gaYQt9zI28OD/oVp0H5PeweCNbhYQnp+mRfdhxwdA4vjYBXzXwC7kiNXWS0zICRKBtko6WWZFsq
Vzsp1VAkQKdZPVc7uTq03pnN6ZC11oZ0FGhGZwooSGU4kinQ3T2QRbdaM5h10Bcjed+JBdUG8vTS
lsXRXSteZkoXmkW/cZmm42gY7/OA/oIPkDw1M6A1d1qSVxN5MTPFgrDAphPbC23LXfbDdr10bzRu
e0HtQWBoaAzGwTdqcJroWKLsgKTWcTQgNjRa6dO008qdxqLp7ILGJkPBwAVvPS7Q+7E1oiHlTLK7
TfqGxLBMBu6nremdkwxl9XK3tG6ccFSFGtVqdoIMtTeFjRJXnJg0H2jIXS/ZTSXgwZWurFCdW04o
I9aNG6mN+o8h9vrLJAAgYi+Ru03A74Gy2FFckQUVVzLQjHQ4yZhQQ+7iUwWPBzejm6YJxA7DftTy
JzAo2vtItnEk1MsR5kDxEsUnbPxahHhfX2r5jJNt6QtEe3yA8J9OEg0USMYgPXjrhqAQvbkRWhhd
gEHPFjTYejh7sOZPpEMhmCauNA0rG5znWXkSPRiPzAJ5ZhpIbEtApWAT9td6UlA6qOWT5xKN3aEm
vFsr+qSCjhjuZFBGG6dVXn1pGUUZyxnPUeA1LptBC3/mpv2t6DP2DAT3+tzoZhLENdefB31y94vT
pNvM7X+YwLG+lD0Q/yb2lY9oGiehBrgbzuvDryQJAGl9ytJ62TndiDSzdCddNGkaoGJScYj06ouN
qhdQz88gncxY4YcgCDySSGyKQOcq/DJhLzoCiQA31YtOYUbMlfWpypwByAYMxS9F1J57iSU6SHw4
m6BElUxmsryn86q+qdcQmTYy9N0bQ+ARUKlas4b8vUyWGlzPjhEdTWMEC4HQMqAV69F2aFKxWeXG
cRIQXHMblMHS7mroahuzm2G5yLqm4S1GEwhaCeKMn1KaWrKBlGQaVrGVCEx3snQn8W450wz7gBbU
jfIDkS26ctrwU6iZ+pb1OEtaz+p/rQ54T2fScX6ZavpWFKLxqQLg0dGuls3SAgbEs0ywT+LkvcRu
E3woAU09idGH9hkwlJCcuLw8uZrLl+2d6+yO5sYDWkzQpQzcLZk+bpq6NJ9tpKG2M17fdi2AsT5E
SPt9BMVF5OceiqJ5K9KPNBTjovlNaJt7pdOauN5w0Extyzl2Nqgv9UDsYYU3K9EatLjH287OtBup
aABGVLcFRADw1sbIBb+DdJ5N9qFyAdlHzpZXDgfT9hx/GhrdB3jNcKlltk/k2oUVdv+R1U71vCD7
KlOC3TICbzfWP9okOWV+8srwaxHZW5Nb86Wr5IbpbhpFYYv65z70W9cNT2AkXC6MN9Bhl7dcPDmQ
O4ntqH2fnB6A22/6u4hrrLQHBI8lHJREU+yHOKu/A/yJbTomSPmp21r9SUHXXTQNf5ocrX3KR93L
3YWNJ2CT4Uycfjh1a7mdFfsMOJvIN47XdnbmTa9PBhpGMsDdkFJZwPJjBBblMUZsfMfO4DsgTXYf
kI3ojsJmsQ+MdOahBg5KexxPZcG7S+JV3Qe8fHcfRIEnEmrKqw3paOBFsjzVsbMuqhk2mv40Agw+
QvX3Xvl1sw4S42iM/QSAqR+UQV3nTe8U5S/XkQatRE1TC2AMNFyPyOqX4d8lGI0/pxqbD3acTfuF
x8PXuTO/AIOn+Fn0zrsOKXCbLReolnoZ5NNg/ydKcFwP1Mroi23OyT5eIgAfNyO7OSFo38TEdT/O
AQlhJTKX7SI71bdxt0sK8RdJSk8iDXFYo+eCpkiuV5vaDgGUJHG9wtkZN21caIGmt0jSK5wvD/T2
J9e00Bj/C/4XeZBuMeabYVTz0azKKsAeI91RIpmSy+jOQYmOBdKlBaizpKripDkZqf1MKpWcRjdy
GTCX4yhM5qrJGlWhfhNjsKarJweIBzIP9ytkJ4nN0n6Xrdw4nn1F9iQYTiXS7GGp0sn1bQ6gMKWa
EifcxxqOZiWHcmEsluTZ3aygP1MRWk/j2D+KK+hPCM5fcqZHn5ku3Zkl/BOdRrSS1LfOsIF6PKFI
Uv55zPl4TEy0A60HGF2e44BWw6ZmBmaIDQSYNQNYlnG2zSe3QhkAPmMZEKE25ZDP4FVAjY8hh5AD
SwVbeMAeS1EV/5BIZUCWSPeD3aQXVADqt9gCcKFoALNK4uws7EazcgCFjYXUphPV7ObJoayFhxqk
dhZekMQJwIhR/VqjBgF9ybw6C4FySLRKf9FLFn3Ryil7ilnzCV+78aoa2+qYVWCmQ4KrDZKhsrcg
mh8vkw3uRWJXjLMcFFo5ajElVyPpachQhQD2M+xngZJ+4sXY+zwxx/M0VM//fmBMB8uzbGRr6i4O
9KoSmzucFcUjODsgBHWLYtkQSAuhq9CQAXl4j93pt6hqSjREIE29FDGOmH8V73Qa4IkjreQb0tGQ
jWO289wRoOhy4zymudw9t+PWQo8vmkqwXSYDTuK8m6cHgx0DyN8TGWCkwESlhi5pt15sA+3yTW9p
ILZquCSHnkBh/WBoheSu6lHOQQYnj7t9qTmj77VjczMBB721HZRKhUbWAMg+cZpbWudslwyltvqQ
o+uIZotu5BmPvln/tJR5FzR9u2xb+RBr60i/sKRF346SadZPqEkWA+g3FzLbugH3tzVGHf8cZ17u
6HXRrUwGCoUi6dHUizM2bBmsIJN5Z9MwcZJAr4lz23uHWJ83FrKlpygepxN/m5FIBtKNSYfiJSWT
WS1REZSOZl0GHiJd//tBrfwfrqiP8bzeCq1Qy9QKICK/3sqDD4nv3SPpDLe3j3p745mHH1QO+tC3
PpiY7RAvoZMeMKZ3AdgtcWAMboPPcVnhq3dirV/H+vKZdK1pAKhKy9DvKPTP4wLoZeHM9Y6MelTm
fju4wNTW9PxzxsQP1qXzny42XL4A6NEN2Hw6ynAuZmHoKOis/1rMXjtwNsZAY3gdxtDo0XWGTjal
o1nMB/tgmOFPpY9qJ76Ztes9IXsAcrGDJFoABE8SftCsLvzQjYMGlBCd4UTY4Ji2Tr3FM5Zt6qgz
NbSEFOPBrgogYEh3Wggq0fnSlsmlJBfSSca5Ah+1MXW/lmmRHyjVrDLRyVtO2nLxFTwYwB+SGWnS
k1taZ8BqJrmoJGyzFbkWtnfAip26PESvIMqJIz0uP9DQAdj3xHPx7M1GsapIb8oXEhO5+kOIhxxA
FAFbAKaZ8jlnovyQ2+l0Gkv8htHhgwZDZ2pP+EZFuTy6zc/57P2VznVRBeaAIlBlrWZQkvWOu3XC
BttWkDcD14mog9XgmWGCI03k4pQulr/9UX4lVKWWbh4MosTTSJjhM+nHicc7s8lQAPG261C7C9DI
ZMA0Frm9yRvUvZNPbTjTuj2ZbbbsljD53s9xcZ4b0GWBVaNN/Sk25m1EpHJkmojeoZMscoMc8HG6
AKISVe+p/MIGNPyTIwsPSseMgNucxFewwfXRXhoaK8QBN0u7aK/Mbg4+W5HfagOwEwuwM+wNt+vp
vMT13opaD7xxPXZSnmk1GxtHokBVtI3lqVrqQznjfXPu+WRvdBwXHJwRRYAkllWsP7ER0KMgli13
3bgMICGW62gwj71jDU936hTJTZR7jwFnVX7EX2G+4bMbbwDNCbgA3brOrAr/jkaB+5/sH6FbTUE6
WHhwgF3Mv4MDpylhhecdgJdDC0wD75pJSeDhw4AkXxhlO14WG2f+4Zr18pw1oYujtKI+WpWmf7KM
GhAUC/Dg5jivAkcksp+1n3uUVQEMvDP1y4SesEuXJAxpDwPY+16Ov/fQuADMilGI0tlm5E/AxNh5
fTFcGtdFTaw0rD6OVJKlt7vq5HocqSaolJ5WvKcDVxzg5BpgEfwPznRJfB1s5iluTg+3oi5BM61H
ratrtH8zMYB4MLa1L4k++RyIhed0qoovHFhuW0+U+tZA/eyXxYuSy1Qy7HKM2gZ84+zbyK99tm+m
7ieJYxw0Lcq+pY2GgmIQNNk4P9qBYvdODzbiEUVSXonKcTOv/1iKDqS1IgaMIIg29ki4twe8Iz+v
InO78iwWsKanS/ETLDN+JClkTJRlydy3d3aSAYhHNV/AmQZ8yN0knP7cT9lwRtHGsM6UrvX0KsR5
BJAWDAPsw8qyOLNzSLlo0n/yCejvugYKLd5Z4WcrtT+A02z+MRqs2ZDeknqkO1c9GHNf9CHPNTDY
GIewbfatJvqrLU/h+05LjsIAKB6xxpMuDaeP5EEqQx7b491H88lIQ+QNH008Rx5jzOBfNm3whM4y
fVg50QgEPScXvh2Hw05POyB0Nn1abhcP3dZIVomrJwe+JgrldEgA8dLb4TnmIVbbYyv2Q978U3CU
KdGQyVmZJPUOrVKDj74t4D8rM828pYyvlfeoziUequgl8jNoxirf0122I2VtDc31LlQu4+cyPsUj
H5qtq6N+iq+d9Rh/yuIYZRXg2FkbFB5A8awpQ6tCOsV7IA5EQMeWTQyP/Qyr00O/A4ngJdo3NWiU
aElZZCjdjd2j2wCvC4BcF7ygsWukxca1J7RHsfTtEdmuW97GJiC2pfllGkYRMmTAiUik+90ackpk
eVdotdGeRDSogRmjQPn2W+nsTFWydr2ILeuAuKbqZZUPzWigwtoHlwe/NaDyeS80hXlYR2I01D9A
N1zvvCJjIDydzPy8TtO4L5DNqj28S9e6EwzStE6FfNbdae2Gh0iQSwdzHPJzXS3DvtSrJ6X6r/Bk
EhR5ncqYE1iwUa0iA62XA8FqujAGmoLX2EXiWEEUiTaYQ60752jdq/04rfszc5283JEWhwlRGHhD
farRpHiopsmqfbLQcCevnqRNZZCU4oGccgmwmV+CVVb2x/V3oZwe8F+mBgCQWk81oHeCvCALhXjS
UCvzZOCBz/wwznrfMqJ4ryyJ9CExG/mtXSznSCvamr+sJSPTv9c9uijJplZ7i2afkd/fKtV6KU0U
7ID30R/KQFcKLTRbxTjnTwxUUUtAo3NufitqFE0troM0hBymt1kDPrzGX91Qetz4ZCeZZskEMIF4
Sm5qiQpz5yYvNuUDsrDKrO6Ad222ydy6CMi6OpKZZIqz3ola01tjHqAECw+4BV3CHkMFObE1r8TM
YPA0kHaLN3bYigvpVvJmHS0Vh65I/0q5Ve/DrGFXczSj3eyEztFu3fIz/z/Gvms5bl3b9otYBQYw
vDY751awJb+wHJYZwJyJrz8Dk96mjta+de4LipiYoOWWmgQmRgjNn9A2yn9o9aAw/TZwtybXj32Q
QDALBbLvZgIFOCTA9RnrQqHrp6LMoWjvAZOfsZ+ST/wlBSLxaeDxumk0/kKh0mjWLIKWK/WEZCgl
mumFeo4cR990e3GotdrGO7nWNprWeJtOTcfCKT+Elea3WPof6SUuRJ5uWNRBubeK8pc+iW2wL23g
cdQ7nUNZ84nzN+pQfpwNPw0rt8/0zh/rKN1IHe5qlIGKMgwCe2Nc0c3wPoWXreOtcAJefjXdHBUh
DX53OHjk+xg8zUNfFsHVKkwUE9hgf2k4+1VM4/DbuxdisH53vf3dhtLxPBd2LeUt0UL7w1zdHeXa
cbx5Lv4ogxUQIahYKtRzjMPnzRBk4WZBPVs2UA/YXGeggRuwEK2ajeVl04MmtCN450nNv+t9IoGe
K75BqCz6AWcciKF6Y/zAhtzA8yUyoeCBgTp8S5pae4G0ounrktXPkPzwTmFp/ZMNykVjTJq3fCqs
swvU/DMz4Z0dofD5J1fFjNZdZd1QPdLGrZ61UKJ6AB2sDU3QsXq4J6Le8KAVfsGCYMNL2Z0d1QyK
TFWohSRdUSywc92fFPWKBhLXgyuDFY52u5qvKQvn3ocpG8vDch+6Wu7NIj4dYpwb4icuIfyKw9Ee
T584QKksjbH1oss+7UUL9/SxPFOfq2TTyMNV0jUAJ6suxf41h4bAJsUqi6PE8mG2mtONPVzaWmNP
unukwwf2SniiK4otKn261ZWw9nPePsUp979N/RSz0ne1Sj21EPIeUEy3UDYC+n01iAo7KMsLL0bh
xXAbgUL23F9yKKZHKbb8wFv9X8pqJL/Wdd4XnJcGW3jKx4AOMgi+WwxIzWwSxzBxYM6n9rPUaIX2
DfjI7Jyabgi4pi2OUAj9k+Fo6Y7ZRSW+M/jlrArgRmGcWCZYXdX2ftmNGKmJwi/1/47SNgXe1bCA
iEwXf//4psOudWvgEPRO39xQa1E8HfUCiusYTAbT2oUiTQH8w0PCCAb9ChTNrQcKu/H/TqXcHH/v
vmjb4jA/A/A93mmiSteFbsP0UGuPRWxk/II1wyape2dXuHLnOa53p4aZNYS72uCdTeOfkAnE2y21
+hUlwBYMhQ2tb3eepUGLW82k3BHWMPBk9opDARvD+W5TIFLIaBsuDr8gTZC5cbchMhNRlojR5HFe
YSXI1kuIrijNISIU9RkeozMbiiV4hPV2CO2ZsIEDXZBsUENOsPuGfhLFiF0j/w7MdBLi1tiWlWxq
G87V0ZD7lV3lN0+E+Q0KFvltGGBz0IbQoTedxLNWhRo2S2iU53nyg/JQocWAltXGSWvDwzKXrjLF
zxHubgnPN4I38Trjkp/pjsu/qmnZcwzzO5iD4mdY4pPMm5Wpc+BD/w5EfSB2WgZXQ91k2ikTpbcJ
RZuBVlJrUNpHjAaouzQUo1GKUbfTysm3ws7zKQYKllbPt6F+DZ+kP/1lYgXKdt1Wzfa/3RrqSt2m
zHTotQuAyK3Sbt8Ml8V+INPppY29DrX+MH6YWABu7dpzL7DKzuH1LqFFAhLLPtDrW6EHzqo0+/we
6Ty7Q48lv9uNfTKxdT9TnONhu4EbEgy5yM3OUyrloclAOIbj52YOipY3m5oBMEbgiA5Emav4D/IU
b3v3CsLUBDFVYIpVr3Q2wHc6s8cK3Fs38SC/k4/K4pnyofvJf4VGGol6DP7X8F4Bw7wAcka66zjO
J8hFCVQi+3JsfJPjsLk3analGDWWGsWP0zu2mMOUkEMJ+QppAAiRQiFktcTmu6l7VBEKhQKumZQL
0GLsOzj1QCUIamjUyMoT5bY5JhNtta2k3PYFdgCuXaaQE+6sK9hNqEqFwXc9gXSyFgvrusRlAPSj
MOOfFKJByqerVoY/TDVpCVFaUZpbx7Fhq6BKX5kqgtVRH85XFMMvZ1cISADTIDVLLnW90vhqFP0v
vIjyg+yyAtZ85rpgiXiG1NYR8gH2OcQ51xmV2n7f6PqdQkucrrRxwjqe8mQGZ8/EhiYQjQxhVgGE
qG6zzHFCs987zPy/7tVUAixSKNyuNS0/zXhKyUFesqfkrbZwxBWOAcqmfeJm9xF6z0YAlZZJ5Pm9
g8TlXThOsaW8UjIcKFNe0fE5D7IIfB1ok6rF/UcJY1HHwBMPmhifVDCqoaw2QRDAiFHJaCzzSB4D
sr5PIgB360soAJ4MjeZmhGNlriNWcNiJ6t3BxiPl4MJ4AnQm3bpRI5VmRm3i2LXCUeD604Bmut8N
Fk4Hijt6Zd2KDFzaDt/eyfw+CE3bVRZWsPrgNk9AA7ZPzBI1kOc82FGMmlB7nUQoHtAXFBBC29FH
QZ9UFPYQe3WiA4Xoc6N4NQQxYLjyX7nQF5xzBxDagKsXHmwwnGxTd2Gzt+vY/Oro7A0u68W9Nhz9
Ba6oqMr05te8zrUdyPSwPpnu3QDTC07C3qhuX2Y1bwg0pBdABsKdbGGTMgdn4W9KpSaLApx4j3B/
m8c1OXTHOm9OBjejcybgCBmBD/hWBB5fR6EQh6KI47dKKtB46TwxY4gfbS9eKQtIoGCX6LBUpq5Z
FRJSdd1w6cWId5KWBgdHzy0AW0qxm9fZarEN6NAlwkL2Qmtt1zLda9ZWW2EEHVyly7bYV2F+zb3h
CvVoSJ/bFWQtlrVkXVeSbWkhKGDsutWZl6+WFWQrtLh8WvGJwQaSUgG1W+WhzQ//T4UXEnwhJZgl
ZYJngjZUbBaXWeL/LZdiPbzpghJy51BeL3Xr5LQo8ZojJMZ5AxQgCj3OtTdN58phRLOCTWm3m4rY
vdIANVUrxB6lpmROXma0ahq0N0HCsJWlLu5EDc0PQu+K7ZNsDJ8BconGiDfgDIDAWApYqFnkgOgo
f8S4GnXYiVO4G+GVSNG5DzvIrdNN8YFiVVb+GZ3nUDYFGRx1NyjLoU6vqnueHSeHus5uUKOT7Eix
Pk8OjiGj44cq3XxpKBnOAac5a0p0ihhVV+Y+G9jErYWj1Qeo/Zhfvc67jUWvP/peF89OUs7hymHN
cbBGKGmorHQqP07KRufm1ZnxCNpynhRqRbyCAUGWejvoKPk6yurvIK51K7uxXIgdDuVTkkQvjWTl
O4y1+MZGvXkvVRqfuhXsc9kjxCHjhNXtaLZX4cjtANTmtwAKxJvB4TqsyNvhS65Pf+IOxKtA4mXr
JuLWsVNNn8HdYb5yI/6xqwb6T7FP3b8pn271/3F7SsFpbYN/cseTwbpRwzTburUtVmcC26r9p4HQ
/FV2VX9dwjBKqo5j7bxQqEM19GZX+08WHiIV5a7O+duiBz9rxi95da2MQnJgg3ZmEryRRvwHuXjq
G23ftyu6pMRBd+bEVn2rGq3vdlJrowc+fX61pO7HeHs/RhWiqxja6iGKHrcl5JrxA+8pWFL+TRXM
wpmMcFFZUDFqptjyfGxlii116V+ppsHdFJ2Z4VChT0Mf7NZ639mg21rNsentU590xc4d3PCyNE6V
RaiUd9giytj6FWZ6saNYYdvYHFJiXYivdHxJR5V0rpk0AJWyWkRAJ+DkkwZGDUgOp03Bq0WoYxpe
w02JtWpS1RE8RdWppz0BhAzBlAO+DBgOJDKXe+Fsqr60obHWReaePcVSsNzePUdx2cEEeHjqimKf
23Z2Qxk1v9HVNKbp7dcSDNMhm0eY9HayAZZ5CVEaUCA/HR4AN63uRA1ljC2OnCEnBCEHNbDMisNo
XMPXYlovMfoBRDoN27rtQ3+5VarmMtsI9kHDfw4ZxxE6JQNYZJ9gNrL/dJP5P2B1HZhs43RoFHNP
Kjafazjata8E6O6FV+1N0bv70mpe+gjIUGrC2JNYZBOmtCf8qKWQpUvCZBxGOypShsKQDi6AVYjH
APe5PdwasOtMmHhQzDZS5TpTvXl62h6FsH4WKhUUlPEiArHnjZc8mmhKHn3odPe23sN0tQuBO0Q8
cwKgwhPhZ02PmhkQa701QVI9Kq4LGYRII8L8MxaYjyyuv9iVaz9KHjv3St6ttGsTQBnwtw88y+vc
HYLK3tVmnvuUWwe586jr0FwHZW9uqEsDYM6OOC5104MJsWWAr9NiXXSdfjNtyAO3XdPCigFdreD6
LSrRuEMn142emmuew1RHbyDsUSvuRBaEJo4xbRdIFtXHGirbR+bwBOyue4hdWcGiSaSZsarisDkB
2zTu9bHea2nZnKBvAoSPoTYs1KeG8lp3HMt5yn8bXmIZe5QZqAgprEC6AHX9ACdml1Chy/NW/3MV
xumIgc7XMkjMgJCKUeDycEk5NYz5sNt2DkYDiCE8st5BDY2ey1h8DaXnHD215OJSgB0AnpwczfrC
HbMbV3Spq/5Q6aHvmqLZgJSEEQriTBKnXKqBqpO2hQeYADXyP7HGUr8F6kcMp2R55FMHQEsg4/+m
UTexIhyix1OKXSEKByWM71dSj/pzVtT9ma6WZolBVi/fxiIDIRKQwNxIfwN/gIVJ2PDToBq60uxO
OfmWwATmZszBGhTWhqPAg3UVSyHnqYJzQ/15ehthiC5pqMVnA32HrtwQPzDUkl2eK7m/agC5hGI6
D0AcIVagp6iBdGWxbjom+J4aGXj3C+LFFbHcwvQQADqFvqABhZvfwHI7WeuVTP2kjI09VvjRMzZ3
wQVY5CtxmRsd/po4OYF2VzDtobuVAHYa2ycvh/5pOfJ2I20TTrgqZmUacOn5hd77ngEKd+/1+t1w
DGyEI0goQDF9+kYDDpxJ4bYU79rGhcydUJI9EYrroMyqyyLmvfNcAxe9kmYXYjMfaVCfRcHguDRT
3LmQx1RUKgpi2xivcl3vceBSFqfSDT82rRVDp2sJfsrJ1BTZOy7w7cC5gI0mjyl3pmNUtRIaNegu
MXh34BOhfiGKWxuBKvLf8paYqCvzULjfy9zpLm2Rdxc2TthOUb9OUGC3a0gf5yNOn1WDN3N+gfws
MPXJBIp6CIROHaGJxktOBnkpkDKXwHT4brSLRxP3W9ebYPEQa81zj9UCDCeT4UAxoMRhiWzhaDib
yk0Ko9OLaDUYJJkxfLO9DiB8T3AWbwKB1fcIt8Y6G+srEFgA/3V9umpNJ90zPUBZcXpayh1UpgBz
rj7a0rx8qoBQt1IAoHFk+8lFLaeCHApOl7OhuIFrM6ybKmLrYXLwC/bGhG/w3h/8urDB89Os/JBm
Gn/iuRuugyJOUWGo7SeehMZD9i/UoYQEwO6NAPRiU/cVXvAeVP8UXDfJeIbvlLqMFELXxRphZ5nt
fQllvIY0bwof3gP2YlvSD6UmEtDFnftN6b7kXiiOiZElABCA8wQH8UbJhvx5LYncBXDBrV/oJUVx
PY+mfezBs4mFAzYxVQAfIVS9xYRHE121qfGdm411AOjA25ge9FqNXhMPWJrivVhkhm+EwzfUbUvA
UMT40G1reDg8NyH+mF5b3TP34AUOfs7sbOs2LAMaIRz0HVTeg4OnBcesnphvW96L52S9ArH/cC2H
veUVJBJ6Q9N3MPdMn4JYnOAnrK9z6OGslSnLLVLNFDX9DcYOYMLptQ6YCmKJZpYnoYE/0Cf6IdOC
7G2SgBg5kS0uLM7SRxM6YhUZWDND0ASsldw6FxUzPzQtvDzOAT50bjn1aRmkXD3Ug26VDU4F34dw
Q89Uz5W/WRrg8Fg9YenhSM/WiZ6Yy2P287DKroV9tXqxhlepvjNCN7nKIhNXuqIGO11QSUQfbpga
NYcaKFab5zscRo2XYsgGrHOBzmrpSyjUF45sKesaVDhT74JbmWfqeFcGJ2rcEcChA13Coxl682yO
xyojWAbBQg5OVYj1aTcmby0rX4hW2mC5DbM7Ae/VqQh2ouv1E1FSqaF4FZie74ITuqFYrnJpANxU
82DZ9QvFx8YcvPWAm2TqJpSx3Gm5SeX264p57RMvdJA8BxgQwh9We42AsD7HeTGtMtUFC9k75hrk
QxueSBxrQGIH0IxRNXRlAbkNobAk2yyxmOXpuQALA0qZfxMpmI12eq6s6YE1jrOjwSVOVxbD41Kr
QWVGXa7zwZzv1xDh4GeRgPDKIJCYl14NvRs0xI6mK3z3f7uupm8/xfHXPLQrrATQ0lCWdO+uMPLd
MneZEtvmZtTBbCbGSDj12MHkxR5ItvFCoQ8NJJMulFG62X6OA1O1xol9vV5etfjDwoFxOJUwZsbr
V9PSzFoxC8SfjhmnAQ7VFg4Ghj8vZs1JNoMCWS+hIRu/8TGuD3yEz1OgD91+YQoSyRB2v38GqEBO
ozRAM3D1Z8bMPKSgFxT/ug0NuE6WAgrQe3BhUmo75qK+TE/HkYR53Ao1RmD0IeJhO3j2mgJ7Bb1r
DvBBN0+R9MwTXWGvZdfbEpVVqHHVe4rZ0JOotxx/snNOn8f40FDY8ImICUg526D84axmruUndmaZ
l/AFF9AnCco4uI6Vt0E9kB/hGoQ/E2JrEm8ziy25ShtASLFqegoNo9yb/YQTPcD44YYaNcAbxo65
rcGsPdCxQ+Bm+nkeJTdU6tPI/877cFJBo+teLWwqZzyAP8Pw7cmyY/61B/d227l5kW1agFZKnNBf
dGUkTW7SiWumB/iXAepIKYEZ9j4TgHZSTurAZG01WSg+47X5X+dVtSfWQw01S+KLpI7VXtJWP8yM
EOriUXSY6SPUxQL9MHtGA6z6r2Q1l+4E7O0KurgrqUrcdjrld4bDtUo6xZVC1GRF5W5Yyx2fugDn
ZXe6Gsr0Qy7Fk8KEsRWUmhx1uEMf2fx5q18EfchJjdPwUvtJH/7ysVN3TlW/GruBQo/Dcc7lBT8i
+CpepqnQX6YK8PxQc+Seug48quBRI+MNdfWgDgA2GlHNBRrkhWtM3IehhXs4epQhqxxekcFN5zXq
53X8I01Lv8Ab6l325bAN0zQ94JcrXwI9faEECKBgD2ZU3s3Kr7yHRu5yyEKHKdSEwGhaKVZby4nK
mGdAIolA27jWGJ2TpohAhbEAJlz6UQBJ8qb7RYOaVuHdTpef+wXNS4o090fGV8BxQqeZy+EONmLp
R0ma/pTGu45H2S8HD7RVEVQQnORaCEi1Fz1L3QJSAAuUDW3QkjTUz56nFQLP1hS0EAWk7onnhSVV
lGp8Rz1qQiJ2LX1LwbOpG7EBmvfgCvl08KP3WJ23noVNxL/PjSi2pA148C7nRmPshTsIaINs02vN
uQvk8/TXyhzMgx6aTxlU7od2ED7ogwYKZjWsV1QO+ZujHgEjQvHQWZGeB3XE7sq08lkjskOnuqZR
ODs99BLopOM8Pi44v0ZZc6Oeob/z2HB3iRDTzQytaF2aevk+tu7F0ULtn9yt99LNnW9FHY8+iqTa
1oM7Ne4HvcsS8sb7EVQ9PELjeNy7KI+uqomDP0hBR4J8xLCcmLIAOXBwstexnrpr3nXtHSjS7l4Z
2CPkoLZlerNpNJwWqKPTD00ndiMLtHNp9KhmuV9LPfkKw8nkLWnjHgcvdbLF2yV+iyXOgSUgNFee
tdmXCIeawKHHb0ob/pQBzuVTWppO3Vp3QZ6m0cQb932onXjqWmtdxg/sy/UzVBD1MwDAqELYBNem
QJjG1V7lQNsCj9R5nPIDCEOn2CzB8caDC5cUZ0+ksEBNByO+QjRJs35Zpn5rLCO82wVAzi5r8wt8
M83XskRtn7o8Zx+7NLokM5W8dKPAFDusHOW6HOv2qWTjAM6CZAdmas2TN4DUG1jfaAzagM2TGMIA
onFhZV/tDHWoOCo2UCjtX3hgdqewB+iVulGneY8hs33qxTXvX+IKUgUSzDQcdPUvoxmnfoeHzv7P
qTPXbfyx/T25pSu9gpReDDGJDThL0wmOTqBHgriJcgIwXxqM79xpk3tBu4rg6HqhprSr6oJSQO9H
kGtcU4zhB75Mqlm6PNedQ25qB4pTBg1+6oKa8w4H3QC+zbgvZSz3oNwWWmpb2eCD+zRA3SArIeIJ
c7YRONK2TPww5/k1jDtjremJ/JpFEc4lefCPY8PID7u1H14colqXF91tEvG3wapeJvUSJBU2pq4K
UeawJJ+KDcWWAShbH/CUys9znLGNSAf9AF0N/SR5C9QxXc79JjJOJrMBgZapkuZAigqFlTKN/Dzl
8+yhAiU7qNIjzbH0MN0oirdfNJCeAMjhWwNMzlYAmbGnbohD/D54Dxuj2mtMK7ap0cXfhB1ukyEq
vkDqYjpC+Bf7KhUvuHwJJ626xnLa1TzR71UA8GHl4HCRaZ1+11Jbv3PoBhymnAvsfv8ToyvslDsY
WN1pJrMt7A0LBjKHKNdtHcLiOGn1oxJc+Y51Ewpn0IB7NiF7t9UBVzxDuDE8lbCG3ZlClI8sdJif
63m/ZqAB+vTBYHl4F3WGE14HjmOV0WG9Mrl45ake7GbStadsxiQ5jGVhn22gCQdODhmSURaNt/g1
gQ8cZWs3sdp1l5nhtUtZfaqDINziBCX8UnXWu90Y9i+7klhRu+b7WHt/UtO4ruHXlmK5plJ5oL/X
omzWbtU2m1aJwKWKjKezCBojWWPCZUU1ndUHH/uSxinVMHi2AwD5RonLFBqc8/gIt/UsiV49zfsn
1fr8aZSxfho7bIxcTzTfx6bdjp5TfoUkSLEPvVHZrlrWu6y/0XhvgkeJe0EHK+7bl7AOHk4nm+8S
/gG+qOUuyXkL4o38aUPj8piOWfMgMc1YGD+nwEYNrq7ZzuKDi+J5DF+JxMvdI/Wjkr0ZRtKvIel5
EE0d3aTTd8Ham/ayAQJ57k0toJlTnrX408TjA2+n+lJM8ovBRPDUjnl+LuDH7WuGqV8bV/6kagg1
XGT4MzVQyVoKJnFqtusSB6j44AH4V0bAAbn/0mWrvOHoCk/64jSVz9Qpyz49DNx8bQvdep1SDRrz
vRH/Hr62PG5+Jx37XcHJ4gsObCM83yb30nc8PbatlLsaTnqPqMOnpYvY+Db0AOSpSWCA7CXsKL7j
8yj8qg/thxlE4O3lBo5vSw1mtZbbgLLkgoUu27G+U+P2sXnK4bhdeEHnrSgGolGMqmlVHZrB/ZMH
6fca2mmQSFhilJwEGex+pXNe4nk5MGiN61BeqLL6TgNDwX7IugQsDPoBB94Dt5xAcPXZa0Bc4DxT
Qn2srdY4JX3tam6sSgB6sfOIsltSCUUmk9oeMI3oltUCpzvMCb70rfXTtAr2W/q5W2hfok6HOjtU
oVERapqHbFOAwafspPGweVDcsPMPIXDOShy0QJuajhmaSV97fQrTx0QYt0A1ItKms44Cn8cLy15R
GmQOUdizcZpIeRSbmxSHxlHKbXyfMXdOTnmE/+nQ74oBTDrPEtgTi+FadT0KxjYYaFBh0A9FHj+h
kvIntAzWDJ7UDqREfGlWGsR4/+boPUrkDGXCXcczCCwH4h96S/MO/1aVgWlKb3BqBLw/gQ6z4yN1
e8hG3plhrqhHsyoYeuzA4/g4q8wg46qhgACt5djdgQbu7Epd5IcRB0orx+bNEzUSJzN+UQFb0bG0
nWNDvU+c1HhQAk7Vs4Mh8QS0QTFM/Wziqd8a6Z8J6ZT8k5QwnTesSInBKQm4D5elkgec+3bNwH01
36HfK5+y1sJ+12Hpz2iIfRAFwM1j7VuEdQReTendiOBcBD240kChvIX1uOrGOIbz8Tq3/PlLSU6P
mfrSVm62SXMIsMGcHhgK+uLqNFwmkAcdc9MvxyAAlSv/xTqsNfHL1q+TnepX/LnrV1QQum1gS+xB
VWzOzWP26rjV3W10eBziQQEKJg7QysK5l1E54fTVgETy3xgXZbqrvfBhuLLdDSgqf7VaiEJ2TvTD
BL/PtyJmXaAgbV7DsoEopNlEP0pXO1WQ0vWjtvWOWsWwnWBNfAsMDd8xeUj6NN7ggWMJH24ocD+y
R6hgYcf9lBWonQblo1YdisA+q4ZitgBTt2KlD0cB9mT+loY1/ZOYEA8QkT28QDk73nr4cvmBNWXD
VXdyqAMXZrdttSE7NNo0YG9gvciYAZxeGjqqEv0A/kb8NldTYg7FkJCDXjsrYaICGq30YPp3H/+R
p4ADKGMnjnW2VYFUNiXoWHk7WmcD6miZF5jHUvUcbHvLNeVQduJiWejI7xxfXZRnjLI6TkafH9oU
PDFHwza0qosNM0aoRalu1YHlQ1fUsHTE+qpoe98UVXHVAxNa37IGAdd2pz0qSvla90LzFQ6TH7tt
BFmRZTQC/XuTdNP3rq/71eCY5l2PE+ueiTG8jVAeWEKmilcVf0aha9y3qWtfdNuMXqtsWzHXeI0H
Eb8W2bZRHdinyqexf22a/GRrwr1z2RqvUivmntHbxmvO0w+9v2OaMMXLBBZEAfRUbWpfyql0bvaA
+gsT4de+j7qjq/co9KrBoUgKiL3E1has4h9G59prwCy1BzjdP5kTTt+4pakq1BBeKG5X4qfovY9x
6YH1N4zegAcZDs/Uh5aHufYEsPnaiJjxOoVOQD2QN7FzUWN/M2lM9QysX18ZSmBnObm7fnR0v3Wx
AAqBQ3tj+7pu2zfZ5dOphBowhsbpzWqFDtkD3gBXjy4OPITo36QRjyeRC+mHqZjeDA1bFlcPw53Z
aNjgwXUD/CoghE7Ul/j7OJUwoYYThRr/0G+N6CXF2w/OPfW7GYvisjQMeI8PXRAi3tswwkP0f8ex
o4rxsoBXIb2wUIDrwSaWJupz/3mJLbHlLSZHCBs7+ehb0AN5rz3lOWHU3wfoN266uKuPsKjXniNe
vNCSK6qGwme2nV4hYF0D4B3aKxowIu0HHGXZk43P9cQCMPYDtYaDX/omCcx7K4EpbFGqvAwd/9Po
oNxfkho7WtBBpm1alxr8+ailpOJUTCGbJ9DU2sQSSGv6+ZFKj93ekMn5RJfLAunDc/fDZSU8pKZT
9mcZteRz6ME4zIJHS+i+Z/HQX4oEB11ZZCUgJrFwX6muNzYh2C6oWdCoHbsdjlujbzSY6El+sSaG
xZGfywReYg7cr9QRATU9aVzKGlXfXGL3OeDkdkUjQQurJytOog11i751gDHUwKiy2OgPVp/sQ6NP
nws3j65Wzq6g0aXPHk4FnwPROqsYr8sDxbiM2rMMxTccBqx5E7lPgwf4Yt7DsECrPPOrnQX11sH/
YkddUPFBWA0n4DWs5A2axTFcTNzqHDNvb+uFd2OezRw8VvpqAxwjDI5VcGnAaH0NNcNaxwnU+U3N
dC6x0zoAJMTufJXmkkH4RjjroeLwU6BhSkyH5C2DxrGfZDI9NxDaO3WhYW3BrG+eOGRA/ZTz5Du3
zYNjFdbvIOu3tVEVPyZlJZtXIwMF2uyhukyAE2qEyfRDz/v7ol66oFG6pOD7Qet/22GRJ2I1Mrhl
941b21eAQRLQNFFuA2W5fwRSgXhkWfGjtOWj07EkKkIv3VdSQh9AsVkCPMiEnlo3IrJontfspgmi
rAvVRS9ge4af/hYpMgxl5GYW+LOcw9/5890so9l9GnUSGwQ+HJL5C4xX03EoVmRmvSUI7zwgeX8J
x3KzQHvpqoLEzJxLXS3q2j2wF70PfzDQZ7BaXMVDzJ5tlPHvg94f3C45DVZRfukc2eyDMI12gxtY
b67n+NVo8+922HZrrDvCs4SE7CN06noFCaJwa6NCt25UdYoqUtS4WXKIqqg/LKWrVokK0CDFlq7K
TVHSOCwhSqNbDrX+u86w/cNRtuJ1lDGs5+Dl4qwCBxQHDiIYX0VeWO0aLhjWP6rvibq+wcrV2sGH
s527rkqngULL8n0LD6MVxRyaEk+6gY2dHX68hStYdsDj7Acl0j9Id2gb2zig7Pp1uSnFc9PKj1yG
z/M9KdZPCbQshhuKItm3qETxAqChX52FdUTPA/7M227cYR2QHsZ+Kh44//FWehXXv1h71Dte/USl
rgPtLuc3E3qlRw0KOuCSsf7VyepvoboZNnbnIZPVW3DTtqRdQqol0nWrfYsa+aJ68kF6m1Lw/M2B
vEF5bhUBVb0aTIhUzn0aApSv8ifp8X2VTs8t/g9PThsFl2LEetnRJHuHolLqa7mTXbg7jc8RFEYp
PhmAh0RNZu2hAKa/YwlQ6DmWoLV9qxsUzen53qk3wfzUpz6Eab7FEb5pyytifhsUwtNPve7O0+aY
XdjbkrPgXNZqTaBpvU+acaTqphcOdJXWfLKtCtUkr/UjrcDnRtJyUtb8CMzJKwnKUX6Qp/FZi8Da
VPiipVnsACj2qbvExjqJgBdNX91gBxFEP+Ntw+52WaRXLCXhB+dAoAW/Jyz+/l4NU+jb4OidP8Wr
1CiuRQp1BDVI+WkZhPqKLrkDcSaP9/NAbY3aJrNs3QeWXVzjgJ97MzVyX1StAexcZexGXnlPtaNj
F5Oy9TxaQlZuXfC8wTMKoyl0c58mB9RFdOZIOVqbwq2jjfadpF0GdRhBzdwdIZY7i8t9GqYcx+QN
6A9esek12HHj/X+KlKgsFEacq/Y/nH3Zdtw6luWv3OXnZhYBAgTQqzIfGLNCoVmW5Bcs2ZY5z+D4
9b1JOa+skErqrJdYAYCM4ACCwDl7sCRQ4gTqUJYAxnCuSyd92vlb6CcNbJAUeuS0x7zx3DAXs9xa
CIjLnMalA7jM3NBYUbaMZOiAQoJfZk1yPhhXnhZlagNVVPxgaUeu/IbZV7ENlVEZCbGZi35QuZcB
OEZT2/zhAJ29hoNMsgRQh1zZClrebQCd3YCN1akJoJGKRGk6pb7nmvlDa4YFfCCGWx8pNgIdTBu6
Vjoq2r2lMc+bv8HbcZoMUphIKigSL+ZKOW3zrKX2UnYJ/U5oAdjZnLah8P0BPy7fdrCs3sEnDVAW
4IHhqoOkzsvHXPf3ZkEEfAPrSbmCEt+4sBskOWavtBcPtfnbXFfBkMqOgDKYq2bntdmDbS5KI9zt
2Mrrl3q7MMCTA4Jj2akPrcxxOOtgU/m1B2SB2J2+kZDYueoRLxym6pSC8Yk5EjTGpmIBWvdG9rJd
WQWgUaG2ul018YvhOXMKhii7Hmgt1yxx7GXZV/y6yzrr3A3EZi6B9cWvX28fCDj8ztvPjX7lasxS
1PP2807T9vH0+3PpZXsxxuE6bXNY3UwR+Uw1Re8BMPgD29qbuS5lNmQ8plbGwDHwGgowFcSDiNfa
FOW56eXD7UCk+j0NzPmJyTKGBFA0/A7nzfPUP8rPUQHwmSFaOm06tz9PWUdAfmIk5qGHaqArA1BN
vnMZxOF9HrUBVlSvy6YLih1G6cozxEX7y/a6DTHBdix360zRgZr44cFnEAKaSn2C++RNwZpEgSM3
hxNKV4uLJALHf0whyjnXzRsrk/ZLu+/Naq7rJTnkgOldGIPXWy5vcYGyyx4oC0z2rK+NXQKr2qMj
zkV7gMx34g4a3FK0BknvQtatC06GlAFAO5jit8J8BTFETPtPX/Tm03n4a33g4xRE5I7QxfMcb2rk
aWmftpomGyBXEZnvI4ixdzVk2adv84cGLPq5rs/sfhN2weGl8X/c9r1NpMr7ddDEKQAyCnP3pgDZ
JbTrbRESRLkgAHna2Vm1josiuGoYsFqpyqr7oIJtSW/oE5vYQGUKR2QgkHdjLcmGBTU9UZ2EiIw9
PJSthAs3lJyhnOjUN2FV3tp+HH6PDDzGnEyVF7luy9Mksqrl3KAxc8jtdHhwYPSwrh03B7slMi97
SkZsWCwialbVdnli8cm+2fbTb1lhzo3wax/GIbdgysI9J8t+1tQ2d7Vyo2Wg8/qiYoZs+t6yT7Ae
gJJcYJ34qUJCMcoodIQDex91YEOyGgbgfmi6XeHDaqqY2GphbOODOyXeUuCyzXXzR1LfmAzjCPg+
SMM15hKi0v6qCocKalghJuAZxGlWCPL+u/zSPnIXiDA37g92B7SMIBhVStr1cMN0sw1DSus+osXV
kPf6soBGMjq0fJirX7YykH68p6y6ssZEX7rhcBZEpf2jglbeuevY6oIvrrWu/K8QSioPVGGtO6/+
CWIDSyRn+M7unG6Z2N24N539FID/ec30gJBLrfpNZNnm1rUU+Lpx+uOdDVKXTUapNmLoiPOdDokE
+7ZDKCNrNVQPpuLc4HSDfZqk6s6yI5ji6X5Y2ZjBg61s8+u0TcUB+vJX9SjY9Sgyfu2W7YVjoz8W
s1KUDaOuLUxxAzjfyLj2oCUXAD+GD0ai4JRWWkIQt2fLo4a5OG8yb9zyBlCJuQx9j/zEdwAYLV2o
JYNU04s4WKsuy24M8uh7nyKOF8civSndlF1HZDG3zTVpRKHyraLkdK6z7GBY0bQKkOLD9i+7P//a
4DrXI+wunCa9IVHTXofRCvPG+LQN6jWkxYZdOi3o0dni07l+LgKSgCE37cEQBv+m9copqtfXtF1i
nGwWsOdhp8QC7vy5RUwhwedyLZ1LgMTK7Vw37zfMYUIxRQzncqLy8IQD1T3/zFwV9JMQHmwblsWY
AQxWWhoSfgUQ6lTnyAgEyeVggN5ssEz86WSQr2u7H8JuzCIbAGTxGUBLY6jJ2g9IdTs68aMFjNTP
oq73CH+2925fpitIZlWnyDcaSA1EF9rFgnNkBGDUMjYP0HpLoMHywG0VbYcCmbO5GNbBOkJU72tb
GwZgKvhr0bQZ1DHvu1AkAB8O/CC58Rfz9qCZ0slvbTyzQCe7BNL/51xfFXAbjWhmrwmJsNjPesBk
6rHdwevi9zc+1UEesd1BFfCzVj5tN/+KzdkhKSlEWqZ4Vp3BEyOKeijn/R0FA0s+gEzbS7n7bsDB
PJ1rmghAn8wt/NPU5I6nisRc5MKwPVY17jKK3eb7gxC6/m7sVC6x0qGYiuZA5SYgk8/NrFYAp1bW
LUQu5SahBjDt0SBQGcl9NpjzATHyi/mDBym7kHG5JMIUiNf/ux5PmYPpahdsX+oQQi6h+9qyRVvR
Q5EMDzOtL0n8uyh3+SVFTvFcWQQquhOtT3VNARJ5S0/SduR3CX2Yq1lai21C3W41F6e9U5G4l1iF
VeclmPt/7C1w/Ceq7KrTmI4PvCD1bSLaNdDa5UNfRLBMiFu6thJVPHSZ2UMcwYdMNQPevfKhPzHV
RzUxC+Egcz3vDmozQrXYvYxk88fuwNHvIbzg34ykxqwYgYPcEtAsseNNPDj+g6zUniXcvq5TWpxl
YQlG8lTfNk6+rB3dn1iiY/f197k2FUN6ohAAWM7FUAtQAFTpnI3o11BSgabYHNGEo6Y8RMUASV5c
6gXmLPKQDuPmJZY5b1EJe8PHAYwHwrwylwV0IumFC6WgPbA9d6JkExkiaou9ZNVdnbHqMuN1dTlX
aVSVU9UoCu2B8QMYUwNyguiGfK94ABbD/DUZNQZtUj/8UTdv+Ef5+etcy9O4kgs5iHzP69HLGQgV
anTpj6BZ2t0Q/oicUi5CZNzPfMgjneoUhAC7TvlDTSCo31T0R67F4Ckk/S7d1BgAhepgA/KVdWPc
BWy+KoCFeXQJtJyPFSDgREli+GMKEcUh9Pl9bCOeEyGRB4BGsGkUSW+pHV5BEa/4riQU73Wghoss
L9197EKGcm5AbwkAvH0UfVKBbTbxhzBHvYwMrsK8QRLTB8GEvMaBVLsQD+U6qlvr3pDm+RdSXbsL
3abDAQ7QEJDVZQVObHUmMPJuAMMHcZ7D4mwzFEgqummRwFdmKnMf6cLn8oAs6saZys+zQPibAZDe
g5nXlBL8LT2O552dJufgThHMIJFGeGkAVCI5j3RDvCppfzewuBjPk6nhaI+5wdcCDUVFIECHzMP8
UzI0ZFlBc2KXUHI7WJb7QIChX0L1BgEpJG3uGFA2TtiIh6Yrqk3U5eEmTKV4aAfEBGHd9rWCQPJJ
ZZS9nOtZ2d8XRvtXdZklZyAfuF5VDOClWVa3tR1mbUF4GxadLMmNJRQ9MB0/zCVteH9tAw41Nc0f
haNOcfntc8s45CaD6L6XRwquYHhJ7hoqh2l07A+kFWrvSkDcp9Kz3iQoAzCkAq/hufh6O8at7gCL
07t6GM1Z34VsG048FRtknnuCLuylVdud0qmINJg2CjIT8GoFuV8DYT1VA2JRrxCqKrdzse/kZeCK
ag2XtnaTzkyaGdMPxdUFlu7dvk1Jl2/CHPRDF5qjQJ9hqaGLfWYDD2QjPHfVgXsF+X+RH7A0Jzss
pdm2KXV9hjG4WAG9mdxwF36wrjPqb3VkHYQCNNmrhk1SFPVFMiAECgogiJGtri5SJYvTrojr5egM
4XftCsxvwvHBkuT33NuvI+diugqDD75UHhCgQ3BdXj78qBxOCw78Xd7j+vY9CPVugt47fXUdia7X
JRWSzpnxCG2sS0N7ttMKDFIFYMEddYFCl5XzPYLKbwo0DVTT2U0Ddf4VhcfCaWX56WlDR7WKglTc
qCTPvH4Sj/3VQ0b5SVVB7lHLhTF6AABWX1hfE19bX8H9a0/yBJ1oLsK5BlqGXeSs52LsNNB+D5ty
jbhJsqB20q0sJcOHyJKPaRnpi6hV44WIsp8OZdFDZEy5EoixbfHWQBFZItGm0R1FR4av/cgW896q
K6QHlbDu0IisuenF7+1N5ZhNX8T2et6d2Ml5iZfOddZVFKIpSJq5VwMCjldB27KrFsYyVlu7p3Op
9HPQZEaIRM9Fq8EWvWQSL6w22M179Z2AnjmTGBb+/RuYr6ulZSBxPtSCPf94D7eGKi3XNAggFcfG
+2jshm92mPGF6+btKRQE7avk3/XDVC//rp+211IP33qg3Re9GX5v3+BJTuCNdILJerXsWwNfMiah
ue101tcIb5FFwFmwz6Z7Ane+K6T9x4umKoevBWZcU20OkaTzQcvn+9YP7RnJ8AxzqMfcNdKOQUCj
wADYZPiaRdBgpc4dJZU+jZoQhKSpGBYa2C9o5sD5G8VKgQ7wP+zUOHrSc8ZPzzvxxs3xFine2wkp
D/daE7HN5GBtWh5A/ypKrfO29J1Fhxfgt0LQddhHzROUT2+Lpk/vmiiE6EIcJ4c0D8d9lLBoXcc0
vFV9GXoOEv1PsZN4TWFZK54FSJFYgkO9Gh/ctO4pwF0gpYFishho4p4qvyrL5dxsT2XLFoDyA3AX
MuquFeJbV2PVgU8KgOd3NvQrG7ATKNrGZxWQiA+VBWuqJu36i4JnydZxeA+MfU3OuryjntLRpUyy
6jwVjr+Doj3Z5oiknkMZO1gGhUvvYwIrKXuof3UECV6R5j+GCDtqSptrpLgwQiCI7JEGWkRD7ctg
IZJ+MWJsggnVVIwFNPDKBuYWXXvJaZVfQvfP5s1lGCftpQMT1otM+1h6TaWpPrJhp+OUBpM0d8ts
Wd2AqVfd1MxsIR5TXjxXjcB3W4B07ebGQMKfDyArsZxbmciwkLT9X3OjC97Lzc+5AWatFX4g3Wuj
d1ARNV8DknXb2orEpO0Ck6OuBhvCjI8ZfG2hEEL0CRYW7IphRTzXqzGFu0HvJ8ArsngHkAWUe0x/
8xxvsm1m71N7/F0sTPtcfI5WBRKZumljLqFu03fd0uFanyT2QE4jatQqpr11bVzMRFhJwNNP6dJ1
IJhYKDxorKq+KQnnCBLkT7Cfzr1aYuUcMAcSF4TcWa3lXE1Ul9O5Pm+K4dvQuHcqY3wt6i5dDonC
4idyvzXwboBdmY6x5m/VuoOLyR7T3wrC73iIHFsO18r4zGOWTa/6yIbde6ag4E1NuyfQ+gKpZPpq
JrnlIQW93CRW47W5fphzVi8prD8w2nNLbNtmCcJqs5iLL1sfZcjmYjpt7NDoz43/yLDRuoTuZFQv
ZrbbTGgrWqgqTxl0BMWt2lr24D0+89/mZj/vGniyT9S3bNpGTtt0JIXhsNvHC0RlnNELAlcd5o/S
wBvYikW/wtpaHyK7QvP8tSGi3kEw++KPuuevhnVXiMrHu+Mfw4SWgeaQ+Yv5t5Ni6A5ttLIm/X4H
QjtwVi2fZtH++WM0cHKvZAAig6OeBf7n+lKGqzyMsrOXTbsAVj5FFrm7+cfmHVIH0VyR8GI919Ga
IYiaQkoe/H4X3MfpEuCh0pgHYaUpnFL9Jg3OLSyxxnD50v7HTlBi5otc1gzcwMbB/LrW+8IO0gum
GPdALWm/u6Q4OFC9+Gq5SLwMkMnasqpxbnkRX8wbGNA6PYmB+0JnKYRrpLaWdfvLJzVdUSeW676i
SPNFNgye3fHEBkjtZC7ygMkFUdGvohxirwgj57a3s/gwFzUemRvSXyLsA6osrLWWJMyCh9HXtQdF
KPdMOB0UGENypsEZe+iqwl0baqebuRi3HbIkmPnYGvakzxcXXih+nNfPl3q+rCwDWQrRMb0Lx4hP
ehmSLUY1mRDNZRw7J9Dq6wcC3nLmJ7Ct0GLhxgSY/qlu/iCiTM79KB7WQa+099Iw74GpbXyCFejV
XK9Nxr2myoZ1ixXPmcv5CYgj5KSfSnPV/G1M4VSU5su5EKa9OQsROD2bi10aWbsC+aC5/nmLvxtx
ZegaPoqQcv+7bv42b4yxLl6qDMLyL3Xzt6SGnauFA1nCGiDzXIizbmYkpa0hbewhLAcYpsg85arw
MIMvnxvAWKU7pB8vJ1IlX84t+Jl4xVkESK2C5smXv/7rX//9Xz/6/+s/5Rc5Uut5Vv/rv1H+kRdD
BTUSc1T81w1E6/N03ufvbV7v8a/NU372mD7VH250CH9UeZ3/MsdbTUfz9y/j338f3fLRPL4qrDIT
muGyeaqGq6e6Scx8FDiPacv/38a/nuZfuRmKp39++ZE3GTw1rp78MM++/G7a/fznF0rn6/R8maaf
/902neU/v9wET395j8Fj+lgf7/T0WJt/frEE/YfLlUOETVyoo3AXv9c9zU3S/geTzIYPnOPaUDbm
7pe/srwyAf5V/IO6itmKQJpXCv7lrzpv5gb7H4oQG9s7DuVEcefLv8/91T18uad/ZU16kcM2vv7n
FyK+/IUk8XSrp3Pj3KYUQmNK2FQBG0lthvYfj1dh5k9b/x9WuC0keDDVo077LSpTDnwW5IZiMJXO
4rQe4UXjwDaAt8hNYApS+k26dIFn3jHk8LwuH5k3JMTzDVZynIoAagONtfjjiv4+6FcHicvw5iAR
eBRYBAMRKaT9+iANkLTVwLGSq3hhFpgZI6cKNCKSqCo8c0m4N1hirJAegWmiaSSIGm4PnelkVWRt
uQz9wllok1+lQH3CYozQ3SfH57w9PihbCoH75HA8kbjDf17EPEoH/CPJNlahuwUuEYDooE/TSDkP
FqjJKxCC6kUHJ6YVJgQwBIh8vjSUjWcAxJW7MGuen9VXj+qfV+ydu+pSR1LuStdVRMrXB5SZHIpm
ZZRtgormSFAP39PEvtB22XiSlieBZsr7+Bq8c4tchzhYKFFFMNU86kdYzaZWn+t0M9pEbATfJQnm
0XWwojJ3Prne7/4Xl3heFCfUdo/PTpdFWWVuumnqhK/qoD7Tyj/X7kBxmyFR+vGZTc/7Ue9TwnFx
WpxizieOL2ZHy5EYmqUbKQeocTnaOgCGdmsXqb2JWpAFijZYqqiJ11gxl+DjWP6eYk40DhAwLgp8
gFRmgENFlHMcx2RpA5eygviC2WO9qjwesS1G4+wMb+/h8PHBE/LewStHgufIHVD2pvY/nu8eS4iG
u3668bm8qI3VX+VJEHvtqAE7Nv3CuMVhsIL0EosqbvJ02Sc8XX18ENP9eDXGACfHOBGUIYwFYYqj
+4WLmksr69A3gqFAbhE0vCG9CGKzzQUQXa30PaiO0k/u25teMv0rYlmEYL5E3jyUDGI9jbHydKOy
Il82IWKDBgJmfZLbS6hTBZ+c5Dt/51AqCUWARQLIePQAZIb5EZE+csUIS3l2fttA+9mr9aasxWc3
9U2PRLKNCHfKybkuxwvi9U11uFRZnMDSrZnS32HRI3qh92NUXliYAkwuikt02SduXChM1t8qFQov
hgL78uP7SqZzOrqxeGW4CvgTh+CldHRjHai+Y4GUxBtAvNYEfsC0An0/fexCZx35wdfBLbaJmYL4
4UMeBj+dsruwRnZOdXj/8aG8vfp4uXLK0MdsaJ+wozdE1tAKMG9cfemU4cJUXeeVlgOF1zISJxAl
e/r479SbE6euC6syadsObrYzvRD+eKq6rGGNED3cCSBIo0+QbVt1zj5k1b4Po3UcKWjalJ+Mem+f
Ivwn7H+lUBw4WefoprOuqhQZTbRBTOS8CsPQgwYccjc/4sZ/CGP3u5M63//z0xRYhE4niW7Njvp0
M/SZWyFXvelE9nWyvFK/yjhFaj+5AmUM7u7wm/VH65N7+ebl5VBX4OGVjiuIxO18fXHHAGmiPMpw
ogjSQhmYMCwVfECcYlp/U+Xtf3yOguJvFKZSSLAd9xyrcHikkIDdKLtYIcKDzuvHSz9ydlkrFsEQ
PoVFncKQyTKfDFDzHXv9+FApQPGU07lilDrqtGSMgmjgwt8INiA/6YyJl+3ZpHvcRKC+ZvnBzQdr
35PvkS+TFQ+JupTVN6QpfUi2g4Jax3tVI0liAZx3j3zwqof1cbOXJj2wvqzPxDDoZZoX9oZm7k+N
xCRAuj49j6bY1xQvyWg6uXhBxbwc3G9mcM+aXG9n1USAij474TdPjVCYHcD0GN0Y6w8xtf/x1PB2
9Md+CKqNLwusnIfI8rouObeheY9obnZaqX4LabDyAr/xybV+06de//XxDLKgtZUGli43sMWlUN0p
4RwDaRO1uBCO/mS6+mYswn85xMbIKClTDjsaFcO6qwt3kOXGBQ00ttSiGgY8tC2gaZ8MwM6btzv+
yuXMIdNY5JLjv7JCpP+F1ZW4v5BPluM91Bb1NAlapCxdp1qcwD7o2upG3ytEfS0txGbCrgBq3AIV
AMYqaUaXeX2P17OXl3WFMFXcwqkxgHrBYH4CitB5GFi3xIJ6eh7tA9KpRczbR5ICPxpATHlZR9D9
Iny8/PixJO9dRXeabwmF9ZGkR1cx6lNI/Zq8hHVt1OLg4OVd9GoDcMpVb8pr5LyjZRzoyGsLfV71
UIzsLLhNteN6iMijo4fMY7A+WfkJHquPj+3Naw9XHfFAAUEj5mBJcjQSD3UwWklsFZs6m1IQUbq2
GKf/6XwCfzItC11puw5FVuT1w9JIyCWP2ik2mS5+Ct1Dlj/TizqJyIr1xcPHZ0TerGCEApJUcocw
YBoJn56fPx7NtuJDbUO6dpPJulm4FTDBvb93QfBYtRoonUwKf89h77m1+v572vmnUH9jmN1Srw4/
m7S+M04oyjhC1JgrYsZ4dOrcge8x0T0g+II3iw4m655rhgQqm+M5FDi/ZbQFCDJUO6Ka648vxHxZ
X43JuBCSYIWN5TVGKftoTE45qL2WS4sNhCc90lbupnaLaqkTUS1NINcklwcjuY00ovWArEHjRUWw
4CF78B3ir8ayDJZch9qDQX3qaVgf58bfImehFmPmFCexn7BtN6idU2i5MP0nj818o14dP6YkCByA
DY9zUG+mZAIIAywnAaAahwBYC55cdp1zYwPHB4tKTPEhP+nlcVKtSUth1QbqWCBjOCOMUEurQwpf
kuIuhOpimUKLoIYwOU/CZeiWj1i4bm0FcW0OLzunH6BLn5zjShRIdq3bJL8R3JxleJ1wOIHRDmZP
GTaGW2ZcdfmKV9zsYgJYOYU2nephgGTxIVgC1obMiaV6OL1corsB0FeAct1Yd7LBEQX6lzOwfYeg
A2njLcQNb8fR7rymTIeVBWlLWHU5a6vJQJtEHvfjvvB2dMWLGbERPBBYSgtbHD3nacW72nCWA/0H
iT1KT1XlQJc+wmiKZ+I0gTb7UsVxvIRoEK4qQUxYDBiLwXpYxRHygaaBs3WkboGFOItSG7KtrXsu
EGlfRhxCmRyM17yTSClNEkFfWxfGJ20LT6Smvw8LMKXaOL5JO068MKns9cdnR6eefNRTsFzBmpZi
3qzeLCICiHsWiRAQyFOg+4i0gKPP6LnNtofLzpoYuAUYYHBh6wVyQ0L23AkpckLtggBr5aUmvIKd
FxLdOXC9CP7ae7jWgMRB0x60j+qTd+qb9zcmoBKDIKIaioFaenQrHN3aUGGCmh8fFFs4KYPBarbu
0mTHSogQBtAa/PjyvF04T/8o5tkvR4huvnx/jIjKdqK0H0y2GfR90hUH6eQR1LGcZdpiuSUba4nI
jr3Qgm0jKZax0sX/4pwVnQI4oJ7DtOZo6c4DqoOK4Ais3HdWRYUb4ncWEiXBD9gfIEUgQ/nJhOLt
ewBnrQBFpcpRSrnHZ93bwA0zREo3QYnO0MQDnAmsaE9d9GFyP+bBrjDA6GPtuaqIOEHXiRdtCzGI
Qm8/uQH0bf+ExIvC+I/YmsIRvX4lAYALYFUzZBs/E9ECqdpNQNnOioeF1L8Gae3c3DxmEdxzA7Jl
yTlD+ueTQ3jzIsLC1sZ70YVUI8HS6+itCKHSBu/LLtsgIY48YvtEe+TIB59pjzbVPgnNdSPhUOyE
EPJ1WzAxvmk+3McDblUpwCnroSe4VOqXCjBdcuAb7cEE+5Oe+s6jMQV2GNYvxKWIh72+Tq0i2oxx
n22ohjEr+uFtAgc1L+DO2XSLrNw9+/iyTM/a0cDx6g+P+iUUo/oRTP5sI4rLMjBbt3K2wKJDNW3c
/G/+yZGcwxjLRqj89akh21/2PMA/NRsnBQYGirfXruv/Sj5ZA5L3+hoC4RhYGCEc4ZPXf+Q6CVBk
Fh41PnQ/W6ANgbhJVldliEwyhAY2lmVNohRAbUn5OCnM9bn72TG8Mx4jbooMgY2V4HQjXx+DL6AX
w4iVwrKSplBTCDZ2BPFpn54N6HHgiexVy8ONrldWNfz8+EI77/051hGYbykhASI6+nPgyqBIViBg
bNo7DejzJlIw5+MKBmNp/hNg6pUv+58NcU/icBoTtH1fhFCWh+QKeMd2sHAghgYfc3VnqzrwmpFo
aK5cdrG1HOEjA6zfbYc0+qIi473rj/c0UCetL4elmwV3Vgf1so9PiL/TRzkXmHZLAZOy454zAasQ
JFa4mICGbIGYwRKiqq7VRAj/+J/e7TsQ38fLSVLC7OPnb5QF+qkW6QaeHSMo2Ic+ETBQ7HwUWm62
tNZgXavbplbVhnfjvdQa+IE+++xApqfh+LlECgJBDAwCWDUdDQSYE0YCSgMI9cZuuAr4DuaB7RQ7
iUUHypaUelmXdb6xMuh8TuCppn2K4hCQMIg/LRBpIJ+8wN47IMRvKAzmJmDa8eo0aDgvchKmG4QZ
YG0/1I9xibnTx9f/7YxdYuwjAoOfiyAOPc4GVDZsZSwXan0l1CM8Y9cYkx3QbmMNSjL7UcFi1eOt
2SM75KUlTMaBjTqB/P5P7kYT4Gm8B1UX0iM5OKUd9VsodqXJQhq9bbF+VtQ0JwL4NBgXbZAf+2QW
9s4bhpEpA4cxDiu94/RbxAmrBh9OhbnFFdboNF4UcB9yneHrkOzU0EPqqT1AC0B8Mrkl7zzxCMfD
rBdjngCk4Gh9bXXDALFsN8HsAuv+nPmLQgBSmGfO9zLUF7YR92lzl49X4B+ITzoGmX78qKuCG+QI
QTHBQj7vqKtqDr8UICHTDRbOZ31mwT+Anuc62EOHAmuC8WcPigIMh7tGnkAv6xqJEbrs1RgvehU4
W9cpQVWwPAcm384IuYePu9T71+aPwzt6w+nAaSX8TNKN4VduNR7mbmslTb0su8uCqtUgDj09RPln
S4735l+YauIthNQWnxLDr18Clc8bLIsEEMqpuXaUvtDMCI/kHLS2LEV2ZmGFkq05ZNt0l5A18e11
NXY7K4K4+MdXwXk7hhIADTgCMAjw24jGvj6WDvQRO4YA7KYGpLPTdM2Dtl7pvn1sh1otYCvbdPDS
5QOsCCzgaE+wAlzDp31l5flF1pxn/aMsxQ/SpOsouAqqDtDj/idGH6w3u2jlQyefYd1EmiZDaMda
+aWA4J0L4h1t60eLldfQN9SQhw0ubQRlvTwNbrv218dnSd9On3CWCDPhdjPwmtnRFQewvxUueMOb
JsKBJUI1nhXg0Uuqmz6mF7oSK8BqobMeJw/2yL/hLjheTeSJk2KWl1FxK6hleaUzbhJM/uBoV0JZ
APjtvMLDjORhtoonlbkzU9MCTJQVqDy9l8vu/uMTeZuMkXiUEKnHjcIXRKhe3y5g0HjS5G68gVQ9
pqNDWgFPg0PwY3rTy9EriuJEt+15Q7JVDjdeDUojvJBvIjiReZh+R5/0H+a+HWKQeXaZwLQKg7Og
Rx1Icp2ork2LDTOnU6/f5WHluaxa1pmVLgsi9hpUCghSgPEDMm8WVIiMVECUd5yvspYvC55nABjH
3Rby1t0qj+7gKZwCjcW6TYjF2doOoMoWQFYCIGl5RarBQEuGJ1sNeaeb1D9AeubRIOG/H6ITp2L8
xAUrpitC+8KCZGOkml2q5cZkuoO6kniAYytfcqe6CSLWnAIs+y01drx2AnEZwapujelovWCtgBJ7
rn60uoXLYAiDrdjY+pw5iCl3PR1WhalLeEAIuWvZikEPFZEzK1poK6hXw0JZWCjEWHxisZ/aZzia
JWQxRucsoCrb6EF9B2n3F8n9n53OgmVHuTzJx16tRw4sdQAB4T69IkaQjfJhA5wHFYyagAtd8JqU
y7GsDZDdVnUGNsPGAM24wlwDYncpGTBPM+Zr3aYXSQf4dglP65WAvOcaCcTvGI+lZ0yld51MIPkH
WPKlUIZfjtB7tuI1Xgwb+PupR9g6JPWhsZsbmgXZSQjnXMjB6t0IkMZZ7/Tdytieot0BlOwH1obV
UnSmXYvU6I0OzR0oghcRiNKII/c+OOmO66UB9KlF+6S1ddcmjgvxEryH4UdwmiU+xMNC4O+D4Uww
kBLBXFgxOjoLKjuIRyCl4Ub+zqZVdZY2co0AKcSAVA6iKPFUaYklntdua4CKD7qw39ZtDLv2YYTI
FxmQshPiV2o3BKaYSeYNMgmWsFbdRcEI6lcIVTxVlTeuZZeLsSvAvWgfOsj8evAaYquYI/n6/yg7
j+W4mazbPhEi4M0UtopVpOhEUZwgpI8SkPAu4Z7+LuhOWiak+Ccd0eqWyiUyT56z99r1fCvyuosa
sQcr3LvA1Lq7uR2T3WuhyVn9Gqitk0X2iUj7LgHo8QTnjYnauGURWsnPs9pRgPV4C9oygVNdnAv1
Nu9u6vbL6JBhMBTmWe3d4epYn3eFBTFq+YmAB79QtCnOZssNvQz1sqLr+qmIOe3nk9aPXeS6jJMG
UKPtJE9i1onNVp0PmKiJEVgUDnqTdTe/7NDZdlWclFLcmqW9xTad4EiRSrJYCDlYvXdrhrza0fNE
EdOp0833Ccynu+9PqbueAEN8s+EPBkphfMJt+FXLNd3XRIZPpKFrAljPF403vDizph2ZJwBHjyWL
Rd068V2GqNGh50hkkIddk+nRSu4MW6VRrq+b4WDlYrwaFGZN38fD6Tk1+nojpiPhguywditHetK1
czPterANhBGuL/0+LrHuWolEjcRatN8wg5TBINdry9qJBQk3sTHPYZNzurZp8bbNZRb/8HxmjBz4
0ebMrJ4dW8vPmLBbmEVVGpVdTeXYVG/VtIfqTKwPrmk1bPPCC209y85Ff7Ap7cy5geRHTtR+r8B7
JX6UiNjedZN0yR1ADanhG1P3pdHyJU7pP0ZzNxBiiKU5ba3LKBQN/LVZQIkmzENY6VuaSwaDpRAf
ljLHZubENKfVorcJG+m3JE3X4WY3zNd1KgEm6G1sAvQVZE0m06ANJ0xeENVUkXNuNdPdQl/JV2y0
wK6jkzdY0a5V68ex+phXhAVUVb5d7dky72aakfEExah2cP3kbTlHmDur0wAMNqqbEdo0aopzTxrK
3VouTxDpzAids+5ntozxI01hOQozUVG93C0ofYmn8bxI1roTL6W8ANv9uIhSJGXm2sGw6/6KtutU
M8ik4TEDn3ZkAI3Fz5rGuZ2Hb4pbhVv2BfCF7Wc6AXUpfNcAd/erRjud9CoAFqvinWfJ31v7Oer6
/9IurqSZhmm2u0EtI7i+tO9GHBFTR79y9yhBMmjfUfHVTXsCRmYHc2TZp4if60ezG92QE8TlGouK
xFZePMrNVOzfB8dgl9xXK8khvgQdCLjPS4eKhYpK3gnbxEumWmQoeaK7jG5nR1Iz+k9lpn2o3LV+
b1v1wQPzIToZzihg44a00cCYJ4h62pKUSM2CpjB5rnk4h4kI7RX0o9vSgi/MdnmrDrWxjXS0VHa+
OyXFm1q/ztC0/HZW2B4Arn0SiE4lICbPaMY3t9ofxxZEC5PlR2Wgqjd7Aet6xIqO2ST26PmF7cBm
NYKtSixg9wGKMSU0UzOLq6aP7GJPz2ulFC+7JJOPK+WtKsved53ZCoh9UPytxauymXoR1Sv7lGak
z8jliTObmwQe9nArwerkarXHtU5w7d9LoN/um7TqEfrQvzlKud+EWj3/y2JYi8PF1uPE8BhgG5Zj
/+N28KdXYfmh86EtzI+p/1xnueyG1mzVTgxZ+nUAN8xqz/7Po3I+im6gyHR1mgq/XZ05HDhbi5aP
ohrMEiC9LGruoi3TPmTlJILFy3J/Le4qZXn5+5f4Wz18zDv0o4a0jmv1j7ns//S93ZVRclopdmy2
wCBKiCTpYppx62ZeMkHt7nYmSH9/yaMO/Ok2eLykSeMC9eTRf/7lG6VmAHQwOXa8eBXMsC1xgGwE
OHoxvg/Dvy6+v70aXym1qINxXaWn++v01nMHzLHZiil0heRrSoKXVt3oP2xKlfmrsewk9dl3Onfx
0MB6xzADzFErZx6Ntfc9Rwktb9EDLlxDoA6a/Y9F/Ic6nmmvZqIZPiQhwHl+Xl8YGPC0dLTgBGMU
v65u9Jn2TemMj+Ri3u7amnEtpo3lLcurYq2vtr5HNDu+yTG7TpOR/7OM//XXQcXAZuMd6ltEwr9O
wZqe/JVGWuCDFPuLMy3KraUWMmxSZT5lfXfu2GnjvW3sCHL//WyOn3KnPjl4re+GwvIn4aVBVrSE
+xbry5jW60l3C/AwfXbSVTgxmTuVsTpxqzItMtQmuqtu6WS3pkwbGM1F4jTs7WZt4Tc2v5J74Abe
xhBV85ZwWuqnXi9vFr2l/iUv0oe3DSppjPTlXlsDrWpxtLfDdjPl3nuhY6XYy/5fN+U//WRsPB59
RoR5uqoeN+n/eWZ0MZNPqrVFoq850pzFcYOy7b4NMOGCxpAGcyP0v8XIjSUHtmv2ZwMgXmg0yICF
zWadc7X+x0Nl/d5jYXaBWow35SAB/vV3o32yOFCjBfywjGDkdDq4XuaNUAF5zZqtJUpKI9AT6Y2b
mW60zAQp5vnUBiLd2tsq79rbzeDyX6ffV6HcDdLukqmWnOmDxfk9Wm9F46infCFStcI0rpm5kfCD
eM/2BAJ0Xg8G4DZireDQxbbyAsw8sPEQK0RU+05mefcDGdoBgoJvRVG3fuqtlT+u+4u0Z/06zAcu
fh+LJ2fsvk/Wndyr9W2zxjZu+/6+XDXPl447+YMuj2JjSQpVqUCOIC1i3J4wGi8e9Yn/Avs/0XR6
GH/ftf7Qq0HwTFf1kDPRAEaI/9OvXlplh2w4hWsoyfzTXelBVpCP6WLvZ49mxWlp9u9d7oIqNatY
5gS4DtuqAFFWH9MOZejf388f+jWoN9AIGrbN0YQI++f3Y4xDp+IOwpdvi/ax9OaW6cFQMy2tyHYf
M+0ywsC62It5MrcOzwvONU8ZxgeJT/60zM4adKI78ngWce6G2Xx2TOyXdXHte+LTzbHMaLoparC7
3nBqvMKFTVNSi3qSULLe9YfFq59TZxQP0JuD1dqGq37cXNay/OotQ38dcli9xkIf6+8f/XeJNoIr
+gwGczoEkt5vh5adFjRxrDyp9fZrj6E6aXawnr0H1BMkOjmUk859X+PWWI8X28y7lznbH7jlWLcT
eHhqL2orVxHs/YpfFirNBhzWPBnaY36kEMPPeagGt3j++xv/w/DgMHHgbaL9pHLa/9q0MUurHjXi
X8qeK09j5Q/Inrio0KMhUipe5SyDtFtfi8G5GT2aobX7kUvtx7+/jd87fbwLgyXM2MnQmfv+vHKm
0tIBaNRlktKB08jixTRent3d/cfr/BiY/nTSc99DbUlDkY6i6f7a3jR3kgSIMy4SXvIus3o3QTL/
6rbaR8VaXnercgNHg2UBy9nv3NYNNw9hFXoXv1xWQs/nMgYG8OoYh6DNwjbW92vcaCRvOPOzwgUH
aRPNRYlgB4Eu3AI18zVPuTdbEUlKU18C5QksrX3sf9TYCNkMvmEGCEXYVfMJq6jw+827/79/v47O
fM10UIxRXP38/dYVKRL8ggXt7plu7up9pNcJ04vu5t9f6A+qBb5gnn92gEMi/KsThU1m8gpwwUnW
bdNTu6IQhiPujR+s7OxI2ZLA2sbGjqJK9PQzVnAJ/zh3fp9oMMWEj65q9PVRw//S2legOglNR6bs
tcMXa++vtHq+dpgPOqhLSkav1y3gipnIe/7x2X+rXFlc9BvZjNEMUEv+sh/XUBuku5dFMi/mNWtp
wfYOs0oLYlZUlmiQivI6cBmPmlRNNIMSSucdFfWTt6Rv+eh90RQEBZnIEtv5Z0Gv/eEZo6w75Iwq
jxhizZ/XAGEN5WiqDHBHdXiqcorotBywJTjPmiseWn1LDoXmvvkSaxMaGwImirHxl3Uj+NRFfzA5
yj+W5W83GReRG5UwWmtcVQiRf35LdH1krnYzHIpp+SIV7Vqz//z9R/nDb/LTS/zym3R9A2mhXwTz
5MR1NGY843tmHVN8VMvmP1bA75X9z5/n+Lz/U4bRZtuE00AFLLPugWr1nsI5oXRFQa18+/vn+tNL
OaQecUODceL+KlFc6e3kGHxF0ts7bG8ovWX3om0188f+6e8v9ePf+mXTPFRoXI9cDghurD9/rG1k
hJpqx8daCU+2CuZf4vtojWactW15T0qNr7pVH1Xsa6Gn01035ivnPpRHWqDKcJrrtbh2k/d9Nr46
M7K8nJsHKhoWFTQmlH057/tu6h3EtCYzVNl95lhqfHzyT5Wa3rm1F1JXqLG9TDIQZn8rjOLO3Ii5
rjtMLma5szz3FVRks8/s2W1QpK4TAfODTF/kABs3e47+8bUcD8wvXwsbKrMyric04n49tAbiLEtr
opXq1WpU6FC+BiPIHYcgltqF5szONipwvmoDxris0oDgiTaAYhjyPZYwTiTBB9wFWte5oLB4PFCt
vlYfLbdBJKsjmGrVOi2vERHNCpYaCGKB4fgD8Bi6pe4e6ob6WjjTF+LZnta1z+j0MrwydNTJx2m+
tdXT6ChEinRPzsxOBAFzjlOUW3//Jv606VtMU7UfWjGWyi/P8WE/zNusZjFKGmbEQlDbdcPnxqyG
MB+6PJQzIT4goj8Um8EHMqeZocn8T43e72ZSbGZcg9TDd8jtVf1llta3FpMQQqMSzFbRbCC/IGeZ
BNe9iianeINkzYpJ8zzCMfd1UwuM4vwc3rBqtz2reN406zFf7mtDpjeOjREBNG9YdN7znNrLhVE8
ZjkzW04eWX+qPfUfNBVxBf+HwyuybdFuHvGBuXlRCwZck3V1xkkmdX+3Fvgyp3mPOsRGjJXQq0C5
Dzau9EGeHrXhOMTZakznSSmhfekSAb13lfYCiB1X0/BK62KLia8efL3UtlCtpB12ynLBZF9Go0Pc
nCY3eWaWtsYM6pJ6o4WS9SnQddt8bSQakO5oamTEu9SCIG3wrIT/qtxfmJjMfOJgwpQWwvZ5K+v9
a2bUN8bc1cGCR9534H8EiBy+EsGNDlnTmZ0uwxqnyxfNLMzAXNQengIKhl1CeBlq5200TCg6i9uF
b1Lzep/aT0RQU65IP0DfT9W5EvIpW5E+tMXS+DpgWDQywebtGqUyf+wNjgk1P3vI1/9UYwY22Gxq
bKm7oD6TUTrIdxCWD26dPzjZ+jqVzjcbfJf5mbSnsAbMXBL/fEEtPGlVFTc6MShl1fnkGq4+I8Mu
Hir7sylwUdbIgphn0F7RFY+ch9UewczhRHAzNpUNDF3dLXC3uxHWp0L1uNVZkImyDFzGlrD27lYS
TBQz+2+yVUbQN665QiFqvBuTpeILD1FtI9uv3mZ8+tFNEeb6Lnar8A8FKcnEZ54Zogus4QYX2bsi
xvMyuo/4jNEcTqd1oiqcduUdAbNIBqP2om/luo/heFBotKOeLYuBBBedCVo5Pom0EKFWTrd4WQit
bZc9zsziE+KjGK9GGpCx68QtEzzfbiwyXMhaiRAKskCpVHJryIOGKalvHD0nVMdHEAcOjDLq3NQ5
T5uZ7NRTAetKp7tMA3pU0CBW1WsPhiTMLOeOkPHOV1Bn+Yu5iGiv1JepbBIIkGOYFv0eWjZ/jCro
BqeHgbmCiULde7fWRljsESFT6erFMUnJIyFRYvEAAcGo+LsjpzLyLJYxyXO3/c7geEJV1LnF04Yn
oxymLyVdtzNkhEfLVNYb2UPnKjrlulYP+CHzd0UTdw5qKVDfdvG4tMBSNmi949iydBlRRFIvu1vp
oStYp/1osLVGsppLH4y1aia9SUFrq3f1WJPr3HpbsgEKTQiYIohmf9Vs8bUeGF6N0HDQsZTMXTJX
BjT11jDlx8ROfFqK8Z1vXICF5bMTnUNuaCs/WkWHRgjHsr/PQ59s1tAHNrtWtNrdx461RQsKy7lq
zfYpU5Yvg+zH2FJQeTHPALFvWHFDzF1QLzfczp1ztz46qdYFHsQ1q0HZzViRGJ3yLJYmyLWUpj6R
ewCa9ScuSu6pgE5znNbkRhn2jTvl7AcQaPOWJyPt33VbfVCRwtwKe7+qXmmcgNTORjfdEpcctWUz
x9Pgzr5UBhnanmL5NJa1/3+zaRykFGsdEHdU+1o2czwT2hDoklvU6mJY79zPjIxRpas0KqZO8Qtb
4605WgkjRL9zZ/uiVkL394oZDZqOIaDXD1JJa8kVtQK9fLd6+15xJ8jSr5Xr3VCrztFe6jomK3oP
isdCTcsgtXrqhxZDjrbPwVAwbNYM4GqWNd+L/kkhovME9TMAb2hFuxj0yCTj57UZ2z50PL/21Ddt
bka/ZPcI0WMTFFK8l1hefYCoUUXDSOPvTBhv+U4fsmILxFDJm8wd95PufXaM/DS5tbz0DfVPOk7E
pGCj1DcNzUEhP6y4ow1jeSXtjwxhh59CJStcE0R4te506kv+La1QLrImodcb7puxdEMhFfwfbc9c
e3OSdYUsXJc0O9058x3UTEKzOGguZg1RyTmGhIZavnRaF5ZTGsltqFG7lGdjAbY2Lwg+ddmMiT5Z
0le752LIHz3CiaqUuPY0hwyELJ82DVnq1STPhbmZ5946a0o0L+m7J4zbpp2+VfpKNrpH/8BcvXti
XgJHHqIbu0LvNnjk4E55XFtlHy3mxLim9pUDQpZOhD2rEoRDi2dtNi+piZnYYx/wnaI6b5OC0H7d
qQLdGwI+uwBnCBdAtCPLEExTejfrIwoXoh/9vgCoxqzQt+BH+lZjPHk4UA5NtMsT2RD0YSIGpYDW
wyrbbgikLO5yDZZ+NQsrlmlkeQqKjV0+GHmrxXtNi7ir9U8yk593jel6vXHS7x0HlJB7PBOCtZej
GvK1BYoz3TuadxqBBwbHlqQYfPg2fVdJg8iy7MGG4XAzVl9lbr21NOBDU7HuIIvClFd5/66Ad1NA
19zv+q2KnL7o4lFy8Atn3blNOh8NfXQ4DE15GQgzWSVZv1LtnoZy2gN3sHgtDgIWc+NnLU+VpfRf
JOZrW5UPtq1f16ZsYlUTN+VoqyGCBShYS/aADzWUOZNaNVMYqXE7izKhE1Lr2p0vJiwAinSzsFKg
GKmK+aldHIgWUJK7sWecpjhYsjRCJcsmgorO4iv6qy3TLBB2iU0Xq05QLUMWjGr3mrboK5waHJLW
xxsaKL+xWkbiiLAy5V5ZqAe2XuBXERQfnW1+HF30qg4usFDZmQmbN2mRy5NjDJFbTveEDxVhbTtD
0mg4opyJ6mGjf0PXxmZGe0YVQy1OM9wtshQ9ihgZ9je4aHJxawn1zfAa6FuKXvrEx9B8QsOZGdlp
sSlb12LuwnankZMShhD0RsbNub2da7tgKEWram/Yg1t9quKO/mNg5yiu2Ei0eGpyPcGbRIScr5bO
rYmSKCiJugy2cvkGHD0PvEH9XrSUcrjGw3wjeqhDGDrWNdpC1h2PIUofNbs6yp0kH2la6Qs4bh2k
KuPpiWS7QJoTAtuFpA+tyfpQVXXySDgnID4agWaQZWi34Agtnue0QTNIdMtFYXeNpsICZm9KtkLm
uhgt59t6N9cAs/odVU8biqbrAsOQnIFLGc31PuGbYmiQ0fKSpI9gvutiy9rn2AVOGxruq5Nnla8w
g0haN72va6LwXNjnQZ9nlAPWTm4oALtBMyX7Ddc7vFY3Sq/GIzqUmA4h8aqQWGer/ex2h+TGXah9
M/ZVcMGpDV5psO9NBuOZ1Nyo586EcMGsA93szLjqhH6qx/SEb1E8Fcb4qO3gGlNRvjfaROXpFnOw
6znNlTRjz6jM7DJZgbOuMiSHRgm6zDbjNXdSf5xmNcJDh8yu6PxJiTiUdrBagUedzXAbANfqKnOC
8pfajjUEX1rfTlnVLJdK44ZV6lpQNsqtWMfmJMWu/ePCpR9di5+vnqZOW8OEwUCDi5Hzzzdy/sWm
peROY70s3lNti/XiuDZI0wvkhLiarm24bZCq+FLOXM31uF/6nW9/4iA8jpOuBF3vbQUXY30+gu5J
r3TI8pZifMwb2p3VG1ygKVRYbP+4N7vGb20fxq1gMY5p3gGt+VX52wpLn+rUsOPK1klCZwX5Sz49
bEeS6VjM9h3KAxD4NpKs/QNb75xoO+oht8s+qXTHgrJ2/xt2YuBRC3loFKr9UmGg8nMV1QsKya1D
klX2V2vvvmqdgnhG1btrORkW5WzToL7qPgG/ua1YS/elrrY35NTx4Gtotnpkaaj/QqQn3p3L81oP
2Rye5gPtszDgD1W9Ln2lmRi4IFwIFq15B2RcxqmpEPLrCBFUnCEBW/DgV+rKU2casUEotU+Qo03a
o/nQyMrgQOcZtGuCyJT+aTYy/bILqYZYMCQnszwLaG637jpd2062V6tylnvj+I82ZVTSdDrNOaaV
TiurUBz3yck+D/rCGxcK8kOl6fyuygjJzspEoY/uFPXw7HTDFxq3m2/qeR/a46gnVr/h8zDfM/Lt
npCV0JGZPeVUnJpR/zBqLYnwlkyqfKy4m3nW7QZjUF03ai6+vA/r2gFhKEmsxN3rXGpSagiLN2d0
KZoT2yq462U3UqIi5UClx1TD2ec2nmhDlFlhh+ZQX90VRHfhFCtz0u6K4MqGv49FfOpo2nWLfUqX
Vo3d/EGX1MAKUZ/BTt0ZjMNyrxsy7MvuwqV6C3k4e1KcxWdFp2XZjUsaURJxW7VQSPTdVV2de2Xc
TEI+YfSJjIkwZwzC+g00LVdvAE5IwaK5Up9VK3sFEuxEdKE+IF/8rzW+O868XrWyt4O9ZqqDlSrr
DXpMJvcWkTmAEfSGwG77kEX0eaCW2rPV0JNBs2CcvLFI9oJ/cCJbwO+Z9ydWYyf5bpcndFVX0Pdq
rIxc0HP6oQEDVXHnmrfrPtinIW3upTS3275ieYy0wqgQolHSLUMgzK2YLKl4mQ0lzkW1xEZqoguy
6NzO2CR55F+JWmrPnE3PQ9Fq57Tm94HmV5V2z2zSyC6b/CgdEoJI9J5h/gv1SoDCy4Yl9yK2Jg11
Mtf9oeeoq/s1f2q2xUh00XxV8/JeG9f0uXzmuBiXwE4XK9l77hcu26jejwXhkZp36RUKRzdvHgRe
saBqmvqeITriAkVU5rnZ9zUQubWETpabodqIhAAb69xWNSFc0N+Fhx5OIFW4YWK8YGw2bqzc+Maf
pLeKtrBZuEG3NDWW8cpL0JNSAVkmbZZ5Log2auXtZOxhZcwfxcq1Z27cb1LqziMy3ESR6mXt1+WU
N8+arnSXmivTjwfJnVBeg/XSyDjyprg1diVpC7CRUkK6RZb9LK3dPk2tgqjI3tTQEO2KBIyLSVVM
ZAta0vZLk/5RPXNprfJLyQvdmWZ/ymlN8c9wiG26Ak7wkCu1tfrQ2rsSOha0WVGPN4x8VcCLzpuz
w0mCem+FxkpihzEcrNg61z7mdtIddVGztTYAHku7AfjKSEHw8gbAkGjqJyPqp+y+U2c7wlzyCJlt
ObsKWAW+sVchVhUiJtxaLt6hq+dFuFfKtTSA6/dl5NTAOPI9K6LG0s5iZL6VikxLiBg+6ZLcrkFD
70k+pFCrx9JCXFykzaWZJ0GCHeTnatmnaBMoUw0I0YVmhlmtkiRfeTwfYhWBtdYoAQsn0TNkZaUm
0Y+Z9s1GxYgkQaiRUe4YPU3ztj2aVXibGW4zTGltPekWRUT6vL8689wH9PnnyJt76cvMfrQaOJoO
bEgce+zZOmkGA2Vwp6L1Xqlllq0iUHkCFqqbqz/rjhUuYjNfxUBwLfpgrp41vsldx4/slWEvrGd8
V26wmuMTEjvqZUBcjWsqAQVHTXF+HnrRJMfzhRWfEdNUOL1vrqwgYSlnY9VMKJFGgmIWF0G53m94
qkfwlpeUjY/PE3SDNO/7vs0ftra8s8pXrdD1877WSbtatb+OHllB7YxeCLAKXTwZE1yxoeGgM8fB
3m3vaYdGkml6EVZESvtPDfKtF+7hfQRvACsYRWyePrXmQACa7Y9mhz2fTkM4dkNkGpZ4UTVGIin0
omwx49oZnYgBW1gJdY5yhjj8scHvb2VPq6ds1BL9GMLged8XvYx6Gp9R0RfXeWHdiLXCpq5sXziZ
1JcqhdlddmqM/hwE/GY6XK3X5uLmsMQF+H6/GgZeQ/RXQzuC+/idYnfXPtrV+Hks6SYO95u+96HZ
KABx+imxJjQW5G3U13HPr3NnPaBE4eShNcWoinjWghCXus++1jp8W31dstC1+zrI5VtrGv1pQKPt
7ypazn16dQniXGo+Uan151yyKvORd7HVHESdW7r+Nhdc/lAea+b0rvcWev2aJW07K8iejJAXcMUw
FmKu+j2s2jLoFRpfBUP8W+DF3mUp3JB+sBO5G1/gBqApKjqXnyCl9N0r7VFZQFSlZVOFbqpaYdo2
VYQNE/K7zUEebzkFUgWsg2iVCMeKdeoUdw+KSn0yy+rJ3KE+EdEELQF/ui+KfeV8Z8MFSr/6+/fq
25Jn4q537NfNLr9u9Lf+41h58Zq2/ggqxqdNL5Kl8D4VotUSe6e+IQkXvcWm1Q8D65gpr8oC7zg2
UGmFthyGc7OlAz3W/9pDdgrW85UrQ/rAfV2SepcBSHDJLWJL23L7ZlA6onhaMhcqxn3HBHgA8zMw
h63nxPV2K6xLRPiUuXPg5bW8N4thCh1FCjY1Zb7mPQkg2VaHOGTDCpdYYs/GEVM1UnnvcvpAu9kj
DouGLhFQ51yQ1jB1PTCZV9a0dR4H8oVa3X5aTLwSeWts98vw4E1fNaDfN5pDrlCefSjqzv7ysC5b
/taI+6Gb9Mizd+uibsX7bHmvPZePVltm2rVdoK3yNGAiutInPdNeFsA1aNXzPJTgKNPFN52d/GrD
VhLEfPe2uljXKes+ue7NgEQgZM1OTCKaKlhnvu9xKY0LZO3ruNFppFXRxmj6HwuyIKfWBqo9X3Ub
2EPWWMUb3iw5mJG7gGSoMUf4Zd8XOFk0hP1bG05Sxf6a37CP6Ser58ZiHQCTYS7vDRIJoGmuCGqJ
g2lWgLAfxpWJjKBndtngdp9pbGM/IuKYjQBiM0SIBkXKYzF4N61rrzRJKDibvjuxhx4591ool2cp
jewJsq3/Yz+nd9vEJFTd1qWXeJ3kcaeccqXzqLv9M5n04TA4oJ7BIfn6agSOoSSeueOzB/EfNapL
YnLhhEjqRejBdnCzlBi+oNxqcasYxWejphhlOcMfc1RfR2dzVTXfFc0cOnCewwk6OR06lysj+4W2
VLpvVIj+R7e8ViwvvwCq4a+29lIywrjYVsOm7R2Ghsaxo6poXmkccqPPvMVfIDuEhEmAokhTIqfG
7o7MpeFUju1Xs66eOe6f9qZZwqHkEBpKNg46gR+3sTtlNj8lDhq20dJ4+hF/MY8m2RVS8ythIpzW
IYUW/bIE0jBuxu3TUXIXDVVeS+RgCkglclb6dFNufms778VcumTRAB/kSI3ua0ljB+Kv3+lpQdC3
b1ZB11dNotX1ZdLHW0QIXxuHtTYZfRVU+NhD05AiKPdaBC7i+fDHppkbfDVmCy09/7bulhMU+bzF
peYFnrEwkdAtyjKDmIbxUkmWarVsN/pCjUrNcTE17QwIZj7jdqrcMdLq8ex0Hv4cmSfAtj5ZBaNM
mrm2X8iMkI2nZcygGVTczA0Doo2RFnO8Z1UWK4XGNKE5IqD6hmqL0fEwaRPifnqjVX63ddgxt2pr
6KfkPNpW69zsuf1cEimbtLvdHUFjh2L/s92M+Z3N1PdmlgbXoJbS1hr775lt32+ptKIJRCTBEqVN
Wf7t6DQn27jwKjJTuZFM83kvZsX/8TuLZQI0w4CrPEq6rOZvk3sypoebdxBXa5gnDBLjvZFifZox
Z/5fJ6uM3S3Id+jKXFNF4/nzRd+eybbKcsuOe0U8eZXxag9WE5vFGLnpQsfdy157h+42ovY6dxva
zd0/ruvY4H5tNniWCjwYcZbpIpz6VWow1nrW2oZBpCaFOPVHDohvp5m8WMYSwRyaTxM51nRUAaJq
h35p2Syie1levUq4igeTsKqKIMtrg46qTnxmZYSpkWenQuLOGfI3rMC30CvEw1BtD3lnDSHtjDyW
xV0/tO4jKTuhSLGIK1phPMA2+qY5WWz2EIZ8OxO+wDQyuIv+feubMKvq4sWu1xe1kcz6dGN5FJ0g
OdDqsoSa/qxOlXy0RuW/yvDGczGPr10KPd/Q5ecmuxbzMJP6wtCnwpkdMaU1YlOtyrjXmz30tKw6
4QL2PtIPLcPnLO9tZGQVR9Q6BV7XqP5OqDB3fusW4vt8KReLPrTbnXBweiHxtyODsmwN0hJ1ULYy
UcqsFG9bis2Ituw1H3vnTncPjQq4P4cong+DunbhvCzbpTX9at2Va9UUO6LHZ4JA+gu0cG6piDkX
78g7tovvxsj6F8p2p+tNGeojVcD/o+w8dhxn0iX6RATozVaUKK/yrjeJavPTe5fk09/Dnk23qlGF
O8DMatAqSVTmZyJOdJX9nLXlCzLZS0uvfJfO0372kjsi4tvbvoj2nhFxdLj9gx7pU9CRz7fWle6i
WXFOJgl7GtVJkyBzRBi0kjX4UOXztmVIv7a42ykO8FvYjEjsag9Ry9gUsxMoado+57m8jIIMxHwo
1hBrIfCXuc+jHAWiUl57WgRfMsrazqb96CUmFV7TvgH1MfZoHt+AAmDVGiZzM5ZGstKLEdeJWrE1
j3eGmYktkJbOt2ph+UnvnTQaSHNJ6GTWMt3Zeq7sGbpusqeYX+qjNTmar38vmzB+kUzjbyJF/uhJ
/2BaxQxiBuDG+L8k4UR/AUKdnTRQSgHT8vpoL5tJa6aUa7gYdhwqxXHWbML6OG3+d6bGukXLFI53
02zfFBa/AWJH0VwwJJzNtqU7QILhKYoFSH8AusTzZHQFqbHtUFwseaeN56YYxu3g2nngdcq0S8Kc
bAeXmXlVGuGpmPQTrEztpna119+Zo1ojqwPrHt13iiL9ArPy0YUO0AXSJ8MTAHBIKq6mjKEJXQN3
3kymjir8GEkdwux3iwjCksjYCT5UM42AvGbtJinp0z4/+z4onBacDLxgnTuGleo1+8ZVKX3izCKU
UHX745h3Pwk7tvxuLAu/EtMXQtiPIqcFcgQEAeibyWF2rWGp1DZp7UwnT0iRnFMY8IOKEoih+aVR
SrZ9I7uixri3MWwctUm8kH2lELsm5UpaVbWZGzXapCM7CzUfklWlsW0rW8Y/igqWJxxUZDimZEbL
RdpN8Y1hpSMZO9p2ltGwsU0z2TAHYVLPxiOQcXhM3YnCxpvvTEoIu6KpJNAOZ6jskaj0+2xuuJ6V
mkiB3n6H4FWxVeMB4/OJecrGt8+/Dc37oKQDA+95i3oWESFLtyttTQYQL0R3jQBDCvXoSscvypjt
Exi2y0BAAwAefLKeHxvKe2ESr4SnD9FJD+ENx5ZNXEW/HidX+tjr/KTU25s6/yXCGC55jkik7wn1
9Zo86A0ai0rcdynrDHPSfyKq/A8M6rSymb6hjZq1Ey3nY6ORvmISZh+4KEDWvWWddWmZby3sFb+o
Bv75RD9MFRvKguXqoj/51pZJ/9KenRjLWuSRNyzUQhJS5hyben4OUeHeymWfglpxWhm5IkieYYE2
mtEUWKnLBsKp6hd9BKaEMzwDTaXLnTTd8dCY7zP+aAygqfZqWgSGNXAFyLVsbcrlQtu2Q3k7Si+9
YEZk5lHX8aFLovWUliWrUg6XftD6vdXl91MVNusqNcNtNprscLK62Q6mTFZWk84Hkh9zNhSADghL
u53LTvO1of1mZUN1lxf5A3mX/YVlB2F/qLm3LqO72YmY4OpHq+ayHDMH8Fs8G7cyp1il5zrpOusZ
Dd8Ft5WPBuJVy81x77Gb3RjS3bI6WseKFZIzZTcHM7aOMWP4Ld54vss+PYBwtW6TSjsohiRSCQ9M
4ojiYKA3gixnMZZ35a0DOxMlnO7tp14IumOhrzt8nNgkCYUpSYhbU+BhGuaLS9y03ZOP7W4IjkUB
sWPwrqy9rnwXieeuskIdD13GYwCzHN5BFj0PDMSPkdKJw4Q9mqawfuBRnp7pc2j0c+NHgU33iBec
ibGhHqw5vUU3cBN2lbvjpspXo6X1G09XAnfIJt8uiVwBc7GebKt8nI3mSBlddl1yctz+FdMUwqfC
Iv1mGgZfNTprJ+vOhWiLaKi3LoUds5yzjil6iaCOVTz4EjMXBHKUWYV1LpX0IcxKgy3VoIHvDB9G
RrDWXHor3Y7uxnKa2OEbP+MFNeeUGuFRxwkiM3ZyJokKC5K8QD3+xQ/8g5wRxinQ2EWSq+JjuCbB
mG0YxV1FQGZRTad2WEJDraI44qOITEhLnrOJphIBdRY+qymmVEeI/AtoEibGD7UmNEAXff5vTwv0
hr/r3cRKbEPkObZkM1KgDurhOiZ4uF8AQq5esHvPTUQXTemDmGCaMDO955kqDMkYg6pEK6gf6+2I
z6m0/mNmYO1y6A1wTOW5Tnxdojjq0mOKKJGVtkyRtrSs+FzZAoLSyT5yrZWtQC+TyKsAAJT1plQd
eTEYcJd9TN4wdZtuM08T9ON+3dyGsX2ThBrhVYxTm3RE+OnC2EjqaiVU8670LKaR2X1tYWxB6+9s
EsO9kawh9qZinIeZZBU9rNkNW4/SmQ5tU95z+jPBHpnoFN1/6OPmg6FU0CTAg6GSucfDHe1mSC0r
vRl/MRANpjpikACPZpotyXymbdCV4WCAhJX4mlY/iEG/88JCP2Wm+wKlqEGn0k97rI4nat2byPNY
fYbRnbqo1Rw8dZGmEAhdiQb5kPXqypEZRZGTK6cPTPoBayCr1R9GTVE3UaiixBkR7wwoUdU6OoAu
y4NI+dKm+Q95J1pb8CJYNwCFfRAix42dRhly40Dv+/euLr/p9J2l6REgBERvzwz4VY4/itR21kyw
GewiaSIxpOEZ9jI+mLjbuIQnHuHXHtOIUdbnP6GPe82FfoJEGlogvOBr5hcx2SzRF4UeWa83Y8O0
XBLP+8Xu1/jgb/AW3JS2eEghgsKe+vsnsjjOe6eKUAhb0bSK+7J66FjZY+yqHqEqvocahAO99zC9
5UxtlEnxubq7zVBOyc7LmZBjkzdu6AMLn8ilaEMKzDd3GK0dfuUMWehYgTXpVVR7WXHnuA2xBURK
hVHFuLwtabmsLAGt4DWrvhstjMEahXnrZt2DN1CBI3d4tkZfx0xz4WpgLy7Ud93L+osTlV8cGB8s
hnwWLJLBNJp8Hh9a09nJaHHcFgNB5UXEc8fcPbh3fi8eE4Wdaxe+thpboM+/6H+8LH5UG3opLwt5
7UoQ38rKGdyCxemclfHKrHoLHCmrz1Gvom1ELin5vuGNEX9p/f64+CdFwySUBxzhgk3Vl0P8D4eB
dJjudqKOtr+XnVGDx6zoMnkyhgkzmZkcJ1E7myrChMSSXLTJM0LD3g8NmkCvL3S/cWM2tmI6/B5y
29OyNWkZRs/GXW6AfFAdNm8NbFZW/185cz7+Pijll9Agggk9Zj5X/USr921rtpEMpEUhL2XC1NRp
f37+3Xy04mEfA2ywLJwxrtvXX46SQxqJrUwGdjWezEb8sDUYnfQysLtqrX3Q60s+Fw9aKCyG7snN
bHfhVssMI0jNIluJagzJ3RyJv7b9YRDRmazEqivko2gszWf3hw5YiPfP/+qPxTV/NNRmjX0oso7f
9+If36spRT12jTIGjTbdSUUhv57sA1hCCC9Zdq1KJf/KrPLxHPEgtxPegfGODuua7hoNKSQvcskD
BQEkorNvZh7DUu7thzgL1OLVTWBrsyP4yialO9dvVlM5wPn1qHRb2Fd/Y5v+eLM2C2/VGIHHSLbE
yBjYTSmsT3O3DJoFiTPjJen1CT3+wFSFZ/G97tt5X9veK6N1FnuDBH1uReM5YbMRTEYLjcNWimM1
Z8/tLEkDhNH8NGUlO+2GajsHvgKTw4z3LUmvG+K2j4CoxC1mLXz0jK0VTX3l4fBDrS1Yd0PX7tA9
UYmkRwCjDvBXTW7MWsp1BOwHjZaerJBElm8ZfincpXul0KabatT1++kJaSJRyiGQRdhOzWoWqb2Z
aP4Dy56wqZizRfkfWYEQjr5SVJeis1cRc2KcW5WttKizTBBewtUfRf4d7WCyy8LQDVD3DT6yn/Ko
ICyHCab/LHr1pZ6MXeYkBJuElbNjmsng1DbuOyIbTmqjOyfT8DYxbK5AawxAsKRBdWUSXioI0Xv6
p12RcpmwJxwPlQlnQxTzJQRMvpf1LOAF/aw0c14xmdHWaT+Wvppo806O2OW1/hZ9QHlfYD3ccBEp
+5LBukJbwD0hCIxLn8wBX3UhehKZreEOS3C1V9V856XNtPEYRluVe+uh8aC9XXJWuX8WJVCdTvc9
TdNFtcY7qUMFDb1542IvvmSjHEg6JRLABLnI0Hs2VnZdvpFkP/us4d50Ny/WXqVaQdbaz53a+y1L
vU3jHnPExFo4b4B9y3Wdt/rBiaDpUHpVw32oiX3IGmaTtBxLDhyPlR4N9xpb4X3FXi1Ibf7b5pWP
8Zvfh86wy5xt1siFHrGN6OWuGNUgruN5JzSXnIvJ2aMnQGrVGNu4yTGWWkq5c4TtG/DCLmo6bbRI
Mdgj9uWeAwvVgIpeglx7v4XTbtH++4NOGHJeTcpTTjawiaLj4I4OGkM050p4dvAFwI6wKWyjU5vi
HIomT+yNbPwvsYR+dInUvWWa5LHaYGGW5kiR5iclwWiftiwV9RnmVNhEzxHt1J2in4fUJrOMNmGj
xLXyoj/U+B6OImGzlaYb+uP5FuX4sB5trd4Ih1UQ9eprktUKyAzQ/OY47VG1BuNoi739wF4MbpOM
hy3AKx+zmHmCylJvC9aviPbQMGvyh3Q72vRQi89GVqyFvVATHITkyVBoqzq3ayaDY7PRY5OnW1Rs
pkhrUiPxFrGG1EdvuOk9gYQ7gzTmOoyNIWy1fmNlVpCyjA7KOQJnlLdgsuvwnt8w+9tyCH2Zpeel
7y5iIzpCO7v1eru8jVN/SVRd9+A3dl2jrrk1BZtlCcMz9vp1kxA5nc704Gwk57u8scWmIxVnDVGu
wSFje/xN5gmOQXzWmJYnVrSPl8wEodGK4uw18W+8fn55/Lbv/ikHZEpG47YkW3kmJPVr432TzYP0
Rofw677fQavON6BuViERNg99Evm91ZCx4kY/BBMlZ2b/HI30Q6Bct6qyieNWeZhUq72kmo0bKBvL
AJ4DWKP0uz225A9UFhwtiQDZCVFgzfMwHwTa0MBgV8g10j3XPcYZ+MW7mDi5Tad0Nt6GV4wPFzNx
VOQAzXsddt8+f9fXRdjypknMwXsNcAAx65XpLDZSLD4Wid/F49RzWUS55JcDmZZ4ASh68ahUPhab
Zv35y2rGdaPMC6NdxPCmgW1kMXJVg6W5QbFrVDWgsuF1bHIOcQyMHDfTq+bKtcwE+0xpF9sBxlzd
6vU2W5DE5Tigr5jde0+Ih5CbixUkFnG1LSRqnvie1B9Ba9nVOyNEuJIW6KDGWnXxQ7SBYX/zkIoc
6EFxH6jTyeyNDs9A1PjNOJqbotAR+VuhtyqizDkaGstYe2RykCoOumQbpkncOdGpMp6Qk62SGjoI
lkTCq/WTh5DqGWfgwRnsd0z/w6W0PXmyRnPbNZwfPS75rIc9HeJvDRTFcfxWevdVbhtnZ8jve6HK
HRP0bct2hCu0ZKFZiPQQV/NWbWr8CCh19q3Ac8ZNknLEkc0uIwhZwvueqJPLBBMrBcv2bqWarFE8
OuvCQPgb6/mt3oiXwS7vJ4uAgKrWCS/ESt3wBdybQ6kj3tEp+g2KCJ7Lk3CZ/SfRYQl3jYHz7XtL
6YOyiko2e4cSIJhTOStvbuq1nmZwCmEsgISQaBK2Ez2jb5kVC3hZjVs8qupGm/oXto+2L7yOcbc5
3hg5LjuPNRL+k95ieen+R44wfIAYm4RSTmdMc3dE6/Y+zo/mjBIJX44a6Vx154VQtU/hZKwHxXwC
Ua0CwqTmHPFdi8Ldf/WkXg1TeEJhwbAMBrGrgqS6csLXQLKT3uVYIGB6WqV9Q7tIqvw6VJV9bKYJ
wupEI9FWWVm1znfW+WMYzYckTJ69Sd19/tdY16Od338N9T9IbEpzuNh/ty5RbTWeaQ11wEqsXg2x
uqpm/ZcntJ9OEh+UAouNXWP+NSot4oy0Q3y07k04wEOtxvZ9WL7ZEPGb8pqK5kc6iYeuGjGpRNY9
xhJidppoG06CXOLqRTKEWauawsqUGyBL6l9uNL92kY4uzimPaSepIg0OM8cE7dOkr2pcvqdRYfjq
i11Hpj8lgEvVNn61nEHcJBUy3lrxi7yHMt/tc737SWzYz6hNHt05agkNCQ+pxq/288/segVy/ZFd
jdzzQXRs7jji5CKHRyrRjhgJwltkYm+fv5J3fajhimOUAHGLWk11tev0QJQZpULvKQKDlQb1aXgE
2qPsXFBKm0yFPFt5nEnDFG2m1D6YRsgnj59iqB5pr9K9o45MQvEdcUG69s6gsAfQ+csshNi3tToc
2nxiwd5ke0b3d4A58aXp8bgyxBMDLBUDFrMMqclD0TGFM5Xovu5GfJiR4i913jlCg8ga7psi+blE
ZvPe2oJXn4WzjnLlve+t9FQrONIIAS1Whj0j3Y0bKnAJ84fzPNsx+Bx2djWji51lvx+S1y5ssiMr
SodEZMl+eohOhl4q5zBTboYenWdiFsfQcZXtbHmok/MRPYhOtWfjcFjhkfkR46r0y9z5ic7tAgFp
oI7VeK51O9/Mar+vxFIb9vUPpCBQa9LhtZTY6OEPbbNJf8lnD4qyMw2H2cFcT/LyVouVepdklzR+
ZJRmnMIE+VXRyC8useu7c0n1JVBC04h2YnX/e9fzRwfmgAKd1DgWy7KFKTfIPlNrvHOLUmsVM/he
LVMl1jf5F0PmD5XK8sImq0SGvIwv6AD/PgSU1DNEGXcCdt0cB2Y/v4uqc2EkoNnPtQb8Utm0mzZp
hguIlYfKq6sb0uSoOryzsGW9ayG5bb1eeVDEHO6cKF2PLHK3DkkhCNZws6S9luwmQzwouOMuaLjD
0zCB3qh+MNKk/O0bnOg2UiHX4brJeqAv+KRwGTOYHUeKl7DZJkSXf/FTvu55lzfuquDlFoIZmJBl
NvLHJy57eiCiY7wgy7s92pFXWuBp07ndyVKSX3NX9F+sT5d/8M+akBd0F8kGNg2OfwQkf79g59V9
HPamG0SRipmqi4t17Davnx8by9d19SL86yhfeWtM4a6lIWGjxbhJlwi/QTwsw1hKo56I9v6L5/Uf
b4ZYCBvalWuxfrxmukCvrFON4XwgpKUioeRXPFT9F2/md6DL3++G65IhDJkvrDc/TI7oZ4jRxjIe
ZNTqATGtK0TFzmVK4VCODiYuL8Xa5aghyquFZuWl95AIknNReyYpVoRz6CZS5mLI/dyg+M9j7GBp
mP/AACi3QBKaZ0966PFisJoxlOyd2kU7VZreIfcYPlgaUpOpvGlS76vtjuF8VPEQH8PkBfgR0PsP
NDYcpbWoVN0MkqRHnVpHD3Ylo3UTi/7SpG9e3lp7Hqe3qR0OzJ8iLr38XWTTbnKGO2Zq+OiIN0UX
3Jz5yWa7MKKLRC0rmE3xnhhs+djEIRSXziIvU9+p+g0/dtZqVZg7mQ7ZSrXh6NaZO286yVhAq1Tj
vvHEYrbJHliJMIYqgYNYyD02dLj3SWKlbMzMhntvBENVIJh357JfOxnMWpAj2R4nZbVyUdPsCdme
4fwOv4a+sg5xMhVrM4KNNoRe+TZUbJjxvmI81kGypMY5Be2wBQusr/smee5KHDlMrH/2LCNzFTma
1Ox5W1flvjHDclPkRoMet8aL7fhTZE6HOOYYyhQTHUa1M3XvfkyM8qI36YVJVLhjSthvLGdmf2di
nHTSalPPdk4WplP51aCJQ9y2P+zwAB+weBxr7ah4WBitEJc0uiM+ODSSD3mMkJs2l02Sotzr/XBy
REVuZddtzcazAtOrv7su02DQD+VCHJtwJkbDrVPH39juvs5z6mAryqON17TGxii0xEdoiSNTZlR/
KMeOFkg+5JFYQHFT10v65rdBqj8xmCuLQJuCiwOBavElaZrmzI342lsdFnWvVHbIdBFouuG5Z8oW
hGoW0QAy/ObULrnEl4i+tt86uP8uqhO91c2ssj+0MmZbbbhOmhkh9MgMp4xoATo4MDobdmwELV5B
8ZiniPGTAhNFmNvKHu+lezPWxQUEwBGdsQDLN2+ofodjKJKgcwtro5duHpSJFr43zjFy3ZVG7vmd
XeXf7ZwjX6nkcLb0sT+lvQGRcEC7q9stdV07COiSSu7PYant0nwon8gguxV9z6Krs5sVjjZ1HZem
64OsBtCPONhxSnboBf7WofHax3FO3w2ef8Ob8vsZuCBvdTvSjB/MUqEr7OOnPka/YFvORvcoFfjT
zU0PcXnrCMQfYuYedDxR+iKsbmtEJAdc4d3ghDdOxUhNk2a2Hh0xHwbErjzsD01ZDz7LqMAuu/KS
2ynBmS8wCqOXAeDeYRjLPUAJ8C+FU+wYtOfI/JMbvJT5S9i4G4z/KPWLuEVrrkR3BrLhUvNeNLVK
dsKsGAGZc4lrByTqgOiysPRnD8guWpwaFtrzEIcbqi4Degpu/IblatZqbTDb1lZLx8nvGh2TwFwA
3DXecMVraGktYwdeJNmgqZiRBjhu4IThtxbM9KFXo0CqBusMmI4Y9tzSH9BQr6rEgNCoZGWAXTFc
9zUqvqRFYwAl3Pb5FRjbfIypD21+BQ5qqrhQ9Y0tBbrZin8pmZP8sUrny+A2006ZxYjGH+xGK7JT
VWIzMXLd2o2V6/oJBS+mvmFBNmnEQticX2Y/1sFAJuyCSNY2CQKMFsmIX3qg+iBRyzyebttC5yPA
wbGpMdfUmpGdvHL0iOYzFnoMrgAdeiCUbPWXjXeCTdw8AQ7hNGrm2NyBWXgUY39XZqRbRPDOV54r
As+oKrQNCrYP7Ag7otaMtV6rTzmDnB3ihvXUhZy9U/dqtEJjkGsjGhjhlKOsWYc6JmUr84bbvj4n
+t0cD4xITWfFShCLfWpGAWfOtMMZi6zGip2baUQ/ZgxI83j8zENUOAC+YRMlWYnoJceG6EXbKoqS
fVNwIKM2KrR8OkDQu1HQsZzLrjYuqlmfanPvIf85iYn+GgwDS+kJPkxpFG9SxxLYfjMGNd1YNgxO
1+7yByf6T2b1tELNCHaCLQm/rpSNrSzfMQzu9MZR/YoudhUVPNUUxE+f1zD2x9JMZxGhUcRQDuvU
aX9XSpKhnDa5kY2wCVvhNE2tH9rVNy8BGcUy8zHDwXvQXMYaESL7VdEixVF0ZbqnKtqg1ydVIOt1
zBlauoVj2sXmQVXKtw7q+coeHgsV/R7q03htJcD3qManHZFNK3Sdaz5+72hIySelcfJLaRinAfOx
phv5ca61AUXD2CEsJsoh612U11o4bZUReZGXQoRwijBcm/QN7cIcKnUWrgYxxmlh7o1a7u061H2t
JgxqVnjuR8ApZgzyGxs/bhQ3fmpG61sHRH9j9F27awxUlM3M2AOiYR/EtnyXStsgqtyFVOmP9Rgh
vBfOEj/SIckbhQg+/y5+DwGuSjCAwyy2+f5t1ptXQ72xqyBjoN1E7zwl+76Zp3NrDfHa6TLNd7Su
O0Y0/liCHZat9XTQONbRwlhHtyms49x7z6pZHaA376aMYRTPM5xGweh+tqVzjCM90Ael3beM9nZA
lvYy7qKTxxG/HrAY0/Yn9qVq+bQ/f19Lo379tiA9s/Si+/koXOjAEKpzVdtB1JkF7c38HbYMrC+X
8V1UpSt18IjtVNmpjOGkfrGt/vh8EwG9SDiZly4Ut6vBi2GPJrJhkPdTRreUjds+VfdjXJtrTVan
5X7/olr/5wsSueLREaAbv249RA3vZcp4wT5zikAp4uqCiguPBWJOmwL/8FV83j9f0OEKVtEoElt0
9Q7TAg96N1K4w63euwZWwXzA5Yyp+qYeahOYIdiY/+83isqD4TOzA9VZ+qy/D43SMQscq8gCi2Gr
NxJ41lwVa6fpEC+Krb1MllRiaosv9sS69XFQg5RFV4lMZYxGMuXVUE8tBmxPuS7Za1To9zoDqkEh
uKBZ0ulkU0EfgAnl9KLeGDWApgJFmYvFKzAJEVljf2cybmKwsPGD1LLp7olQuOktxvRNmaN+9Lau
VsMAIkx1p3nDsBsSZ0T8i1+rqzjSJWiSld7KbalEjAlL9qWNSriaziLOxaiKLdI69GNX7mc0EivL
gKsMtn+XyjRDKlEgqO2Ki22Xwd5QbNUvljKv7Ejim1KZ7zE0lxunmZ+QPg57MysRvKWUGs371Mid
mPpXyXAPV0h2cjS9uiQCelmSKM4+6UtmvjqrCCWjSnbttoTByI3Y2iXylSaJNxYbPU+b74ba6xYn
OcJchSoRdLgRtDlbZAdpB0QmxXmE3n5q2AH5aLyrIEXYmCGbuSF4Y6fqxoF7ZOQ8WjIsEFLsC6e7
Ky2vhTxS5BsPjo/PZprrI1FADhjGTVZG2MHUAm+Ti4a8gKiTE2orDuwe2U8zjtklTGFqLc0PNSQu
QEXq2RiJf5kqaxtCrcInYWJcNZM9aZ+4t6LmfWiHn5GRZcyezbMimm4n7t2iY4imRxXDs1Okhvmt
0an1ZUgHf1zOOgtH5lqLuK+amjfs9tgvtZAEaYMryZtQcYcFC9SMMHbU3ZokUMH+nqTswJJwPI3L
+M2LS31tM1JrTZgT9cKhsyPMpO1rs6wgOWjNLd50bS5iv0v4H52x7IoBApy36FskXKYw0xAk8W2f
1dHFI/l7bc9et0FQ2j2QsX0ocoC6qEaPXYGhVvZpdPbKd74IE7+GtHZJIfdcDTylFTUs36N5Go2Z
YPkJn2/l9JvZHp9tby2EYR70isJWtx9MVpmB1nuDX5lTfFo2BmkiAx4dIukHO96rphJIrsy1olQp
fkFxO+qsehWvxpMgEpV8Cyjgca8/p73e7CeCmZhJG3s9s8+RSDOC0s3nUmiojvoO4XdMVozjxlvA
ARRqLrvl2hEZyn7qoAlAq49pnFgL+mS0rTwAAmEEJD/ttvT4WNoZ5JjlxPtsgqPUTuX3vtcy3xs9
FkQFYwXmdRXkdtK2bcQ81LR5Hv03quqt58rX0JpfptHZj/1EynY+/0So1J4dPXxovPdJj8+dFhVP
ltE/OImeH8wM8FPeNPphBDGkIahF3X6SFO2tYgCfHn3EO4gT0Z5/fox+PLnZBbChQBjkMRW7vpsy
1ZKq3hKWEw06s+0c0Wdhw1SvjQhyfeYeGvydX9yH/1DQQYaE0WszzmEGeT2EZPDXqy2/0SBPYADl
QtCRcgmi40A0YIW7LAW/09fIHdMu+aUUNH3xvMY2CmwHt9zwUofzkkKNf7gEKkkAyqqBqunbyJDZ
Ryhba4Atk9BNe/lTA6RNJuW6N4ldF8MvVU+tVSjCBzfk36/0AFEUg4s+tlaqVL6PLcrWReFtZE9Q
ZcIvpoL/+LxNGyg/KjLy0FAr/n1tZeqsYm6reOz1fI2eoMZ7Pr0QQDSsscEUev/y+ff7Dw8J807K
OZPKg6HvtdZHKyIV4Xwug5EsmpXbuchrpjdRzkbA8BbSxbRIBAZQ8UsWDdujLx6wj5WXR2yvi25U
d7FIX7sWaq9J+Wl2kkyYqt+bgyrIXCK6Xdhr2cb3esQ0IUYOwNE73X3+3pfP8u+ij5d2PIqvRbOH
KPjvz7pWazaVZS8DNcnjlR352iKR4e2/ePqoQupEFlR9pQX4OCnlPS4ejd+v+z8Xxx9z5jDUGou5
Bitli3uVeVSGxr/WvqjwPgZOoAj2HIv/UFZSXC6D4T9extSbsKfSloHDoHkNNLimWMcd2JlqQVSW
5u1DZMtw8LrFE2yfF8tmmJegY3L9ZphGnIv2V0G4//i8qf+Ii8SwRFz2dRUIqyttwElKqKeYU2gg
tvgD/NpTGPqdw9GBq6vK0+ff8T+aRxRsxJXTtGDT/MD8Zk8pROM1I3vgTkenVREgyUY7PDLKQc5l
pU8KwjSX9IdN66mrroPDFTlTsmo8min8ZFs2IS/8GxllHHfxNCcoXNib0baY69YL39QWF7uyi4S9
7dqO9TKfaZV3fj5DNoI8hAX6Ibfz91TxfDvM/VIW73XmqIgYxS3WyBlyJf9P2DJPVk2N1mBnALz1
LucpaFOHfTpgO7pR0F0V0IvcYnTSF+GNnojbjoZ0W+Spy2jNJMdj1JAk6nKl22ADp7TrcGkTylVR
DAdcYQxT23Jd9w/YO9QgjGeufEOZCef8Dsor+qIE/8dZRv4F8HBvWWWBwv77GUwlzxrN7Rgkebub
vewspBcHGorSwUyKdSOHL77sD4fZ732sazuqRUjQUoT//YrEqnANFkUdRKHzA6Ck3wmHSn+5wQfb
pdDhygdGqWz6ASLnSIP++dN2fZgtr48AfoGl8/uj3fn79Vs4st4ch3UAOQFtJrLGRf31nivGHZwY
lupYmTsRPtqEnXz+yss7+/Ms45VhgCBt5/Om9fi93P/z9x5FNQKfpgyAqSORbdU9g0sfuG/5Raes
/eM9mqySVIP9FU4Q9+rUZDrZEHhUl0Ge1zd1Mz3pZfJWWqj51dhm1mp0fl3V/RZIqbLCMtwtIlIx
lyjXvQs6znU9EfqTgQY9Fq1165iGu2hSpi+KCP0fnwiNJl0uml0XKM3VTVohw2c5T39rO+2tTmSb
Cf1l7SXNzi0WsZipNicQ7SsNSg3WGtI3M2zPVo5kkKTnN6m4057Ap42KPpW38h2j7QyPJB1xJrAk
NPS7JoQv1iah3LOVNU1t8/lX+uGTpndU+S/gbkow5sRXT3NTZFXYeVTirFy1TWdnP8NiEciU9kGG
cb4mrgIrVJSbtzOZL7duElHQLDm00Va33vMU6XuY1/ZOdyL9BkaAxqYWQoEcvnwmrn/py1+65OMC
qsH8oV0HKxAqW6v8pAcWc5i3WqtcqZNlBhpTLz/eSDcdb2XaMHXvX3BI7ZEd2luI3TCnUO9ikmSi
lRe2tiKFT9ri8PnneH3j/u+Po5hCts168vpHWTEE7wQaR2D47JxQIUKvlsNXddR12//7i6JqXaKQ
IeZdf1nA4pKUJStapkXp5cr+5yQiQPq5uG3T6FdnKdsKV2mI2mk0F2NfLb+opD6cfsufoFnIYhgh
sci8vl+1GPIjZ2If2OjJ77weSbLnQlGtBPNcs824SZzbuMPzWrgoOaWg9fv8o/6QVrP8CcxcUBDg
N1uWtH8fgMn/MXdey3FjadZ9lY66Rw28mZjqiD89kp4iJUo3CDrBmwMPPP2/wDZFopSZ07yajo6O
FiXmSZjjvrP32qnpF2U3Nhtr0G70oSI3OJ+KyZ1/VlYAMEZcLSydx3CVDJG1wJ9ubI30m6UNp9zJ
f7EZvH0VR9E4KDaprM0XtnJHjK1KzX+ThVjSOZMj/jEGAMbMl277WnpSHYJOKjJnZQUCSRBq5TkH
cLAS/JtIN8O1UuSvOGe2WUDeaJ4AHJlk0g1pjdtSiHU9Si2yP+tk7ro6G8qnL66xPjQplBnczfk9
9DizEEbEm0TOpxuw6iBatl2LAIhKNuYXQqE40jmIKZvgLMLAa2gXks+7dvxZ/qLb8CSpYBnsRxx1
Pn6ChZA4L9brDUa2HWfGnDZIJ6rJv26CPALFfNPATfKqd5NWY3FWnMn4DKKkfYp1b1FX+tXxq5iv
ObmZvIr4omXWnaoxR1l2kiUMpbLLjaGnF3YYVRBt1PPMS92yr9at2Z4bQX9iLp6+9vu5mDaxZFHr
xPXEaDCfi2PL8pl6WAU0MYTbPH+JiGrRQsodFoyr49f3i1vI3IDSEd7o5A+dXqZ3t7AopRhIBTT8
qM9+SoKynJX+p+mLzPKY+ngJphWNiW7uYxtGJwVhilBvY5JRTfEz2qSQcxfIFf2V3AzOxfFL+usj
ozlmE8VWTQNFyeytCJSk4rhXIpU1th+xW5yFJcAaSQOtRVgpdFRSkxXS/I63yq7oL49NMdiZYEoi
NITSwzTJvbuVQo6cFN14sSHWGTqrFw3nXaaLVU8MqWImsELG7jz1qRB1FgT01rHXGgwSil14t9hD
BbtosOTtGKP7h8u3z2HfLdrGgiIpult21MgjwyQ+K331Epojh6Ohr6wr7OI7P6eypavSnUJ1NBtl
i3O9zFnJXi1flU4yuq1fvkRtWV41lrcsOa6giO3klxFRRAArLkIqb1uja/xliqzgJvcVUhqkeyn2
zJuxz6HFSd5tj4xsRQmjW+Umtgffj770TR4gKCy+xO0wbBqlxrOIpbhvItuV5HKhSr660n3Ju/Gs
oNnXAwxGQ75LfHWd8wRXUqdxMF56wXkDS8VJdfnCzkPlwmmwJo1Bbz6NhvSiQTsij5SFoWcn2zIg
mLTyLODVQtI2bU07oRI8gA9hy9LZV3Eqk87llBCaKptkNjnwIemBoPRxAvt+1y8lvt+i7GT4OjWi
DDWRxCoZg4n1a3DaOfGGJtVuNWH0VPA0advtI0dStsiRM1LvVs5U3rAnajBH9JeQndklPra6vjJZ
s8ZpBtml5NmYAbNDWpFEokEMSzA8bArYW+RIYqstx0VQcVg8ZSZylM2hf583oE85+l+xfQuXIbmT
S5ZuAGcrUe+zLlo2tcUNiASMSDX42uuYW0bNASEet8GuVDdxZuXcPALMVbu+YS+zKaHWbryc2q8E
/m7BURsmT5P7NnTt+EVDClpNySWIvrtdLTsuu8R4NwBL6RQ7u1QKIV01kg7n0lQfqERy22ywgFrW
Ak0GcTk02yCIk6XyVQnxTvUNmDVpAmyDJF5bappfJrZ3GfuE5lRGop0jlEjlbIuZEsdOpK4snVq4
XNs5mZV8OPW1a5R09c53dBI+ULJewK0td5rd7kRl3I1jLd1qEGbZXcffAOQpS1JW1JViZDd5YGib
AtFu1mr+tZxsBJTJJaGv8rXFvGt28NwdCqrrrPOwiKG8xbUfiSW9uVuUtSpc9BLNNQy7H7EDJ0gP
UhcrhUKxdwoM9WuOK1XcXg2OsG5Uz6xQfz0+hMx3HIyTaDU5Tnubvf8i0c0CdsJZaxQb2yy89dgY
ykIW7ZPd8GYeb+kXQxUM+qmkAaCZtfdsRKY/lXls05KfiJ+NrUmU6bDYmFnRLb7LqH8a6YSR9y8F
peniKCYxB+i6ofwl9Te2vFZESPw3Wp0kq8TvbkU99ZOKgooz8bpJwC5BAi5BKUBTpaABwBIn5gCM
HGm4m6mnjKR/nWZVPNzsRMlzQyBgzaY+AoodQbByulFsqIHO4D0V1WVDxEQ55Cdy0H7RFMJ4ls1s
bZD9zGf0zkszLfAwajCuP1gDkTKtttOh0dPHH44/WvVN9f9x+cBmlWnUQB4qowScrf8Kyywq5oBw
U02s4jAv7iN/ADVnpP6UzcLBhVIuMt8qdrLZrQKjljdd1iGSgodeeuaTrmXU8UjIIAA4AfRU/Mh7
U9mhMkVX1g3o91pRnjl6/MPoknpP0Ee3Sqbj+1ielGahvUkEJ2WBmY1E0U9nTSEn9XIrpBUT1o8C
K5utVWiAAqRRGKwrfAD1T/hnL8NA4nlsIj6UgmtQvEugdkhLfL4TJcqVAn0WQo/4rsYUW7ugGFdd
x0lVLFFhziR5k9X6Qi6Np7jI/Q3YxWtUVMkCkCASKvk7+uuXgX0FY7PSbVK52ksQbKDjejeFlUe4
ARaJadabuo/URQxR0C1F8NpE5hVkBo20mMI5HzVjJwANdG2wIafFJBEARI4dp+ZGFgR4+EGzEUGk
r4MCtLgTxOVyIlcnTRW7td3BQEmKHQECxUUXZoYrfOuc+AkCUiiLrI3WJjeJtxHw1Vc19pEvmwmZ
eUEqs9NJrVUaJCZ4i+67KEx1U3GedUa8n+mmJU46xv5vVi+Q/cXEUNn+euJr3hcQItjRFy+D4qu7
LPCSpRlRt0jRR+fybdT50Q7GlLJoCqg9TpxHe1YoVPwoeYH9znaSoj/XjL3nugA29l2phXSHMO5c
Ulr10jALYJFye5FpJl1IaNJl0Ax3tg820rNMdRVYq0E1/JWWgl8xbkFxVm6Yay8cSzZnhYkGSSEY
fqf16W3iIw6Mqt4+V8sB9qJi01vUO7UgpNsvKWxqliW24Dn2sK8R3wXQLdsh0uGU5FDinkjcqTdW
WtzUrH/O1KpzKwmHpbC9kFVNzPlHfmVjE1yxiBgwBwl9E6sgOKgnljfhsEk5Jepif5VBj3K1TLpF
WzgpT8+pQwbnnQ7YuhpZG8cW1RpmLBLO2PZxA03UoyNdQ2lStPWAcbXR2ebg3ddyk92FNalY0OtZ
EGmNWII3oxe2CouAUPxkROSkN0GRiFxj45OOtArCzGU31WyrUt2Nii9Az4CGkiQgGITwMI9HCH+k
knUGj+ZCdONPr1G+OblIL/NSZpuFKhwmMykhRvIap2JchxiyCOrSdhkrp0xNjXP6p7SoYREtK9EL
AjSQqOi25GybQXquBnGfIMO/4tCX6r4PXf34EPWPes6HIYoINzx2lDngj4FX0D4ulT0NvAKMw3hT
s69exgY9WaANJAbAXOZDeBYAlt71pdwALfFRL+sVlA9EyJmc8z+pcVsFBrk0ceDKeZWS00AcNIOZ
tFFEcM2Jf7gYSkW7MI0FXu0f9HDuciVtwtF+5qgaiXJV7nRJwZJmW+cYsItFhBPfLbQ4WkrcMpZ+
KA3V1Lnoh1acWXn4YNX2T87dfpqRWLOsRMqrQaLFUXqRyzqEY7XGC1jCYY2GiqTf4CsBaNaZLxhr
u8JPL4rUbZFXbXvkFmdjD1MmbV8M6gLuqI13kg35ObUz1BgVZ8O+81Ouq6WkJflZ7+X5rurDmzSy
lIU2jNXO0dxAk4LLvPlOteGrURXVTWdJ4P2l9iKsImsJPgGbSi+DB5T8Tdo3gBCJX+mV2Lnse7Jb
EMerKxAEw1qXKqR3SZhdhc5T7zxkWvkjYlVmOcXomr56a8hBfSlHqo1nzwTGlSb2jQromfMteZkT
zXXlsfAe1XSrsxdf6Y11mXhBfJUNzgCbiW1yHpUVay9kKIVkbwfTf+yQZ+S44xnW6lXR2mDJG/Bq
ZpXUG1xEWB0dozqHQO2snRb1cKq1pMbI8VQUb/dD1owXPsTnbabK28EqxT6VbW8rrarcEq6eBuoJ
VJ7xl30y9gRc3di+TcuYzDWzNzYNMmO0SmAEo6gIShIttBnSWbqWS9PS8kmvg34hQBsu9SIyWKmb
6MkR/Xup9KDRv7ZEwiZ6DD4tq0g8AROxySBhEp3iOOuS+azmaJySa7NPQOzANWkQw/b5LTGy1W1Q
ZXurQwmk6L2zx4LuXEYTZTEL7xAlPgRO7yMUDhd5ol+NLULO0bSr5dik4arSyPxrh75ZdrGOLEzK
wJXjqAwsXVkQ29mssry/8qrABLQzgiYuzmudTYIVo/hF3szoMLAvfBsB/uu5/2//Nb/+R1ev/v4/
/Pk5L4Yy9IN69se/b1/zy8f0tfqf6bf+/a8+/s7f7/KU/x79Jxfhc5lX+c96/q8+fC6t//PbrR7r
xw9/WGd1WA83zWs53L5WTVK/fQeuY/qX/9u//Nvr26fcDcXrH789U3aqp0/zwzz77Z9/5b788RvL
zHdD5fT5//zL6U788du316r+2+Ixi//yO6+PVf3Hb5rxO+VZxk7L4XSfc1De0o7f4W/03xlLWQtO
JnHKHiaL2Swv64C/Un834HcjZsMONlUyWQ9WefP2V8rvGqVWg7I7i3JN4QzkX9f+4Rn++Uz/ljXp
dR5mdfXHb8YsJpR2MQHD/LAomHJUii/pYycBHyg49bRblhiReKoby9g1dcPLVoyltQ0rChZMRn69
9ftg/JKbYexWyCkerdCUdsRKWqu2MMvzRgzGhdLF0jnBhhmHopAQCoAzyM5EM1xlRaLaBJZZGqBp
s4K2gaannHjw8Srgt/q90siomjNcuUCzuufYG16NVs5W4wBDAhVMiHjMuE8NFrxK7pQrxtlH4KqP
Q9u8mkP2nWObM8nq19WAB0jYFzELvdKObqssv9b0/gscold1tBdm4u/6hslDZOcxpLnGk86irrnv
i+gO51m2CALjHPTbqsZ4ynHFSozFRZ77X1m7uxQuLtrBv8wrkhHyQvqRFoTnBayQFVJZOOHLkNjb
FzY/RfetfANHte5sx9UsyM6mXm8HwOiKAcFLjYrHQu/uG93csu/fYNnYGAEuBIOlE7n1t2lWnJOH
dysBDB+k8EpNwnNLHh7CoL/N7PrMVPNNXwmks9Xa67KnpIENl0YbqRnO2QKDKcXcE4cooVI1R1xc
o4LxODuyWo4JTf01Huttk8QU7PGtZM+h9mibD0EgUcdA1qxJrJebnelQ2+p8N+4gz2rRbkyVLw1J
S3JufuGtX2idcde39VaO8I96zmbMGvwl+LCD8DItKnXBkTdg0MJ4GmzzHCHmOoy8MxGC5TbaehkO
IAF0mmj1tdFQ89DDLVuI+74PzjMNHZWpxRvEMbu6JObdAmMRW7hZUjA4yW1gO3dh1LgVuajFgHyY
/JipTq/bvdvFqODjBGWl9BjG8oNg7eyF6k1PoF3S6G4LxjC0IrfSm69hAxV5TLdobq6sVNoAa9p2
BKM3fk56aEX9SW2U87oN903KsWASOw4UB0y1ZF00WzmJ9kEt38uFSkC944wLAKmkktXh96CQd+zT
t8TI3CQqsStWrUAQCfYFGm0meuNZUihUte0+kEZOpiX/xnJCcozwPlBCI5hQviv77szPxYUkIVyQ
+8pBvD7Ui5jEmoWd+A8GNZO2kM8G23hq8oEEDzScIpFus0DfTeu4Zdv0r6NnXKatdVuN5kVnpN+H
GoNDWN5FQvgki+fflQxdsEiuOOrb94r1I7V7ZpvW+d6YqDQT74bqd70I1BzWHmmoTbX1Szidefyz
j9MX8EhTzmocgEDxf5TWhLpkKTuYINhHzs0IQoxumjS5DkqcehanwqER2Mu0014wnoJlqB7VfDgj
/fLGgio5nXPcxf4E8fHryeRfnKNTu0bmVeFEbc+y0U4QtLITB+d7P2biMh4zt7SSHWpf+kVyrQ1q
geBlIF9TAx47xrF3UchesIKRV96Y2ljdkEKduWprxjeYQCM2k5qzLxVwqSW8qSuvHYfzWC7PjCKz
MQNCMKw0vwWu2o9rx8rSjdmzwPIMXaDCz0hQNCMzvRQwtK6qys8Rc4rbPAfQp+SsGj1eC/SszXln
ho/+qO0L0mXXZkOlU5/Mz77OsS07dHYSgQd9s063UM3zJQ6dCPBmxdGPIPEkAsm6yMvyhqB7cUG2
8zNxdFdOHFExSMvn0SK+TdHQ9zLW+8sy0777g/HNh4GyqLXsKVLHgCShlrEv9B9jJZI2CMXP1ER+
YhiDrkjQvZMhvrMldiMpwZ3TRu+msXpc93rncgZ5oTac44Mv4OE4OE3yVlLWMtYu2RFUHMCo1NoZ
OYMbKdGe4tT/0jrpDsPabR85X+TAugm1+iEeJfxlMi90BKEHG0RUggKUu5WmseLJC0J6hc7gaxBH
t1e1GuxSQM4cGhxj14b1bZpSf0/Sc6ZLUCb6V7Pvd13AvKFRYFwGavDMODxlbco5uHzYFrXiX0sm
++W8IIUaic647AokP/bYfq99SNRpNZ7lkQxAUnSF8q3TKo5wCJW1OzjeIpAs6tpp7JrYQLUCpc2A
rjC1qWAE0IgvSYEUa+HpE7OLbbYkLsC1PCkOuBym/mIXmnF5bjRG+9RiH78gAstcOVkur8WQB9ta
lr5mCYOHY8fhj8obv3Q2q7eFwVuzCFnfLqM2Sbemhlqi89VuWzpFvBoa+WXUi5xYdcciin1EPgS6
/4wtkOlmCqbVVNbEogkFYquiMLfkuF05erRHkM19RyaCeLzZGNivTD38iZdrDT/3OxsStLTkXVIV
uzRk6daKjRiqsbo3vPyytEL00nlE/GIQP4t8BF/XYg9XDIigSt5fmrH3U8sJkoL6sqlV82boEld1
0JnTKsDqNlhz1869yclNMfO+YC8FSTi7sX1FPWvTIL/PBx/VFF7FMx0C/tqG+bQs2b0kK2GG+Ub1
jOxFi5ThLimZ1hI6x9Yb1WEf9WL4WQvYonCfpswndhUNqS0Rk0AaQ/oBwfd1VHOk7gRW7v7zpfHB
Je2HlfKv18b/B1e9GK6PrXr/X1Y/ls91+Pz4ftn79kv/WPYyMvxrncssxv//58oW98DvhsLiFis3
yAFsN38ubSXb+d3hP6jIFczQrHr1/2Rt+1GgIoGgZG7hhHS2ou1QfQqMv822Vb/mxIUY+n2e+Eul
oM4ynFCfTXXZP4sif7YxO6/sWVDbVNSarYKyMXrWxI2wEWsPX3IcaM3WT05UiGc6jz8bmumBKLhk
Bd6QZqsNJEy1LM86a9epOSFZm8ZyY2MKtLnV0vFEvefj3vnP9manDNDc5KZXaS+Tv0SVtehxoL57
Uf65BXm/5Tj0WGa7cSyQBPvJLJm8lnpQe9k3rz73ryFO7OV4Cx/PZP787uyn3h/mBgNH+1Htt3hO
tyEZgjGaCfWUG+7QjZlJ4DpMRJZc8OHQ9Ze8uUuSfP6xw/6wwX5/Zw599ExBKPtmFZqEQ227xgnY
1LT6N/AszYlP/3h+9O+7Ys/ueyt8yH0q4bpof6g7w/1TWWQWmjUUKpGAIUuRFfmehXw3RCYp8JxA
+ICiPvVIrFk/cbJazpw0qbapJGE2bpkX+nJ89scx3x5v4cDNs2YdRLOrvAhZcuykliWpKDJw4ygE
vxz/9DeG6y86+vxgxkjsTM0SHnsTPEBrp+4dZI9Ouy0b1yuuywhOAgu4EZOnukyjJ5u6eLS1pZuq
PtPM76X+xcRBJEUnLvZAH5o7BSqTXDcgTC2F5mQBzWLZWF9DAIejW7OLOX7Jh9qYfv5OEuE0+qhV
DbzuTIZR6Id1CpuztG+D0pQeKklP3bpq8Hofb+3A47NnL0grCznB/ii2Vjs8aEqHuTwkneX4hx8Y
EOb6vKhuHN1rarGVh7FDBtFcGbrUnFV5km2Ot3Do608/f3ezbMlrDc3TxLYSAMT0xvjhjUTpHf/w
6R786t2bjWd6CrBsNKpymw+iuGH3jgnely0iMVnbg3Pqcu9EyfTQZcwGt9AWWhZ5Zr2VWDoTutJX
tb7JJRBlq+OXcuilmg1xcVYrldqFDS6cwNs2VMuwK5Is4PuEVsE9ZBeRFf2J+3agMWt2mIrVIqw0
UZA7HrIDC6WouezqWr50SLRz0TV4EB4Ge3v8yg4Mr9b083dvAMQpCDmZVBIZYj11/aCfN2/sT633
MMGhcyYa0vpKBKh24uoONTjrn+0QBwWKJbHVqDn7xNwgPatuOYysvR08ZatwYWhk+kIRkaPca8Jx
BhZx/zUrIr6fpw50p7k60Ix0y8k8ydzlcupvHIBgZ9gi21XVW87T8SYOXdysPyWDWSKA4BStCPrh
KxZST5VcEl1lM3IHBXLJ2rfZKN/Dhy5N9o44O8XueNMHetv8tKAOaq2zjXyA9Ei07ZVi952yI9nA
TsB1Z53/wMGeol4fb+xAh5vrGEK/5gxfjcydL3uat/J1sJyhYQzGiZHv0OfPOvQY+G2ttq2+E3ke
KG5HmlsAXVuxu/yTLcx6tML+0Y8r2dxRppKfQ3bK2TqNCy0/sWw5cAVzRWzFWiGsZMPcRUVIsC0V
8b0aadUJicuBIeLNQfSu1wIBCoQuqsSVK0NdjgqBLVBmkm+BxOquQ8ATJMNJb8wsKuHfSzBzNsmN
ld7HteIUpPXKIBWBBtYObqu8Hs0bH1ByQDhZ08C7JMCh6yBBcfZdRj9yj8gaKqX2QNh4a9cN8Roo
0+z0sgM8E1SuZ1p6jNSQ50q+ik/c06PSUXs7MSsc6u/Tz9/dpFHq/aLC8ODGUhyR7CjpQZe86nUz
oHIyy9orxYmX6VBLs26v6BGCH4jQLvX9ep2nsKBbP0LspYPs/FSPM2fLYL0zEnWwq96tDKCJYyuD
7eZY9MSnH7oAdXarQDWXRV72hJ6AkVH0PCbpJ5ZXRYBd5PgFHGpi1qXz2moCkygYlzLfDyMFlpyD
JIcYJFUnWjjU5WZdWubk1kDN07u5jerB9hx1UwIHPzG+Hvj+077//dsU4vp1cJ81Lkp3KGYTyCj1
FkpsJxb4bhaWN8fv04GrMKap5d1bqzhdiSu4HVzdLspoaZIyCbYI1sqpl/VQA7MJmL2foQH+AYRg
AUHYjaFpkd2i+zCG8vXxazh0r2YDBqf0ZT52EU8CE9UZz7p4CsY2uYVU5t0eb+LQVUxNv7tNgkQM
CxGF5ppFbatrCU1av7dzh1DI4w0ohy5iavldCyN6UykXzeh6VooCjEK5FfqvCPdbXyzyGqmIRm4f
Rp2n0fTG8jERwpQLzuMLbfzmRxLwG2sk8fYHmSppkV5wIqqUt0VWx8VVH/bSuDn+RQ9M/Ib28Xta
AwgGp3B0FzBWkW+Tqi2hmTtolsWtCvpGyxaiSHxxYlQ91NxsqNCdBqkDHAIXryKiLYD7cb8rSY3t
4Kz2wKQ8zzdOzXOHnsFs0LDwscRBbkuoXjwPniq4QA9zqpVFJnlmOlhR7wQB/NBlzQaPQGqQh41a
5ApV0TrU1V2Y2tdI5/W2WhIbNmj3jq/HyrA6/tQOXNncdVTC2XDCiV3LR08DLbg7ddXimajPeNu6
U7yeQ83MRhOw0MSjkAbgotaetC+T9WNpdaber30dQsj6c1czG1M0cjwDu4bPb1tBwXFSjo6dwJoY
fmFKQTv39RMLz7eQ2l9sKvXp+b3rlco4DHTBwtmlMtnhEYyQKIIinjlXAh1kIZx9LSUXMOWnW7rn
n2frsnY4+a2/+2aJMSK9aXT1RHno0MpIn277u2+jNwGWy1Z2dnKVvyDIXzdWuDENaV3IzU2SkuOX
pz8bObzhHC5cljDQF33du30Me89rkZnifhikByesH48/iAPD4hyeSq4FPYai8q5V5fsKZs06HfpT
hb5DQ6I+G2pYMxs1WX6JmyiEGNeLHGTOKK3qSo6xp0ZSKJyWqGxViS6dsUOVKYd1CBcCwxtnlMwJ
zibSU894kOWSUipZGaElypWoZG+44KixVE/Ut2fmvn8vWfXZKNVnWP1Seu8Optq4HPBqBKQGLMky
vx0CYPTWuGswL+hK8oSR90rSWpIr7Lo9MXkcegyzcStLDGjVpYOaXy67F1xomboShlzpJ0aPA6PV
nMJOuTPShkEkbhAHIxJgZzwLgi7cIcahtN7Uzol+feA63qgn797vshFWTBxW5MJYrh8JF48i4lEq
5XNziTYbnZxYslMvT2I3VZJJMCqssUKRO1gMuiCTqsYB9J9yJH4K13LoembjVKxojZKpiTJRtB0U
m1aBf0h4cnoq0eHAePvGqn53w3QpFjWo1dTtUFBDlxOlPW4aPFkyFnch5coJ49mhdmYDD3znAKpk
JFwzN4F0pQmB3usi7AOIgERunHKmH7pf08/fXU5qR4okKot9QWvoN7ofd7d+3EsnBvNDnz4bTlqz
TExKhKVbRgExC16QFFAAPURMnxoM52kefg4XpZel0rWHjCBq087EYrLp1Z/8/FkvDwuwsaVISreR
h867hHqsmLd9MiTSifnl0A2aLUo6TRBnapEv7pQZMvAACGOF42DES3f8Dh14jd7o1e+eL1vgPDIZ
qdxK62HJ1Ar5H4EcL2GwnsoYPHAN84gGuGIlME+SkLoiUO6EoSfPo49A+PgFHPr0WYfG9+AnYRTU
qIZb42vkFMULw7h8e/zTDx1fqrPVhuGotVfFDiotQWHFEGZ0nbLeJYrZ94YnSKftkmgbkEOOSAlf
8fpWwdxMWsDx9g9d3ayXY9zrcXjWHpUSo3m1s0iOrwnNhbr1uc+f2n33+GVV+ENgtKDvQh+5mlyl
9aOlGNGJh3NgllJn/TuWOFQ2mrolJg3ZDTG2aOs1JQEXHN/bOVFNx6/iwGH2m6v+3VXEuKI5G6GX
YEvVyXrxxJg2LyRTlJwGwgPx2gW+NrGWu7TKN0WOw+gyq6KWxdfnvsBsHEh8S0k60MNubpolspkw
DtN428aqnJALEOpZD+a9ggB3lYB0Ge8hgkryl9pPARoe/waHXpTZQJEb2KIqQ3JcEs6xu2Qd0tPb
gXykU7vhqT/9Ytn9xv14d4+rNO7DDveUq3hBubYqJVgZTiThKWvKRQ6XCLk8gO5PXc2b6/ldY4Vk
SkNSNB5OC8xZsLfLhRGrq+MfPq0tfnUlsxGjBgsmB6CakezLkeuEJanauWZBFK6qcwgCBaUQ/Tkh
ov7E1RwYY992Mu+uZhgA0I49+UEiiXr7mcoovEzO8KL4eujyTj9REj7wCryt2d81Y/YsbYSpI88s
S4vM8EISO4Rc/SlM16HLmI0VBDIUlaaRxKsUSF35/lCmyPpZ6UpWbo8/mkOXMBsvRsIYYlWP/L2S
WnHt4uhIyi0pvEhsjzdw4BrmKVvk1IhUIzFgnwoWskOaobCLrftOQWt2vIUDlzAHt2RJE/lOAP2w
iO0S8JVqgRIFfO6dmk4PXMLbhufdYw5GKdNJrXDcUaiwSZ26QhZsFDgndUnI3z51FW+i+3eNoHSr
pXZoexffGrph3ttbIzDzE6v+A/fobbJ99+mBht6Pao5wSUr178ZSN17VrpPvjn/3Azdosh68n9OM
LkscPL+9m6iBpq7HuO92hVDhqxdeVD4db+TAzDbH1qgEfLMDDsP96MT7DOiimmDMw6H3JCTnxOr4
0IXMBiqBGcYXWRWSOwanbGcYmR6f50pWLRHypN+PX8ihRmYLHIdqhJzEHT0C6WVJVgZWA9aXUPec
1ohONHLggc8RZ1Ld11VipCW4W1MqvpJg6STfsswQ0qnKxKHLmFp+90rRgk5GD90uzz0ZMbeUl09G
oA8vWmJrn7yK2eikSkAQGJLIy4sTKESSr6GtnxJXPrfYl9WP15CSgaEiY/L3ZUTc36qAqiudWTWl
1tXxZ/3rx4CY/2MDvUBVANM13kvEdl125JSgyDOS9fFP/3WXwOT/8dOTwYpy7D7pPrPHWxUa8kIb
OdbzBu1K1rUTl6BOL/9fZ28yLT62EsWk0WRd37mOHY7WdZMZUdJt/DgYsgsvl3vNWUbxINIvPu9X
ZUJ+ILvZ9ZyWijFJmUHn7zxij9ULzgXrxCUTyjCfYbFBUpbZGVrSpsNz1NwqEm7aR0kUsnTHu2WW
JubyfpCvMp/Tz2+tH/b6VRF5pNcubN3RycC0o/FGlSVLuVdMzmw+tUTnjOnjBTuRMB1fKpK9FWv6
Mmso7Qe5eorb9ut+A5rg46cTAtIZQ5HE+1FuQPxVwg5RjUuKcdl0Rvv1+Jtx6L2bjTEEgfiirsLW
zYMmbjcy9lYNp+04nDq9PFDtU53p8t51/ywairiN6IlOJxTPWVohThh1ZQs1ws3dp4H2KsGjIu1C
ZGPS/kT2L7fXY+VYxLOQY68EbuS1XRMvErsW6okB48DNRQ384VsNRZk5/tBGexua07JoqmCZx6Wz
64biPwvm+leZExvJxyaQ7zscUwwY6KNuFwcwD5QaJd/nnttsQJKMpomSQMR7osU610z7fGnmgfjU
9Ab68uNXt/QykeUWfq5HPT/DPaai6yTYN/eEvgtyi9SGE2uyQ89htjkaFVT3qWrqLme4anI71FUn
PZhWUUXXPcWg4VQs24H33J6NTUpvAFjO/GSvYmO+aEni+4GQKU0+dxlzqSEME1zoIoj3feoYYHX0
tv0pJUbxw2sT6VRXOnQNs57UqmqkE8IaY0UL0npBEJSSLJKk6+4+9U7NuVzIGUvdM/JiX0c5OklQ
/MadGrandO0HHvVcLKzlFWfNJr4bsnpMvCZan1WrskPneE7Lvb7+3FXMeobmkdis92a+t1tOMlap
1aT+lWPYSeceb+AthO4X89ycWBoDCc85L6n2CNYkkP2eqOXkARG3EwTnoFgSPHVaLgowKCJJEbLE
oiKZgnQzv7iyNICBa8Q3/filNMpQ2ZjlkOk/yzE26hcnAx0OOdlGvvNaK+SuBfsmZkP31dFFVCpT
XqQSfGpRo85VaXrelaRm6I7r1DqmUsOoIX06oQ8r5PidOvDCzpVokhpR+QnyFkaJj9agdwoIVEGH
RexEtzvQwOQFeT+3qCMW56gYij1Q1VpaNlGbij2cBfnUDH/gnZ3LPXuJoDVlTKt9VZnk5AVZZuoV
rEnVIstUppvgf/vcvZrN9mBf0QqYuedypBI91UXk3A66PJzAFx66jtnwV6G+qSU91PYpjLC7RLfK
qThqxdcg7Eblc3PSXJCf9g6H14Dw3DLVnQ2MdgXmlpQ+fO4GTZf2bh1RBh4RJ4VquzIp9o9mg8gA
NzcUhk9+++kde/f5RMpL/5+zK+tt1PfanwjJYDBwC0mXpNOmnc56Y832wyxmsTEYPv37ZKRX6vAv
QcptNYPj7dg+51liAVAaLKlIc9fm/gTtqSnOr0Oje+HiTKUU4PNY8ugeyZ/iGHa++B7CVOPLdaOz
2AmDKDqIjPoMt2adWTx94EaSsFz1w+6qBpaYSaeVciCQKD1UUzdruNON7RcCcu51mIv/kQflkrmB
DevxkIe1+7Mqs+EzkOnjb88Jwj+Xu7CyCZbAzBzAngh8WmBh4PP4Cj1r8tklJn9y/X6L07ESkJZo
zAIqa7aAS9CBVi3pUkCPdJ3itTc8X+7C2vcXm6Cw/qjHep4P8NebYZpupv4wwfWl3YhCa0O02ASZ
B4l/d9bhfV1CnuEhzGIq6h3cGfvhrm5yqDluNLTWkcXlGJfvYnbhPH3wOyjNoKYMtjjRGXx8rhso
b7GbCXKgfW/swVbh9BhyGT45IoRk0HWfX2xmMHZpHc61PcDix8JkrZxzA93pTGzcMdaGZ7GdQRLu
A6JgLNeXrvecZwQq7E0oAdK96vf/D2AyBthvhnnYIWY1XP9oDtPgJJIZLE8uN3A+WN65Iy2RklCj
A3971PIZ8uC1gmRTFTjNjWKTrUXaBUPZPROFssR4C7NdUGs3+rXW7OKcA27F9dtYAs8NLtqe1cO4
d4X2Ul/rKa0Kql7hbS5vLvdxZbMEi7dzMFNg6grtH9weWRSwqsvuD8/D6lRDqnADLLPWxmLD46bR
FXldBIcw59K9CXOHwHFAF739VHBh6ca4ray3v3JHbw4/6OFAZMUXMLsEuz7fSZpD/MtxIN66MVZr
DSz2O/HqllRcEQhaQJIlyWwHPAHE0aD9eHky1hrw/t3wHFiFgpCeHkqq8A4DAkeiGc/Nm7vrGlhs
+bOQY1uFBTk0AK9D8KSX7icV9lChvfz980XvvR2z2PJxn8M8pSTeKYbrEpRmJVzb5hHiwUNGVcLg
aOXwFM9+0TZ3sK/PxdME2bFNIsHKQltiHiM52h6y+/Sgaev8EVEOB7JoFP4jpT1ECi73ca2RxSWX
hbALpsSFaGEA9T2ICgD2SGra3vSAW/66ro1FCJC9dYKo1xD3o1PIPlKJbGCURhoKAPfTKEK4s15u
aGXF/Q/aMa7GHo617GCiVmb7OGMSipYc3LDrvr/Y+tBG5F7TO/Q0wy61eRKTLdoDJCKKZmNPriAo
vCUgUU0yyulcxQfwP4wiKQQ8pPOl8Rn0MhMli7mGYRHM9G5qG+X2AYKAwPyiGFtWJWQcYMprNl6i
a+tiER1AB6hgQh34B81aAekyQbhzS2sOoU4YrpXldVt4CTwsIQYXw2MrPFDJ9ZDA+429AHtbf75u
whYRImvbohSsoodxpmOYuKNs1M6D3sSfy99fG6VFhEDU8eLexVngFlzvQTkBtkVW1N7OeoKdwOVG
Vlb1ElVo2koBRe5Hh3kO+urQQLv766CrUpyu+/4iBIjSRB3rFG42sNX92ER9bJIJRu9XpgToYvtz
iYcPVHXDA4AelYaYXWymPRADGbvuoFmiCEcLFb2yI+Epcxro8Osiyqq9MDrc2PYrs0zPf39zFLd2
ZFqqIj6BV9e8QuJNkNT1nAiCtBmgHRvTfB6Od04bep7+N62MhEUd3A7jU2nORimSQndzLqOJ73hW
w/JjrOm+chr+87pZX2xwTxAq5jIGaF+BygLmtyjde6tRltpfbmBt1Lx/+6PHMeM9fGEPjs3xxJbG
/U/31GRJXyGtsjFo54vde4O22OCwFzIOCHXxiZIKMxEjcwkvaY07pSK3ZC6n6+pKdLHRVesMM23G
6DRA44AkvJFweyHxlOcba3hl9pfQQgjww54knMQJ0umQMCl8TmbYLIHlN34F1yJTdB9D4UJDAKSd
s/LKJPwSboiiS4v7pSiPjYRK/K4EwO1x0CzborGtxK6/hck3izqCYQ6qhE0BGa8GqoI6nIPhO26e
KP5dXmUrC2AJORxcDdsNRs1XYBnb3Vh7r2VRhL9nXkCBNWtgYnG5nZXVDB3Gf3YnZchEQbQQhnqk
hl6U5ZO9deM5BLOdhN7r5UbWOrMIARD2m4K5jfPjyN1MnTXYfdU9Rrj/ozQ8DUEDUUUBkOVGxW1t
chYhAAxvNeu2CV5IM4dHUrQz9LXlAMmoy91ZG7NFBJByksxpfPhkhAR40NJ3oh+in3K4JFQ+ZMwu
t7I2aIsQkNUqBud/LI8hDf3ElPDn/TBGlqgDfERsc8fPtsyXm1obsEUUcCsQda1xi2NRY3P6oE8e
HS9XX6/6+hI06EtkTsnklEduYl5C0cxWyAOwAlrAlxtYGaklUDDqTNBWPfNfcglL47SzDQPbMADq
0otR9k2Gsa7N7rq2Fof+GdYtC5RJTrKx4UdeQUDpDobXbv8KGT0FNT+n4HLTV3atZ+e/vwkzXhlz
151p8NKNVHzKILx3F1C/v89FLnZCmvi6t/8SNVjGKOuixhf8HhXqyJ+hXskbmjg8UuyrP5Q+jC4u
D9/K1vnr1fCmQ9Az6stoHslBjYBgJqWXBxBI7EMJ1Wdfs60dGr9/fLqLCDB2ygWjZAp/o/IeQysP
phYFDJ/9xI5+/yd2yjCB9WP/rYebyr6BTshGMm2te4vIMAzQTK57Uz4yrPXhNZqqUX1riMOG4wx9
n60M+d8r8jvXgyUyr9KjRbY0Kz55OSAVMAoZILv9JJ0gnp4CGhj+C6iqOr+DdUzFdkoIOBah1FcG
dJcjs1vtuYZQ/r5T1iMpTEkgSx8jAmS3LFaBvvXGDsKzt4F2tcOS2h1rciOCNpqTQloXwt1kcFEQ
jmMjQP/ytFDjoVG+e5YnQ2XpLue6gD6rgx8Hx56B9Ie2gPruHkapZIJbdjCchbNax3yUcTPUcLDN
+JA/dOEU5sUelykPlCkh8mZvJIsrs2vdIjd/rluCi2BHytG2kN7Vj3UjHfDVAFIac5sSOBvkr9ot
rffrckMrm3cJQbThUGZy0POdBEcZPsxuw+mTsAOA6rfSn33fT2Z4GsCr9XJ7K1F8iUYUwWSt8Yvq
2Lqj+1phuj7D9qj877qvLwJfq7qh4SD4HiGHjGp6HHIDJVFl6AZweW20FqEOZE4JKjHkjblGEQCW
FUHZ3hhQBvUvC89Y+wrAVrjlfbg2VOf9+yYMzblljI28Ouq6lL/ays5hOnW6/Xl5rNbSHUuXG38U
+STJ2BzF5GncpUwGzhkosH6Hx4+cXRreQsMaOngZrHzTbK6c+kddwwbyqeXUXgWwhT3hv53Makub
wlHdseyEr/dw6Q2zY5A5aut9en5IvxOFllBFFvUQc4Ir0yN3qIen74Dr3WtOzeTDg8UJdc9uYPHV
01MZ1mXT31WEmXljiNdmcHE76gu8WSGv6sApZcriD/DVmlF3AXt6q2y01rlFmCinfCq7HAxjGkTj
2aToaIusHNKhDXgy9rCkLFlYvqo5zq+aL3cJzPR6iAGh5Bne+cCX/vTGIWd75UIx5e7yqnx/yKDc
+u96wNHb2GEIsgMCfjDu6q7HDYx0I/QFr2tgESIg6SJruJ53x44PNnoKojm0TznkCOqN43WtB4sY
AaFMqG24gTqaIIAiQOKhtvQYcYiL/7jcgxUIIdyQ/x0jR7ozPJtoeUABp5uTyA4mrVEyjO8hJje/
OPA7uIPohA7gZkLLPYePE5RjleFPcSNJl9KugzD05R/z/gp0l8DBwLAJeQa/PAAaP37WsvnTWUdn
CTzn9U8+h7+8atInMXX8yuFdBAydIa/INffusqwpgDL1edfsGqS5by53aG36vH8HV9VgwYZQ/DlK
o1X7GWnnuoReth5FermB95MN7hL35XcQYsvi3N5BBavyCiixu9HnyKsoUrChgozwscWFs8/hthfD
Q+5yo2u9WkQi1x8JnCun/hh7M6o1zcDGG+qBVn7l9xeBSEe4iw8tt3dVP8HjIywV8ueFFmIj7Lx/
8MJp5N9ZITJ3IHgxQIvfB9kjqRXMTbw28CGcquwNrA62CHorA7VEGQ+lmaGfh0mAOotL4atTlIbV
KUzmlDldNRdL7GVf4F46IXIeqwb2XAYXzV2jyVW5MneJvAydEspRRTseu4yjZDXGxfgL8l7RxgVo
bXgWocc6VBgkQYajO1Z1kAxYR2k0uPA/uDw25/n839PaXWIuq4JAlSrPvD9d2cvneZ5I/OwBXAOB
doM9/qOUVew84Ey38gllQek/Wjxnxq+XWz/34r3WF3s/gM0LHPE4P5C2r9U3CK1Vwk30XMTkzplw
Cf5zXTuL3VgEHiylFHWPUPmjL00xw9QgrPqXAnIfny83sTZRiw2ZVzVAHrOEER2K8e3PaM60fKgy
SDbtLjewMlZLKGATcFNFmbRHCuFkUExAkLkTBXXd1GdlsXEbWLhN/z9oHFLV/+57ZOSaqdD9fOQw
8ml0EsgO74akG2gxf9O1IN4n0bdB/yGPWNd9Gdq2hl1lFeG13N3KgLTsGOuaqCwVunftJwRBt1Kw
d+jHjiXIwVX+F2fEXYPeDczotr5BTczrg7TMmrEJdnU45KROIGtugnu4MmZDtL9u/BZrwLqkFXlP
9LEtK4YsEGxC8+nDTBjL9rA884aNWuLKQggXC2Gqc1J2Q4XIn3Elk8wpPWjZ9p36fbkfK99fAuF8
2L1BXqV0j4Fqpq92DqRIRG23VJVWXik4bv9dAWos27bJ8fu9qJr/y0QL9ft94BaTOUDFUY0J/Ibr
ADrU3FewKO1lfyPPQgQy9U1cQ3npqm4uwZxAr0EvJqfdUXag5AJ4AOH8nezlldRbdymuHFnofQgy
wJtD9gjcTdaZX8RWcQO3Ek9dR8l0w/MsvnlT+mFYzswOM2ZLwZ0iqMbha80DCCeXuJdcl6r9Hzew
StU5pLBbcRxgNZ3jEs/nHumfBirY183GIlBDu0zC4YZ3R46cLb+D6Vwwf4cVsNEbgWdtVS/iTkay
uIok6Y8chsP9vWyGsT1axQnb6MFK+FyCL0XIie58JCa60I1fGZLCTQLLe/M8KppvnAErl6Yl+hLM
Px5B9kH8rCvp5bty7Hr/qexoG9wWpmjqFHaGcushv9ah89/frKymDGFaaefpCFmtoUg6iLrCB3Ks
5Asyz6XZuB+szcti/Wq3a/0ZPlMPY5QJ9xZnMjoT+2756aqFtZSuZKDY8SAbyLGOO7yj4XLCfkkP
lf+NaV+bksXChY0lkzLMhieYWQv3W1UVebWz+EP0J8pzX340EPvpv1zuzMplii2OmKqsbA4rJu/W
CaFijRq2Jz6VTqweZHgW33FB03uZYZr6NInIR9wR7OZyw2trYXHmRGYo1RyN9gjTcPeE1Ecwwx/L
DLf54FdbpaeVRpaYTQXBQj9iGUHpySGfSSECmcLfTR+AdCuvDDRL3CbvNYwAR1j3zI2C57iB/GS8
0xCjvDIdESyOtzEQoDrMWXAcWrcCpw/y+mePTel2t5fn4vyhd+60S1RmOAYwgxA55pcMzZ7qwtAU
MoXx3uMoBGXc659n1Xi/L7e2Ninnv7+JAiPDttE5cUFuKekfoIIzmM+aNnzhxkbjdUFgic6UsBfp
OdSoH9yRqo+sK+GA5c+hCTc26Von6L+dgBJ2X8rY0Q+tjCr43JvawFjNyX6Eoej3lwfqfJC8Ny2L
QCBHuDVEg+0fHBOM7UM7RRIOqcxQFn2IYFZkH8PA8kKkE+0q8nWGx3eTbSyJFWFCWBT928FoglDW
DGX4W9yfPmvehn/aCiatpqohNOa5DfmZVy7K3c3IHgqr2igZVVl8sZa7LLEVnO5IEQa4mZBI3rae
nPMd66mkG+FjJW4Fi/AhZERiUwOzFPJYNc8+mTkUf3qmx8hNMtrqDq7VtaunOFVgx1bdDlSP3Dcp
pfBw2VplK6tgiQDNWlwyZBvBjXYofHgVImv2GAUxsjRWOf7Hy8tgrZHFPSPypxLlkNA/dLCBK/0k
BM+0oAkUObzRwnW3HqKto3MtbegvQo3PAmv72Y8eBg+C5XoXji7MdncQYZz8fMctpBq8xM2y0b8N
co3HzmNM8xrPpKrtPfU0s2muogRmpmAS3gCowPMtnf21UTiflm+iRtHDJRyU4+GBZdBOLVIURkl8
z2Ag0bDEMbLjG9mRtYbOf3/TUDDHImwRox5Czx/gx1fz5icoJPmPEkqgVx5MSxgpPK+MrqdOPYRM
R79gZhfnN4K68psKFfc29vDKRWgpb1mGpjGuYfND4wNHlFCLg7CM6k1A3Nr3F/FpbsPWoUUw/yna
SuKmWLRK35RwAa73l1f+WgOLGMRk7kMpuhgfDKUieiQZz3wvEXFQ+uHuchNrs72II6C6cqSS2PiQ
t2cdtLHy9e+A88AmfKiv5I64S4RoiOdn5dFI/EdNwc2TyvM6/wl77WFLrWKlG0vlSQbEGQQb8jJL
ctKhQAfb0Xm4IwTq4f1sNbu/arSWSFGgt72igg4F6GCqh1myAP8oVolwoR8H5QFI2Y7ZxsSsHUBL
0KhoHKNtR8sPHJcQUn1uXXcw3Z3Tw8d9B7NGgFb3HR1FjNQL7EBjlB/LiP9htp/I5zk2ZHzkbT30
/3EflKybSg1Qg0gaXbp+DqfnKNSPVGbZJlRjbQrOf38TNyBuGGsCH6cDPOjN2YwaLzcXWuqFHwQD
ksO2gzf05WlY2RdLJOpM4QfklZY9RAUEL1KjocjwOMAUfGue1xpY3G5kXFUOzDThF66Nf6daJQX4
16WU+8sdWBurReSItOkBn5s40DNdVpwG2QpxUlAw62G8mmGgxo2RWmtoEUEyrSWwxko9sJoDoufa
PjhBuC8Pk9KKLXb72mgtYsjoZW0Vx3Bdht9qlmMZqizaCZ2rzRLuym1nCT4dpyCreSzVs526yCdf
BtoCOJfNRcvl3q2zbrjjmVc3P+qxiLpbMKF52e0a6DYUQ6J9PWftnpQZ7xJJFPO624hMJm8fMDRT
LpIWLyNHJE4O04QvcI4lrEwkvOe5+zCxETIruDw5NMsf3ConTbtTUxGP9yaEEcWIUJNFMFrO3BaG
GS1XbIaVp1d5kM+r2zZiHtRc5QAf1SjuB3iXFhr1h70HHbmwSaAhnw0+bOEsCGjUdkHxgfUtww91
8lKN3/MYcpsHj3ddCH/OWDioS3GgrEQ6VlkOy+g+mLjAmiE+QJ/yfFU6FExZJ9VRjpiIO3/u569Z
BY0Bc9v6XgUvvahqGmJuJyAZ1J3vaeIcYhs70zfoQtTTQ5xrfWqiEa/TNDxrw/82Vk19l8KyNg5+
i2Ho7CNca5EfTUnTA76YUA25OpFYiKJUn0zt8ggLzK9r/QCH7kDcNYP0xN0QKhfVupyzyLUp54Sy
g4IEcf3Bg1eeHqsErIGAzVAaUrz9BYkEwXQK7qqZUM9icMpo6xSApE5+cyQDci41fmNhP88gAZjp
BHPpSKizANDyi2nAlXWST4MWAWxVCifOP5YoT/AtQPTK1loik2MJGbgMrKsTEhbhR69V5JOXZc7D
lE1b2IiVd+kSnAxEr0fieWAnR1J2qvBm2jEizaeuqv0bHgXydwwbro3y4Vp/FhfMeerrieVxeQSH
xlc3shGhA4jLFLk/89h1vI2Hy1oz57+/OSY8O8JUJigJWARZ/eoype2dU4W+OyZh4M/Vr8sRduXt
6J1j1ZtmhhkoKsDEw2e/L03/2tKCmf0UFQPWIXZDAV3tWcZ+dKNaVpVq32YoaKr95cbX+rg4Pjrj
Zo1bkOw59kf4bz/O1PEmmeRsMMP4WPSMiI3RXAm9S61USydFpnqenvs4LLx7WoFwPycDjA30VrnR
/Rtl33mH/zUjfDOWcR4HYPg07kPFRkl/npWVAMn2ZYSUlcvhRugkoNzLcIIv8dBSZOn8yIFXblxP
38FHjPBsVgIlKQHNWL+Dw2YxzFCLpWLKYVxpESvD75RCHuOzByVP/0sfVVGUcMgfUQRPxHjIAbe4
AecAKoJI48L0PB/sj061LYVo/di73mfQX2Z7MG1QyB8TwTrOdhMNRAt3N2UDmyfQZgCFZNe7PkTj
k7YNw0nu7DBCXCzpujnLnaTQZIABCfiS8muf41Wpk5gHVJV75VQjm/aUwx6E38HxWec0sa7WjruL
DAeJO51sN7AmNXSGsipYpLQe/8NpVdiPyjeSVADhTrob7zytciXgrMSteKxgwAT91RKPZZ/sJvk3
jeJ4mVs8q4kO/u/CaeE+n0zAQzD5Yay4B2mgAUm9wEuKDkJifuogxiFTOZasNKCvxi58PNJ4FPgP
u0YExfQjozEMLu9HWeV2SnlBAB/CiHrN+FrA0ryTKTQc2zbeRRaOLtW91iD18HvLBHQndoD6Qkxw
P5oaofQGBjC5OCuHZ7w+SOtlxQvrLIkfpIuUZvhYdbX1aUrhejN6qRc4OF7OUViyT03HWTneyLIY
mgcuSGc+Qd9N4djJ3DkI0szTcBqADkVHPDhLMdxcUFhGbzL3xhWU5pAaNKGCGrOyOarq+yIq5/mz
jJDnsikTVeiOe4USl4GZFdJQ2R8fBNWR7CI16vZhJnPYeGkL6ztwlby5Jn84FJhrhG4RhCcY01kc
yG3JIGdzV3bG94dEdbH1vjCfuOXJaluXAZagAyptColZEZG9gPm8jHZe74JpzWHaNhdJphjxhYBz
DG7wfI/QOfsop0JMOA5A+QxsLPZQTKjyET8GRRr69bqos7iGxSiOup4egxMK80TD0qYie7/x9GdV
5Vs1n5XItqQAjP7YyFAPwWngcR79prB+B2oZuWun3NsSsKMteP5aQ4ukz+QaHtnQr54RHRz/Ji8p
PMlNBhbmvYTO8kbhd+WA/esD8iaylbaVQ9uFHvLvFUeaMQx/A0fhf2Ki829m3PIwjJ4tNxR11rJL
S+ngGhVypMgFeYqj0DlEHmR0cIMgIK/OwTceN8WQIn8nm53SQVumfeO2UI9s5BMEYtuvRrOu2jjs
1zp+HvY3HR8AnCdZ09HTVHfu95yS/Ab1frmHSmJ1mpoBDustdvvlhblySC25Aga7v0I4mr5klWuj
xIPQZokIkbH/Ln9/ba0sjtsK/oilQ3n9fOa4vzrI1QJNmtUjS43nke4qaoX7d1LfDBmHZD8tKmZO
TOLCv0Nt2P05OQYm8rmCvNBG3p5hAt45a5eEAMSIIYBqw3Bi4F5H6TjVw72YpuCTjVrUIopQXMcV
d/+CCd70J5TMZqH17BdiHd8ABFv13e78rr5O9hv26Ys1xi1VUCCYT00oQrGr43ICI8HDpX5jrFbm
fYmTRx7b0JqY4VRbpk0Kn/XKJBU27W97vmddXlwri5ecd9CbYYoBFUNtdnZPvGpHuzOdGvAIKfst
n8+1758XwpvvF2VY6Toe6KlTczjuCqyA/tZ4ZbBlo7c2SoutjlxD4NCgJicfWKTPukAASjT3zSdQ
Xb3vlwdp5ba9hMmH0msr45bTqYpZ/h/O7QG5sXAATBO4hgcBlcwvwG7Ej4Z23t3lJteC6RIV74/j
0JEyLE55HjD7A55VU58l8L4dgywBmg+Apn0cwInono4DErQJxPQK82kKSaGPPq77fpUK7vDgI2ZY
fbr8q9Zmc5HYGVhhgTJu3JOj8Ox2AZGgaexJZJ8vf38lPCwVz1nOaYsH5nTikAZ7zoaujGGCZCCr
L7vBeYJTJTJIl5ta68riOoE8ipOPUyFPHRKrNHV8pP+RDpmC69BdZAmT1zVX+Vxq/xQUQRijqpIj
a1CTwtR7XzC/ur2mH2SJlocEma30HJCTKYx+BYWKfQNN9roEG1kKGDMetxIuxPVzA/zIcM5cxD3U
FWJqxg9Q4g1FsLvcjb8nwP+eDCReBArSl3qeIDZ3mjmQ4vEeqC/hQRjp/KL+A2a2BOavon7lVruW
dqgH3kG12ObFzTBlDnxAGJCTyJhQF8X0jSXivh9byBJlj7hOgD3Mi0d4ollRPrT1hDy4LYJy2A0D
OGfhHoZ1KhyTPCeRd59pVJamIx7HYw7B/kq2w1M3NlXr7fOhxE058U1pYLKKOlzJZJrDi6XZWtB/
3/7vjOAST2Qal7ei6ujn2medR05Iecje3yPDEih6akHx8/oDyBRQtAlN35wROm2mTH8Mvbr/hgRC
1NrU6zq8X3bTbKewgi3AFBTtA1zJ8rr9GFaSCJUabnxnuoVsTTgdAgBAVZ3GLJzHR8KQFc8SGBew
8QtSdp7e8YF2k0lCbUYHEiqXF8vavJz39JtDBf610RDYpvuiaUMzmONm7RfqsODX5GTtxsG41sbi
1hUXrNUR09mHtoXKTJa0LlX0R+DALwtuMNb1Nm7N78chGO/+25dxDqUfeHP+aIPJx5MpmDLvNjAZ
1AAuD9b7MZUslYvBPlDSM4a/kAYl33swTUkQJkjgOrramdr2wOjVMYpVG/jwtfYWgdUzDm865Fs/
DF7ZNcXeU2MwhilWCfyM0yxQk/ruiRKgh43V8P7pTJbEgI5n1VA0s/pQRUJU/2EbW+Luipky9RQF
uDUFiYhKJAQgPph7xYdKx52zUTFbmb0lV8CzQAw3MFd6IfEQffdIPv0gtHG+Xp66lTW4pAkgTYwc
UNzMLwZU9ENVlWGfhKHb3OPFa7bIKCvztaQLwB6Y+7oX5EX6nf/M66b5yMTU7oVrxM2kJ3a63Jm1
aTp38s2mBRhdw+R7JkgO0Xyqf/lzFFYfI4Afgm951E/9oyeHqIpTpBZ99t3324luvINX9InJklPg
9nDuA49g+AB1Mrf66gyGVs/tICnwVjVMVsbvyJTpPkiM6MKgSvkQyQgeiEMRoRqKfwzp9aQr4ilo
U9Cz6/Cmo3nJ+8TIyqE3ULzJR5O6Fa6fOKVkz4qfRd1M0bzPsxzE+C9xxZCA3djRK8uCnUf4zUgC
7F4TrhznBYoo3tc6QDr2nlLQhZ/YbJvr4tKSowQHPcXY3MG9G2yesjmAIZo7r5HfBNXGrKwtvEXk
gxfkEHZ1VX5pQfb82ZkqeEZGSSsQupw4SkEDccL95bW3tk0XdUJytiUY+pm+iH6M4LAuePBfIKhv
bi5/f2VGlqrLsHVTY9WL+uNEDP8UzUX5H1Nq/CggbX3lobdkW0iOB6bIrP/S5jkegsAMdS9NZr1n
twR46Kp+LLkWoLoEDaok7UcSd7O7G4xq6qSthD9CIGwYrvMDJUtA/2RaQCpFQ19qI+d7WBLqL7Ar
ie/cqHX37WiK66LzErHvqzCYNarpHwvfQWVOe1y0ycBZtXHU/VWgeufKtUTsQyJU163nyy8ezjp+
BN+qwdNwBBNGdKkL66Nsh4uKbMudnCJCjpl1WJuAjFy7+Q7JOd+/RW7KdwtYm0BDnaa9YyPxLR61
KFk6KBzS3+ZCQ4I+BaA2M6+5OfsF3nCYfYe/RwqBlWAnCDGejyJjLHqTqLPDtkrMAIBFkNh6iOkf
PoFA8BhClSV4bL2h53Na+CNqyOmkKBmiXU1ASBTfW8s91aZDDt5qn+CzQdfdMIdx1C4vL7CVPc8W
lwOqCDRuJ66+1bgoIrvPvDBD6fVcwwDEsAWaqb1xJxCVfl5u7/1EIFmSHcB1ZZFRgr4Qd+y/jV03
7aZK8IciGtlTVDbZnku5lW5diTJL9XgzUeLlMPR4EfloX3RsSZTKlmVb4vErg7cUjy9GpUQvyvgF
afjZJk5E3JOnfdyAp8Ybb4SO69+Xh22tJ4t4ydjUgPc9ld/Gxs373dgBp/pfkBMyX9nAYh10mjPT
FTN/oRbSQUlHYO+dQGF12sjYrHCGyJKTBNv1GKLQY/ApzpsgjG5B28BxnLShzOlNgVS4EXex65cV
KvmlBQfv2Z8qbJNba3LDSeo5nTc6d5eHc+3X/A9QvYZJUjP52TekT5yoTMI5LupPuJP64ecZCtPT
YahoGxXPXibHFkSZaIRefNv3ffgA0aDQbV8u/5KViV3yQaaaNhbGTeFLpQXUpkKEgiGZh2FLtnJl
ibLFJS+OshCorph9UhyMMJLWfdk2BxVWsJfcwVwOpQ0UZsstR/OV7c3O3XxzEzKR9mwFDOSLEkDp
NqLGs1spGj3VsJn4AFadoxM6tf51d6IlNWSCTEVhhzB48X14xN5EbhD5qOBCSju9bnoWVyLXyUgD
ekTwAoxq1e5sRIAtC6XSr9d9f7GvUWSuinAagxdV5v5v2kC8JHWz0Qwb4f19IBNZciUAUCReAGz2
15ohOZBWgxqsSnMNYMqLH8OSx733iWxmf5fpfoo+4szzZ3U3RnOfPV/u4upeW2S0hSODoIRnyw8g
Cftfcxyo21o4fgXORuR8J46o/4vFLEB3y9zpCDJkFiS6jzczWStbbMm2AAo+VKV2FPIgombN18Bh
orwLTWy2gL8rt81gscl0AThSL4n8OcVlCd4etFj09LNskCM76aBk9cZyXx3KxfbSmQq7TLVI6Yx5
8EMBsAlEl3ntwY03vjqYzvk/zq5st24c236RAIkiRelV0hk8O06cxHkREjtFzZTESeTX33X6qWFc
l4F+aaAaVbbPEbW599pr+AL9rKiz1T5tTfT135/gRx/vHfISpchQWDOciBL+NNSCd9r28wOaHQcb
yzlV4ZOm/YPiwd69bESN64TFGv0D+5R4uEeSGo5FhdOrm75ugthWXXbTrvK+nqApDp9BnR8dkHcv
IaS4We8asM3KBN468002kKn47pM43V7+/Rv86JO9u12Za0SxJ3J5dfvQZT+I3Wh/Dc5wBMFqPowC
tJS47Zb0euQDSMT/2/DwXi0RT0ESkGHdaxGHQt750AX3d/Ciq7GHwEbikxr5wRVD302/InMFgp9j
/wqnQTschgVX5V+DkLm4KOMI4OUNPOEwzdf//l1+9OvelRNsWwLCgHz2Ktg69SdozESUlPFEBX/I
AFLz2xGUkPD6v/22y1/xXxcaCDetSvagX4EGxuu3zoaBijoiQEwuNjI7DDbgQV4gUuuTiv3BUaHv
akk7+gkyxG17UzylUVu1UzddODgOusH+AAMyRzzsD6Zh+E2aJKKfqeo++r3vSkuBuIiEdb54ndNm
sOtpnuGg9qSRcpbv52mYjSgqK/DpL0r9fU+b//HzvisujfahDWEDgxKWDoU6brNMwZeFEiFhB5vg
FME7YFj18LbH+P9O//5YP/q070rNnnWwFzKbeFugWNqjGtkYHb+nUZcgUsel+UWIhS9cTUeoYFj/
mWL9g0pK31UaAkZGFnchfe1HrM6uLGwSxQAZpgq23iNsFz8zfv/oF70rOJ6mAPhjCGXh+wPIlyIj
iB63Dpyict6Y/0zI+AGE+F5nAfE15CKhG99Cpgi4yXqaObb6pAD5vjiKOIXW+XZtumG8SwmnIEFe
hE0+ev73p/hBKXivwhi1bRzu3e3vUERZ8RXZTqbLyjzOWfyMtbbFANtPRZ9/clQ/uCfeqzG4yhfN
871763eh55LyHbxKZB8gx/zfP88HT+29BCNvp4imuE9feec3cWRFSnSpWKvJcdB51H3yOT762i6/
/r9q2qCmcU9g2vEK/UgnQadKKJNXAt1n9nOYQMg4dVzDCPeTX/fR1/ausmDCEjD9mIe/oQO58K5g
bYJQkJmPdPnMtfmjL+5dESn6LZpJL8a/mcAe/sfgotCWQ9Eac5ctq24O//58Pqga6buqMfRqtXbp
x7epSOc8hulxjnzaKo4RuuFqP+fjLyrHGOkkG6iAn0kvP/qt74pGPNIJAl5u33q7IdigzGbc6sWN
TXzUR8cOGZR0BQVXaREdEbWZJD///dN+9Nze1ZDNJRs2Edn4F4Oyc182mUkFDf4yfVb6P2pn38ss
7O5BVVRr85oX89aOJ9k0HUSNCdYNQw2jEKrYnciE5ZBH9OCH/1h5iPUtsHYWs5q2UcPtJ6/eBx/2
PbteeDIXTaeGt0snOD3SeIArW9n0mRaP/9PX+Z5cHyVb5MnE9RtfuDen1sXEYSJLx03En7xpH22c
35t/Y9ncc+mQmFvydoijcPGPXLP4TrdeDD/3iRDG7roiLfr9HpItXHkIMOX9NeUmM9FhW0FG9keE
mvV6g6vqpds4tDvm37a0I8RW38GhnqguHYQfXNQAJQ20qEumVXLYciFmU4YFrcpetc4nI1gcUps+
qwsoIdaTLFAxP8GT/vOR/h+k973/eAJfkZUNCknDg6Dj8Op5gPDmxjK1FA8JHPzT6JDqHDZY14Qj
L+IqXUQWaSStZ1zamgusCUU57bNkDxKhPP12i/A+GPOcR4C4of+nBxBrdR2GbphViaYsCk9O6m1B
LGEst42foHEP+5dszGcjHxdRiN2fChOJ0VTbgH/+MSxxs2Y/GVOcrZ/UoA+K93uhgaMRw0OcFzDM
G4GxE9of3O4IqPDQzy4Hui7FkFR9m8uwfNIsfXDLk3fVVSGgSLepwamCMGOOxxNdtePgGOzYKk8H
ZBmhaTKM+ewe8QZKP4x7T4rP8rL+48b9/z3pd1UXCvgZHafydzAHNt1PpS+iq5cQIwtx+xqRaaDH
lWGpwL+stM8K0pWqk8t64sg/5aBHEzvT/c4BlW/aa4iPEE9XQaWxq67eWdtk3JYTh1WVqcYo3ri8
BZuGbcMjj7zrp8+cpT9aeb5XNVhDC3n53kSZw1HQue8dBou2qfOQ+u5looifyEvISFf8XZD6TmO4
lz4Gu/4KNvjbLI5KzmGez4uzqgtPKewQku5W8KWIVa3AP+va86ZiPf0BQY3QpJ4pQ/jrPQjoFDYj
JfyexT5/VxCnMfvJYST0w5Lz7pYALi0jFG+zlAIiL4Lk2WSpemyQRuK+ptBpLPhYPl7WgdcEq5CO
LGUfApYoJ5rMcIo7ITfbyrhcmKP7iXfMblFNi4WzpS8RicR8fwCzM3XJ1UUJZl3Vwc+KbrWNTWKT
UspetLJqOrmNB4j0O3czFukEdkG35mw/960Au7tStED7XWHHYfx29E7v5g/Nk7BCXtfIpotLbnLW
bKWGrZkB3jz6XPEK8GlCk6tRsyKG43V0WcSbbjDqS5JljCfX7Za0Ni3dxDRzFR5CrttSz2g+T3Zi
qnmhPCOCVq5IHHnZMdpBssiYsc1BgI2/+xoKAuBRyzTkyATIghw3vNtQ3U3dOZ1xNqZSIVvPI++i
iP0OEUm093l/Fi6MoorztC/+2Vvl4nBM940Px4m7fjvICK55S6WmLOXTIcVJ9+Bcm441kO8jBbhX
RwbP0v1hbROYdt1N+Wbj9U7vELz564yNksLfQYLPfAMl9Sx/2R2yhQfoX/uVlROUeRBuUCLM4xj3
+XydRjvPcTNI6N+SKwKP7ujLnlmEj9X4BXOSlD7hdvRfRhf0klxhy+DzVx83qC1VZyMtvlOAxKAv
RqOFzbdUuEZSBIt0wv8gU4tQ6VrC/G/5CrJILq5SxkFUOKseWvum3EPrGaSRune/Gw9xVV+mMsN1
g2+3hwK5GvYkb+8iQbCyhUAj4/4RupcBVtpiAn00qRxgGH4LBYoZb0wBI6vv8AuYurFiY6y7M23j
HvKQnDae0VLvs8nhbz6v/HnMsPm9lUqbJTsiJTpZDxoznpyqFHY4e+10kYihwqWs8HNkAnJmU1vf
wMkCqpTB6UoWw5JFZTGmEJQEWIsME+BYZ4i9grZkCBCZtGTuS9Dz4/wwSGrIH6rGZjxHfOnErx6y
z+Jbs/YXqjMdkL/3AE89JNRHRQp2Spn1MgcVIVdyeKJTMdmHJsGTfcrZsvPfKAoOZu0Czn3Nq4Vn
cbMdg7agfcIrCkZyEJQaigt1KFPd5uzLvvou9ifckR0FuL/7be5PalIA+3EXqSzkV31sCk5viqaN
+t9m8n7ez3shh2m9AumsiGuL7fJIoTllEQxy2w2GmCIwJdTr1LEVJlV5u3b2iMYDlE3kY48hKlss
YsJSTsbB0RbST7XkkNySqOvudk2WuDikyX9EQFPClzirVxNywKIg9I3bcUTWYv/FwbUyTusxtVEO
V0EYTSdbaTXysL4XyBJQbZVNeO31kcHREID0eLG2gmWhn9DYLOMFxC7BjIHtfY2JM1+OnqCrmCvH
m84dUS6g5a2wy1J7VGZhmD3APZQsflCun2HN2blQhDs9yljeq4HMOKV50bjt20BH2sDNHpOZeKTT
jhzKpcPKaavjntIuLzMP/e790gus6coJui3SIzo3pv45Uo3FXrkRyvjTsot0+Ko3DTAF6RUMXjVD
5M38TOFl449Zujtz6A2qJ6lsZDqhK77DKfpb4tUIQGtGPo0ue42XeDkSgxSMN966QbT4A1JuUBwX
jnyMtZqyZU//ETo2q63EuBJeag04zIDC6Bi0vgtW1apeSEthMYUtDXSj1wJfU16FJIfQTHv4Qr5k
TMCivZxTZ9a16tN9DI+w4F14VnmoQ9HdE94n2/XQUBgOlJMg2GJVyarS+Azn8AiKx5bQ9YEhj2CE
ZH4kYn5bdiCCpwJBfnCHWrPF9FvZxPDAfcIb2myhnFufaazpHbzif2BJP/J7B1XactXDVtRCVswT
Fv9UWK92X0g/RZwB0Z/pXIuZR9uXooM6Ebb/0uCQ+Y4tOK7Br8PruMAM4hk2boNsoFFC9OVbhmRM
+PTLfCXz7x6GiO16RH2FCXg2Lul8hrcUSeq4Gyf+vG4N80cWI3niuOlWztjGN8A0gA1329YVByDf
uj3jokvo/cAl7/JTlMZN/isAKpygVtzGOPqtCURL8SlzMu/nyxTF26aEI0Yct3j0uECPhV5J8qpC
ruBxKSy2FyUKFkIHG/h5mlA2Hiu785RbmNzfMN1mw92AeN30h/UMa6QDlFJ4VNC50xUCNYByTsDt
hGO4v8miLfU3i0EP/QMP1ci/EhQ83Mu5n9a7dFlcBykbyLnfl6i1jT9IqK7cVZBZsYy1IHrQJ0wd
WxKXMY9ws4FSLNjPLluEu7VYZ9EvfS9p8RVtbrqMZQr3lhbrW5qlUKugqoNWVO52tW4tl9QM7U0k
JZvPscTL9BWYdOeftVaDQgQBzKmGrQYNARhnyTLd9n3VAb1mpGYk3xCSMzmEax+SHO+uwvnu+SjK
yJLA4ToGu9OrYKYoPXClvHoWYu9hSuzghX2R9TFNxTPuULLdY9uEwlPi4cKr9LqZA3PJkTYZyU4r
XIHZdZBSRrwGSXz8EpYYH2uGT6AqSWssGpEGkrDvM4SNg0JDAK9UAA/Bzyw9aDZF3VLiigB9ubbU
by0/SgOD8eImYhc38lmPBod1GsbQcci8eDK/daQx+jtuFt2Nh+Ty029kSKb+TyT6senLPp2mdTzO
A9GmO4VhmfBuklQmvDh2IU75Uxi2FF8FdlDj8I+QUG5de2qAwkdIeNCQq4wFLETqaTIDeUlwrHHe
6aY2c6OTdUN02z7idj7wFff9296FiIL7l1+MrPqxYOwqWW1R5HU2YT1+mIEiFjew7+not3Fl0frX
c2b6s+6xpcmOk456+lwwZdaT24u1KMmIHcetwWOZjxnqtHpZF7aKRxsMnPZKLnr4d4H4n1HvSnTd
crvb4L6mbvC2/ePUFrHHJoGlw3oMlA39n1kl/hZevd6dM7cl4iD1IsidgvWWPyQM+8ubDilxC8g7
TTpJXXvjlTlOcD9Ili8N3iIcCINnvNwXFF5Y4awbpvxcpsgVTWDGwH00QpnXQF38dGEfwU8GIypV
L1Mi+vXnZvJE2UPeJn5sSk+LWY5V2k5N8kbsPiXZAX6ByGIu19mDiljFzluRISgpgrj0ALw5lcBd
E1UAY98Jl3+XAWUoO/X90A/+BrapwS4VGSLkrhwmaiHrvEOa2+jFaS52Ku7GtmVoNhbcYTaUiHvr
w3pKEtXu5Lwlm43WB2pyn6015L1ymct+2SP/ffCQLv3GvgJWObWBrp+7ym0ehKvDpJoe60ST7LFr
8ZqhPGO6FJTN/VLRGCGYuE7xv+lfkOVpb65dkdNwu4eIx98C1VsPmDftiXrqkQKj3VOf4F5uKwaW
aKHOUdsk8fd2D6tBjhuajfFg1sGlyVWjhiKRhy6XBCEJcMSYonB0IF3tby6GoEdWsOLcR/0Vu4FE
6DPFvds3MNvwMg6PGrNZRq9yPY5seSpWCqv/I8Q+k93Qv6dJfG2iHjSVMgIxX+Vn5OpI2HJBoYHj
2vV+r60CTdVWQcSzQa9mW0abw4RPPf5oA9nSX8kutU5LukqZnFuZkdiVBopU50GM0lvCyyJ06/4s
+3ki8TVc1uepO2qazWmKyBzMP1C+La3VY+l6z1JRGWNpkR3yDNmvS6W5zxnCcherIUCuaT6lyB4E
+yrO4eHtAjJ2SqZmbKFqF0+zhTC6mFXqjxMoe9FchgaiBXFlgH/MJZ8WNyEapE/7VNXa+06Eyl3Y
ozXyzPZ5OY0NmjZSDg27GLeiWxuVuAWSCG7vA8T5ZnvxfYBwA9UaZOoNnxyyDBAAbjxmV3duAKdm
v0QKv9f7nEByxCDfj8e8KDH9wjv5J8ZIw9pvKG8EvWG8GW6/ICgaYUK1lJzq8aHDe5thyBrJGPEr
qQBcZZBg8JiZl76wtjlGG/C47zvcP+g1FtuF+5LxMd4P+SrQ+ZctpQkHliTCsqxo/zKYs50Ybpzm
15IlAdjkDhYjgo7geQ6fMdgMYFUWvhabWWxWN3ARGYezVGZKYC6QoNvoID3qI/Jn1WMmXiN00Nlv
7NeGKK7QliCrG0xPPGQ4Ye+2fYTrQcvO+0LG4hlTM05K2TfMrferYiv9hk5mKk749ChBlaQ4wqjV
ot2ZvMSORO46i0TiagMDyL7WS6F9+lchGhTNfTe0rT6mQa7kkZlWivweIgQ85pvFkkVtT9tOE0nK
NRshfayEsiuZ7uCSq+AHFSf52lWxWf5DnCwAG8q7gPVI9M9iYu8PLHJbXNMsELWWG1wZQnxytrHy
y4RKZPCWLxkiRGoAlFuaVfA6pFxVwGboiHkTVFpAAIkID+mmrPmxMj7gywcZmbm0MujG+A90QQN4
MvgVI2XHJiLrfC3J0pnbHNJiAP9zsO2tInk876XBkeDxeca+NMH7tEyw/whRmsIJ2fFuWd8kK/bt
bqH7xde+6CF5W8tY7br5O5piR1YHTJNXECD8mGbJHfCYzb/iiMLIB54NOW6uzDczMupgubOOB7Lm
EIpWgKtk7uslZtN2zVHCrD6IIUYLi11/uyOlZcpm2UKWz7EXPC9JAFO5AicrLH/E4rk6kjms9h7Q
gwPwn6oc3TcGIbRHVRZvidpvN9f2vqtwd4iJPfRx6ub1myMAI5LKK0SZDg+45wUS2dF9y2w+mCRh
PL5G7u8cmWNC4NDDyiG3yCaMSit9AHI0Fq1ti9Iz0P9VtWeT8Zg+sXVPuxP42m1aHKIABctQGwKJ
JTrqDbkV6dlsiBbsK3wm4DVwzpHMvxWJBlH6Gdnq0cIpMkgampIHFCXR9HcFaXcqS9Fj7rmJcAgI
SIftPsHiQGq/JKQOZNr5Vxn3QJE7OG9HbyE2OQqZIVDAHWw/peGbhNdFBhCAOLylJTMx3cdq36Qt
7iHfiRqsdKeVuhvwqrh7ibYkfGfg/U2HSODqhG8SukhzAisKDGgPIbcBKqByMO2BWxTxy0og73hh
sc8uc2fUza4adJbC0FZ4Heb1dpVNvzwBcWf6ymqebd8Jj5Bb+ajQMeqXpCdgE9ZjM6uw1DlHCTrM
sFOcxlNHdAA0baIFrkXBQKwW4ACQQfxYbwsDva2SicYY6zDTxHuN7OYwp9fIXUXKnlUc7nBV12WG
nGdDGnq1I0RmvRYQlhGMbJvu9XDSvuHreD2CXSPXx8xHln/t+hy2PhuWKWiereHN+sKM3KkvsT6C
Q3nFUDTVfT5MuzV1nuJVPEbxyvyfdF5xlVZSJ1pgbO0XQ+udIuRrr9WGmgccr4/3Bp1n7iJ75HCN
A961kMj7vznHqSNV2Bwc2ypAjNmlnwYxZuLnsCTwtSpDwBr5T4v5PfM4jUnMkzpNojxgwNgaSAmv
WCHo3BysdaOcMQzgpdEA5OcG7y2B+Y2IDz6jLrtqONfwcFjChlQ4ULx7Pk9nxCCkLSvd3rfLS9wu
HJUIb9vG/jhYJIz+EpgLuHAvISEm060mpI/EL5MUcu6vxDSsY/jt+iYJ0/dCZtB5nuNuEamtCtwH
qHQZn9ZUH+FPnBbtCZudHFk/MMcRCC+wvSMlpvHoAb5bakxOq2BWfe/ElHpVyXEcuawLz2d67XPn
POgIGWG/IzI0Fr1Rapebaelm+zPHexJOu29jOZXwBB1JwH8HqsRhEGO7qRoTi9m/FikCRl+Aw9oJ
mVMJzTfEdLrRmkNkp0DvMux7pTySnMNztGxmePNVGArWfq1gkJTrn+k+ZRruWE6u8qnLo2b8q5rJ
q5ccPirDN/hkkw5JbrJXqswz24dvLfDnAs6UAhT775CUSTOVC8jKbQ2WBXZ35RqxS6zuvEGkeKUL
Qof52ka4qdXBo08u2DFKch30UTD89OQk2wBXSCRx7oIm4/O6WCQ+n1F3SZ+ekDzZJ/tB2d5I+g3e
KWAtHrYdLJI/0AWhIB9jlHX+TNDnpkMVgk6HmzVmEAcdcc0l3T9y3FPxpUEruVcbS0eEWRSymL6I
URCqq7njCfnt93izZbF2ogfXx8DBHYP5MKgUydqYlPHD7AohKp6Rbxdq71IL67tfNL/wRjEfkDy9
nS3+/fa0Dsaxk6BmX/hFN9YX5sSLpXMKQLcv+ssEa1HoLcVDAFqL+8f6w+W4Ffdr3HTjNe0SDSxK
zvD0WQ4Evh7Ts1EWg0G9YxpqAiyRMBQA4Evy6Rti/ZLobpFoZadD0GwRd0KaLmLYdGDeKo6BJTMe
em6HxZycQKvCDw6oIK7AJLSrqND1tSYF4pSAVXGtdWOWY49Jb/vBBPxZb5sx12Y8pNkIKKyGLU1B
+FeciLn542CZM4dqiOHoOpV5kwGnP3qaI5G8RP/raVY6kkaiGpHq29ZmxFgFXarJxuIES80CZ7Kd
TddgdiLd2D74IoXSopRUhKJCxNplb5MNCahKizMyvwoal+VPqVQBNt3Uzt7fgdOdYb6Ihn1gD1BW
NvNVgWLmEWa54KtBHBtrCvuCK5PD5Yn5ZGP0oPItaFcWVhbzNfU9oPzSwIXPvyVrq6KpCi08aMI5
BMBZ+rg1zRq7ymRwdNkrbFrYlB2BVbpNn8G3wyBX+WUy63TKszTJ4fqEpcO+QeXmttme0r0gCJdO
B+VpU2Vqn0N/teV2TcIjw/ct53rTK4QrL3brkLPBsO9Ykng5d5BtXKAAD1K6GH4PKaNP7Qp72P2k
Yfg1LFdFH7JtukLcndLRY8eLxA5PHY7dRm+E3RuTX+H4kx0AK8tYYRGvlHhu+ypFt5ESWXpIpoK4
ZQgXcj0tN4juijDhu0Viha6nNdqCrOSODJAIdU1kI6m8JUSQA5J0Cz0c4WOULNnPHjUyAnynBwmm
F6D0yRbhunGBRPoUY7865CfiCePjrV2h34F3YuemlpQOcS8AYAGVIGnzVjR54O2dV462SQ1XJJ0h
QZC4WDc/tzn3qkOGYL7A7ArJIE3a1yazK2QzvA1oKA5xC4j3nxE2VQ0t20Yk4xumZxzjckb7AVfV
zSoZuSqzUY+fMQh4Sz4kTSSJqRFxxJE3G+8ICbqx26ImcRJ2y9Qd33JDmxsf7VukDqS7IBvXnumY
nHhI0UaVIAE3l4bC5aPAzM+pFBmQYAEKdtXkCP6AjdkOV0ZYLIeejhA5Fhxb5jrvvdfsaufzaEZw
zqdmhd0Utp14l7HD26y9HZqEzL6ysHPEmyFcYgHfbGJTmP6aFjAd4p8ZXNO/NZtm5CktYOTsYdTU
iugKOFLvENZNJ7Hmd6GPbYOg5VUXClHEYNluQ7XM8zK9Yv9ish+aKiiFj322yuxBY6uEese1cwoE
JZ8lWh3XTGVurYcAWGAHdA5Q45LNPrP5avGj4hvuoGFl+DdQJOCfioQAPM4S9Gw1/GBALeVywh0R
MLJ2FIqFvWbQvAxPkNCnqQZItln2N0QjtN51Ajk8unp6cYNbroc+UuFbLGet0lOb9726jSyVmFmD
QXhu6UCUMfnZpnaP5SF0ieu+Fkoa81uCyj82GJHhNSYO1EZzBodz3arGv8JvHvfFz9hMrSPXqoXJ
eXKnYSm0NU+TwzIoeJycjsTDry1ulk0+kijT1t0RASaQe9QF+tfhAfSVVAFA32Gsyeu8xaoUcmEP
OzMgoZjhLK1U26NVQ+GdhzjcjgqruOZxaxxX5m+fdZuxx1yALNUcMInCrQlGhnP2GHbRL3c+pQMT
TxLMDhiPFXnb9c8oh4m5xcQA5Kwy+xzJBdXTMdp+jTcAT/RZItJxlFVKFyP1wS0E9M5yX8Er2g64
hqGTKicr9uZ67bdNTwFMVxJH63MeU0nmmw2rnyIt21aAU3E7X7zX2jrNVJTeA2/D0FBjfwljupsu
a/PwU83T1j0L7AqwYhBgkhfjGUb7Q9xeO60g13uKMJMsyFvIN5mq6DCxZp2RxRYxQOiLXcN6nawZ
PuKd4Vknv4Z13bsJILlK0zM8FvVEMSiIrHtMzdr1skSImSTpuSXDiFtymz3wWZi4AVyK24Qt7usa
hZW8ZMaa8Q9su8H+LAG1d9uzcynu1oMsegrPt4oXdNjBE9HoY4m9ZCCjzX6yqdbj/Aun0O/d33ko
6BTBArkwDtu8EUuUfMWFhj3kPqzwJc3MHK54xFTQdadgoNh8AYa8JehOI+ZxBANsuXol/TnnYDm5
b00MUWx0BQ5HBkI67uJxv/hXoG12S3EA5VHoqFZjPw8Cm9ploViIcTkgU+sByaqXaXUxW9iv9mhq
O1Gq3M4jxx+2wSTw6AwyT4vHRCR4e+IDuibRjVA4dsrNCXZ8Jut7jn5zhQqqsthlwRe1onhJU1hK
ti2ktP7UBY2tVHUhDQ95RcBqHwkingYkp/ztYDhn/FILsL779VaCJLpXCKBpgzy1EjEHw7HAr45o
TeBm3rQOIynYD9ljhpVuI59CsYCTdMZyn2TN8yKH4L4ANaWLfWwNh6r3SLVNpTrveNsWzOTQJHCs
VNC6wVdMXosAqQLyNKbVEED48CIyxx4sbmqerAVAw++4taFfz2kGt735KQEMgwT7BNihy1+3GLec
/9ZGAA/S+xYdNC0GDO0I0MzP3BIV9cdRR/HkD+2E0DjgYw5qlqmOY9IKCYduG/O/Ftwc1UHZCrc9
bF1410LuCZoDMt6BP7uw/26wysPfjlYeHZrDwSkgSV1BQLpS2qoMEh30XFm5TqPj8f3Yaa95BdYy
yMNnxqdMbM8cV92W1tDODLhYGsdkeoX1NrzkcDKjNKyVwqYUg3WXAbGdKyCKHDhAO2ON/BsJcVnU
XlnMSMhSE+A4CHkm0b4sw3XrVknXI0b5eQmvItEG28RpD0n3GEyKDqrM1WY3jW13No/A7HS2L4P7
yjgQXPBA8NaHB9cnevgee6ySYVuCdwP7XHgm0zytZJsMkTusdl6l+wWmWJvOL2SDKZ2oQU6Www7A
FXMaSszln1z40QkJ2HgqUxI00g3ZlHQx8pCB4E8NiGcdaF6nVMB8UhyyjWUy+iWWBivK50U5Medo
WVVmQK4eAV5M/qqLpxbMG+0WXC71ZsUcf4d3GPZhtbPYtBQPULyuEMSWCcyFx/0V7oAZ1ErnnETb
TG5TwIxYOxygUiLUAFy3DaTxQwX/520jbyPH+mh4prBVAL9iAEoqbmamC6QBg1gDp8bOp3mOfLTG
wrIUrAYbE/9tTUyh1mtLHPCkcmNd0ZTBW7CWsDriuLzuYizySfoE8V5O+VlRdHAgDEWxKeCnPCHt
6Xuf+n4QFR8Rft5UUM+g54Hzdofu9IQ1FBYmVyrL/4+x89qNnEnT9K00+pw9dEEzmO4DkumllEtJ
JZ0QckXvTQR59ftkbc/Mdh8t8KMA/XIpJhnxxWsL0wxJ70zmCxThuLiRlQxms61rVDwF4E8h/RtO
WEtZhiAmxPOyJea1VW90lt3lOLI9QfTai0EcQSi7ip3Y8ivhvYraM30HcYjhG2dmmy6rImOdq+FJ
54TVZi+50nP/lMZWB8GXWbARt9D4uiaihmGKQyDTpE8+rzl5bYKoaaCxDHjBm1O1nWHw50dzbhLX
C0ReIwwKKCbQTC8JytWO9QNaEcbWHcFImjUFGs2B85drM9ZZm8I10u6gmOPSFrSAdp09+1O3VOtm
oDSx64YNXNtataEC+vUeirhHYREkY6qp6tTBRZS44hKMkvqZoiERz08xx2bGgXCgoVKbHyzLbL3p
zJ0x9/w+E6C73cu1gXLbp2BKphe2vkZ2OLct4PPdPALjEsU4lUMPuGE3jnGpsl4nTmkteaOaI3oQ
2y2jOnZg50DzK2v2ztrQtMmZ1aAyNCvMx6yyUoLHIdLqdzQRlHXexJZhsYGTK0omvwtiDwFiPhCR
VHg3oE7ufLdmFqv5O2TGVdiQWjryjrDnUKMnb1lpZZ4XziBRxVOJLMdreHUtyYORszqG4Qcs8+by
nKNd6kqk/jifTfQfDPfHPPe84cOs7dz6nEoKtr87+jXKg6PsuChPVAn0mh1kRLMl9rYsNJtVKdXJ
gK4DA3gpe9KZnDkMU4WUlC+uQxX4DTycNhx4KpPhPc1mUbz0qpscNyAZwRhzHhEts24l6Ee7a8xY
Z54XmexoT2nZLoZNWzd5e07X3tAKQlGRvv6yDcqKQB2tsslvms4nYDgskb7Ge7sY2+VmUJPeH+eu
1DiRZwa9Am8F96etbdxJ6soP8iJrbW0nM8X1lTmvR4U1MkOsfxrwg7XRxjyffuZMJd1PXiluzF1h
m7DTqE3iqtyikiLAOCQbuMqfiT0rmCXLtmmdu04YHafmfGlNfYpU1ufVyTBVXh/Xek69X0brl/YT
qZ2QvbsEPHQ1N8VaWdYjx+hMesh18XgihxuY159L5RTWo8rK1cDDU9renS9sTQ1QCIPbfsy6rTOr
pz7hRly2Kea5CO2VpMaAQAiV3FOvSABv2BFHLCPYII1umo4AMnFFsGc92UBEaJa3qzRmtN1q1Gb2
a81AlL6Al0EnQ5+o4YLkAjzc9qmAFfOnTZJnPbHpbtz724Yj8XID3Tr6D8wSdmXAtBqoHzgDtJ6x
ISbf1vNDC/+R/lZYQ0sPJd/apj+Iv9ds18DP1SrUODVaM4l77iKeMGXlpOULTScchsW8rY95aRU6
CcbJjJsL4wbVETfO0vlMJHS7JRxNOQqWc2gT0h+7EYEelRXZxTBOdHKh2FsOjDrkxg/VrNZLWU7W
tBsYe9R4QGM4LHRQ5A7lfbnbjtka+rNy/F9uaXXJo2pWXBzHik7sed4VLL70JRnJMJ6RvizZRoOr
YVK9DjtTQBZUOd4UrrniKliMkbejrfpxRpoxr4v9laRw324kPM8pPmW5yvae6UXjvpJl2hQPOvmC
jiLUlSH2RGRFI4fNoKRPzPHU2mX9Q++5nN9Lk6E64jTmetXWtnyAb3bB3qyAus0u5bcJiLcrjV8J
tINOko7Po5UhHdFYs8cqKFalq+1AgQEx1iAqKKUDOnUSmrlAvwA/AjqzBvuO6J656qOMlEBEJuWk
t8Vp9imPJStuLI4G4c5Uw7pFTirUDSC6pt/7WgfJWXW66TBggv3KZ79Ybf95IHc5TkPe6AGcCDaX
pObAoN5leZiv6ibEW50FEhfwuCSTH0BkAIWOLJVNOC8uIrlDk5LKn8MsA+1MwWgsRSn5VZqY72rE
j9eNxOszL4lag3nlYFJ/Y6ltmqtRGRsIZKMmojkr2bWDlZBjY1uPAvUuaxDBH3cpO9nACWQW7qds
ajbzwChUP9+DjHb6N31/A5fJ8TqbgbpxZFuZG9YT6W87CHiyeD2m0+KZ75iH02I5jMGBtoKWbDlM
AS5YbGwZQj2NOCMRlZ6mqXQzL5NRM3YSWqad7RSQDMcseGF962t6yvBZVED27nbqpkW9Gg6Ajxuk
Iz0vcVj7ZQP8TVcDmcqIP5rpHZTTSxVHBTvL97otIB1NYrnHQ1N4HNU2mu5N64EpSDVp1BZFuYh9
YwlzvJgmZNNG00h19Rh8yeJ7ZNPLFuKXEFEYI5HtuDJvlW+X8SWuyDp5HjnVDodl5KkfA7R7Xbwf
r1u9HsT9hKBwm7h6OSYRidsDclnidniQmusZbAri2K3yzeJ2Rv1KBqNIn9Iubcqtb2oJD88CwMV8
JiaJMHnxEAHsfQkoFabpNdZWJI7RP7kp3Q7svXpZF92h86fefk3a1PE29ZCRS86sqmcHdP8JoRRk
kxR6smehpBsBVmGo3Ns+azSIFnPOzQSepajTT8O6ik3CrnatYZPXwpy29WJOhGxdqc02DcuiKLg7
vTWGGw9A+2AfAnWlyji1gYItt6iOkmlr9eVS3pkzl/UE4zZ0r8IblvTskWK47AXqWe2cENtVkNI1
OOZrk8W19XGdttb7vPDc8WTHKKhvS6pfrM+ydaW+n5151i+z1jbp9VQs7Fc5EVv8Saldwx8FXxw7
21p6zuJifek8iB7dGXJFubNUs/PbNBYhtpZT+/49wfNp8a7FOctG4DDBJxZMQVmhYJ39SloB0cvp
fARBFP5FpI6b+1EWF0sVgrUsa468oGmzi1wJ5X+QxFjml8W18lbbrJabu3pQm2Uvf5Qcp+LNV1Yx
PcUVYYn7DNevqKPOInCQKqIJ4GDG77BK/bpNaNYSrnXeNAczs9LuK1v7a2GJ42RmJRAIFgWSKol9
Vjhbq1Faf4+0w/fq0LGVNGA+UFDPU7homqnOxNgphBANw9UAGtn3BU1HpTYZd2MnzA3HD/NVIHpo
np024ziILstsKD0aNVPAIbWWVwHIzfAAFa3VcfercPGLJUFTEsf+Q0lJvX45qevATy4L/LaqK03H
cQpyHtXohNVHO8UyarJx2uljOz7lSOTNX722qPFuks69LqnVPtLWoaqaJqpY+7kebeR2tfrFiBzI
Ir8KObXO0omkmUNJiZjs/V3e2o3BdOEOAqGU36UzLd4cO767ZvX8IohLpK4chhwOzDZE4rrEBxb5
phYb5VmOeWxHSwxPxL4ny14D116HqF4TEGXIRM+5868kzpsr6QO0I0QUZtKE3mBYagwnLkl931sU
NJQhQdPjmgQoDFHdIInsqteERfalnTzrs08rkd7OIJGy3yfzqK/noZwAaSOGPW0wo9Qe8vTSZ0tG
5EHOMx3Dgli09t33ugJ63eozh2lxyqcekCQaReJWj3bN0DYFMDzYA6JxzfBI0PmC2rMPkaav8qsZ
IElDE+/IPUrYjMG43rmeV/bEz1/lXZXIOb2HqQUmcxVdJboD851QJrKjKCKuvr0l1fTnMR9S5xdB
jmWF4n6uUC3C0hYGeuGSmOIDePzUvDExl8MSAeEjT9taKeDt/WAkmh6/eBDc19giVLhTc4M+0ejb
basjuqP1LaOZtN2MtWqsl1nPYGQ2sbXI4seVGafQIM0yGBXmGnCUMSxKI2bTqVFBJygZzcox9mMy
cpI5GqZXOu2DXa6Ab6GB1qO8NXD56Hf8lf5q8DvErN/PTTYsJxomq2zdy1Jj4w1wI/jIkZOibjo7
jMeuGco71LGO+Rsfa4pmAMVmhjyW/HU3T28L5mELdtCs4jm/ix1U9n2wkjVf3/t9DlcdYsKT6Rmz
AvH+o41uod14hY6kNFDgT2UbQOe4+U60q3DOOo+LDnmPlEx7MX0gu5PQhlH/IMIwH7K3xFkFacym
w3OmPS6TjUDNTcpW3TpYutPhmZIIpIUvswkpgCmghI6CQ9bR+IUw6Iyv0eQV8fSwrnGVT2D20mrp
p1g0QnoOKJm6bDhhEhqLH1/SmKa2nZG146ai6Che9y2acLuFw+I0R+59J+QYjbauzVrkC8Kr+VRh
re0LJ+NRmwN97FPn6K0dIqyIOFe/+m6hDoeo6pXSuwBnTe/+ytysXp9c2xaJGYqxkHP3kTVxCS0n
vFyrVswstHScJThDeSZeBi8q6p3xGlfe1tXrkHqWeFsyN25vSq311Q9HiXE4QME3SRO5qP7Tm6pD
OvmVeexubjALJ5H3BpQej4KDzLiPg2TC6qdFfV8mFb/KM1P9e2FytnTm6VjVPfe7Lvg7ro4VdrHC
B4+AU6HZ1lL2Tu+GApFtkvnOWj3FKCiYcbwY/f2v0tBofglWYaJOullx3MpnGoXtqoh0z8csUDhx
4TSRg2mh6G5GYKt8/KrR/hiEbk15QguWWrLG+m3WPVrlyM9bYaU3Gu0Z88uwjKTcUDKF4wCdZA2V
mn1pILGzH7Vjn31bWVtThowfwVaIQAGoHpBHTXp9nObccJZQDLXHUmtVxSAHDI04Vt7Kdk5LgYQa
7U1705krsk7UJ6ge362GQ253znuLkt+dTEsfjcOAvAjcGnq+xAmvDFU8e3lapo+0VbnWqyZHTmAM
7LmcpR3YKfh995DTZIibBb0L3HvooSmYMQJYXTUmHIi8niXNbh0n+e0zwGA/kJwq7eQGEosixI2O
gtm6tWmZG6YTK+9sWgf0Ry6wuKWr9QHgKp78remX2idJgyL79PqUJHUljMV7L3oADj2cba7omwYP
aW6MAQgPAWPK6W8IVGqaoxYYeEjVuxCtJaLKQIPhRfHUXB/53jGW9jR6w9osgT34zXxSNZKtIspG
4CwRrlg5HRNkc6qm15ySFp2EcV4aCcX2XMGPBMpyRn0/pFJg7XYQGDR3uCAbl9TrtTQuhqGy7qHI
kboYIYQDZ2hORjBhIVXEk8Qq409pUkS0JBHeQftALqtQdEqdu+Q6GVCr0hcVHIg2Gm+VFP142/RJ
A8qbzqZ6Zp1o0LuZCTTfs6yuBo9mQlF1dQRlKsNAO4xxESwaz8cdr0WX8A4sn867spkSOjwSTTXm
N7oJkSwjHW1ThranBz1tIPwoMuvCumj97Ie0oJZFNW0X8lgDhxN3Q06EbinKYZ2pyPe2yyrH9SAH
pVy2uIoyNEPcAt64m1eRiU3nKk7BNryN6Dhmt7jHbqdxSDJmPsf2UZSPjcfDDJgFnbtb0N7a4y4v
8a/kJEQtgypgLR3QVRkNRhz3V3HIPPC3Oq2b5xeNuqTkaOK+yvW7joIlOhinpKoSEhIpl8vN9JfP
Y7bW2zXDPICATIeMgFKvIWXbNQRlS0Fh6IlrTP9EeZK4+naX0kN+w+DkpXJP5Mn1+DdNyvScCMFE
7cQbDGkrcjRtFav+AzKaF8VucdBgfupEGrRVqGkA7S96k8Irs/RgvmKQ64En9yuI6/SEwpwC0Dlt
quGnJaOiL1loqBS66HavYffJtRGGCnohc1M91PNyVU6gl4NYr+HiSu5XVzgarXGGYuYM2G57B61+
p+XjwZN94m7w6lvsAzihvURuYdMaJj+zV7G8ZDHVp5fY7kr7osfoBuFYuJ7VgViXxUjDxGlaeHnZ
OLoKhSkHnoC0UojuqAas3HzY4ETO4G3reCnZXRYzBnEG8++rOwxcXXsjetrXuytllTUoz5oa91OO
/WPBZeIL47MYkM5uHTL9slfysARqb6sp0eU8sW1Z6X7sprp5TSoI59+VJYS9POluqXxYBTvNYMbT
JE8AfvUGMTczoibI59tMPfGNWMd7y6wit55NNw6GFHK1JExUAf98K6OTRX7gQOPp7PctKuAqGCsw
tjwwakMoues9p9RgwaDUk+8RZZ46cqGmtX7NqsVq1l0x+oA7j1zReNU3uU8ZKkbI1q5XdYun1p+O
SYK2xmQY7VanedAAW8zjZOuu/jHiANWtGwDg2rrxZa/RWJaZAuiW0hbWFLshEH4XC9KSnkl0RT0f
mKLX+ne/RG0KMVj5OtrdK+RKWikaw8GFvGhYnihenJpBP+AdMmo30DV/tRiQV6wDmLCbcZdNJBxw
sFo80/yI26Ly1pM/YgOhvIixJ/QIdIWu1GiwtLztlOEgwgLaFY6jyK6n30sGC+s4b7SqXAUg3WCe
KsqvsgSwR6BK3r9fhFmpKe2th00rz+1qtCWHq8TQEIcYTVZ1T5Zohr4JGnyhNXhVvvYdH5A9Ch3r
eXrrz0fcscT/bH2I+tXfy1pL0Uw7eDPrE7RAE4tQrLhMtm1O2dwBT+WIv1EbVZU6UYoBqJ/QAo/5
8tab/tj8yirf9KlYWHgSXSh+HPrNHR0LnnuDa9O12J/QGSIOKzqQKkhu25oUgkbcjCNI1EKoEySw
UOMQIoKe2NSzoesbd4eJlTbKA153L975NJkkI8XY+Cx3uZ4vmo+YyEnHchPLuBzGG8EsJ+ggh67h
Mqti5PEG2KwS/1QCFTK+Oz3qgH0+lLXehOlUj2r8IrOgr9Ul7V2zHzZsQtpiI3w0azwWk+SaivNI
TlMeR20z48s5xytDGw7r1ovjUAI5LAYCdiiKORQpCvk2NEZZreo8oXcz5W8bdKRqbsm7RkKx6cY2
07QlQBzGqL91rtqZGA1YPJhEXSy6PUWLnJM50e6ZyC1S3zD1AeRbL0Wrlb68tdzS7dQJY6eY3JCU
/1n6EXQwx8aTvIY9ZCE33mo9KEuLeU1yaYu6PFLTTrnZtgKY1rLd3PeTZYZVL7q1ChqWvqplifNa
FKLshBzf79FCLp39nKy658k61JjEqAPfpNgQrwV645TkXvuoOFZb8OnoY+EIrw5eYHvMuZaZuonA
BKnp1JJupMR58DuX8Eeonve4GPVeoEovpJ5nby5KdncMAXBq+91nmExIk1wRNhTBSksIkAPJvWV9
MvI2TebIEBJ6Mdc8u9A2I6mvWr1FlOr1rRPm4Jxp7W6gdaEQa2yTdTxwWl4n2ONdgY6VmSBA0K4t
PUJqDpDLBdA6PcbolmV6NFkr4nttMdy1xqKZQyT+9H7nDT8TYdkccJ7+5IP8x5f6z+Snuf+/iQbD
P/6Lj7/Y7OlmT8d/+/Aft9lX3wzN7/G/rt/2P1/2r9/0j0tT8d+/f8m/fAc/+J+/OPoYP/7lg009
who/TD/98vgzTOX456fzEq9f+f/7yb/8/Pkpl6X9+ftfvxqej+tPS7Km/us/P3X4/vtfr8G4//H/
/vh/fu78UfFtm/IvTx/l/PHd9P/+TT8fw/j3v2qe+zfHR+rrO7qNTd+4pvrLnz+f8vW/GaawLOH4
/ONbLpFANfKV9O9/Ney/cQ4iadaC77quX0RooOr58ynrbwgvLSJzdc+wTaqi/vvV/cv787/v118I
vr5vMhRE/Fzz38IPBHuh6RsCklyYOuD7v8fZuzbtHNbqiG0+x5fRLj+ZQWg9evU059xUXhYuooc1
d83zqOIDfYpn5DU5mQWuEeoYVwrywMK6Kjd+V9nIzPD6sz/sBmoaylSy6mjdEMw5QbRlmmxrxwGR
6NMlwJtLakVPIg/asSmE8TtKB7MKsiQN3THkVcOwnCNnLsW3MNwhoFHmrLQYSbblM8nFb7XzvYKj
BEM/8KzO7uX6J2D2+6qRH9CbHlbot+emoOe24wta/iHf/JAASQZrbWH3OPfzdjLSzz+fM7vkGYCF
qaa1qA52M9J8i+0kpI/16CrvlDkHUixrRJ6FHdNFmJAgiWOMcHNsanPpXzz4m6sJcd2OPa9RTkfT
KT6uL0uNREIUhjisq3cp584PUQaGKqVyqfYuZlN85gabu6u3GPuS9nta03c9Ri66ToMXIYINCFJa
YCrkhh0GtWZWfLLmhwkEGscyYwi0fknCrnp3HIaT3k0/K5CugLn1zuzmS8XF7/WhCxuxfsW1umnV
HE70WM6c7PsL7S2vNJZmKCUJHa+r/F3L7N9//k/nc9Bs3rqZM0Zj6b867pUqmR+T1TzSrtPspso+
oCCUIbH752XGFD2mZ5Zza4sa0Q7HvDsw0Y8brCZLQFL41kn1X3j5y73tP+JwPSsXAiydjK245gkN
WAzQ0GFc7uPvJdZusPcXG7QE927zxQ28Bn1lX7x1+kUQ2MGkIQHyTD4DtXlhn791Xq/CajA46fry
0/X5lRP7AOqJPgC9idqy47Djq8eklHq4RWffnz2uXcDh9ZAte6PztJ1hyQNFtOpQxOUBBfR6igEZ
QoFLOsBzBC5f9NV5qbhgqIHu+/VkXsEFFywrzLTkUWJM4bRnsoMMR39BNqwP7Sc4Alul4xC5kVGn
2zT46Nzi8SpaOs35ElGyi25C4C5E/1MGKRBhSDQkz1jiHwyRbFGB/dZzAzFIk/QbjFxvZAYtUeIb
byXAF268xowIMMGSRsD+fTNY0NL1oW/xg7T5mm8gU++Fru4ZJvqQ98MIp96/QQjuhOmQyGt2Nlok
70EQUIQ1UxahI18933lVGG4jpRcPeUvRaqbuUm3j13sa6r5NA3t5Y6+HccjfVOrFgTXFh8whEVor
qoNhx4+KbEaSELYzHUABypIQRJl3HNs6abP4G/pNl6Ie1cu8ObQjCppU3rrxm17LB6al9Mkx5ILa
wk54OUmLEoA6bR+kbTckic3dryjK9rPjvHbVqZ6tQ5Y1Nntglt6iRYl411EAUw4RQoFealYi1eq/
gLGbvecVNQUd1bfMJAzh0HgnMhqiFD7wWY4i6MkbiCrbTfYzpyYjplSHfrh15yJ02jfIRwJLoAmT
axGkefOG5L1C4jhclFPKY9VxN3Cw7K9viMhMF9AZ+q92xQnfBZDb/OTMVKTrs3wdivjdtXYY/u8y
/MkkibDojg3ZN+7avNUFenD1vgjEbvTbRl2C716Bya3LVmqVjCTHyzB1SLGQ8cVUzVY1McfILfmU
fbA8W90ggtKeP8H750hoLGIeKtAtuEKozy1sESQPmluPel9VBXZmCwRBam95/SNMEnEgc4xOOrUE
3+fvGbbA5LXV23ixjotedQ+1O7sUBlOiblbfOqpGEka6C+3E/DTKiNNhto52XD/ncytDEPYHL7tP
8BxFs+u7yIiq+TAlPzMDDgD+lqFsMwvrPJgZUinT/o1IdgiMStvaxCRusUweWuqa+D/8dq+HlMbr
Ybv1i5Oa8Q3Nb0NUdNnbUIv3YYRwaYXqQiT6ZTQ2BkaZMnvAtFRFTlr7SFvmad+SixVOS5Xeg5Fe
4WHKXJaUVmOTHWqr/TSV2ukfgM6w8gUdzpwQVOstaA18InHo1Qk72xQ4AbhH8V5V6sXV7eQol3Jn
4KODHptmbM3GfSrIwB9MVNVem9z3vka9sXWUXZYGq+P9doH9I5tYriNafBQm3tzuBHcRmPbCobbr
6i9H7iVUd6CN7Z4sEIDXFFMR6H1UAr+dgV7KACByOK/wfgEyZCIm/CVkPJm2QyVvkraOI1qoTuA0
uMwlgV8VYmpUO6UEt30cpTYeBI6wGy/FOARb99QM/q9caV7kVnO6A9rYFlNmPq6LjMN87prQwV/2
SGD3VicyCfloxW44nhddPjsGUsG01LaKWuoQH0qJUxR2uBQoY0RVkl4S038dumxogdd3TyAAM3wQ
WVOWa0ImT8W77xOD0Ov97z5pm4PDpi4qRYjDCgQ0XWUOs5/u4U5yNAqbWZU1he/dW093od+Hc6w/
iVbbAo7VR7DR/aCxyE0TGUeCjRJ27ebSO9mZhJn7pcpv9Qyc06nSN/Iyuw2k2E5w4DtOKfLGVnsw
s2GHD/y7pWQu/DMkDHakqXUKFQERm4YcCmzOyFSyy7yx4UYjG3L+XAPYjLqk2Bwpj6RaejDszRwb
R8Po7nR4oYXgqJSKWe+uMPqzqEYmF5HNG4b6pxLBDKucuBl5kCM1JYdFTDcCT1k09+l7kco1nLvt
nGf+3m+JwDH9zdKkKRk99a5EMUfyCapYPLZfapDGDhuu3p7nqn00na5lO3aMXQYQ1JjVVWmJknEL
h00+Y4Z9KR5WlIXJKXHm18JOQekN/9faE6LRPvZDxyaswOnhfmn2u1oFBhnFkKzPomCIm9mKvSv8
B2wwzvOpM6GnjCNgyko/qyAi2GrGQxuTHkUxeLp1scJGs9nI0B1sLWoS7F9e9WaOFHtfpasR9jqI
3T6u9wtevp0SwwbMHFlr4/6u9b0zpCOF3kN3L50YLp6xMSJ5I78ezAnC0xz9RuTu/tqro0l1qhDW
uGNzK/NUHgy3W4LR2iLg+85z3qZkYlURZ9Uul6S26ZIS4pTN+m89ixEOZ2OA5T8mFCMVlEka5ylf
Dzxoj1h8f+fN/KpVzduqimDIxaPCUxPg93cBPMzvVRh7jeEswttwyERPC3x8UlM/bKdSNRvDtiMJ
WcU+iOhqQpk1FkAAvr0gIbSrSDO0AB0fQ0T16Xu4apG9yV1nz5ti7E5kq7zKMrlagH0W9dZ77NHD
qJ6/H+6NPLUo0ax38HT0wpfen/fYUL4Nj3Hdi8FsNOmkgW48ATHcp2l1ySt7N6OjCL2M9yBFGshq
W+0lZ2nq3kLyNlCy0Cgf5tgjJQFCwYSyJioREi7ztXZivS0S88cvXgjTbhQCJceEU9S48wvb25Aq
kQQx6QqYGtMoqShRIQ11RgFZniune6lK9Cp8NfIi73W6ayfO1xqiEav0nlaVf9pecSNjd+8DHyXL
HcRkdkjfhdOfNW++myr3PLcYrKg/f+698lCuJCNpWA+HZLL3mLvQSca/3Xh87PVxjzsJdGmIafeB
1jlWpX6Lp2s+w3NQU89WfTQgz6PcmEHkYNqTtbsxy6k44uj6MMq0uuXNjHCBPcyV7C+x5bc7XbC4
Cqf95d/Xbh8fE+QN3Dhq4UdoIBfDCxEkzq2yEBPhM9N3RfpGmFQcWfassY6bxRHa4uSk08PsmlvN
mLxI8R6jsmbCajP3UBYe2CynANzUfoiT9eIPTFU8Yzlc1q2M5Zbssv3kVyeKg7Lrg5Zj9rJem2qH
3zcHFszy0LOWLxt3j4xZYogWzEIvUczsif5pJClvW8XDAEDFqCG9CILIYWuk8SYWIDSuNhMSZl26
WPN2CLwi4h31sMLej4lQPDeWWe/sZjzbOOJY4xsiUfGd2tfhjxt+iGzM9ygw3G0vkUXOCBQ3mXPU
Ce+IzKn4bGgSgqGZ76iQ99loM/pq5nRv28TD9HjcuUysrvzhuWEOzBuMTvroXQq/A6XtkFjonX9i
Sv3xzrAPRC9B7C/dh0pf/nwtYtA8+HMl5m5U4Lpb0kQ+SYugsUae2jT7TLA4wSCwhbsxbSccD/98
D4ZO3ge+tnII2UmWir2tQ2CD5P6sayokclI/dlJ8tfVjWbvrQ2/ER1FY1jEzwqtcKMQTtJyMEQTN
dk194xjFp8jsKcSSCTg1D8Z2JK/0NI0g2NcjAbr78XHix886oXqxbqN59rT7UtnVBoVOv9OmW3xW
JvL5ouTNW5/t2vMeZGXfAGvWO93seVu0D2BqpLRol3HbW8/trAf+iMEEVu8WnAR5e8OPGmsjmphs
oZ2+OC90wbiUn3/Om5PnHpDQBNI3f//PdacT50WmE13sRrpfiFo5EGKxsoD1OFuNmlxXP31qezIF
ukUeh6WjArWmB1XtaDFV50UcMz1dDxhiHxVhRIvX30pGh3r0b0TZ31rE4x9IDuG4E8dOCDN17YIx
D/3Ec7IYsbstu96JxJyxmUprOTey4IzhO8VupTZpn8SRayApT/Pkl0N239F1bsQaawAEyxw6+XpU
Kwtmq3sHP+PiJMsD0PHkx5ua05dlO4eyh0nvTbWh+OQzGxRPb/pYAlk0vn9Jkua2MYdvmX8DmDqb
9gqd4Ci8E9J9bypuGQ5vQ7SQ00doyQIcFbJvz2Grc+ug2qCagtASMr+0KFsT8ED8Nk3mBzOXukp4
1K/X2cOHBO489yEkVUkVgipuCALkK13SqNI7RrSLhTY1TFLtgtsrBHY5rzXIA+ZOC3sdr8nwHP7J
vbOZT0k4vtTTR2xAcJM4fU+duh5wPLDYq+KLmP4Qd6wQucFHpkkngie2XLMpuIIWeeacCfZGUX/7
53GgsCoPp//D3pllx41kW3YqbwLQAgyG7tcd3jtJZ0/pB4ukKPR9j683jZpejaQ2GMoIiikmM/Kr
atX7yZURCsrpgMFw7d5z9qlxJdXmTpS8QcMy2oVkwS9wDfNLjXwNSiA9VY3l/L3ma00m4o5O/DOu
N1RKpbOJB7onNiyfJRGcz8GQ71rPGhe4me/JO67dXsrzcdK6ZWAZTJTwo0X3yBSW8+Kc16Uq+KYI
RFCSbTM/W88bIqD3cz+O1mUeTmvf45AhOAUaM2rR6OgszX+V5zdnSsozpqrxEyp7Dunzr+NNJseQ
eVeivVN0GLzmIokdloYFfeTRHlxY7nLZGjrwNU5hhNBwV+cNAW+UMuN3gQwu0RYB3kqTpxGrPoSG
aWuXnLlRnyxyfGZbxWcvLMaHVMut12uDDcBZCvlQRgQCqZg/3NfbQfRFtMjCG4Tdj6XNrzXfiLI2
b7RewdntM9zRHMALCYwF8C6NZT28tsyilL/u9QuNc8ds6iWNKwlws2kJix2uInAGSZruZSxXWXTv
lPGjPlWXCaZQV5hi2iLW8hHrT9bK6FE5wvJN2MKoVtS4Y9KoQHmalJERCYvYHKppXePdTMn/e90g
XzduFOWUZJCcLJpB1cCQEHMgt//1FYAjquQlb6xf/1PYj7zB7PpEObqV6Jl2aM9GV/H6eC9rDkZQ
NTz81DGWTJn5W7bzmvcyfcn5MQFNuzbyyljKgJaZtFxT35VstQvkQLVbDQ5TzO6xKOrbGOn1JxTu
V5L6X6zfuaGqa6gdLLAn6tzCfcf8NSurLnwProsiWTVjtO3b9GDFEyShleHQ98ua55AFJwfrHHUA
HMW5aZgU3s38mykzHjn2H+ZNYL630km+20hHx/2QlacyMnYlixBXzDmnkdXcznQKlbkIT77hy/NI
F1eASN70tH92jd92iX9NYPr5jQxbFbojAMO+jwWH5eA4QLqM9dwTTnsE8CqdMZQWjQXmYGgfzJhm
Yi+sT6IWXyHq7y8l5k/YCUKomqW/ozeLLAtHDkFcyqpESYzf3jbO5zZwEykYFcxzybY87yIFlAFg
Izdx22L3msInw7Y48Dtf4eg9jerBDOu7oCViVaQvci5uWp7mwA+3CMcAwVg7RgVPc80wlrxkcvOT
3OfX9IP3X8TSpGlopk3XXnv3RfRIgjCEt7juBQ/e/JvP+18fD5dYRk07eiq66oI1vytDHl8rZgsr
qTtM6MoJAnhmjBwo+bVq2rrWgJc5P5+3+JgduNXp/c6b3Kg9TwbvzBy+ijXyA/o/CiEp2U3nOqbW
7etxlpdw+eZ7GVC7vC6VvzUB+v1s55dh0L83JNq85POYpf5/YkyEN0bltn48K7oJ07xSjsx+Xn6d
Ff38yT8GRpqwvuiSCbJlz9MYc54//TEv0oT8ooLFEDofJISY8/Z+josU+4suCHianxMMWKplE7Tw
c16kOF8QxsyjJNvR4ROZmvX3Jka/xgzY2HZNS2KnNvm7WMyv+9+bCI7B4pzfFGVy8Ju03+NGMDb4
MWnphsoVVkGSi8fu3qK7tWhKdVx6KeV6PtAIxuQyyfI0RY9GzXoco/CiDxTH7fviBUZhv8xKMzvY
esAe3e71xDgOCLtwWKQHBVfVEr/LyUusI3pwTIlNcF3msE9SWOTLuGvGg9pfYUYwL0YveuqDhzKk
ENKKYq0aSbrH3MZRHPTOonWgPCh5tjfbXdWHwa4gtGgFGSVe4u+YeavaUqsy/babtoQ2hxtd0HCh
i7dMJpPS0sz3hJl5S1WtbNfOikWOseaMtKVreEjLUE2SK6U1lUUbjJVroAVxlczjce4V/MsqAGYO
yFsKh5Pq1RXM5NJbyCi8a8Pph1bY9qZxjMMARHwxgDfeFzEVc8yVWRjQlRdqdw9t7pGCRu66EQ5N
cmISEaxbmHVsEyMntkZ7tLEqr7JNE3Py4HiuCu+SQPgL31PzM+ojqC9ICYcOPpIGZ6ys1WRnJwFW
+Y5cc+SLB6mb21rV0VlPOe1mR+PoH6jEIMQaUnXbOsSM9RAUxCXKvO5WwQCxHiB70Q6+J48zXTW2
d2OBuV5F3Wc5ZO8mlq8LkEeGNoGqSZ3J5Ttse655UB/tojig4C/XICDLbUHrn7E4HZQ86ab9OOXY
PZgkeHoyHAy7vFOo0TZMHm6BbfdbUYXnNIjRA3EYXdUSoq42+f6V1fnPVO83WQuqbfShwOWDh0iE
uDbEJpddm/0Ii/nYTT9hVTPzXUDCXmKwVxcwHoJ75aIeTBcQr8Zu3KDfTYNNQvoN9N2Vg03wGovU
FhPEjuWuXqqKecsMSmyUgSlAgMvHRdQmgFuiNEQzuWoTW39g/i9cR5+Q0AXRyhY09i0AAFgxqU7D
yeyBYkTBFkJMumFtTlso4aSsZkXvWso3REfLWlArETiOpa1NYLlwpL6cdTQOJ7xt0kRnGGanHbgZ
HWivft8qDChK/PW8QItgVTHQQZrIcMqQLrrELeoTheZArm4d4om0UVNOOo5mrPliCcY7ck1MASOD
WfL9VDyGTYBfKepJHpOzhotg26U6hM+kV8RblXHwhT/4R6K65cZHdoFndJCIiLX4oATGXRWqV5M6
iEsiP+ikD+k2xdl9wALRrsfZwq4PHKLwS6k3fhKCdNIQnVkBRmn0xdMuz39MtQfqs5X9hdIlJirx
em1p5XjSCZTctZRpQT28DFXgnKGKPiAhnw6MdanBMLqtI69Qj8H8P9TVL7mY4nXdd2dFW9dHcEfq
VWuG11EVd9whhHAO/AkoN4FO0FifFMyoAGr62ER2VWJ88/TwTKva4WCbEzQLVk9cZGI/VcrWdui/
IRXO4R7wS6qAJbYdkBPgCpXLx3tPMcPhATHogyAc3pkU4H+BplxWAQlgWXSsUiTQtTmvWGaAyzaC
0K6tK+ECLxN3jWPpqw7WzyqJjjY/vfdN1p45NHhU9WGZd/zMpJjrzh+jG72AV6+C2HL98tqLWnTS
scTyPYzFAqZCfqlWCg50lcw6v6Lhrgm0/bkzrnScZ4hbzIDGdzyuMZcu0bch+8T/ts40+6gonX7R
T7TVIyFWgM1vR7x5x96nj0EiHu1joXEmYGq1MKwmdYETTIxg66VZ4TqYYnM4+pJZpk/EGvS1MrtO
O1qTIJtCcE4gY2Ic0K7XSLGHNpLehX24BttirxCRF7seysGqHlVlj0qDaZvWYJaigwOVp1whPOb9
EJcStW7uouztNiLW5dEp0nyZtMYsR1bdwufBt7H9QOEx1w2//NZg9rQZK8c+9obcVyWT33gSzVHj
ScWCZEUr0JfeuqVXsTBb6NqVZ4M7QmOwTpA+4q3y1Y2P9XewPeO6BYndJKMHx2YQzHPNivGax2HB
TLdRUWqHZP4fuAnrvBfmWTuSph1X9kVpSUafun6boWOcRwMT8P9q1aRBDkMhiw5q6SpmtIQGXeGn
tte6lVU7LvczsoIBDYNqbSFpjS7gDgZJCtyQrK3pXLZBsoojL9+Fei05xtLU8GJ/a0u20c4AUYS0
DlBaHcWbIG22thYfZRaNmyYYfrQCENw09MgXSHCDu+dWRaMtMxhVF3iFV0gAeKPFVoCspHNWaCxp
OAkfNZRW7JPYwRzbcGtCx7ZXXGEeY6d9ZFx3Fk/FtBp6rgIG/P5cGFfYDxleSoxmeEC8IMEb2vpP
uMRxDNbZEWNOS32gP6INbs71K7ul8+Qp5drSfR7kut4xMPdpVurxLotuiui+LHW65xx7Lq2J6B1z
bGiqTSpX24qv2W7Ggx1aaxOQHqOK9NucJQqbobwElaAf7Az/BS/naqrvoYOe0MBO7qTVTDUVhuxB
MN4mwmbnkeOZ2gWEbijUIa1d3ThhrO5pcmXLbqJtE0p9oqUbnXmW/g365AWurmFh2f2DKu4gmG+g
uKpLJUjFUohsNwjRrSLfydwg5rhLKDZ7Y8ArYkIHTmoZ+pcuo/s0GvVGh6CKIdM/o/mXIe5zbezV
MLWn6hB0dsarsdt0qCMInZ9QNgjnOha+A8feUtdBrK3Ysb19pH5t0sFfKgYncY9x0aGMeReEuQJU
STdXAPHtFWYZADDOiJenNT0XTg7o00n73orSWtaqpbttjYGoiH1zheIOXkBFO6xCnb8U9UOR4yrO
h92IW45encIboqV8hMnU6n58pvTWFcN79dAGVrpAfWkvnMi7aJM1BgxmVIa1LBDKMduHEgeeedFw
j10FvdSCWGe58sMm2/hZay5zq2N9EnXQzqRH7t1XChi8j5Sz/B69Kztxzwtx2sdpHy+ERSmpzAIQ
HdEVW9xXO2nNPWzNm0AYiIqtdN9VtrXIZPVg2j1M3LhcZ9OIH6iNNl5gNi5EQ9B+OjClfuzPhmJw
Qza6nVUot2McTy5iKbxnTX6BxzE5K7LKXiDMlCuiHlddFsdL3TvP6h6yuuiZZcdrUebH2lYwaAG7
W6D+m/ZOR7dbIwABkUzRHoDHYH7RqPNiD3MxCnFzq3hOjZICDPuA3+3Q4vVcOG068LLwGVjoBika
QascvHbAyzfYuHc0kD5M0r3NQDd+UWpKjkQqV4iaKrsj7RF1O7TiEPeMuRHuU2biDoPtPPRX+KFy
0VPhVvo56eRQe0ZPntUW1Ysxb0koIircfwiDtGjcCnFyShGvjKYWbFnyujAwRpfdJqPadBlxbjPN
Y4AZXJTpeIaw/NbDOabSmVP1l8yJL5NWW4WaiQymPDPqVF3WMEPihqjqUVZYFRQTnBP33FT7dlNU
4QrkDyaMtjmUGNr3Msxcg4EUepqkW/MCOppRAxgwNQ+4Ts6GrrUvDLrGpaad1Ez5juf5DHtGifHc
3E9623Io9ECRCETYFer2Xdz5uyKg0pt8cZ0h3Kb36/H4aM1WxH64CBPvO4aXfpPSrZg8LWPABKMG
yZIfXCrhI7CNHhuA9Z1Eni3Y/6UWT8fCUNF11fVD0+c7NYUH2KKSQsQ7uEjLuxWueL030ahDgnIN
Exe/l2Y3TZwNjKO6YS9GZw8liGDDdnIWRRw6R2nsej+nuw4yYdFN9dHJUn8NGvMqmMZ9Wq9SWMZi
YQuq5mCCQOcxYTxKGvdh5ywyvas3WTEu2i7FncYY+qhnyuTW0a0lRg49RKUsSt9fcyo7l1q54RXi
WMU6GYtspWXQDOh4R4ckpAnsH+n6l3ts+NccOm81MUZLzNyltagGcJxsJPMrddznjMaYm7CHWFqz
8VSK7gj1shlJ1EWEGSwGLN0bWTh7vcZfDW9wI6gO/JCLntcKJyuuQl7GHsUq8gQz+J72KAkUVWMr
S5Xn1PCPrLeQeLaFRtcSbvCdJ4iBlFibKi8kPDh9hOexMjQUCRl8GybUGWQ06xs8PlQs+AzNXnnu
h2CX5PGPEZC+q6vTixrpB6d1pR/Q/g8ygxqWXrhk6h7zB7blsAMzEnrTevhNS0/MXci/OlIcomDW
0yjQST7gBKWp7w5Rk2ogSzLK7uBH0XUEH4rBZjhMtP9BY1ZV+y2G/bbA+qesav86oCr0pboekHUs
cZ4tkakwdLEBP42pvaiWer8cQiwG+cDxyC94nfxPX+nfkh+roDUlnZ6P+0pnj8nj+PhfhxZ8w//+
7/9Vx/M/XYXf/V/bTP/4i362maT5RTKtEZhhHMPiKP9nm0kaX3Alcni1LIuG0RtVstS/mLR5BX0m
KhyNneLPLhN/pKNwVm0LTJIBrE/+nSbTrw1nC4OFqUnbodMk6J//0+Ikir5KBEi4W9NjbyjVQypN
t6gB4wOW4YfXcVpsOCV/lk0vUVy/eSr++GDH0UxhI9bW7fdRmqajiZKqvrkNlH0fII2iALDJXBtK
0nKBqeGcjVBHQN9GY7JQMnuZJbyP/BLJUqfjcanReWBAWkrH2PRZ7AKG2svBXIsg/RZNWPLCYgtu
5yqqVF6vUHI8Ts6qvijgYVgmz3z+hKhtQ2rT0vSNyzSJb/LiKbDrtVmmR5nDfErNm2jszjqtxBqq
bVR9XMVMyczMdFUs8wEIPT0yv5IG8s0KrwzJtIOz2kIvcTB5DvIPjouBRJmAxMLBkDjK8LELePIF
ymkccReULTc+gm6/Kr5iajlUNRpL/sOJT8C8izr43uxOqRrcIzxDCZuvRmaQZjVcdbj8FlnHrC+q
7PM+sW4KWO7OOGzmD6ybatf1zNprpd/Nh5be6agsR6b8dZPvJKJCxUNuGR2tGplCjBwGWMjQKvtI
0HoQplwNaEfpwy4z1XsmwIHqyuf8N9C96LNtpkTfVUKcl7DiaBTWFwIMFdIjtBeexyks/oYOZkQ4
Y5fEZdEZulMHZS2mbmUN2q0qMUBoS6sAWGXplbIkmAIdln0oqmOoNPusil06T66lOxqDTdOtbpVs
2BUFvAPJYdumkY+xKPHgSG4sRNAJdc+b5/o3m7am/bprv65Pge/LNAwwaaZw3s0RyrpM2wGf8W3f
M5u2XXUwDoFRr51yXJWhcSn7+Ic5UH30FyJCgWai8nOSlayYNhMVBRaSiT9crjjbFI21Dktln8vx
fgrrB5/rkTRcZ1imgWJsiauCi0Beu/8SaJQNodxaqbiMnFnjSQKD5+zGkrgXMH3ngbVr6/44FQb/
94mEFLqFLLDIhAjag5QNuHKtq/feArz2ocwYnCK5WgxNvIIPtiIG0c0B2dRlwyBGLAetvVJb5BHU
nkeyAOcelFuF5SnBAUR+CRoZVmKQfLNsYLf0iUuaMss0a9YQ8bd9B+e3paLQrJbsluJrYlT7qYvP
LWFsmwq51BRtHTM9pcI6RslwgRb3oijLa1I5XGzGB2+GBSI2CQGtOeK2I84a0CIJOenJ4hEeAnke
iwpQ+nBGv1BarP00PfkFKrMAQAI0xFLzVgWHDrA3Oztr9zwNx2Dy9v/JctD02TmiC1qyxrvl0MUV
FtHerG8rleG0iQBGTVYWUjuSHseWiBFAwdi89r02XISDsSpo9kEORFmfX3ndJpeIn43hIiJUvSqj
Y2g7KzX3ccrlDMjFWWEAoM2Kk+kpN3JsCTGg+T6Vu1bn8quZi3/4WtGGQ1WWO2MwNtLqUAJkqBM7
jgM0m8p2w6axIonZpSmM2E9uMp7wyBoPHrpF+6Iw842XVHtviFy9ip7EWg4c5ep8C//7YW4mlll/
V9mRW7Q6v9+wwhW4Mmuwxk2D5S8Hncjmygl0VMW6Q6BTNpj7hvl2FKeuy7YRJ6s5tmYooL2qMY96
vsMaSG+zPvP17iLVWzeq5xjV4SCqaRXhwbaDU6T1ZyhmKGIDxmUalVmFmL9lnebOeVDeSdRI5MNs
8/g7JRqi/Qx8GjZKKJywF8gO3XNv9m1dbLVBOZsZHwGy1iZnXKnz6vKUz5KZf83U/WNnoD0BxG4e
BOEr4s32ZioTWZiejZCRNjDvbW4+tA3blQ+xfTSWtcy2UJjWOnZ2WLpbJeJe1PUmsbxTYRGIERWb
BkieMnBd5xXEWF8Y8a6AJmF1a7XZDwrC4kqgfMm3xWTOkJZ1JeXWM+Vs2t1q1X3nXxYeQ4u8va/t
bMcU67b0wuf5ARNsBj6vsMpE5TI6O07yO2gBFSLqf/1E/Boz/sdF0FXKFluVAkzXPLp6cxEgUJeW
GU/NLTHjt/N+qPPJPRDsseLIDirosw35tx8oDUxcliGNfxpQQyfUlaKnXkDdhmI7X8PGd3WkVJZ/
QCp4i7LxMHYGBXW+HHgnDPE9Lt612RrnAK+RRHnZ6pNL8L6EAZY+f3MbTqWhSoZ+v14D/Ai+pYNf
uGUYsOC4v1McwWjE20+m3JaZeewwexQFNVUiN5UltxG69Tq7xu6wLEAkpTyK0+zhUe4ry1oSOMCo
2DkgMW/AS/j+d3aBFXjCYx6UD0OWnfBpH5jEuUAEd7nTnokuP804Upz6K/SQ93LyD13JsSYUtzKq
eDOjAEfXm43tfdpG56nh7KEMoeTTj1Vprjm2fSfFbdP5TF3G9kxNDHcylpFhP9ZUJsIcLuqIj6Qc
TOJ2Rf7bao7r4jyJSppjKiijDNypN94BphsWpVd89VP9ElcmbA9yV/Bw39SqeRz04FCAqflkTcxr
7K+DleVg5xMzXUtHsQD6eXbuvV2DBSaREPBCf2sq+rbqmTol3h/3+G8N2f+9CfqH/9X/hU5LRCQ8
uSzXj48610EY581j9l+7OnnMvr8do//503+dbxzugM08XUpOuNyGn2N0Tj6GjUqHfYJDBk/In2N0
DjG27XCIYfxuWH9M2H9O0fkjS8VsiT8SsQU//beG6Po/HTR4SuVs3mSOzoJR9XljebNTmYI+lZ+F
0y3srAtHvCBn3FM9XEaV9gxK8L63pufI0A+a7a9Zcwem8nDcvPG+TnL+4/FaRMEGcdSq1Y0zjDHh
MsJy3Sln4RRceVO39tmE+qzfGEl4R3aBubRVBjpaIJjxRVuDPvKqy9GEESW/a53xeqziS6fP7lQm
4Bg4XcIGy/GbnRuHjFHuGEbwyqA14m3QmRHU9y0qXyfPX7oZ4Pwa7QUl+EaPtOuU2XNoKtuOLR+z
XKVBcvqq2OJe6+2LttGPoHN3dCducku5gYxz4aWYouxwi31w29rKthrSr2lKeCGMGtK1nrO66hcY
exAax/nL2CM8NZL12JyXTsXowaxu4sFby4wuM376cjHntfZzo6KsrlAoXZM4QkE6xLBRolURDZd0
KnaQ1ZAJpv2iS82Trw3XKLpI+9IoXYxax/EwK3575Zb4jx5zFFSvC8m/rw1G4aRLXik11ntaQ31q
3aEqfIojua1lcdn6PYVtWW6UgGJGehgy+HtfHaq97K/LutogvLyDfYov0Psh+vwqgavFAdC7Thkt
kkaCB5BacsBLhtgQuAqxIwj3o29SLZdqheaPQBb+LZkqyzYvYXpE6aWwONeUZcoBp7zrElJLNNva
EkPLp+T6uleKfSOw9YBwBftioRPraK6CVvJCfKx2zesRQ9cmCrSLEmGi02EnC4hRQLfRTk+kDItF
F6CW1636xOz3OPiYhJOKOzzV5V3kT/e97q2YrV2YicoUFaF3oGjb1nBwFKjPINlmnZsEKyk0Y8Ed
vdJa80Z12nPFuEma4iwHw0biBEjlU+iHXzMtpg1bZy8+QZsLBwy2AzOZcJqXKaWaSuT0WDEDNC1s
GEN+AMuTEHteEHndN5u+keN6iMZ7J9KPTSr3sUIuauufuLhMMCMKH8I0DV350QZUQfl0Dfw7X9Rj
XbgJE8FVaT9mYmQKzfmWpiPaSzAhZdK7YOTWdLu3Wqfed0l5Nxt6DSu/I2f70pvas1FkVyhFwmWf
p3eQFx1tuOQUyuxbma6DLt3giDv5ue6Cl0mWM4dhYRXXeVegQA44nAUywnbQuqQJJAvheVsVKIAR
MIYUzETx/hduqVSurnXnscYKqgRT8viyQ6Vsj5RioFA8VlZbVi+dHW9jMLThOhjFUQu5eZZnX4bE
jxTzzeiqlVV7K2wSxiKqAPBY5ea2yXr0yRymSEi70COnXvLkfwUSs+H3hdsz/hBavemEsgUxs2VM
jQ0h+sqA+hvkiJXdiyMj6kttJMOs7xk35S1GwLI6lr18LrAA1qG/Rt+CyTN9/UV9wLMjlmtp2D9i
MgytxGJU3h7Bjj/IXjtKJ0C+Z9xouoaxUz51ZOAy3VuBqlmQNQ6Iqriq4+FaLZWtEaXb0WaJKTJ4
Unp7X9KrUMXwjcixH0CYL/pS36tCIG6BKTTdIPNDxDh+K3zSrsZ0D6cXqYjiQrTZMHz+pOGq/XNd
wI5vGHSWBG85CxXWLzu+LqHf+fg0b1tobThC9AuvLB4iDZnAPC7kG9Mazo4U8iiss6MHvoEoCTdK
OzfvzfWb1+bvOgnvC9f5/YPYlN4fbWDEZnOj4c37J3XKviyrSr0FPUJpmrL+IHrrPjbPIjbQPSkr
XyRHQKYEilwAzP6Wav6hGL19XumXqdeeemRSTZb+T2kDRIJmKZN+hxrk49rm9KgkofIchI9KXbdv
S5u/fvqP2sZyvpiCZgV/paajENSomf6obfgTSh1dN1QK0FkFyG39KRHU9S8ClQd3W4WnJV7/6Gdt
o4svhjAt5FQqzxEQvb+HlOA/f1sBK/i9LWkSLkhh9XZNsReinqEJtzUxlp+rcQ+Z2VDbgzYJ+9qK
UpvwZ7Pyz3LEY+Eus2B/ORMAa5J96qvSydBvCEeRpGAkD1Fff5vasj5PgcUejCy9MSvMhKqebWyJ
spsvGmC/FHIxzYmKYOCzfQWB6qTqOQMiJw2aK6AMnGEp5gYU9aWFS6uH85QqSTtPmF8gIXquMOsb
UCjfiAuyl0qu1tize2+NCkIQw4FkcAwDiPLaWKFORCtOPvUZsFHQho7ULtTRtPeJF4w0nYS+dBKb
lvE0k9+Myqy2Bo3OZ5ofznUHdOay4wq1uIr96kXJR7khCKje8jvTTqSIA8GLYblCJ066DEc3IX1s
dGrd36mVNNemncbn8HjsQ5DGzdMQQvTrs9bKFlnTnyMt7g+DOnbUIyWJz47ercgTMC5UPfnuIQO4
QpQcYv8trYMYu+qMJMRnp5sU12NMfoGjpMYvM8V7y7OiBW7HyKJjYmAQK8xxZ+ue8zxlKtRivXem
G0QTqDtb1SDhQPNq9Zw4HySIIrVBLVXJ0o6DeodKBoH/fLikYclJd5gVJsDaT3De0q0k6RaJhqIt
vQg+X2DTRaNvXG7DKJ6WMnOgh0xjumbDJL9u6JWtTGlvcVlREnTGeWuo3rortXFLWMoj1dFNjt8f
BzpWQZCGNyTypi9WM700oT6t065pVxOF/6qp8vxCjkF+PWTO5EIeL54EkJyVlTQvXgQ6pJc5h94E
CV2nR09+UBVn3FACgyeOv5pB68jMHf8yrOp8BUF+oP/h+VtzdCA7htlL3NEPtZMclUVCUIQF0fCP
N8n/56c/EDcaM6iP98fronpE+fTz6Fe/3SB//uzPk5/GZGvuANEld5humn/ujpzqvjhIHYiMdgB7
ynkm+g/ejvZFmkLlhzgyEnZt0FX5uTuaSKtRPDuM4VSHrpKt/53J1vyd3rQH/twczXfzVkI5Ipvk
inLnKBYYlZt0BpSMsDulgxbAcX2dqAJCbSP9VuUf31yp37zuP9iRX3fqN2/5CK5Z3Rp45uFZbgLk
vNDKT+2o3ZZ8qjYRfxrB4q/CT5qR2vxl/uqB/PkljXdvgNYQSVKRa7LzzfHQp+YmD00kxCSb8c+i
wv0jyQevNdcwvM1/9hXflVVp0ALhUxzggiOz7AliMi2XeW7kedPGzqyD6vQbLbE/+biP7qPxrr1T
G75vKHbl7PC3b0Jm/8IomGw8eL7tBqI+9SNdq+KhtDaq4t/96+/44XVldb59szJmQWHN9oiEMXqy
Y9NNzQpjKS20btbLk91HCk1+H4blJw3VjxbOXMy+WThJqYetAVphVyTA/1DG1RLvu8rkxUO/k6oH
ON4HzTM+u6rzAvndwnk3yHBCPO90bJzd0LYEgITbOruzRwfRFA59xYDDp20T3FQ8GbgWCeiVl4P/
0HvNt1aPTn4nFnolMYbKTx6cD2/zu/o4STqN3t1o72qE+LH1YDPmK727WljrIJsOtDJcE4ww2VEn
xCWfXYZfzwp/PT/z5vHmsguCMoIJB9uuHC+0XneJOr5VA4B/zDGVVtlUP+rSZjwWYeikGZHxdAEm
dAmx/+S+f/i9321TGZC0Rtcne0fuwQbyihuNOhqjZm0qiluS39E02kaQZNJ7GRwW/bPrPT8+v1kA
cl6Ib7557lOgOnoU7OfJqu1UIZLSS8Jd6Xl1h7HB2cq/5ikuaAqXtXObejpi4TmrsTmVo8MGo31y
CT5YivLdHtaV5GbriTB2Jvd43sOm9nxkP4l6z4XSs0HH89nt/mC7pKf4y5dOwJQpmOhxnKXWRVV4
Bx0RjtfGsBKZRRN0MO9hXW+cpjz6bCuZn6jfXeh3+xdmCS20q87aYbffjKSUl5l9yAvnMZXglUvx
uqfoo7+ar6wTJYeKK61I45Or++p4+93nv9vK1BCXnakCZiWO89bsJa2VZF0Y3wXL3LCJkSoYBVtM
d6sTAYMHAlAhoyufLLMPtjU5P3dvVlkVK+BQIQzvtNxxM1XH1XGany2rEOSreUjq1UVifGL++/Cr
vtvUrIKJUdMn5q705MEbgwfd38z7CBJoCB9dZGJi8u+EqsPFOJi64k4N9u5PXhkf1BtS/PpVzYmE
lUkDaSZJ6waCD2kWkJC/DWskXrHg8TrlgTyUtHE/f3Y+ur7v9i/yzzhCWVOziwVh6r2Dvm3Y4Oze
OAYT48HDTc0sihf0J1/yo8X8brdSfQ0uuUrEUdxe9ZQzMqNs56PQ6sMBevKQB3ShOFQ62dLQaZsm
W0jP/GQxfbBlzZOLt4spzbMuEbUYdhMLqeycjWjVknCU8C4ci6f/7BvOw4q3HxKOPUxzwppeK7hp
dBYhe6LuCczr4SnBc26zRRzT7tBmN8ZM3E+r1b/+6A/2wfcTilEh8KEuzGjf2c4BuBXEsY4+q8Jy
GQ8F/9zyDP3rj/roSXm1z755LiX4r1qHxrQnb9dx9kmNtqYJtoT/nSKIMLFy1lXJydBYs6Y4TP7e
2X3yyR9swfq77WgiEwr9uuLtTOQ/WcwgorAX85YQFLYLgP8gp0NnXGb51Scf+MGS1d9tQbKyObqr
qbcrkeBwGz08ZAis51tKPPZVQKRyHZKGTTJT5G+R6P2n1/jdbhSRlZXIsvB2VFdR+eA4/pMNUGm+
xvP2F0yrxiyuRvvMRvRTecaCR/mTz/5gW3jvGAVerxJ+l3k7zSuf5mNIZhNjrncnyD1uOONxqfKa
Sv9kW/ho5b7bhRSGXA20fg9wo/56vtI4AozVhe8Mr4uWZNRPvthHhbn+bgOqgl7vRtnyNq32tZE9
e2jYUuHdZpq2oWRfyoIsxP6i/fRE904J9meJ+GqZf/OoJGaqjSGo4J0a9ZucbIkEhEkOTkurYZgX
J1XSf5nI8YmDWQdzzNLtJyv3gzfKe21kZ6ijXTY2ZvuH4jp8UUivJW3LXHj31RlTJXJW/8MPelcW
6Y4SOpDp6x1M5I2db0i32Bkd0XM+JByVVUMTy+IQVCklzONPP3Z+M/6mMhHvKiNtdCqZi7al+N5N
9QCgo8MIVa1oACKatzfTjzT6P9yd2XLcSLZlvwhlmB14DUQgZk4ig5JeYEyJxDwPDsfX3wWqyioz
O+um1UObtfULjRQpMgKAT+fsvXYUDJHG8XI5EYv9N2/3P/3dP01B89JjNkZUiAlqOGspbR755PnQ
QBOCZAwD+xZ6fSXusY3tierbQJdWf/e3/8P092m1/d3TVK8hTEORmsda6Q9JpJ8855l0XWR6/Yvn
Vqw6bMSB+JDI8jfLyn8aMuaf5qHcRi2LI7c+qnnn3493xf3wmpCNd2PL+3fX9POe/dW9XK/1797X
gmU3x9CVH60E1kt1jopTYT5X+jcu6sbhUfXmcec5GifKmZbpA3C9lUC81fFt64Cn56NeBbMEteKi
lhvSrW9aFybGu7J1d49JHv/dBLLe5L96oX+eqyzaMPmsm8dx3ZMxDVLtp2qO1sz8DqdiU0/4d7vv
qcEzsB4GhuahTM095gFcIX935PlPpz7zT9OYIUvyDzVlHiEJAMTDkm+nBzFE7cadMrC7CAcia1ty
zPb4PNX/+fz9Xyhp/jVb4v9BNQu0ht+N/5VL/gdw+OmtfEt/vP2+ivn5P37VMDXh/gPpik61Eo3+
LzL4P6HhAtSDizTecV06csRTMk39q4jp0cdBWM73kJZ8avD/VcQ0BPIVoRu+pzs0ZjhT/FdFzD9u
eQHCAJRwLN9de1AOPoE/DS+Br5H6d5+F+VTeL5ZziLw7WJffWgLPf/HXjqqiASPGp8iec9xVmOXw
9z6JDLfm1GiBIr36byaxT4njv8fQ56vCUA5sfXUg6Ajb/zjoNZiV7uyJjKbB9MXODxlxt2h87wqh
n8mzf7Ls+M0ds4/MTa9+8UgmRRg76k3Nxs2c5Q09xbIZ9HFD3/jDjPM3OxpgOlUo9GeIai4zJQAh
xl3yNysqzoo/jP5fr3wVAtEz0rE8uH+aBXJFa66urCyMsYbvbK/9Xrj5cYY0dyg96e/GWtLdSn7g
rfR3WL2RmTsN0UywhSeSFOXF8udrgmgkx4/EVvpsiuY+H/2v0rAeEpNM3qomJUpcFGwHIWFcJtqr
ZjSXkYz6gKi6DY5TqDFZqnYIeG/oVm5JHs3YEXBMIujB+ho/L8Ley0aCpKPWCYrE30lrfPLrITT8
7INkuSHgdA2c2u63ULEfC+CYY3HVBg/cIArarDkBefxijm/EJ4Yk3+0HXHLxvCW4jRLDcSbLfDPr
v02x2Or2QlyoF38ldIx0m2q8KyE5EXG1Kcbqlg/2EaN/iET+aGQk0J1Me3Va9rgg7cBqJyyxXpC0
PHplQjSqgzFy09krKntRL06xOtOKyAg/f8Kei4+2vSmiyGC0xWPgjv0VU+Bz1JPGoZF5SCbemsXE
s42egVSk9lhGinVEz+7GXN1niX62m/Sro0vQ5AZAR/1Wo62gu4lj1aKhqY9P9sqIVgvEg+Y5Mzco
2H82xpmGpIbWwnEOlvswtBBT9QUDlQ31KxiXst0orK6liH/2ZvU2EmzvZfdGB5tjmM4krigCejS6
qFh1tW7owFkrUldmFEQloOWw7JaXBLnMJpPDWw/LANrthEPPfzWW5CKc4XuSew4iClIl3XSbpryB
Kk4JIze+N7J6k5atEG3LJrAhHDQa1oou45XRSjaDqZzPk9RfqhmVVpWiicktI3DED+FrUfD5u7jY
a+aFEwx9v2xinBih1NU32seo9tFRDbqPIn8o3/0Yv4LrPwiC/pqpIsR06Ker8G8WqbxxXiR7SlYt
We/pO59gryveodD7G7vjnkjk30jWaCR72IJCdAplEBnzRcc63bnYJw2P58CrGw7nafHR2bBWk/ip
1MGUAMButtP6Tudok9dujHLt0YgXbe/7yVkowq9jqQDj4oP2VlYXDGx7M9VMfWDvnokw3MR+1Oxb
FFe7MbIOBOd1BwAeWkBXuN7OBfbIBFeOYqySGJxs7DUy0Vu6QKiV2juJfDdWZzLpqt2s2Te7G26N
gWy+SESwiDbdLp3+bXEAftQNjyLRWnD/Zr4Z12i3M38/x+jLLERWQF3AlFq4IKYa8MqMISjI6sAZ
m/thglaulltNKDroDtS9MBmnEr5l1oXRUHL8owucFKPiz43RpqDKjBCyxurHO6Fp/wjZ4tUjg5EE
rCxYsoFRTqToxnL9O6lj+gEDFKGXUzdp5a9EE4NdhY6TejxR7W+CgIfdFK8/oeVvBIbfyqm1MB5V
0AwrXCFzYT4kXnodnOyeQfukCYUQ0SmwGYprpw94pq311lrXruiBD1rV22pR8ePkjR+fdwycc2fU
QVdpJWpl47bIsjtQpp6Car5l+X1MwhBoAWao0nKvWUviXmLS3Sctm4idsgAhmtth5GhA4J37rirf
4sT/GUMuVyVDClRMh9MYATEPyEwGaY5XM2l50ITw0i0MbV9AOSwdfjZ3SFHNfHUkUp18C0KEc7+A
lSO4OcRafyyCaPAUJLhGJOPG9qMbMAtAyBK6Qs2C0wmq+YPffk0UtEmWItEutyofmG/W2dYgaqAE
DDvkbM5I+g1SQ94S9P09tzYfMFQRN3vRoU9u8tn/SlgBq0LMG2+d/nlajAeNJNFdJp13o2veCkJD
N4MiugBD2jUZ04fG5m4a/PpNVYxPic8NnNM+bGyeZm5nuYuMM2w9osE0M4T3qgef86o2Nz+sjK5A
8uGRDBSMLW931qGYTPyFvOCrDkMSgFEU8kDZtuYAyyBbU9fkTq1rbLUiacgeYc+bF78uexMVV8dk
oogt+WSU05Ml1Rnj/BOZyKc6v1t6xrSdwztD64ArvRyuSwFgSg1P6zpfz/2TycpkatEOxsxvgKlu
BIaCpNBvvpX+qFKQ2OBsmR55uGYQmL22QrmxADfD6xIPxzjLq51mLLeoBPgIAOA0OOpCuiEmYaD/
m8Q1g1jnN8SexE4zTnf1e9z4JEVzRc08Ir29P+s5GRtALV+MxCHctLQAFtv7iOjLTdIxkBoGZlW0
PxwQ97GVvxmzhT5sLN/Y6w1Bnc83EOpvpN2HmeUeOyI6w4Q7SFgmYkVcDUApMMepZ3L2UJ5CjMBb
F+81v4cWkHNZmjWJVE9B2T8gkpy7dpXDGPsonw5SiAcymyLIw96AZtE+ZYTbbrOF2w94nTk7mjET
8WYWa6opLoJKGDSIzJVf7ggZr+4r23R41QDM6wT7dV9hM5ANicF1vPcTa4vSEp0jYc/cgWJf9Pp1
yBh3ouYc4RXpR5qbIVT3d22dLdM0tjcjv3BoVh/h+kBY4Jg3pIlfhqzb6ZwdN/jiBiY1yCkmYzpq
+ibUpoxj26wBKkVIGMpm/JpI/m5d4GxUzRN/7KC1vItCZ5Ckce/vMofDzKJrT59/WG95ZDPzzahx
8K3PsCiKN6u37so0+i4HuTVb1wiJVGMspWof0XqdcL6T7pGRwOLFJSQI9Mv2wtyEcHIADcUq+xFp
bHs/78GctS+FUsd03ZIMeUmAefHeN016F/vIVCCYDQnPMlKSixz0veZU3rb18Jvp1t610rc04SFf
P6kXALh1hz1x5kHKq/VmDLO5J7Z+HNnCTUbbQnMZb+Q8cg9dcoIzDdFob/2E0kzeZta4lMYRXVma
dez7wdvaDTYru5VAe5Q4qTm+m8mgPdAAxX/XfYs8V4V1lyqy/MALyLl3dlbsnEn2PcYaC5CRmmTZ
m9raDa+3iTSQJRcUbxfyYiA2GaFRoFIyUfoaNhqZmN1/xzyYsbkpGgFwvlDc2eJLTKoV4V28P+Uv
jwnJzlugcHBJ0nozTQ2UtBpKTm45T1QTP9xp/F5pw3DoJsiahf2UM0L2katdFHauvWk9+VnV7fxB
QCex+oydCz4+YDM7l1da4IL6fOaFnIxQomHfwZpniyL269pjwgoHGwKSu+wJLl4YyeHU9/jh6Z40
b8ilRlyEBKwZhdx742d0C0+QVbymDdFjdaFTDxsxupRFW2PSFD/tH5RU3pk0mJ9nVgmT9LANxwnu
FqESAIfssM69NRoAmmNHHoLBAQRNAY/lOhilKt+kas95NXxYoyE3vhkda7tjekRlO5j+0S/kh+U1
COk5Lzhz9iZsmMMabHABF8HLEXivD7U9sGhhR/gxwNhXEfei0uF2YaYr56LetRboE2f2XuuEugND
fsrdp3mdZlPBd2wm3yBvjRWHca56GwjVxCB1POshm5avDN2HRFJxsdl7sH54P1gy4f0PvBKmVZLl
zTz43KPS8H9l5/oyNz16XRBBjPbikpfx2apZ1xfvcXYKmK8M/tQB8tAKbXXthoRhpO13gLof+TqU
ow6Vvu7i90x511bPLpUk3l2hqiLUF+s4p80XzzcmVM5rsJCWXx2r7jjgcWVSpnZFkubOjyd968hX
c11B4YU0OywT89yqwFoeelBPGIcoHCOcNlIst0scrRkB5sYsKrXJ0EdzPOHB9mrge643BmS6VruI
+usWqpvkiISEnDs+M2PTsl52LuHS0ZC8fv428EXwfER+/jw++RnuV08ntqNwXr0ISIuNxDob15fa
Q/Lzs+m70AAGdg2TdgPDYuMR36s5qXce67EJ4qx8LbP7z42wl3kRKY0/5BolU0oOC5bD1DtciXHx
Nqkff/S9U29zv3nw8xak77x42yaL4aJqz+40X+aKxdiFHbo3fZ5WW7vqpRy3tZaDiZrMa1xmX+NB
J0am0J7cuMI7mL7FEycaKCWhM9pnW/EFDn82MkJ9mbIRKBUHs16mbzYLXOQMJ9ZCaPwNs7+XF+/K
1vN9DCpZw1u/8/Xikkjs1lHOg6AJNjd9kWHgCkjEOHPl2Aj0X2tyVT/d+OuHZSZ/MKmf7ZZl5POf
CVAwQs0VAPTmr/MawV4OFtOn4uAbvTYRM6Q91pwMgbRugIskAee3QOp0/zuTRBpLbFrLB+i2Mphn
CzdLWdQhOPdXXeewCzJg3nkiTw81pEqMx4tHj5ULTk/9fiDVEaj6EC42G8Y101zl47ZwVb8VPiEq
hZttjdFerff83X6W6jRoya4UpDaTOn1sMvLH0kpslVtAcxvsM7UfrMSFvWWFfJilnSA/NJ1zrC3P
ZBaFPf6XvWOzJpKc8eyk0MH8AmeI0ffUXPKaqJ01rQzj5exV6T6d9C7UVoy018xfCRFrSXsjZzYz
UX30C+tKX03Pdhqfy1aT7I/N4HdFL7YTCgH/78nCxh/rnr8qH8BIQFzgu3I+0/F+X6gtNFE0ZBxk
YTkC7TeaVxXJbUfG0snPeHbqWMNN6jg7mIZzqLpi3yz5W5mXBDeboKljeDWf8LrPl/Vf1SP/utL4
/zfFFnXj7+7f/1G0fB6JAnqv0h4L3u8rl5//7Vfl0nX/gfmUAhzJx4A4vJUe8qty6ZhEGhJYSE3T
+xSZUx/9Z+HSNv8BUgRPne1RBDMcl3riv7TpDop2CqFUOi1gkDblzv8m7vCPHUiB68FAMO/bVE/5
DKPsH0uErfSk1J2IeJzOxZOuWkJ9zZRjXJZoULaq0ABmb1Y4fJTH1qqYm/hidJNEjAzAgLjVsLca
FYquhL0wuQv1xaRl0Uh+tiammN9d3L8YHJ8dtX8XNH+9WojbnLQFBU3/z33TxlvowWesbK4TeXut
Qurl9+be7Vb9eWsixCrjb5PD0j6u9qAZk97F0KuzG8G36kgFD4mgJpFZl/mhU+lLqwrIty2ADWNM
qcDJ6jnzG/cls/MysOFNzdu2VeVhqv2HzKchoYNvuv7vb+pTP/WHN+UisDVMHeTMp1P9T7cg92gj
jo10dpK61waFyjRsall8j1nx96jNukummrXsRDWpMVP7NOmgTVe9w+tsmFlI35hCXdOb8jg306aT
UX+2I0IWrWXeLHFp3pE2FQVNlZP8l4/VwTNToP6oCR/cVHt1U9jC0CcDRBXz2QHmpflDE/oJZ/24
ngjbMaRtHnSH6Waup3PTVyoYKyKbjWX2D3rpMjOBEUgN57kjyXs7Re2MDlA0Z3h1hlDjnWn630TB
luB/v3KrA/UPdWJhucCdV/Opg78fu4b1p95ZU+rsyn2zD5e5sDdWn8ASL2ONFZPdDXvbAwHhMYT2
3thZglIrURBNoETpfTUr61sha/WeOdRVp6JbGR/jxXPPfecIEvUwnbEubaRRU5QgymSnezKMDT0N
hKl9IbAApf5usnMf0ikrxzL2Bwqr9mjfensotoLD/B5k2gBVNjoPZp6GjlKEd6LWRHLdn7Ckv+Qj
aJKS1iZvz9vUpBPzhMGY8da/fajJIefkIDxQZ7LcxVFD8sX6b1SwKAgOksP0ySWnYB4r+aAJashT
BcxklRecfLxenGFJD8rHbjO08qbaBfs5TcYW/FhYW/0uG2G7otkh2qZ1BVltH0LLqAHVRA9iEgHP
OcX9QRvX52gAv5s570D1Ogxs1BadRHRbXV1JA93EbXqO2icdEPXGSCEP51b93lj84ngUKyiInG/X
xMtJCsTTmMjvrdVMW+VxDVVP4nxWDljR0zokAybdaF5LMiL9xrrHbJuMH6QWPDoQVmu/BqVG19fU
03u/Ygx7i3uMK/GERhTuGFPwzko4c9VGCyqRveLOdoAh11C2t2Nl6mFlzxSlInmBFYtlph1PUUce
JUFby2RC16yjB0c3KfNNHrTeVgeuUwt9SwTbPorGL44C7KHFBeCK/NnPYkUGV9A3ehbEQ8FhyDQO
RAQHGYR6p2sd8KmVtRvS9ht2EFwY5B1YLlkhUicijfaQHSTKiIO8E/MjsHBcgDj/iZU4Ra1IH4nV
41xhgBX1Bg17I4IU1UElKiEJ8lDp6W7SnS8Y9KgIF9qNKrdFQBaEN0csr72q5IFZmfQ+GwV4NB+A
8YNbTCfSr+KzgGkXMIN0F6069oPsiWrOh43uTHKfCAlbW3e0U59kJ8vZm3MH8ceb2Y8s5lMPcn8H
qL0KhzI9LrORErdp7QmAxiTZK/xHvuaeSCrKA1NgwcQ0ZJwaglioLY/fI0fn2QT2fJIiyYAtt8dY
DOJa6fG3ciFhsR3S7G6py+jcEX0+CSo30TyTdavy9m5I44bkK5UxL3cZQerRAvQnLuA8gtCka5Pm
Ocl91WKF9lTvRZqNLAleEZb8/v2YAjlabLHrEBltG58DI87dc1bOBFbRJyLgdby0jTSOnd4dhgxF
Q9vB94gr0inX85F9R15Xu4OpgeOHrTJEzjuJk3ezTKIM8wVIqF1GoF5SK935Ho+HobVUheL6BwTf
+Q71GKmO0vsyWv14oJkG+8KifFndWjHW24JtOJVmF/Km6a0pVA1kJlaNrTVp8UFZRLUQqv5gTqUT
sM8PQeAmh2nlOxAkTJKRey0RhEET/T4O7gu83GLXJUkBoY+XmDlEj5fQ24PG8r4Wow5EtI2uWn5J
+yrbj1MRg0bJxbY3EJmu1iH84E5IEpNGkpUeao3DeWk1yJe+D1MdO25KHWOjN4TsLv6ykpn9Lqxc
HxBmlHV7Aj6oU2pnwH/AkoTxTZnFsHHr9NDEhh3q9vxSE6K6acEaT4I4en9pf3j+ai3XyJYrNTK5
hFDftCp9I73BY4OOrcwr62VT83p0YusfRtgSJ72jJ8LsLs+igLho8iqMhsRQAC8fAAeGfdL0BxVV
BvFm3VqYXpPragIOwfK2a30l3Vpupd8BCgZQDQZ1FGXzNk/+tk34AROc/k2bjA0oD3ZInaGuzTx8
5EXPTJWQGwyeTO6bvCYuqpXVBg5PceJmcD6jirpXdk6Cc/TiThEJurYdaKXiIDYTV1smCwRIDbJZ
NqnqgtKtuvSJddHT3DoYi5QX6sX6yTWb7eDFP7ALRVerJ/J1spxNtMjujMN6PGQCKXgqzJeclJnH
upgNUN6kYhDytB1wC57iNhGhlsZWmFVa+jV1oHF69nW1TT7MllXfm4Y3bnofd4HXLfXj1El9o5x8
uZ+ZtO/ioV1Td3N10SusHbCnI197sGk7kKA9X3oVe9fRt78OoKwOjuRX1tX9vz+oSlAPAGOS2Nzp
yKAa5o/2h8LY+GwsnGTsLsnCpFts+qldflxWW6OWS/c4UMAkxSie7mTmPLpO1xDhRNo7i2V0buN5
Y0kWCUc2xl5V57SE8r5oFOQLw4+uALqTnaPxXPaemPdzvmJQihYrmteCMXVhPbM9vHa9d6ka40eM
GJDAsvjmkLFybQ37UGdDvJ10l+zQ+I3nrDpnR11jJIFh5pCpuz/6Wiu3su2/j+2e8Dnr6innh15A
Dc/HooUTa7anz88+P0xplYRMgy+O4zUnUXauvjMTuLW6nh3w6wUtubCHOfP8QzOgd/G9JGVv1+ZQ
xFPr1YuHR6mp9LU0zBc4E6du8ZNT0dB+TijPEJT8zZHldKCwHTje4J4+P5RJ4Z7qZHKCdFFiN7bt
svX1PjpkQ1K/Tm3/7mlDfF9lU/9i+CfRFklQJHS9mqm0zlq8w/M4XoBREykNQmseIZfVsmrJ0yJd
mXRhmM1muJANq1ctKC27hN86KhvIuGyDbm6SywSAuR6dl7YkPHCW+VlGFiL7kpO+tlasmqy4+O5u
mZR3BvHgnUsfaGrTzvrWKOLy2vcKPlISnadlNKBWMC57/nlYqv7B0rRXdq0KpsFyyfr6jS55E3ay
oUY1QKR1e3NTQocj3smR4QxGIYGlEGRpokLaSgJfJUSvYVZLCMuXnlNH5VI47QMgNlJ5jdzZcfrf
apN/gU9CvKllUcww8oS4PcHOyAlK2wJVYSIGcnXI9H0OMiJlMjM8zJ5l4cpdncGiznquntBww5op
mmVJK5BCsBFoi7Mx0YTv2PY92wb5G2NcHlzDI5qwpbspim8OtSB29/K3vI+tbV5H6LQq8CVpEv1c
cvURS5EdemuC9Typn3OqNzurTgQlIjcObD2GuVWP16rTaqKm2JFPOAl2o6gR4Kf9nUD9v1ep1VGj
LTykEAkzKwmUlZFKqu+ZpPDDiuoCYB2UNuyFiEMIp+2KQKPo40zlXTWXxl7Sr73MRVMetT4dTkxh
ZIa7/r5aaj1QFcrdmKThjYnKrDOrBy4hBaR2YM+x6F846RAOTVXW8iT4iMYF+RDlQI3eu4wS/WAT
haI498yOec1y2qIZSfHxbLXBmnNeJwXnOmMmv9ubmztg17RzxNusx/YjIvdvdh8Wxey9fMdGHR9a
rb4J07HvTGGQWj7YzRkO1Q9UESSZwdbYFKJtA4QpxFykE4QJ4sJV4Uc4I8BTNV7d/xy8xwXcQmJk
zrURMyew6NaRXN6gAnqgCXowCEwbyzwPpXAYq2RzC7FO3alLgda5+kJPDrlrjudqdpkAZgm73yL7
1aBiGsL+p++WIjtu7I+c+Nht5Y90UOjvJA6rWZUaxGXSlPe84rG378qGezNPstibrnxhZpyEbe04
reILoi8qJNwOY/LS/XCwjVDvHaTzFtIIPa4fYzXBqKs44Sf+J/TiquSoQzOWFYNWH4E3mveuR2+8
zSYNWKb5U18GsWNaZWuSTxT6JkKvE1QtQdewG4kSCmzkMpcXmmUX9BhcVL+7kzOs/9xkIVtWxUk8
Ebrn2cwP8lpjxmwzNw+SZpc4tOgoN0vf5lJTuAc5yvEmS+znxqfUVcUJrBWaAm7v+sE8dsgVbfOc
DRKfaAcfOps7617Gw37JnNfeGYsXFVkP6bC64keGp5vupa5xZBCEJbPHYpqr7MDPOJH55THRAKnQ
Z/weKwiZ3Amn/U3V3tWpW3zxks4WHhEcFoBVuLxbMy+9C2IwGrkD7RBpW/ZVrR9AK2JOWzTeMTyi
uSHPezaXdCdKShF6Wb8ir48PMgceJArZPnx+iNbgQFai+3WTRHruJbOa88JJ/DGutfYKD/5MnyJy
h+eqoAahHPXOQfWpp757nyyx8VK32YvUy/SeJj/yhXpwzrlu3w+2NjzM5VjfltTaWum9SmzveZQp
oQkdEBtk/pRGNeO3mcOOrabl2yATj+xM/bV2GeIeAsc7i4PkVvqV/73txp1oDPEzG8oPQc7Ki6Ep
zsXKYjIt1kMsHvQHHWP/xh2T7IedOjtzOthTO+8H1gkK+EzeXZedhTdNrHSEsFRwGkgiWux9FpfJ
bogtTlxzq18YOedWlArHxfSGknx5FH5D6XNt9S/lckOQjBCaYBem4Sm6n+zibcVikr0UDd14ycaH
tkyagJ2wD3VSpGcjS3BPupT1J8eM90Pvq2dLB4QfVSUdBnPeTksVHRA5z9t+mardYJlWOCvbfSbV
ITtkcfE+eMbXmJLRa6mDjEolM76jxj40TRkf8IggSXa8V3BJfigl64yiP5rU0UBGQp4CN6+mXZ+Z
84mVG7pPH6n7WaRAXQUYycGcD8Kq/XD0OQrYEX3I2lXRV0ChJEN5M5hVndDZGfRV77j+oZf1V7U8
JHU9PPugYO8ozJ+8ciQu05lfRBOzyTHJdGumvTsXHewau9pqUn4hCoawZxrUbZL3N5fGd1rjGaTj
ENaVJA/aVfVucb67meG+FhPJ8p6xcHysZnT1IA+uZeS/6313HTpjeZK20B4Q6dxUdse90V5rj3KH
rQghFyVtonjxdFLKOWgPffNFtfkUIgsiOZc5QsuZI6HLzgx4QZy9T0db1bb+mrhtt8vL+jxNvb51
xaWlnBFGS2vu89jRUfs69TGe3Lu0tcwHWyOKodK1tzxJrCclm3t3lOU2A4gXpmwMNJ1dgKETNNmn
N2HLk6exm3AXVMWgjKh55s2P0jPBQTbNQm1hTW11FMyHshnCjLLfsw0PiL5qmwd+jF+C9hH9EmsV
22UtMFlDkwEJuSbimuVl6QdxP2bZLZIiv0t6/TcWFPjrdlEFqHHilwU9FzSnRh2RThMMDe+eHfpo
BdUweccyd5cXfab1TILDErvyzohU/VTG+pGkhKr3/BdcrtoXjTW6HCe+kprzNPnxzl4Tacqkehna
YbyKkraAQdrKK0qsHCmWl+0oSeWvZG7TAheqPX5+19L1nwnYEPhhfJNEVjfRslvFwB9ta7jYmnPR
tXi+AS0crlLpGPXFgj6U8XxqBMkqxvrl3LrtXgfQsRteOeKp1ygyVKBM02MvOi1sXPUDqKjii6XX
yZMBT/Tzp6yoSU9A9XkcSPxCKuWpbd/L4vj5n3qrfqYn4jCllPLZK/VfP+WPrXfOJ4ccUSCOY7RY
N+nNv1XtckimprnZsr9J1+D4LEj5zCZzVyE1bCpJLDc4612lr9zfRp2Q+sOabtqXGXX33rcbeCQT
u9pmZDDbFElS855dJkW/RBNBPpHEPdLmQhcfmTsBmB6jElsFYVI3o0QWHZWXHJKaKm0m7nXMq3Nq
Pix6VK2dLhZuc/BhLtKSi2LXDidvTd/AFRO1Wkjj8oFGbhmknLqInTbDgTiZwPPzCOljvQTeaJ/q
XmeXKWjIpe48bUcXQrNjyAU9kjyZOSHU7Fr2eq2YalJhnAf6QUuX53eN115L4d4yRAP7aW0+R02n
7Ub3MgyI4nq6ZtuBVj+Vn9R6UJ1pbJCOsM+npz1YlTgQuUCeRpdfR5OtAOef5qFQMGn8vA9IRnhJ
EB/sc27pRta+sWXPVhzrxSIILpZxENUXPeu/JXbchmavfx8Fj7ZXIVgZOhrm8xw1iFyWe0WLe0Ml
diLrUwXICrQw7sdjkS3Ixk6G1HqCTszo7CbvhEb+1Fukrd24REFsW29LFz3mo1siJ6yPWRRHlJy6
g8pi/WwleXnSiAqpJzeD2FoCkhoH8mbZpvtjHz12fqK2oe91RCB0xSMuxl4aJVBoF1lGek08F1D4
qJHINObxWSMBg053F+gLHqre7Ng8GG9lI/rAHovzwIZma/q9FTjZRGJJ4pM2YrHaguoCNeqw31vg
bY2JtRu7+EYd5NFJupoktOhd9DPQWCpyHuOBtVMjRKTUBvqnpRaOeloSiZHf5TYGiHrpyN8zmJeU
c1fn8fehISu9kHTcecrYYVIsde8rOjRoedplU1Vef0GFcld71b4epPHUUg+qnCi7jORo7winHZ5T
U3vwhm9Gm1rnfFa7YapX1B2ZDMvCma0q6ZCXxAkNkfvVnJlHqiijAuTi9wQCbe8ah5T0yiOCTnPe
KHTKUIsNuqxmgzsrqTdzRzcfOV2zi930PS4abQtt7ZpQ/tkptadpoQJ7YZ2qK+Nk5WwZZos6MTPO
cLUIOMqQX52L3oy2Td/FAaAyfaOZ/UDsOxsBlEAVfN4t3NQVz25Ay86ysNE53dMFO60Ina0JXSx1
UOvFg/llIkxpS8DztcsHbpeTkw0k9Yj06JLX2udbMqIXekTJGgfsIrcxSvBEjfFce2Ja69z3QyLJ
i9IEU4vbLJTErbM9zO9Uq+60ymzRguPSpyRLlM1Tbeld0KjePU+Nd1bs6ja6KH6DZfkSGwZQYH/5
PrAxo6LlYK4KDeMlQ+93mCuJzsQHsMCukYVEgjrUI9vjOcInWYtL7CEd1QdqtHWk+QdZiS7k5BHQ
37KiaEvxlAUtA1GYp81F1qun0+L42lsUD1cBbcsLJR/yWqT/Q9R5LUeqbOv6iYgAEhK4Le+rVHIt
3RBtZkPiXeKefn/0ObH3TcVcPedSS6Uic4zf8vV8O1YnUlnsRBwtwz4lTrfxDZ76CSh2XYXRj6Cf
3O0o0M063sjgYo0HMhJ2s+2MBzl3fKqN7BgL41aFdsm6O578jmBCR+BRc9LzKkUjePEzRmquD1xl
Vn/onCY/VEtAY0KsMDdZqYhF9LqLLpAxBAPvHXgELUPVaWiGfmcN6ctAEMMJjpbKmSBFbtVFZ7Kd
phMIZS2y4uwZc3F0OTGztpC7SffvBnVMe1caHxlA4oUcLh6nKTHZdvwPUWTG1pzigyHuLojDscSh
wmE0qbcGaNcl9y0IKX8LhvzZ5b778ChUJBhKfFccD9thSdLum9fRRFJfRfph5CjXSytqdrlro5BJ
zW28/JGbaPA1riIu8yDywue/Gcgq+A2F4fCqeaP4dPQvSZrAVsAunKj+2Qyqyp5jR8pV0QaEuASS
1Y01yK2sn5ZHPCVNf/meX9XJskqKrATh7yF8WOTADppS/LKAahGaUUppSLyg9axokZtZmG1JJmHq
20eRNg9aCC+yh7QZK10dZY0MPhRDs1II0NdUSRarIPD/y5lchj4dtk3ARDi8++FAaF4y2/+vgE2G
4EA1fabbyvG+DRF6N6PnJzcXAU01fjA8NXeZB+bGR9kBK+ka9FbFn712Lg5xVuQ5Zglfr1o6cQjW
Kqbm0Dj5f6Nh3SJRfnWpMneqAFcuPfdENSO7UyN++sWGfOn6HopwPY3dEkNT/46bmp4rpCw1trWV
zzG8rgd1RfciNkHRXGc5P0g6oqS7y4NtnoiNVRT1u6dxmYT6t+tGJXok3a7NFhpCd1qQ3y+uLiqr
U0uebFFnzK4ZmcYenRimMT6V62QrWpGob5xf4ZC4DMtKnqecO3WUw6uyYv8MTE1vUTUfkAUdVTNF
m4aL94y4iCHAH66+C5PDrob7xYEGgpOy4tq7oM+iRT7LX0eHivs+/9HblnkfiuxMeMamHsOCoiQH
zXc07duqoGjKQkuZj2a9iihT3ScI8DYU1lc7S3DZR0VJT4KeKfLAHvg6O6B2CpXfGHeXykOVPCRg
sLN/s9H4rA3btUAuuUlmvLUWtU6syyPYWWm+Br48NWGeHHTkrKNQe6iL5nuLET/tzZQ5ZJTbvIG5
Kkv3BAYFQNduCyh3eolyuyBXBt3YWI39IbUkItAO6a6lIyJssmJjDuYjy6mOrDqbY5Yl0VUlo5Eb
G7BnES0Ks/NfXhd/eum/GQis17ZV/u764FbZtMxGCOKCCboyGDrK5EtAetFN+9wx3hoRf0QRPoyW
OLYlKHOt8gpAPpNi41oIRp3S2JSRHvbSuUkMthtfogMIFp2ifKubNiNbLrV2VQ8+Ywy4agQw3Nn2
a6Ymuk5VPn0F6PQG5W+ySejXyG5uYYmuaPCK/xyMACeJmpmKJQJ9rBmLrwFYyxPc7BPLf3PJ5dsG
JxE48rWmj3GSdFF4rkFx8FhSi91+qy6QfGP9foQrW5PuiRJ3Np58/x+mrz6MNPmKgYtWvuxfWAjR
C2pTn/IQODKDrgzc9GDE8bOXRbOuR4+AUNfNT5LyAtmQITqI39qpiNSdp8PABL+eUBZ3vVMem4nm
VsKaDxBLxbmQ5SOpPYDRqXqBrdg7KEy9ClV050OpOMHQ7ty5/4k23dsNPSXBgbLbdcU+f3DIJ8zU
7G2yYVjXwvH3iKjmTZi427xMd01P61SBjhCsdthy8TeM7q06GAY9TV6Wr2RWpQft2/yfdfI+9WPw
Vnt4YWRZ7ZtBY8v2LMq54Ab3AVWN6yDlCEgY5ZrOVZdMvFulJWjmKn+iFYlemGF/DHOAT4UqhVXD
o0JWYXA1RsAsxNSWe40N0BzHQzVt59bJMOjIFC6Rfm7SoqeUJP8FhF7FZKl0PYkCvlfQNRmYO9dO
MQJEGLlKFB1IAV4mN6eSw5Z6a9IvBwdDP1w8x806nsGVE6PJzqGS760h133GW2Bn2gP+RbLZijBB
dABuGlPe7kIAInn7LkFePgSLBgfkEf2j3DIsFgRIa/KSxpKJuqINI3W6BHzZgWX32L7dYcTDNY5X
TSXDtvyvVviAFoJYVn56A4v2VpMhMvpxLMSLMz0JM6XBtMLjrrccxv9i1O3WY4s8xp59V3XS4NHo
1jMinANjZnnmc0pqcQ7mDoepUThurJH07tJ6ayEn9zoq3nyqeRBavTCKIcUEq9OtxjWnNdj+bzki
/RxFVTID5b8MZD/N6LU76IZ0VdrORwvxuXSgxpsRRqX0zUtCncOhyOYbUYmKQGSARSaVn9jIKE4c
/B/0NsdbP0HoKprFxajv8VhVR0pjHw039qEPHhEFMJeh7+zDxEnmONA0rjAv2UDZht+zDHVCXIPQ
k0fgZVwLAA4H1x5eo1LBFjd0Tg4yNK9ZcehTL7kC0btbU9KakTVLQEvg4eHv4p3v0MyCckw/gqXb
yXXmexJxA4Ia51oNL3OGUkP0kFu4Qv4qCwDe7nKwTPODqY2BsEFbbTT6j9JDsB8kuskmtI/cqfka
dHPeRhkNcNREIm6Me2b8mXZtr3jSUDPG9dVp53PrC3miL6jJnbOW9H64zoND44ofodsHqUEjtJVW
0BmVccYGtBv1zPCWmyfDCYHfjU1WR/GJuT5YG5lnn62qpN/Nz/gFDNO37e59FPnncs48gFkFMRtv
66mMD8KuHpUYui1xT962bRAo5XN8HbR0eGbRV+bS5LYrZXmdWwRSjepP1cQRjjiTOSQPvatuudTz
dARt4kIYCQ+mJnil5W9w2l8ioniKcDA+UTYjZNxYt0Rx/wtt5rx/u2iY3UvtLSN5LhVjQYJ8CPXq
XNnoOIjOyWPvWaog3tF+l8EFqNfBlx9aRgMMCmCnJiNq11T4DF3JYS/oOlYJUSIWCcHRIImhS1yo
Yab9FGdPnsJb68nbmXREH9IFlSa/mhHRa9N9p+bmRlZrc8tl+dce454IL96sWiT9pmOwUuVc0x4U
mk9pUa+ZDr+5DPlsJeFPP7SC1WSClMTZCIIFpy/XrUUj4L+/SfbpNTBKnDHRuG8zwzjqIuDj1Pq/
BjK/V05r613bspQOwaM1IBWolh6N9lIUOQgYOY1rPbHFzZ+NF30T2fyf0xMZm4t4h7sVOs0m+Eaw
mJwTY3qb5wpZ75Bd6T/EvtAtfxOn2VpRfqSF0Kh6TW8dzs77mFBMhLco1lrdu7qlBNztD1xjcuPR
XJ07I+3YmGiPWtsvLoWAU2rvnU6Tct6vIYibbTfAhAcyfcTSb/exZT9nV8X7yu80h4j8kzeVST1v
/MOYlxojqskjfBtMygv8k5ir2pA1l4bHO5y1r2kQKSRVvFu1Qe9NKi6tis8TuOomq8IRJUAXoHOe
OrJb1X8hPdILYJ1smyI4jC3orOfFDEkIkRyMVBmH+WoSGWyKYbLmlXJGvpxDduCAqFNJ6Evpebt+
VsnaRhC/DuzqTYX4GquaXTLK2uzYW8SCkem7Rz5ySFsT0oWHgdCDQr/F1NdzLaguGU8DGN+JdWNX
AwCeCe+szolJbVFv8VBTULX17Po75q3BZus+ZQv+5GTJzfOU3PdmOOzNUD2Y5O5FI6mKtGHh8yh6
LG2IpZdhPHWj5t5iJEB6I/cDYZlAVln/QVw+Z64O65sTlzunQmYIcP9lw7wQKz9YuMyXP0ouaTBE
79QO8Oja8tUqhLEvoT8ihxoGbJwPjxMxYsFZyW5qt4P1xy+IpvJbbaxahldu92Y7Tslx6OyjN4Cr
hOQdb5oZwibtrc/IreggLr0XGbI7jVZ5pOIdlUXcxo897excy2TVyqQXLKT+vu2L8ES6w3vql8PO
rX/TdBmt0ta/juDeaydXKTNt+4Yboubr4zlhhSlvEoUTdM9i8jSwkxbJPR1gJi0b7Y6jKLoUfvIn
qpYKtyRBTtfSR0H7K+EeBnrUddldnWz2112GE2ueUTexi4NuZKLagnBbOvgj46k9dbb8qObIoT47
3gcg2V7koTrgqEpAYdey9Stak4N67Rh8VvIi31Mx+S48v9jq2XwaQW7uc6iriIsxrSh6w7rNTq9Q
RqBSc68dK9cBd2NCgq9CCjL7v4FfgfrSexoX2QdxJ9aqoKxW5ekbxtZXiia2pDKLwzRfTRVZRzX3
P4ywcc4u3Iw1AkE2Kjl2onubIBP3LchJMQ5A3Waym5xx6VnqD5HrmHfXt70TZP0vj5barPKRxOC4
Wuuh+OxosQ+WNvDlu1VzyhYxq5NNif1e5WXCAaX2wmUnmqdsm4cEtE+9mOD9snf6Wb1rNmJHqhl5
vQLMyCqQr3p56mzniOqddBDxOh+m8VyPNT44QZA8SfAoD5aXKjCw2JlWsjWCZKmX59dipml8DjJq
i8wsuIypGvclZarnYai6wxjpfVfLgs0oxNhW2xSu5XCLIWyXo6tvvlV/efTtXvuHsMYqnQ7O2fC4
X+mQ/ey4uXaJFOZ5yIy/XiX6nbSANNCZ/a1QzpyHOarOennxy3w3LQqRSpXescdY/b9P+GyjsgEu
MYAu6HsPd//q0O2KW8XS6XFw0PWGc/5nqk1YyEZdJ+tPYtLBzoD86BGAnP/vZRqTF9/X0Z53WR6D
Ll/VjKj8FsuPNCXuBoJCnSEZ1Jl6eRv3xZJ6mtGwnqvkbyUmE5foBKhBLdQ2c1raIL0ZkdhycTr1
yYxQdfZJhtmCjrj1bI2UFfTVJk7SBu8e54oH+djh29jqIOy3IbY2jbjoaLXRqeazte3rGIsvSeQX
DrFHocf6YFP6TaHJ6Gx8iwkqEgV45RR+dW75Z7AAPmI6mXch+caUmFBGlkY7pbtXM9EADg6Qc550
LMz42hIUOWvRIiKu8B35ZoH+k6GxlO3flj47GiCN7ezZT4slh5DE6lTHdIiZFVoYXX/z/efrso7B
fpL53Z0oXuqg7ddlYj0bR9bHaok0yBVVGsYUq6vX2dVtgBQEj4ip1u65EUmjuI+E8CQ7ioKrXzVB
Y4ll/PRyz/0v8RGyR8rchC1dECWC5qNvR3KT9O4rtbTjM6UbtxWvlsVUNrU2XZBx26xkJfPfGqKq
wOdijuN/dlbeevUVlBT5BThrfSGGgwOXsWuCMNmJPP+EFiAIvbGehpH5qyIs5SfVTdc6I7Wg6k2c
hI21vHE0KGvI8o3ltfTkZQVG9Cw5zfX8NMyoueFGv89Q0o967dVedaJquudSIx+rifMBPDTN0DTh
7HZNmqyA/+eVilwsfJOlrgPLED9PiGKpFPumYIXIYEjskE5M15JXq1uYs4J06AnB1FkFTDl6KDm9
0ZeXVvDT7eQjaGNJcF5zsUleJwSi3EcWJed+TqiBKdhHZwshsLTaYVfEPsWeYw0cHUUpAbNNfo3C
5KUZnHxnzHl5Mlo4AR2W4zoZGiyY5RBsTMvODgQXUAXtUI9S9ixUAMM/R3uggIRixioQ4asT8+FE
3Qm0LW41RiZafhLE8/3WcgD6iJjoDvmsC5ABdfNVkjzdKZiesYumASn9vU6DH3VQo2sgFJXjEpuj
OYwpzuw02lrqnihyBUw3/fbjUr7j8I1vfWH+Ji8MT2UuPqhUsje88Wu769J9WujgEkqBfMIac2Zr
qhtB7ZHKuqLbAlEGe75hj6gj/i2OFZOLA9KySvDZaRsaQtO/uW8i19gQ8UZORRDBtGBhJZQgMZFh
+/GlcYiImoYsJ8uf1jSJwy8oEZp46Q9fvqJjHdntKWec7q1vDQdcrKdmaNXZ9zzjtFSm9tFGVE28
dtvoUhOOCeMB8G5FFMaYwAQCAyzTFwKygILBcMjDkzMsBYXBNK0jzs4TKP68ZtbiATQAh9njIbpq
ca0qG3t6RNm726WfIqRjm0dEXnDeehenf20cQPniQMovnmB6E8nWoKMyEW29ybQ/rqVMx0s+Mlfb
c3vKPLJikuVlmrx9TCoBNQfCwskPusonhHqa8X3m4TmWAsfuiBdyE9KPY67iWu59l+87N5xLm5b6
FPOuXLX1QYF9ccyd5jO0E3sx5nZEihjjo244jjWa8VPBGIrYZuA6Btplw3LIo/Co5E6Ywsup6XZu
V0/4YuZuhSpf2X18izE0p1WmnnNlEjWEDEPZHjmvTFHbObO2hAMatyAw5lOc2s90rKk6ov7z34u3
/NPgHUcZFNuW85lnkkEVfWCwa0v0wNHo9Xuv8z7yRg13lwb569R3ixJ7bddN/F2lqKHjvs4htJiL
R87KlW3o6Hu2giMq0xCJnx/uFKbCS203255u0JVTzeJXoMONCPt8i87hBLe/HDFlthtL0ozMMLp7
3dB8jMmxV3KVQfF8CRTrSPOGfilQ9da6EfKMXumBJ0QdCmdgDFV+eWqhyLYqeM98M35LK/9allQw
0ln75VFuDmSqwNCHONqMUNpnB9OvshDmWxkIkm2zgbVGRZOBE61Ej65V6+mz4PvE/Z6JW5g306PK
goXFP08ugD5LkSI9wEofjDlkauRy0U8GeF597z0smvg2AP8isuhfwXMU6TWlRIro7Musa0i6RhEQ
D2QauGi1b1h59si9qytCkl0H66fnz6xJ9E35Syz2sNQZx626JHNVvEd4OFmhcgYqxz3aWTsCz4bv
NimC1KhTYznVHLZxk++yAAtoVEnn3E56ieSQ/dYVjbMjXGDAmGvPbx1/ksjgNEIVbzyWrY1jIrQM
7Rl4uok/LH/40BSxvDZe/nse0GzVusjusRX8yNnZPMjgJ77xdAXO7d7AyyMpuy8OViJs5q5DRUPh
pqPjD/w+QLEVoWtpo8XTMuh5tyYq14PBf0mLyMaiak+7tjeSW9Scuphpvo5g0eYRWsnnKtpzFaXo
DMOB5rAQDgU2LLa4W5tUr9MSOLYjC9fRS3IiD6Uw8Ue0JgnEFWVEX3iJEf54xdnqaY+jhqvZhgiM
tlZL9uGA6PPidGG15DLYhzWtY86zNBL3GaF33BUTCdzCNlZxPptXhcZuTaNAc+RsQwzT+/ER5wY6
hSjalx5ZAm4fTduyIbMbmGJmsYQucUokgiay4kbRPNm3fn5V7kVDfidppH7CUMw8WQNFK3GvTrnI
510xbyk0QHNip7BOs/5dRIilsnl8c0vl7Sv0osFA8ASVd9Ub9+lZ86YdqtjCGx8lS3ADj2Gl+ElZ
TrrHvxfLqfNDPCMiMAgFWxmJprO2qcU5EhW/GrLHIVKYwM3OUT9KTTPZgBwEr8/Rr4Z3nWTttU0o
rKTk+BRZTOLkPyChmKrorsL2O1edcZqRQlyD2j4xvWfPfHlBgbUxbTv9rhhCZ+5Knrb+F9BYeBo8
YotYVVBzT/JWdNZHqQvmZ4sIiR4yf4pSmr1SUPvSrnk6xsq+l9VcbPrh0OJ6v1FJR7RCUDnHOVBY
QCafyWWM3wcHmUCvqHpOqXZrRz8/KPSZL0ZaYSFqsJZkY3AOnMj+qInNCVrzMPfoXiwV3kj2yCi9
1fplIBSHDcbqECijGOxqU+2dMMF8JcdPd2hf+WJIpdRrbJqfahKYu1HSPQyMmasycjm+iuJoAQyw
phm3OAz7F63n/qUqf5QsJgcp8JahiMAOLaO/zKFqmxmmtc9yfE9N7E0bXHDJWo2hf8kzZZwTmLZL
nKtrQc72SmL3f+mtMXqJfIGKae6G+xAQI2HNPsKbevb6ayde3JL6aiojdibHPGKLeDoB/rTEDXtv
VRm7PBWrkL3lpIUmucqmudyGgHv8e0kd1hjNvrqSExXXmVu+FTpJX4xSb6eqg0Gu8enzUm4n8tJe
woxHKgyri+OCaQUmWS0ho/fN7E3nQ4fDNqmG5OR5Cb/4zsyRz/b7yE2nBwIzcEZMkOcCykjFFMfD
4MoDGYAY5xcukBLZl8oWMQQe4wigrU2sN2Z1y+WHaZAD7rpo5N4Iq/JcAZPBqFrupnA8+1qUO4rY
b3KZvFNOk44t4qerMpq+8pn5khwTZ4ZiRNq5znF2ESuCRKj0aRlmLmJKLfBG2uOWJ9c+ZpEnEXMG
X2YaOfdedBKJK2yskRr9AZ7CXOEWE3tT0gG+hBqJTBvXZGqcla+PCqHDbR7EdJtsil4nS5xsgPJj
OiEiG2Ye3LzEoqqMfLjDRvf3YnZ8cAXD2ptqyK+El34L3It4/1LJ6SKGK9lWXl25Z5FOPtmiBPTM
fblVZJlsM6QZKP/J3UzZZM+9BVPXKjUfZKv0XnvWjWO1+K5N72qbs763Q01KP6bMlZ5qd1dLhyIp
PwrukcQtGHfVualYpXupR5DL8U9YduF2tI0CkwzeVCDAT7VJbWCXCInoxi8otcI0uxvnJTxMFKxW
JWbWWZfx3smiT8yr/ISGdRWFCx+Yz/OD7Kh5HTrC/FYTvYCl7H/mmeuiwKq3FRpDHnSiAWhmq9YU
kJcGZCAp/qNA6J1QbLhOtfspS5rPl1iydnjr+2C62VbXPibtv+upABOv83FbVIV7kmSfIB8O6qPT
5HxSm1FeUd3xN8kBQUHrOjuo2figMtPE0MVi4E5m+xxLvlmg4N+IEF4FYyDpRHHJqkEVcAkS5gjN
5DZ07cVOm/qoFEdpuBRBlaQAcdc/KlINdfp3iAzvNGby6tDdXCs6cYasV9tG/2wj4GW7qG94XP1b
T1ECzrWw3TuLttfCbeVx/0Ao9tW2c4hzA8mzVqbNnOQTf73KWC++/SIGeWdnvgtDm3ca+/SK7foz
ACf+FWGoXdXSqF6F36bHWA+LjqP4ENDDxFPN4923TQJWXASjGd1UdIHK+yI9KQY/fe2G9K/u7fhS
dZoe5X//2PlGfBlVCZ3FXIK8INsVXtedFEaWa7S8tEK/uC6yD+007Sby+2vpz+YtngRJxNMiV6CU
1Mzmp526yRVBNO5Kw0FY0/gvjQDhJbOLhnOX/1IWU3CJyu49AKHeTAPWpTS41CXQRFx+JWYnb17f
TDymWXAi/gWjcG2+5o1lr1uZBi//XqIex1yzlrkqf5CTVFIq5pCmDR/2YsVjg+ItMX51GbE/cmLh
howeKvvIOuK/5EFoYsR1riTA2F9W3js8cNo55HH41hdxdYnj8Fn781tqO+GrbZY0lhrjiDJHuFuv
1d1LP6Kq9rln3bB59HjYI1wIR5w2aDEQ9LTwdBTFXKIhJ5wkTNJ3cGxrK116a+uQt6+aTYeQKRKx
uy58pAUuE6Ayis0Dd6R4PdqlsmnvZtM4L073PsZJsyRcht8yDniKI5W8E/XSIQayyNP2nWLVCDO9
IEQkF8u1f2SBfkyOkTyzvkmfkUF1XOo6eyC5u8jLbSI/4SRbHDWSpjpkrG88m8TLoFvY1TY1Yj0p
Yu+aw/HAQeK+SdaR5RjdEbUEx1DbxXvZvvSK2LUwDq+la+qNFICQk2XGPxjoiG8f9GuMdH5Hnk97
E9r92Xihcc2LfrzLEabICnp5osgFCMwrOVnMJvw2gjvmj1dZVAdiK+Fu7ba/0Q5ufKAoRfEHFg0c
RKbWSMWoS1ojHv3yrEIXy3tMpUHCDpTFBlBkltdHu63ymxpB//KK/B5TXKjewcdZ2PnZbMvLjHP+
4QQCwCd5+v6uxQTzFSDFqoX1XzB7/oUf4gLqkV0ry4DL5WUl7NC8mYHn3mTtog8lBPOQsIRZMilf
KxCarh7Mg90Q/48poqLsWP6LOut2KATIjlxezD63UUEfsSw7eBIvrQkmoc04xkeCMG4CZbsiDZ03
FgoUVtv8VrXBoZ9EfnXx9+6GJpUHU00fE9qcfetm0bZmK2VQ5TyvFA26eMqWnoCDrjznGi8AM9ku
mENt9jErd4jDasF2Un5T21536jR584XZI9i7PIunzChgbkvqbEPrXbNTHY3ezt8q39t7VT8B3EIU
V0PpnRpHIAUVC7BZtLeALDZX6X4f4A3YN/Y0r+uw9Ygi+Dv3dNAKCwXKUJm4KqRtWxsviPxVO8h6
WwrWRvLN4J2YlvdhVLjruSa3YBrl+KsOyECFrRItrbG+J+QhdwbUK5E8obzp1laTY4AqYRNdnxDF
4W4v1X6wQOXT8dI9Z6hCgSuq+xTY06oAfCG4GnljRT3wWx/lZ8rGvDXUUbzDZW9fROYQacdni00W
Q6PrdK9TSSlikJdkBKnevzWpVT9LKV/dQsePxJw+utGU96Lu+Q98iJRigS5DOp7XjVvmzzbJf08o
gblDnOTQ6B4UGs0JWpHmZtT1jyVO8VCJKr2BGtz92J1BLXC7mHLo3rrOiQljNGOqu4z6nBNseG4S
EACInL2RZsbJV9o4yeWlDiomucUijiT8MhPIcwkBJztly5MZovPpPbECOjRuLimMN/5dvjKdta/G
eZ+FvrjNXlofArSmdIZ0538vFnvheU5RqJgVD3daqh0+pYwLB5lRBTNxHeGMrkPvKpwpIJ+130nG
7bk8uCUKjKzQ3bNLWgzSQ17u2zk0CV+biCuR6XxzISSxmHZvdqv4xBuiWjxT3VuOJhr90QSJbwXb
qHdo1hbulG2gButdOfsCcNwlPcueHgQ3ttsx5sawSm86NxJVu1t7r3NpZJeE6MkotJp9FvPRKiz3
3YSWvXiq+f8v9vI/G0Mf5lobhzL3uDz+mR6NGHyRPNF7C/1PXMI6byf/O/D1vqwevS+wMvCzrMqq
+iQ16BBSUNE3kH6gPsEaYx7MpqHLVRBFfzLXKVcaXtXLe7EKc7AhEBNA5ACvtfdWALenjuJnnRwa
pSdUJBbJLqqh9tixqwjwQn12tn1gryHnOfw785UJrC3SDcv59t9/AkqFOLPO/0s/6jn8UYi4hsOp
NBfIMxW+vhpUly9Gm4HSbLdaicXQOpLzO+QfE+Qm25S/xhFBMpxGnbE0j/sFMtnJlgcy3na1Ef5e
9GhOmtLXEH75ZXSXi02HAoctZQ8x4Hzwqax5i3kS/9JEEGk+zl9a15cJSfhRgRgB12bbLOZxGyH9
Vz0fmpsCKii4rNCmrNsu/oEJ8C7s+otJmkEnYpKst13nHmwlv/s6eNeNvALsnVoiHBPwW2ZBijNA
sUzP+hv73SvGqq8ClgVEY4l7MN5Cr3qOpn0ICfVmYw31nmDfL7hQd9vDJiEnffc4IjhbMcyLDye0
rvE0vIHXAiF6f/w6HI+RaxOynxOHa1cKnyTyw61TSP6JsOLWc751/+IN8qfowUKaOuqJXotpqB8w
samJgkHnYqUaOMd95lZ27NKFeAMBCcaLEcW/+pknai5wGDZFeRgAAVZubaNS+dE27a8szfotnUHH
zgqPPKGEOkr12yYiyBmrz6kKxr3rOAxWsUeAJ5PX6Ed3EdEmPcw+Fd0VQgf7Z+INXzHYNSsRpwC3
yIkm6k/VQ7yjxeAvWNC2BsxoV4bT72L0xdGDwqG9rSDocmyZ9cf+QdvYvOPopkNdIz1PK/PUpxMV
WV7yo0twqZuJYj5sKNbVCRSSC+eK2896pmn1XyAphm+L4GFJL4bQZqpJWVUSU5Wvs0mxVbud8Ni+
sDBCUMG7flmEEmzEqAmjJBEVTjQ6wOCm23SONirT2YLM8ZFSxFDzlTSZCP4lG7Gr93SfQl2ThVsQ
FN2dPIcJOooq3hzQb3gfCxi+8FduH8OAK/1pRFQrcDusSHRlCSeyRHvOIy+iXWBlf8B6MBXL6a+I
25+YBrkO+FP2a2isYklb6InYZvhb/sB0fKSd1KqsKapdZ//W6B61C3kE/+Uq/+GSiYDr5MyncJ2a
AUJZm1GtQQFVTu9jmr1OQAM1ZIyuZbxirbJV9GlPgENNhmVYrLB1HNO6fCVQ45VwBdI9h+uwBL2h
ivzkUoe/AJCY/ppaXMiPeHec8YhUa+8iL/33JeKKXVsV2TNBPk8Q4bM2YGAwXf8l/vU0ETvli+gN
pffbJPq/me3tYUvZwEsYGo09M09bqKGuXFcxdv/W9LapCtnrStLpXC7B+U/Y1k84FrruZRuvih9W
PX2rGeGwLbwv2zLOmWPQUjgcxzr8qmqboJOCMIQgf9h4i1eke/xHGMKn3SX73Lcw7k+/JHMmoykF
EHTUpxKCKbdGez13YoMW7ldCC6Shhz+Vcp5Mw2ys9ZvPMg+Y1nOCGv5BuPo788ez+B/2zmO3lWXb
sr9SuO3KVxHpE6hXDXonkqJIynQSsum9z6+vkXs/4J5z7sO5qH7thiC3JYrMjFix1pxjltGxMtwK
QL3y2lXW1tE8e64aBv4aL7jiSOKYlUPSgdBYefKdn9c435z3voHbXDTa7fTrl04xLdGhR4yN79wg
A5zZlZd2J46FZ7Fs2qvY5k4Fx0Dj/gn6E+QPfWFBgY4V42ZK5cvN07dGzY4go2j7SWhH0a5HmmXm
xkeapVfNf8NQsEdAenNz/cv122fdV1ZxUuP5rI4eLXaaoFsOrNtSA9zXqwJWiNW/Rq754wMr4MBb
bsYu3NDeFgvfB+o4ynpv9M5dryeHMwfNrASGEXOuGxs7nfuUZEHsnLitvwDd4mLRu3Xb2Sf7OGoY
HFKcfTOfO5j8Hk76tMdIKYmQhXBz6VZ8Nvpy04z5waZinP36sX6oboVWoNU2ayQPafY15o9tklmA
YQrwx8NnFmydWJazhkCJmWtVDw2AF5hi3nzwLI7P6U63n+rSmPmiBqXsdD9YjU+UOhc3HIiCV8Vr
XS5A2K76JD2CEnqBuoEmoVmG9kDDx2euX64baa36AEohS1Q7Un+n2zCv90mm4LWv12Hl7UdDoAzR
zoqxS4v0wIELTgcNMf+lLF8Vd1yg5F0SdP0YmuapxLzm2vG2jOyDHreLkLlhru7VfLipNSuIo2Uv
1V3pmqMpmLOEJl4eK94z4PLn9oQEZT8D60Sqjc2ulBlVPTPs+LV2g8cxYTpQjF846mgYGKG/hPrz
aY/qjS7lR5m55byfztZxLSdRI32CCjcAIBHETc7ZR6s+ixK/R1/sX1PI1FoOQiKs1wqzWXuIYVO5
u8KCvZJj0LQrfPMm8NOuSXZST97DhGWdUIFRFVej1B9oDGTShV5fgJRAh38JkDHxLKVC2QAguuM3
AjHq2O9ju5FlCGFWT/1ZyVB8hoDuPVyyeUUzv9OeviLR7awezEk4vHpCO8KaqWc28+e+Y0qoE7Gd
9jjm8hCx2vCWS5byXxCHeWZgso/FJiYOQEvLW1CGH+aAZEFDqVWpwZMScvk71Y9rOe9iRHlfEs8Q
1zfmBmcnyU9lmD1bwRFy2yIEyo0Q5EVDk3xH+HUqLey/mXWsRf2U4xypS5dlMHzz8xbag7+PA1Bu
MrpEXDJNw+lFr6snG8/Mwshvht+dTdSceAqvvUaSb9KeVB1jq1drF8qeDxW4SlIX3NjDE+EXpeYj
euvfMFB6WIfXRZy+jQTizQM0eHMrLcmc7G5F3AK3H50naqYbfTL2F81h+7E487riqSbyIB/ltUJo
4yrjp0FieZSMa9g0b04ob6qECEYHyKw4UjmwkmaaaB+HkWOS0b+WqsG1Ebsv3WPo6NfCMb40xFyz
oAUD20brvtA+TeOk+eFW89JP4SHP7KoSLLg37BDvY5LJ6JEPKXWycHQoTLU3b+h0KKr6bRsEHfT0
16Dt9+8CUKloX2mTIBC09a+suI9e+cg6dTUSCUqfG9FKr01v3Ue3vdOqeZOD2FVEpud0uWe6Sc8S
qnRbBT+GllBU+fFjaycULNMdVGqvXjULArqMVCQzbezffRU0bwtYJlO9R98DbSJ4hJFykk39Nijg
I4RSvLnKgeB0VhsVvJ8V5KeE8YFZKy/4p1ugETxjcUAshGWmnAW4ki1V30sB2TMJPjEIUBMqn4zC
H+u1aldvve/gTnIuOVeLwgYzCg9LRInmGHVOY8XPkoZkp7DjGBbiUq/1Tk5fnc0S4nOfby1hv6qJ
Rc/Kaa++Zi5UdTiYMKAYW6n3yuSpL2EL5CYcUdZQ1nwLEC6mEdIHopknxiX9YYYWGPpBjITYSFSG
3dWNBsi7YtTvZYF5XxMfIyKysch/GoVSm6iPas7oY42gktWqnHj2QT4L+uQ5dfTPMDW+pGI+CBYT
WNDHkuM0F41yLkJjrgU6Fs0of8AASbpLvscbstOb4tYV/YdnFKsmxF9nj8ga6owXqKbgN5jNJjrd
FpQClzht4fSOlyDGvGx6MWRlSB60dvSx9vg2lKZe8lMWNhZBDVElh4uKndxL0heBthRxOJ5LQYZA
3MbrspaUvl3P0kzSPW1U4IESjjN9/6S0KUi1/MMw0nVBBiYYfVjEVlRuOwc6XIEYm1EGTOIu/4xg
NnWAlWYDfV8wJBxpaqv9lNa6qTSKNMX5iZHXTED1rSYs+ELNt5Mn3Jehcgo7ufBTm1sYxMJMNF++
QCTSBtk70z5ILk6xqTB2kVWBmUn1UG6bFs4vHOqK5JU3my856dDp4yigRKLLkPJnYOQmYpF1eLDb
H1/l+1rcQRAq7HXf1f0sDf181o08MyS47v34wyvQ0IzTMjH95t5psNUqT52PXdQdja/a/bFb1qYR
gQd+cWxeZWMwA8Si6OndDoHEtY9wWyY9nus80b6UKqYL2YOmxrKhldmLkw0ZKjPGV+EoINlXOj/Y
f3Sb4oKgvucJ51d1aJPotke1mDIx1A9Xy4+ja7871p2ZwmudOdwD8L1ogXczTYl9pJoCL3oI5zI4
GuOkQhenGE/RQvUspjcb0TKs0m1UgwYJSjODD1B+uEk89zPG0baN4AfNkK2SRFeLD5l6F3coUcxx
Uij8ZIuEgJg0X7QTT+oxY0nwze6i5NVdtdkg+95C0vGsKSR320sz9J7cokc7nDgHAjB2OH92ajbc
QdStOqr6NATzAJBSN5pbMfKr5dDea5QfwuiwecjaJBI8ee0RqdctmIc2fcmVLJxzliFQRNYbHNzc
qWq+R7/x4Ru4OJPGhYdGNdXW8RuxKg+m9Z2H/aFxkp+i1y7YxF+apr1GUXH2DHznrrMelU2rIB2C
c3sHOHMug+Q6wMCGmYa1b+CiGIx7Sk/Ore9h7h9VKnzPXGNKLTzzbKKrxeKj0zRJ9O90RMUatVdk
Jd/ChBhoB/bRJgwlNfAfYmfJIZTPmGziaFVUVL5pOJNKuA/H4FG10AbmL5rPpZkZIe7NGkyS489U
hFsznOUB5Uov5xAYkb1yPKrGe+TGd/zKg3dVePS16lzAYoXo15mOEtyUoxVFV71oBpaDwa6ZrTcM
674C4C1W2K6Eyg2ZDEiHs+yUGj6Eh2ank4EDMmBmAc/Do0kNbd0r237t1egJzxHqQaPZWqp5tkOG
PujIgD51zkfAstMaNZp7eAJg+9J3S6/fWlIRUj8+1Fb/MHbOsbGGjRQdADTtkSdzH8GeoZNWv0R+
cTXj+kyOX6VdafeeKBE+VYecQBy57COufojiH3PkNOJXb4btZrOcK8Mp0tnAoDaGGAP24WQ02XsW
I4xEtkjwQbmWOreJkYYDqkm85rFmPFQGHH3LpAevVluAhhHdo95FLIgTtyWoJfSsYFNmNwwnzyWx
D5ODaa+rvApVDXsoCZXVYADHMeqSRCEtWCOouaip+eDkGBCKbh2XFQRunDBIZBrRPEOgvLvSOIUl
CSy2t2dQcYA6j+POjb6RjopALp3MppVhbU0wpwHaosHPz1hi35APHgysjFUbHkQjngp7WOuTHSnc
iF47jPDSXJmtcQbNoombwq8MbA719XgQMJCgQJxVdWVH2a3HrkmFsrH6dNvjGodoe6C7/xoVbHhV
w1plX4Kcd9tkb1PNWFpKRAeTItAiypxhDxEd2kg0vG/uzJ4ERZjzrYsVv0uMp77sPxC37A0VEwLZ
PjMwUwOo8eDosEINZqnR3dKQiPiLOEKCWk+XsFfDsOvwYgrk7kQNsVLBDGbVs66xFdTzQWMt7M1s
l3X2j0CExZrN1iRCVNyDgBlTGca8mMJXgYyYGtCkUqPZTzeXoRlBO57/yuScDIrps1nHLmu6e6/E
VwNY4UUbyFxpaqaJOa5TZbLWIhLE8WpGL6qotg6aHGDs76XDRloVyc84yDvtITAAH11kH6Mu3RlW
+QgbYd3FVz8eNmoxDZKhhkh3p9XhjadwylvTr43FIh772jawlWM9vHQiftYS+4Kw76BL7w72aRV6
2TFM6/fEY7CjkHkhXdyHbgHZ36R7sPXz4SBdqH2NFn77pfKox91bINxV1k4DsVIrFiTNfHXtlN9M
OyTQqAiIH/psso2Z1uglqovEN2Y6q0m6PCoNqvT6WZv0Vp0iX6Jm3GSquyyT4FVk+tVOlA9D1b/D
VJzNrHis84laxfy0kmvPHOwlc7qVolorStz1aPf1rOak6/sy2dhBhdW82gW/WkP5nBjeT41X1R67
D13aFz+VZ9c0jr3pn8voK6u8E+inkT4et+io6y9ICTsP+QIiJhJZUmKZWs9b9UDc5nm8HhJnQatq
lds920FBIxx7CsP08hq7hHjGsKXAFeP8EeGp6ZpbieeIg111TttmmVK6D/WpC7HH9sUu8eIltLZg
PtJ0xScEKCCvn02U0zjHgaT0CMdgS2q0IQ6yJxwQVv2a6RQxpopyrkX1hSAElD73TRrvnNRemZb3
FOrDdUmle42a7BB4gjwr7x1e6KwlVNe1X8umukc+M87cA1+gWO49hNOUx+InnzgYWsJk1GiKJ0fu
Ma+8pib7fZJ+6KPD5pD5uw74BBIl+M8mShqPg3Z/zs7QVx78UT6CHHkuK3F0av3cRK+ukuy9qt73
WUbfkGlzIPvHkB3JNNkya4bdw4iOnBPxzaGBH6f9Z8QYZebyU5GdaHRjkksSEmQmRPTTd/nGtIpN
5FLaCvfZqcOHtnL3CeN1JaQ1QgNN1fRPx1fOA5YlNSbZadApo7VbgBshNJTDGIY/VtfRT/1gaPEt
aki/yfR00MFmiTTOqcIS0kTFPVCXQ8yWBjoLi3rZ/2Qb9vVnuDPPAYTUoZHrtmppFQ/L1qAXYV4Q
zBAA+135/tZIyr0jw0eNCWsP1VF3+3Pa4wvj1GTQV53rOSCkLGPpq7L+Z5qoaHbyWcArAXlFURX7
5cooqxpUCP5ceJIHLfxsFOtG7Nt7o2sPftdOr8F7gSk0A3bVoXCQpuKyvrGSoF6lBxpn+6olrSQE
CeiJ8sewlOcR80qc96se7BCgiycaDRewya+AqkWRHOpIPgceXUtF0V4c/wh3+LkrzZNaNzdATWSG
mKQrje7OUhtz3ZgTh83mynf6Mj6nwVde4RsGDjUcAhmG+In9VRrFLsyMAk+70H5Io8EUNvRrp7TK
G3K478ZFu65g6Drkbb3Kiix7C62RGfs3+wFTvkJHYG6aaPDHttsrTIdWFOsVrII8oHEYRdTtRngd
WwzgcQcHTfoXpgckNiUffuMpm7BtmWpbFucgEEJZlFx72y02vebN8wzdpShleZR0yuceaEyO/W3p
l+syAHMUJ426JHEv1LlsHIksgAt29+tNksTq7/dk7cTLzEU4Vcqu3LEbFLvOo+aseShz4ZTjvEu4
26kYewurElLyvljoiq/s1ekN2gZ3X7EXzrUhMudI0pp92Uft/td79DfB1KkjriaC/hZKVls7/U0H
VrOv8qnD56nhsMKY8i5VliHhKCunJ8XHFlax99q8IJc4xkj/z48L6EQL24cOVMn+bA7k6QSAwOP2
YDfRqZPuswC1g5x71jJuQ3hcQXbORovQt3VW4X0Yw06ZqSMLlYksS4QIrGSEPtiyvjrFO4RB/6rp
SQP414rmQzOg3x7rkwHFHJ8MKiEHrRYtq9o/uZB+DC2K9jQYMTebiBbjXiNTK3JXwikOpBY/ewTw
4ZWlE1uKe6M6d6sGFuUYT2iwYqRDWHVVkT4nIB0ZOmOUVJ1J6+3Lh7D6cAFMLJwyiDjXmd+5vkMr
KTYocUkqUkGmwjOzI/PDUKx+niFLnIXFD34asewS7TG1xycBJTWQcJ4aOCipnOukgkYyrBZDqC9B
rHdzSzFWw1gX2D24afVR+UJS98GFU1G6EFETls2G4C3gHa2kZdROZXsOu81i9phq5nFkK6Gy+0AD
/wRl/qXToC5Ct3ozE4gyQ3PFd41AuxNQp1I2wthBIIX4Vu85qoUS+TyjR9pHwZYR4GdVNGe7ZoSk
dX0zX9amvRdIEXywq5BCHgs9Y/6CnTfE8gvZ/DWvuG8ndk1QAarjITmpSispFRdkzQlOoq2qeR8Q
uOOFqdACHdH/4C93927vkKnaF6tfr6sUDZ5bOz7IPH3KopG2wg5mhg0hBEZJ7X8R8jehQZVNgU5/
1EiEVDiJwhBF8arSXmUv0IfhkNuLitlM2RfPdNGPevGguIaFQ14eCjZPfEXUNtg90VdOA0LLXhqu
d+2rvp1Jy90Jo78DXiSdrKJJGDj3tDKvede9yti9AWyJl6qSrf2ap29sqAG1Hsg33VwaVYynfToi
itu8ld63PUI1JHH2uahIxjF7pLYdleEsaEzYVKCPGDlt8a3SmfPV11jTqWCgVUd6OndhPyyUsnyJ
BX9cjmm4eY2jAQxouPeznF5BVf9kCjFvshWrmtTYuZEQ4pp03kOeYR8hnxue3bJzHDL/amVBb7Ne
WPl3CAeQkzaGkyn/a6BrH7iSQDXYT47PtlgUwaahNTIXuCswInqYj2rqaKE8uP54NtNb6IOfG/uV
2yI4i+IcIzvPwoINPlkI+Djo99pVXZMfZscwhnK3/My9aNkV3h4YkrmLiiUH1+ewazn+gvVFBBRt
kfFdJUKmeRes+pDZaoRlG/bPJowxeun4PDKTYQpJqCtdDcOFNWrDDHw2LVVUwdvM9w+2Hu5xPT9V
CYx0SArwoQXnNytmMhdYDF/RDNkALVMne0W+OXn33QUF2mfu1J923tBgLFKIT/2ekSApfVPrx7b0
TaiSJYcvC0wnc3j64jUT7WkKwMKNFwYpAx4q7ROrfc+oD+iVr1RIXHpnJOdUrGiYEONgODgwqrSk
F/CgDCkMGESVr8gv5qYmg5vWvGLprjbjVMEjg1qHPZxH0pNS4ALtErhwtFOd8dPKQrEK+3Sc6wlH
JR1VRjurBs1b2dUZcA7T6TAmK5JSY6GglqFoTkDBIJtwiE6ZI3SqVj1CXsJMC3WFOsE70ttDkmV5
xCY4GeJuD7Kh1oxrNRjDraX4t2rM9Ic4FHg/hbZHoMb6mZjrBJ/Jsi8IftAnBkhPk205NL+aFzZQ
RhEtpDd8KH7Uvg7ZpqxSyGyMZbXMZA8gf2FDOFc/+VbuEvIZuc8EZUG/l/ssTd8GRrx7szE+w7BA
EatwpmstVNfeZrRI0WpU4tmk7ZLcqDUF/AM2VXY9bZELneFM0MRU3TKd8nHShzxUEzqiCULQ6UOz
C+XCrM3Hf/yP//V//vf/D2K6Dvn3f/7jE9V+XQ6Xby/I/pyopBIRzhNF3JT3nf1rEJP/HsTv6def
Qpim//I7hEkK4z9MApMszYJjiOyXVKffIUyO9R+abpiqaWt8k/7rK/8VwqSK/9C5KxwhkMhqhmb8
M4SJnyaFoPtrCdWwDKYJ/y8hTPqUUvOHBCCbwDcenU77jzGzhbyWr3++X4LUq/7zH/J/Ckhbztgr
9QY9IeahoPOII6EScZUoO3p6eyT99kJpHp6MOm520Gym5i3hy9HomvcxUh68KCf/NRdvfW0vR6E6
qwCtwbZTKLLFBMsRTXurg0AemloXB5sAvxnyofmYWxnkIPBGiOqLt+ipi6z2qtbk6pAFoAtcGr29
mfQVfer3cLfzbBf1SL58tTqNU9wCeIinCJDOingMbzJg7f7wOv53mU9/SajiydFocBORpUsGH6Y1
RcX/4ckxotxv09ivN1kXBodmEpQzMelrdorCZ/zvjbLd6W04nAMlXeNWmngysrpENVwoQwcN7ZSA
0cpi8skSQ/zkW9hdja62J44Kf2cYetg0O9sjDKCM19Xk6JylZHwPHorlzlW6J4xH4WL49V6FRf3v
/0L557B7Li4iZYSlG9IyVEHywl9efgsLsNU2GbqakTeW2eYcoPxNnrvKehTBM7ld+esYG/tMcbO5
CUZpw5w2X5YuxRLLr/dg2Em5VpCJIbo2VUyx3s/fP0b1r6+CZRiaagtbM7jyVfkrxOoPr0LkOAMi
c99a494t5yMQsFnVN9Up8yjF85joVCr1k9kGyUPBHzN3oRZehoR5kJY6q9JQGxDnkuTA6VudAY63
ibwKgty8Ku12VXF8hbgBd9GJ2awiIx3OyByLbeY4lP20snoF0Lg9OA0D9lj/var+Xiz+m4tME3+5
A/nzdMvQbZYB21R5Of58keWRtI0Bxeqa2S66ZlCl2rpOZIY7OYifqsbEg2t5pB5JpbxAQdbYz0bj
wUgERz1ijFFqh+NWFVPPrm+/BkqMfTnQXqrUJD+qsA1mVu1EFyVmY8zMaI/uFsXTlK4V6Q447zY0
9wreIcy9jCz2gRqlZ4+z+7+LF2Sh+9NSY5kq6yCKfGk4QlpC/vkPZWZj4FaJ2rWt5DvsYsh+NP8p
JIr6qcnkuPBo6q863NdeT0JNMbzYlRt8NaN1atQioaOAA7W0UQlKWoH70G2VnR/k4b95mOqUefbH
FZGHaQDhl6TgmY5p/vWWkA6HDT0vmjVK726ZYwGcl17fYnqKGPhNawAYAvodlC5ca0pYv/k1SPUJ
BRcqbX/2evuDsPJg9/sWT4fUWWPxtiR1j0/q21ExvOqxMepZgczuSeLdIJnBQ1Q6rQMVIpnlv7mB
/rrGW2wlprAIApSMz4X1l5Q3tXACt+7TlvlenUIxEAAAaLhB9sWnP+6BnsYs5x5C/BwJwFi09VpP
k/6B4v6pbFYD4xsNB0IlkscamckGY7O5HuS4y0vYKEVfGk9WHhTbv3/Y2nQ9/PmFYAc0Jel0uuMI
x/7L9QKCpFQbXyBm9bL0SLdSkunTHjjnOIukaJod07ry5pvAh/FjPOJpuZd9GvAN6YfL4WYREn92
8JuRiQi0OABlCN/ozuqG0j1keufvGYuufODgj75l5it6TpCdOvOuMlL7jGHhsRtuJLDum0Tlu3QL
+W+uNfmv1xobuMm9QFmua7hh/nxLDAEHmnFoyrX2azsACDT5a5zkQe0GeeF/oROM0vRcUFhv2yoZ
5rXD+IPYm0d2aVQVE64xjeWNyebfP/vyz2Gg7Awml7+qGYbQaQYa4i/LEoCgUe806nQ2e33bIRzY
epiFdr6KMbhOIw3uXr7VFA7K3gDs0dTyl760kKf0Ux/LBu8ClMPp89e/f2Dav17NBpUURyGLf45j
Tbl8f9gOPEJe0Tgg8+k7NVtDTqkeqz6FuEP0bsQQC2fdYRix5yONQF+RZWWNLGRyC1qPHCfFPo5Q
YA+6M75bMlq0sepwAnFTPDtDeRCFXR5yjA2Eh2VQbdrE3ItIPQ6+1pPDqBJZFtYNglymG6kVEyat
A44mRFgd+wffjMXq7/9cm4vhr/eBY2G0YP6vs1Wb/1KF+F1BQ9DOsBpwyG26xWANO4xzdKNF6OxS
NFit0T/5OabrruHo4VrDPYmABkdFsiU0j+NLcjadkigEwdxW9yXHbQjRy1qQtJ3hbsFNicygHe6q
NF98CH0z6bGxdMXkFjG6eYQQdC2qllAyBCnEv9AkTLLgKelqsS1z71uPbZMxrA3GUsUtG6l5stAc
lGitJQiuggMAMCh8yJoEeawEOiVo2hsOqvygLZ6RFA4apJqe3E+Pu2Vm5OFSo8s/x2/xZWQ5jc6G
yYdzatoRQGjhHyyZ+diChbGEsKAwb5XGweqNfhmreE7dgWF3mBQh5z+fLo0fcFqymgUmHbK+Au/s
t/xqI6m+nJqo0XTceVxM81j/MsmvWTj9szJw8EWkgCG300/GeJZ49SXRxyu/ioZlWqMfN7Gjrm1f
nntl5120FBlyWWORrjJk/4G7DTDg4Dphlt+7c611BO4rfAum6s7ineVlI5AKCN3wMKeLLViXJQBN
n6k2CgR1P1m6q8yk1sHhTQ7JWC96r0DSNyGK8CTNW2q1VAlvQdV+dKPpwq8BCWKDgcP7DvI7aNdp
CBrXL9/dUuIbRzkJBSuHbs6rF4oHirnVkCk3YTgftQxXDfhFjNQLT6UxRGt0ocrmOTR9Mc9a5CN6
7nzGeAYkNwwdXN600yUXVRkxYOnNtgjEczOwqWqpQP82xE+vVXeRl+pG8cDcRZXJXQLk1TOntoMB
tyPjxvGH9D5BieNc37eiuwrf2rD7nqEUFDOroXGrh8273zn4IDVyIQ5pPK/IMHRloBHMnuVL1eMS
tgP3wUohXLmdCpBvuujjAh5G88ZgvpmZWktEG8YdYcAFakCU+0ieuF+rOZ5E7EjpqsL5L6RyrfSm
W0qUFDNX0V5dHQB4UGkzELg188rHAbjC3NCQVhCs/TZ4OHNbzOp+RQJZFkH7l2Xkz82ifFD1/hnd
CBCqT10fyP8zymeAGjN0Mm/wog9lYSSLOkhvhfTecKzckVpuOYotHaBCqzxLUWjV2yLLPzz8onMc
/M9ejIi9rO2NCS99kRYgOw36nIWD8rLolG4hIoIbowSuFfk/K7btkeQcRmoVlXOdkrsR4DdrXPfo
8wh2fb+n2Txh7MQ19hqf/FQP4FijW+hnS4QJZOHZNX7hmofvoDKDfQblEMi6wNYOhBNqhcr60Jjj
ix1jbjGTe2jQpJA49qe2FCS8F2Zzz4ZOCK7NCY52NiejyvykIu1XY+M9OFl6rhW3WIYd/BlLxht6
08ZdD5ByyxFNfQYdvkeQ9J5AABP+R5Ok2bKBlLALKJUPwNl3YU/uitJ56qmGCrCVpQDA6SriXFRM
u6tUGNeqBmbVhgIGKgFE5VSzRKV5pR/LgmL0ypMeTKxY5GlfAlA+YeDBR9E/uhCgFmiu/F2k5eaL
IS6prg7PWYACx9YJRnA6zXzBP1XMIUplB1e2+r0xOibkjrmSdQBX3TORJ8WjsoQyJ1+ZYh6UJvSv
xeBbB63Grdp7lnglToAbvlSLYzgq8b4ClDBA/jjZk17OdcrHIbfbva1UzxWq1YMoxxfcjPLiNbq4
WH6hz3EHwU509xaEiKOvdtVJMcRAQhpBOcjdZ7+evUEO7w7UkpOOhOqMdtHg8B7ciRLIX+NphMcm
P7EowqXRWvFnBxxnlgP2iAack+yn0Y6IYwiptac+VkiRQAtNGe81PJ++VLaRKz9yIL5p4BvXzkge
fh0xaHNpq9ZDJ1fBOzTdMt+1SlMehk4nBRQiE4OSYKbqF3S//hM4SG2Z9LS6omxhZPTBSNZMroVW
gUaKSrjfBUnsozSXHUkkV0VfE7yq3jIGt2RS9NuB2ddCo/n8XHfBhX2+/kZ7tulyZqCBjkHJUhN6
G5xsZyMX68Oo+fnahiW3UZsYBRQmKnRmRBk0umuemZZmkC7JPuSSY5MjzOEa2fJu59L/MAKEa/Zg
9WcbCx5eX6fBgzuk8zKxMgCt6m4gFxiwcUfbN++tZ47Nh9hiNQ0SK3+s0zTbOcQ0rpxUF+ua3W3i
99L8S9J3eFoovSg/dw7lzpVh9uXX523SgZhxN0xlfG8KdHWrkx7n1Qkwf7jOAh/RF5CtkxIZ8cFS
nDVRDzUSkyKfc3oiC9Et6zNUjvpcUA/sIH8/26OGTS3PnGVYePaRPq+NQ483ZDFHmv6HT5SjkixZ
H4A/jgHeYD8nKoTMzROiiv96MzpJh1VrkPNfX5BkyeKyjMn+tUfS8sA7HFS9LJiDIIOXaGr3vz5X
c/v//uo/PzSgazhxx7TBwX9ZSeKq2G7LQZPnvCY+gNK53oYIql0sViW1AM5iQtp+u9STUHJ0yFMf
KK80jhEDVatAZVGp1SHzAxwr0CpyWjtEhIB6h56Z9RlRR8wn7V4NHp2MkKQiSfx1RHqcyfDzMVfY
k37VtL3DaHA6r1nEPDEMVR56t8hflUg8RCOqHDXiQhSIVJcd86s1T7xmzo0YTHrRLGHyjm9WUxL3
OSbWVdVJLm6HZqNADpknwk5vgK2aoU1BHN/KrKoedcMYjyGRTFSICKV6uOAADsEhTB+FnZ1uyCy9
1UnDYoE0i+vcVs2tUrPttxbmLS0zPGBPDE19Rp7cNXG8YgoFpykvS2RCGXPQ6c2vL8vpe+yyqHaI
X9jy2NzaRAZkUxCq6kfBJ8J8WKr0Es5hYzx3nZLuO6iT1DTld+JjoiiylLrbNJ5cXI8JbkYCdnKe
OpgL2g213CxCnviEm4qQ7vH3SpTpQ392O2/Aj697D1TJ6ZIDWb1QW1O9CYItU0SaS9Mh29fSmAIo
HhOJkRwawpDSSwo8jaw/Slx8XzWqcF8lNFSNqktjYDpSgWPNiDrhDOOUTKqLXl3EfVI9woK+IcxN
ERM2RHtMpIqyuY2/jg+VQmyVqTX+k4YblGETKPNEyb0p51m9uVnwTf1Lr6yR5joLi6dsor7ZowFA
aTpSFqq7cw22iDDWQtIXOvp90aCApB05rXTgObeiqm96WY9nQCvfuix+2kaLTkMblAsEGe7R7rAS
9pXjnxqQyss218SOIOr4SerqG7aYbKPjmNyY+G7qzvdfFIjGC72Ul5GOMtOgNjsaibX4/bsLqZW7
LsuyuSfMlGq5a0BbnLK+9XZarLcU5XZ46VzGIHnMyeHXh9iGb7//O5QYuYRTw2nLwnLSE7y8KBto
uH4ZDngd8+whqIIvul1o2qaPhG0Q+t2n+pbM3A6rRUKdzlR/p9m98n/ZOo/luJF2iT4RIgoe2HYD
aEvvuUGQEoWCNwX/9PeA8y/vRkFpNBTZRFd9JvNkRGi2GZSbZTaLy0ehD4QBtThxdQ+OQ+rp5Ykl
D9aH9L1y/toiXgGakktO2ZjeSw/fG9w4peFKHtEKrnma3nTWqIdGPYzPOl8Dhh6WWQnI1VuGN/+b
oLWl/4XM3vlrxd3OdWC7qwF/AWYFtDgPM7FGj6pPTs52P2Qmy/3/vnVRTul1coiZM9iq3KHcl3tS
fvjBGG8rq/39iBr0YPeVddsjj72VFWOV7UId/bKKSSg3nwEppKfKTrJD007Nq1XM96oUW1R0lV2R
VHKoW9mODyykBAzXxRHq5y623OkF3pS6QSGBgBWY1X5KiviY5qJ/VFUVeaP0rxNVvttLefP7i21l
9/+NE1x9jHK+Sgp13ny2FHcpFvIDKUHlCeDBV+bb/M+Olx9Gpmx7fdC7CxHmTn6T45Y8D0wdT6r1
/2p9d5bDezeZ6YdC33a0ZcY+v+3+Fu1i37GYj2F7eMkJ4M8TNX1xU1ibYN8V19+ff26If8Z007i9
8dr59nJrClaXMSbn3/EyVRzx3izz8yJvP1w9RYEqGysk5k8yomWXb1uzHcGlNoOVAKYo4ZAPEE10
D9QdeFbUZJ9+f/v7eP7+mb5q1sn0DWvfFrhaY1Njt48TgLpjHt9gFvOazP57U2LJqfozlMgSBjcC
qJr39H+/7eq+eFBJ8TBNk7tXMQrC/+8jJlovdlm5l987GPkmwQayVZeZl91I5UOi1zfkaQgYtzhG
7NaXT82duRVf+WQnF6sjyHqhOr2sJc1eUmEXKdvlJTM1837esOxMMZydMLIGqqALuVojKprmznqZ
ajQiOCL+99Hvf73572wmKg74AdtfSiuzPP83PyZnfA4JKK8jWVf5AXBAk2NstylBtptsGVtkCEMO
kGeKF1LZyxJ5BwBcioyigz6fJlK/VqJ8m7KxO5q94d6UjXJvxj5fYQ0WN640WaTDSqwPaTX8sbgr
GNnRCt8YCKthnt3qLfslw0qRxeDrvP39M2PovHOOaFstiI2ypf0oWT7xduoTNkMwaNmmiOB38Lrq
tCCVmaVblBCGBmI37m2CA4/tSBfS0DbvlWWSX6mN6tH26k9a4umM2JcdBmtxtMHJbRFHKLGW23iY
/vdLGteMB7Y5OfUEpi0sKL9z8mrtMvjGZEZTcT/NnFVBqfIMxFF2zleMW1UjquC/J5ye8aHqpz5g
UuMFlALemU48g6f+VsPEugUc9SNKzNsa+lkSNFMw/7VdhYtkezILItyTzNJ3sFwLHg7FRmWGOl5O
CMzJ2G2OvwnwrgH0eqpx2Blwt/BSMmvAUyzToOj99dkvzIc2f/CV+puXi3Oxt6srh3Fyhh6MUasT
3xMpNowPG4EvzpM3lYMwApUEUAYBTqlQkuJkcutrYckq/G8fkdcmp/W6+ndFbHeHhUDnXcvA9XZl
WeJZzhy1U90cM0R379b4M5YVzlJP3q06aYll3uVRvqATKHrFNalzFUb/DS019Ej9775r8jLkeFqP
rkxIfqCG1Ya2vvXyyQw3thAXL/Oru0Lvq7Ng7L77rRUStybNw8zuO7vwuAenJNCnEahqayyfCCJ2
qiwgctb2S9bNaUimRQBqr78WclQ3zY/Q6uSb8QGSs7G/kiLJvBD3VnY/2JJ+q5ffXIJr4Cn/tm7T
KvS240ZDBondDqd2w/NIWGqF+kKveUOO25eaz+PTfys8QwZVRQZy7OXZ/WrV5Jtsy6fSqI0DLeoS
Tox2d6rRwl8EDT/OHy2x7aeKKF3KUP2MXIu23kzhBm7JftJD4vjfpxbTOl07VPc5Su6n36pT/JLU
kGziMq+ds95R0fZunj2yQyaizihILhuJcfp9IGK0B78v4ITo4Vr1PqF5eladGXcqsha263dNC8Br
/ozPa6l2ZYlnfv2dQhvQXNJ2RKOdS6LYdLfOef4VMC7Hv2HvQW4jsNfemL+FqSm0zIt1HTSosh6x
u2Y3dod+62RtXavP5er9G7ffrYwhYcMruKqMIM5+zE9+iLsTxnbtdhbF31hnDrdKfT7Pvz+m35Xf
f48OZFxE6g3Ust9P1RnmhvT34iORfMvnavd+MPvYty1jxjzrYAtIEnEuRlwWtp+ecefnb3rMOgHA
2FNcI2kES3kQQyyjfDXMtwW2rgTXV4Pwei7j9WxMWzjUME0Xy5y0V6LZ75wyxqvnCMJy3M4hVrXO
L9YWDOsZWfeW/8uXSnIhsmmr8+y7lXF2lomywqQGfD5vk9ff3oIR1EJ+xBBOXsEpWmmleWgMgnBp
FifdwWWuuuyICPu54kSJNBZlG88GvHDHt0XG2Hla1vX0+1Hluetp2v7s9yPyF/CXoeIJIYQBTMuX
7hEEdbEH0DEC4R8gsW8NJHi+hES9u5IlybSkxUuKXmtHTT5B0cMPBI+NUVqyqvOE8eHqDyRv75NK
TK8+5JFT7yDedoyvNBbrox2n3amYEeZXHEG7Glfr6ff7dEDX7c0itw+ynV9+d6ymnd7/XkG/v0w5
/1JfNuRuAN6viUJIVgd0rGJCO1UDLTiz8tu212HBVFpk/Pb+GEz8OivoYmhXPJQEUee6kI0UcIdi
3ZTSyr7D5dgx0ak+eRXNO23MoakahLAnMnM+SHbZaJO+RPtM6shUTAQdccibPBFAjRhnIUP4r+cb
Rlkch7n48QgsTBnmagwNMtAhvl/tCYpm0kMj8UpaVkXUyyPYVBJwoMf+76NEt/fA8dktumTxImlc
w4bL6NOn86zZy31nufFhpylx7575jzRnETVoG6+ioY1iFnULZrR/YAiv7TMEWaSP0E5M9jlN43Kn
Z0Tq6Uv51lgSQp+HtM4btum+68sgtfRzXXROmHdzufMjNyPMhXmnu/dtmjsLPgMZaM/J1F0QSL1y
yH25mZbvuYYY3ZAcbrfpoxfzlMcuU9ZqBJTv6P3ePkpQrHtz014Sc0jLNzvHwUmTo88VHegmjahM
kg+Wzsuu9+V+LM0vrcJwJ5cY6h8DDRMoxw4/xB/iF7FnA8w2CizVbO9wqOLD00hCNAAN7BpNjpcO
3QkhLqIa9Z2vnI38JgyMTSOjanlwfQWmjd/t4ri4m0lb2LuMRLm9ERfrU8YZ3iRyz3WGh1QSzLKm
S9g28U/DVxu2Ag8Dzl6k3QWBYJ237wqZXir8Ib6PCG8s56cJyhKAieyMnE+LEdnNjWdAdyZNd4vy
mhoC0NlNgbWnqAVg3GJdZBi3HU4IdEuN4S20bTRaqjjy2H7ZgsLG2MIqeyT7yjgNQIZ6pVzYGbsu
ZqNAEYh3GrwgXNPDgKEIZoqbw+c/ZG1Tho7wE+5FhRUiZbKSuTHOUvSaWj7seLrlaf5bLEKPRrYj
WLir0O3eAEGxt+KJx/JJ+k92ZMLymjJZXwUp9AOxTXq+Pg4J4uTK8F7oE1IyqlHbeYVzmOuyioZR
YJYd1YuLSkL4s3Y7pfAOgLwSyF0Sdbu25xTF82K1LODSb5rez1il3WE0v5CfZogdnKvl4f+CL9iz
CfH2tF1A+Lfbiq3a2wiAYqcpcu616tT5ZfHasljYic5/7xjSHPol/rZxC1nwuMIKcx8sIX1GY5hc
G9v+M5NyGWzUAz/3CMUalX4swNrsSP/D9AYtvhH9oVkISITTxTeinxsH7ZP0CToSSfNKSnKUJP2t
sgzYrSdReK8YkInSLcmgEZkFl0qnbkqo4Xy7ONJ1/11kRWZTreCUt1e7Kd9MZ70sxvLBIK7WyQ/w
5RzoVlockgXPWTl86ymsMc1VX5klX8xtcJ66dhx5mhHW5bC5M8siSoV+bvX0I5tjckqXlU0dL32p
oC2W2ngzZvKbndbTIn+298qwYTxjjRR4M3/nyIyDtM48LEvpgVAUZvv9v6RwWQ1B1ZDj8jWlzU+f
TPhc/J69nIfHbOgRTBuJpgUxAWS1N5nR6qVs8OaMIEwONKdcDtk0g1VMrecRrRNYjiG0u+ZDON6p
R6PO+da+ZV3X7LDpP1qlf/LGJHtagNq5tv/Rxj0QRyEeQGCle33859SR2xAR5uns9mfiULcKFJJ7
XXyIhZLIy8wIukiTxd5NoldPDiAoiiGkr8UW2UbjotfxE8ZZ1hQJF9Uy5VtU8TaLkeVL25GMSOzX
p4ZnO5kqjDNFesFBGOPCXU++VX15SavjoGPTVyeg0egnkDSTxWl4TYtLpnykfyeXvcDCjXFwZke2
VhEvDwtPUmpCyyKamy7hoBMbxtsbeHze06H3IENix9kXLlN3dy5Oum19nHoj+ZqRlNAHI3HTWvK0
a3Eq2Q95qyZCvd1GKyyo9m78laXVFGj4cxhYl39GA/GtqsV7PzkY5ZYmrIl1If2uepUbo0dW+dGa
3avBFCcg2vDDyJ38LKvqS2FLNDHowcbF/1j9HYwOu8TULFQtLosyo9n3aVyEfg+x2wAza6lRHUfg
3tNgRmbCBoxpkUWDmh6p9F5AIhWmfjCSklgnRM+KjRGmaxi5INITFkn4wnotu5OEwRGbwMGUkr+O
kIbtHHPJnY++LWatFBTIbda5DNZSPc42t2hjGYdc5LDUuJMBI2SGxeB2eV5aB6c4nOP9+GdMs5in
E4pO2bYA8VLCGZgjoZDN950AWjOVU3dV2WxhXbLTA3kDbkgKFI/BtDigzu70zvonLOZdw2DzymCd
1Qat5pVpn0tlnmpVcLx7fNe0m7ee8cDWTx1zt/4L0uqzEmn1MUsiOmmaMSDky7mCBhaqbNT29kS/
kUkC7hI1MPesgpIfBzRsmNf4LoKWYKTY0V64SOAn68DStJ4OplPHpm60h6ljAePlQrBoS+c9weQf
6UzgGgLskPAic+fiTUXf/znJHq07UCLoP41+6KX1WegVkRWCkod3xew43HYMYh10O/UKRsaexoys
X3aSrC6nrjtIA2MbyDCQ+qu6bbS23K8TFQUhJzA1IM7rUP0cBpHgGBinrDA5XIbV85C+dmURSs9Y
94lyP7rMUNg7STKni1wZibPC1hGZE1qUueaPTTSvNwNGaionj8xV4gv1GMUOzX2C2hPh9i2REuIq
C0MLGQMgaPDtA6zE/sgDc1pHLejSTl2E3Xph388HIDnHZhE+mKHyxmkK847c1cPKFcjYWN0zZzvx
1Q/EGRJnroANA1GryVmZfwZdheOIUBuD6ImmEVOrFgO/JSwK+dpDNuDYUCm+tWRc93znMNiWzyxh
hbwm3o3Ply7GPDl2xUg40+Tt9JmRXbnAqp3shkzzeo2kPR/dKie9C5B1A36o5ICMyXPdmy6ZET28
Xq4N45wSQh14LT6BKXmwvLwMO9e51MOApb7priAO83BGdLXjdd/X84o8a5hjDLTT38wIJkkYlIGV
IKucgcwmGDE+5GXiqg9dR9geOKdIZQ22YL9YTqVgz5SQi7S22f1s+AsAr+aM78Y5Jj7B7an4rgsT
1nzDdG4t2LIaI0o8ExPFqPxXsA7meQPSVIr5BFD1Xa4BTdPABS8tpHZVTuBb2odyE8qsxBX5scPS
WCNrCsgFP193CQfitSYDAKU/iqufgT8rVPojYv2efDrtQAQdQRkZhZ/Vx7Q4OmqVVrzhi84Ca+FR
1axQgZRFvUjJ17G69WaEFmuLBifVEBTyAINmJqBmAOCKd5ALFle+1q76ceIGPJQlt0rn6B+ge07c
6vGxJRXSzin9G1rhcJmbZ9TS13r1CfagGgTPRmkzEFmDnV16ODLGniCsnE1doBkkbuVfngFYqEfB
BpeeCdFCozRmAMLiFXOWO5aRouuHcALVbQIihvH3mgzCJOuCVNh5hH6yiLw6OA0+JN9/WRt9fqye
mdC9kv14o8ML76n7Y/uhl+bBceimrcXgBrVGGLvJl4dxhJNSXbKFwZ47iIPXMfUv52upC32fe8ZL
5ze4wjDAAD3m6EWLSgZSwlNUo0+2z5Am3g2tfE6AF+d9rp1s+Qf90Bs1PYKpEAT11dq0byTLFQ86
8AN0p278ZoxVd2iKJWBIjUXOIsIcsuDH4gD0sB0SG2ptfkiIRxLOyJUSKxkwhao9rhxyiUXY03YF
cTfWwTiTbZTPX4uuR6lvFsghMaNkVsseceC3VUw8NeLgfS8JrBnoNDKABjuuyCNFKeWrUI+EIF+0
pPwomjvRk+/AHA6qAmEkvpo9AGgGAxaaUXMra2rO24PS6z7CqnROen8km28o96XbU2B0HmuKmQHz
pJAtOTVTeZ6DLFFpyD6P8Cf1DaKKsFL8LZebtl7Qfeoke5Qu8kGWttuSDF66te7tNksO+NdoWhrJ
+enCUzHVMwMVoucy5Z00x/4w2NgSDgF/a9aXeeeLd2GWm591voP7TnBJOdu8egXthWPxgIwekFSu
EczjwdDIZ4NLdrtumJjaj5ju82M78UAyFn136tyKzHhyjpldP0JlwyK72eqcWjuP9iMIthEYpSyP
3KFRYhB7L5a7rMojzZ5q8ujG66zH8Buh6Ns0J/sF5+SBPEi8W4Mrt8EXG+DGHY8y7Rf4Lr2xr3q4
8OQ535glc/qxe9MXIuA1VEywJEh6YcK8TBA3Fw3tMmHcFXSoho3RSkIRFrEk7FT/1lsO2GPvOzX8
jzJBTuJm/ineEjhk4Xesc6ej3aX4I1ODvGIigqrR/B5W/0K4QMzkFOQhboZzQkK1NZobvZ9nMGEF
hTmIUkA/mJymMIbbG9u/07q4IffO+me3zzlV67HToSevk4O+L2YONDgLsGib6JIttbwtz6knAjfx
0DEZhsb8foq0bMbwUykRgU4mM374a40IclISh8k54AiaIGjpIFjI4phL0Lw9zLgYbA4yixI188x1
CIqYmaAWFn7RBwTHL/m0pRBv73GK0nZYNVA3kDw6Hz/fKL/mJEaNbExwBZrhWzPYaq6I+8DWIQCz
vHXfC/ufpqMLtcd52Q0z9rztj5AyH33x05jreEoMkl11ACk0jMWR+22+2pgY2acA866Nq7T+KKfm
DbB9PmNJiEHWdRxisbl35LpfZZWRTA4fRPjlpiQy70tvQJGAoITdy/gRJ528TL0N/n0mNpvp7gX+
Usd0L9vjQnY+5oK/qEoEC+3Hki5+aF87UOZRbJrGviXYqI61fyMblL3fgrGQIuvO45S/i5l9VkfZ
CRRxvctz6y9YDD0SA8PmVsojQUwlkAFC2zPqF69ZOFnjad8v5Qt6hoyEJ+dbs93PdNKB3ZRgoURj
b+/zsMKlSyIAWV39BFFZLPuJf5+rKDnKbfQsDc55a/bxAQ4UvWlBNWrYInQTwnvMCZ/jOhm8XavH
hTCF0K+0gA6RU79VV9W3/O10/qPbVJqANpLAR91M3feBkLTFHzZyxPHii0Kj9p9Zz3MCwuYdmglG
sim0KDXg4KimPqX6+zCOHe7iVB3ILCC0ruVCXrXPWo0QoltgD7+/dDHsMS59Ura4X1ZCWmF14fQh
QIBHryGyFs81chcMzNJlh9Aw1rad8QfBOOx4fTVpaTBjC/BEXdMd7X6ajuQaqa2iIvbYuVKTcVgx
2nCHymT94QQOa8LWXxg8rfMb03jmOsYJZDvrDUVJOlVLZChnihjq5TAkAlcHLA+MkrGQDt+fhPod
shL2DwzYDfNpWBq2cscy9UCE7TTXEcyUb/tto18im6TA2aK2Oj5FZmGX1W860wyq7fCuMtLbhtjB
19eKJZA+kDjimkMbsmSgNrlkp3H91qatI6L+rIepDa2OXM86WyPl8r6bZHwVZfNVAVzewXkXOz1G
YGsi8BIa49jTJPW72oM03pKgU9Fi7hvebZiQD8JeiTcv3EdhNCua4/VgNvpWsnGBWgI20SD/mnpL
kKxsX4bqcWVOHDGFS0FKNWeIZ6/pUN+acS7haPkvtrCDsVz8R3QNNDxTdlostJx5XcdMOABrdrXo
KW2oKTzcXg+OuRymsCtMumJTku9Y1v+yFs84q2cXiednY7VREfMCtZ1GQm5rUj6V1GCYtFwwBHhF
4bwe+uoZ4GPLVvxxLeJXX7BRjSVqQBDndg5AhqEvhA9zIMujct3d1gEGll7cAJZ9YRc6HiCQo9pK
rMNcwD3JehbNY77HOF1SAM4lH9UUFQ7SLmcNZ1ZceyzkhwlgZtBqsBMciIsspPPFOGZ6hRYFsrxf
8IG2EsrWJTlceaoCkTWBsw5Uxt1xJskQ3cgQkN701IFaCEvLuNe65q1LAGqMgJICSBufZSxfUN15
p2wtjqSV/lHZLekj/W6WHt8Zlokd4rJ05LEriuFSGNjFMdK9gIv+B/B478+ehzNzZJFVE6nL3WFB
pFvKsr+O3FFektmYfRvAab77qfU9lJXkSZNTfzUkc9chNR6SkWGwpS83mrdYkdYhnYrH4cQTqoii
dIsjraobTlVYAFs5NJyLoS2Nb9MTHwPEg50tJDnG1XyVUOIOBj46oAxh5kK0glyxc5v2oVPr42r0
O9USS26YDj3JRptS0n4Ebo8JKqbAn0yLwWANjXGuTRKOAV4SOF9wdzIt9tv42Mw50EcknmvRHOpu
eF+YmA3JlIWtc1WtbYSIn+fdwm1KVit7R2LqDlJglrVdpZ5+3FV0TyxWXvymi69J6a0B7m2SNHu2
iOntgLDr0gItVx26SUX5TaTL1Vd9xqg8bc+KxtEu/TRAhktAoZ2fBvZGmzGnCWPSBUJ9GmIMvV2A
WAG0weQydRJ6cTC5iFXCsrheodaOkwfBF9xSnTM5N5X5bx1sCJQJgpiGQj/LAarkTQIXpZojzeJ3
rt+DGdWMqLAcFQob0v7sPkyJRdY5jek55cLldNCiHE9KZMuPHJ255ldPoLEQRCdmcVSD91BXRmAR
YcCzMLQRAOk3UTQ0RH31V29TdEZQFhFFyyPVIX0X1qLB1Y5gp5MD4YrUrIh8TpbH/mLMH+NUESTT
d9z3fe9cp8Y5zh4XfNa7JftFHSkS5L8VZOZeMqpbXaRIDSI2gHawMwrvlm1EJIAJQ1NB7OoaRX4t
yjLKct9EnaYIMFQ4P2jtyXihuEcc0VdjfcIFfbTaOKROJGEezNgeSQrzyqxZDq3PLHzQkoaZ9BTI
afDv6wY2PF4KjnL7aC2MyJzCqxgzLOYFfeiTJowwi3PzgbLhwgJ5iMbOfoNMD59p9V4KA1UtIHc6
CUa880CcQDLo72NZvhQOlyOG633neMk+q+ckFIovp7YZD1np+CPbAV4V8USYOuxLgakgaJt2CTwb
NabH/i6CZoIAX2YDWSkMmKze/loJr7nY3Imtqy0U1/o9MirGpTkI3BIshjCNR9/nJ5RPbIQwjKSa
uhRAXSii7wp3+uMgw0fKaV7acUALy4+mc1PzsOIU2xG9PIVkaZFOmd/Hlv3Yk1e8QbOJ5BnoHNxW
wrOpaJJBh6CfaNjGyo6Wla1QDHwZvPT6UnQElo6Jz7xYrgFIjx4jKhwKnAisQX0HKeVyPzR9fCHM
6C73jQiQI7mRwCpgKjgP60BubeNNB/qENPIXf98aRDqZ41KGJjpXtBtvVFDjve8iG4BpcM11hPCp
36zPPRnm28nyOo2mf7AUUoHBFEGdTHbYxPpRTGjpfQ1CXPYnL2jJnPEIQe6EPT57QYR+09jM8dus
DnGlGoehW4jKHlZ0ag7HTt3xoBLx5D2tvRPlWU3LNVZnRtXGPdWJx4ZyfCRESGHvXKe31DGuq+9R
3VZxcxnLmxpMzTWzykMjYveUxhIJv/jOkW4FGeU7N6P5yqMk8Tknr1PGbjs154AQHEI9gCiE5MHf
TD9JwY4vyaV/dBuKVKLDJWuHgbT2h7xZb3mjirsWBjSUzzW9FET0iPYJIzTdUsc5AkzDY6vLHChZ
LpXmPy2dMm6RxgCYt24gNv6jhLhZGlZmXqpbOPjjDeeR6Dg9uv48wq9HceadfIMdmu/q+8HL9eO8
5WSYunSePS9+SSqM2Ws/v0MHSiIeejb0vSCitD4u9fQQ93q7b7iJh07TtmAEZtknQrnUBbfhQ2Uz
M3FzsZ6ghoJbztyPmhLTHLWHeZFni4IgKqEgH5KM97alVoQnZLTRvQZINts9lqh/lAU+ebj+c4di
nvbIf/WMKuFzDYGpte+xUTEU7M0oN9FFLGt7GpRLDCkSWCa/hJnOxZXkFTZMFaV2n3tapCGJ7xJs
WFb9uDTSCdasAZMTg/QgReqCzWdPPiusVYbYVIlLaVOiGRhUHX9lVDy4M2M/RMII5eBkjt+eM5KE
SBhZbzbtG4/zpxo/2AhYX+twD9MGIAoW0EtjfLm5vkSYmNg9ufaVYWIXUCr8cR2z3bGt+Tuic0CL
QoNQJeLJ05sjQhgaKBc2q+CGHGc/8gf7XTesXd8RxjPn9d8mt54qJngXzfai3i0eLFWrezXcWMi5
AnbWD2XHwPDPtHQLDH8Y9LumhOQtSVnep2aB+SaV96R8uVE/JjVE//M0+rsyRbXmWDafKn2cWZyy
x2FJPWdjv1VG7BEam1dXfTlQMu7hphA1nBv8rwU9kx0NbkmF35DOBD91afNDlpa8eFprkekLh7aj
owcllkdJN97hseSxo3he2W8ni3pDTHDvlBDubRuZSUv7eLYS5FbV6iEFHzEDppN2wj/6Vi+3pBXF
96WlD3uncb9io0BgnX7WsfOAaYcDaMY7RMe97M0my2BBr8+sUpNz6hPdq4HoQtmCZvQ7dez8QKoK
jzFbhsi3BeYEr3hu86/NHLWp6GH9b1unpC/+4HQ/Ff1WEZVDaHaYgyAL27QIPHJTY16L1r2qsTdP
wBh2sRobRh9KRpjWbjOi2HY62e97a/H2PMz2oej7e3RLgdfUEV+lHpnelB6p2Yktmn8S5B6BSVbN
ZccLxLwocywknPkxi/sBQbqPPw87Nt7xi2uZZug0DXMV66NxejJumzpnMlseKA0SIOKaHiwEDwzp
WEdW06LFyOvxaW7znVaQvKyYDaO3/K5T1iJw85YjLjLFigYeGRmcJz3FIJ4m3IULF9we2uUdWAn4
N6y/R+1J5CJ7VtoXKBLWgRV+m8mVkTeTw2tsGbx2TTytGAYHYRn/QLmQeewVw22+gh1qWefuKyEA
tRkD1xA0Pk5FnAhBmo0zWIjyqUufVoiQewMsT7D2bBl9/1IlMB2bySUvSmiPjLJkZIrhxcyp7nFL
3Viq0O6cvwxNwZ6NXO75dGRhwq6nOsEbp8NgN9Eqn3eC6dfvBHyZq8FDdNt5NxnJS8F8Mr3mCWyU
cbAMnkIEhbYJ/cZMka5QHPxANdjHm4zCLWncipTLtNTPUjnv60hUIQGiobtYI506VTJ2sCT3bmyN
TZ3IYHPa2eaJriYmYu4X4c/1OYnFZejcJz8nsc9qelJO9TPKszX0tK4Px+zZ8DIbrZDJN+G7AI7a
+Llb0huYmbcd+ahgNOH6cE+eqr7SzuUviNyx/9XmoC56W7yUnrQPMDE+DQQagaYDqtWJWI0h2fh+
+wWFi6Mcwg2EOm9klMOuW07VO7UdnJhmVGRWgu1j8W0QGc+eMr9rXBYUrrOebcXo21xY6lnZK4sx
WqB1nLY42dtBc16Z0BQRC3Tqdv3FnX4IlnhxivLsyS7ZDXT1B4Kwb5PkaC89Pj1dBAXrnR3OMMQN
BYDCEriuzIuNrB6uKz0RDQbfghnJhawdh6ntCdMuHYm/dqHt9q+sFdMoBwGpL13gJNAHYFTLtu8P
nCJPG+rHSY69Nb/QUwVLEUMHNCxOLFv/1xOZzRbt1uyWF9soxEEHVAfcaeCJLzDfWGTOxrwL90Ce
9xamC0uu9a7r6f9t2OBHxeB4bBOmHVYDuG0WT1ArvpxxuS1q97rgiIZRvTMaj1MntZ+Bp5/dIfnS
kROd3YLTUGv6cFqLO7Dghz6jchEjM2IEQs9OViDjbJmbkGF6wIcIkN3JmpD0GiCRVk24pDFcTct8
Swv9xs85mgF5tc39OozLiQy8o7VmIZhpIn6WjDDnIQkLo7iVw0DyC+F3WeFe7RwDFWlhu0EjBgGB
nb7TDfmp0De3oFWQ1NPjswm6Sdfxfpit6gDjA50uzO3VBiZMKJ0KqQD53leEvenMvNivHwFbsDyt
HlDqP/SZ/pm9ZoK/LZL1wU3dF6Jkl8PctEf4DeUZGCyDanTVgSuyc2Noh7HxSSohr0GPceMaCSEJ
PTlCNHU5wzwIYYb3ZLjrw0JG2ggbIlSMiFMpQh9fvYOgVWrevQHOEC4169oYsGKFgBF7uSiCqnvd
fMstKJwdMwfeAa31nFuFCYsNvrTMl7dBn689vp7BtKGnuwZSCy7wMWXeVqcM9Nb8BCwg4Azk7Tln
p9omkTn1+9DVaCytUh2VzP4hELECymxtj1h13LfitcWRLM3uolVYPBHDUTxlyauzxR4JRZKWHP+o
5QEk5cFmnT2wB84FvPOicsJMgodiPp3kEGaJEnUjB5w/ZSse2BdpjLBUX01jvvMN/a7qDSJPgUnt
mharrL+JeUZUTYydXv5A8mWitBKxkiwdjqSWrCwOekP+TT2cQxJrMPM5noWGTlQo/0NaXkKwFgo4
OFKWHB4mC+j2PIDyWc4GU8cewVfsrSSO9+9ZwXg2HfJ3UJz/RHLvehP9QJ8n5D9FOjDlwkK75OfO
g1LjSz7rbzbsoN3UFbRv6aVFLKGl8bvnJj8gK+2It94Zj+dlcBEkdv4LvMfiKJm6mMLeFvUxbH8T
1axxJ4zpT5XiHWaMWbbaWw22kbQwxt8IHfHnExsidChAyYqLlpfG9AgIaf1pn6b/x9F5bFeKbEH0
i1gLm8D0eqsrWzITlizeJAmJ+fre9OANXndVl0riJnlOROzwz5qXMn5da5m1cx+fS/s6zd+wdDeZ
u1wYggZMLY1JK17DgclC3+9a5/Q5M8UyiUVA8vyfFgjCxqXLd/BEumupHoFr/8vi6iMLiyNqcbKt
BtwNzXilJ752/+oY5znyO3Jq9Mi7t8HV20jWjFiA2mrv1t61JG/aefaJA3mVC0HzcicQiAl+GTES
SWgzJ/vbbKKeeakKXYbnOSdlS7s29rt4r4b3PK3waM7xPsBwv46nDnaqBuTIj8CR9kts65c+U59u
GX/jQ9qBFr7FdRIuZuSDCNkZNM5f1MXsAWPnGIzR0/KUZlLc6+kPQAM2sS6kJ/ETurS9kiNzoNTd
62iQXKfQ2WC9xFuPQ7IY+ax4OYt5WWxJ+D6ImD0bUCDaDkL5z8+Se7ID2GiIHVdYfV5ga4LkY/vs
i2xkLUvqveKKhU1mWoekVhCR0mcZYK5EraBXihZJZYMzrgXbg7mwt5WmKEuwG14Nua42Bg4aluCY
8azkJbXAhXN1f9TpQAtJmU5HO/llmfJvFuJHVfxam3UaId11hD0THQVcwnTp/Qw8MlZ9m1XOOJIi
6/OfmTfb2qTLgpLyZCskuVRwkwSnwL/qJLnxH78Fg9jbRlSAM2Qco7SeejvA3RBYlwCnZmkiq2nl
uepXZslp7tMKc8ZD6jMDDGH8EUXixX1wQzN6NNsvn5zpfk4B9rhueMwKWJsiLctLmRDmlzohXC+g
bDLi0J2lWYNYVN8hIu8aQ3SbwS0v1NGGzavGsLlRGdaECKYAGi5mQuWKo5o4K7Vxbafco0fLQsy2
7+AQ1MgN3mvfIajDDeaViG+jJ37FQ1efc1SIQ3EvPILnUTMgclXvSGuroaEvrhy5fDkjS/TU4TAu
BVvxqOY22+u9D+yucCaL/opVk+RHPUQUFcf8naoRUEgIth1CzGbAHz2a+Y+UDMTQGw2OX2/n248Y
CbyzlfR3/mBe+RcS/U61WFBiAxnYBHbK1igrJy7S0DTnPDl3sDErjHa2Xb5B0GE1pr6soHVXgpv4
DqAEbYn9mfYVyfCQVvsxwK6DOnhIzWxTdryfy4k6DC7e7qYI4ZvSLWMZxWfNYY0+Zj0NxKRWjoA/
HtX1p2zct7A6NC2Ys7QHfZp54wekE6A/Hd6QKcJzAyDqOpXL7i+n/dKaARl7sw9PAh0pNd98n+73
cNoVMaYYJs+DFTfZg5vpz6wiXuxEyW80Z0915riors6xLc2OfTjAUQMr9sos9/YQ1feG9+1bxXfQ
OVftGHRPc08CIWusLXve4wv1TwNc++I6NLl34IFMNpQ55RSLlvs6YgqwfN4UcmTd1aDJ+bo/lbbZ
HMiKpVu87y/0rJtr5Yijo/tlF32aWMpUjrz0vXTvQvy9OWnvrU9hboNmNscVPewM8WZEs1J4YacZ
1k16yO3y1jp88aVSVMO26pMHkDxFAXnc/va8dmJXxvDa2fmxbti1y+Yw5KxhQ6F/ZM3bKGcAQ6Ej
+KdP/mRdWY6jv04pImhbEx8KZ9jlpIHjuXgu7GyHveil1MwdudbkpQ1eDWUXrhNCz4g6fnx07PR1
Mo/poq63iUmND5mbVZPGyDdGQaWHZHoNFI5WA3skcLl4ZVnj1eX4x402fqZJfLHYkFApuTYUJh/J
SLhKnBScpV34wDHrs0xOpTvE+6Yn5TI5NN6gRJgbYYrzpHpqP2zg1VlFqNfrKTlxRnNNNurOW0Cq
bA2aUz5cy6l+NYVhnrDY3gHdAf/mNU9CZfVxMHGpsosibDT9S3yEUwyow7ZP3XZD5yq1my1o9GzM
8Y3hq8ajeg5jLzykXn1MalDFBHbhFffpe2riYqYnMUHF9R6mDlkmqptTIeX93CxLdf67q85zD/Cc
YkQDDHxpbpw9gNNdJ//18lNU3q0n2bfrVePyY1Ind0EIh3F6ocoGlJRjO/R+lZRU9AZ3FBOvGuuO
TYMvnHpehW5TIA/MapsM7rieIZugmX7jENgHQdvsGYxxG5YkmSqhd65q+SCT0SR/kaxCe844eY0X
InGcaHEyrC3SkVs//Co6KBKYKM8UZydrELessCtrD0R6XZbRHdNjtgNYOnLIAtG1l4BKHe3hjp3R
pjvAteO7ndHcA0ms6+Vm4rkkeCfXwoFIXabdZ2HpX7Oqkh2HHuPlND1n9Mjh0PgMWGrxE+I178oH
C9L53JrXtuP+Gdbwn+XUcU93+KLoTDBnllqLl3ZsEDS0gDRhkTSmdWpBjlKKCjov2zQxtFo3t1eT
Id5zFggspUys7tmZ1lGFwS+8NUCMcFDIB8Mbk72TP/mjZvphlbrFH3FvNxqiiJAf7dw9DsAL0e9G
nIcz7PXJ5O/rXEXAgO/0GQ1I0GDxbFydkZaQpoYX1JoHTc34S9/OxTbV83zlTfo6BMButRhSojTF
2RsIa0x8sGd6nOs8gM5ic0vh9YLFyXX380C3OjU1tOfl+a2oMdhFBccPJsGxIa0SeO50miyY4nHz
MhlljtUrvKQ+Lskx2LVGZV2mIHk3Whytrslfh0hczXKGWzcfraAs/3GsPvmqpWGGHyUI3Tybm33C
SIL6xnWR35ZD9ZvDjMVmuh0jHKH+6Nw5Kt52Pmjt2Xc6Gm1LfINcgKIywIdPU9mKJWsr/fiche9w
zZhfw87h7sKfAFz6nxmgq0G5zDdujNaj7nMfbpufoGmyvNupNlqSGHx6YA4C7I2jtZfA2Zkn6Z+C
mExZHVzGBY4JBB/xPxGPQQVefCgkt+KofvaGnhaGMN6xjeZbETo0EVjDMRTf5IuIs0Nn2viAmlmK
L3nRAUdaS3pEuslh1AELh0I92ClBjyCcv6A4L4NCG/I8qZziBHBmqP4QWVxK7mLrfqknqwpuXanF
6fbAtre+jb7F7Y49ksULKmK3wIkszH068cHL0hcLMJQczgF9USu7a4mgcpWsXHGK+i9lhMNlsoIG
OfiPqw/CvUPPgmrEMWj4xkwNQaHezv+1iX0pAoOV75KQM6ngTJ6B1sV3+Kf53JDjHRNCCZjb8TxJ
MOJFw//tFHXzseYDSk2hfdV1AAguJVRE8oXJkRqqNrePIJx2cUWWFKzDHUdseGwCgP+GVZCT4c60
EjmLXPqiKH9Dk8DY6z+rMvFXbVChTOZXW8zoAEa8rUI7g2iggHdwhKmo/1MUWWyjTLwEBsaKAtss
f/jEs+dBwwGmZOyFmp8i2IWha3GTLO5SDG8bbgElRg4GYK82vwMsTt1ofGoTV2UwtHJD1JHLrfUJ
O0quRG1fRUUouqmWMAX6eFLQxE5VxBFdQeUed/Js0ZCKf6KYS+ZqPhgNZXerkXUGRjjeR/MlliJb
N15NAWRx1hQur2U946SP5ZdRQskJhvEbHukPO2lMUQ6d2F1krmcAmacJ/kc4m/cNMfjUrN8sS3Kk
zzvp+j+5gWEV61YNpXBgG44DwK5LxeXq1Jc9Z2VEhSOumFmnP8UYUf+io6/ACfkHpLbdHoYzC+gr
Z1N5QwDedI0LuCmv7vA1ME8gR8YBybqZb5pqud8YmIl3UdRT/2cLcqJVtB5GOFimFT+JKbEPzpLH
aQNlECdlpRP5EVYdMKErCXLJys2l5mmD8BsxkcNxU7l7x2513s4SA326dQYhDr7qrlEE8T01uRPn
snsUBmUfoG6ozHHvAQ+tM5n8BkH22oQ7b6RKnrejDwYq/2nN+ilLuoJVQfGbDWpcGZF5J8Cua2o1
eTz3YW3f97X67FhxTNVHjhI1jvm2q7s7rfUzJQt78gQX7g73VTy85XhD+95kFyhugbaPk73cWKV/
jWnaHYB+L2EcygcAfBQk5GotMHg29Hb3b8IhsFMaNHGNkPNdP/i2DbnBSbed0phKWftoyGKXQEUv
TUqHSlJzVmtcErsb10NgPVn6Sw58xOgCQY19y5XxkOMQtNlCu/WLTsojpkjukf6xmmrnhBS9GVK6
hdPW81dFWZ06CxMQg7RRzkxYUPkSG5poUeabmEUsw/EIjKQ0CAWGNzcwT54Z/lijiV9/fjUW6WNq
3fnodf4d6/B91LMksCR3AL9gGYHlad9RML5hAc7aRZbFgege14K+lAftzL+W3I09qgSSHLMb8pdN
f1Lpx3I/xU3BBE1I0cq4t3mWuV6GhUHNalNZRXsI/C0F9BRcJZa1GXP3C3r4gz8pMKzog3ywZPMY
w79y4Z3UbO54xLkpOTX+QkxdbLTcDY/Nbh4Tutuictp0itJTGrPb9ujndXGMIvY286j0xnRpEihn
8jizfQoA8osFuBy4sFwyfYHef3V6e4R7+uTkfXip3fCJInNwQEH+ZJXiYmuuv7nFj15bFXDS1n4f
a4zHcdTt4jGm4w8vFXaTMefNOj0UJlsrP4RvGMBIcct8X4ZWuAldiioynM4UVdz5RXPyK+Mloj6g
CzS2F+I8rB1XtPfRFusqznPJiqUV/KgcO3zIk5xxScRbi45g5t7fPtaX2GyHc2+OEKBCtmrfIauq
DSDSeKvpZnHFhd5DtWsaDLbmiCZkTclb5dkkDGabXNMkd000//aghxG/umrD/zB2qOK5REnnVVf2
O9tLuRsk1s53KI8vWLJsooa9SEhccVlnj+FAxNMdkXr0ofPkLyuFz5Z1/tX30y3C4TdWor9cQtMs
63Dvqd+q7v8pMeXbSbWPsHoIBjcNHe8EYOUV2tQ9ZxOjDkXbuh8OvWzp2+PS3MR6TTiMInscPtMX
t9PhXMygdSZUGtIN6CCopKA1Iwz71iXRZAIKz/tVs8BlUlIFEJoCWQ2zjQA7xf3WfE5GPwEDF8+7
1mY/FBi4zRFLWdCqb66T5mZYBGi/BSiRF+8sNoEl8g+SIWEjyw0m9hZ0X68uUURBhP6IEs5JUtrN
NSjGbEXxO09zbSa7EtaOLfjyOuutT7ikEglehUGoeROfbE30MeaQF4RiaI/j8kyQZG/GxbGT3AXC
oUrujFRejFkau6DBOBZkND9hPiAHE6ybxn0VEagh/nDHfCH9RyFgtWNRg8IHFwDp/CvVpBndIE1X
loeBmmJrGiDVpejtejcU7qmrxA478haCkYmWtHKM1tzFJZpHYetjaXHOV3M/X4ZYnXrEwWveIOVy
M12bKfxWswO24k1kg0nA1HV87bkfMNu80noxbHKVAQonJg4CMEV+BP0vJ3ufJeypa+b6dWy400Zt
HB1znTTiDw9TzlCi8xHh2OR8iVphFCcugkw4F8XebXhCquiNeBI7QD4s+6GzaZZLSGCV+cSygpde
GpH51NahZMm9gy5GlBBHvAHHQQ7qsWmnYyAMaCy52icTLBzyPaE1YGkbBYXE4WvIvAYFucL83bnP
Nar8nGPFFAaZrbQdyC/gzVlsjr6CfpNRNgdQsXllwN6JLn3RIVlt9in7nMAM5ZX20Ua7Jf/Eb89S
jrm+9BK0dExkuAP6sCUgVtBha/Ip0PNIsM3z9T61n5Kxag5uZr0Ugc0mSICDGunTS42G8sJOOLsw
LDa5wE3ZaYePNR+AtAdvaCkc0G12VBYLTk1fDigwri0x3yFsWeTocgwQs27Xbp4t1Cz9GXnTIei6
10wSX2c5zG0tii51TxXc6BKdy+x91JbcNHy2NWGOa2AE/4OHqXzOKodtlEUJCKufUBWK5ql5oTK/
OcWgr8r7Lgeuy+SyMwy4fmHTwzVSVz/7T5V05IFvxpamyF1R81nArDnuWiuGA8bPn0ns0bTwFJVz
tZ+i8TMrJp/p492KeWi9efjAeHGlEhC06qzufdd+cWNUAqJBP70dsS8gFFa3bAy6EOhYFUAO0g1q
aFZsqynYUOCe7tArXpQ7ffgxi43G7h5VYaEQ24m3CmJqYYDw7iMzmdaJZqtRDW68ok3pNePrWVEi
Q4nlUDxqNpkYVPkmJP5dJCS8WxTW89z5F2lfKlwX22QeXLSxRdClZmPQXPVUct8P9a0Mjatny8Xq
zxaxxq1QxP6Wv+qC9rQuYmzbbeO4vx3TOZ5RYPaJH3DagE/fhAkrm0gONxH14TrqSuRy74CZhGzx
TCfmaGUBkwDOxAb08MbHYama+ZCnn/WoIs5EjrGAX2ziqsCWFD9B0ULEdRFATd//zfLYP3BZWxUZ
Z44IQoxuYXBibFpZsTwMOI72/HiBpY+Ib9ibFqNQsbKzmXotpFsW0u1jNqIHJCWzbppjTvEDb++6
450gOo+HiRBTGY07GRdPnJfzPlMjyYqeNYeZ2IsB6SQGTLptyVQQ5VW2SSzA3tLU3AIwI6HgOPzx
DexZL0I8SOb+Jqu4Qb7v561pZ/mStgZ/3uF6I9RR0lu4CmEs4MosanKYNn/bYAug6E3m0cuYBT5+
Zfr8Oqc6DNaEfa51yo221CmvjVs/CmamspAHWN0UlnvNpgFlv2oO6QK9tQWmM8uC90JfClA1xp5O
J8j8FcG3VoAUSeONCYmzEUvppd+cUGn2eSzEHpMv2p0XXlXsHFJDPHWhtFnH8+71NG7ayEH1DZL8
MRT2IytvAj0Z+AAnrTl48EViNq2z6D7hAkgmXaqHqOHIpQNeU61dyMsYTBSZE/7qR21zr+5ZWhvm
furhxho4ZwhkHQ2BVa0trV0gVLSxYn41w1+zkEEowmP2vs4lHUjmvO9DFxXICR+azIAgUxFwcjJE
f8lKLrpNZlo/M0gHJSO5zEd4aniC3CmqT2wF2djBYN+Iqdz0Bk1S5uCB/pyAGLUnzwkFw0NT7OSY
Quae+ztTe++IWo8EvLM1VccJ2S6+J3bxQdNqd2wJwKR5/KMppSTqWe0Ki6OrTIKjnvJinSls2jWI
vXWUXVQ8/9FQM609Nv8raRzR8NEyq+jLlMCi+gyEiykeHZoO1o3WV2rIQqobo3aX8jr38bjWymZe
KwVelRxTlnyOWkYzv0l4D5hLJbUHFSB7juzuiOJ6swA2YyytkYAJe6GFZLdq8GE7JxOkiyliLEO6
6Twr4t6WfeEQjS94kxIJmL6g2WxyietDXNr3GS1hhvigCa7fNm5GJyMeV66a4UqJtoLOZfyL48mk
HX2wjuxAN7QP4ZfHZrAafJDQ5vALNDTZBnhdhtShYzK9OhkJSICjK5fRhGtpFhBpsEN8os62iT2m
3jEL17SDX0sFYpiT8gee+j9XzAH8XTJ+VjtfqgZIcuLRgzf67puBZWTrJ/lf4GMRAu4mt1Ke2A4o
qKQWTAgnPsaiadHteIAc1pSxYLHqNmzNzOk6pNG9Azmuzcl3I/hTd+GVl9rzAD8HzinMgQyai26h
aWzg+PUzduGcFarQzWdXuBuTeBMJ8W2Tl0+xTb6kGLD/+umv3SmK0OCdpuGJCl+cGxQ74s3J30sX
AaJz7jglhy124ue5G77tlOrUABuz6wArmL2IMmDtHFTJc5ME3Vtrgk9rqMVYiAQ5hzVGGQkJJCCg
jLBI9rDxDJhkODaMKaIwlcw1rdrktdgzBK0CfNnfLM06tK0g9nl59+VQDj64zVNH/mM1lxb2YsY4
oAyYpoz7EAfuum1hImdFdXKBVJSc6FzZa2zKvG+d+I/zHrd721f3AE83vVM+E55Zl7Yxnnxdw95L
FnxVbq3AYBOa40vSEgSpDjpWJAk4xdCD4EtWs4pxkDeZ/9gERB+q/sEdWGmEOasUayhsEvY5w3aG
BmRB59OIsK1xKAPrtcEKTj0lFENyeOCowoQPR9mWaH4kOcNJ3BUlvgEpwN/eekFQPSyy6JUlFVhV
8H0TlIoCM1dOS63GwbbKWjYSrA1eXMpAnFiD4e0JoRoeFE824VbYwgfhNwlYk1tpGN/4ce+8ZP4e
JEMonlV7k+MKpidZYMJuzlXo/+HN4nXkVv02cP8pgi9LReNXnUdYpz1zF7WETRQHma3Na5lTQjnK
L89viKqpFQLiS+vdgUjGN06FNo+XedM57NHOSsNd35zcmjwqgtQ6meBJUMd650+4J0wd3XRFi2dU
ZGcrA+9XBPfp3OB6CZKHjL8se9BpXy1mKOZMqJROykvIEYuh4yCTINvoOn6Op3rCIvrKCr2OhlNf
z2wPAl6PtTOv04awHiSBl3Iauv0Q0hTQarZjLlvjjRflHyO5oLWbsbfShB19f0GmJilZZxARaxfP
xJ1Lu7jRm2sPnfpGRilnkcblgPRoX8mfsWsUF3KkDXEda97HQ5R+dGOHvKmPBqNmr9x3yuQ7toaI
f2FJPfrOT6dm7S5Rr8SB/aMb65Zbxhdc7lUSEvMD7/4xkJykQjmquhnitucd4n4480Jz9SA3yp7g
HiYNycsJF2FX0z7C0IelMp3PM+NlN6u1z/ZoNPTJdtpfcgXPHt6Ffsq/G99efjOnU0KrNKiL8Jr3
9sRC2FlrGX0oh4Aug8hfH1MXZATOvfTIadQWpiNfLYwUCVW1AQsxl09+KbqjB2NsFb9FHr8iCCvc
2UH9HKVE8Mq22CFu3jxUBQdshmgg4vh29g98BLPgTYFx27iRu0nwabAHhPXi1BCB4oPPv1kRlPMw
ALBd6N1fVoMgwWICGz9TLu97LtZIFdatzBuCXEN+KiBPlk55HkwStaqVmInkXUXTO8O0s6OsFKg/
vhuZhibLkemi6uTLYLdWEpHFCXzO7efGLQHUYTTSDcEHlMlVHEfv5RTZNDz6l7ihApMvNMLQYbQj
Zm/KazLe/wmx0g0+yjU9GHpT0kuCkzp7EAsBwsMcmwN5KVwOlb7IOaRH6wav4RXUOUJT3H1VvAW6
mYrwxLyqof2dGeAzMZCetWTID0X8hlP2Q68cZwvFQWygWCN70VftqLspNHdYL08arGtY6rc5G1Mo
xLznrJ0tgpJEAUHlbvKdlaMmHI5VCyFlvG/N5lo3Fd/6tmXfWz7iDQAOQw+tnUT7nOdwO2bDPXGe
e5lwQratZVDA4JGgpzeBCKlvYmZmn4Waw3PJwtvbexHVzknnMgAgAYq94S4hNJ2+cRu6VQVbS15r
z1EfvGQNnZ2NOUVb8hSUNQUnnZpHd/5nTf2xCIOEQYU7iWmzgZ1Xk8VeJSlgCAkciiD277nCPHjp
yEbXZyiZhqMCsDfKFqi+f7Yt+5YSAEinBb3vtM/lRC+tUX2xPX6wu3MZFi+RbE9REaLDs+qB5IaX
+HXoiRgYzqGT466TSBedvZtbmh/4MjBoXttS/AmfazUa/DZNh8+50dewx+7SudvCmZ8r+BfuhHnM
tCA8eN62snP2QMl3aIyvEZB50zL4wzwGNTzfdvU4crZN+QPBjyPby6GsKW5dNBodPKskvRp9x4gR
4YpB1TKmXabmU194L3zHXzJ2vqPRLNjRCp5ymf0TmDqgtHB++M37aLhETaISWtXswsvtxteOrQeE
UObXbMZUSR5SBmrcGEQWh/AoFB2puIjKGPxbxceU0vh7Yyam4gFdRWJfvjizJbTah1cZ0UY6s/J3
Y1acAZm3LAjexOh/RGHMrTUdfqui+rL6YNxkcXoz5fsI+4DykHWpgkOuSmft2Viitffma0HAFIqc
S0uOVbln0C+bpZg61O2mtVOEj8Mg5t0UDS9RWd+n2XjQBG1E59X4v5o3Uo64X5038FLX2oy/SXAu
5663R4bkRos6gC2p3SCEOvX40cx8Hk11NVF+eM74FUOCpuLHn8s4hWTnwQAjGknlKPiylW8ZH6EE
AjvYUB76uiYvJ1vebWKbFu3WxE3FmXhUAZgLDEBJYjyWGWx3fOWnrFx6VWloNozh/f9vuEaoxo+F
xTWHvuFm6AT2cly0OHgo8PTICiLqv7QUaVUE4nzzkPZ/MzSWOKufXFnA3FtlA6nNMYG16/qs3QaO
gJ4MNSfxxhjmS5tQzJuTJaZs/ZhpVL/lJz2U6Uc+Ji+aAWvVdASQ+ruk+7ahJhG/oVI0q/9Zrj6Y
ARkEF4uIiUi66Qf6HCvZnOyyeuzrbAsG6xDrpYfV4d0tn1zGeCbywN6VpvkVYarCheuIXTt21GEj
GkhnvOBYwiMsvYEFdPlQ17C4SZNiYnCNLRASpHQyPA0uLSmn+6gvibsW8TXpht0UAoFpQuPFyBBM
fddFqsLnmj3kepqOc9vcXMCT3OL6nXBxTvy/4Ri68t10o22SOHdehJWMvd4VreerD/kADPWbQm0q
+96HAhRmcOst4AbF9IyklQXqX+xpUPp+/C9YhKDWgYNJ8R6GwXs/FXsCieNKO9M2iXqyBv/T5Vws
oeNRxuIhS6acEsC144W/seIDU8uWRtLA/TZaGAfsCF5yRpe1QmvNgTU6/TWxAyo1WtzfjpPdCbVr
W7Iyox89NeBk2CEzQCXRD9VqmMDPTMX0rNjrVo4H5KerLKHcpcnDULTFxqjG1+pZCXFcUFCqh2jR
KPPMkQ1TuS5h/1EmgSyTfxpF9VAJIQ9+9ujX1cNgUqww773Mvbpj8DUE4OxGl4C/+2FSPrelGoCH
08EvyANbjdVzYY39xmqBteRUApiJ3DSd9SK9Ehm2gTxBV87JM1A+kwqML75h/DvWcyOt4SwEoj4k
xWnjlFza+HhjTKhT5+SUTs+WVb/rvjlS8syHsqFeBqUnPNrwCWZ7Bm0CFnllaS5Wpen+2R3fHoid
FsXTSH3hdG4n3DFQkgTt8c4BXtHFdoZP7FfcN5P2t5mewzFjm88yC3NF9yfyGEx2rZGgnzq2OuvE
TNQZm4gp7R/PGI94tNEERyWxsDW/EoPk4oa9GwhK4XSFXs/XgUHeQigpl34/dvLB/6vm5Io9Xx7S
2Xq21RjvNKlMu71xLOOsT7gttl8JavpG8Trbdmy/aRo3PtRM5Io0Z+jG4UEHXE7JsEZ61Ouijy7C
gZHQBxwXzOXQI5J9UcBepugq4zjEl1VEf4nLI4HlcDWN7DTjAX0syllRi/aUt60HhAl4zGQbT1PX
3mlPGnte5g/ZlG4T37sZstVbyzA+Zl2cofm+eVy0SVdKn3Hdv8KRXUq3oOg1ezcYroPjkUYq1Tka
+ksY4JhUrSIDQZR0VSCnz4O5o6uAO0Vhf01JzIsD4xPWjWKVcrNYV1U/Hv3KudaSvh+U1QM/gdxk
VHSt7NQhq+OawXNngV8MutTezOnBF3rPiVmspN8SZATOlJrRn9+U3cpGTNtbBrNTO1kHz/QBtyiD
wLbLCsuVvrgz53PYY3lPqPR1HIgRPFX8GXiauCGZRDnxjXH/fa8y67dx7OJcOgM9M0m2dtjmr2pB
9Bqt7DSZxrzn1kf5itkQucbW4/ot5ufMZfsHEglbNoKDNV9G3hkULvUkbtetkZZXbJAYilC8gCGw
0uA9Q2HLWgWduHJNP8mAFoVQdDzh3vCZmPZz15GLctpiMcUvbMqbQxb95Ntc+E1vQJIJhpnMXndv
DuPIWsZXGwj4f2oad3XMbOjU7hGh66Z9+4kH3wImbJGQLssnuCBftWXuIUOwWCr9cdvzIl2pLEgP
REPRB7o7aDxcRk0Yd6S4boFxM80IPuhkXfo5/nJUcaeaIcM2RlEnwjblwEgboEu/XRwTrnHoFQVH
ZFxYLWf3Xc/jNbeJWqdeeE5Nhv5mWOq8hPvnmOOLSNHnGU+wTLdHg4DuShS1uW+C5Kyn4kgsYq1s
Q92Nkd61bIG5iJZ0FHM6xAVmnYrbaa0k29oqctkKEEymdf0VyqjeKyqn0LOQFmMDg0FLc7lTtTfS
As8qMLiTDMipmZuobZ3cE6dEGzDx+RuO5qfeAO3lkcYPtqLDCweS6731pnfnzzdNwo4eD5lt+uTR
9hdwFNtv7i566yIQ0kljwS2Ab+318hYV5cwLbTwSFqlxChrGej7nBquCKB/WWQf8oCu8CY3X+MZU
TnGd+EhA2GzdxSIoXBzqJbJB6nXFMYD6R/sEkugEC3JtFM1jD9kLDghNbJmq+PW8w4mYcdHRwn/N
HLAf1ajcnY6SG7uTJ0/6znramzJ4STHJrTWYSspHJbZmYgvcDXD4DNLfUJ8O/wbgfSQdLA54INpQ
gS8nkNCMA3EuUSQ7IIC0aCyQVsPgaARWHJZWtjUtMsBFfVeoAfet73+wUbfJgubce9yuYvmMROTV
AVgiiDqDd3FUnxwyfGurBBttMhGJowMrJ6ouH4UNoI5+SysjaNVU/qVpLNI7ITuDECVjyMsHOyDV
Vnv6s8Y1u2SRztMwvwSd/dDPEkZGtOtUoPZ0Bv5NOr4Nk+bA7t+Q0R+soQPd5nXraHKqfWBT6Avd
GAI+n90wzk4a/9NAmDZK2sd6CF9x0sJk1IlLaTyanc9iGCoN7ApMObX+IUvAYgz1XoR05GGScnkO
DHrLzZz/XBju0GnpAiNuPAm4nWQW3ACup4+oHz66Ekt+wkmLUdxDZJ2NPzuQn47PhTqNWsyXzsGy
1YvmHbXRbnfTCSXwLcv/QQ0EeluLZFr8S2Icp1H62TnwWng3wvuJu2eu+T8oWntPZqdRDfeSti4o
Zfk3Ch3fDffXL8pb2fkSJWj+xFsY7wymdMBmWZpuQoiiD16EctfGhyIYfzwrHvaumbxaKd/dxPhn
NhI+txeuZw1/rIV4tnKkoXcirBgUSfyuFgen9NJvZXYPleFQxkz0vROsenBc+XhFfYIldUgcXtgf
2ojOreLpitE8seA5bz1RvbiAr+n8R955LUdyZFv2V9rqeYI3hHuIsct+QGpkQiU0XsKgKrTW8fWz
HMUmC9Vk8fY8jdmY0WgsApUZmeHh4py9105QzVT0DU8iykUoa8drdEEQdTceJ23af83MrWHBa2iz
l5PHqoMwn37L6VfOfHeaslBX2uOcjEemHCLRfFo1k4Vfc6SGY/LmKbIYO/DZmbjVu21rzyydkE3N
13qWw7o1BE+FGW6Qmz7kFBAyA0lWrnWwMpjjKgmfVHa3op3hh9Dm9INHw29uesGRzWFmwBiNtDtK
35sqBVnPF1UngME48d/WkGB8N3q6LaCbn3gOSjukCY91ZHfwGaJVm6mizwgEKrCzXSkuq5KHqx7d
TQ4olQJRS200ZjrAE0g75kaPqr30WmfZeWwbqixY21YWLBzXfxYlQ4bMqK82jXtuS3bKvtjy4Laa
Ayc6DC8cZ1jbGRKXkBNqavUC/SyYqS7nJKEl4yKz5l3gomDts8Fbp6C+JnUKqqjDObJ8sp2ByDvH
Z4bw/U0/YztG8Miel8UF+jN1jXlGYh+G53nsZEtqLLAVDVIMR5E8EMjEnZloB5fdeNHq9OGly/pI
ZPat4dNumlhHTvC/fjUE0S4ywiSOP2ARbmpnuraDcRN2iAum2aUzdRVyCF2T84aAQsTPpk7DaC6j
x1kx9aj8MUhhEGRRcpBOR2WdRyVHyZi5/Y5G1XU9EKQn+uIydirUn8W5ZyGipfmFY1p/85nDBgPU
zWwniHddwrpIIj4kTcm4jbYd0J7T7BULyaPVYYONHdUioCcIgnH210yBdnROOMiuNiniUoynmFr0
D4rrTqP/hCnhxgFHzeaBAl3AFiLxaXP0pa1UE94aXd0FB79NldmXaQrQwGeUDbMPKl1g1uvR9n0c
eF1izGn2UnLSqBKa3Us2hruqbKF0lt62todxBT9RgRQp5NBB4Vb3+YKorNcuNaFmUSEAHWY+Jr0l
UHw8RYkxr90GF1XVPhZR/eqpFSi0Zgtw7Lyv0qeUHhUZXayNDpXhFUqoC4y2o9UtUe4C+ahIlzHF
W2AZaDPc9NwP9kTOEFI1z3TkzWYTw843eBXaInJnUOVcA1R/t6JdnaLPMBNK4bop4ZK0w6nRHicG
JzU3LjY+cXimOa47GZWmmZNJ2FwiV9/bMwzuzjRwPLC3jLBQUOE2XwoOXjw0XUv9JgsOTU5YctpI
HB5ZBixPQz7sZONVacEWSYUA4NKy3Qpw/lZsimD/Am1VDVnkkyFzyQJgS4xJjJuG/taKuXeaMyDz
ig6jF9rrYXzVLQzvWqzKnxYbQ8/W6KtL5qJJpLelNTzW84hC2p0WbjggoxqJYU/RmqABZOuIMRD2
XURKxiiRLDXtIU+iYDWZ+T2W8aWNtGbR3aN5v88hgMD/G8NlF9T7yaZZA/kL/GHVgeOm6cxYp9de
OXgFoGXikkkRL4D22MwOXJtenZw4Fuo+JGzXo+bexdB/E0dsi3paoV9NF9NoZktmK966RphbYCNq
RbmtKdqwNWVQwSwb6miVDeVRQsExkuAyDIvnuErYt9XlK4SsWXhyJfX4Dgv1fMBstkxNTiBEKMNR
Ia5hipG0dLK1FrpGtV0URHyWwUNN3ubFiL7ctLVjU/dv+MTnNb2+dtmKc8K6s+UwBc/URO6k9zb3
sFYHH3FcoIueyBO8B6OvXTo6zTmDjZRltbe6Xh8HGXLeU14y0+8f1aQhMiiBU+hcp3F8YQfZqxbq
bzPgxRMroaFFO6l16Kn7ndlRi7s3egplKZhgPxpuTYz4y7GatlVavaWgzFa5VRydOn3q3EhSNE1g
FpK1tST7/aEZLRtgWfMiKeqioAtYH9lpSaoHbn5vOGGzdG08TD1S72m6JUBsZAuV7MLx2WAejvL+
Ct/fA9LAU1/V5GuzePYzHola2He9HFmeNJeATE4ksXROg+beVIrwqRgdcJTUmVSbjdZnuwBOEh8S
JN36nN/nHvRGtiQvmVmdxjlNXdOnaeVyj3TdNRc8imTPMkxJ6s30+DwhtYXKJ8WWHt+SLEDZc8oe
5ihHKg7SRVjR0fIowzVG+jyG0/nYZPEJmXOcXWdHGbeSld/iUrUSZEyVzZxYBM1axPYbQUX5JsQS
N2XtdnKhvE4NThHq/Hg/biIL+mJfvIoMLlhh4Mio0IE5nb4kAgLSRd5fS1gj9CHdoz+0Dw2VezA4
DsLAhSwjh0MHIxHBf7SoWj1bIVP3x9Y7oWT6tSTEM8n7kjgSnmw21u1JT0cbTrnFtxW95uwKkcoX
vHpdbxsHeCrNRD3On82mvrJ78j0i7a1JoepQIVkZNq24ouyxEBZQhBzsls0wvEooeh9/GEKJTrQG
CjfmkropuQCBKC8F6hVgzOhAo/JQWBz5k4nVzJ/7e8IYV3Zv4HGtKlS+XFoCaH3Dfpxmfbopc7T9
muW+IOlaxg0lJsvhOELBaYQXgEWJTiHHDnpQ1vxCZuUCnRZUDq++q8Ekm03zPrd099WFihInWpCU
T5ItwnIWzLNa7q+8wjqrG7r3qPQ1V6ekjYvZcOA8JtT2UnT7EOJQp6sL1oW7LcDxY38w+NtJeZnQ
ok/N09Bv7yb1zoFRZStTas7S6ZdQCE56c74usPRAr6MvyqA4zUBrTVjEV1VkHEPOEBiSd9KCb4Zj
1sP/Y20sSYpPUL7bnBxP7IFriB0cWLLcpxPeQmdYGiOrMrtwVCVeutBLcTcgj6dEOFy4NX2T+rwd
gyc8nhDihPXak48y5+Cb/Eyiahm7e0AwK5hiLLgU8TS/sTYmMZN+raiKtKb1gHOlVpVoRwX2Vd/0
91S2cKYOYCJzLaCdQfOYtWugpIvctVnoyuLgu/kFATTUeslzSBPSJXsVvBPhBF0j7T9xZo627Is0
Fh95qKyFqYuSBj5Kbj8oaFTGVGlpJFprLTC/eta0pd4EQaALxZqeJb5s+DkejUQJ9JZyggHJFz9C
I6I76kLRoeo3Q27czFaPvqkdr2VhLzs/tTZe7WWsvnDbRsB6QY5T1C4hp8jkVM/HdCHZ0Apm9GVE
MXPjzRe2JskN58gOkhzQKPaBk5FEHxAp3GUvYjMsRH5PNWI6BxU0ntTzU10M5RrrZE3NVlWQ1Z3K
0ntvQNzvt6pDiVcHr90oFpikvsLe5WQcW6t6pLdTFI+WW+x8nRBh1pNl0HJ1AYET1MzQDQSQVeCu
Uo4HbYQSktMnUs6NZ5yScAePgwAi2PCxtZj1eqlDtDtpIxyuJtMAVJpHS/j9oqfuLDu+e8Np7ws3
1YF4s3WpTQoB5vxCCO3FFM/VUu8sCNG0O7VqYpIev6JVegnzirL3GBIHQYGqrbhSj/Axgo6IQloI
jHLjGOyqShyTmHxaapmEceHkQqUhcX2HZFfV+fwMjkaujYFwFDG8l/pQbgNURIU+w50R1Y4iU85Y
xySaIypCU1S/NPSxTozZy9fM6b2Grs4K2jM0QxCJ6LTRc44m8kfTod3zH2dUqVChQb5m7Tkvy1Wd
4P4PRSeAWbBoAyJF5pMFbNj2lUtBTBQ4DPwq02ivKbFRanC3qd5HCHZPPNWQIJ7oxsq/tl0u6VaT
ThQS5YcWEDL4uMJmOa+d2qPrCp4KSpK96MYZTwVP0oKYq2EVWRxVPFYxVihnU/m3A5VRqwMREt1a
ndvQiBXXJmIvqw9XXY6gh6rsfVrl15xLUMPyLZAtNU6OYl2sP3xrMVEnUwnjAFsDOtnOOEQh+mg5
MpeXkv2wTdWdvdZ6nANGpudcZoaxIpWXchu2+4VmUsLVjds509exnZXbzLKgWfXypC3JXKdPO50E
7Z6oXbR+0X0XcbKY/ffcbNg/tAsLv9+B4su9rVD+Br6ck7ktXqmQvhS9UpCa4K6JCMzwAqwRcHcp
GvBI+d36kYY9x3EcTs3JlNLhoj/hDjyfAccBpPakcIMpwPdDf9BQVqs50ShVxdFFGsNUNnEoLxxO
DxzXhhwGe2Mcq8F8ywRPoJtNZODMUXVp2amz1WcMYXaJg9xoZLt3Pau6xCJ31GKcs3ZBvyqPfTq0
BDh0FcTzbGLSmZhx7ImmMtbuW0rpw7JPenfTBR5gOj96Jv7qru7d7iaYaVe0rnlh+kV/03ZJwuOF
ghcF446TYH9PZ2/ftVpLpcuOrmMkumY69XyXA9y32aWTUAOMrExzgzt5fCLCtlylDSUSQngffRWd
Njid2EmgAQxaaLDYHPeJHTcXcmooNvbKYDEDUjjV7fjJmLv4rY71c4/sqPt8mt+8kY7SSkpOYw76
htvA7lXRqz167gguMY1gopZ9Wa8srZXL3AfkSmyXdYotoTzOtBMch06v4YYvftKz2QLbcOSDPasM
W8/U/R19KVpSMSG2tE7jQ4H69xBO02PRzyQfVK27m/LYs081a++qsMSPfxkieGg+Iuyw4yJ1tdvg
LDKhlQ0TG/JwDuiZeEICqXM0Kpl6N9NmezAGt8EJA/TAzyjroEinYGOQy+mX9DbjqFiFMss2bj+8
91QTttpsBWeGBlakFtiI0wocsfpfialpGxCX1xVhxPt6zJJ9LilQIxFNeRKvfLfe+saMj6MTG2EQ
GyWL4tSviKiabLhbmoDVaOpEGDqVJq6YAOWV6ZjeIogic00OXAIgPqtXwp768zT3+vMY+CYgN5+9
/aCCBENL7Tg+bg07jHLDUHLWHer9nTCIvK0aO7CoPcIG9tPC35dwWzDhcdb/iFDOAwh4OX9vTVpj
ee5PoJxn/CaLxGnVr6Qos2366FhDoyX5SNFLbtMqF3BSv33psymm/YdGxnKc5NwjCERO4bQtW237
kQRa56RuJ2aPz9qJOWZ64dkgbdDv6r+EmIGnJW2Oq24CP21ARSJH4y4Jw3ZZWXqwNwZbLUgp4F3H
JA7AifBVk4y6NVKFWFCBxZbK8eTWWIeQG7CRMHmo2UuHFTp5YGGKd6OtzVc6XMhtJDSUQhQ3A8Pl
gFojyJ2gIdLfifObSXrBTXas1ILWmMRlYZXq7meJac0hlt7u7o1grCzOkGuD4HIEIMyFH3FpgRkm
+6ZBHKkCNgN4ZsusjsVOB6QKRwOheMvG69RqM4QqWhNUlyKZ7lqR+6ftt7GbKW+KGtQJjr5t6Ynr
wE7GMxGRQGerkYtsJT5MMtbO07G+Qxo9XcZZE505bkJ3wpqil4EOy0lUottBBFhs+6ip9zkUO5wG
vO7Ug4zNsJUMbFMBRVtgNSj9sfGIw/W3Zx86Ckh7Ax0SleGYaU2nbRr0Z98uEaqTv/qIjTTMoDyJ
EQusgwIhEEj/tyw1p/sJdoRejvhvPfQwDX6Rs4+BWMsacZAwsi1Pc4/Kc4x39KEoJtkzWBfRYY0s
8jctbpnl9VDc/PFfeZAgWlHfGg8ESWWBAp+YRbsdmurNCS17lRHPtDD4lB4WggNrbU4aaV0tZgyQ
27AO3FNpvNLEGM8mq8z2GXgsq5DNRWia1x/3CMiNcl1TeSC1ojjMui5vEhsBW1gaj71TtMtU5xgZ
IQEU7Z4RUWDOdPxdfBv3tViRIMH9EjGB54gIT0w9lzdjS8yfgDSLaN2nFNWCmwozc2Hjir4gbIGi
CORV16pOa2inF1nH7sP1qitMKkc26vZlYTvtbcURNMzK5WzU9JslHTo4qvVBunp6IBwKfNG0RpoM
+HOcqmubNNNKK18iz5seKt3WabUMpF043SpqAgr96ZjspVVRgBFNfOV41bnZe97K0P3iivon3gBi
aZdBo74Nb8YXqQfgvDntLhBHDWf4SDU8D+QU41EOj/XgXtU9WV1lMxwhA9o7juyIs5KhvM/Gr344
rwSskhHvxXXge/LaFi4HFhk/Ab/SF7HGEThoq3PXwH4vBMwn0R4gvWoXOXOmCp2ipx+bQG+EkR/8
0kdQC1HjHFaofhlgnGbjP1snYLN6f0300DnlDk4kRuWUANpfh9wKd2ONWam08Sr2AdlNNn5uzqNw
8HQnmJ5wlLC1DetN4cKC62tnZU519jqkUG1BXhlnlpGTKDNW91j9AEDGMAYDiTw/piR7DeKDCAAt
i9/oHWymMTyt29K+rVDXLlpoW5dD0l0pdeoq6YcSyhN2facoSNTM4Nd8PBaDmUQHf5r1w6DpI+0a
YgKB9TNoeuEdo6WG9wgku5ucU6siXrKW0UGGKbmNLsTBeiKRMLUEp4/B2ReCPTT+++y0pdhyak2I
acIbnTIZSGS7XszVUO0c6dSbvIR4K3NRMFGiLgMpvaFXKLdz4rorGRDMhIHsrDM43MShwTSPeTB2
Y0jRPUTFzBwJgqUgMAD6C/P+YkTZCEIVqUwU5xTnhUcuK5M64kXt3MLYI61kATf7LCGQe5sSA4Kw
qACioR965otN2w46PM/5wtKLgccQ3WZEs3SFhpmHaYAEMIwzCBXPWVQ1QbwNicSr0cS/ZeM2i7X6
0klAyrtIcEEQQ2pou22Irh2s4rEGLwFvZVgOQDQOaLi8bcI6SsYcoSVo1Um/jPB7sKJG0ESHgwul
FGB4miwzWlgirQnDMTNqIhBXKeGEJNmWztYkgbQYaza1mctRqPdvOzdbub6vVif/RauzWaG0KJZ1
zWqu5LG2vGBj2p488Upz4+SNs21T/TE3xR37iIyta+kuZheBoGdC6rV4NHCmAJDtk23GYMzjwDiL
RhJdJtT6NNNcBJ36nrmt4FyGvCjXoueMFUo26KJcg21932Qbm0G5irvW2BRpgT4meqQPFp0wqeNR
wnAJefq6y7SnSM1/U2Nd9kziFFariymxz8KJhr4e6vPS6vU7i2rVAnW60n45CaTFA8rj8Y7LoSuI
Wqcg+WKC3Um6krh08gnagn3KqYYOjOBFR4gfyhxDpQjBIK4escZzsAxCkexSptwc542TaV8LDW6h
ISsgIEPargowAGOLEtSKUnJL+uB07KPHko064miIBpgZbseygDs/ExiYzF9HI3OIq+RtWZ3W8Cz8
JaLdM93ESqYQH8SHhbtIH/AUzuvCGTi203Za6GKkhVc5qiKzEH5c7z1yn0cTY6OrV8fKss7Y8BY8
NfVbTbneSSVVNZRIpa1hpebXpAxdkq0zZzcbLvLW6kEU/kVrDG/+gIm0aewnj4Nb4so9d7Td+CLZ
GqOF/NuZ7gBhERmaDBda3le7qCW8slfdyjYzqNeiCK4pBLeStI24x30AtjzktN/cGm3hruA2F8S/
su2yjfLgum646aVOnCrtEbgxaGEtGhSNlVDlLLMlB3qiJdSLttV4N1oah+TUEHwFdUHsHCHkZG7W
wtrOeYljpog3Vtq+tSCyFkFwzOyxPYyRKJe0cQ6iyEmAGGgYafa+T6B19/NFliHxr43ptKTtuvGS
5m4yzdOPC0lmODPEM5xcsXHRz/zcyJZCEvJIGijTxEmUYu6nJEsOeNNfOQnfsubWkCjRBGRVf4UZ
P11izz4lpujOAAZxYvXgznGREqI46dexNT02DOJlq3wrToyQ0aUghsQweaw69kYqRkUmArV/eDUV
+vBoxwhe8tdYUgXsE4hbzoxR2dZ3idbfkSB2Z0+sl9GZCwAbEHgJl2sip42ZWK2+D3QCqAsrzfYc
AfrW831bxa+NA2VsMtZiwK4hNO+uI6NsWzKpIZ6nFVIh2Ai78CqeuxdRU9QizS9d4hJ+zKWDSSwz
Lu1Jv7U1ZKgcpKj4FOkTYkd7RTygrLtdzu7gpCooCBUmtSsfhJsrJQJol6I6PEegbTHF21h1h7ea
X782OEmCST6TOA8xpfn4/lxpoMyOqrVn4Txr+KxJWVGQcsB/0Xf5eMiKurqihwLHY85IluB6vFDf
5Tm6ZplNp9Ri/WNA7ai1o/dScIbw+uCmhJVDdDlnEFHoiP0Iev3yj//653//1+v4v4P34rLAG1Pk
zT//mz+/FuVUA9hrf/jjP2+KjH8+/s7vv/P5b/zzLHqtSX/62v70tzbvxflz9t78+Evqan5/Zd79
t6tbPrfPn/6wyltila6693o6vjdd2n5cBZ9D/eb/9If/eP94FaQH779+eS26vFWvFkRF/uW3H+3e
fv1iOuLji/r2PanX/+2H6gP8+uX6+eX53379/blpf/3CYe8X0xAmMhDhmtQyDfvLP4b3338kXYoM
pm27gk2k9eUfOZzz8NcvhvOLLXXLdR0Ds7xh2c6XfzRF968f8YJSR3CAKEHY3pd/ffBPN/CPG/qP
vMsuiyhvm1+/CF6o/Haf1QeT0rU5E+sAZUzL8jzoLPz89fkIw5LfNv5XGzQICEOPQDUsLvXwMrvm
JSizoy+aUy2nitNDxsT3mxvJqStJdGH2yq+clrThUNukrXlBatW5pQ2bNk22YfRCHbUO5NatqSbT
yfLsitURCYc1x6eaERxg454abrKNyug00DHMkzi2TgTAUPNBJyQWzfzOjnWwo8lWR6xIit65Hrqb
EmkHkDcKJcfRViIQAZTsPx/e/7Ox+5e/9f/i4DXkTwcvt/qZXcL7pxGs/s63EWzo4hfdMx3XtbGz
uvAZ/jWADd36RXqG1Nk/ubpOff6P8fsLlBV+2bMN16BxofP8/Gv8/kJbyTL4Ef+2TdMy/qPxa/NK
3w1gLgtrq3pzpljblsIwPw/gLIkkbAUt3wzzfI7xm70S/rYmnDZlr60K1rIF7YJqbde0P8aUtFPo
iNduMe8bVyxH7PmzBTtQk4sR9hM46iV6beypascEOhcn49r1h5yYedL2ivRrrgE4Hiv0on211EYf
rRBYzdjBG9jb6aGgMQ2XflVGtFOYbSHoOCwSKcogHYU/AuJG8lYRBiNPQ7U6Uz9PjhWlkWF2iL+9
TvC80Ax4AluiRAQmFXFEcSEJIl7m7hpgmq59PmlutCh18yQLoFcErzEGSVgFlHtUO1zJkLMkWEui
ZFpxrF3zysJJlOdyC0J5bTo0crhUdTFVZZOCpK1m2Z6hDqLHKxeVZE/NF0nKgJxRpcEemUDlR6PY
9Lm4krJ8QB15jTyFA0sAeDpBQzXkl+q1tE6CYkifEIdsKx1IHOcVQ1slnnEV+P2ZPb20tNRIFl/l
KLnz6Fx6CnV8O0W7wDpSYQVxhiKgPbb1Uk72YjSdnW7TpQ/ldhSc0H3sVtvKmPe4hThkIZiragNX
VC+QabITlEBQPM/FYyLEVt1dt7tsgxgcpEDsCB6XbsFcd7hmJwha9JEfIjQvUZUfQmoK6A7Lx4bK
N9EZfFOwsw46wOnQOupAOW2kGFylunK9NDD/0VSrMfVpYivj4rJv88tpOqr/pW6N+otTzz5XFxuj
SXHgIhaysJw2NkiR4M2O5RWQrAf1+72GRFloDwmhZLJqz1RIlkaw+UL5nmaaqm5Mg19zoe2hBp6I
KOYibVNsJ2xf0iCCQD+m3TEvjhREV+pGTKO/UgNCLxgHDmmDN14kN5ZubnDLLGKgouo5MXH+DoZD
e9peC4YDpZ2NQ+STI3dqxHSqyDkyhtnqsedhJlhXZYSPx1zZcIAk7p36Tb19ncuNRi6iQdKljSGT
ag71F+DP9Cfo+S6HmhGGXqmml0SIrlNC4+6P8HQXGXN6MWaXrWGjwerPqi5/wgFwaHw8DqNzQ3lp
P1XtUjh7D8i5GhNJFawLwGKFM95VLmJkxseUpWcIhw1GfNdmxApFq7r2N2gR90HKnQ/5Kw69y4no
R11LCUKdFxBVgYRkh9mFs0Mw5hkT1zoS2P/8cZW6fNbcOW8T7GU1d4VP6VGF6xJ3re6auqNRS1XO
tDaDylpm8qgaDQVMf6aemLLrluo+YGOAtKEjTFj1TBqg6napZq8Lg/ivkKDfMgS9I7aWwbON/oeH
ozPV+HF3dF+ve6UJIm4EJt6ZbWcrhGavcIxQsZN1UeBj4dlHhniCqQLJT7bgj8VMIFZ3tKaO5PBw
70f2mgV6SgDIONmhrkn7IvksYnInn65TAeEoPwssyAsyxrxFx4EI3zDVlxgJXld2mzGTh7jZClu8
NaCF10zIB9vLDpzfpk1WUCzq/BCsLB4MRHRPHhljJ4UT2ichtjYUSNEys0MALka9NtAm4RtLF2lB
koRhFufx4I7wSR2MbhOnSdrk/MtX3uxq4ZMaYbpY+9xWbs1qeOlna1caKbnZ6nfJ0gAGG0Q3UZ5c
cpwNN8SXhDgypzPEBkc284Be3EouJdUeivrmWWGQLMBsuJATTKzWx8bqIbkcxhgzrCMuc+YmCqPm
ljM83l49ksvScVYZSKilM4IyqiIly+FDflxnK08rn05o2IF9TgkmAlOVgxPJv2JrhKmlmWepQWqG
JsOzQPfpCGdIpUL6PY1UPhESlAqS3l27ZPs+E4PStjnM5Yi2dR0+Vn2+iTXaftXgfx36maqjhdY9
yrVtr3rImT28pI1urbuAqhILEYIKOobexAysdfOrMbeEjs/B/YTdh9oiQiSZm6vIzUnYQMHhEt0C
rWJZhiip2nyR1hGpYOlrhoQ3o3A0g/Yp02BVkKSrRyggspSvZO9X8Q412red16dzxffb0I9V+o9t
6G+rOJYjg7atJ9kWfF7FNVS7AvFCAYLKIU6ZKZcZxIFw4zCbzLl5ldK7dfoXpSiEdbfSPOPvLkH+
2U7CkmSgmsTV6OzMP1+DldkAGLqkINsZM4VXnpY+0pyudNeIxaBbsR6zfqX+c1K+qXV0bJz1rNSm
U22eEav5LKRxF2fmFVAg8sxD+AfpVTkEuB8ldQME5qpm+m5uNJsqAbv+C1w3oKmCNY+tE1eXIAwI
1ulPspl6CE0r9SaxSZEku+l1KPrsFrBdsrSoSTGYqZyyEMwT0iOmcvVFiVlbGY3Y6GV+TafzRoqX
rKwWOhZMd0d28GJk3AuBUcuBORdQoMufBmYlu2GAo3EWTHSlaa+B5dAtDPZlr4qAvtI0QJ23ty55
8OrPThLsdfc5MkiMYw4kTaqm1GTnIDNxikSTs+vTl2FGStK9BBbLH46BgkOKHSMMNY6D2nSxHDgZ
FUdeQ9hy4/vpYXBpKw3FNci3rxqY3Y+tgqGdQq4PRvvca4Zzen1rQkeILzgE2rgdlaSmrrzz3GMR
yjQ4h+lXbJmzh5t2EtuY1ncxblg1doYB1KKl/dJJCU1czEtvcm4GBPqpG3+NgrzFZSgWFMw3Yp7v
1EaqSm2+GmpoqZL5ZqtA+iv1UWp2B0RS+Mzf6puS7P8ccdq7AC/t/KUBbN42sMSBSQjxUtDE0pBJ
KHnOd/v0385y3z80n49u354Z27B12zZ4YBm4n8crqTJNmsmp2Aw+tBGgnapQCkQO+AqXE2rRy8/f
z/izB8TRWUOlcGl6SP3zG+pN1HfB7BYbu3DOu6jZh+CIHFdsBy150oV1JWa6iEm9DFg21OKXJ2D0
WM7YJV/9/Fqk+nA/ThiO7rqWw+GaszWnku/PrV4TCAxvdrEZ0Qh/bDfYiU5ouKhMLibahFXEkuiy
S6BpHV2noXY6JwfdInzFzA6xyUmStp9Mrxr6GQWRY8UbIiZwR+sBb/PHqAxfa0kHcCCUmD4DjIcy
dc4r292Nhjj3tfrUte4R4m8V3bFqkZZTHcZKhfxIEEjsrG02VQ1rgzmJBRDJlcUwpzN3MgP2wXqc
w7W082DPGKFYf116BJGzY6L23vMR1G7751/Zn9w+oetMsBZlCN0xxQ9z7FCZvkb9jK+MWWBkfKst
XuZoq4oNbRDAUWYHaDRHl33WYS6LS7sK9tpgn//8Oj5KCp9v3efroOzx/a3DiDNmlcGtoyoJy4GM
DlqWAeF6mnusx5dBGuCTXtWcltvMKjyAJrOKq9nbBgNuQ7gVMSOeUKKzRReBZ5yfiuSQNTgx7Yto
PLNn/9RpXsYBezHFUPslZwF0E44EJVnBLeLIBjJYna0KplL1YYkHYweePHWyu/v5Z7X+bJh60nQ4
JjtsH40fPmtumGbY60WxUVvpFH15HIJ+p3ctENb25T1TyZC+IGdYq8kPNHfwoCs0xcjOnYC3tn5h
cnXAd4y2/7GFHmOxVWthF2gcCthZm+SXuYs+zjbNA914yBz1agxnnKLDogwEXCfOk5pzbloZNV2x
mdp++Tcf8s8mIo/DpG3BKrYs4X6+oeQ96BgfWLwZ+OqUp9CuNl2wArNEpZzUCgVF25RQQ+Al2Sr0
sr0pX9yEg2H4guYxv4yh1lHS1GvC8Ti1JCPTKw/0x2NTHtVjok6tQCxWLqaTyacdQYKnPDNFsxtd
uVM/BSSJkOrvHhuTyse/zTSebWE4ZmtgUJD7/OkshIX5IEcemzh9wTgoJ7FzibyOatAqQWjvCuGf
coY4cTjcsubwPHfy3UqMC5FxFotZRicNT3G2NDt8KlZ6qJgU1EJZjGoycPZUf9c/vyUfU/HnZ4xq
HvUQ9jO2gwBafajvynqE6FlEVjRcNGutOlZDZEG3jQI6E1u1VEx5v0yyng730seggXThQNN1pXvO
uUUpHoLzICLCyBxOew9dxKTX2Wd00MeX6BaoK/MTmx9OtzGNd+aMjhAqNeOq+smQhGd+HSKU4G1Q
ivQeK0CO9IOJ1ObQP1vbED2teir1UC6SyFm3DNLA4P8Vcj0VzYOaAX/+jZhq9/Zv34hjCd0RzIHu
x8+/+0ZSZoXEylII7HwL6gimjkJqYpEIBdWM3ZLKDIaDQzDTQV2biu6EVpwtGB9RLx6H+FbNOC42
MtEjDOSc/DeXqCaDf79EasEWlV9puD88RySvUp3GbrIp8WKpIyAr8YJvXM3T6txf8i2qc+dEhGSM
kP1jb8w535L7cXyquIUfJRjJ0sMuCVWFOpgy0a8g0K5+fq0fo/7ztTKJ646DXlNaOtXozwNs5pvr
/ZmnwgphK1rHApYCRvqlU3O4ZYM1gPPA5LRA0G642gqoLaEfHb1UAYvzXOAosSgMf1zUbw2Ay29v
/0M/4oc//n/ZnjA8dmL0cf6iPXH5nERN+/ypo/HxV74VeB3nF3ZR3EmEUzgldItb+a1DYeu/AGK2
dZfWBEsX0d6/F3gt5xdV8KXK67o0Ijid/V7gNa1f+H2a6lSFhcdxTvwnBd7Ps69G78QRjoPu7vP4
MuI5TOyZHLE+ImDdowMRVBFcRbBP330Xv42Z73fRnze1f7zBDwPYttNupFFrQx3I7jj1nRazOPzf
vfQP++QWUnYSex8wVTqyaHm8Ey+e7b+ZLv7im6H/82lqT1SGKKA9e+Xa40UpPBCBaHnIw/n5xasN
9B8P+O/fi/3DJDRNrg2dJrBXst6Onn9p0o/3MRNElfN3i9RfvMMPC2o44PzwO41MYr3aj6i6kUc9
N0P3Ny//FzfWVh/su4k+EES6AnwhX4XEKfgfvqTykWbf5pq/rFj81bev/v93r271xH0Jk2EDgBu2
ulPsKrO/dQu7+ps3UN/Cn33/6mN9/waldKa+8GE4+fY+Sap7BKP7vOLjtP+HsyvbkVRXtj90kMxk
4DUzyay5uqp6fkE9bTODwYDN199FHd2jau8ySKifOtVtYzsibIdXrOXeNZCj3tgYl/V8rx/tZEod
CSBuh1WQUIcj0Iio6unrOIvLIpDCLAe1lmO54RCmMWnOHDg4KkFnwYuFjRqHBoUsqGMoLkMJWnin
Qv0kYHhqY/7sxYHfG5jm2GBVpuB8H/wYMnogceNAPp2BbTqLBsoZD31zDz70M2RzAsvZcBmTxWn+
3kxgSqpa9IhC8faAWuj7pfph3R3tpZF3hvN6EX5jDyDYqVFT2wNQ4JQX4VnXMgIHSk3wyF9cyap+
4Ym4gsTUddeJP+t9GsbjayEgyQcJ6kWQoDC7RqaL34E78cO+pjXfL0oLZ+wlNAqoj/uVh3L15Ha9
aYNn+prfz16LqyIB/EJBXvUI4mwFXrhuAiyIsY0uTBOjOX/qQmzFButFjPf061QEV81EN8zW1PTy
+5tlnj0APycch+MoEPdtOX5pmdhnnr7m6ag55T4rGZquCBR1KlRthAvT3/q0mz5c822qcp6UBC8m
XorbQBSeB3fnPuprnjzjIA5KRYQNANTPqIG+FGS6Wv/qxSje8yrNZe1kyIiDtFw8oG7+BIUToJwD
q/+nbUHR7qCG5X69H8Ps6Dk6z3dG0ubop8/Vt6qO7pBbi9ebNgxBv3U7tBpUQjIVczacUz98QNIA
FxVITwalOK/3Yfp8zV0hLVv7ckApPs8hzZCMA6gvHbffZ/Oe5rF12CLDNPYyBuPAs517cVd1X9c/
XHtY+N8xxtNc1ULZIXeV9OJgwvZmfbHAIocsJIqdPtT+5w7CjpKjlhYpW2LdAqu2z9c8zY1LvIUz
5KRQSsb9W5ROPKDi6GZ9SIb45mluDGmZwSqzScVF2xx5i7qnROQP5RT9Xm/ftNaaIyu3ikYg8zwo
szIULozgaXGHH/va1jzZITTlNJMyRs0t+Ihz0HNDK2djYgwnGU/z5R5EL20jRgUEBb9SPDw6C1tM
M1zxqPsG60WKNz2tj8Pgc6/pvjdRuvIkahdzrEFnVw8QHXmADDOqo+kz58PGDmlYZlfbfG0oYrYR
mKNiMLKhHgpQ4iOyBeWXUpbhPq92Na+mnQJVGSgZ4skNIYzmvQAYu7FDLk28E1ddzaU7XP1VMQ0L
HwJKmkdpn3NYq+95T4HMz9B2+7i+EAZjdTX3HmcbdfZjA66+YQK6wnnuIfS33vTfqdv/RQ536fLN
GheJhARN1ELOx8P1AURGciGMCUG4jSer3l3kzsZzsBVhXzPB782Y5tZl4s+8Y1zGjmN9HJDaDvoL
pIaQPwX1QIqk3PyArBDqxlCr4d/hwQusb2zf3u1qLp+zLqE+RFiAVoIuEy1v7SqL12fRtECax7MQ
isfhYmNFbS21oBzaRKD92Ng5TH6ouXwCVT0ARPDhQFYOh9wGjd7kHgcUEB/yfPy+PgSDLTvaRdtF
ZUVYcNgYylaBwW3i2v9qoTIRxewHOTcbzmiIXo7m78wqUIVmw2N6W12BgOomz5w7m2bfUeUCehMB
5fCy2IgthkVxNMcHLLnmFpAueNASXyu8EOHFN9t63nnf8x3N84F/SDsvWOKWcpD0SKLrGTXrGz5p
WO/XHP0bn4TKpFUTjm11HINHwEtvaQIVqYJC4WHDXl9X9R0/dDS3hw2Bnq6r0UUFfF+fnpAQu/Jr
kH9Q1f5ATR44Cr6N5AwjICh5UwgKNShvPdbdNLiRVRM/eoN7fK0yRPVVg8vn8m9Q3P8wIGhYqX8T
RpBOB7GwFACJoVCi7DairmldtRiCKokCFETVwg5bf8Rz9POMWqV1JzDdP3VkhsyboA9YhRONY30K
yD++fxeOLqhiPjvN9wIqd4jvCEzrvRlir56k92pJRd+XCIYhOyYL7q/5CbnYQ2Mh0iswZrmgndwM
vSar0qIIShhDAsEDGSvrS0Ssa9GNx24GCNAaX9cOpKSoiUat8w0RSKI7KP5FbV1ZXvP67ACEtT5m
w+LZWphh0NC07AwTXOFtMA4oSOHLZutByNS4Fl1wvMbjalSoGGxf/+RS4BESYpIbocvUuBZOUPUH
IIiL2lDXARsQZfUPSHA/7ZsVLZykDk8n8ANKpKfGj+BvvEwgWFpvesE0v3dIef39TTSBnBw0zcL8
v+sOnkmR/MSmC7Xt15Vf1hg21oBGTPjhQanPEonnSjxZ9sv6Bxis/PWh/k3/KWpgoYPQq7j0ok/p
ACIPUMKe7Wh68q0CD8FQyxJjTG214VUGO9cfoUdbtShmgRGEtXomCfnYRdkxT7prqJ0+rg/JZAra
SaKDJmGb2dgrU9pF5wK1lDfTPG2Ff1Pr2mEiIKLLQ2gUxyIlEbJsuIYqVNXt2xVfI9+b5QhAcQKa
CmijWt7cfpsyTr7xqMqu1mfGsNhEc++cojIu7H0Z+wK1VApsQyCxmLqvluvHIUoNYXmbEc2w0ETz
duHaQy4Z+P89S5ynFDQ+rXwmOFt0rrWVXzWsBdGcvu9KTroZs+VCGTpz6/uhyj6uT5Wpac3nQVmH
WE+4ioHsfCZi+lnZ0748DNHuC6hY6wWK9uZ4StOLjcq3rhenfV+9jOaN+UDrEq9TINeJmdOCGLcd
Pk17M2BLhdDbtpl0WAAyXRUHQ2vFXgEUKJhX/6x/+GIV75x4iOazBekULZoOj/0LeFSA455+Xq4a
y41t8CF0l28cDU1mqblvEpQo2XNc7BNT+Zsq9hCF/LorpoW4eSPEmUxH38qBgOhyOSPBUDXf5ny+
Ag/LhgO/3zQKV/5eAwVhExLNCbbQXHzo8/oLiE22DlfvL4EdaQ4LkVpUHswIbNSyIVT8E1UKoPsJ
HkB9BI7Pwa3u3el+mi4Qz3Tzl4lC5sO/C+bxSjS/cQJT3VY+9P0t0Y40rwZnZqnyadGHztQLI/k9
tfsTEWG8bmqmOdQ8O0h5OAatpeK6ra5AQvvSe+15vWnbNIeaa3sQ3woRkgBtLqC95YNabIQiLsrf
vWSK574EO8AyhaT8jKM7NKGOFQ6TCr/nYEGxW3BX+XdAfG4sqWmky+9vosEIau3EHxENOHduRhdV
mhE9rY/U1LQWDFJw30WdT1Tsg2kP15UbKryNr37fQ+1ICwUNmAmnCDyc0Jpzf0Bq/bOVWz/TyY49
D7J2659vMjEtCtAM6VhIWWAjtJynOUG1wARJG3BdfVpv3zQ9WggAK6lXQK7Qif1W3oKf+GmOhl27
hx3qISDroAjhwXyhJbxQqdao8whou29dddhP3oAXqJWOilWz1Ds7VxCHel6fE8Och5pbUxFmDQEb
fGzXztfMky99On4cq2hfaNRBuFkagcfKh+tJByQFFOnoIBy+7Pt0za1H0rvUUwqPA5n6Vbbzt6YM
oNnT/15v3mDx4WJFb/wU4LmslwVeNkDD9+QW4IuheBCwQZEcUhGv92GwyFBz2BJg3BqMYk7sQD5U
0P6myq2NqLcs4L/3bjvUHJYCzjq3FLyzJC/dn5B1PtadfQU1QVyPPeRbwy2vMlmQ5rUghC6tvkHG
2xqrz14JHUxnPs/NVu7eNA7NaRPhFGRGpjsmyFi0InyZ5meI3Z0cAjbF6LJrHQLNfQPSg3AP8iQx
yt2fC9SzQYjh676mtQ2c0WFEZSqSxW4K5GpkfyhrvtH08nXvLHGwTNkbC809kLr1Gb4apwQQe5U/
LBRhDn4Pcd87aosrj89XbdVcrw/E4A/B8vub3jrQSYODKZ/BwNZCO6tU8noYFmZCm7vX/pTXGz5h
GpXm1iX4kMIy6BBKa8ghQalQXdxF3iKXXX/fhr04Un+KUPc5fbdL7m+EWNPoNG+XCnDLgOHGXVP7
VziGqPnLjgKle0By/tg3gZqzg595AvEaNn4f2gNZGJ0T2sdVAvJyJ/m13oXBF3VMnPSiQNIIT+0h
Q6WXj3wRZBWKIwC1G8eAxWrfMznN2XsB3rEG8TYOxTkA1U2I6rYmuyQ9UC0eqvag1bpvJJrbu6UD
FVCwrcZTmdypkbZg0OhBtNJveLxhIDpGbgLad4LeAM7s5cugvkohIUkJOi/Q5eYSglHtRj+GCK+D
5XDkgFiaC1reugjsDyDVmT+RMix3JVVAFPG3TzreVBMXzKCxyNK+AWdPKR99jmPOxtcv7byz3DpS
ToG/JxAh3t+hSPChnKqbSuR3wqHXYAE+DyrbCGQGs6WaywvU55Z8wquDQ8Qlt8PzciSusi2Et6l5
zbfrFODkucFOLsWispmX6X2Yq/4M7Rt31+3SpppvD01HQbGZI7/eFC+dJ55H5FQ3jsUmE9J2cjA3
opworbHBJlVyG01Apld1u/GEZWpcc+gBNSSshdBvXKb9nwbi4zikqa3KSVPjmhN7ExhOEyhMYu9u
Oei/60/LxXE9QBieHWwd9tbn0MUoFWzTC5qHToERXnyumpscjDuke5w5pCyHH5uJM4MN6Yg3abEa
JdCIR24h/3T2BJo6AP5ptQW2NHiar3sy2PSC0Mdo+hBVX0nxT199YXgQD8vuNx4T1ufMsMnpADgx
DKCbV9kc86r4TCJ2kxdgxWwJ6tKhqLHeh2HNfc2XUysSY1rAoByeQaI7jeaLa6MiYl/rS69vDiH5
FKh+9BFO/ZCjwHR4Ktytg6ZpcjQXTlsImVk9Uvt5DxJYp/5sddZDyvwLhxbe+tebjEjz5L5HgnGk
iHMTUVdh3p3AS3z0+q09zdS85stgB+OqCmCjDgEjbzTcBNEICiy1sdmYJkjzZlqOgM2MOADOFkrk
GhTLQtaoh2IWg5KFvFqfIkMnOhxOFC7UV4CwiLsBoNy2hfZe9dm25iMIL+L1LgwWqsPioMfml+Cr
ljGn+c/lLScq+AbQyLACr1xKb8wT8NIwi8B+F9c9QEbNeCWx0GVobRzBTV++TNqb5u2iVg2Y8fCG
MpBvmWtdAaez88uXEb1pmtJRBnlt4/zrzeeozs+tn4CePzrvm3PNbxcRhSFUNd7NLGgbItNzi0r6
jU83zYrmuFYHOS4787G9QwUFDAcvVcI+rX+2ISrrBbEJSkY9YsNEUKgIpgFu36e4A4HPZ4BsuFIp
2OztDas0mY7mvA3kd0S7SJpWPoQvcwijhiNIh9jO5jXn5W0jwX2B0D95sn2AlNZ43WfeVTZm00Zo
NniujnxLZze3PQDD47ygN5i2Ty1S1YtgL3KvX9aXw7DSOvINdxuLp0GIqyFWgnT1bdJ0G/Njalrb
f2WKd35wmOJi40pwkoPJLxLeRuA0ta25bZi7FI8nMNAWUA+BqnhU7W1MulZt9/9YNJT5v/Vb5z9t
oXqvE0vONHjMEjBMET/+z1zMHKyQeFJMBvHM5l56BwFuGvCs89mXhyFyrBwqCc50ywfWg+wgZDmE
5DprgEgXHsG6I5jc2EMH86g2nngM9q0jydoWOZZF8C4eU+uDB32RklxZw7jRuuk0uJSovY1fEEGi
HWCeY8zKfzr6w0vL28z2L2qMDgqPFHiZx4mwBTfvPkvU3EmlbQ1+3wqSodHPltMnCEV83NWyjimb
bDzB45rSxhMXd9PonYN664xpsEMdSAZq8mkobAkISV3ctdxFHpx+Xv9qw+rquDFrzGpo3SD/TaCy
CKXW3zj9QQgsmF7W2zd9uuZCaSCI1fRzC0XcHjCqJCxBcTJtFcyZWv/Liez/ZOnERCEwMZxU1XkG
7Q8Ji321P7aOFq2cunWgZgFhHhRaT2N4Kv0twLfhu11t5wP+pYUCFAJL5LbdrwmCe5B680IlN6KL
YVVfofNvDgUs8FBEH6IWZ6zUw+DgwDdA1ycL9y3qa33Wm+a55/KiCGdUEVkW1CmqHAQMQMxtfLxh
P9Lhek6ZQOG1giNJ1J88g4r8Swh8RQHajarson33fkdbgT5IeAOgNPS2JpERqKZlDvTXKrCarNu9
YQV0bF2iIlC7OrwFE3z9Tzk16swUCG0iX7HTeg8GG9IBdeCWh9SI37VxwQvoDirr2JT74Bq2o0fJ
WaF0vsDXL3qMdYf31Zxv5C0Mq6tj4uZxsjPJe0w8FOXLllyK/Lds/7RdvxXhl498J/f1+pr8xjor
i2U2L6IxhtDHlaMcECT8BrSxCF+WN3goMyC16l/CxgK1xjP223OSQrqKueSUu9ENcuUH2dSgOWcn
FgzXfnVPWXctxH2W2p8i/K+oEGCK7s6j736MoFfU+n1cNzd4WuWJ/VskLVRjre9gLFsSGyGYk/Jy
vgUWDOQYH3Ytvc5bkXS+1WAKUVVTB95pwtsHXr4d97zeumlLXnht327JPGPgzqMoFyEJOAOBkEaN
VtRfUGyZhxT6I2eOmioXSp/r/RlcRcfs4cxTlz2S7DEkse4A0f+BCvTr0Wv+WW/eZHCL/7wxB8Va
P6xD0DaD4xEaBJw9gKefHKuwOZfS37BqgzPqODyPFFwJUCVC4AaYVpHN92Dj2TBo0/xozhhUEPHM
ekTbzIHKSgDtmhwCdaAzWp8fQ/M6iq3JkjnIB4UawnT8MA7iGHTjrTNsZaINM6MD1+w+CCQ0Kyis
HxwpKYv+JEG1dfcyNa4d/nOUstphh28nA7umUXsFHpuNg6nBbBZu3Ldm0yV2X7gFqsF7N//J50/S
TnukoMEyHlThaX3qDQXN4Hz+uxOv5GKoQKgas7HowXf+KcM+DYXkRXfu05DIB7vzfgb4a5Ac5ZDs
y9ovDL5vh1bMjgRiJwfNgG8/FnV05Wfpx6mONq71ppnTttaRO3kLWUGU0pbOfVVAjTHrTx7uJ9YW
MMjUg/P3AMBXNxI3g021gr6UWfaP22QnF9OG3Fa7cQoxvDPpLCjeHFCnAmcueHOYj6IH/7rIQ4ik
1w8hzvVu3d4Pvsg3QqDJjjUX91Gzy2gSoDNGHvpEXvJsn3uD6ujvuZoQzMGKN8PE/My+FQV069ic
NGeIYvHf62b8/nIQHeqG9Sajx/D1Mhk/WzO5pol1NTvlAydbjm7qQnP0dPRBNkcdaAkEybcB3IoB
1BuDhSt8jp7WR/F+HCTR0vWbfQKFeFD8AQwihmjIqS2dC1H8tuRBvN78+0sMJsy/m4d4VZ73+UTj
IbAZaB2LJ1E6+95rFl6Wv76dgVRrGBtMD037e7vrxoPjbmHqTfOiuXNKfFRtDPhwB6zRSSNnqJiB
jM3b5N0wzYzmzUHGKm/OJKr75QAN1/rBh7rzvknXkgti8GnFstGPram5S0ChWQTZ83rTpmnRXDa1
ioTOAN/HSQ65jx6cGwc1pHeMgH1uvYf3IxDRoWmClWWfepiX/gYsw3i3T3L/gzP3p6Z6drpqn9nr
EDXaDkp57uQjUwqJdedeWEc5ts1GFDXMko5SgzayU0yg/IpD0Lc9AdtQnh2VqRuwv7W7djOiI9WS
qQ/TMsAad7JEMRYpPzLmXkYuPq4vg2kIy+9v44INARlZgALE4uG9XxY3UEQ7RbClfc1rrktQqNtU
1QjJtQGUbqApLWgI4cliYzM2HDGIjlSzMlTBo0QA3lW011Fn4Vaiku6Cmu0/lbK/z8H0UMIpCgJh
PptGqGxv0o2+l+D874sYCKj+njnG0kHki4soT5x9yA2jsCD/NtT0p0uTB+jNsA0rW/ay9zrS3ByC
jUHfKIzRsz431SMuKnaTgMXji5y/udZnW4Bhd321TEPSvN5GMUkmIOwVs4VRc+5xFOgy0caC8QIi
lp44gk5hK+1n2PR0cJsfCjJFi+UN1jR/hLh8/ah41sY9kz8IYftAquD++nuZsKtK4lugoakq67kE
KzboxndVL4JT7u+mbQmoDhyUxjJyH1FYCwXp9mp9JQy7ho5q6zlpcDIfKPgMnfvRYTGAkad9TWse
T/BgmoUzFnmo5gaSD753bEtry4RMq6o5PJghIWs+p2Anm9Pjct9KZfXcZOGlUOXG3Ji60LZsX4Uq
GbuMxq+QgWCEeFUPSntgsXgH4u31WTLERR2yBqEX3iRQfwYFIfskUYt4DFFB0SmIAe/rQPPqESIA
ltNiGWoqy2OVJxaeO3L1S2VW9GtfF5o7pw3YQlIPTFmNaEGYqSBX74k+OfYeskHrXRjsVMertY0t
URyPtbBz5Z8TJDcfQUnn/9zXuua7yTB602DDmPIxqMEmfgclXLVv/nWMWgKlOwnVexoXTfLLC+ZH
qJ7eVNO+cgpQXf8dG1oHstUZwy3UaSYJQaGiBqGLP264gGnaNR+WnhWQLkXsTF0PamW5bOf2iIdT
dl6feIP1v2rXvDkV8Nbj+HyUqUcoYG1ZDvHg4mBXW8Shps93/54cmhcVthnMPfYa+1h1EOaeqJrj
fR+vbcyOAx33uYVNcjCqHescUiG8491Vo5It7ijT/GjO29boAcIfiKENuUtD9Qg9hRuIym6MwDQ/
muMWFQvAd73YvZvyx6gvySdRTOnL+vwYWtcRajkKFKOygGnO7vSrKSzI3bv7dkQdjpZbJU5ENTgY
RQftwzJz5MFvm3zjeGL6cG2/DWQbMM/FtPggd8JmWwyHic7f1mfFcMrSQWhdU44CquJ+7GZpfmgh
9oXXvI8KrOkzLj4+Vc8QRnrOayhnr3dosCEdkWZ1tRNkFhJJiSOvm7y6CYPhYoGJdr1502Qtv79x
4XLKrMktMR7Qc2TYvAQ5B8M4bHy8qXXNgyfJuj5qkdWmFKBxbwbpsGTJznXWHNgrwXhcQ3wwjpjH
Trxgf/zI2mn8mufmkqYzlcglJGq8tcGCmah640JgWlDNa6F0NfzXgoaoOltJ8BwOzqVyk6f1BTU0
r0PQShkxK3Hw5d0oICsPmQli8T+0A8fyegeGNdUBaJy57eiXqO72xXwdZak82JvPFK8v7u9cYnQI
mm+pqgJ0HvdMV953anqBCNAhGchlbPkTLh2HiIdPCVQTYVOL02X2CF2aBuIYwFvjhnU/jeQP5CaR
4yDXrVN9gCNeRIfg1Xhw10RmBxw7g4NfivYkcu9DNvVbNxXTxGh7uXQ4oyFwK3Hv1f7Bgcz9TQRd
2317uU74FkaSZnUNfEwxJKDl4lCeD6/XV9RkMloMSHmBRNmMpnHiuySg3qRZc8mrcQPrbJoXLQjY
AXCXWYB58SHNCmG2L0HSbu2wpra1GECgkF0PAZ6FXJUXdzgZJ0e/qLdIngxXiFelhzfBMQWZUAoG
aDzKhcV1H9ZAHkdXMP0/eQbJ3H2Tr4WDmvmVj0I3zE6zcPz7XnGS0LY9ALHNNtbXMEk6tk1C8mRy
JywApM5/swJiZdmUFvvsUke1TV4aNplA42koTplwb8Oi2QjCBrvUedzabGAMPNwe3lAylx4cGpbZ
oSTlCLR8kuK9d9cK6JxuUJLjidOjG3D2MiBIG0Dw7XyCVAiqFta7MGRM/sa52f9pmrzjuQMzFVX3
m1rTo8eD5pB7ZXkgdPrDHP/DekemKdNcmUVexqGehTeUZKyfVQrdJXpqO+rtbF/z5TJo8cqRYCA2
BIIYp9e05dewr43TlclSNXf2vMSC4iPysNNYQF5aQRCpsX/smxptS++YnShhM0Q5WtzPqXPiw3hJ
3XDfvutqfpy7fgVZA3x6xJ2z38/eYcjS9IB86QYO02BDOrSON4DXqhqZcAu6tVDYoY++6iFxlZ3E
2Pknu4z2xWsdaJfbXIgJsk7xXLu3TWJ9oGW0RWxnGoR2NieON1rY0j3sYtPdFAXXnk3OI2Gve30V
bZG1GdxAJ2uby34mgmAIbcZvC1rdDECwhHWwVdRkan/5/c3G4Ngs7D0P6XZrlPcyD16yKHiSath5
hdHRX9LqOvByYJrGSb2ADPuEFOI/625gWgHNg33PggC3hU/HYzTlGXA59p0dPDQRv8mm3+t9GNxY
x33ZtgeWngkRNaidBbM9ny2Qu26Ea1Pjmh+7XlKzMaBe7Ed5fVROGAdIHm7sxqbGNS+2Uy7DpIbh
dEn65GfJfTDKL+uTYph4HfOFXIDX+N3ywse8I7SIr3s/HE8syj7ZJL2qi3QDs2GwTR35VRQVMCYA
9SBh7nyJ6hOkh85VN29s96ZRLL+/sXxUFKRj14HkmTQ28pFpWl2DuH++SXIwR7pIYoHRs986OZo6
007UgvOxTQSWWpTSO/WMBovaan8WKuIH1MDSgz/4zWl9fQxLryOwIFpYF2SZt6rgz33B7q1wK01v
GsfS5ZtJs+p+4kUCn3OR7Z4ZOalF9asElKJynKthmzfUNAbNuSOGk3w2IVkwpO09qqgf5nQLsmga
g7Y1WxKA+yLCwlNefFn4t6q2feHleDfXHh7NrA37Mo1A8+7aG8vO7paz6mSdAOa/VdiE9i2w5tvU
anB1DXA2SqAfCcK7jh4sNWzV9hnmR0eQlXkSEEhvAv/hX1mzdc34V49BT1T8CfYd43UQWUHJOOfL
/ZI01bULOtvDmGdbSqWGq45Oe4YnU2sRePNiFMKfxp6fqvpzZ4nHOdnAGhvCkg4lQ8QmNAhcL24j
+tNX88XGo+sQbJHcmZrXduTRLr2pA7c0lFNFdHBQmoHoXRzHPts4mpo60Hy4DN3BZY0HRQcWPONJ
7+zaVTyX7Pu6cZrmX/PcYRxp2vQO4mpkFaeqhRIz8WdomourcKD7PEBnREujcZQU+gWAQaFysxaP
9UD3+a2OFBNO1jFH2fh+AiD2PKjHXoqNjJkhJhDNcUmadm7oYuqrOr9EmQUeS3fzBe9dv4WoU/R3
bPbCoahFtsS1gndPrhjHFzrY4YODkuZLCJL9Y9L1fM/ejM7CvzuzxsIGNBqzlFfuMWXVVQ1MYxVt
PWkszfwre4bmlzG+2We6kQ2VDSQLTkQ5pNJRJ30jaZ1cl2mbQKtdJsfE75JH6PRtnlTfh1agT22P
7iMLdJUe8WKAozuiDqULSfQaWhCfPfZb5SAYLX7gcHNonXHjAPiuq6BHzdWBBp2L0O1wSRTkxUmr
h3DK7vhcPCK2bzjKsvjvTaTm7LMfdZK7WKfK51fQGbxx+/SHgrx0OGS/6gr3CALFn1MhYIvr/v+u
jWNQmv+P3CYRkRjUQIMH0BHf5o3c2DdMFq7t3H6ZOKQbgGQfRTGSQ1+jLllwgbq5NPEvUz7YJ0wn
/7lvINoGjhcQ5tMEiMFi9P+AYVyeAsgf7ZwlLRLMFDD5KgXmVSZhzF32kEy7xFhopAPNOsms2oMi
ctzy0bmhQ0KOtgeZ9F2zogPMhEULMbWdF/fgMIBcGqS0oWUu0jTe177m+SmI9QvCeg8MHlN44MF0
GK2g2fnxmouTVM24OgPAQkru3TcWWOhRcraruBoTr7lzEypQCw2YmnoEjcOIdzUk+UEFtT4xhmCh
86D1Ns2zrMcTdel1P13wuh5IEV7XTXGV1+mulygMQXNegkfqKipx7FY9PU2AXR1SO+s2bN4Qi3QA
mZ+xLkwJ6lyaPrpEMzgdw7kHsT0qh+BdZ6vqspvWStufnse2qs8M0UiXiq/6fqy4wz1IJmdnHyha
T2752bvnKMyV5sLtaFtIPuNZmYICvUvtzyyrmkOi5o3Qbfh0HS9WVCWzKwevv24GIuKwa+zjQOpd
yQca/QsmJokcpwCSTTRgRwqBlIBuccMbLPVfMDGOTHpR2ECJcnESEbvz++pktdmBQ81qw5ZMfWie
XPGpKNgEqE+V4wbtZRFkuKrPReHcWyPZqkc1rHCgObRilEcyDGA8RDyO1XAZ6kX/GsLf6y5tWuHl
9zennLosAsVsQmM4cP3g1WyIO1SnbQQMU+uaL9tOP7i+tNG6IzpUbYwPDe+e93258/eXz7XMW/DT
Q/SzUvKmTNz2kDje1unesM8H2s7L/dTNXahexLT7BdaXM0nuoPh8wg0u3fcuDvvXvJdLiLNwDhx8
WI4/gsFHVkam/Xl9egyGo6PEcH+u+NyUXmzjg6+Ur4IvQaa6O4vK6NO+LrQDeNRaVdHhwS2eEogf
uG5zH0zOTZq1e64qSOJp+3BLoYtaJ3xxsOAK+rGnYbMS+7Xy8J1DqY4VS9qwLvEiiXeqsb4bQWfm
kOpcYb4OVjR+qVr3nFTROSjooay9HzmpP3kSMmCpdQnG/EK7MO4qsqu4GgPVnFzgPFPYA07IiTvK
Q5KV5OzidnwKRzbt88R/ocvGnomkK7x4GKIszinPAebZhyvGADQ/L7gsuihE63XVnyLiXTowm8um
iRNPPO0zNs3dHZE2Cn9QgD7b4vXcUbLkOYu2UiqGUEU1h2+aoYgofBAVYOQ2Ve6XqN0qtzQ1rfk5
pFNl5C+ZVztJPixNB+EWR5KhaR1XFrGoJoJjexAyOoVtfs+8dt9NR8eV4epJLX8KkQRq5qu+RJHI
1H4Fc4bqvrKWDxt2aYizOtlZ01cDn7lAFkWp2zq5H+R1hArkdMjiSX1eNx3TJGkbNWN9REHzjgto
GtDvvj+wb6SkaqsixdS85r2qSYhlyRyoYuLeVgMpD1ldbny64bzqL32+2Z4tMlVtUaWL2w6PkSrs
Y5+gVLpt3cPch9dyKv9AB7S5AEpXn9Zny7Qimi/XFfdd4FY8sLtP3rfSZqQ6yrbh6hCVTnAX5ZVI
D7yo+g/r/Rk2Kl9zbFElY85HhjROyB7LqPMOfdp8HAEnWm/fkMfRhUE76kLUNMNOjgJ38lGKdCKn
rg3AQR114FSI+SR961B3c98ci7q2dsn/AVihjYvgsOb3meXGNAfGQrrDL7A7H/3KfsJkxutjM5me
FlkaVUV9Bo6V2Kd1dxhg2VAmDXdxyGMEi1G+MT6SoYQeAlcIiQ790nSiONp2slVxa/h0HfnmDh0E
bVjixrwb80NN8dWTXW/xfBoWXYe+AVdhZSDlgssT9w6E3Y92VF9bJW5JE0XxgstjYFS2IEEGC9al
ScGFL5NILENR3XXqtdD1Uscssa92LbIOVpOy9mprUTwVJThLi8aTz3gOZhsABUOE0UVIaeSHUZv3
IdiuGHYnsSxEnc3cB6yvhCJ9QHOLH7LIssUJ1Dj0gxyqsNtI4ZqMQIs1pG9kUobIb4H1wofclGdF
d4ld97tKJWDB2qY+R70gQVIGsdtWzsfB99tHGRZyV5E1mtfcD5diVlgZFj6g6bFn4XzoWzs87Fp2
HWjmtMKZGINvYxXyk0rdm5al487GtaM7pVZUhgqN21HOz8SqfohZbWVw3lfZoJGONcOdz+pGC613
2KsSMR/ZPD/i4vFEKvIU9HjWztgfK+E3vCyfBIr43Qxvb60FMpVOkIOPdEAHibwitX4NdfttfT4N
IUFHpqF8k7cp4AJxM3Tn18rjTlznCSfnqVI9trjx2kbN4oZbGSxbB6n1E9hMMlb6MSrZFSDz4fel
omx9JKa2l9/fxGXZ2KosUA8eN00C+TsGPZvsZHutvTFTy7nonbuRziXVF21aEAszRVj3fUyS+5Q6
p74NH+3aft43BH1z7FESp0bEZymT7GhJnoFrq97KsZoGoLk9JVXUyB4Rc7DyU5jbH+x5fJFtIU6d
U+U7V0FzftBFMM+xcOfJxxfXdS5OUmy87roIte8vgY5PY1E4EzYiN295oSyOWei15cFyqQ2gHSG3
RQfCFjGR7mSlrL5WgI2C+chT17nk7dkZuLqCblV4U1pq/pR5QXHFZtKDoSaYP6DQOz1lLHBiRkf6
qWn7b4rM3aXvRfY4Kylu2eSi/jwb/4+jK1mSFFeCX4QZSIDEFci9srL27YL1Mi0hQBIIsX3983y3
sTbrnioQigh3D/fpMlKe3lqSmedGwexSCR7lMWLtb4mTkDvhRlzPrOHtNZls9xUPnTpEXIqb8RPq
x1iTYuTdcgBPZ65B1W5nqJVtmS7KPQ9LA1xaK0Q5gDy9bNMGfy6A+mp+8Pip4XSEbRbedkth0kZ/
Rm7TjwLpDHnjMkzpE8NaXS7QAMuCC4Lg0yaUX9rctypp2jVI5cQSch4z2LAiCbL6VdXeXJoEya+M
ueDWxnUAl9BxOs7ViFD3NBvOiXJNXpPhXxRCS+rX5k+lQS3OagnKxQXhDmqm5mBVlBQ26P+kwbZ9
bXDi2lnrhiKT23CiybDlWbQFWSl72xZRP9/GyHanINPRg4qidT+MiMrpg6Z+ikjmdhmEMiWZsec7
UKYw3SYnBF3cFoLsHmybqcJMs8oXYc5ZoqPDytNtH4J6+oln6w+0T00+tVYVo4aqd7gn/4ZbGt4W
qBmAoIcXhVXtkqyGlUBun4gKXpMlhhvnJH5LZn8PjTIPS9JMBdHTdmDZqnfpwsUxSfha9mtF2nzu
RgTZekyYVZhoxG2y6tj30QRat3ElcZPa8cWIPJlWq8t+G9p9q9Z/0bplT6TDcAqfpA2IRkaQuE3t
A0ygmlsHQ0N8n11yGlhPijAJ8eMDocpHt0LFmGEhiEZtUErJhwNJvS1jY7a8SbDjTa0D5e6lLJdN
fWwxEjF/+noyN60XW8qZPkfJOkLPpjgi9JDCXdB2Odht80s+kLG/bF5XK4AWk+bSTAJWmY0vQ1e3
e7uaAenN6N73duJ0p1ndYKtqMiPPZVBjCoLsovlAJ7SJhy1JR35pAi3FU7M2w1xSE+Kx8bVOSc7m
ZtzOiulsKjmv1/G92dpxwWYirTNXbl0Yhg82iWq8fwiwD6EkJCybfmwrPGPY6heNZYSW7dzobt9G
IwgKIer+D3eizxdPYeJJ5r77BASgln2LD/tNRKOa91PcqmHXrLPuznOzbT94hvyqN887OJGtROQI
cyRXJ9tYXaYhCqN8Irx/WmlbfVo4xdzwefkhjyVSRXK3wh4iEbN6R/LVlpVx6BnyakkaRbvRdcN3
NGfqE6GL+qjVENFiivzA8836GfYeMyGnppWIJ58QVL7u0aT58CgqS3ApZUaB3oHVVYJI0Cie+G4S
1SyfsKI1sFwMA6fFugRzhzVXSe9sDRkOlhIdFxVJXbZbgWHdEA4yP4HvjVze+XSRCNxmzj7WaC+b
gzdzOxQiqaYoDyCj6GCrjkiaMqM9bV4XlammbNRsmr2PvbDXNrYZ3deVazCsbbaNSuRzDO9EjaTb
p1sSzeWAL8mdMBgJnneL4e5DDe267cWsk+wxNlllPpPNsXoHgUDroOKAMbHKmwHhf+eFR6s+Ydee
/Jgq4fNbnFKCZw2Fra3e2i4dmquUjcOvTxs3mxw27e5vBYhkfhNq69mDoAHUoG028Xcsulbs2mdV
LYrY9IgntW0y6xttbE0w2dJJPDqA8Mhu3sBqXfw4pw+KT03lkUxFzXRNteX2E9lwbszhP7Juba6w
Np4F+Zh6vXyuLOT6lK1ILsQX2M/bYqH2isz4EPp0nYB19Lyp1LHByps9jqgAwVMWzSad83RjRtxc
iEKvc/y3BeU/9pqan36ewMPlbEAsO66iZl2HEh5xbfTWVpKSUtQYZXfB1kXNPaQtTOCxRxnFeWwF
K+vKxJ89I/1jKkkDMzzQF3/I6ig9bpVMhmcl4jHcuUoMWxH3gUKFWTx25uaxtdeR8Sgr16huRelg
L97mDuJHoJZRGN4oi3ErSdbbOR+c9kPJ65TKsh1hCnagboHRDsQReskbH3VuF0XTqPOQGAt39anF
P7Z0lWEwsHQ4dFBBzuxs7DbU18HO9Gse0jXBm06Iy1dcGtWxE1ZGh7uZsSqVl8vwR9XO+qNV26bz
qcaP85DKyYS/FhPaodAVkQEIY2DPT/hYm/o0YEFhfNYI1XLFMK5NUmIHhrM8SFL/JZt0CB9HjVDm
A49J9uFUGHJ8wQsN8mZZklfZrxM9qpkwZIb4NbysDCmS5ULZPIAO1SvaiTCTrIgDwtYiYWQUp61t
PX3ZxrFbctH52ubGV34+pWIbyZGik8OjMXR118ouGlvMmzDmgEh3L3OR2pblTQCrzEvfZmu0E9Z0
0UtoxwXyLKFcskceoxFFGyy8fVpjbZudTRvFTsnCUMT7fp2hJ1C9sCcLp7/qrcqy0O/Chsb+hVks
5+S4yzNY/xjft2/ZlrZhsQDw47CMWybToQjc6UaAa37GZR3zDt+QBDuVVBJpk9JHNsk9sjba2ywS
fu/tptE+0yhZfpsE9aWE/bpPytAP20ucxCxAPc1s8+2zEbR7CMSHlrWW87WSo4yLjI9LCzyT0LWg
4WwRKjVhK3K/6Cxb+1w2Ffw+siz4F1fw/4DjTIJDlw8rvosnWDyFBmeMdYF7pLA17p7hMOndsQ9d
9lWnYUQ+FQ9gilI0PR3mH+5pliE3AtLS6sK3revqHbJmBn9VyibdflIOVFmGO5schwYZbDBjlNH8
rO/BmzeaKEOLRgixwJJs7dW+wW4oW0tUk8jO5R0vgOlhP9fQdKx9NfQlgmSZKtrZzclflLm+2jM1
BOKMLjzr8gqOCxFURaZT30lshutcaYRzV2nX8d9tNg/2kGKHwbxA9yS3fbWMPTluPK2GPNU8HJ7X
aMCOIZ2xErwDbIe1RL7Q0BdJYB3HojxWIF5m0bMI44qDyZmVcdWVg+Aa2lHu4/7eJaKbqC1f/+vA
/m8X2jEIO2g4wJokkaqOz7SeIuuLYRnWEZ9+iNvktmD/O33ImlY8px1pk9Jib9DnG0z8O8Cw6WxL
zwdaXwOVMV8EBH/hGjJECBy3ZMReZTzaqH5NzRy9DzU6pEODdL3okFnad4+dhpdr3g2xEAVidSKH
mIMpmeFp5zqGWPFo9cGBDsuIrEqqyJpzNVdpMUIrBcEtvJ02SEvvbn9X9Dpu+u5a69wDNh366qRI
T+UXMzylkIpVY1f6GLGEsJgJlvaA698GItfbwC22FTzyQjFUjPo/G48rLzK/AiIzWxPY3EdjFJ7X
SoaoQ9Pam59YoNbsW49sRvzvXTuXrpp5W/a9IAgP2YK5V3mYLbE7koooskfwSx3mFc4Oe18zCYoi
DbSpvmiNQngCsrUqxEvP6/Zr3rDjUwjE26TFhK9yfOApi2nONlG7/eTjYDqjVUBf5xub6lOFgL9+
TyoatMdI2nUoZnAh2RvajE38jqlTuJuTaMT5152VPZzAZi6Ltpsbhq6GTmo9MO+C+jTNE5HXZI6q
u80T+tvnuh7FeqjQbc9HMtjU3mAL19AHft9iPGIOEfqYsSGEM2vS+eavZa0JP8nIh/pdYQs2u27a
g2UrsD/cTT/xYFt13GowpvDBD+h6MA3CZ/+Mirbdvh6NNy9TBwe0fY1umBbBmg7u0i9WK1wHwlF0
r8ylfITdJTTp+0ywIIHeETmcVxeiNBYRXRt1mDhs908dS7v+gq+5WV5X2fiwqEJwLDgWGmQzS/ou
KaLMDb4cOKxn9zWtFDTKGSa+fRatsDKdrZvDu7WfkifjI5blYqqHcCcYtHu3ahu2WORt0qBTtfO0
uC+fcFvlaBO6+mVzU5a9GLb5bGcXEUeYJYclLgYTu/e0Idz/3XpeR1AR9RUaMW28P9Kk5r6Ej4Rz
5yAV6/aU6HVyhTBu8a+dgDnaxcBi0hfRpJeH0Mlx2Kcs65/EZnSQ8ynM5k9Dapkexy2xMHm3ko7/
IcXFR8gdQMm4Zg2gzoI4xp9lnYz6uEgIbMtqkcnfeM0qMhZROxDAnRBPxc01yLwJTkHkrSxwpxpZ
dnEiNFSFo0qvFKqtDO197eZdhstxevIJfudTgq3xeJ/ADbb9XW0zbseSch2vOdWbCApaBWFdwllM
U0wczcht7nqzLB8W2eL+VNUdSfZYllTdASDAmlxQ4nz0CY8rOJP+tSOjNQV/Owv0vRFXEK6bLei6
ny1wWbbvELJkCtfcvVtiCvA+25EthNn9p5ckiaGgx67YciHZ0JDjDFW0U78aPw2tx/LbRLC+DUvy
MC2HSa8z5t3NN0WYwiaugMpImB2rJ0IeWu7COMvRCGm7Fg7/Mt+JYZq2LkfEmaUhXke7xl/o1ESP
tq1vavm3wy5NUM6Zdct+QsiXOGpN3GlSjUxzvqJyfCfZMmTfmRyIe/Gy1uxFG4YpugtHDFiZjaaS
hSo8MDQdbeF0kpgCwzk/4i2w2+D7aoLcjWxPWdeZ+YQBLIwuMcKfqmsWjP0LRw8vC8s6JPhGbqXY
tp/o1N8CRyOYOk+b3xECQW8RwyMFaXamn1/TSHuyS53O2tK4ccoZ0ZRdZSXbqoxZN2r8cU/YNdJ1
kOaiJc0nPrS2ycdW6qc1QfXeJcvQwq251+5hlQziHZsG8jestvElxsDbYPCbgkQoYIo4fa8kcF+o
86h6LS7gG/MDZHwQ0MxhPhs4dY2rGsw+pYtoypT1gSyyuYNSGFVnHR4jTyd3mBBQ1eednhnpch/O
aQcTaiYG+tpPcIvKg2aQohgXejeK5/C9Un8GPxBM7gL1vgh0FT0rXlmodhLyryYuFbknM7AokvTk
aYgtW3Z+AdOZ2wmpsbAq7JsEv75OBsglW4wccnAoCUisxTxFevjp7tK4pjW6T8BNzx08H5FEIVgx
kDgo0fvKBxmE5JY06ZQjJSP+DOpxUIhajXtMk+scoyz4Wu1qfN0iDxEjAVwkaZMbjVXaFYnTcCUI
OjuiN7Arx9Se+PCMe2F797FNig0DRVuuc9AcMUy3Yt9jCHlAvXeHTFbLf6MbfwE1q4/xZNSuZ6Hd
8XB8z/rkNrq22itYwp11jTQu1aoIPS9yVPJK1AMeY7qyPJSwfC/RDrMb1eMGeAyqDn3CcDrAl1zS
1N22iYCiC3gDk3vZUFXYuQL6sPRfGAeeFh3y0/0AvoltWV+jrX2V6Tpi1I7lUyoBhTXEdeJ7wak7
AwfyvHBDW5c8rt0LrZPuHVxxR3ZAPr1DskcS/A6HqSu8bB6rELN317LwEDm7FV2P3eMg70cRFWu2
khOMXkSbMyAHL8saGZOHsAIojYrYLxjXzCW2oZIXvJrhMTDVgp1cQ1+9nuRf8I02HzTSz1JIEXOM
hPY18rqmSC7j34hrDPOmmzpo14hE3ixKciSnHhdEp2CIKj0vkQiHOSuT5rGlFaaaxX+IpbNl1sRV
0QzwXD+bcR0/a4N9y7JGCEZV3AfNYt4aVi5jDDi/B+6VIQkm9fOuEu1rgHpxnLoGYSfIcIDVl8Ey
+jL9o7zqgaZOZ8mT58WA39IyxLBk3FunzSVsu0uYbl+C9kiYJUihV64+p0CbtoD8twjfFziYh4GJ
1zFbXkImb0O1nOMEw5Kq4OIeTeZV9e0VPd57XK03oeV3NUI8QdEL1P/vOj3mj3YeX/2S/Lr/5UAZ
Xqw6e0E30z7jvjuzBEPARuavNoF/KeqdKdN1gLVbOxxm+PkWBnkgvcOkF4yqpF1330uU6Rm40Hqp
echOi4oz+M8kyTflHcDcIRmXMqjsoTHRBSaKH1SK1xo5zznXwYcKs5NxyV/DbQQlwWRKl21rgXhs
l+spQpQBCPJlFA81bQUoLvST3MzHZsSXZj17qNftivHwGZ0OoJRKFrGkp2yuyrQN0L0g54VW9W6M
or9srT8wHf6plxqBJs7nxMor8NCvigfnLcLrxV7iv9GASpX0GNCwSOv2BzjiBSDsRxjRS7CCNdLu
TQpwuah7sOSvnwEdoSSmx6oJ/1lpC7juV8UwBE+hW2UBCP1RhNlxcdsrRoYrwImvKs1++3r8oWH3
rpLwHfAH3L7551gDvw1GemySu3hJPZnJvmVumQqatmDxKzYg1CHC7kfc7TQH7rDIuqhbc5jH4AeW
yzTPlI32aUzEcQmmPKb1Je7AfqkBTRSyLOGxcfdbTe9p5sG+GuIu31T4bsgK/5UeS1z2ZOALjYX3
9Gnj48408R73/5tps4vv5K4zIEozFZwA16KuqGMnq4P1SEEBbuBx6QZVbvhQQOtF8yU20X6BU5Ce
N4fbY/juJJ5Im/ZnNctj5frXZOuOCQBeFJgszZfVuMIxd94SsV+92U3R+MvCtjhkM64PxE0gDilc
5iSfEHMTt/FrhPYat8hVIP7KAt+qvP0E3v/DqJE7Ooa/6vhegWh0FLr/wIyU5v3q9wb/VgiGJuIM
NqjbobO+vD932EZeNNiaYI5zYec3hNhdFuimFdgBtSG8iCOLaebs4KpaHRPZvg6ueUPS7VBAtq9z
0ra/IgQN+hTq9NSmhyXoHxmpsSG6VudaRM/O+W/O6Se0NWfN63eagVq5x5wFCzvE6PflXD2Ivm5y
ybtLI7pSsO5gZrGfZf0HJlW7lEY7AKGXLBsVGIYaVx+1RVLpY1ctL0iK4AXgslIaXhKLIS/B+DzX
0U8d9n2uuxQzAJRVuUHzlcOhRwHnmU0ZWvceadXgum5lOWzJF4rAS0KnPVDVLhfQpp2WdbsJkfwF
fHOAy/5JLvwxW/2/TEXfQ12fl9o9xstyY2bbciYxwXR6PyB/gofT65Ro/Jk8BvPyqET44Jn5uzhZ
wsihFChSwAinzyYWsCTv9qCeb4jHew1Sfahb/WG39KzUVrYZgigHhlDTOciVRCFOhvQjNOMxSLMH
+EK83cN5FVKTsVN5iZB7F1K4CoU6/ddH6lgHwZG04ghA9MEE8q0j/pytqkyJed1oum9B+4K02y2O
PSPM9g/LRnx5oL0NKPZ8CelThNqYr1LuRTvxAiHK/0y2nXq7PbdyIgXq2kvju8dA9I/hOhzZ3dPd
bw3k/cGJDJhpcZm9pPGyByZzrVOu8jkOv5tofsJU+VVN4jXeqh0mtWOtui/TbyULavS6qAyLjd8A
q1zRRo25UtN/A847n4OijpfXRdpPvYpzK8zes+bUKrYT3J4Jes2GjKeZh6c+o1dPcHtIklXAWbs9
IXWZEHPYGgQNBfMTRNgfqnEA5cMHElnI4jVGdYN4ZRQhBLL6CIlwdnyeg6oGJgKUFLLbuKC4fe9v
DarlEyzTd5jQrn0HOFIl/msMl+dB0F+zbWy+LjPwrfAcIglrqdtDBIy+SxpIV9oXWAF8GVyQSzae
pmAo46HC96+f2IiDyvT6wuR0SRpsGISbVLh9+bFdqgs2okpA4Uct2Osq2IG56qf38y0g3ZS7oX8I
+ukqhvYcxtEtW7JHLDQ9buvw635inSYFGSa501t7CEaALD0585G+azUCZQmiU2vUKyRC13WWbZ5o
gtjeKESaGTi/PiInnekPutDvkQdz3oTJkzQS5bf+yJj4QOv/mKEqLQstFZkeKyLeeqheNVCVxLod
n6Zjg0bsvsfFyxqNCGKH9C0R49+ajz94I69odGB0Ou4R3PR3NgAo5m662dAfK9o+z1122Hx83OA6
Bt/PYjX6Afksf5aeFwuL4X2DDyMz8YWswhWzhwgemdxvyVyFpeDhbRrZr46K0yCrZgel3RFLUkdZ
8W+T4tXzIM4ZMKedAcGIMQ9vSw+/VyK/73937bBVP60XwuJ/cJNG3iEeJSIGnlYSHTvVPRmmj3Az
eXFARuS4ffQmuHp7t3kIuxPiDHN4Y9J8HWpbJiH0P359I0z9hzgzeCCmD0wANCOx/WBZeoEjeZpn
AdLgBEIjlim4Jtn0HqTru2P6H9yVHnsefMcZ+B0UiK5VvxOtjwNfHpvBXsTWn1My7BMtXqbW/LfS
+cXJ7rc0yxvr4HuT1J//P+hdbQ9blZ6nKH0cJ3ZrZhy2KBZPc0rSA0yLZUG67QP8NOAHIw49kK8S
WDiKH94qNlsvDhG2OK+HzDWPPRGnJKmqvA/JD9Yc9nNYpfmms2s6TENugMUlGXD6RopSNuYTF8A1
SMjvWbPLGES/tWtP9xvML+onq7IkByhzCz3/6DScBypw0SmeW4bwTTfyB7oluW5NkXj5IiVa7Ox+
x/umwf9o3Mk0Ky0qdcqiQ438UhaRPFwbk+NYf2RyWXOIiY7jOr3DIAansEH0fNMSgJSg/IEM5L1B
GkXTgwVRwfBcL5ibZgTmYDp7ge3pZe37tOhSu8PDCHEtZj+BU7g52ugxQmEZfchK0NtPgWZnJVaf
Q/Ql0IJg1oJX80WiJR7T9E8zJg+BSsZTh6kSa9pnsI47N5gw32LCoeOJsisftjfwxP98rC/3x6Vd
cgjr5lcwkww5b/3FjTPfL1H1a0YYbBHN4S8PzKPJtY+7T9mL7rc327sAMoKX0aMxZGhig18ATukv
tOOIGIfJO542JmrQgk1d7ycTubPhVXdoLFSaAF3P3YS3FmXsrQnkeqRzlPKinpz+HdQWgffTjOcx
ZgmoV2v2eoxlrl33I5KEFUFgH1LELK14JhUnGfzxOn5Y6fZ9v4DSbv2vZwEqhlXfY7eeqQKcPtr0
Vcv0fUBEdkEWNBegADLU0+xrhKZgssCgFN66pPq6quUaa9xYqBe1BcfPZNTuliY+0blu7sNol6uw
L7ByEOzXhM1/NijfeDEFWfgfPPTSPU21BvoI99140lXOVnx9sMYMsKsdsCO6exwHSI5zEJxkBzA8
uCk5+Z+Zz1UB8gFsYt0Cd7EppJWxwvSaE+/XL8GYKifN+H4kwNYQpN1dQwO0eVtNFOWQAa5lkEHE
IaDPQTqj5a/WNzvs72J5qve1eZgWrbJ8wIdYTjBrfl+WldFy7eq0TGBtuuVtVmPUDnjHs3zelHhs
ZmMw0YTqEOs1+HS1mfcjeuQTbRkEBUCyMALFTOwbmPrDIYb3u2zDjpZaNwRjtVT9cDC1b+i3EYPU
x4kBUSbB60CxG3czjHf6cC5qeM0kRbKEA6QVcdyb90CtfgPXsXCd12LkL9BuwMsfqRC6RBrvdsbP
ZaEX6VZa9MOSPqxVT8FFGzpDtQF7iKToY0F+4OCsbN4uafXT4sQ9YKZyl6rjycnBQxr0Rrp9iDSa
zq0DIZQpBeaBjNc1HMJnOTWCXNWsBewWke8icpu44VuqWOgH1fUu2HXjKM41SOxdItAwTP2ECyTW
1WMk68Hn3cTt/h4jzL+0W2haMqhc6rLFfi1/jJup2ylF4yf0RbQt2mpNTw3e8y3O4mE3u5D0sMwy
/qVZKT1736dvsGFR1wWU8LVKNPqEOQvOSd/IPU5+U/ZZyA8U8Tc5U/giFMH6CW2SFGR5x3ZkluQM
fFgWdbZOhUg5/oGxafZ9DzVJfuff90CP1z1ieYJvM5H0e3Shfk7aSJ0B1AzrviKDwbizTDfFPD/0
Ihl9bjegumtLxefmA8byqPLZYRytPXYu9kAzoBOau4UDyVTjaaSdmsseABNsOxjwyg5DFdyo3nzr
1qIDXCgftmlNEDq1tPtsxei60SXNY3zxeeoVL4IG3ymWPJtzTbgtUuhVjtykJUBFBXihP4aD3yX9
fJpjXSxLCCAHAbNopXpTNk0CVqQjHxgW+gI/lMgbHl1qHxxjlu3owp7jbItwLPgnImbeWdh8dsaj
QQNQPYDTgi/IE5rLR/gtNXnrkClHPYAdzuGSZHv80cD+RJb9XWM3FUB7u2Jux5egmT9cl0WF5oEq
FuhlAh5ewUodbJc9+LRWhayXm59ByIdq+UfZdu2Soc7DPjzg/T4GUWivQ1U/KNyhS1NdnUE3sQZN
gZwgUvrMsz2x6ynV9LtVBG6e4jDacL+m9IHAxxn8zWMa6991YE5LF+8ro296gMpJtOw5kMtDOg5J
Dl9ydazituANQAe2RYeZCprLth32iACAJIaAQPOmYZgWLAa9u5IrSjyaCad3ULw0Jbh7dJd9qak2
OWtQGrSgH6ba/rv/1tMcHuww/w7h4mU9qjLOaZnxGWcIsVqjPmzOHwMX7WayHmQUn+Gnjbty7EBp
QDa39SCzuu1fG4ZvCjd02YbwBtj6DnRIiPK0/JkD3uer8x8Njgz2Is3TCIGa6fqxcLApWVIwR9E9
zMQLFOgZAegjLtJVC5MTEVynKXlM12XPAnJoGwQ7RRxXJLvZcUXzk7xB2/wTyvRnpcgHNCwEogKQ
saf7+8+eBctB9ylee01PLaGPAcOUsEqAQYtRtoAT7QPFIXPQM/FEXS2e9iHgTO8JD8/YEgXY2rmX
Kdtum5APDtraSmFiNnGU5jNp+BWv+a2GHccAd73cI2weUSH2uE0VovjG7GnG30za7HUTyZug9JHx
8KXS6qGXYxnXoBWhVYMCYTkA83sK8NSp0HkQYJXd8Qs8jfZjKH+RLniSdYVEv+V8/40mBk+uLvtq
Yn9zffRNSbD3YfYOnR2gYwnZTTuVqYwwCYdF6xtVMqAtcTUc4Gyf62X5BMolQDVDS2jjA5rc2/2J
ktE+8bQ52qp/jOvmL7z8IXDaymhwz2O6hbmHagDm439hsVsOWf0JeuNgVH0MYwjNJi/2OlTnRi4F
5uejr56XWHyau/QhDMI/LOIv8RyX4TDkurYf91cFMsyX0OSUMbdl1P2hdfBIhL5EhDzFrAoxIf2P
szPbjVvJ0vWrNPb1YTXHIHnQVcBJ5qhZqcGybgjJ1uY8z3z689Fd3a3NMjMbAgrYZctikDGsiFjr
H5QfOiWK6QcpedXeJtlqUQeQ8j0oS0pCOQcuc1yxOVwBv17Xbr+nAsbmbBaD44LYSWT2CK1ycveV
V7xPkG1SpGfJ9A+NDHSiJ4GMm5v23pGC01LN8YgAssQ0T9v76T1SUV6DmtnkVnzLTemukJl3yEtF
Nh6SlUEBgVr/+4DeQ22Fa5WqLhpdTtg0lx5whMiWHK+qHiTTcjk2VeOuT1EDVuX+gulOaaTdKnVz
y2bulC2Xe5vEKqk3DujSzs7e8Ynm+WQxV0moOaWd3uRB8qfWq0clbhzd7td+mL5NVoPSkBJ2yXH6
7aFQ3R9ZTVW4Ly5S9bWWwju9bPaRLO+j8U03uwM+9/QjbEiQwqXxImGTYtbKVlasvSu4sVlF/mBb
yR4xM/zBBEUII3amXpjmR9D169HXEvChymuZjru8m4TOXParLPnZNvGTVCS3jTu5cCrZnivrx69P
QIttq+GIKOSG2553UXbRLhis7wSvSyhL75bXcHGQGiZaHDarOoxXlhX9BGOTXxpKH+7GUOx7vXkB
rNVcBZU0/JRU32svyMokxSqvAxAurq7FrLoq2TZCGS7k3m1ekpQejQNCjGKDp6BYTqmjpSRYJhIn
NIq/eh2Olxx+7Fu5LZJnq/fEwcqH4MMFErk2qla5U1vCiGxKNcu89TvqSs0W+IZNhB7sO12TU3LY
wD0VIXxMMpX+m+xxT4q86LaJ64HzICXPqKNCExbIBA1c91e+HbkjUgkynaJyFNVFKa5HiqfXoP3G
bVpZ2qEq/dTJe81aKVVFPZ7K1a5TU/gXvm+AMgr1i4JL3/dBEaWjjGN7GBo33NhWUB2swC86rkPN
m0Gtey/LZTDus8T1jr7bPqbUIteNF5nNytAkMnaT1RA143bjVwCBh1i/qLVMHMIx+pYpqguNdsye
fbKq2MaxH4fuN6vMn+QM5mLaRlsVG8nVoCt3fthEKysOi1Vhd5FDMV8HTZApK7S/5RUld29lBoXg
Jpek+5gWr/D6vK07X97UtVbs7H7UHFUDo+sZ6keBu/tKa0l8EMiNQzpqEtOvj+7sdJRJrCJz5TV9
cl2n1mOoKVeNAfrTQoSejMC2U0tlpfGGqz7MLitN+qiNsSOXmEj7PpMyNtkofWiLyt82LQdvoLKV
eBec/tZWXN8Lray/l01oO0AGJzwoteG4qv4kk/zqyulNUydTKqm1HXnQv5mm/GrnLWUW0ZDBzvNy
h5AHty61eOmoBwIoth6Zn+Zln9TBhR4Yd/3Q7ZU0oRc6gBjdzjLbgyHJz5bpNasUQOVlpZO5Nqsm
dYCVXFah8eCJJN4PDUfXzBY5QauN11QjEbAv+KdyUvyM5cpk4xrrXZEa7tEzjReqd826q+KpnCdp
hyTKxp1PCFoJMb5pSkueF7hDx/wClMg1ObhMOva4VIWu3Qvvoi/xJMwbhd1zJLlTkJt2xl5OHTXu
+Wgub96gj6u21zJ4H4P8pIv4lsszPrSy94Zcbuw0VGQ2Jd6uK5BfFNGj6r7q+3Bbez3Ytiqzoala
3LOG+pibRswGPiQr09SvxkF9oHRWrNDtefVUOOOTkil3HWMbGNqF5AffQfjeq4l49+s0B92uOAZy
FeSOuHOOw0gOH9vUIS3eA1/9UZrNQxrXEiU2riQsGbHW7Rwts8568bXiJgqG2Kl1mwFIgWcNaadc
oekgOTL203hxkFw2KbeJImkci5TLZDU5lGw3YLaiK9PlPO5H7YvChcycZj3F8ZvWbe84uD6GlHsB
N1YvCUR0wArjHcrmN3bpfUdWOAI9ab0oEyVp5OyghsOFko3XQGzbVRCVj2A3I5Jdk0GrTCXaSz0f
1m1vvgBCSS/CgTREYgnykfFFPASXctpuB784QNw4RsV4b0gptNOu1EFjpeKqspUPJOPKlVtpNtpL
QJ9jEoRrczov1ZpL1rPfl/6gbnqdIprv2oxbQ2oWOVCGNZf7BESJGYzWqouTXF115dgfyUT7L4o1
+Ne5F910BMlMi7yVZTc1l9fMIX5eRqp/k1EahsckDIDi3rUx1t/MeDxUMUXgPIl/GFq4S216MowI
I6KTX/RhaIGLW9TXzPGb6/XNOtNNYytzv1xNYvCdFWorUrcHVYHDoUsXQtcssn/5Xq1BNvXDVVWG
+1y3rlQ/2o0y+N6x8q5iwzuminhX2mIXWw3afGZfMrlMgrj0TES/Ti1rZ3O6qezkUFUSTFf93q+6
foulWcusIWnQloALCzfe1yYFPq8BOFr59lr1zDt4P0906asaEPDzfFwnSX7vFs0mNwD82ApQiU6j
s6aKZNNe9JIwwQ017mZSG/bc4XlMKXP1ALwIYWqzygLj6FmmzB1Wg6cRpKSQ2v4DOM87Hp83I8XH
xPcC4i/n74rkpqWSh0hD0hae6H+aoroYIAyEqXKJiu8DUO4t6p9OJLzdJBZcj/a+ibV34cqgPzuO
s13MobT7nvXZNzvLbqxG5nwgx89RPr7aNSULahrVykRnJu/rO6OPmV4wzrJU5hhsOth1kpU7loW5
L6hbpsNby8ZOxGED0a9CzAJ0dGTs4T4pZDDlV0kF7p2RToNtn3zUkX5Tm7hW8fiMJEs3Mjb9Nsg5
pjacQAb7iiOch383qk8OgN319K8nYQtDhJhuu06A3DVSwjoYX/4Thy25l8JzsCZdxy251xaQOcGm
tMutJ8IrL+m2UgM2Z+jWPo72bRPuFVzcZAg1mqrcyzqZSOvRG27cKCTI85qq1F9OL89SWbtSuamG
F+y3Y7Wn1Mt0bo1jjOHDqKakfxDGpm9GLd2OCAPHxnOkdwcM64AWeD+r8hufbHH6V6J0201eUWhB
dXX17vXxukysmyaymOulw1vIqetYk0ZIUF64yAnohs6terjvG677/iv/T9U5uysVFQ5qLZrJ4eVG
YJVsZ9HGDINrjVy6EkfvFKfJAin9Q8QhrHFAXFq3KfiKx7wSQuVaRA2eEuP3ujGODXyIkJ4pa/Lv
lIQU4a5axd9DUCHOYepHqSWgaKy+B/GfZJdeJi/mqCP3ZEPUrqkjV2RV+loDO1pSpUxS6qnjtky3
ShrdGOMAKJfD75i4MK/j115OfhqNeiWzS/JAoK6bkrk6kb4r4yWRn8fSZZ8rHTf3t12XXJJeXk2r
AILGkZ18JypqXb5cr8rGzokeyao2ascau/vWk7dRLwEiqcjG53vmhqwne8CW68wATEz1MU7D2yoK
r1tdHGUaIi3Tx8qOuu8VZLE14jN3airtvbDdhVG8HU0quFi4SVp0p6vh0ew7cpJQltnx2afGdWY1
JPOA721dKc7XoSStU725E3r8Daj4wSjLKzoCvPRkKs2JqoAdYA54M7F7VOtI3lkNJM7hRUEWZJUA
xpC5sJFPAjAuhksGfBDp0Yu7TdfZ61HJ74x419jV6zSJJCXYROSLPY0cbfkSTB5Avrrqm/Zj0vuQ
UwTZRpnSXv3IMIYgXFz5So6UtYl2YW+W9/jITZq3efKLAOiRbrEpCZNcI7RX90H1LGvWXVuVN6JN
oT3oV7JQLzuwwcCis19LT9Gtd1upH6cZEPfILom+hdORv+aEIBW9+0myKlalY1qx5IZjHbk7E+kN
ncAMN3tf58jVt8XwpoftbWQ0+3j4FtscQDrE2ZloAadFChXpcJ2w3JKWfVKxa0Ro/D1ij0IC6Z+N
tzonDLWs1xFfzyXGiUkv9lm10Qt/NSJZpqj61gpqEP8ZSPvh0OfJPkMesjDg4uWOz20yca/T7mYE
CONPVDaugdNEgpV3jLTgwEMvOim5jSLzyauGPaeOlVy7qwpaI6Cdi0zIl22v35pC6h3dqh6n7B8C
5wx9qBp3ke+upbZZRUO1TxqOCKqCr/UV6ai3uh2vEl6XBD9HWvdQmd1K98dNWk3AqeHRna7Wtaw8
/lpwk4JnaUQvJks+0e/lHkt6L9laBCnc1n5tTRZpWImiSQtSPAFOZIMbh0lM8GqC/k9AQSSdwMdF
Nmd2z+G4vC9I5Q3FdvqlsI7AxtqX2aBtol695hNyzl0MXFMOu45xmkpLQDnulJolZ/907ZbbQQWq
vTtMh40gJBOqkALBk2NAKMIY2i36OQ5MtBe3y7eFmlzUUrSbArrsvxaeDmfg5zRORMbraUzwLnVM
UuOiD7gLa2tm7hQ+piE2sn4fjG8KmfWpXVNwI5l+RceFoDfcTeX3W0SDrvpiO0UUejgFaBZBmc6w
P0uT6Coo6k0+YOuWPvuE2Q69vClsB0lwE9b+E59rVjIVYZRYS9Xpg+DWa5QtMSJJqpUMhdJggwCN
RyHUeLFsF3xXwr0lAwrTOZVlHzzbdOzC3I745Ki9tQ1Lcw3oiRuZtgYGdOBrGnBhzrRdhmP4ZHQm
HIOEEIBQ9Epk2nVMepzb1L43xcMUX3MEJ5uw+FmMymVpAqeiFOkeZWDaxJCQiUUMJVmxKwc4mdVz
lLq3UYiTcNOvp47PqAPZSbaZXiDS8zVTXm0Uh8ho8J+xfBHpeNTy4BBSUeVvp+Fm8wXMuZ5WTgky
cYpjIxpFg9+RitFW0GYu+ZcA2EnXZA7K2deZqR51Lol12JLQSq9Gem5kkvvxDxCAlBfiFWeEOLuA
S7/lFZq4XJNC5MoIWHqAfqFxVLTv8GMD7VEwZOLWBsfp5Kl70eV2z9kbRdmEsuEKyolGwrckAZTG
b0HcvWFb8GRV9p/EPshjkh454VjfhuiaOjC+8LAULGbdRcipERSfFNciG2jssjb0kVCpyNlN8ycy
3xrVfVFl8VjUED+mDqRys47dVt6nFNLi6YG+zxWXa9ZjOemxAiK+17XxRo1Jr4zc4gw9rp2xGFhk
E/puisDTz7HTfJLb9KN0u/SHHMt3ZtZT4dFfYTBwTygfWiVaj2Z7zLrhFomSu0xXf4hWuRBSxazQ
sG2R0uYybjpoNf3PaZpQv/0zMsY31FXpW996b1P5vk11cncGuW0ze0AgMtsqY4pvjcaNKbSl+2k2
Usi9B+p/1Sbp9ygcvwd6yckgv0WmfENSYUsnHjyp2xiJDTBY+S4K9QaWxlVphw+yEV2bon6UKH3r
1EUAkEmPUdbCH86De8W1h8scG7wt/M+LOi9evFB77iL11dO1oxFzEAgMeyerSHkmuuKvVb0j5NjF
vdsWd0mn34yiujI5GnCfQBS5UGmk/aXjG5r1JkqgD1lJxQk/Hri2qsnPtHFfAdNdcV0JVxAYTATH
jAkxSrU2irkYTeu+zkS/0uL8thftbjSr25zEAI4+6j3gPABo9geZD/xZSGijSZI4JcyUFfSkN0UO
qlWZDeR18voGMJa28vTsldD+qKLbv2E4XipzKKgxqC+Vqj1xgL8ThnHsrOzdywaEZuJ0m4zmhk/e
yCRlVWE+hr52KzJrW1nBprU43nbqayEbRBiiGTsoudw8/lmCUQb8U2lrRcUeq6tJA6GqP/bxn60M
UKOoXPsSGZXpBWMoUAIybhrUI7xQSjVGZXUbhUtDX4cbySyqq7hP33I6I6rqYwb7q+5A/oHTvJtW
sCko23Rt4cSF9q3jxJBHXGumQDQFYIp2Kzdh5XRGlzmaLv3Q8ol1RdkxKuK3HEBB2dWvgdFnTpBU
r70RvJPZSdm5DQoQzbqqjB9pCiiltiAZlbqyq4T7BCvkmcr/NtOpbMtEVaNPX7KuQAujklbKkF1k
pX1PiIe0VBFvJftYj+E1h7NnkbtvnmfBeJHGC8tqASIbD+RWLvs4fqlABaVxutdq8xJNCV6dV3HJ
m8tDcGHJ3xvqVv5z5NtbV46eshg8F1DR0EE4BO5efAjkEVbUyAEjV/2johGkUMN6wOoL4HgN/kAP
CWxjG22gAr3UtUqtMHwY4vHDCtqtCMdhL/ltt4UuBVgHdGGxGq28wJqNHT70uepKleUeatSyWV+N
CXffuxVyJu9GONHbuoKv5Cp4+hqtFzjAmBMK/M0R5bjojkQGqGgYWCgMpN3eJsOzhxsbHM04AApW
fEBt5nMQcvrGL18XhvB+aqWZXFTAHyhjj+O2L4CiiVy+FQgkX0XuAHB80MCNeUa7Uru0WcUWl1w7
VCJ4z7AalSwKdnIoPnqt3rZG8V7k1lEJ+kMRGkfXb4xdSFJ3A4g9CVZqSPT1hEDms48Fwt9oxFmF
JW+T2pMcw2iDP6FR2oCD3fT6/wjRwP51dUp6tpo5Xr77kY8duSJRrrxCuhoT/x5i8K6Po0NeUAtM
blS9/PiSssbccMgoxrrKjQDxjiCxLqjOcE1R7e6M6MWCssYvq8FP0iOxXCeCEefpKHZPIioym6fW
cljv5Oj99BcsCJDN/Ya8AJ+hNgQbOgIYVATldlXc5KznSRdm0oQ53cyCiopqIL3x6VOgdGoUz3qU
vHvFoT5yLSfxGQGPpUfPBFpMWETQX6cvIHMDd9lTUTepzPXXXnwmmlTrVWZmMbK5MYiLlYWmpzK4
X5OtUWe6LNkoI9ETQi+X6uqxUq3bDPTj6mvvPVNlSUaqU0WT6BsLA9xd1Pv1StTKOS0mZXrF36jW
qDM9lhGQXhi0LLooKakG2aWac8JsTbQS/MEo0g2sk/SbpCdqC4pV5b7b1WMHNVJ0iE0jdZxAVsxB
KHxtmOYWRUWrB1k1oH4BhABgXp5D5ATgcEaZeZqlv/nauTGRomWD75oRZrBFmdRkv9zhIejU/koF
sBhuT4/YwmpXZgKsdVOEZNEQrkysh5TbB8lUqAHyoyY9n25gQebmlzrrpzU4DCFpO39EYU6fajjf
ub+QB/Dyd9n/Oa32mLTD6Zampfe7/pqt9iLl0oPlJzqTnvued8l3pbTOKSYuKEspU5ufvqJJTdSH
fZ7NJa7LjiOZYwEIGp0JqCb5uqLiePojlgZ9tvIDBEqMEPjFxpfSVx02qFHkh9Jrz9imLPXRbPFr
tjxo+FzhPglLELVH5Fba5otyZr8sLz51EkosVR9B2dv8OthNfeR3xjknvKU3n639YVQUiMcTC8SU
3oG21mvFi/Wv6e/NzYiA6/WJZmAEUuH/sUZ1tvxW5an4msjx3IioHRpTafppR80V/0ZBhRix0vxM
lFjol7kRkZ9rTUf1jAnjdpeTkQF30/vTc3Fh0stTzPg0nk0/ym4gUNJXMBz39ZLqnViTaOggChYG
hH0oPqdbWjgPyLOla9VZkUsK+vls0Ml1WAYZBfwWYCl3xhUVCNiUVOvuTje2EPLk+Vo2FIEtgI9u
GzqBeK8o37tCOuiyEjjTTe50I0vDMlvH4DBkW8i5sYk1s3BMIPgNflRfCxJzX6LWg6Q04oSL5qH9
LCERlnrjtW8bh6+9+3wX7wNIgiZuilnQOVLQ3uowLU4/eiG8ybNV3Aq0C0yLN7eUYCuDioO/d5TC
6ksHPmtuTlTmWSiMyQ4b5dHeQVTIO/hxpq5Pv/zvx9SauxFZg4KRpYuTdkgaezMlgpRiFNvTD//9
ErDmXkSGYQsIfiihx12T5STGXcO9KGUgLCstT8HnQ1WLwEsKpff+83v+/Uf/f72P7O4/98bqH//B
n39kOWh/z69nf/zHY5bwv/+Yfue//81ff+Mfu4/s5i35qOb/6C+/w3P/2e76rX77yx82+ELVWI1/
lMPxowJk8uv5vOH0L/+3P/y3j19PeRzyj7//8SNr0np6mhdk6R///NHh59//mLaef//8+H/+bHr/
v//x/0pvekr6Nv+Vj7eq/vsfkqH9TRgydlCKUCjkqRoToPv49SNT+5tBlcm2qdXq1BAFG2iKLq7P
r6nK30yMiFRZRS4H1blJcL7Kml8/E9rf2Ft1w1QMhAJluOZ//Nfr/WV8/me8/i1t4G8EaV39/Y/f
TUChKlPjnwOyXZXKYIVkZBSICWjmfE9d0pOfuuKfbX1+9u+i4vTs2aLXERzKhDnGG/aozWiCiZko
HYOPcpnun7sfKNM6n5/RplZm61+uPBvaEa3Q3I5EJHVRdGnBeYGdr7ZNrYFtVx9V37ZR74hz5/S3
LfTbXEIdtCF6YAmtZlr9nhrIv8i6dDz97IV+m2uoq245QibJYuDEZGtQMLkaM2DdTStnpM31l9Ot
/C5u0m9zDfXJBy0vgjLecNmZvM51MliDDVo2ioczE+B3AWhqYvrAT7u9VFRtZuKEujFAL5Bk9KHv
yqZjSPZUwHPwgDj9KUuDMdvr1dKMshBCJtKm2JCsBHJre/jT/pmjxNLjp7//9BmqqlVjkEUxrpW4
wvfFRAJJynOK37+7zUydNNvWzaLDzCNO8fJWwRL4ZnCvGco2D8I7UWVHT4fn2FWowUJ2/sKOObU4
W/OppqGegiraBkGri77pLiapycAKtqdH43dnvOnxs2VfBQ00kwhqWszxsez6etOWElnESCERpikv
RlXduEP8Fb3xqbnZ+g9bUFaJCxkx7lBRbrq8/gFuRKrOzOGFZTKXM88yvW201oo2ViWuCw2pSSOx
cPPtz3npLKz2uaQ57KOo0jMzgj1a3I5SfS+rsgcgyT56EloNp8dkYQrPlc3tSkprU1eiDfpG4qr1
0+bal1sU9k4/fqmTZgudrdRUbY0xGAz7PS78aB9xf0DXJdABI5xuY6mfZos8RVS2MFPa8MDJ8vR1
2ss/PdK9sVucmblLnzFb6CYqK+iF9BH6ucApSfP0jpfWbyQprc3pj1gah9liF0UVNWONYmuJ+slb
MVBhQdBg+NrC1mcL224Swx1Qf90MaRk8xnWu4n6jpPFtKxTvTDBcGobZ6k5C5I2QMAg3hgjuYxeW
7eBXmxFWEaSDr26vc430AZoaBRaNfqorlB/zQfccGZGvu9PDsBCitCkWf4roAhNoBF70cONH1Tf0
ke9U0mJOVBnggVFfu/fi6FkCsHu6tYUu06a3+NRagtSSLE2ttYHHDj5I1dofOQC1Zg9WtuVM+d8H
z//9aetf5NP7EkkzULnIJ4C8hy+yNUvvz84SAxBO45xFwtK3TH//6VviuqvDCgWVbdNCFI/8Ojgi
NxZS5k+SfdEC+Dj9NQtHB2222utGMxGb78ytNDxY+lRz3msWFAcyv0Of7L7WyGy9y8OQGCqGk1s7
1euLFG7gQU3D+KJRMccbx6HYx5V8zrZ9Ibhos6UPMwOZ59YWMDGy9yQwXs3Ae2os+9vpb1mILNps
7XdEQtdDcGnrDR51/b6/09Px6WvPnq15A8FfWM6jsVWjsRFAodDw2aRtGiF3dbqFpc6ZbeIZXCkl
kFSx9TVT6Be6L6q91xSGvW4Ts5XPTKqlu8I8cwyIuFRU9HQ2KehGPwZwKqghmgVYDFR4v9uu8TRa
AJy7CWxAWf1LHzdPRYVeqYeSKSwMH0YUawdYzgmkb/PMVy0slbnqu1FJXiwJmDhKJfc3ZelOnO1W
cURkuo/W0Dc7V2vqx9PfstTYLJaNQdso6ihRoR8St3ao7eIpQv0yyD5icC/tFgK5ZD+Ftgv87XST
CyFnXhJRYm0s+taflCeaS02iMC0GBIeKJyG75teGaF4YiWrqxaEeM0RobR2HrOnQ0aubbTuk5z5j
YYrPyyKp6lpd4jP3XHDifZDcWbp3GUTKuWz2wvPnRVbkHN2alKa5SVRcMdrOsf17O4g2pwdhIbzM
y6sIb2ulbIHeMFEzGEtta8n2mb5fmlLTB33aUtpi9GxEzMyNgOyBYoCHFj+YTjsyr8oMcXWzi8/M
pKUumsX7vjKRnTGYSZHbbby6eBjd5KEx0df5WifNQnysjlBtNJcvkaRLSE3rXpe+UGXhljMvsdqV
koO/4tF2b1pOZybfpTzpzrz30gjM4nvuaiDZKsncWGaFsIK/11PwmaKzLUf1wVBEYfRwuocW1vK/
lFsFPlMBiMKNXnUk/YfvZqMBTGqB2HfnFtpCG8psPkUymgNBz0KrgM8H/VNmZ1eWh6iWJZ3pr4V5
NC/dpX5tBhDTrY2wURNMKpQGbb1F3stibn2po5TZVHJrIy6qCqGQ2MNBgswt4skCYdrWf811+Uwj
C4v6V1H808oD5RUhmEsjuheIndZK6QasVHJmX1p6+mxWcYjKS+SSrE0SjZdJbB188RWoBKvh1/7+
6cX90DJcvD2Qn3GrCzmuxMqMxTlMwMJ7/0vlTgawZ02jm/nRAMgN8cE0aYft6YFdevpsA4UPiYa2
wdN99FJcN0VbUqYUf/rhCxNzXrnTIOwhU0CX56XxrEbIS0vlpYI04enHL737tOI+dXtbK40qEpN5
X9v7wZSuYOG9n370QgiaV9CKtk+QOglsrKXEpd/jVpJUl1kaojBnD8AQ8+acp+lCeJBnK0sZ7Ni1
MYndpJSJ8r2EC7xSZpidyGfKpwsJvXkpzVPdPK40PiUuoDvUrSPKzl1hdgv+T3ko+mFXxOXF0H2l
zMNikGfrbFCLxOwBtm1ELj6a1tvF2u0YNB/DveyeWcrT5PxNjn1eY4PqO1gjag+bIElBAKJ7cQEq
Hf5kDZ4PP0SUNoJ7jpvr05Ph9/OMsslf51mDvwf+jq25iYPkTdGLXdLoXzoCyPOCG0x7N04rHu1i
FdLrr2l2Z6pfWtryvN5mNXFGR3GQ8Yl6l0WkNnsr6M6l8H6/Qij1/rVTCn80WkxNwM9G7Z+uGzut
qe07Y1hnWY5mUbI/3fe/DyH4gf21GejobhDkHPQKr7pEIXJfotOCqs34FR8yMZW1/toA5iSJa7uc
U6M22ON7ihxhewYVsdRF86WdNQHECd69Va6MVEYG6xk96lFFDqU3zuz9S3NT/evrF1IJADdnkKMG
IqY71OXGzyr9zBT6fXCS7dla9t2ibQJNhzfWFcAUPHFZy8EH2kPpl0K4bM8u2ornwaVBmx3+Qj7u
dHWI15XummdC3+/jhPzLmOzTBtHpit5gjGVS5jero6UrkoPwaAdsNvN3smHaeCLZ9ZWmSOOZFhem
qzW9yecWGwVLKUGH4Tu5hnMNwjk4+N7H6cXw+1AuW9NE+/R0PFdGLZ6eHtVH2zoaya0+vGUl1lip
uY4zmF/Rme9YmFbWbHWHbt7Kek5LIvKoj5oi+iY1fut9bdbOy5VeJhAwpQa4scpKv8Maozl4w1lf
9KWXn8UMHRl8qPgMuytE/VaOSf8d1Ub48KdHYSFtI1uzkNEGqq0oMZM2UO41vK06A+0j30MrXb6J
ilt8DJPhG6Zsp5v7lZH7191OtmZhpMzRlOhDmjMepIfxR/AWPyIRuho28cE74se2Lff207ir1uRY
tp6DD+2qd7q1uUufu628VRx5nTr2OjyzZS317iziGMgZ+qHH64xd162Q/TJATg3W+vTXLi2gWcTx
TITohho93Q6swWFAtRVliSo5mBFWSaebWBy/WdDBAwL8gwbfXEmvE/sxSLGEyx25NLY1JSlEo/L8
SrPO3WoWvsicnR4KpoqVtjapCu+NQgKqiKFjnU1ML4Q4cxZwjCKs+sTgW2LTv6CaC2NW1x/kenyy
h/wl4lQEY/P+ax03z+kUfuJCydHsXYdcZoIlhvYDRo3e3mvxn314HcgD0jzncKK/QJW/mffmLNph
LIbdyvRpuvut0/0GWwbtIVbKl0yZOKhHQLfb1BqvLfku1s7MjYUNz5zFvQxFAS8fGCwZCYNtHuLF
MFV7KN9HxbEf/XOe1wuR3JyFKLyeKqCkAk0ZHYccUxfeRnjiO4rvP+ARv1ZuY16OuuTvG2p/Z+LW
UpuzsBXJVlS2gpSA1yFDXCPE1oTjVa+G92Gbkv3QEYXL2issON5Oz5elmT8LXBSQVfyK6EwFxdIK
Fr4w/izkcXP66UtDNYtDjVp2IYhATle6QGj8BSoLRKR6ZXX9mRYWzm/mLBaphcCoqJ82Qeg3mYfG
ReA7wr813YciOxPdl/poFosMTyuBOdJGCeeuHRFv9BVYR+dSaQtjLmbBB+sJ2Gkpj1flAq6SkVzb
in7INbYOW75PFWPdRpW9Qk8uPTPLFrYHMQtIUtL7WTBt7X7fraAlOAPiladHfCHWiVlAqJHi9H2Z
RdNHZbIZsEdZYc+jO3lT2g5ar+01DuaxY4bxuZzRwhyb8G6fD1yiK7OcUxfnlECsRPUMMg4jiKfY
O3cQ+pVA+02QE9O8+HSk84tYUcyKFgKjQml3aC5LDbmzIL614L1BGrowVH0DJBORqQznhwyJrtx/
18Jzx4ulT5xFBSNTcY4bmSFaaz8lQ6vu2hJxZAXlRrnUszNDtzQrZqFg8CINKyeVaV70HFRKsZu0
Yr748FkkqDQd97uGPhxS88YoDRQjhTiz5y2szzloMM9afUwknl02yb7Ess9qrTtIOl/L0ctzuGCZ
+m1VqXR/742rzpUOQSKdoUEtrP05bi/zENxN82lqkbuCf71v0uIlaILnuEeAUvG2DVoS4xAcTq/O
hZ6aA/hiOWjHNGm4nKjQ2e2hDHdBFCNNHln55nQTC3N1DuBDYTtnZ+Su3iATiSTyW2njSKXD4Yat
fGYyLa1IY7Yi1dRDmqrsOd/CHh4yOMIHPbjsVHQ34kNJ0b9NX+TxgL8ReyiCiar3tchpzFYiB964
RVfNxG0dyWhdwylBzs9sM78llpHmmMP6RIDwIevExFFUUtYRksTbUddeY+5fMKE5zcuV9r0zS2RP
B2naENCKSKw0drCzUs584MJ+Ogf6QWUF7D3dHHy/KTd17yFKb0JgtaM+xCMAFvOAQ9WZcVyIOPMK
4YAqVs0d1t41Ar40lkgIYJXb0/NwaarPDgZxrboIFRDN3ArT50LCb7u/bLvhzMJdmuazM0GUa5lh
N1OwDFppLWt9hLKpaawbqa1uRh9n6dOfsTAecyyh76tJHCjkjqRkuLLdd/QSN4Pdo+gYbhBU+Nqo
zwGFOkqjaSjzNVF8l7oWd63sqJnfsEt90FAdPP0pS5eFOaJw9DwFkXG+xS5TdJet1zCwLwpLXAEr
xNnA3TT5eBdiLIsXxLpB4eF0u0tdOA3hp+37/5N3Zs1xG9ua/UONGwASU74CqLk4k5KoFwQ1YR4S
M/Dre5Uct1uuY5rR97UjHLTPsUUWq4BE5t7fXouaW92tiku601Mc87Of0T90Uoh4URJaTffBr/fO
zse6WpO4kDHqmvx2mJ92MRmRlqnwdd0b4nuNU9AyP4iGvXNhW1dLkO5o9sqUoYsxPDlo4wU9LQ5R
+T8ZxWQRssTf3y0gDatkAMnd9MMIP3f4hdFl48AAG9RH2ev3foOrvQC62ikzCq42lJh3HQBnj4lY
O/soTPzOqmJd3fnSjRRDT3ze4CTqowCefi4h94X/fjW9c+NfxwxFa+U9I384V1rRhP1sfNOm2Ap0
GHsMGrbaB1fTO+/RddxQy8BcWAk/JrfjI+a972VhFD4TBB+EA965Ka4DhrrpYRd2eJNWa+FMqZln
5N1vlqcOfZ09O27/P/w5l5//x83HYLKTMjfAhzHGuN8Aty3lJwsHNLDUnT1+lOh+7+26uscRJUXM
2PNjZveCVmHc3lflbG/zKco/+ETe2apdxwsX2nPAl7i/ldV/Grz63mn60LEcB3aTNwD6ic41MrTO
kPf/fqW9cx1f5n/+fOtkYyuTlh8fUTzGZ+ng79ULKK7//t3f20P9R7gQLJfmmDnI0SINUJ9kGzeK
QhHhItfc15So5op2volmCOjrECZFThCVLKVOBenfX4J5uSP/4WB1HUBkTIWGlB7JDWKQDn5+W8Da
GrOjtH9OZQEv5bnW8V9En9MR2pXxvGhNgLjA94yfC+IBywALDpgvVOMX+FlhoT64aN99b66WkLzE
nS0Gnkhdv960en+YXTw8WhKmGsKiFaH33bga28j6lvXTrQZzrRYfjfK8dylf7SzAIK/Q0+D89OpG
rx7Hde9+9K3fuemvY39LXTVDvzpyJ5vpkMbTQ45jepvIfkVCnhwhE310lnzvJ11VGFQ5xsQyqUIa
ax3KaQwHEF1l+2rqObvmDz6md5bia7BGurT90HZtBF4I8ZA6aPMc2M39h43f936JqxuwyLAM2wPf
PwbV3K3tbbHICwh2x7oZJp3zQT3znQ/cvHriMu1CkoEM5q4Vpg/pD+EiktMPFpH3Nl3XKTASEhYY
y3jajZp6EGiPRmig602X4VxK7hPMPka1pTGNkvOjPes7K+Xv2/2PNb8ymdwdR23Yzw3iUAPXRQWj
QG7cBab9MN8gL8G9UWz+fRVxfqck/mEZuU6ICQW7GKhgc9CGwdbvtLVbu+wAYjZJrYPLAfvJXphX
fJ1kDaHScF0zwktDQOe+nmmQh12pHOcbOVUPEFeszTo4w3YWQ41yY8aPg44K4WE2T1OKF8d2UYfm
1gjPtevb6FjXU2oHPVo2WNAznmtrpw1y1ve2h2pVNxvoab0XN4wxtm7bPrsNI7wZCNVGtc9W7Wj1
fmr7FMoYi43LWbZodO+4MtH5dYnX0no0zF6rd8QpY3Wky1clhxZ3ZvcYUWybnq1OQ+tm0DrTtnAV
pnQNlobJzzvD6hLvNc7MTGB+1ZGgn0Cx9ZACRwxLSbUBAt+6960B+TxYm9nEWG0zlvPQtPk8nSkO
WF90qQ3sDqxMaSGtWIgN0obTEQzoLLUtFHFoRY1sStyuYMvMYDK7adF9G2VZX9Otjy1dbNYMSFG9
r5JmSLUwJ7G5REhTltE6uTMc1R+CcekGip8x5Y3h10KnmeQvSI7GHwNuEBOUcjs0rns/1SAAEXU0
rZA9WES74wObK0C4XoJDoXQmFOMaYxqBaRpJf1tO64zyr53zJ6Pyei0oE28GyKHLnowQfuVD38HH
wyji3JaurbUG4De9rNZzYpplVWFhKJblJoYfLW9dZuBwkQrLpgq8pot4LVN16uV4KAytKvZTJcx+
CjPppt4DdgPNO+WoxcC/VDEn9QZk22qXU2AOaBDmYBmTuk9uEZ3OESTLPC0685QuFg7tRx1dcpsf
jYzfZtnoQyML+K42iqZ5NxuXKFtgwl6VMargaLT7UyWwd0DbjLtGoro35mTcoMcexTerKDjNw42l
d0/9ED+9Z/vGrK3auMM3384Y2taLKXrLebaVeBoweNEsmodOWo/u4lnFEq4rAuz5lM6FNtfPHuOZ
Qx5W07BqVpBURSx/6o2Zw19s6j5KmnD10Io9FbaB+HVTFMXKwhzFVkNXrUI93JahMXbx9HlOjaLs
giqFUkZktEml/Y0gq55go0hMEJsbkWeZoZ2Vk3fr1O9K8JCWdrt4cdFjO0yyfLJM9J2iF7xdieUJ
g/yaWLBgtWUHQAyaaVHkxt7pTM3KGM2ak9J5Gsy+r3NWAq43uVty/K9fLrIk7W1Fk5k7RwR9jjts
ANt2XrItvDpO5XdD66wKD6xrud2PgV8/c24Ga7V6AFUFN/78PE5y7BN/qKLF6z9FmCmgjzR90pWv
BTS+SAazsPoiO0U569pNqmxDvnHsXofEz7pi1ZInMU4qfsAcD7Rxq1vr5D2laSemNz0rcO7B4bMx
tnAQ0CJQ1Squker0U5oY4FK7FEk1GPR0qOr9iKWIW161yHvg7q3zUB1SWZJa3xZ6a+BtXqVTWg2l
QHuEm65kUi3dIVZaJk8LhoJRbea1sZF3u97ESz153Bm4dse8N1V+qDmcGEUg1nodPUZubNEsnzJn
Xb32iDFTrm8KKugyHaUmK9s8YRA2l3xj62nNWlew7jUi6OJ2EZ9Kw3UyJ8wEh4VfUT3qZr01dXAc
z6LTO2p40SwdZdzPia0brEcZKnHescFFO289lfloxrbPxsaUa+PTAOXDOHtadYEWaKUdx7ibTRXB
sXFddDQzZgHbvuUuqluQsdqIjQlXtVLpK9IVq0ViIuQYw6pmKSsfs8KIdEh5yqzq6leei3bGRlku
MHYNXAJgA8cJV8y4rRlXl12QdaItKga1wBHa23WUiQN/V3HCEilb2SibQEm6jjSTl1g329xBe1+j
eksKiTaXOh+qIOQ3o9HPIIqkoR3zKh/hSORoAeRbMeWRSwPNy7yW3fpkOjEIaaTPOZBWJ07SOuhH
c2p/VH2S5Fo44tmk7sqAeDc/68Vk10goLDvW8wBdFvo0ShRl3mTBigpB8YdNLf6ae7z63TK7jWEG
mIJiI/MzhMHFN532VM9jrvFKDj5RVbaA/2ujhm+MmkTK/Edt2ZG7nd0piWnHGPHYJOg+qJh/Wbsu
j5mFnb1ZzD4Ck8wFYt/XUf81H6eiq8M27bXJJpnBM+3zpKeRyrZ6xnL5suipblJwjfOonLewEboM
crXd5mi9oCjEsMP6WXXtCwPQQ576ePgqdVg9N6rhss/KaX/Mti6sjgF5oUjBxyAXqlMidMuygrVK
Ww3op1iJTe+8DB/gK647RtD9bnCQLm0ZZxphBIu568TPEq/UNALvLrPm1bUWG2YpcqnRGP0yTTWA
zL2SuQ5is1njNfFLsxySb2Yq5+V+HItVMta3xnVTAW2/qAhNtx9r8OVejQbHRxNQmpMfVQo5Zthk
LE/ETbs008EwWoBNfw0svP0PsAakMMJCjyx67baXTavrF9aQi3MrlNe9GR7v1ug3uowgiyuIaz3a
qyVzhrelQX9g+VWkoU630O+tD2BFpAn5GOzK8jrqSeG+IJRpZo9NUCy1/eXiJtCnIm3AySJlwUZ4
M2bRKiXbAVHOX8lXO8abKNcJq1Xk1BVa6JGlC4trMU8N/F8ihxKNaGsmX0WWpv23UuAc97O6bawv
yzDRaIeAvmbeI+NPSbc38tiivcUVx6W6xW6tXOC5POzwCMTGsm/NuHB2XZ6qVMdoZQ+V76SRsWxN
vDvgCNEslT4rRvLarL0zb4wpMhkItN063691ob6V+ioGuInWkG1d4Od1OA3Q1VEHgjYYNdtb/TXS
ojdowZE4eMOIPgY7XWseTRm3yBT6JTuuYzP+aLFcZsim0XnB5KJd7GvTpSUd4SkczzYsXytQUZxh
CDd5akHarEHapjHyDI/qNB/xgND6Dk8OKFHMAuInSS432mhZ3mvYW7DSbPlOFN/9rEnH4smd+TcA
MdnlVQ/OnCg9LLVWaZusHU0zkF7WDZty7pivzShbLCGRX3e9LRyn+6EN8QyuZ4G45muik9WLkY9y
3hsZH85OcxvIX0rIpWCPNYMnNUquOB/RR8EZyNGKeIf6UmaHqkBKfI8TmCsmt2bGU9ux7Okoi+y5
NiL4w/Mwip9zmqzoIevWxvwzeUI/tFW1KtRmGgcpixdW+uOykAmo8Kzm21qjlHocbadrObUYWf6o
dQP/ll262e8TVWk528gFqJfbZYg2UI5y6ZtR2o/+WKYoeDXBZwQswjSx2ixWgzC1bIr+Jq09c/6+
yHUy7psqj1GDy6r/zvGrcQIpSxDORUq28c4etYx0x7LyS8ncWH+WMi9eh2yxL+CLVW9kWCZzSn3k
EqAPF8+MtI2dwCcuwzoqjWI7mklSnWfQm/omSyvj22yxLPMsNTQnXMwRT2heAHjxQa2xmCSRwKUQ
p4syfWCmdUpe0LYbaM2kXY6rzmgEz4apwBkwrqMRiqZgmctEm6ynxLFWbQOtZJR7J/VEeaiYQ8hQ
wER4dpQhcj0cB4ARmzGOCuPI6iqbgAzGHJGFK8YqsFQ+FKFlqHHyjYmF/+XyQC8Dq/PG/lxPU6Ee
O22cfgldg8vQt6mBG36Kh+YbF173c4wLQAqYb2xvZ82x2Z9xBXXLZ4H4CG9pZ2ftjgsvjzeIlPLh
ECFtv4TG1PrE026oA4XjkS1uhXhpw1RnOx2gI8f2YW31dnmy7aE2DnGqX8zH9szH5hZ2X93DNE/Q
jV0y1NSSVc5zDsaiukNujeWUPwtxuBt6DDye50zI3oSbf3UM52K6hgx0wZgzO7ZXmp7LoyzG/kuT
9SujdkvaU6HEKzjfMocp7kt0muw3jSR6Yh4Mi7ydw1f5aUTNstzKVHjjrVEvFXztwOMoJrKDk1rK
1MkBTPZlNwCmR/+ha3WDxWYhFvMUtc1o3Ct9Unb4vxqtlOgvtXGPeEFsmPzMsu+xMsoGT6Ptdfln
j6kYDrDZaow/4Aq3zGn8++n5na7F9aTkOGYjl0Os7WoYwa5WskaetGbalwtQFO8zlN3tv/8gcalf
/cMp/XpeUoGPx53qRDsz21fOLgW3Xrv4JOgvxdwXen8U7BgqAymYuHGjdNMBM5/H17F5qmQSKjwD
ynJ9Xd9WGCWTYZfod6rsWKLelnTviLdCPSTw5yNohd4HEdu/uDP/9Kqv6tdMFFQuzt9od/lsk+HA
rvSQd4qd3G23xOiu67Bw+oAnDeT0eTNyONbG74XcVwPe5bj3U+OrpxrMKgePMyCf8c5Nk7AXJJzh
BxjJTqU4zYY9vAWU4G2ggW917KeclGCcPjn6RBn0tMy7miYDD1V27ae5i06aOR6mWD9IVGku1nbP
/DU6rxwNDsIFkgvU2B8QJE3OhWc07hZu8pFkePLkLpQyonNOrSlNv1spnoL1XurlhmuRFRnHU5ES
GjxZ4pxwoke7tc1tlMoZ0hPRE+GJTjp4niV7BFGPt9cbf7X4PzPBbn7lZzlQjTaG2s/qdqjik2eu
m7msT23BxzJzFl56H8PWJvJctiQtj/PukeG+wOseYmX5IrrVTHSZw7fGVWFrEyDsOJrca3YCDL7e
1+p7eRExJW8Rj9imlSEKnSPP6d2qXQTuwRjTSbQB4EMon495w3tWcj8/CTbBjBBg0Dnm6Z3TCjQY
32Wu+WLkv7ZI7Kjy2VluB+/YOCV6lDK8oATABPlA0cJabO26PbgUnAVKv8bh2XB0xeM48hOWOqiK
J6+8t5MbEx40yy7Snc9a8dE0+DsFtesZ9JH5aJ1qJ7eOrocdlr+Y2jxeFZXCMX/SnTOpi//henAp
Uv5Ru2OdQZ9jpNGuML3Ob6BD+KvNfF9GQRotegBhnieiSj+aRPrdPvmnG+yqyNpprKFzy8nTZjpM
3Ova2GLzqBIbKdS6NgAZg8pguzETGmTrdLMA1SOtxlTuWq3+zNOwvzOzYUQFl2fViuJQeVC2SGXG
0Ty3p6JISsu8kX1WFazHUjV71ngNo2qhGXMj/FZ3jdlBNhHXNPTshQeS8vWqcMzXHFu2MA9dTzP6
IpCFr1vYm86pOPGEo1D4zjxYKfV87iZrCeGgcTbS2aTqlAh0Cmf9OiNwywYUrdEHTZPfM6n/9IZd
lYu9RIlSLXV+oGpYtu5F/iR/lPXcktkodIvzXTPbeKWwAXfdJ5m3HGt8Z0yJiwWDOXnGLlpxnEaG
GXcswVS94u1qUNnhrmBy96OV873l/qrJ63YU+GLTTg5u6t57Ub/DtuxTTgzL9lk3190ijzNRrYxD
078/YN6p1v8ugP9x5eKkrvs6teID2PBU+ZTzzNCd+nyz2k7zyS204bzo1kejVe/0Hq7HSSmadBw0
2uRQjPZ6ymWoOWDj4iZqDmNpfRT8ey8Gfz1Ymg9K1unQJQdHQiNlfjWcaJdNF3e53XC2m6JzWkd7
F/1q3a8ftAbfaUhck2I5TQMBwLB5WBoDha0mRsaUF7ItqfdR4MS43N7/cBVfj51CHAEvDOQP1691
Hof6DiMPfpF6h4cmzBrl14311E7ug9mPr8bUej6pgduKv8f68sFa917/8RotK/ppNmsO0Hu8EgOH
CbD5Hepxbcy2YBECt8P5wzMrc79Kow1S8b3UW2Sx7efWAwZAJtfC8BJNPLBn68ZOxasTnyRVn98X
9P/HYEzzEmf4P4CiC3jzb2TM57dqfavStz/BmL//yF9kTEv/L8vSPcdj/MPxbILX/w3GNOV/CdMF
nGsZnhAWrNL/y8XU/0tKPEe6rlNABlopHS7F/wZjGkAzLduR0vNMW3eFaf2/gDGv2sbs8F2iBnjv
BKUnjhPismj8sRRJPfGsceLEpq8r+wxXvYx9HlAmqG+1KUo2quudve5wXEUY/tbXGIsrTEVFEeV3
0fLzj/fu/q976U+U5u/dwf+9xf56NZ7pCU43rrDldWJF1Ymm6DPhqWjSOMxtHUSZHO3HRkNAQRsE
/0ZqX/Q0fuWVQRoz2UxZpnycx559HnDQcJiYOxCqb0+RN3zEXPjd5f/b65OmxVSh7l0+UNuSV08K
+mO5liEB9BtvQK/I1t53F8r6jTC/KLNeOGwhenYFHQfP86PaaCk/eSg02XO3VocNZkmpVSc2hGNA
lDdeLr8Q0hQBVBnDp97AOHXdumdaDsk+doY7tSQPnNGKMBujn3U/SnqinMs6Gh8BuCI3aOmY0eP9
iBllchn9udrxUfCrCml7/LaW1M3r7Nakx5lV0pHwM8+oP/XmfEPYyrrTaS2AQV/aUMbdFBT2SmFC
aeO9oTq192JvRk6yflrg7l+4bN8qs3sbVmO6//2lXDx2716KUTJ2D+lC1daPdE/dxm3R+XmaultA
THPQmKYbplghl3DuEBvPVHTvUwpKi+j6mxKZh8k2PzJusQ5ZHP2f+0g3SdUb9jM6gXM8qeahRkC4
Ecqa7+FG/YxWCjzDcGvVcX1ebc3bd3Xp0OsXYl9pk3cqzPxUiy7560vS8rDPKBKEVovCix7LZhnW
GkiPZGuLKyUQsa6fowRBt7vO+6XIl8B0anytUf1jLDVEtY3zxeimE/jmPfBpZ9+bLQWZUd46wnbu
3aK55QSNt4ya9VFLf1YTJdLEJeXgzdZ0XzPBgThoMk71zEZ9KLzurhvydec6CjwdCRe024r8iSBN
gs4xtFUcHXURKBfBLlvCdcc4dU4XZkHgPC4PXZQmtyVbDwj5JUUWa2en1EeQRh0UQqxirbxjNET3
jmnjVlqN/pyP9TYeXM6ui/PZnm1zW7SZddAtZN11LI2HRccENzvzSXNQqsSO4IjYV9atuTemObrJ
PAd9l56XYUcG9I5VJrtrapc8fWOl+Nmtz2OupefGGbtbKC3esVeovoBnZsRV0nJn8NKWpTJ3eW7R
OjJA1zXpJ4f4D8LN/tmwOULWDkpdLbWqp6Qc37LcEkc9qfDHxbkGUy3BkmnvNK3IbwrQh9Q4u22n
1vGoFYMTfMoQGePxaTuOm64OVwiZV2bu0DBjfez6May6lne0Fd5tSXk9ACRDL85pv+CndG/7uM02
im36VjhRiV7K5RBbjWfQZxm3e9+f3PosoYM+oNmJAmmhAA3bJZ1fh0n6lcCmOrZK7lYz3zSuZbDp
w81mttmzzDHBC6NSdCfsm6ZI5mccQ4oKT2vdVQ1jf/3Qd8fE6L0ABGK/sdIJE67JpaAPLxhEXjoK
zi9QyUOatOOm69J+l0JNTLqFU0crwdIv7frYO963yHCx/xjWSV8zzNcJjL0BSD6/E2baNHbXjRiU
Ch19xdBjfkQN/F1L+XNJJWZqWY4nDSkMTwrvKr80KbVMxRjllzp9emnRrsc2Joxh0XFLjMdZTOtO
xLxglczuHplbtLEapJNpx5DitsCtTqOSFx+n9snpe5qzzSTEB4GN/3gwmSyQjmXT4PR0VsXrUYGG
c5Qo6gpJXm/FdzibxJEAvJ+SIEDbhIJnnZavJbImzWHbp+Y9Je9oHy3GhJjXNQ4M+b6mFEPOdPlf
PnpoXt6iv72FpjAs4hQQ95lflNdz6VmqSSA04IAsS4vvNBwvfjpE8ku9IPq29aX/hAniMn9jYDPT
601WGuI4OPiTgRVgS6Hj5vBnQcMhFN5z3nwsE8u4BffTviz5To+S8owE68ucVdYx4/h48NAm6OlU
3LQxOuiMm6IjyHrKyrqnPC7SF1emX6JoBLqdL+XRaw0EwzPCr7wg7qLH45ZbvbtLxkYGTZ7q+6xK
p3PVG9N5djQX4MaAp7XxxJOrqc9DYRlv+uo6lGMunsnWGsKsXtvHyUwK9JOaSStVax9TIeu7yI3D
IhPy9PvLwNH6BIK+DtNZa8PYibsHSlbUTZr7iv9Dd/vsgbNDGRSsvJ+SEavoTJyRYk/6wmlsuhkd
YkC1xSJmsgPCRGk5X+3VwJtWeDfLYlc32ULkoTZ/zeTFH+c4z8IG9uI20Yc+YH7VZo5IpbdLlX5r
68h8wtuWiPrEcU/99WUoL224PskP6eWXMrt13XgJvldqyGMRZI32vHo1mZw+K+8oFAcKOcZdtHbk
NCTJZyuXK88wulZ17+nMlq73AIPnGwvrtl+pajn1Y+rcjBOt0yzfZa3evanSOQ3lpU9ZG98kFsuf
TjW9lUXPFEruOP4kZ+vWmEUaYNIbCSjxlttzHoOGliW0lwLXr2d/cjpjP9j28mBXHUtK0b22plZu
uXHLB/7rZ31CHleyZfHNrtjOSWzf4vujOWrOdug2Wr5Jymrf4CP8xLm+P1RY3GUUq/sux+7afyVH
snDid1K0wbJ8tlnQfLIHl7prZx9F2fZ7JOPjB4MS/7EpNk1bkhByKKcQ3TK8q1xjldmJKUiH0CTC
oNY6nXz2UPVGepIcPJ4e26ozqgNMhnYnpVMHqK3am14kGebWe3eVXz64w39PQv/9DneMy0GC1/N7
JbrKKGa96iTPr4arz93RVm73iLPVNhmM8mtjGHQ59JPZVs2blrJV1KFq+CixSze2aem2xo6AhXqm
p/wkNPBJckx1si4qeV7l1Ic0ObOL+9Rf2ry9jXPnBQZxH2Rt0r/MOam7eoDr2aRrfKYSXvoyK9bn
hVuFT6G8oWuuTmp1zmVbsDEtTfOF59bXyNJ2qes9zZ1dv5azi7eZMmxSqWc4t+rZnpdgnXP58Pt/
RQwR+Xk1fXFxDW+iJBqSgGzZtygaoGXClLyZB7qFBKVOv78Ul38i+u8E9DnLHSbFwe+NUg+qwRif
6Y6EfT6zPRHMBM6uxd1RIqRsNDl9Tfv0JaXjdiD21Wxa4h6B3Rfu2Si9+cEsysSHhX5qlL4V7BXu
lN2zkWSLMZt6FM7aZ7dDR56x6bmrxLqE1BrgWSRtdkcl5ZGNSbKWWyFaFaqhRrutcXXUy5QdYwOJ
N17iyl/1yjyupcoek4vbcsWDyLbETvY2S+tdW+rlYaGh5FcDN1/mJad2BKY0DbJ6NIwvRdfPT9nl
S5OvDW2iqOKcNKen8puRezTJ7Esru4wf45hlcc2j9Sae8vRFldvoi7uY1dOyal7YGBTLP7hK/16D
8aD2YX8QkhSC7bnir77EH0fJYbEGQQePxAyy5Flk3+x4cXwxROnZacg2uKnzUI/Lm2sPP8mP6Ccl
En1jujM+ycg7mUL/3uYfVNiusqS8KCEcRN48vX4/vK+PMcrN2tZWCUU2h13rbIpmS6WoOdhRT3JL
lfZrNwjzbtYhcJE+wgaeFlkwe+NHU9//uYUgdAdtw2Z40OCvy5n+z5O245YNvXJyJCAN4rGbDuSx
2gBHWX2TtvW8rRM8v4ac9NvaE04wtmnl16PD42n51Cy5exdbHeMto3yK4Cx/8Nn9vVx/eZtc3ZYe
1QTLErZ1PZfKpj3SZWIOaJK9altl3TNvy8Zblk00yeabPqidM02MWWURPIvLe+eRSvVJi4ROGRt7
ZbvNxsWGHuRl3Z09ziYvJs3HCiHyB3sx2q7XZ1PBq3XtixiEQzhK3KtjeNfiMq/rQfnTEh/KKJ3v
6HI/tAvsErZxt6nhbZu2K86RN6PIbO1kYzsHZZjdplyECotia3UMrCqd+TdoQYHbizuj9h7Hpm/O
dmLc0FYA/1zxqLPjqDq4XptuSqSXRxbcdBMZN55sINg0WbhMSnI8XSk5IudtzMn63osyDRwGETZ1
VWU72wco+7lp93ZUH5c4Bvdmk7wrkaBbU/TNnCebM096aw+0lzQFcXEYRKjH1ifSK7PfWBRuOZTQ
PI7Qz4sOh6rtDUeu4mi/0t6Tk3yGKhCHhFa/0Lt9Gnl+W7p2jCmFHAbs5rPGsMfFx8adiSC9JkZE
blUPbUv5Oj8+8Ow2PlWxZh9lqxZqtySk1HrG47IeMzm9JJ0i2caAmLt2fZBOc5j3rr5Px+QzWRwc
zLlMzi1t7VAOr6O7SwqbKYyKb6P6X+atVXlpyEaeruRy3/N5003NWSGJewVTby6hCxPtvkQGG8ZJ
mYX5WGFsncjNVTUnqUEJ95jrcXE7qeTRijaiZmYmynLiOLtyrim/pA6nf2ccToqHtjyQdZ7PS0zf
sJ2K+o5Up3mMHO3WBRqRTnypU/uBagM2W4Ju0miOWb+Y25KFebS0iFNIqgd1rr+tF+u6jElLG5Mz
fUr7c5O302fPafAlOm67yWTsT5jU/c6xNfQMwFaX+HUY+sXvRZfvBpluU5OOZt90L2bUP8vZ2RBF
iXZzjy/aaejLWlnxKIYE2AnIpWoEpKdZF7P61B3YWRLePvOP3ZnkR//kFQMt6bSFXhKvmyldzMNi
TVzkyUQ/0aOjQC0mZKVOgm60UYBnSdAQBqV33bg+YdQv/RSnYadZbhihAA6AxqbBKqzHUs7pjZ1p
T5Fbk63svi+q+EXp57tsk58Z3js84IsV8GYQYDSJm01rEIlnfvBxMnQzbCPrdWrfeMQ8zJkjw0pU
mybZVXG3F4xpWbTrNuPi3lmzYWLZTc7WgIml8do9nY8hqGcNWcCqj0+dU5zyNrmPBZbmksRusKzp
nWCA5kxCFG8lZe/Unu9Ks/albU3PVRIFXwj5mPtxTZ7MGOIdxONznqWUhX5NxGNDr+o/zW32aKhK
PVJ+2Zq92QfKbk6640ag/YHKc/BgpN1+GkAB+iOjuBubKOoWh+Gv1hwVrnOabULzaVblx9KdVt8i
zXnozfjGdDBR66qbwkHXfsxah/hXFDpaPx7RTp8TS0r0KojjvDwP01fmlglVr0W9Ky8gY06Emj00
L02N2TE3cvbKcXqruy0dvjgLkDWTIyXarLftGiZD81XWPS+OzTYBy3Xrrs6zqMeBpvP6iRmyjSAb
veGc/K13qorMDldnoq/Tvi2GsMopoGTNabKjOKTsM224CSpDEupVoySHQsCFqkkUDOVKci2F/BQl
CbJkxUNRhaxnX40iaoOMQtyuWT4v2cotRLk1WHRFDoPEdkXSuiAr/2Udh/3Q5HLrDvGTnhfNSU1p
djBU8b+JOo/lxpUoiX4RIuDNlgAd6ClDSRuE2gEouII3Xz+HehMzGwTVT/GaTQJVdfOezLtN2kQE
jqZXgW33f5YGzkjJXSNozHQ6uU+awqzB7Dua4sLQ5hdhwru1lvEQ1YhWYg/vmjYuu3FwUXvMh2Wk
D7W/OyCWzEnKMo5M08brOXaRtkG5AlJHNRQ1a0KGM39aCpVycG6YuBzhKanGtVdRMzdFDZlXtOFs
j2c263RHY/QYMyNlD8VU6QT6cQbHPgexebQb+1QUyJfq4CbbBM8QqLe6aRQnJp7ynWnI/cHxyOU1
+rVuaR89KTnrkvDyXJYYmmTDxCA32sLk49nhs67S1GKO6PPTyr2zPnUWy3OrbsfWQUsal+TwpKt8
bhQGRsTy1riO3CWz6+wwFWyNbv4YByffxEXcBeWzTiUKTQUZq6pNw77ug51tGWSZrD0tqTae2RWB
rF8HMMVffK4KzLusNpaBwbJ05/HYtembdMt/02QuV1UBaGmMv271x+iG5IxpdVqNCcMks5hcD0Mf
lSBdrA+tirlnBoXnPteDtMNHYxUQmE7kmdspWu4IM9tyECiTLoqBjYaZE8Uc6O0dt7tyogZeF0U8
vpESiLQ8W9reoVG90haUoVQFhHDGChYDNGwj8GYmVpT6wq7yE6rNq0j1fW6wIYrONjaqSXRVpc2w
UuWVpOGMg0lm+W3KejQ3lbib7d2YOpbfRW18s6p8zokrGG7Xh5LjBufD5HZiWyqnQHP/5oqjBI41
K5zpAallXZcvtQQ/EUAGhu6Vn+a8cnp0jqEeloCZQNmhFtONodsQI0Y1hbBQK7JfhN/gL7glqlzj
PdDXKL6fU11rW33hC9MyPQKOlqAdRetxTOlBePvXVm2YfGAHUWTVv+tieXSK7L5LdwK3HaZtQz1y
hy5BNcvm97aX0brDVMAyP01rQ6XmtytQCFdka1iE++ighpfcBhCCcDFkkMcuO+nM+Cc2bm+Vj+WB
ueLZpssbrFCjVPxlnP6C0m1p3qSAceyYXk7ek0U53tr2hiBzGWrToTDaJqg5Hu45iJGuXSpXkSty
K2q39ofZAn7SBKRpq1tPqxJ2qx7UxxnrZZVTNW1d8NwtTPH00U7S13qKG2HztYmsH1+fzA7FqEiC
ma7Dt4hwKy1Ld6/V+nfMpOKtOs32BPTSt7u07ZR1J4tvOD1lr5m59+zGxpPfd8VmrpX0dYxYHKOm
jvZ5Yhwa5p9vtVEv3rQojtYVz21V9xSJin5YIrMgD3gsTvStGe4eGc+p9sO9yEeA00ksyV7N498x
8eWxOtof5dBNayiHyMdI/FrFsR0aeb1X36S3YNPpqovMEoLUKsadF8MeZ1N97WD6b8PzsjhWiKfG
O6pKlNxmp0bwpUIau/FkeUsIIZivDASkj6pQso1C/uS2LT3likYMztO+YOqim1f1gRtlHJ4GRVlZ
dIjXnlF4QZo7zqEoo8+FRzRcOtPYaDC4q5mx5ZwTTd3wlYqveaws58RJR/ojbStfm6llzVy2F+Et
7cXq5xu3aHGdY9W4dbbX+HqXjtC4dXUoU2kF84Ka3ixmu4U3nC5mM1XblNVqpZdNcksZLreu1Ow6
pwgLKYzIprdmY91MxEZJUIxT0hg0gTrlY5ReemY9Y7Ij/PIqUYzyFKFmX1JaU5xpkaB0Hjx+rVl7
nMWDScuitTrkxr6oGNrTRrkROvPg+l4Zs313GRBZK6pV3Hnf4JkrHU/ITZFedMdUqG1Ku+uD/35U
wUy8KvHF5CZrZ2ierpUHbiLl1j1FjlGLt7VlRrcsMi+629A9Ncw/s5FY7+rI+ZpTOTZow+dRI3+j
vWTksaw6593OpIv0JtpdPrdiRYcnf610u+cknHfvwEPbXEm80MQhdhS2mI4/r/7/8vNneaJ+KpVb
Q1mVv5dMVQBfY+2Suu0fkCRWVO7kjTTEfND1ekcuh3duS+3DK1yPasRJ3mCkCAiWlhamWpW+qf2w
BasVOxfCMrSfF0mQXFl68VeK5Ww1L2y3GOGKVWEvOpbIJX3VhKGuOSNYfqkU6gnYOWMSsOvuVIdZ
5oNVeS+JZys+My45GIkklHOss27MelgnQg2jcSquhM3Hr6PmWL45j8UOpDB+XcL2vVd76+7I0gzG
BOCuq7VuHU1WeuUMmQV6bCrVSjdlvymMF+M5oLxj5OUJkawKGFuOi8rJ+xOmiu7Eifo1L8w5XJ5b
0dLPJyVxqLlsIw0sLTJXke04nzCr22k2uj8QxODOtORhm6Nlb+tFdWaogrnSpV5v4uyl1l9UWcSU
nFyiRi+JbMENMyZGd53acdij45EiHTXdtUiK+OjCSD+LQ1LevOgtNvo+LD1ZvkYcXjfoIh6dja45
Cqxz/sgopfUyLeOm1bW3ZtTze1IY+lkxJtqsVjZ8qvWgrfB21LuqG7qzbKXYjIaLu0mx7Es+9TxL
tbeL447+uKWl30WSrmVl2H8EIcdPia9f48sy/A4p4NLOwrq0X0pbUDWnWXLJfi5mPYVWZhj7VPPo
tmyGNjduRkZmYUmazL60vlvkuyhVjo0j6x3S7EufW1gDjVY5jt13WnB0n00ML22XRcefi7MUj2TW
6sOSx2cta6NT3i7eXaiD3I8EH5U4NKmiZPTJ+KqZg2QXX9yypa3YqHHYjnQrGL1nbilkxA2QKL11
kdsEJmaldWf/da2xXysMcAqYJFznPifvf51HynBZUZdnhfWnXuruNdVF+VrcNRC5pBg5JuXea1Ml
2hs+gEfXRd5vtIUXpKLmnVPesCnGugiFZtLGZbrs0I+MEtWM+DxUurZflrLeod4/HUl2EjYpx5RF
2tb2p80wD5PcLZbQV87QyitOInk1sh42j3/q1or07GQbbjBrfXFYWPBXicY4eS9na7AybA52r95c
5WXw+IvZaZ1jW7BddvMhQcc5aN1t1pU5iCtn2WBQ0jCgdc7ORLH2B1f/ZpJv9zKAvoIXpN+JCsBh
klXAwzeHRpJ3586zh2A259dBcG71RFUdc8UaAvw/Pb1P2d6y7NZKjayvRkD3RvSzOD5OQpjXfHBh
C2faz1UaFRe9YjoE+DiB/LOyab1EHhnkWR1VhqkdJbvCps5TSNl8KoB0s/IOCcy5ohIbxZuTdWOo
9rV7XkwxAYhVChpZg8+inBPO2ZV97tzZPjfPC+UCpPDoldt8NMZDakRvSja6e6+kDT5ZPf3uRNXf
Bp0u4ujFN/VpSDImhanMAsdor0bk6ZjC2uRYOY7PPi/8se0eiWRHNy21c07MwCUFsvrvkrhO6Zc0
+KImHUOGQuUXz1Nsv8la9duqNb8ibu2Pu2DnmSvri9Ngd2f8drLigF1ddAYr9zFKvJVU+ftco81y
wjYPqXfsmF8Qpp7mvgHtr+k2NDcKwYttTuKcT6U4i1RDqxDj8eenRraLz9k4CfEAXo241l5raWzH
gR2maEfnDmhUrDMlmi9u3dKGt68yJ5rISOb6oD0vcYHY1U54vUvgheeOZD0v7dS3F85f62TQllBt
dOATEbsEjOfrjuzyHVF46bqrneXLliDIc1P8LpKMhtc4Nxeas+DF47/EVW61120H1+mPdJL07eLo
2WpodeNNRA6SV67Trp5b8gdzul1WG2sHFhX1QKRkEzI8F+l+uaVCmQ/zYlpXq+m4UJLCmnw5StKE
gzE0H0mM7yRuPudey/ezhYLPIHrQJMIhd9ncpIc2Qz7tYgtfIOEbFXER15TAlZNX2mSPJbP5BTX3
by5tCs6kqWFo6uo8TDlq+vO5m5TUn5+W1GhIs3tpjt0BaoI9M6+GS6K7NnWO+kGsyCFLlfYlbozu
RTb72Z0pOCLroqjSvvy86rzuQ8mtt85Oi51eTulbxJSnTTLpyvppd9/rSlcHoxPnARkE+aHR02Yd
i4zm2RjFu6Yym82o5oxs0ydt22VduTXRBQJZuhEFqib91O4oYjzvqsXJwUq1U5st5m6Zi8AGrThh
lM0OTmN3W1nAJxt1mwZe6jS3sj2B5w8GEC0786WXJEVoshxW0yRq+OTR3PSaABhE60S77LIMEqxe
dc+EXuyGw0lvWGPmSSSbzG7GY/q8KC5NKE9Xjxo9XaqsbNyOtvKljDLajIo7hSXpzlipeXobiJQw
Xxi+471zzlS+KwU5j+kp85Uw6BI/u9kGY6EDU9V6sou896HufCzxAzBpEu9kqRn0oARLe7lnqHu9
UXDpfxH3lvXW8FUYQFd9R3Irh9BlX/cTZePcNPtknv6RXzh8RwKN0xrj/Jq6bnmqPTxomUP7UxP9
UUzV8pLgdcIDW+/xxXnrAq7lu66+O6zIbE7wwVXOu0s4W35KDqUamSHaPDhvUUdMQFoRTjva+Poz
T13jkRvXtlu1fuNYV89Vj4aX2l+T66B95XK5kAFgnhM9d7GwLM1JoWTz1bn9k4yLQjNZUmiZNd26
qGy+zYE4sjz5lWSvmLvsgLIPCz0+jjdptvvJbI2vWXROwOow7/hUAx19491Tu8AsjenT7dQN4t+f
eaCf5pXzcTakdvMsDV2uvKTmIn9LRd46zpTvZTQKsBqMJLUxK1tVZTVTevvbmepQq4bpTIuwZhmJ
bkZUf1NUZSern7KLm9YZilda/YoSZLzF0t/TNnOY1mW+50uh7wnT8ghAaV/s0V3IQViO8bNJmXSd
eo8cJiVxjtUurjC7oyrnPpBG2v/K+zOBBtW3yVyidccStBFJ/quN/sUye0Vr6sMqQ/gVrl58Twqe
44ViGiOGtraf9wA+yxw36FAyhJhyYM+Ml/6r1urnUdsutlHLbRMxLVOpX/tMS69J0uovz9Uhlnl/
+/mplySH57qK6GUJ4zjE4gN9lYR8lRlk8bjr6dsQWaAcPQIb1h4u/NeWOIMVU88fJr1SH8tXFija
+JLk0RJ0ZvpidnF98ZRjlkoZIA1nm3IMltprVqVX/yVKuUVWXQk9SxBImq95qStmPrELM5+BO9r4
q3bVW0Pe8to0fpfREp/obLio4V1tY8TGw/Jsu5qZS9ffLQA84w/CBoo9B4IkEEq518R37mq/ciEt
n/SL9NiVGFAqY0wDkUIuxchMnbfMVEBjdl06lzZq3/xNQAEjjliBbcTLZqYz3LsMybOa8VS7WnyY
2G0Lbx0rMjvGZbquSx1DrFL+agosaDgJe/WkiVYigmmXn59kUmvh1CUPk8mL2Iinj9lyitfBjf9b
IFKlx8IXadeYTu3+7sDPHzJqD0/giyNBQv/MpY12YRfNJXYd5Ypj829hKPpn1Bc+xJkMojYGYWrs
98QpnFXEmRK6rf2Dkp6cl0JMW5EwpohZfGFhl9YdL3B6b2frNAppPLRYgS0v0nY9uOKFZZxTozd/
DC43jz6Kf8ZItZD0UfKoCwVvx2QVxCZMyWOS6bWXenqjKZjj17XbbdaZTO3ixEigw9XS5NltI18w
b/tctdbdM/v+0Wsxy77J7CTVzr7yUdEuJDco6CpNu8Nr7W5hBVJ6GPFr47lPYm3dOyI5MR91epRR
YHKGQRvjqyy88SJYd+LE7nYdOx/padabl3TFrpR2HXQVStW4VA8tg0j12jY/MG2ifLTmcJwVPbrp
rbw4KtMgYnYSqmz3d5vxSHtzNIWNsfT+z4+MNxLbSAxA/jqDX7Hdj58Z8+faxBhwA6CzeBmFZ5ar
10gf+vUAWzKLcwt8uhFjsgRgNAyqmfM3DKFTQFJBs89iY9w5Bl1Fy4iKj25+tnlmTdsbHO0w/k/v
cRKRmbY0+1Gv0KwGU9xGS35I/a2dI/nK7NG/ZY9u5o5e7Ze6N997EndmJQd+bI14j1+8fi8r3lg9
LeSSaL5nxdMbGvtMGnLnmo+FoAgewLreO+ow7gnjyfH5LOLhRQPva4y9LdPexKOw63HlJjzlaVbH
62qp3LMzxd9L/Alh4626se4OhDfEV/7K7yynj1rbHr5CBx3/58e4AG6yG+eRLl6yE1FtnOkfvtHz
WE+xlT7sxJQnQ+Wh/rnNqrKxfKMtv+BYjI3dYCiyyrEN7x6RHH7MMgpKKeNHqox3mc3LtehkelAq
GhGDHQ4K7z4f7RrEYbpWdmUEWqrfFnUu1lbqmFQ+z/kfiyF3GGLMdxhAbhzZws1C066UrFdOBllc
epWu5xgip5FUp6IUxi0xnGNlNOkDXAGzLyoyJ+XcOaTmEPu9FRE9YU5D0GrZvWsnbtBZvSkLfQcl
E9jprens9H8N0oZgepU4zHC/uvzLLlkcv7qVqZwqkifoZnTGqlLw9WqjkpIMHiUb4qzRctJuMxV5
/75Qp3K72BeDU+k+BT17SGJeXOYwXmuUxrCI+f2cbY89IyQooz6lELrNqBlHnTQagAy3fwx2rm0q
rcewMnC6RqKKuS/tt1EEphOpIUHoRyVGaAbPUrfuVeIQfMx1bJyJEU/gYZv2sdSSyXmJxbnELDew
7C8l6vOJTrNfeiKm48EbsFgX8cfcpJyOeUZaChHagFmq+dYuU3KRY0mb8nnbtHLMUZn5kg3hJYQH
EmdjOUBvuer6TGbQQhYK8WHxkdZ5Wb8JWxIfUiLbqNwKYz8DH5NvOM5pOKl5Hai6Ub+Oi7PhX0Hc
D5NTwj4vqkdnszCV2cJhQF9e21T3dcqQPZlAFm0DtnEnpa+sN/ymsnQPnKaaL6WuhswEoPZuU+3Q
s4bovS3uZJdMLxUP68/iJpdRP5QtTeOsTfpHjLtmk8VjuSX59He1GMP1+V23zhBdDJ2TW8u7FLOS
7Qg/ZURX8mGlPTURLvIV3emWOJsm2ZBNsotkbG9nppxuHNG5H0OpPgZp3JlJvGyUwjnxz9mpk6ft
yuGNM7R3SbDBFWZEBJYg5QUMHMiyBfEJsGR/zU6jEJOy7jqrWs20aYPa1n8XKbR9r9RlOM0L7sxl
hlsV090kpn5vw1iFfIJ12Hlpu/OqKMgHlS6AMqu+JOPAV9TJCYbnANNKT8aVXZRK0IiZFAWXaI2Y
LBi/X5yr6AX+WtvjXKbZR9m53X4wxw83U6ON1b3Fopr3i9K3oWLp6WZu5q/B1M0t0sB35jXIXFMN
BJgUWAyim0l8z6qbkV6d5aZmPOvmH63Q0jDSijJUqqEMvefl51VCOnOQaxntfyK2erxMIf3IVvWH
2mrCWUnaMLZbRBMc80GqGS3qIZeljrv/Xv38KAYMrjQeyqbr6A1n/3vRQTbX0vL+lLGm7+JF3/Rx
PIY16AhRVmIIxgyNP5rrDcktoDn8P9tYduHPq2cy0bpQk3/I8nNIrsUcVonHadFx4pXhGb+JOEJ0
09RpPbcdnMXzMv7fq9IVDmEp6Vai8ezb6gYn20ljCLlFhlCd+yGEyaB3yfIeyMa6ZBgxt02ZZ74b
VxbFrlaECSJB6D4/tp8fYyrDYLFuTZkylynVvyMOsxOO/8DWRrhbx0mD/+4J8xmo5nR1vvr5+ecy
IyaTISI3C50ckHKMj207K4vPvNhTbZbpTijH2UIu8tK4CEgKa0I7T/morNvYjllQeLHKWNGIQ1+s
V6FWljJ0FxCT5RwVsj2YYvw15ssRIkkLZmO+UcLTGHdT+gfpz5We8D3p6eMoLhxaotca8VRlF/zc
w83zTf+804IOVVA75BMoS5UcSsYL+FWNf7lo7S78uZSp6P97ZZhS2RYMDMtcowybIa7Cn1dm2ypw
+hUPqk4IusB1EHa9DIxB/CUh3VwjlxA95CF8Kwumo6baYnndN5qBAWWS6lrhz0Lvecl0FIP/v/z8
Wc2W4NexdkodtoyfW3sW2S7ORpJXikU9KNg1DqTUtn6tunuz0R9ubG1b12ixgnfpWjcFZdss1CA2
pR3+XCKDV7KO7g1ThI4oGyelQs0fAZJWljn/bhKCKAFHXnkRlAoN9XQYX9WC3mVr6lcsS/Umchkn
qVv4g6NMhutIuns4H1w8xZQGiYJ50GuiwY8FeGO0TEE96Toc1dmO63TVJxVJDrr3ReCwTsupOwEQ
cFvG3mc2yS9L5tWOzA6aNC3uHCBa2BNaP84RZqe+DLq2njRjPk/D3857FkVgw9wxqH0Kpas/VRU9
i/Uim5ROnnkoCYHALSCy1Tyc53y5a3b1WpIz6Btzvrf7ZsdpDCEhojE/NWRi2C0n/dgrPyZZwh4n
l0r18m3FsoFAfUNicjZDlr5MBnesFhVPlaZdNUr5N8GkbbL4rVUnnCGVYQxKlKAKk7ReNI/CJFhF
JTwAYX7H+sMq3aSbnFH2q1LtH+UMxJT08kBrmjaSPewZAD6uqDWH7ejm1zhyP7vCurfWaAPGOto2
qZzP0tXPZaUS2uOOYSpKSd+pwcmdt+kONCXzDRuwSqdfvbIjOfpaen7Oa1nFfYHfadQnBg9Yj8Jz
u0OOaR5AhMQPqOfLuMS7yrBYhWRBx5QijamDw6ZeCDJqWawYB+fwLRKYuItGWeynqDE3aepRF5rO
jkyW8oCR6plWBBJrx0Z9mlRnulLQ/BmK96a3OeUq5b135yvhfNui6/b6GDEufOR/mwzLi141GFCY
Ioq89dtSIvPkEZfaKpxd4ip7SVTzUOnKs/9dAy+PLTK663fa0K31cfbp9kMw6Xa0brIUvwdYLyPz
vA3zl0nOkdW2qVnlDes3Lddf7UDwufuUX2qFHmEUZp5OggUUxFlVAftzGVcAGyeKxre8HXU/ESIL
5PeYDEdPKXQsqxSiSw10qwjwnZyB2P3y6DPIN6x8mWrsCdc6GRIuPfNEgrO23CyVwvY8d19K9h6L
nOIrc/T32kmLkNA21U/JgNyabldvFh3+kNyjnnTj7yHBbT82D3TUCf1urVYkrTme8LPMrnYkbhIq
EQ2PQkWUrjDt0FG6RMLyZ11qe6TafjWP9mNyixJ/DsNA05RuokNGjyCVAoqSkWLskylWL9x6fxRg
ryCr+96fOm9bFubWGLO3tMlJwZiLD6i9a0tqWElEERnJo+mXBUmYbh1zjCfefe7jlsSwqli3Vv5e
9CstsU/NQMcwsui+F8/esyFg47tPfBMvakrTKCZBboIcQZPbQWV86U3xJilEi1SVL4pr0J5QQQfb
J1ptZR/kfBL5QeBWRcCSNdX/pOcmQVQgfZbRNzVXDgbVAg+YH27xRN91RV9LYfxrhr9zXbw4Azev
4XRtQPf21SDJ6/Ac9Cod6+/kABENbTZd8F2wu0Z4L2hNGPgcAs4hX9a0kHgIrtfoRhw4ckZST+S6
VOjuFDGlTJbrG6NWitAuo8T3BBMKaCZgHylZA4dzZK/dbMg/eProzJMTlEZpeWwQl5AF9ZfUohdY
2G60G+zOPZL99gDwZh8r0UurgoQ3z7FuvdIBP7jZtdIDC6Sp1N1xz8zxaaPU9RLUlqLtyHfuSasy
8JeN/NVM56A5ONfEJImvsbnQYU95V726KgD1GebB8AGbsBJg8cXl9ClhWcxFP6TCGXcMR2ezrq4c
BqO3Kg+bKS53xBXBc6VsOq3+RthftFDWxlYZmpZHzEEf8xvWK375B8UgGeqt7TwDiITP/yNVa7yT
M/wTsYcXZy7uauduB0e3AErB8slzoEpGn+KBRpBj9FP5z+O0ubNx+yvkMAS56Q4Bs+K+xHB0XZgv
tTAyX2OJ9Wcj+ldHDvge+3LqYTSo5TspcB+iCEGCvyOyKXCdJpeuSEgNK3rlXC4xGbP0gXQ2nTku
EUu1m258jQlUSkFWw0qzlAfrCG37jDSvyQmfqbSVhfpcVyMpkuBCnMj/xa1cd3x1O6WpXgtD0Eas
8Unl234x1JWXVL5+MDoeP6O3z60u3G1axJFfmN/xuHyOqtZtGuHexorUQm3R3G1ztCbMWZ1s6pek
7/5p+bDxsOC+Gnp1afaK48Lze9BmrrLX5/IjaczkZJf2ehllj7NCMA2ml5+jWyV3oPplRTy75cuG
/WmJenvl2dhfmvZKP+PYmdlXEeUPr4Q2sET1121yxLt4i6J25R0dYupw9LugEKrnW7Yct/VsnAlK
DKU1lReXEj+NSCwz3X/LRD97gicktPfUo6bvsIZiJsIxOSM5BKQ4HNRBASo1Q5WWE/o784qVfm2a
C5QBubirWWOPrTKe+YqgEb/mZN9E6bjOkvKttmgxEB+XrmxNwRAFZI1uatm+nIqUbIByTcIr/9HO
bT/15uswwAnaJwcS8c1oq4NT1s/Jp/HatL2ehLeUu9iGeTY+hE531tGoaxjEQsMaKm48Y9Ilgkpv
Doi5uAnNCJEfrkpYzWW09S2TR7HuiaQL4uWlbYx0jRntvSCBalQYuWSIf2Rrweq16cn05r2obFJu
koXpXApu2a5/M7Qwm9RPwkMPCFDpFqRz6w2DfmnSBdI577sVJiYgqN9d4t2cvvhi5lKOU+ystST6
8As6XqLsIShSN4bjDT6wm72mT9QsEioggoUbDPdBU6hZz4hvvhwJlzSGLNvbGpxkTn5caRP2huLZ
sVWNpBVVkENm036VBYElmQuQ0qbTq6w5wQ55/i8tuKNdb7gr7XIq2Iz/4LJeKRSeZ3exf4/0XFCK
F3wtsbi5rXsivVnFCG4BWgQ0R0nkYibvljHo14m/To/iX24xljvRkIAGnQHISBSwbo7vUabP/ix+
u5DRnk63AUznZDg5vhD7M3a9s9myjxHbV+0HiSgAbNzRGWrcad4w7/RgtvHLILRpMzvplSDQTZLW
9h5ursYNtcm14QNDYki8HDRXCjyC1Pmsamsf+3u8YmBWvGrRs+c5+Szc4s39XVFYe3DvUV9uufFY
Fy663rzJyCXkE+dQFidiO+FA6Bq32yomgLbZHA3w4jmu8nNCKmPY9PlXtsQM2AThWBWjvjbbQq7i
WJwRDL6Fnb+Zoj1CxfarclcvXqiO0V+yeYm/xHqtSab09h9qnrG5C8h0kYu1dNXrEJl/HEW+5kq+
NSyqdRugBN/b4ucxI+cSED8RR3va2dM678dzitLpKLi1W/6gq7tdRrNrH0N0x0TCgooaYUoUMqNO
lN3UZfNGKTk0P2fgaLXnbPDgaiRtmklATI+9I3HtnivkDWNJ22p0lfs/mtUIXxJMukX94lgvYmMz
69GBje/NaWJzPUoHkeg54bGV29ox/3l4oS1yauE2iAGxC9JQdfoc94JCDbMcX8lU3oVRr3vVNS8Z
/cWNkekVt4SiEoIMchUr6gPXta92Mw2afKT6Ho5qhanZtHUgsoZ1WwU812rEZ0epePeNGVDw8VkQ
PQhTsFMt9d3u6j9dGWHDTYkazcYdsJrqZ1596FXtRcbTrXftA5FJ9NUApsm+vSp56nFsVAUQoNhi
qXrtG33jGPP7Igo0Fa3b6tZo+JPT5xt1ZLvJ8cGDhWyk1fPQie7gGbHJ+thv3WfekblZyBw8qAzo
WU3xfFHH8XVIF4B0MREDbYGzTnBtG0CYgxKzDuiErkPcS6SM/lLB9a7yrrgorv4OXT2vhEXPTx3A
M2k2cZsrxmop5LYtshukceHrDEPs+5zGUv4rH0kOdynio2oMGE3xq3Wex5g8xiaBA6JxiuPkGC3J
wJYF/hpkjnlPSA5tiBF4K/+HtfPakVxNs+urCH3PBv1PAjNzEWR4n77qhkhTSe/9//RazNPCdDck
QAJ0cRInKiNdBM1n9l47qB4audal4+4gBz8qZvhWoAreZk11TwL93Nq5y1sZfsjuHW1JtQ7F9NoM
RrmqK/sFT1u8iltp+9KeSi9XFDpsKA12XXLoVxEgXcn1pqd68RMEZofZjafDz/+JCGib4GblAZdq
8Lkw+4kFi/5dryn5qq7xLQRRkRw7jsFjEb0OWjyfEUUywg8Buad5rvuRLjg05bin43If0zRSYIDX
rqdRsD6KOIsOUrj5qpKS+2U/7AAElYcspEOrRAb+VJrTIdCtV6MuWRl1QQVN2+lYPSf6WgePfOil
s47TvLjM1hygGerG4qJzJAoHfclgksA927aBrnDgeaYb++lcRGus57Y/ycG4sSQod82UiBUeaGeN
h/YtRujKBqBNb/VY35IyH0+VSJOt3pgGvT6Ok05HMJ/F8yeqM5BxoD65ZFohwAGsWw2ZHnPbbmh5
GOn2XedBIxJnKNeXqR0ahPvSPLZG9AqYuDlN7BEPoYKth1cpXLPAfRltFa+Gq413ZlzT3czUp6ZT
Wz8YFv9eoKusJSB+WBIZgqp4lakmZ2k9qnIqODtrGigGWCp4dimM6JJZFmOPQv+TIGm+sgQALNXn
cJQTcc2HVB61UszHn/+LAzNE8pa9jejtfUUCtRRGWBydpm9o8JmkTSRinLTW5tSIQsnAD0ZzOzcn
dc6cC9nqzqWbZkQ/bmqj0iP+RNra7KfLfLQKkXiv8nx0uQ2qfU9pFX/leox/nO+/SRTzjQh4/eTk
PZ1W6XT+LAzjOOnsrxiro5kK4j1Cqeiuxv2C+UjWZRenO9qtp8KMP+wSkqGeZsFGrfTyUetMZYVu
MqdO4O/OeW3cpDBIhqOHlC6ZcGH8GapufR/rdAtxb3gpXHPcq3WjrjF+6L9HyeZRmgO7L2xDTKvs
FWOsapfVs8OOu1nJCtVAqRGHINTJ2umq/tsKu20fJ8MfzHNA+YW2tiq+qcWdDH2Ept2zIFG2ck6a
/QSU+zqYNVP6sl0XpRv/Qu3Nti/9bEsg/ey6CeFWFRfN8CQ2Do2c3zbNtWHh/ildfJGtcL67ZFQO
Y1Yoh2jSwjWSfe3d1mncbPutNzRlP0ccVQ7BJfE06t/gb++GydakISiNnEH13qmR/F78KFXVxnTT
wU0qOdJTvZesdOzyluqUFTY3R4oIFG4TZ40XlcbWQTzORV9taY2Ee80zhDzqsJVFELxSroC2RSaX
MpEo+lx7IY1d2QSwLVBRm++uLUqqsyLx29IZTrwIsA2ZKr/0punudPQjvtG1zg3pxVFzsfAnMdjC
MTfxHJTzGv3Ann2fccd5rW+7Eal+Cfz6PmSXuTZgFXA+r5Qg0Y4dMXrbgOmfj+xF+IqODLVJmKJk
I+ROdz70adLvylBpnnipAWIMqYLoq9jpQ2I9Y44ad24R1f7PQ2wd1a5Psw+lUX/3i5jVcXlFdDxO
lNsQkh5ie0webLvLHwGDLdMUR1ubSGWOQc8QclBr966afMUQOGe71N17HE7u1TWXiAs+9/NBURBw
YbSuPdbivwsQyPdWUqrgWrjME8bUVJXPaFpJj8nex8K+Z250jcKi9yrFTnbwzuaNjVV6HVVcOIoE
9BdRIlsnNfAiK4FzGbWCqkQbUSLOZ/Ip4kPZgUxGDmSxTxnni16LNwzbrzH7VMi0v5w0ix6rFqla
5iA3EwbUANsWzgbx2UZTneTh5wPo0rnI310owPewMOwtwhg+WE75MszpeYyb5iNGd7yKqshdV7Kk
Hw/ja1Y7XAtYLW6lrTpHdSTHAifUS+I2/Y1m3vWK9BjSvt4MoXGnKOeNtqAF6j6WhzAHPJrlPW1/
2OPXETCTlCpIP1U0ElNRN8CNSzburcTMEMA+NqblIo2FsaZ9C2ZILlH6KByEIBjq8m2va3TdkaH5
mDzsY0x1qpRoHHPWqF5TzSfCQcs7nhBGgQR7CJRfFcDOLkbTWSCjptE6FMwu/CwFkDJl9gXdFPq6
JF6nNuB2zriN2uro1/JpBTgOwpPiu66LmikeXgYymuqWlAYzjzvcpdXD5DjxM2nkq5FLBxtUL+wZ
1nfu7JUlR9TcOCWi5MlT0tYDm75F3WzwflsbFTMK7rwHocirzMyjkVS7NOGMDRHN0aBBtJliSLYZ
/AY1v7mifZEiY6ENDJACrvXMMQGNXurFOhueprrABZ9pjwFA4JVOU7yyh2DY5SLd4X0KvSxAxsWz
ba5Ybb01B6Cytf4naBP1MqKVZCf37qrwSLi10jxL81YlMt2NRnZP6vbLTtBUBpOSeeQDs1BntpqQ
fLEpzMLatONGL7r4nhjYxgrMS1J+WmKGbKQylGQ/RfpA1myoAdYz396fRu1BJkO8Ni2W0ONcQm9e
0r/4fjPBsevGKjlgK5TpcUObx+x83VJsrHUYCcwKRUq3VyN4TZAgB4WR+Zx6t4JR3Eq4PbVizmsx
pyiVSM3ZtYN5aXE4QHXmRT3NUXXhQrJKo2mNtG32K7tZD3VQb8wQ1u3IWnOVNwOYDjROdCmKupYg
0leMLwAvqfNjw81mVWbv9GeN16kUNwo3am80ZYQ6jpl/hXCQv7V2fdCgDWaMqtz3qNQfYr2+5XkO
hrCyF331Ut9XwSFHlt9Sup6Xjq1paeUwWK3CWACxTNBTcz66wdR6I5kWhwhHfq+vA3OfFw3rd912
NkHN7n2eToGWXEnoeGKYByoyo2hzDTyClfPOusDZB51x0Z1J35ulS4iR2FaZE+2YJsEvy9UPaTS/
eH3nld708da0BNDhjqQa82boDnq95ZLQG8MrlSKKEUzUlTsDNjSTbUbsia+M0+dgJO2+VSNQpSPr
JzbKnOHuidgMkEbMTAJX01hYU/53Bd5jIZRDrSfGqpfwzhVh3NNZTFvVTYkXiYpbNJSQelzLXDuC
qfRQ0wlCbKErSyCtyWGatyQa7HqAjr0fNEN/l+X87g52sVJEzh+8TqpnDEv93a20zI/qvkYTUzq7
OYq+HYBVIfF6V0JvSEJnW7wFsV3upFZiVmz1J4g5AoCOl4eCgl+pt2lSTX5EZpdnVb+nQmWjpldf
asv4VuUmtTFhRDAfVesL6kVLFTeD3b7XomnxpsGls+kqzW+Fjmikkkcd4vyemI09c/ovsFV01Dba
9S6ad7b5PsVKcej74SSJLMiKxb2xTOFJA7AXQYilQn136a5hwtJ+9oRAGPweNxWZUxzOyQ6JP8uD
il7BcHZ6T/gEuVMP8PubjZlDvmmYim8QyHr6x6gyhOxLR13ZY82o0Z2f6Nne0B9sZFfmR6ek8sUR
/KKzc9tmAdOjQgOrZWTJa8U9fk1mCUvYFDccop3fyDU+5qT0YYpdqYRRVukWNbYaPzhMgDg5zBtV
9M1kJAd02NpP+DRWbYooTAnnYxWy7UkiDUFx+9ap/VtkWe6eDdlaVcUD/50cFrd9U/9pI8gBXEO7
VdJjiFHNLfi5naKgRnTT+Evvp99Dq2IspAidOBfdgjlmxvCeUzzf6zl7OysSLM1zxBaSXs4Mh2zX
2/2DCWmNmcawUlwyckwRH4Op+zVlzD0wgzA5ibZZP/2xZzxVhHDEc/fMNOVLY46opfJPnQMCEHNL
mc76g90nThEw3Q8oOFd6oX5F6e+R+7UnIRy406ISlXCxoktCzZdOyps9fUESu1QVpo+up1AMquYK
j5e5a2Wh2rCZunDmJzbaWptQsVWfjEx+U16ILPutqe3zhDXYEzYWq0hN3pXEIdrA6PwgYRjhyjHy
h5BhoR7RQLj9cUqUYRN18Sk0KMLCOT0ktpzXgqsAWx8MNoZK8mTfb8bSWVtBtK91XPNkiLsealsO
eP2Dy8dXn8lX1SBKoGsfDAQNmv6YMRXAfK3fDFXa67B35DpVcc/Nzs4U016ajeNPJsbMeHQfbY0C
0m7Do52gV0qsodvYfQ26NTh0gLdphtpv6q63uWBiPGiTxa2PW0UeP7ExufZhIbfdROVkgoHqFbGJ
FOZaE9jKNZGd+z63bEa2BESoYbsfO1TxkjGVV8zpHlVfsOW8hPo9towE2FFZJutQEFp0NAzGzMZt
iTxIuBjpJji5gB17wRa1RuYC9S/DD2b/4fLjf8cjupAGIwASe9MvI/2tCnKquPBsa+1vJi0XqgCM
+J0PW/0DldIGqQ7nUyMoH3kPqMTNe9UYjwCYPdXNfydwpVew48zV2ExvI7+konJQx8Xe5s9m+S6H
By085E7gfBDxQO9MWMx5DGnAk3iuTkw7+2GYH5XIdh6twnRx0yFUjGIeBkMw7tAIMzlaHk6WY6Lr
wly7PFIjIR5CrJIwjkg0KftnnWPtycnPFauJyRPztk914ynmRz0vqUBZYSWPP4+wgGxHo4y44ZAv
EINLvv18CPUC/SZRxcg3yFbAs3lrH6cmnE8w8JnqWuXFVdLyshSzGs0sn5Ckb/z8W1B37Nn7jDoq
nsTRMBLn+PN/YSLpfOvOFsdy+SBaycymaGhPjIw66udJP5/5ec7PQ4HRyQ5mTKILDU2NKvUYBXhK
8jw7//zTz/9ZmsNS/OexM2qs1cqZO1Vg/eM5f336v79GJSgd7odmbX6eU8MR/cdXa8tP6cooOWfr
/37+z7PsguaahI/1zx+ZhFgAIuxEy6vQLzRXxjrWRpHMEzolFnSq7CiVEVGwytEgpmy6RWgkH2GM
7GrSyN4MCss9KdhErC7PMu1S9RTpxLia+ayAVJqagvcrjC4cEQ33E9s4RNVkHIq+IboqLrgNacbW
RNkyZZRSLXA+r3aPKnqHImSnBdWb0yo1qfO72PlTqIyY8qoe9z1IkIAYgBVMh2QThVXjD27uIDGI
lMOQmAHX6Gg4oDTBTIj/3BWsSLG9+JbLZE4P5rUSmdMpjzy8fC0P8oJ18kTj0UsmMkB/Di0s7EOj
QCEDrA/ugYnAHmVN6Uyeq6jNQef2he/zV5gxCdYdrJ4s+A4/H4xpLCHzsA3axdYIzZRPWJ07Mhd0
txNoEBbs8e9BqdEk4ALZmlmwz7s/VoAWN4PwwYX2rUteHLZcIGayHeIhJAANcDwjEB+mBOcFuza7
lMyAt7Utfym2lSw7p4j24ZSR9rLSDDgL+IogVqZmADajp67nRevE1IE0WcR047fljh9pylysadaK
Wx/aNHsizHoJC3BYLWri2M+opq2aoxyN3lOVhofJINQ+HOrDMFrfkwRXOdlYLPPAFwv0s8XMF44I
D4Oq/0hl/iSx/nl96h6ymtos78+8mSc9H74UxfKDKViz7NxJxz4UUQ83qFK/gbJgcIj0+9x/S7KS
VsSdMWlSw4+hhmimGtOD3j4qjVZ7EMfQ9pKDFczvFr4BX5nEvbfFNxvGlQmfgeUsrycG1jMT93k9
JmrCTEi/jgwWfFJDEy/D6uHJcnzOEa/E0SlsTmiCn7UyQHIPsRZfZrinVrOxDmYFSurz0PO6iDne
29O1rs0PcpR8rj3jXosYLOeWC3SCVorR+YtmlleDV22VSMNdp1PwxuoVJFcZ7GeFhIogJSgEuO6t
ppCYAqU7lmy72jq2DnHQooEn5JB9I2+v5tcFCFwYXbnTowFE7omIz4FGwaC4l+lj6HLPZv0NlazS
Md7niPCMlnixJp8mP4nSYcP8+MZb0+1Gm6IzTQufyBdCbJIuoALXD4hVFObck/lqk3/pKZ2xY4Vn
7gx+ap0qG5DTfjGMqH1cjZAb95aVyIU6qAjYSEjMcSduH0YNPnZajr62dg+Omix2LISGiI9Xk0Og
UNBPx2pu3pqxXPw4OgentrdVTd0rLgOvkhtBycsWsngJSUHzdHWCpz7trbaEGZ85Gd5JbY8fZgtf
EUFfd3XcRT4jXNefm5U9ZZxVhSU3k9N+xyx2vaqOUP6G0bPLzM/tCt/lGuSzKmOu91HT9DOnQCza
j9p3A0P3mJEbwJULVoG1IrBMAsJcOjVQAh0qEVHBTMwa0FZSs/bWEDzNcnCPoXmtOOy1Ev6LMcNF
HXU22jPhq6mbCc8o5v7o2nuF6dTOHTMsYFtBrgOK/JMq2X5yzmNuJF84wXbiT03mY9qDjkLWVIgD
SuKQITAUoEnplH8R4/9/I9nP8WdTtuV39x/Ld/4seZOY+HT/9R//8mj7p7y853/af3/Sv3xN+18/
nw7/lAsu/V8erGndu/ne/2nmhz8tuUU/3/8fz/y//eQ/AOxPc/XnP//2WfZFt3w37N3FP1PYLaBh
/2duOxpkSO4P8ee/kNuXr/kL3M5q5++WTRXlCN1RdcGY9H+R2wln/7vq6pyVBuRWR4DBA4TVRf/5
N9DsumY7UNIJcXcWfvnf/sc/sO3W301cuRyruupqtjCd/xdou/6vSQ6WZSPqMCz4Z7R+qqVZ/5b0
o+SSbmF2wT+0pXsCA2EPuXZUTfuEps23l4shDflIbedEJ5pClGiN/RQpbXga5vEcTIvBRNQ3XVHm
nRH3iNalShZc5WCev1O90XXPwHDmUT0SgnoNpa28ia9/esH/d7B3tkp/+2dwLX8H8HPL5s/gVebl
+ffICLusszaqMUFw1tEPsCJTWzYIFGfBjgH2jXhm8xAu+yG83mdwHmS9aVPC9C57wzhubTvKsqwq
w4OVu4cFvedpdCx+O9nE2ujZd6orNVHCi7ciRSkWtVBHTffoQqdF9a35WFvWEg/DOY/kKSnbdAcn
H5bwoxZTb7jL1C1Bpn2Ne1RK9YAuRDCKJyQFpTZbA6/s+nTLPBHL1vARp813bXWfDBRDz8pCWnHr
jS6QvLNlZ1lOafUwRxh0M+3OpkW5FhYqFUaWH0Qltm+KMzxbbwAT7Hcib3exxpo1CUNzFeqYmNnp
r+veqU+OCYvH/jBSIDcRUzoftbCmgnKBtdhpMDq5/j/HtfFCrho/OVE3CZeZZT5xnAMoGfkyh8Sv
6wEKWQWCDV3rzuvUHNlzj2LLPWFbFiyREEU9TehL8A4CwXCGgTSJfM3yf/L6sAa91Wapbwt1DV2X
0LJyjjdDkqOj7KPXzpGxX+VRRw6N/d5AIzXQBvjVlH6ayiB2zr7HBjXx67BBZGpej91r1FKGuHP6
gAOjYzYbkDkZI7zrFUSwqHqvhhvcIEAEK62aqRsJffbDBPvsKN19WaFBZCgAnaV361UVVVdLIgAR
88iKJgJW3/SnNkifW9avqVwHQh9O9sjq2xiZQlEB6uzL0EOZ6OdmA4JvD2hoyBE1jB20enx18ULi
S8An1fMmMOgqWngFEyY+TyFC1mPtkHlDZ9yRdGF+YvxnQdY504HucLzfIvCfIBoAfjhI0D3TrX2S
Cvt9nAe6H46LA3JQaRYtGGN4lcFCxocWYsNJc5FlN1o+XElVslcWVViRYStrp3yDpLpZx1HFcnow
6l/IVTeMhBLfWjhTRjQY3LmbTcSsdINAaOnzyz8L4iZVyvql+0YF92S6xs3AvDEHTAeAWCUb4uQ4
2mYw0YLMRDaHOPwP2qJ6lxFkI3SUaIr6Pld3JXaoeXRnv4R1s7Iwo0p83mMLgMzi3hxEx1oFdCA0
dJfjAjpghOSY57Yy2kvTwP8v2rWT19dgjNPtPBunUsa/NNM915qNa1R7Dozutw38Ilc8tjh+WhhP
dpOdZ5tF5bwfh2MjI7TLFsFPUWKeKx06TwcjhBCtBTrWvASF+c7C9Lmtii/SNtDFsV7B3BV32puu
V7e2b5/xFFJGZ13BWHufFYzZEuZwOyPjBwte7SYan8d63BEhzWmwbAb63FnPtjgtAcMZq1KTPQ+F
bBMvawpLw3LZndPcvk+4wei8ta3Q431XzqeOjYwXm+WRdjzjSqW/6qDGl1jLhxYuiYeG/1OESHVK
NIXFS5Mr93H6XTc67YZlbNy0PZRiWVaAZzPgFWQG3dykMjHWtPKhjDKKDrj1IWfhVAQaucfNFm+D
Rb0thYeLDnVxidDf+Qzz3xFKtCao4NtAJg8KhhnzuNZ0RBjEFe6kK252jkJLb4J10JORlmnHvE52
bWr+HsbqSpou8pcKKAtdigJnXAYjkp806XbCbp9w4TJNQlElEISrJcJmRps2YLGinzYMMiT5o9VH
Y0fYvRtKyll8kBiArHoevbGCv6U75ofajL+FsD9R7xxFk7EDLXUNnjrZjIXVKJ6q6mc7sm5KgD84
RtJd1qJaxUb7q1bJ6az7PFiHkWR2y1WonBXjGKZDvWuYkPp2spX0EE96WzwoYHHWyIwzthLcGTUL
LU1mLkI6x043ZJh220kSvWt2ULziEv+gAvAFxeK0i1DE8jT2uuQNhBvSkY8lhRw/cRweRclNhPGd
e0pdFPIhyafwEAEyzpJ9AT7UuOzFuqoQ1oYRJHngzch4R/OtU7TmsUypv200+vyp8itNSKPTmjR6
jCcWbWoxKjspzPKupyNWKDJfN0y8wj0KskOeZOk91RlFtxWDYTXLN4K/Jsur6FrI/FbOE6cjCSs7
lBHPvGVPlaPdOJmMRTqFrH02bmz7dnmNP5ykkwZ6DxoCpRiMA3JdZa0EhvEq7BAgo4wPBtC1rYCJ
F9HjvGcB49+lOnmKXGyEFktWf2iQYrRpNV7NCihM6pTpbwaPOE9kPp97TDg+CQ4uBMt4WIdFxTi0
MowNx/BwzjJmqaKLkS70zO5BjdL/wrZ6CNOQq1OlRR+dWQPcQKDzwBIUB6/aduhi7NyXaanQa+lE
5eXNQ6E1BWcqNHVmcHIMSCkJJMNTvHMX1LqOj0cYUU+GcbzpbjERv4Q4WPZOs5P6bOfxlejj8Jag
khfEpj4IQhFZPxFnGiRfiwPwHstaf1DJKnbJhZiINMWKCzML6S22nj6C11lH0aFx4gc9jKO1AUEf
+LbW3IlQB8mM9nktchQgKEYKiYGxdBy0DJLFj2mo26ExmxcVJ5oyi71Z1SYDQ6xhDRm/XL6xryQC
hX3asjrEWuI0x6Z+Lqox3uc1p3db4EdI4tZZd9O4KUFFL+O0AB1TCoJ5eFJGDONNdeFAZQuVAfwP
oBjJUnBXZIvnJR0A985B018Npy5SiKzpek5BUtmLHiG5owWPzVzsIunukjwhLTFDFCkudt2e7BD/
jp3uot7gm0EDmdGZ+Y5z1hw2n4mk7JjLXyossNGGTl5H2gbEGI5iLuyV4e4t+n3eMxjiIVCQKdnX
zDiBXPaIuAnbm8es4f4LyFCH31ABvNa1D6eimnSrr6KomW0OQYY6H5fUZDAAsrpNoRIdmQzqvCp0
kmei/qszIXoObKv9wGEvESmMw1Ew1YinkB5T56iOxSa808+dmb0wCeWKlzzilWPiwoyInTVRDwnL
feA2SKxIp6A1Xvdac9Eq89TUU806VP2oauPbTLGyVALwqG1me47RpzoaKB2d0W+m4Yn98g4YA2NL
HLINChaDNQEza69QUJ/hwsvpOlVggoTYgDF7WGACecVOOpmQ4RLQ6sGZPuiRs1fMgnxIVf1CSv9F
jGbhyYWaaxZkE2rivbKZXSt6R8BumiLnb39L7FYyuU7Fnzzo7w3LRQRr4jk3yhPwQKQTjNmxbIJr
Yyc02cmnqJEWMkt6wiPx1pezhv+hWfdV+ZKZWH5yNXmdFOtODs6umevXua1y0FjWQZvDd/FQa0zS
5tjGR90F78UwPU5qt4e9pFfJZ5zxyzC2e6LdubblfOWs7eJwS8bL2Wp7RKncAkHcASRmme3ZMReI
cMc4D6PolEbgTADbDdWr2sZ4hEuDFWmQ3KvkivCC9TcZkRm/bgFYbBXHOlCtRO40ZdmvNDmaSXse
CLnhupJ1W7pESq+UYjlN1HvVhkz7o/ylSmzqg2HWKRLnBxvJajLzSw7upm6sDQr4ZqnID0S5H6jw
iEnWwIjJgN9EQ6V2qFz4mCL9DgL4vHqQnrDz6l6+FyOkS13mgFHiJcChoY+bqz0XQE23N9NyOJkO
/4A87xNIr9hXoQ7lyHky5gncTcpdH+Wf7jWQNmGTpWcqR25t6Pg2U3tSRZ3d4QapkP/g2bRBYBy7
gVt0kDfOa2cM4boNktg3S2MnR0J2RVUCz3PrU6qq/V0rszMsW3TIlfmWhaW9nw3sbX3bG2+pgvAi
L15jGF3nEQzirbKM1/Ik0jJ4zVItPFuqjad3eRiMgYbOkSzzPNpjOoKQXHSgY/KJWaYwp0vuFl5j
1cE9KIL+4OYoG+1Uce+uhNnapywG1ApHtWqrhK/SA9xDp+AD5fDiP7a2oz7/se1g2DKUO4VCx703
gh3gmg3ftH7E1ZL1TrtHeJd7UX8bRYivJpDFk/swNemXqon0Mqeu8syI/0kXJfvG1HkNGYAdGn3i
Q45zMSuCHaaG5CHUKc5xX5o7K++Th59/W+wvTrZMvw1sZ6aJ/CDuVN8NzJ2bGNUFEDsXlFKejEzu
htl9tUur26EcyM9O6VyFbO+D6X62eUO+ST7+qgocBIO0t6FEjI7WQ/1lpwCspjDpkeO5m2YeS3+J
GsKqrtOgYpLBRjZ4YoKWxHpnRAy6IXn9rRxr+zwSoenpo/JKoHa/ToaKZsNwd/jiFVs9IfSYNtoA
OqNSEo0ZKtWRZutciPPUPGK/5O6MXX82M2+OWPIXQfugcBitlIRTHDy48UjFa9sj+39NGByjWJ7M
Yb8kDa2TInpCu1rmabzpwvwism66zQFCzKzHNl3PyQgYmC/F1AoBtP/W6yjkPvZQwmDfqkIx9qpe
nJER9Jufai02+2HPmy4C/ZPzjm0jcbAb/CoDxL7i7LBvm9OiuM26wkAyne5cOwustmmLQgJcP+Zo
wBNJKvInI34hbH07FEl+DgqN4jFvcPCXoBXriuUSpqXJa3CSHlNIfAVHD3jKOy+G4ystowwjmlKM
GXPi9YOebwfFNvbDyMTUCDXj0pgqEWr61V0KzW4q6aDm5ppz9J21PsO0U6PK3rYm8sMqrhZBQgkL
TzEEvoQx9FHkv5ELyDMKvfEgt7lbp44MdC/5R1E1X2VtHSOFU3HpV5F/YzTC/37peBUR6EPii8Mr
wYLak5bn/JRk0xumPMw9gTzBfIO1fRv0YTgGmDU2suad7Zrtz1s/IvZaDVZF4kXdfBUyrjZQwNh3
pCwUEE5RSkJI28ZcAaQJE6aHb7ZKK/72v95Hg2IAHE16TCyWxl3WszRuqXmohMMlqzfEZ7oJG8F6
j39GvtASqaTcNRwcnmtwfDluCmVpwOeUBGgnliR6+NPYWKE9KVNOikciko1tFN9w9zKvkHbrhRNy
gyCfLixG3VNe1J9tbI6+qjw11pNFBc7e1aUtyVR7bYR19Ncx1xIlse+ozi08K16pklVKcZitwdxM
a+QWTNgzFIeUCsye6il6HNm4QABkLpVHw4vChP6M1/vNzHWqwczyYzZWC3i7OyYzBkVDq8V5wMUe
KbLe9gaGTksOwU0srcGUF5+MI7WTmlbFllylQQ3aq2tTMFiMA5b3ay8GdtiSLY5fu8ZLVQJtGLVs
N1Cke2GgI0kLnbc5a3ZtZ2lPs1viZhXNqhwthewYa1hpvWpcxM+pKUpUupEaoFNKzP3PJSGP9OTY
BHBEui57tHN8Ya6D1ok3QbOsE06T9JQwGLOYJ99q0yXagLGZUvWPbD/RsVvIzJsptzYzts/zJCeY
+wZEPDSSxGMlGmNyPMA/v78VaO1diS2oz2/lRM8To0haaSYmPMz9p345d0huwUdacFkqJ9f0YH3w
e1qEj5carbMyKYCxiT5qmxReniuflAGNbFNaa3ZC6hlXwSZWuoRYqUcIQM4A1LJBPYAVSRqMgXgR
c9X9yFoCuKeEVYfVuFcu4ZjNkh7jrPKYhla4Fmo7HOoAdI0w2x37M7rtCllw1LPOnL+6zlRPLFto
PBwP54FzIdy42nbaLDygbQ9drcZbS9qPtgpKeFouvMCvciy6+zaoPn9ee46z13bWjXsm66U7Qx0i
7fim1yPNpwvNdybVb8LnNOTzhfC978h0yo26HAZmnxs7VSnwGIlW7Gsn3xEeXZ4XO4tKEX03SJQq
Cn1DnlS01jVZbK1MdpdgSp/0kvVrGUPaaqsqWcOzQQPUFihounArNTR1VqMjd83SU5R07o0Gmk6k
3Ik+ZtywXLfNqDw6TkS7BrKTxQvLpdjtG09NAsuTOIxY6LFTCWRwNPS2w3gQ7FPSQ7wOtuZnZe4d
42JEQQI6axGDVjh1qowrvFHDJLIShmR1hstpqq7lnG3nbBHfTeN8rNHLM/xlEV2wKvV/rhIUWNWv
dDCPFsFce+6A7imT31ljgHuywrcaPuiO3is5VsPg+GJGS6yiK0dTSEQDiLoSCm8a0C0b7z/xP+HE
NIYkvZMxqzvooM0dZ7JTKdPt57qedWLdqJnccpOpfFIuhm1sjCTPLyfTzxmjUFejxXtQm8Al2T7B
X6Qmz4bKfDJsWPuSVXjTuA/51XKSAd8+AUNI125OQcrc1dzL/8neeSxJzmRX+l24Bw1wh1xwExEI
hExVqTewVAWtHBpPzw/JMeseGjlj3HPR3X9Xd2ZEQbhfv/ec7xBuYmUtzwGatLLNim2TioPlleyD
4crJiCFO9dSmwRjqHe40LUXOF400E6Ta4eTtSQpgPG/HSXsZe8uP0YCTJQJYYbskusv8GgrN79tI
SiQ7rj3NOy0tD/QIGa2nJSMBo/h05ynzjbxvsF+M9YtwTqHOPM7s2vTP+ClNGft96cSPofwwOovU
pdRAG2Obb9DD21PHRrqZkKPBvMXtuz7gCVNE2mWOCoaoZpY8kKmylsfAWgVNyeNv0qQAhr3pOPv/
xxXV+pG5QAfo9bek0NJ+DKIZgBOTeneNEgdFsr4PLmbVgJfz1rCH9i3uJvqpnlA+O1O0IxDEOKUK
CUTN0AA6C423xNRjaO41qri6qk/TiJsV9RfMNEdVN52WN/sUhj2dOsAmaN3PGH0MdCbKRvo+cjwM
ERNaZTFdm9IdgRSN+X4piGSAptUfsoiAV1pkmHic7FZjrXjQanXNaDUOSo4XFa0nfI73RG7p4sBj
xP1J2pcwa6dH7xiua1ZkGncNQe4xEU+xw2JCQwZCqePgjlseQPPuf4sXDIxvHNT7Mz1/pGN1PPgr
p/OeJeEYRqK/i8fHqJb6My0zmxedN8jKxxCIezp/ZePPonBHJ7gV70qk1lrkac8Z2t3NFtJ39RDj
EsbU24eHXK/fiZXaJdow3YkUfPtg02Bui2U5/W74RtUEqZHE1+RTen0JedSl1HEQD2po4k6lTnfG
Iz9nS05Yuc9pxZ88SWXgogAPWeve60nf4n1XAXmqC8qhOd8biQd/q8HyUyg/MxrjYlnld+45xj50
MlpIcehuupbvsu4b0qmTwImJiER8natWctMV1uWBKSxCsWelBFLMa5UYUO7w/hUOABmVjfpRn4lK
ARfFh4wWGtu6kxW9dprLyco/MRN16Nr+9rfwnFOvPTNAoRJYqPNAXrZdCYE013e/j3kZRwgj1uJR
I7sTHwP9VVern1MXXVwWhcCpMmT809x8IQ7BYiHEhR4/jvG6uGGBKx5gpqxwZweGSxa+0nyno48W
AmG3faO14z0ROXcF7f3zskxf8ehpxwQMB1cMZS6rKvVGJGjVNoZ1Zt9F37QUCJktkwama8NGNDvn
Pq0zmomAdgf5Mniquw+r7Buhh7q2RkpLYS0xDC+ST2TM0hmM5rvfHmoHRNBLvAEdUelxPjacoC/q
nZOBcRe6HHwnLMmVgQ5qWUgbCC00Bs7RYRO9/C7N2JPomcioADVIt6WGCsud9BvhtFdSLFHfET+M
wS65NQGP3U1TgXlaK2cfj+lGyNy8Mk/A2s2hHEbUqlqo09PvN8OeZT57I4RW9KERTU08+RYnvwz/
84j/Yi2VMs8NctMDXbg312fFfGf2diG8mOhIdMFGHUN59RiGLE5d32GZOuW2LO7GjLlXB+aubExo
J+Y83XUJEvrWYvJSQDMKCqGTkUArkbbytVi678xeHPLHOM+gu/YdjTTIspAjmR8cXdvyzElP7nMs
2ebQhkEhoRiP4bnP4FxaJt19a8RbFYlZ25iG19KwxJnijs82sFlkhZ7wK2Ix92PuWYfWAfeUWX40
B3ljqMtv8e4w6EYw4YMliALLmhdwk8WZyAPJqbD9K6tFHHrTeUhM1RybMpl3ZmINwYTDGyNneHaE
TtRQ7+4NmoLbTrZPrUY7g+WDMej6rmkGHjymlCHtBjsKfmt4hnh4g6u6Xy4zUP2jSuHjWVru24Nh
PUvOy7up6NSht97p5lhP1TqbUBl9NTE4zXHgMBTkRpQfXYo9CJPTkZBTBEZ6YwK74yVos+EPp315
NJrx3qzmey33MO1bHOPXhO6xccQhSZPKZ6+PD32q0Hobr78lbtzRkB3mG1ljequExeuy3p1qTMNz
ueWxkXbT/X+S6MQaGvmPDEeLOZdlOHAcTAxkAjv/Gp/3T/F4Cxm2ZgYg2TcW6zBNxnSnGBtYdnIf
2zNqqbUWjaSH48dxdsVoUgCsG/KwFjG/31Ffj2lCU7j2mF/RjZQnezljOyweRsZSv9P5/5WNPP6/
ZSOS2/Lfy0ZWn+6HSv4v0cj6E/8hGhHuv9q6qxsuohDSEHVkGeNP2/3bvwjxr9iVDMslVtRFubEK
If6PZsQ00YwgoCbOjrpGF/IfmhETOYkpdNsTPDKu6dj2/0Q0sj5e/3j8HH6Tp+tyfQB1KUzH/E85
ywVoC7rlDANLW767uveQJbLbYCG6/NMF+S9kHZK/0X/+KJBGtiuljq5MSttewwb/6UlvMOfWPbzn
7UzPXmr7sh+/IyCuO5L+mGrUX0kx/e1n+ni5Xv6scMMiS4cVDZEDkW7uNJVeUQ4j3Y4J54NW9xIt
WhBPqjg2TFI9rGfQVLZYv2rfuJ1tmG3kEtKIwn6ANuLBRpyGBd67HaOFqQYeH300XoFSF/AaEuTM
YXkCAs0SQKhH5uCXD5V8mar7JdSLjarcrwU1+jJ1mJf0x0zq93NnnWsNOnw7d0dbulh6sv4bGv+m
GVxSHHK6I6mbPLa2/JLDBEqU3YlzyYS/Q7MPkWEeWpHLDalSNq1e+ylHdsT77erb3DYeRxHNx0aO
r2XDCcKltBxD65w1VrHt8unY1faB0LG3Wrf+ZlDGWw8/app1+8YKX0s3rzdWRVSLPUWE3OMCLTH/
0ljUL3060zKrP9hiT6N2bl34FyHguE1mJ7Sh0Ik451o432N9Myzjp/A8ybgAZpGHItFkTZ9XxsXv
T0xqvuaj8VysX0rBssQOnLyTIVQtjLyLxKSvrwiE1NXtMqsjIKsPAFXm1i6PhZZia5H5e5172sa+
ZpboA1I2S6IIix/PbMk/1fS7bsDaPlEHDDby9KICoZIsbyq2yd7Kqy+Fj7NFmOQxxmCgmLAt2g2i
JU8GDOfijLayiTmBJpk2ZtpOY0xMGNW4gfHfbqfaQNNhXDy7x8mArgcRdPiCN3QjC0sScIsmo4BA
x4cQzG5lK7jiSQPhDjyO6pH4ZLzMHta0rZlQY9RMujZNiFXGBH5vEHe0kKCB6W91UMBIU2G2k8jr
wO12n0p5m6rAqS1BKzPvU3ym4hROBHwlS7Ql86z5JQKCagyZOOZocNrlqUlT8s9gA2675cZOyPNr
wuikxwQMJr1DHFbL8a7xSC40FhAcVGc7oJ7CRkmY0r5udb3d3AFZQ4PPfxXtWG0s66mum2TnGZx4
O6e8cBcn2EsOUzbrdp7bZtuX2K9mjZZNNCVHB4YXXIdN1toocsvXwYueWm6O6PKjpgsoTzP9+jwg
MXNefTc0n3v9r6PcG6S1fy0HSX7SgJDHhIZ1LGo2BnCUhraZF0+QC5iFmvyhIGEAbU31x7RJXwGg
uM1K96S3/AOe/5BHIqihLG/DkiC7lQWGNvm5w7+6Qf9yjxGLFBMYeJx+v0XX3pRDc57Im7hy/toM
KeVQaqHaXFB0bRhFMeQlIbKr80CLWp5kusCx6+5St4RO9GB1w16OLigOAmmGAXXZrMYPxdgKklw9
HzUirPzRqZ9kqv81aCHnXlYcdJrjmyxlhmGH4Y/IJnMjRwLlIgh3c/Kn75JrRONvnNBAaFMDfzos
t15h7Eaj/XQH46mCK0XPWwW9U96z5hGTWx+lCbHQ+yrgZpLjO4BXicMDHdXb0eLotvwJ9fHdW2k+
sl3uxzG/G/qgV949Cb3XecUM1SihsGoBD0pg7wibLgzoWRJKCCiJzKCdSDItGqhmNvoyKvgvO1YS
KwyqDytq/hij0+1BpOztZuYpTft2w0RhWxfoPHJDwffUSAvvsZnsxqk+dxoHATyTEKopZOye4QfQ
nKtuXAvMhptmUu1GeAJpSXjtw9x3CXZMw3dLEoORW3fpENjgD/qpeSFG+FKbUFrjeScQN40GckaP
7trQn0MdX5vhY4Y/qoV2LB2nEbiDFfZ3TJU+Eqc+5Z6J9dPc1Xr4ZoHOn2Dzcd7c6/r0iZNsoAFl
HVARnnXMup7rvTTUsp1JRc2j4moljXrkYIVLfpiFcs2KPH3rOITA0RCH2twFnsOXMZvmtmTtZ+mN
z31cnEeXDS8dnL1Ea7iJmd/CzTxpqfwsMVBg9gtoaR5kj580Tr0r1FeGmkweuvDUFn4XyWBYB2R5
EtgEJoe8lJlcHhGeIuYPd0Kv2DkJKdo0uf41udquywwNMk0DnOG71QB4jo327S4shHNh39JqHZr0
RtPTw8xcW28lvTjLuKl0NHJ0H77F4J5o4L8X3Qc4hzNTM3hoBwnDrYddhLsML5FVfnQd8Z1aNOAJ
hRIUlt/9CDZM8+7aqn6zlXhutOmhGdWrGJaXqCbKZ82kdt6GzpOH340ERUWMmRqt003YoW6vnXLe
9MmLSJiIW+34PS5itx7KEb0+Ken6Bl8daH83ptck0x4wDt6WtfFpGP19Hj9NCraO198qzyKf1r2P
4aJ2xIN0IkG+l9/FZnNtEUyFeYx2EyJxaebf8aoFacprZgPzXLC85zcwDh9ykF/ObD3TC75r+l1V
T1ugVXua0Gcb/1V94kjXkYjsvXHU+TOIm5Qom6wyhw3jwFexWOdhUmJbWn5pR2cabMGiTzTA68Ds
Eygi0UfjWB/C0rntuu/IKWi7Bsdoum+x2ipS5UvRXBc8ePBEx+fe5SS9iI+2jy6p2727MQvJtBjP
5fJaleJdYywvJ0YD4C3YfbZ5px4sxSwWe9ZroUwMinVGj9f0zTR7ilv7kW6np4wH2ROGEGuPo1nf
u84No/BHDvefbtqvhJ4VVJXfO6XO6dU8huVyNjX0iHpp3LNdBjkw1wjQtaBRbZXIUe3K+wTqcvn2
zALgN5MqU5eHFOWgtrx3Qr/aYvTREMHQGVLfAk8cuvN3HMYX3dJ+7Eyirc9SVBbmvaAIGuaIc082
IxaYzQARm0+o5RM0bsYGLeqnKD3GdXHAx3yI8nhftY8V+QdWpuMDnkQBsta+lkb06kXmh6nV94sa
gnlEkruQpppr5RORmG+hzjJI5sU5N+r9lJWnpsHvH7VXx41v25jwZt1+ATZSRO8DMz78igilwz+e
E52RzBBCah8svX6tZ7KNo4nc1f6SKMIJqfdeza4P4KRvLXK6qsQ94FFA1b+0gc0agz2Aqk/1Z0Wa
kiufomZ8akfXt1ewrewsVCnJO485QXQAq42CdgMqHgQCoJGMbrf2EPPavZrCeTMWeRBiPKSGcTb1
4YhL/LlSFT+pJBEUeAQdd1f2/cNExFm1pnokyYnj6FYfopPJ9ICWQ4CY7QLdr8yCLtUeI+Feo1Dt
4NWxq7gJ1Yn7ICC8acWH2YeEENB8ZmY8unK/RPC3eD1JyGPiKSjHZ7Qmw60jRrYD/cDAwVe5/VTU
zO2j8AYv9JujR8FYa19hTKotyKk7c6yDHqjA+q+MisJFF+YZ83Wmt2nYVqBHQELQi8TtfK2X7Nqw
0mJPm+tAcDHh6DLc8l6NCeiikHcjYe56ZOwndFTZnN31aKTBy29piTwaDk4NrUfUnu4gDV7KFECX
7vhY6e61M/kgu8X4WmY4dlByHcE4cr6posoPgyYXrB7yDdDEgSzke3foNmacQPhhnP9ugkDJvflG
SdouS/Xc1/z1w+FEtCkYiBZaCeI8ad2qiZ/O00tOzrATqRsxFsdEFH5Nf6+Du2fDAWVQrqwb5E9I
wTI/xQ1XVIiWMPP2wEoUC2AovGOvk+wzBtjxfKYIF9NxNwSXntb/FBiHx6kEXANN3ILu3Bf7hAVx
qHQaT/0WUe0xddHuKAeSXOsrnt8ellVpMDPAA07u22n98xkCaUVEd5GfisS4cyvrrOTwvN4Fl4pB
y+LAK9hRm3GX6y3HDu/gmN+iiB8R8+7Rhu/CilGpIIk0NXdxTjNK0uw3nZswJrF5Su6hPex13EAi
ooqoH1Q0roqwoEHnG50Gs7vajfOca9odj+QeWIUf2eQk1XXAqO9E737nwmFvBnPnTsk3y9MBIkLv
MZHA7hCnl/W3tHn7Po/RXx4pUZMTB9Whxb04SOcQJ8vGdot9HmIujRoJgq/+dOBq0MKDCWFfc8o9
RTTDPhLjfl6O+hI+IFLc1DWmH7f0RTTcjvF4HsmK1TBKKS664Olqy2XXmvAeuuRGZCcDdNp6k+Vg
b0vqzfUzFwcCw3qPPdA8AD1ZIjmAtcC724nHJfHuWwZIsVR+KbiD4xK0tUsgZ7eVSLyRXO4QAM24
4PBN3TPzOmiLvQEyi0s2uShlsCGFxy78dqbqaEn60/gOFw4TXEOZyK171/HzIR3sjBlf3IDNQP/X
d+iB2eH79RRMWkU4kxiCJ8rr9UMcz1ilrR2ZrnvQUEeEi5zTp0tHvcXZ8OrApMzi5Bn3sw9g7KhP
5m0v7Cvu0Z1hmvsyT44GIAxzdDe9nEBvCzCO5KWvqYidFTDj8C0Nsp2aLzp0ibbZ143Yx51Htdky
PGFnQ72Uw13VePHjBA0STw6SJnzW2tFKnlfapTG9dp7YG90bFg4didS4hug4Plztc2+VB7j3W4Qi
d5ZJqb02pnPvjCn7sj7PTl/4Ot/Q61sfCOlBVkmQJkiA8bqReOSqaD9HIRNgbyOERT9yvnqTeyyE
2g9tzKaCRbI6ZOF4zSITVpPzQDTd1WbB7FYHonIC3Rr3ce/gJSeiHFZvkh1btEslepZNnuCmxFjQ
W+RRJ8W9m+TkS1e4wufTnGdBCZnHIL+UhtE+jJwg7BFRYELmKLFrYd94tc1zZG3MYfIxbvuCZ2td
z0BT7cakIvLU2MMa24fqM6WPDWj+lDkYfrkQdGv2Ak6f0Av48e6+9MpmM+r5CyCp60zC28BoJo4P
MXHJ66+KnflAHtZmjgGccRElnvt6zLaxHR1sWT/k8pkk0mBdC4ECngH1nWZcgsJaZe7JlU7KvayX
V3cNxOtbMnHAG3ReuRsL52kCwtJG7o1otYdOE/iEA1nlAH7b9NK5FIrClMMxzj1OFwkvxFwf7FKd
c2W+16X3EIK7K2nkbPS5+lEE0myJQGOAan+bI/3iunmsTLND8yxAzMxrRbvOINvUO87l8P77vzkG
yoJZMxPw/hAKp0feLiw9i2Rux47QjKiT7EIDxRZBATXwh7ijfI60vzWZTFhCTNpDBg56Ictf4QZ+
K6U9lOPynOvEmYiJM1/rPdCg+YtoSzPKS1Kl+IBcxEDGgm484Si1nRMDiBvfVAXk+xJIg22+gnho
NOQNORxPUgRNOPq1M5afNVmJrl3TwW3JZn7PNAy3SnP9EdgdIlVVHuxxCHRPvi8Z2Td9C5RV6X8M
nH+mtn44qZ2biog7mBvix+g4ns8JDu3eJJUC0hV/7ZalTY8eIqCpbWv8recCsQbp9bWnYQeuJrYV
9FwNUm+l4f8wnhODnyUqTLCRhuh6I7Je1DjQKynjFHSQceM4blDZYmAtqQHVLhe4IX5ksJAhb8rR
W3Tn9Z46BEbvapkTMcX9t0bnwbDznyrVeAcXekYEPP1lwL1XYMU3i+JC4ac+MiD624BtHDJuSKXZ
HfYffpz1AsXg4D31g3ZLDZhuTC5vFAEA6prkFdxBuG00vurYyWcT9tXkcH4b5bs3D7e6w7cxsx+g
2beN9CxQDgj4nbncrZTSSu8+Oo8LqdFfoTEUPkamwAbAGh8B3dVlx9MIQL7IbnRG/ecpE9Feqz5W
jVxtdYi00+irsxe1V3rxUKa3NgUTpHmmPA1Xu9UgaerZl+exCdhpcqKjWx4m2+HKj3wXNbtJMPVd
YEOb2KYE7IoU+gUnBHQRC1CfV/7c2oyDvln0/jlZdb95ZUaMbziRWX2d+NoY7+0ZRpY1vqqBu27Y
JS5aAnq3JJbTyFB13vpNGv0dI5NBMuv51mnK+0F7mhFhHiEOPSsNbrXWXCveoKCCmrxdhhJFbjiJ
bWTYr1qEaKkqAH8uvYZH+WOWDLYTJAAbgnJcvGf1WesbhhnqkzyKL9ly9z3VBCCkpJ8Ghorn/ZgV
187mazN0JGxTTI8VMaGR3aC70Xwkwsb5dwhPPuIOe9sKwk/+zgvYS8aaWkGN03rmETAk74K1EPyF
ikl3R4Y8VfrdJBybh8h6KkLkH2qi/daAh6E1/Dlb2rvb7sE2IO2Kwx6FNJdUL7WHJIago3JK+45L
1lEn7RIQIQkhEg5GVVonjk5OO6O9YT3/KryAEB4Jld63jfOAIounVkcnCL+5wngM5yca5wNzYhCD
jLm3shAebfnm1RY1U1fCvw1Q3gheEGmQFzPX2oIoHlzp5JLWOpQUUg19tUKLjr+3tg2xYeMbPdox
55qmqX+0uvypxXBbV0DbjJrL0KXRWyJ7wrQUbM9BB6TRgvOB1QK5Z6JVGaXjSagUsNrRKahzUCvy
fLMqFaJGQhqlP5IMDbQj5mvG1OumEPTyWZknMfiaijt8nPk173Cp1+4Jk9RyGzKzPUHSeais9KMo
jQYuInspyI8CpJHQNxOyyK2G7HljE7lnvlsWTVflZmfJexwxkNxlORPC9VNId7RYxOx3ZnqHrKnJ
p+Q7mhRYuA/x+yfl1fbqSx1LygZ4+X74N0xrApRNg+ypKv1jeRzb685DhegNtzk+p0PzhVQ72/YN
NqecUiLhl6UWS9/IuKFctxJPOWtgLsQp9qF3gphwRhgsRCLi4QJBwuNRYVTQOlqOS8nC0hFBTTO7
ZA5MLzPv+sMw5F8RbMKNkQ3BMEznwYWEjFZ1KzDZMO3/6fX6JzRHrkQPYRqnYl7yFs+EgaLnr7Yd
EI4eqwzhz2ra5mtX0A7/0OZgI+s4FU3YUUfPvdUJPL5xCFgNLCyJ1ZLa2C26B5KY2HBox4w4KJfM
M3dOxVV2vPVJbatT2ns34UDtIMvpJ3Ydc6fp+qH3ENIzpl+1svTDOgx0tgRb7MFu+V08bDe5kJjw
AxmYvckgy7zpUrBww58hd1nxeH3MRb+ZoJp30XgLNuvBYia+SXReO9vm3woCQ7gfJGklKO1nM3rm
bE/dUXLvwzlFFkYU5o0ojzOBwQHiUgOG/PCS0Ns/qpYu3bi1HCRoegEgasycHy8U1GozzmgFcl/L
ps917EV0NBcMEPtBIbUCaZCU0EYB2zr4PjXJWSVin9+4s9rrTKValJtvOP4e2zl+JWQ73LfRTPFq
xluUII8E8NQocobkVDg6BY6ltXQz2o9sFaim6hEDb7lzRmKWofFeoVd+dYLNO7TLnxaKGmu9DOY1
GM2uOjoSs/OyFMx/JoRH+9qhZIHjzi5UVJtMc1+qyN6nMAn6kUV6fUzMCZuUgA00FTzIQnL7CdGM
tlEd3/Ra9mjPeHdsHfSBh2yb1MzEH6YWqZq4nZhiHoq0eFi0T6vKyDswJ29nmeB3LQuFCpKmCtC1
iX0Rp8AOHSO5BqTDj/2jZsDQcOPqxewyM1CL8arJ1UAT2oTeL1HKUK1/zd1w2v4mN0eq/QzFpAUG
I9MDMKX7Di4XNrNavySJ82JG8s840l3NPJTdS4Fg15NF4Sdz7OySiKZeGrfuPhuOM80R3ypaWqkj
lXCNHGZvJc1078Eg9lsGc7tkbYvWBnYvkeBUGNCiaC5tgHLl/cUGHRHy4XcaLD7ipftttGIXtDn7
zuMeV6XMrlWfv+rLIO/K4hEcMyTdXFM78p12peS0VGHsPyn9y0KlSo4rjoTRnKnhY1KFIjKAJjC2
TCrhaYwhamYoTgAnIKkSGw7zgT4QDNR7M4nP3dSa4OOAIwqrn9Bvjo+ESo8H6rGPIpuvZsKQwBIW
Q5+maLeczJ6nis0TOfZwMPQOJRbHZG0w6CVPJcdY+EzbihQ8nh08g9F4n5ZVs43BSG86x/oiiwm+
xZJwZiDkbqDbFGIkZUOattU0mMCbkR4jt+RBm4Y9vCn7AGb7Tljmrd2Yr1OmEf3rEZphKPk4lhWJ
QxRLatEH+lehs02cA1rs5ExM2Q6xR3ViGWhJMK1z8R6Rbb3Pe2M/LvVyxErGLeIoNuZP3UBvDPnC
schhC+L97gLZfaSLYVwkAlxBEtQeGtrNMq2ca/SRWx3HsJZPzENUKZ+Vt4/pQDp5chiy2jxMLRuG
sLSz9gyoWttGT9UExuohWkpj11Nz4MSAtSU4K1ThnG0Jp1rfBD8S0xt1EK6Qd0jkd3M9UMjVceQb
k7YZqu7J8kaYJMOTi0bZz8Cky1YN0FNbVqFsefUmw97L3iRIFnxKrk2dP9JN1az8wxBMhvA7FYHp
fITWgivDq+kRxN2rVODrY1pzQ4i3cpldQFI5oU84xXZmGxZ7vemR+Hs0njLFiXHsGdKolENclFU+
iq+AU886y6YoXeijjoqtM9EyWEQC5b5gLaIFvu1a3UBPT6WgEwIQA6NDro/alMR2pxRkYBCSsoEy
He91bXoNl9rZjVoXbsiJuGrM0qtKtsyvmzc9tuW54NMYC/D0anUU7l0OZkumvCvQ/YEw0csKestM
vNRomNCm9kifSBjBnIayj0eQhwlVuh1/kKmwQQ2Do8wzbSIei48h7dygUdOVrSc+4IjtpUfFakMh
ZPlAzlcAdNGjeDemuKXaRBxrfanO5Ny0e6di/jfjgZptozvYzvRKSC+d4Yh3Z0k75gQRwyiilhg+
vBl62vgogqtN6P0sRs4Wm2FO6ZpPoH3L3kVLxRukHSVGXDw0VEv2cBY1NVqrk/0k2nsmL9VxKv4a
affGdDpbb4a+FaX4UxPdumeGyCG9qz5n76pGJjaEDkq/adI7Ix36CxGSrRvjSp1xY6AfnSLod8gS
/K4GaB9qFvQE4I6pOI2qh/djgliM+jS72AqGM4As/CzALJTvkIBtzNJHbRrt4oxaQZTJkeDJB9WY
KY06qgRCbe+nOv3ETjpvtJm8+tSWQRVl085Z5HhCasmkF3mwkvTbnZH/QwTGiuk09K6azBHkoctL
AhYMGcOuqYgbKhvH3I4Ik5iHPoD6noiXwGtDQqNI6GqYjm768wyCJ210ZpQhzDkzOjlomDf8Xbo9
f/GCEwv0buRidk6OQW+jFGTn81nqqYLIDCUXDUWfRc4DWP9ruOCvcuStB5Zp27f4C+WIKbRxHuOY
pvOY4fcIsQskJP3is+JdcCdFSI5J7G+uN1uUFyd9wiOKR7HF5/6VZovup/ZE1FD1zDZq+8INJr1x
aUg0UNDTl7kzvCPpqc5zo48vIioMX+Jc2DQljqEItRVr+bzsbVG8DT0hD/PCou5mzc5jTSTsi+Vy
QAEb9lG+pT929Zrh3EcUH5OrIJPEBIPrGaw6AbTSCW9cSEqHVhvaXZ0rjXM8x8pcOMsBBcQltCc+
znUGGGdYGDrbfWxKO95Zg8OoHEJSaBfjoYmgdBQaktdETecW3adhgHKFCvVYMVAgl32fekV7wdZO
q72m16/qJIeS5Uey0AmiL288zCd+SY/VTPUn0dpECXQcMXTFPzWxetJkFgUOzYJmGqcdIxaunxtr
sDL4bVnDlmWq7BpPmrn3wsxX5FOcyG8h+BcFPTVFReBCOi2bHFGt3+kW6iOMwQpB28ZikhMIg/bs
3OImXJ2R7eTOvqsaxkomIPwqjX1lRwY1TnSCuLeefjGopSyNsUNqCKfnTT2U5hlcAhaJ0gIxHo4w
yO4Yq83Ywcdj6SQHHOrHdGoi8PqF2ridR6uio+SDzfJmIcnLreiRbiSCojZHfxoKLNkwYGNkg+x3
cg3GlNfRKu895PubzNHTCyCJQ9g2C2NJSa5Quu3W6hjEY70hhdPd5KtLDbAT89TO1mjD1u+ZFs6A
JdLPcIVulQC/XU18k4nEXl56nL+o2Dl0eeBqsolcNFFZtCkQCU60V7EwXS2vevJaeRmNaLixGmwL
2DX/WAjYjSzaR+u5twqZW+iL7mzn+pqIZXoYPO1R2E5I54hxqrmfrH7jRZW7IxDlYKUlbr32kaJZ
7q13B3lmCuPKjcn/LvXsJc/RFuWivpgG1rLFRnyEx2pX1/1PEhFeQob2x4DUaDCNZh9ZnOwKANnQ
R80tOJw9BPtspwOX8cuZTFYCiGVrraScu3TxAipzK391nHbC+C0QyRi4qjnLvE1N3W+cWjFxdaAH
AuyjBogeJBKqTWGi0bRJsfZQbe0wYjHCRz06UawHRKkmtH/nP8Kj2DEGpGYDlrJwxZjkCa5nJLXF
rqzKW4IKvK0X4ba3qNqLCidxy0F7O+Pr50pHdw64MMSnhW55t1FPmZXh720Hk2QqN/0yMXrvvFnc
JkX22C9K80G/QafLHfRYdNY2iTvQSXYtdOM1ynTwh6UEzqJlSGeRDWxNF/hASlpjqlFtRxZmF+e7
ShswFSVTnXjIcODJ5KsRI8x5qhqHq8nySYepwtIgJJTlwvRUUHs0TTQ+I3bi8IiqG0FWqxhAheFn
m3uv0YJmC6f/PQCD5qTn3U/k1rnvxUQkdd18pHty0y/tQ+TyTDYYNcFv+4sxv+h97itDDpR0Vr9a
5M62NW+kXlApuvkdMWfhDkQn/VJav4Ud+25XO3uDlDkPYccR6PhWFYpQHJOvGxtPUGMD+g7hDr0u
WHSYNK0HfbFzYxtb+EzP3Pfk0PiDIjF0juR9XkQbx6IdTQkoD3hsWQRaiqcF1AByvtS3Vfl3FN4J
DsdXO6WvQ8fIYFW2sHqVoV7t3Zw4onSO1AEN4CHWonH/7+ydyW7r2JqlXyWRcwbITXKTHNREfWtZ
siQ3E8Kyj9n3PZ8+PzouKusmkIm6sxrUIE6E7RO2JVHcf7PWt8r0ngcl28sGBnWKz8ZhN9ZlwxFI
t22ypjeQSlEz4+8k0ctdt4WizSWkkOVg2NthxHWsOFY3K3uAS7CyXFYb9P4Exurcq4nMVC55US+j
LGLPa9uruB8wKw/sFlkcM0r09Y8+CdsFDJJ73Pr7uBbmoUuiP1YAcykeXHyDmXfT60DMIzvMV44t
X0TxB+VluuPmuam6YpOH3aXKCUgbyCyG9RTOfWzGS6wMBOI5tB/cn2caIrNlzKILVGFDyqNzMw35
rGsxorySAzlyym2a1ERLeUm7Lmv1VtuPPiWjydNUsFxsQ2EuNiGSd5ma7KNHf6vWZjAP42bY6Nq4
N9mO6ZKtUgn80rWp+KwsNRi9eMRdjP7Zx98x06DvzbsC2rfnW7PeHDMmygvD5jhi0wa/0HtPFP99
yrRD324cpKHJ6bmWq6GoV6H4ZD44LEtLJdgtLqE6h85b3hFT7NCu81PL9zblyQdgzlq0K5fSVOu5
T1Iq/elaguRcuGABZnYANYITb6Zhcp/DRvthYfosTZZVaP1gFpJJpkdbhiDLAjCC2QdHPFyMgDR+
1BgE2syqfIN3DEMeJhfTDKOn9uMcD2xMFBmqE9NCusC0fB6pxE42tjk3mvQZuOeykOKbcM5kjuCd
fU9+Zv5LZh1eiZVe0Hgo7+TsQeMPCGFNIR9INIC0qyeNUZzu2XeSdk5m5f6RHIgie+/Jo12oXv6i
yMDH2MEyFEbKPtOBe5UUoVQeTAA8XILWeOGO1G5jka0hsmx1vokLStEzx2WpDpwG9F6j9WQ5JhUi
Faeu0s+qDQmHTaVv2iKaVnbKXmias0wN3v/K4Izc5ppgpZFI1/GZGqL4oBZPKoT5FfqpdjahvXrf
+f1pQ2t9JaUkXpqFBGEOIGDrL9MGFKIT5j5SFtTEG4HTYqPj4IPGUsALyZGoO3lDr4WYz2N5mZAe
6MsUhjthwXBY+JFcqUtVKcCypdpbKgnbKoZLmwYc2AroAryPRA3ysgRVr6MSRN7BimGdhj1q0yxQ
YP4AcdLL+pWeKIfKe/XCBFGch5/Uy+n6c4/xbO8s8Vx+Av1j7Ba2+2FoOMG9ogI4Wl5ibP1WWfBo
IxD0nYt+LHDx9iNQ2hgk1BsTlG5U8nZuK+6DrbsOrHTUVnmlEpRMaaEFX4likmAlrAszigN9B6NO
DQ1Yl75yu9qgBfuh0CwoC8lA9G1WVvWyB1s7U312wOmyqJQUk6jObhugAFFnhNZiX7ZyV+P9su77
3l8Q3YpyJgCb43oo+Tp95AaP6pBLa18XdExAuCUQce5kFlbLNg6IDsMTybiYyACwYxCXdh7apdng
MG1iyLFR2/hGofkSOdYHOChgzmHxVkuEobItdqzQFiO52vMg5Qh3qa/wPY/0yhhA2VTELeSxZvK6
exXefy10F3J0t1rS39Ra+cL6SYllVjzHTUyWMzyR1ORRFrSC9ZCemQ7VCzUfOR3QPHvfJVlRi7w2
oN55xOuYTH2GkbcuzeK6zzufht9+rjDuLS1yeWdOqNxN9JaJGbUsTStoy+ZwyiSW6magFDsPCWPR
BJ/jDJqpnNNNL5ta/6lH560JwZGqHbdGmzlhDa7Z0Scjeoe6Tx11chiltWk7m1tm3hxEDmQ9cSOk
xWH6bQwIEtHqXInY2wt30VVT6kSU5IgmHFToEcMTyayX6YNChievim8Aghg0jFXDp2yjGwKjuWih
vJbFMbWtZmHW45uIUNr1Hnp3aX/6CrWRO2rbKa5SZ8CXSOsYxf23qR2V+FUmzofiI7cjEQBd3fcA
oWLOkOgVHZOPIh39XMglNK+TV6tl3Ejf1NMMjJhPnUc3Fqshwb3ptI6cEcHFDuoHuADqgNx9HzqW
Dj66bCgYkL3YB2kAHzq7AC8znj2M+HO2yE82ApBEA4en69naVbQD3ExSQ6V9oCWsZ6LQXqMue8tb
9a1TbWB59cPMzbMN3C2X1BjD9EkMm4+xrO+eiYiH/freLVCdiZx3h50XWKwZDPM25rRVAZSpevlt
A5d1iujsIkv18wC+zvQ7qKG/H9J41/Yusq6wWhkBS22VcT2M4dFmclcX6DZKjYjIhpU64g+PTLOG
Q4+eMMnSV7ZNV18d9mYIoYdxxYY2lYrS9y+qQhmOIQEBi3y22zFETh89WYo4Nka6JYLrS7fR6Xjf
ssGZ0PjRNSFGhY37sEoC/WENBXJI1bt3agrEyRiegr5/TeHnYjhjxjM4YmuIKbNZ04dZ9ywngU3U
8qCKRNDbF+JFqtmiAlXhSwmCXQ9eS6V4s8ZUzrYciI9EwObGREoyY2EuvLR9F50/zLFTNwS+kziT
gnhOyuCedua+6MhEbAILp0R1GAaKBj/eaQQXzsxx2MSmunV5mH5g0RCQnmbQCGt5/V7K4Qtj7Sew
EstB4R+o45b4yee00rcY3D9x95OBVo0LNw1oOPdujWaU/StKltb9gPpkU3zuSfBAhc4LbAdI0JUv
suyp7SfciJT5Q3s3KYrz0rtksXgj5RKXg0o33xXmtrWGa63Ko23inCxrfCAiht7oxgff8bZBnF2S
Mdp3dCWOejVQGbL7OnZWSVftrqWWfylGdTEQc/QMyP3uzGT2NWtZ9sm+X9P4aENxMkz7UNriJtPu
5NfhgwFRoVlIcqwXEENPqdauC0brXlSRVwPMqYLMMesapmOaTwXa/sCq2XoW2bmxm3LjL8XLgBxb
0cjJnLKA9VS+sTZ9QoN5toLuUDnKU4B1t6vI+SHMHgETUlFZyM+2aVDWeuxZHU4ljWhC0z0K88h7
Rp/9fpGALbh/Jq3DhvLojoiVGNmUO33YYQKovHgZ1N5mjIM/o2J8lIE8tMFPk2pPrQaQmsQzHDgm
YHJi8hoyqjOSaGasp58Ks0Y2Tg5JSdVYdewxq/4z16Nk+fuQuy5cjHT7TRVARNfimRUrtyQQm6z9
UQziqbx6laTqulaPg0sxNzYB8v8M60KQxy8wA/GDfwa0JbzScElZhM2nDUGcAf/sbC5GzSY2U98R
LBfNRJg8fJLRRQEvy8oRPfa1s9Fz36A+ZFDl0c1QMvBt9Q8EtciWuW/Ygit2asmGmkMQXQLzEBdd
rSF+WGUxB1DDXcZpNMtTLiKkIh8uw0MSrPxPGwIrXNX6W639vRtoT3Z/t2KAGDAWaSdbY5s25sWx
OCGyhGQ0LEcs3frs0sZrTYemYn+YobckK4OJmT/+0WtCNxroLFWQvA6+/K4MQKkBbLFislGPvsfl
GHNS5uUyTFjc2voEFMSUnyv9g80IUSioKjtGBXQj9B2G51zjQG47UIDtkJ8cBziIyB/kp/NuZcih
1t6Pa4SnxDbea/ZAJAsvKniNhL+QG9Sq5hGI+7PuvcDVmUN7IbIoLTkoG8XFd5OedDd6G8IiZ8DZ
LmONTJGcXIe5FMUlEcWh9gB2MFLkki1CxJKGPVesiZYf0nyDXPtxzXQmEuZFhXkUQYC/Y4TBxeM7
Nb3fL6oKHkTchD9GQEhJcO+K6DtHlJsY4UvjkBJl+KuOXBNOkZ4utv7OOU3SPFk5xHAxAEF6jnpr
mekYmMRG0d4sxri2Nq7zpNzatdwaTrvTRh/JpprMZcQQOyrEmlDqVycpj2S3Ma6UIBYyQlJZ0CMp
ElSuYX0K7QYpMJ66mdXzTtJVCzFihHMTJlQ27etTm8178Or61o1e6azzbWPDQogDMSFFmO/Wi2lH
ZEpjZ/njtfX1e+1BIxtvHZpo5PdH204ucIjCuZ2IP3Xb3/Gz4J8C1IDSzzp3ysm3xyP27AN+Efio
fBePzLNk3Ntm/9FYE4KzYmCMSvSklvWyyKxoBvWgBiTDytwiN3iWVyj1YpNBg0FdlgbxHg2txvxE
cexvh43ttndyrh1W5EFVz3M5kXwGlhcNTmxLt2NSnqpo1RnGE+FMdN94s7WsvgaGTkYvnibybT99
21xKh1ecfR7Xt+yIGpfpk9FaFnYwl9LSAoCfIR7S+Z3NTF2YDIHmqVV9N1XE4tVvNn7V3+1yuucg
15zVfnzr/GwLdnV6p+JykUp0UMjkgulzSGp/RXgSiqsy54gLLa7BNPy2jfQaFOGiZjtcFo4Dp5WQ
iKzyqRtH8gvfnTDcp1lzZQr1mus5GrEs+zASKHvso5dKZD7jKXtLwRKrwR/GNqGoviqr/0xT60AR
dah0g6ky6uykiA566z5FRaTMSunezN6wFmVD9KvN+Q5LfE6awgAUczwxmN5ZDB5mWRu/UA5DQgGn
MqM7J0tuJHCmfosb4jMqk6FKrjx3mf9uAdFZ6IVyhcmLw8mFJQEkOVs2zkqXPsIQp9slzIfqEpAM
hxMai3PhcXbVPcEwtOHYLKv+ZsDvjBGgrCxR3TEk+3wpmfEs46rvaEe1oRJMr8lFGNvv6dfrc+82
kF2k5fDshrx5CqbCrWkoPdAVlbrfMFSt8lVZfKBCyvaG4BAqiX2SKtkI3BkL1O2jsoVMkeGNnyMe
cFcSiLJXYG/wJpcSYOWnREU7Rj40AXAM57YhK88WytPei61i6fY28xTZ3zwb7butYwdgZGuv1CYE
PBzd0r7BQUH+KYscrCF+BODAkHNFn/uqzfu7bNCD9CehQJnKAnKO7IuHo2/BLP1StdmjtRifyopp
AaBuVENEUU1dmmOYs4A360x5h+qE6tVjm2b45adSRs8l4/6JuYOa1nTDfoW6ylmqO/RG/ravWrp7
MNtzNeIZ1ouRIGqng/yrVHj2DdJHfJRYS8oHgAfJsuvcRw8fhTSIgfhskcczjZi4pcUOEQ4X0wqL
mw7KRAI9qR7VvNuHPLlOa2tMWdyDE2EwHSMyGzIbQJFr8A5I4W3gd5zmYRwVeXhBwXSKBGq2CiPU
rFE70oM7s51rhnXWgW3NdNkfhHNABKiCKHb3raA+VAeCwlmDMiRgTIJ5ACGMFQNBaZjj6nJuROab
nOJUaMLteWEBK9cMsU7S5CD5EtDkSTdf//i6dZr+GTXu/qPDqsHL1JQQaLpD2oh00oyU4hBbToRu
z75wrhzpSehQbVZzFWpE0cuPWKM4NOy8WbSJv9JqYyXrDgO9NxU2AruFXu10Z1yHgkW/GIBcB6iJ
iRMCGSFBEwxPbH92XaW+GXRpvtkeUMyqTfQ95Gybm9wnry8BPKTSedMrwfZglZNo/awTvApmD/4G
6j7dOjAnF8OKIJedTHEvETtaqi/JyDzOw2sCsW0W+AhkPPMt78FLsVPPtPHQRNYBPsJKuPF5+rHo
tB8kDeEUrU+YzFBHVd2yS3h9OjYfJtyAioi0sUnYb6bRIhuMLy9lUpXHjyzYocOL50ZJqSZi9Y2Q
pv1UNZfiRxn9mxUUX47HRg3ciYtedPodS0X8CfJIYVV2zhlgb+rwBugK2paSEXLTsr6buDwq+iuh
RzjkgvqkMF3Hl9DMDNcd5wbsFE+9hUxgvXy4+mH1JYpmHaaEY2bgtkIN1yDpZQHSoJqNoTiMvf5c
oLirtOzBW3iKddw6nXpkfXryLG+nVPmLSKYqq0Qv3/TjsWeilAHJyduzm9CG+VwOHX4Qjtd2AVAC
65VdPOVe9tNl3aGZcjSR3KcsHWaaBZBHS1sEVMMHBosHm8hl3Wh3qiNCkYwXh4FAWTM+yDlaEw33
VPM2/bsU5RPv7k2VMTccXZTajbfI3JHrbxxwVurVW5cTzIziZTZqyovHthXJN9TryoD4jBUQRG7A
ZWQnC7ZWl9RKetT45SJhJKx5T9NjKEu4mPS7WflWWeiChrg51VZ7N2xuRWbA4igPvqg8MdvGBl65
MqZUIV6UsqNhCGte6FAeRSIvIuPwo7RT6X+9hae0s9rzT2pi70Lqj4zjfgakYmPZIfI5lTtp6eiL
DKCdOj3PTtNL+Iu4sbsqObi+uOiDdghscUWxc9OxrEKlfmqK8gSGjEYCmOr0iFrZrpLO37f++NWI
ce2atzDND6x/HlUoCW7ztlmiHNv2bDTDtrWV92r4KtTyVCvGW2WzbTcL4znz7Y0tUGsy6J9VRPHO
PbI05o37bjgkg5vQMBJXTnzI6CK5ZTL7aD/CCqZW4x3hW33kqPNnA7OaQUP0UpFRV0h6Iq/hMLEz
eQzUHHgeCbXup2XhKgBOabITtKdrGoTWa18mG6f2l6MlnzUNN3hYgeVzdq3THDvaCWCXH1KtTuxb
tnkdo9xj72P1T+zVNXxwUcUk09fKa8dOqWZ4X/vZsycJMysCTtipVQ90v1oakmJ7xFfpUzclhXLQ
enQpWcvMHJHCKeGfCv4NNb56SG02rBF95sINxHNea7t4DF9bYNtSMfFJBiqQakRIbLbo25OjaVMA
OOjhObZDaMNp/sYdbdtHl7Hq2HOH7x3qHYOXui0MJjwm/rKzjTwSsdBVuGQbmqe8RbJt2STzhEqH
4qHvkInIe1hknzkFexxwjXQi5v4PKlSwUZ7lrDtXNgpHHOA/uK4eKsTaeVGSHTU8AkQlc9g+Xyoq
oxgDOoFdn9IlDtqtSQNyfHURiOI1YWzZmORhxRZa9pD57EppsMazZ2feZXLG3HtNI1bNYyCtVUwZ
dZiRyKqvaWIW+3zYGSlBujm2hVRQV8NRV2a2intd1/+ENOgu9+klw++R1AvqS8BLiCfBOhpE//W2
OuvyirIgQKujYy/ocEWkenomsnO6neRIWkZGJBonQwZ2PiQkj4Tdpd6QYiRluY5OtpJ4uyDjTgNU
A6Ejm09Lf7iRz6BeVzZqHcHLnpoAX2f7G0TGiqbrljna5t8nGsn/p7Zc/2dqi2YZUv99qogr+kec
0D9igqa8ov/17/sm/az8oPy3bRV/piTV/PlNItp+k9rz9//7N8JFM+RfEFJsR0pVGoapg0n5m+Gi
GeZfujPBU0xHUMJMgUAp9mtyf2C4IHLWdYsUKtUSAlDLv1XUUNOX9L8k34R8P11HP8nB9i8xXBz7
n9EqjnB0R2LfMEBOW0JT/wvFBa+WFAqqh5vZhhe93KqO+VaL1MaWajFrC+MvaYYPxemrhUNt7KM2
XAwRQ91Rhf2VIxNYq/45tgmfNELnpUK3OTOUAWxhk+5St2YDi7VJsOXoOH5QHxsovLrhpWbbv/LC
9tOMnQ9+jLpgeqWMGss0hXcLrDPAxq269/ziIKpkC9EmRu413g29J2K47PHNacW2wUvflCihlUny
12nDV5KAqhqq+ka2QbtwqkmdUluruGIiY4sSjkaDIR+Ec0pNrXgUPAqpuTHHPr/zR+QSpeVVxnlg
RTrvtOhz+ieX6Z7CAN69PinQC86OamIIEkfEauCJKgzOtIT03jcm3l4VcVr8mjLaWiPkjVYqx1/r
Ms0hbpmSY6SBD3UayLC4BGF2TZ1vX0tZjWD8HyuCv9X8VYNdr0bOZzpSW6UfRZVBAgHBTzJitmv5
Lrk1kmJgxw8UW2d7fPeqEKGvv3L839DmR2AxZbYpjhEz3A2CViZvJmK08b0Yx0eA8KmKCsYc8UFR
bY7MMlCXyAcWsh858pXswxqxDRASf0SwyC9N8VlmEb6ZBlaNzLnnV/itdWbLlPn4ZCSjLdeOfoTt
7piuwAmvqUlCg01Imn0rCZOjwIweBoiQucl9q/KzF89qj31OfWAFdNq2CE6JoezTMoPHXaFlSbwF
+ZSf/LBHkGghZbO2iXNvY5XWxaJM4L5rbdIKhDgLCWHg0VQnXk9nhsvCYougdWwmS7pJA0+vH7Ta
BpwggwhTJwAoDn+wmt1BlBJt8CyHab1pZM+t0d6x4T48gfG0GYdXlGuTt42rr2gxU5syMVY+fpkW
rUETFVxrsn/Oiw+15hNVnGJZsD8i4R8TWiJTTb6UMplr5VtI6tjv16vWXNqVtwWj+JIO3t4d6xyl
Hf+3X4tvr70M90bBlocx6UsLtIx5RclMT+OCqo9AXYmRquzNmPvfjabsKRcgIN8Tj7Epgodrk2Jn
lUT/VmX8oUC7mKXViMSyCxUgFtVTp6BHqFTgLrVZzsO6+zYlKsVUMe6B4Y5IT+i18mKbNahOUUwM
cy+1Uf7rm4iU9pmGHXlGEfqtctkBXmRb0VKCe86ITPy5Qas8qWAPUhnuor9QUzlzDiamgMouYvo8
MxWT5TKjwmiCI+NEKCENqNlzREbgLBHvsUibFcmUTJxif0NY46OflAsy66pN662xpz88bQcaUTu4
sQg3+V3r22wxmshJ1N46dQwjggbmRq9XR8chDHiEw74omNTNBaHgs1LwSnqM3MAHe9XarPglBAoa
uA1ECppGzOOc155V7EqTjrvq8o8wSsI1g45hoxb6ns0ruNCKZOAsrBbB2CAaMNfow+3FCKLCM4Nt
Fg2rXGOrCatxlVkVOm50pkiCcDz36Ufl8sJnzBUtqmAGxmTc/BBj/5aqyXPAQoZIXuC67dJGhofx
Jz6wzAhJ1Uke+phcUFRjd3JfHdF+G6wWCDrRFbiiYhszMZwVogfxzy+XFuMqonynw+TGGQcPcND7
hLxTZtgviezeFYAqDmtybahvVFTnOgXrk5kY3TVwjd73qJ6zjLGQiYecpXLxHBFCkueTWzxiH1kl
zQqWzdZIxEumJhV6HLB3jY5JOiNgXUnHYcVqvgnQgaXxgAixhKiVTJuHUATZTl25xEbhSEkYnbLf
Ls1N3SveQvdScj+4oSrJ0g7F1qqClTlo58GI3j0WzHrbnLSW72eUCGuC9MfMocGgvCcINW7XhkiA
BFaY9k0lfJA5ezD0FHYn7xMXNeOcmWW0oNk5wvg+2RR0o8yRVnspBGJZn4DaX4IiZjmbaWsMl6S3
Nu4bi3LiDLKIvziGaz8PuSGS0BHwWYeERhDmKSbgkuIVIPeLHMkDkRSm8JuS574IDyMqThQq0/Vv
lzbMakTIOAhTpHzuMTBq7RAmC1A90dyLS24/PJFF2yVrULOCXUWKOjDiyZt4lmhxuOUGYXwoAbmj
cwk5pVCEuJWk+j5oXvSoXO87dDyN/po9cqVXJ4U3VeoXb26fPkfc9Dqvu4+mhAh09rgfA7ap0JqH
H70DzKWI7W2ByJ8HxODQVIn71S+u+mcwXcToXKBzVwl+oG2sHdfcWn5+0NgYp/n4qpOksmR6F55G
hYkcdYMeleygEH8bBYkFZXqJuRmtI8HR4l8aG32J8PjlpxNIqCPpLwpeVzxPsTUg5XHUozr5LAWh
T7xs1Pc2L0Hq9ncDNLxvYuhRK/+7DTq6we7Zz1E2aWAFaskB2fIKoKygeza8Yemi8gUVxThYJInG
oI4ebYlMLJl3YZ2uNVqJhZu/w6JgxxKSkCLKt8j2HmqUfURXG1XCwnLVM8+UtxAREjEtCTZlzhMe
SWCoOieVzv9msKmguGfanKAhm00yjjKx3jNVyLkdMGRiZ3+H6aHQazOJzgez2Bm5+wr4tF+0PQx9
Wy0hGxv1npGIuSyam4lvHcEWpFpS2GwKo3QmhVYtIj1D119yt4pLsswADiw0DV27GlzzTE4JxGAJ
4k1dWAcAQtViEMgtuBf7zK94v3mIjTGktR4v57gzC40h5WB9qdP6OgKDS+pzd1Bs1kDI6jWOUvlj
Gs3xX+8u/u9yQv/bv/X/YFCooCb/H5CPbFn/mff4+/f/7hYMuI62qRoq2e+ItDQBCfHvbkE3/7I0
yyEFFH//VLH/Z7egW3/pGpJ/y7R0YQhokf+7W9D5fpoqbZWkUEM1hGP9K92CEBaP5J+gj/CoTAmK
0TFBK+Kynpik/weJMZEhYgJG4nOm3PlYYNsGXt3EnBClXqowuwb/CPbcYk1VHY0i9l4wS53LSDsC
8JMvjtSVQzjWjBVag61riQRNMyZlQl+uMs2w74NJIWY2SH6BO61dPbTuIjO+2ii0n/xJPw+cd54V
VXclYci9gMRZs+w/KWPlnavU149qwG3YF74J1SFvtjJqQgbdfKhieFkV5H0sgqg5xaid77mGGLlC
97uLsDHch0T9E5rZ8PT7RaVm261oHaYwrAo9K/arxc/OE0PjLRy0J7PP3myv1O6JauT7wQpCjOz8
YRcqPpIAGbIIgWZ0lRjvZWNly0zptHXdh+pdNRGS2YFl70RMaJMqymsald/Mh4an3m2GO+6tVWj4
5gUD60ik4CGzdOfJtsbPIPDis9CzI8lnHcoiUR2DScv6jw+HaGcpzYgg0LfWpRR49NSxXtduVi8b
XgeWqv5dTr/XaDRT/BCPG/Mqti6qoH2Wq0geFRX6mLCRGUTRM1sdwVTzU6PyvZVOblxCM18Tmyju
sYZfyRknuBhTRnTWlNOAd3YMdqZtEI+zJClhLarGWELz6055pb32Nffw2B+7jRfawx36GDJ/Xxj7
38c9GOLeBeZ4SpvJJiQ0wiwtdc7t3T1kUfdhG5p/a5yXnGXe3fR072IX2ub3ozp0wgUsFQ+NbPNa
D156p0KzD1DZSzKv6/QuW0uHeKgjl5w+tEz7Q/WUcdFlFnEmbRXf+2TM13GJVZ0Un+SeaSGJSkEk
VkFnxnc3WTts1Bap6Y0kI/LCFNSGy8BcsbO3VkNYDzeAxsNSdzo87rVcx6453HS9gf8htOzvv2HH
jjZXpHwmcstc5sC3bkxfw7VTGsgREY7ejEE36L8TffH7YTItiQkNI6+rr5NFbprNLSx8sj5ZeiEK
T9pbXuv1Dg8SEsHpQ4maH4aWwq6INUatJvWtYkl4GLBxzpp6rG8CcBKAmfr996MxS9coUiCB5daT
FtTVLabLPhfMlIPCq25lZXaLOhT+usT7V6bprcrvRFg4LzixZqxch5eU/KqbU/YEK/nj898fhdWn
lrj1kThyWnS2ZwpiCN1N0v3vh0mfWHMntOVmCK3ollt+uewUaGMTYK7VrOBWI4ag8ganmAAavMEj
RW1FaML896sCk/ihtvoXq6VDYPx88/JYP1l1+DQqGZdJ1Pcvjv7995eIGz+Xg7GC2wKaI6gYdgjl
GpbODTlb/fT7Ud55zA1jVZkSD4Nz5jtrLciKBcJJZU09415lqgy0f7yZArIDrtC8my1NK+ajuvHP
3uSFggkHCJNlCPRT+0p6a84KxFgpeY/PRkTI9LT3rOOdJaiQmeHJq7SCl5w5zBMwfnkdQt4Rfoky
6PeLNYlsQGy5qmrErm5gmlc8PXINjmkiyTuLPrLjaxSH4ZMnMEhPH/1+qh7yJTva4AxnEPPuOIlw
wdpvhSKi6xDEFkmvzjpUBwVJa9JeY37JIOKxW9ws7VHqNf01Du4E1xWG1mtXszZxE7s7yKp8SYq4
YPmZkn/M3XVdllYCTz9nTl3SEAJXO5dpeCWF7a1MBbZ4FD4iC43boH7kZlesnb7tF43vGLeoveCE
Jmcl6owbPYrVjva1yY3ijGyM+hIDRMDlLIV5Q/tBhh06SNjjXVjYqwoDw873e5gOcYolAzmpP2r6
zciRQeeFk/wElz5N60uv2DDQs3LtyjjcdY6aH37/8GM1WIToiNhxm8mOoK909/tfFkJ3LzdBMPlD
sWfiVex//0vjPv33fzWkpG1VRI2/n7cL2W0FKcWWINkkTrsFTk1/Z0dtdIiy4NhY3Yhgx3COooVX
mQdscEEfHgzjXaWXUDIrOYs0rPZGb92aTuueIZXD4UNOGrvavFMCY5GoOTCB6Y+mMFUmJmxpVWzv
leUV56aqum1peCGqMDu6YeP88Kw43SbmBIKpq1OIffs1gpm1JOzMwx8w9Ls2oKRkN4iewoISsjen
P7pM1HtEpXzy92PQdh3pFSOk9w7frGYHm4ShEIyfPpzUVP3EOYtANtV/OsKGSSd5dbHEP7UxArdY
65rXIMA76AlcFFHgNq/NhMxLWAgPBdSCICZaLQxPbRIfwPCqdN+tP1fcDBBa1uOHTmKfwhmP9nEs
bSBAUZNv0iS7/n4qDBkomiwQWKK1xu4//7Dbkl4h1/ylMRKwIEShrEJLqqdeIszwlYGQvlj9DGTu
LsAUB3uF2/eFiJQ/YSvGT71GoZq45bBGp4NPb2rZlGyaVSlNcgTn7tSLLteIv+tPkW0kR6hSgRsY
BwV0Llz+vhmXTiaZ8mEWP+LfXjkir/ZNngVi2nlmW1kI3Bh5xw0XWr+AhMUI1PLwo5h78M86S3NP
fSvY7dv45z5t1qg41WE89Lol2cT7e+I1iYj2C+cWNRfQDWRp2LK5dSPsa0Pr57YMvaufuh1ZZX73
gd0UwT+7L8VQvjGmylEHlFUbe2ySrx15MtzJUMKmg4o7iifjPcsGtrBpPQC5ctBVdU0xz6uqPGWd
QcCcEW6CTGtXnEfqsyTPghiuobiSp0Lwdml2r9CbYH19FVVpf5oaHRDQMdVpk0/SvsCGJ6ija9FJ
Eiv0Yq0NQcY8jFmjmgc6OYTkFXifraeTFeebSFp1Ezla+ohFBCQo2jjQw4LUqOdx1xzl2Czt0buW
TgWfeARx4RIGSypHPuvMalwqqkWb2wGqKSFwLlA0rZEz0lAWrlgj5AqRszaKGR4QZ+E4wQfMqu0R
61hsoGFB82+DZEZUArFQ9LyhQZ54AlAxbQEAKnHF14od8aSUQ3H8JuL+wl41PtNKhZYOKgH90VoW
yQpDxo8sJqtVG18MoX/ElffjBf1t+A/2zmRHbiTd0q/S6D0TnIw0At298IE+e3hMimFDKDQY53l+
+v6orNup1K2rQu3uooFCIAuSIjzcSZrZ+c/5DpHgtnNenBqrQpMyi7Xd7G6qQX5n6V0DrUODECCc
+zyhbtM0x0dwBl/CmL+oLYwdr08vcqZSCsXXXrk5nxZW25ehF/qdk2JZJZ2ni0H4boEDmVjZUujK
STxG8Q2ntNwDXzi5Lk3E5BJ1DoCJvJk9MS0xbTL4O/c91shwxKEhB+rixy4FzGpFK7MxPw8D+wA2
IPUBvxBkOiUjlGSUE8H8lT0GJhl9+fLjv0aPPIMTmxMkZbYOsaclV6upkysU/OTaQCrZ6LK3cCHU
zZHRNqisRj/Gds1OZKLSjEbCE48QH2e1rwFc3rlOurFsQ9vQaKlvgFwb9zTPv7ASQBzv8GvbMXdX
WDRQnFo7Pv/5JS9fSrihfqzM4siw4B9ffvxflSNv8RRWBIaT4sihXKUrG7PmUQX7yZjtrVUxmx2Z
0jCwmONtPIVXZhuLuIwxVOm6XwzGpp9SWov0L7MLF4og6SvAKXDTtawfaiZ6I/mFyqQnMaLo5kgN
Hm6rYa87ZLYSS8N4x1wBeRU3hKFMEnBZv+FZQbOkZiD9OFSp+m6HxRWpHdurQ0+kIuMMyskLfVxG
fN+ZJbcZaroVg+jJGoDJuVm7kSXyRxuhFscNhhbifkekom47xtrFDLEABjwi6e84B23Z7ofJSo92
cLRNp7owhoHkUfRy5bRCJ4NSw3JrAxAr9pcwgzxMd1p2DKZrHAqGu5Z79JLh2sigenCT5iTEKTAS
krMVI19Tc+y7JMYjDarkoOKOdjIGQHIM6/uEtf4wUr/C28u5wpkoEaCoYrLK2icKz3vcQHSwJcum
bU8xlD4cA3HNwS4bmLgWM/Jv2mZcoTaLFnaigz0PoFtx8XMhnfrAA1rf1OqW8iiOJnBOPNdNXJZt
8EksJHOg5zeMxke+L8vvnD9EeZhcDIj27MvChuWfFQF3vq/0YLiaAkiVFrqu31jEi6ggJdJXCZRM
E+4zIGLsRUZ+VzUgEYRBKDNNzaOa3WzNiGVjuUT4I+V+6azeOM3ZLLZ9BPclzEwOWln93Hq6QT4Z
gsKUk2iou8A+sjYtjXrjJ9H0hm8xC1gjE5G1dstiayybaYtdtTCeknApm53VmyOSx0hDYzUiEzrc
0NpbJOP+VJZgeLlqUvSm5e6fyNhi5+e8CFU76kdx6qR9nkg5nxjOAy3XAopuoAYey6JmsNYx9aEI
dk2MPbgW4fRq1CraU3rlncMIgpFydKKTmJ/3EvBGgpN2LXN9YCRfb8SMdXpM53EdgXg7sOHSs7sk
oy7nx5dgZFoPiaH3S8XZN0QsWZcJv2U7M6dAZKDYRQuPRpk6FxoF5h1wxw85J6+y65ODVhTcxd3c
MRMi8EYY5C3SAsoecq5JM7SGbW4YS9iqv0ZI6fukKcLzjy9aNezDxAow6tqAdtr2qAq4D5WhB2tP
Cw0A0IXmY0e7As1jmJBbTDm9CIApp5+EQoc1kzFoHkqij3d00ebtleNAfnB4/y/2jGeOxT7HBA3f
3qio9M0SWo204CljYd56I+HggHomG5b9VUz4CPLChGAxqcof4JVpIUweQIzujcX1alX2eRy6DrwF
HQ1RLT/6iqInSTscTW7Yu8Bh6RWWDUcb/chJ6qObuxe2iDNDq/hUoWGfKW3H3dmGSCrTkUk2zEy6
AfA+u+mm6LdYGIA79Z3E69BeZzYwO7uyphNXaZtWIUxw/RpXfbKvpsJ3BsU2EmzXxsACzkGbO8LA
mpdz40CjZ6phjmSS2RStm9z+PizPTFneJ0bpnfFOES+MCp/te0Vhx8xu2FSPHKPixxkPyGCxLOHV
pYJqRrMpFj9mBAC3fc6GicpVTm47zLvXEX5FJsnCGhnV3ouffjRU7Pch5Em9R5GIqMdaFxPgBxv2
vU9fVeQYd6K0H01pOqdEl++jBrwLSzQWOqAQp1kvLpCtnVuqT965ScxDFRyNjoOvajU2gmNynMr6
XOJ/34dpXfgdBG+sQ5gO5+RQLL3PKOTxVj4CiqE0LGFnCDMv90PsdrR4ZPq5kMHjnITlFvY6KRPd
jTGnYgNPIF4Avw5PhgWxhRaHm8u7cgOf31yyKmRLwoST1R6SSVgP13LEwh2U8WYUvX4Oha87GDyj
Bs+f0SabQYrkbIae5RNfHBjD9upCi7tvjIy8NLJ7AUVi+5b6QUZZ6bFrPfxqOhyCllYF3+PVnprs
zsPhfHS7wKCvKruvU82+Nd2IbyplimrA2gmUs2/REC6V5bxNofm5TdH1ghQ7pquG7xJqMpOc8pvU
0L1nC8pCLEiFQfJQiF6l7a44ALhrXO9+o6f1sZ/6F0HYao/f7IsRdzsQmTzZ8ugtG+mWyxpq/bK4
BdFSQIfM1SWLh/o6T1zcpnvPlv+pVdpHH5KyHYxR3XdD8YActq+MsNyMZaZtR1ujqIeNJrCTcyUo
rC4ox3usWwskHPwRyJ+ac8qIO2Nkdl38XAGlIE0ELUH7OkaTvBYjk9IfXx6cNpn3Tk1jyCQz+WCr
0rhv7BtIOnI6o11tEzfOrq0O2rppVHywpH3LCeCFLQPzWDnoOE34rJnpAcfi2ajHg1O+ykZ+5rFj
rCfk/CJ2b3Vht58n3FxVm36qrMAD13MX596uzgFslZ3znBfBN8M8cYxJ6fmmoZIOjeesnYmlykH6
7Q++CrOXJHCOhDZdnybTHfGP1tRe23yrjc5SlBs/NdHoZwzTHo0uovhVMmkx9eZ7XJif+oxXyWAe
RdRbKayV+6qXnCS6BWjr7iKlZ0wnDdiYFqgThnVgN4z4zHU0aDm6lodNl0dSgWfjsfBGfa13jb7w
dPikHHZM0uueSxMwUT+ody+whr2WJPS0wsAXZAyggL7PgYhX1IFnUI7J9kAN0EyPPFKPkUTNwyls
2W5WUAearAe2XRGIUVWBoMHgbRysc2lVmLVGgR8lfG6TBYlEKexK42G+jaykXbMQ9eT01nrZM+Ks
028kDB6bIJr4GUxIeJ2MlVzTH3qM3Jz+Go+gw0TDdqYaFxrhAiE+GKZ973gMHuPphCTaHZiZ43l4
nscKCThhmscphvQmBDMmmYxJS3B5PwAT1GXQcjejFmtQIJIOfuOk8W4PtHuW5O5eMu0B+ugna+4h
Baftq2KKv65t+uNm4nWzadDwZSKsTrjdrP7NCuMvM8cv3Ln63UzJ55AIDNmgnyD9apnuMKYtoOuY
HUgHSDxFf2JuT0moqz9WzDp95Y2+xHjWlOIh1nLjqBneY5Xb3waNRz3R/2QxA21M/ABbCRRiLfnX
kWF+ix2UcWs4h1RO8jSQhL3r6QiISGA4UKcGAztkFuLfOhNL3KHjuo+MVz1oi23kwGMSKf3MluIk
6fKQAFc7KTZsGUbmVRKl0K7pZ9qGpXqHR/i1awlk1djnVxhxV27VvtmdA8XJTBkRRtx0RQTniA3B
qkpqfPN1RaKtZG86mjgK8FSXsxU86s7SoGKUx8RAQmpA9eXGnuSmA+kqAMVuFC956PUbBP8voEqv
5POndVIB3gyHzm+zhaAb08uOaslBIVobGHI2YZje2ix1z6WTHakDPDa56R14GOmcpjHYqNr0Tdow
DhWp/5oxhmHJ+eDYey8lYgrhD7Mw+BcTRpO7BJ2Dej43Ol4Nq85emJW2UNOSk5cOGpGo3LrUPYiF
Hwku/O9+7VUYxhv3ZbSRkNjXqR3y5aMO2vjwA7KHitDjx+mBHmjM8sc0uE/CvQwxtbjk40JoQLts
QdX2hH3ZCiWkAy1MN7146CvC7wmGrpVkq7mKwTiFVls8OtFgboyaXm2jsPBu9Ab59V5tAzMFmVJ/
HmLME8tJqqvyE8mP+L7T5DdwwhTDkvSvoxavdUomWMlqWjMyGgWwMYrBZj8VNABNsiRVi2d4M0Uu
JwT+ZlNyvbc5hbOztlRzhJssSbity4K+wjn1AQaQ5kOiZIrc7fB6snaBSF2bXvPZdutPo8mft4sV
p7BCKqNVvxHARjc6zUbYemW4MOz3UrhweDMTFEspToNVv2CBe24LJgc44xW5hf7+R4ls3xSH3lFL
Gg1rQ3TX5LJmfzSG13yiQ2Pic5xKeEi5/lUmsMudId91JAf4BOEu6l5DG06SYDMNkrUzN8EqWSxx
pHLhmBF+9Hnnbxr1hChRJtkU7SH0vG/FlPCMMEEfqGk6a1XTfIq+xs3ELZZDX3acToMYQ2DExoW0
NmfApfaEMSwy030FHzhRU/E2FfTN5nUrYE7a5xn3075CrkI9wCuLHoPMrEOoqLqMvgXPJkeQ0WdW
ZGAypYeIudxrbbXVSlOd5L7X5HhUAOA5HTehn2RPHN6LydqP9eBRi2uVOwVfhnoH1oR28k7ekOMj
qQMLTpRTnFOt2xoFMfR0cAK/eyyH+hG9WWdulYRHqCYHbOLjlpz9hbQg9qhhvEnzZlgcsiv62fEW
EwZuu8zxgxlHSFd32d4ZEXGmvIJCOgbf1JLzZNHxx7mgLMtp/KmA54Ejkv5rTyK62MzrldhPoOfB
mmK7UQqsTqizm4GWt2qhLJ2cOfliRy7JGoQhSzk5tM9+lZKPe2C/WB8iu3mvc/3m5pr2nGqNeYU5
81a1Ce4AzQXja1viiG+i1PQBw9Dg7CZN+W3ULUVV0npMU3u8R8/G/j29TCPUh1mzABfV+rfBoDi7
zDp4+agD0qQj0toKYBrE67P+6lFi2U0gc2twWPiRbewIg8GFb/mNHeCXawF8NjF3bS5fIgiKGKeE
7jp7JFzUS7t+LboY4kZDkaRFOlWVsI8ECCqvokFPRC68QLWwAuf+HIxExXRYSgHjntXIsbhL39Qy
L6ui4N6tuumSQ/jgRK6l+Bzmzxrh8zgarK2GMMTRsN+7SWf57qAuhu0RpZfUAPTmA5rAtLECIuBh
Ipg9ALsPzSWjx0VlZdNXCj8ROSD0t2zqpDVcKjG5mDdwMQVNRC4LC/XUVQ+icfOtlVDMXcbtS1gY
JxCZ9AFEHt+5YFQdVvw+jVueWwsaAJqM5EleciMSnOnN9pIkWePjz2m4jBkkkxBisqTflga9Sfua
l/ZbUU9nZvfoExhJS55NK/agGFjdgh6sWrwbbvw99zrwMoX5MI3z7IukPQt+FPCYuSLkETT7YZH2
OqNeYrVvSRyxee1TRHQTFxpYDNOCZ+U2A4JT/2ykSUcvgIRRYBc0OSfRSnJ4yNVej8RSJ44xLG+5
o4YBdiH30T4XVJrAFmao4Bz7EHNLC0YX96w66CX9M3buxptqsgiQA/bdiNJ47oMgPkWgfDVAjWkU
GqvIgywf5zBwWfK2AexGDardrhcaTytoDCkCrGTfkTpvtYWwrcJhUzYUGscTL4hnGnvb0TFWMtiU
tJuewNy4YFwo52BLDLbCxXo6t9a2cch7tlTDpRpb2QAaOsgRktE6jks7OmiEaVfE6s9z3WD2KwkD
uNyjzI4ZQFAl3GCX2OCMrhnd1nAq9HzeZvRnOBbRiLCnaJoARO81mKV4KmmCISNxi0bZl0Ra2RHe
A5juisZX4br7yqyus4eE2mE6kqoIjlvddFsWHqobulp/YFg37K00fgM/BZc5Z6vBKQLc3oyV06pI
X85aQ4UK03bYJTYHFqNaEV/9ACC4twkobUmDw15djLkhteOM0llwszF4Sujt8SrnnjrB61AVD0Nl
DzvH5sOSKYYknrHsxYJbOuSbpMCLV2rFvc6Q8Fo1wMFLrzvIxGNDPMUCH9Y1BEiywV/rrL3Z7M90
njO+mdInurbMpyZIdpDaNp4Q5btXrwaPmJjHmRDdHCSKh/DUL2QpZrR3psThbHKkhlykrkNBsiPp
uDISrobdSOUGmSd371aavo6cGT5F1W3Rs2GnOpvO5qXRpyE3daqeu9kkKOuW9Oq51ha17VDAjjlH
YW766PUYrufyUrbaa1gODIlnNmcRmJ3OpomPWD15MzU/Z1kV+3B7nw2VFTSWiM8dG8E1xRFPIrG5
3ef21Os5XCitPg6zfZenZJlNYL+5EUKQQfFXNXe+1bODoU707GnjnUIfbEJ3fugnrO2TSu4QLlZK
glxEML+iYj3NONuAp6cv08S+zqiUfmBidKloFmNML3bTNEysKUB7I02M29Kqfa+q33sDUUNmXgCV
srlQ4l0DlM0+6UFfoGND2K/n/KgTE19Vuptsmip+gkuRLdpUeze63KTs3akEv1Rzdute8ty7RK1F
Q3BXvocpbQWhGh88L2+O0xBsVew0q1qE40M4wRZULoxFm7G1Yx7HtHNpTcE7rTkASUinaWYPj96i
BcbhNsL56at5wpIoChrzYq3bVG6ElBRKAosza7FCqtHgnG300R87FNJIxq+xTWgIJwqHn3EEEQqG
Xy89QskivJlUsN461lvUJFqkgw9D4BGw5lzbOYhwPERcpNFBMFclBJrahu5raXmSlIJKnSRerKFY
qQ+Qx85lqPQ7N6aXIHfkSPDRGc60KbBNgNfKTgKIg2daxr5leLc1SJE5nkspCQ84fYaBbTrQFDrE
t7R2xZmZ/t70wPN0KfuAvhly/kw7TJGY/LaaaC309C+ubCDHcKTXQnpa2XfuotxERGLWy5ZofmPg
oI6jkX5P4s5Ccy4fR3cER67j+5jK5qWrymSFMPdkQ7BEymteVZc80vp2dKfhPAlETWyRVN8Q3DZl
yx3iiG+Ywr5jZ5dDYB6NMbgYCNvnNu6eZz0u9goTtzQS6wwFwqLcR2lHx852ivYFrzCKZ8oEEJKy
R5KDT+D8um0L9lh3quRR94aX0Ia5l9n5TCUG+ecJDHDElHYXL4OiHn7zMkjjCR5p3qvGaYAt5R55
Wv/eTTYwPRrw9JT/CLtqg475qWgo6iSnvjKsBzpjOX1u80wn3QhPbpWYvHGCvhweFKchmEl+zBND
QQ/4dZUcSyE/BzmfC3BWSjlmSK6e99kVSCmI8feevNiG/VWzwBB5Bl2QfGvq/0hZW3tMn9+bvGX2
Be1IugA6kvaCrOoXWfVhjw4DR2Owd+OzFxS+BasIqKBWrkuKI8JaH3cF2Xc6274TXZ39WaprG0AK
mutD4IDEZmtsr2u0Zhkn3mmxeE79uiwf7KA5BIWTvSlaXlm02OT3zo7otbVLc/OtdPVpq/UFsUTN
fM/MWe46OobpPGFG5On3NcUhnC2jbKOFiM9dHBvrysnzwzDkvmVGE3S2+UmkCWgbbjJY7ri9tfBW
how8i8UjV4XJYzYW6YGkTfQUl95rpDt3CM/9QxWJwp9tqW9k49KupznMhrmkAK7wWJnWPXnDNXFe
eRNy7rcO5W4e8bpjB7HnHNqPdlaHG1cyA6NZ49RPVXCiXhdGsUapBKymL0MSj4xV7WPkKmqLasE0
UhM7N25gvSH/0oYlTj++JPno/Plf7QhKZMnjTU60D+2upqYy2xh9Yh2FZh5EnduPbNV8ov0HLaza
i0eQwMnuDBHbF44UiOrDY+NRTEyHVn39942qYG3534/o3JeixMSpwvb//C/iYX/9v//Spfq3v7X7
ViwZsubXb/Xf0Mpq0Tj+m/Lyusu/RT9H35a//4/cm0G6jTJAy9GpJxe4c/7DyWoY9h8Ifq4uHfys
dM7gMf1H7k38odvC1j3+wDZM9mN/OVn5N7pFjM7TbYL4yzf8d5ysBgG6n32suGXJ3ZmWZZGgk6ir
uGl/9rHOnKlCG4/fIXc/x2S5lTF9ZG6KzDZ5T20EwHrUY2dF9nUNhQBvIgVfPON3aRq8IrpDSJ/L
6+TF7z+9f/+k6/yfviwqYlldhLm8CX9/WThdkoyql+ygNfmJ5+LJcrKT8EomzXG5+f3PWj6B//Qe
WDqLHGWPwE/s5c9/8vJWTQyUMesySsYCnvWU0o3mOSsCjyelS97YuTdhxDHbOAaDgxwZcG4BOHrO
kuYLnRfNdqluWAvtey/iF2EChTDQApf236+1/O71ebAqJam3yrQ+mYAfVr9//cYvXuTlM3R5r7gs
HFvHQb9EG396/a6nFRMV9ekhMaga7nv2nO30kSJIb1Jo1HtVgOMRbPVrl41tNNIUCfDx9y/in3xg
f3sNvzTTUzlo4WKa0gP7b9bUxISHLe+ZFFlrfNr3v/9h3Ey/fmA//zD3F/N1Z0xhmtRGegjD4WMs
q2veaJ/D/NDN7ldATM+//2lC/zUbalimdBjtU3nucr/ov/xypdaOTGMoGVaeXhwKC92lteDytjXJ
IQDjGOV6Mgxlts1IWHD9lM0h6doYmcybtr3Ky2s2MNSAWbseovHGUCU8VdByzo1ISr6F98wGadh4
BKZweHIcAvxOwjrCmCGpCcn5Yf1yXlpaObohap4peQf006gHNVo/KMjg9EYQOiKw7Xu7H65OCqzL
qg6Da9HSY2EOV+YXkFN4FUc9IeLm3eUm35Fh7r1QJO5leRjrarzmeGFHhuZtcbVpeNqneK67pnaR
8ecXm5bjQ9ELQEZ5s0ywjOpUGGBy43mk326ClQrN9TbM7NW7LLcwgBAPSrGxTlGTbPNZHGxvatYe
mzlCYVSywHYru2naOqqErQjrAYfEux4U+14wfnaM7KuNe8ZHTnlnSs64ZjaydcsJPlDDg8aHgeuj
nkR6tkX+FUpI79swCygzp1s1ZKLO+QFaRWZd8Wgz1460EMfYWxpykh/zxtd7iT8VZO8GO45WluHd
CDeX6G08o/vmjzZS3SbCVcJgkYRKkuOfS984Jx844S72kWVICRV7al7lMsLmMkFCFJCtcb76JUjQ
VSfE7I9AKzOOmDDpTZ/VYk1H19J60TElDC+jxItCRyfTPM+uHyBvQtLFiYERgwxPh8W4o/JkBuaB
xRHMW6ZJqKeKfd3cE4dtHgQnFulIbz3TerI263PeecGpKpK3mgDYNK9bVwaf8iH6jpjIw8j5GtbV
NW32OvLj2n2pqnbwwW6+A0+gzENmPX3ZvT8C/1+Njm5zfH6Y2wBpovNcpkD4yipcT5aJhj5ChuO3
dXduADwCe1G8JGNzMfCvqrTbuPFIgi96CUvOTG0+vNdd4uwYOr/GxZK/Cb2v/E5wbwWumrwqcaCa
Cwsh4XT03RUtanUeFTsAUXDgA9rCveieYCQuULt7goMEaIG0nD3OX524yGm0ZMM40oZRp36N767B
ulcUS7kLxQt9DpyQpAEjA1eeA26CZc2rlHWuiuEj49FBSdh5nMVzX+IiWbBYjAmJwHH1Z++OHb7y
kCN9oLZKK+11aeHjZj4Nnqxq1nrqdfgFo8+VSl/AsnxUQNQoGX5S4ZxRX7MlJ740zwEqx9+JeJ2U
CFPojAUdQFlwYlN5Z4V4vG0h4VnUvKCuy86pV5SXrhqeznqk2zdCUkMUpo+VaVyjssdpp1fmVm/N
zzmQU46i8Bl65nAokNx1DOwwwb47uf0810CYy5BWdt6FldXIY5Wmj5HComXZxFWHXL2WTrXDfU4Z
V/1gEQ5hBFluwhp1LcI4gKXVOqdGjEAIKaJd5iZpvWk0inaKOrAPHLlQuq0JDUPqr5P9VW9ew9wV
b0T8seAz1qXgxNjGRTC+WSO0pzDjsRTlT8rIH6RCwC08UV+jhAFjbjCDdfv6YFdmvFc9Ss9sU7YF
frk9Rr1gS0JCZyWMXaQZ2bto54tTzwe0HONtSMGeRQNXa1SGF6kRAhZ8riu8iPMuH2e1y40OI3rl
XnUn6Hatx4FOH1T1TNLXEn7edtG1CPAchECBfA4R7lVpat+kGEJTs9cPbZRR8RSXwdZzAihjJo+M
QS9vYVG0h0ShPeaiutJxwEGK9d4y+u8ewtxJKhIUBuzopFc3zmIYFpFX95Lakpo34KgQDlFfsYgq
I7BJ+yJUhzV6cJNM39lq4HNW4M/iRFRMPi0YPyy7CETNmUkDK63JoVwHBU4IT9tqEYVJwkgpTqkS
qnt5pq2drLp3s2nchLknmQDH3zP7UEsm+MLKs5Mls2kTTwHwmki7kMndOxlVyXH1oMexTtPxDGOk
eZSjSaHC1J8tARRweQDOau7QhNxtioEqzOzb3DrPikfegXYaRn7SwTDqkamINw6FjjkW09VgBeRr
wR+NEpxvHUGwpjdpEzuthLae7BmTfMo1JXe61sgNFjSXyEbI8lOANV60e1scu2lp7/SaTddmlJ/k
4p4j4YPTU6m2yDnF/Mq5CswIoaUt7u6Hqgnu+sCAqT2aHy3VH4CDBQ17ffuoA/EjWX5AwXvNy/KO
ZcvbVXa/wd7hnBieHArTPRipcQdoPN9YzElGQNB0j3e+SePHTS8YaZl6gGpbkgVNBa6SCaBk6nCe
ndHMLBdyI+It7GW80cylM2aY1fgqg/xVFCX+2KzEed/4jOvDorQ2kQvQOGqAk6Xsc/oZkzzadldJ
GK7za+PE8T5nF9SWLBjKBvmC4c/WepRRWbM6Ve5Lqb7PZphtxeh9zsqcZz2FgbhhD3rNiRlQth0P
336/XbKMZb9coH8V+UL94CxjcWT2MKBYpgX54cd++6f9aFlV6eh1RcKdAP+gpc+A1SIA8WD4AWf+
e9EizLXU0RmSUz5+mleph8R7A/PqOuZdWwCjCIGUXboF1FfTwTaEPCkZtCaYTCSoH+ONriPzVtnu
Y8CVTgMtxxM5NXTLeyd3qssVziBW22biUgFWiFvGrqCTw6QqtN4PqC4PXeChM2UJTJ7UFoO3z4Wy
NcQwrILAXYAE+6KZTgY3UzTHhyxwEa8txmhu1Ly4DVsW5JyvbvEaxDTXjdUPpLcenRKnP0+0lxxd
g27fAXwgBmuicKm7Gdm2rj0vpOFNbeQQfUwa8WDV4rzhcXWzcuMxU8U+cMQ2i+sdMJVv6cJS5anJ
oltvGWe+ip5qZavPrh09a86QPFhmfkeGpD/Aef4szfRCkBzfTmyzBQwxwiesYXYz3LRyW2Bg9bpE
QwkBVJEq4IPRIL9UiXCBjpXDmvmfpepLu6zEMHfuwmze53oU77ul31TTx8OyDyP8sBOKmaxWjT6d
1yw4UtsOBVCImDEipaUwmTP7uzPUD6H0xq1hTCfmAVSo0Deh9KZkVhzd6HGhBKyyN1wtF5WyIetM
yCJSXEhGVb6cAB9RYotn2+5WumMy84k1eBZ7GbxpWf++/JiktE89tLpM7/aOyy47K5lfWztYL19Y
LuY1hpj3pkreh7baJS1HoOwu6/BPZIo9QBqwbTL4DdDwTqJTxML1PcbXa1WqV2vWz30jKHDCCAM8
4JiL5Osc0gJidkdJYScdXi95VF0bBVegCqkcV717n3rOvjGz59DZ6E1wM8WMTUhn11Hb4h722M6b
6Mius+mDHAcgZQcqq4G1YKh4A2AvgTPPeRqaU/w+90ayStKTSOUzwfQP1ytj38j1D5NKIaW4IzAE
AI8Ls30Vt9pOaKTHddgUXQV30CN9aN8XJA7zpPjCqXTpLYXgxPr3YXXxVyiGtFqGDp92wBSF3rcV
wPUJU8mqFTk2Is8mA+qwow9ZRcTUgfPvh41tfEn48JQBsYwY0ZM2dyVeQgzVSx+BU8wPOSE67P5Z
i+fjZkNx2pBd0Ndh09yLnuFiPowAm53+oFdx+qypFzYAoKXCM+dwkAnZsDVNKGUMztaFQ+FpqvC7
Ymi+sTV1+JR5oYMi44UHccoqd12aiNBmE3wqhqUvxcME68XXkTkNcOMFRyW8V11zH+YwY+oU2uEG
48CqRj7jum3AqDUP7Ny7czqaHCXc4SQnEW26UnvH4kjyx/yWV9F3C5cC6iI3Uxnnb0l3JcdJPxnG
W+wH9UEnjHRx20sButXvIoJraooAI2ceWNsS5kRGW4BdWrccDcWmQKThWDL2ztOcY7CzdA5/kAUJ
Ox85Pkd+0JccZigBtkvODS0WnxoaztjCzO6TL4077ETliT+P8P8fcfWvEFfOb8W9y+f089T8Palu
LP/kP/Q97w/TZclzEY6k90NB+zOp7nl/oMc4kExdeqncH3H0f+h77h8Wy6OBWCOJkANYA7H1D66V
/ocUAicw0XZCvfxj8W8JfL+IWyAMbHcRCt1FQ/lpEc57N0znJLAO1OZiRMdaAxlb07IHd+qGU+tx
ka9y29Rehm4mM6Hb1oMoq+RAbMW4H8mNHi23rc9abMlDOuADhTvPrJW62jiCTa4Xb+ZkwvufyZJt
LKebtkYVE1dzCFmu7AEOKNoDcOl/tbn4297ir19n0Z9++nUoWPOggHX2QdJhwkpl8gavrCGRlLdl
s/qqkWlKNmTYCAZPPB/2tJvgfclsNoucw2rw6D11gGPYld8IrUtYlA6Wkq4aY4mXGOz5Cth+ioFe
mG+DBqictEj66LYFE9DF7hJGcOLXVjlmnyWFnxhPtS6kQ7pLPpI2ze47aKJYghL3+Pvf2Fikzr92
U3/9xssu66ffeBjaRp+pPTgkoQf2jmBN+8W0GRQBfs0lzdoxPVCykM+j09DlxTZW3jAveMcsKKlP
+v2r+PuW7q8X8Ys8PIq8rQZgWQfLmrUbaAXjrfKa4LUfq0r7Fz/j7xLiXz+De+HnXzQgECychlTo
rKzxi0vW7COqNf3RnUR48oqIEsLf/zLGotf9s7d0EVJ/ektzQmgg9m3rIAsIyDvIPcQPajMajyWT
SFxg+qDda7qwPiUgcmhkXsir0qv0Z6Pv5MfQh/1e4qOnU7W1vRhDoonFW9ObaWvbevtC/yvwSV2l
09PvX/HyNv+zF/yLDF7o9HWDJGp3cySo5aMNPfVuv//W/9W7/quGWg+1GUwQEfBMac7n0Ji3g+4h
9Mg/l5U/cYC3P1/l/8i77FZEedv87//5d/H0/32szi+iadIyqBqGrt015v/l7Lx25GS6QPtESORw
27mnJ+fxDbI/j4EiU+SnPwsfHWl+jumW5nZkQ0NVbSrsvdYzlTFka3wmzb0NnHdk3U1F7LeeY775
7YUlvBmjrPd+yeSRYsdEvfG6CSb/8/wNFobAFPm/dhrHHEiksrmBDfeWmek2xHs0ZNWF17R0+Xlg
sxPTxERd770R8RlTENZUPENzIXAuNLM93fZLl485yiBDs2O6yoQ3rm7toNrEcNZdoLffez+zEAF3
OoIKZ8m9VxoPmIiZIqavEMeO5y8/veZ/DIEJRvn1AWTh1iPFyDWIdU6EaYLKUK8071lVBTLM9EK0
XWqFeWToO2qLDUaD30Xue1bn2lVtZ95jX2bBn/MPsjCW7dlY7htd1fx0QpCELU4YTuy9n/Ax0gsN
vXT52XhGnaXZnUc3TQeK8tiVBc1VavmFRl7oRtZsMLNZRI5JTKJf55xatk/KRq4LRlkm4t3517PQ
AtbsEEsmZirboiBc9OrGZpGbivye6qan85dfeD3WbBRLFqNa0ot6TwYbsA5rI6in+96lp3f2ZYi5
yC5Rtkb1vjCLyQK41kZ54bUvxFBrNnrJym0NWaf1Po674Q2/kXbwucOrCmftUNQihWnia9eBl7fX
33uY6f19eZhKDHkcjgy3Dt3BSPZsNJgXHmaphY3/vbTZQCrXg4BQxK45XsVNX9UrLYwuDAB9qYln
Y7gdKQcrvEruu3WINWIzCeZ/s1bbRlu8oRv2GdfNtf8fyZjUNqgkquyo+V5RWrmxt+df3tITzoZ4
igdAJ11J7svQfBOK/HCYfTpevz9/+aVBOBviQ2j6jlsXRNoW/YEsDHZUTBdpqRfhVnZi5XD+Pgsv
0pwNdqG3UevmoPC8YUAA3aeALUvNuPDBXgjo5mygh1kHOdSjG0hHPRZywva9ulEHFZVdb+Ple48w
G+4+RafjQP3CvtSriT+fkarJNsH3Lj4b8AUClxR4gdz3cJ9a6R9QznwvlsxTEUKPCmutKOU+qPC3
lHYzbhSzqi+MwKWGnf7+ZXBrTWgMaFHk3gZWZiMJzdCvnH8nC33TnA3uPifDxEp4J0o41gBks71e
yTs/iSjm6b7ZL2cDnDKiZOCARVJ60P4F8UsSrr7382cjV5Kk37Vsre5bDOJDGe6lHZBorm5TJbgQ
HJbe0Gz04vjVs7Hv5V7HQBm77rruXkQOkF5eeIaFgWXMhm3Z5GzwZrRuVoPeQBYjODBR7+X4J9OD
7zWzMRu8eWJlITt5cl9h27Q4vvNvQw45UwR45xvCml7HP+Z7UyLV1z6KB9jos5wRQDYzuP5qCIKD
BUogXxkcnp9wJOl/4lCYdxoJvweJm3XTarCLbK3D6EXxUMMpDhKQxu3dD4AOHB6MsUrGQQo+Q6Ia
WcdR4fwk5dh78uqcvNneFi+qzOu1F0kU6rjmQdu2x9GgoDmwOA+syjihflOJrkh/RNjZKol+bCT5
8RRtj1vX6jn0a+poQ600GG2VU6gorJBtGF54FXR9/ztKLBxnnSupuBSF7jwrFuXmBqjRG9lPhtUy
tOVrzZHtfUme6euFd7nwKmfD3QD2QO0UHULkd6Htral8Wnvq+/mLL8QSYzbgkU8DxlC5OFN+dkmj
5lfoqPvvXXs20BtjIPFKT6iT10gm0mRMwvOQ/t9UxsV16dIPnw11p2YHXKqsV0RuXSPL4VjP/16A
MmZDHMyiL9Msk3vTpWLTAaW9kvDtLwSQhR+uz8Y3NB83a0JGBpvUh1iDL0z53Pde+BSzvnwY1BYm
tdcydQIRsdYVvBBMnr53aet/Ly1TLa0MXMf7wnMf7SjjUE9871frs2Ak+Ypx8sV8aKQsz1ao2wr6
3flfPf26f0QhfRaFQsqgqBTR5Z7SgI2LHQhmM45358IMYmlzT5+9cIqW29JQVb7zMHTf2zYpN4IE
+02ilPqTGcC4rUZK7cNeePdaIiQcPhZ0huqXF+LsUmeaNUuPwH5sWsG3tPTJ4Qr8aKfAuLnwKVq6
+vT3L/1JSMTvDklRJNhTDkOmO4jjCz98qWVmcYevdDjktUZXpZZKGyjzs6otLNIL3XXp8rPQEzWU
gGcpfSq1/J0c87cq9P9TQ/X/An8Xg8/Uvv/qV7Pg46dq3CQxkwA70091DLSh3weCGnnjQgha+v2z
EES9R9ULP5f7MMUq6dSHEtjGmHs/z4+LhYb9u7P6pWFT2VeaNf3+vsVNYV9jc/3ehWdj2XW0cayt
Tu41r9/UsI3Gi3vYS795NpZBTmW+bLg0X1tbbSlbH7bnf/RCa/5Nrv7yNsBMc+wAeu0ITxJztu2S
RgMPfhc6BlRgIwm+tyj/m3Dx5T5wO0crLGnUMsVfQcXkczi5W88/xFIs0maDVVeyokmgm+KpH+1t
ntlUiDi2D4e9pJSFWeW69dQJTlBGJ62tjL0ZSedxKri70GcXGkidBUO2zhMwTXw2oXOwhwuG3Jb2
7/NPt9BE6jROvry6JCB9zBxSXh3KSkdvQIDgEGjT4Y7Sq6fz95g60j8G9XSY9/UeRW+Y6YABZI+2
5TqzalKUgkeO0H5wvHBths6FoLrwKH/TwL88SmQURYfBbxoiqJwCfU/13/3AfNeL5YWONpUe/PNR
ZvEpiJuKZHzmGLALYUmo1jBs2ryHuRpiyVB6PXwwZJL8osg3PsRVOgntim6jkMJ8MMexfXI1Tf05
kLR8qoUE1daS1TaijN5EqUu9la+1p9EMdBKfxUg+J7rm822wEPe0WdwbXKGXTsoP1yOYG9qJGTy5
wuLCGFm4+jwBPMlFAqKVCamf/yqpUxz7Dw4dLlx8oV3/Zp9/adchCuPatvjkyEwDpw91Rs1+tgOA
er2uL4TXpQeYxUAtAEzSklq9B910o47ZE3tvbKdfLANYGsKzGGJaEBCsvmiPFMsWz61FygZlXtWF
ALF0cKfORlhJ9Zswc7c5lh4JLW6CxKJtlI+BNLSdNpjKzoawvqMcWD2RWKrdWJGPjzinjBZ8a3e0
NDN5aO2oJL0TJIiXqGDrIoiomW8LoMugNc/3wqXXMA2rL03JwrJzqa5vjqpwzV3Kl2c1EL0vdJSF
ODNXVPlV5+NjH3X6uGMQBZT0Rih1cde5tTNh2WBPeFqtb88/y9LdZiMq1YtYgmDW96Iw+pvGUEJK
B7riOtVgMwIqajPAXXj6zt/t32/O9GaLG4AwhVIJDhhMJwcG37TepsEttzl/9X8/i/lX/vWlXUK1
oo4Idyuzovxu6LRDJqggLMJrO9WewZ9caKB/jzITycD/NL/V2U2ihCwt+y47pcL+E2fKE/SQx/NP
sfSOZt9JpYCsQiUt35lk56qf+vDre9edHufL27G8AXhZ7ur7nhXJQXXSDzcq3AuRZ+lHT3//cnEY
6302yMaA0+1ucnZcVk44XEpPWLr4LC5EaUeZms06I82LU6nEGw210PmXstSW+v/+bjFmOMqskPyZ
rCZhUG0chXpPiJAdOcQX+svSz599bT299224ENiXApgnrA3wMw32hQf4O3/7/6clpjcbwFVS+1T3
CWPf5p5zgOAhD02gwHwWJQHPVNTg0HB29QTWOoJGoGdXodLk9N1O2SZ+5lPGBEmNjwWZm+ff6cLz
urNBbkg1CzovMfZ1BKfObuECU1t6PH/xhQab5B9fO1qQ6iRg60Iewyqvwqm6qHlwmlF9dc0oeTl/
j4U44s4GuAE3oe0VrzpmkCv3pVUmj6qR5I+mMXRbE6jR1sz16un8zZbe1my4W9pARUcdGPuhCl7S
3EKdkFy49NJzzEa8hOeNJtDW934IIptSZIxDI3WLfS2AojW/Oq32t997iunpvox/Qx8t6hMQVJtU
VwFGAU1Su/ru/MX/PXUy3dn4B6mue0PhgmmtYn9rM7nZJqljHupOqX+XQatcGEtL72sWDHy9Hoey
Divq1aKOfDJFUqQDOCFN9ENCBe2q0yBlnH8mY6ndZ1EhNrsEgfZYAmyNy/GQkxVtrFTIZXDUvaBF
PZlD12vSgExpswCFm+ljui2toj25puq+J5AtP/AXuH/8AY5k6tY6hNRUvUvLId0Oqlpf8bVloQVQ
H2kCX7/GbH+QFlVOiCrlzyAqZTJrYVeHO4xjynOREtutuoM8aL+SjtuBWfDG16JEeKAOqV9eePSl
5pxFrMIivg4CgFQU1fZWt5U/sG4fEkf7U8vgQoXxwtt1ZjEoq6xoRJRQ7kkqoQYljODcoW1Zn2+8
qUD7HwsoMi//t7s3nRe6QxXmFGVIG1Qe1Tq5oWRXeloJCoaz+N3DcTmu4rqgWisx/bukZd8c79q4
LQvboFogTwACCQvoaw/XcgsioAPhnkblQdgZbLsLv3QaI//4PMwTRMcuIcl8jIA7WFgOwW3qynDw
BvU0BAgCemvrRcmbU5Fcz4k52iFq/6p3r7wQSZeaYRbcwA4WXViH+h6GeATCahQnjxOyC+vYhfHq
zOJb6GqyRhys750IQuPIUTm4XMK2XfreA7mLzovRy+zt/Jtcutn0iF8iHBXlnEcyHo4Jq4k3X8Kg
GjFvr6O8VTemH1UoxLxqf/5mUzf9V6vNIp6aRyG1Rtp4FLFingqK2tda3csrKk2n8yxnPIKJiqkg
Im0jpGbvQm/5e/z2r/vOIqBopOo1ENqPdReC6JGyviElN33So9BYY4kEz0fuu79Ni9Y5GEggd2B+
3R8WnOprWUDw84VGrU2gguwZQvsxAaCyVeMULkhHOWJc9ckVjCYEhjaWu22USyREUdi/Dr6nv04Z
opiZHCu/y6CP3PcjFilLpP6eKU58M9RBJldj5fuccdndGj5ZvoHMU16Be7dAB1HKf/71Tx3oX69h
FqFEkbOOsFng2aPTX3HCdlNHFVt/g9NfeNOLEWQW/nMlBIRDEf+xbP3sPz8o62Oq6jqJb8qIqcFE
XfnDsjsUlFoKTydq9E/TiKMbuxvrJ712QBFAOXL3XgZomFFAPW9mc0brFar60Wh1vTn/KhaC9Ty/
MwR8yIqqZU3e6Xgbhe7cUJtY/yjMaeqoIxc/f5+FSDFP8ATFBjRa8MpdJ4KVpAH5yQKoUeevvtCg
8+xOqxY5wOakgVFTAQvts/HNN0bo+VY1iAv3WPgm2LNYh+Re9/JGNsdcUygg60FQ39ZFFT+EAxXq
SW7k2x6y4DoN9eHSp3QhTszzPsnNM8ogA64rtF55dioT5HdoCHK6VCpsAqHpPyytxXmpxZ126yrN
cGmSv9QvZuEQAmji53ynjmquPYie2iU92RUGqFkZJxcmCktvdBYFPUhmPUiG5ugoHSVi1NpXJxff
lUW+QMy+jqHk5rNb+GhqYEyFxvZ8Z1nqirMg6DE1AxSLmSQOw/eW6LShTvnS5sEM5/H/EqbNeYKo
5+P7CEqnBqFhbAfPiE9NOmDca/QAHlYlUfLaVVSd/FbgDOhkRs1ujqUty6hRaKngvxSBFj5o9izI
NcIJwybRMtC2tbIl/147DJ6OGcm1jXtg6REMs6DaykoxN0JQm2C5KhqcApMWnKh4Z3SZtY+TBCYb
8IY3iAkQ8jrbuTCcFobsPBfVIA2OvCU+KYELCyEA97hBRiZX3cQzPt/QS2vneTZqLetCHzKs2Z3f
6G+uL/V6k2TWMKFdqoHqaVuevMo0f7uBQd5araX9q902ELcEPLGNL7r2AE0LwUagS9lfWhv83c7+
x/dnnsaaxDiWZciJExYJ42RL4SBxdzSc4DYSvHU44Oie/NTrTBfg/o0upYIR3YP6veNX05rFMtn6
ssfKpx3yPnEOYy2128xJ06MDQ/qb7Tu1+5f5VDA6oV24UjvoMdX3QGVLjAVjtaeWoL3QvktdaBaj
iAlJHeaVesjjpt97Mmq3HqlxuypIv5ecYFqzEOU2zVCNnZmQC5JXx5I+AElzNC6M0YUhSo3Y/7wj
UIwlvvEh2bvwVjoqWQsPI9dgRC8Qo9qDmVlVh0kH4eCFATH97H91vNmsJDSrwkhFSR7UiDNKxq3z
2++76tW2QXL4WSgOudpPaqxIS2AMiuqY9FBn7NxCbcyyNVsZwhAXfs3CJ+Zv7tiXHjJiQQosu+pw
NYINzMutgRrTJC091n9eeN4p1v3jeec5sJ0EdxP6EszxpI+ErDqwIEXpZlDTGVTR2pKg9qzG7J5U
N8dRHrKc+s+qsJpcaOGFdGZzniebDBwve1nR7c2g/gj04rEZWsiszySfHu022Vdldmd0iAFB3WTA
UYvWXI8RLAIn+EPgWRu6ss2hESCn3UYqIAkqgIHlUuQ9GTcSKkjjC1u8C53RnP7+pTkIgEFia3my
bzVLRSIo81MPHRoebuL/HrNmeFG9EYjwhaaZ+vi/mmYWgiLVaGOwgzSNBbF3XZhRT3F6Gfj/CbLd
7sDyKhCyNVX7rdBpf2mdhieA4W1kB1U1YTe1srqwzvyb2fWv3zKLVYlrhqlQLXTrLmNuJaqiBF2T
m9W6oaTw0DIROZGjtBkp+c2ccd95aNDCrCS5tFTad9b3v+vIwJCSFhH1jLYZb2o/FWs1rTh+RWJY
7vjeyoPPt27jWF68SSdYqa/YKWoiXVyXXlG+1krvP4E7gh9TCKrK9ZhwcGGsLYTKOSCuQGmoQAFs
9jB1lIODA+zQmIpYa5m4lO63MJub5w6Xig6zqVZB6RsZDsI8yo/KOGBDb1Vso32o3jbU1D2qpdJf
6ENTnP9Xs83CZ9Jaahb7YbOPA+un4QzOuwS0/XK+gy5dfBYqhRlFvWGp9d61KvUaz6S+BkQxfu/r
aM4mZ4oijaK2FapNItAQRenA/E9KzEMBMILH80+wEF/nmcRJl2d9rPh/S5XAQbD1iFo5BwztlJ53
Y6VA2y80xELyiTlPKJZagNiuocKxQgugY8vYJuTqbOss6k8FS921O6QCiVB+YPv1yi3ewrH85spy
nmrsW54Gk6YC1h/16tEaJxeY6Mfd917iLExh8CM52emzfVj3V5Giw/8EdxA6R7PO7s7fYmFsGrPo
A0Unsu2sJdfesb19Nqoe5CY8qI2oLkXbpa4wdfIvsR1IBxVxIZPthqn83hjksMPGLT4sttgfrQBm
8flH4YuwdKtp6vHlVizl6tSnyJLVlSg/g9oe71ItgD6cR9qwK4QdHxHRhs+6Wzhb0qGA6Yqs39W5
4twaWUx+ilv6MTTjgYGh21AZtac+yKCYJTu/+y/GdFFkAUW+hbJCVfmLw/9Nz+oRbfO2qZWTDMXv
Rg7XMXprVsq7PDPXFjNQK4iOg1JAhM+CKxFY8bplF17z7p0Id1NhrZhLftoGU5GiAAZlFey/TOu1
bGKL7IoCrVuP2VCLQGtlN0TyldK8C7hsge0jOdLwzeT6MfBRUgvrA/DPyrESGPISfXWxGQvnd9qo
eIJI2CjYIFP7SQg0cVZA2PkI2AZk7faLkkOxMZAWg6r0kvaQTBUG01F0Av2nfkxGzEGqZLUqOIKt
y/yET/3Z7bpdOup31FXufPMq8X+lhnbvWd2HKYv/+vyu5WuiZgjukvsu+WP6v6MxX9ES/Splytdo
6FwA8esGYBDgXwFzPz02D1VQXQdO8wm9aVWCEB4V78ryofmVW93a17CggYtKeE6+W+IieYijd6X1
11p6l9RAvHNzL8d45evPBgyzoCJRpWjWg/YRObDbhaRkwgaGnB0trxlgLJqrukhXzDwB8Ltrq7sN
+va9Sp+q5nfaMUsIqMkeawr8w/5u9NxbapDLVZX0V2A/SCPtjh0wRc+4Dtj+QaTTv6cF2KYhql9C
7z3zqLzGda6PP2AS3xvhZ9r9wHm1dpO7MEIqZ0bKJg0wdJgeX0Y2BAEpD9bR0Pp6FYGuQQKSrJ16
XHcNgrBsU/qfHCetQQtf6xpH1/BPN1i2V3qwM9wbtKlWh1olaKiN80LkhEAU/WezeQSj/+AT7Jnp
cD+gK6gkFK85pE5/D1PrYYz6u8rLr0vXXzPxsVd5AwkU7/zOUjHqyvKoeL9wqwHHa6/NLrz33D81
FHGr0/ehrmxcMPWCBoTGujYLjfI5Vu1RtEEHvAK1ty7JOwmindTdfdFw6mR7w9Vo+R/UNDD9kvwH
CWfa/ayY4bTuSORWm2eNFCwpgk1Q4UJwLIwaGHcLd8dMZzuCceyKx9Kx1pTYH/LKmujXbCcUljhp
6sDM1cHoE+5DT44rw7wPG29nwVsPwufa0ZSVYWXXmUnVWJ5/skmxUoYfjePeqcVDHt/Xbsa6aLgr
nHHTAKCkWuHUQ+nvSYDyE3+FkBAnDH92wMlkfHU+6t68zkBbx0ZzSOpoOwLj0YqepMu3yqjuwI1/
aN21hverJYdquLfL2xoPTR+366qmnyQ/fSU70Z+2FH5cObq4wsW5Ulq2wpFZlrm2rWhq9gMgaQRX
lm390goWDiVLmOrWsX4lntgqFiUo7a9wSAFVoaaLNUIRSHstfXbC7kFvKGskzaFEm9DheVBac2s5
1oSbi1YpIGqVbKAkXZFdvKqNl8IPQMqnICh/2dHvXv8IYa+ZNnvjBf+5BG7t06Jj3FPA0cMBVZxg
jRFw59swt8t813ofbduuVVe8YcdDrWT4Pc8LR3HwMTOAsLHBHYW6dWCPbwN8/2DlcDCjUw+1zUo/
Ep39Ra36bEbEMkN01bmGTgk93lXXv6qH97Js9sDj6hrNcH+nju1zVd5klQKJ80bp/B+tSikZZLDc
0q8yx1sXeXaj6upaT421aRKdBrEG2AFSKNwkaYB0ga0ZvdoZLIYjTN/KoG7BE3sI+3Tzo0eDkidy
5ZufBbxJNSkwev3uk3tZQJV0stcgfjcDbW3naBxca98BY0X4zrZpcwDmc7Lr5ipUDayyBbBE6G9W
Aunw0wVIZLs/c5G9Fol+0zsYJQIw9SVNwm7eVQFnLMFvGycNQxK9Kjpu4sQe4yRg1+TOL6ufyNTR
K9K7m7ojuPc3Cn4vR6dIr4uPPokaRuyM60RHvpQwQnsbya1Yh57/YxBoI+y1Gtl4mUY01v06tFjc
OfUnp4tHqonW1LXtyV1c2xWz6cjbjgi9hfEG8PAYGjnbi/l9q1LlADDNTU7UMW1d3KaksoLHCPdw
qdaloe+T8qfe/EwTsQuHeF3Gkgo8ei6TswImrKHdBCm3jqP/YiTlQn3WC0tFeIdjAHqW61VvkddE
zcpWs+6kuYZJOZQlyFirYK+cHPAT7irJc/+2AGF5W2Qw2YsxQMuntpbFfkaYfqpdqz7psk83vp4V
j7GaBzv0eMS2lIPMdTP28sSeRHPdK9IyMLP43WMaBuKmCQftGCsx8ADgodVVzJI933RSD68izU7x
HTkBiEsTINdprKxK8u1tPRKeNW3bNy5w3CyODtQccMhDtYH5R0TCOyZkqTMyyZmxViqeHhcuvWYf
PdV6DcCtXlfhKO8Kv6cE2Eqc/Dnss59NpBxEqV7bfXqsAiU5VQa7RMivsvJ+yNN64n6p+5YJDHov
yGmcL0NarfksF7ixvXD67CEixRN2LBPjV8sWy8k2aIdcJzLlkYrmj4ILKf5Ax7w1K3+Nlu0wOvKU
Sw3kG37LFiHsiwiAm1lwyKilIL/XvubUvduOWfQOF43VqIy7+kY1RyRLXXpb9d0dJxPFtodZfitG
8dSXlANTvnatx80u1htxymF1rq1SB6g26jUlyZRPgNX+IAl4myd/DQj1Q+y56Qoij7mC3PBiDa69
iUXXnWLXvkm8KKZyjwCXeO1LF4ZvUeWpx0zLlHUZNHhMbX9FgiCjK4ofx6J9ww9zjJL6qXFNjKk2
GjtH2ZGd+x6504FKPpHiEE/igGAg9iBlA73koL0LV5rAdsOv44KFeOwQB8WIeXPNvHfy7LaMvUNk
KHgj1bcWZ8B6YOWhUd0GyXo4eePwxqZ/vIlC9x2gmweEGlaNWx6p3E0pHdS2pSt3pWatjFjsorA+
udI6Zbgq3KTKTuiPET+Uw4+o7vsN4JIrXJe4lYQPrz9WD0oA1TdqXvwRM0RiWb+pH4QCPNYecaqo
tVXW5pTlt2pvMSGtxM4Zc/O/PALy6wJdOoSQnyLybIIw3grDx7Ea1C4Ed90rmMIqPpZFlONGGG6t
pgEwTcKinj02MsHDrLgmCwep9Xy2cqPAmNpRiWGEcngGX5q9JaNXFSfNbwd73wx96vO/TfHpcAwB
Tc/Ls13iKdqD6g7GyXQLJmeoqquS+TI7oSibSuOX4xsxxSO5KNd2MOJ3bcbWNjZGorjombC/Yklk
me8JgZChM+obF9H4oZKu/ljX1DC2ugVggQusGS8xNizf7YpDx1brT02fzntagSttlVadvdHdkszg
OB5fKK2CLqt03SQfHEdvLytJbHFVqUY7L1TjKw2AP17dqD7FaLQ5V4i02CHMBhUWjiZJim0ZK9ge
bN5a+58ZdyLcuwoKEXMw3HiXuKO2rY16vCYnDC1xb9XVukzDkrN/LSBV1mp7QTdsopZ/i9Y0ijsc
TGkf3ogmiVAKNs1jp0yoT6ezC/sKzVTKjMajMAJvsB2XhMsExZeHcXhVoCZeGZ4i+bzHpZ8fzRRq
6VUDj7k+tj21V2tjCEufUB0W+S4KehT3SCcynJC++ukkav5UEH6sjTfUIsLw5gM6BT+YBGjrOVff
ZKwqoYa1fh9uIKQ62DGhY60iZjBMNFKjvKZY1V1hdIrrFfBM5MUt+SMYq3Big1QIS+UV7Ll+K8Oi
fGhrU/tZwzCGJqGQ8i81NX20LAOkdpp6SbyyTZNXDtS5vrd9rT6Y9GcgjoV1gk0eMWeBPHXVOubI
pFhrvFNIOhba00q8cMjn3uUFOtMArO1jQUP0K8iH/YPtZzj97NTP7/Lc9u6sJtT2ta2qWyDB8uDW
GtMfazDAnDvlDdSGZJP1ffsUVVq47sxRfegCFhxrlS/5Ls2jaj8EQ3XF6Vh0Sm20Piu1TBQkepX9
2QlNPGaZ4dwiy0h/oX9Pt9jkWDwlOvJnfZpOGq1ZhXuvCF3UVBaHM5ley51DkuU+9QOLqB8Nt76F
mH1EFLmzXdR7FeB/CrktU+v5DEDDYu7vWCVnuZ4TF9edMDGkZkBHxNEVLoTmLNPcLQS29ioPy+yp
iVv/Osi6YCdSOzlJaM/QqKUPGZtpqqVibGMvWM3+ML9JNk0qfw0JPEe/q+97F54nH1IbsUHTnAbb
uKqyiEBRPwQsQVZ22OvrxPCHjTY4pIkW0R9tKG5iZOY/hNX9HB2fNaXq4fis/Eddb0qWn+UHiJpg
ja8bq7Zdv6gx7HgXvextSQ9Gau/5NFHdrorRVLcq/44IXb0J5e+GY/aqwBo6SL+xSF+1mZ+oGvog
29g3VdMd9HCMNm4JkzzNxhvfsPoTSnZ8u64a3OQQJteiHA3gAdFn6ROVhB2+6RWmN78TOSUDXgtI
Jepgzafo1yMtunZrf6r8LMZtiyVtIzlr3qQK9OQ2aBQknszEa8zXHdTq356Tui9w2akeH0z3lkE4
bCLAxes4EwgAM6d56gs3OnoZ68R8hHEMwN3d5dKwt+Bi/UefAtCTKcMSUSNvxUgAQtq5/ZY31WTz
zvy1SIryww90ZR1Y+rgzChnt9AwyWMZSMCZ/HpW3a25cZtqNySpUhwi6wnM3rhyyG9ZOoWTPbRj6
NzXI2j01IdCCWz9ceanVwtQGXcZpZwKF2POvgWFGV3ohu8coV8g2DFxW0VUKtlmiduJVjJ9DQU4O
ZU5vdWIknAEJvMUUBxxTPR33Y550nE9LhWBPUbxtRemNUtslJE+1harQYopwq+e0CGgWET6KNBo3
dZyiMa+jntPjqPlhhm39nvSqQ6VkeSem+NFMMkGqINoNMFPQf0nxPirky8FZLTHulMGNP1b2Pokz
j4xIXjLLMOPW6Apxo1YUYtSZYW0Dlkh3auWF13XcG9dG0CCJ7Cp3ZfGvV6Nlwm4NiyBfVVqqbEQv
o3Vnd2+JbqbrMmv7tZd5fNXhIcF77sYNyV7dTRakf5JUfW6M5qEMInsHMPRZbScNWN09gDSwD9kA
Dpnsv3SbZUr51HNytVKVbIKqtqgGKNDZSs1pN3mTPNQVX89UN9K91TrKHv/gY+xAaTdS9kBK4f1O
k3GyZaVXVd24xy5UfSzV7c8uGrWNafqMWBL58YRVv9SyGe9GzTx4vm/A9dHzVy32y62Uo8aJiKod
ujb4jOwmWxt5WN0NtaY+trD015FQ6I2ae4zIft0iO/K3aoWGKxWh2Kq59VrbSXMTmn1+yGoNDERf
mgdHK7ATqt1rxVnBSu8FM0xyulaiHU9aCJk18tD9eXZzaBuPb66veLdJgOiLsHY07UI5RR5A3ELX
DiSSfAYurx8hQXpNrg6HwF6JDNBBcWzmmrvPMuGeKjRhq8jVwNCPkbnSgvqO6deR0XLdC0IIPtQU
FaX7O5JKdc+Pv89BtWaaTONDW+bMtYSduFtHZundIKAQbwvkWsiV/f6hpRpuzYKreDCssfvNGkKn
X+TSwd8bNO3PgPrIYUojlUeH7YVtORT+uO1tFzZT6qQPao731MgG5VOWurOOjMR8HKPU34x9wDZk
g+ae5WcHqT/rjl6VexsjDZkIU4UH2RcAhl9q4X1PackpYDg8leo4vLAyzMBCwysBG1sb2m8bn8aO
mYBcFUkUg6H/jC2jPKQtq8W4jsZ9P6CZTVPNXA+D/t7rcbLBscyS2WPOdEqzBKS4Varea88n4Vlh
7vZiyqzaoTEgkTFQMKqXSfcw6H2y00UY+FtOG+SfmvS+jcx8MmGGPkcd0YkuPXWVZFHlZTrXV1Mh
PswAEoIrC52bGChHychRgReTyFaZcXoE7kE+QeVrj2GRpi+1LJ1H7AL5Tut1+1hJhZiaKfop/D+s
ndly3kiWpF+lre6jBghsAbPuvvj3latISryBURQFBPZ9e/r+/syaaYnJTs6YzU1ZyVIiQCAQcY67
H/fIdTD47diEBj0ZUJmeqB8punxmwjCxxyLEHKdnXBrRacz+6CXgty6ojdkHDDCOVP55EkPQ6YY2
bjHndn22iUiAu+47h03DKXbmHBB8N9rGGftW99YMeXVrP5/8Lc5S7c5sL97spL+Ylyas20pi/w6l
N8q1l8esQrLW4mMpTO9hti/m/drA1RxT5rb6ahmF/cOdHbJMo4wpS4oaUC+RhMk6qHzjJMDZHzKb
IeVeF8FLLBuCcrshy4qtkWmgPDymOazsUmWPptYVyWwKwfCKzzhKlkw/du7Sy7H7WzPEyfD0XPpj
dcvAja7PRVqIIyKKwWO8Ng2HhY5AEJk6YbSj7EW8RYjJ7O+gZi87u7jTj1tp8HSXgsTVq77y0oNZ
9ZqEDdqLBdEn8THr7fBV9327cuOk+JaQ/c1HS7LsJZM+6M/GoPsDx4tJ+1tczDQtKyE2D/uyVS8x
ZAIUmFxzncCI5qSaiILPutGWd81Adfg44Yu8J2mxfW2j1HwIZ9v5MfaWtxJGEV0FYVhswqgabnia
1X0aS4631LfoJpIsXuEyjcE/lpnEG2ZzsA2FZ60ilTIIn7ruFXJZ+cUVdvpYQ06sWxSGJylM6ylr
8+Cr6zrWW+9lRFvFiZWWhC6qmaTSRrsnVxRAsoGj1Ks0K2/bkDt5k89WuySiVq91EpygJObvg28w
iIhg9jQHnl45zlATCqrZyyt/9Hdh26Svue7Sb46vFHcQDnO3CTHiJUGzE2F908a2kS1jrxX4ZbNm
GTqKKTj7MfyuvUyvKpHrDX6gZJX41bA2esJ4yDP+qUEnODDw3VwQ0oKxJ/IfwbEd3qmJXQWr9L2o
8miFw3u19MexBuKLn4pgYs2QK4LzXoEN164v+BeR63Xr3BtXGa33mvTvfoFLu7HgXa7QFvWb6aI+
UIbHBXp1wk33Ju+SoyjJW+iLAT1uUm8wOdf5qh84WwqakFVWcDC3KN2O8WyQRpxUD3kXbFUndmbq
g9b13q1XkUVstCZjjqQmdvZcrafRBxSl3Ip09dwOcXJ7Gbcu5EgKX7tuC1JwgqH8YffTN2mb98XE
TcmK+rmwV45KTsFgnwzRb+sU+x5vcg9GTP+b6DfPjHeqJzWdUzWAce9nOqghLO2Fl2fdsc/iGwDv
nfTi9DT5hO1GQULpKjMXuJvPbgpIkJ/y3j6n4rnqj30hHrOIOFYrhstMwsvItCY0sHz2YjJGG/uk
O+DF0XT9Y2tkB6vyLynh247haLeftmxJaisRTYISksGo6TqJtYita5E2YjnmFOcQLC5f8UxsaoTe
Ls7OTdceSU+EqABC7b86Dh7Mn5CYpuX9D3S29Y4rVyM53p3nXrKHqyReeZbdPYUYia29oQ4eHJUl
V6ZRU67nJHLfVZFys4UOdf1axMV8X1eN2PkeNeDF2NQyF1nQWNukykcbe/ZIYrJL9XxKh0jIVZdM
Xr0xqejOqUUA3kYNLTLHKRYjQbs1ExE4FbSCoIC++xnExeSSQ2WV4OBQkjdOkxtvpVeb+z6Io3IJ
0EVHFDU2xFo59+NzMRbyXhY58VeZ7yrM54ipWDjNPOyJ/BzXSMdjRtkt5y7IbOOWPZMPWFSkXJdJ
9FOrtli35jggMvVCcd0h90Nq3QRVu+oaq3oeZZsllEWGIAM+JsTYcQzjS1W2E5muc4fVk6n6h7Ks
g7PwYutLo5z5NHW6vi4To0eyomxQXz1bgnioqu6PpedWVNN1dOYmupuwBEddVZUh91Vy+asFEp6v
lVtal48rG39ODhz5Ykyq0iN0ZOp3cYpXF5VpQByqbqy3eepRhxtR251dULrr0Sysp8azw11Y0ahT
jvg1LAV6wVeRxeYxR2Hy1a/D8smb8uLWai1r67slaRRdPTonx56Ih6ob81n2knbStuxtkIXqyk4q
q+YbsJpTYHnQVsyA/sSpF7w4VQc7LMK3BOE+7BTTAjfR1LYPrWNNj8ZkP1KjhnsBmwuW6SXJaylx
C9CWP93JdiC/NSs4UarQG/Ym8fXrEc35cwHrXRCUUwZfhsl1wku4tH3vp5m68SudVmxFRLUtqiHJ
D3UzAIuHvnWJoCbFbxGOSXNOp4mMvCqxrgPHooFMJqYcIsckhCBzTRGvENNn86IVZbqZg9A+BHLy
1oFtjdlODQY9gBu0kOJR/NQSPsFuLJmpXdjUrJf23G8e0ZG2L9HUBPEh06VFmIDqoGQ90Trpgo7f
yzdTabAFkSQbrIbWV9EuDm3nZFm1N6HlM4IHdwDp2ASmDs7SSpPbzIo56F1nipqlmNqmW0lyXO1F
kE8kxtlacigVaVYfWtMkO8zqVXtmJFIx/S8zY4GcdVIr1pN6VI2auWkmNZyFTqdyF+qmbBhDGoOj
bgL9zUtcZz9XQwDbS+rTsk6om7CZ9f1TqNvgvgfnvkxWh8cKVutIuHSyl3FutavBblt7KbJadbsu
CoZsgaduStILZu5x0JUvTj/DA+BaLjY61/XljVjTD0kn8Mhwb7n2PDIkPGckkrwt5A+gC7Jy49Ei
tj6pMusBMrx5yRBdEfUtQvLAGHt5dUwrOLLsNIFDl6mYpLW9MwmtoNlzmQIoUpajL1WvDJnbL6XW
oPhhNs/bmhJu54AwimWfNIq4kDH90pp6frQ14LOH9fvX0UcxhFt58yjnnICyhrOWmp1IYx/ILs6j
RVrTrNOTSGfVQ6juxKxNue7AuXw4qDz6TmJJtZlMp9q0WWgOqzQxDSY1ajk/ySHq3jqix8uV0ydV
umi6evgpYhXtaRWIEfN08ZWZiKZZ5hNnSDbb/ffCq6Ynh0/kSRuBuM6isjuLyPafsJUe3xR4/abu
O8NdUrCaV55SHuTrNDNA0pXhWxfKFic82IDnZiyIxGvbxF575L895B4xcbU2shu/a9OjSAv1NPc6
ux4K17nXaR9XKw9C+F71viMXfiHb55w49M2l4GYKLjcu/qSwuWoka42VHhKA7hdByvN2fH0sjIQI
I5xtS2MlZdirBYnA49HPGIiA35ubxZSWBkTtNCfbIlHlg5M1E3YHIdtoUqcP8ai9eiWnVj8GaoaG
IZ8z3w1imo/GYBEYL6U/O8uyuqCbaVRDBBiC0OqFV6bNuIlshRBhqDLDWoA1NPWiNe0+RlCfFU9N
EPbhLsWQDpfBtHIfan+Uuznyijfl+O3a4VmBiLQDUIpH3PiNm2TJkyR54dUPyI1aqpy9oEyj4VtT
+P5rNJsT6eFmMD5EOEuem6kpfszQm3dSd/nZTwF5wd+7GqcKFddXQZnpkxxcOh7A88FbmWrIhlXt
+D1U3AiIGFglt89z6vIVzna81ZZXWSzoq9yzdPt5o4soODAjn3/3CN5bkoNnMCzRhoQ1MmVJfBgh
OySiSe5ykZk1hHzQ1WuVi/Y+c2uyXHhMgDWuP85Lfy6sm8SGGOKMIB8ekJo2u2EANiFUQUNdTyX+
Lk52y/y48YIXnr1j6qMgJTZRUPH1fKVUZR+iMDNvSPUDChZGtk+yKQfwjPTJNWNjPxegDYQt43KA
jpG8FCGv47xPruoesCIi7oowOEHSO2iQ+JpWaGTNYVKaBAoCdkzJmOoSVTQxa1k8JCcwxpY2R0mQ
8I4oZXya8rV2GxajLdVywGB1ReaSe0h9yaniZuWD747ttGmQVWD1T+j4smMIo7gOIpsl7tZBGJA5
37sPJf1PsEIPw47o1tBdpslJuYARmJ+lvnSkBMqjlZiBLioYEgi50Q/i61Iz15HOcHVlWNIll2Zp
fc1VmRM7J1DYUK0gbEEZYS8LoBKwSkNEdxmxG9e8LP1itSGiCzdtmyurN0gCIqvS35O/ob5mjs8e
XhBrc6WKnmnlLiCGZJkGtXunWz9cG7M53zZAC3vbKjUFknSqetkbdvAQqin/MjD1j/TUURoNVpw/
1KVJquIkaj63srnrK6J4YqGGw+SmcLFm2EzXHU5Yj/WU+UsRNuI4ZoR692XgvTQ+2/8CE3dzW/EF
bgxmE2DLeX4yVRr8Hd8gogP5BSaTBK4KsylOgIqY7NJYllT8yFG8FkGVM2y6qdJbx079py4Z7Pu6
UM29LwnX9aQhiWxzko3RyHLrjkSNqgRWXXXO8zBJUNAIMGiF4bANioqb251rT9FVONnVsulCcxe6
RmItGnIA4WhSuytWMSTsguv717NjipvalVW4BfdxRkQ9OCIvHJc3A17VymvWTpatYnJh51PhJf2D
duO2+zL1oNJrOzBmD+wsi78VXmg9B5V0vwh0bHIRGW1IhB9fEullDpYxnMgs5hWGoqZHA9KNey1z
ZF+9P2Z4VQ5t/VJ4tijvvdHTW/LEs9cMFhNspQg0IaxBx2B6hszpMiRuso33Uy/uu9BoYetD8IcH
Uc6j2vVET1uLiZgyJq2rbt04bbdWJA7eFxHpj1nUd0Dw/mCcE+Xnm15B3ZNYX2JcO88NldE4Ibby
syl66imXN4HsBfIQQe+GNnQ5wUcQQVeN69aTFhmjYWYtNEnPPzsvRNLDXe10BlcHMebs47Edlz36
8JdYK28Z5Xl2V0x6eKjZgbde08izZVWeWneGnXxNLZ1fw3BWj0Fdzk+EY0T7MTSTg+PVep8WCch5
nJsXuZ3JsA5ny8Eeq/6lqqz0Noy9xwrt0hNbZLYH3RRM33EoFU6RP3djMV/l1TBtOLaDL1UbGgej
1cVxaNxkZ8zIrzytZoQ1jfJ3QdfLvV3L8AFFgv9gctCxX0wWD5Tg0WjsmNmeHLBDoPpwH/KA1lN3
yct2sfzX4O7ZdBvaGt1XkhGa5Si2WsRa0UyiMNv429SxI8RjWLwNHYGMi3HqnGJtdSborusMx85I
k3VSSdhcL6uRx5FXyW4RqbolBaYMaDZq7ayL1i9vp7pVRAo7ojrURh7thGHAMgQciCu6Ia0Ps5Dy
MNlRd1VVc7FDm4gUi44itxa1Qtw+9+n4pfdVfA1rGhwzptyJLgtNdVeMAx+B05crfM/mhzlykq8i
Go0vaWn6WzjgNl86JCPdtRrbgcDorFMh6urQCbOH/nTb5VA29kEJEFR26wApGkfD3h/q9hbOgLCN
dCarrKk546JBkLgLvtULC7VrwPzDOE6A8HDF2dm0HbEFfB3XaU/q24LdoT2VWeujSpn88soZ03Sj
A3vG0Kyr8bdv8TqJWlVe1/A/BjG3jXskrWlA0liU4twIM7pzW8s+WgO0bgpFRxJbJK9BuNKVzx5a
1KrfKyJU7rWjc4jbCKJ1gePucBPOvbGN8w4phU2ns8+8qHyLBttEzjnFP0RWJk+c2GW4ZPHgkgb7
vJMDLcggQ3VQcTg+th0ur4Mvo2OcDfHd2HWYsZASHTNWgTwjISK1tTygTOHBkZvEtBLo9m3QQu0E
k2rUykgCFnPjjiUIXV4aYLO9MOF3pf9sjcI9h95crtp+bHZ5MF4ShIjuNhZuY0zbug/0l7G2qk3n
1NZj7Yp0S/s/rZmDm3dASNULQ2AZtWxU4kfEAoVEbrO658dX3jWHa3+CL/e/V6Gwdj7KJHGAZh9r
ILM4+hF5UY9AJ7HDg5eOySnGuX+vxk6/+p4W3/0wntZwWsXSJgGpP1Bf5dgAgw+dhzKRaEJqf+dZ
pcTxi9ZDEbP6UFHYcbKgWkNYVjINIxCeWM0crzi/9M5mtTyz05s/RlFaP+KYHnvuE3sJXBR6mOcX
wcbGLuMLzH5+HRQR47BBDe26xMbJXOat8NagCsmeq9ZnWXvGgcWg0M8pQp8VKmJFvuqSNdXuR3xi
4WKQy6lQVch8gYIHqCp/fKhMkdxUAE4rnbjVGZYc81r4tg0TU+aho7M8eqHLt9jY/rMnx7ZcpW6m
/YVbRUgyuxikZdE0Zp6uCg76kAbaRO6mreGqHmQUbpQsi1OfzNjRZGHGN1SbPanHY7SOqLbvomRu
N6WbhTdBk8/HlLrxXHdqOFUG7d1g+/qrntNpWSSkis+WjJcO7q3bOoou+dQOcbcRI8MoCyaIy3Le
SqK2thY4MvDuMLE0c4Jy9nUCq8pMZJgg6DRkg1LC81NYEuINt0biin1fheho3YEeFAOTQxjH5So2
9XiX+QjDohGNUxiAuVv5oHZuosfz5A22AUuS6G1e9f6xa6IION/1+IdjHR3JLaLjdYNgOxWBcyM6
PUkQJ1Q3NHkpqeaJcRu2gXmohIV9TzLqC0Msrx0nrn84EKDZ2e6VvPYnt8U/xqrdx6TL2m+2acrv
Qx0T5an9/Mjujc7bNoeyXUQ9JOkGS+ZZL2u21NdsagxmLp0qPibT6GyrWlf7xObUHK1GfkvdS7xJ
iGDfu1Gp4MU5DJm+9VPTX5mdzvfg9XxBqe8Q4EISkLozEmrWJh/9fIet/rzScdaTY+ihA3GScFwn
tj9v6CkH1NWzd2DIW6wD8l8OtpcN38pZhLdUO+1mjn2xaofUPs9tHX0lWMuOlrXp12sdOAlnbESK
mBPg99Lk+q1OWkmIueXYV7afpd2y62ub0OqweLKtPt9ZLaRfaGYSSRvDG4sidiR00FzemIObT2td
1/IqNwcOTU+KUx951dZ1jW7fUnUNwDR+e4370HzN1IK5wnh/fNCMP/nLSWX+CaKqW7D52uvEKxQi
i1J4zLUVyXUh5rBba4aQ/UVLFB8EyIh4BlqrQDM/Gm3PLCy09XLw5hzFnFU8sQca1wMI2r7pcnXj
UEF8i03yFGokxbfK7821HZP22tZaDCuzUtaS0sB98IsYkDXM3ORYVMnAuLXGd7AtnByUsbZQK5TG
Opln55YTxrlr4j/kIGk4PdkwCUS1084tESjGMeLk0Nx0CXD2YGXWLhFjfkxrI7vVnbaQbKETi9Fx
HdMxN5cOm+SFRGETmVPzDhlJegcrpX+EeWYfq0rPrwmqbkTbZJTfg4MHSKf7aR3kg7mIqml+pZq8
8AT+sIaDsNc2cOtKG8Tcem5B+mnflFtCh+xDH0GhwtzK5QC5vs4rZLNG3ZDHO7XWfJUw6/Ao2Aej
5dQV8VZbY78Rdd1dM3443pA1MK/reCzI0KxK6q4EPNiNerUWBhQZt9LpbeINeC0mWXpVCzdkk1fJ
3YgdOKZfrh0/tmoEL49a4HoY8nYlAneiJlP6C+HawxUejQ3YVI98NLfpn6GQgYJyYtSjMcnUjvB4
xv2zKE2++KHoXiVDSacAyWi0MgZW7Bm4PqDqzAZv2ZYWUOGQ2N11FVB1LzPODb5fT29aExR/GJuI
zcU1siNh7p06Ckt69qosbBNO3GYz62uV3lgdDG7rmO5DlIQIQhn47hY1chrm8dphYwW52GVGO+ya
QaBh68DzTjGwp1gOhT8+DokBRZYWuGWYtedcgfEG95RE5l0q2xRryoYaCJMVcx3qMCRbIWmQRJau
Tp4BGiPWax1Dtw1u7G8NyTm9gvRPTaCfoVqWTj1tAf96ccRv3ffWeep638cLW4ZQLNzLrrZumXSZ
/OtWCGNl9owVfrF6V/ibyNQGijTSnNsTBMwMxmda0g3vewZZXrSexy0dNE23HDFuPHejoVrAvSZ9
MoVrk2HN5xk+4Gjulqs+EQ5obhL0Z3TUIIS2uDgu82lCKhLMoyUFtI/j0AgPcCz79NKlOw5DNBIR
haidaMlQAgnIRmgE/ck1ginbhTWHJy2ML70g3NsB6hGBch97T8MRYEMDA+7rJKkUEbqc5+fKQXx0
Z1q6eAgqcI2VV0c+fN6EXGkZFTEYo99F1Y8sbjoehU5kvSs0L/tYjTA6C2sSU7dGamHx1+shYiok
ciexTKKMrAbLnwcSenGfeQD308Oy8qjIt64x5sMBjgThSDgMmXgusjLa1RItP0dx/wNhvO19y2MI
60XklwJdfqadeGu5dYSpmNmX877vB/NeU4kZG/IVkoGBiCKdwTRqzuM66mzCqGt5PYfkXy+AXHUO
EtbLu9FJ3BfpUBlA8k36GncJXvw8+YRO5DmDKjre1A2LtoGBe0S+kawsQM6VN3TTQQYBvQ1E1Ubh
1G8tEZyAmY9244ADxDHzRnYqi11mi2DtUYsxEOCmNIio2aH55yTZNPUc3sFYx8zVsNAOyOXC7QjZ
fV+XU7rpTGcO0YKO7VXlRY27A0wJ0akjrF1ndl99a7ypfQNobTYE+dpkbQAt9iGMDwY2iQYkkgm6
TBlPCzdE6FoKZ17VXZgiaXaBzK5SPY4/K/vCrXbhYPCR5vpqLqiCtDHjjtHIMNqyuxENSLjRto9n
+zkaiE/vICif8yjBUNbCaOgcB2X3jPtDcm3xeRJfHTcAf6p6mxN0EkWn5w2KFr3BSkV8YxMsoyVB
I8MaaXpyiGo10I5ByzzbMVPp89CWb3IO4Q1MDYGO/AGzK0olN5YnuxLTmwXC4yyteiwf0GFGm74a
GYdAsHxX2wC4XpirA+hN/8ppMICPWjX7Ci8pOfTCrV56P4kIHG/R2QyZW8iFHZnDV9JC7YiTEE/8
i7kNmot6AsbrGDt+K+kBZ+ksHBuRe72IyGICZzLLI7CCf0Aj02WbPKuN+zbv2KwCVfYrJ9BNCFgR
IRCYAzLSo9gDG3bnu4Zg2NOEadurE3ghN5kRqTr0olWLSsvmkLejxcBQXQLFBJBnueiOER3oT0nZ
tQbivRyFE5B4GyrVLW2VFq+ir+WLGxfRoRRF/kKwbvKK+WGzq/oRT40gcMWqSy9TSH8MHv7/Tj/e
vhVXL9lb8++XH/xalFONorP9z9//2Pz55/CtWL20L7/94cKCttNt91ZPd28NbOV//vufoQGXv/l/
+x//7e2Pn/JprjHzoP/r15//r393+QX+4x/kGv/Q/VtDkPEfP23/4z/+gXXv/8419qx/eq5hWsxi
OD7r8B//9meqsSf/6SJ29DwGGSRk72Vi9/+kGiOJcXwfzt+zfOlczO/+lWosjH96BrOe5D5KlrRJ
vff/FGv8zgCFSGNYEy7PrUjlkln1brq2YQw4RQ1qrCw1b9viNof86or7uMyWfdDBwi6MpNw5afcZ
Ef77dOqfF7YM01QGvyWpzu/mr/PEIxOyby8zPF99+irDQJnGyEtCN2boeAmzsCpdhxEnTeY5HVoc
LkzPWUyIK5w23BLM/stbu/lzWv3XfNUPH4VlsKO7hsMjfm85mLNBzHVTcZAZ7gJad5kjq4NRPOSB
vVCDWMnMAWeIDtnN319Z/m6O8a9nYUt6IBKuPfN9iomvy6ZEk83GVJjbRB66zNuNWAbJqXhJB/UQ
iJ/KdM5maAM29Otc2gfXxT+gbI/Qul89ezpPdJsGMAQTWJDbf39/v3tf/Xl7mDAbluHQFLjq3RoB
JerzKOSEVx79wb1loGXR8oyPwArd2qkTzPj5n06yf/RQIPZJtndY5IbzzmCypOylhOKqiRqXdRYh
MGIEZrpJ7a8F7V3k95vGQRIyfhIL8OE6+OXC722bXFwGdW/gOVj26G8liA4EwXXqfQVIW6KnBWob
rwxbfYGRWP/9k/7LR4HtGg/ZdPHjpGt7H5cj4yLtjUjQodrxkhmmZUucVkAQXFOITz7Azy51MZH4
ZUrcbSup4pZL1S00R6jXsLiroMay0vzMVZo97hd3CNYPvxXfjHRtVFiXHef3S/WlMY+GpiMbNYlt
fbJrgfnROn9iHvLO++Av11HvthTVdygGnNBYkYwA7K6XsZPu9NwdZ+ibEOlsThOeo9zo5mkBg3z/
9y/vL5/J5deUlm3bHtIg9w8jwl+eKLHqJUOLOZ+JuVW+s3QZV7lQgqE7rnAqYXqtw0TW3v39Vd/Z
nP3rt/7lsu+ebtQHqW/GBZvHIWW8QTCnW5BXh7oGarg17AVQFkiLvSw1epPPPpbLMvlv549/Xd0y
LNNlf7Cw4/j93bqxJQbH4t0G3ldGpZYuREU7jVcDrjmhKdaM4DDN+6Ky5/gtdNvd1MxbZSHy5fNF
fryjyz+24Wdb+YevwvZs30Vq7pjvLbthY5mjgHhA1Pm9hxBo02jtCTjUqkkWyXyoxr1pwKAJSy+h
VHe+bTP1AxuaFtvCyW565ZzjrdDmEV3EJ+/rw3vjBLc4wOFq3u9rfkQSXx9x4l7elPUNdjwnvNgt
p61kHkMzXOaU28BD6qGI3rDb5Rw0DGkNC59HpoV9mbJczz9q+VlAgbwo0N6/S6lsmCaKC99/fyR3
Ih09ZXEMMXiBJULP0Py07efHsJQXlc2xkP7JsdQXFjXM0nSmmMVOM7/oEGJ3FWbObpIEtXjqQR6n
tr+e5/T0WSzzR0/PMqRpOpZP5Nv79YYzxTzkc2as6lSgNG+Xieo3Fzq2hsS/PCUvgeeyP1tQv4v2
/lzmNsWYifHzHwXYu2XuxAwtaR5NWPv7ZuQ4yIL7YujWHcGrkPsn6QO1NtGh85q9Wc1X/cBt+MFj
/Nna/ugBuJ4lDcNxfYeBrXd3MjiBg05zXpVBvRv7ZqtVeIdo6ohw/1XrF8AawXU/WbR/OYzZ21yG
5EzX5mjyKDp/Oy0QdSS1P7czyiB/mSMQRyLms6tmnIxBSHANaJkp+k3UtJ94sny4v3mGRxFgGZ5v
/qGn/GVb7VPYFsw9yEOfMYvsxiNTlDOyU4WgvPT8PRm+kC17lwyWyx3Y02eO6x/fgYkro0LiQrX8
7qis3EQFXhTMK5X3R5KDl0U2bYXUdzY+vl0MnHO80AOXqyfXky++fvLwP1p8nmQ7M0yPQvkPc8Vf
nkCqYd0zxfVnMJx2Pz3KOt21BUNDBVBeNjKYP14DXaLu75Z9UZ606BCH1Z+9iY8WgecQQcTewN71
funZUdWbMXZVmDHDVnTRwWFL9WZxUlB8oghOJBqd/Cg7jXX42TO4mNa835vYfEy+efAz6b07Z0rP
GJyu5JS7WJPgv77AksGye4R63TEpp5Uf1HsHoTXI1no0j6jeIMTFJ+XZR9+e5xPAy7liqT+lvb+8
CJWV8L4FL4LJsjX08xoxzEGTMmi509bkTvBqs/Pxk/L7dzu4P/ceWkFpwBT4prIv5dUvVyUGFXJY
UKlVGAJfalJpiHWdpbtLLzII/UlhaH5Urik+ddpC5Mvme8/OKDYjmQqLIjRsl0S51na289pjkQcb
BuGYfCM0hVk5xp3yEm2uf5Kh/0UkxQ2Tzp+s/IvF1/u3rhzl2bx4Nr333WnOyLRTwBGvRuxJPB9B
dMb0tjyrJrwjXPDaGMarLvmSdPlpCuL9J1f/aM0pFrzkwOF//zBY+uXBm+ksxrRw51U2qlUE3oXb
yl5lr3OR3aIYeA1tFPH1hNxrPhlKvExx/110n7z9v7YjyuTTV3T6lqIbep/NEKu4g6SwxxXjO/EF
ZvK7jV9hTwo/0GAX4lFqovTb5thEfPIAPugRfrv0u7MGAgufqozytRX9+lLSAietI7fbusGNnVln
MikOfR6emfE81OP3ErFO6084qlnnOvbvbfNT1OCDL5BHIQ1KbNMz2I9//xYS9FmhMWAj9EeDNMaH
xk92dW2fc15TYKr7Brme68OHJ+2yZ5hs9pIdyvVNgNlG4HRbe45vc5N76+nth0+L8Q+2SBsSVvLt
cJuu++7+YsF0XuZxf001bCbFwGfLhFg6rxI/+kmsidvfaDlsEBh9tkF+eGXFJS0LuImz8vcnE05W
GOZ1zmKt0Vskmnm1YGOKBgrVPXh+sw7Qf/1EZf7694vko6oRtsLntdie4Tj2u19ZkvygsUiZViKj
u5NwuFG/GcphwwD8cozdnXDiW4fzGz532YT4KPTXDYhyaMc7bVya+J9lNVwJ2X6fe3FnbeduYljy
007lch/v9hIHHI6P2QJc4//9/oCEP9DxdsxZZzXeMeQx5D5+VpX57BvEfMzM49ceFzenL1hCL22v
W8rxs/X7wfJ1DIuxQmkqeTlKf78HAhTmJLUpo1qb52FkuzHRt30e7IKp2+HQtwoCHHqU/qx8/fB3
55vh1zZs+ZeT22R6PisRsa4qHW0l9ifGS2PiU+ZLgCQbWSAuAYaznCuB6xvayvzTKu6DvRRI7VI+
+hTvfzm/raYZAicq+UjrcFN16W7Ar8yvBBMr6W4ajhImncWFE4K1y/+LtPPakRsJ1vQTEaA3t1Us
09VObaSW+oaQRjP03vPp98ue3XO6WEQRowVmBAG6yCKZGREZ8RvuGeMQPkt+uxLS1cWf4VA5a5Zm
ObYuIt6nkK7mkxKgSURCgY6iMxM1FWPHJLvddIExbG1BCi1lgIKcn8j/WWtoh1hA7YQnjBKBfPEP
Ss3wPCzdIjglsvMbWyt5o6oSQhpMicZypeRYysai3avQKqZZqs6LP4PmbBZrghmh+S+l09/VhoEQ
HQOCojd/m/F4L01fozjzN0MAwEVJQH5N21hPbyFsJ5K5vX7cP7xY58cIlgOsO/pUXEJmOSGC7dXj
gchNIOu2fQUe3URuLo7RLFPKAWZHCZe3vVUy7T51pgS4evYe4H7JpGsPD+2+QTpwCOs/2eHsLp0D
Trq8yNV9VHJl9H1Ks9DTNiqyE+BL4+Nk2/tRomIpOfUNP5LB9lOWMPzx46Mvp/+svJ2F2ol2g0EM
dsgCIPLO91ecy/0IdXlygzI9llp6Z2vFFytzXpEo3CcvzMtw5JW6Bxzofkax/RLV050TazdJ538f
jLWYJ1abfyuVxj53B5MIPc9GSQtp1onJPlZYfTEj9AIm+3eAyaHqpyCF8XzO5b+uv4GlJTXuyKKZ
Tbd4viSYTquPYfNCV6FZbskA41gWJ7RIOYAVhriqrn36hSLRADzAe7dV6uSPtuCnM10VTqG1PkBv
6MLfERHaKYMBNzQ41AX3dL9CGUx68hUouj1vv7b9tSMqtvz8NWvkQAN9fnpN1ky3ubQRrWkqfgBS
BcUmjv23AbiaIm7LsXRnGfFRN8OnnGEiFpv0BNtDOwRb2VSehh/X3/5SfmEsZMuiw8UYY3Y481xR
u3GQRhfNi6KA5CZ3txBPnib7wRmP4A1cmkp/UKQDLDAVRediJr76+Z5XQ3VEOoLEGlJ/OYh1KY1+
I22B75fWPzbqbQZ1kJCfS7xhRbx3MRqZMrgArmOOaV5czR2mhOZUj25kxy563Yb9kjfdLUjH284y
joFkHFEsIqMgm9QEu64pH5GJOubwgQfNhmH+5foHWOpBoziIViD3No0fNcvwvmNWWe8otNK76CR3
wfOk1o+6yhQ/qR7NqH7MCvT3xhTnu/gIG2rF9vNyA3BNZJIkhobwlu1ZMRZFPerxMAncHD6tzz6Y
kpPhA4/pgx8/Y4S6wuK48sSXtQVL2jjnKBiYYWE2e+LEDIBtRuroNnn9U2WOibIJ6izmbTVqXNRO
SPTsVRvQh6Xd0hW+C9XV2nfpJ+icPpKkqjExnWV1mxZQ6yXJSGNCO4rIqw1vfdq4ok2W5DScee+D
Hu8FwV83vkXIYqy8hMu6QtxJTHgujFBJQrODB4etSuyCPgTduIModsFs3fzb142P4oamF+lxOmXF
b3y0N6mpbYJg3Fz/EZd9AlWmqjEYGyFnp8x7dJlsTahL5ajqpOkxRkQh9+On0BG0EQDHhOHry4mX
eh71VFSHuBfTlRADbrEVP4VduCNKTak9cCGlMzYkblmj8dmbG4X2xP/XUnOt7g6FwqAqWEqN+IAT
yaT4grL1VobNcn2lj1vAxVPpdD0sii2uM7PdnIPGNmqVpRQPsUu7erJHa99VqCdnJdmDloi8leti
I/nMQtFL8N3ceI8q80Hyvffrv2XpLDsGb5jmBzDMeS1BNyGlLkQ4AILXXebUN9Vkvwa2eh88F927
5UNBild7fAtHieJJpsvLZY6ep/j3T1+1RpEFyCRCngi575uOjaT54L+lO4TNdlMrFK/CYye9FWxf
uchgTnpfrz/2ZQVBKGE4YjLSJo7OPcJBHWOulRqD2+7MIT9E1IxB/L1X3xrSF56Aa13NhaOrkrWp
1+itgoAwzp9Yr4EXZ2WI+0aAXpsVnMCwv6CfXnR/B4w0JF3bj5CK0Vx8rUwb1FH2rJZr0+6Fb81T
cx/hgRmlzUcvVo14X5+DnbVKaSdr/nPS9bd6ErkKZp912cFoCoFuav/JaUK0FlUCpmKLSRTF07xe
yMoWZFGEHpRBO0QIAJSFsa009CpQ3QYPtRKhlp6Svgg5gjduQkY4f9X453pj7Qy9C5QcNK2xtZBP
bBGjQQ5om6W3OTNbpYzXMtRlgaiKChhQDkMjWomzMz3hcmQC+e5BoEm7dng1h2g7RfGBYg3OJ4jz
jS8/w3DeqHAdrm/mhSAJ44xOlUPbwTHn/SrEzPSmzvXeNUOqbTW56z1sQsGS6UG8Mv5eermwsR2B
HeB+Np8r4mft6HiI9i4tetiOiStxcmQ0Zetp2Ee5h7WKCXF8zWh8KWICVpBt9pHDU86nApWTRQrG
yL3r6H97ncVLjPdlCeMoyN9DhgG59VMLOzexfFzDnZdeAc+i2K/X3/NS0AAxIWIWg4mLImQqkeTT
EW91faR2g9wAvandozQB+aTbTo60a8y1psri+8ZOxhYnVpzZ882sRno5ZCnP3VP6+sxmC6Pexu1T
BH/esBhOam6RtCv7aaG+VFUSvKbToYf1Pk/yvRloPYN4QPZO6trQiza+gq2J2rqxdIhFbz4utr7v
3CWdEPNS65v//qLR4Fep+dhi6txnou0AFYMg5Qh7oAi3BWlpzIJ91mAIcDv02srZXahpgI1YDpUV
2IqLuDhpRt1UdkuAKoNdGUAGiNR7S4b1TVOGgcv1h1votfN2Dd6tSepj6D8rJE0jsOXWkDmuw3iw
S+tY/q1M5k96uMi07kcIa6Xz1JvqSqa/2L2OOK+wJrily+YHFPBz0m3DnLGVcDmtFGVbIkGdRSiZ
6c2tifFok/f4D60VrCLmndU5H0vamE3wbnUujOe710CTs9XKUXaBRaCFk1YHKUctIE8eUmYMhW3e
eeVUueXgIes8rEFllIvvyvJEQ+7tAhxE7jlfXi5DYLA97QFJLre9Gv0oHxwHWYiSZLyFWPXPONS/
EHX6Yttoaklvnhz/1ktla2kJ2gijcRsmw5varRnIz/yHSIjid1F6OGArQbzN2xe1ZEKJzlUwPKrz
O0ikF6k9jG1zNNB7RSuzsreo0yDVGRYm2ub5FuMGHOIeM8u0N28B5L7kW9Ild3YfPKmO/JclowBe
Ks19ZGnHkBGeJ5PpJkfrkIbWT1o0HQLPOmWpvyNfrs1vll4y7BQ+Mn0YRXFmEar1IyywG0ALdQTz
PgY1kk5uVvf7QU6Q9e7XYtPyeqhlUUCK9tdsTzV6ZY6yjCx71Oj3ZdXvw+lnHiBmOYJERxVWqW+0
bnjIktckjHaD7ex6oANVnWyTwX81TftbYiorFc5l/5QvSu2M+IrBOFNWRRj/VND64Vhb7cBLiNEQ
An3toLuX3vHrbyGFJGp/aPwWDUTtZHrafdbvBnjccGqztb7pRZkpfofGAJ/LOZDGeeCWoBM0jcfw
HIOqO6VXN0Wd3nte/YtginDd6E5md+sY4Y+6tb92NUibRHbLdCV8q6KanZ97MAyyTZsANMf83GtN
2/WKIbCcWnJr5xNqkdGdgS2MjLWcqvhf295/Dh2kbvwCE2LpqTDJ2zTivRF73oE5DReQFo0R03Ke
O279g2w+9/54/zOavK+VwRgFEbPrYXlm3fZxKgX2gRzL67tEnxhDWhRSyLujj3Drs4c2Rmh8DfTw
raprWq0xXhYW6nEoFoZbk8k4uvLI8uk1muLoVEjAAgb7TivSd4N/rPL2V9IOoZtARq0mL0FNSfri
dCRPuurXf/oldgSogK3QmeBQAO2cNwZ8rSiQo2IgqNtYyJf2D0vZSUpxbzTmBsfNH3mm3hR9jogc
+mSh/Frpq9gdEUvPPzl6DJxHrhe0J7hgnJ+AER12Awqg6M9JX9WGhJ0OG7RJbtK+/1Un9qaN71CE
QuPnltFH3ARrDdrLXENdRpuAcKrQhZ5XiCaK1lD2hI7vqL/YoO2m7M7w+oe4f7PlZFfn1KqDq0fm
7+sv/zKtsi6HnwJNEZt9Ho8CC4fgjgcPVP2+bphEBtJdbP5qDJ+LZOqiRrOyUy8LCJKGAGXRgkWF
7WLM1fRx2WV6xIAvUP9q0NWzS/kJn1XEufIfSHHkU//YG/oRycbgv2811mZdthtB35jnVM8vIF5b
jEBU3/vdkLt0Ga5XiVpkAjttC3AZ9ZWbKIiftJ4s2jS/uQz/vP7Kl1+AQI9YlsWnnm+2MorbHvrp
6ApvINOzdqWH4l/jPBv3+MTtamQB81ujiJ+vrys+5XyPk+QAxygWGK35lGyUFMnQPKHvhd6bGCs2
KmIh1k+gAPvrKy0+IVgUAIjcdVhP7LpPCWUcPJTpxRy59wCTWjX4D8spfmX6Y26OIE03YYcJUB78
yLrwx/W1LxMsJYlD5U3Rxvaad9p9L26GZuIg+Ubijhoz9IayQvkHHiH3ZnOl9haZ8eKdOmRzUEdk
zvmxlQzVkXSHEK+DbhJ0BCTBj2ndYsTo3YlRHqXdfbvWjlk6tMQrevps4cubnJbhHIeJCR19L2f2
qvyFYu1PG6KhaXwrPMWti33U19+DARfnQXL9AUlaQZ6H1BRKT6pSP0IqwcVEdlbO19LLd7hdM2qC
0qd87ItP3z2G092iagB+gAFD3zePfa8ek/LBoH5u27W21NLLB1VBsjNpHlAln+8ydB3GEBP10bXy
Hq1RUabfF16xzx3pCFgJPYDgpgT3cn2DLaQr7lhcQRggAGGnpX++LP6KgSxL7DCYxacpbG6kHBHO
cYg2oSHIH/bbEHlHPcT7rJzKL3IT088PVw7z0hEDwUK5RJEiTtrs4VNmdCW0VEYKVfBipP7flf+u
jMET/jR7fLxgvu3iyOw2jan+tfICFt47XUCD6EUnX7vof44RjZo6itj0WLyi573XhuGAL6pcWw+I
HR4Tc/iFMTTKneCJ0uQdia2/ocy7ZuPwjaa7oI5u/N7AmeaLoOes/LqLTpYAAdDcAb6gIH84x4/k
4I6mzGEPAgA7VgUcwfjvjgy3GUFsDFaBJCKCrabEzE0o6SHRv3JvXDgEoDcgLbM7AOXOS3y5UuvR
zJFUr1P5IbXs333MfH3ak2fh8UsrG2EhqpO5aXQA+5RBzM92Y4lthq4RYV1fN78aRgM/fniQInQy
I2VlcLa481WgH7IIrzAHZmsFAJz7WmGtRvlSaMGdAFqix3FCVmyTQxImJuGugq5S9RXYpR2vVUlL
Gw8+nENch/wHeOz85EVFmKe1z92yRvs9oM09IEE8JeyysXTjenho8j1qGiuPvfA9VVY0DWACKkOP
2VPrg0GWSnBiKGn6elO4a1pY0pFxKjpc98CyX9/ACw+pgqCnU0jzCjzr7GAPth3aUgF/bEjrR0y1
e+NFk/y94/e3g/rDa3GBm5w/qMk+qHUMUfjvYs+ipAaMsWwHN4j8+1bByCOQXqWuv69SBD1vkEs3
E6CVWZitZIzFp4UtQKebdOHYs/u3mfVdVwXMkrRh3E7t96E4TZniDr5+LNC2DCBN/FkJSrcbNg48
Dsr9eX3i6a02SRobCTazFE83Xh28dm23U/TqJr6pvLcWT0G4DCufdiFvq/SRAJlxfshZs2K7Rw0E
CcWczNFHp0DTThrN9AKNVGVqNw7qUpJurLzfpTyh6gAusLvDugXczfmZEZ5jYTV0oxurEaJY/oH1
XsNM22pAD6sG4l6ko+rzO9aCp+sbefFpP608e9pBk1MEugnEERfQaHqzmdDliOAlhrAI2OTeGshk
6aByj5EpxcSEdx6eBt/C07VnxG10PV2U9mTkNSaOOAuYJCZtpYxfCLz09G1ABIAqgEzOzmk4VkhZ
WALRYhhoIoPYA9M5SKgdtYfrL/JjO86qTNqANsxAtFLxq5vFvXAIDKwgAIg1cniQA1QJ4LpNyMlE
h6EKe1euxpOnqII+N9wZOMeZknoqDQMGaNUdlbb4ZyimjVHk9i4eCxvriv88JKMGBjEI2o0wSaic
xcjOUOLMGHkZkaqdqL8PoM8PHu0SuMF7uKJ/cF1WBZKIsRwoYmseJBFVCJNEwIn8yN+HRno3ydk7
luzvSnU3mAxmg309fZsG7nDXv8XSpmbaTO7h5sZgcNYoUO20tPIgpMLFSlS0oQfCRoheEvrZO4R9
9jU8q+tLLoVIg/cLFFOnPeLMNlo32XrvOTBPta7fqCOQmOKAYrybje/DgBFKOR1TyJrXF116Tvyp
GKLoCq3eeV/Ax99mNACtuBoSI4qdHGO9QElJdjMVpdl2eLD4wNeXXAxVAqhEF8jUL1tYVdlUXmlw
fpsYVHQMHZE+C/K5N+PwhvTnZoig2mF5aRT/V5DhX7WDL/8epc+89qVXDDgL3C99du5Vs686ZS3y
17h4EKbig9mAU0UlpgNqG+gTLm/fpzLYeMbKRGMpgDBDgS+HrADNxnl8LOrOikIW7YrwJBq/VFdo
22ruH4xY2T7cVKCefpAW5yXMgCJ8i8r94PY52GYQVRlGTT69FiRQVqL+4qtkIRoMUCRBHJ7nm6Tq
+wjJTsBdtBVleKNF29+Km+iIFhIvn6/nfx+1tTJ4qTZVuXT+z7qzGIm0rTwlEpcSLbpL8h+S2WxG
GfOf6HHUOTYp0NLsdoTumz4K/uH1rbt4WjS65zLwqkv2WYO/Y2TLNKhLvIOcqN/VjXMXR/ld0D6r
E4MFJq3XV1w+LIA/BNNsAZbQdbE3dS3ZFRlkmNw4fmPvgiZF9ZgIs1VLu4Ghv6u97F0r/qhcpHkN
XkBcO4hK5x8ZgRpVwoSTriH6v/hC5oF5KLLpEN+kdrJti34T3UM0XbnaXdIoxDZmWgNwGJ7TRaMY
z8AOZRkQZAXevnbH5XecrGnnaZmrlfeSJzFZb9V7I1X/MphW+EF7gyW5KyYXY5uhZjh6h65P7nuc
Bu2+jjbclaptYSFQoymIMrZrTNylfQEvicYq2wLOy+w9BWU5qgnEI9eypkPhywdjSt1u6g9hhbqb
hQj5GhFzcUWmhgJXbYkx+PmX8UGzO06rDq7c+rhb4J0Em76hEjC6d53Fs3CNtrBUddExd/gwDNtJ
GOcr1tpQe4FZEzthXuqV/IDXlWuN1msQKkdvdRMsPiCCLDKoL1CE8xmRrWtT3+s9vfDQOLVNi5FV
dode+qNxMLJ45yNVdP2kLT4fJ4y1GI3B3zl/vqqZEApFvd2tnPvKczCEbrdCnCGbHpNpDSS5FD0p
KNE3Eao3FxB9mtcRVCA2TBDAX1TQtySORebPulaB4jzKqbU3lLXEu7So2Jxi0M0AaZ4dPK9JIr+t
+IIGtHTVfw6q0JVjGUN0eZdnDg6n6pMEDen6i11clm4hX5GxB0Hs/MUi9TTWNVKqbjriZ1TGTxKQ
l6AfD4IljyL7O8QSLDVXQvViogDKRihh1sKQb5Z2J+yHjVhh2bBVt0W9i/xfyfSiqDAGYalDXmTq
0eEMjzPrthn+oKxyKKh0nV4N9/vZM2clBkuZTCIu/uonY9/rPqHAoUcNdjLutzjVrFTKSy8ZqTqi
NIPVS9hvkSa62ugeTwvotpKoNTAhoiddyiinSV+H2MJb/I/Kc1pRMrci9pU5rx6Bb8CD9oFlKshL
IliZYHaEHxMU0CBxJ+Q5oyR5V+y/0yn57zNkKuVPS4vj/LkFndYYWSFizjIwCscN9nDuOB4CIm1i
YVPsmzsdnRzqILxfYsnfRVDvrm/sSwCSqNYp1kENwv65EIxCxlqVsS3i8eWJZTQkU9MbrtvWeywY
FlS21ddm8r9Iq+zrxbKABjzNd1NIVc2LylGvGmhiIENz6yHOMRpphm9VK7+VVXkDIOOUAQl2cqfb
ED7fVh5bRPr5NdUBU880UVtCBhUKhcHkC5dW7yUbsy+CXSRKP+QVvyrFG/PcxyjYetrvARlbjufv
MazhI1Qre2AhRRCpBfbqo4c2r07GGmVwbICAQhtMIWoGM2l2hzPRsXTwPGJGX5RrGKyFWp4lKYnE
bA3qpPhJn3YdhsUIpkoTBTb1xoA3m9Nmm+YhyurjyksW6Wb2kml+QiEREyf5Qmgh8VvHSSs6dbIF
VdRLuPxPGx2LkQnJE18qDsi0uybiBkkbrbzXSxgjdZdsghMRcyeadrNUHzoS5KwCKcceb4MyNU5A
zzZDc+oL+e9hsF+d8TdijDcYPD6DlnpqumLv2b+uv4DFN00TRKCihMbJ7Hw7ZqRMdLkAXyvBdwR1
nOQ+x65Dl7R/ri+0uIvEjBZdDZ3cOMsTTWor0mASw3Ld6zYSDVm5c7BTH2O3biJaLBYu1iYAwuvL
zgO2gEGI8oY/GTNdZMWkUlTbG9UOuRD5ILobSNW6U9LtdCwmCyU6jAg3yZRY15e9SIv/rmsxlbeQ
dboQKUplA2/7SEYtAv9oX/DlMTH28ajQS4BQJvI65avwhsVpCJJ0UBtrm2sePcQPwMiGDQZ0k/Q8
21yV3MOL7DTcdjGmqvOHHIF7SQrxNEbMLno1bzL0UJUShFZMRFdiLO6fTFAE19/D/Kt//Ap+AehN
NthFqw3zISw8QkQzSrPfSaCEE1JEJdc3dY1fC+7cJZ2X60texOyPNSHG2CZXKW5Usyfvtah2hMA/
JpBId4JZHY2tEvu3zJG2iXy0o698l42l/NcC7N91HdpYHCMZLsd50JrGiiGlyhsfELLQpmA3NdwY
8c2zPO9BiPnZiFBxVzpcf975Cf5YFuYVm9ykiaaIE/ApVvZe6WcWiE1XrYyTkDNss/qxqX8Frbo2
1hBP8DlYiqVoRMDsZKXLFosahblWJiOqL2qKj4K3idrigOzCq6Cc4u+V9/JtGqPapFePWl/fxeVq
73Yer//9CRD/FfY2kWT2kqUmript7DHP/e3H/VEsXKlUXYr8qrYvamEiaq7fa8G36y/5IlZ/rEuL
knkVuqX0w8/fMttUD7MKVLAf+5sIU+I+KRnUJXdy8wON9gPjgq2MgKPB/Nysuh2tUnwFnJVTvRTN
uBn+z6+YRetYtbsArd7+g1T/wWYoJ5y1+ps8j1wfSIYQ7RPQuZWnX3zrtCcoBam1L4J3DOe70Iaq
x2yJyQdAVKEbVg06MJ9mn6fxLTOuTSANBznJVjbdwiNrDEjp7DGFuOyNyLhB9LEBaNPABrlqUMYM
txs5046O+WpEwYbCZaUXJF7ibJezosBxAeECxDYrPiarjqkIA4zdRkBVk37ft9yppN1kOTsrXAtX
i6uhMGQqLMlkabah0VfWJK9g6iBEEYcegTMdzY4MW4dvuACvxIrFlwkaVKOzBjptPmRpQ7UIfJ/Q
2KrtjbjCYJWzw5BoCwgB+U/kTr3yu538VzVGDg/lHIW7TXTElnx2eJTcZoZXSmQBELox/t51jkW2
1q6cjqXID35DNJ4FBPJD+fZzKIwkBb9AGYd5HafXD1oGCjqlFZ7iiIupATLMwD9AknhkaSXrLL5Z
ZJp0MAMLPCMPO468iDGEEcHfa9+FQFSSp3dw1rC93MRoJMfhmqDmQnZlgkGWR9iD/t187iqhnt8B
/uuFPZYLL/nUhK+YM97AaxLYWeePqgohicY9H7U+uE2zdnRKNZvjA927jdZhoYdcOnCwMsy/RMNd
ox+KAOtfRishmd6KWwosRChxmC+tlXv44pN/+h2zUzNgOBfTC/yXNZFl37XhW4ALWdR8GzK3x11g
JQBqSzHhY6xgIPVw0QeMMCUtFJNTakTDregDdgAHBJQ73kqK8SWX0L4P0kOkgytFlsqrkq+xqa7t
b/FU88hEFCT3Aa+/BKp1Re8bcEVwHYrwUjG6nWcbuG6ZOzWX3MnINl4k7UKqa4SLS4hI7R9U0+DJ
4R8B7JVtroPnWZCSFjZDRzlnwRLxJayqFS7f9VZW3kIkYxNq+Mxeix5LR0tA6UH/iIbaPHrYha+X
mPB2rqbgOcWFENfOxj6MGqungIfv435aiZMXI2IRsRDIBpJloE5JJXn+oJNa4naEjL3LePLLmHMX
q46l8G8K+43X4a/0Qjt/m6CFl1g3qPBtZHM4oAmxCyx741f3djW5kJRWdv1FJ+TjZ8FQpZoGdQtc
7fxn2WkKDDM0OjdrIRbYN6X62Ea3eoeifwF1lRuN/C4YjUIT6foJWDpw2v+uPOdD44eiJGZIcSum
poLkXvp/e+GvQH33afBh/rCy3mIsp9TiXs6M3rjIwkGGt0PYD9xfQv2o9bdCd6ztuT5hj9IEz974
htYLNgxr9MmlfEyvSRdySaZgC52/Yj3xw75Ku87FseFeSGoJkEdISVV5zbMSe/vr73VxOVNHoYkT
Le5J58t5bTSo/dB0NBRxE5Awg0N2zVGfDFzJcMxeyVKLq0H5NYCTUsrPodKxX6Vqi5Snm0bBQWrQ
IzPUE/pTgIcpPhTn+frDLZ1csVeB7Io/5uHCGsscCw02TdYxfYZ4K2YZY/MDwsBGgjfhY0tVFGv9
98VTAvhfhCmCJHHj/J1GbV1JRq90YL32vvbqIXwS/HYCg2uutCMrobB3kPXDUDsr0ILFTYtXNqgN
GVr1xbwBn7cKBTrOZ48Tm6/ox8hDD45uwxR5d9r7UFeujqNyaa+JCCwcT8py+mVgSGEvyjNYEvWN
rmU1SoC+mm1iQ8IOKjjVcgnAQdk02PQJBsD1j7uwl/imNMG5EgiJbZEyP9077bIJbbWEZmtgldjC
HFKraBc0dzH+qJ6+lvsWthIgaDIv+DIwsvOAnPn6UDeZ0boZTiZZAA5dlBcRprjoZGnY2GEpqyQr
j7i4KLo2XLjQVaFIP39ETHdx5ALt5d5bVrNTQ5olKBv5XOWrAWVCqdz/vv5OlzYQI7GPWQYDOToJ
5ytWVjcNVDYdmKKbzvwlIL8BqUQLcsS4XiP5tbX6A2ivP1kWai9jFHgGF8EWV/ROw4qzoydHBGIK
LkANXp/cDdGbhHM0/RIxerTM/9zbJ6Oh98gACSdJ7iXzNpUT2Q2eI0QkRZ1coZtdea7adwfaBzdj
dGc79cb50XTloYnXyAZLcYJ7h5C9J8vLF7EX5Wh7ymQ+r1CuEcVsFxtcS94cKd3BsIebNnDTfI1A
EaJO+t8Dv04jhXaopQL2miM1pUYb1EqPCcVVvFO07ESGvUVMuVOByMRrIj2LG4vuK3aSaDXSd56l
NTv2nWgIsIQZYBQXvuPaPohtGFHK9BjFvyF2KOF4mPpVfrPYsbOaVUzsLZFxDME3Pt/RxoilMxxf
2Pg43Dk+bhuTcNIIT0AbNszshZ63EAIUQcpCxe0PdjYYXHBQgK94/lkuoGcxmJifsbM1YysyXoi5
nSjgjeANjAmSewaKkf4OsuRKG2GpZaR/XlrE7E8BUs1MXjiQVFcIhQY41zn2j77FV7pGVrkpT4N8
Y4Kys/N9S4Wjtbc6nL2Vxxef9eLto8FITiKuQEs7/w2j05alrqfsMuSoTCQCcik7dOFeR0RbD0Nw
PW6QngTCxIzMk1naX9vcu7HztUHtUiQVQtqoftCKp1N5/jsU6F9doeetm0TdU251e5t74zAebQdn
chQbwhLTCalYe/yFvhWwejoB0Ovp2s0vyIOmxUnmNC1SgOpJ3oZyC+/3n7zOXN3BbIVjj8fizRT/
XnntCxc1tjrNf0MIF9D6OH9coE0xOLW2daPWwJES4gQE0tJ88X3zGIabhj3/UzjoDnWC7dxaR3jp
sJ8tP9t5WpMrZWRiqzPGxkkuAEdDI3GA4MnV3ukfx5Yk1tabEtTayoMv7DdWFpMk0R/W5giduHCs
oq9pmIUAD4oMsieJcoIrUu6EKFoYo9MqSXtAa7uweO1fUulJmtZY4WIzzTY95A1ubVQnDH0++Nmf
Dl4Sdjit4ajtDtFP2/4nSMxtmtKQWI0u4j1eLKQKiXS6MAwRZ+/ZDns5dqShdSU+sxCH97zwVCPQ
pFrBRhwqg2O28oaXtpYCWUoFu8xpmqOypaySqUiiznWKYGcMxkZIy8AAP3aj/dp/H7YY5mG7iGVw
dKR+e1lZfuFEIbmCC6G4szgXxjw2dmtmknCQY6nfoffuj85zntcwnEvEqdCHtiv+IuG+15uriy9E
EQAuVAsQHLiWz+8TFcJqSdyxeNkF34O627dS9GMIsyerdJ4FeriJs12HcawsZV88p7lNcSXFsHHj
TwrtagNPi+Y2cPRqq7XPiPathZvLkpgeHCQTyAjiRnexH0pf77sK206Tz2DrWwu90hgPXQ+/hBbP
20k3MGbM3j0Pbo1pv2BlxL/9VSTTQ+NL30T4ZcSycim53KSUzUJsiRERVMJ5CpCheqeDptZulf9o
CQJ90O9RJPLTd9WKT1Ear8WAxQXBjoJTEU3JOUWiH9mjjjLUQv4gVH5YL11tYFeHc1321KlbIVFH
8eFOG7D2G2bAKGCJgXC3icJj6wOlID+u7NrLsCSuDv/7k+bph3F26PV97Ra1DinY3Ohqy90X+YHS
2Nj4W2Fpf8PV/9nHaML8HgUoggBqwMD5uPJLLs8PoGHRDCcHMLK7ABTGk1KYjYItbYF7LPLVNQbw
UcavqNFcCZH0yYsbnGB3BNH9ytqXpZhYWwPjKi4z/H+elZpsMqWmUSs3yR4N+Uvb3aFIoNj7KlSo
DRBXC+7wEJacNZr45bFFgZpeDoUnNPWLBp4P+ltPpqZyHSfaWMiRVjndsYrn7x5L4Rjkc5Xrn1ae
9nIbsirjOtIRY4cLbzUwYKZS62nl2uG/3mpNCtIVWHiv7WPtiO3yxtLx4mEX/D/SQY+gg+bUW7sj
nJcQEfxgpzVr6WkBG0B7QLDmAW6BupxDIHVZgq/m+ZUrUXyWKc1kTEQbbJOGzj+Ji49JWBfrWnl8
/JjSWD9WXs7lgeACA5oKVjdh6mIuPzaSMaqhA8kXWFeIA259ipApyd/FT0mRveiUGMkZY+PRyRd1
koB2SdmqTpq4QZ9nUAOYK/ZzBCaKc2NWKDlx1fR1qVVuhP12VL9WyU8ErxmwlptGiIL7GxxnNy9R
vNOdH+ye66/hMl6zOhFRSEUQIObIJlVuE6+I7coNTIBlNDZREx2qB0vLNiFQieuLfeAOLp4VGXAS
GJAu4Ebnxy+RY78Yw7Bm61cffIxcZxIFes32x4P4/I5yku4rn7ZGhZp2clSs5A4d9bVgeFkeGZAT
BUiBphwzztnvsI1Rz/MR/uE7nvJfJGi9OQoOlQWwGcVO4TQkUAQO/ChRwlhoOHeetOsShlmt+8/K
SxGNqdlL4VfQPxKIVdxuZhvAzow09mK/dDU62kCRN/WDAkw0Tb7Z/t8WxsV5WW4SbovFjY9HeNVu
1E20avpxWVTxSj79ChFLPlWMwvfUl0buH3V7NyYxCN33bnxmZ75USOpmT5UN1FMyXEmPhBH3yjZc
iI+C+gaAA7sVBDDEYf20+ph5ytQpVgGju9qKlo8e4MzFGA2PYUzN+TZDt/fUr9df/eKqOkM8E9kp
OmrinXxaNR39KMsbo3CD8JAMKO3w8YUImHD0qSA4SkjWVubKNH/hUky7hcYWC4o51rzfYxedBD6B
2Gdb38uj/yuM3TA4Od2Ip22B8NjvsTjG03OM6VirWCsveukIggajFUE+gvg8v56Qfwxf0gqyrw0C
jHvJ8Gro7yIFiPvgWDO9K7A5Sd57BvGjidyrUDLn0nb91S++BfY6oD+i8GUG6AGNh1qUVB9AGjHE
a3DaJgvDO9kK9WABEhMJUgzy0JF3CzQyo2qtUf7RTZwfPvg1DJJ0MtKFQFTkJJnpDGHl5oqOhdep
AMACkDn7UkSPFmR+0zta/V95LG3AaaJG+y2O6206PjTvJsbomrUpw9ciGQC+rH2pheRNKS38PUD9
EqRmfYtBTxPJhkLtOgwm6uldPUy2wpjznbK1QgFt5XssJAJRIApCIHUKqej8LDBCl/pCyUu378rH
2JkYT8hAi5PK+qWO+l/TZGDm+G+OFjVCSiaq1YzrxrCTYusuzUeKKo+uSa+s/bSFgvGD3Mw75GrB
reL8p2V2U8jpoJZupU2HvsdNkjMqGt9SSMM09zd6Awmn2/TmGpf8QscMMpIYgqIdBjxWmNCdL620
pTUN6lTS2W8202uUQ+AryAR0aUfk3MTFc9CFrFy0dehoiM0aYW3PAb/JiueVT7TwHkSbVtQJgB24
/57/mMEZQVoKm/rRH3Z98jLVwyZR1JOtjw+tT28P9FFYZnemsUYYveBJ8R7ExAF9ZiHScEE7qvIR
S6iG+Kxa+GrXQhHylOCEFGCAAdRAmKbKGNNiMeIK8A6N7q2Vg6sZnjUz3pkUmRZa1e0vyTfdNOlu
q7Lf0D1aCyoLeZ2IInhRlJRCF/38DVHe1ipEucJ1ILsw49podb8JfBAB9pemlXajjvONlLty+NCZ
1c04QpgPaYTiERoxMRp1ba0DulBlnv0ikYI+pRgzHNAFH21SDIxeh94PliV2csqcd5PbTwONSgQ8
8a441qP5XlN8Kvidr2ydhRoDEhB4QfBcXLvn+7iSo1TzQrJ7U32fiiepcePuXWjg1USSoWu2YieL
ryaguKWUYI1DHRTQxlDWrmBL34iuFIoq7GOgSrMjJfdeGkdyULqNHpN1na8VRW+UZA95+4gHzY08
hG/il4ydsW3Dd4Gjsb3sw8pAcC791f64ODazFPB/ODuv3biVaE0/EQHmcMtmB+VgSQ43hG3ZzDnz
6ecrDTDHzeaIswcb2IBhwNUsFlet8Acos9zFBFrIO0sjicmIhnAuEr5xBILbaJfZsFhS1WcOckQY
Dtlv5HTNv73pRG6JM81GlbYS52mRU50ReilDlt2sjvRbGVK+aqEg3Os6I2HDraB6IHW71xPNCzd5
UmuXLxcL8nS0hXUIkKIm+edUNrppSrOmlR+GXo710wqanUBtDRhFlbW5s8sUjYXbISwOtlJdsZu7
ut4gK68ATOCg0wIAKYzp+kVs7bO5RoPUKbxShvQeH8Mu9ip3mgmlwO8a86WGYcNQYJeYpGV6txcA
YqHx4MeYTkbvZdZdKX67ddusfLH8LME4wdXkUmu3YbYJ8TTgi83bq9Z6pdt4jcA+Pifchg7dPboU
bRl5Y/fa6+oH7Yl5jrsddNfeksDdcCgFguCCMV8jTDNKSV16mKDutLbdSVZ2bI5TnZwKvd2X3XMJ
1CbH1SvBUipi1r7lQb5Wp/MTGE9yWPA40xYHRZ2LkWQ/LT1d7d06z04iU5sxqR0rtKjgmJmRRF0q
HaK6uxd2yyVEhs9j10q8oM0JC5M8XcwTxN//c1adgnZnmUelJxcCidJ9+NKPUrNTpy2M28qneLbU
ItHQit7yrZSlnO5rHQR3AnAj5I+dIdjnAQFx/vpfnw0PByaffAZACumJnT9bonbWBHWz8EQbTNBA
VUU6oCKOud7G13a5i2IlEf+hDgugzflKUa/LWW8ZxYdNBeBMMf+D7b2T4q0PaHWlD9V1ijkoJ8sj
I5VJUrRd4eUEkVBVr6cZ3D/deX3Yal6sTHl4KtFBYr6FRtfSpDPVSz1t8qnwBrQ1yceaMTjaRnpd
AkfzuTTEQJdZvltY0taNepmMnS+9OJbmGCE50w2F1zT1B4N3Lmi+1+Dj5J/GqLuNlrqF4uwCQsbn
h+ZCxlkoyILEoFtA5wJdi8UOV6URK31VFjiOV82hnWhXWZWbjcCZb6zY2Sv2/dAek7q/NzBDF7gm
O8pOWUa3ESfJjetrJUQwzxSwbe4wIOpLJwdZAt80YNDqAdZoR3Sl2+xWio4dquSiotRLyUsNZFUE
vKrCuHpzHCSaNef3Nz8A9LhAqECKV0Xu80+ASIq0tf3O5yMavzg0r6uJL5YbJE5e9CgFCstwCHpi
SbQaui31lrXTjv+VuErFMVyCcoxQL8oMTWqvTviCdVJi6lS6ia7MB7bx3sV7XT4oqHUSJwGWZ5y/
eNAkdAYVNCZ61pTLnHqpuRZ8pgbjb7oyIpH0UXyuFaKVvVOoiMZ4A0xw8biqBh6QOkwwYChPF2Fk
4gqAVAUUJ+mDfcgmi8YBI3yFAuDzp73IWMVKCABgjwFLXlu26MzU6gotNnOvMeQj1iSPeoC3j7oF
UbhoAbGMUEsBFaKgM7Rsh8gjw7oxY5lxZFYZ5leRae9SlKt62bkVoJgK7TAt3sI8XhaWYl36QIiK
4ip+cbcPTVCGVWPlXibp1+a+KBsmxN0uMqV9SOot0XZXcfSp0niHDNP1EHY3ZPD7UO1w4t6all/c
e+LHwJpH/RP8Jfo85wdLCqGRmZKUe3nw6MASywnWQY6KuJtlT/8PKdbau/13vcW112cUKoHj8/DN
M4Kbrs3nCWLCq/zpKCc8NZ+q1bSuk+0/6loxGAujvZPstWLjmF0mWTw77W/QEfAHOAWLO7/SigJ9
V+K4EeuuMGPJc1bX2vhJmeYC/7L0ZE3paU6hhpS98jj14U0qo5dfxFtap2sfl0FMpxHLuedknL+G
Oq5z2lHcnDEVa5NHe2FjG/Kt94W+8dgbSy3b/mBfJh3R3oKjjUtHE+86BlCi1x1v5gMXbnG22GHQ
2jwS/e2LcX2VI+4UN3VB7wB9uAwzGA5Wm+c/5QlBBD3/EiXVM4EFK1vtLbVae+d/S6bpWwa6fw6l
nWWGG/1/8U7PAqn4Rbiy0ikQ6CR7cWOEiu8Yc86VJUvGTkCTui7+PnXW+1xgrY7F0+ehbP2MMfUQ
nU6hM7JYrwubPO76mEtC5TPvon3ZIsiMQxuaBvuKi2Mo6HJz9hznS94F+95EX2gLPnp5UfPUCHDR
vQHpR7q5uD4iCDimb5I2SNIPwbTy60Mzzq6I4jZCQyZqSn6Wu4Fxa4zIKyhfNnbhImNCxo3hK9Qk
JIYvPUybJCoMbCoLMMjdVYkSydhYvjsXMSA8/173HzqGYLWveUE4v32+9mWbF1wlEjZoVbE441Dx
PfyTI6iMUaSi9zOvqX/jGkPrkswetMQUDAdV6g+x4ArJ3SGFpCQYUjRjgN7vBZUx7zvQYEyD+BDp
fp366kcWmG4x/Pn8N15iMT9+I5p3wKfFwVzMQBIa1GOOIYAnWpxCFVR2YBqCJ5EaOvGSvhNmroK3
qxsJljdbIWHtfFiIzArLd1DUfB/ne5TORWU3LXs0Rq9YQ7miySms3+K5OySwG1TE9xA7PwZ+eJTt
J6nODp/vgPgMFp8lcxFkyxC7dYgY2vkPaMNkSkrD4gdo1Y6Z5JOOdaKGfdPny6w+6L/rLDZanaJA
bsU69BjKeUCpCVLNwHhh8GkaJrvGwSM7cp2UIC/aDcrWfbv6qkXrgxGoiS/1koSogXgIw1JnzsJ4
r9oX6b7TDi06f61NOkczOczeB3N2zWzLSXgl8DPpgiINkZRtXqIQq9bQewNPPepa5SAP4SlNDK8l
D8nrZKP3uZJVMF9HzlkoaDJVWHxziF1PJiGJuB7JD6JlH9A5oULjc+e6p50R5RsrXlZGfEI23SQB
fUMDSF282dmfJyussNJRq2KHjjFd12Rn9QjToK0YA31Vaa2KObOu4Fkc+DROomsBKQf1LEb8kY6u
ub5Rr62kmGc/ahH9Zz0sKIA4bj5dpGbsds30EvJJj/jCfMBOUct3qo1FL0vjxVYsdl9LysyYxVYU
cu4aNoAjyvH5q5J9S/zJhQPrxnPp2u2GtPH6umSSaPTQMbpA9yR5omALjORAJf/IFeNkUoIKuoA+
YArLYMLX33o7hPOyhSlZjfHwXZBcpPkPomOxz2atd2YgsfLMDD1gg3MssvFf8MmlHQVWMUG8Hdqd
NaHWI1NM1Mquja9MKFUfZRM84D7UTwbQhybqEWClK87g4vPgc+GFTjbEl/8/v3LxXlS9jRNdk4Tp
4U+meoV8UkeVLgF6ahE4CIZIvqF67ZU6FW6WyMw833bBGCIz5O99SxLg1VH6W2Q34swKnvIcb2RH
awkbP1FHrYIeMTNi8WH/c1mWE7THzohyrxQ2bmzmDFrWTtQ7ExNQUU5HIFW6NPUEUEh4vQgE0zTy
ZWl8eQyI8kjaqDv/L9smpC3pMTAvXmxbpmc429lJ7tmvGGwfdZOxBdDLgYwSJJX4geLTlrX+gJmX
7FdeCv9vlrmuzfBIY9EVHL2gMne1cV8ZyffWplk5yP5ebTe+PPFLzm8xC/MnTj+GP6ItsIhBcqlV
VmJqEanGLe1lT9eLg669684WNecyvrIQItfQnRQhDL94TZWUjyMusJFnpTKyvJ0n47gXxuhi1gwN
5t3gWxuHd+VkCCV8xke0Wni6JfnSiE27Y1KCiY+Z3UXA9iLV9PqwOgbVFLm+5b/FpX5vR92XpM6f
HNohbT6c5CrcSS9TruD7s0XnWwn5ovGHxQ1NEVRmliQSNW/CMUwyfpLFMG+S90kZHqe5fLN7/Skd
pZMpJ6c0RK4JoR1FdRul/umHwZdAlX8HqutPtOjsrVx75dXQTkCdg2sPnNFyUlshuVMM2hDB143c
ELvATs52yvjcVq1nZHtd2lpw9c0IjCtFLK8H7Pn5N9v11tjFfRx5BBcYf7Ob2Ths0vfD8suMQRPF
Pi2O8NiDc2otY6+L9qhp9O8gyGl8BNpBCe6sod/KtS5zOpQHDRTghSgBZeAiKHeUEpJqSCGyGeW1
3OhfY0X+3Vdf2yDfF3H7ElXVQc6Ka5xPg2n4Ax73u4MyEh4Lv5EK/jz2rm2SMG8UJo4CUbFExYME
alD8pJyUZ05mWN9nUnPkQLduhsFxWO700uZeTJKdqXx9reLialZj2W1ipg2hnR8pHLeAoSuBDeoT
4to0YJC6pBe0eHFMWAb0g5EPLfqrVEZjVqj3VerXOkHIpU0Cvu2sBjTaqm443er9/E13cL8plHwv
xd3VUPsPjX7VaPabSTldy4CpJY26GvYDPc9EBe28BcBfOd7guynphVczwIDFS+17eZT7wOY3l9pt
h8d9X82vk+JfDyqA9Ej7XU3WtZJpfx09fEqr9KQ9Id1509Y5w/jpvW3qdFdMQwjTzThuvOOVA8dv
A+AEkY9i5iNL+Ofyirq2zRLEEbzeV26LSL17rmT1PgnGV0gqXzUH6hNqUHiteeqI1UMcfc/0q0Gu
/iCdvNUav+hM098TkkQI6jI6A912/m5TZDAjqUE2bk6d16gJn1HofBMGaU3zYNXarRyniOgj5if7
zwJqtbEV4p9f3EQf5wpMHRDXiwRcNVJHzssYJwQ58xAlQhKJCbOKywbDwyT6a6GcE4Xcmkp8mKqA
uie5re32V2eEW6z9y9qfnaCLaBnUHRQgi44fzVUYJG2AbC2qCeg43/Z2e9WY4XM854+yTgvACe/t
kM5bPklvG/sg/vGLfXCYEQmMKwnEoq4MgFLJTChQ70MeysIiXiBOGxV3iKQ7kImFeH9M9UtkHHNN
23gJK58KqG8dfKEwkbmY7mO5GZtSZvXwganqgvR2LgbXyfFtiaf9ABGx2bSIX6kuqeDpI8Cmp6er
L/uIdLlLuUA53htpGghdlCTHCxIDaDWY3MqBx2odRDeDU3nKpI0HXqmuWR2AkkhyLdx8FmlJp2fm
/3ZzdTB0cW2/rGE5WL3bd4j5dhO+aJ2J1C7eFIpc/ZQzIRaRM/+fNiLBZdkl+hh4mtNrEmiTRWDt
m3iUjMwcPNsvHoG6PA1h68l+vg/s+lql+wbME8C/UW/cMpdYKb56BheMEwTEhRL3/Kung6PVsmQP
H0Cn2SbFTIp9md0ldHUDLDpAtPxtwuiL2pGVms5zO6NmajC8Cds/eanupCDd5Y0a8Sn0+MPGb1Xa
/zK08V6Ian3+aaydTgd7QiEzKeSCFoFckaputiUHX+OamojoMETxdY+gRIrRKrqeRpxsxMTL1iub
88+KizwFOIpWA7tARksH4EvnrWPVwPxtAwoX6fh/fj7uToActNMgGS/bfmZrSmOUIbQY43ZYqPp1
oeOfmblwvI+K6dzqxOLPV1w7/h/IcibaFCsXrsJtnM2D0qLbGTS/NMSQ+kThao+gd/bX2Q8lIO1K
1QerLG56vXhmbvb38x8gNnAR7IBxMxpGtQWXBVm8gH/uP1uCz63mKGrORXRNbnYTGIB3rPKUWsXh
86VWTg9FIsgpGF9gipeT/qzKmzmdUAa3ingnFBewqNp3puQldfWI80AdbaGGV2p8CLSYs5G70SUk
1z1/Olkd57Af2V0HxlLKSMiqrvLEznd9gKYjquxKYJyK4leQJC0phvQ2Is22w7nF5YS7I93eucTB
IzI1Wqud62e6sa+LoHUD+89/3xwEe0hEREv1YsAX5lNXouwyeBbWFhyUk9JrdxWth6BJri167Zmz
aUa58nGRR8Jp0FAUUC8GxEHvZJJkEnlKfT5SMt9WrX5djomb+Okh1LeUoFeGmLwNoDmi8GLJJbM8
lFssfvOeBEN7y2PrkKvt1aC2Bw1lqGLq76MrY3g1s12Ry7sUX2tFkt0povCGgb4RddcuvQ9iNZ1z
Ifq59G9pS1tG7zodkWaO0aEu7lPtrQnSp9G+wpICdKq6r3Tr6EjtL4xl/nvNT3ZDtml+NDuXRAIM
p4ygsMgwCiW+FrIcs4Rfb32lN1tEiQ8ty+X3/aFHDS6L7NtaDAnLsY+KRkgRW0n+6FTjTW3q+9qu
X0WzQ7L7g+rEz7ESnbQxvFKL/q5sgweDG1ZPDkVavFiNf99AQGvj91JON1BGawfwnx9nL+5coJ1h
nvsDUrpDtA/t7uBHEahaCcQ8Cv55vJFWiutpuRe2MCxEtpgEe8nrLIuCPlWF1kwmxR94Ud/Sd5DO
N5pPayGVdgeYC0RkoQwtMpq4TsuqGZEMpOs2WTqzmJZ5KRAMxrOfB42tlRYvF/mGMItbskXBFRUs
MMfERdlA2trY2Lq12P3PMy0HwElATTCUrNQX8NFRFBsURHm1HjAHnTU4+RPKrZ8/3MoYFOcK0agS
5Te8u0Xw1rOSyWSCdpvAr4gOXqHGO0PpDrHqHCs4BPbfcfrQl8wnQDTczdWWzMvqiaE/IqR4aW8u
dZGGiJzNiZFjEhE4AJI+Kt1+201q7TsA0Pp/llmcmK4r8hbvZRjq9J278E+XvIGHood6iDaHSSt5
rtAWgVqKOimA6sU3V2dB2LcWejlixiHA+BZDo7SSDpJ217YT81wf0ZH/rocKUoSkEe0aBT7tBXfK
6dAYGHtUa6Ksv9HxqhW72U3djRblP6So9Zwg30m9fq329svGQVrZXqDjxD+AEvy3zAKgwPu1H5k8
shCVgEvAkFJQXPsUd87uFZ2k57j8WyfpU+MMXzNL76DpuEM0/pGk6YaO1FuoJ99C1d6ofVZeBWkm
3SUBhUOuX3ze/+Re6FxbVT5ScKcM2HJnerKl2xTZhSo2XrDdtmLfbap+4+65PNICPE1KrSA3QX0t
NuufRRO/owsTI0KlOv1Bt95UYv2U//e5IXM12GrUhTDW0DE5X8WI5dGXdL0D7vjcDc9Oi+yg/DXR
NyZ4l2+WZUDCcp5E/bps80+SBtpXVToPRILbSLVbFr8ZxZbjXVVuPdLKqEq0AYk5pihTAbWdP1Nh
K+VgzxUq2VN8L6c1+WF3Ozo+oobvnUXjrHDcNnpTAW58foAvwzwL07lHHIBWLYpl5wvnmlWNfo8g
UFf6rikBs5odV08P6WZ7cWU/hcGoQ2rCMspypt/LuRr0KmIkhXIVjz6AwG9N8cRgrM6yjXN4eaNg
1oMkKvBAMfZbYnHrIgcbPjvU2IkD2+ddy/DlHiTX7k5RVmGbtaW0srYg5uMILNBZAVqy+NposKvN
nLDgmPywg4fR/B6EHkRF4W8Tv33+xtbOioo4MY/1Qb+SFxA5zZl1jJ/sFo3ibz9q/8np3rP2OkkO
Fe6pSLJ13z9f8DKUcCDpWhDRIYUgw3l+REIpJfUGDOXp1Xs0PndIVcl4BfgnP4cXHv5t/I0kZ+Wk
CKKB+BA0UViJH/RPGImNvk0zM0CqKW6YzCNsPgqskn/U5ivYqJ8/3UoqgPYCuvx0aS2dpHnx6VWT
5JRljfSXgo1y7iTH3IyQUq9PZkZRFx/8kY67Yexnw77Jou5+vOv1x/+f3wDhmqxOoFmXsabNZDtT
A2Rkwuh5aG/70T+GmXy0Iv9oqJk7O8lBLq2DPCU3tcsMR90CSKyEASiXzAlFlwolgsUB1iX6kHUc
d16d526V/mrLt7B6nplpfv6ka69WHCbuCaojZmXnrzbXa02p/BnlqdreBU12VWuvipkcsrw4FM2X
zxdbKVCALvJSQbbQf7yAmfljHo1GpqFQU1s7FapgoDyN/ujOzZNZPWazhsL298KmKRF8h3mcz9l+
yIe9av9WeQPDaXC+62q0EXFXykN+FVEXySDBMV9mSclg5F2C2Zs3Gu9KMTxDuzhkwbudWDe+M6Iz
2tzMsIAl+22iE/f5lqwEqrO1F/s/BFNTKhNBOM3FOLI9Wn3DfPpVacvDCNMjSLfQH+srojlKe4YB
8ZLf5VtzWXU+I2EcVN2aaRH1uxsV6Mb2t0aDhXshb2zw+oqgaJH1QPtqmVhrtW73DsRQTw+HIy94
7l5xlT32CCRnyGr445/P93QlPrKn/7PeIoBMcVw3Zo282JwSKXpth5kcEL0ZHeZ4X7yHdPbH/Ofn
a65dArSTMdhE1kchRVnEyJakd4YKS7hX8RPTfmWldiX7yc6of0uadhhMNBNnwCPqaWNhcULOC11E
XEWqLQQqBY72/AvWU6D/EiqRnkoKKQMhGksZ6tXfdGDqXiI0lfYMfAlRqYVL5lZ3Y+3dah/9RFE1
XWDG1CZtYtrErF7Grpm+5cpr6HwFxtqm97G2dXZXuko8LA1FSCUIFoGiOH/YvO5tK1fzzuvLBwct
kIHivlF+hNo+La6y8ejnPKwZ7tT+W00X/6gl95N2tbHja+eLd42uPIKcJIiLHR8SLZZhdnSeNT7W
qrKLmgjnYfhub4nqY4Wle3L5bJqIXfdu6sviB8HAUZAdK13zZHe1G8CQy6aNY792ZSA9xkiD38bk
dbE3KX6kgV+ShkTKi6gskrhjVq2AV92SHF+NmFDfEQ8mFSfzX9SVSigFec8IE4fX39FfAdNHajtO
YGbSTWdgV7ReJj+Pw0Zxt9Li5fWTE4DXpY+JfvH563citYnGgFsx7Hddgb8lwQMG0UkdrnLzuvve
/TbArxVHSf5Bi7GIDuQpzovDBF++Dk1vq6ZTV7ecPF2I9JCMLWcIdZQYZq5HVD7xdd4rrhI8QrHD
SOhl8N8a9RaQo5tqOKCc+vZ1Hn4E0qGrvvnFHQadnfxUdk9vfZG543gws6Nctq4W3evTZl9w9SOl
4QzeBClZEqvzbZMgDUnojHaemt2MgYe8dFfMuA+Et2kunyLrUYUa1Ti/TGc+9LCcU/umQZrNxyIQ
UdLyYG+iLcSKF0GLHqUChZWKeFl7tNRXOuJCpDditjxot+ZY3Y6Ea1zdGjePsytZvg+U1xqcTGxk
bixl12mauubsbFzAq+kmR1jUrUieoJ98vjlNqJopJQubE6A4GTSeHAzM4Z6TMHPzonGxavYMKdnZ
XJWdUrvadRlsfLkXSRhdSvSMuYuF4C1V5/lPwG+dwVA2tZ6t6+AeWDcnYujJTmZCsFFFXz6vWAwx
J3oRBAvcTs4Xm4K2CSr0xrw89CSaaMpXp/lT+dfO5CrpvgGbFroW1tA6ozB5Y7M/rvqz975YXDtf
XMVcPsCEhCdVrrvo6cVKXEHwrr0h/DJbd3O4o2W7q9lt6YACQSTfDfa+TF0tfZLt3Xya1Biv2e9t
POyswLVUCiwf3dpil/9Sk3AX2TEMR+UEueOgho/l/FC1L4nz1Mmp2+loN1eq2xcvspa5OHXsMHHe
5WG60+Zyp0xPSrYPrH1qf9c72a1ItQ00EAfNDbCaw06gcs3wAOE76N8xsnKNxEL5CTUet4uZHZ7a
7KEBHfT5XXNx1bBfxFhBOIeJdNGGwFUgk6K8bbG0eBVMKKESnE8eWAJG5WhDEOcyc//5mpdjSsjG
pBIM6smhYBwsTkgqSV0cS8gBig6lQPsL0SUQGm4JfpN+WZH8iBEzmYLvobFReK08L7MpnpjZOBqa
zmLpPEucySnsD3FERQsE0193/kqa7lo7ZhZdsgVXEjfV4kCeLbg4kHJeU7hHTuMVZBIRDHKzxQ4N
inDOnwMJRws+Cyy9hQjfxjZfxECxzWiEin4PWYS8uESdNMi5R3nW0ohcK7jJCtNFmHYnANlCW05W
/6ZsvmGmnjKgwieEp8ZhX23lM6t7/s/vWJQgtTyWTqHxO/wZWC8mnhpSb+XQ7ycZcSFpxNd09sqN
kPeBXVtuPCAQUYA4XJ7LmDc1mlzlkdl6ffW9bb7UzqlNXvx0N+lfJPtod3960leqr7iNPOPY+K5f
7ZXxkFRHYNqCIGZtNakub3NeCE0VAcylZ8RNuQhOTjk7qG3QNBoPSn2yrJMz3Zg1MhffypM0c8m7
SeBChaRjnrWeZt/XsldErv210G6NozUgTrWr3o1h5/jPWnr1+Xn5KEMvdux/ft5HBfJPF6ao8TDo
I9o+cehV897IDvis1Y9xuqsf6gldjsNY7WOb7/I2u5XB0DQ6X+zNXJzm/Oo2b9xEQ0LRa+V9qIAA
2J0AADjDk2JtxI8PWO3FDyVWoRsIrAr+5Pk+ZnGc+rPCPiqTvrfZtRCxKBgzb3gpvscBnHt7zK4c
GQtAS/GYT+7HQb1Kna6AalN/Q+7Oxd7E7fy/dZwc5/Irulr7qifTN6SHxPxryBAVrFPKGNW8K6OK
Gb4XyfbJHoqTkaJKj2IelQCWB6pzyP38BIDoyjKeyAF2kvqj7WdmId/QUmzK16TSHyNZPgB3S7A2
jbr01ErKT0xPhba9KlwK3+LEqybzJuxe4/zFNK/ikDTOuNOzI9rtbiLdhlK178C9+/JjIP/ttMeI
gwy+I8FKOxUPUl0XFCaFNb+GRXJItfpKSwHyILzMhfT5MTHXworykSQDvaCjsQihhuMH41ioXBni
Vx6an8FN9WQMhxJtKG7Hm7g7zWB9odKpJ8UE1sZkZj+MOz1A4mUHI6NSr5Vm53SPV7ifyHHihgr6
Vvk7B3xvGIeIpLu+4uvTnpS79kd2mFpi097hev5r3vq3knQPhyced7WODopHs0c1jmV8U7YPvn1A
GS19Vu6rg/MYlqCMuze46n183NiEi4xXfMoAvslsBb5x+a3olTQEWqW33tQV+/xblz/aaCX+Ch6k
7w1fSWdhqfrTp7M0cqieMvtGqa8Ufa+npwosSHdvtVeG+RYW31LnUEUt3LZd03j6WLolw+vqKOX7
KVB3dU4bowXCceWEDypU7VnxyGdm/QBjGoOEt9A4WI3mIpgbfAFbYjxY8fsw3OTdfeDsstes/K46
wy5RqkMV3Bs+dlUJIZBREIiVB80/jqj+qUHgFd07AMbbKNgaN6xtFOgMgKhIEdM+WPQZJ1ktfFsd
yAYhY9GR45MM9sKEwM2bH2CINy69teUYg5FrM4+iaFpUIkmmKbFk5bSuw3HP5V505klYHCTWXy1m
LpZsgd+NlfsdtBO0NsZfDCUX2b3TJ6E0yGnrlZD5pvKHkGsRSrefn7etVRYRb8S/o2LySBckJPro
zu08/piUeitZuSg3OdVkRvBUabRcNh4yNPqCMhVQxe61hP3vwP2ZCaMjrWklGW+y+cUJHnpBQOca
VyZIS+NwD8hjr9cUcu3WxHwtU6SfS4aIyAWslqWitwNFNjZyxLOpwgkug2pfS6ig5vavNP4W9qpH
URn4ilc5ys5vnz7f9MuWG9oPXDMMJgTrhFh3fs/4JM1mGGv0HIbKFbmbQCkKYr7q//UBSaQhsmrA
CYr6y+crr2RM9H+AkmO8iUDP8lB1g5P1cUyj1o5IgxEZVNGXSbR8Z0JOLd4dz+i2JrmrD8uQiS+H
t0yjcXHEkqnLyKPiBuoQdq7hq2CFCb8QkasKrUPR7uITwH6t3Tjca2+ZzgFNewKqbDDqPd/nyC5m
GYcAHjf5WhrvqeROzavYZyt+kdsHO4TVJYGhxFlNSraaxyu18QdIF2AICgEXDjjmZJgjDXpEiB3f
TfqHVHSZUAg0+h+GVW096ko5AO2WDhMOmR/iz+ePWqL8bCcxBIAY6L1VZye1OhjKjC30gyDYNQ0q
ihbsVPRXPz9Sa+9XmPyQeuJawLR0kYWnieUMnWPVHkpTO7P/IVThLYEBD98IJh9KOcoPIZSzsa5I
BxbJ2tm6i3QBL2K1gzFJBY7U/FC/t/qtMhwd4wfWq64/45nLvkfZTvD4AqwiPl9+JXAKaSvmT8Qz
5u2LGqgdlHoo6Igygzav2kk/lcN3f4y2HlKc0OVDooVEMa0LntGSCJYnUU4UaYkU+tvUPRt0RBMq
2DDOvV7vDnj/HEzkk9X2QWiL50FwaEfbNeXnz592pfcCEINviNktVSed0/PjlUoQU5QJPT+TtkKM
PI+OuqRRfy3I1u3mSTTdesOtHbTObeowQ/KGLenYy9jFT8AlQnA+yIyWo3jDLwortfXSE0wqDdFE
QQKoMsiQEXkfmhddGV3P6Qb19/IrPl91kWbgGFwnkZAnTcvshIEBcgXoqusncMq3VZk/buzz5Wcs
WN6AUWiDczl89K//KZUUO8myMIHp6WMrjymxW9fKrm9g+KU2Pgq7usFFCnfkkPRqY2nt4qiRbQqc
CjRnRhVLFSSjGxuiFePC2bk2UdWKAV6hm9Cp2W1eopYszK/BlekcwRhEptARN+ct1+TLNOvsRyw/
q6SMyjA2wtqT5QArSpRwI+MkQ+dR8V33Z/BfW16Gl5MZeBRI02CfgGgKfUzxpf+z5VVftbmmTJVX
KcU+CQANmrIXa+2VVUl7IX5VCmFeCZsLQ3cLVfK6IX9s0/QUYiCpbfGUV2p5wfxE5ZWTLsaci7BG
3jMkdThWXm+EzCMKt+1j71cKujdH6yxoABlSHgfIaBv9QTg/iXtU6AWbWNnh/ONl2cMArKhDN9ge
0X4wNYCWD0WHzVvpgmT16BN9fnQ+xNzPoxQ/Faw0UvuoOtLvO9/CbLDtSZla1E/HeA9HD4UNCOs0
HoQAvWNDztQDt0aSRrW7fTB3bio/Cr+I6CrvfurzfceVYbcvY4+FYncdByiBQG0Q3Zs6DK/NBFdA
tbqS7HorvIqwdfHDGcYJtAR1xFK1vMJRUu0tVFLz5IdPNm+icTcgBI1EqxCuMJvjjHLnwO9Ku62c
eOVTp3duy1R7QipreW+iht+ZklZx7ohjIgkU8i3JbOzK8qhmKDto2BLm3cFsNkLaWjA/W3lxxPAi
7Bjn1pUXTVjooCkgBFGEcIxY3dKv7YynJwvlTxFmPCoUfuv98yNzOYgT0xMBmAXYv6JW1JlaLbV1
X3raAHVMlAOAPHNnOBRdcpJpJur00ttkOiaoVxgvG6tf7j2r4x8GTEZArZckjz4p8sKKVaK6ZB6a
+WQ8SrPw04x3cXLX+Sds9Y5N2R8+X/YyuJ2vKi77fyJN2kDMNCelZIbAW+7umj98IorRXKVF4nXW
Bmx9Jfs9X24R2IAFj1qp8ZCzGrrAZdwpRBwFT3j0cHskeTlnQv8zSHjN/qvALX3+uOvv+CNtgcdu
gow6f94qzmdMtGWkXqldm/hFDQ5yknlpau/gc4dG+mFP2yv+rUzXeGNxsZnnnzZP/8/iixqrjaYY
duLMAWPaooCmQF8h0+4cn9l2JtElIZqL14xvwHXa6KcwQ3McS8682gqPKxkyPwU4mAVJFKLmsj1r
BTge9+0k5LKTHejwbn4t5h5pvPw0RMJq/SXMGkLhFkTqsuoGzqGi8w5nihnv0jyWWQugxhlFsDmo
jvX8Zw4dtwKUCU9oo8W7crIp7UQ5jaahyFfP33RoFYijxi1aYNgNqVG9myodm3KmXuWRxuZ1Mv/a
eL2XkZsLEpkh5sIkK8iQna9ollZQYVFQQCoYDwZ5CATN49jfj/jhmlPtGiN9MAbp4aHo7dfPF195
WoGtpedEOnwpWZ/VvpIBWsg9zH5OZdrdhb6LwlKIb/VQRH/H+s/n660cZUZKvEjG9TChlrOlTFfT
QMvs3JPJfuUJaaOg3rjCP97Q4nMBLgjNBRld0IMX0BCuhNjO0bOT9PEwaahBx8ZdmBt3kPoOU/oV
FZQTkt7QW+1XIc5qZvaXaGzoTRa/HL1/r5JgZvRk6p6fmF7g4A5m3wd28j0xECLo5sMUOi/+0P/q
MIbZNVV8Moy+dm0kGT1wOIcolgKEN9SnPvz9+e5dCiRoTARF74lEDyHIJXlQw6gaChkSbRKgornN
TqEffKmr6Noc+ps6fZiG3rUVVIPH7FYwYERQhKZybMz2pqS+sNRmY7cv/UrETwLezneJtistxfPT
G6PFDTAP1bop4LjSuk5HMu0pd7WBWxh1NEhf6DkwxYpzIP6FKwQTs0k9BvKmrdvKXXj2Wxalna+H
aqjAOkLDgzx3JGErwu8NqgZmmN6afnsTEBUjnOHtYBOOs3ayBWOFL5j/A+w73wfSVqQG0qjwWuTB
piw46PlwGDDiKaWTmBgLJyX9exEYZLnaR4jOx/Iwy8HWCxEpz/L4M9ADSqnQazKNxV1ZjHB452nK
QUZBYjRuGHHSOk9QtjI+VNRKs3dnU6afgIUIokXjeNo4pWu/gFimo2YosBRL8HAwp8o8NgVCefKD
RS2voPkkxPMntGiR99j52CwYY7BPreCongz8Hj7/ASuXBZEFpp+gl4OcFK/qn+REyfTof3H2Zc2R
Imm2f2Ws3ukBnHVsuh+IfVVoz9QLplQqcXDAF3DA+fX3kF1zuxQhU0yPWZVZqUIKZ/HlW87iE+Zj
NVI0jwk49fC+LJArtIW4MtSn0x+JJlQbJ2XQC1FAahW1DvuqhkVQABmvbuHGeyHQWEOcjU7GlNE0
Xjtr7RydsDIZ/BOwt0nvvv67t4wSDuArHnSef9MsP95yryzRQlWpnqeuvQkjuoohxk6aDKfYlfl1
WbuAIC4qJ5NmBWil5zXQUdhF2Bbgz6SenZQmOoJSdojDn2W6a6BOaZPi1HfVvw+Ywag4/n0HNj7Q
Hjw7I3Fco93WOtCqi8At9obVSOUOTaTK2uoq38a1mtVxtyrqapG2+YFY/ibX/ZVb/2T7xWwCBH+S
ggGd6zy/5iwL624EVdIanLmufxaNv0E6BO9za1n7Cp1ErHZzFznlhoxsAbkny7FXOhohBDaueV49
f/3WPwnHwF/GCgNXDw0k4Ac+vvYamt9WbUM9JG70FkHGHJo44CR6vyvSjYJjEsTSQh8KYcZefT32
5SLD0JNF4yQcgpPobK/NjeKhGF3AJDC9ewdRSnwKJYVUW376eqTPZhwWF/idUN+BB9q03fxlOTeC
ZHC6RGssp80GegjPdWh+wTJ5rpvOStowyhf9yK/1cD9/tn8ZlnwcFp06arNJAxJ4GIkqhdhWLjv2
kWKAH6h5Fzf71M52feRhug3Lr+/5UjYLGxfaKYhAJ4z+RTpf+G7h+gp6baLdyFZsKsN/ALi/tNL6
jXZm7WOSFwfm0u8OHNlQ2NsprvZj4CQmKcWL5tXd11d0GSlOVPloCj0glIPz/uPjKMpGOSbHTk4H
tXXMLtaQByrhhoLSdGdzHDH+lb310/f+lxGnz//y3nnf+IEUAOK48gh12AcrLJ8s9dangFiXxSFT
iHzC/9OK+teg51U7bYD24iNuswnmOejweWVWhqH5a7KVFYpZl+fLtqCHKM6u3O7nrxwTHWcmmqU4
vj7eb8eYH6YdBf6nHFYBB+2iafeyAsokj+DzE2xZVS9LV80awWFKGiVhaOZEPAGz8RPu9UdkLfeE
+1e23t+anB/jiUkZGcsczUVswecLPfIHllopOHaDb+2zvKMJAzo1DU6ZiMVM1E29GnNARTjU7RH+
5TLeyHSvwPWK3Ww+quw5zwLYm6e8RfrKH5tRB3BzKjdQ+/o5FtbMuM0NKERfT9dPDubfgs5o1U1k
ALgwfHyakWQejOTRq48BkR6iR6GTNlplwN2GFZo7/Q8xtMfQgWbjjsHcskCDtqTxjytXcZnbfbyK
s3OLspaDior8CsytBd5X8q25TX1glRloVdCWDfNxUXjl0c6KazvIZxv0VKkADxcdDeg5f3wALByi
UnJYAcik4WpVZv4vbRs0KDN+k+ly05N42dvRws4aFC2G59SOl9RZW82jQ0Bhq6/sH5/up9PRCePp
SdL7vBo8OHUDkD6UbFUJuB0GKxlgzm5FVzLD7hWLh1LFp15HFE0X+u+y56bSGFQIIIUSwcr1PCc0
Xh4HVCMkzGyzUpFtJZ5otqPfLmPWHEnE6ZVY4bPtEloEDsrIk23muWyca/chURFBb2sgNzDqWvJA
36e+f4Bn4Noy5q7J6s3Xk23KMM4X6l+HPDuRgRchoUGVH/qqWHsFXWqnmmV1uICSyRKqR1ce6SdF
uancCD71ZNAbI+X5OMHQ+B5EEzuowmf+BqLeyQgBX7tzdhSBPdBjas4ansAd5peCxTEzJUBotL+W
7nuXSR8k29FhAH0WM/2ir9gS01cunEvmPjQvS6JXoVUcOg4QdR/k65IgCdQV4rLySbf5uhD0uyH6
GeVU+Eei+0ct503aKJbnaIelypNzJkvA36PxKSzlMiRtBF+B/FvhfxtcIImEXnam/1aTAXzkKgIW
1DN7EQKIFjb0oSwLApRSjY7PoPZF4a3Kqp8RUa594Z+gajwkX7/0SzUrMHCmgj9OZpwaFyJyKdwA
+34opwSEvhzyMXyKimoVNDEk0O1IJ2EKeFtkvhddu3Oyfs20u+jcbNPQcgTu22tmxZ1oK4jAIKpK
HTlbV322tof+Srw4bTcfZifQCxABwX4EBMMEofg4WzooGstcQgyXuE/emMFNrE0s3iy+fhyXu8w0
DCrhEHaaLKl+f/6XoKHxe8eHQxSbm7DZsrYF4A/IGNA5SNnd1bDgKlwwV0Z2aBzn/srYFzsuxkbj
CDeIBY9M5SxEUrS1ZWWAVKQEBrmF2RUu2w5l+C2vnRvfrw4RGA4ImneGRzNrghQTdpBDd4NkZk3D
FI0wqq889sucZbootIVQbYOXAg7xj8/d7apMWQ1l87Iot3lzNOi52x1EK3W0KFLQdka9qVO5N16c
xFaflDEKZmY4lfYIDoIRADiFV7RNLgI7ZGtgUeBImoBUF9IUpcIHtgqLOTDoAF6PiRzcZ7gC3bc0
mgtqn6pqfOrSX1dez7Qfnc9Ae+JkYafANnEeX6X5KFyLOcXcELNq7AayZuxupOSmrBX473bzrf5h
OXJBK/YrM/JHQLJXA6+vMb/mLnNxOOCdQEUfnIIASRuyqI/vJC9160UCVxL28VwqvWmJewNh7sTW
ciZHtm3S9EoYN33lxc2DXoy4Emk0gqKPQ7ppSruuxjNPQT5CQppytay6dsmiYh3E1xb7ZzcIiNTE
ZoauJtgeH0cr3Gis884u5sx5qdCBH2SLtvdT3N50r337fuXFXgRZv6f4VBWYUkSc8h9HC5uqpIFl
wffabhZFoPaWO6wigl4EDU4j+K5has9QPYBbwLiD7tW1uuPl1oZqNnTWQP5EGR1H8Mfxa+H4SFBF
MR/Q1uajWFjpye/tK1vb5e4CpsLE/UcIBZYnORtlMLEv3AEddFs8aXEnIuS+4wE2PMsrj/PiQMXy
BHoCez+gOgAEnW1jtrI8Ci3EHAaLPFHobVfWk+rTJIIBCoj27SI8tSm9MurljMGgkySzj0hi8s/6
+Ay50xU+t8N8XgeApjfNpL2Z2Fa1hh7ZrvLCxE6vRGiXKwIjgs8DPCqo/ReVO1OT3OZZjkUox83U
MrZcceum47IK8kPVpVcO6k9OJkCsEO0gjcLxcMG7b6CgyP0yLQC2nxIh6NsH9g7ObCfZhwuDHbmN
5SL2VAZkhv905Z1OS+Dj8p9YFQCiY4lMoqNnueUIzUvNVFBA9TCdV4DKe6l9YzP0zOW4p5EL4HSz
9Mi4y12WjFIDv6nZ/2HbnzQOwCrC3LogSdt5V2e1jWugRiYKu5yJ9H1UBscwjxbwGPrB4uGWqSth
6qeHjY8ACW620aVJJ9cuoVi9xbypf/mpWuT18OS4w21RRfD7He5gh3ykV+kXnzxuYGKxSBGIXFLG
KDCofpTiVrWKlk4Zz4dufIqQiFYWHrGnH8Pix5U3PC2Qszc8lQ4Q8WABQS9j2j7+EvjQmCHslgDx
oHa7ZTo+QNe5mAIKKDt4G9J2D8ZuVj0oPhn71dk4Ahza39bq2uF+2SpHCITzHbsx2rS4orO0AFKW
FW0LcAQraDp59nCrxuBnwNnBIv0t7WxYGXtHTLvHwSleh/iaSdfn4wcTkh5lWtRGz/ZJN2pwLPU4
XEcmZr4/zny+hvTNsktkmq6EgOMk5IUDuIMB6XptkV/GGOhSoyOG/BZB4MWmUsVxoUCfxcGH8LNn
w61g+xgmkHlQHpyM3Dh5tKxcOm91uMAKOdhpk0CHY2nRq4oan02IqQeDaY/U98IuyLd8EVJuEO7Y
Zg3NwVrQNcpORxdiw4o0G6ZtwPKiBa3lPuPx0wgwsUC2+PW8vKSLYzqEAFtiFUBnGyfKx3nZUKjH
Z3TS+x7VgpTmBJu8uYAm4uTVy3KzbqrxnqXBdyIjoIo7uVTBTkQzIrO5x2GzYb/5pf3iuTWU+n0y
Y/gKPY5XdonfTfbz5YPYCBzkyaoB59DHyzQyr6DdltJ5IOMbmfu3edWfGjc4dtlwpEAtst7NgGan
c792bBh1+rC1RyMk4bF6ixobqBS+Q1YAn0/R3HSWOPa5uCuq+lDHzRKuOgsz4G3fxG16Zzn83dNp
mBhT7ZwAEiwRkK8V9R4CnH4LS7Nj7UoUqtBCi/L4mqXeJ0ct+rTQs0fLAHDu81t1UFcVQQsrggkH
ynvAijO58OFppRSo/HnSAnT89ST45KjFgQfOCdTgYjBPziKKDI4BdR0hI9f83XB2G2Bnkqq4Q5p4
6sfwSh3kk5QHUw60angbgTwLFa+P77L0esZAmYXxRkZuu7J5DeNh3o56zUkHoX4w0ArtrVpQNDJY
2HFTPwytC/aCdMBQhjQqw8xU8Mr4+iF8chChao6rmVgwiAHOHkLOU15EIexAmGNh/rywSmytSi20
hPpXpxYpyIPqGgnr0+UHlgQkAFEhmZKfj8/CtWipBtjkzJu831oi/QXha8Auq29dFSi8dfOiyZi4
Q7BVUbVs02HW0mBRwWsha/V6+pcwD5xn6QYTpBC9TXSMOZyvrPnXj4dMV3K+AlEsRQkHF3up49DX
bUNROMznnTnaYX+K0JuOi1TNUuPYO1K+oIL5GMm2ObQyBYtSxY8mhCCm8sG+0TFoqpkFHVkm5mH8
MIyaLqi2UgBbcvyODeYRD8ETzwl4VhZ05utoErqEBwNLSbWNxwL0yHb8GVZmaWp3zeXz1/f32aqL
QSuY5IYBtD9nGsucKQfayFgDuDeKo2Hus/HZq6onpvkOTG8cln2w/HrQz4JO9Ab/NepZIgb7dkka
PuRzUNthrnWC8PwWSL10ELM+hi4HnB1DcWUv/ewM/OuYZ1OusMYC6lMQjTB2eciZhQQ6uxJKTiv4
Yq74yGIn0SxEPGeHCvTkGxlluC0HGiuZ67zwtppFaX2XturaAfbJ5jX1WKEBAO08CMyejVU3SjPL
ILsbjdobOtya1NqpvmZg8ZbRYhTjKXJltJTKfvWy+IZA9YX4CSvZUvNhHRNxR2BOAj8plyxgvHFL
Q5nPJI+7hc3dlWr4k9p20FIo5nCLIh69cgMfJ97EYiGQG4esGKphU8v+bN/htTFGtkjnchw097l1
D2cocNydGUKHWVSEV9ax/zHuuBxv2gf/Eoh2deqLIUpRfq0aUFDHRyCo930mUC4Fqsy1JECc484e
8zqJU4C9a97dBQLE8hSk8hxuVZmd3XU2vSXIqSF1uyqyx16b+QC9mUmtv4BnmqaAbVEKUI2Zw60t
HLtFSrpdJOAfUQA3PrqAOkX32fBsQvUcDPR7cWxbe66tfpVn5ffea49V0Dpz3kD9IrC7h673UtiR
I/tqavWqAdXXCvaTVbCtkIB2Da6209dUC72LdwMpbERFMBoEAA/H8dlJNUIGBNztOJ/HdbwUki7D
vJ8DkA8Bo1kd3uBBLYaxA/NZ7QR19pR4x4cWuAbdi5vehql4HepH3zZw4q1uhwym6kiTZYG0jhJQ
X4N7kZmbAmahuUq8JRybZ9pBKRR9ATP8Mjj1K2tHrfpAW7Vz0vpAYCJmTLyD987ckfa8EeFK8k0H
aXqw/Na9cZbGXQ/EzL7epz6uZ8yZyeF54g8iMwaS47yC4g2Fp2MLcyYbAbbMIEFnbiv7Z6R/fj3O
WbX8nwOhv/q7KzjpNJ3thwSmUx1zkfSPDUgYW88JZxQ+N2HdLIWd38Vmb9zopoXnh4ri+8BiLzHI
xy9DdLS6eVmVMGAgW5lGJOEE4iW9A4jdNQuGs9bl/1wkgiVsk5BnOK/VSdZ6wTgwJMrAbdtF+xw0
8r4qUY8doBfspSAjBGXi6aOBACRgvjVbprY4ppa8Auw/ix7+vJLJjxXCOEAWne+zirsVQPX1lDyn
CI36Q1Wr+9FSz7LoDz0f964Ot0MWb61InLpe3vmOe0NcPjPkHiiFxO3dJSw9NlUkDoXn7t2Bbh0H
XKCvX+vZMffndca/bSRQWgBK5OOeE/ilFaLfi7TLHHJv60Q/lNrKcKP9dw1QEsJ62j18PeZvZ6x/
nUGXY55lDERk1qCnMe0a0WwujjX3V/FbyfnStroD8Mlw1BJuvSuxpeelBBZIHOl4NzqHAWACt4TH
TeosGQdvOD8oqNc03i+fudA5HE6ga3x9ub8rPGeXizoXgitoMqM8cF4BAhYsq3mKVynlcLI8uWzQ
6/XFfe+J98r2dyL2jl6dbUKwB4whyUThALlrRfpoU2ly0O1LOT7xXkFrIDwS4zzDKkYbd+Z0ett5
LRS13B1if2QRLcj3GtpADJ3IF5v7312iTzbLZkFWzcgQg5yRraLMrF0VHL28TEaE5dKa8+i76meN
BVKrYy18DW8EJra+KefTz0C1L5zqyYosuE47C7dH5S5bEiUg56XnDuTOABRakYbd2krdSS1vJ3bZ
2Iff3bE7ZT39npnynhcQTSD9S9xdyzouzj2Qn6cGM1y3JmvG8xZz5LFUmQDzQfYj7ND3sTUbAXvt
9YLIfQ4qNB9PRQWBigebQ0Sn/ucW+p9vw39l7/z0z1fZ/OO/8fMbF0blGW3PfvzHA6/wz39Pf/P/
f+fjX/zjkL8p3vBf7Ze/tXrnx9fqvTn/pQ/fjNH/vLr5a/v64YdF3eatudXvyty9N7psf18F7mP6
zf/th//x/vtbHox4//sfb1zX7fRtWc7rP/78aPPz73+Ac/SXlTB9/58fTjfw9z/2r7y5+PX316bF
X9rh3yZAggezcTiyTGi+/v2fH9h/AwQHvRKUK9CpmRLMmquW/v0P1/0bzOjR4LNxdqB+PO2IDdfT
Rw75W4wCL6zNJtUVYG+jP/7nrj+8vX+9zf+odXXikI5q8Ncg0H8Ici3ASSHH70KE6eNmxmhW90pb
5UbCA31mx3x4CDLNYAbLHfmStW557Fq3eGPU7Y95b+kDcS2vBMR2lN1mbIdqmKEWDFsZbbLhJec2
knpsRPy9KHjEEzvijMxk7dLNgBk6twrqAS3pQfTNayv/QZjSeQzynJuE1WBCJ4RJFzr1FbrMEIXl
5XFwVfhsC9VvbVYEcxIDfSQLGWAHG/snCEJDBiwWMUQW88Bv7yMVZQ9QgQj2KodfggzctE1slbI3
IFZBpNEG/fHM6d1fFlBIBJGPseHOkVnH0qqiu3FAOj3jXes/BWPR9nPAAZsnz1BAkXwtvHtCwehG
VS+EYpvIo+5elDJMCrcNm8RmdbMvIkluSRozsYgKz4aI8RDvbTJEzybqhxi6YoEVJH2RWqegcPR9
SZr8CRLg8gWlhH5XooK364wMd5qEjU5yICrva1KDwKhhGwTV56q34mSMsnzRWTxY4HmgngD/YHrI
ueY/CMMtL/pAtSuvh0z0rKiaYOlLSPNw1pmbLnKquzAdY3C+bbF045ofLR07wO7LekxGF/T7JEWf
6Vs+KPeOR8p7ImA4JKiswMPLDJ14hADo8F4im9hRDwlxJ8DOYUDDb6seYHiLMVvjvEHX0/H7+MZP
yywDQzETd6Wovb3nV9VaVVTNSqfzDjUXxdIr2vY2BoZoHpUVDgIRjjAPyOp9XmmgPqzKI90s13V8
pxqXH1uPmlkVDF0+CypbAiXZY4oBdOU4S213w6oBtqdewoq62ooyTucsK6s9FRZ0VwCVXkiLuKds
aBqRFKrzh4QFIt7onnmrIB28p1ya7IRyfv5CNMJ3CdetY+dLFFCtpqAbJi3UC+pCAmw7tM6TC5vB
n3g5ExXSFN7CFLDXTDwZQKLbmQy960gY9GFYUywJGYKTx/N+51dxOGuCir6VtODNRIJJ92GoM/Tn
S2c1LYGX3BvJHgVdOKbAmWLmN252FK6DfDcGODkrYc+XuAGQ4UmldLocpU83bQ5T4Kl7+C5HM25o
GBcanno4KuOq9I5BXo6LSa5pGXs5pwmQK8WuDHIJRcCo2niiMiCaZT4HELExA3J3YHpT4kNOaMz7
F5OP2bdKON1ihOXaT3DPrXtSpfJBd7TYS9XZKLb73VNvWfkWfIzxneY6stcFzIMXOA31DkgMOFu6
FtkVQG/cId+1X2F4KZCRYQP93rOwWDPQn27GwgbAKG1K5FM030HYtg9XQdGDUDE2EQW6j049O9Gt
W98ddNL5fSNneG4UGm7wxYwmY8wevPM+PLim6Q9QvyEzKMUXgOP4xSaMWzELO5ykMCGKxSv3K5hR
+ixqT8XgustWB7QDmi5q1obmzamnjL3iY/msC5OuQpBUHqHiqBYqbO1ZVUqNBzXk5cJWkbMyNl5T
jOV445LaW4gsKr4xXtHv7tQHb4q+KhMFQtS+E9pfFMaB6VlVODvjtPayYhGb48q6NWruzU2URubo
uBpNhr7Pdm4/yBIZrQz2MCXt381QpNV9WrvhBrSd8aHhrDqNOQHcrRuzw2ijUTIxvqxZh60TapNC
vwxNQI6hCCQ4xDaEbePICnYwlWUzx67DeUtS1L7hHwGUNVGA8vUNhbyKT51mBWw8MJghpvtyQrON
CdF5vLHHSN2BKwEyiG1QWQ9FuRcwDHmGXky3bUQYrjgQre+0l92pEaZ4ZAJWbBB8g556TrvRghub
47yMOMPEjMOmKDUL+APa67LhMIiBAUmIdl48tQ566byA/QpKVCtrugmwvd201Yh5LmqJGLOx8iUb
kLV4kWnbVd7LYFcEWQuTN0jeJ0NZqNsxHtRGhYNzL8YJq+S0xdHyTX8j3Mx7TodIWQkZvPqBI0CC
RlRaDXCGdOqlz2pYlsJ8jCYo2IsfPXx093VdxredhfKlCrE2Gp59cwFDvQ9LXUDv1SturN/yImkZ
vQww50V9v4bLrhpr/w3qqDCkcgEgcj1Lonej/BQyztiMRKeKNyEo5G4tVJ14CvDzkJp2Cf2VKKkA
DltTAz9Rx0nbjRMCFLRASy568HMnupMlDE41LFiXljTwtytLe6laZh9FAAKnA2o7tM65BJqdhTze
cTqEEDsBni9ruuKnzAa1jFWUP4N3Hy86qeR9NHrhO3fHSID/nFqPVVqwBSTW1StAEdDQE6yZ+51T
78fS7Q5oeEOOrIfTXkeHPkKVCuyNrDMEmy6EHFY9DvDvgC+VUCgwFMK5uWv/kDRCgI69FaE6XM3N
TQ0VpGOfqqFKGsYh78w9b5kN2lkTmDfOAgibsTBE/0b43qIYM7buB0FPTmuV7wDEom6R5WCNJehX
xlMJowmS2u9C0MXSCEC8zJiH2BXdNra1ONAm6DbIgOmtQx17G/XK3VReRk/Kle594HHcCwaaCbeh
wK36Hl/hwC72YFpm9y2hzkrYdITMB1j8z4jfu+cGi/iO9CFmrSk0V4nsLOc282BoMMUP9KmoJ/01
wtVrjjWyUkU7mhlcStOZA94DCsxw7eBwfldot5YydSG4ZMkjrbt0U0B7ac8ge7FzIqu+kV0QMwgg
DeQIxDiZCciZSpRdKyeREa/2HjT1tzBvGV85ycdNqV0UpANOXgjJ3CUASv03WeT+qYLH8KbKUrMd
RA/BIz6UUCpmQQdtaVdZeqvdDVM5iO4/ywFd/t2YtAKuf6g3eoscyu9zSH65s5HqbOZQz3rKqiJ8
o9JhHOLIUFH006Leh5ZxFtYQjhtSM+3PtZZQW+tl3zxTD1450kshFVZacPFJM9TJZpnndLNMcShu
o+a9S1tdrUzpWuvMKgi6ioH/1mj0vRMfh+kJkMhqF0WVDS6iKb5DwNU8tCZGeIK2X7TlmckOZRmm
67BEXc8aGnLonS7bqqxOCQ6rEdYa8RBDTpHV6OB6DjTuXA4K0lgXbG+3gXqINMseXFN1m9am+luX
GrPpESQ8l0rWG3/0dQZVWQZLFwJQ+zCTYSuTSFoCIrbN0KIKG6XemmCqPyJOKp6qGGVcAU8q7A1Z
0J9UC+oHyFburHcjK18EZVRDub8S7jwVHmQjHBMB5qoU5HJZ80LLFGWjIrP3PiMtWhCVTucZHdKb
IOD0uam4eZYkHB7ssSMPqMHkG9dmKWoHJA9A4irJaxp1bD14zTPaoyg2w4Emxwubi2JsyKx1ufMA
zy5st4KUS+QbryDJoOLhRYgqgMuFWC4Uz/cjUMdk7o6kWzeTiQ0NMJN6lwCH2HZ1/VYap7udAOOP
hLNyBSdOtKabSnpQoWPpnmd2dENs7c5Vlw4/4NqeP+WwNEIuwRt4NzLPWLe25RcwtPLRVkBkPOw9
AHooSNohWH+dlaO/4kodrryQIcKrIZC2zDPHhhyGbRZ5wCCM0vohPfDAdCdOwKQXXYf91Nf2vKTc
RYE3asNE1n0AKRmYTG4zILKOXYh1YrxBi8TzDHDIEC9P+j6ArGOvmxDi9AT/aUr/1qA/hjvvEX6l
NS02ImPZoheZPKVhVu6CmnanorCdI8fD4zPhYEz08mpnVhFinjpoDe/ywbP2xsIqq7WJ50FRZota
FXxHiqxclKZyoWOo2Ktrd/V9BNEI4AqhjrGsgxbSvW3UQAKOMse59fiAA9cAMF3zyl3rgqRPQxco
lYy6tB6DlvWbUDsoFcVm/GbqsHodG5iht3z0i5kY03YdWZqjaVl0mEyw2XuFtU+/9hWzblvHGn6i
F1jc4FDTP6MetESVFXwflY29glFAtg3UCPnitErjRZ9CxqvnqdggS2kfOgdsJ8ct1QkJV3iEmAQa
71gU46JChL3yVdayJA2Hes0730duFw5vfZP6v6CMRm+1cvhDC2nonxrSdzMSW9legLM3U5Q7r4HA
OvYrEz+bDIu7mXKoxBl4Ois8K1ymXjXe2DoboKbWllm/CPysOrngki7rLKSPXcazW7Be49UYaX50
oK7y6vmWt62gI3PTtaKel4PLIMUQjrfSieSbzjzvCWpP9EX3mfXTFwrmGoFGZMgdmJKqOJh8AFyx
iJnpsJ9iM0eUBWWzwUXA3Tt5Da1xYFmWgRkIKuOWjRosBAF2PQ3bk/QFJjCejXccHQiWQvoK3ago
yt4Adrb7WQf8AFoIkXVA/NgdqeX7bOl4kBjWgYvPbV1Bps5mHgJq132Tug3R5XA8HIwhQDxBnTmL
NrSsVWyCDj3qniBloHD/gXb43qsKJYFtqaNfHhf055iNYwBKveNDMSDgEWSHVPkUBoIfTRtDOo27
4bxxihYqtZA0Xg7BGLyzFBzhaIR32Nyk+HOS9+EA7odb3qR6MPnCDmFklIYObEqcjNt7dwSHooxx
IAmF46zM8yiclGTbp54gnoMAUU8OSLSaEqMIe90LWoODT4qbHKnriVM/hWROpeGFAQ9mAa9nKM/C
Rim/5QOkLGYuQ47MbSv8ZTwIy2asHraAgLhb41KAQTISzaOKO1hllvujVaT9JvI0XUh4ANylkUZJ
cMCmOffHhm+58LqbFt5W69h29XYccu/Ac9icJ7kZiZd4xvHUsmUDHxJtccRgg+0sIbRHfvSss8NE
1wGQAEZZ4TwAQn4Lmr/+BbwY6p+dTGF+5obVGoMklnSjNWzRkrLYVLbGLYZBw14MIyN8ipoxW0Kb
hzxY0AkZE6/Q403IhGQbe2iig7BYzxBdWRWByRBx78a64ztsWeUeGHd44GHbszao/MOvS1hNF994
gw29tDwmT65lvOfeWOO97QuKtC0MHm0m+y2IPZDJLzwPATPTMnuRo138spE0/AD8rMVJgowNabk1
HQiCbnJp2d8suFve5Y0xCr1UQZ46UjR3ERtgoYWMGK1yHyIo91YdNvgfrUEPrijFyBLZki4CrMtn
vwrf4MFx3ojnDk3a98KqPZi9FHAzQ6mL/dQZNzdCjC3UryRaCbwydVLUDFUMr+rErg5o+GZMYB38
sO69pFMBtiMTjuVbit10R1uXLoVq+2c6AsHcyqBcwaFJHzoco+9VnKd6RnobRiAQUYDBIVA8xJ2F
WgwZsvECRJAUsMtsRok1fg9KWiFCZNBQZ7zdDhJS874O67uyQxYNN0dkOC4VdB+4tIPqk6D5j2g0
0OVtaLt3azd6thxH/CxMQFDuCCp939fozvk9imezrpISDsYAneVLAA+hEDEAafqDoZoWLIWpu0cN
nJGL0oyA+G8KbNITUGHlpIdL5E9NK+wGOuv7KjERRCiQFPtki/VRDyseIgSBorMdg6zRZd8K2xru
oBrCob7A/x91Z7LctrJ16SfCLbQJYMqeFCmKEmU1E4RsyUCiS/Td0/8fYd/jc05FDSqiJjVBoJMs
k0Bm7rVXAxa2MOtCv2gONNqka1g1xXVoyI0N5/+1LPXgjsbrMB4a3+qXVaFn/rLTrEzgzGYqTAKk
rR+tfBAZ70xm/Cxkkr7YUxOW9E4TrSE3Oqi/hDuEHj9RlCfkJ96DhRGTwfBFyfcJlDU+KDvoy41m
JIJZO8iceKEbSfEe1AApS1lK/W4iPQ6hY6uXC1t2pbkK3Sl49hDtvccDzsh13onnMACxN1zNvXOM
BOSotKJNI3UfS+RSTPej1idHYdX2u5cS07Wc2m54qUy7NJcWba2HNB+ic15p1K2UVcE6LwOHjJDe
iq/pkNNK66PQ1g5maKTayvaG/IiRmb9LOlyJW9HXn4HZa9tykIW99KfQ3ApZYeGAWfazMiZt6SqW
6MFUJB9dEHk7CKjGUWRGliwIaG2vvVWLrdlV0X1VF+UDS3TyNcLCGpb+mE2XwrC7S6opcyMjVTIU
m22+0TMxRqusbrRHJ1XTYYgzY9m4qlyLwU3MheiTYGMnnbvKnFpFhxzbyoWsp+Jaaw7JL7lm3kpZ
t3CqVVN21tpryFZIGzO7goN6dJxK7ydRV9pPx5X6WRt8HNV1WvGIS/XmM0tASCn4IQyIIXjXEtva
+mLEQCTUxNYbnPFYBb21Z8JkuvO8yf3whqh4yBoRLMys1T77QlJt620El8wqhn00aM6T0VrW6yS1
8itRQfRmgbrswjDejoEpfwg/G/d0VabXsspx+y/8wWCCsLF3Is9hPDVTHzy6Soh3nA6seO22mXXo
Kqf7nme6v+pyAy5PlBVLig88Mj2/wSDVBAhY4+WT/0z8wtmRcNLRFx/M98TyBmMZd155lTBqP50I
C55FPgb6I/hZttKDPkwWssA5ZQkNPTlmKXYOoeOm6yKHOzqpOsXCrviuNMyWDBDI1MvIttEpe/qd
Fk07cwAyXFSQ77ahleZPqHmjnYVTuVz4smhsjIX4uUWMcwTzUMOMQAIYpSPe8Mp7NYZG+7KnSftQ
RMfuA5OZuWFwUjxtIthmVmZTJUtC62s80aOlAcPrrSLEJlp4neOuUfvA5gvjwjsZblAjalGgbxDw
rFUMvLa3imo4toYX7cdYM5OtH4VkeUR54qyxt8FZKU/JpJ3spteXmg7Mu4gtWe7Q9LgHq59gKoGw
eXdamPY1jIOw2RT4+rzGrqjwXm+1BC5jkJ5GhfeHHnjGcSyFtlcEr+7D3Mu3bWzmA3GJQ/NJvxMx
cRWaEkjAMSt4ZRPrnyElN8iCy3IIwlF75G8odgF15AGiZI7t7aQDGDTNOgAX2hLT1q2FqTUPSVBo
rMrCfJdXOVihE2pgfNCcGVj7NWAPqtcQv66sMqx1q5vlofZ065QaZvxiotprWYc2/s6gU7q06sa/
FtLMn92J6jIcwWSYqruPolfGJmAhsYtRCpBn27L080DWdujRgk035Prr6Ezxmh5Nvab/EIYsyFJ5
9MORXmCdBLTu45Kwvy7eJ0aiLWmz1k9ZEbf3glXckkUqz52doheri3rnp7W/Vq4rT5CUkgUfNXOr
DHCcji375qmYZNugg2JV9qY4p6rh7SWL7ASERwcoo1O7rF1lLCwxVNfSRgjAo+yFLLczJzqksUu+
tDTUnQ+r7kkZbWeQjq53/crz6/yDeT7r4Ex6mbMKQr/+zEIbVyQRt/Ku9h1nhfJSA2FPXHsfj7St
sLpwiAOgbHSvKVzzM16nxi7sHe1OiAh6S1L1WnHpeTIf7VYG7rLqbZVuEyrNeBuQMPs9lrU4l1MR
v2a1Y8FfH1CbU7qodTMErtg5SQVnEcPl9psctfZb6Y3iOrLKUYsur+3HwLLLYcNEmATwZ4fmlRie
2li6Tl3paztS8bPVx94BKKfxiWl35X6sVUqqRKJr0WoAgv7B6m6alrbRBNoqhUJ1G2C14MMZBF9B
2bBiXg8dbkZLc3S6x8nvoHX59k3QTQDYvbLgjC21UQbearBTs9nZUTHIdRildMBFBFi5aoKb5iNJ
A804hmDHA6S8WjZLzOBTMAK9GH8MkW6PS7MsLLD5UpFMzG8kSi+tSTHe0SMMtipN/PBu7KrAefWb
SP+pFxPEld4cPLHim4uf63okoBcnnImUjMpMe+pOAGn5Qzl9M+0MHlXibGIv+5L9ZFX3RjgFBMOC
gvc/cgQb7tZwRtYJfRoPX/qgKlKkfdDgdcoXWRGCzvoQjf0NeZ1o4LIsUYb7Y9C1PtuQu6LF6xKa
BEtbD5v50DFUtRZKS6j29QiBBAxpU7KIdnEnzYtYmhtlesVBNRrlRTiZ7qG0e+3Bmhq5SetISIZ9
rzG+4yaQPSJgiXYmk/GTEfrFqUubzl8XXc0Uy73jweos573Cpf1zqogqS+OpevCmgFVgOO0CX5Ul
anivpGrqmALtAKdUprv2JJENsWAVOCossI8ie8DLtOi11mL/q2ZF+9XbHSlHbaMxrqZAYfZCxF35
hTkgMQpa5hfDwjdLPMFA6BZdBlRNjkv6EU/dSPOPRsF9G/jenUq9ZqmVefoT6UpzVpNZnCh/p22k
V2KfV7xDGzswXRJgpuSV/5i9tqbKWvWTaZ/DKnTuXD1uX6ZmrMhon/QG3EfTDlmbJbRnB354UO1H
Q7u0XkANjrc5Jc0HqCvLbToe6c8WT3GyPoPx3HqGXOeGVf8YG9luikJAw0jiPjpVdGpXkejFpXXa
boOYlKVcU5cDfU87M++6XlmPmWkh3xyEta1trz1EhajEwlaefBVmoug5uKBKxlifs6j37gJT8Kr3
CT0u+pkru3S9teNpeFhWxvA8NnSKR3esDm3fCITKobZNc1lt5Njay8qFqw+rQo33Zty0q57ybVy0
XjxCl/JxxOBzsR4T3uqnziVrEiMCwqUqnJ9qw1r6N/ZL6BblTiZ5/43qEDGW2dTWLkm0cI042Hxn
8e8/FFlkbg0MJHakZuJkRrvRwIdbWrCaEmybmdnqCWexpLHEczA5JGgkepPdMy27Z5FMEUq5Om4e
Go3OwpHmMVLsiFFmIY3AXGWKtRFrD7Eyw94+mYWhrQoaJAnWBwMuYdkNN3SH1vmBGyIfWsA3TgFe
ewejjEIKu6xNyTTMhrzgmxtsZ20aucHoE6ad9os/+v+aWPL/E2Xkphn6X/8lZ/xvlJF9/qnyr1p+
/IM3cvuZ37wR2/gPdunEWWAP7GIn8RdxxHf+Y+rQzxDcYAd706D/RRxx/oMcCsIhqiDXuDFO+KHf
xBE8oP5DBIKNW7ZBogEusuL/ijli/pOx7CEo1k2IpSDumH9gMv4vkmOneV0LtBhvGf+HYOMPRXcM
RVhfEsRPQZTiXkCC7xI2Z3BWAON3ua9tyqLUqvXN+DFj8fxks5BbqC5hdVwc2roIvtIggW8B1H6m
U/RjYHzH0C3wP4qGlCpDBV+9HB5lrtRrW2PONGr5ZZT6cA7j8bs1VtmPIndeosoOrq3Tia3joctq
WVdcESZ/V4FAqOX42S4oM/9sJGW1Zb3kYAc9+GdN1oa7yHqa3grZ2XbMBgoksmtOzJX3iWeVVzEZ
KX0BUogMNxzf4yg8K+msx9rLT1gBdNeMpSacYQzW58OoHpAgTam2ng8HPWoOUxmKRZh37ZK+aUYy
H6M7BXh51Gz5ldPMeOqsyHkqSXNKGcbOlP36uvRVF2yayIjvi8yrt+YtSL3Rcm0D5yPZlbnXn6qW
oqTyG3c9H3pOtgeVr56YTz5yPR0+/trJS/ldi0d9g5LGZjVKb5dyOyWnpUueEnNKFy6Rkd8nxEla
r8pnI4HqnOJguRlkQ/WUOFDiId4lzUhZbGOHNrVSHmwZ+M+wbm4d//G9N/t2QbTqI4IL/xg4IYIr
BlnsrlX93PWshDDiar4kz0LYWeEPkNX41vxFzSbyFGK0kvuaMenXQPMPAtvfKU8zQ+5vFEXMAHif
kEZAecLtlpfon8SnpqpqS9N1taVS0HdFqZrHMUUSDJ7jwo7mEIDC2eEUXrz5pdnu67a06YHk7blS
Kj20LVlTgGmfVlVGa1+61UUWynyQxi7zET7kNbP8QF/pUo9ZSQUexospTfKT0Ap/GbYuHyys/LJO
y1d3EuEWrsEp8iznNPmGv4qC2ryELA9X8W1PyfoiKiAXtB71B4ujth/Fu9HSK12aUy6u7kijgkr2
tUUbdmja5gjhpb8aNHNWg9UPeyET+yVKh3tEsdFJUyQiWmPwYYbV+Nr3YJMxRujbSEnsRI0o32Gz
XZ/t7hYtnOt0Neulk5ViXdONfdaYkzbzISkL5R3qZpIkXPMMUuJd6ia7yNGqjvPGa7V2owqWg/Nh
K/XfU8b/8Zv0/sWFvH2TpslIZriMhRgG367/TQOA6bulB7TatzckMFkrD0dVK8LnKdEn7YAfS7VU
vCynsBi6bZj0zYmlwn/34Jhu1fOf63/25jvDwXm0vNT81g3Fik6e92bQw8WEOg1OgNbdEQchZ1mn
3fieBsaroRF67WiyOtbYDBlhIr8XtlYstaAbaCF02okCZQDnkwu9c3SUBzasUjOMjgZUiOMQ45Ph
S+p6cpOy1ZhHwynNrR5GgAd4lc3+yxZuTs3oDq8ZgUCakSbfwH7sddIYHwNYOqDT5FFl2t5e1/No
5+VB9ZD7SYD7UQADxitfgdyipySJidSdSirJMmdksUIGoWjS+aJul1WW7VPTDM9abLir3lRipxUg
nRNtiEsaBvldP9DSqh0pv9vltq48eF92Pj4zfO1z1eSvf5sVf1MW//6+miRU/YOi6KHk82ET00q6
ca99nB7++T1bPauR3onFiXdwYxcxZGhPFoemrwokLWzmwz+b+ZwnBQTxDCegcPQBC2Je0oNBh2fR
tTTr/nbSBi4+wCUOb2x3dv99aT5ZKufcImTbzL9nPjVvJtfKD1OMWG3558pU1f/9F3/9srwV8V6y
2jfNojyULTZ/86aRUXkIGytPcQ/lZHc7nk/Oh5PqrZ0rymVOA5hKcsqJxv3vHnVbSdkGkenPufmW
3o751//c/a8f/tfhfN987s+vwUmt2dZjse81UR7gkPzeDE4dLXLTloxeMj8MuM0cpq5C3DLvMkyI
ZJFSahx+7f7thkbDpUgP4i0lQMRndbuJppQ+rUkt4BM0Xvwi2WfCPLK6Ro0XeV88DinhP7azctW9
lbl7G+9hR1blQou7cxrTKmii4mv07AHGw7jNCnflSPrbxUrl8pyZuLDVcesurVCSkth96UwrMvft
TRR7x6wkmkNgJ9qgSBwVSLfvlPWiitEHaXUDrXG8Bm6SLWlOrazGsdaDmx9BESDEpC1ew2oLa5IY
WTiYyUhajzfJN4DBVaKcDWHG+CMixh8KNBxuEy2LzHhSafPiR1oG54kEOXglK4sBYNBKl2Zih/F2
FR9rTA9T93sU4gAYmNk6tUEfm/y9qqDmxuklTLpy15M4YsaMuH53aUJ85cKBYCpWFOUQvgNFybXt
kRml40ESdJ0BPJZes9y4BOLObh1MlKugWlR7/0U4hBpEQXmqVbcPfGubectKOt8wlPuC0HWQLrRE
3gtIFNeeeMegja6VZwIU3HIxuj5+MJRxpPQdFoNl3sXGUpOAijcCvh85qy6LnvP0ghdSHDk7oIBj
mz2hoKjwTLKfqJ2DRU8Lk7HlS5TjI4XqwWjDBzsBe9WjeOninx2EiINEXCxtG2RGNyG/Vfe4deLx
q+PESuxDJO49t+73fWpt8t7dtlqJvsruHu1oKuHDT+/QJ43iDRbtMQ/1pY8mWAV1u4vdYZMF1Tss
LL7QbNo6rTr2Fe5UzRTswEKihWjCbmUb9a4qNffY+c59gn0c76XOk+kaUJd7tDMFGqa+A2xsjK1v
xvfmB9wduKPqoR1AX8LhRjxLv9tBLFZO7G4yR8epzT1kXnsUbdRASerhKvfljylTEJuSxyCWT15E
mpvl3xRXAwDYFSjh0y6Ms119mAnNg+ROrwqBVYr45rnWR56X+9bu3WXqg3JMpvHNVTrr167eZFbx
ze7V926a6AzSFghC5ykTV4mRt6GVaLI7tbE6YoZ5r8k5hfMRWS0kxRqSd5zIvaTJULryi4WFw2Pt
BsObqE2oayPG4M7wGOfGBx3utzzWHrTGW+a9/mYHMl5YjekxJyfjKujGbzRVy1tFS/McUKvOzWUH
bLfCe+xN0aWnmWVBb43uUwtBnI+5dFnI+6gIiPdo3pQcu0Wr90c05aoaQf1r/yvXqk978CEdZ2M9
LUe/6Hd5FK7cAoBjiWPyTdkRqANLg502aOO2Z9l1qPBFOozFQKH859jv5GVUXbuZx6Z5M4+N8/g0
7/25MI+X8yHkFmOVCAxx8YLLD/O4GGKQ9HscnE/Om3kshHt7S6e83fm33dhNIEno1k4KQoJscua6
/DBvIr+nX2ankNZQ+CULw8j4yduUM+/N9/z78K9bfl29Hc572a/fgOvWwmvIKZr//D//kTzr+Qf+
/Bd/zQt/TmZ1FPy+XoZEpzHoMW7P9//5mBqbLN9sCMO1kjqfARrA/ODJIPs1V8x7f87Nhy5/ApFY
f90zX/71039ub3Pnu22k7bqo4a7dids03WPv9Xt3noTxpGb1KmUOaco24ag06tdsCS2vC6D7hkHA
8D8slEZPgaBO1gOox7KGMZFfNx/DOnmJyukmIoXgYNfW3qYIty+GXnQLPWuilRlAGisbL79PWNHx
/qcsxCuheQvb2LdeOZ2KVlf3bQgBwM8kI90YMvxVTbGrJsZ0VgLDZiqIUAntEVZbodlPQdkbiAIf
bcdynuYzeUSbXm/S5DCfE+U7corq3pEgxKacTnaQ1meEGViamngIRYFq19mYJQBa6brTa3evA1XV
i1v5vtWimDy9OiUbKiReCGZ2egDTz/eVLaIn2aBiUIh398Jqo6cMBtIJCuSTcEb3gNgA4ApK4XNz
J2UzPKdOkz+HwzJ6gr048Cg/q9Bw7gO4pwvh4c4dTHaASXD3ezOf8w01rOTt40ImzoAzhQaU+Ezd
O7dNKGobbPol5UGuN06+K4sw22eZ6J5SRyetvoU2qhUSG1hPGndlNLn3NCXSkz3GP20NKmMcZ92F
6cE/xLqsMbL1kw9mR7cKu++ae0sznIYR91G/PRfTuBBEGSygHvrXrK3hY9j+03yED5R86hXpcLdr
vzaBWPWd5l+wCvCv5AV+KLMWx9g+687oXFPfUyT+ePq+oSl6bUJsdKdAKzbd7ZCmvbUjm8qBosOh
5uVoa1t4ThjpbbwuyC7WZDUXB1NWu2uwi5UIun07th/n3ya86g0UzznN/9QUiU+ynfQV7PaLZkNq
XxQhTen8tlGaJCbKScONkt076gbn47Yzpa7zMQz1uxKF+IDg9D6E5fCWjzHQngVDhnSdcxn7wb10
wc7Tzh/fbXv6faG+XbBba9co7dAIt11QUYh1I6VxxFlOP8Ky1o+R6u5GS28eFI7s0km+kUd2Y1MZ
3wbssl86SsT9qOOaBkqwaCdsCAfXsh5cb5jWsCjLFTJZ+2E+15mFe5ACitrtDhSVKw020JWOxD1q
Tu3CcsN9tIbmgE9w/ijLmlDjyb5HfWAeuqE8wum07udTbo79aR+xghgIpsInY3iRTOurLpn6c06P
ZwfRS5FXRl8bZ/1jmdIU6lt8tgPTno5ePQXrVOT+U3Z7VO3Scc/8366+PyHmBoQRC7JzY9pzXXQP
A52Ig0imEX+JkJvQs8WvQ59Asvu+tQ6O23VEnrTauiQ1YIUnpZ4u28J4seu2XtSBr237BnKDyrF2
p+VefUwWLT9f2eGldR39WE5GsJwvFIa8y9rCf6aTke8qC25xI4wVEXDO1dRamjSxReCC5JBijuc9
6+9vFtfXvHGN67iZr9SZn++7URFI6A1ngyXpPWB4ey18E5N1NK57cuq6K+KRYDNEg7cahzLaZSZ+
o6ZTBHdpOv3eBL4v9x7pxfN5C0B6qXJxcbpIwCl0ySu/FcgqKPGIAvy6iKkSJ2xE0uXg8urZaZcx
1no1TCcremonP9ljvO3DXCOY3U+QHA+Mzad50/bpW+WWPiVn+fvUfJ7ED28xhV22rioPu882sdw1
671qMYJuHDsSNvXJaHagGRoepVpjnGT/EsYJStSm3Nc1/mCdH0XIXYR+6vDQeqwd/6rVlnhLBfzL
yhnDgx5F40sroar2qfvW6HWz5Xm8xcQ3j8qHjeoMTfEEW7dDyp53exiL9kGI0Kk3YS3TnQoTT60Q
13QAJvj5NBBsaiMvT3/2oL7+/ZyT9hnFfU1yt1MbxGsXeXiXNd24Um0xvoOFnhpaAGddNpugSVS9
SoIe6LKi8USjXKO7J9uzjiPb5l97yiZJyqIVDFqI/1Eb6cPDvBmdojl51rRpMm146MJEkLeEVC71
Mz45WCNXSarGumoC+5S46bhnIqYP7FnafZYqZzVSayjI/XuTV+PqVRhtQqzQNvNhiQJh7yX0ovLW
4OlKdNrrM3Djw5/+9bk6sffWYtZ2KWpR3pcdPP35844yCAiZHoynzJLmYxDVrF35HmKBwwTkzKWY
IgfKbNnfKbgvm6gegydbs1E/BVlxZ/l5tZ4G725sdO9JtXI4JaB4tHxl+SZCs0VgJru9XqZP5iiz
DXIf+ZpXZA33xVDei24MvzXUOIU+yFdL1iXMzODGrCzKR02bPoaJpHOjFZ9+YJ56BJKvU0fuoYCL
PSU1q/i49oxN5+c/bFH32+qG1jIeDqf5UDrq53xq3kyBN+y0ztLFNq7J8+APDS6ROGgqTS/ydmCN
TX90pLjMl3zJ0Bj53rjVc1EvYdf+KGhHH9UNSe6TFcSr8qm/Icr9V2wD1rhB6h/jpC9eDNJvzT4s
r3bSCCpLdfKEUo9wtOzyu+e1xR4uwT1eOtZPfzCXZucNPzQqrcWY+TV1oPreaH28oMFMhd1/pfgj
Q5dS7XXEzZ2Z3HbvxokHN7SmZdq7pXMgyujca3GxL7Nvka5Ecmr7iDBBkSoSoQwy/SKb2ih28vFB
mio5I7hed1V37Ue3ePOkZq11Ix13bl+Ub4lfLfy4KF+God/RLqTGjcxPzUmSB0+VxUPlPUBKDk92
JBO+CBNeUYBVYwsfNQmu4STFQsta5ECcvQtb63tbT+R6+6n9opdSW1Yskg5tUFov1RQdCAHc0tmI
ID0G4KMp/luDNclzTCgFwrM1dkzJOjLd7jp6E3HYbpZtI0t2V5kM3s6je7qcr/YV/VUTihvGyToG
vd6gPhoCg2wzcz9FCDsnDwf9Gg+WtTFZGx2ibEzOYd5A99S8DSZLEDOwdl3xvOWwmTj04+wjaGmC
JEmr30fCf4vN6GBbUXWaGzJuZVSX2ynXqKpT1DoheX2VJbaW5o9LC4QA2Y6nH0eRskKpgXeM0vvI
Ckb//kFEmf0wkUj0YN/2zD4nCyKeDn/OI69pV9oY+8tSQyiMGs25EMkqPrVQ7kPbnN7csutWkR7p
VPOi2UMmJ/As1YPvIxLyyXGxLh7WfHHDyRp4r2wCEFfzIZT8vWlH+WE+mjdwh/zFEI/jeuyrVRHo
XbQEzzC3QwN4MT/XYw/ykwnhHJmv1UvGnDtCUyZOL/dA+Omnwg0e19QF1nE0spG3Oao2oQu4Ebuy
XZgDmDfd0mPuF/m1SDvwUgXtriYN/ErvONkhIvWXYmg2laFlLxV61YVUQn/UO/yvlNK7tT/kKTkS
2r7SPfPZmabwaADHIwsprGf62Ed0QTCwSZCtV6q4NQaSm4GjMYWszYKRRRxGcNFtb7qd+7MX9vX0
/uc+IA7gx5iop//eOt+gRE8TYsgPfm8bdzVeQCtTxx89dhv3BKvcPc17oxm7J6W9q7TU74jci5Yl
7UWqcxIvF3zLfIyF6nZyGD+IWpAnGt7ZNfZFuC67Qd/Mh4OVZguRtuXeiXv7PG8Ybz50PCv/dgrX
m/IMC8K63eQOzLdhUHjbIPOzZWfU2c6wtPoR8U7zGIuDIN1sH/mav6xDqzq4VV7uRq0y70WVq7UI
CvepxLuAHMZevJXGcC39UEcc8Nz6+jlA5oYtgw8TXDNOc/ny15HlNNazW8NaCG2ABNOkxQ6ZWy0D
1yXaPjbGDV8nKLlvyMvt6lwVzZVSMZi/75jPzXfkiMpqLa2WrsiTm54JNpceHk1q4Ie5ZjAtUSyG
ognhunIxkbzzk+ZOu/kqrmnxhmACd01JWm/zvtZ9wM+peQ/F2B/DSscmA6HFt7qoxLaw7WI9H2aY
Sa9EUad7vWi8k1MgxWxltEMmnb+VXRGt+RraowrG6aT7PUuDzvff7cpbKiE9SiEmaz1Jh0XeN+oR
Wx9gZm0UWxY4xlPb487q1YH89Gu5s0epYBazFKDTiV+bGK1H3jRtneAucTLp/sDRDMxdDGJ0zzm1
RizP/0fG/jp3c+1EWuy5Cttpj/rH7LZYExIIHXkaAnyuNunPsg4U/4VxvC+9fEQj5vhIJDE4mVJZ
gve1/nCfT36FbVFLEdKUcs/wv5m6YryrsR76tUHKViBwja3hrikdOlJZfhf6kXdEfXx0S7vlgbsd
5klznKxx1ZUhlLWbNqb2I5iRdmO6p1+7GkkZC0hHlWyOVVNGw8KSTI7zhsWOOtVT2q/c1tGXsguX
I0q3M2Bf8wi0ZaydCfKm0Xv1o9XoYikqFjHVVNkX+KNbZ2rM5zCz7AtSg2VsfOCVuWowFbiTY6Tu
084Qm6Z2cf83Idqz0D5jJWQ+63b8iJh/PE/Ahvd4gHzrde0yXy9v48vA3f7tbhhYy7JvnSvc9trW
9G+2Nk1ItFAcK9gdF8funDVFzkurbIUCjTXIJDKnx8+1Mw7pvNo0m/ycppAKby9kcXsh1SDIJGgr
Gi+3c4EvVr6WNo80wz4zu3VPlUgLlNRYpQ2UYwDOpfXNmRf3UgthhNunSsbW8xjQklJxjBZD25WB
r18MQ0uf2jjZO7cupcwnCPJCewsneo0GeIWiIgU+2NAqyDbz3zL/BRiRLjK0iQ8CMtGdq5ov0w+0
tSVEtUFFxwhbjL8Po+o90Yv8ouf2eAnru/nn501Z9uWycuoyWXtIZMwCKG8TqsHaNmSaLJxbJ7Eu
q/qcEziwh1bzih1nc+55pZikprjMFyodjKtXuD00+HI9OSwCEftV6/mUOyUGZGl0cmCbLXh/inEE
qpNt1RMDmSaF48JF1/11yrNiF3TRx6rMjo4zeqdWkS8YMmR+lNDNNXSUnx62xguCn9UuzCCwkcfL
6nbUgbzMJH8orC5/ENX44LX9KXPt8G8b3ScWJvdKcNmyOTPSJJ//2AEQSH+d6WnxQ7XtyA7hQTJL
S9vNHyfVlbY0Sk3bxWknjyovf4rbCztvWgzFYV02G4IJeV/nc42FbB2KKSIvpZ0JnoLHdqspRG+M
DyGwx13g1Jdfp7ok3xssA+qNOW/T/Fd92y2D1LTvIg9Wms3MFFnjaxPF2R0Fv72MWH9uuigttwMS
cgoAmd8NcWG9ZPSU2t5R1zwqR6AxjV5+EnVr/AnRwWkpdI/J8SX+F1m7jsGdj06NFxphtDQ0ESko
rw/fLHMM17+eYL9EfoOgCAVsbqF7qbz9fFiO+GfgyvCtCXwWkSjy1m5TiZXqx+ry55xn4GpkJRfb
UzdFaf5gGKXvMbiU/oJEZVpP8V3ogNBFtwGg8sbb6+NW6l6Ph2iDPcwPxNFhi5Hu8D+EnceS28jW
rd/lzhEBlzBTek+WNxOESmrBe4+n/z8kK1rdJ07cM4GQYJVEkUDmzrWXGfeFK6JH13JxsyYMzIJW
8CgvTZnKAhoMxDELk+gk+A9Hckiax6EYvxxF9PcR+pMc4/FEQ0ZaBU8m7pQHvZgQSlpxuojjqjt0
cDRvHhvrYzAUj+P8hr9BTsijfJuRpRxLRztDRhtu8qCY8XgDG7jlsPSPddjtUsyUgpU2aGJhZi7R
QLXS7qnBi7fY9z+SKLbRdrvDawcpnGlhN2oKrnjzzBK05V9hXmVHOeqSFPE8gn78AVAX/Kj0Rl8l
OLIczSqKHrsCTzX5Ql7HzcIoOvMGs7pju4Uzg2yfy0Z6/3c33Z1QrcDvp/VuF+WxFdWut9TiA/fF
ZTATM5De5SvdVbpT2FXJpcbWgQ+FRoJFt8TszO+zP9f6oiEGe7SIG7KDR9uwpk01FT6ZbU2MWYOR
b+vGV24pzKJlK9LpUKgVChBbWebzJl63I6wGW5S1WuWGD0Fi7sweOLwaI/tm5ZNy1nPwZYTi42ea
60+5ipCJ0AvYsTMCZ8k6DWUNjRSRYYFplidThY5AfrJNbZzmZ7YWIeipoqzd1Iw3aJeaZ6ebPf1E
2P2l2LjSKN5GCKNeTZMnjmGpfR/+DEu77Q6sHAoxtkbVb5DAlj+0OPopT5zO/8dJ6SbPMWiR1rTh
1dMXzcwmyTJiQcFonOc74mO0Ls5VIACbvovVPUSddH9/9kWY+RcAun49VDmuISgLL43tQ1sBJ6eN
dDDLtLpSJbKdZY+2Ek7/mujWzKxQ9ZcC7cO6UvT2vghk8xDhTbCxkrMtwI80qMfDzCIbG3+HNMb7
xJMH6xuQLZhz9g3tSbaLdZEhAsy7a6tgFBvWSciGPM7W/pxzOM4QqjxTfHP4YEtK3Oh8huKL6Fkw
pGVMUNmudTP1OIpmgCUcj+9Wi5o7n/ry2DjD+B49pJXfP7rdaK1FphovYVAUC/RAGjQwNT5XHttH
1U0fW62kOO1c38MLsEj2STkET0GNc6SopqdWra6AlcCJ6MjpZ+ch5VfkKA++vpQ/GRMkXNELvKZh
YeyxLoPrcX88Uy3bB22HV2Zn6S+GopnHIfEWWNQ62GZSM6mN251StMftQo7TRmnWicLWavCz75cL
334WhtntjXk/7LtTfc03IGjFVUkKBNeKZ+9j7HFpFlq/fDQTiwAvqGe9DcDGeLhqiOYvU9kT09Wz
aZIcIyedI8P6FpzJ7JZpyGqk66ROLeyyMC+Jp/OEmmyYXapfuOW/8nYwr62NOY/Sa+1umFgEm5pH
dSrdcS2UdljL9TDSQmjGSOzOSLSBR2bKUCvIk6Ku+WF4IKz+0PhXFWPng6sYn1RR+rJWg+TSj463
+W9nOTqgf7ya/whMpAme3iQjYSR9eMD1fM82RTvlqEzItpuas54m9kVuCulhvqhGmFyTsOJpDft8
DQGLMLs20VGUOuEeILzesV5rt9xvvxxMmXw7jF+cIuuX8ow40H5Z0OI+T11zDmf2ZW+HfHzpOC3l
tl8CAPKartCCCn+Wc9MHD+r6GLoaBgVpx+QT1YTeu9gBwiie9qbuJzdwgHaJBCBdN5MSr0sSnp56
bGRmJMlUGvE0JHha3QG8nVzuunkdrNgI7pymwIhuXgcLs+zONuqNYAWpyFsOIvzNvzhse6sdzo6u
FTu1MLR9PxMwzdBKl2ZVqxtSLKBiyotYLS9Grz+kjZqd5b9eVeO4ig2fNNQZ40pa3O+LxqIXxLuS
hyBptsx+7b5EonJqSsfadXadrbmby3frnJguqFD01JAzf4pZI85gHfVO+DkaKzTXe7Uv0i1kLuup
VLEf6Pou2zljWu3aTvUWIom8E1Vvh1q/J0wH6MxLX9x8sq4Qxey9Y4fpdghM64k2xKorjGeHbMJf
k+3MG8HsC3M/LKySIFkS/4UyM2edzHKjfJNnIRXGW98xX2JuoS9Zavy1Oy+2Lr97QUGwcoSCT6ZW
1+LchXlP+1F1nN2UpM2K+EyKGG7qyHO1jx4tzsYr826jjTqSFOalRdlgvN1XxiPORNNpKDEoVXTF
fh/nR1Ipql9aYPx0wtJ/0bB82RBwqOxbK8xura0XyxZBwU+7X/jFaG4MQ5vW9Iv6RaAlzbs86/Vq
Ays0u8hSR8QEETQgRctxitMTZOFxYfNXwt9KYlC/YjjnZh8c1Xh6VFtb2YRmgtBGta4Fmn6MNJB1
m0IbIK8FdGvmPRy05OEclNEeYdOwUByV9OkhqT7a9iZ7DbjFiI0yKf5OXtbEf73ctzcH0OghU/Pn
LqnCx5hgFPCpZMkyAoPAAlSyUvM0TErw4HZRBHRGoHgpWkJqNDK2U0rKrRwWGVVX15bdcVaEdaYb
3DDdpzDxUutXAgMjhhz2w0yEswSLjnFhKxs4or2xiXD4e/7zs3qqrVis8x8uFjoLFaz2OBh58JQJ
r96AK+mrjM+DfiNNHzcNyu2UFA5CP9Y4eGndsmuwizJkY3iMhksojtPc/4CMXGPOJTsj0xjuq6xD
AEbhGJi6cci0WVFTl13M7FdW6yE16aOgiTuaPdpR+BG2WxwVzIlW2H5USxeXhyNiOdK04OEc5EJc
GVXN7QffYoDqqtqK9RmL8jFXHPeFsPRim1S9vUt0v6CfRvtzEBgBpNOgb+GGtxhCVQtZxN4rWdaQ
PcI1wPa51hVC2GDovroJhhH+IzSudB1FYEDxaKCoDooTgMTwVOAThEuHOizsJgk+kkwvVi0bvIMb
5Na7fXOJAj1kLVsgNdX7R+GyqSIws1uie1tr8ag+IK6gZ6ZjoOFOk32q55ZtF8U6XJnWQBIZ/Zaf
rTzIj1rg1uKOanC57ylwc/wssUikfID8HRMZ/Y9VK45qaLaoNUQ9qTt6X90z4HKzpWyH2jMPw7k7
HOrObznyByQogzlc6tQgXVuzyPGQT31plOVBT2uky+mE9ApOVFnk9g3DOfvmLclBN29imOz7obHE
S2Fb4fHPpbSZjrFIt7Ghxr8q5vXcsH5lE9ETdWJ1SN98tkuE/K3cVBSbRpufhCJx6BIZc197nuKR
oOvHtm4/nJgFfUgmaKrznrt2PH9RJEp31meQjXLv+9U/Pyd/BDV3f/8R+YJvuWiAjNK+YKoyrpyu
HTaydumjIX7IIELIUV5M2SbQbC090kAbtpF4G/KmoZueowMco+p3WKW3saDlHRXwpVGvq29NAplr
0gbraRwSQdRUUd+cLJpgkWb5GV8Jc+cEuAbcl7GhUWERzxDLqrDHcy2s7jDYKYQAq2xPtAE1GDoY
1spaM8W9bgMszrwh0qfKG5eyeknEkD3p8bhEwERx2VO9NxkGXlVg6+tiBkHAmY3lvQ7uJ+/BLLGs
lS8QcGId3DL373+TrfTfQ09Tmqe2ipfu35fkL8if+PP7fpAxvbq2tnEzIY50+NMt98tLlKc5nZL5
mm617bYW2DEJoQWP1NwvZVyVHyUt/HXfVPpOSdyCLRrMraFfCdG0P5SYT9Nz7fjJ96Z615gEN+aV
bTwlBXpaJkLrJ2ZlxxqzrPdhrMz1YETJUen9bWc5/dbSC/U2YRmx0Gd5hoOpRJ24ynuAng3D4qHd
WJLezPLUsjpBrJHUEN9rHVSnxkfez0x6qz/Id1bWUYJLWewdMMJo3kJyw+R1Fw4IHcqo2+HRnNYr
vOcllhAdIGh1T76hVg9dYz54jWm8QdiL91qPYwCO+dEC19bxG+ZoZ3MXVqOd/Ir9eRh25jYHk1mL
mR7T5LSt48A9yJE8GD6FklEo+Td8YVgowDE/Kd4wR12ZNHIofSYW6BIkIDPEX9qMI2BeatCHdv5S
+2A8CmP8klDmfwU15SsisC9aZWNAFs7NZh5xYz6Udkzh15hbeenPXMDmZmW1WnGRl9TGi5dE/sH8
Q5OKwYKm7tGke5eSW3vlG3X/HkYYaA+/TaNXXg3iIg9mHqNNnYelkmJ/jH/eRg4p2Iol1A1SHR11
9sW0l0rvxSfJ5gmsgApJi1CfZS3IYVw8d340nLxJrx81vdLONrz7xoUBBEn9UM07OYXcj13cuw0h
HIF38u3+lTqjeohNRPqoKXADExHzUDiPTQMXLRVfZ6T04xGLyOqI0TOc//lgzpgdbPd/XDd15WyI
MIDgBUUjR924Sx3zVY4kQ4OuAiq3O4Gj2YIidGdJ7JBXwtIxV61N56R0O5pHcYgxDtlCbJQw5ThZ
tXrA98y4Kdlo3NB/Z5vYMH8niOrw/mnzFyim7dJlEbqfyWtNVO/hhxaQI0twoQEmAHZL3cEyAdT9
OhnXHcGSzxb+AogAC+enrsVLGwe6361tXO1CGT5gCU5LJUZu7uiZMfsaER8UeTD7Ur34sIrOXYa9
wG1f7cVrja7Y3Lh6C7fUjFN8rgsr3EoEyHDU7ObrYuV2ExV6SZnIXDFeUGsUOhRy7xiHeEPIa/JQ
e2l1wbVxVBCOGBkIeKJZVKMxRd7Fa4iBCozhhrcw/j+4IByM0fw5Tlb41MQNwaB+bKx9jf1WX+8j
vtJFiKfdlqVTMH8YcEHSiV6sHGMfk258pTS2BRuHSxrXHjMD1Lwu96etHP55IZwVTHwRP4MaDz0r
GbObLEDlAZPNFXD6oksKHzoe5T4Jjf65ws3rWKDW9OEN3nrDb099re3lyMXUbJdEbUkZx43ol97e
DF3aqfI+VIQCHDyS8NJkwXIIs6hf/NliyjOnzcC9dOw85BAntGOjpN6hglzhTVqNpwLA8h1d7nHX
DxVCzX0YaEs3RpxF+4NGhZ29AuklOwSy9VaIjDQV00+GhybodhVERNYeDbTPcJtylyJavyR2+n2o
0zjZYA9Fwp6cB+vO2NRB2D32NFpW/+0sL70E4tCg7WimFukK5x91i8fmC0DFjHOjLnaUm+86cHk4
iYymihaaeiN0isavb9n70VSix2TANEdvoVrMIzuDWhJOoCbzaLD1v9y2GzdhWJonJ7bVJXYL4+do
25+1XZFgUvnmqaJtAZ8fvOW+Ry9T29tohCVAqCwU+1Bp+kJWtgmOt1hwDE8xXPGNQcjGztZi5612
62UuEbP5ujZf79WzlgjzIj/wzrCIBm9HsZJ4fmCBCH93Pkqr3MsPEQ/Cr2pQrO/PWX66TecZ60yt
mqWfD799R9evfYSZLJZDzn0FN/i67sMysrw1whXUvaBw63z0kq0skuQwGeIQk60Rp8bI697NHkcg
p6JwySCpJXBmEVIq9q3uoDOV9F5+dK3xS7B0PYraMA5Kxocjf0Fo8y4+fEnr7JRgB7jpkR7vYzDD
lyIYrlXnTD9sHLKXY+GiHKTtenWsSWH1p8Ud2l16yfr43KeW8Ws+wbD/fjLOV3ozPGdqYf4aOVF8
bNhiN/4IWhTKmh/5RyG5B3FwhilqP0xWmz9HY7+iQZm/4UdknzIsJxfG/FN6moKEFvQ65C+FAYZg
1dCli47jtuVr3VsEGOwbxyzOpdaUAINd8WAhEl314HsvXcbWEQqM95nn+gPKTPV3w+6kgGEE609B
PIJgrjLd6Rj5A/a1OJThnYLkM66qqxvpzsugJN7WLEuxxZxgIdSpfkF4eyVoL3/QOzV9idFOdwA6
bz6u+BfLwTxADrvo8v9XNGn/EepgOw7KWRuPHiRN5Lji9PP//iVcy/C0KdoGx76cmWWrjk2yha/r
nPNBib/P0sBH2k2OI+nO2Q3OPhzMfnqUo7SajF2CgexKMfF+iErX5gwUPhAcFHfA8tZQL67cMUza
jzJihvf1cXyMW1olpqdV75orvuiVKr9Utjgu+tUAFBMCgl/jCuW2vzEUFG+aF3/VmfoQZ2P3gIOV
slHaajh2ajhh19a5G7Ynw4Pux+qSmsp6F37wis1avCahgBBM3VMH/KW1dFUZNfbGBhqYJu4eYWGO
n7HZE8LDIso21VKfUMY+CmymkTNAjcUZIHlD/5Zj4Rz5dP+66sEJUVrKa6gtf7vkbR7hwl5mH/Kn
cd4oz+ZKizvEiX8OuEZkGNssNhE9zmesWNzG/752f9UXGEcUILWDaMcNrfLxM4t+kiTivotpyHfy
Mp2eE7Jk1zr49bCgW5nMoLSKrpCzUTG+z+S1MSFl2Q1b95QItp6IamuK8efK0/AGovF8lMM6VXEb
aNjCaWxHQaS71ywc40Wv5f6nPKPcVz7+cRYPr3bzEc68b38+yM1oUypQ0WwyFeW1xMlP/+N+df4d
IDTfr6QSQnYwkeLphmGhKv+n0FKtwqqxHazcXEqwXapV+Pp5/seEJhqwYMBpsPCNo98UL7Faj8d0
SOsHdfbwsNIhX2HXUh+ZCutjM58Vk14t+SSxZJmHDn1ZdykwVlClqLWr0680Dqv34hkDovHdH4py
q3apt4VdrJBzaODGgOroo6+sXQm0gO2X7yE8xSWImT989FqcFsFbH5FK6Xt8OIxDINLvM3ltmK9F
8zV/0FDDxmazssoyvOROKVYVO6I3ZAFvvYgxprLL074dSBFAWB6TtOr30FHT8UxvkuBVmuc/H//j
ZRUy97rFhBVdLo5QpIJS7IDTXPimynVTTP0zKk2SUbOy+mL/vQ2akKyUZPyA7LsdsMz8YUXkRDmW
4T6mIB5smAaxa+H4y7aYEoftKkuDeiOH8lBo8GIj2iOy6R6TmX2SVIOQKm6YilXk4xpcpFSZ+Jm7
NKC+Grs343PMtLHOa7N49qJPwy2Co4I47WZEP/UISh90kL/aLE6h2JGHVbFXvhVxJLb4VOMLrkOk
rumYLaXee9Ia9FIu03ZGeMSalepX0pr2lQiM313Sj+9VDUGd2wtTKdJe+rzr9qOueYcMy6y9Ytac
6SGBUqJxFk4OlmuxTVRnKa2aJh2dg9C9DZaJMbqT4GA6uGfZcAjnroPsPzgOTPX5uhzJ63mxzyab
krcrqFL9mGdPq4dnf54o8zKlGw7hzmO/u7O7Xqzl+1QDBS0szwSUtAQHl6SknQsLUDeLdG84mYqr
DkPHd5ZeV2bbCneaRVfSjVyr0Egx3nYjMhN4V5FbE3OvtPoyauz0Mopg2CeHnO3RUm6Gs8JfFWOs
PldQYBeY5QfrvvdwBzCn6iQPSeFWJzFgDfI/nml7Fs3+SwY/h2CrpIvYKr0HjCH+/UwXYJxQr2Ls
0axS3xQeit857FCbu0F/j2RrSuWxOujhsEZY2qx7bJP3pWuOz2N+60LcwCqAo7P8yTIlC6ehe0fD
KuXzVjr9l52P1jkT+TUwU9BLzYUDjHiLXaNJrEiZYpCX7oxZjE4pZCxaraVFZWQ2YlymnVVAJfQo
z2K//T5zUny0iwTfz1FsbW14sOLwp2x+yG6HmhUrfOfsS2QXxY5ctHFtF9mn64/NRZLBiEz6rLWs
ubCG6C/zSMyEsIwvb6XY47SuVN99HYYOPBBS5tC7pCvNXmVZAuRjzAoJL3PRPqjJAwtqsev7LsUR
YU5ixvAZCsTcqWpGuLFVqQU7KUzIJgclXNRzb5l+p2NGTLOmc3qxDKMXLHvzo0cOylIKvIVCUl8v
Qv2ol0RczPRvb5MTNLmQh3qY9FfVRtfXNsdKZcnAxovgtTINzs7MeJWHGI+zBXZs5loC7cnguIey
sdamUPpzVOAX1sTxz7hM0m09AqMbbd3sjVav9aurGtDyw+QtHsvgJelM/OhhNe96G2aZ3iaptwDI
8O57SNP0gccTuM40AqNdF5o0ukqi4NrOVC9RMlbP9Fa3sVtHT3Vn8v9HDn9BMldfZXOY2fNoQqxd
gBdsFGYd0PHC3d/PPIjEI8Rt366njdGO4zbAKuNDJ7UTEcj0AjMnOxWq6JZ8ZOUHvsTIfwIiRmdR
GR79+cWaNUZGzl76fms18i1Q8PRPQaLuvalrP50s1pY4IHS3lOy+HSRob9ckmF8o8E8xCvI22Zik
F6Unpg10YtubbLT+R7oYm4I5Hv2fj6SlqapqmLqgYiTEGIOWfy2zU20rkHZj1BS4acz4DDodOmcb
t/Pdozw4g8MO+M/YNAm5sJsfQ5x8lTO4qOC3dEmH8CsMLPuqUU5/xGRG0duyvjI4LY8ZvZGTMCh2
zNrMYdwl7LqdkioMG5ZV07biaGLET2e5fJJ1Wmk4TAx8a4iMvFOLW/AVWNDBJ4iJ2Qi9Gy6G9kMK
X1paYfhq6a3zdBvSPACNFKa1QTJAx8JXX5TMegW+ye/oGnVNu9Ln4Z1iZOGgAOuQHhoLM6xJ7lTo
eC+5ih2JHwt69tQFvEdVwxaj0mxWP736IRq/XpqRmzwIlLQ7ASfcykb7zsKRm3dTNzFZFka3kR1J
crPaZa+YJvtccN4B6d00o9d/j+S7mUeYsGmPEsr++zUJC2YsUhlms/goYqxKCYu/zQiFc3KIycid
GtZNP+J06JjeBfUtKRz4PKCiqwIakrID37Su0uyJoSg+zEK33nVob7Jf1Abmq2VkHUb7tljpGQnG
+QzQl226SkTV/eA333vqlwWULW9jzR3PLOuSEylxv3PhOQ/W6J+GYIyXf1oqKQGggOBdtr03evA5
PFl+QGWgBfZZiEjsc6vBgSCv6wcbQPEbndbd1lxZuC8exgitvQQ7U0j55DzOXcfW09Z+2riEGXDj
2b4GZahr13Ns0VmynG0jAtInCsrXUWfnelo+4wkCq0ox3gReeMfAaNolHjxsgB2a8Ur6UJdpf1Ic
8xL1BYAfq/0H9EvtNipetm7ZruxB68NXOwlYZZNxc/9FPxwxHJez36RgYqxjpzVPg37xdX/mWYKa
heI23Xbo7PFFs2F1N4qywTQL1KuC5r2AadIdKz3Ds9qHU8qTMH9Fzhbz+XowIevDpqYA5U+8JX/X
FmTtdMyVxVj7PTFUo+ttu6FWFrLprltv939YIAZBOhQj9Exnn+rat54sDOgOCfT+RZW3q7rSeqo2
u9/YQfZbIaAlpq3jaMv7X6DDbiAoLxlucaGAilJ3BI437PSwC9ejr1RbTLARHxBBsMUXLl6J+ZYY
vTZ6UHB/jEBaF2oC0SqWJj/mdGDm8i+RA/y8IOH4Fa18uc8SMz4Nob+Vb5A9a7eszGHmKGfiaTJM
b6+iadNVbMrTEgbb3weWt2eMdPG1CPJq3znqCHckrjaTG4TPmcukq9Diw/N/JgD03Ude5ekDnlfl
QQDubvqC9vPk5dYmKIjG8sWQvuUtrQL6+i4Yrv4hdRZK0LAHNHodh8tZUKXhYbpEuatBtxnMyzgf
0KV+Hwq9Jwtn2bdRfUR11VzrmYIkD47ojhSCdFc7/KjcMsABieSoS5ZmiJUxv0UW7Pp/SaJfgsHg
SrNTfeuWSvamGGgfhZchIlRhvsqDikM/hpDlkaWzWg5e2GwtE+cHrtc4HXTdc+kT2ZB6arqVQ8xy
7R3EzXHZiGLe/5jZVpYs5ef9I3IGaoFSTU9x0ocnKxfQrEVuPJd2RlzhlDu7QmkJfMlbv3qp3iSZ
PZ3sJxfjeTxIYdiZPssafCONzuRSzv8V5Zh8HLRaTNg8DSSHzU8HPuQB2OrEo3yX3g5FFa2jpi2Y
ulrjJddH6N4FfJa4x/WhwmbUgjuylevMMGkIlO2qPbLfJN4hHTAAzqrgXNiOcbL4LlXDJ82xON7/
Y+NoXOvMrB6SEqqd0LL7KIgbIIdoes3bchv7hXkggUVHmAI3fylrLHlw5mqrScll6e7loU3Qylya
RU9eMoy/TBrWC8toYHvldlJ/4IKQwMgLqlMeiQ1gNpFNNnTdpPDQc8YxUUf1zBIzTG0ta8DAphsN
iPlXEnPbC27JPUR9QhrcwOQ5b/vXrvF+k40Rnkc/tejHQ0WQn3OOplvok/1MrEh8LAgnG+qo3WTT
2Ox8/HXeE8zdpU2QVTV/3QWBcc4tXvlM7lJyy0r6VAn9mviBebUitzvaLRlySUxt2CVqdSSqds//
y/6lFOqbmpfVqzCviDhq1EPAp56SvWpV+WKGfb3M5j0zaXRvnUtzgYkb5TUL5tINGK+7NiU3bVKt
nWrl5bYDnXoJAXT1zENyVFfiUlkd6qf6owfcP+Uz2SwOx5/YpuZ7WLfbZnaBsguQ20kZhn3PW6xb
mMeQJ6xjWPif3cw6lYdSmwx0M4K/jAkayY1Gku3MHtKJMX0CfZVTFSmagKd520KeDYKzYVdotapY
nAkgA96db1RlPrSKX5+G9KHR6/Qc5JRG9bzslFaYnglswAi7AqdOEkMsfUjl636mjruxuVQAoN4w
gRTYLVlYOc0ssMyGHy0PbhN/mW1WH7DRpdHtNsNdhyI31U6xKAZ4HkkFqU92pERmFyQdZ8tiJjcJ
jHMf9NCZVvfbroN2hUdkuRrn7S7S9G6fa6q5YmtPpRPCv4JJVW9dg0rH7bPsGRVheGlCDU8mdDW4
PuQLelPjwWU5CLK2eKusvDildmgvTNsv3rA5tjYxKs1NZNgnCjD35gtaabmPZk2eYSQHdF8wwXp1
pq2Sgn0NtHkBvqbkJ0Pp/sriah2DYLxqZt2vkjS2TnGKnXyVlO5Gft6zyejCDmDyyDWVEKqVr7Ul
jNUueFAR367/nKmVoe3uS9UExLWwY+tZEu1k20MefLd6V6OkOgPK7togyH46GsKi1mp/YByjH/Nx
IC47SsODzSN8idKO5PiwhPuATd2S+MWVhtjyJs2pTPJQNhbU2W8uDFDtKnTH/qaZfvhE99nd2CPa
2F7TbkEzEE1GKNhaPn5eCgQ4UaHZitFtcRYwLzq1D1lGuvFGJFq5ZZMVIP2EfDPvEQ6Bn+aHEQEj
a3xrPPjBL9evymer/ZCbSDkIq08xqb9yNs0nCc32bmudQF+2Fj3N873am7TfqKBx75l5sVJVULKP
uc+8WHbNcU9teG8vuw0pYIGh/SxBKX6W07UnBvcX4QLDAv6LWN47IppWF8fZGcQpzfAhnR/S1Kat
YmvGsJLDthvs3X2mIt5Agby06FMbteVcQFj9vtFThy5v3l5qsepzB0LCkOBAiJ/qozDLN/mJja3B
GhU4xYmIBvsxbfL7dTdzbN7z8K5rwKXy8wPYWuILnb3kZG9cUdh9jfCRF55NHlPrI8CuI0xqVM1f
e7WqYfbaxoew3w8DnC8b5dUjZn+C7M9k+Dkq0LqYEJ6tkAieUYT9lVIwXxLo4nyiE10E0bTucZJ5
VlE73kgSeq3sznjz6Hbtest88ajiNpVF9VPNWrsQmv8O5hkEJmyjeN9KuJNwccX2RGn0x2LUV4QI
JmfZQc6go1DRtuZGDkNE8EsP51tqNAUxtB+9BWqobU3yWbdD4huvbVEdhg4ttTqwG89wf35g3+TQ
vBqqlZCctcr2ltXYePt2iLvjUA8gI6WPPR9CH/zNG+aZRm/mVxgTcnT20/bNHRyCImn9L+S9LW9/
DMwR/Be9OEhmmG4kw9GYf0S+WhAKeWMWpZCuXvAVqW9NhJKiGN7qISverEZLyFCD6J8EQXrFIoDU
agxzobZPGymusB3/wwsyl/6ti7o4zZ5EUYzvrEH/+VPmqHrnaMLuboA9sWZ7Roz832d5r35f+3Pm
BwGrc9Z+/1zuxcXZmKW/hpFt7WKoD11cByTcsO8pyLR4E1qH3j6NsUUygDXKpj0oVg35o6mz97s+
OsPhW6PzZapp/qY63Iy0lPT9MP7kanuWZJJKjG9+b1vo2HJ6xAn/mSVbVH/Tz43dMKHGqdFNb+VQ
zuqdX2kLtXihreIcnRgDzWFMn+UTUXrkFXieldGJLMwjAjYIMHMzwxdttoyLYn7kSx8WnT5ROgED
R0CXD0MHi1aeyWvBfG2ar8mzyPE3fuBpC2XmpgjM9Vb+gNO/HDa4x8NCM1bW4KPenEFFzFPrK5wZ
/MESYnpwxq6PtIEP3jCg41JTsmtw6uZxnJBNlS62Cgmz032OHmk0QE7snqS9CjSPz0q1xlMQtN2T
arbWlm4jQVaz9wrdGnp5Cj3Ksqe68gMkSNb0jtt591WYo72ccl2/NPQojx1u7usqJ+opKTRtO2f8
roxKrW8EYyZbLxtNbuTRPODnoGxNb0iunY2FoHD0+pkkzYpl213QMwsfDLvXj0UfGatu9hdUkncz
ccMPK7v22iCemjYeN2jD+C/GwnzSSWU4Won6qprdusdH9VDMjX15IEuFnJBWq3aTwAayVOdce86i
MDYQa+l3xf1Y0RdnOi8XZHkYp4n8lYAo0h9lTvrpTOBE/EEaYaniXVd7bFOiGvEa8UMrOdvLQyuK
a594QEmkM973rUXRO98bOLTAdCLt8NNhsTskczPvvlDQJFlNZriSdQUBDMwY9lStWsm4i+Yxnml0
3p050iRUgy89HPn3BWnCac8jE6OINSHqHvxYw0HVxwJuivLqPejR+GO9b78QNgV1rvVXhjZAmkNZ
BK+YIIhQlB+CjdFuikJnreQE1dxtjAwIb/tKqW9Jk4inaD5Uk/eoKuZwqrQf0dxyAsogDsz1iaqd
h/JaYlbp7P+WXQ0UWMvYrJt5erHgZ88k+wma9pJ/Jl5FSSKO2gwvNcBLfWF3r4k/XHmqHlkCx3eh
5cUWMnpP0ibO50OM3aroSIgfYCgjezI2PaYCOxU68EuWzmwuvp0p09kxNIZ5ySOFImoubZi1cc/L
64NHYPGVypzlSeEGLs8UZQVLZpNzC5XrGsni12QiM26UKDkTx1VfC2eO/6wE6ZK+oBablOr/CDuT
5caVJIv+S68bZgjMWPSGM0VSouaUNrAcMc8zvr5PBLPq1cu2rtrIAIqZkkgCEe5+77krXUe5y5UZ
P7F0vbpjVX/Q9RDwcukFEesH5lhu+fpo3ovIb14qp9M2esyooBjzF7VfGBe3fJBnJNaGd23r61t7
nnjTmi78GsTtY+KNxq8+Ro/WE2Gwqgns0ow5+OGDrusyo//gJQwwWTrlddT5AMrbAOGbHr12E+Fu
YCAZJ+jl24AqZ4e6hBoMRPyHFlNuzm4dnVPM3q9Iubb0iOJjz2xgJwaqvbwZtMcGOS2KYjM5aTgI
zxoOrl1mRuXWQ+y6p/A5D1U8f7qWY22ytAUNaE7ijs8ZMa6CJbuEY/IFxgkbFXPo35m8twF9g3R0
sSnhaCDIiPA8RWiuLfsiwK2+NaiDINJgDgO5T/1V0yZDP2KeWwJXKfQ3ZegfQ7szfv79IIrcczCm
8UbTZDUp8u7iF/ReCHqJ7zI7/nT4ESelPwu6oLuvioK5TT3sDZPdYBADVagM/j5Ee+2XxckObC2y
7zlZ7KtI46YWhdE2YcFBxE/mUzjqPb4IjiL5mDpSjwFeXDbEi3HRDj6WOhxcHw7QLFeaXWz7QpAd
fyIm1R6R2lOalXgqxHBJSitfqeVGMKTX/WQ8z6a3XHP7HYzcwBQXOJ9Xj8jo4Ax+olZ58PyM6Bhy
BDIPZ96KwvOZlkOw8RBSHv2syXcDMcBbJaYb09K7p3NKC8GGnsONfe6BVjcNMdqz9EcajCi4JTTh
LhnMJ9/M47NqOfCO+9s+sr0XlJEkWBkxszNTOGvsqQuNzPFfKqO2RO7oWNUA8z7b1VXffrfIm1GA
bru3Prre8d+iyv3Z2wIlWDHNG0fKJ0WBo68WdOuy7PbseCi+TXhB3mArpVuum/5iSTusRuTRdvb9
TZoTFBqXqMvVZdR5JCs2jliQXA4vMHLmZ0ZtyUqz2/yJ4tcBqjiXW9iC4adhv5vm6xga6QcS4vTg
zpGxUyUzDyOIyT5qwjQOJRUIIIEgPjo/bi5sVCBn013utAjERsOk8sHEOEenUMs+fK26H6u0v7Tk
i21GXf81xGJ8xNiPLCmkP83NBheSk9KUlUeLOsLKu7/1LuTgZBUpBBSzmV/F1MUndEjlkzsQX6Ma
p8hssVqgVLtzCaw82FlF4zIs/Z3lFwS3yNLT64wKERzERrVNFZD/j7clPhKeeaBYQCxPdw3PWU38
QrZqjYQSm9vasx+PNKPpeJc+DhLCsn6qSXHbNcFhavAfGXIEyDi49RpxtoIGcmftPaGbw3hhMDYi
o5yU5niMGJ/nPcAdjkrD6Q6dvWxx92OSjQ4VV/+LkRKagubQpXtKzkRkr363d7KkQ0YBR642ZusI
sC7ctSMJZrk++qvEycPr2EXeKY+xMRK3k30DFxlkmvhmYV9gyTTHs99O5YM/lvnvb+guH0iL7La2
B8hozuElBY+J5LpDqyk7CEnBTC+LljswNTFKvh5pQXsAn1b+go/2xwGWkkPia9Lnk/srhUOymhp1
pOfIoF2d4WbOsnIZGmdPguJaGMVy6aSmr5FfRGBWpyYBK2MRAOmRt7NXNcfiRuPOGGyk+1Kxkple
+Bx6iFxtZKxTUGNFHSwGMjO5Z7TNCyKc5DtlJlZ7UqfUyuJOjHCB1GNJ31jgNZliGkXUnWoLN8dY
sCV81GfdJZzpU308KhsBAalNVnFq2a5TAK+Uz7dacA6t3Jg3PSdgBssJfanFNu/VlwCRC6RVtHwU
/TCkkmljtou1dlE+3rYpAx+au9ulaqadCZsBr6rsrfzVZbGDiYwKS/RHN2Gy6oyYZ1Tvo4mt8RQ7
Ha5H1fxguzeRrHHWtpMW+M86GdkvKZ9jXGAdfb85il5ArJT7RXZP1HcZYMcPWaqdXdMbHsKoZUwv
xLFuF1JD8YNfp7SKNzpOeqJNk7coLLX7uEaanxfZF7QL/vNSJ2ApIg1fLHXkp022BS3LCr235e1D
qvq7mj7szZqsOkI18+6Nk+I29tA/4d9Kx3esxOh5ovLtBmWvRYpovCpJc8dnCtDizsjS7JO2E551
EeHh7vIH9UmpRG5vTSObb9ew0i6DlTvXg22cR6mdZ6uM/iBK0WSqOV2lmfeGhqUgkFqo2Jh28ZD3
O3X9DijTVwi93LWn9fNm6jp6Kc1USIpA9dkZwS43Qm9ze7dcZUzw4XGQIEO7uc3z8R0fR1xiw7ht
qCq8Fjf3LiqWZKsjYl5VTX9MCMNReg+vMIrt1AfakW1K9CYfH5Z2bZSa+06+NQrFoeOGZmi37xFD
2KzZFMZ7m5sFL2y+CyTxB+u5QwzdSCkYW1fHHK1fQQ/VNjKSH3PWtUyVNfelackzuf3WwjXX4PfE
g3L/4Wyjk5hJ00OVloybNaw0bCtKg268sgZYk7OLx7h6hV/QnytmDuugtN9JUPKftHB61bDMf4O8
8udBXZ6wW6/ixXF/4p0AA5gwpG7YliXsf35oU/GtHEvzi0HqNOO1uXsGdVRvgdn2pyLQDkWOhTdM
W+cSZ1q2L/irkZ9Zv49C+Vgsv/vn80CuHlgsXxN2XrsAg/iV8FEcDfUYvToFYxIzavWPEtt6pCPX
zF2xLZuJ9KWgPdkBVp3VaIXnJNeGnY3+6jD5BkVfTc3pIuM6sLuwDxFzqesYMAl1RuRGRWJRcyb9
T3bhn3UzGxSvWGzYKwcPY1N8MVXz0SBMYJn7YqNOkxredFzVa7qT01NrMhIO6in5HtvZmuCm4Kem
VV/kCRT96tJJdFIdMBZt7co5GNiXXloI/Qeyx701+CWEHsL4amg0QaIWG1GUPuJIsD/qEnsP0oXm
CURhtcuoaqrwpRb9ay+RAItjaqCXiuhBKVyV1lWpXlvShoa+jNeucpdQ99/Ucr/NWtF3LXDS+xGp
7U0gXZfwd9jpRSebGJ/NIHlj2mR1qwHq5X3QevXjTVo4hPmzwocwFfAvFURSdabYJGwDL1mtnfoS
Ne2aBuvrMHjpWSDufCrB5VzDHNyQZTCXCKNfAcPxBzON0/VNDGQnG8NrtQ/ThCXC/KY7mUH5klkx
g1W/1leuzOQohHjV+6x5cTHJHQfiBDe0dO7rcago3lnem7gwTp4c06pTc2jXbmtba6WJwr76WyuV
tAZlTVH62zmtd0XXIoJWT1HfSOlLMivNvkzLMN5rRBMdWoe0XwXY0LtpXof0OU5iOFYBYFR7pAxw
e7Lb1fDclKfx8kSnojpBe8hf0C+PWxT+8U6dZl7fnlwbP9ziFJeG/QHghmA5QVssScigDUIAIJin
gnrKzkDjECqRwKjKN4MXJUd77o8Ubs5JdDqK7BzpvHI3qS+Z2zgndcTbX640ohu3WhCY9WoZTPCx
Q/uPQxSK08pBzjENAcT63MCpzIq2jeJAe5mjlt8uC8ofosQj3w8/Rte13ghcfJrdaPnA99Su66TL
n0RNJkY2iORMnMuAXKQetpPsVpDkIE5uBUxpkKfSQEPAWg9nUKIu6GSvuzTTHtQnB+uWhmWZ+Zvm
GExTWdHjnAXSKE1OpZ0udrPxNGFhXIXMntjHdM9OnATHdiQ6AkWg+WmWT4Sqmu+dqcHGy49qYK++
OESlrgej8Pfq1Lfz8KEZsmMjzY/EED7BjNefWj/cqp/cyLPK1zbq3dT0IN81OdwquBgQCKnTzSlq
9vU4Mudy2HEUbatfilgwqSbaFX0CZW0Bsv2LFjK91sbYPAjSnLdgaD5NLRp+JfMeqAOXeS/ypxi7
xocxMc2CLSqOxkBSnFfeQAeW7F+lvvPQhdNRyTfUF10rx3VehfG+a8zD7xnmgsxloFl4bNpQ3kHR
AaaDbmzBIgdPNgG/a7vv7C9RXH/OUA9/dgI5lYRwTPQItqLpH7iRmbemsW065aYyTKIAJlpOg7DR
zC+gm4JZokKq8rHgTTnPCV0BJQD45ykFVHDIemMm9rtzztFQjPhAJu21JIODBNOVNkXJi+IeyDNM
T8mLlxXH29pWwLQc6FQey7jxN4oU0cAuptHviFVFL2yTSVeVRwb8Caf+T8V4sVOiMQYwdjpk5y0Q
/XAbK/mEWwY7HMjZOjPneKeeq77wZhzHJqnuiVlvNpAF6czq3nRtbXG0aDYibOMslRDGtnUaGPJE
UKRpfd/Iu7gMjr2P6vFaicVt12OR7ErPMQ+sp99vqEUlP2t6GlwdcTebKb391upnE7LcyUIM/Uja
jJfbPTXMTHH1hcD97/otFRc/JjQQjWEBLjdoImLE3dL5aQf+52BFD+pToNQ9eF/g907AfxENSfOz
UkfDv9SMkG4Vbfr7FKUOUIz8OnQ68CDX6YG6sDMk57v4YMBHE1MGTw18fNy2vpgV+1vetoRsh2aE
t2zk14yG8pUwVSongM6blhJ2pS4OWgs0LA0o/+qUaaRxJLpzJfBgbBP2ZHSufdmj44/JWJOvQKGM
dd+ihfOJccKtmWyBxlY7BTiJdT2+lI74QjvY/U3rGBdDu+3DGOERw5tjhChKa7hqyTht/zqa22S8
hjA4tzMGOT+ooDrLbiNS+HvUSfopycqZbmlNpiVdRFSbkHmJGa5XjtWXVyrz4Z6W3IAmrI4cigK9
3NXwNfaFG6TbNId8XOt9/hkC2PFDemmaReeWEDD3acmDmh0qCKJ2aZ8HqB8nj13n2hpmQHY2ZGbi
PH8R5EDz3tO+ZKP53S7ZDNs5kE9+RcWuykZ/4aNCsHA8BoexIHCyMER3nOWRZrGiENNebdSp+oZ6
yjx03ZEdVHQa5dFf35Vtzdt/cHtev7xBIffpE4TtY2BOQPmSiLqVpt7ajnkrEiAPAfmRc3+w8f+t
OnoOB/qR/kr5eq3Z2WF7CJ/wVI3PvxubEyNnX3mt+/t/WUJ5SKuejCYl3Sqs2cdgr7QGjJZTi+Uy
yhEMaUFt7WDmPqsbMhwI+1GHktpG9U5d9fFYhkfhZ8l2GMrxYKZDApWRTX826M8+7Sqsch29jzFs
fymgjdVf7WxYfgjfGlfs/X/3Xru5fE9HEhFL2U8bGJ68213y1bZ5Q8DlWXPoXgKBFiU1STgZc69H
e4FhB2rkuIrp116UYYdOAGUFdPM2cZe90+vtoZEtu8EcslfD69+6BSF8tHjfx9GZwXS0eNllqzsf
ml3PPGxNND2lpnpQL4qtaMV4SeVTfPrRXPZ5fEnmgcjwOP8Z5tOJKzz/2QbdKeVNu6na0bhuGjey
biipuqnfBq3HG0P7560Gpi5/76nCIjE0OUKR8Ok3TibUYbYFj0xxjY3DdPAuqewCyhMLRDfTmYxi
O9/afup+ER0iJtknzrjU2KjlJy2JqmcNBB1UVmbsRZoB7AgZohaXNA4LMK+o2NVP1hNa1B5zMM2P
pzdzZvecJk90WXH4IpF3ZM84yCiQ2Zsll9ArSNQYxVEsxCpxub9M6Mfh7ZdUUHL1r+oovvNGNhnq
xhLDRAZEz6RP3dmh9ZH6lY3G0ZFs19Fy630CAmrzHPS+8R4ZsXPxEH+tlFI9BzKxaUiF8a0U9Dlq
hufSnn6pXafcYuadO72ioRn2MxMakMkG4mu58kZan5yWFoEx4xaxseOp2M8eVurIyo5qDVNnDutX
byzGxQ0GDTT6DE3JptOYeuk3nTj2X17G5BltGaZZ89okgXdv1TnOYbjZG9tn2+h1enxvjsybo8nO
vzs4bRuj/RbTJ7o9YcqxZ8Q1g+f/+wR4nQy0J+v4x5M0sUuzrPv//5d/PEH9Hq2Zh5fOi06U28l5
pFO8qmF1fUyWAWxHRFLurS/PVo/aUz6eOCLb5iZ4e9zk1nuP40c9302YzrRAm/YMhbv1hE99O7uC
GJcl26tPZBwv7e+Fr2TgMiJ7o3SUdeJUOvT98eMvukbbFLHEOXUbWAyzI05WTNJyGHjZmcasets1
exhWhFmEt1MivL5pNlE2Tj3lD2mGAKyR843JaO6jwjVfhxIUlmkOQG/D4La5I3hy3hdV/vs0z/x5
33TdVyKA3ZUT6jEaFS9cQ9gaPnTPf4/7aPppmeW6Jvc5WuFO2aQ1m6l4nj7NXjNPrcTEzDaLZC1K
D3BLHFANowst7Nx/H3T7UtU2lJnefdezxH/1O9HukBnSJuFifEhjJqcpyR7rCTrDXQ3NaV33XvFk
+/a4K0imP0cIFU+k5LV7Xgz72qfpuSkIpFcfZwId29pdPgUW2cDvzmpLcKv5XIfr2S1awFZEZVdW
92b2EzlcCaRFquD2vlsostRIyaxNmNv+Ep7QG6bbXs4iPXcV1rYFY01U26FwJ6h+/Eep31Pux3Gy
QWqfo+XPojd1RKkf/j6i4mb3D7mloXrXFmS8ERLfRRW6y1iRLWi1P4wBCS70h+JtIfNymatPfSxp
4qK4Hi46aEOtJEmSWfPMMBKi3hnQkndVX1rf26j9g4dj7iEXy104FWQKT3Tn1PoCKEKjJvK+YYvE
BK6+61AsaMQZOd1yqf3UvH1WFtqoMJOs95gIhFnjY0KB1N7FXp49WNPgrdOkr75ih90opBd4l3gF
3FF/CXFR7UB6rXMvLMmikH59a+IvyTQS5X3K2V1eAxRQYuHO8fWjOoVCAQO7N3F0T9VzF6f5dx28
MJwXaEazTB8ZwGTdBbbb3G6EjlPFd0tv/j613Rp5lUwRiHWNgMs0fdRtfmFtbphfqcxeEgGxEEQO
gtjyEksK4VJqwR0QGbANcs0oW2akqR3ffkDkG989xnc3QklQLx8lJAXmXI99HghCR+YCrRR7p0rH
xIuKFZtXsdjHiiLrGC9Y+vSJbu3tlwoQm6QTnVF1E9cJYzrFfz/NShqMWtluwyqKP4sQwYOWLNHv
o9K/sAoNj0w4600eBsOD7SfigIm7OHaFQaNW9sUsFARJrUXX1Kg0egXLF1/SFtR+uyQ3b82VhlgY
r4A5uP8hTtO0jD9cCyAofd8H9WA6js5l+EeeZl83JhHBObbkUlj4lwgGs+ZXt60SVJIDmgvh/Mqk
v6+R+k8ry+4N089O0WwWn7PAGhdHM+pepkPV0iaPCIjYljzZ7pNLt9Re4Rk8sAQJrjl/eRGpuCyz
9YuNOrpVnL9iFTpoeW3Tb7csGcEX39o6rThkRVR+4b6T7EZopXdpk74VrQctR2qCPBMVDJfPsvVn
XOxhZGBqxbAdwDq5T6apXkeJ012WOr+GaR98nzggDcVXB2G676so+BBpJ9axzepQ9Qkj9Llig8O8
E6ZQ2oP7sTxrPY9je0robWykEnMf0OaHEY9Gopnaks4YrlglyWLPsGF99F54MdsVJkops/VRRIl+
eBmi+r7TUeDPDsPs1pPI03B4cORLlhIlk7PXpUBm5K10B0ayoK4VKEOkw2gyJwQypmuvVf1qAAJY
jdC9T4pCMgcF82uz70g1lXr30ohQqnjAXqPOcJ9Lq9HWIY57q9lPYuBu5OVcDUpWvAQue4nU73al
zq5WHSmGeeka5gqGH01Ef+yODpaUKwg2glLy5D2x3XMsl/hazoxn8VqmNN6n0MTo0OL6sewKBgfc
C3mno894tpxSINqioAscTb/DBCaYey3NFYlgumm1tmWg2f7oFnYvIV7/A9yZxnW8ZMWB32jV82hY
/poTr6rdd2RmvfzOP5+S9TYYiqpnLVNvIBJBYBCLjO1reWtvrEQUFR1Wte/11H1tWub7bmS/V1OW
PMfd6K4E/oP7MRjS64K8edXPVkEHA7WCXTfQnsg1uM17c1bPg7sk6fomQAugjhnh6BztAqwIIGWH
fHWpsWi9FaPfBMS/jHm1QzpKmQesRdJxAIXaZ0+AYnWBxKp5ZR7G60XWZW0Q/pzj5qoEcTRvq6Mg
G3njNLH5nmu6y8e13dW1nuyUTk19oVwjSkhbsmMtr88ydpZV3BX+KqhAxA4BEMSRO9rN65Uzu34A
V39QeS16TFMv0WCeSA3lkiGWEJr9ZOtZ+KTpzX0vCHppcLIflRfTFdW07oLgpY5c+rx1qW0QWbuf
U7FgaaKXmfRPt3JoAD7sNouzsq38h2CBbjeiRtJ901OyG6dxAidrh9sngutL1zMwxhxhbnmqsXTv
Zqjaa7X0+yRjHRLTBb5WRvV5DOb6wOStPkcCK5sb27tUpgaFDgBet4Ye3SkDH4kG/mEUBu8UISUt
7CXaWAAFtBy20jJvFUayJl8ehGU5nW8FmR5qwxPhluIw9dqMQwcVACO0d3DFuFfhXqAw5HWKfgam
Iw7QfW1eDURoY+cauxoh3Fo1M5xx+szsermLKEYRuwb+ixk5v2IcQYTVFPU2mdhgQx/2DzTluhM5
GmjRQx8MzExJRiwXb5tYhnXtt/MGztVPtevU0FNe5FllhCgZ58HcxzH5UVJXHvXpi9UO2puDDH2E
Nr3hvm3c3lZRMe1KZuFc9JLOe8vnAb8FfSyRG2zcEOb7//ySTWgNa9M6o3BPVp2VFBd9qEY6Lah2
xoVP6EINc1AvwzC33+rWsB4qjML55HVHRT2uApeuQsNrjBLhu+fjxCNtN938e/urbfxpf/WFpZvA
43TdtQ3Ts/6wtHfs79ulqdgqxcyZ+ojgGH1Z1mUEZNpsIrg2qfkl8ESwFXIcXpqpu+q9Jj9NWsLE
UQ0VjBiCUUXL85741+o0ZOJCKED6tclLElHm/Lsw8TClFoMIuQ5aTs1OokVn/pc4Wh11ffFmCu3A
xI0el+9nZCxLMrvCs+u+SSfcnPOtgNRL6mTSXzAdRHSou5MaU8xNzzsh6LAXw7Qz5sVfB1OEs56K
8G1hu0JqDbVnI8pDQsrzjtsysY9QZ/ZOG5O/jtlQkE4Q+SQ/ymazUa/zfupuHpchH4gnz5vx6Lfk
SXnBcFcKjQlsORhPfx2Fmb8n8ghfT+UDDQoIiMJn5AC8k+cFjVD1ty0EP0mktOLy1GNWHiKCdwH8
8Zii9qg+3RyjyrVrvNyJ4W/1MHb37ViQSTAa8Sd2q3TVVvfJwqdL9dlDL+4YGkdoCJgqPtekkcv/
L/UYbHm6f1Q/MSit5I48oTflB8UqdYepUtw5fhZvHK9cDtwa/N1Aw//Y+bp9Vmvc7CzLfgmLaFv0
jQfyYknu1TdSkYEGCzAin1FB9iv1YAnQ5aDcMXGKMSvUWrEtQju4X1o+EKU0ZtBXJqhBZIdJePom
GRNtr6p9nbdgE8nTqHXu6ywxyYwzMCWmgjgUvbCP9VJXj3Cur2FYOld28DpjuMsk+3Vq1zLIo6k2
EsDomrXNF/v3N2gyJwGZo0rA6mBY64r0s7UieBXwhPfKgcLDy+yZq3ao2HCj4T9Y1Vg8ZvnMZ7XR
hu9+thpyZ+Vo/fBQBzJyJUYqAHT3CRlCdVRm3hw32hq8m7Y15t66DxDeOqNeHDUpI1BfWnsKV8r1
GMZDeVQLTO3Oxq5DSb7Rkye9gLztOnb7tER8gLHJfK+jvoULlMIvDRDAkzQLL3+AmmJJy/iYQuom
yXxViMY+BZZPKrTEzLs5zCsz18b9LdeqqckTqsp2X3eYF+j5t/M83em+PW2a1Fkl0+D88LQZq6Lp
WM9674REdeH6wrRJQWmX2lrvFubJkHfutY02tCT+Eai61/o6WrdYNM92ZVhvBgmZpTt+gzWQApjt
R+Js5QpOmbHQyBvzFT5n46jWXU23++NtexEBWpB7IoY3azebs0/bjx6jjh5fMlX2I6Ns4MeaCfuj
du+81LFe7Fw73xTJIDQ3ixntb//TzQ+JsIDrWN621CZPbfwaQ+83g2EQr4iDGLsFQCpvZP0KiqE9
3n5NYTBWMdRy23Z6vWrGvNm1kpg8DYO9wQdY3eQd4eCy9sK/VAr7utLsHXmZ87bWyaJYktzZufKU
G/ABKpt/QXodnQJsaRtlyymMSM4U621pWBYCZoSBZetVH+WsV3R5g5+YHkkJUI9D6V/DKSLkprcc
BnmzufKnjJD6plxXdQdjWmLzmcp0W6PzqMBAjoEZDJo+3rB0EfrBXmmThZr+A4EZHUtlICNnmzVu
AlcvKznM4K+x5HkpHzya+/ZRiawMQBYAeLtlhZj6U/2gWt7tw7LbOVosdaTpi9J1KpVOkcYvGvUi
cKJ2p56ttmhFRSWs5GwhmF4V+9XIADARPQStaZxjy9jefGFsW4snOLxMgXXgmo1HvnGFoyXzkFfb
YLSJJJ5XvAT9g9poJknMejHxph/VbWdmHrljy1HdZTjd9iDBm7WDVC5b45GZVmnvg89Tv4lj2Ugh
poCRd5Xndx5hgPe9TZCg0wziQj84WeNFeAyiOobihKUBqJN/GQVcJj15AW0eX9TVa4Au3+d6slZ3
PPVLuIWZbC02JzXSxsdc9OMG/ZOObSkbSLYuepJWen03NFV+iKOAj1U2jFsDld22a/3x3Bq9dS5Y
ZbfVJJDCp7rJF+OFKt3/hpH3pWRoChQ3Ce+WMAyOJRkGoYOQxDB7yJkVEYKZGKJzhj1hzTjEfBfT
Mm2nkXtGK6avt9Z9k/HBYar815c+SPoDxoP7fPEQPs7Jq8Eu79sEaNCUVkMXmsSqJXlzg2I93Ldy
0fTU+jlQ5G1vqM/Qz/aVqbub3wI8p463k44jrMx1/VTb6S/l1GDsQjVXefM1HX/6VqV9MyKPmyci
zYeO4ZMk+SYNCLolzMJVUTWnm0ihoEhbeaZzVgtcqdRbvN/cdJTQ2nN1n6hZsQFIh30StPjF0L6o
DYpPOg7RgJ19KilBvThtXmqvtA+kS9Yr9HRvLZQWK6JvSNzVIRWucae2Ju55hHt4Zk8xESWl382U
QSvfy3ZlZovLHKfOvsk0hjkDsBv9lQYzFgGAVutCjPCsjWjvORPagHFq6EDYBzKGaeJbnbtBsYBY
kE66E5XlyUBXvcZa5tD8w63exwxo5qDmt+CqAqDoN/sF+drGkhenvtB4W6K2uOsscs65pSb/oath
yabFXygGiEeCxFrDM33PErhArT8IXR2NeCEGMjbGnI1ZHngpAgH/uZjbET6C88vTpGUEg0BQxN/E
UujITCkOqnGc0XZvVX0nhH+YAA9CPgFRlbX1r4XWnmQlFo8NTtpnZnT5o+cjQpClvKlZG6NPnHsz
1okjSaL0VqUx0DSupTVPVyNujKtL0xy75UltPvxKweUK5nUKS6L24xkdyWCyAXB1vbxbSbyh+6Oy
HO3hdpxRmv77/bQhX4+/vV6O51mmDsrM0m1+BYm2+P71ibSG9n/+S/y327ckSdKz3+sOXjXLIOoD
pPq3tO9vB/IRfeyJF61x9v3z+03cvk+NM60SF/E2vZ50AN8gQ4lU77MKJneTmC0KzGz8qUrwQTBw
SvT2dY6mt2bELfEk5ulFdeRSpwnXlt1a+//w14k/yRw+DTaIbTofB883LFVN/MufB29lJEzYiO+Q
VgFgjMuh4j6slzicjTUNxvbBpyNsAzd/6PNpWKEsj39U9jbse/fHEHmCOIDaWeV2Mx3VBtRGjHaw
p+RQNuYWX1r7qLpjujBz2H/6tc5a7FHhS0g9dG9kSYmyhmyZIaFdersX2HWdo8JZgmvcxetQfsQq
WhxrpoB0QzWHmducQWXNq4YGuanLxjnJWdTfByuNEOBZU4VTWj17NmMUobVfbUI0MZdJSn0Nj4wl
gE8AG1RIHd5OT7/cbjTEpjYdQJedE9j2qSsTB8kT2j+1t7MDt4PsQ8CAGMTbrRNsLgh+uqC50tUB
n75u0S+/ugxtLiyhdKBQQrOODSBk5GsJXQo7PdRQNvSIadUX7/P20vN/krFMB8Oe4/jLVObZPu20
9oAHw3nFy36/DPj2ZQnVRfYAnniGocgUtzm7aAtWtzaXibCXXXizztjpsVjxgVNLMpBjZyRapcD/
qluHNIyqzR8udEL8QvQgElJkDSVh2qxjG+aQzbn3/Gpb59Od2XvPt73VCG/qUgc1MajK1p5N4Ppu
H22Z0LpTP8RJYaBRRrujcIm2iPc1D18NrfnZCPiOyYydg50UqHcTNbqyd2aTfrkt5FSHn1Wax9sx
sJv7mxLGSskB1cyoXy9g6Xe3vhbTRRlSJ3nUcU3XJJMlmvpC9HdwcmSZpk4Z8tWrvAGWmJqIc9tJ
9EflUVKWBfUYBqj+2HXuZ4eB+UjOj/UQuIJZw7y84AohHBt8Kl4gjhbDbkEYYOJVp0Gg0RtU8UBG
xBr110u/1EO3R064vyldueCufWI7e+g7Je3hAg5BF4fjZsq0/GrSeNk6FSjbRZ4iH2f5cTu8Q2lN
A5f1GsgUNEqcyqlZnM1xJtxSJlxi9hCwUkY6Gk3tnKYIEdw0helVM0xxnw/MZ4SP6eh2WbQd1xTl
aasbNFK05fjvbyv2/+lB0Hk0Tdfnrql7uu78sciwWnuCWWJ7ZxrmKY3yet05kfGqjjz8m/cLFRZj
f2G/dLVNnz+jrDRF5LxkHco4AiTnjZCn7PuKE7gp+Phl77wsZQRNoMsv6p+6CbDNMhWd8XDDMpYQ
F/Y6fsqxGMwvdT9fb4AoGcdgSTgUEvZsP/pI66uxQ9rm4ZYIxXRa7D6gk+rqH7lEiFdLbD8kYyOu
DbTvlR9V4iOLURThVoMopkg3Abab9xFdtcLYaG6FnreO22ezLOb/0NNhgf7bIuQ5vkWbnymkgWbZ
ZB0y/74IjRhcx9QDc3W7B05Ijs8a/mnXs1y2252/0VJh7aJ5JsxMVnZqMxbBcW7sFjqCs4SbARnx
vpmDansjmvnx71MFBWFmgXioyLiK9NBbVpPlzjeJfqbT07O0YD24U/xYJ4UhjcqMsocY0/uFlKny
K5gVd5UFjvHQapqHFFm618twfsqnjryULEyP0A/0l5Ybv7L8LU5grMy+nB6W4GXWsMQp/gIlZrMv
fPbgTl5/aOQSEu9FHFSTO+4mroJ4PVk9fTmtQcHtSsyfYWdYhJBAsbFipsH4YDez310vo50d/ASF
o9rlw1eq7/K0+xWGRv0QAAXrbbd/bryKfZko3b06HeZ4PtMO+LydUUA+m9H81jN/lvEp5d5actBp
eYVaB6DRXoWJJwntp8bOyTGX34UlE6wV36gaGXULp5MaP9M91rTV91ETBodWT9Ftmc5AjxKlqJqg
9T7Rx8B06X5LX0TVmQfEHvNtr/q/hJ3XcttY122fCFXI4ZYEMylRwQq+QbmtNnLOePp/7E2fVttf
nfYNCwBdskQirL3WnGNWI2T0ypqIOIuoHO1cuY2V3Lo3L8hS7mN62zttcbl3axpiSQ31N8RLZJAs
AjGCIH/EJnZ0FP0PV7rsJn6WR5yZlmq4uu1YjqaapvH7jMywczVOHGOEkLSayiI44RR0X91mKw3W
qjO0e9ZHQIgE/UKCMErssmbWnh0Plre0eJaM3QGruenTos6lX7Zl9kRi0c8tIiTxihaoaS36UTCu
vO1t9UlO12pEG3bzDHS1Tgxw34IfFkzVBiP9Jl4Sxa9L4E8s57HctymIDlPZq14QPgxkDzCkgPU1
Jc473RoNXattHsIWz0715Q93RP1X0qj4oCzLcA3LNC2d9aYn3v9XoVU3XdTRzqhPeaRNPk+B7qTk
mp6jbXSKlSPELkiEmA+XfHYF2Qq9XRzrBVG0HfSbsfnuGjWnL91IT9dwqcjndGBcoYQx8NZQkd2q
SIy+vRn6+FpFy6Ivh/mLe5SzwTAKwauwUEIH4mzIOCjP2PbDM/jAaBsF6ATUvvRW3gYBdfkQq8S7
3tzot95LiWD0INty5lLUeC7nDQ0712cQEdFttNRXxp0rg6nsu96WQJu65AX64bRq4WHfd23/YJfk
ouXRaD62bQq+n3kvKpv6ZqCrideKhv4xM9uWnpBe71G4BJu0bZgss2q5UAeN/tCaNXJRw9vr3NNO
+oT/TnY6CNq7JHaZH25P2bgYD7fIhXps9mE5/iUZ/o5A5snjkB1/3HpD8M1+c/YEQZHufxqHMVGt
DLcLfVoD3teYcbY0QYqVUrQtgsrF1I1rTZYQTWw/tCYThJLw1XMYIZSM6kq9yq1EbJVB9VaHSnSg
zj8QG11cc6G/9ByL2TEiCx5UGo+mWNtMVF7RBqLeD4xhlC0jaTGK6Mp6XbYQmK1q3DLlHRCZFaFR
AjrIGh8GS5wCXgy5Hy+RyhsBtaf0lKfqCBdsDkj6lf5nU7E2vRHTFi1tAlvDJP9e2TN/JyPUG4tp
CXDsS07VqJHGqSgBFl6ZtWROWrV2xwBvX8gXgpZsOtcGv+es2sMlwZKjiylBnqQAyLPoqxvE0/YW
c5TkPxxm07tbi6cpMneFxNzejhMtOycHfrlz++fYCOZzMQY8+IMK1cStjURiq02ArjFealzYGxhG
9sossu7o6MP+8wuOQ6vZwHof1pJPaQtm5aSoNWAcSEliKqbZ8Os9t7PR7/LTEjqY67r2LF9r6nin
VTq5wnOAf4/6iphy/edWm4FWQ+zvy1sM93MuiETFMiX0i2MVoZDLzcNi2eNlwPl5sYfoPZjLM8lb
hDiNzFjcJXm7fQ5yd4rG3TKHKKVg+sRWF/nAwChX57x6qofx2Rka7oThvI+UuY0e7EJ9J5mr2cep
upEWO5qw1WMDUTpwn2LxVB4q8No60p+nFhV/C4R28oL2inzcWy0xc+hbBREoM/J/AqfkisiImPxY
Lbavj1QQjs2BXnTnEq2d1w4XjBbzK0bpizvpL2nbblPF6b70T5moq6bQJvPTGJkIiF0rH97cbJzu
yArTfApB9VCFSfky0CuRUMxmglkmT9eEYg4E2UDysdRDeJbNbHPUUIwIB3iaswxDYYqySSxAA9u/
AbdGW4vPnvjE5Yse2IccgvAq5bZ2z5+TbjOEeL615Ma598zEt6d4L2+AFY7R4+1mhjIUIpEl4HmJ
aj2hULAZpysrqmz9wcLxvfKoo/cOp/sW9SaGzaDqSJd2zE1lWMoj5u94TfZj8wzN0yIlBGe/qxP+
3rWl50c2sh/ZMh7ELiWutsks0EhChRHk2Yalngnj24q2ASv9XQwu16BtFvuR1sxnOVKwKusuUkiv
u+lLF2C669xo8y1NkAVkpV5f0iiGgVWjpYMZrl+1DE+CI6w0QzCcESehoJuMb0VufZUbShl8LdTB
eNBy8hzlbNPWGh+r4HSEIwIkPs0S5cTYkCGa6LHHsEHPharQ2BwSWBZMK78sJcwvp0tJv10lWMmZ
XfGO3PjnrTEjSa591vJeKEEhkUUtqRi0QcLXUmPKy59CqzHJjrTBlJ1bGBAixHSyGGrKBu+LUTJf
kBUs5aN9mpttY147Bc2dEAZEoi3Oc7HyR3NKfHmuAJnNN3XingOe6UlUq8QPt/PZYMh0N2iRBqW4
vietJdqNcmA5andVixLyr8Qt3Ds5q66S0bpm5VYBxLBSc5sgKXGnoCsueIID9zasXdOOT/PxNqzv
51Dfoi22wJC43qoJiNiQxqQpR/hkk/1NJraHOgU1uP85F5UBZAIKaWWAAcohWEvegbzNInBq7/vU
qDZuM31p9HoVwWW/ly/kOrlE9enJv44lTptdVEmJIGXjhUsRMwyYgI0qPij5aZH/Bxju8x3ZM6V4
0E9hmV8URUl2BdnqP7diAo2S0D7KxRJrqpBAka2VMeJFe5g+hSZLbTP0kqMsUrsO64nc7S2PeKHF
0rYAOfr7esD0TrBfIND9csugC7yyx5red9l+iYbBfFx4Fj82pk/5HRXrxSJ+tZumgWFhGLNPBlug
DAP2fP4tatcR8hEe9ymEfiQF/m70UGm2+9Tay3D6PB7Rm/88XndO5XN1YipupicbwNk2UOp0K39/
U+x6c5pupQ8pULVp040PgSu+Z7IeviZ/y/9KRwzLAtyadiWgZ44Cg1HW3aAY54wsEaBjTU18a/MH
bu7/tmptZvmuq7PA0lXLkr27f5WM/OptagaGtSvRUcCVFsiGds5oOCzx93Ajx0HYNBLfnNLl0rZm
fwnUtl7PBCWQc6V3inGRI7KoKz/MOZr3dmWThDqajuAcu6w/6ln1ldCoHuVWAfPxkQsAuIfYKlTk
sjLvAByihcS9sNb5MtBIMpK/Iz2ffJV28IOBPKbTKugZ1kj9BUD2LberE7DXgGrOUa4l894lquK3
dg69XUy7ddPDxHmLBVUuEzyU/y62XbEc/lyU0OOm/CENzLB13bNpb/4m3OuUGYSJlmLIlU3AIjLg
rvP5fdEq3CIeI9PKsnqCLXnKTk1+z0jNEwEMsDTyaE1oUr/prHG8RGL6IrcaBF+rRp2S49S/oVNt
nuUU2w1xgin1Lk8U6HwLTX4nTBfQm9kbmovyIIfVSpsDXdCpCYLgVqymJPttDhLNaAgH3AjAD5B7
+ySN8moSnXqzpZqgTXRIhn7amW1ZP4aQv7kOzeU7Q+5VgYWBehFogFuVDPjENTEQ1FmZHqM7k9He
UgT6CZC4x5w1WndWGz/biEGfa6f+3keNvr4FiVlzACnIAgCiVKFym1xUdNoIahz181DGSLawSB3w
LxWouNADS4l2nGn6JrAZVhaaQwVWM8qV4Q/K5DaPVFSrSPgjMb+2f2jJu0LB8uvXywrKZZJnOBpZ
NNpv3RAapeqY0NvaxVpbn/NinhitO9NtCxtRc5wtE0/1/ztU6UWzapIwJ9srbC5lhFFafl6LGf7I
mDrd28GHrMat3gj3aDFIVxfFObCd4UBW7zfbLHGTQFC70I7zZufSiRd5dAEOutPxzqxQO4Gv+gg8
O703hWFLSt4s5LlxhcAJQtZxhvSjruVmXpUaZoRA8w1VP2cLT+oycKDtLN5HkEKlnrNsfo6c2Ni6
gptce4Vy51GArnuFHEoq/A1kR+9jieYPR68dIOPJ4jNQpfnHibpri+wRLY99IrDRPjUmcTErql40
nZFYxKTZvIedr60+DWdu4023Y2p3jSq1/VZUeK7L0Y3e4gC/RofQ4ClCrrHRsC7dxyXhbLgXmhMa
fPO4zKX3h/GE7BP+9k076G8d0yJQxvR+j+dIci+k8dBQkus9gpKGeDlrKNyVqY7aKtfsGTUy8cyM
tBpUFolzW60oS02AjBVNm7IzqmvVPstKsUb7c/jZSJ4sZ9v0PG2HCYG2EJYFinOCcBls51BVv5Aj
5kvWZZcaP5KG7qmJH/jeKw0atfHcvmRxRZ4JiTwfqh6uKc7xgNhheMS38k/TXXbek9F+K5ACbfOk
7/26R9Y9uvgMvX6c76AbV/qqVNWLkhectuWcXlQbtfwkiGee3uEMgLe60lQYE1TZXr/OChbE+fKd
Fa73Q0vH66wb+bdSD3E18eh/QcMY+0VajQ+k5eZbI2mHC+lT3t5Ju3j/3zda53+vRMNBned5hml7
DtrDX5sa6F8UlCFAmMtK0/1azDRK2mGHpHe+JSK2Tr7I40B2lemFHuajxL/1E+aOCXAHzBNGpWiN
cJmAOJfXJeyHdY3//dULiRkJVVD5mhOyQuL4Url3sZemR1pn2l29hNqdk+rqXV7Tu1DTsAE3zRvy
mHzXKib9ks2PAM/Ug6NWz20oaBEmwGN6hBXRa2Ssz015tEY9eCxr/aPQ3OgvA8kCJe+oPfSJ9jwW
MyHLAbKqXxPYRogcQeXozyDJPDqXi7uVJQPjjdHsU39sJncnXdGmYynwgoikl7uJac0HMu9jyjnG
EMKHUfVwB2olKe5QD1Z3Tdp2awT88x8uKk/kX/x6UdGHMlTXcFBHi7vor19aU+Jx1kst2cGRSu/6
2oievCY0tsAQyaaV2OREjb+GhWHe1MqNV31Hrf3Z6KjzysBXB2HO6FJSe0zzwvNqPAZmnK0VBAw+
4n3r5GilvoK9Gz8gB++gyFWrUaVOmLDAv6Ye2le1mKsDH0D1SkjRVyZO6r01aoQ1VWAq4xjhlAcl
nb502B3krnzBiE7TIh8QQ2UMAODEbj7xeLOYTO1Kdzy5XRrfyV7HotWcnUgytorVZ48jT2SBTdZ3
4eRkX5qufQExSN6m7uT3dbwQhbH0FA+c3q86EHUaamV7i1uQwQu1oV4x5miHzxiGBLfZuuiyfle0
nn21cSrLtYA0r6DT/xoXZb4fy9nTtvix1i1ou8e0tr9RUqB8li1fw/gmei/gPq039S+oROY3rxn7
jQ6QGMksLApS4v5QY9q/ngw8RD3H0E0HGzNRu4ZrCw/Ev2pMxpx9BRh02radOW/AGpV3lZfThU77
Ytd3jbUNmVCv0yx+QipRX/Wytl5sgqTTlm6i1ekPU2WfGLdYL+WYQ2NsAaVVYlfX83kf5ovmg5E7
lK3Xv46juraFQZOshTuDmdS7MzvjOgEFTYYpWBP6vzypgyD42byT7ToE4Gvzr7m2eE7n+rURdOR/
9qQC+J+9qW7fhzDsrnmCU8Kem2YTCma4oUMXSLX8Rwj78TTlBQFlHWoTqpmF8y/KD5TgNak7AMeC
2jEeLLQta8RCxDooNVGDqT39RWvjqCXz/IcQKnm9fV6P8iswXUs3bd1D4O1ov91Eg7Gw+yFfAM6W
3t+yRS5fJHRcbnGH3zJq28eF7Zj7gaDdQOPpnarD45CRHyQBgOiR/LrINTIHXRZRnd1diiFWzxnn
PZTjwAJrScN8YCTfwYucAZxOdngalxqjL+34tNBxi+lRv5GNCzMNXmZMNXetaCPT/n+husVxXnrZ
2R0tm+4i4q9ohufn1uF6xMQB480va5IlSHbRHnV9qEkIN9VtmLlLTpjkS0fR/cDdX33smjrZg+Bs
QJSO3fq/n0qcuL/c4VzbImzEUR3H0XSDxZP720ndVy6m3bC2tg1gQldfXr2IBGnAvcfbYpmIBmWX
zF7tG8C3D21fVa+GF7xH7mTcl+TEv8Aand08X9MhotrwVEa9wreRq+Eu6LL2ZbCYFHwejzplO/fN
IRIO1AHqwTbUDUDAgpEwQuA9tBawOrt66gU730gz8kELazxHujM8pyO0vTrPa9DKzLVs4OqAdbBL
aXQgroi33Qt/BDHmA/ZxnsToaVm57hp6+X5JnsBTQl/0So275esv10rXcE9F9/A8MAieIfqg3OB/
VXgerUH06Yfbrk1TDTDBaVL76dFZTJpKQjHfmIeotsrTiALHD8SZodVuc3txxW4OCHaVsPa/ov53
1yVK0kfMyWfyGY8tKE4NebyDD3wU0uPF4lzEHLSXok0DkbVfVzPpLxkIT9pIll8g5VjfoocmPY3P
hnVDDY85zERl4o53ozaRNFHFekC0dfB9MAf9y5B516Cf2kPeOt/lOSvf/2cvyUwX+WFg7Fo7FBNi
KqRekB5puemrUZvj+3Yk6dJqvIGvmD5ByDSQiVKR7kg5cb4oUbyVo1+buLStCfZ1J0fEUxT7Q8/K
D/Q1/usR9kDYwQEV+dJegNMyavX6bp4hR6QugVgs46+GRJMOGc1JtUluWdSxZmJbIbmmSeyD0pXz
MSDxwJcIqinP8JFU+RfXyh/bJcPzYOTpezu+yPKi9Og9BdOY7pVFlYdzsyBYR0Uqb7sVYm3TqTaS
aKINRGSrGUBGAgLrZ4T/u1yvhtf/vuac358jFsGPCMp0DTGRq1nOb0VFT+pIM0wJLK6CmVDTaHQK
uGBafPhkmTD0xFRsvtaTChKM40Vi/TxepKFoClnDjpW8RtJ1aNykILTgQI8b0Wurx1g75bu9GTc7
hoeYPyH2wpHeySYIlxiupoywwxLb4MnuE3XVQAb53paqnwtEwxSo59Ls669QY9v1VHNWZB4IsdhK
LnxCw1WeQNaYXYxf9qYgLI4TMxQZlJRsigD2PGLp8lFukWRWPsYTne5iVMrHUGzFHeTRzHOmm3N1
WSIXetmM0F3YeWKabciUlIo0BWiGqF2v3WJ5NK61I8af4Vm+5M3kB/TOHwZxiMy0YdW2cQH2gT7k
f39zuvo/k0mW0Tx6KAd1eiauLcQc/yoBGn00eieltq3AofmtMZ8oglEzxRWyrKpSj4bdO9e6yJ7D
ie9XqeqTVHoByC+4AQkQrpFlzmWoWn8UVPfJZl6eQBR4Lpc1rFjWYYk6XuVWio2I5l6G9U2A7Zs8
0329yeCBwVhYRWHsXQIHz1qqFu2TM4/mzk0BybcR68AtCJphVXoLCFBj3qpqUu8xP1QbdVhc31jE
4mxeltdA70hoqoy53QQ6gRqEdqAL7e9kkspnpoqrZI+o60fAzcO18xAhmzyaJHNQ7HVolR+l/Fns
MdbduYm145wzTvJmpnaRusoGdNQOVJASCeenjppZBPjsheelYqSrROn1823u4BK8tbt1Z63xTdFC
cz/FP50XzbSGmKTelBB8TLiOQXvqmCBJDq4+5C82mKC5xJ6OvXg1yCmwHWOqVNLE3XnIlw+hHXlX
4A0YUgjUEd6cHsaxPvks95O9/ClyN8WcytUTE1FS1/N2JMxUpYMBTnlCoqo2hKTQwsH8CTia2rVV
tTsptMBx0G0hvfdrubsYOmseCfGzuiVFUtzjnWM6fMgnU3uZzHQrp1sWIHngi9bpNnWdEjLcatzL
r1lYHKQmJE5qbnPLmN0lcW3sx4QkrAXi1nXKmUhEvRP9lYzBWwvQC/FS7qw9sh+Vp8XzVsQJa7i7
aQnJcq/utCcjyN1tYBuMGipV3SvJZO+VpowIelbsNY8F970qMRA5h05AchJuKtXi5V+DqTfWkTlW
aLH6N82BVx6M4QnMKkJWCoE7xR5fQDS/Ze6Ynsom9tZpQGveyrEiF+MQHmTUYrkUW2gFqyjvjOut
W56rvukk5qNsNocZjR/diLE4VP0ehPAoYhHNnwbs0nujbzc/cnMfz0aPl0AV618V0XNBf+naa9/m
tPfu4zav9zxoala+7KYOeTernChP9Gdaj1g3QsRMY1DV1Y/KjpI/CJN+a7QiasBei9FINwku5xby
eydOVealJnrDOWpjwNWbdgKMZHe3sWFShNEJv+Wd0RDd1RELSHnIjSWNwi9xHORPljjO0PznceyU
X1QjienR5DTJFsd88mrURoY35MdFBDahu5/2Zo5zKGizJwi331o21sPiudubZjylWj1zUe8H0xtX
Vbbkj8OAi8aa5+SdlMcGH0xQo+XrDnKvBWVyO545FWW/GWCIjQvGlZp7GGn9RhuxW3hKvtOD6S4G
SX1Vitm41iWZF16ExlMeI1uXYwr9BI0Mj0rtcLQNC6EGlYpOqgrK2Z9T4krDBM9QJOd9EkVKV07x
6h0cZeevscCFbxfLh8tg9teNpV9uRzQ2HKN1VvAnFH/s+VNZHJdnxeyavQLK9A+PB00V2XyfyxPH
0w0U1h6CTGZZ1NS/F9MjVjENSap2pG8Q3aeV3W+pdLyN0zjdOlVUI72UhvKl85TsDvRjBJeXLzmq
wgIpYq9e53TckTtaIiHP+2tvlM06V7oII8v3XGXmrHYsbeY8nq98j+WxaLyvWtPNV0O8sCrV9re5
L3B5vvYOXF5evIZDt2wrr9IOVt5f0n4wj7e7fuNqfmM3H4J9AV+8OkIlKB+AHKrMdrGH0hsad0mt
kcBWendBReldzsaTaeVUsSXRmpDSemyB1HLpDIi7KsLxMIgxclXX/W5SMY5lefZqdlWxrZfgh/Rn
edwON+rUeHvNrds1fnkk0bPCXVM4j+d5ri5L1t9j/TpUi61+ceVaBOr6Rt4bxfEZLSj+tu9NBIW5
H7oPnH53wCe9J9fho2wbxpAoivVdgnbSXY1V78G65hYQM49BJQPHo+G2HanKu2Nq+TY11PHgYuha
hxmh1l2DwrH3XPcSV8vyk8BlRWlF0HyP8gL2DUb1qMt5rH7vZMVV68NH2TJi/u+Cw/Z+ldRz19Ad
wwKr6gEK8NDV/6YOxYo7eTkigWPsGPFxKodtVM93YTw+hHMSf7fso8xkGAxm7HYHzxPinnfIK9Ui
0aBnSUTYQjj1nF9JvLzLrTJW59tW9M8x+e7U0r/5/HeQtr4vVgu90Cvn86Rb9boRWJp+BF3VWEV5
GRXVPaVwSVc9DgTIFMpLBs7+YigpMhyxO1CBUM6Cp5C7aB88H5vjR9ckgA9zXf/SQTfyo0Rv9tI4
NMjdAZKRtnxkdlYG2NLhJamIKXcYxaerfElbAgpRdTCgM0SmA1Cve+im3v0gturWaUHVxSRUi13P
AXdWIAU7kLwQ+gBFw70h2KMu1fYhaUpiT8Uu4PB3Gujl9FDULURHlnKfizq5nmuwPWxqJR6Vp6ic
jroIGFGmO9nbGjvAjZ7dwxMRXW1NIW9rqfLFT/IhJYJI5BPooYaEJ7eHpzqC1KA3ZFSGmMKfhrDt
Hkpo7wkC4QrXzkjusZaulzbEOCh+Xi3cYjmzk/VN+a+5zN6L2szwuSMejxYDuQTRrL7j0Vkbikjf
tHkbbPo6w3gkdFfSNRN52c9jMf2VFbx/wDu4Ri88HP790kXGDmp+SYIUx5PGJO1yctVDtLQIQEl8
3ISiFZkxjMXMG1bHUTQqazIc1LzHF0Vvc9K9tR0FzUkpaHF5QGDlrSKL7XJf2Iqy6ZXKXeX1qG4m
xzCuOa7oUzK6z4oSm92GoCRBN8vuVTd2qXvr1ldsA9Hk0AcnuaXnkXIiNXM5ga4OrdJc3e5+5JIA
3y6zl25QLcIfmK4rYrrOJGbEooUaohRp0DqN3Y18d+kr5+zO8UGxFIF/G1L9zCl8tem3Lcv0LXKq
adOnbkdiY2s8OkHzI20zTHsd49+pDR5qe2zfSsYrPjgR5y5XEY/qygjmY27f2qzNtjKnzGjQpBgs
ALZOm047LzLaXVuSjWl1XnGneGr6aqLNcAbjFV8pakAepeu5jI1LZqSLbxpJ/T5AvhkCvHPw7kxs
BGZztqO4Pcst+cJoPlxNdrIiT4JgrW5suAwTtAJE4052G+6V2cm3UdtqR3ILVD+LHCz8YffapFOw
Ixm12WXaPL6Zbey7UH2+9b26+GMdq6cZiE07GalvovnXttmITf/WBZ/HPD/rkYGqhv4cn4UWIFNF
tWpkxUtKWdmvGNZo51m8lAG26VbRnuKxtX0W4t5eTjb0cnlCoY/TTMbr3arfmZTio5u0xYF1yZGH
nHqWOue8yKGkJZ4L5p8HBxnBmt827bSxoyY6ZNR0q883YLeQXI2y5B7P62qso/TeVTGmtwsE5XhO
ct+hE3bsq2Z81ai+016nUm4YTQQuIgkzzY7qgMxnthp7SzHbrzqVwkLTevtjU1mD9TGMUGh6ZIki
2NRtinYdITA46XlqvFbwebshqM8Nwuh1MY2xD0rI+ApMh9SkwP6AuXlOk3bb6+Zex9N8cmp0eDcK
RTag9lBhK/60I2j2cmJegXNXShpLZSHLaertE81rfR86hn0aQX/tPWUjez+eM+/oFlkP6HoN0KXT
DvruGfg1DHw4otEanlnNx+AbNWJbkChoYBA9AZVCwLUwQdvoWqa+t9yqMDRNpFm1/ZasPRcmZ+c5
m36GLC2dbF2UV/dRzQlWcZvKwrF71tRVJaJrO4jZDCFb9eK19uYWQxqN5PeFEeIoM4LJhf10JaVn
PMzdk2Fhcs2Rid2HbeOuaqO8yJEmdn3lFKj6S0tqrJ5IiiKP8PsZ9leOr8DMECpIOa/RkEsRu+WT
XqF4a6wehopMf4paLN56H32VsgTD7N5Gm0usVJ6UxlBe6qHaqvqImJDW6BPDcwQYafjqMVi+1L2H
IVrtvSd7RFGgZi4O2HIimFrn+nKcS4lBjOZg0UanRpp93DJ9zbRaO2e4ryBihFwIaPjXIWg8n1Er
wZJitQQzrztPDOcRoN/B/uw/kjq/bYC734pVdZbq2VUuSWPoAGrSZNdC2CI7yezpA1bXoVj3GXZK
2pKmvw5pQLG8mPleKfB6OJ45rTPMBLDavIgES8SWGTSHTY7LjgAWXeRVEAdsGrSiuOi2amYt+7rg
n3Hf7FaZp0+HWM8Q0SPXpEPbnWzFtG8ZAnJ5S9PbOWnucu5VvPIMY7VVXKGxkXPKKNf8IdDVv0vw
lZXDNYbaJQuBDmAHCJ+WnBUcJ9t7SSzPui6C+FGpRd3auqiu1Tk5jfOrrsewb4Wbt25yZZV1ZnWW
u+JiJ/tjWA+D0dybmlLCKOqad7mlAYO+bcljo05UWqJ+5Zk2PAyL1l2Q7MN6En830/UfDnkWqzoL
m4Od1C4RRqCbXdqA74DsCdYzmH7qDLPvepl/XOQOg8gsenI1PQOq5jr3/QjMlCiBG9qgQkB0MZD5
ASiy4AEQX4Bvu0A1M4zadUw7BOuTVSAxUmZfamUHPdCvFiZ1DCioy8IP3M/WU6hq4yah6t7I1R48
MNRosqFUJ9ip4j5bVjcoQze08Q41CA0CIednDPM9zHIB8AkWX8Hpgw+N4bMlTHZ1Pqhn13a0Q6ym
lLahjqm0apbVJyM8dIqt7upHyYipy30Yg/h1K8GwXIweIRMMizmCwTc35rtczy9LUq95Iu7mxej2
VWjNtxUq4TfdYxtyhjrOIQmqxSc/Id+aXlTfT1aFu0q6haYl/xoFzosuAoal00u+tOS7cWPyeLTR
HkuM81QyX8oCp9go4GZelaK91iRkT3R/L0EWm3d9RhyUFlIumGDIysb2zt44boZ4NrnkQ3RGOLoh
+T5b9VDvb5YQ2XYpnOWvYCYN2WJef3ux9Sw9y2OuMREJ5BXkjtTL9yDAzi/vsxiTwHTSoGy3ZW9c
x9zb/H9/RhMT7Txb813NyPfGLAwH89w45aNiFvOXok1oWuT6N7ERqjpLMM7sg2Qdt6Xv6KF3rSFk
bJSwmg5g/WiVEX8zs1Hq7YMjHX6pRRoQtLZyPTdj8F7x+dyw+h3kALOIfnSz+5eu1ONRb1gOeaJ8
VsNI2bpzG67lbpa7lM/ijZFUlVUqCm4jbxACBBM5Ubl3kZUlqzlyl3oyCKgTv8nCcJjC/BC6pHTI
nICUmarfAwTam4lFNrIVWHeI9d/aYKyvGi3P554mjwTL6wFPJOHOAUdYn0JARQc7WrYg9FGwxP18
klufLwV9Dz/oox//vfTS/teFgvPbws4suEDQ9tXfll4d3lBLV73heKPWjCSirlUkG1vYk/mePve4
vmWgA+9Dnirqc+DcR+oAkr1Ms/GNmXxbs+lebM0gFJJm6I0PQOF2VgqvoOHjvMrvVH6KUcmhYPFe
AyucSeMu8lWIBuJArtT3XvBMkE7O10W8AAbetHpmX0BA00+K4/uyVaaNMjTxuUawcLET2/Yj9U4f
4T7IVDJ6zBMEikE9Da1r+0lE97S0yUAG8569/Nz6+9acFOu3JxJ3vlpROz3bHlc4KI1DmzDPjrNU
RE/Nb0kVTYe+RHSjqZclNn6ocjIv9ib2ZDc4zYCSqQzpT3qkiRzLFlpGbfmJCkyNBa+3bboayjvu
yMchUB6T1gmxP4bYasWapy2qqdxNQYnlPySfEwEmTk9SfoU1eRQvJgTSYzPYjzAf04NlTw6SacPa
umFTb9xMVdfWyALN0MbpTJLEQ9x1xZ1d1MthiRyToazuHehCDCDlqnFDHDs8jALcsDt9o+itfZrO
MEzbag9aqzlKo4Jnz9rOcpTqvWfgBPseJb+L5J0FBGDeOpm55sb63knBodTLcr/YoFNA4H8l40Un
iEIVjChi4vBR5W39B8GK8VsHCjmnaTm0oFTTs5hU/K4CY4Gp6JZaZDtjuctar/26DF4kBPrjXRJo
6fKSqbCAPG8pr0rJsticzAoXcRadyDM0tnk51U+tB8l8sVtj81tJqPKgSU0vvOilyI9qY72k1EB/
KbTG7U/SuFLU20oF8tZqdnzuXJ4qJqMbX/K+OofszAbF7VFe63OXnGLv/Q9XrioGaP9qw/Eh0J/n
Wa3ZOgJZ+3fVjsPdYB77qN7Rm54xEEzW02SAnzKxK05iL2kC5hGkaPz06NSdCvR11GfYH1RjPYG/
fuMupDSZ4bqWDXuVZsHeshdsG8Id2zZCxSpilyeXOOEljrrHsiyAl4utRRwLJy1fFR2QflRWzt0Y
E+dnDMXVcMvmvoaxe2toGfV3q43epJxVMYNLsAzQIWLCSaV1j5kNWTMtgaWfuh3PK0efK2fifqQU
K8Y0lcgLqXZtxdO9COmqyoYprFK8EpViPtSqJzplDJytCTSIgrwfBpN3IcjKXC0do/Rl8uZt5YBo
LMTLXFyKVP+W1PXW4fwHpFKDLrk9n+MeiaYoIfIeiiFTsnCrtjiwLI1R1U31g1X6pic2lLJf/x9h
57UcN5Jt0S/KCHjzWijv6J1eEKJagvceX38XsjQjteZG9wuigCIlsgikOWfvtU2frpQe57i9YjT8
Nc8yyzYD/ZvvzQ7Ks5Wb2VAzifj1sLypVzdxyHt2nmIITc/EpSTrCgXi1Y9r+zhnyGpjA90p2aZ0
lxd4nhw/zbHJ/kUdTVP2f28lA+cNkhaNZRCrJt7/reEXa4RDDn5S7IgKJE2y0oJtPdp8gjS0H+UB
MtAP0c2VlwfE77QghmS4HFxwknEKLbtAu9Qf5gxGaRAeg5Mdmcm1ZIl8JV863cy+wujYkPLTQFye
K0qaSdpB+koqYtdQxlLMT/GwtNW+LTGA3UocRTv123EoxB69UrzpnHF675IYtJTUpNV67qnL8omN
QH4vX2nFmHtEhRqroovIdAcdDv9M/5Cv4qnTP8Jq3hpj3Z+lO2xUJ0ESXPQulbmh2xqXqnEOWj7U
F9kAztoSZq1DrVg6oecx9Ld+nLzLN5OqiTasQixvuaQOir7N2fpvpYVMjtyBat1TU8MZpAX51egj
MnVhnmzkWk/P8+w8+gZpQnpgeLLPW+sM3b5d3bq+8pIynlVRjU9BiqQGQYe/w9TPtnQxxeYDMibw
Sbq103PloUFdcfQtaO9RBgddNZ3kjXzXd/ZjznEGBbGZo/HOpVz8ztojo9BNsNzkOM2h17BRIPT/
jJyalPm2VJDl8yrXBmU3FPsI+v1eMmycUHlWZt0h3sEXT1PNQjAKyEQNcDLpM+GZEbm5JFlBG/Zz
Rd3GAVJXeYrFcQ+15YLc3v5sYDzFVZH8i3bqhqv5NSw6lkM2jWIrpoPKBzqL8WfzOlYVsguL/DA2
7YzpIWtM69svZ1uJOm3VJyTDs5ZMnYMIk+dJsmoKQyEffLCfzGgGBTsj9lFbNd+yX1PvkDbyXC+e
JExCDnGtbMx5pF+zQa32XWd+FpFa62tpRZLX3Mj5tEvx47bgrspK1Jt8ynRulWI4E5eVLlOMPJB+
GF6A2MDXVO1HakTvBg8fcjgc6niE6VAtpBIRms+6ENNeGvTSVjAUhQ7Gidzxt2pY2rtWyxx6UgDI
u0R5kNodJSquIhfZe6hm4SYQCVyAhpIjHHmC1BNj3qhmCk7MUMtH197m0huEHc/tk/Yy6P4rEZDp
fs4a46h1pMQuP7Mcoaeyy/eqCExj31l7twXcdYB48QlCu8ZiilXTUoZVhWFsg/oJgVmIZuEsD7od
x1u/dXofj3EE9qKzxmaVLuwW8E8/DyHIND5aHq9yMajMlfgKVcPyQm0AmmLZMMHH4ObVjGQApOZD
gYHYqSwdD7N/rED13uf9ZwD2/UECvGqf1lzbOse+ENmVZ9fdhvhbV5HpKifgPod6KUmKtGmOVL0W
sR+ntUCg5LaUXkkKimgbDfCCizg+m3P8crPN3OaLRg0oQPYo/1XYyBI+JA/pYudliXLCRf6kWea8
kykr8j0aHbCesMCsVNrEF1gSv70Zjt0Jsnh8ll9q0qn5F1Wc/qfMgwUEnB+dPbtBy+V/lv7MfGxY
RqU9uMLoPcsuZ++mR+3jPD82at4SBpbu5Bp3RGPxUKbJDp/z/DLv9XYOd4ETxM9BuAzIS/mLwCBv
aNL5oWMdQ8pLahCVEKd76G7pPTbEYO0HVfOOL+olyw2W0vFL58+4BvyDfG6kCkK+soZ5M7kaUrlE
o6eq2uWHnzxUefUvH4H994mPwcJRwcaozH0MJJArFzn7bxMfLObQMGMfF4A6XNxeRbNqq+OxZgnj
VWiQXjFI2NughrBuL+/S+KGqqWACke8qIy57s67JM9BCkmhMsiLMSfsiHeGWHu4RsrgfPWHc6MO6
YTXOqutRIMzvpZvEqXIiZ0exZBJhLkkr6+dzEUSi3BR1/pbMKpMXLZLlpOn75nN5oZcmn/GMGRe/
3VHHo3RXhbPt+dy85J3QaVKbcANGFDfp4hDX+4k6Zq0he8ESsqcNqMNSeTAKyolUSrK3zI3RkSbT
FC5l0+x5rsd+2wdVupGWncSNrHOVKd8avcue2RHhPKhN8s3Tpj3Mlf8ijZHyoFizcZWvTEoG/7zk
1f+UlDkOrg8I7Lql6PxWksz121/LRv+V5kUSHHW0VaSahERtCOOLkkWh10Fmf1JoMm+7SHHPOp/g
USGgaqfkO3ZCdC9IJt0S5EPYVUWFRh7Srvme+aSRic5vIUMO9o5JHIN01X65FaIh4J7yLHX+imYa
a7XHRJpQESaipkKoPa3qNiUpBTlJlKE1ypHB/0tz9H/a7Q60MYW8NF13LRpvilTv//Zbk4kHhHFG
I2gTbrJu7bo5s+5fRXZrX3Shg3tZDvKVvDZSavIMYnCXSrjwzY8+03tS8zhrev2jLqr4lLrxXlqc
IVgCYEOohwYJPUWVq83JHed8NRh4Zsu5tYx96HD3zKS0s5QqaLosee2U/4JVgCm8aIL/vHLI5Qrr
PsISW26Cseg++i6akAXM0aI6fZhNxyD/15zZ1drUsPHpUK1r7uSrJg3mVeJkD7lC55zgUHMnrKZ4
62YaGFrnTxcCPsu3KlVWFiV4Aj5s/AQp42fXOt7kO8E1N8rwotlZAyqp7feGDj4rcLIXBaLn5/IC
Yo67n/2SUIlyuGvmrn8s56C8j8v5W9am4pwoSxMWmvbeSkFRSeGlq7wX0xB9xKme7hu1gy6bDRS9
FOOJbRksCI362khoZk/U1DOUHFovbpydGmHnu6HGaWqNpX6q0Y/2i7PCZOe+MlUL+8NCHScIbkXz
S3vzZ4NMBdJpQPxVxxDUK4b+0fkX9Yb+pxLa1UxuJ+ZBdNCGgR3y7yPeEBJFGJZTcSxD/T4OJ23l
sMV+C+pOI/RDj+/oGi5JknGKUsls9s3IckAe9MLkD5YGsFuCPt7UdncVS6qpPMhyuVV2EO272jrU
g2GuMN2KLYa56WhlxiO0kJkMh2hzox2EdlYfOqzzxp5u4nyf6x2qkFmItZTz/zqVen7Ctop/Gfv/
95MwNBdp6oLFhnJM/NjfPwng8ahWXcU4sks4q0vfy2Rc2dJnwWGxGMuQZ4st2Wo/T4MkYWCl0KS3
9qlwHaDpomeY/c9phUQtsFiA5JlWr+Pl8QyXg3yFTdu+NPSeLr1JqjSXWar/WDhqK2tOk8cQW+9Z
N3AqkwNHICEHY0Tlb4bUCOWpKGNx+ecB1fl7HQXdBYCepfCHTsugNPgnlSvNcLpomu8e0zB1NmVO
8GY8Ft9rE0Bh5Tf2s5rWiMgNkZxoN1OIU1R1XZjO+F5P3RXtVfHdapsLFFjCBst+Wkdgwq+2nfVs
u4plakq8YbnpdV0b7+M+8KR9werpoE5B7W8CRadslJjZ7savKYElr4xg6LVDbMYoYpOUt7G8FE6l
AnOCOVVmwcqpq4PW2SkJVtDofh1UFft4j37CIyUqvSvqDHVMmTQruhApPTZTNVYBC7mT0fBty7Up
dwCoMUESkzDVd5NQv8tdzqRiZZzVTtuQTGa8uRD82dYTVDiVKXkBrUH706fhhqnq5e/fmVcZCQKo
ozc8SDlWwokUbUtPKSrp68LNQNeFdkgDmUg5+YfVKsJmM3XBQS53grwWYoRe56Yebk1ipP9lHlW1
v7v0sEM4Bkobw7DRryqAHJb74rcpxafeZ7RRLXZpFvnepJZfu2bo2GH67qEF1UbNptS+zOPTHBTG
Vm2XRZxFKpxWjcOu7AP1YwQbbwPkePXrFqenOTRra+jUj3gJLJmilBQINBFgrLuLY2Mo0RT/Oibj
6K41HxhCks3Ffhr9q5iUdv9L5zCYHcuaySA5WO+SlWy4Fvwp7ydHrK0FHSoPUV8m67FQ0OWLmjqx
Yl/TybE20Twimi7daHdDBuolKcVWEswbrRyNvTmU1UcSfM+dVH1zysYEuWoTU5Q2W+m6Vs1C2VW9
iRBjqfKSCfVAYBV6qYjGdFVxB956UXFMhi8iQn1dtmF4TBpxkSCPTg/b1ZAQNaQ4pHL0Sh492Zog
gsCMsGeMZvKq+vmDZFyGBfD2ziyydcNO/s4UGNoa2rf7YnSihynLvtzK7tJups7du6wsFurc7J0o
z3CfkK9gWkqFCaLjT5iGb12prgnqaV/S1DIu9WX0xjkeLn6Xb9oFiCbbl0NVdMdbMeP2y8zlYK7q
IM+bNd3OAxDaL3Tdsl21rJIaResexuqqDk6DK0E0RDkl8z6MKE8Hwr6XzkXUGdZBqcpu1Yek5/7z
GEUJ6k92IJVOHPvIDh1NpWTx5yI9sY2KfYqqHGCXR8doTppHfrGNFQ3jSs/rclvodKLlAWfNkh1T
AIQlNCXYDB2h5LOeUUtjKfKea6R0oMrS8M/XUHpMIC2pldUfxVh6+kL+srJoERfZ/dnvtOSeheCl
hlZnvTvqXYY/H3sUyrsK+zh8S46a41LYWg784NTPdP8vaS1WyJsuOxJERjGy8hmzZI/UyrWOtwXC
z4WVtSijRvcct4b/fazCA9PQ/EX3G6gdtTPdkzJkb1O/xBGQxN5tvukKv9/KczcUxtZvmm6lD3kR
rqNKNU9dS8ti7SRiyYpGQSha86nBG79i6xqd5SnUm2A3i2Zcl6VrrcvaqI41uj8g2eOzOofBZa6V
hG4mqhEra0BvtL55zv05Pty27Y5fpCtF7aKvoV+ijiXJKg+mzostOCCyJsCWZ97VUsxlA6lLOgVS
7n9t0Df2KJ526u/qdC+5RezDkKb3dXy4BcaESnuxhfIQT3B/PXg5f3sX2fbFzC11RfqAc4/laTrq
wkIkE6vlyVm62ReNkNVNZoT5YQZaRtBO4z5WaY0GuGq119svEs/jl3BsMyocancGPZfti8RAEFI3
xPIlAzXtuT4NLUorWaWUB3m9gPn665JP1NqtxJM6WGbzxWgA4Q+as2om06rNfegDxhTt0E39qMvU
f45U5J3MMfMxsWP3yoR4+Ulwa4k3dN3pvYXCjUWc7pG8dTUxPRnG5Bxu5Q5ZYsyQgd5udkUNPIX9
6qPjtuPNtmUad1Ocjt86amErZQKEuSqb4timSUBBU+0eMA4Qr0E5y3PDbP4i31DUJDzq8HLvGbds
HFzDtNMpWHG3a7jDJJimd6aMqppCiRj7StyRYGgIpOzlcjomWXAfYY2okdevbzdDBrZhRWORNKW+
IbB39JGrGuZg3gnba93g+VaxCSnWkxoSJMSqrQryXLCPxn+5Qbevy/1YqtHToIcmuFkkmk0ZIrBf
7u0M3vs6jGg3JfTiUXroexqr3VNv60Tf+ZNFlaIFftik/ra3pnxr2K7/puNGYGdBjicJc0FfX0q2
4X+5JPsuTyJapHCli3Z+USCybpQSy1KBwL9cBIY1XUqkxeUXecZ4q+3jCsJaodekd1UtkN7QjF8n
UT0EJbhw2MXzSekS90CKCV0CIZKHiTAe2feQBhGoksFFcb+Xaru//bA6sMKD3/N/Y8lsPzqScJJR
1OcA59P4oimjgkmejoD8ESSXr1Op42gJGVZ2HJIWtDQh5Rt6xx5dwujYrLMG6YlmRIVAU97Jpysm
dbT50VivSQEaiQXsM6RqdgtC1KqPgYLRVrXn9GL0cNv8iO69VKK09WvFk/dqDZZ17czvZTFcJHRW
HhAM/WTQShptrHiEHNfXmN+fHJCgp1lOew+DY0knGAkZvBF205hKNXBHj8uZFHHJM2USayk8UN1C
ke8NjAUeoTD+7te6T2t7SowEdDmn2N9EFPV6i82iCv8AMTzCn5ScSi02T5NrfJErCLmyUGecvEUH
sT5un2eB2WLUteZZRjXgYmmex+WafDcoyx9JGQ13/aRVT7VVetLy43dV9aRNoKiDwROid+7l6NVB
bFkrCo1DC+fzqpLb6GCyiTqRxVDF6uqdmkdgcSaYzYOSEk0zJtXOn7TsvtQa84Rc6SKrQuzIu8vS
GJbDqTwI1sertvLFpjK66IDR4/HXWKRMaXVCx/bb8PSIdSC/dmzJr6kbNPR1VSzsbv1Vo/Nz+xhv
n6D8RCfm87PN32q+UYO4taqDfPKbuo9PtwGndRPyrmSF1OXBjPz4oTUV/UkxYcgul22Aaqsk9inU
6oE4o+GhFTMr492EunQjwzrsVPkukURuOV/iNE5JYwhJ9hoKfd2poPKwOL6lBlxYxPQEWrVa9Wbb
D3J01GdI6YOv03KLrPBG5rBaAjSy3qiQUgU6M5yFGg8S38Zne4NSNQkvjdZ8qrpg9kaf+1wP+HKH
mijPoKrHM2H32sYxk/nhhmgHb0jlNhLXgWzvrdm34upA7FzluXJHCiAPmGMGpyDEZTgSQHFfRMm4
wRox3NMlGm6v5DUE6T/fHTs7QAxJzsOvL5avEFs4XpT3uGGXICVHCd/bMTX2UUwpVVoCQBJ5oLTs
7U0Rmbkw7utyI4cAORjo2Rjcsavw/G6vaJVykSPMbC+EtAzRnkURE0S5ui86BO2/XpE7SkQXWNCd
TejbRlNOTjUNt+9WtUb8rEmmQJv3YF2CS8PaF51iVKx9Uzc8S7PA6WXRdz7Y5pFg+eChEH/lNNpS
Ty9za9dMbPxmfC3BgOdtvYj1WxHczHG/fsaAOXSoCDDprF7soxJKLuZaF5C3O3/U43hbJFWQOlwL
2iOW/67MxR1Aizvf9a2daQmLGK+guSuLvoAmWbI6WE7lYaRitentqbmYJNTNevoeU3I7+Q0CssZX
ul0yz84t8SVRo/DSlqhTLMZA+RurPjAfWdkpZjW5BHUpNvQItLtEqAKNCnrCOIIb8h+WaFR3gA6a
XWYBnADrUj4x4QAeL6f3pYOwNZYZVkn0pxamSbFBAvyq8JgfSdHFGirzAW7k8D7GDC+HAXnIkGcE
2liSz0u9OPdNtDbm8AALDdE9eE0+aaiBAh8SEPGvcnKJ0PFubUHMnjnBFDU/NaPQTuVIx9Aq+QuN
ZaaclH76Kv96OFLbxxpyx3riiWVe79oLIsxv8vcctFS7M2ZitYhmwzQs2eYgmdOL/J+crL6ElRMf
w4HtQUkaHzIo2z5nxlHIZZCDK5GieLmO5qh/Z5Jehe3owgcjDk7exrm/7JKt+qOv1Q3qSGyAleVu
jXaYXtMgvqti19qnQ6De8sF9Ni4KLggP9bd+zalBSGZpVjRfR5FGxwrQ+Rb7BWHFTC5xgQeQgsBK
8guiMFSfCiBqS2DFIXEz9abem+Lm0Q8b/yLtZQECZcYjGraBZjzqnYZ1PvKJAKrGCByP1Yonnnw8
wHHwXGaV6xUFUuPGF83hdidW1iVWXBisU/QlcyevYE74wvqU3K5cnU9Cb5AWJa62KpeD000K1eTl
NEiVNyQH+kqnN8z4t/iNgzEBtFZmk9cntfaRIwiWfRSk9x7GSf1bWGKL7MEuPag4YVFl0NBx2sjZ
zS36TXaN0ybpTdercwiKLTmIZ1+t531JQWLdIsj3ZBSb1HhhXVxiMMgsAPdpFbgaNLs9S9mDtPqy
pKLd65Oz+jN+A3f+xoHyTThtqG4LEbgo+Cyj3vS3Gp8oP2nLmWfXYDCQPvSixsfhQLc5NgoO4BLt
1BgR57JiwxdcDN2/JBkkgEA3zEufKzfMB1zX4JgZwbbqWJlHOpWUyiBfxFxqA6wcr5P8qLC7pItn
CymI7tOzbFEhANAyVVYJaTBRWAqw92R6J7a1Yo9srZS3TOT1GukpUZvL/WI2urYvovlLVyad52tY
udrJHt9Fo9NiIJ9V5270gjbKPAdz/g6ZnX0xIJDfXg1Rp2x+Sj0DmI6G3IjRBb7UevOqU3uqPVef
LlW4urWIU+q19x076003FMbJoMJ2B9b84fau38fd0QkbhNX+NP8MIoxJzSa9XEdd+l/JYKj3/Y4f
9P7/kxLKL3OmFlnQrASbVl2K67U8yhy7wNGVU5177QShsm5Y5dyS7eSb5pKbMC4JCvJ06qtsG/UM
682kT1cyfVJK31d5gMDIpBgGC3tT1drd7Txu04MPLenSFtVT1QrzJGUtEraJeuDJCibrJKbMuk+K
vZKVxmEqLDgbvYt7MPK3JTErr/K6Edo5kVjml8oxxXFKxfRsZ9qlVsxHhCrN4dd9LF1FLaLAAugZ
8UJOcjdF5NhPlRHsC2cmlKYmd1u1B+JOB4Q64DWt45wH96Dzo2ZDaT/Bkf+LWxmombIaxQFCywxe
H/KoBGj+amBaMeAM+S6Baf5BKZvQei/UaTtquD1nvRpOMCOdp4lFqpthxGn84qToE7KP3D/jrma7
K1RuvTCxqk8ZhlMPChJ1lJeTjIrJAkJr7aou1+OIXnT151tZP5SQX/h6pcYGjzUTZ7ZtFxfRpATP
+PBiygmhK4sw/0ZVTRPzYEDBJqs+Z6xrli7l8hD28nmcK3xRpJ7Pm5CuQFwO/dlKbaPdkeqG1y8j
Uxv2XSbMB1HH5UPEpnas8+olGmgoSTFVPOrpFijJgPzHiW5xpWT9NHcyuPTXG7+uQRd97CCXHcLI
pcPldscZ/NbRTntYt83y/5kLgU9z7GFFqsdjAH9k/dtfyQmUc1AlR8kaTf0eNSmb0bMet3doyCBL
IF6UY4YfUA2yjc7w0IahbZ9Ce9ePdoXXokHVaZravp4mdY/AEYQJvpxHSbSZBoFeKTbVo7ymGVV4
xYyM5AjSjRll7imZzG9wlkgigbiGmbNYmGHQhCLQnht56th1fGyVHFrc8q4G0u2OZv0d2GKVtSmR
29nAXpPe0o8eZ/gx7jT/QR5q/zuBn+N9uFwBvoN2IEL/CUYu9lRBmxdVubJdm71Ci/I2npf+S60J
shEk5te3CDIDRQLLdRk40w75neKb0HblOFo6/UMxxqufn9Dc3N+eiyybI3SOwVdyIykKLkVSY7C/
lI31THcunInYy/zqtbEzpPqa8t6gwrx9Z08kxUb63J0KJYrpzN1Ofr88ZZHe7czQ6E5z3AX7wOjJ
zA4EEeZK+6jXWn62xulVtmwtxx22GDe61W83vxq+1tNMUZb69FrOB5WpmZcor+8Exv5zFtV3t3v5
F3ZX0GJ3avGuqnoPHYU5BODTfJqn7ocinGmnTd2AfAgMardGPxgfSt8MdxGw0FfMhlB4CJH8Ofel
tgXxEC4vIW32YcRwm9mL715eA6Rme90waxv29+Vqab8d0jO0djIIFktXNFvET55/ZiJxtcz6/GE6
TstX5Hq78fU0OsMueJGfl6WiYCmawfZEoInXaEyfqcRZfyHVP8e1Mr8YSrCeSxZpvWL7ex3N8ltb
6TcPdqIUwRYWYgBeeRldsLxY3i/bpHxVhaBI6pbYNzLzrkaRJR4wPBIbye12jA59cE+mjhxh6Z04
1NwnuA3LaBO6GOVs1icnxW66nWu39VbO9BWTf2nS0egacMEUNpmWSZiKj1aQvdU9ewkxvNGJJQ8q
dIvb6sDHkhX5eXnsZ5zWSxThryFWvgobFH55k65VYnQ3pTEVqOpQHJO+VI/R/JbUY3K2CufqWy1l
fKQ0kJCRNbgDShrwZMOByL95FQ4iYu/PLLzczYGZ4imXgWJ504uj44wPtW+H59s/QImNNW3gPlMz
Ni5lq383wGKRJpAlu9yZzYfFtLPcSiP1V8z3lQEaZp/7lRGD3t4LozG5o4a9wKbxPQwqT2LP5aEz
ZyZkuUwRudnu5Y0qV0IQf/F74I7x8LeJ3a2AzIY7PyLZ/Dd3v2b+2Rui2k75RUNVDH7M0mXv6Lfe
UOCapRMNhn6Y09j9TB57UeCU6trrCO733BOIvNXtJF9Zk7LLjMjyV0FfbGhd2hcyi+TiEA2aV2pt
TEEKelxU1wykuTXtC5fbFiRFdlCC8qIhl7qXl6gFllvVrLDfudNRDKlz3/eKCj9scj912uvyX1UJ
8znbCUBukxaGHbLwkl1by+rVba4Ym1FTOqoeLSrsAfayyjNDkEPrrM2K/GkjAYAERAtNsY0uh/5u
q6Y0JGGB4D0253usAF/7CrWYGum46IYUiau1BDME9rKozu6L3NgrXRf/YFLhhTXuqUo7G765PeYA
1XdiQZfJ8lJYGB8it6qD3N/quFxth85EUo7Jk4m+BZ9UWG8tSKErWHPTM120Z6cE1C58CImtkVs8
ZrCQtSXv3LCDkmi5pN+m5awiiMWDXMR4xgVW6gKu+V7u3Yy8L++nNvNEPQmiEjKytBXtBcjXYyfc
aXG4hJsqoaMQ6zQbF8nJkQql8dS2pFVjM/ruTMkX+QMPorS3oqpgwxb2l8mPSD7r6NotO2OduvYO
vWtNzYts3JycAoHiFt+psqlht25MilIhn2vKqirZ3roDqfJVRKO9c6ycMRTu0mbOaH3JjlRGo8HL
5Z0EL8F6dEL8+YVaXEpRv1uLRbSaGpcNE1BwZzm1UWftqpmgHPmuzG8w/HyTaCI9azGa8l6ooydr
oDOBJJCExtlrjOHD6pgl2GEGMHUGXJ1Frxi3+Ah1hzv/u9TFF6ycHxQz2pGCQbhCbVBVpuBRj2F+
MlP/G7YUIqQTcUU+wL+Wmrl+dAYnuBQ5qWj8mOg/lPpQkdD0ZseDwLdfFI8tDuVdT4ylV6CTIfa7
bR8BGYW3wJkUkfkqThT7qCVo1alupCBDgu5LGk/bjAL2WVUmFBXSkCoU4fkUiu9k960cMK5g/I23
aAi1rds2itcvHYtEtVQcsP1GLrIMoF/+yBrNTchbtxKsKRI/Bex8pxb0N62GdHthKflzErYNdB1d
u3eWSO2GAJkyNvMvgZPE2y5O1QP1gvk+wPke05aglK/Pz3WtQQHWq+g6g4A5GBYuKK2a/C2Lme8m
3r+zha/RU/PiFAETfQrcijSZwqg+clj5xSB61bMDUmBu3aASO6zjE8dtavaLm0+PAWPhNUkAnHW1
fbBxd1+DwSZ5ws4nnJRMP/IwUQlq6tM/9yD1P9O2HPo0NPHQZpmaQtf8D00xVAeyd6zePOS2+eHC
QD7MSLmfuhmqE4WjlblAAWWBsaAytXZjR92zzzyqSmBd08LywZHq8bwLgFuRYKHMF9ewfxA//ENo
YCSXNVc/Jc5xOcN9vApHIpKFM34KLTT2hs2khAGBGC0rxxBa0Vb+519Qdf9HCOmqrslgrxvgwNxb
D/a3UR8kYpxMWG0OtyG91KwnxJ0kOgTq8EEcerZy0sm/WrH6829FvYGGnSpgqtu4FBW1fCg1oPMI
8M8xjPBd0wbazi8Hje2x3l37mlBIqQ4VFZZ4ghzfFMxaGwCfqxLLNdy2ZlC9eUqj09DorEQzPbkL
nBIp//I2fgLCEwOhHokQmt7ZGHcjg3ydivgB4jUNDAAEV7r11nb2+4+IOJh1sLhdW1OnrpBEL11X
e1MCbW9ls1Q919OpRlzxrKRvBXb9O4fdGMWBpPrQ3KpbI9HpjmalAXBY4hekRm1M68fAHCKWTLZz
jkfF3slX4X9fFaz/vTzRH2WBTlbzmxhlfVJiFq1U7SqFBQAFmv3ECGM63V/IMql5YFgSG5ccpbUu
KNgkfW1sEvfHJDd4bl37rIGcBtYz4TShlIPH/hl0qb1TErNcyWYEC+L5rLhfXerq0sePmVXfKmK+
UzqBBz+s/dsr4as+fDnT2uha+YbmJjv2y1kouG50Q+KpkbOV/jP5H1J4h8g0o4UPhhFBf5x907Jy
kXdvqsXikdkiv8a1drqNiCaZPSiKRH6EWFeAKMFTvwRE4Xwprk4SfLqIre5FK9J1ZaU5EQU8eqcg
CLjxO9d9iesq98I6V06jZjufasdcwDYjOESuFm0c1I6b23QRG5mO8JE1Jbdv9G2Kv2kLL2So5h+0
Vs3D2Ha212suinEUrij1pvTh9iMmZoWnSe5uq4TgSLnSAGUx0uZ+FUOcIeTTkA3lU+lNlO+hhRXT
HeWjza8SGLZBymsJbJgarSzlMILwvpZIlk6jXoT0RIw9kkFjhbptJ+UhxGHw+6tEJgWwS9i5/2by
lJWZQkNgEDa9etTk1DL2xVIQwfn6z4+7KYE6fzNJuMhoVYuxTAXzhwD67wKgrvcDBCdpSI6lDb7C
tGCLzosdVVlM2w4+zE0w5f19AzfVizswD0ulQyYrZ2Ff7mhol9tZsWfqO6wJbp9kTTqCl5pJu9az
goq5ZXT5SZ73PMyeDHIOgkjd2npZedQcKO2a83jj/lVp7Hhzhu4+g7jSK2n7KA+m9VmmQ/RgNh15
ivGgnkA3jayyEuMwaud2ohJHtQpzVRGI72Z1EW2uI+dLDQpEIbbJFLyjXNvrdlvQkXKdl6S3KeGE
ZO6Z/cZqNOsvO9S/YVpsXizU27mpzUdj6oyrzN0pI6Pew1354fquN/GAo2iy2I3nDgs6CJIe8tzx
a5wTP1qM/nc37QmZFLm9D/yelq3vmsCkIpJb1CGF0z4wDyNUPbWQwgAXoNuQXzKrZDlIiEO1KHXj
CfMtWz3P6vHiSoZDliNLdfWDo/j9W9HCGODOffeXZ6m0o5X8tqmttbOVxOXK7kaDiBI72kjvprHY
+crsdWITe892u36ADNJuZ5M8r95KPalFdSCMX9qqv8AiZ4sGHJdK6DXPonwlKXqDanzIJ4Vp0vQQ
hB0YMZoLAOHmoarbFwJEx9N/L9+4FYkiYJmtqkA1XkPTtLYK+ewbcwB0sgxj0tqSV+bSAViWAIZZ
+L+VoXWz2QmAy/DrjZD/SNd3w+fPqYf+31ROT3Ipn5AZ2+T1sEcrbd3HRe6NdTJdYwPNJkNoT9jH
FF/9qmHOGvuZzmKvLY895Aa6ktFaylelkJVguMIndko1Y+foyGg11PPq+vZEhj4PdLHgzGIC5rNU
uE/hAjvXCIoJMHatjcrsae+44dNMNnbgFy8Ii5/lPsWptPIuzeNn1n79Su6u+sLRF+9uwUbVHjyV
5Mh+rZAO3G3jFBF2m9ifep2PLzkC/q07i+iYxWq3k+2vqmtiLJmVuXdtwh6cBVHUFY9Z0gn2DYr+
idbXczXyymLRi42YoIxP0IgOMS3Tn0nAplJdaO+6n6q7necGv9FSHVz+PUMNMBsE/QHZkLG5Tc5Z
YoGgtOb/I+w8liNXsiT6RTCDCKhtakmtihtYSWgdkF8/B5H1urprxqY3aUiQrx6ZBBA37nU/jlSI
obXnMgOKBAnEZZBADbD9b56fl0fFj5dldN9FGBe8tMH5TG6SqtVD2lJey1ON/lFz1EASq4G2kgYV
OHmhFs71ri6g0MNAPSnlDWYU7VxSkGSNQ4MNvvVBsLKtXPLwKHf97iBmsG+l5m3d5d2fb9MoxFa2
WfYnzUmsh94PLyhA18nQRz/LtliBdEKLODu411pQyGq18cvCu9ZLv8Fxm4ehSiVWpnll0lp4UNus
dNbcg84eAuHUmH2b5EkQRrrlekmOfth5e/q5FA2izY/oSDDhFcn3ijHHS0MPFkXMtKXR+nsaD2Jq
rdFdObvIHuFSYHeEeUgTUo0nkBmiCeHxi3It5P4lrjKI73qTNkUKST0xnHpXAsE5DklwIN0OPPPA
BbWvJttetwneulbjp3YNSVguY5lvhILtb1ugvsrKg/o5MmayDM3HxeMdAClmp6XUIk5OCjb+SwM9
fG5tjDZz327/bZIEX2dnGAgUoX3lgXM41R26ysqXV9iLqWGH+8hk83Islh+u0Mt4TXCNfCtE+w2j
7DEs8u5tMmmv3k6rbxgsuiJu8nT79mGsn6vWvzhJfqfKY/Wig8xfN0G99lqr3HuNtA9cA7hF23Dv
drTKoAj96BLpbLMO+A3X8pMeflHbHIXd5/lkrLgrrE0v2Q6pdiSKD3NdumWxv+kt1QRmyErjlDRI
B4hDr57gswEO93v0ciE8qMU8HdJgJQ8sP6rNVRm1znrM3G7bWvezscwSEvvTmGT/AnqCBd/xF7Vh
vPJ6CQl3SYRssQvshhR61q1FoBVcCi05jzCwDgyEid2dsgl6R0ZkbDTbCD6ZZUdvY1Jrr0mc7+MM
k0Hs6SjQAxhRNMAbkLxTh0pyHPZF1MiNcluH0Q/FLJDs51dyKqbLpEFEdkIQHrXeECVkAL+fdJMK
sbDGw7RMq2yU/MfSFtFaiayU8Aq8lyCSXaOHd7GlKM9ZVD6Hwbir+1Ce1Qg4c5yK2JVe/PTN0roa
hJWM/b2LRuwYLEl3kduOUJ/mt04vDFC5DHbcmMGcI0g0/OP8dto+uNw+g5sLx0Evs/IVtgz3xjkU
2IbT1KQF4pbhAbrzr84w05Mqrkld5Y/sAVeYeECpubJ6EVaVrtU5pZZwO6IgKgIY1eeKxJjba3GY
E8c7HQf8D+uBUGWytW3x7Exac8Q3E7MXtlFCm/EXkUQHo2maX8uBZVC7KA4wEUz63io9jysMiao+
V+6m68ElcG/T+SiT1wzVJk1lVhCDwJ9VoM2H3E/1Nx8AtReHzg+oQV8nujskdi/4FQ3SwKrQnXxD
pmb1rI6KOvwoc/2J5/p8FhgWtiTmlZ9aNKxt8wXNM4wGIjpW2ejsEQr0B6905MnoGXzcoClMfy6u
Hfk7L4io/S2PmKLSR8rRB8ZZMwwbSA0tY+nar4w7u2svKKvdmTzSG925F15xbht+8P9iyvjfhjwc
u5i8YIf7li1s/a+dtiw1jdZ4mZ3a4pkro9z/MWvFqGKp/ZMHNRVgnoqRO2UpD/TmI4G9up+8TDvb
gxec84zEd3Wkzll+Me9usoom8nrUGgFKqKGNWCvKX9Wyhbl1Kpfz6ogcwQtR0AYEYHhPm5lk2Xas
/VO/wHaGlKZPnr6UDTA+Ov1kcSxwfTrQeChcknQVTp8W/HSyE5856PJVKesHbbSRyju0Ksx5PI2e
xCeAgWbJO9zXt/lJgSp/M2Ys1Ur00woeFxUpMFS/iHT8UKwaheKkpUhRIEHseagLVDgQk7G7m1Cg
DuZs1ZMzeoDbj77dDttHpzGaRzfsh//C4hB/dw583XPBHBuOWDzXhvmXl6CjVQDhLahPYzG+T1MI
fHSwhADjTzIl1T+W0NAhaM/UIGL1K2Uzu0Vs1vrX2H00k9Hd6SkceHafgmD6BKZ4WAfJWUlvVM9R
HXl1Ym9nQfbT4JAm3qZx8aXWE+gvUfDTgWTddpH/OejDy2yECbYkfms/IiI99cdP9S7qPn3V27ej
4uD6zW8WslHu3CEt/ptxz/tLtw7OxbAplSwse8IFk/uX1aqNoyKuO82ka9jnqJ90JHNOVyJ+5SEg
70TIQFpLPJiiVEvABjW6kjGZ5VaBxCDNmez2YZHt0Fmjqqh9phmyTi+uO+OR/ieavRu76a6sxXB0
vIlALLctH2UYM3WcbB1/3NiB12fhkDUkC4lsetMRfL0t8CNdiRfaqLW+A5+MS48ASje8FmX3oIj8
TYBt1cuH9mzXYHQm1C+I4EgXmUM7PLrL9eQpoZOdzxDuykdadOZ3mHl/DsrWbXZtSec6SsiIxCYO
G6bHR5tUkvjfgoSKm8s2T911GBbecTJj5225F1baRL9Xr4Nmb0nDPqWBJ3FDGfkrXr8faBhIkW+x
UOhuJvdh6PbXsqYmE0stbce0CTJL7m8LX+LDbG4CuVfrQ02qDjVLeZB5/dMYE7Hrc59edOQS9loN
OJ3MBojKv16wMcfrKJHa5s85dSSN6Z44RtIXoejvSo+JutplmZofkBdBEkbh6WLjzLp8ry3vLV2k
xUE0wevL0xPNS+Ngi4GuBAOOZI7qVetE+nOWt18qzWVgoNnmh9UxrhjG+FtXGNFmaIV/gaRJOA0t
lHM45ANivHQNqZcgpRFrSGskSO2WSVbbCuek3t4GW62ATlsQB9gG3U+1Uc3SVwNR448ugo1fS/mF
cRLdiqWTrV6C5agQJTOSySBf3kA510xEfhu6lzzx8Euf0Aisq6pJHtQpMj8XpX5bp9ugMr5moTe+
9U73i+5a9itz1sxexK+hiz9nt4sOTYRWTbEM1EaQdukKv+EEkIGJGUJIqMoTv73peCbTyurI7Rxt
G7oEG/ULxVpmYLcovY36dT32Df8NiyL+MshzAxNm5tP05XdjJmZZ/9klqUdbSlSjxMDl6MhvPPFJ
6xeupT6zoUogvHZxhC7e6dMHAglCeJRLdwpuDImLYTY++tb4M9FFfIBZRKXi1PoLKPsXeh8s/SiS
WuxFPVXR7o8rPK4NWshp/Elvk47YovRTX3SJTblb/qNo7ppNq8CLvYdEggZb/gLvACuh1w1nuZi0
k6EJd1PUztsG33bZhy5xu3a2QSuMTkvlJ8NVqLbWSE5rw5TnoXEC9yGTq8oBIqvOOOPsPhhT/W4G
hX/6cyqJ9XdUOuM6LIgNzpPJqe5u9wbNB1o7p5bdfeGnOK2D+TcvQh1p8JpvxqxkkptoEYCEY1be
N0QMu4uYzzW/3dSttR19ySv/NzFCYSOQOpS7eaRT1RGIs82XC1+pnucBtODK0ofnxAGjxu1GlE5b
hWuric2NtCNIHY3zaMZd+hFlwc+pabSv0xij6GwIWh4B24Q8QpaDiTPaUMq7fHKnlb+IsW0GcHlr
VHcK5JCWMJ5uaGI03PfEcqeXEprlJdMM61SAvPhzyp4hcVmO9diXOYRzQizuGkIa7grHHNYdz6hv
wZ2YCVVF3XJRrr9axN49bXBkJxFNWJFYwQH3HEHDxtfbALqb0/jgLHxAJZ1y/Rofo0I0hrgAt02C
T5PH6zj3A1zNjIb2YhNzZNf/l0LN/k/rKG4sDOk2t4bOWr640v/qIIZNzSY8N7uTtatc+ZxoRv+s
t559RvxSrruZMB8YAdsEmDii/4V5pN6jMAepZTk4Xhy+D5ze1oSGfJ+26a4xWu+MrnxRB4TtJgiK
b1EZlS/FOH5OzKh+TtwPY6WP310TabdySMkpBRWJ6UPqVf885AZ0siX1vO2XBST/RAdZbBx76SXr
lvkM1fcJRYj26vSAlmfMp4FMiZ0bvLJfEwif7atFWdxMchFZasDkcWAPjeUf1C4yAnOyE0TnbNTb
rMq0+/r9/2/Oqk/uT292+WQdzxCGQWCtyQf891PHnq2KgqI3T94NcNjY5rp24+ydfuKH6nK2fkLU
htl90lxBx5sC7ggrmgsetyKmk3+OBJgICCvvVaDz8dfQlUn86CFz2L+8vslOio3ZEWOJ0zvXtgsD
v3R6GaHT1n8fRZwDnYfxWS+d9NqNKOwju2R5nUv90x6DlRzq/Ds7QdqgtVffyz6DjiqIPcdrv9Ic
Q8c+Vs57JNbNerStgxMJC5YzL5GIxCUwQ3fN5wvLJUFQEA4LbsnJXnKnGC/KgmiNkw68lFQe5UHU
EZDncfZQawC1DLb45zGMqgtmqWo106taQxtPH6t58A6mWUQHFBfyUJIMSlWt5TfSZtVnv2zh9cdB
a0tUOnnFpi5p70fpBmt++bdGK8NLlEEsqSrZ7fSw73elTGnV2lI7u2n1po/lsCWPnmCwdPF3FvXT
oBEw4bipv7IbrhrbILtQM43g0oEP2dBs97/+/1cKLca/i2/P96yFA4dag5uR0LX/XKHavuz6sYiD
421flpbLljKeMWP0uTyV2GR2onUT1tnMYvqYpw9gSX/kGMk+dPDlO31mSKfe5pl+NwiZ3kFd07fq
0afAM4NLnE64rDjceN9yUQ0nJROqDHfY8xAuGIaxCENooJjsZHRxmGEpvUZvxI+j0+fXlKn/42xp
a0WlE52fPzfttg0jdJJ53R9Vn1/2UfPotLemv4HcbWVhrTq11kA2Ir7akxSeve2RR2xSMCGHYhTx
Jg7N7qJL7J1M3ME6RSPkViX1KfveWU0SvU5Ha2+jBXJE3V/isMzScq36GZWe189Dusn6rMFv0jH9
QHaAOnGh5KcEMPPwChb5t5+/mGQ4nqMMzpXrReauNHKxvvGd41Z8pcz7YAJlHkjKmT6M0t1XkpF1
jwbWsMhWMI2hOjQdolJmIMkGc0r2EQ3zG+JI5ynQoo8/gWp/UPzkqLZb/BKEKZVDQrbvmAxrT3OH
rYvEyN0AzQRuJckMdXF4AFKLV34Y23vMCQVyqOCXoqIh1I9XXZXnR1Sy+QMN72brGIBZka+V194d
6iOIzetM2tg1IH6v2xi1Fm7NOq5gG/ds5pq47i+m+bGgfIAlSXzwdafnbDCrFLL8gk0VUReckEk/
qnd/Xhyrb9YQbOrynufFOekMf5VZBk5jKcSLrc3QGwfvajhwkGeee0+moZ3sBS3emvtS2vJ+QJuy
IgsnPZh2499XlunfF3WS33sW0ckiub+R4NgzMlCarCc/DTLix2fjWSRLvb9Y93OCxarZdDem1yOo
V3FPiAnqTVuBAtdihljYo+TuZlJgTtFuobzQfyPQkzuYqwNElNs/y4y8t3Zo5iMqcjK+xU5RtApN
WTGcTVGIS8Kq+JBX1GM2zkubyJfbheXBztzrbSXvzKL+lLlpvhZivr1TzXz1tUy8Gtal0PyXXoOX
zp75bMrC+wh9C4K2q9M1dHPjLjaQbS5eksJvvIMboE/Smu5ODUImX4dbMvbWDWERwOC9vYVW+kHg
sP2keRqQlNJ95c/SHrJaz/aGLCJYwfY6ru6ihdROBuhPpLbpawJOcQdBi5bVJPy13y9Gi06LN4L9
1ScswWWBR+ee0YFVgkUGBPDGoKJM03BQPFf1Iq2mwWJDQuTcQHbt8OivbwPHJDJJNy7835J2+HD6
JffylucI+to1vIjgPbQM6xy5GBSEjXzcYXJ8I2zVJVkFdBhVbZb1XrDRbQxQxClSIOKLP+dMUGEL
Tq9TlzyE2B6+GRqYnmVOh+3+BY2O9x4wsJvKZTzmNvlJ9k65gjCOx6RlqKOedboztQ+3TiTOMdXi
MGz5BRWmVX/D/eNm4bgnsLu+lrKAPL8c+cu5EvQzRSq6bx2rBBElbn39881an6R73/i37//zDbZT
4kUnFuc4dhstZ3HTKp/llY3yY+t7b2VKRkmDsH0RHLkHej/9Wpauf7J8G+kqek2RaOaKeBftIbSg
AspkiXKPau1iEgywGpmdrXXWAeI0MjIUQwoeVZNmcXEwZ1I80ipvDqVsP8BzUHq58boDdvSdupU4
iwApGWz8HmoQD594rH4gl84P9B3dYJY/Tf0bZK/0RxCBFMmsqH2G/0MJMgaPom6TL3n7ni2hf1ZD
SlcTltmhm5hF91W3k8YitNZBoeU6mmr1+csEI0EfZOOhEuZ3t+mt458Fqk4MkvGQVCWjpt+baZkc
m7ptD4kOr8GP+b1kV7A2WSLaWIseEab8I3PU6diWeUjGtN1NFyY7SJdrG78Lee4L8masgQelDpmo
jcXTNUu4jYSN7Les7qhGdmqGaut982i7tXZNJSDYfYNdrRLv6h8AvsOWZspb85ibDhki6fb2B/Wm
wVuDqV0Vmdafb2E7poawuoh7Z48OrjpFSG82SjobZB6V8yDMCzoq+GNRsso6K3kuhP8EPCXYxAbc
R3VU5LP+ONHk1rLOxNA/V3D+sLHh7qrQuqj3eV4kW9eumtu//mssCZ0LmnJa33pUkU+ZFhAdg7CG
lLC+J1hPCuN6Uye3JPQQHfgjzIZi7YBxfObaaX76Njv5ZMqau9tyNYTI0MFFl8ccAN1GcZRRZC6L
h3i8hV7MuXZoinlcURboz7JiijB6fnmGb8iY18jaLQOET6/OYqS70bV3RImqXh+fstk6x5EzvGqK
yDvg5eAZma202rfeXf6WBETm/sp0avEuJ4vkJ7f5bSsqTOEfq6H51ugiuoiwLS4BMWbbfBb+S0jL
dRUUWXUwe2wfMzKhjWtl6Ulpimu8anOllytN5NXLkOXvRATIb2wV32lltl+FxQxA+5VytT5PNXZK
B6v3XvrF69zgAKzryV8RTpYfsUUVd4Ye9xsEKvGHrJzt5BTDSzhrCDTjaNGtxB9TQb9lHt1xZy1v
jdk9dloH237OX9gLY1pb9GE9s8bKxkkX+ULbTiV7sQhf/CNcy19kYK08N2X5FlVxT8hpc2+NeNwS
0+sY/zfjoa4QLiO1DM+3v0hmuZu89cTWT4S+stwmhV1tFISAk2qyznVMtqOekMfhyOo5mWl3V934
7ujBSRKZqjprTY33fyYkHQM+xdRtp+87yHMwh23cyTFe8a+OVyPL4fVGFlkvDrO6W8N9Itetsqmz
w8HYzqH/K6fCfHD8uDxokYNaQPjdvZctVFwoWRsIHe4ptEiIzA2RXJvJLN9GPmV8eWtwDzo8VBDA
Kzzv/YNnWMOBTXLAtLBz7x0oNGsAOMENXNtjVgjNUv+ojUYeAKp0u4YxxCE0aDBYejftyyoPbkQY
9TbxUWOpziIjd9ISq12LW36XLTvtRiw211xo105AxSal6oSb+bs+Td5jlZjxtXAwit+Sg1Px4NQz
QQRW2iCF7bv6dLt/0Hc4e9oF42scxzukS9UXdg/TXmuCeWcFlf7gJmjl4S3Ip0lPEJh6sXG4iUGX
c+2hz4LySZ0o09I5uDH7EW12/CvxAVS5ZgpscHnxNMffFpKs2rjo7FWdE4oqAfec8KHCylwaSU1a
V09xr9/eaSgTbj8kUdo7Vc87us7U2q61TSoz+7mJB0wtExNFpiNwacDwQxHITm6Jk9P2TO8ylfx6
XiZdKNJO9pWn8CruEeiCptXuqwa4hF8H/osJW2lr1EOByJ9Le/aoB3K4qSiIAFEtR1Ha/j5KDHiN
TUFDoSqjL1mlTXf818RuZfmXsLe0czjC5hoJPEvQcj6P7Rwgw539Z3UuHG34CkVGyafjC1j/05qg
8wnFqnnkpafvkECDj2l/j+1YbUjNiO+Q21pgRz61Bh/5LKrymLh6/tr60X3be/NXBznimiDhcRv1
Y81Sv8BA4rzRN3gX6Gou2WHgTdfjIBYBbd0+dYV+VBlijj6BoCF+adXLuN2ZLWiSKQ3DNU9/aEhA
pc5I3QbqE2/4YkUJCg3W/L++Q1j8YgUxjHqff8aZu6qn2Pgm+8FeR7EBnmx5ge1iYx/lC/RBwXSQ
eCmYYm4bhxl411XDI01WglHK7tKrTZIovQZrxtxSs6fBNXbGsxJGYBoMrxJ7Cyxubr3Yjpy9usrU
9cavUQIQbEnxdJJDXKftcdDHCjfelOEjn4KPrG3uuzr5Oo5ifDa0uOPfqYyXquumrTHPxbXlIXjq
MkbWQ/CWaXf18ifuZfVAl8JjwQ6uKNyv2aSlL6hUeWqiz4t9cHV02M+RP9T8nMzgaz/TrjSv1jVp
1ch2fTPj31+eWJY2jzvdHqOtv0zhVe8s04a33HXJIuRPvdIGxyRFeQkGa2zroWhbuY2Xo3A5p47U
ubCZB3qb6WbK4Tsoh6Nq2PkzKWnqnCpsonrgL0d7FaJSycJdT/2D39chih1GQIze9dcubj5SQyY/
uip7GGwBwMyW5llBhqRGdBc87HtQdtmmtWyA88J7WvTYb9TVxQ4fKGG9zWDc22gh1zyd3O/Fi+wM
d517wXx0cGM+yHxmEKmj+bkp9JL3KPODV9dguUCO86lMQ6kxB4cgiJO1jHR3B5U37FY+7ZeLcS9H
gBFeCNY4WF5cYj67VSJR2kRJ4O3cNEYsVwVoMSzvkaHxncr+0pKZJ44OUM+tIUI4A/QwBuFPKa6U
J0YbDppPHuiKNqYV3Js9DUSoPrCCgxSZlIoxuqrXxjDKByvDYLdkGLVDJ/CEwiOqMGbtB1/kBy+D
bMqm85cRaLu2Ke1fwKt3ROuIX8uXUi90INHMwyVZwhMjhwKhDkiuqVFkcyl50be8GB9z7dka3OjR
CTrvqfOnc+q0yUfZZNkR5xWBD4UWfxDMma9jdwn0EQOCKt2EEhqV7WruivKFmWGxi/LSOmtBO11M
GoFbXXuYqji+ePSQH5tweJ3H8JlNF+b1pi6vLTXnVR39eWk6rzhmvSBpJz/eSrfY0/M31PL3Lirp
n60Idg4Wia80Ktt1Ut27bpBuTVpnF4r38hqlsbvR6UI+VGV1MjDUHnRtHFexatVWQXSoRjoKbh9p
n0mCxb4ykh/9AheCs1M8JfTuDi6F3h7JZn+nVWyaisD70Mo8u1lVbcdxyMOYX/BqZjCX/kGuWhLo
zwzneR9wBd5perSbFS+GKdEtN80bE56aQQ2DoO2e8pl0LNp3S0bZSNNlEWgDKzS4WOvibhio2Khs
FnmbcB4lOyOxBKu3y85IX3ZG3NdkbOf9YUb8FKdpC4LNFsdEdrSglhq3HsJ/O28k2c8hc14QXNgD
wXMlT2yTFM0sqa5ws34WIwEEeR6IfWe6H3/mG16sr+zSr99pb23MzEjfizyvjga1xxY84rB2aaPs
NA8ar69EhdLqf8IrIVzWRfusibd4yYtVQbLqZay+05Hq7sk5EbfT4WDXK9cysRh1sjvai2ugZWSH
qSkotzf3qkw2TTlOT8qEltiBdfsimthuE4b+gACmpL0e6j0M1BFLj2JWVG5iXAPnIBMocSxB6XXM
h50y57gZ2SxVNL8piZ6zILwAmkXX1P2tIFycF+q0o+ffDaK/0GuaU7vKl9FIAQl4XxszQBQr3YHd
znE7u2Il7aTedphpL07cz2SFgb8JZvPclH1wBt8R3I7UW4vR8tmYVlHwrFLkpgLluSsy/4lCzNqn
Nd6E296cisnc2jQi6eS3wWfjMA9ftAGxX9+lpdfvg4w6TYnyQ8ixa3Zv823uRrl+72QeUQCaUR5s
Ii2Ofd4N90poUJdT8BjpPrMiLJ7qxae42QnX6hA1d7/PwQSS51vNO0/ajyiq37CpWjxMPQRdkg2z
egvyi0g3kraLMdIu4yKJz9oOCINCELNL5f8aGi8QKfxvY8GkcDno/zlYvkT/HWSh7Xz+398XxVXw
xZAN/KHkjk6Q82NuMCYSmvEu6q7ZNkXaXrQMRnLbBRhBnbz4MLrsboi4qQROift+iQBDzliecl30
H1l2yJa7ziCv4pDnIKU1UndEV76T+VltZAs1UHZV9T6kOaNr36ZnpjdM3N1qP4g3lQ0YD7F9URAp
9TahrCNKSae0ZsbXp2F/doznfx/4+dkewnA6LuOM5AlG0xgNMeBP01wVdts8qpfOJDQxkA5r+iJF
nObOOxcR14qMiVb1w3F67kmSWCk6eSUOvYeNRbTeg/J5MWM2dzjwHii8pk3Pju8MuCMEghV3FGiD
eEKfilO8gRThYguow7E5pwv3Z6wGNsJLuo+bQlT2oTEp897YC7nxuqK4+B2BP4xA6NghFaUbRnEm
oZFEcT9cJmCiGxGFL/GyjWtc75eVSm8JXCw2hh5keJDbfiP7zl0BiNRPxRSRVIWMA2uxnz8xnyqp
7O7pToBf/s+jSIbB7Vyijmh5bqqFGcnNdlbXn+hbjYC7mdJkuTpRyoC1KD6d2q++8r+gqKbb0zri
PnZSl7XNORQkjK2LiDjZJB34KzdoKyk7/essjfLdwuKN4jd8Kbrn0iElyLZppc1jRiapjsA89BiM
EJMZVsOV0CIcwn+Js2REUrMzaifgX5jWRLjXJQMdBZyySABBteAn2zltyiPQ3YaR+YLu+PM+sUED
C03gJ5+fZR/XD+pvFBl6tb9tbdsRD1LQn0LHHn4uB21sj+oAwFBwqfFh3TiOTV6wZv2L6DjPPu2A
ikTy5Txi+yOzhPaq1rI0wC+T2Za3UWq0HOTpFlN9tuk1FFs4/rufQcuoejTb73kSgzzRK/exx9S+
J1m6OloVZpwBoc96SvVwP/SGvkNb9mvWdeuzHd1fqHR+H8SFxZXYPITzolIpmeuo5q9T/BxsGbz1
hLdeZFhgWV16wn4bWKumgFvhZchhJlwMUgXkqENvvA99fVcFNWVoFqQX8hrTi6glT2xokv0m0apw
WwDAWZTg+LsWKUn2r7fBlPWPUxeguqHtZ0/efC5mErZU9kXeWSjWuxldt1+sTVtaryAX2mf1bnGi
poW/hKwvsoihN4vngLhugBsGKKTKqo8V3f2tiLG1ziI4+8uLOpKi56pJCGs9ZqrL5vn9L9xZj7Pn
xfg9cy4Hc59aIQHLTH5jB52mSOPwwS1w0xiugUwWx+F66NuW1dYqdjcUgEY2MImZgXGsJm1aT6bv
XVEnzthcInqjCw3UzOW5zyvqkhCR87IukSFVbEo6umsTocrtB1Rf8MtHuw4o1BYnkLIDDRXDU4cM
om3kYMnaJ2SWEto9dT+bRC83odbfoYN09yIVxvnPy8wHV6/qClm238OkUrAVtlu/sSvqrWGK5BD4
2V1jjIvfrMArv6gplBg5XI5M2b0WFTvP20cGERXZY6EhoIsiwmwQo96yR3yrr9axUmuT3flM1qa9
zZvW4VInMhAI73Pnyfkrm66EAYth3QXYqe40hzTUuMf0KPta3BH5+M3RuuRpDvHFlbPD8BzI0Z7Z
3QCRlhVSVMnZE5UHB553iosgrdA95ZGD3RqD3KTErgQPzbSxE+e86HG2RiLzFU1uv91VH7cLx8g0
wU6fp31CRsm2qdE//2EptIbBtEwnpUkNIxp6DFJrxFGOaX/uTNmf2+VFHalzIzyhcxt79J7D/FC7
8r5rAnFSM4txmVTMfjRg3Tfbgxpc8AlSLQqzRuHAh0lV08Hl46cxyIq8suDsVY2up30FJyOYbhX8
n7pd1fJQydNzPhKbGzhHC6fA9bbImHayxw0J1Kf4rlfBjznxXJ5oxvvtMSZn6XyzsFSEs0VW3uDI
ldXFFnaSbNrKdM4OmAOP/hywg+kcqGJ6sZ0i0bwEjpMdDAI89iEBJC92Y32oO4WR71fRToiog4y4
4XqppjTdWseKQdPoyYEMq/I+igexTwxRbP0gePaZ97wGXdXtRz8wDnFGF9jwk3AVmF36ic5jN6Xs
cJY7UeYhrhy7Hh8qnW6dHyTWVqus+MvyHfo0/yjcNHviY/I38HG6kxnF7as1jScLa9TWqVrzdwIz
CMRoFYfDc1WGxiEXevHhsKoqbCkcjmLHzX/s9MHYTeyynyzEEoDM7eH+d1ObMfWKDchB/VRRSkgV
0Nfp0pi1S8eH5vgAr1Ur/eoYI5FKkuYgm6j9UodE8dVMJ05OTZs8YZaMND4da+3bXA8/+zaL3qbY
b7ZtgzmpmxcvTybjo9qbJ6MZsP/Wp3UGmnpL4DzPIZEazUboeg1dGRtD6CBRNTv8ynVeVztrwLek
+Jq6ZtZkLNhsXCF0kkmzGWm3KbTkwit79sgNWnuh/QaicIQR2lYvLK1fW82Xj1mnf9gLia61s29a
1C90AM9fI22sz1Xufy2XqJYklvsOY+M7mopVvxDaMTWNR+TqFolpmXOwKHFvFXq7lOl2D0rYDIIj
9LVoL5Jm2PdTkK0UqLOupcAvNTyq/61ylSCJ4sYwAHTXYmhe4g7BjzDvO9cP15GWIddZUFpVaezZ
rWZ3WTbH68qWKeUSPZ1satOrejvBFTx3NXpWVohwawd6fZrhPKBxRKsfmWWyl6FlbiDFBmtlQ3Wy
y+8iPEqbq22U/n0tfO++iMuajKzAxn0xwGax0Bu2eoBXPyJID0qrVW9dOBdMva2dyqJlqW0frYbG
5JKM4SdJeLr9y6PQ+00Z+p9J7Jlfl4O2k7cDfbCTDycrMdiXOxNr3uvc5fnT8s6eJRC6Jl3pZRQ9
BCzdq7Ymp1y5aFQ5q841HcnMSZ9v1R+aoK/ggWyZNeLeYH/bI9ASd+/K/sWZ8cAby/NUbUICo20O
6YhbYLQC4z4b5Nz9FD66eKHiX0pyM7e5o/krxygeQ8jux3hhKzFaoQm4EJXUkVGKdJuQm7NWkuEm
NKzDjfRnd7t6ySXAqehvgZgZG8iw6ZM6N6SpXDlpZx5DMMcP9F2ecotctFtWL8lCUAwEQtXMHrcA
Drr7wY9gQ3hxfztqlqM0ECyYshdvYzPe5UysX3m0dQdcfsmeZE82oZpbpluGeF8RQSPcwSnq2JX7
P4Sd13LcSLZFvwgR8Oa1vKcVKeoFQUkt+IRJ+K+/C1maUU9PxNyJ6QqgiqTIKiDNOXuvvSDOK1qa
cDGKERU0lZaaTCscIeGkAUZ2hA9WAM+nZ1mPcGfsR3WUztpzLMDIqTNrtsuDNxZm/V0HcrZz6VGw
J31WTf7Urs6y7sVW10iHVJpMbabv75Stdm0MFC+uMQO80Olr5yxA8Fk48rnNRbYqcTk8l6jQ+G/4
IXobKXhjOLuGlR6irG7ciCHEIJIzefD93TlKM/tGGN+AuS1bIEIVqoX3+2cAi9ne/6k6MFJ7m2lq
y3Wgv6YzMLw0Brh5B4XH1SwRBtAtWoqRaVaa2zhPxaM6KouO2GG/PaRDOq+UIIG2BrDnys4Xzx6y
sr7LjKsacwg5pzqWGBd9EkdVJFC1gdZL0Cg4xhFC27yXXc5yapGZ2ygGT0aq/fAk1lpfA5juND9Z
3murSk9LYoqydBst5BHLoDnkuz2BuY7lvEyOFSICnvKYoISa5oqY96Ze+Bd8Lqjmyw6ouQdsjL1X
2b5aU7tXw0hj4rtUV8adaE88b7OyaJZgg8ys97Cwqh1RlQnV6NF6B0xKDjVR2nc436DRxVE2jMjF
i2HZ/nD4fZsb/BgC1OqrHzTeWixVwMx1t4GfIN9xRbpnS3og0WRe34HGUmjiiNP3PcgQ0LlQR7aq
EyztlNs/salTLPUT5XiUnhFdergwacuqucnhjd+LTTgWblMTO0dlqOpIaTiOIEKDwvyKPBQ4cKYB
w5DhrdQlUe2tHbF3WXQt3Fr4hML8qgQubmuFwG+YaKNUTHvsfjhKFmS06dArQs1kUC/22SuCZntQ
RwDNpuNCv1iJoP7VI0D8ok+ZeV0oFTRLk8v9/ZL1K0Wn/oBV1XqaQkzLdO2cn1tftr/u75tefhCc
4f4kvJvtgD5QxqAkE+A82rp2UBySpfPEbqQ4jF7PqnQ5BSOxu7fQ9Y4BrHKTjfpoHRa5awPnATnY
7XK06HKGefIxtna0e2SgrXU5/8pqvbpCOW6gBCdUK7sKZ1k1vwcjYsisSbtNVuCiYOT2Tryn7TPe
6fEBL+k2hgZ/u3cMXQFzgQ3RJY5ig347efZlr43ntPqehs6zCK0eOie7Xy0i24gix1LzpHp1z0hv
HfxBNvxGIGjJ0JzQjOxJo0aaXHBf3ttLUNTXqSReHEKAvKijqJrkJV6em5fnIgLrf7+aBaSdqI4L
gMb4/jcFGU4DpJ+raiJ21S7t6tBhYLwNtCy3eVV7zFNo8kOpuR+5Nb7aYtR/mcFri1L1hVSIct1q
NE87M3+3iojxR+H54oiISXURdTY6WJm57BtC37r5+hTuY0LTV3Yr7JsDBP1CzXLdAR8Gq5pLhhS1
dzgJqOOXZLKaS/Xvo7I39WMXYkasnpWsdo7d8TUynu+RPmOrTtQrfj+YxJ+U9UEjFHNvW5xaS0AU
oE1cj0iskSouLRocE9mTm2tiH0/1uLVrvXurey3bOkZs7QFi9m+JXvfrGGn0Sb3aBqNYVdEsr7MQ
3VtqQ7LKY/8xbBsHKWFgrh06/utUY7mg5fC+2jD7pUeJ83b3ymngTI3WZK/X9/NWH8g8qeruVeST
e9GZy9ED73y8prg8ITXrvZau2EMNdRLQJGyDg5KtDiZlWq+tH9SZxKR0KCPCGsfi+x8hiRbSuEia
+Hu+FJmqKkOBopsVFcvkXZK19h5lAX4Sw0luDX59zGjDgJ4qBOPdy+cMWyMYEcv/DqZ83ZDn+lec
BfvRRLqwSP8KI6PbNRf1xSLLc0fi6M8ydCB3RU2/7pY6JHboxWFXW9sqJe3Mroqf6juVcBa/7udd
v5JMJZq8qvSNnZZjhohcln9KS60efCJRrlMNKdIdw/REWLf5aDrGjjIUDTm/mB/cIQatULtfWC9M
p3ZR21RwT5o+vKnxMilqd+OEHVyuIjQxX/DeKh9mvjSYcxKbc0Iq1l1GvEY5jtomGEIDy5hVvIZd
Np082oYrkvFQccoNmvHs0Q37ee2bAA+yJgO5WRvIf+zCi/ASMFyYYGruF/z9wja2mT4bt4lBfpWy
I4L4kBUEXYh2vLYe2tXETBPAWjMMTcRNP1FIrHwRRZdBq72NV5Fi0GcFDZplvpGZ9lgnbf8UtAMh
fG1cLtNFRbZj1G6UyY841IeiaLJX9Xy+PF9oU38UEV7CPEhmVv59fIQ+Yr9aVfkiF0NQ2eAFTGzv
3GL/VJ3QJCzpoZbGvS9aCNjEalN93wSV3DgXWIfdWQrx5tPXOP95IKDz76fqham0spVToJMUIfGX
iuOFqr6MURJPkKOb31V3d4AD1acptT5kg4dJBMk6QR3JzFhSCDW5pJcR/j7Mj866HxCLqsFVDbPD
i+fMPVMh2CzLlvGuXyLh1L2/SCcPVJrEKjaJe8jTUNI+gE8AOR9ulmv2VzV4/DlVr6JT/f2qOYkc
NE5Mf9doqXIk0XsXVsWtqeDxGWEfvYPRy459RWScerXPRbXVhvNdTY1X3Ti0dafEtpEN52jiVwng
xkatc3GWODSjKn/NFoKZLiWLhQI2EoJlRf6nzEGwD2pIaQ4Hv3adHUUgKNHgGZ46Y9mUU15TZ/CA
D+ZSJFNnlPMOAY0LI+0uCh0DjDs+1k0BkCmbrLMZ9PlGTXK2Q3010sYX9TytNrhhpe6dTWIoqWGJ
+ond/4OK303kOJ2GeCItfgnnXdK2t6knN3bronUSpk5IRznyu/MLz1bY3riD6G1EXbfpjTDa50Gw
8hZGHUpfiX6JkQSBfvPo2wZE3NzWiOXSGrfdDlM+MCqwmsqsTNvVdVfAGluA2U7HBFKJlxjIzXH0
IofIOTLwiqkTuM0tkF8Z0SjVFF4Y3wBypo6+ti3xbBNpePJRiJ/UURSugJpMD4ijaTQvQkICf+1V
yAh4M3ACPLSo9lc5f9ir7dZnsdyGpBZ+kJickq5Q+Kiook3E9Xmu4qJdd6nXXCyjcMHD+OV7Uo/+
LoGwt1NdDq3si3VU9HQxTWEcRJrIvR8T2JIhN1gZtKZXaq+G9Lini1bT4raZWVSpsvOT9sjuNuQD
qXDdL+ZkdaoewsBdeW8ZtXHHuZLG+vsuIUwr34F/Llfsmz/LStNZs1f2KSiZWLR2tFb3mSnM/PwG
96M+ZxBUuDNRLhYsjp0guepJe3Id+4fKKbBkn6yaRFYbOx2/ysWxwUb/09Go0d0v9d9LmIaCYbjs
a5T0nww1ccD/1q+yzvnxv70Ltv5P6wLJerppG8CHdDdw7H+6Y3X8gy7uqOaksePeo15Dah+m9jkM
yvmaDLVBYQ20Whr1CSRfHE/jHBhH5bvxC+o9zSTKdeGeamk81QPIHNK181tWdd/VWS/s7Kb5w3eR
hq/o5coPqS/UNu58DrK6mX6Unfcu8SY9RmgAzglrBFrGIA+QGyc7N21WcW76Lw7CkdNcj5+axHWc
tJF+qpcc6GakWqqZO+Q0/m7ss/GYACbben36PIWVd9GtYa/ub2ngLK2khBnpG9XDVMzImFFbSN90
jkpC1bbAxYEH1mB4LG8B/rJdnsOl/QzKPR3Ea9prydqEW3i0zVS8Ghm+akAg7VOvudG26auetQ8a
2Axx/RVTcrtCviNvRevrr0Y5s2z6DElVfaaob33R8VCaw2Q8LxoW2nCoSBQSgZHyB1my1QvqWx1d
nde8AIIyd03TJefKJzKUcFfj0juhexKG+aIS14F/W9fZtkEzIr4J2w6YmS1KbYcOrKQlziDZkHB0
tuMYBRyMUzGM4SU13eZCjX4pu0ntZNqWuU4Mp3hUWqFiJJg2s7GaYmBJ1sgOluVvXF6ZjbgplnSk
wsFnM+PjuOZO1NBXy8xdp83ak2iDHZbs8WgiTd0mvbfEhxaU6ru+o3zvWuF5cMOMrRLvgqbFvyPO
70f6IkMTGLT2AfiUQ1AHzb6wA9JQ24wA0sL/FgjZXPU5l+PKRVV5vZ8HrTiTTbtRT6kH8/4ldMuJ
17qonliTjPux7sdTWky/lvbI2cNE9eSOGcHqfCwYr51dCYAR/9WA1SjGr1bqrHlH3/l+rxsQdsSG
THYYFMY+hv1J2aCztb/CKn2L/dr+mDNCtbIsio8upfDrbLRvHoLRn1qFDqdDi7oyy1UFujRZySHe
5qbb/xWaTCH+VCMVkcjMg7R/bzStXoOaIPav9r9NWZqcnVQmVO85MhPYD0noHeZFsqEiflTsj196
EdJ6iWGlroJ+b+buh5O4pMUBNScavXOIWlLtGABb1aq362g9lmOxINUW+I3hwOGfAQ/3MBUOuJNA
OSuF13Jq926/6cUc3RLH/lCApbLzp9VgTcFR10lktZFkbnFl6dekS6+q/qIeTBEa20pPApqpxRcF
r5vaU7Wwe7yZWdZK8bfDa6qmFvlUsNgTFWHBlPo3L3etzRzqzln3KE5WovhwLL2lVk7FdGpae2P0
3aFzLNArWvJDNeCkRwGPzJKbrtXlo4yy9UTCM2OMU0Ari1g2VShpeq/+Erphs3PS2T91XlofUFIY
3KjU92mbXEe9qPbjYM6Id9IApmsk4ZvgZylkdyyhlr8MDRO4CcWgO/pmeURkmaLbbF4VqtBwH/oY
6ecf/kmhxR9NgilvyPpHpjM0rG2LdHw5ijqSxDqt9W6x2z7brjU8qISe0O+fh1LvMc0gzi4wauHQ
y4JTnI9Ate3M3/Ivx6+VZ858nkil7sUbLRubi6S2Kqop/540jHgUK52HvqQHb8zZs0GyxTqcyFxW
C7h24PZXp8OQmpv7Ti+a5mqlNhPsPxdC4kxtmrrNOpL4YgYKWAd7rPILluejIDMayRexU0TCzJeb
SqAyPDciB3lBL5hRPuOjZ5JwS6ZCo53qq7q2PBq3q87OEYwVYgu9hvknjv7KF8SPLqUGsHag4qBN
cnkrcxNZBPEAERctsWrBLQtratvgmSqAafvRgZMvZ8c5+3L4Zvtr2YjyJ+kR0boYO3SkeWEfUsae
+2xrtUP+Qfc4Bv9Ov5+PBSPSUrhXD2jQ2OV3dATcbhhWXZnrD23aZg80jLAOqB7IhNTS6sVjvIyc
FV2eUxTVH5EOuyfW/O9Iucqb2tmpNWSH3Z2vh+KQhlW0cSIR7NOCRp5mJ7ifNDaupPhl/w9rkIBG
PIh//KyEyhqOayP3AptKrLH5z/zqOGcCop3pn3rpuCt/CrDoLgjJwu1fmsyQp06AO2kqa0G9EcGm
U4N4qYl1jJnumHK69tWvBgfJI77msQVgkL7YMRnKEHDgDJivecgkhXqNDpIdpw8VTObQL4dPtgGi
zoafaSehvs3E83bd4kLM09e8d5JrsrRSKGbRD02673C/oosu5nbX22mPzjqX7C5DugIBoCXXR8xI
T6vOyKB1AzkskZkWTB4dyXNJ+ygUZrRTp05tiHUzB69KTjlmQjzOQF1KV8xX9N5swh3PqHZ4rrDc
LIorr3MAg1SoFBqfSF7W0pmxYnmOK6EyyYyxbf9+FC/PzRhiYWUABxkjqtSsoheZJ8u6YPqVAGAi
lX255A3MmGRjEa+WiTm+YuJNKaAGLhFQRn2LssbbzS0hH+pfZDe/UvtwgQp94xsx/KIep3PcpJ82
EaN+KmeSRjgaktr96DKT0f8/VXsWJK4NTmNxpDk1UJh1vLUqHlvZy728ZpO3JCjDbVHItE82lBL2
3LJdQUzofydZxEyE+wh7M4qZvN+RVwibsvbIosSHe4ec+sRiO3H2hXi+4kszbgA9kUDI4XJ3xwyU
QXzryzZ9H8OWlIxcBxLPJ/4CI/aLhalnHebkNlURLp429D+Ayw1r4XjySTPmBl5taJzqOUXAApir
7UmVm8EEXNRD6eNQ9kvzm7o2minprlPPG9osybOdFz6ICWIY43Cz+t+LZee/1soGGBkWyaRVG+iK
/H8wdmAHQBJE5XgK/FjfDsiipCv0H8uBFZr3Aydtine7qz6B9KPgMPpbbprzsYsqe20bcX5xRAhB
HgNULarmmJK9tLYc/eLbJkPOIiacqorJzA3+uo/iADq2yuBEgkFEVbkEAI4r1HG65kW1trQKVr+Z
NC+NV1BsS9G4ttX0NkD0+d786yDT+rcYme+aCgGhistdpQQKMpt3uTfIi3pKPShqdc3zeFbkhfVm
9P8QPcBw/NdYxHjk2UwHHrnfHP+nX5r1Q5inEOjPaTP+hrZG0rggyFippCPnLo/Ma0wInVOVD6CU
kt1oNQYimcAE2okgm0YIKSFi1ySMZ00gtCe4Zv61SbQjVujwyZqH8EnMFA/A1AA9Xp5TDxHwooUG
fmq0aWZx5kImRli1reGxMLY14O5Grrq2elBbGG9KX+flDB5MzTDgBSsDi78EaQibMjRJ4WQ2vvit
lVyoOyitqsq7CQt6o2qllVWO/lRMbO1d0NVPfWB0h6Sq6j2wxTXZlumZMJn6No9VtWmiIEPs3fIa
pHmT0pwCYqoHNybkIaVzdvdwI9hDqebET70xOi9xFKQbb5HAiaPaGo0zlvHOy77M0JfqNsuP+VyD
FFioZ75efUrHEADRqbqUWvtF5cqLNstuHr9U62rrLEa6yw5GW7dWylFmRptGHS2vWoX33S9jZPE8
ff+C5UttW9r07q2a/DdzZ5DiDuZHNmuRC6Q5BBHuvXY42hDyHmtsyfdNYliIVYmkBgtBcaPr2v1c
DmZybvaa7or93Jd8zhR+92ptp3U4mUlFQgjvXz0Lo3enTd3WFb/ME9k3oCUnp18nNgTVRNb4rvv2
0FT+Ed0+EVKLGW7MrLMzo3foIXnFwlkg+gWJfRsjtc62Pv9FEU1uijL7NY7x0Ru0H8Ks7XWO82N0
vG9zVwsCBzqfJm6wjRBU5FXxOSc01Bx9o5kV/cbGfDMR8IBzILWHJDhnEbBpPyLDkDuxJB4WbrxQ
EhFlZyi8+ik4cetqTGh0SKxkl9TW3pYjPxH30jSYyb4pWYt4KWFedpPx1xMd1Yfd3rPhXpat2+G4
0k/DBFsVjmS28ZB9tLvKNXEB1vmXoQ1eElGfDlnElg9xriPTs85FtmZfILa+R85csbKMet8iJa8i
uDVF4iwqsGabDV/wIOhgaxpxQSjBdQB3leg+ua9zEoEZgcLcmC5LrOUqkzJ6poiD55aks2SeWNRV
z6Eoot0wy4usiaAco9I8Og7C7Ca4eIAnVn6Z2kw3LGp99mZdJsaTVohX1zWRiUQ49ezBndcLvzfq
oAWnYtzg7VkZBZM0SV1HdvZfa4epEfr5pUJ7hi3+gA/852wnhEDq32zjkUJytjJxePaYDgtPUtWY
hv3Uej87EXClp1178KELp82ykPbmlzxIyUZbSEi9YR/Z59FtiXAKAVbvXufSOU2iZmXimldDaD/x
P+CUi1cTlsAHPeyueeGevZT4N8SnlxpmF6sNkkcGDdZPAJau7dpzoCXm2mjIeWPw3zdG46wWOznz
LsXsEbKfP4Ja0rhv/VpeJ5dKyECmfVA8SfFLp/cWWuzFe/NjnjJ3OzbISGLxGkAKpJtgyYMd6CRQ
tOV8GLr44uvN+yDi8aqA4sjPqKRTsloyc42KUEvLz803CbK3aIYfSTMFj5mv57vKn0lkn/X+JRXD
aUg0zN1d1m6NZR7z0z4lt4Ilo9e3XyYD8UscltVTO7RvgRgg9ozR6U+znHDh8izndp3pOT73ZYwf
6D3va8oAZXETfSE27YytLK8xOONOs74VlgP5dcb83lLWf2exukEqtdFoePSkfIV8ZCNvV0EAbIqG
fflv6l8wQxIrw5Jz6p6xZN+wfq9D9y3t8lU7zQza+UYwVvj6Y5J8q2DLUJXHkHCRCKbj6i/QKIQl
w7h90N2D9A8RnrMeF1Gh78aRYnWyyiNcJu4eWBv8YTtc5cnXofPXNbYbm6BtM8B9vvUzTLQzhWmw
0slp0ndFczIahC9+iE5Bo9v2hm4/WEf6OzXY74KB58HPnlXtvwM3tq7tkD5SpT0H9DbOYedcjJBK
pO9EcFvd/GyIpaZgXaz8pI9+s5lB/5/FyHpqsIu/ImhgG/gZ8YOB4F0Y36wBAiK45SElBc4Mh1WM
qGgNPIF4Qzuj5hC1KG3M8LkPw3XsF5AsKHOfsv7DdyhLdn742siw2AKRep8MnW1gSUhA3n/ph6y+
5p2GaNL3ztx9+jGJkVg1gcEtMZdMErplbCh2HUIkducOY5M+M4xMlcyPo6udW7EA/yGR+xDDd3Dy
y6s72Q+mTrpWTQuhy36URDhq9TZojU/PnsDAU0ld5U0R7zpsWVNzjLLZPmIi/syC9zYsdYTm7Q80
D2zg+jx4VLvNOiaaz2cezvo1HDSKYqasDn6l11Q4R+hgWXzRQ++rkgqhGaV+5hfmGnufSzG3F4c5
C1i+0fbdpoMpnouyQiQxS33VF0S2uV0E0dOigoCr20L/1SDaKj3rZkHuAN6aL0pNnlOvUvYrN6aF
dPM6WClJx8NFC1gYBa6ob/f6sqzwB+QygXidyOEdtRSVZ4I/FVb2/q0QcLqDYdSBjy2NmQGrLOqF
aBvIIKbhgehA0dnsampIJTfDg+35VMkoj4oundYmlcYtqygdbw0Wa7CO1nsrtWkXFL69S5aCKx8Z
MMQFYTh1hJyz35p3SmWCYz7GkZZSylP6GRfTVIzAaO+MyUFESXvf4ZeoednXclpmRIVaiKO2isFp
DxTkm5I8UFO423vd6n8v2w2F0f/Pre9S5dZdJ3B9Qs7dJWvpb6kaJqtglwDA/Nw6bNgU7M73W3eT
9f2wJrknPt8b8GrtTsX/IBnu35pW/6Bwgsg9mObdQAfzOgTDJkd29tLr7YuYPe0ASp34qEXH2/kD
5ZEhTj8c6Wy6tBdvY2Vc79tVq/xpxM9q8RIPg7UOML+dA3wEZ2w5GWZUjBhwX8KXwgRGUVUkgIwy
cA5e1p3SccL9FOnlRCKb9tqO3ESWY33GThWtZtTfrxZRJjtPS4tNgZ6IcQlYQSVFcFD7CS7laRN5
wY9hRs9h5f38MupGsiklM9xQbHCn1u+aR/doKLzsGne29T6Xx7iuvVue9PJxMqEgLLvuvE7Tddb7
vD+9eMpGT9859OU2w7L8JAXav1nzVdbjHjQOYj4018G1mSegboJg3KC+KrxTk9ef2tBBQV/yGSpm
lV0ArmJDE79euzinr13Uoj7pfQnJJunOU8JGWOl+cB5WHj25XGchRaD5IvrDwxpflBDK76Lsweu+
eKMlb3fJBvLC9ppRAHoYp+SsGtc+IuznwumPLcTxH1MtC7rxo/2c5+X2rq3535ef5Zv2P7Y7vm3R
7cHtblqB4ev+P64/2Y5T23VadJQuamUDgu2rCAN/1zUwGvXcCl4TTwZH5Ghoa5ZXKelP16gIP9WL
nuG7T3WX3b9TfQHg7dU8xcXOMbpwo56aywrogWtRdeMHeoGwVq4tg5N6EfjDsIHOb+7Vq3/+dfVq
WxnB0e7xgHa+kx/moQvWcZUNz7l3mEZDvKiHBmHhpgeCslOnKGvlQxpVh1yPy/tXmJ2fkTjm/f4u
qibzJWvCr39+xtDnOVIjeM+h2ZYvXoRLvWEDtFJfMlIxxtYibl7nviQmEQ+qNmRrBTlOOiI8Sih0
m7rKfjHc2d3AGbO3faFB8EwD7zzEwjwQB+ud2aMv+dqFf9Yby6BqnR7d1qBfYlhB/ggqwt3HHfn1
qoBMeqMG1sSvIEnrOJNq3SRkULHa2OyvPLR7R9W/q43gqe/T7ti53XgN+N1WbpIS+LScQlZb97LU
vtrDp+OFwyfFGmsTgcwFCtdMp7L23uowkue/yeRNibXrIbKJxzHxTa8UuC+mqFO7wtgU7my8g45n
SQV0T7fSTdeX0/eEfv06J4tmVYaxxTIerxp3NVusRpAAR++Xem0VkHm/FDGLVlIsJmjmMgXmtigi
vC15cOqYvr/pfScozYQZCJM+oNXp4cVFsLDtiVzwktTfI96D8BvG7sb25JtwB3LSdEA4kQj/fqT1
w38997evA/HfSZSCUyvElwSCdjSIFtj9Qhh23eQsXZltKK9NX/OIhhrduoEATye4SYgrxHzrJUjF
kRhr3LLGikYcl3JJCseIzXGlEyn+NA9xfwVlU6+Vl9SsUBVTg/sK5LfYqFG3zf2jppM4sBZTfbxH
CyJkZPXsFOvKcOpLaTEMWtGLitjQtegzhXnIrjHZdalp3P1FynNEHeEr7294VpYje15PaJOO0qfQ
p3azQzRptDjrluuBkAAxVtpRVCx406n5WWIiNx+AYDiL/CDcglFwHv4cRRV+4LbW+5NKDnI6LWPB
OVmnmqTdcIEyUbLQLyB38x0Q7ApWyr+e82K5k4X+KXtp7cmECT5A5/QO+X1FGgTHP4aYNPJa+nh0
3v1yOjfJNJ3V0Z8HnQb0UfPb+1f8ed5dc4NALmpigJ7SkQsWKr6qh6D19A0ZkdHGJ8vm1gbVxpEV
8ikWZU9xH+ubiIDNfTOK6p3GmibeWTdUD21Z/sgKt3wPujQmZFYfN/VE/CuZYz4XNd4xp0YaP6ZT
/eF7rNhLewxPs/Tb98wkOWJ5viqpNI8kJat4Dz18h+goX9VJPr4DSc5vVN8eVTxKqiHvLZOiWP+5
Da0+mu/PZex8DxqqGdiMyCYGDFsra6jlXt3h5Fx99CoqOEV1sUIQkO2J8MjfvCB5mo0q/wAYSV0u
cHZOw+14R2zRuiVOuvVvzTyu/pC4qqmEkBJE4GN6nMBaWIldF1HduV/z4O57NhY0hzXhIm2Zku/Z
BF9nClP43XYSnYsY1aSJ5ud+LacA7Ou+7s7K1E+bbtMH9fSKglM+GmH4Tou2uzk8t0EIv1f2bVLu
gTqnxKj36m00KR4IutqjRMSZaSwNwBljKYeaqjWvcRnMz6qwTloCfwnKDW4b/SiXgm8Zo75Vt4G6
AwDev2ddtSmdHN2lEzNRoKK8eX3tnuQiTXZsbdeWKMZFIaudQFKyycA73/+Uia2r1jYn5SvR8Hps
8GIFG8cIxAFPOHBHymk7VSeM7Krb+FntHelY7DOoUb+Wgzhx7wcga+4H6iUyRjemAY1p+GH3GF7/
eKmzLvOOeV+Zq7ApKK/0bsqi2EMOLjuWfJbZRzuHDEu6p9mA0R80XlqQrNLEPsIeNkttk5xqqoZt
7fq3IPFwwSJVO01jHK3wzbHFLNtdY0X5avYWUpeKcQKqfbpfUHZSPioltggILMpZWK+bsXFeXMeM
aP4fmlpz18Iah+Md/1dGrn8ce6g2erGuG+fR8Irs9/jYGxSAjVrD+Mr9vTJIbTumTZq8MFnKC1iw
j8AwucXUq45OsppVuHb9XbMNlnlL0q/b5P6ht5Eg/+EFhB1t4iGFXQoP6ZP2VfBwRwGamXl20SDd
z/79fDCw78S0TqGgMdkf8o7p+HBhIRfNXp0iSUvZuufODZmVuw1ike+7eSs7LMxZNNo3iN8IA9Vp
WTKdi8zdqFcLfyaVA84XsoZsr/620RT54zjH23CMZhJ6WvvYm51cuU5U/uXJbb3oMIeZIOHacOUX
IayvedpYx4T0E3VFuvacH3uaQSuFAHZvFqDjJ3Us2tKmI41KkVIrPGAEhM22bDRjXVTzSe+6n7bI
46Oqn7oBcwp9jvCcUtHUJ7rV0fJ/2jwJzUd+vRH9FQora1xMyfWIKB8iugPObat0Z/je2n29oNLj
Hqpt2vsP6ivUU0rHQpjc729wk26+yMFw+2fRQk+h5a+tnLBubkSqzkgA5zswDAyQDW8eSZgaA+tC
j0/suOAPaOb8WpQ6i66sujYBzsqdaZn6QS0datNqrlH42NMl3GAHAXmdma53JGCmImcIcVVeIlfI
SVGx/Yoen5ev81GWjMM1/Rhg3l/alM3uHBOhVOVWBD8iCl6yrDoWcT3uTL9xLiBFVmCdtW9OloWb
mlrNqa5qDYuM8h8QcPYuy+ZoG0P9pOhWy5k15sD7rdo5Nk6ZXl0fJKHTgsmvWO9vf6OLA6PZ2VhL
K5G6236Jy/Tj0X2hPI30CuUmkaJAhFzNe4wMMRwh3Wyzts4poenBe50gS/dy76dXFlDVg+Dmhc0v
DJn1jv5Uc+xKAGSjH721fHLfiXGnwlM13eM4Wt0Gb2e1b8F88UbENwUNV1aVVgADr2ZyUSpHHtWP
H6DVR16qf6/LeAnrrbPH3gveY6gN+wRN93pYspSzFGOskPaAKiv24M+XTPWJna1cRAE/9ShfSzI7
Abf39gmekvwMuwnHylybL3TLUdOjVls5FcYPNeQZqkWhp1W2GUawj75G9k6c2O6nRwSBt7hF1PO0
SOKTiBOPiRnNrp1J/xgEhfuEMqDDySdZ1o2v6k/7Y8VJ2PP1Wm2cYzukLZPN2iXJTTDUeopRwa9D
Vs8gUMZmerSDgaQe+IXgi9s4ODlj/UXg2qKgTBjtKdMKk65ATPaxHK2N0xrpsy//xYi1Z4Ae6LPj
LC0fdLHEazBlmzppHjb2ewhKy6LcToyjpaorOFtfAN8v/rSk9ShIMbuv/IQN6hIUfW+8tdTFyslr
T9poMIho0D201nlZgsI2tZWlewWsjadKO8eVeQibliYHNj4tRbSQa9o3jK/aWpKdxlSbPM41yKRR
BNGZm609RpX++4hNu2DYdss91vbv6rIWQZ7f6nBcofkBdJoEGXotIiMRMxSrO7y0YldxTaM2eqHe
tXGSSsN8wscXZVKQewDE6R9HhLChzDPCvVI5ueHigro7IaIAXWZlGjSpEfc3XUgKBRRXVDhv6oLT
TQgd3VBou8zsgy8QsjalCRY6SoZfy0Fpx+OvKGNnz/+OFD2bbe1MBhVUgsDV39NZ0c3/P6bObDlO
ZduiX0QEZNK+UlRfkkqtJb0QsmzTJH0PX38HpRPn3BfHtnbYliggVzPnmIL0PyPu+6PZt90TzowK
BUvYXsEWsTVg5e/RV5QTkzl9+u6MTbXSbZIZuHWI8OsqGivjbeDOJJEJ91UI461tqOyZ+yKIcZDa
BoNuLI920b/cFl4crTHappHJamSycgEY4B6FW/sSEfpiJPN9knb/+QXRGsF0dQdUkgjv29ej//5P
VPbwHowvpEX7WwVrVrK7mO3AQj+q728cCdlN9OBCjk+9gsXZ2E10Uusd2bez2uPm6ze3QqBb3Lso
5XuK1qC92/Dp9gupjQrhQU+sumq/rEKXr+hlyvtZ9F80SQqqoc+quzvV6w1a4GuFvSq+B68ofPR3
7t3SODCNEXYCzeAlgcEXznHjMDlZWmOHC8d8pZv4iXGnK9SPdQXaV/bfN1Xp7Ze40ZkyZoTZGm1x
xY/Z+T/5PGaj6USE02yHWTk+iMwWZy22eG7hJW161rebitTdnWO61mEIZXxpMnxGntDao47+85Yl
cfsx8wrd9ljM887WNaLCRQ+PT2/0MxvpfCvy+e2HaR7x6jOa525VxVq9MEAMsYYiyG7e6VXab3vx
DMixvR/zyrj2hKA+omC5u92teV0T95a22nYyG2BxVkI+3Sz/MAtmHcxCImBtVLH8eZ+MUZxrSwGX
i0L9Mc3s/6fclGgBX0M91IKfaxBGw6mnRgtuL4fbLxXzeA20w544a4SmPx5g9ZYTLnnRDfLPSZUy
GRRT8A74svHZheghK3kRuelscGeyDmMmXcMWPkwFaQDEm5M+M9oPpvrt9QTE4SaGbOY9wRwon5go
HlgobbuifE4M79KV8+PkVAhU2CxuwOc9TU5DWlTpBU1en3G1c2tE/XE01qy3wZ63cuRM6if2ZCN+
XE8LqkRjFU6iEntNP+vC3m966e1Q/AaWVLWfesImv8LbEQJESDxRbxvR8XibYf/cNQzbJ4lnb+4e
FuHhscBIu9Pj9jFV4jCjHN0JT4lN18/YDQYyoid3Qt8W9pdJ8e+6udp57vKsz0ZgxDVbmyVadX0k
tI69tVGd9guj8KPCrxkME2wje6xsH/n8n9Iis6Kf+6COPRg9CuR2g9k9SiQzmBlHa9HROsUzMuHO
3Xt5dwEgBiC8ck6jKaej1dhE3ODAawqZbXRPcm6Mud+VSJ7iemarizbL52F+yUkA5FEldLFnd6Q+
e/FZsr2uUrUTxbSpTOey9NhtahSLfuQSYWqYgnskBCZjOJ+TDZAr13+t10vnqSdX3iMqRJ/pu5i2
WBRmlDYUSWTCjEcn5I+asIStJrszdSDPmTW/QIurtl7ZrAfPd23Au5ckU9jFt03stLm4GWUzALCJ
SSgMwFMskk+3se+JmvFT7gBjzC+W1PJTqjSMRMv4xdjMh5to+W1OENBsYZHNZjFxUkXVKZmdK9OA
77ErfpWJc61ba/FdjippZGKrREMuoTOM5L7pV6/RTsRDanfVMB8jhiQUz+yAFszxEBuJVl6ck17l
f62KR32U5BXa5m9Mwc8JO/bA6I1VT/2iLTkSeHf9pqS9I05F+NFUaDi4kueCpMWZFz0MtshnzVpz
oesgr8pragl054yXUeymC4jjKQXCQKFZTB6833DufHJIDBY+RrjR3OY5U1Ny3/NKaxP6JlACLIwB
1/Qa+5M4uVu5byEGC380zNdiaOTGbaRDfhw2u6RccdJ0F3j74g9LM80LVAH0y46P9zbnQ8VKaRnJ
NyyyQ6Py6RxWSb7NjBh6QvvsihZ1IyaLLa/jX824fOT5CACxYT4QSm1rJsoFct82gJQ4yhO9/5QZ
K8CYEcGQQPjBhPVgWBQCXZc8Ffhd7lwIdyHJ8Prszhs7qdGj4XAozO9wYNK+JOAjxiaBYW28T4l5
Af/yl0pm2DdO9GgSi+ObMOQ2QsbfbVWzSnMlpOUyX4KxavsTa+mz7s7V1mm6Uw/3NhBYQuMlQ5vs
aB6S9wvbXC75rP01aqgr1EBXq8Mpltj9vesx4QOH9VjrDpmOQ1r72bj8Qdb6p6v5qOE9gYxql2NU
iy8NCnc0jd11tuGX52Gs78q+PHW6euPF/ACAYt44CaOOHFUri/0NGcafXt62xzSDGpmBdORehqnT
qQKPC7qycEYYMFJq6cjNUqYXQdQhZI2tfVo1D46TPWqG+NDsJaQdTN56koSCkoRrH0qEs0MFzs58
lq8OrpSzStK93buUXK3WBDGELRIwXqNkUYfJDspSIFQgwX2/NNVbAWK61SKxibToTx6PKY0scntk
JrnJ7Mi8I3hF34WieJ/tkjxvLUVdmP8dJM61WPVoexAAIXohpaBVFxm9d6GzXTR32Cw1grtywLLq
MWhyerorRN7nsjA5DCcEohYyatdBG6cXyYMHHDwz6jZoNHVfu9z96mU0jeXVdbHE1H8lUPK9QVBT
oGJCbfoS6BIhucHSXuPY+uLKoiYp35YFBpNlbxxzJM4LGyYMgGdiWZ75LPuTHYcm0iSWs/aQf3WG
4Dqxs++YrWfx48g/0E/GI/sY4zFMsqMuw3nbdvFHURHGM+nyw2RRtYFc8t5F7NcrzPB4HBn3tYrk
LmvQ7+oGpybSG8xHi0Ag0mMDAm+JRYJwkMJliqBBcyQoADTsrLvmPkmsw6KzkCrd3WwsrHpJePRD
eyEJvI982xuflXnXjKhIQaS8yQoLZk6lFMBlwGw0azvdTtSujvuBzWSfPKgiPqOmRJ8BfsTEOnBY
WJWbodjOETvLTGsdP5cTt1/zb0nVI96CR0RJhJZ0vkLmHaC+vbPb/hGD0CE1Zuajpf0eWs7ACPbL
wFK7rca+DOIuYVMDB70YtReRine9ijMUy1hiCG1F/oHqIw2dF2OBgk76V0pBMJ76gWp8pgkfwJNe
HK6bL/vxIyY9iow5AsCINUcHyCCqDKtnVN+hO4tdwuzQrxQIBo/QMnvM/k4ieir0lVlbgwDM9IGY
zhYIdG0v6LRl/aTGYdsr+8pCPOIFxKelkGV2hh64XZndtTnrEaslibGtRDDMsfABw3/b1rJCIq+j
DvqcHdlbT5Tq6Z6R6ndZyGvosNGq+PxYVX8V0uDeMattO0OG0qK3ZGz3Yp5jphd8Y/YCrAA8lX2X
Wh+R0M9N3WdbbFSUtsLlWKgvyE3ZjjibtKCXGy2dQ3CqdnpX3OtGDfZGzAeuJe9XHiKvTS8umls4
EgrRXh3FgWO5HwU8zSBfefhCui+2Ch8dfSV5lCyDJI0gCBsiT6Kr6tmDKdK/VcOALHSzcDvQrPlr
qcl5cqB8ImM8aR55BjFL9QiTqV/+OW3y3CdhscHnidpiQRfhJca0icvpijocCEW5I9fcONkTwv6q
sc5OFmNJQh+2baKK57QfZ6RlWZBhxIVQ4Wm+Z6JNT8Vyl1f5R96jqreYMoELf7S6S2N8RGHeBKOg
SFxX/kk3btVwN4qRiselk09TlJ9aAzSgN0oWyor6Y3yXI7t7Cw7pnZraKzRKN/BE/8bwagiWCSoF
gSnokVps9p6gtI8GdGVz48qAmftJOcPMWi5CsmaP3rYSSuFtJ9IGly8WTgKv3bAYNjqcBd+rcqAW
CwvLuih3Y9jFgahyE9DByElgZL87RnJsOeD12lr5GXGBDa16MROt4t1uIUxYS5wwzPe6adFKylhu
VUzSzuK523aQ70nrfJs5t75E5/iCjaWd7a1DwjxvLkRvAvFyW8l/SY5OAhgGJxwTSTDHYQD5+ZQx
qaQWZy5vdXzyJZewljgbRxk+6ml/LjmDuX3a8YhlRxGAahZJexzGakf0XknR3HYPEzmE5IrRHZnW
e2xq6FmA6hOdkrCammfYD8vbVLcXwJerQZOnfRD25+BGJ42pO7S95C9tDaFHSwW5yuPKeb35XGbW
ixdPxcb8PUFM2JBrnwaoa69u3mHIa7Fpsc+768qCk7nLggS7xKZdJO6iAaNRE0GbGdv+10A1ngn0
XMRIEyfo/i04D7MiSUkztYpgMmt6ky6nPIqhYWuCKYqaShaUR2Ji4Tqwb1K0XgR2uynD+jroeg5a
oxIdr92i3ug5JXHmvDQmKdlYzMlwIIKaB7NNZYKBBhPzVMdXYFX5L1R0Req89tjKmcKV1qEc7tan
ZeDH6wbg9a2+qbToNcrL93SGWsrHmoqOvy+EVhS7+FnHauNhKyc3Jb5KV/4yLUG5sLCR0wdrJuuj
vqd9INQeZkBS0i/NGO9d86xw1LspGyqRtX8YYLjnXv6xtLL0HYgTAZO1MwXVqp8q7iNIrn4kc0oa
lEu7CjfjWBj3NMW40fTW2I+svEYJ+9Lt1bLxWPwEjcMrPvLn0TmT/tjyRU+7j6b4j+3ld8js2col
+qOGlqxrtOpOy/vdos8jEnc+BDbwv3sHTl4+c5eG8x+zLo4oLln5YuyxcJdK5Ibs9Z6L7ImjYPZL
ykJPJuVpYJmur1YD6L/P6NfP0QBatnHgYs7e+JYxuyjLXW8f+sr4HUY48jSG6kRomM4dPgnRLiIA
xg0eiAzDxtavPXiSqaVw6LZW4rzaCLE2IM0ChCPeXuB+9IVlkUcwcDeuD7Lujn/mMT/gTvYOYweP
3k7ExenZWuLq3GC5BKz1OFt7Z1LZJ3FSJwdajq+oebamhydrjO7rstavQ8Oe3CowD6p529gI+SIE
rkdFh/5kl9EWhaWvFhqrpeC0aQfN8MXsUMMW3XcXyqDCnHIe6flm8I7YxPm3F9YZoIp/1ZH2jKHQ
hlXJ2nAem3xjI/lZ7VgEIbjduY+1XzPbTV9Jxn5SbzBSOnHi59Ci12GSc5Jtme/sJP6wR0ZQtieu
XtS5GwKXqm1nnHLHLP28KohEjsJXz8TwXHTvWgtvtqrKfW4lr2FWa5uBuDUoqtGnXblPCAmITqra
KZiqvNph0bp0OvMyfFR3FVEsFCUUvnHhpDuvYPPZhbz/R7DeGkloEPjv8yriHtUPak7DbSdHmDmx
HP3KlR0bixhUFJkDOxXShudFf9ABi9At1uHWo+QqmLLyOUpEcsrqN0boCV9NkraUlxeGCIrVrn4n
Zaz2E2dkL8w66zAU07VMQtyu8zC9O/UfXqQcsjkvrJbOzHEnIhFsd7yMNvC+aCCXtY7Z5Q4I0cep
4XXujkDQu6tlCQxZi/NhsOwmPmhLxNNVxRqUYuNPswzs1b2OIMGItCswRH6Y5hjtu/5pLlJ8yzbH
Z4+cyUCdnxjJdKfHb+5EnMEiKxbDbh+YedefLLySfjgAyJqW5YyRtH3rKrUnGadNVL7xcEdsCYtB
4Uhby0lFb+l4z7VRTkdMgxhhc/d7UmPP6ibuHqFjA8fWPqYIKYNplhS5XXTMK31r3KlkHiC1JsSq
NOigW+66jF7DVzFCiPUcz+fww0nWm1ZHLq4jccrJ4MVAAwaN98XCMRhgck/3GVmvbY8/iPwk1Oea
elztH9JSOyuHakkKd8jfQWVha4MvW1kHqBV7f4h678gMBkSpafwzcutU9f3X1EesTWl70eLXC8Ju
Y6c3hb1Jo5hrgtT/aDLt9t04xT3Dgd54zb9iDr+N0KFUNcwr+bZoTNPqMtbEkKihdraehyuInbS5
J39vG7WIvasIT0bvtf8M60yD6R7jsPuVZOlTo8XtFoIXQUh1YMeTuCZ1LXyjtIBY5s23AqaMr4F4
LQ1Cg6y7dMdh+7tlmTY0JbFxIDxREErGxf+KdnQCyvgIR2P97Qlj68T2Y9RzEq1tsNWY0dbujV95
wjzOikAb9pl1sWf9dRkdPwWAb0eOojQMKYFz7aXJ+tcpKeEQivld1C2PhNXeO1qJEhMMCnPa5RFb
0XmwKOsqS/2rGLKebYcVgmdBAGp0/HNhgtYHiA+xfR7kKzYZSBi0e2Fkk+/a8+csxnxf4iJ0BPFi
yHt2pFngNbT1rQbkcI8c9zxN1WOmxcQLjPrLMGGDdbnTfUubMtavrAujVfmfWH+1sThl/VvipV7g
TircdIj1XU2G6I/tIkglLTS6Fa7HqD8PbS13TjWlvkiR4Y7EHusv1mTVu8U68bpXDKGIqlHDBELD
4wTWWNu3HLZWt4vWFDPYglhG/k0phWk+YsfqZ1exSKdiVXHj7VIq67qf/pYo6zekNhanNsZvKWOn
Oa78e3+ddoO6oohEb2SClM+oUMrV5x0RuTR485NKLQqFBUPGkppMDcld0YT6hhVPFZt2G6Or5IHT
AlXJJcyZQKZ9dKINcrZo1ZONN0VfGQq8jSAfi5fMsq+12A+98YEnpeH0rOJNYhkvHRKisdD2ttG+
iggplWbwEAEufo1nJWnU9KciXX7Hw9Ju7DzZFyn+tUFM0Uat85jSIh930Pj8CT/THAtpc6zBOdUY
g3l0nY5uf5lg/ILKqU/OCIgEPzMnj2djHgW7NDLGpQ359obK8icPw6nVuIhfGaV73nelzI4G/JH5
DlvsyNgDw5gOjZ0RtiANvnEbsA0Z1QTF1Ov0SiQbgyMvH5kJsJ3A18LJ7GM2oH2HVS0N9tNGeWaV
vVCO8GCEo7yQPTqdc6PGwBfVF1NHrh6FTunPjN9nkrKrNAUvWywBROPFN2f7mHfWu5cv4C8iQuY8
+VBbjMamJg0WxNnM3jzpiyl+QgNwLqX7IPPRZnLofdlO/9w69ZUgi0ALWdIBzgMlQuIIL2FvHxu8
L4dS/+7F0iOocbC1VVxlrYg/J81BO78wFV5KlG8jnnniTYNa6w9LCYsmc2JtawzDs8NOzwcPI4OM
Whrlkw2wqE33bpe+j/ac045YiH7D/itt++YRQLXZDO1mJlamYFDH1ETgJ3HZCdjIyGGmHNH+tRvc
pUzNNKrEsa4eZEE34DLUvTB/B73eoF9rcCBpyntc5IKtbgwJflT08cr7g+Y3mCaOVpkon7nKN/nQ
Awy7VzKTtlqxatJaWD5RkbzmcxXjfieCo6Hosgp8RaE3LYGzCVWUbpo13yPxkhfD6I8spRll6ARg
UMgxH6Oqh734OmA+PvVRRCJobeEwU0rfTg4sICCIUU7LvcqTFs5O4HXLnj54TIruFRv33qhqJO+D
cBhBri7b5jcsEgiOte353hRWG4cj3HBiEz5d9gmx/EufvNc2w/sgxlpheKhCJFBNyE+Q/pk1KznD
BDnUU/puKbTupZZ9QIzaW4sd30cwkgMCnBPiXvwpjsktGRrGXONpKPtsV6ZpsZGCnnVgT78xqEyB
OaWBqDusVrNHbW2Yj51DFI9hqWaXj8ln1oQftdPBIKZxSAArOunbrIzRTxTF0rzEGFf66GEoavLj
HOIIaEeZqRRQ3INJYAnAEAmdYew3epu8eg03tWvRS+YtlgvGKSCGSZeM8OIarvY3X/JrXI3imEje
fcJSR5IzmCd7Ucxj35q7Kp/iQJ9jCq7S/ouXkrTRZHy3oNz4MtJXTe2aMMM7Bw3UP0LZfOxHvufp
CKg77ZTCKWYY+dea0Ea3YfMQTnN9NlSqNtARFYOwvZZm3Q7FX0/WlDOTgAvXF4/JqNp8M8Vqj2yO
WkL8Uk1m+Xj67YDl3gZWdnWQNZpXLAFitqkeen7UDsZfADGkyeRb64FMVO4bJgCaRgMvnFOw41cW
UiIvfAcN81FzsTDAwLCN4leVgWvUYzPd4NS1Dk1nXMdlui8mmwNtsIx9Vv/Vk+RYjPXB6jvtKYSw
si/I9FxUyLgNpXwS5VuZddOJKuAjmkFS5RHyC7erkAzxGRYLs65KCyJl8ZvW/uLbPdvldCBgkyBk
TztzTKB5mD0sdMmxE9EnqFW6L8/9p1f2oUHTWfTiTze5B6GiU4ZY1pyn8QQA9sFuBMau1Ex3wrjE
M7WpW2CWktzUzMi+GwESHRGy52PZY9STzYGj2FdhvCUpRGDf6vq/fVDhe9kPjhXuXRJrKZjsS1mU
F5wAX2TNl4E3Z+e+CD+wM0ebZYxUsBTm1TSQhsZmiXEJQ03VspBisPE7tgUY9tal06vMnXKn8G5R
UMEts0OTrCVsdIHlSbSdFeECSwqaRLHOGGJkHYse3llu9IvjOJ6gRhYZwbQYTBG/LBuYTPjYZcmU
I1yeSHxKmW739m6yqdKFhWbK9hS+Ns6yphnMKwn03y5rUCQhA+MTOlmDqC2/tWPg8GzlUA+yHRkl
XjuTuolCM/52x3wIIrItecu1yLTM+UvFFWBQfqyx8mv8HlzB6pWJvGCGtk/0sd8j9LRQeiI4hvxK
UhWaNWrxS5J6r86A4WbksveNZh2QHbGJxTYxjGGxq85FxkS7R5SYsqN7yVlG4annnqX3hUe4QtO5
i/s+LNGrdr91l7xgRkQffcutYpTRgbTCaFO2vCyXUF0d9FqQcDq6o4Hq29lKuyIrT3MksbrGHW+1
YpemPb0kJAw2KK+dTZESgZLnpl2fSc/bJsnwiA4VP9Gcy8CeUzJp4MKhhzgNhrFfyrI7ikKdVTqd
ZwQx+r4By8gAF9uYXqpnkizzST03pm5vNI5Be8EuU0Xdxa4n87iMI/5R9NiM+xmuAjTw67HGNSHe
8IBgzcTVvYzwoOVfM+fEq+bDQBrUDsIfG4BQoIsygHgjSTMFRGtE909FhfAA18vD7LBQgvt5qJie
b0CIgCFx3I3VFhk3xxwSCmY7UD8MxgqyPksMKj4q/I1t8OnIjr5jYA47tUSKgSlhqTIhchTjUJ8k
sq9k5q0uSvdguvXbbMx/q1+4r8LDIFOaLPgFvqi9Aql6UdxFTnNaGt3ZdmtJqBcXA5uUv0QZ9D/I
hVhdGJcB9Xuicd8BJ9v2noUqIZtIK3VORjW950zhoQzpPH3ut9PdWw0RIqlbf5mT+EYWsitxJPhT
Ve3dKbcPmQjZ4E7W1nbyHJK0vRd2+GK08yHsdBOSIZs+VUMUx2fRhbXpG0N4bHTxqXm0/q57Aci0
MKgaMbLV1qvKm+VMn/c9EdBcrTlv5jx2x9bMg1TxrdM3cmUycyaI4J9IvO+UBF8+Ecp7lWv3smak
WljFZ01kCNOzkGVS1R+X/r4sn0KFNFiPdozAaXoepl4nt26eXLK/rF9aNP/ra5ZWawhwMNvDxfQo
Z6xqJFY1RYKZV6+NF0LzrfXPumRRih6aIamlFiwUX5olnu15pt7TYREQq8egt30mIcGmchBUSjLL
g6n/a7mEK7rxK94UwgFUdPCc+ZdZo7LsBu5IqA4Vu3CiN2LPI1YBddmQmq8KQUrciHd2DF9lUzcM
TgjAnZmpYOv2vbmv1obljui+V7tFl+2N5hYNNfLU5LMskm8QYXtKmm6DmBX/b8/8f5rKORD2tbAt
eEb541jQu4yajHfGnJ9luZiI8dCHJYt9DplJbfKUJU3j7pG05/vc1veDDRwibFiaM6pid89ryGRh
10lzUxcMHz0vU1vKTYzbPBRmyVOX2vx4HjAgS4rz0DE8Fhkv4469dcIIn8FmU60KfwguyfLgSQzE
kBbOyahtc/BBgOziPy1bYt9L11d8wkVeGKWCOJdbHXGOTIz4PLHsiASbndTAUpxVJH7CuenKYQQl
YX1pyv7Kx4qeYjHftYbbyXC5aVAeOpzmFDwk10RCfGuD4a5H9Wu57jDQ1mV+Ler0QLuLrUxG+wK5
hkndGEyj92HMDBBzkddXd+rKoFzPnKTqdo7Uvkio/vKE/FeYX1Ix3xSjjmxdNc82MhkN8Dfnf89S
nNCehkWO37H+2fd28xx6en2sNX0rw3wgwOBMbp46ohFizKk1FhN8t+SPhX8SEsK0sY3uGv1+Ah6z
RuCt0tmBz4cLYdl9ixG9e+l0yI6J1vNohaRp2V8hT+R2VubTklZ4/NdyTOBMjFv3xVl+l7X7m221
feeBXIPOjDWjf7IJpd1VxEkYYKixjvu1bmN+Hh6yMPBs8MDcn36au4J2UZYbGkwix1wxr2nAe0fo
4b1btdbGpBhUS5ftUqs8MXh+rDtnjeXQ3/Re+1utm1J4NxanMkPuMGd7g5LACUD7XBqU7s3cScZd
JuKtqfkUUg6X0jHr5/oen7t1bhw79y2jtbd2x1zF6iLrmpqh3OhTXHy4YfJYIDr8t9rlmXlY9yyX
Iay1vJB2ayvHYTf+dmqXZKPSOMaTPCpGq3eYc6O7mwnbc3mYZJ2yFIHMhJ8GRSEFRqkCNbvvIppq
tJZ0ahaLjT5Fmd3cFP6NmnZFTU4sYufsyWi7ALlQeY9sFCf3DLU/d7SCUGdAsW3WHzBhtk99hB7P
0ygZf36rZ91TlaOJHuE38wbQ9ENZQYRoK11c/vdfbph92Dpot1siQjFAG2N2dK8zUV6lpygmiO9t
zkYr5rssovm4RQc4zrybChfPCyjA7Q02OU/E8ZD4Fl1uCFhXqI1tuQny49WKUrGlhTGDxrwV4k7T
UDL+xO5NQh7MOdXvclSHfTXEd4WbJCcWZiarwdh6Lkrbelb2A0Mxib7IYYWhuq7Y19X40FTeRN+J
NtIRRGIM0myO0POrwCEzkTs+GR/o28uH2UQIduPO3v6HsPH+KTwDV9iR6ODD5sVR1nKvLOQJyJLB
zdz+HQB59p1GK7YdjUY+zAvy3h/XIps3cY4p7m4e59lIkpfaIZJrZbcx5uIHXP9kysJGS93k0Ifh
CJ9Jy3bOKuiIVsBz1r7+5/omGtxbMsDvmDf+vWUIYWL7+d0PTHGVqYdD9pbUS0PNaeXfRSpBP+TW
ZxVrbz9/zQjQ/iuXy1YYxvK7SsEcSo6oZyhaKW4XF5x43xZnhITbOXPOGV0Tq0eYBqKi1CJ02NxL
kp5w3FrvEt0IRk58MA7e1TYeHYJDcqDpJgM9W4OhXqcRwmwj+tN4lfNYTGbKC70dsDpBIV+/3it5
bWf9F0ZNb3tj1FrDCHIrL8ItW23xKhtq4FGqjwJz+oNmZusRHIkHntyUc36ZD5Ya1Kp9V5elGia2
yevv87Ci07whvAdruHSM7e6Hdm6uTtjR03vJKRyYXSZuVW5pXuQrEvh8n2jjYw1YNprEp47V53Mx
J2MTxqTC9jV4/htiM/LyfFsNTbHTSs18Xkw9p18Vvyp7/Ghvknx9Iu1ZefFyjmptldIiBZWCv8lp
zVOhGynUfuTiBApp2x+Ff+N5y3WhkkiWlH2NZKsnpJO9Ngh0kWMn+p1Mc3XiCEwCFbqneXWs5LQw
Bt5xl0tf7zp3mt8XsPZkrlj2gb3i/N6lkPjzctsCc2Qq2gBZxvfbBikAkr29UFpopUUWiyblieGp
fodYN94uc2W9uYKaKp/ni0xMj8U05FOiWoYwvaZz5bporrR11s9RGGLgPqaRGZSrr4xhzVnXve4s
1OjtVVGuT/CkXUuLJ11rUX+ylIsCnUUVQ+iCVbeuH5oZedgUrZVORGTVUKPFogiugPDioZCDUwSj
N7kbtMPRvRVX8R2KlzawakKu2byEQVVV40GV8dcN7OYIe9rTcKBNWPHellZtyCYFXrP+7valfJZ/
i4Fc85l5U+AmmINg379pQuK8wst0qprM3hlk0r6UesSKObT7F2+yeKt3Y9zsazSFbLuE/IXnK951
cdjsk/W3qOnhJ0+O2ivAKjTqUIwjmT6IRE+vi1u2G6NGThev8TbGf0FeP++4/4G9UM3wE+t6jzWB
JKf19WXYgAxtB9NV1Tb15efSj403nQXxuO0q0SWgjC6FFf5drwAk6Hnz5KoMJ5vq3OIQje2/2xvF
UYicHY+nDA+07meFTmDjDc7vImy568ahP43tsPthUxq9ebCMlCu+9N1LOLwNODMefi7FnPBXDj37
Hvg4J2wC/FfqeLDaou5wg6bdoOWVyaRIjmh2fr5GYmLAd+nty4mdR956zQOaLbl1ypo5+kQBc7OB
o3/Y8I6fP6X+7tDxd+mo+6VF3q9n/rmZh+x4+YaPWL8pby620DMylk0sZW7CbTlZHyJphvvb493H
7oclciBK8Ag2Pywrm8zeo2bxHrk9oZpbrFmQ2VNOEX11SFLpvLc2ksb1B6XdFgHSREBWt5f+OCbz
I3P1MYcFngRjKWz8iwQxVI0B6CGO7R8q3pyd5kRfRSTdfLzZmrrCtU+VvVx5l6P/A0eoHTubrhCn
zXL0IgfxTpUMz9x3PznLboUNsCxhHd3uuExHizWH9N2Epka/vcxYvmRTPYtwaKE3axY2Ucva3r6e
3Kfg4b5SjAlbLRPzsZxZ1jTZ0ByttbX3zEieXDKe2AEaOlx6Mhhvycc3QN/tFyRxtt/LcWTGYOw5
tdDaGAAqbu9Curv+SXc/YB+An4/m6jhEhFZP40sxTPLLZSIRFF04XcbIZSJMIXS4BcDdzEwNol30
bwR9xEa8uwUqa4gkHKSL2x97hduREYu4rrknUY7YH8NkADF8iwiyaT1X+h5Bl/1YNLVijGRlv8vY
YxE+9I9j0ks/NSOQQ5wia3C7/Ybxz0+Hfvr1cyxYCccYyLOUWUvV7iFTpw9TbD3caOw3dmQ7DN9m
bONIW/nT1UzHgaKqFw8eUpdta7rG44BN3VgzkG5BSGH7f4yd2XLbSLa1X+VE3aP/xAycOH0uKHGm
JmqyfINQuWzM84yn/79MustlVYTrRHSzQIqSJRJM7Nx7rW+Z6Afqwj20A7PniX6/SqJXcfO9n5y6
hMu3ujexBzwl9IqK+mmBHOyndfz7HKHh7xF530KE0G+Ia6WRL7+QLsm2MiGACOZ023YhtjnWtPRF
fqd6gvrOwkcKFnUAL6YpPg+udqOMp1priX2SM8zUat98bdDoXA/4LjRcd9eXAERET9at0SO9jGMC
AoyZaETdiNHbUrPtlsi46aWnykzZ57ix1DfOzXCD3x3Gyuw7LxCrduRsn0rWjjOey+ZcZctJLYhu
k7n7sdFy2InVtK57fvcI/r2coQW3rO/aI4SGnV1VM/vRZtw5oh7WpcRI+6DLV3bThDee5a1GyVCq
O+bzWZ83p8bsiifSsAD6ceJuTB+kUsErcIwZASSW95kBo/2oGNIVDKJyAQh4QbIJqjrZE7UWv0Vp
3Zef5vBGTHH9Rvxryu861muAIKS6CvFW1GDjR5o9t1rhH5SzCPjPszE04mXqbROKVb8J7OA9qivE
f5Lp3FJA3ZWgBxrNbDYoi6o7u8z6a6Moq1ffct9zun/f6pfCsodvtlk8Gcy6X3P29dfC9Mebkr33
0Ra5uYbD368vLr9L8Ubswn2oifi2oVcq5ejLU5CA+oWwOPye2812aSM8Z3NWkcMQNV9cD/pnYDNn
T61XrG4WYMtqgRnDlWqYnH4VOZq4YcZSMt+HfGAaUb82EQlslGfYlndrrdbob9P7QukQHnw6GPhE
ZASjlS6f8sw2rlLLZoDuJ661cyr9pC4jFk3vNiX8XF5T1E2R0lC8/B2Gi0BagUesEFBVWAbJtbqr
boSt6Qd4fOMuKcPpiFc2w3t3IumEEs+TlL+h9+PNoqoPUxDBR+fqhnHT9MmYPY9hXJXdNBUAXBp/
b0HifJ4aNpjK6O3Oabozi0igA+CxH1/AlZi2zLmrfvpSYyRGNSJX5xEAE7uXMFpPrXd3WXXNjBQV
u1yS25A02GuHbdVr3UWvaWcFXxu8U/aE5h4agk1vua54G0t/bzV59gJndsviS10pH3d9D/ofPhqm
PKBSh4SpXkj7Ta2sqrZ0iKIGRdMscfk+s1peWUYQ3xOYo+91mzKkDDLvau6lAm+x+3BrVvPRYUf5
RKQQeBxRij1cZJmv4XzrTYcq3ikZiAZzMR4VyLcZNPvgLQGzO8n19SoLr8Lcj5hy6WnRORwEhmtF
TvRzq7j+NYbFl5CVv0KAPMu1Yau7jjCximMD/xkC1JARofVVne8vrB9YgC3t8Ti+C3Hrb4o/jzxa
r5fHOj5IBJE2z0TlrfwwCZ5FFBVEMWDq9iM7f7gEQpY5uiyZKLCwk1pbywTo2End5vIgakl9P9Nz
iYU33WtDfS+YSh4vPsceMe5aWLV1Tf+pX4kqLJYXfbyHx+2DaZY3WbpQ8KLXqkmBUI+n82zeOJH/
2eNffnRLPd1Yg8CBXQblsXFMb5PoRX7G5H0u0/jFsv3g2Zvd/EodMYUorsYc0kqH5JJ8hJ1KbFE3
cYtKM2xIYVB3jUAQAGPl6zJgYqFSZSJhhjfqyIj0lxrb580g+teUwL3bQWZVMVR6HVFko1sGrJGz
T/4eOENWX23Z3UMz+vlTNzIEc9rXElMJjMgWk7C8CbLYunU8wV/spk99b3y68KBcPMloVXBgXxjU
zZIFu1+fHrb74fQgyRSlhcGJIXAFo9n9+fTI8ywglE9AgvCQeadNjmtHMo/CuD+3Fq3pC/p9mdyb
ThATjTyl3uuTsZwdH9ONUyHPLRJtbxtLCHkH0vKtO4YYp+OO1nvIrA/p8hl5PjR5bTe67YDPh5tm
yp7dqkxu1b08PCTDwMaQPvhdZLrfWFndczE7T4XT2ociHLA1yoY9AJFD4WEA/HBEa0Ds4ckNeLIb
pM3S0yY9OivdKUxEOvmt+sQD4oxxR5HPp6opB5HkDnUf3TAAEk5xF9hDe/j1K2w6f3+JWWVQBFI6
ea4Qhv7zS9zUoqpoULhbTMzhLfAr9FBx6L0oGu6QVfZ1PaTeVdMLCAlkUdCOXvVkIDCIMHqdTtxU
7XVTk4F+eXIXwoefnol403atq3ngGCEZEP3wqbFo8RRjtIl8FKKKT2ExBNnOI1Mx+GaoAXBCSQwF
GyV7Z1ghjAZmihuzEIyEwUC7RIHUO0OQAqiqlbCVumQ0TLh5K3NTIeTmdeOVnQzX2Bhhpa97MZfr
YZ7K60xmBCfyRh39uGk9NomDheRhdEYajiHbOkNdYgp5tfnLYU7WS9ID8ZqaoXrAxpuuQ1usg87D
oO/OFnt7PNptn956aVl+mio3XIPK8U/g4Rlhl3FCohGusrYfcvp7JChbRfAVSo19TuhaHGIa6OsU
SNwKLA2GtbklVHWYgoV9GKalOibbXN0FKQbjTofbXXphvatNKOc9iVtXad/7axUSEdhVerpQLAoW
lG1ApMpd4GTnCwmkdea7yi/OITpx6AD0iufcp1nsGFBFy8x/C2L6OlQYmIKs/kavc/aLaIJvIBr7
93Exo8Fgqv0ZkAhLU9JtP3wxl7EzP75rpInn0Pd/yKbmpSrs4BYDV3JE7tQwLk2MXZkO7vGvR0hu
l0V6wS9/Q7ZUOp9Z2ML8OlCZ4wFlSmOUFEhaaFs7vc94bjI4El0QplsD4/7e6trwcWmSl++7dlE/
Mo+bP1dj8s72rzzHg2+dVGBqQ6rf3eWNRPXALCOaJxDEWQuBxptuSqdttyEegctRKbJ9hA6W/U27
tcMEJo0RtFtTHk3ysdYkx57N2EadjoBUjNUy1dORjCFOGUUYR15AhkVF9iUxuiGmYneqi+i6FaF/
1CwX6Wsvo2UTzx53JIHcWaH9NA+LOOeBSDYwRwqiME1kz0ybr4O8crdgL/ztiVSz8XPt1cbaBKf8
o6JKXOdz1XfkkPoxXbYCjFO5vCi4Bc1HZE2efZfjxXngOr1T3cnyp3uJU/cPTerC9CLIIBzDZ8v1
2mMceOKqU4T1QYxX2mfkL8UuLwYKp2SG76zuz9JhNub5I3zBDZhg6xuD7E00RohVvKTEpkeeEVJH
IgzqcdmnSAjXlzcNxaC46uUb38qbhhp9UzQSXSXvlqw4Ul0BTKlbngfbSh4jFCunKPrWQ0a8VcsJ
ioN5c2HYiGi49psJvaNIl89BEm1rHFovJtmqe/V4Z6B57oU2blQnS/g4zYh5vlX3wt6jN+yjLC34
aNAp9JKbYkSToXaENs6wmxLbmWzZJnPgbxzQIqtLFBzlPskm/XTVY4jAnemmj8ayrJcQVu6lHuYM
mg5zx2R01rLwoHITJOgXacOwu/QbjBwlAuL7R4Gw8HrJvWSjXjggKE/TpRkwlPi3wgZNh2jrG41u
YjCXxV3ZTWDq61Zs1D5W3Uy6hu23yzet48yndsBlrM4G1a/qrJgmt9ff2TKTsyZ8A15k6K2HxrBW
Y9BXUJBGqAyy3Ycjh9aZ1t/VE2DyYfRD+AV1c+XPBok1orfw2kDYUF521URk/4wPWFo4WC+fh9L+
bBq5+0eXaVwMxuCtD94m1WCJeMH36lppZyRam7iQ957HiiNiE8/XMpDlzRDvOawRRCV420659/jD
zy+QEV3H1mBft0ml37FLU7+S+h3UTapn/8Cidz6y6D3GAlxLddcWVC66Yl7+hWmpD61boQEtDk4w
lgCP7fhpsnAhmF17b6hF6rKglZPuHr8juoB1ZWR/7QMX/WkW1usLBaPPepsWOsvDrFqieVTNZPsx
S24hr+m0qE7K/Q40m6dE6bCZcjAnRldPW5Q/+n5oyEIwZPtR3e3k3YjUgiuh2XgU5WA7gtN/Vkeh
nsdnlYig69F9VYVcM+Sn0kMfdi8kwscjSP1ymjX9AMY4RvHJzg4ikFPy76S2f6qmubrKlvYP7LT+
Y+ZCzM/rHGPIiKApdNkpdZYR3UZlP9EJojtNTqzGnzeP/8Cy/9u2wvcNn/2ER0iW4wrf+1DUpDMg
ftKigiPV+sNcAN4SXtXtFc5OdxfQA3r3HOSadVNGgp6ixNxNtLmQWc7dPi8LF3m+vK4DOtvDTV12
7ZxUgATyBTO5sWo0q/rkNtOyI3xgXqFwRUwc2xOffDfe6GwhSeKIElwcPBbmRGalHpYG122fC5Oi
py3yRy/IfbokYqfwSbqXOccFxAfuudQ4X0qANC+7o0KoRIvBqoUeTeIziJ3NSGn3vkXGyKVBxgY0
ySIDx4n8LjAv3A+xk9zaM2GDeRrdq4fUjQXfa+3aZC3+eEw9JQPJglylPKnHRSVW5uj3NypeRU/d
6XOaeuRGyowVlbZCO43PIVKGjtbFFwzzp7TMi1fRks7VYZUSTCAu+/vLJl+2RRIj/+R7E59paM97
7n1OTQtAXex+HVqy73CMGcN2SoW3qrB3re260W60uP6HktfwPpa8PueG0G1Tt5Hx6br3IehgQLGZ
NnOKyjKAaqYgJUkefLPtUqpkEUQWhU4Wl9+8urXdn5hP+2wea+sVBNm1lcG9xmohDeUik6aL9nGk
iUgGASh2Z2geLTv4/viPZ/w4SstvWEfIV1dNIpP+XZmKUydxwmR/jw/Nn0fWgl5ePRbaFXSvZDlM
Fak1SzeaB0RuOQLujjxha6m2aK/0G891KszmHNn0FGUIvJM9FHUcvBlZd+xAFn9NsvZAoZB/XmaL
bX0iVkZgVscpCo5AzuDCXa6ZJoaGSwM2TG1sebJjAXr62h779DXv6PIGDoHfl+DeUvjAb8EnbNmI
k3dGchd9Cc/gcphC1hbaMWiDs2boKCQ7WdWkZlUfoVhuxqqY1i0K+rd+TtejXQJaQap5Bcun3Vq0
eNaqXl1Sq93CVSTyoPe1bg+pJ1o3TfrYqzCqOUd/ns6v2lhNiKC95cGI609h7ldv5ZT263AYtV0J
rexav8ypF6KG8lzfZCi3wBgZ5nMW4glP5KJHhjlqk/aAWco9G4sVPJQzEwSaKK+OxyjmUqdBns4u
XMkfHbIyLs1zacDhGQPnnhegwbBRfj8qW523LEW4akmwURLJyTV+vHY0TlOFAdxo9OG6qsvurG7i
yX5PWV+OmdP1BFwLLEqowxGc98V94cGCt50Ovk3Pn4wpktmILIg6GnS4YclR1nJyOGKp6NRNKjq/
1YCmsw+5WrSsXgeSyrTw12NSmGz0/U5xiCYgaYbMBJcda2aMYtz7FXqpNJ4aJAtOcihSoOEq9QRl
mL4Oq8q7UrD5FgPGuu5iyFi5/gZNSGxcI9FWndmD+CEh4gEk5bXh9YTc6smVYmR7lV7dCA1Jz1jj
54uE/Z61+rMqQpyJKsvseoN5l1a9xcIaNrSCkmttSOfHD0cFImpTn8SJ1/9+kOFj6A9BGhoFWAMa
I4nlkL6px6QpSDBm6s3g2D0IsGhkQTiTXDjvYKu/mGZwTrESsPHPmi0/lUI44sWcwge9WN6KqI+O
KgqwsCGdzHDxdwvtd/Ihgv0wj+1NLG3NLl43uSRWhvtiJ0DgLnlWxThoOyR7as5E6HKO35FxDuDc
YxgXN0SIts+9nWN+mPMvfgNx2CCBT/76pdPRPpW/ec21fGPMBACpcFh1g00Iqay8cShaU0c7Xf4q
RfFWN6URL1vTrb46bPGulZZxXhCUrITWlTeXQ4RnDO+4BEQuOL/IQLKyz9x722eDhjerRTHN5tMs
jRsjjRiGcNVROTVO8qDVDEXUeCyiXt2FJb8ersP7JMc/9+tehfUxLMuzPZYSYaG3tCznb8TmHu9I
HjuE/9qD5dwaSc6kGAGZmZvRvdUbrXFn6ZLypIi0sRkTVytF7xHgH83uxXWlYWHJqFCxEIcIVuoq
8VZsBRmQ5uEk4fc9j172gfaEkKDX6y+6nVQ7W1J7Q0PDDGyDYJLE9YZx9WGe/Sf4nT5WZak3sbFw
r8fqqU2T5ay41pNLIrjoo3mXyHzmAmh7Orr5ZsrMdp1Kxmo1hVAkuYwcYnlXH7Oz247evYPg//HX
LyAhbh/6aZ5j6NDWgd/ocNd160Nd1DDXzHXLd/YaveArkZR1DgmoQt4KJQReD6r2xrejky0TzWOG
NhssToj2fciPGaQkbFM3bFvH+zDLXhUw0tSTadc6JTiEMMOcZYp27bYLV+9E+NDY0Scwowl+X6CF
IxW1vpXizATBpqOVXdPVHdFTyxAweSPECB2w7l5CEyu/O/njF6Q3URqAvkM9sfIYN19NoOjYFTR0
YckFaRISgMz/cC9DH7x9PkqzXQUzJ1xuFYoqFPQC46oI71AUmFwK0ObGA3l0JC0gj5CncyJvtASD
p0USVzL72adyLCGNIqe5HFWeTVO0W+51xIGbJewYlqRxdkfgFrlZ/l2QxOGdmU7WnWUU+87qaBYt
z7BCuocOt9qDF5YvszOBFihrfUVCNdSA1vXBHSHa3fYNLUwH1NhN2bS0gQI9XV7avKnwSeTBCTf4
Ce9b88DqtaxMy4pPc+icgnKIHpvesO7cnH2RFhyFw35Niov8LvVvl2F+UffQKLC/GNvrtGj7l6Vs
j1HvRr9PmoOgriKPMR56GtYLyc1SO+Ng8T3RmZJxSvK+3dVP/uwhz4RHWt9q5ZxvgL/Vd5z+c02c
tWA0uq7Tpn6L/Pb33tKjB0do8X0IdWBlLBrisDgmL2FgzGvX3XCqDC0lbDsPtwNA0XPJh+yqowEp
A0aaXRz063QaeNs1/Zs2BcGTK8anANU+aUBlsXMi0b4GabFZxq59t8BxX1PzLUdXn6qzbU1fsRE3
74xnYRgZmX5nLuGXeMlvROcPJ8yh4wksxETSRrgTTPZOOegayd4D00VJxXP6dsvcon2jdjrgMCyf
3cYaD3HKSRxYOGUuMXL/8OlUn76/DkN8x3eE4wibXaRv2x/r0qQwLQRodnYM275+Zggmgchp+KKO
SqvWLo+po9CH8ORF7/rgGM89Ft6j23hSDM1dBqXtEcu9tYpm72R0i93CpR6TtQhHglii2tiqTDG1
kPdTlx5yM35UM1/VWbXk9NenjNlmOaYac1iybeYtMB0k5rr32TGReDatXYm59uUNPjHd629ZQL1D
hDRps7hR89zM3pfQRXcEERznrf42xbODR8eNbgOwYGe9ap/U4yLUCqRFcb9PHd97tuDop7HPNmma
HinV64exjc5qlD27S7LvY/3BoL+2UjPj2GpQsLVYjHGLeCjygJQ8XJZyM36iON6Fy4gvRX7Cp3Gk
xk20ml5/cdu4ennSRq1/KdDOygkpOnKHOmKwVjADN5fhwoV5yuRESp51Mrvq5NaS15RL8EZWtlu6
SOl1Dh7PbNDMoLsJpo2eQu5BdnPrymvHUAzudU3UAypuhLGBnMOXIoaRA3Bu07gDoIQQZzggiOui
jppdXVgNYULcDN78ai9WcdUp8Hom3M+u25f3wCXbU1vo9bUip8aJpBMU8aMWd/emNsLuYTuJPaCN
fheYDEupHqjsst4OjfN5jP3qFit+KCPGe9o0N5c6ZQKdfwVkBIyuOXT3i0n0ihG4/s4oKu/Ociz9
yjBlLsqvz31TXng+nPquZbpCF57DBf7jFMIj/E1jTk0YSO5NX5Dx4bVykGvoHFnRyPvtjLDWQ/PF
0730uYgyE/naSGXSQFO8vNtjqdunil0YMZrsTokBRSnVfT+6PCa/WqjHfn5eyMRjNWhI5/KihX0r
dYdJRQ89bYe7X/+p1t9i9lyQF2x22HsKDy7Vh5lWJChe8GMOR+G57j5HIOspeWXeYkZDrw9sDGy0
aknkGFyq1DOfuJiOJ1FO2m1ve3vNQEmypD0B9EzA7yBtL4d+7B/r2P7+UBwC6uwIz41IPLmZLaTD
hpzC6ANLJanSpG1p5n0g8bo0NpzT4KbjqR5TqEVNI16HwL33au92tIL5Ezpwpltp8W32ul3hFPHT
r18Q72MQh+/a2GgNRycERmCu/zADDgJkEpGpawd4ICPC/k4E1+as5+siLdudkqzoCRyZTCuhtw6U
DWljOltyVbPdrI2IHxdP2j+z6jEC9XoXpYTTo0R6JEisgtEJrctzXjXHr06VmR7KhlnUStdpPWHU
9K8VHjQoQM3oAr+L1veH1sWybklBCs8Plkm8pkUcbnpjOiilYDNA2IjfKhQ4KJbR5sVRe57iIniw
W/KLkW1vWL/s7VgQ592BbbocAXQmgdQg1shOGcKDLMGFAUzjU2MTn2Rbrr4Drbzg6ymadaD7L74/
ZadeCrStjuGcO8XHegjQjU+oJ3BnkRKXeOWrW6AA12tBHre8SwbSvMJJHSJu6oqVC3IKhWt8DVcA
KWKYhY/ynhLF8ZaEt23ok/FjQmtQEgBktrBX1Fvx6zeaee3HT7nr6IbQPfaciFeRl/P1v7RHJ7wx
o2awj+JJ5Z5P7nIeumgt3NTfjIiKN9hllDqi8UeS2Jfi1YpJYyiG+bUdO7h+tHjNNrhVoh5M97nU
uKHC9bhAzaO+XKldSW2I6DqfsUSVKnDbIkdFW5wOp40xf3Zs/Y4FJX8aZ1Ee3SE5VyJ4zKQcX92o
2KAA2DpguZa47q4zyLcaY21jDJTHqlBVubV0Ro7W6PEUOjESsQNaTDFoqaewKMcolCILARXpcQ+9
B7anQw4aoObYeFH1ToJzBu97CI4BTYajFRr7OWutHc4yfX8JnhXFGD+oOJ44Ke7NAAFeMdm/44cJ
kC13CGZtrQhWsUnNpxfZBgUIqQaWed871nSa4uAPkDHYVyyNv7Gf54cux/8d9ERg6Vj31GbH8Jb2
oGLnljLWjgvkzsA2yS4haSXcpJqurYvsQHWknaMSzwT2q9sS68uTG/nR0TZgxcWVGbwytSbDkZEg
I3KHogv9Oa4u4mVdmuGBXxJpLk9jdRMUKBB92zniq+ZiZ1ZbrcT23IXrthDVA6CO27nTtZcl9xGz
RLREgWmGr7omki0MDQKMuz46J371Xi7TJpJBLR27+OuOptXMfOyFNsgmHkeHQkEuKBqAu7U6M4rG
s0npozEWwgnc5XDMVQTXkmA2+vXJbn0cBbC8Q2RFskC0hO5yZfv5XDfy2OuZ9mMdmfzsKZ7zVdxX
SLMSnUC23DI+Tx1/md7X6WOZDNGmnmz35LVxtBknz6XvZ7Mt7QZkuFMOqlKigB1tb1becBfI0YqC
e7epNq9oQ0ZsQMtDWZGf0EUkKJOxLo6Xbn3BuL1IwyeNifMXdUDoC+iJ7BwiEgWqqif3qL7sncVU
a6eahKbTf0Ib35B0WbUPpJua/zQn+duST5qBZfoOiwD/xRH284vDRQxVDijtY6n7u6LqPhVjB8R/
WgR2sbGfgfDJ+0WbQ5jpBVTfEGSN03cvXR71ACFjpvRqOcPpcuzAvl7uwuDuL3d1b6sLR/9sxgJT
meP798KsOqwN8vphJeLd7v1NSmznayDBE1oS1NsQSe/uMlFGCuxgufewC0OiuHTtGD0N99b9sB7N
BvBdGHyNC4GaJy8+5VLel0TEyRH+bu+TBk1cb+pfBsOCKTXgoGPqrL1n+DwrGXqQ8o1RFfhHf0Yo
VGiPFytMU5FI6QHNhVtuvkI6ijbYHJutD9X916en/bHg8lwTExS9b8MwKEc+Cq/oDuSGiQcdHm0b
IYDIX0aDwaxlHNhfo+lxvPIGP2P6ThXEHMojzJ1yJYfoVk+3gV0Q/RAksLTra3OqPABZjHNyhFJI
1SrvZk78/A767rUjB4iQUD4XWR7tGjlJtHQt2zsKNm5w4dvPvJedjghzzEOxC4lTonloT5/l4wFy
11Xmz+aua4Kvyh0SuPSYwYV+U0Xan/e0IHWvnGJsD5BdveMygKZQohp1Q+7Phviu4Z/y2//WkqJs
MRwHfRIR1Jbriw+jBAACg2FC3z7os63v08Gcz7PMBJPbMPR84862C5mqhflUGPNL0tntrk7z64B0
jjdyhd7CtH2bwF78Lg/CiiW6ycAPqyW56Ejd1PKSqxmA5y1SeuJ+Ze+pHFngNb/GdJu3RzZw3p2h
wz6qooWcKFo5W7NgeCygIJxt+vs7tEbLruunaRUXFuwBvViHct2MDXxfBbuiVcm/tYX5VL1WPSr7
wfWcUyaricjWr4vQpI+LeGcWzPQW3/ZfSu1r0sf4TTz7vkyrCdCWFT4mEdWz0si29is4uxGtwWju
aWmAtxsdcxeKOv6UZqiysSqcbAc6N7BKdo5T8pnm80QuQO2h+8thgYLC3NayI66PXnv2p3f6Wva+
5DJHIuMRGBJsztI4lsJEmsoFigkUCGFdfKIz0e3EEDCDfk50CiyeRkhsYmP7BHFFYE6onxknTNc9
gig2+6TZXHb0i4eHa3HIPBZkTdGhnz9FExpAznda+3X44lbeg7JaTOOTSLKvSIqIkbGd7JZrMd1I
OSiZ+TStjFK/8iFg3dGw+o/npC0AFiZO+10fqxwXjYiWtV06lAymndxrs/2mKt7B98pdEHVAFqel
2Epk15VTd3RkZlg9p7xq0pOof8c8au9pz1VvxH2tC0aam7Cc01vyyP56NC5DdjW7NJ6Ei2+IHXp5
6wqi0n69qujO3zY3luGgtDZ0y7Us/v/hqmeOEenIXFcPmjePezTV1jELwWDITFukNJAA0X9vVBmw
aE567Znh97uAKbQDBXvBgr9ykw4QkFzguZM3NMfzF6PV2ptL7CI0YntIPrlWT5IpmludksrbTFZX
n820vPdgfT8YZpPjaYv2WjqlT3pdHtg2WTvTH+xbrtw0coaIIpN516opgvGLPxLJSjLTY4m4nIrD
W3aLjIwpLUR5i5zo2naEzaNo9UdTHk0aYMfGQedfj86LOuk7UR8AsRSw5XI5SpuvlF5Jdz1/T/Tf
ppXTLyXsgWj/Ogdat2rKtn1I54WZ7fJHZtvO3RiX9Nl0k0gkw2GAQ1hdeOND6a7sWiIRaGPgtT9k
Szgc1ex37NzvU+CeGC7DHEicLAkCeYP2eWMwXePzi1O1ByUws+ngnVARw2qJSYMGM9xISIKTZ+sf
bQ21zISx/IMjl/lHhqfg54TiTAWLwjDSVwTtULVo0cGv0uZG1ZukCoWbQO+X60vFaRO1uEKvs+wH
LdtOZjg+un6KDJ+V4WQz/P6EK9cg0+a4THlBc1Og/YJwdJMXnTg3VvnE9s16Cyd2rFXMklKGmD/c
eJqugDUHR3UDcAOSog3Y5cdj8B8ByRQGEKIGUC/DOTQrM5fdjYWL4srqoZo1RhezK8bKN402myvd
uOgxW6ApEPuRzeojqYc5zAgNEynCGmI6s4ySrUqf9bn7Wsq8kaJx10rX8uvPlP23Wsm1Dc+SuD3f
NhxOlZ9rJd12+DzNFjJ4cmNXht8wt5VTIjgl+6mYtFfYKp/bCdmXtAR3Hp6hLjvPetI+JHajH9zK
/6Y2ISZg0f00NBvlPf6R/ayOckLGpH0pXs+O67AbHUyI57M7oypo853aW2hWOt97xiC23eKD7ZP7
jbmvl2NTCHs/1ZXxTNtmQIEpD3dh0ZTQD0qCQOUZqlqOYT/LeCfzqHqPQTUjiWUhP4wUv47UT4ql
fQQWkbzm7jQyU2i//frlNAxZW/7UavJpvpgmzReDhYql6ufXEy1QUXaNFp5mi7osS0byM10vO6Wz
QOOdMu5IpKOVwvJF8yp0kDqdaxUawgsogz/EV3VP9Q3CDCqJXYmjWqwYXO29Mi0eGgeHVxJDRx25
tii7R+GndL3rIzDl8r3SEJ70lFn9bJ60QK/eGVmaMpSsfxpotkjhKBE9iOuEXpnrqjbit87H5CLf
+MXXXIR1FcJ1rXcP+NOYRectShodAL/9pwNFeVGk6ggQSndwDBe2ZFfz5GCKSbTvRn0XmeznQErv
Y2lH1PBobbqkElfqfFmQt+RmHT3A4SZM2Jwe8DkYVBXekFxd9AfgXXg1iSKHmQKrvX1Xw5pkMWh4
BHA1PAMjiZ3ABKiYKRwDlqaMJtV5HImL1904u4r6Mdsz49SuleZNs5EXu6n1YAzwNltG87QStunU
WQ/q9M4ji6Z0dRVDqjRGBJSuINWCXJp6zUA5+h0pcty+jYhAp4c5cb1dIyXFlYq802h+p26UrPGt
DCuCCPADUy9mbdutVJO2LmZzG9Y0abWi9lctNSfpo1yEGq/fTzgtZIMkJexaL/ZINI0tKL/g7NC9
XXU23/B9RCIZkebke1sPs+q+hjN0P7sETwspaF0Qudx703HUmGpNoPpW6gmpd75UKkMaTFeiLMkG
i/1zxjt1VGuxWprRZoMua/1uV+mCkA7X1m8gOWxgm1rfbHxqVlGm737bphCH3fbcOMUunpZqnSY9
cR6R3T2CG6RYsthjqKqhy8b7xka2NQmNNgW5GNsq9pa9Hi7arYmv7ppYjXuncMBdgX9CZD3f/th+
FhDer8jxFTfCZH4Uiri/+3Hkec3ZN5rblrBNCkrRnlO0g3vsotbGojwdnWZNrIG3VaqD0Az/cJZ0
vqtRQjx7jrOyzezJbqyDkiRqLftRHUTBWp8hKOXFphBBdmjlrMsY7ArMMWRz5XYobDhRjQNYBz/I
JmizklgJbgZNwE1wGvIE/3xMHVkNECsZR6sz1L/BTjVDEEGOdZFm/nr9MT8Osel0MsXGzsDuGmXa
x41X5TnILVg/j5PA5chSbT/SrTYPZg5dQzW21GNupyMm2LdZn178ZEov1FluvUuF9d1oVtk2lY2H
BRsxbnfEA6OfssYUp8l+9irPuDxSde6nPiBQQukF69Y/hQtM9m7MtPU8pfXGGxcC5GIBh0lW2qrm
Jv8d2hpBCtsB289udnUuRJdy8f99mf47/MoAIptDoqv+93+4/6UkxZx/v/tw93+fypz//Y/8nj+f
8/N3/O9N/IUqqPzW/fJZ26/l7Xv+tf34pJ9+Mv/699/u+r17/+nOusD0MT/0X5v5/LXts079Fvwd
8pn/1y/+11f1U57m6uu/f/tS9kUnfxrD++K371/a//Hv3+iq/uWkkT//+xflH/Dv347vCxyutnv/
+zd9fW+7f//muf9Cu2YQp2DawgZ+R8kwfpVfsZx/WQhQTeoFSnC+ztlXlE0X/fs32/4XcxXbYafK
jtUROtqAtuzllyzxL/k4YdjUvb7D9/32nz/+pzfxx5v6X0WfgxEuupbv/un6ioyLsh9DiW/8fF3F
PDAg3436jasbTXtl1UntgPatiqe/vBjf/73/y8//cN2uC3ZDDE+WjRVIo1L0/6k7k+W4lSzb/sr7
AaTBATiaabQMBhlksNGlOIGJIom+c8DRfX0t8JZlSsySZJVWkzfJmyZRjEDj3Tl7r00FlHM0JpTs
T6W7X1zAcrb5oTqNmiTsFJvLXTWL4dg0dnLk0F/8QZv68/j/5+35vI2b5t7WY85vVz7rl+kn4zon
UG/lju42ns23ASTK3tSQj39/u3522P3r85bv8cPV9B2kbFKE0bUxoZ75dDRdbRcfXKcez7//iJ9V
Jf/6iE+drIITGflFFRq/kXNqEDoXUe+AO1XjTQPz9fcf8ovXyl8+/IfrmETnpGmIWLCc8tdEKFJr
Ak+D8v39r/9ZE/qva/jUkqjtwiPzwpx3DI32pWgycWpkaBxZxtI9m238rn7U/+FafvVMlmv84VqA
TAH2aLt5p4YCVijx6letQ+ErQJ/++8v51Scsm98fPqHF2UP0LZ/gtQQ7rJXtYINC7FapvSX9svrD
XfvVQ/k01oe5cVxYe+XOaif9nUAV0KdRGbTFf/j7P431MAtRGsP82tUcdc+Rb7EtMBYP+H92lz6N
dCPPq5T052KHrb+CdtTFF8gMAErLyt79Rx/hfTq1heBGRGbNKL2k7uAOO9UuN6jfTW1W3v3+I34x
o3ifRjjBnL0h5hSpAXsEm/w6cPdeZt9AH/O2OWIst7/9zz7p00CnNz+6YdCPyDp0d4xH0qk7XPoP
gwENlxMTxeykSxcwqEy2v//IX7xhH0q2H17klFitygcNsSPPyiQKI2xx0Iyt+fz7X/+LceItf/7D
r+e5FzlH3mHnu0G1H7slac+zOPolmPN+/xG/uoJPg53SFxETFDp2w1yBRB3C2rmx+sz4wwv2q6f/
aaQHfmgUNHOLfSniCVqQMzAWn212xs1dG1nTe453f9MGw0DAykgrnajo31/YL6Z9z/r53smgCaGK
eXqHbbylVkdezXAd2WqMthUIPbX2sKk0fyi1/+pBfZoJAjnw+CMOF60HgY6a0WSs3DIowMLVfnz1
+yv61aP6NB90kO7adqqLne/k5TPoReDfiewj5w937BeLjPtpMvBz3+0pK2G44vSrvhK3Mjkr20qj
4tCXYf+Wmk2zm9B+yD8sA794OdxPU8Ms7cAeFMGOyWygSjYLB8Nyn4Zxc0ts5xAhf2/y/nLOA7+/
t1NlDF9+fyd/8bg+3MY/jCvRo5BUs8oXGFXvX9Qde85dBaKuWgno59EfxtavPmZ5NX/4mEwTFBBY
ZkafM8FJYxr9qyr67F2Pg/mnZuUvXop/Eytob6ixIbMpS5AHrZpczduALt6fFiE22Hzbf1Wk/rn3
+PjzH64i4rbPTWE7ex0jjVoPpY7FhZNkhoYFbRCQHYqCoUX6keNdG2IxIBuTE7krrF1AdZEYpd0G
qCWE2xkVZn1u+1ZX21A5HbTEcbBEd90FPtpPDzU/ZNlAhvh1c6oOKGh1P1/HZKk7X0vyGBQo+LBB
S0JcuQMIvi2y5pnqYtF8K+sqm9SW6sUUvCbUKCsYN1HeaCBWflARTED15DUMQvgnCq9adR6jQbkX
HZg6797NDLe9zaEIBPuZSCGkXE5LxU9qCtgbN6mtrQx65pBVMkB9fMlacqu2aoa7sfGNaXGQwGSS
b3gSw/Bu9uzYt846HCuoS1nfD3G36WrRFlvQPZZ8SbNG+Pc2qurgGEI+s17HXEfttVfWZJ1VaYNn
qQDrNTUr6Bg9uSQ9grD70m/gthJ8n1jf0r71h00M6Jjg+ZywaqgRQ4NtACG0m1E6q1t1rVScTGAZ
0t7Od8AuPRzkeVzT+Rlr7ZQUxQExZi+FE0bmY58Vpv+N/Hjpf69CKcZXsh1N/yXvhNT5Wg0O2JuM
PBN3wd8DPcTGPaqEFlLl9r148rpag7bi1hbDtqjb5E3kJMxBM1PlRAEptJ4Md0zqy8qZTe6Ly7YW
V6yIfUfcU2+gk8yJAy76N79JWnluTCE7qlqS7jT+8L6+toclvwSmverx7Lc55bU2iHTebjDXo6Qj
s4pY1Q16xmgONtgcS0pMHp2my552UHThx5aXXY95iLY9J/WXX4bx0YOmWLtd0lQU8/Pee/HqRFev
4ASV2Hm98tPH0gxq+5UU7Mm4JLlnCUqZqI2F14WBxJSMKC+uqDmKIGfXPPoxaRCzpwYLwb+Kq+sR
GJn1SLS5694bpVVHBA4m2RBNRHFnrUzWXqSK8CYo4Bhfl6ImGpF0Cn89lzErc92YyXzfGb4w0Yjl
cQrkM4S0Pe0Qc4cVBJFQpeG+9gpfOWRetiQUTY4TDaT1IpMxScVwjEZTD45qIlfKzpgza+WSi0kt
BRMS7R7Sq9oYILGfgzpjxUQocxU4edVHuyl2hqFfRw45u8+l7+AYCc2m7y69pGcXAiAswRseNGp4
wleHwMZw2ib4iyGZgoBpbZVdCpsssHw3JsDtDkoEQUqQUOc4/n1Lru50sqM+9+99hwSQN9cGN0yD
HwwF+SN09NOOt3vA0r92teXX4yqka5O8+Kir07uACAQkEEkzZdVWK+x/C4B4ED5yLAAmFwXtkiRZ
mbXXaGzcMezWw+hZjfuSZEEePnpGBNK+M8nVXOe5Uw8OUnJZB0/DFDTjplMoX641dMR5zxDxwM2M
Xdf1Jwkesz5mahD1fo7NwSIVNPfMg8Na1W39xPFLwtXsiW5TI2QiUObpjJBPWt/iwTU6dtypi2gf
qxmu/phJ0qFNZ5hA+7YVirT5quhM5dzGU2yrkDNYqiEKt2yPyouuCgSZhSQemmFSOesSfb188sZ+
wDs0JanaFE3klzdTr9tp5Qkbkb8Z+0FxS5hSRNxznVuLGqxiHU8GElAvmsDM1cUQN2G8M+xkHB79
fkqxgqLZQb0nMpvBsk0rynPXiXCAl4AXb7jCCRNBWKxcnaJ+WDmc6+z7bp7K9K7r+yTK6OP2BDet
ZlU5Nd10M6rOgWN34lCjVvji9qP/4int5xemSLRE0trkcb/32nJO3jBTFIYgm6ZwcvzrwZCTpeDA
HqClo2cTpoHj+xexW2DX8t18sT/GTiZ8YK9m4D3KzCqmY+UajX+FzMIHQp77apSbqps79I55azNi
2wk2qBlObbAtgPfihKM+7jZ2S7YLUrLgOBTILJvjNE5Y+9ioEmxCFqmwhuEhiNrQ80/EksQWeZ+w
CNt4X85Taoxw74QmzC6yk3ldC2G2r0agCxv5CrXpTQf5oeMNgPD8jGnC7tcYzDufVkQi5vnCQlIe
vJWR8huw6yJPqVQAhGkAiWGBtC7JIoq/xcQwV8M2DRK734WRUagWbIIY4sPQB1a0t5PSmg8IEZXx
NAWmNxzHlB34FjCx9L4lNfHaRw/tQHeNWK0bgA+MU0ekThXzrg9IsLdh7YXhFz/NS9KeRkr7G6Dj
jroS80iTwRjUDIgnwDbT8r0DK9zbwk6tbeCXIRGZjb80ltzWacU2d6nyXGRDQ1drZUHqwrUUMxmn
aEQgsW6n2sJ8TKOFCBknlDi+KurMT9inm+yoWnt0cxrMtKTWURnX7pZT9wicVRp0RjbD2ET1XY7D
Yyal0J7sTUg3PHvKK+bLKx+jRHY7OUFOXi8zX39KZydVV4TIliA0ptElB5MPtvSmFFM1Xtodobjm
SgkCVVZoMMr0YE9F6h6t3iXmK/A8wwDUomZrB+nCNb+ooLMmE8tHMc4HFiiycPMSMuRjTkZYBV3R
FeP3pDd7WG/ozapbTxRo6grEU/hKBu0tyZ8yQoqYyWZ4yzSzA342c8rPfj4PwY20FRqTKpqnaj2g
wS3fEzer1F0rmj64acmxNa6TKonDC7xzAYkiOrPa5lHHqrLeNKQf90snZq2OfVjGDo10Z0rqB1+b
DXFcQdliErVqZiEbXWJb6kvfx0P6XbI8o1iYCSaJVlWmMDcmAwC9p7nTCXwmLCnopFbJEhpvVENk
XE4libYrZ8RFvMMBOd+1GCunHYpuq74AjoI/GHUhwAb2+1EbbHKhXLmCOhUOr65u6MWvGk+p4eg2
NOxZk7t4RhGo06rat7ntl6/LPGJOr8y3sbtvM4KWbiKP0L4TFtBCkMckFSkMk07GdD87XUYpJmIS
cU4j7iW5scZOAmGLkyI9e1mvCCmtqsLbkjXjei+GWVn5OSt4fd+GPqFmi9g59TzcttoPLmDPIGlu
EWU8aiII3GDtCFWr4yjreWVJp1YPs+XIahNpOGRbPVhNQZCk7rGk9n1tTJspsefxTs5Qtr/M/dwQ
kz5iVx42vt+V1RazwNRfYtCyvKd6CJ16M1aMmLU3F+wG24Bkxr1MWmPxP5LUuesTNIjPmYCu/Jc3
ToO5i+oScxUq9SnZpn7fzZvSNvx424ymC1a95r2+9qYq6R96r0jnbgVdPgepV9acuJoOOxWyHbSo
KO18N/HAtMjCOXIEKzBFURnYlIT7NXfOzBJ5YYM3HB6Af7bqrprqnPJRSYLcc8/sU//VJYaMH9tM
W91jbfTW8FQ3A60eq+3aid+2POJD2wMyvikjiOdA6UL/3W37sTphXozni4S7jKRxGENMwKrspuem
tVDSyn6u5BH8o2esJULl8cKvllhAsphclEMTO27Iga1ZdEfZ8tH7WXcVebKzkiy6Zl3YB+GEXn3j
Ej1XH1PTsJ2LPq6bwCFSvHL9bQ5vonuuibqfBN1qesRvmPVi/UDQc0toby3ICrVJRSpAAJtYOk99
wFa/XTlO3el9wRqFajOe8sKDZ6Iy896LhNFGe1qr3oj+FTzIs9cQPX7V8Mbar3XuNJAJzWAcfHyy
gk3buO3tJh+XDtoISxmjgG3fD1Fg5+d5HJziuciQOBzQqQnGol9gKjnGSpXGRe0HdIqVMSf2ZSEN
Hf7lsSJ36VaywRlfBjBZyaUbpGV+Mdgt6SARC+G8zeZa9hccEYrpO/uDMaevmnMigVmusptagJnf
5X03ovxLQgK+U3s0rfPA1iB8NxJPO0dNkUruLY5t6vswfLA/MQQTD5PkjmSQ1YPpvvptkwb5KkHK
oNiu00Yu9mQfkUAwUhoi9c/UXvlo2bOfoJGhz76eZ53GT9rsVc44YuzuIGDMybuqSkMgoItLYkZX
VeRjl0KKPjBpxw1PbVtVsnBPAIAkgQkaFSmZfSIfOfsMZuJM15ajyDwAZCPHC7pODGjsFXX7nLlx
Vl8kUyOFIuCPUYO614ZE+saEUjNzY6KF00EiZYI0CDDhKL4MMiUcMyrD0tsiqpIw0wD4R+cw7adq
2IxjGkxX9KdtMq+aEjLTpIxyvEK5FjirwjPn8QSYN7Wvkk4awUYwJiQ7b9q75xQMbIgCKQj0BrsG
udtVE+bjpiZzLt4b3USms1d6s4VgQvrY/zwnJhNrNjyCHNLWREhE/AuQDeapmqBArSxF0tikc/O+
CObIRXFWdf3zmNNWP82OnoL7KTbnjvAGZruD7yHQvdLwksfFbp/gzPHLpN/0w0zg3noqkQ/swk5O
4mCCOUvf446j9LVVucKhU8QqewYfEuqvfpBgk6pDVb4mTKvN5ZjYRbhrsYlqd8OsY8P5nqEyYUwI
03xo1khOsgG1ZKSRAzmolEnidFSfkBrQ+u3wfcbLPhKmkcau2a5YYL1hTdxCJRh8ILXUxgwqozpn
hNbUB7vOaGuF0TQZh2iyeg1UO66IhF/HmFIywn0ID3sSKVkauxIjZwkJpSbtOb6pAHCDAGOjSgSh
ayW4IZyybY0dsVBDfBkp1ZNSOSQqQykfeAkYb45+U2ddjFgKYIKZWZ5F380eKZ5aeQ7K+QSmAPVB
h3fCDssnAkRt7wrgycyeWfa94RP7zSYeM7JIXP9qNOyiU6uGZIrgsS/RmHmrEbOHyhf4fR+c0CSb
VbJjU+vYa2LGocd/rVDglJeiStv4QYFZTW7QTEXWhTIEEHKzYYvyTfRx2B9qxzaIfJTMtfE+RGc2
U2Lu7b6+NbrGId2sBj97xNLmGPUKKUCXxStmIpMTAgLH9rlwG5+Vs8EyuQs4xRlr3hkVbCp8z+SD
xqJP6mtFThxV/7Zmigta5aujJ30g0E7OSe+6mnDufRVgTQLyCd16II9+dpBellZu5AZn+Uzau8iT
TbKxqeg2r5MQNgOTL0BB10kadojTXE1fZ1PzEpbS8sL7RIuuHAiL9okVC8Nk4kW2KCbuNUkb/rcg
QM58tJoGm/tqdvsKs3MdpRM2+FgEctx3UDWc+0D1JsfPOJ+z7KzZK0KItlRIOJyrYb/bTSPUIx1w
KBUrgtjFDA+86OyY4GNWzgtA6hbwnnDs8iNe7LDHS15jZ8hbtAwXbKMdsa/bSZC6Fphhd50wIqyz
skvLvAGPlgAXbPPEvg6jEktrSSpPdRzRqTQbYttkQE70BP9vNVSBkV1PsuYvsLKQ0zgOjXSwS3W+
V497w/N6Nrn4pWMChCv84SGhkColGmQVhLNlvVFn8GuQLymWzRXO3TT7kiZ+Nd/CzbLWyITYjHRa
zI+cKcYSXJRhNSdcWU794geAoPI1J1dhvkYDu+O1tMJAYAnMw+Y78bGuvIv0EPS7KHQ0O25vBAu4
1mjha2sj47Ct2DPK0sOzUJluSJFGs6mm/jSWnIjbOtgRiaEWlwS6hRxUcO6U7tckZrH92oCiQ1es
Y0uoJzlnQf9AalIBtH1i7M/5RiNKtLZWhs2jhSFfaDtYIUoNjTtHitL9RjGMkUfmEMrkhyBwqZCt
/E4kVFDKGYleeymLwsWPY7NdI0jKjkorOZe6GfP8yJefVHfRCjlJ7yHPR0+Xj0zLQzSvEh66hSQ2
kv0ahjfOzVSZstlDCSkqEOITsm3kX0QljDz/MibrergE6poa4X2cAnVvvulZMhuCJ5hmo1nNg+9m
Z+IV0p5xHmiCfbrYhggTByS7dZk3N7sIWzMTTTG6mdoMZlvQ1zFqxP0nsMMCXy/6eDZVnUxkd+Ig
GkzvlssLu5kInY5esf2I5tFAZZDviWiak8upoiZPpKnEYUUkeQ7AiaKTz+Am4MGY9dsSgtV+DZ0h
Si5U71sI4/KJkFtW2FiQp8PuHuNOVVflzgm0313WRMbCkkSqyPzu9p5LtIg5N8K9qRhtxmEWvYz/
snQdQJv0otkWF2NKQWfD4hapCzk0JHVWtK5gyoS5m8JUJY9EW/dDUEXwfx0UiMRY66jLtHmSRQ19
4WDnI7CaZ5wjtrGpJXcbImZeAffRTK9Fthk0TJYIJF45QO9swywO1jPSxCmFQcSpHupV24XJiN7f
Tc2DUTuwSjeZMYoy3ruJMxfikjgf/GJuCCvyakYM4jcH6Ti6vg3BWsuGCQL1AYVGryHQnYlzHO9K
P8B3VTkTIV3xKAs2sQZL3k3CpDzctaZXh9Xl3JIl+ddH++P/Wtn0/5FmCaHsDx2gf9Ms3aKb6qr/
d5d8r35UOn38q79FS4Yr/4HtGcyzS4YG/5E0bf5WLRmu948AogsKRfKaPNMWfNZ/y5aE/w9+VC7P
2zWlgwrjn7Il4f3DR+jEeoG9zgL15v1vZEtC/NyGQVrPMgu1z8YVZftoIj61Gtl6US1N6SQQJ79K
JziXnruZKphrvrtTDWDhzD/Iqr7PaLKgkF3BMLhZVHE0ZbZtG4HEaBgKNSVm99AmKZIIJ31zNRwA
fUeQyhHv5WZwKRqTxWLV7SH0vV1P1sZUuRthjltZlKTeLRVhvWFtIxLXBFez0219FZvoXiOQNR7p
WtUtVvpdTOOogj/ZkF03d94hl+VFTeoujobLYCbuw293YFouLVlsPLe6dS3AHjhgQjEeQ7LQZ8oz
Awl+U6c3XeyfOGmg2q1uYyu4dYbwlk3dTTdfux27JF1ckVqIhzC/5QB7KLNwW8KfLboWW8+2cIAE
++nJyvOrlMyb0Kelpcd9cHa1PDFLHq10Z3YZ4Bx3lZW3uGRWGefHKn8PwDMMfXU/Tuk3w/J29kS1
yMuv2K7gHOjQfkpCufXWt4ddwJHWuRvi8aQbzOGDfQF5+TqtyNlN6v0Pb+//IDKzl5bvv3pyElWd
SzIZpwQccg6V3E8d1KF2RBKKhApacpA8SosT4yxh1mt7N9q05upoI6nyt/xIEPnreMlgqe8ss133
fPfcznYm9u6cH89BomL5xcn+avln4KYUx1oUzPwD+J8Whu/aIBm0oXo5t5vfX8fPDeDlMnyb74/t
WlIBcxfR34+NUjxbRgcVItr2jcw2OD43fZifLK98Bjt0NZDMSMfijxjMf7t3P3/oJ7mIJio5IS4s
AglW32nnifzrFWrAifzE4OH31yf+/Tn5KMAdky0tcwGeo58vsNNUY+MOhX5pEhNbwfYO4ZZZGdHy
xKfKkXgbI31v6ifXMl5+/9mfnAQfNxfNJJhJXGJwJj/o5T/0b9nMmNVcF8YGLcblXFzFuXlJt6TD
xEodbhl8x5lAnjpyjoTD77MQbB95tb3Sj4raLXkgN0tLvDKah8JiMddXcXLm7AHHdPyDckf83Cn/
7++KUhQDifDoJn+SOLhVL4I6TYxNkFVXo0/1m5JCmlrnWfoPMdFPq1zdMymlIHmPXhs8CeAtDd5a
FTwAnP3Drfufv46/MP9d27Es79MrksjZblnEQ6LDzR0USGCypJzEY7muJvVUIyTHBrYLc+8mjPQm
z4t3Kk7bLiqupE7fqRff//5ZCvNDkfXziPfZgMoFTkDb4N98NjbNboiLYbJNOp5d86WWzYlIwxa3
jfyrsx4dN30vKv1Qyd3H+YkI8QTEpTwDcm7Zdtc27v76qbLhfOMrr2k2Z18cO323kxznRwciYOEE
ICp/aH3nHBfmFv//WpLyvBqc/G1IOWDinOtE/hKnCLsj7+x3wGNr+bKQrtPiCsDHORABIfQvvuGe
FG3Dnlg3IP02Ta4Ozt64KXq+Ii2VVRU3LzCMNqMtrq1O7GRcnrTrXikvfymN+L3g6B6I5mtOvWOV
CHLwakonK/teWOJVLquDBSykaZeNf3U1hTaZ6nRfaSDd07IF0OOeIHN9XEul5FlX6HP04JwdL3rU
7nkEXRGlfbpqiavVusUkJE9x7p4oRK0ynZ+0k70vX33oCJ9Yroycg+NIAnbA9G9TI9DuwSys1xZj
Xj2KsyRDWJSsczjLoqp5mTkUupV38lq5Jx7kpceFtZJNyf/k4ddhJj0waK110tIEinFJdnw3v8lg
PrsZfT9YzZQ1Dr5q/uJ8uZ6oJ6+TvATwIB/cNFiIhS/G1D2FsUdUHqhG0oapTKvK3xCmTEpFX1xN
qtjYdrVLWwbUNNCdslLnGmTTayVYMUX2zul5XVoe230S00infVik9iP+Fl3Io1U3N9mUBMDUnX3W
DUA5cOn2VEiD7D6coyv6/muMqGtfU2VqZlLgzUF3WzaxzyaZu2taBDmJs0g9errPc7EOKTNupu6b
UXW0i6R7amx2CHAAv5phicslMw8aZ8rf39W3qIXCA+o6Qsmmrg3WpmleFd7XyJGXRhFj8sHQvNLa
+kg2volG4iujRyusUg7LxYubeydEPidoYFd24920+XsBDGU1WQCZAiE2S4nI8OLD1AQ3Rcrf5C0v
TqKIraj0weMNthgaGbGXq3oM2lUWF/YqAo20mqFExvg8pAts1zFcY0sqSpmU/Yb944kGkr0aivEq
8IbDaHgjkgD7zMnnY1QMw/dRqVd+I/wPxovXPtVBREKpHTzQFGJ3Mt0l9fIEgQOvx0g+DxkNTs+4
WMYUhvKrtMMq5TkZN9/il4dG8q4D8k1Tj6YpActZz7XArHnR410Qtk997Rh4J7lqPIX8yuVFNDtr
XRsulg6HOdX3qFXawaXbZ986u/laAcsDfGy8zeN9ZAj8Xi1T4DLXTuzkhih/mZzovQhIete+vqMi
f7uMsabM3wHQnNhLH/KhePk7LsWO153h8BJ4rzSsSRGbXAi6fX4wzH5nhOgN+I4TFVRIXgAfRPlM
WuhOkfssU/vMcvFAOPCppZK58tnLMXWYDTEsBneiScWezseBDZut0tsghtTQhrzJQPKHYPxa+ard
fPw08I1Hh4NyVKV8Laa4OH+3bLItPf9OlvSnoMHHf381FeYvdm/fzKI7ci4e6QtrtfI1x7pcPy1z
SghAazU1/QYXTAZ9luKpfaaY9G6qJWKK9nnsHT5ueJ8bydpQw8ErqkuT2QH8+brUwMkJcqxGctGK
lGWDLL2p3hGP+yC13PfSO5iud/KN8sUIis3UTERs8viWLXVYu3i9eGYow28bd5eFxSW1DjKOmOqp
3LwH4Fa0cg3uJpz6zge2M6dEKRRrbXI3yI5oLgA7jaK5xaz73Qw0xPjOthi2JlHkbKXraO7XlJYe
lgdTUZ8c0xMsSN5IK2DE+twRLyG5XBHJyOE5UzvR8oWWF9iUSboGQ4jzHVfX5CfUm3hg2m2eABGv
KArin5bJu5At1TWqfwRXUnL+sqyqNqsNLedTYzjnLsIK77usPEZOI6xgDaLRfJmmwYUPx7Clokzc
rjg3CbGeqbjpQ3iQPXfBSBukxnVxBZwAj2T4MHvR+8yaVhPG4qVHUzdPYc3PLLcrNcluhDUA3m8/
EdK6yqxmrdVDYOUPoM2ecszwaKjaLXMsoVVF9i57xkE+86uJgQbTc21+W/5fYwYPte6/1+V1Kk5B
m0Vsxpmb+rj43jQnLNXn5d6NTLDLlfq98VBoeV4eNO1GXgbdXeO9pwyNkfvYSfMoUogQ/XJXl2nD
d0+21T2RGDau7IzYo46EBDHZ549vaLmE7EXcItJgWMCT4iUkQJFO9ZO0qitKt0+GMVAF6xlN1pUf
h+s+tTv8fo21Hjr7lXblJbxsQh5KVoEpcLbgGu/R6n3B/N1x7GNoTrPeaDe4UUFzzAHTxwZRMMt6
3KXqyYzil9IW56ggwNoW7nq5UJU0twGQ0dVSWiM3vphHThb8hR1V72NqP5sgzMJN64t7z/EewGI+
zfrbwpBalu5luxUN0B+AUFB59g/LQp8W1pk35rT8fNPJk/RpMfR6TSnxjkbvkZMZ+wr3niX9Tahw
m5bt01A65+xMM44Vkn/eVHznhoxGsB3jLai8IvFWKuJFram+recWfLV3mJZXL3NQj8cpe6KqEXcR
O+HCNZjYm3YdaTaCM18EH++63ZlGg/bHQdSTkCi2dQcKUWYX7am+dlsa4xxyIMVZz07E8+GIv3EG
4x6vKoXHaNj7UXLZOvEL/Z+tNbB0kLm7xT/1NOQMtb7OX5bdOWUo8qO9I8qIteanP6b+gADpYsnw
dr+KkuV92dYXPS+UNMU2KWLQty3xYAZASamCdTFDx+UmjLFzDogPYt5fO62mr+UeFLxNLEDARI1z
Gp0RuqXcAXYhnssdiJftow8+m2mH3KWs35TXtkcdQrDr/FiPjJp5mkSdMQkeEtN8D/xhn5cllGdW
G5wAsG6tc1jvKhE9sU1NVxo7LHi4cRXXPBaDJxIW7mFIo+dmb5DjvAySccreKRGeCLdf8PEzZWvB
xfW869m0XKbKvs+l99a2Q7L62OdWBV+0GNWFF8MEaMghWPvKX3HmkfSWWPSU2xGKqN7NIcy2FsCO
unYOIMHXDdQGM8PWWCTJex6Eb+ModuXgf4nYnNXS3vt5+l4rNgP0R+v1FJRrwAnVWvIetf54EdIV
zTN2CIoG4NaiatEM+0rZ3dbV0Us+JC+0YffjGOwZc99CxDIr02IohxK2eFufZxJcFqwzFd828ACT
TJKKqwX7Rt6IRNwmgNJoUvTRNvTy7ccrS5on06CBVjs3cGrFRbOT6dka2D6mJBnWaGRilHpk/iZr
mso1qEKK8b5/PSgv25a+fvWUY2xgYHVr+k2EhiTpu6TvuVHToNgfRPtcGd8KhD47M7lyMk4Utl9Y
a+ShT5bQ+8hjB0s1fTsXtBkDCDqFeoqT9KUzH91WnazRpqBjyhXCSZvygQV4voJ4XoCFcsK23tmh
PEuVM8lUbHKSJtiKarYPMfoNjyLvLkl53YOp8jildtxa0juUC6O2DfydG4VHa7SI0Uxqc0NXjVMC
zXAX6Zhbzc5+rknLE5RHOma1smeIJ4KyUaougRjX62p55ejTQJpufTpsziUKHn8jXI8ed5cencKG
rS7HFZxeavhJvpo0yY3mGFbITaJt16e8K9bsbITV8naGpr1VTXvy8wLEY1/eGbgNwHyDToFveC+V
pO1E5IcjCAYWYf7Qo2Dh2dDgwD92mdMQ2fhm32JSQADZwihYohmjldXhzVZNjFbQ8Me9UPiYYSGg
Qwk2jpZfzVFMKL+mCqLkguPT4zUM6ReEbd2KCFbs1qx2IqaRU7XFLXDNC0+zs7Xz9cffzGwZREX3
scqcbd5yqR9/TD2UIDC1p8m8RR5/k+Lz58VkzCV9/shO8yFzxdlueIFzuA1rJv0kUXeqd85YcRLy
uJi7ACtdelWjNtrT7abunW+jlGyhSQ0k5XuTJCRDZtGyxvYhMRhQ/nCMbC2gQRs44WTTR6J7slz/
TVaRXsPOwq/pjitydF+W41vD5hEtMSsy1Dpz0/v/xd157NaOZWn6iVhNb6Z0x8scHdkJIelK9H7T
Pn19vNXVqMwcJBroUccgEIjADelI5N5r/ZapUGOhFV3LPB7dN2P39nd7Aw565EG+418gGuMEiebo
nQXl0sscTkU5/k5G8fcoW8jsUQbnLc+r8/YlStu4c0T21WbGIe+YRER81lfx1jP3j6N9jJT+rTf4
NrbbYHticGW+ChlZQfa1jbaSqu5wcx2JJHA5pO635WKDKxbowW7iNF95Nok7d1y87b9zn/+OqGj/
Lq8IqxCbRJs1BxmAIUwGySr7sub8RdPboCB/2E/2zeOWv9S37R8zIWo8eUzr8pvqVW/K5JBOELfv
mh2paeexWQGO6ahF62eP6nO6Rt+ysG+VGtMhWR0pBtLdHhCukjkSp4+hUR8UMwmynk8dZftatHs5
tfyu0w6VlZ8QRAPOrVw6/ZywyvTlbpXJvelHx8ugTT1cWRUILHyiw3Sd8zMaUtacfpvuJIv73HRN
kkpEO1FRDeiIYes6DhOZR8UzmDCH4/KaNqXfykMTLrPFDcJvOiqfyio+D9X4OSjm3lDCPi7Jpu0P
aj4+jbryCq5wQyx51LTzxPHrlXnPt0jafzTIf5IRxK1rDU+dGFT1hfu5zryhab6rhkffyhmyculm
j0AmKmApkvvoOEz1QxclX8XIO5DH5YPVEWvRzL4ysX6Rg4DfOvlKEdtTAZj+ou4s3SJCW9IOT80g
7/8+gzI0cFBBU6LR/4qXKGzRtfBGMWOoTfQYjcQqOj/pEv8bp8u/0Ab4r4ll0WixRFmrW9Y/GbG0
EmaimqnIIeItkAd58iktuG0AQJuMh0gIBnJ9F9f05iIFTjvVW1Mr9TLkV66E7vzfAFl/Ec9/wLEI
0LV02YA9lUEn/9loPC9EfAOlcO1Y431G60XpCZEcU5QeUmIE+yyW76VVunfs9phneAZKJk+Ah5JX
TgFnWI+2+dX9zWeIfTXngbU532qFk6ANJJYyBHnHTE92Ri9fp16ijZiDHjHvaz7l121TU4f4jJnh
XpSxl8qlt7RnGN1QJkA5u1fMCSU4Ha3ItkSRedw0qN/orUp53T5sFAncTQon4jYVTxkilagik1/+
loieaJfuCdfLYYgNX5DGicr8wDM+Obc+7jjdIq+r5dOwxD51xTUBcMYxkYAssMJW6rCVc4UZimJr
qFkGzbOcR6Gqjt6QD14kTaSJ8v0s1C8W6RfadI5V8o8m6jZN9gQjOeaDdEr6bcgFOahtQCFy/09Z
+YZ8iWvSYXZJa/Nua/OzZvthZcXLFeOgMf5pFdgPXAK57uGUApVpJJs2ICdGRrQ+p2GL9H5UjKe2
WMI0qjIUsgNASDQhPnQuPcU75CUGcunIrtAr2RfkP/Pur+S/GE+xsSsXiFtD571qHYeMEv3HkQl+
05tD0y1kX9DT195p89YssbrssPsatAv3uX5elPick4YrRwTrSeq/qdv5FwbCJGKHkMGNUTNoOILa
+58MRI0zxuxTW/IJ0iOcbgtvgSI8WMl7bGSvWcOYth3L/+YtMP4F7+bLWswSfGl6ZeHD/vHLqkhF
iYXkaaq2EaOOFs2F2UvvVMRQ3l/AuViY94yBdHIicbDl/oq5Y0P9TVlqBpDBDZtcWp6ikrFyjOw7
ieV4oVzl751iTOJtW8iHbHxt+b8oGxr8F6KYABK2t6BUx4tifi1a/pWT5L4hnESB3kqreyPih9jD
rfq8f3O4O/OR2au0SmLdqDVvWNVJeooSXGeT1r4Nq47QTHuc7e0aA4iKG3bJDZ7Rtm1m20GH7VKr
o/FtZBM2OxAig3qJ1bnfIC2yb++2DW/7jBIs3MpQvQG1g9O+6dUfFCBIU6hud0sEj/04vlGw8mtF
MxcrzWJz+7a01sGqjR3v162u6jfg97ft2S41+5HUsJYqS8wub0KSH0f+n7Td8fxZtwlyTl8JHmre
erBfZBsOF5p92/743zMj7tpdBBfvWhuRNquVpzXx79+Vm1vYRYqDu3ibi+KyXChgbDJfBF3GoBlH
zMUUvHkYbWKvM/THJeZmk+QbVx8MXOHc4yRAAKnJh5gSUFcSjLCIo9BA5Uw4MuWamLkkUqEFPZnI
Cav6qKJA8HB5vBQLO/KI9wnA+6uDyUOrFBSx9LMhIhqfdIMu45oGsJFd1wSwq8FUSbisEMktwK18
ULRQiV9/ZU7/mjCQ/Ncp//9aX/D/X3LKRsr/r/8OJ/kXFQIizmT4rNLP/6lB+Nty8l8aBNX8Dzgn
A24Hqt/YhAb/LUFQZRQI6PVtU8HnrSJF+D8KBMMkOAUjo6Mr5HepHDT/OzbF0P7DRhUK+4fT0kZI
Y//f6A80/voH3pS8RYhm00DlgNwBSe8/twfa4HqqIEGTW9fUPTRiSf9pltR/R4n+pFoyfR8c+YAC
MilPnF50pUlMN7M6cJvUjIhGd6Taaizim44SJtWaUJXWs1Q7OMTggC3zByDaFVoWdg0F8SSI1Vp5
JD/wxdYXLlnYbh3jXmex9NuHGnLFIX4xmQBxyOnEsKXPFolp1iMgFK8ey9zEi9HqSO8fhuoE8Xtd
1e5cUWmfTPa+nqhF6PXmODbLObbGY5vj8xJW5Lba+1JNO9VUGhf88q2dxbNKmZCEpCGNPtupp+C+
3yFxOy5RT0VJ79cYv2MyUlzNvh+VPmy5gvOSSjDnj3WvDmkYZ4ic+fhy9JAl17F2rrgmj+UiUyqB
y4nsC6ON7xzSAUUFpTLWL2vYVCMqJ4Jj1/5cdjlsF4dNx3yxgBiPaUA+ty/p9p70gcA0p0DuAcyK
8qFVHU7DI+EkjxU387hGx74ycQ1OX9oo35LecA0nP7QvhM62Ho7r3IvoXhfRQL+zdrZH4sqWhhxC
vaOYpnzosiWkTC1z1UJAku1KGrGG0ox9PS98xLBUO/XXRo1CHt93FYcTNkm25p5oufTQjIpGBRN3
V4EvQQe8jPSbVbznPDXNQDEdDFMRIbgSxuAjOHMz21xCeRuzCsPTIzU0HESmI09AgVvPmtqLUbAc
1sSVaZAKNRpzqUyf8Rp6WGKoepO9RXoaslfC6s+mnR3aEcNhx+HZIi7thptA659IRNQP/VedYCdO
aNvIkxqXl4TRBwcpaf24purjiD+iw6AMuxCgSqQ7+zWlH9joqQ2iBERx7q2uCVS7e8SNHxiRAMkx
jnJGR9w0+aVDqbP2if9g1xYT2ozPps8/splbUR3LY6dIe0nDD5vKwE+MQHQg7NKamTC7GtMC/pJ6
fbFlvZCtr8jnGgecTnufP+rhOhpB2YsGagnoB6P1RQjjKQMGq9XotjlcCEfzTMI1a6CZNW93+pz6
Rrs8Me0mTG32AKDZsD9hFgsE8LbTxCezhjNCfNmvfrRapStJGYXiz05P6UmxHFsLFqway2uiDs+9
Ij1MBP6zyJYtIwzgnUOJGQ7vO+TxJ2w9YVZ0n4nRHpBxPuCTDfvlWy7MPwaVGHOzkjguRXdtH72V
lPVB+Dv2LbOkcGrpcyOHAK1tQmK6sd27cfc8EyPlDZF2cIZAtpfnmixIzRrPBNZsoqLak43C1xei
jgVcnzE/UsAT5JRcqx0gY98ZbwTE7+2JidyK9yraGkrpPtTmpbezLY4NG6B4ac0k8SAJd9kmnJVf
zFU6CSosVIsq+4e0k36Scjm3mkZ5oOwPmRLQVMUasMede+VKF2QZaCH+ri8E8O9CifGgxz+JyQaC
jIig2QQ7dTpejMh8FmY7uSw5ir7iu6koKexygONl+JOyELZdjD0z+q4INfS27QEDVB3oanxztO4z
LWDecRXTVN18t9mhscyTTN0DvRE6aXpivxDz6o7AQytdQanoT4UmJ1hLkKNmy7BXy4TYM7/M6uLk
YO4KCjt+gug+AiRoUc4y3V9kXQBWHI1Oee3RPzttf7WmxEH/NF71kVhJeiz0ucbmPbpYIUPEzU8s
bM8YDK5LtQZaVuBy28TgyTXXZl7ccq+quF2Es++0QC/HT12CnMYGhwresxDWaoPla3R+y/LyYkXJ
WasLFJUNimNa+bTOm3HT+emL0DqUliZqEQUTTWXzGuRryzDI+gw5SCw5Dm03nj8rRXAA18eh/ari
P84okyd/SHpehOVWTTeRp7tonANJIlunXkNVU0+tUh1l4AeTU0lVk8epJcupbLEmZPIWdcgSWnWG
C1znqcZyLGA/bAOh+QfRUi5eCKJ5gTs0sEriTUgT3hEdDcFAnTBNBvNq7EyjOYtZflezBeNQY7zh
Kzy3IoJjhVAT6lNHe/guA0NIV+erMZdfBPDUYXMxUIloe7BcOwCZBRIhZk3BSBclptfMYW4zWi79
cFFLWqGS+rWkVkxZVPy9xMSrdHszguqNh0dml9Sxp0wgxZZ+1ZKKCTa9i4stvtsGk4VysebuXbPr
X6kpfuAO37Kp+ok0Nt4cpEzk7RMjKpnQSfGhdM0RwXA0aldAUiRlEA56t1henROzkYjPOiYHWrUV
34pH4iMsllB+xo2dHpB/oWKs3rV59dS6OskiYW2WdqRPUZiVPE+WspvBp0iUu3a2fIma/ndowa/k
8rGPbnkas34nRBmTUTkHcjP/ylJ2SRdmgzb5xgTdoBralcnyVU7vjUAtaYwhVRZk684eWXD44+ik
wpgEmAmEpVQvpFCo9B6Opu1zDB3r7H61Fs9Muw0llj5xXzjUDWIIOKxRhBwxf4oVa8u8/K4M+OPY
aEP27vNYx3ydCX4BqTdZ134NJmEgZ/bQMFuomTx9TD5L6MemXa7t0oC8ijA11U8Y5bOqj6+rmt9J
IwEPuVS/SIVCG092Wgz9TCis3ysp+3UVcpgaIdCP5ZXKl2YqEUyVcSJ03TUMVJWYjWO/F5ZFf5+5
N+n4JsQy8RuT2g8a5HZTazylabInd+tYGfXNGYv7Ttb2o1reR4QY+HlpneH0/LGrWY0kQZ6z/WqL
QQ/sR1Ck9SeW7GM1PubZYUZEYi7qpWi7k0klAOGySBrSYsYnRQhPLpOVyUFuTU/qgBErMlS6jA1X
yZIfG/COwiTfmiDNp2uN9TidVdb98U5pi0C0PMaZXpfuSsGjIqmuUzrkTJfv0tA8U61w0/LhA7uZ
7qWIf4LtmISdfDYlxgAeaZ565lnmiNFr1a1VM/Uq5xlghFVrq+tLPZn06/LHtJtdyu6mix+Ffnpd
v1TLp5UD+68dN9fWNBotu1JeEZIo94BMZxXjrSOh4AYOeZkNNNyEzRfNCskfFM4z0QTPxmx7VISc
OqUNBxLf1VraOTxMZZv7gh/Gmt+IorsbyuyZMEVIY/UkqQKymIUTkXpUOJeqzI8o8eMnSeyGNt3r
pnNtdfUssQAO8RIfNw49rR8It3wnHoj5ZVOyM0pZXXkva8l7jzFYt5M/hF/2BydrAqQMKIVs9Gqb
aBX+MF3rL/jpzGszi/SikSZoKTRoGJuirdgWC5/RfPBqWF3+bGnGV9mD02iEkEjISVCl3ZRmpbUV
a6fvIO/fvi1u0UIGbpRoJJrxEbXPpjDn67iKIxkZvq5VpheNehZoPe5SQLdgRVsbELbstoNUeWMa
ViUAg9UAO8sQs9bKIWdhKTTvSn7hB5VwawjNnbUmGIDkGKpLS6V9T9mLDlynK1TV441EwxrfipIb
3rbO5G9fh0LhIaDQJSqSS4XdkmriYKhST8REpjPiwtg0gakPxJvTGotM02/n7Duqoq88No65sqBG
66XjVIzraV50D7/tH6A+OxmQ4ljt01BADvWaTN1ZWnm9gkLFUJFb0L7WpA4gQMKBZg2BomKHjbl8
vSaPHsg6tuznesBiXgortPPhpyVzZ+y9dl4uUsN0grrJU8kliOLHZcOF8Cxl2m/LdUMsjFtPTkBy
K9mzoCEGZ45rTuq3sRAqrNgddDXdHlYLf5TArc7gOkl+Em84Vq6LyI5FaVxTZl61S26WndF8oLrJ
mhGo9j3mCAMigu7rY0HyCYZE6ZCraK640HDc61vnZRwdddme38TKZGrnbrNgQSXefZdP5m6hbtoW
Zthq41ukKcCeoHkn7PpHJrogHVMqxEfhQ1eGNvydDNFA2YPmdUSN4F6BCcCSqJOAhjLqWKX9xjr6
Jfo/a55wFdqhmkg7LCiumPEKoQwVUjg630De53wO1tbkPrLFC6UsrjTDVyRPqS4HK0S9ZHGZJbnk
92X8jAxlv+L8X6KrvESIc4e1eIS9q0O2t3MJeEUSx1NVqyENb+85ssp68esoR4FAXXamZDfdWaEt
t0offoQ3SIJTEutmSIJJWPW+I4Zj2xE9IEcRLibla62MfSIUC06YSpblRV1rOs6pU1Yd89rO25hP
zAJLrqq1v7osoXzdJ5xHhrCO/Z5yKoJRBNXQ6kE4yUHPnwSCIfQXxm2ARezmHpKt8ISW39soL8aS
Fu6sCwp5cXlcAabCBBm+i/v3nJsQ/mTf94p6Ie/zICuSyztoWQF3mSCCwWAaXi3lTu9eerg+52cx
eAFcusKnMTtqZDVEPHCrmvhaTKqjfm7HS40ZWeUkVCO8L30SyMZrB6JrMc4OZckhnviGZn1uU8fY
kyhCQbCxVN403loL0cEXqSpHS4ndZIiflhFljwx8NSx7HMm+UxAqPRq4o1EtKciKkqca6+2kdB75
A3exJq70Wz9FfIIB2aIOS4AFnWYWbKa1b9DgCldDNHqQp380w9nhCj8Dxj8mc3I2jbFgiabuOoqN
E4NB4bctAxg5FVEx+h3rZyUNO/5r/gczm9hneewn+deUP2kVmh8xSo+xTDkSIRyNIefM+ghMq7Gh
oeCPZQiuhulUtub9rGkfAKr301weLVHdSqM5ES6xEJHevis9ttAEuWesnLDGy/eLtoVulBPX4NLy
vOWzV8Emhsk6gtHDfo7Rzja0BzWP6NU0tHvZFvfyUEe+teIzx4TcWjdwIjqg5fQj7TMsIBMJIHLQ
q/N1mPXiVI7iK7ZhpYyymF2RxFwGhX3ks/hybCJjqEJTEOXH354l2H9kTd+ZuvpD0hwKvbt15urr
xioz8ZdBubSvYyO/m9RitwKSXCpYU/OTLWl7EvZZYFucB+tOMdd9XehPpjIfxANZC2uAF/IecuGE
ZzvMaVBAcvpWgnYYNI24OB++M41Ih05777Vqr64jFL2c+mXTXttSMEp0lyLhEMKC91hXq+rONUI+
Jz0Z9MhQceE50fIgRJ5Dj0sPFgMBYrwocY04f5sS9RYvDSOPZJY7PWOhSqSLUSmb+gU234HNsfvo
2Rn1HU1J+5gsIpfJizzz4zrT5WjaWnzqSkR3rS0/YEax9og5ISwLf02WwW22LMyRzLBi12dVw5bQ
+lVWHGWa4hjRTj36RHWynhZmDcitoC+c/aqw+KdFeYHul1wLM4Fhlw/yDns4s/Sq3VnrsB/TRGKw
+cmJ8SOMqAnzMt9NlvYc13/MAlO/47h4cPdJQvex3Xwo/eI3qfGiZf3OnLixEpsGDDwK2fIHT7Hf
1Pauls8dYt2+8CZTuqLX09l7XrLV5jkGDUv0ASmSjnxQUwg2k2hO6GOPux9Htul3CdjdbHz3s+j8
mf3MVcvhBsbNKqoeBo0TQtaVSy5Lnwo7E8OI6PZV96gmqmtoQSL0S0/nn5K8QBD5WcZhpL+JviG8
gj0nTbEtGS4ap109nYkuCxn/AxMm2i7emuijkV/rnGjBPK2e5lwlTqL2a2f2BrUk1B96Ep++snic
1kY4RkdbSzq/jjHSpCWtvDoOiJEsd2Psr7HBAgiFEgijvSiFejb69hEKrdtnqnlUUonKbNYJmcZA
JEVvWo9ILnqVmHBYxqXnPJmcMG36cxFFv/OhBbEgmoETDmdxUOfrlXKzb1sefuymZPbJ9Dgws9yP
sJX7TU+olpWB/Fjo8pqFeP5k/SWnEKBPOw/NA+fyXiwPpR37UovPwyYPoWedBl1dbc3PJ/IgrPZh
SE3O4uUT/DZQ+HgzTyTTrPWcLSiTUFcTiKSV6THHmFvhOrakeyrs/GGkjh6trJ4Vd2VOp0Mm/8lS
ll+bqeZcLIjTMltxSWggC4VwoyjbxB10GzUsNl0Np9uyKwltcyYt9133yq/4IoE+FOPop7YTYhU7
MdPZpBm1mbZLEzWMattT0U8JAtwGcwkM4xLHJWwjHdzrxc5HxojWJ6YgkNPvnPOfHjhqRgXH2pQT
Zja2fjFkuisrT6A1lrtybuixHIxTc1c6c9g2183uIyI6M9Ar8HwgAAHUqFNqFQgDp2t5BMO5L6X5
qBb6j1rNR9I5Mt/Mc7LL8vwSgSmrC3FBPWAveqzGbcvRK+01rGftp7XdZJn82X6z82hHcV/hSurB
4kuiHg8mq/XYPJ6EOEw92Yg2GTN6H/Sx2NOJtPI8BIl5oUP0XuTNg5VNntSwXZbZoe61vcysiIOb
pm9fQtAxPI8TElMMXkPmMK4glg+WHv9dd3CsMKJknEApU3g10WL20FBXuk9T2Mw18sVMIzUUVTPS
AJKixcPdqwCjSS0nTpIhGEZkuCb72dQgpvuAto9wjocdtYkK1PZkLH6/TSIAV1rzpNTDDgaqnRLX
lnejXAXd9NKCSHCjkUaFHBTfAkSdF8kwxMlzUe94IPdbjHUsm54yowqR+7Arp90iP8zy48CXLaO3
HHvBDJjL2O5LhszvbkZk9hVlqpdVHYudjcQHvfwDYcIh3euMGF+Ehh0Kk46KNS0vLaKtuVefkwIJ
SNVemM7XpgqacdnJdIQQzcE/R4GsUUGU57uCUHBIYN925kAZontF++2rPpDSG8546mKsgBUDuQH6
z+RZVqwnhxQ8qea06K4kqoSmRZYoh0mZOPsif2sp5bAaVj4RIuWjEj2rv/T1ThLP7ZBfgLr2afGQ
9sWOImRPmOtNQDMK7ijM55psQ5ZzMud7dUR0JxfvlQ0FOH+U3WLulDg/Mf8QOVJo+LX0S12B6azV
be6Mq2VpD5OU30W5do6myKe/dkbmTL6CKWvqMc5wKKia6dVt/66Y6Z3eyqo/DxxHzZJ/6xZXftzU
kguzc4mq+FYDXbdAXR3DmLbEd1Pew/GSJnbstwRKMgVd3IielUQvSzR8Ulvlm+WCsLEzi2PZzTyj
27IXld+TmbL7mAzfhUroSrzsR6rN/ZbgtTNrutCLyNVNERLOuuugPVZYo5Uonqwh/sBYr1VNDOcc
6cH8XZKw68xjsGYfdbbuyqgMG46PGDlLtfbhPL6Tb2ZPXdjY+c4gHjSHKtGsvSYQCJnh2hydci9h
diNSUUlBCrBISl5JGaWs4Cm92h+p8cYYcUg2pVc/h3XaNK7VZWAKEFwoI9e19lWQpax4lONyh1XJ
N51XpVs8Qh7gwAWyDJAkxQrliVIhk95qzhUsoSRTFWe7CmgG3ty58RZdWGVR5sNZgyRa2J3oO2+D
TmovadqLczaSJmhI2ott9tdxmlgyOuW2ksVB6DDOPiOPT4zsUzDG8FdKXjBH8ogrSg+Y12GdMxyL
1dGUMCJFjX3SuuLFQi8NlCDRp1pCAnTjlLnMVyRptbLiR60yeI6YGl9Qm+CZcTO6S6asezt7MKrK
M9a5/qqHwbfTrj73mQH0JwF1RUQyOl2+3OrnwbCqYJzT5bHM1dukVl/4TmNMJbO1twdSvAgaLPy0
nR6WdBudcw6sMi6PthTDkc1T8Zho+1mt9bPEa03WnHWLsrp/iLQn7IwHo7SMn0ZLL4QKde/WVLwk
uvFt6whee+Vui87hJ4boa1jqmzas2UPX8NtGqWmHjtF+EqDR7yVbnJ1sKO+iMZK8OeN8K9RNZSqY
LKTo0aGcnD9SiiBN5I+yrwXZN/Sp2UD5x4SoDLPtLg7Kaj8l+zAYTYIdtJqBeL0uxGvsEag1MJ/j
lyGPBybpyY/jrWfXjLvzEFPLQbWsoTnvEaYI0AhC8RP1dejXgFkfCe5IzbxoBMxcUbqVyqindSy5
EPduK/B6tf100+Uu8vKDQ+ApWlnIl0RFPVTsnSqTj62iuF052IdynF8XJT0qazy5SeoQ60+j2iVv
0c63udQH6/itqw79gD06jVX8iezq1MsZMYlVtYsFLaeRYF7Pk+cUFzyCYTBSGnk2zeSmdZ60+4Gi
wHBaDN7i7ilxmu6imSDWmw59XvP0mEVE3lnOH1lrGMSazTaCVs6XzfFKf4sBTFkRnL02H4m1JDu1
5bKde7JepcwKl2W7sc1pdqm4ZDSy0C90actjiOVbMHtprRZUyNlHU1dOnVxf+PngVtZjAmqHmbFW
1EqgphLOR2Xt2MTTCCvJsBPloV9TaUe8jQw4qBCOG4MmkXb5R1m5FNrJJOm2y8LZNBXXmhBnlYZf
atFPNPINKn3dnzU64Fhne9xaXj9E3c6q+CnBe3KKPVJF2eK+ZT2e1ty3lmoJYaUQSBYSbbIFf64B
uAyrhFjYbpGB5SE7ovhnzEq8MYOihvb4vqzJ/Jus5zStd+pSl6fSJPuo6ThIMvLeBHpi8ty6KSR3
6qomC7E+1a6Re4tnr6BYvWSLWZwOGIvGHLL0SJriJZUIX+c5DlbGZknuyn0jshMFYnagi751B51R
haOXTfAzLuXJm1TBuKM37VHOnfNsLs3e5AfppeSrMx98SysLcrk6Ya95MnU8rm3UFDIlA5O5ppuA
PjYoCsMtPTwHcPEvpy0/yLI9x444lb3W32eteqWCHMx0nM91IhFildFCUpsiKB1AKwLHHOZ4dMxL
if7fKbZS7fKl07r5kMsyfn4VM5ExPSr2ZiklMO7DSAfe/NHGipiva+hUfloNIFFoTTGuYQ5Cl3A2
Y4nMQM4Ka8Ez0pX9k0VMPVcnF8IiF3Y4NCLEfmvvGhjrmZwosK1zCsLo6SUP/DgneI8c7WFRpCQA
lmyDiX909dpy9mk85cEEruRHxD2f2mbxiomwWbXXw47WAHS61hzkGrsIzguWcgMga+up7QHHXDnn
9hxW9AHaWt8xxpueSlwat9gTIu5QU0fpF8EIrPDr3ETJy+hYHFhtjzFVkT1LUXJvOwRI56sPcvRd
mPye12Eglryis1jYrjm0yAFRz6dKcxCzSZ9r1sRwcaU3ImQEZEk3Myr0pdalStCSOzWkWkmqd2OC
7L9uYmF+tPeKg6PDEc85Ycm53UlIx+XPNpsgYIiqDTX9J3cAaqiTCxp9eDeLIQBvk8/6bRls42jT
6aayZR8wGCP+7+1dvK56MBE17Q69Ke3XfLozOLyRFjdGiN3BeqSh3HoU0fi7OIR0CapQXLVVWTiU
5jRllXppqn2uWUgPUMIHVtbru36ivW0dl+WeKPHNU5tfMz3K0BeUJOi8yUgPL8PQqndz2QwB2KnB
Zx+63aTVZyLcbqjd6dtrjD05WTn3Yx8HdjbNoTmNE/z5Eu2NkeRCJPjnZvubaebzedTG38bsnyNi
GWgWlcgmdlQFRbPhyzwX1zxZ7uyKpBnS1LN9Jc+Sa1hp7XVixVWgeDMlGl7RkHBW1uB4hUxylZxC
yJiVXoQ5SjY0yVjrFDQPDj5pdytxCXrikxjvW2MnmZ3PYkfLdkKAJbMqCILs8GZa/EAYMwabM80h
bZ2bYYBcUa27RYG/JI3Vm3UDdcM4/9izdZ/YzTmbcf0ZXZUFUmdEGMrL+mzP1OxZ9gwvRWgUubn3
QyrUQ55ZWRDPkD9kwxoQQ8pPraYL4oiPERnJqZbKzzk92KSRIconMVMfH6N4PDZyVR5WOW52SQz0
aBMdhTj+3BZqvW1wOwIhqaIXMmN2yjy94BKYCY8aFit2R9nsw6KRPtdaq+4y5dNEAX7OcyL1sE45
rWoHpr7cmYWAQSoUQlW76lCnBAgzf1OyK4YN64zyXUSIB8DQ/WLE92ahAmFZ6DSMeGg8rBQyunaS
TlrQoEBJmX8rAuIuTnLLE5t5u4KpTii/Qj+5zUCUk6J1lDrkJ72CRF+7OvBbF6WKDq2UIst1uKu0
ejsEV29aSpBvO+GPTPBjpVFo2C+BuOyMwyXVRXzKMyQxssBS3c+vcoMUU87OE5qxAH06Gw0qXwug
TM5WzvnFUxpbDYrNl0lwgDiQMjJhgc6si47zZCKyYL+oT+M8Jw95znTC+dgdRXVapJHVolwRhoJw
zMQeLqM9PBWaec7tlie9ES/K/JGgxH6Up1cnkfOD3Xe0AHfDXVkYB8VJcIBRLM/qPJBxayS+FEvG
iSnTa636jItL7PjcnLSDDvQ/ECQNx5j5hcEvQChdeUqcaQSuXMkUG2c0UZtfeRBFkLS0LBEBDKHb
ot/u18j0i/6cIPBykaXoO8tmLYeEfV5s/T/ZO5PlxpVsy34R0gBH48CUBHtSVN/EBKaQItA37ujx
9W9RmZb56lmVldW8JjQq4oYuG8D9+Dl7r33JFu6iYkA6VEXi2ahogJRjsRytuPsAvm6v44HaBQkn
V3LXHJyhppdYGKsBNiz6Um+DciZ4sCJf3SowQlTrsQutKXV+KXRfGmXxy6j6Oxb6nN1t0YxirLOt
0ZcMjaJHn42vsp8/rKj+tC35Vqepc630fO3pOOR+lr506fjulkm0nXBYcqDms848+lEwYn2G5pKj
e4M7agqWt2Zy7ytNf0P6+MvchO2d1GaE8+KxMF0W2W7Y+qMdIlxjaoRivU4erVQmYX4T7XFx+9DE
SWED1t/niB5iHsBb4+KUDeNltW5LIIuKQ1MIWk8f8Ti9D7TsD26ECjmOvqbKa/iskf/1bxDv/o7G
2pp7uXbrAme/Vz4uM7CuGrPvepoHzgts+UzUi3XqHUQvzVNR6HXO5n6hWxDn8p0mN0KhoURFaNf1
ZcSdU+Lr3Hg6mTCLLaFaim3PeYZ2m/XYZzkyADSy6waV2DqnqXJKjGABKtDDxywr70Sxn5xy8wn8
SXPnOe18SaB4K85XfizAwU61eEjAKzywLHDmI4+yatVJmQQ1enZ2F1iYXapJRQidRHQdLVq52hjL
z9yjpww6rCCZuXa2AKqjPa8RPnMVxWuQUiWYBwytlcQgF/UiCoGmpeegkAmBhvm/nv3nzzggQepD
gMIHdsbhfOaLbPf2rCyTRZHjWA4p9jRBu9iarrumGceFH4txO9jjvPHSyTpYKHGMFn2VOZgXgNsk
5Kba2jOxL6fJ2fSOpc+BO39Weok2depmqLpRsXnlpTOz7NFkEN1W1Tts7JxCeJoppN3p0OI0ymOw
DajDQBEz5aOUfQkmm6+C+rpsz87QjweU6qEL+BiHMm77aGiLEBfGy4K/nM61/HU74++cFAkkRj17
F7ekunAnz0E8XMgroNbuh/miorhb1fZybNR0Y6hVFyfppqNpqXOQ+A/anoK7fqwUVEEODg6+76Pl
TZtAZP1D4w3nNq2Ye5pMtcck9XedQMtMGtt0toEoxoyaCE+4DLltXIYOFqNLacFEbKexdz/oQR3g
NGJjgigbNpbv7eLrIuhp+AuCOMeBb9qUw2HRHe6AGrEGrddVg3JlFbdpz2zOyXbKLxl22C666rkf
MJ7oo1dYIvRd3mwsI8gEC111I438jSFm6IlR3m2NHKCm7Upnn4LCUn7xKzeoqJMZe56Y974ez0sa
OacJLgVzFnluMJVNdZTtCuNgu4pavDU/Rf8tgsKgb2uO9GEUpXYSPeRgkreU9smqGZN4VyWjy1i8
eTVMM0YoiSS39iNrl1NErIZBqYeI3gTl5ms0yfGgE/062ZJ/MjQMnPAh0nrpf/kt1UCc3FVmuzdV
K19L4tUuuIlow/Q0p6s4fawmCBCxu/Wz2DgLI0DdWaPmnN1HYD4sCv1nOTtcybS9SjpqNLMLQlln
EAowqS8uWbxeiXKyh33rgi1H9I8MwRiKaL1Ezfsypn+8DNG6xblYBAxPM5tzpba/bMlaq8b0zbKd
FUTT30brvY70/JSOAGPmxldg2PcL6d/7xI3h99buk0O9Y/rjxu36iekW0zS6MutAjRbjTOOv6roj
UyyfzIlWwyPfFjnRNFEnGBopxK1iJk7M8+yNwZK7xpuSFv2RSadaS6fcEgTJ7hrvSQhJt8GC9DWJ
48/YUUAQbSt0dGmHaS6xf5vec1A0ZzNo21WGHHnV1yyYN9S333QIihGipAshHPN7U+r1guRqaPHf
mYcstnXoTJWzcWjetxWKICdtwHtW7ac7iDDq4ayXFQLEClXmKotGtan1bbzDaaUiCocAkuJeO8Bj
+BhPhnKm7WCY+ICsEXWGfMiS6RGV9kjY7wT+ZAXq8jqhybVvX4y3rGXrrEaoJ8pn7yX8cp0JrqDC
vGr63G3WQ95P6OkuNVGYonznjPzV2pDHxDS+xe3I/bbU30k2SiaXHD2S6koQhHn1nqbJD7HQoaq2
kWd7lR/tNJggD6+5kczbxAExKiwboy5UXwq5aSeSYZV4lgnBrDlC1DS2kcM5ehCDtaqH3t8mnvfq
R2mPX7YMfRDBm3m4hauPrIp0ls5aKISmi76O5eg/Bd18zHGG7gyr/qyAS8gioHFVmiY2W6w2HH+8
KnfOcTzdO+SfrISVHaWXg53TH3xNUHAUUqcGF/+cuhgv3HGviuqpgk9O7R3g8C2hkY566tdA7w0a
lygqptuUrRqg9aW3LhnNKl/Lap2oxF/XAXCcBHd11ckwSKQiKFvsBNjsVSMgeBUuy3Bi1IQWIdBV
mrmGEQPxc6dsW/TJjIHMh56b3lepS6qMb722XIECD9qqdVJ2q5qYHhMdcZ8Xf3QOCS1q3WXn93lI
/3066uy3OWM8j5P818DrZziRbVAn1OvASK8xGssaz2QQ+rKlvw3ZxfcLa+cLIbiC89/BrJs9KEv6
fj7YKW5MNOr4YyoxhckxSZn8Fwruryp5QVHnXauR91Mx7F+JikMQ4h7yjopO7poxfgycuxlp6qO0
e2vFGenMmxsx7epkI5uhvuRYKPORji3F8NryM+wx5ECv6jlSd0ijENRl5yEz5f24MNZphXI3dYdt
31cWtXIzHSrD5JQolRvm3bARS+49cVOArjDA8AySS7BCm2cE5pnGSpobwc64maoX7e+c3kbsyZu5
EndOjfeWT1mzMyoXbr1XJtu+o/0L6GlA8g2L0RHzfaaBNhX5WTMRztmsvuFArlq/9dZLn+8ZKHaV
xDZss7Srl65+1BmGbO+jMSinGa9Fs7G2hw9PP1kZ5RFrKd70Nb1gJRv60fkmnj919GnxqsmtGFs/
9Dn/G8HfqEBYNW1kMNxn/kJ5ewTxEnYiZfwwMgL8G+lH327WY/1nimm3lP0OJkLNVC/hw/CD+jBh
za/a9oiFdZsQF+C1EttCfiwteIgI6VTSHsBusf+TwNHyxoeICUqNUnSLvAAi9aaYnztybEzvUkp7
E6DwH4W4Oug+0g+Bx9nldInKaBPF4peEv65uKu+cQ5LTvLRgezkT3fmuee9N4jX2GDt0doqe1P2y
ZrqJXf7bsPUx9od3DxXBQjc+G5LvKiPoIrofuvoa90yiJvOwIOYt8/rJC+ivuvrPoPelfs2LL7M+
p0xCSKzRw2loJKMK+7WRHuFcTNeLKr4nImcbJMzBGyDyqE+gURcZsmcUyTZDMv+t7uN93mP37ZyD
NvOzOechcOLVpPw1L9Kww6Q3wADADonfAduBxkcvMxahto1t4P8ZU3UfFz2HLvIrTWtPfvyRPsAR
z82lSxh5GjvQKZebicJhlpFOxOnF7BMiwNqA6ghTI7qEu5ZydMoe8A5W8vdidhtMsEjcaPgvqYhg
cFQoMaKnXNMA7kzkbETD0428b4vm6JAAkjwB0F9D+r4NrV06hgMZP0S79HO3WyyXnl/m/er87sTa
I45jadxVCf6QyKeI6I3yJv4Cio7aqiVFp/Sth0gwv1AmsAZS2r7tAspj4YQc+LYUDyaD6I5R5hJt
F9u+dsL67SmWjDmwd5QsoWcPp0YTFJKVnxHCb6N7dymhGio3kVw8h+CtBoZ/epuZEPiF7qLkntbe
1u350XN+TRVCZ9EOCjXVemacjO28eo+N4nOs5nt7JO3uVpZwVIbt8Nvos6M/Aw9tg31pcWMNaF5T
72GgQiXkZC/aZFoHKQKk1NmPIKUYlLLiMAs8IR/qKdaXcYVoCNsHkoAwAjdlxiDcVOMBE0KF3dkj
LsHx0Ebs0n58nBDtd3N9pUu7LVCBueV830bJLzOYX3zZhzQ8MBS4hOhpfUkcxYVGuSfog6XISDTT
aTHFhwaSPuivNzhzf7F7G4W9RzpJ9xOx5E3dotU+UM7GQ4El0vaU9dnGcw10q8w4cmcP6P6mAejW
AQLWWhuHaqjCLuJ8izXBqF9K70j/9tT5gHH6+AAFgmKYkW2fd/cpFXA5yFe7os4NojzUrnvutPOe
z19ZBVaxKA6uYLxoh0FkPUdkv5hASqrZ+MinkqYggYKs9ZxB3203SVZplFg7M8nOyB0J0KnDdB42
k2GcKpTWnl9sLSh+o1ut88w7AjUkn4OwLpPdEXz5Pmvqz47EPcYpWK/n0lr7bfr+35x8/xsi6//w
2d/ccQ7qKYCRIE1t7CP/g/RZF5mYiaJbQqZS077IXuIEx42KEGvVxmOepx+dw5dP6zfA2AvM4mLf
Qtn0jYxuzuk/war/34H5f8muFw7k0P+zA/Ml/qy+/xf75c8/+Kf90nb/YYJJwNyIAdMzGb7+234Z
/MOVYFwD38Jp6bg3Y+a/ANDOP4QFlp+v3mWM4ckAJ/e/DJiG9Q+y6k2MSzClQTAE7v+LAROzCf+X
/wb9JeXv9otc2/OxrPucFP6HaVySm+oUWfTo9UT4JOOgD8tinXVd/jGIIttQyzVoFHNYW33wRX1E
80k0b8IfXIxMzH275on2/t5d1IdA2+jP3lXaPtsBk9Y+jiiwfWAA8A1d22DJDOSzPRzTBZV9g7EF
1NTn2Dm0C+kAGeWDUMUzfVhUmRJHQCzAP2r/M2HF2+A925qm+JsvTI8D3Z8GNMSG+irK9JV7pAxJ
hvBgmliXkbi5lWc338NwKHz12y7AnQWCLTADX4CJ3qMUG78qjRcuqHEP8X98HHXy4JlovQi7YQH1
cWhn9aMocU9bFNU1gsZqcqA1Y1Dqu991i6CK490laDnAkOb0kJXKeWdt2uCN80uT/WzCjErXa4UC
W2+S1FCHSCbLepoI+3BfRq3fWdswXBh/FP+WkzU2jbaDtOQX9IxsB+XrYh4Lc5hpWLrmJnOY7WoK
pzaledbFtHNqxlAeYXC0QZHukzbyS/TLl6WW+3FAL296/ls53U5aY/fAGqrDRGv6e4GFQLZrv4WT
VatEkREzMUH08uHZyH47E2O+mA1/m83mpieVgHi16l46xTVpil0qzT/AKN+JTPD5z+oNOadPeHQS
E+khgbd3xPtClbGf5vRa0GOnZ7sdEoQdAWiicfgzWvZ81wtYYsGorhUkQN7IHNMwrIvlMnW4iayg
rffZ1PxiOPJR95xL/Hm4OBk0qUwEv7qkpnsbc76q6LtbtKLt2gXUWeKWkOm4JjBNUTGLFDHUEuyE
Gxwuw9w1xzQzUJZCbERVpra+7dz7pM2uPWu+CdT5uJkEG4v5jBIvOXa99VVD8V1FNdp/KfuLkh3Q
M6TDYpnZEf794Ee1SZhg5lH7YCA0a9Q8pvJ2thZvZRscdF5y8jQak7vFN091YM/7yKEQr4eK2AKO
8op9q0lMXEgKw1Ym4En95+Hnz6LbX6QTiatQWQqopgiBW11jHbYYU2POuiGkyhjO3lKVfyatQppA
9LXmeiu9Od/f8lvASg5xfbTTpj7+PBOzuxVOY+yK1uuOZUoV+/Ps56FSUGwWRkprOU/JaZ7BSRSJ
5JAPLuSoblNbxbHxaNRVx52grBVaevS4kN6JWRofEz/lnAW5gMeGRKGt55gPXOxWOBTL2bHn30LN
7Wm6yoVEAkQBnLNjUR+NIVKhGHNzFUPCRGn84Bbw9CIz0Pg+gF2TLu+sjPqSNkO6b5b4otvZWLjW
bcxj6I2R9lhwrqz27eeV/jxMsqOK/nnRPz87EsyJa6F1GycYr0G5nFmSP4ecsU1VPDoM3MOYAI8j
cWDVMbBKYEa3H3OnddcgSfN1VjpiF9SSeor92ekSnDa3Zl3fsL61twcyXWgoFr5FNpnOdqWfyd3U
dhiAbw8/z34eYoszE/IFxO6L9zVIZk51cjN01Go+4u+aj32X/627BDGairujRgd0/Hm2eG6ooxl/
mJ6f27wZwkYxue3ieDwas8Bp4Yt9MMZ/oqJHCKh/GlA8ZMkNM2/jk1iMQ2LZLecvHtCA46T594+5
SYukrhmXMNpuj4uRtEfTjFpz3Stc926v1giDKxTYGAcz366Oye3h59nPpT3ZQXq0v5ccTpuJEH4Q
UFRLtOBeDpxoIYcTPYfaZ3yxXTd/ZqjMd7Nv/sLIlW5ng0wPI63ng+W9+ImMtkx03muOA4el9c/0
3mljYZbluC7v4cn6a6lsxsOzrlaEChhhXVBpL65L/pM5ybD2M5yMM2zFaQjyk1vj0AjSdv9zDf9c
E7ZR0qh2yqcmmeyjI137+PMs9osKoS6Ayr7XDMuF5pRlnr3F7Xfac4D5gotCXnV7nKt8PFZFxFOr
mrakI7V7vriJ1zSMaOAEuVcBsiYMG23DP6q4qxOOvmTAIJRoqlNOpDOGoL3XG/Y6crgMSQZIAmQz
NkbVbS5McYBHeqHHShAtDrfOjN31HFvFZbw9yKrvN9iBGk7w1V3X4TsQN2RHhS46RNzbVc6d9AR5
p719mBGxnbnKaNHN5snpGjKryXugL5yBn2b9TOylWzdelK2rutpY9H5COIuSEwFfnt8yZUkFes1g
YQzg8fRaunTFasP4508UqP6e4e/Fg9H7sKB9jDH8H5fuqcjYMQwGm5qs2h1yj3mnzUivaxkTBN5g
OHYtdy/sJvhkNAEZsT6l/shn1E2nZFkOQxKrlUqMamOAsqHj1KQfkV36YUG1fKh6BFXwHi/4SRJJ
nu64kLZKj+rOQFleT+yM8AinZMg2nOqnXWtxqkD7xnwKUTMGyGINuUsfcrpxVt0Zp7nw5SqzjIea
FZzWmfEr1mWHLIKDt+tdlzSdUIjm32B+X+wpgmimaGAzKuEKXCB+ITzUbNbQhhdTXmMnB8dmwE3t
8JsYKj12IA9qq6MLKie1SW+6LcKaUY667sqO6G9aG/RHuN+dAvAFUTvpdazkflxs/Pi1+41saod5
YTPfgNoJ9v29RVbjGxWSBilAOuT83BckMU6Q5U9NGE1ecmrZgtAHsCva4nUobXwM0HHQwBD9FQ9k
TrCvqpimQ5nvHaWAJ9ksQA4IbqvMy7AQGk1zO+1R0V9BOdcnbFJmm4LSqwMO9K0OMxPrisvQKDWZ
f0radqt+Sm/iJc4sfMWxM7R7308u2i1EuLjWl4gMooTwDlc9ZQ62LhNhGzMC5tLapMFTRdI+yVt6
WZ8hxJ/0Je1U+cxcgMZ9hyatUncsvRPuzNbfm0X/3aCiICqTzlLn7sysmK4iMu1tM3Qs9K5Egz0G
9hpWEZQGrhHIFjhTBwzdnYuODxF/r+SLOabFtmX8teq5Nle4ff+mHNg2UGdvbW5/NTCe4LtjyDpE
PWUXadqBXfdnMs6Rbvr04BUUgG1nYBq0q8jden2AXsSzSYDLkIjG5IoN5sguN8fAtLVnHeYGHrxe
nGCdJI/AEv5YkQ16NcFsb/j6K4/qP16yfMuKJLMpwkdrBNZM/QVizPYz55iWcs8KCKLLVodFdXDt
1IcOuMcqB6gQOYecgNv5arYDI765N4jBWzkLSnWPkWlm2C/NnOabKZbmRzH5LwzkiPoY90EMzrBq
+nhd9kUQYmZzzilz0fW0OM1+isq/jjHhsWwdmNpRccG2fYXE8lonEKt5+SgnbiGl0BJXdN86RxxI
f4jCGqxrnnR7LN+v3uiiAffyrwy7WyPptiyU9SukZf5ucBx13/VYBMRUpht+M0aKQYK5MMsPtyvO
RpD8kdiQ6FYj5R1UcnY7+4TaVW+kg02z8i1AJERmGH36lCOUa6Pm2GOHwzngfvdm8qzSdz4C9zp1
9Rnk5PiqGww+pirenBYNTcyhPRwrDiFDVrSXn4c4Hf717OfHKAuGwyjt83/+3JYVRaHQVlikGa3l
zvgdk/FDcnb7d6YX91iO6XjEyq+7Pl+Lon2gdEsPbBjv2aCf0wDHJlELR+YCcuNZ7f00eb+JOYz2
ynUfRX67+ovevOS3B8aa07bHNrtKytaXR6RuLOgLSHArLgq1gxI5k+CCF0sK48v3lxllHTLkvPvq
vdF+G/L2zzC3zVUL+5020PNNM3YpfCo516uuvuN/FVOl93Ymhw3xbOjZawdgjgM8xZpQYUzhmAuC
+5xYcmPF+bnOBTJarzxRx26sMjnkoNhWFYs0gx/5u7Gz35ZV76yieASG+jYBzWMeT9JI8CAbkaxq
xH/c1+KXkpwyZrbC+z4O8rveGDlt5Zn4FZWoxewMe6w5J3zUC9b0nwdDDhMCoOAv+/OwRaEw4m17
LmoPsG2b0SuqKi9sW/E8OfkNaTt8j4rImgw1EL+Hq/0lNtvqFHgdUQoolvL5A1eRsfdxia10oz2Y
KZiWDNBbeXM7ifkLNVAWQemPX2sQprOPWUUG94nMo0vGrLDte598W+eSeBlz66zqSMH+lg6boMfg
dy6XzwUqzV0uixbsX/HYxBGjTkLUcDma78GS0wxk/96o1q35kLCAu+bOLMaHIecINCTAVVxGFDoY
w6oiZcO2PgxS/Y7ugLy2nMFV1jf5DOhc1GCbMmuvMkPRFViEpjf5SGAOnMWVzSHIYDy/GpVN0Gxr
f2VZsiF5LdrQdY34O4fvmVprLSy4ccCkySZuc/Jp9XIVkjBmFGVcHni2x9YjoM1n3KjhuC46Se/y
iljhWTt7pZsTl+6XqNE9EMhNmVXk/sqf6hdrxFhfMKPnA0Mx7pT20Y/7AHlZtLWE1BhG4r1nLL8d
UrQ2is8R8ss5GFlgxa2QQF2xxQBRn7QCsl2Lyg/dctyMqe3uFW8PhQYz6wKajKV8fU5tci7SYtxV
KFtN5lbYkYvz0sQM0Px23htTYJ2UE5+QeqA3SU/RNMLpQdI5tWZ0yCNWQarPvlrsNXNXCXux78EG
+RcHfh7DTDIKAo+5bn3kUwR5oYjPcyOCJ8kNXJnITdb9Tamfur0Bea+5Rze6mtx942YpUgzzcNCj
OXHrOYcmDtqD7MlVh/h9G4PPtBnIT1gbk78xzQZ9ibfg5lxg68n4z2ga+1g7Dz0ZWrrhyhLx09j4
68I3q4MxUR/W+FiFsFOm+iCWY1ZwohXR0yHSz6pKbqmHmC+Y4sEWyDDchLmUQ3O6mCus0rzJmw6k
IY8YXcFdnM+PcdkcYjSzGLHQ9uflHB+Mwd1Pvgtg0zElNq/5Aj+XNRsVwlzcV44gFHDqFT1uASH8
xscc+au4RTkcJQWun6L7iDjc8v4ZNDZIYIIU5WltHwHdEDmSo22TZvwVOAVerWXeGg4QDD+CjGFa
9GO414vWIP8RnkUw2zfiMsKV2AZQuaTvUozzJ/+Asq16nPqyf+3h6pgq/VOZgQRVyTnIXKK7Qn41
h1x5JIFNyj27DrBodHPUaRKyqyFfu8hF55H1eILFRg9a7JdmkWFMsJnhyl9WWnlHhdsAkgAlPOtF
RPKzP/kJ16zDoLUMto7RvpgMWcg6BM24dFeMuFhk4xs+XSHhTXPbPiIlfrWG/NvoR++1KOKXmt7I
YaLUQvXkG2tt9+WLwMwXiPHMnDE9KzYDvMbY7MmZQJuuxpPIcT4nqSbSsZn/pnH14NYi/zRHE42J
440vULPGGg0AjU33wefZZura4FJ47bAHTzIRJViO2CLeOGvS2S9w1SwRkw5ynXcWRnZUgy6QUirC
0p7oPPX9HfLWPnQhQ0wygP/kjO0h94fpNPgUmbYO+hMRNEi+/H1lELsYDAzvzXme9r03/3JJRtwE
dbe3xjnZU++RqhzHVthjU1izgAM9xW3hDSI4WrIydrwlE6kUSRX1aPtoLAD4TMOC6nHsdxOKmLh1
Tz8PsQIU8PPMVa4TqgE/Z7EgVtCjb63duTlDO/xbLSB4Ok7oJqy2oei+urFNT9hnu9ysjjUUdX9c
rNPPg6xYzRsUp7TvcgSUnE1Q7uWXwJPNyc+qUMWI/ZRtlnsIy0jU+uKFvFFQXTRHqhS+IsB74wrD
Mj7jYYZwUdXzb5zJs4ZGREfwZBeMjx2QH3O198ioOUnI1Q8qd19dtbjvGGjaLXrccUe2qPvuBf2Z
4hYD69BYu1bDivBrBIYGHp9rb4XBYE9XRTzvtb49uFX07pMIhzOxOiSTwzhr+HCgqx8kqcmYMfnC
54pafEmon0UpPycZLceor5kqsvxtrK4ZDnBAtt2IfjQfA2ujBbrBCBk6nno2nzEvrM0sBYNQ0Q2n
1nNuF8v0N5DFcLwHT02n9yYC7gULAHEHfmgjRnlaFkF2XBa/NFVq3BW9m680d+u7NaCBKGil7BqF
F4GzgUD5TQCEMVf3iErHp1hUhygZincTlTqsIEwWKshCx4Q4RmgwWjwW0jGB1ZTn6ku2t9peIfLK
um+pPXKHAWEnnsEEd7rVnPaDJ3HWMb45C+8RaBTxcuKOiDR9Wah2dosqPrsedaPRE21TR3dCYCFG
ZonWo1pHOABy8yiq9OTrGphhGd3wajVdBfngTvZ6yhmjwS+P1t2sAZgVD11ZNts+I2ZgTvrD6AM7
CaL0oyHzGs1Dh9gCnfwYVJ8c9JvjOLx5ggYe48BtFBl7HZCPmBbfvoGBnl5itJ4jM7tY2FEuqk2/
pynyDn7JUbctVWhJ0lryDhuMzMu3IVMPaVeb72PunRdPndUI+qmpkcmgRr46qr5PqYmrVLqfc+08
+PEfAZTyYjEgjI3X0ugqxmawITRu/GVsHqumPRnIbfEGoAQwnqY6vWAC5ubNroZVfTlBBHKo3ThN
H4GANeYbAQnLQEkHJ3XvZ4Ke7/MbZdCWoQNc42S5706MxXjwWJyD29booA3qAoznkF3jdRDoQ4bn
ui4x8vj2lxXELy78OyBjEUg4v35I8o5GVX0TOUiU1nP0MefZc1rJYWcFVBGaDlvdFJhPQR10Y5Ds
0CPfjswVCLukUkwJA6hAqbe8MFXA1BCD8BH2VuUmkPhFcgBcurcFTfy6y4J6XWiXPSmmXeDBp2Xk
PuyFU05h40h9cOfWfTMMg3aN7z+kwnAfwfMeW5k8NS7i9ynzWsgXHrkeA7zJHxvNz7Ofh8AXj8ir
9g6YtRXKHDyV0QRliH10Gg3CBEr3QMx9cY9Znd2fX1ULWHcJ46odSLB9ppZXrRglM6I4ZGaLz6sK
s4HpwOC9mZKjGZHmLX2LYzdYcJXBZaXRi53tQfOW+zK/VeklaWl5W+9kJl/T8qMhyWgfDAsuuqR7
ILBv2TSyviBOxWURTCWN+pKv2xABnMcgJJBoXShjCOGa/vboUmPLFtfM8e992ir9gMaS7lSz04x8
03J8pMP1VNogPuey25WMzsB+jRdJAiBgRJWdxjHzsdRyMXlWnW5azjkoTl5YVPaYCNtDq0wuiz55
LDMLKN44PrUjotA6ctd1sqT0TtLDZLcAMd0Fm5jfwJfz554BPgklXs0mLn0AxBXZiKQV8/adaHoa
Yvc7tu4c3jb0g0EiASBbvpQpPTOZ35tbS6J2SUqJUGdmnmIg+QQWv+cOd9e4GHAIB6GnpjjUU4iI
iuT4CPdnbBvIo4sKqh3V7ib3kmmTBIgW4PAyFk/lyYlRDwSlvtj1OF+b3MfgOqbW2nQSbm+veyEd
3TjQlfJcXhFJn4zii/sutqwLa+orEka1ejA7dmk/UppN/6Pokm+7oYtuE5ocBqyG26kPhxYe5i0k
ezWgfAnTZHg1o+bDsLT1wOkGsUiaIuIOuLedaqtjT5Bz6r55JUMMo8Yb1dzq8LSAI5D762WKuQJ6
mgsc2O9qyl2OB8/IoNVdR36JCx02FD6nVZwpQMIguc0QrnKVj1fDzjfcB3w+oBRKC/BbkPdUbIa7
5TfL+58HPVPELCb1ieeBE5+w305MC8n3oO9vHyXK9KZlyychnc7hzHXWjbcIjgySidNmwybrUJr1
jniyFtHcJwTgilnd1lKGI1EBwRMXUr8rICgMzhHD3S9SCaBhfPI6j9ki/vSmi05VMrtx6KsJ5xo0
w67SbXHWTvCLKHpnU1lJCZaTU92YtYi6bLQrwTLCilhAVySVeK4sXIVLINifStptcggYeboct+fo
ufHSBxNcqLJuQoxxWheJ2jXzCDuJdoltJx3d5HzXdv1z5BrWbiFFzUWIwPwoOE2dTE/kin8kqXi2
cq4Dw9Pjhju15IQ6xhevUPfIinCJwIUjTIZkICgRHTqRCFoDza/Up9NFbarLu4actL3HWKRUetja
g77UuWFsKqcbd7Q6Q7dPc1AX8jQHdxVKx1EZn0HEgSmD3pJY5YNhkhBh6PaoPCbGdKPWmCeokCcA
cAYRw8c5w2jCvb/vdAYqTCyn0kbjSP6B3AP9zt4lTdgo08MvuAPtdrCbft8YurkrBuuUzeuE6u5o
ZQTB4BvyNn2T9ddMSCg+jjO/V31xyxMEB5PaTnfnoiEBfJH9zln1gzkJzSAZttYNyN0h9VzX/8Xe
mSzHrWRb9lee1biQ5ugcQJnVJFoGgw3YiCI1gVGihL7v8fW1cDNfJi8eg2HGcU3uNVFUIOBwP3A/
Z5+1TanDnQx8V1PYWMWjTB7KukOvrXjiqaYfA4qWiaNbNnx/sXAge5PgSkF2DK1bKTpejS1ABD9o
zUdbt96iPKreVMwU6oxCGBLzO/r5KDsgd+vtgzDM8CGLgxa1U6i/+XznUFAC7SqMhzsVgloAcxT5
gXFFoGqudJ0KNMWz/Du4lgd6Mb23UtWPoREO15w6Zg8U7bWyKZtHMlKOU4/BvYeVO9lbamodoky9
KNK3aQ19r3grrDaFdyKR5JQjbmO4ReyGoGgebboX5wAXR137aNaOQ+ZXVle0l9FxmKqoCRx12tJ6
nNHTbt5NtjG+VcngQgLq1k2lq+CJQB4PzDx4IHV4GHU/2pthbdOMqdi38D36tVqbw22LjyrO86Cd
0sj6PUbBi5fYMP6sCvcpU1y2V2WFj3svjW8F0REHwOkWSQK5W1VJL9SRhjjPkxBV1Hrd0Nug+AXL
1qEUC9wDZXOV3mNKdVVjgwYFw7Yv4pyHNRaovlpDjptyNrkkScqbi16JavD7dWv/IYu4GcrZx1Ma
yV7XSAaUHkgTMw+eDSdgb52BCjNKjS2cwlunO0CqwhM7J2FWlW89aWYyg6gcUXltO3PINknT/SZA
0EkGq3nLiy/fseOm+5Onymmz3RXzR8ZFWWwMpf+Jl91rbqQ3mQpGgirulV9priUN9KATijx6wcyZ
taFF2q8uVfwNeYvfpK3vhdpeqA53EwaY+QbV+FTnP2qpYw9jsblWKD9RHuEEnpk0PgO21tsdpNVg
ZvP2DFjQT785lV+Maf8k7fSORhvebOxHAQt9y0e2RzYPwas7OEKeci2D8KC0g4RShO6+pL+zUXFC
TJN7O9V/D5Z+rZvdD15M24G2grvYoaRcVOoPvssuNykHDXmN2h7jICXg9Y7A3lvTvKmoD42NWlOL
x22m9yj6i+lPx6ZBj54rxX7BQQNdM+5oCfkVfN2e6/CqU2jLL5070TbH3qx3uVR3es1LyI9/kH9j
s0EtSbSXhZytHC10dMlokDVrsAOQMYXJhOAfvoG5HVl9ZKkqrX7yM81NaJvLRPSLYgzMbA6noRjq
jeGxL/UN52jEEgGsrSa7onrzIh/WIr1xk9XRORo5P4nGVxX0FLwFIXa3eX07oL+kC/9Y1aa9o9xr
0ze+0dOB95anPyjVpF52BaTJEVFs7IiXxsdkpIj067YDCNR70Yy7sn93nPVjXuW3PBkSdwjLnZTO
73byq3slASVe6YWxj1Tnlj6z8RoWiH4xNf43EZZ7Wxbihrlz5ZV2e+lIf7yxYvb8A7rZbag31dpS
cxOhcfSjqtiZIB3tClNBphrlt1OhP8HqCI4a7x8AeR5bRpUIY1ls9X26aswMKGBfeh6Z6VuwPXgc
tBENhkEGG9zkAG+P1UoTIt8UvQE0qpk7aVWBED346Rgp3TyZJzax0yPNayxaLo9BZX9vq5DyWwtV
0Jqpm6VxTAN38rhlTSHhhCn8z95LYAUEdYzgrye/GcXbyRnpUB+KzZRs04zpO3lNe4FN54NDboBK
HtVHfHFM2t4K70htAba1SYKfyk10Y0T9v/5jF9Ty7aEz9//8CxwnqEWa7D/MAjE3vln/+sW//nrI
/HGrpaD+wiHG6acvvo2yQEVfGBr7FLWSbKZIobZp8GeiVtjnabQrWyq89uig1kQmJIKeHWILxrTA
zi7NLGqHWnCI2nGvaGJvOeGrbZMHaxB+sBdAjap5OpnBPt86NOyAfJowudpZWZheaZlK2A/qB43E
ySYFdbhxhFOS6DiQkMAL0mD3FCAch52t5vElrRklbyrwR4b6K5pqf4PLHvtcjvSm7RxM0jGzJxdh
qyl/2pVBxdW5K0QsiOgOTnTUFOm3wXfKajaZFkwrFaOOYhZGtVq2y2Id8CXd2Xlo+CTa6aAZVdte
qyUHMK+lvDXolHXtBKGYyPRt4zSQLnu72vWide2wPRqjAlVOVKusSV7FYGeXGR3pfV3dm2H20CPe
2KMjudCos14GSV7uiqigIO3rziFVZihaT5AdIhviB62eVyEY1sOANZAvUOuYcZlzNi3zHVhn+iYo
EW6SVH2ee/7aWH1x1OxtGpzrFBfwVaDT3JbxR9rxqIGZKMi2dQgiaazKGy+5zQLtSY3CX7oZF9ej
IETiTgLNBBioLIHb0/hx3zcFjgZjfe2Z0Y5mVXTMtW6s05KdpEkhNkhfdXu8Lori0ewo1dI8qV6g
8llNMnqlkPIHAKaxppih3dJ+eK85/ltm8Mx0j7mWioreVWc9lRTM4tyhLhk44Net5E8xZBnNJWiR
As+BzDduMl9MOxis8ZGWFvKLQfY6OeTmSWAhnc5hjKT0DFyWzapIG2crOivdVylhyGOPrcJWXUtz
wEu2uY+08Julj88qZ8y1kya0vmbIr71IT26qlDfHQ95P11Gv/RYZjkJ6gwYl147Ue8gQ0RD0DWL4
pdC0l84GLhC24X1VgtKrCwckRUNVBpnm5SDCl8loN33Velt9ehRZ2NzHFlY5qkIzS15uY3rX9d4P
1hH6khXWDc3/dzL5nTVhM57R0aqzxPW0jpbzXBP8F6rv338T0/71r/4pplV18Q9SLxY+IdIUuiP+
LaZVNeMfqkVbtGMJx7A0+R8vE0P/h+BnmoO4FYkZYtd/i2l16x8SdS69fOzjVf7iv11W/qXNrhd/
/q+sTd0c8lv9f//XLMX+jwWZgjrMMmz2ygv9LLufkA6iwb9Xxqi/aIB/73saV2/ejcQHSnC+/oef
Pv/81+s9ziV8BfV/W9ITAgE/wpOi2kW6TTt5t08bavdjMu0+v8bf7aP+cwfzz99do1ZbtMF66t/H
oviGWNBaa2LgZJKFPz+/wKkhWqjY9aZApKFhx1jnFCekF6oXmZ932699+tKLjiZhM/T4+rYWdiub
oBd6rVx//uGnxmbh5OWYiBoaBQaOoage3Fclf03bFgCDPegXn19inigfTaBZoP1u+HuuoEwTl+jq
oN3HJjnpQUMRHXKqSoMOG6z8zM2cuhKq9vdXsgsnRms7b6gptQdacRGrZPxsFZL+gISOdMnnd3Ri
0urO369Te100jSF8A6vL6acBdubTwsy+ZUxAWouvTVt9NmF7N25NPoBulQbdMlYxXXNn5gM5iOZW
mrX29LUbWaztBI3P0CSpfRdRthKFWCe0mPSSviXPGM8M1onFoc+D+O42TEfPMgppFsA3+UNJumSN
6/33z7+/+neXpX8vbX2xtKHmFK1Vt91dXQKrKkOoQTnN4getebKnb6Q56L6KwNgpWyQza2nd48hy
ZrLN4fWjea0vVn2ZIwqYKBPetcCap745KOl9H11LeuxM/eeALn5Aad9ph85+tuBsAsMh21xeeoJi
F0Suf/6vpFzF76QqLJt82EDNpE3oj+45Z4Z/0WrznyGah+7d+Au78lKUgN2drgQHXf9Zhj8MTgee
PhyrbEeVcZXCkVAqpAE+GUJyT7SuHXqgjZ8/I21efR+sf30RYhInjZRKG9M7kY6kG51Vz3jZ5LBx
DJwpU9x9b+MvD8hmp9I3nWIOFHG+oh8Zkj1puMxY8atxvAv6+szDs+aLf/SlFkEpHa04bJUiRLTb
vwVmdt0P4tmG0BbrEWSPZK7w5uDcR3AvfkN7Uquuun7oXLajTxanopVvYKlT27dtNP3i8HyrjQpk
6PCZw+I3K1Z+qLCmRnW47EGGVsF4tFXl2mphIQxkRITXPgxO9DvG9nhyAgyCTcretk1sbEmRhx6Y
DPQsKEFvZDM8sC24RJm8b1uLwxj+OCMUNF2ZbshV7mniPEKevSSAH0OAnbLNvztwR3WNDGlX7YMw
uQspja5Kxd4hNefwUfarZIi3FfnmNbXLnZYMaGcILTrQZE7lF7qa3VNKIQEeISNs8qexlGfCmnpq
PiyitNqnPl7ycelGk7yDnkiyFdeHVRvQT9z4uUmRXUuBOOIVPo4djV60wJ5ZDCdikbYM3FjJWOYY
eS7N1buKvvasTPefT/MT0QDfuL8tMzbtoeGk5MyNPn1uJZUtQHn0mb98/vFztPxgvmqLSI2TR0x2
Qi/dcvYuSMziMFrFXsubrd8Ex8+vceoWFpEaz5E0KiyzdFVBcpJkkKLfkbk3gMxJ0m1fu8giYuuZ
PqKaG2t3bDj0KAB0hHKLdvSLj2ERlK2qpremBN+sUCBfTUl+76nwHPxRO3zt+y/CqcKpWIl0v3Y7
tAsobGKFM14s9nEjtO3XLrEImAPZhKKUauU2yuhOCu4LeoXyS0BZ/PwCp5bBIvi1tGNmnT9VbpYM
LZJ+EQFWIP35tU9frO/BHqLaNpLaNabwQVLAkbh5ff7R82z/YBWoi/WbOsEYiqCtXJTLfzyt44w9
Tq4X0JkemG+9Lc6cSk4MkLpYzJatkJfuCVGJR4KAdYdJkNN9//wmTn34fHPvXsiRrmS54TSlGw/O
r8ZyzNWYT2fChDo/wo9GaLGGEa2P2P6EjduIHRYAm9TaRQ2O1d11FjQbRfN++nEOk0gijafX/2t3
9D/W9FjPpMrGpUt3V9QawjYPUv7XPnwexnfDhXxNxXbE5nVRqsOhjQJqzB1szM8/fZ45H43XYjmn
MLTMPqwb12mpEploebokfsBs5ZgJdAAYJ+WpPd7Qx2Lefn7FU49/sbprCe5MxAwWu9KbSa0fSPaW
Z+7mxFvir1nxbqwcukvi3mgqt3aMtzajWlVZb1Wr4oNnnDnNndrO/fVaf3cNYBe2HxZKwU6oip5j
mw7VTIzpRd5CuI6Zf7QnQoO0LafCE3Skay821XvhKQndIOhKcV+CHt6rJTXyjCY/DT/ALpo5Cb2v
71QIWHeyU+WZ2XNiRMQiYjS4cdGOKhq3z4G4KOXR06fbsMioGjRnLjEHhQ+mkFgEC69NvcppUmY/
274LnzzwCmHeBVLUJ2F028Yrh1cZhs0ZD+4T80cswsfU9KmTKWXjDolYqdAx2LDR7P+lyTnnn94v
NkszAHK0Su0mVgSaMibjXdtoQz7/9DkefDRSizhByw5cOuAXLkQ9NL1mHjFmtKhwbA93n1/i1OjM
P383O9toTjbLuHJ9jU4PTEskVA4tOfOoT93AIlp4pV404WBjzNmMeBrq2TMoRHuVWNrV51//1HRd
BAd7wBktDCtePOgYLykiOD9HpxVzE1F8DWe6uP/8OqduZLEDQMbZxrqsKrec9MdkqPZN1biTld19
7eMXW4BcIR1C/1jj6jH5HSVAcI7gWtTd25nP/3icpLNY1j1c2Nazw8qN8qFF3D5K2oDo8A4L5HiG
kekvnV8VG6ssAxLcPu2NWlwgk6oobuhBuVbQmqxNU2KIYJD4R+KVHqEHzI6yMrlKQ/T3vZPmnJBA
BeGLma4NveZdoJTjvq/RPWc0XOyTwHwsOy/doB0pN0pKQ1nUVha8N0/jDFkjDhp6fRdbZrXz01Rc
4VHK+xgaFxVtYV4V9YBoosMsqYmBrunqaG2rwAt2Th45N3oZ35W5iPaaDq/Di/vxsmua9huMm+iA
TCzbdHHjb4tODWa1OI5OTYlw9/MRPjXAi5le90qCIjnHBiXXrzLqJSs7TH/2Ia7BnGs+v8bHuznp
LCY7PVW20SHVdSsLuaGT2gYtovr4u+AktSr8Kl77JUr4zy926oYWMx7NvN9UsCZd29Bv4Hc/k465
qWi7tHhWn1/i40UlncWsD4upbrSEN6NReA7t9QVgYHqQjlXDHu9rl1i8a7oKzjP2H4Wb2k69b0gY
YKZR+pu+xZ36a5dYvF+0NkliYBoFOJr6JjDok1Ht5JG+hm+ff/6pBzH//F2EbhocFmpgVKAJJlyF
HOi3Vgm5C0F9sJf4zJzZqJx6GvPP310HgH5aCItGsroobx3PuKmH6HqU3pnJe+rjFy+aIYzZF1Kb
dU2Yzj+CQYndCCfzrZ+E2demrL0Icq2uxRZNM9LVYE9fabr+amEAtgGVlEJxMPovvXPQ2v59oFql
heE+atJl23YYsxAzUXQpxvgtcr56icWcmixZhl3BJVLIW8NU3bdRda0k3vXcZfj5tDrxPOzFtIrx
bPQldTM3StboZoJoHVRnVsT8SP/ntkXai5lksccdTfQsbjh1x6iJflMyd7/2rRezSKPJsaxqIV3P
iux1r2T7sUUu/hfV8vMrnAiy9iKQV44yeaPtmK6SVO0qy/EfV8Vj2uTw7OKLUQ3ObEvn2fLRIGl/
n0U6udHSTFLpWj59Pb699ezpNwCqS6Cj5L5BW42O98WFsYjl1VA2WlsXPOu4aK4pxo90olUhlnih
TaMMvtefj92pObUI6EKHJlnjDckutYV+kQ0/PVGpV/2oVfsvXcFaLHHFcWLNNFTT7ZE2mUp9nYEc
QCD++/OPPzFzrcXS9kO+aoEm2K1HlSLV7KY1mHjufP7pJ4bHWq7qKMJNe2xNd2rtq4ResbxsHuxc
nBmbE4lijKD+PqXiwBElTlikqbCYM0pz58Pun/qdNeUwFO192VwrZLILhPKf39CCGfXftRJpLVa6
NOnxikxbukOEdwEugMVG2CiBhp2WPZJm2tTFNVQlJOO4HfzW9J+J/l0Y01GXB7Ywq/lPJeyneDd5
Z4LzieM2+t+/D4IRDDk9Gqnl2tg4zUhGp/8zOY+Gb6yaKr8Q3hW1EaO9tTC0j7ubDJ5ijitQb9Tr
GMj+UO6icq6dlMjxPh8l9cQb3FqElD6K8knKJHcxOFj3waMCMsD3R3qxD5nM13Ly16XxMneuld4L
2Ye9jiCsrABtpJf0DJxZnPMS+SDg/FXZefd+R2YdFpxWc1d2d1Pbsa8HYpRTXpPZLohowmyfzSLd
fX7PfxWrPrraIuQEHm3VggZft+ki/E5qSmXIVyXiG/h8xaQPKw27r8MQFj8Dr3vsHcD3ZVCMt01F
M0Fe0lyqmvkf+t7v6RbKV0WC9r4W6DqlkP62TKfHIYVXASKFNvVobseI8YMsYW9KBFtAu7QYxWGV
r5IQdKHtIS8czIpGtGAqzozoqWixCHcDOgYTM57MVUTwB1ldSXsexOfPR/DEpJGLSIeFrKQZWU1d
bQx8upF0trBlvgGhg82B3x++dpVFwBu0GTIVDomrm4Br2/a3LC8kkl3AlZ9f4MQYyWXMs+oc1HWX
uqgnD72hXEVgoc8MkaZ9PKVnjc/7LWvYBODIJ759qxkNHYmT+iDLqTpYSlxhDR76HJJq0MWdYieb
ZJwYwwKri8hMq0tjUMJ9ULTYIPCmv5tIFhzHusIMKQw4qYbpdOyiplx3dYuxO9kwGup6fbj42rAs
AqefzPrRrEtcmnfAx8CYic9l8E6N+CIAhtOU6Unlx67fY76WNY9AMJ4//9bzrPhgUctFILNstCh9
0sT4z8Po7n3Ix/RcmWCSSwPc8XU6xC9fu9L8xN8FK9EPqiVa8l1TW70FeQZhZBx3gy2vwzpde0nx
HCj1mffmqQFbhCo9SbLA0PvQzWHBA8QoVRzjlHMJ87+kFR8N2iJKAAA0iwknD/byuw6nLo1Wg968
y9oDJoSpKVYKXfJ++NuxVBxhaCVXJzjU5qYBA6UDTzKCnUlRyEc8iVvUOlcfFGzfJ3xgvJS+p+8W
zo99u4p17cHryi0ef/ueP5vN7p+XUEFufP5QTgyUuQhJMAPIPRtJ4g6T+AnDC39v8BFf++xFIIoY
Ig0Tp9iVqXacwdqYXp8JQaf2ReYiBoVO7EslzmIiqJuK27nFQ3huCVwfLGIk5d6Tt0V7JqKeGqRF
TNJ9GCwxnQvs6w30zVG4LwbjTCnkxAbSXEQNwJb4OJkydU158MmJlYfynETr1Neef/5uweVpAn5c
DhzKHRrAndlyvCA1d+YRnPr0ReAgWZelnJtjV88xNldDF5rkr69NnEWkQJ8LfKoyUjemI3yja52z
lWNWbj//9BMRz1zEhsDMbXzwNCKenX4jEwMXwfCfWn24tiI8n0ASFVF95lqnBmkRKIpck8os53at
IH8MO0eZm2+Kr60vY7F2vam39X4aMneAQLXtgld6yvKvPV1jsXZjA7ZGqJaxq0Zw+9HYB/BPPe3i
80dwYtIv9bQTWSlfqmHqGqXxHTYObBc8arQsPzMyvEA+fq0ZiyXr+UUctzILXaEp+9Lq8VU7gK3r
tYNZ0lqXIJbHw3G21cZzeWpwDf8uGURtRGPv4wpkCHiRyh3eDmtVXumtjpw9XfX1mx4/8iEJruR6
Yl5pfJBswGjI9qKR7cpIx0PXfx8VTh66ucasZR1bG8lWVod12cBRqCaXOC973LJpzm4PndjNob22
OMSR5+Yn4PvxlRcH3i2lHnCc+NFJ8+hZBmwP47Ka/R0PWoyTk1ZtugLAgurR8mbccki/4sVhe+3P
UL23ZLDhfaHw4GwARSVUH94dOR2/amDs+Qql1TzAV0WHeqjS8WhWr1F6QB1ogQbwRlqb6XOo4J7w
kSot9oqHRi+65ndsYWz5CqY6oGCz5nEUNECEzndR6Xv6KTZFXYPP3EnvJvJ+S7PcWuoTb71OFJce
qPY2FJTksUmqyksq9FgrzBX6+V04uz+meFjnanskwfHdw1kUx+NYvVeTcaOV/AmjcJUeV1+TAPIP
vsM5FIBTW0H9UJ8ryhMyM19ytb/IjX6fYvUJ7nc7+YDFmmtNXtXkMHBs3rWYZvh/WYxqyP7oi2MI
1UGsOSe2Ytd62Aeb2IKKXaj/mG9S9CPF8HrDV8Gdao173Xy2smN5TfqCBmSx4YY/XxsnQoaxeCEE
PeVrxzIjt478kGdr/vDJDH/+2fPs/2DfYizeCHEa+M6QcQDpDOeJ9PnIsCf6Zm7e28SZFGcucyLC
GotXg51XskI8HZE+B5BbZ6uC3fAksG+rsflui53w1DOR5NRoLV4VZVwWcdbW7DHawDjYOTI5Azei
MzdyKk4tXhVFO9AAN5+vEQk+QKME8VFexE16/fnjOCHdpXHh72/okrK8aSIzdWniWgVDsAYmecmC
o0F4y5qY90x1fNeLnU/fca4LV22ePr/0vE/6YCYs5dvJ0KB7Yl/plrS6vnhOXTwWRtoTnrzyUUeW
fmO34zm926n7XMq4K7ym1GqQoWuboTj2jmneCbWy8WnASMPKJbnLqESp4bXOtJKV6mCdhV1Jmjhy
ZY0qvIfcsc/MmFN3vtg5WpLDQUV3siuivADapSU3ij+JhzE2YIzQWrltQf6dmUAnFtxS+G3HiiGn
Mcpc3Y7f0rp6qm3IfMLEHCk4c4lT97OIF0mjTyn+TJGLtzu2PoSnlYhwy6r7WrhazxlXU7X8TCpu
3lp8NG0WAcQasEuwIda4rQCPbtQ3/Wx5n3a3uBHkq7gJVyacldTrvxYM9WUksUwNJ0vIYXGfv0CP
fk2F9uPzFXBibS8l2XpQwfQw2sQt1OboQKNQZffDls2ZaXYiBuqL0AFrM24iQ4vcRjWu/dSYX6CH
JvFvzZJk4KT9cLLxXz1nv4b/4//O3X+O//v2pFOnIX0RR/IIFzYBI5fqDBDwy7Q8BAh8+V8xXmv9
LyHJ35Znz14nZtxSQYyhZQ4V1AhdnEWtB3Oq5S8ZZeKPktnpsM2irADdTVSjs0Wj/bBWTSxqCGco
Coo930W7sntsTvwup6cQHs7Go82vATRjhGcObPqprzg/lXdHH2DhXa/icOq2UJljOspb37/IIA4O
2R17n7EAT8QurHo1DNoh2ZqZ5sG3sn00J/Lj1UTvFS//enILTpQRp/skivf8hJN6I9NtbKVbOAtB
hQkK+4vcD9lDAfeK79u6IytVkCJ9E+1z1555U5yYrEvps0wteB8R90NlryG9FdFPe2avbJjWPCc/
WNXaHL3ej5YDhMWXdeQGdlpea02JQ1Juj/RmaxcSCs2dIXv7QpPxCxjsdmcDWdrGaiq2ap/4+Jab
95WwhFwFjq3vVTwF13aDy/0Q4twMJ8s5RCxiGACDSJ9iWsO3DTSyxxz8xUrJYPVktZpupgAAgRWN
wy4Qo31pqF1+M5b1sIrou903uZ2uHBVa/2jGR12FDVsWZoNTXv0z6Nmz2doAlryHel1VlX4c2Rbg
QqxMl4066TedyVzTpvq5jjI8idBnXiK3U74Z9ZDgEQ1fNjGhmDQT3UtWUpC1n4KKPUXe7hXsrDd9
6FDnaCANmkAmgbWKHYphfye0Ao89A2xArAfKUVpju4m7OF6PWhYzRlH1c+xEcp8LIwVTpEXAI4PO
B5GvRfdSeN99n/7kLJX6U5QqnIHUBmfvSU67QUGTUQcJVL5qAFXgASgzp/6uz5RkPVHQXHmGfmhS
KEe5rt+Zgc+pocWU1gxofBV1b13Ujo/1QKFgyB77ABwyKIq0FNBZXZav5Lff4qLHUh3nny1YQfWx
zIfkVvSNfuVQ1sfWK/HxA486iGl6391mImn2fTO0F9TPHgZp15tg9LybQKnGndEqEgu9KTtGCuRh
6trlE2cw2sEdu5CvUdCAoSmsbodncrg34KBsRxv8c0AdBY5Kq95GDQV+fJAQMcmK6lJDh7jvg4/q
o+8KBh+WECGWCPRmAeiFdpVAeciuhQV1oVTwL8LdObBha3XWA40t+zaMfvRDAWk1JihhuYcNZVI+
WHp02ZbRxRRYclVrQDFjPfzud93WKXjzJ+VRBDqZN7qJSy/byKR7q60YhlW1HhzOTaF3oaYWmBVv
RWyNMnPnNN59hyTK75wbb2yO6tCAWYbajPoL1D2bNsyofP1VUKhQLXPAaJK2/GQ3EiB9A4yIvvO4
dNXTaQJfIiqhVuQXdY3RRF2v9AwLelzdA36ziPO9cLC1a7/DcFtnw0vTklMUBNoO8HEVo6N6aSdr
j6sv4w5EIdWM66mnNpbXG/ZR971W3hjMYlnKi1Lv0WemHnzB7l4jC463e7cJu3A8+B3WrKuR+tmK
s+mVBwxvTU/72hi0C+4auHIOCj+4NKDSt/mrESUvGku9LOR2YpwnFF1m9ihqdRMoDbs6nNxMGO9d
uK4SYAFjvjU9rFDG6w76dx2OF/OvMiH3iT+tK4BTjEnNFsaPb4lMq8QpsTSpIRzB3o8kgt5hparx
oYxeUtznMRvYTWZ9TeoMZxt3BDNeQ/WpgVoU/OupvMw4ejj4lysk2IZA2TTWQ6PyNICyhtj9eZit
YJUp6+mOvzED2Dk/nQqPLJoyuY8m/Y6v9lHguKHgoz4odPMDF9d+x340QYY/ZLWz72R9ldnWoYO6
MH99s0KjPakQw4P4lqevadh+j9dqgPCOf42j8aqewmnrp95Fiz+gxYQapHfbhKW2GhjApAQANAJt
Qyk6PzGpXdtAela6oWyZ1zyEGAfEGJo34OE0hYVM7z282bSyfnRtdVVlo4ANnm3g7B+9CC+LoqPp
NLSx/WK2UNminjutKSvswsyElZXcWjbEl4DJlsOLGO1+Q3f99eDBX8AbOIqRv8Ep0XxjF4XVJsmT
P00cX/I9CzW+rrxiO1Ss/mGX+dohkIm39+ZpyE3n9RE86UYvmzueEWjhS061GrjDw6A5848sBVot
xjmReSG6orj3Qpyr8+pKFdg/QpAlcR/CY4HCidndsLMNv99YUf/W+N4fMrKbXqU3VH8rh4YeCOza
/eoIZAKEAn67LesnxAAjhULWPU1J5wHrwIeowc5Izi1+HIE5eYjxBZDkXq2ytaqF6zC+BV8zz5l+
6CGDmBY4k8n6jS30HmNH3vj4WvjjetCUeQb0YHeL5q6fXMjVBPH+EmeFVT0eNBnudEYMeNM3hW2E
gHcweg+hHsPM4IVpdtD4eHjp73rytxktYF32yy+hPkIJ8skiUfFaNbm6cuoAnDukXXjf81orhpch
NY+D6L9lvEoaHZFyIF7nCV9O38AKPXjg2nCcWCXijY83pu+x9o2Wr02e0l/YiRuGv2S+zMtt/irz
ReKSzRH+k0nKq1wBhWKtBgtrmNK8qNPvum09N6wTHjHQup8G3JE27eCOAESL36QwwCrlq2j6MY97
1tGwWET3bfIYyOkOifBFkmmH3La+zY/IbqwXRZ9eNTW8Atgjsa+fQvgszp1OKIgcsQ1tq+Awga1k
AGmtldGDAiswpigFhGbcGkH2nGEG24vo1tKy20rFsTSVT5R6SP3bAyDmmOLkCKxJNZpLY+wOuGLY
COBq5b4cmKJZnF1YMf6glTltOk+Ka7UDuw8sk5tmf2irFZAdUHfZBGoLwTlUstgEDZUSaFUVDysT
ZjiPL9tok3OhpL4ELN1q4L3Ufa92xymRG7uzj5rRPlRiwKihvp90BaVuBWkZ06WI5Rv7gdv3A2s9
5IxjfBsm7SXBrK8OgBDx83bsBuqVVXtVSPvXmI43le/t8Od9oU/yMeRVhtQhXQPFAyEjki1EURhM
gWfdlHj70Hak4FWEZBoWzRPvzeyRjOtFGza7oQc+BMhzozch/NGeV5A3b9qEPiQY0ScOO6r4Sc2B
SgovAiClHtlNAV72ox8d/CrsJtsnC84/3uKYc0TkNSUe4hBKsJmEHrjOC7Wkqjdg5UhZLOci42A8
RKl36xfYXZvRMTGqnxVt0asKUN9qKspspdfNI82nt0WKjYYTGq991BHRrWfFHzFWiS/TAEghLeF0
UnvGzkjFeFXTtLcPeqe/1HMZXk1KZ2NLmUNEHX17XecmdWM/9F+wI3A2hDWoVWODvXSJnV8XkiSm
+6tAcByP0O+wFhWadZWgjHV7pYHHNJVTgS0y5V1IogL/ijFW7R4Fc1D8iWVh3oCz8p/rqRgvgtk0
qfK1ubifCO8YaFSoCOu6s+l6RbtXh954HkHde4cpyo23WvHYtWFiZDzhdB89RrldNpgONTnb3NDE
eRNVBQ+4Lwc36svR2FLRZr+kNN70HEVDE68bx1BdZxrwNAuaUIX2JCE8gZEerHKrqhpA1twQCgDW
oXrl1lJnE0Jo+U5jsfFSdQpm76Mo1g7cym6laLK9apOwgludj8gs4irfAU3H4wIKIS7tWQOKxsJh
YLJntQ8snv/H0XlsN44kUfSLcA6QCbslATrRyJekDY6k6oJ3CZv4+rmcTU/3TKlHJMHMiBcv3iXn
ydgH7VrvJ10MPDk+iNA8z+iRhrkgd38en0ymTqFcqhFX+tqQMuXXbwm4cJJxmv/8pUaTrUj4z+T3
MNhkmDaAWBdYuce+7MvvJJUD+ZujCD2Dc1+7ONTtxrfDOG558OLJFdAlvWr863TkQPYiIRR1aAqP
JDTHRf+9Nw4j+z+VMAArtxrApO0vYTkSPJmkHob5qTTCxTWhTiU5qXpEkoRtyovxSbcBlp33g3u1
+kZsHf72a5iH8c88rjMhl1O3M2Qn4exmBVE9fme8SCHsv8JWycUuOtIKyQorN7aZEtllGJBCaqSg
rVFyPxhBOWyszLW+aZTE11g68ZbcO+tcJUSGx8r3o9ER1tX1lIMBGfqd0ZrmeVkI7d7oeJ5/JreO
d6bM3WOqpno/Fo04aSX9B0MlCweN1C/wIrtn9nFYphZopRtegtyyk01e52DIaxxr/TTZBB6V/Zxl
5NmO5oflGUPU98Z09Muhf3eX2NyZaQOxOTfJNs9/CTe9ET+nIl5sfy4be91wwlLZWOPMn2QVZ5U8
nJVdEtbR15yvgZMTBolB2+25M0h5Z47aBzd2R59zfwptyhFnJqXAJ6xHzJRINUsrKSS3qrIeE+UG
HCNcbWI56IBwbbvZjSsFdenWT7kTUDSKfdzRO/VCveTjnbpA8E8gX4NAbJyypwxaXXZ6qTOW4NBT
zZtEieZd8JyUy0XVI26kZH6iYvmq7WbaSv4YsDtvL0jUSj31RIphAN6JAs+ysOSv18nr97lh7nPQ
4tC5gF4F6V3nYa5DMNFWkoPLXN/8L2ntL880CDTrZ/0ojAStZPpTwrANCvN58rOdTZ4kOboBq/Mk
Z90foueqXLcV2ykcAATBmYPPqwYX7AfvQVdSnvfRTMgUuw+wRWoO8mFweQstLFJ2fuEouhlrevG9
+mFoi9eePMFCkO+0TI0VmqZf732bBH9dy2Sf1+5yaxKTmCtIBdBbYwkUgizHvSB3iZorNqxTXZvt
K9APs9pV63grPXoEHbTz7+RL+zrKlnZApNe2iK9ukz6ze1TAbs93RTo/TKipQHjIA1xWvdFD9oCl
9JMEv1+i4NrIySyyxevqbzc6N71kl6J3dm6Gni/iZdOIAVqw3TzNVcsms0e05912OJAc1YGt4fIb
9Piu+Reqafydg4n42MZTm7xCS0iaiiTqsfpXTKBUy3rJN21MrU8e4b+pc3mI5otjAuHFeTVOdWRX
2X/C5GcypR4ymAmjBFKUdN7+/rn7JWQjGFYcrq3pv/ZBB7meyP8mlxM2Yu9jVrw+F7ryZgq8ve36
e9IVdsjcz3kJWyFu7CGiMvrXY/4QzVoTWFdBWfa+g8Lf3V81WsJTVevP1W1OQ8Xzm9amemaTK4dT
1rr/PFPkBzK/8td2Yi7nJvUxAY1ydLV/t2gOr0lnnh0nOBmDOhjF/D2U096fxpNLsoFO1ynq7rgL
ivhsN8QlcfqAcxcr+UuaLdGmtYRVaHAgGOmG7/63LzAiEEkeNhgUyD6Yiq9Rlf6DyypPGActYVqg
LtRccseuEHhJDd0kS/5g8HkxB13u4XlkeXt30Khp5JtkqD6najgWfvfgp+uVGNVDNjk/S8VqFHww
qRw4MUl5x73sAlIBI4s+2HHXaBqSX3JNxg12EoMYY+OrTJsHE7tl5K6pvVvbOt2Mfs9hKu/6jX0P
Gw8cmxQ7n+BHd3ltGS4AB+WX8fZr3Z8Gske6qXwogvU7QRDpU7DIEIFv/kAb5XAZbrzEAwUznr2g
PpdKX6UV3/ympzjk6bPFcquEdUqs+r5O8b0AqahW0AfE9H7mLK5v4NgvgKToNavxgSqJbIemfNIo
OYsLHFH556m3n0TinExWrjaD4R9LI/jw1vXWzuaZZOd/ueW+zp6g9y/Gk30PoWAz5Fy18xvJhGc5
ORdMYS2pGWhBpVceM7E82UOwN4vuH5H/Pqjo4RGB5guzIbsMHsHg46cTUHzzTmQ6eK085+A0zrGg
rNws2pr42JLXJTFvyQStoCgOU0Z25ELCzB7DJbyVRkbeoglDl+rFVd5toGrfZLl18af+x5kJNHQC
e4XOYPeHCm3qwIDZ3GLfpVDogC/htB8GKuEl3vNEg1xny6Lu7ZrQJZI0XYMcDHdxfiTf48oVBs/S
nU7Lp0OqfJyc+yYYj9no1GfR2N22GjryLIMFCmuje5xSmtI1cNv2UYx5/UJkbRppO/+ri+kdJll5
ceq64AIQ4qG+W854lTzrEFzF2RwJw61Hy+I7outrKRf5SeSx/gBOg4Ey0OUJZS5472ZLwGvSZdi7
7fjlVTYRw6vrUL/q0U1/ZnXPqq94flq7BPWFplXslgpWTVbZ06nruS5J+m6KTWJN4yOfavddYwtg
dmJ6mlF9bnW7QdfFDQaseC76Ij7klTCZlCWkpFj1Sk5EDyII52/UDe59k85fE9IT/fU6kG7zFLt2
C112tIHCK2d68XVfI12O0NU5rrYy878pL7znUSTqg+BRAnlAXwDqm5WI82ObOx1JPo6MyQQeqvJE
Y0K7W3pzVBLGxLWpxnlru02+p9rEu9aNRHvL1jVPndIk1A+5f/y/s3J2yvSqJQzYehZ+mJALe+2q
YNxZU8tAnRTfsMpX87qOrbc1rcnccnmVz8Fa+b/ZbD6m8ar1FqLjAl0ngy1SOAPpqWkg1C6AKDhQ
sVjp3qdFg6Zmt5FwMRgLg44g9c3iYFkxY8WaiEy1zGZkWB4IzcTFHOrkk3dIijF7U2yx7LE/6g1k
BNAJa75EgKYw9PGPYQMTNbK6O9hNC+tcWAsU7sEujxI0IlFF7LX9SfvE+nQ7Zz6PcyXeczmTgWjk
S/FkeE28bQAGX7VafmS3oFrxCtrzasok7Fl2+CRdoQ+NCUhJ1cb9eXAG4DmE0F2VSqorLmvnlBel
eh8nab+pZmjPS58BL05KqAn2SMgsm7IbP+VmMUGfhnZBKGYjsV2TulygzrO0hlLJAd3FyKVAtjaO
GMW7P7fgj33XPNdzX0d+UtShznCguEBHtknflA8m6yW3WdWY5u1+iGy+wmGtqM4rcosPhaO6ba49
E13SG8n9neSRaHpCLKnz1H94ksh6oskaNkNv9i4EksR/N0oHa2Ffa2IhVTyvN7uKTVwvvSoEmDhF
xrHKLNBRUPXa3zyZG/zsYDjxSatQN1W3J5K0P+UlOnBp2kvkNXKKelOLDnzLVHzLkT06szaYAyhs
XBtZqZX2UzvVS03Mz4fpetaOq8i6qdZgAOV192EvRuaAL+867bs1+DvHKRQbK+UpQfMPXUs20K0m
csSDpIEMCX52Hcg/tawWgkTBO1rnIJ3QN+61UQYbcPQSuoyl2QYuPQBjEvWpBRDqNCe/n7stCwFi
pRBbWiJ+BchcFZMxq0jHvXiTN4UBjvZrUKJeGKbvRtLI1KnzIL6qhrBrUUv3y5kXZom5WUSyo1KU
TG0eibRPIwIG9K7qZ0JEpdZQyPI+VmEMHWarLG57nw2I3WBZ9m6CG8GZDKvDM1rvzyCMaQvoAzkW
enAUp+n4Bc5p2Vu2Xm9l7EAzERRQpNkuG5N5+cZE2Up1rcJiZUm1Kt3/4B72J6kNStE4vsx9+y/R
SCJ1dakr9ewF1qXvxGvmFiKq1uKpzZcTLdxlzKp/quFMqzrrUxZU0mUxg83pEsqI1s43cwlFx3BE
GxYzQbEN2LP728WlZ5uvNFIv2jAe+jQlOn4pfmCBs+CT9q/EpXJt+CnI4qX5Laifm0CxOhNHjisO
Zj6mG6t09jw/v2oeXgsru1WBvtUdXBiSmaOZ67ea08PS2u3G6CnYfAxLCgw6M/BjbKJtqntB7mWv
qmQJIiiyd/ZT8g1YqA+zXIHCTRa/6ZCe43XQ2/uYnq6tp3Eq36s2eTNG+5qU7Xvp+P+grx0dv/hT
zmQZFLEBssplPKzWruNaWv7kNVV0N9XIT25xGe8Hr6pWcp0FecmEqWR0it7LNHawTSTSqtu+r5Z1
JY3vRxfzV5MsH6Nej2qWh2FFfCTS/XmqAZCr7F+yGM9ictC/s12rGpd4Vm6LqpclqlxfkeBcDxsJ
IX6llkV0jMh4oASRzIbsvb9SE/gBMQzeYHyglzwy9TvAuGF4yhhHSWSFOBAHHib2NHgvGNElRyz7
yYVLOtjKPv9TlR6HPzPUrAsALmZUC31qXE3TZA1kmvMPdJMqzGcf7BpkQiDR3qZjaDHoe+auLrbs
q3N7E+euJvvmFoietTCvpd+0lHHD3zUVbCGv7udqJpAaBlCDsS6HnZPG2bb1WtCg2LWrgisoawTH
/URz87CQj00sbfJO7PZ7ZS95FC9k6aVNpziuKaRLH8uaWwzF1S4qd7d4RrqrWkyA6LRelMZI3WSJ
R4bnOlv2DMto7XT2Ozd5fQD9PFwJ5HRR36Z+15rkUsP0NYhWDn4TOauDyOQbT7GiAp/7W2IxwW9y
g5HIcreSu9kdcZ6ub4NDiZkWco1mu+tfhTX+Zc80OMeeJzZqyoC5xpY8jZ5BzLzrYD/FE3f1jfrW
zNmc0hBJZ5MoBA+XVnqfymSKKF8CTiYlTsyAi601CA8htHFqGDp3ivz/4c6zVb2aDrH3qer+y9OE
w3yKt8ksQR0vzXLj3Pf+DtBtXjyoQBkHvqlJ36XuVpnfPrgdYHdVGOWhZ/U28ksPCiMEF1hsrXuk
NI+3DgLwo6yMTwKjKRWStHjN2IyPGtNDJmkDTdiAGL8o55Jdvyjvgmhpb2PR/YUlVoUVJEjq17RG
2ga+uBFz+WmY7XK1RutfPVfgTyn49wUI3K1/T7muim6KxAQ7WhbFg54QtyaHRwrJmy0zvvFycEh1
TrnTHEr4fLLVARcE3X+AqXLOwRA7ZOFtx8FytpwDNYx4JqtIImmUpoITAp0y25hVZewGN17g7jrF
xeJ6fTYHPYAHcgVjT5tv0iKXUK2+ySHK515MA6hUAjDna01E4n528PnYw/LR3JHTrZUET11g0O0J
GRmKORSz/PUoKfIOviJkefIYf3HlWwyI0uARIvDLUpZ2FOdjvylbsLkisfwQAb+7ZfyFMbJzwpax
bDu75oLUZIcJ4Avdff0KTzDITB4WCtpxihKDA5osHPgiCSbQWNaE97Xl/NwVgEcHEyHAdp08qknw
Clt7tjeLb/3rlFFhuxRymw987VePkmJYTWahgXnNiObdcgQ+J84EXVaCHTJxBWwX17jmUmmEWwjG
VuXMCMStuat4jRz44zsNyXc+MzW3xywA2SIe/URne91nJ5k178D9vpMEpao1QThWWUtTFfQNYnmK
ZjX16xYIKo+75S37ZJn/EiXMkKZeX/RAno9fTzJK/XxiUkbc2dQyioNStdy8hcZsmPh4LTlbGy15
Q7QR2Nu8jhdaq7GPpII20ydJxUcHuqfzlm8JySMiBruHb2HE+6E3lsguzbci8J0T4/86TKpxDbue
FxAXxpPbCTpUsi6anZP76Vab3W9W+9OelAX4nwq1HPwONl+qgJDO+pOi6gMxgSt2KZFWE/FrGQih
aXJPGjKhAM+IVxshOQGHzK4Pg/L+TBpkm+jHMw6KfKucokU95+VQINuhlphzLaN/qIUmMNvPLgZ8
BsPhWM/b+WA3KfLGOqdhixhMDTmNxACY70XZaAJJM73zcmGeTG2UR+ra5klV0sWN4z4HjpFHcsgJ
4XfMW9u4v8MguVtzuI2DoDdOXab0sU2W6NqAiWuaid/eSiQtaw4ZXgflTjg0+nFVWjcBwyDy8rvM
JHIZZStwtaXqks8sMLjGA0nj3+r/QISxq1nqP2kAoR1zShMqvKMQbZcmrCVcARtgAI+FJbgcDBto
+MKtYeCXpgdd3h1bfRmVaT01cZxE9hBXT9VkM6KNxXixvLTfu/gMQ891h303p9jjZn8FNxc0u3lZ
pxfETAX/gE/X6Gvx5iHvIY4rHbqAQ45GEgQfc+76BBvipx7Rwy6KgIhosCp5bMuiiuA1rvCf+LZa
hKKjdOQ6TOCcbcVMyZA048vcZdVpmOscHC4QOLGkPMVAJyPUGDiiwEU3SbWq0GstnBB9b5/pIZab
ydCCqqWbFLMFzO5L63ZP9WwOJyOYDOiLMBvs2OuOCeyYDzEQTukUvQ3hLK33zToVb+tQmbsiAcs6
Nal8ik3LjRR7ZmCQhDwGBvqLEQMzSEmLvlYTv0c+DMW/VMWgI/XYfYGiobZMgNgodDmCaVoi2gmY
ZbavS6aWchSctdWsdl1XLMwLpn5PLYLYZBj+D8geiGZBbb02PcE18TxAcu4WfUarzr+9OMfJ1Ik0
JON+eiwK84FB+ZXoeyQQb3nqZMB435h4S/yYTlLX+jcZnOCmK6aaTaz7o0J1Y2A4lj8MSmGFuL2Y
/T9aWQXnGUzDfYvzbDzWTe58qiRwH9DP5AR3WTNONpUrQ7Nx5VMykPdl5Z0K3QBzVLY0ydGl0Iaz
kFFRA8rsLhCYCO+h9mJsG/sexcocXN1F/F0Tvl+ORYZtYDAZBuDH6nyTEyilCjQaKyNl1uRClgoH
Qmlk6HvLbB0novxCPfsTlFdo5LFUKvQF9grPIgy0b7HrzQa8W6+wfdDC6NhLGoNFsIraOa9Tve7d
weU0DwY/wY2klksvsGnlZsp6/bL2+zophvdcgU4igViOh5ow/1c3zetzSyPw11rN5jWgsv5gB9B/
GrI1jQY1vpfznXoqimo/1srai9JZzzxUwR+dK9pabXf7xQOOxnntHv2lwzxh6yzSZtHsQIGNT1NG
uEIRjKi3dTq2LzlTmWcoDUBFEwOz3GhLHBKOtbdcW35ruxY7/GZplFhLvnUNg/6oJiGrZzjx7Zic
YhPztxD0VPrjd3V/oMB3wlKm7VsT5CqakWkIMM6nl3zJYA1rI/00vUnewHK4Hzrrx2sTNDPeBtXQ
fkkeksqCqlqVzqM3Tt6TrBvzte1T7wfesfqOV887w4msn+ZW2p86sIqbzlz8R5WJhl0lwWvcDP2n
7STrHqdbcwh8QYEBY2+HpWh6BTo0R07FZImIJe2Hi1izs1n26jCUthUq4DIfDYsfOwVHM3TivN9b
jlO+z6bZHyWc9j17nuJaMfeLCEAb/7NrsNSBS38eu131Ua0M6MyxW0JzmuWzKgbElNRJtq2cbYwb
zRwmdsoxWbTpAyP0gp2XkQZZMRrNPSfmvAJQDc+ld65OX6BcYzF/IBBvOPmem2yzMphfZ9Nr9tpn
dol91DDfvVKuZ3awKflT1yAeRHDNAQBqyGX1e7Z6Y0wxOYSWXU3oBaPAwdJR0XrFwe3ZG5uHEmZH
0xiXaXIgCEle56eofdZPIAwH6GHd9Fvn8KwAqkzHO2uWATQ5M0cyzrorejW7QZTL8g8xWOkZZuRM
DpAkUbCuR9B8mnMolKmeH/Us12NsWxqQaDOD4fTX/jLJfL2ZbUIrUNTGZdXxB19vaOL+uvLFb+Px
AIYKz1iL+R6kJqg9a22nf3Sa6F6l7sa3ZVjyo3Sa4D9fahkmzJwfRheJhO4ehyrprtNFO2m6h9vg
4o0o8ogGna94agQVh+xgPaaDHbw5MUUOdNuGN8lc/VVgIE3677rCYzVT3lzsrs7OaVu3D3HceFRd
0Mv/zillfSeK1t6uyPmQltwGt1gqpz+5UZiPY8Dx2qwWuA2XlX/bn+VPEscltL/EebFzz/+7ynmI
nCG3Tl6TkNB1/55YCdl9iCggxdN26q4eYYq091a87/2sfC45lL5qPfnwgHz5Zxnn/pKmdnvQjIAf
zDZzSc0lXrjy1+krmQQkg7512l0roRgHdr++kT5Yh76ZrE9ewBHsM3d6sFbHHMCNWAv0s0DEUV7G
Qc3wpihDl/T0cB3RHNqsX06GWdzRhWmyK+2MuabQww0dygwdtabHtVmDXYFGcOtqo9o7pGiF5F3B
dXXtdK8FF2qzSFyHrf/f4OLyaCiHL93QBj9pGew1hyY8bVPcMtnMG3iGzhZccnNl2AbBVFHZlhVU
W97vhHyEtKEjMfFyLEuxS2LGt71oi71PWDe2PZ6Dou9/4tKTX33HwJTQIpzXk+uxI18xi3eKdZfX
FqIizU2U5NRMQPB0FExTx4R0dp+yJpuf3F6OI90i63BDmw3rsV4n7yWHhLQFHgCwSi5LmMDjfRuC
5U+H72DrVyaej5r/E+yOFGbV1OxtPiEUiwZbYuk9w917z6pMPBumHB4M6cv9kqRpmDX08uMCpRVR
dVOVCCY0LX9lU70CGKNbMXIoh0GNlolwQ7xJ4wvx5boLLDSrH+dfw6dP9+LYCvVklXszC9zDZHgz
sDGPXW/A7CMuJux0QbZSwVu+nH6I22S+rNPytuhKnKxmHE51zJm08WXvnjCUHOB5NIgQTrnJhPQ2
FjDPDR02tWYX9Ba4elmFmX8HJBNd+5TH7vgfb876lfuOG9mGO21bhzySoKzhrnZ4FBAWp2Nhdz8k
0jEyWZzpe14Dhw25+M+onb9xvf4GfGi0JAgbjlu4z+MUnFj+etUNe99u9S+g0AHfE+/0KmDsrjkY
XuZTYq46SndJ2Ir2jGvV2v5zUVk9numi/IHQyfzQdOx9ANJxoIWB4eOaK4F/ZJ5v506ZW/zPAHYJ
KKTKyS7JQECEc5eim59S1PsW67LVZeD8zLHctoF5GDxx5GaDp2fg6KWo3Mc634qOoz+V7326csVa
y38c4keV913k1+vfZe1Cgi32RR2crW5kM+S+44l/THpxlPGfHkilmpk4QYanyYT7I8ab0btAhQon
BZWHMy9Bob6DLr0cULIaSKL1ZeURS5NiDutNTtMAI9gxGNgcdUrvwnrU/Sjjf5rx0UxwXO2VH3JH
+vKARn9mvDrZcRoFuckvUfsAM9ObHLwbi/d7M7bfVldfPAvGVBWcbGhKGTDSsc2uRc1/t8pNIhhR
Nx1Y39Utt8uY7QW/8VKKW0Eeed1kh7ZWR9oAvH0GFuduV+USZTWJxH3gtbJbujaCTmpUV+bku5mv
2xrPN2uJQz/Ali1yvVHYTvj2shZqGkFyhYmGCUjaDymzKnSC+Q1LDus+gG9djO8Tb7rRb4h5BSKp
G72RjdB7T+efnSneFccRONeVjfkNu7wQleKJQfakc1L5bWqcnE427pjjebr7NBrO4WBJH1yZ8pGT
9P2GNcqn+o7PaZzcVkcJ2LD+k6w6RPDK/dMPrUHH3S7PQ+4CU9fJqfegDXfduuOafXZ08mTFbbfB
0GcczILNzjtX3NJMi9fuKDXGMMbBT3WSRavhvuVOz0io+8ql/i5FehNZ30RmN+Pjx5cpKJM3yhwe
2mY9jyC2osYZIsF5tRFUilZvhnK0Q4/ubWtPyYubp+8lHKlYuXTv3ltVjQA+lwYAqTE9GEvO01yJ
ZQv050S2+J+kqQ0qyM7EslyYQxpS7pnvtUovGQZetpYVb9O4AlbRZ8vHgesKsV0F9D/yiBw/+9G5
ePan6QuN/ItLdNda6m0hr5vuvq45SdHxK4MDblJLe5MyeR7Wdjd12Wdh/NjkhPI+1qsfMoWMWkpy
/I8Xy182q2WEIkn/9PSdahUoOd1nvepHGRhMBQu+aP86+xMPWjjnCqen3hdsKBczvFblON+zXfyC
fvmJixXAAsavTu6ynBi0FFI0H+2Qr896bb4qPicnRuPo9b9OkvVJnnvRlC8uP4Mc+zwmnMIrs9Fs
TM8TuHtndSJ/cOgpzGeH2K57mGQ/xAwelLVb++nqJOlDPk3zxrM6Jgy6/m7QNbD97GhUzsIz2ex3
t+3qbUht+nKgQ97HOd7obFuMNqmaQ7sZHxuJKUQ6keus/3l9AgFxoX2mRQW5+2XUH74Yt4JFY2rH
58HLX9j0zpZ875k4OwyIqoRXVdl0smu9y3F6YI56Xtf4xcDSVeTp0zhlD12ptpW7sOEpbvUisPW/
YqqLRo+ZCJDEMPbA6AzlcViAPEPzdiys/NLJ8QGT72rFy7nC1YY7Zqmy95JxaF4EB5GyvZyrp9zz
dvePKtN6zyzowQfEotKRUnsNzQ45SclNZ08PQ+EcqzI+ViimmTMege9yrVG6Gs0X47WHldXn++NQ
Qil2fFbPCRHJTGzsekkYh/m0MtW2kus1TV8U8YL3BWrm42HL49TcEeR8PEL2T2mdhE5q/WGZPGFN
O+CPJU5z9cEeMu64Jnxeq9Q/U+8xWFmj+/uW9N1exNWV3GVoqW4XujWXJo9APxv/3X/HonT3iZHs
dZJHZu29eRwphZ3lJIpogHHzo+lWJ1n1f9kKeRDTsA/88nD/wb6cUKn0+/24RRbecd5sgwQso1mc
mWpstKClVs2+IAUFgOGh7vVhssbtaLbRaJcndPpfmMoHhgRgY2zgpY35SIr5tuQ0LpZl7+SUKLnA
ooWEpbmktZmG3dI9QKqpeLLu73YzUrON07HNmP7gnu6n+MLNqfjtVWgxUikT9V60zlO7xLeVqC1p
S4Z9LTJq+8RW8IAu+Jp69rN2hjdWK0xOhXw3DeJ9zrvDkuUrGsv9XWrMM6ZToultk0Qib68xSG2o
iR0MX+UvZphkE2esbmijC53VCJiG9bibTQGrS4ZoZfs6ZbGhDg5zoG3O+qbfurkKVy99kol/yLP4
nZrsFidMOHkBPwyar0le7souy2iZUnVwhsDaznhp9m1BVeA2R36Hu/0Onp7VQ01vMsYWlfNcq+mh
ModL58j3Fj5kNs9tpLT4T5fjW73WvGPduZyyN1mVD1OnvxkBvqsW3npSgspex3cC8Q8c4OdmwEtu
EA2+2vGJvuRfasX/gLW8msb8tND7dfZwNdZhX+burizFBT0SlU9N3QNLSRdh+WJbG+ve9NaeyByW
0GZm8/dfG3Uap+BkX12jw5qVUmjE94cqU+wxLAkdmZ6xEo+WCgenecV88dI662MXJPG2XVjcypZx
n2fG1YWffKCyui4ccCxQOR0LN+vwMC3NcSnRVwIwCwHRTh3ft1Sp524OuOWIWeBW3vZxg0+y45to
uEwmRUJeRLpbNCMiv8ThHwtw3ngptoHf7/y5PBVjfENTfsUbeFi53kykLTYo8LsnnaUZ4DP0M0cw
Zzyc/sigzCymk2suz501MnREdqWz4PbGUtnBzeQVSgza5nXCC8zpa7wHLAmWY3kKCvXGHIcwigaz
lcUBjib00plq7/Tiu2PxhCNJzpusTAU7P9l3bxhMWrijRI+8SNN4jku+52NiXkwlnqVdcw/P9i7r
y/9iSiLJmZP6zojf2oMUGa8mNMx5ZxDiMCbzyj6cK/kBVWP1UVwfa/8ZV8OhqsQXcxcrSk0WMO7f
wwYMVBtXh6LFgTF4cEV1kLxlGPJJ73yUdvevYnQU9wlVGZV9Z80XijBWGKzpNI8dOUDDU1wV74ZR
Yskff3N+0nEaiOd0erN7mdqU7I5Z02cpIzKy6Z+ymHm5eXC08v79PmPrHGPAZ8zks5n/a1Ifz5ky
Hqp5PQlt3Q21/2Es3RdpezeY7sVgH2qnfkLqOrCCeH/uLACxHhfimM0nZqkvDqe+zY16f78rYCmm
j/dlWTat8eIWH8HEdZfsmj7YBjwHvPsUm9hrJuj0IIlIpTizEICURg1rcoXo+Cmo7EvDXSaa8dVa
0sjxgtDBb4Rzgo0CLzRUuzXqOZxZwlnuFe9JGvFHjBcRt5VdHbxpeDGdqzlDea6rTwbIkVb3IHr3
0tCborJ+8KOTUd9jTu4L3X1F1ivLafV8SrExxG52upsl8KvEA7J0Gb/8j7kzaW4kSa/tX5HVWlGK
2SPM1L3ADBAkQRLggE0YM5P0mOf517/jrH5SZUrd/aTV22QZiyQIRHi4f8O95ytJrTHFrfxgD+Yj
AbqRFvUzMvm91cVXbPa7AO1LTvc9b7NjTr2mEg+B4eDZ+9bGt6HDxKccW2VD12+szJXbyJtk8pfg
Rly8KuPs3Q+EUoSsG4gmfmRthWhv+a5aZoVa/Fx8ttxdTyUzqzjw0fE8djETrBsMBjgkhzE/9xyR
YV/c8rNSNzFVKd3gkSL5wudoNxlcLrV90RdqQetigfYvW8nIW2pj3dL0bOENspbLBtWH3Pp52S/S
IEfnlZcLmyfA4SjnpWORvUkTCxjnjx12u7CbbiVgBwS4L36on6Q98D0KOIO4Qfy1Em11Vv+19Wyb
sbEjJViNNCLqOPmEsX6TNIis+WjILLWbkdpoK9Jt7+k3lW3v3MleNQIhc6E9pSb3kweod186pRvE
lKPSC/es/ppDjJX3xaFCPaSsWGZt3UW9dwhKrNpOoL+VebaxOn9V5s4On8R2HjPAstou5BEShMwu
ckxsIE8pG8vokWXDbaEv0MhWuavuakb22m9Zf4eGAC0Og8TNF1MGt1oSbAcXVUO/DPIXt6VoRpat
BfvKuhXtJ72TZU4xl7c/Y/WiDr5ELbzKw0/IkCtcyReXZvFijhm6TCxWtySQQb60yLx8q9rPUfsF
zXDbz7a8V4f6UAYrIuPQKKslJVVGivGkTtOrCR7MmPN947U3QWJgOGfXCMsWaU/ir0uZsG+pUpw1
0eOm4+UytPtI9YRysXjjs47uWc3LwGHMxClkUhW9BvVEudzhkYe2ZRsLagLb1rG2AQqlFYacAl8J
6k76T0gGm3gZMJIvTbd8ZQqrWqf68NkrzSuXI9btJ5tlZfs4jYgbJE8udbwFuBkHrioKMTJ/GjIE
a8tJE9Y66OXWInhOkeAGiGtTHjpdzaRvN9GEshfJt49CcVsn1UD/qNAX9cRmJqB3LiIx42f3ERpE
yJeIsrZRXAAmhUFGavjcZExxr9GSq63Mhy3LnIGtMF1cHc7WkfHzaFr3WW7e80FGAiE3LE8KXRKm
ySbqtIPagHi4HNrXTRdtdHoXjDLBXoupgoymY/b02u26B6k7Z7ClKWNOPPNHShEYxfdB0uFP2FrV
KjXkSKFFZ/GR58PHm5Q1YhgepdtTjKNOUBRUHeuPzFbqXcLtiuan2vCCO66pUYp56dZtpjBIwqrz
VZBYKI4QJvt6+56m2bwzh5hNIRM4IqrOxOgkr2WNN0gK7+RnqCX1lyIFCwSv6naSFS8xRq86OzYD
KUYEbuig4t6yML7lN450HjMdy64rHpljTeFF6z4ZeP1oKiVwpL9Ms71P80vtvTrmj6TPWCzJurdW
jdXHe5swjTq03p97Sr9rjf7DOZqhzQlpdt+9iUpkps0owaaSxvGEOjN13eYcVHm8rQeMu2bYPhsT
mqrRZugn4+O+09KyEc+1/ZZprOn7XJXzpUA1iA+7nIg3JHVfd7Sv7swA88lI2nejktVVsxuPRlyi
ozySnU5hxe+rk2sPlBHKuqPr0hKpIBqq1vo0dTfMWxgWk4pMWICMXK4YVxBPqdzNvPPtmJQRqszK
i+8lve1dm40B2bjR0eUuyMIc+KcBvVU0RLOJa3+23yTl0XjbyML6Plv9nK5QBlLfjQWj/DqzPaKv
cs5K2cEZNCFpMSRR6CyacGmnNVY4y3vvI7bOmiF7cPURXSFTlHnM/IvuyqDV714gMd/XxKWLrpNw
gt1y+NRNpvAtyti1tqHGeDmbgeGLTPgYBlix1jYrnHifepJGs9WBTlqYUlrVMvcT8VQJ27hJ04IT
3JHJDo0YKruwQso4T57OvhYVzNOYjK3nwQczkRgAgO+du8jrxnvOSQqPIqofmnJ2nqqxj+hk5QTs
oDn3nl87OythzKH6jWbFdBR5w3fCFcqJdGMPA8WAMSjC20lzim3HLiXH9JW8KVs0xXgCDXIYKVbk
1MyXTlJjBDR5NEoKfPONXhfPth3cKHfUGJQ3ORHwTIXGrImEBRpF37jPPQN7IGLnRS/KB0oclBU8
71mM+Bb7dK+eTyN3Xq0K66bWb7CHbRnntXJ0b6vQyDVGLrgNzQ35+G7onWPgyhvN9V69Wl/jJdw6
sCG1RJ7cwkVeMOzDynyqXfGMQ2Nn2cad1aY7y9X2LiHb3Gvvat2pEoGP4HVhmhTjXZgKeXufhoxu
DeUVwwaOEp+DzY8ZDlmFRKekjYtmFB2HUk25Xnduzb5r783BvGNMyQEJfbptJZq1tL5hifsU36q3
PtI2BnLHuZNU9UJ/j7gfMZGQxaoJ7afUC0GqmRRHHfznzFRwU+2+NWJyUuM+s+FiV2gdIn63d9L2
oEO533NWkovY3Y94gpHR52dm3TzCcgVNYj8kMbV8b7wZ+/aSpSN4a8IZ1LN3vY9PBuIFLmWMjmnz
gFAF8aIbI/WMt7PXb0Cn+MtqcuoFZrP1VwRmWbfS4KxCi7+H1Hz6Kilwsmct2vu0pisT3fh5dvH1
8q0vUm4Yz3uUMW8knu49dU6MVbfJI+8xSLo7FQjVnT0tnbFFiWcU61Ho7+pTJ5VxsSb4aqnzpo3p
RrfzZ9Go7S9sj1mA3boVGkggQz/4VfEjYLTiUMnDEIsTRWEUKalAMcb6mOz7qkRHZlBWIOsnMoFq
7XxMXKFU1C8h3WzSzRN16tu+7dFqmzvslmg6bA0FfvTK1cphhZhbJr9tg8FctXN8iTnRsafvMhaH
ostZ4F4yVAXkVz3mP+vqJdNT7KX7ro0uQZR/IsIr2O7TfQolbiIbRLy2TwTZtkhPRos+HM8C5kEf
awGZkemX36tqNFZOw/sP45maTpwvaYjuQfwtFfBbhAm6SyYbuAZiG0gNh0FPKcuQSfpRcxTINTqP
E5kT4VvpdXTgR+WWwRi8MAZ2zWZ67Sdx1KSz6zsIdXJYW552r7fti8GzKskwicdpB2nfVQnGTQCa
aOjT2nxfTwz9aQMPRVf3OrTyMQvwrCO/eSg14CrW5JHwdNaO0hDC7Kp4z5EfgCtJbmK7nw+5WZza
EvfimBg0cBPGtmbhyaJHZoj2FaUdYXNVPHDxNwhdwnWdeMlJMX0b2jXcca1clHO41YfSWfZYRrDY
RagLQxLzOfxoHe/UhhSfZ3BfdZ4fmsF4QVW8LersVLnvhBhqkSbLESXZOEX0UcRhMLQfOKku6n7i
JHzU2NvQtnW72kHZkyXiwa6zO49L3yncnLrTjNdwHhtR3Eb1+CJq0nDNDc0HR+sumQUbMndXah+S
EYOAqfMYOLWz2nsLwxnLtR/vDB2RdFXXD+Yg39o6uUNIc06r4tVj51Jfl1wmxGtHCz6horyXXUHf
IR+Pym+MAeEmmG1covZrYUWAK1QFnHb80iu1D1n4W5G4JMZY27PyRqtaFkJu3IP8eEOinq39AjVs
HdaHiKHNwRzyOGWtvZC5BhhHazwk+90dslZ6f/Va86eH0Jq2ZdkcSzku/blRM8CDchmMxnfddn0l
A4LjECBFdjF8qcRl8rx34CnXDCNXG3X7tvUOqeE8FgYPNfJc7BJs/naD/k3z5xNV/o1v5AnvP9y1
PhfYnu1t3UbYE23MskTEdLXRqTqbRA/hnOm7EsuBelW3zB8p2G40Sdkl02UIWcA+FgjaYY3SmTZM
TIY2lM2heYQrhmbX6e6rMPxwhvokgFiKMlmNxrDMw+Copti0ZBp57W71Kd73yfxDgrLzVWrfWYeq
GDh4xvibQQSe5Tx+ZkjIxpE1+/0euR+9UDTAppUv4yDaeYmghJzS8Qz9GzG1e0m5nhv3kIcxpQrh
EUgU3qfl5UhO67w/z02AXsTpcNtFe2F2/catJIW04mBMVbpsTASFhTHeR/OwGFGrbL1pTj48ozma
ldywy31YGblOV5n3JazSBXrvCgVDtx38eVsX1uPce/HSx9B1yHH4P+VNIR7QadICFtNDa2AuyXJF
28+D97mN5TITkjhnCMgvOwPzAZGRI4pHO+q/qfcAq2QbaeIYGqhs6Fh/D3FLEXkPrKN6kquIMchz
Y96ZXoOJ38BI3YTjapLh3nXnc8N+QVu9wu+BlgzhCkYS/xo52mOaDXswOIusEHQ7rTvJ/9O18bEO
aSDWDmF3mF9EHGHZIt+ZMsgerZoeQTcGvIMM11US2WvEqoJqqvkD68JaRtFtX3eHJvpWIqTE8a7Y
BvEW9Mmd2lFntiMLmUXCvi2GbtMaPoB7hMyMHHxIzWCLy5xqlBlfbC19k6V9yfuMbRVzqFHvyIju
EdIf9Iwik1u/goi4HaL2zc1oNCnO+tZLWVeDPUI0zq9VgOQxdm/xH77padCuo7A6dVVzN3QUOFoZ
HzxpWWTBqdjGTaJvzIYCeezajJJLbiqBBn3oOU2DjogkmNQ5GvlPgSUvHepiOsoDrNT5ti4tpnJ5
JeD4Gj7VrG20fHoNp/BZC72bNOhX4+DfFG55Trr5MpgehZmZY9iyy2oX5EFHE8xcuuDMFgUzW3nE
lF786OUg0HSqd3WNmBYpXv6k9XW16Wm8r3oHxkvnaOO2L6AozW3PEO26hPcU+IW7kVrFwJegnA8B
LkxlNQC3hN4UT6fuBBuhZ3BstJ7y1MR0cldwbWiDp7hIOd5mcuolfjXMUP38TdSUPXp0Bo9B2c5v
svWRD9kO5NlxEBzYgXOokb19FI41vPtdHq1stx6eazKVB6zs084tkubQ1wMVNBGLWRUGDx3zGXdh
Mzs7PF/UAwO6oBvXyYKVEVbJwXQoFThJh9a1D4ZyF+ngqZjR0fYrDBzAoiaaFXkX46AiU6vekpYo
kAzZJp5swAwdSnwi5Iw9jm4jitb+IPWt14X6jY/wgHgg6xHs1HJfUgd7pc38o3f75kbMZbssIi24
iRPoIoVB0WM2ZPTU5t1wHDu8umXWor3LaMZTMUbXMSCmIg4ZjhGbzUHPqcPTzn9j3rR/R/rUrmch
tHu6ktZBejIFUmwYe7eqz7UzMk3ET9o3RAXlci4QC+rEG/eY1KDq1/rDZJU0nTv0hBWtkUUxQGzi
nZP0Bm6xZpmhs9ddbxkYVM1CCQmlGsr4bkgxf5CApS+65sVE0q31rTAEg9GF14S4/utoPTbxp85z
u6AjNp7JjGDmhlTyPB/Ku+6gIShwFyypQjQIZkIqqZkXY+b0QHqp9o45FHLZeR3NaZ0+3FhClw6R
ZCECp/IblBaMEsNz35Hk8ehX8bCTsB6W4xxEBwcAxLaKhmSfq3p6NPvjp1nOVCt1tkmCjdBbTcp0
U/olj1Ts4cYqagw1WtMjYGhiYDtRODc7xMr9oXDk9EJMLZaaE7zijqrXfZVY+8DzWjx7IyQnI7b9
te1WV4eC3QpRXrwGa5OFC9t3EbVPmRAYXkHgxbUeok6G1WCGyAhjOETb3AFgjqKW6fOxme3SxHzU
e8d+8PG1LLSZbEBEd7btMzHCkO/wkc4kGViIpfPcTBRiEPShUSm9eGPz5VOqxeckSd96Q7d3ca1G
GrfVI/CYd6fPOnZGnElYzACNyfLZGs0Y9oGePyZmzsiFOdIhkBCZeaXIWe4jarHCsRk9Z1fe8l9r
MlKtscvuZJbGQzgbK8/B6EMNh6rgTmblbRphM5nD04wtwg5w99I1I28OKwnpOln+a2k1JSw6zK2G
Yd2qwlA1Oh8dxdfaz64epda5TeidE5VOqv7KCsA6NazHDLNUp9XVfRsjzsO/+JwoHJUlni1sr4vW
rpsVPox0JU3q505ZXsISj72qFfnN3ZRlYOnybR6VZ8cvYDoiUkrTJRTwNbrfS9J2Chm1GmukJTJe
JYivsdC3VxHSHMS2//CPqaJ/h0ds/kJjtRvhdZXRMyrAjy46K7wIq7f/3Uv/wl7tXMLGKQJYCvrj
Oo4VGqAUb+7/7sV/Aa0aYkiRlCfpyYmyQiEmocTU/4RQ+/fglb8wmhsNUWsS8dpFlOHkCzxsTE4l
1jFP3x8Qy3/7CYHa/PXf+fp7UdKYkGH7y5d/PSMVK7J/V7/zHz/z82/8dftR3L3D1Pr1h376HV73
b3939d6+//QFMQoh8UP3UU+PH02Xtl+vD6RV/eT/6zf/5ePrVYCNfvzlt+9FR9zDq0kgTL/97Vv7
H3/5zdAN3RU+YNN/+/Mf+dtPqE/xl9+e3nP53//Ox3vT/uU34f9uGz6kCN/3HapLamb88PH1He93
Ek3gH5ZrmZ6hlitgtTb8y2+W8TsHsOn7BsBOfltNJm3Qxalv6b/77Gue77m8mmnpzm//962d/sCJ
/nFL/g601vvvsKOoVnUFb/0TdtRuwsn0BuFt8ynsqYASRRo9kbYB6BfXhZ0sa1NGq9nK4YpEs7co
B1us01lvdnlqTDd659QXvc8BaJbtcNHgKO1Mo7VWFlyJ79AuUZxmMlmbVaJvE8SCSytgC4xl1a6p
pnlrWz2gHfNpcS+0kAUmKj4yo5hamHTUhrxw0Rj2d5lGnwdRp0UfhelB5djhh3RD/Ql1P6IRJjsu
rFHH5zhAUNEq790M+1uavpwOYIIWdM/uisoJN2XOVPg+079NDQ64geOpjf2DhWR3jYYTXsYU73wM
un03V+uWGc7kY719CtxpZ2kQP5AQYpd2a48SVtTsrCje2YF07unroWFm+NkiEP2wdrO+PcAnc1Z+
7BOz9tOmiLDuy1bVLsfiFseITwuu/j4O2jtRXbbK47HauDpT8TwrZMhb5OzjtH6ZDRsVrDfh/847
8KIyGe6QWRFiSmlA7ereiim9x9b9w/HbcVvkpc8ME+wogYMTRaTzuHaS4VYSKi4SC22+leawQbv4
HsmiscnL7rGvUjqGVbnye6a2iQ78AfYWaFINMbMrBadTSDTuhtpT2+LA6Ga3up1Ho8fak9vPEDmA
CXQ9+fCS4Xn5vtXNNyvIvvuWBSUNp+egO+1WoOoLOkRCdPzvksYnwNJbbRPZGWF8Ve3x5L27dXgJ
3GEd5NXJyI1xU9P2XXQDhr9ZVwKSkjq+EeLeo8JN5Rg3AJLrTE308JpFUjv5bepTdMBrS7djdP01
9Thtm+e04cK0C5RrhhBc2jj48vo42wCbYmnXhy4w9VUa2+SsFY+AJxlZl+XuAJ0O45lhleO2NXVK
zSjbf/RBjBalGabXxs6KBSg8G/kjcil0Hxmzm5LDMLRMI2g9JAGsBpRBZCdfm8v/aJO9jb5jyi4+
21+30J923b/7U/8fbrRqW/r7W+zmvS4+/gXi2Hv+o/nzXqt+7Y9dVnN/Nx3HpcRjsJliVbQ5RP/Y
ZjXxO6Od2X09yxdoCQ01T+VvG61r/m6xB/NNk2GLgk34PzZa11Df8pi26huWzr/2/2Sjdfnz5X/i
nR3bMdjRXZv36PmWgBb1837r9nbiujYm2aZCowFqmBSSklAi2xetcGDSm3ixuqhaW6J9MKPOW/U5
lV2bmnVRMk82Dmx3pQ1yNTqoNx1YVysvLzYw/bE1pccwK09M9G4WXTi+s6HQb5HlWtooxStc6mIs
x40N8QRrk07BXCrU0KLqPia7fJgaDGCDdxQjcAcCxVvN4tcsUZ0sVBjsthiha//s16O+yJCZoNrp
95WeXkczPWS6/dL52FhNJYOwtpWnJSvhDBM4FUDKuCFbHTl9IPOrkRRXY3ITIkn/HE3frab+J4Ru
U92vXy+za/oejjadeyecX2jaeR2B5fFydPO8wUXnp0eLgiSQX50uuItY0w/ou1JjWlohgTeApGVb
5Z+QtxqoHqi/uRaxz8WNBBfdL2giV+ZL7qtWccSoBByckD3OotJwljq37YQJSPo0uRRUoMmyY6h+
r8P6yJVM8G6EaOmsKlrV3n1ddUhDQm6/g4MryBg39vUuSy39ns4vbiDOfRV+xn1w7iJxMbztFwXY
CDtkyy12P3kJKi9d1nPCUAaA1YmTXxKHGgNTUUirUqJ9qATKZpnTzGP2d7MxHLB9Bn3mRRZSfbX6
aN7kAaIBZhUsO4my3bnWRXbK4qBZSKqRvgZdnTrcwmz5IHaGpX7sshtfa1FPtisH5QPSFtR42AA1
3zvXHTd2jjI6FPnVznFMDXS9R86cvTWyj3KUvHQwrpBN2g3HFpQgQJ5bAxk5DYH0ano6ixuNT1AV
j3TwuUOk1IPjXbtC3hIL3GMOOTlcm7DRPqzcOzNxBA5VcW4G1iMPHoTYAtGQnvCOhozrQ56zthnw
o3640fI7CVd1OXLh8USKM/26hRYynE49VRwp18oLgcmN32WTn+jrfDJQ51yo2hddLwIUv0N3XgCz
wOE72fLTpSsK6Ig/Bt5m6Wnt0fKRFNmsMrWu87o4mSmteaPlgaZZnqfDN2dCDjFFvofk30CGV3xS
juFC6PJzyotd11mXWn2aLmEn8Kdl5NUvjQUcExDW1i1RriXBY9Yk18irvJVXB0sdMd5CM/jcWhG9
To5x6zdcWltGn5WhpJtAFZPosdfDVy14alyI3XGmf6oPAM8ngauIn6qVOioIfTnYcYnCRIej1MhP
WtUaZ1v3lEqwjxPSXBOY2KapgYZGpsnJOp4okSxLh3ecaHARun64hRjy9LX2e5NLY1UmDYsCznYJ
b8x4//p0o5P8k/ER3s8TptSu6jiUPiie42Q3fUttB3+OYjUooVFHBaNJYsqRI/wHmb/7HuHOrAFx
KMyjwLSECXQz6TqSAx371YiiA/vBqShauYhmfKmWAk/W1GzDNMdnOnc0SbobfSoenUfdZJ1QJN5P
7czTrR/pdugQCKxHoGtrKwFlYxgfrc2f1GsPfxTuSUG3OkfCHSrQWxQB/gq+Z3SthpqGLPyfaen3
2f0IPWR2t51prXqJhLk1jl2ZvYc0jDAnuavY0w5ukr1jyRgWyfghNOMyp+YZfPTKifQODQRSmNbr
NThaUNiMfhew6qgQ5s8Vccw8FzDe+Xwz70uLa7nIRYS82TiaQ0Bbqvlhq89bC4NIxx1/eB5pLTU9
Pr1LveRPJ/bfMo+fx2P8nIH+ca8sYRm+4ZsGZ536/p/uFZfNjOaITqoszYvP51KXqdWMY0kHfS28
yxCmu64wrqlNI6aMs03VoL9LionK53hWP+3P3KTRwp3kp+EeJclC1OY1GvANpMK8zBBYHLCPmkje
Xegfhma/y5xL3kc2YO+Eq2XQ+RaTeGiS6t2il2X6fDthY4+q/NuotUoPxV5evBtOQLNdC58ckb5j
9YCHJLL31hJ7vRZvqcsaAgeZL+CEaJT2AJqNPjJvJjTTYliIgAtIRgem0N4PuKIWZoDjyjBN4MLt
ohD9yRick+nxSb++M0fFg5M3pxkeGtwqnLkxUb45TovBrf1l5vOZqeoy5gJTFDH9MS+M08i+hrBj
XTnNxrGxU8BwA9MyuMy4nfZuOavOynZuEhc9Gp9AjwV9LHSKroR5ElYXiH8o6eYIazSD8Yg3IKQ6
5jcxsOTj2Jw3lSpfm36QwOw32fy7Do9n8lanyd0/Xh5fk8B/jo8czg4Wh2HRq9JJa39aHXqnRdS8
dQOHkuI6RceKFmU2eKd55hq5XfENL9kOkImPEgvQRV9BwlYPXcGalhy5ZUBbzTQuDCZ4LxL9+PVN
I+IpbGNulltc8E2vHV0cMS6/q5/sGApPczN711L+hKWzRkx7K2PQLEmXvpetfYkm8xIN/smqxanA
7LnQw+YUG5Q09YSL1Wnca/UGism49KZ+tEIWqMB7Al1BFPiGNKBH1Rr7N2+jvyQVQ+haVJKM3sD+
ZD7ze9RJDV2nJjbucsTNTA+mo5XzsmqGQEhzbRjEnj7qUgw8Da3BP33AP3nTraNa23xtApoFUtZF
8ci25iqXJpuf0RqXf3yT/J/n6fzxCAvKDraKr4Vh/lIFm3KNPjFwmmXsksFrQScXlnHXGvmJyu47
fd730mSdkRdBQaItZigjYWTeZA15K/ePx9pCDMWbUz+P4xbIpZ5vsiqttlgqvUU0eN8CTHwzRlCI
Lmy09ITeZTkfZaQddPnSFMajH5APq8fSzZAJfd0DLUjeimp8VPdKbfgypIQ+Oo9l4CClNI40B2jU
wJTg6hZATtjhBngfzqVTu2dr2KcWS+AinlCsbyeMj5ELBki32YLUmdIlO61HucmGQWGZ31ZLg5fN
oXTmQ3zx2M0Mh6ccqg0OutTEPsqePTXDR95o0zJLEXM7NJvUtK1A4+7mUY/YyzfI63v09tT1kVkX
K/okbzT7UViKG3X/mtxFPGIcRaEkrV256Dz9UnPWjQXbeQFladWa/RFNEjg9mG0PVc8C/Md33Rb/
Nah2HA9mp+P7tu05XzWkP+3cXEA5+KpJAV30NLfFVa+yK6TbE1nwicTlUoc+KgN8MqaXHcteW7vl
xbHnQ2/lR3pvpwmZohV4tzEcYp2ogUJwtqyqFtXH3vTTz9KkNSkofBhd+0TMoqayyGlb6GjdwkOB
YjCu8qPmpifOeSIw/zGGWU4sU7g+GB3CqKriHXhF/JnX8hNeFFE0EFoQDTKxGSwGlDzAWAikgWkP
dn1CRSXUQGCfLVOLV0wkK5YWOHC/K84To/+2gRftdMruCGpVXGaWz0CJt2YD3VekD60ENVw1yrw4
Lex9ocX6Ojc87+skwf6WrVIgfDtdotxHZs/wie5qOsUx8u01l5m42udVSywWi95PcFa1Ho0ApFMU
XBd9SHjfElQsve7MzJNiMdr1FoXqRYPF2mkvo+vsQs3Z2TTFeeo5s6YOfnbhUoyDYSNAO6aMZEQE
QWvSPUz+gE0BMB7aFsJFkR9dXbuE3ZaqyYk4g62+is4yYUCj+qyQPDHY5MmhKsfvGqWdXgdKN+kW
vi8+ihda+HJquQ0E9ivNavWFTdDMUVYS9oW8GmAJks6C1w6DtT4HZ2EQmRZe+EnTHVKkyitKhSft
xTGZ+GLS+MdKiyetQQY6oyqKzJ1aNmolVSrKHE3WHGvPK/OrOxIje52izzA3JXCST6Yno0ZLDKYj
NOdeikPcyVtDi3eJVirpH2FtfFN4yVUGydXIss92VFlIahzqJHwx1HseZfOauc4edOm2naLv0DeR
ipES4WNO4LUax6CJrxHyHAIk7eMr054TSk/TRMrn4iT6xJCP1iehQJhBn1lM66iZ3uh67gc7vI/r
7NONREr6bRzMPH4kD0Pao1J5PTRuE1rZmL7cmVojouKvtwTh4Tw239wYTdSQZ8MKpQDQIHuAv1HH
3G2lY3evaZZda1ecbc3eqeg+4P4OnGCUU2/z6EdFbof0g70mPSLQ21Rc0rhjtorffVZt/Fmoy6Mb
rzGDVsLAO3+th2iWG0fx3TsahELOp87LroOK6yNBUqNujTVkzxVK9qUDIJdUl+Z1K5JVqvEgR86N
tOU1545HQD+XHW4mGCMvbc1nBsXPEoEElU7Gq0ppvtabSr2Z+PI0Tsm3Wv2Yyt0QByD3xpvlFccw
ia5p4505e88QSs4oXDozf4zseFdo3tpTtQkH3BLwnPCR0v9yjMAF54KrOQ8knm35LNC4rJClcoi7
uOuMTytodjLmF6uM/FXtLqLl51X+HdoGYqp5KSf1oX3UU5F7YzWhElAgJ0qeC98/F0FyZPLY8WuL
QHAwI2HMr6P6gKOLAF24BPwcaqPVPUUCrBK0489c+tDrpujoGCTZX8kk7ZmnluI/99VHW5tevYwr
oMV83yqcXTF9LxscMn1x0uAUaIN4KeRNlDev6s+l9nwaEKWP3ox11PHOMme6m0TPgtXVwbcdfw68
tOwcA6L3bKpR1LsYvHepdQzloYRD0bPjEdO1U+wM94hN+aLlfyOzIryVn96knQEEHjDjoCnL6B2C
8eEA1/AxpdeKtL/yql3mMjdDfXwMHUsxchahSKYNH7EFAg/IWGZ0mR1kYXw2YA6fqiKU6FRauuje
t3F4uxNGep7FFADoKptXTcU+aE/5tYyKU1ejPpwOdpOdmKy1TpXgxM9PTU/ZqcLMwopVy1Kr8xMg
i0+t5GGkurcTKSNUmpK/xGuwipNZngyRXlQRpzVCBpzk+ktfwWUx4IjTVLVOoZm+j2Un0IJRhTN7
7dNxp3ugp8nK/IKS982PccGctnKNu7JfepGgd852V7Tm+sdoR5wXARYKL/XuXPonCvtA98PKxlVI
B6Ul4pt1LhIi3O/wPuDMYfSNVlhU5a4HF+DbjPJpB5iQpaoacEsDtUmrxVFgpKYNHBvcGLV3REZy
HTqm0fWlvYOsQSoe+We1JifOCLVimrwZsDKW+C8p1yRXE1J0GX8VMr5usmkoT58r/8nIyK9W66/h
vO8QJTpUPU3y85/D+dwqa7xorbns/YAzHCYNhD9IhsxlK8al5Zebr6Mb6chVH5JrloEklEAQnQED
9tdD2RViWwXdcy2TbOkjRlwrc5Y6PB0FY9BYpu2ccMhX2wnt5z/7ALp6h798Ate2iHSZvCRMvOE/
f4LZMW1cU6SriNOPbtxIPKT5RjP1i90S56bkYlrabMakPlfjw2yQYzCNEYrk4MEPaNTsHFVoUNFo
4errCkupikSDDAqg/h53OuJmnViyg+GxtlBxqIAS1JGORhSdGdkyj7HmYhzDka7iRhpC2Hd8cbJG
bxt0d7PODDSQFyhVBx/SHwHhVyKTEy+q+kzltA9ORYZUwvMgNuJKknMbRKlfmbDKpyOTjxU0/BNH
2KAsnnoMJvTrjecgQcI4ZEBbSyL2iEjciXkTnsHR83/YO6/dyLFkXT8RB/TmNplWmfKuSjdESSrR
e8+nP1+wejDdNXt6zr48wAFmgO5qVYpkLq4V8cdvBrMDe6gf0dc8hiO1q96WJ2ty3iKocUgdgVTd
G6eLTkBQoID0SEvSn4ZM/Qor7RG+UkcY2N4w+q/skE29fVhs8OJZgQ820DBA/Ul8B/8YYCQuf+zQ
MQN+m6p7h/UEuJJiPgs8MAfDo2K8COqyYjaalcS4TX3yZnJXMAJ/tRyuOxFR5nh4+HIDZcefT6V7
g18LVZ5ebl2nvILyD4QacytlnTwXUNS7B1yAz/KQnA4bndy+G/AFI1mMTSD/XDuWzjoMg3MKmFbj
59Ez0hwoS6MJJgwEBJgO1lHazA5MZ9aQeNFDympAsfoch9pz3F+HM7L1Mvheu7ctNY5fVdIaaPBz
IgwCc7tDkYTQMpump9LV+t1oK592+lTzRVp6CXM0PbROcSsdgmKEp1IshEkOl38fJ/fGLYBxRzAd
0p+4ZxYINuCV9Vrm1iuRi6Aoo1X6S2HdeUbzGGFEWg888DbJLmnZkHbIWlGkWwli/ilT+W7qSn0O
wxI/bs2g2pXG2vDYdeid19YUO6xhYmgw2zzroocsW2Y/wUZLLAbKO5OmrVw7RGljY0vbzYN5mPLy
PLLsMmJ/EAkC3cl7kZjWyYSm9ffNjCGv7e+vNTpP1zFNBvva73MY1RgZ8VXM8QSsXYvMjNh519R+
YcfgQZ/N5JAdlnytc5mBoAp3sG9CXb11e/1XjTyOOSZbw7lqqfnJcLyse2n5GjPD3yy9c5Xq1jGR
2taENRVP6ZfJDxnjpPn4hDRyasgGnXfTBWs503eN7kjC4ZscoP/lfl2ZePx+w7qnWh7ULVv11N/j
aY0hh+lp85ul/EuTzyFy9qZUyxaHqSPH/Qr+N1HwNHDZcOmPlVG8JX38JdW1HK3SVJHjjunnbtQf
B5eiXwr7moNZHtSsBTDhrFOT1Xd0BXd1GD7XwOUyD/GwA+3wz4B7FGoHJXH8Yr6SSnQdAkmhae2s
ur/2QurNLA9IoKLkGzDlHxd+jae6L1alfuANdJFu0rDkicMwS7z6IUM1F+FvlobmdlqaQ4b4Zze7
wVNBBgzCKMuzQFpL4Hl9MK+Tzrq1Z2hItFIo+2kaVx/G5D00FbpQaAbrVA2n3vOQ6G/rf1RcJhlV
QSfH2Tqr2UWehtwWh0bkT012KG2gmdoaOMInDn32mJsohMAgJY4Z24R6p2QDoSkUJ/CEbJ2HKZQe
oUHMSgRZBIeOFZRcxfmMqX/6thbkYc+vazN2YCcBEy5PLlEGWxjRLkMHe5t7DYR9ClekUBZK1xYT
PHjygULACWDdJtJJunAyFyxyoLold6PKYI5KTc0QCeG8wTSsJAQBUnf16EwTRm6Udb2o+YlSw4Ix
uoq78BQiTEMQrMMr1LWzvCxSG0vb4EX4j1cIeUqgluG6zN/lJJf+29KnO8JKNxP891+NTB5yrMi1
LR0fJ2MijGcRLm3wIbehFIhAIj7ETXbyqCPJkQPgTBnHafJVl07hx3YOAlqY53qxvhL7HlX+DGDJ
p3o6a5WORmeMs47SbJOLVZPue27mFxAI2jUa5dlL7gGejsCF43ap5RdI2S81oLosSBcmH+v5j0CG
OuQYHMJA2YaR8rR26WsD6j1UYkuKXEMWgJsp5zkunzEXbCmqky8W/Q06WXkX2gBHLFZvBON2E+jj
cz4c//U5Wm5ebLv5DrvxGHrSMfOdYE5+kdfGcayfYe7rPRqPaniypourOU8G7+WvDpkfdWjlWCXf
QD0wFeLxyBBrqKu7Iszu5LOkO43Yb2ZiJYvaxuWmxj/LRgNMSCSxqYjy7NE6VbZy1Yb8XakVccG5
67PotixgUSzRG/OpO3iOvyZdUnZGSZXu12rUdSg2Xbc095ln3GQZIyPVmK71wvlIOofeicjNCFcx
vGaIcinrA0Ex4GDyyNcuSVGH/WK4n9KOyq9WEp5gLI+qh6YKfjspOxkTq/Dg8E7iXGWblJ2isvnB
NhrubImAkpdmbtpvhUR1SXGcs0GtXdPaQSh78CjkMSCQQ8Neuy6NdTu2p2bZs+Hz+GZyd+o0OuSC
2wi4kFDDm3V3E8TaNu+T98F5R0ZFd9Qcpakm6fELG2p1cw/0y9/IiovM71KaUnlG4zweQTPepAfv
Slq3kj00rqNbbcmuM7qP0Ii/UjasYi7eiyrHcUtT8cp6aGILg9AQGcQ6G5eeymRBcCTKNGJtnLRc
/272lFPSlmFqRLphdC2DRmmHFLf84eDjtD7KPnBxJUB1ut7t0tDAhPKeGuMjhcBPM2jECAPQbmkf
veKhjmlqVkAFX/zbRc9KErDC66KzaBGcCpm5vA1K1fji+imQxfpVWhG9ZpKo52EO7mSjww/3OEGZ
qtga/v78WiHlvxxfRGWrsDqY87lM+36HnPtG/tSgnFUL2njZesl5fmin/CD4wjJi7lqb2rNKnhHa
mKy5xwb9aMwEZaMEWFGWFTKQbU++piZPcGdZNugRirq5jsr0y8uz/3LoWv/TmevSXnrSNzAO/O3M
zRlmqGE+w+rOec8jxGsL+2uscQeWpjAorD+cXvEL4nri5guu+WV6EhZH4+ArIACpvSKYwVND6uMm
67sdRClaUU43zqAVo5Hzdd3M5U9CVznFynxTqXxFptqf7aw/1YVzxD70IrvSen51XnJRdPqrmMAa
mNBI51E7yeumpPkWj+PbTGeai8r2SbaAtTl35GpyYrgUzI/X7mt9zRID4eDo3nue8jP3+KV//62b
f2XwroMGB9KO6Zi6rdFG/jYNInB2XPqWV73TzWeLfOUKagrCrXAjIyF8Lr95+XfM/2iIEmoyAHFb
Jm62Lvb+w3ad/QhHowqhw0s1OeuPs608DuHyjLQL78MRPn2CucLaDygyNpVJg81cbO2ZZLwgcyIK
0CVLP2VuEPfMbdsJ4XISDEd8YhhepNhHNwQclGlqbkxMnrHpJZKlpfj9+ydi/Fs7alo2LlseIzLL
Ze4tS+5PGPwy9k3sKIOGk8FMCI51iBeFLVYvL33J1sgIA8q18hSkM2yXoX+snOn+F54r0Jg2F+jN
TGxugfjChkCuIAJocHbQTI+qnIMiAqtcvMMWKCR1fGG4ecNhtPIEEC7gvm8+Nt1ws8T44fdSAUYk
k/jjBpdkMtFlSK4LLZrp0X9ZDJp82f+2BXDHXI+nM+z/beoUq42llbOnojVEUabUT8xAAXZKUiRN
c0Ow7GZwGL1Y3l3bT4dsiB7SkDNhTZhY7AhWafpfvg34sf/DNcHZpa5WYZUBHf7160h6Dk3kExo5
I/mbl5aX9YwRRN01JDOWLlmQVSEg5Ryla5m34tSTHd564cNQdd/KGCaSwKzlbD8Zc30Xx/FmGPEC
BxERsHPR7Vt0rovw9QsDMAhR80GPqwDxtlTLBNppQ4TMcfET7FHVaaW84PeibuSvzy4savt9RZPX
KmYlNg2KfgUSuw0q5Ulqp46ewxPAUTYf+QO3t5j5BoREJi0b1lq+2XCZMlG4xCYCiQ5gUXPba09x
bnK0uf6UAvzlBQobjD4b+ljpi7Jk/MHkAsiCPVpuSeqtdYeKRenInJBE0l+Q61rG9IVsNUZLQo1U
jOs8RaqwttyHGkG/UkKqmvm2DFhx8hJsUHa9jYpdo4tRf6zUoUzp7pbS+y7DhnChW5AxC+lD95RI
t4XMijRv/J7AZkmpwJjWaWdOt7032sdEj771jXKqkDoXHllqacvx6u6MONhJW2bLF7WClwWlpVBZ
8Fm4iyIVsWKNvJhqdx450fvJeLPtIyPQo0ZEGH6G8XbFVCFHgwvi+lnJRINxokC8ji89DOEZX0ZY
fllWKhLBt85YbnsygTqYX+uiiWTwAOf1ZY7as8D5aQqO0qbXoZp/Ffr4oBPJKq+xLjirqWaHIqtv
KjBqGfesFc5spD/N2PwFVo9ZQWoSTsB2l/OgkD1HdCsj77uiJj+mQm/IvJbaVs6TmkChqMLHK0ek
Xy2gW2sDmy+kpqoA+Yv0RppMdeo5g5B4GqI/aHAO/UAkE4N66Y6w0f7LONpcSeq/7QxMooUGj7hO
rBv++haClGamCSjuyz6IRcqvpp5fL1W6NCfSBsjsxUppasYriyGJrtj8s/GURcVlztK7iHWCHT0c
oeIik6y++1GT6mEBPE+C3suWWWuM/4j7a2RwJEMLgZPlXZHBlDTJlYox3UbGoTJjMjV7wwwSh0RV
N7edeh8FDcGefFC3y5Lqp6yckTlVvzwKcIvd55cMTuUKsNZ+gtEp2+n63hLfGvBuy8d9/eq7Cbrr
EdH4ka3zVQtvMUqYDuEes50jUOu2yIkkiLsfaUJse8p4KGhhNnvo5JH/HVkThcVwXDiLpE1d1n8I
51tFC78TDvZmggHA1BZkoHiTVZxjfEBDVhy0ub1aW2fpVQIkJZseU1H5kWrtgSlIUpgNXlA/jBYb
x/rN61K12dWjx4h6U2f0pC8/QYAp32VOIP2+vOKuUd217J1zBsVqxk9GuIKE9bzJ5hRGkruh7dZN
Sr61npRYP3Z2aEfrun/S7PiYLdn94Mz6TrolhQW4rgjM1I8s6ketHwgT057Usfr1VNfWct0S5xgf
N5fwgNLL3rAXojZKHlNcYXxV5oKK218NRRpvAK1cnh/rmRBDrzq1jXuT8KpKMb1uxjkTTcO0LgQd
cyqyI092egozYPlHxnVMWphMSI+s58kPl+RD6ZVJrXpbR4majBKdKHvkxSuoKH1HSIZy87pL9DkO
tHIrCAw4o4XkS1zMLTz4fSptu+OGb7Ce+U/nVmlv0aH/sXmmaJ3lxShCyKRdj0FHccGbn4EE2xrP
SY6dlXaszYjeS0aef3AiufF1vCCNZJIoP7WB3KkWhXQt80DWhSxlXIMfGu9Ryla5uKVjfFawqUbE
kAIKv7iMZ+QVMaAk2pOKu5X2UY3cm5AHOoZ01XxpTMzwhDCctrnuI1iONtnALWVyXyo/O5bnXy2u
DnRQh5nyIBc9ds4zmlqgHeu76apvM8csvCEOSCtm3FaaD4IyqOMmytWPfxVBqMNQ0ikfvzAQK3Q2
HqZ62SXzZMnLc8UkWYNlsV+7LhhhlynkBZitJ6jWK806XZLrzsS4YJ0YMk+ReQtS6HuzQRRBvBmD
eIp2aivV8i3orQvOYfV0LgRsWVeUxjB9ofOQwaxMsDo59dbJZYfcX1NJgaxpYGQMLE2ysCOC3ugB
obBegZy89nS20d27wE/OlTTRciDImEh+Ho/2L6noF87bMXlqgijZCCE0ARXTybxYh6HrgSCLWcaL
Ll9eUQS4WQGmjSBcTFgru3oTVGLt2YlBeZOjthBsntCUJUHFMW0X7L02ukZDK29OWzyaeX89D8sz
1dKOGPVbrWFUikmffKj0bfLBScMv7QjcYK+Ws0sm1/ZE5lBbo++QvUIeXCBLeO001/lob+hXhs7f
Wlnck159s+tH1/wERfpRlGh4B+/8aVk1LosypCsW4zhgzKfnKEVIEHWx5R3ep4kPJo0ER+jBJ/rm
qeIDkfS9YQCAdZcNUMbayHy5yrggJXZUKzzEOoJYkDJj4AOpGSwicSLeHfc+XxnhMqIljOhT0o0r
PlJO9pbiSJ6lvH15aj5pintce4H/lQTk/0Jn9x/1H39Rify/pMYTUcV/Volc/8i6H39Wh6AE+ac8
RDP/YTHrN+AvOSohni49xC91CP8FF3qoTVLN65rhUkP8U4Vn/0N1Udh5jg6ATp1Pkf9PFZ71D1e1
daQhzDcdwzTc/404xDD+2uLw+SrqFIoYxzUdC6z+t0JG5ZRC4EVDFyGK6+rB1/NthSFyiybKWuob
s6WYcD8SVz9VqbKZo9cs+tCNe0LPNgTe4Pmbb9U+OUBJ3mrttB+ZkNYqwSrqS1am58WNcFd0fPNq
CrAhQ4u+cbX7RUem2/+oxnOVMqv54eRfancV3BUKo3Y216vsKcSUmOpO5co8kDmC0Z2Lpz4k+e0S
3M7l50J221DsE4aVmUe82nkhGxvugUYjiZFZoD1P7dH27hjfTY5H9T3t7SDEiFAhJhxXeewkTViZ
dnxycyAInRGmCKsSzNcpDhDwEtZrGXeYBEKpAHmsGz9O0u044SzE48GTfeuWOKdWOe4i6THAqKDI
8dRTuAUX35zwCO34OiU7PVYaHHS+uem7X8Nlgpji224A2Zuj2W58UkLI/+OKZsOnM9osOrYXzrVq
J1vcYzdBmjAnDBhZ4SI6ProZRDauewrG/ag7Z3QypzyTYXe4H+L0oFW8+2V0Dmt2Czi8bfBTm7ST
Z47cPhEPcwrj2/CrMNr3EZK0ct6Srsot1H4af+CoFkbA8d0BS0nIblttwZelZNLmW46C+A2tNgGi
dQtrCi7EFKaHYME9lOtUrJcpxMwvvh+TV4reClsci3NDA7R97ucX/ZgwyorfSvWqbH84eKaabs2e
hzmTg7SNGbFEaijMXElf0V+sjB6A2pe8eFhfQUlYY/0iVxlbAfNaUqCFzBx+YAOFnwh4dzntaxLr
DP7ekg27JmIsGGvk2yRbPXljVTWW0CiTbUyEtM5CTQ2NBvGuqYadibLc7vyQW5nqD/kT0sk2OYiw
JDwPbbi39Y+hprCMKA4VHVeF93xhbje9FFkIENRtxpgQwuoqb5eDxYxALgs/Yx/vZ3IaGaDgDmwS
GTTBu1zwhhWAuCBnpsqJUCNOvXkr25e2+9Ci1jdLvHrxJmxYXmNoHBaP5pRfo6rTloJ9U2AKTf+4
M6MHuz2sxJzh+9SpmGgqe/pfKsbvXXulYQStLCweVu4St4DaIYMgVm2I2HBceNdhjtsvMpBUPWjB
fBN9xFXhTqNWH313U8Oxdcg/Td2Thwk2XmqMwHcQsCWrBF3XuKvt2Lfrw2BM21onEJBIzbCftt3A
TeKqNwc6YREdlpkMXyzObW3aQpVFlxL6I2tF/j3u+Hfjo+Ji7WXe6qp6qaFFTsUMkZHlBC9vpizH
a2tjj9MWBimBxnd208CA1oCMWj+6UnBFVobrKPn40yZ+96ub+7NwwPkrFvjH3mjR8uiYatID/oYF
Gmj6wOEx/NSzr7bEbJsss5Hv1fDTkSUXZAdWPQQSHwCBO3PPhDHyqilbzT2ZTo6//YRlpLYZVO00
zodkW1AjEvgzGNq+D02CUWFAQlCx2ppQHAJeprsG36RZkidl+eNmChmZTDNoWx/ykk3T+g605b2q
EoxE+qwJxdBFrEfwch59gKJuXPXFdA45KYse33wd8xD7FwLMYFWhFFY/zOR7jiotPdj2VZ2X27H5
aLB0nXRAgY/ATTYlzzpGuQfICXn/to0ecmgG1nT4+6f7G7j270/3N1yxd+Y8LU2e7pI9p9NTnTrY
QZMyxzvqJC0ZGDFUpy/DvFGSG7J+N7M5b9vmYqFU/Psr4cj8M8z360qgmNiuBeoL7+Y30LwYCJAb
W9iEeslht6+0i8Fqn3GWVE88OAvZdO13AcGoN15HsvS2bu9ayEU1kh5rJ9lZGLCZ27Q/tOpZIleb
jV7dp+VtTrZ1/VFZ51o5KTH/ezUMvCtos+1jhYxG6W///lbktP4XLLHeiafqKutV7sbV5U7/hNUa
ieGqqpth+kzml/fed1hNqTamuJdS+2++Dn/Fhf/5uwzbMXSemub99v01Gm540ZRjpGnuAYmcYJsN
+74/EJDgvoOX//2dQRn4/d40CiEVxwBdRcLzbxKA0VUhOAY4ysh+syT6yQl4raL0kFbaadJ5A7V5
n04fulJ/UxR8hA1/VLydMr2MI7EBIaEhE62eq91oAwbnqcE5Ep11rb+WXb4Q3tSSvoRJ5U9KxWj+
Vc2PXhxhJoj5Pi85blGflqKRffNElgl+YrjGtbo/To0f5qiFuAry4e9ad7wevfpoFh8OGQw4ETa0
2MF0b/a7Rf1R40FT9x9jhOzdPKkcrlJGoBtCtUouT31IW9yfzxyv1zNhNeN8GZh/hHNwnKgITIag
DkSoJiessQ/3hn1nDA+kkB9ahcmzdoJUfux45+f6I1nqKz07soX6rBRGB9M2d+70nkIGRYGcvDGX
LccDPTxuVdxKoGG+RhIKdxuOTzroQ/CiQizBIoRQBwBVzhO2PKkaVP6OIi9HE/qZwLZs9E2ArP3d
wWYFq+YksonTex06mLRoMMS0bYoOuhijY3TYYaRrKp+HrHtt67tuoZWq9kkCMuoMu4pDIqTumYt9
A+Q6AwD0uDwOKWDS8tNM75QK2wUCf/ROVPVoq0A3uC85UPLydaGZc+prDLBrPEdUDXd1hS9V++7a
5B5wzfjx+DMUCCnYCGHZmrf9DJIKR9JM4fa5V2lIAVzyYcka6OM7qGZIEuSYxCdnU0NQMOL81aqb
o2aMJBCfknnYqkZ8ilr3ZjaVo+3UQPGgMeG279+MIfK1Emo+kr0uhulFnn3hOD48MDL9CMvYTLjg
tKSlgscekpIw5hAPUOegolelGcapdw9VhMqN7VHn0+EMuWKZOFCqXnFcxjaO7JzLO3fxECT+aCML
iBlvLPtFI6i0Kn8iy0SF3GA9dQnb8ijHtcG0XMojFIYHpWiOIy+NnEhW/pEOe/DXlyXJsEDqDti3
+QGWfdV9nTAMoxDSLdZiEj6lhUGpeB7cZJuE4amrwqeM7NRUFoTyMsPCKtqHQZsuVUq4ooXgBG3Z
UsAcaD9G912nutaU0G8taC2X2SWylrLWfTdgd5HkKXpb+Q0uNTULnyjEzTRceTnO+bOs5WakmlU5
sUIQSPxZR4e/3F7JPjCM+iGMpp1i6oc+6RhHjvjov0opQnXjhTOyaOb/pH4vA3GGHHlG/cgK2FTl
EdPGTbUxKrjLHIcVefJ9pNMQYK2PxsfidWK/cOpwR1lUOtN6WkFy3hIi5qjesRnhJOeNb3QEHPKW
NSyXWarq6Snv3qWJcGpj7TGamsxNHf9O/Li5igJlQTV8BKqySzGoNvL7vv2QImo0kWHtXQ5Fkyo8
8qJtiTYgAhCIlGHXLm9IuNai2LaVbTqrOwA1swfeINQ2hxdRfRTta5VWqFB3iCiOyACIw5t2doeh
WBXftQnVAPczkCqEqr/1doNm8HJlB2YC2xZFU9MGx9p6hH+xifsX/FH3SazhJYBmms4CdvpWAdgn
yJbgdxLH8Yji+5qqPxoLVoO0Dh6nqMdCM20KWJdiDs6qqd8TS7lxbKSM8acSDDvtm0esfNfdx5Ov
NWzSzrs8c0MM79IP8jpPDnWmNw67YaTITpujdFQ9LAIHpYldzxxGAOJgMhnG9ll66Kfah7dIn0nH
ApVRDdrbFBlJyS7WuG9BD/PJpkoHiuGtb94y/FqFR5NE+VG469P40ifPWvEVA2aPMc7YdrYd+3lb
cQ0q1OIs2BJLy76BlTfjra44QnpuKtJV/QT2gvx/QpwAInWYjOueCrKMCJ/rfWOCCFIBVqIaKJVg
B2mHsodowETy15ctiVxYJB5b7R5juyA6VtmT15+z6N1cSJE+BAFWjB9xDNXxqaMilu96LOKDjV9/
uOnNr39ebAl85nUPmnKXjhkmIQkYtrJ3S+wbaScb/VBniT/C+7am+WDi72oMI+TcbWMQgASjrbZw
P5FDVz2U2hf5PKFW+BhTkYNyPWTjnipDb3YyqtWd1wJRhoZnGd4pamtfF9E79FU7fkZSxM4aooTt
9XRPeXFA1R7/jCw4XulZDZ9GYinz9qywbwZVvg2659J4mpIfCtszJ0DA60Oz2kEAhagL37QR2zpS
4TJY0CQm32LvEKPTjE6pduUtN12Jx7bchRRB8pWRS+PsOizvYeFvTTxiBpjHoXvxcBhWeRTL3sGF
0MqYn/YEN+wtUMbUHDDKgO3UW/iuagTXbT2nOWkG9mKp90ww9O0yQRtddGzpqfo09eCpWFPWcC/n
eesB3jYEwQveUSsW/gPcAehcZIDdhvmWuEFYg6yoWMFrhxeJ7U/L2lsPgZOWvVUSnRr5RP1ejdGx
rHOuIfZ7F7ZGuHeabK81tm/yjVTbVHsNg4NCXk3ayAJSdi1ZeKXTs6MCTOZn/N3YYBiaKyjTls7P
tGOwvFr6U6FLMhI52j0TmO+O/ow/G8SP2IfCZIfbKB52kzkQ0ZwQSQ85B3qXHfS+h92c3o+Ej5AQ
GnS+ZQXYnuuUB2QLp+1u8Uzibs29PoHLsEnmyQWhT0MOxOTCDbbDXaBwOuALgmURGMOwd2BCRNSN
poZ7sjdQNfBnIi7PHuUXN7SidWRBbGlPuY7+3Q18ZXzqp68eDETNvrVGfoooXlKWN1myAllryzcZ
jhhPsL82PckepvI0MtPQ9S8D+UaBR72xKLsMU46UmLnWQnDBWmZvIqdoGp9Go/Pz3KL16NFyHNSa
QD77C3t6hHFkgLDPNZPlyz/bc7Q7QqNA3vllE4wyt1Te8Zu4UpgYOhCE5WvMvTKNkFNgZgxQF4Lr
PIqjfCCWFKjBhEfRGHIxhIMtwa6BWSUuldMS+wZ+uwS0EexkbuALbhoYJ7pe7Wy8yOXnM+AahWeU
wOuDcW873Q43U2IBSRtQyZMgIC6NsPDPel4AMiwSRjIpE6qBCyUKlVhY7IyI0WJ3iJDsdTWDDWQw
VI+ySSgOAX/apcYVwpqYCcn27vV7k5ZQsrNzenf5Ma+1sI/o/Q6jYrUYiGhRdj2UjQH4WyUlFdPM
B7PN9rbN0GBhow8ojUmMqL9ma7zGrNyPAQ+SfN67ps4WwGEx6xevuSWzAa0tJzR0emqUCccjpU13
GbjagnU9OhOi5il9reicM0/r82anDddelLwM4UzgHeEe85nJJckhKpL9gF193CVzshW8o7P664J6
rF0e7FQMCMf9EII4ge/F5kubJ3spegU2bI1uA39625X3Iby0wNQOBI8cDRzzpfBMW47iaZIYK5+5
HQGQAm0pCNOW3WhQZ8SkJOBHYfHKEzqRqBWaaYNDB8zLjRFXEdlyZjmoztHCQnLFIKfuKsUfq9VA
QKjSYkM7FN02g0FT27yOCbbQGtELZ4M1PY8fiZynqB34DqLPdlIREASclONOpiatrSJGflmW5oZc
473U7BG5gJ+L8wEfc6OCEkqRlSnBEXXLwWuzW2VsbkajPS1dfYjC5MVgNtxHyjYv4oe1u/v/g4X/
YvMnUMR/nitseqaFn/GfJwvyF375TmHHB2Tv6C4+fjqzRhMs4NdgQcfdD/4fXn26aRugVHTufwwW
FFynNE2zMDrwcMJwV/rQH5MFxfwHViZUqLZr6/CdoO3/b0YLDDCEivQvNMLViKfjowyTj3LQPVi/
IQRcQJMUffVSuD/cNHlXSYuATWReW01zT/hVegit8Bvj20d9TgPyEnZO2D4YWjg/Zzj8q4H9AFWd
HCuCJh3YBspYQiPL/Z6OBfubgZngVL57hJA7S3i9pKWybeLmvXTzU04tXg8T3kB5ek/7cigIO6Oz
wUe7LBcYEdFwsBcbfHx2XqaqvA27dZ4w3i55g5U3DWKCh+qmaouz5wXtPovHCi0YezSDlGLXGvOT
5i23qktNaFR9eg6PVDvlVg9ILSRhG2Pt7tzlMPVqNdynZAq1Awa/HVyefU91DfTcc1z39VURay8c
kgRaOE9WAJph0NEEGWbqSbHcFTYqOpWgjsG1zx2BqWCJj+rYns3IIMt3nI6Z0/kTXiAbLGo/09R4
QQ9GOAWsRdOki2lJD/RINB2LgG4+4uDocqbbsu20qUsqmT4iz+3HqxbmwGgjeIP9+Gpo5rVT4iHj
RGF13aaDuccMybodMMlN1erBmAfqOIWTNCu8B1sK9KxU801mz8ZVlVunWXMY4KvVgSXyHaXJ2W1C
c0ds2/PchJeFTGpCTslb8SwjOkQeZ5cWTZ/VZ4NS8zDpKT4P7kPETZOwRr+TFjXtRp66qINJWuvb
CpJXM++xkz/BvK9OlW5cLZGtbk2OfqDD8Kqtu2PQqRO8l6zfzjNt0HxjDRiNK4Ny0nDSFtd0HLwx
71Nz8n5NS/WjAi/ZvEU47nxioHk3tkqM5HP+amfq2ryYvlGe8RO0Yom3W8bgp50pVx6yVsiXRtJe
Yjt7VuLone3yZpQZVTAT22RnDmYnYbHFVJQTqGqvFtRJN8kyXaV9d1ls5x7yQn/wwDVUhWwfz8Qe
pVNRPFMGN3l5a3hXgV4eYr5K9LNb9StPq+c4Sr93lKQFfu38JEKLMAS6cfsWaKQZD2NEZRJQdTOS
+EZIuQfK8uD1s31K8YxanPhuTHA8tNrwcfGScwHCurcULChiqz05y82IpvoU2hpApePdmIP7PQmK
h0hVrjG7m2na9N2UfHjkzvqaOb5MTVswAy8YPAF+t7ZRHAOc+D1ynJo4uYtTuzsoSjRu2l3pKSoz
LIXmJg+u0yi7bxJM0cYWVzS38j6aKOluZFxIM9x+Bu1yHaXqQ42XDDhj8ZV1g4odzIL/9FhvS3hR
4FDtW1oif8ld8sjp4cRLaCS3I+82cTCXvjO16ckbiPmaagI+9bZpd2SdvRJIyCSxoWgRZaySOjsH
i2lE2WG6p9R4rRz2gamkCZibm7Yn+1wfmrcqUe7TL4LB220KS3pjWLpBPKSt3+ZAvAAf8SGxOtoa
4/sSXEEl7589MnGjOF+QKdq8k/NpXtr4OlEaqK5fk0LjHVBTM6Z5bWMvlnC3YCKDjnSCwsdL4lAg
Bb3tRDnDgMnDOHLv6s25q6zgURtv4twAPegbyOWAmRig+rXxrWttBDBxDGJBwVahoSeju96ZbXl2
Vad5nuxrEojOtaveMTu1YdaD7wRTufMIv2ZA59l+PdJO2VZabcuWajQGIufJV89DQNxFMxRXVYLl
mNkDB9o1eA2mOYyt8gEFO7wUoqU2yM2Lfd8YVwT9HYJoOteqNWxr1UGsGCJ4SAb1aGbpNZGI1yry
5z1D9K8Ek0AvLMSEobjN8ISg9rnxlng89OWA7G+gdQu8F28iecxQ7xBXH7wm+2kn5U/i+QgWDLLX
3sS2bG4vdtPeRVrB+6jbG8ckk7UQJwc9dWHjk6nDK1F9x4VV9Q2LHIuwcbC3MaNrYy6+tfDbZ8/Y
OjyCjXJo7PzW0hb7qQrp8tT6C2PQ6lGzwSmMqyjv3UNZs/O2iXs/qVq3J9v+e2H+SHJiRzs9cQ9m
b9+YHQE4xjmISh/5CjqWKTs4Rn0pDLIL2/KpH+zuGLWENU0eKg/QDYVYi01lmWz4jLqwzc+I/ITR
kmyGPP6WDzAjJzy3N4bxNtmM10McUXWMHbIcEyC+0toiQ6HPIxsfWsq6LBOz8uCH0V/ZtfrNUJsX
jLxrNjCSxqbgRzwTR1tVTHG13Ej91GbAZpiXmIDrKYrxg5gHZiClCdzR60dP/9KbOoBBpKFvtYmW
RnLpYpSULPCols492HP+4ETK7Vzr6W6G0cLzfdEVh4bFjt1T3QeotrL2FZYCFgt6eLQsIksqxqkB
MutR26oJ2s+Ut3bWSTSUPEvTPVWK5j2r3q3mOg5rbxmPFlli9dBvkbBbh2XU9orKu7OAgjka+rIB
wWG2EGNakvUcJG9LRtKSrhOiXvU0l4Zq7lSc6DEXKPSjow/LFhkX0YAIkv8Pe2eyG7mSZulXqRdg
gaSRRnLZPk9yzQqFNoQUCnEejMbByKevz28WCoUGGoXa9yIDuDczFZKLtOE/53zn6HioQcEGMl75
UKVcXqZaPoLW3Y0FuqozB/2mdupfyyxoB/KpUJytjPHB4j2PDRM81ev6QkiWCUkCmsQLy3dZfiJe
bOtAy2MHJAXW3Xy1quV2eSKcnKcQK5bhsbFrAspm3kZFu3dghq37ml+fwzXGHum/nN15MxfJS7RU
UDrt194wKPaX+r6QM7Me8IF2eN8QRUL7ylbsZ29TCIu/IXeRhcu7r7L32s++faoVGMjPMPokiDqP
iC0ch1vahovjLrxVDNvEbUaXu+9AIJjLxzDu3bB29yZ5t8psoXThr81pw2W1vTOD/z4rv4Mj6R6K
juPFkoS7cjJyz6dzjgb8Tnmp7C20OzQHAhAXPVhUy6v4kUPrXVS2x4Y8YRFlv3pDXWtS03xoDy/u
VG5na4g3uWvDb/Zx9/kTJdFSxpvZ8Ot0pnAX85wxZUIqp5/3Iap50HrlvjqoGFWouK3lz4bHdK41
kBbz5rtE2BZqlpx0Y7qweHag3sySloyAStB9VVIgAGTibqjYNJdU73CEHVOXyDcxTPucflGZwH2e
U+1xSJg5mY7pVQp8KTc5/tmcJqkoZc9F9siMDXnIomIwYybXNvO5E/Qwd36F9FB9hvMA44uhOBzV
nu2b6YhDJydACniPVFTym2E4LHCv7yKRfgxpdybPjahAjB1/afQ7pWrKNGwPFB0jKjR7cP3B7Ayb
JMrs7VCE3d4w164z4nNpM6HHLIy3lwVuqFFniIbPZcaQY6pv3VaZSE+KA5TvMbQPRsZhBGb+2iTr
G9JOoYNVG2DApuQz2chEFJxN2Wx7toFNHjgA8brYuoNZjb+NWbtsMA3lGv+qF62bFtHadvtnq4m+
eoHjwnGtve11Tz0EWasLz+gPbD4t+wiIGo23QbAxJS0/FOiuxtF/RoECmygB2u5Vhvpv4pKDc/Lh
pRXOmcq759LvnnNNK7WIHSB1rGF2IJ+rRt1clu3RMXAOOXRvWggLtz0fV0y172nNpDMovG1Q4yVz
4xNzrbidyt+uwwbht2SmLfqxSb7sLNazSz7DaMHLqvaWHL5ZhqzdqPo/Kd3yfJUtEER9hdm00Afd
MgepOagvSXkoGL8ndvIb7lW/lqS7XS/CX5JUjLMHHC9D2D3EqVfvOGjTpU6WRNteRRUTk4euAWgz
eyvLLhvKd8AYeuGzl4d3kz+BXOWuQasRRTBNX29bAdjOGr5YIq4k40kx5Q3kn8j7Uxf4FCbzjp8w
JMs/t2vXR2ejzE/QAraBKv84NeVH4hbX2BH9PpNkCmhMuI/Lr8HPdm4XLWvHnYc795RgPomi+7FQ
Z04avy0QeVsv6wkHVN7aj3sErYUIB9ekjOPUui/Sjnz6cJ/YyLnGSpk6w3nvM/Nch+ozHOAQSPea
NuMLKHCxssj5sJI/iM67NepooEcgJKMe3MEsU7kz7vh3yM2n1UziPNnBuQEF+tD53CFvhmxeV+rf
qmArtcaeXSZnV8bUu+OfYq3tBzaq8KWwgdLYMppWy48jhnjHkPTcVEHFTNuC9IMLU4dOuGH/2PTl
4O60UIxJn6oJKF0h/jYohIyJ6cChYvLVvdVoweGjFTa9LwZ+NSNMc4vRH2nqUrvOtqzmbJtSb2Jb
I+n4uD/ZLUv+2DxlJnWZ3pOKIkhydYwwK+EKZjj9Nqhns667BcvsMgEcnTmkYYrtmm5Zzy0dfSFz
Y6MDTmGKBrWxOs6d9ThHhmovduk2Q8aSTyCL9Ladgxfl845NsCtY7HlLrWJgWldT55EG3l8ccjTA
kGAPs3S4BINDzOF1GnAS1b73ZglUjTq4JaGD4by0XXa1WMT8oXyc5pjXtG/iFZgmZpaU168GvcaR
2qMZqmO7lAEeXuiUucTdMwyGB5QizXx89nPFEFo/m2m5T0V6jOkA2SJoMXgjdAUYM+U3GjOPknSw
5d0xpHEF3RZso+tk7yGyOXLgmt8uTqsGZkdI0dmS2w92EJ68m+zUFV6zieaTHPx+TcNhuO2Chi7W
OXpIs2ugJr0JwnSdaXbHhbpJm3EwHN7zIPr35CYwYPdWLQNsmeEYd8dsOMz2ZkoosCxh007jQ5CO
3Tp0XysM9YAsfyqwtUPzLHmx+7k6WhVegJ4kX1PzhHRSHA16QDjzKNZ+f++7vIcU1rQ4GOP5o8zW
//ztLWe5wc5gj6CRJShI5C7aVTLCesohcwkqwsiINNaIhXu8s9ADgqLyD+XYr8bRdhlyBx65fKRG
dF8OuqeibTgpUr675HRKKr96oewdHVaNr4TD+6301J2taYiLU3cnq3cbAuUmf1UgMrdjnt075bDL
fcY5blEa3k+RPCj6gIgpAbtOUC9Cqz6GSv7h3HNwnPp3E2kmwv5sY2kK7S27/g3/GdmnhRDshnIf
zdNk1qnHYLuSeyf1UBeyHVVyPCVPTuBcHI/teyyCnSSGXE7gLEWXUYIr6m1I4Bq1saPKr1DvfZA/
5lWw49u4E0w7lauPKs2veV88asqMsQd8d1TmrNNZHqLGuScl8ejlRb12MqhSfffNSH+yP6WtYVUl
8ilZ5La9yU+1uCTzt8ij76FqwQDSbqON+opTICiu3Nvj8lNO830yLaj/Jan9cLrHQwZ5qnipmKBP
vd5Fnn5t+/J9kuo8dsVj2dk/Xa+/M8GFOqbM3C7d7T9fIf3QhfseiuVHEDDuGgH2p9NvOeJgbU+7
ZUDrgOu1AXJ+zWARr7PlT1+FZp376bW2/d3tW7BswBlFfh3rEgI692SvVvFaPWsr/6CwdTfnDuMH
g2mAUVVLZ7qW+UOCT6LCcwlis3r3K/7i3ky7wLoGFrAgSfUk7pznevQf6TgF65J+jMWMZTbvDU55
hkaOfnWS9kzS7DH3+UsFlTsbAW5nGvG3jA/VojBDzC8Wi2/a/XhRTnkja08LoGlkktKOH74bszQt
CXhk/8lV48vtp7Bi9KDb4U4jjS3deKf76rFCAA1pp6xj5isyfFPLH4/rdm/0a9SHcGtLXlVY7Pdu
UZA0b4jNoTlyMvzwEsWbHR9kmD4OJcU69DDF9DKOCx+rpf2n28/b3VTqOLtWBYgMTRsI6wKHpzb6
LLNsJ5NL4puWjdHld2RTOdpyOg84U+CpzU9Ms3jhsElC1bkfeuuX8t/mUp09qW+zHbazKWFRU/5n
TB/saqiTK6CLguNac294s9I0vWI6JdSFAtVp5y1xUT1oStbrufJW2ohHb1LU007tG77ECipxstFa
njEef7moQ5XJrnGgnbVM6GuKmovtmouexy9tas5lU++g2nVnmyWZvpt50wQAyfoY3dk6e1V1VRHx
pkh/VxEPmMDhCRaM0K1hdQ+IHLghJ9O0nW4WClizOEPstjB7Ws42fsEbIcwP1zNcWeOLV+MF9rPT
8gmAhvzGsNw3mXMZbfvHNPUfsD+ACMNEbiYX50oyZdfa44NWIn/uafRVOQoT5eY8JCmXQ9ZiRYeh
HTMoVuwW1IU462FOT16DVu2XnzSqgK02LyRdvtAwSEsUCaiYaN9pTgKBUR89M8g4oxk1SHoU/q6F
vmz/wuwlZ6YDS2vueRQNZ1z3aXLjwzIul75dnIMsQQdOtLj4/t286t5Zm4whpNq3a9nM1WnGjK6G
MPiINnECED1y3HteNYTO2/eJQa6yO541OCz8cMMV7MiqNNNPW5LwI/PObb9+Dv35XXn5k4JWv6Is
u927elqXloXRghHMWkElZzLEAaht5ZsayZtY0vyaKe38lzny/ysz/4My42P2/X8rM2tKnLrP8t/+
z0+X/fms/+3pbzt8lRkGY/4LqFu3CqfbV/iXVOMGKCvCg8ogbR948U2Q+ZdUQwbEw9OMXEO03nVD
3/0vqcZx/t3Gcgw7yWHywJ+oJ/+p1Lj/TmwDnLhNXsO3SaYH/xuhJrBD0in/TagJkITImbgUV/iS
KY0U/1cIhGv5KIUiuyux6TPA7ZsxeyiiBe+2G0xYHWgDLuQuqLLprauS5XFIqzMC5/hGOi68C4IK
ySK7gcdjgdJhuW8B85KpmOJjdmvo7BPzqzTJd1dgJm/IFCw833K2cFP4jP6VKJM3K+nFUVoeDb/T
8tVEylwrE6zgD2N1F8u3HvlCxDWbt3Sga2hwI7P/5x+nWUXrlrjV8Z9/tNOeYXsxGY66TC2dIXhU
Tbncs8y9ut2bwedyTaa2+PVh7AzXjk9vok0/OyWlCwGN/Jufj7U5kEfTRuVDkfGtdTTy6GhAO7Ha
fVigyHN/i197CR1k0YG/Ldsx37YFQIDKa2/exRMlJmA1xyrdDNrk2PQ3pROtsekHe+7GMwaDHafv
5SRmPzv/84clF73TITtbW2TZxrTTfdUsyam1A1wlvYq2WT2p1ejEzRHQ773r4Aj3ZfVU5WZ5q4NT
m+YUcyzFk+j2pP66HR3uCBAOId6Rm8Zm8byn2F5mDl45HpJcEJfvAmaAcbErYAeeOpfRQYfTY5XE
OJ+xiXJDGZkehxaue5FvPTq11sLLGaZlRmzzkMaIkjHDRoNdvdnwwhumE8JZOY2bZV6O5I2cY9HC
fgnnBvMBroSNL/ATgNlhPasabzOJ0jvHo7OFbEeTbuN9kB9gFpVF05G2699KFJ8+q3wMSv+rCVi7
s7K72kUBYnQYzXr46fyg24xu8dx1mAYSnxPITS8E94NTwTb9E8XOw7mh5JppAwVVVa6w+PobK4X3
XYSy3A4W8xDQYymwJ5ANlTtDtIunO+EOlEdZwE/mdMJCQbdFxilUj9z5s4DKR+f2yxgs0h2poQ6s
S8W21VTc5LQQ222DwzO6vwPLkeRc0CK+RuA8+56othhfEA4lFe/gvxyMxLdgB1+MPDyZ+OCx0925
4BUwVog91o3+hhOPCU5TpolvdVIRCJrjP+Go32NleJXcldd6TO5Mkj3lU8WzVaJQcdgASrv072Vm
8stIv/E8AOTLi8DeRAR99/JmEQPOAH3AfUtz65iPGvZ7UB0W+ZVnPvyw3DqYkPuIrKdsU7aMEGpr
vAdN8tDM06mpQrnt7OQe2z42PqBzR6TFN7hZ8xFuNUO8Jt6GEZeMOBHAXJEjlP+Q01Gxkrn3HeXA
nXnCstol415gt/UWxY0DNec0C4ddjVTsSor4D40MeGFSqtZ63Mui7OTjUDXRTlvVB1Xf96g4L7qp
PgJKX89aZxnK0uBzkApp4l1Us1VcyWEXO/d8UTUEF2OHnBacCRtuWf5Ql3NmRJDuCj8EW1ggE43x
bHaVz2mU3/IlDNKXoToGtyLvMXzz6spatxGuwQ7dYSfSZk+qhSJX6y7dm5zK036acZPOijBQK19D
GtEFFTr0vUflrrCy/DyNuHThFxHJkUN9br2NTHNqmbkjY+KaLkiPisnSUqNUR1/kf2n9htuR+NO7
CMPvaUISYnhoOS2hPR3c+NLlAVQS+YNoeI5mztHMwOn7IOzTObdB+tDtJ5t2MyrFtlSdPuSs95fs
lmDyknonuQrYTX+e+U9NBheHWfabxdE428UK8TU6EQ2p2fjuJsF1JG+VxmB5+Z6bM+WjqCNNxbEm
8RmrRfsIEiSclsY+Il91myCmS9TWu743AlMkQzAD9F5a7g9rhn/DysEozum4BZJVz1O04QIanGx6
6Hos8YsyBf8auLnzoJfilWL6t8RUwcGjoW3NMfyXneBfbgB+BVMw72o0AJFGmL2LOtlaU33k0kmv
dw+EWPQuWYiw3atm002DPoczmFvNUNFxu6uLN3DrWiPvcht/jJQkrMMetgQuqpjhOeqp5Qe7IOqu
y9D/MjQJEpHnrF9UiGCgXx6M7OhSKU69oHFJFiFMyyV4S0fvqakixmvl9Nx74d9y4lF3J+Z8eZk9
2L3DqN4J1izYEtZM8ppki7Nvw+ynlySqG3Q1Ivkp9Oroo+6RyOJIAtpY3gEgfQdlFlMjRIMwCN/6
OHJVWKUDefkZ91/lgkOL8hSJ7lYipaL2QdR9eZfeJX7EWDw0v7zR4tqm0itVcveqUS920eFUzN/a
gYUUd2J9G9dhHXPivIahCNOIkwwnc3JFCl56Z40oeTilCM8zfksZSo2ds+wMTv5wYe7dZRu2Jbku
R2WfUiyRczu/pV7/XBjvwQLrYsM7Ws1Or+lCYWzVRvp+Qj3JKUzapqFayJ/hRIcL4pLRsy4ZeIlN
XKpj3LjOPiT4XQeRzaUZSkiItSoxwV0dFzGWPW88iqkezpGTXZruxu0hOEESPcVhzbStSOVj3nIB
yxbhoiZgDU0A45czl6Fz7cZMT2B5UTNpH+IYA65VYIwl56uOS13cD1HxAkyG/NboPsQt7/DiRPlK
VkuxC+UyXuDOIuJw7cqI45SOx6I7q5sJgBqIsrdjWmW+TTRPW+4Y+Zp5g7sfUXDxzE32yUg8gGiJ
ii16FbJqIGr3P0aoHb7p+axdqXlcKf8e8M2mGSu0ji11CFV+D4ovol5EqK2KGwSjwCIk24DvonKI
pCS9T4oq68WlZCJz5IERXLi37f4t6279VzraM2J89AuCiRrDyKEe351sJgUYWwVRFytcZ0U/niP/
FdvdvGXpZBRmDeTqweduGlKRGJaS0/xadCTaUgf43/y3iJN+G2Wm3HYMXlmLblerhUBBWROc6u9N
rfRT64dII0Og9v208F3kKAVT4zL8GC6ZxcjG7qxu4/YDpdPly7CMDr1k0ScABlbqWT96abxK2qTG
+NrVF/7BrjRzbYkhBR6K3FpqIjEEECE3t8AHL0MCal3m7Pk149zIHsniLs6t5n66F3nZb3rNr6DC
8ivK4DvxyISU0ynQtjn1aXbxojnZu7n/WAPw2EcSqawr5msU2S+V1ctV4zfJrh01YwcePV8SKPC+
uUTX90yXiT54f/PbQhDnejyO+edQzOJCQ8XfSt76NxHnVXoIFENdarJqoh/4OtqJ5ksLYOLKT4Z3
nbvjKRVTv8plQ1d4gEm+vQpODfcWZ/SVH2aPAmzjHQf4drTDY/kwOp27HTrmpEEynCsRUDVvr5tS
c7LjWYO6iYsVR+Rn8pnSX3MIxiwm0JHSxWwRmfF75yTK7IYPQmlzfD1cU6d1diMHftGTsZ2muNtx
pxUcOziggfBNbnnidO97g3e29fzmLRzLEa5RQ2JQGpPlcB+fQ8Tw3NnZrf1MFXW3G/lIt5KA4K1N
qj/k38PCOT+tmMimlYOptSOgl6Sju2eefiyz+vWWh0hKSi30VK/dTt75nttfbcIhRc9Sm/mGvb7f
ORNE7yrsySsl+WvHxISldCRJfglTNRKtong8s8S1VYn3MFlXld0xBtUkBCb7kOlWMZ2d1vE8xes2
g5wxx6W99h5jhrOsdZwnbPuuCckJWf7IcxMxfbJynDGtLU5oqOkun+lHjCL10lt0f6fzcwUFg8RW
UN0lIV6ZljYIyfMrdJPujP9UjNTQj9SRz7lHeKz620OQZN/BV4v687hQXklCbx/o9NtlR2RCwg+Y
HhVRk2PqO19thormysXfFiW5kcgzG1ZgQ/GVhwaZXf2a6HkrDQEiLL8UsMEQrftpby8hvSLI6PWS
0lmiC7Ma/Mhs2luq28q84QLiM6UfJHtXXbasxDiow4BP8IBOjfcdVvc0kdwfFmCX0rm5U2EFHbpd
HwmzF2H5XDklITHrBpcx3XVYyGRNXlU8VWn3YqZkb0XmwPpNgSTM142u4QC5UHPi/MfRicGHjsed
oig+Tu0nAFySGIyXl+/hSBNF9u/ByTJMjZn6lNw+rDlmB5QNuk0FAlfV9mGKsu+los9sEtVOacpL
KAv01moQsOwCd1gN55mCs6NM5Mny4AdbrXPu+Zb2A7+d3aDHl94hw3UjdWS2m2/tIn7UdltvUgRL
fnFPrVy6jW919+5svWc3loorh3nvV8QNS6d50uA7134++wdCSKe4AWWU2c6HsMxXk49/EswzOOaL
HMWei2HGhyKSiFFj29E6p7yrKMVXxLWpDHESNiwz64H6lDOq85PNfruNHOq2EnQEogyHXuU49UdS
F669D7LM3sukTLbzDbrc8rm4mhJZy6E8DFfpSJQIYklCHOLQy+EnAGO2Hcty2SvSNwcQlDm/X4Ik
0iYlXJAbR3pktbXDV1YFTOSkWxizI/vFkoIjRfOD8Rlui7a9ympgmr1IbO9jd2giopANZN7abWic
ZKMdItfwdmUoMwbOl3DyS+o/mDKG4B5ObyKzmVCfl8yAKQ/C+l409uN8wN7JfVLyUCAML3xaxHZy
9TwF9mfgVebQe3PyGGH5XGXk6zInay6S31fa9jua7nCO+y299biH8sLmlxLm4VYrDlZj8VPkLbfi
aXyPIxfG2AXxRqGcXnpnXlhlubCGrJZrMFTr2orPg+UmmyVIUdGkPsyhYuiHLyphp1qJLOn44Jpt
k2uO1oYUcajzryACE5YJgW5v/IMbcfmBJwTGn2LhtR6tCJB+uZtVOYOPKB5gpz04nschzUYDYgfu
Ij7SylM8KW78ldfcNQwOJvj65MdbdLuVqhFxDNCYzhKPWYVLYSkbTSlncpfwkJ8AGx7DsGjX9sT3
6vvZvnfEQ7A8ukp7gB7UkzojNZ7zThNVqby3mCDomm2lXXk8AnCqsLRaQ722Q1/RAy0vKcL4qkw8
9hlHXbwFNhV0A5JX5Pd0sTz1OaJm5/0KG+uPXVvfeFFh81BdV4toPzvqlM/ybS64HJDNAlDFUI7z
i8MikyK9FJR846P4WABg7IDmNLDKXq2Gz9OSbbOhpyPAiMso/UhXNVm8znkOq+HBLETdmGaQrpf8
a6E//CJg+AuzrIN+yrLHK5fdzrR5sRxixa1Ca/trMoV9moNwM+QQ0/IIhn+SpBfKKz9Dfc0oSLTL
e8rDv4pWM1Zyl/siwf6hGWuw/9jcjwq64yZcqVLcV4nTY2Ww8Vw1ojgkQW+umJTwREAoXXcKV83C
db7Cq7sfu02VJMN6FOHfKY3zwyDQdtQQEVeu+pPVLMdq/OT1xflZR9NlJBY65tWXWtpfBOgQg6X5
GpMDVqGLy0FxL2v7PVys17FWNAzJTGxUbX1MDEJ4FvoIlLJ7rG1k0bTH8hQxrIoE8kPjZ9elVR+O
zYekInzOuPwOFk7H5EbryAfd7G8ybUQI0VvIAg4JNIwyWgRnwqLbNChhVSiIlGDGLSk8GHxAlNEq
6TE/0YmAV2SS702YxbsRP4eMSRPncnpdnPEBCeW7YaPdIM2E2zKsCF/qG7PRHTCH6feh1g01o/Td
ZWNzGvo4QZwF4upwOuZdg8kb/saAAUKloyj+thV1A0Uvi0sOJZ9Ne7JYnRQlWet4K2RTvTJxYscn
AjXLBSoUITepA8ZZ3e/Rcu4s7DkH2bE0DX7FLb9yki1APEWMU3/V4+TviyI6l1VosUXi5qBPM9wu
7UcqxHIurejs6C47CIgoacue1NqcEUL3ZvJoJnRRJ674bYmzywdNwgbrLm7ZYiBHgqK2k9H81nf8
30yQxsSTvAMhMZRSltf4M7e5iTtdFm3CLCdDbHnTur0E403x7293i46yv5hM1Gy/1mmF8jwGd32v
Nk6Prd32H/3goNGNt6FkvLXM2KriCVAgW8RRT+w5YQlWeJjWiUFkReqSBnoZ0N+3bMj/BMSm6plK
o3pIuS/y55qlICYa9OjM3akci3jr5fhGzM19jRGlShmUFct0oVVDbilVmXaNpW4B9HlNKS+lfOwJ
NTid4lx5rDMoixBHi37b1taCdLg0e8ajfyM8vhMx6pCbLoEps+PG5W4SUb5kwvo7oPhwkcX3FLgU
g02aoj2fe1Gz5F++VSIdYw1KmIvNi/0+lPGnW43nodXPYw4jvmn5m/hgAqf63bQeLMEqDpjO1jww
Q/kWTuZHD8A1bc3f3c/FsDa22PRFjMt5adNNnfjYz4dkWY8TlQwW0HIaZIZdkbIizgkXf61YALrd
5HOgDVWZbqlmZPUJcIwM1aHiKg8bn9y80yOVR2a4ZqKpdnYz9gcGJ8z5Ev8O+fq1qydaC7neHELJ
ABpoGuC9YGRD54V0UNELn3F1HjWHcaleqRpduwFmeizJmxFzimffHmfsRZNDabELXEH158Kq3rl4
ccCjXqUjPd38A2ai35VELriH3lpRR/ktYjxkuF6no/OnUDluQwwPkOPm53JG1+s7/A29+Bxt0oEl
NUvrBvq0iAZ72/p416WzdyrS/UHreuvMGd97/sextCGNGuZQxrnOmrM7eNk7J+k7kIn6FBaHiVWh
zJAiq+Zogqw55O1F273Yis6PnhjBbKLK0ZiZm2g9egN5L5pRSQPnt3ygZyC2pal8QXT9aYP8F66c
HG+LgNQDWw++zIirA2ckxjGOMd2OJ8jfq19JQtaVgS7xKRZnmijnDTYQF0ZigjHNfcTdX2xyDJPQ
cbdOYAUbpejZacJ2l+acoDJfMMyGyn1uiPhWFtIdd+F3O2kxbETmG90754emxlGd3SFn+SpYxyxu
fbKoMQjVkN9szWI33tl0T6ZSezsRZ3+zVnP5nUq1LkM8kn17Ny6y2XsTkNKSldEBDbGeE++WnpdP
4KW6XWaAOXlhfmQqEWx4JTZ0l9w2ZPq8UsETETxUXENxrxY/7AeU6aTsCljft0k+/7bDjckRPqtm
5gMJDcf+RFMnEBh4ejRJ5na1HEfzKze4Vzjd+VtLc6xia1hTNChOXcMkKW2ae1qlu51M18x3BtCx
mFaWAhdqGXhmG7NO6qL8GUcjNh1Ux72nuYrCVbu5VZmt2jV3d90xTPTGet36eYM/8sn0S7+34ZPd
Ls3W0+jebJwY/jO6IdZI3PsiXX5lsNIfnPBVTA33V0VVGm9M0AXTnu+IGvEZQEIzwYjkDXxKAocz
QsELbbIwOVo2aQJ34elPFm5SQp5C2SSXQTLw8Ifn1nEvnSNzulXQl+f5IR/Si2emS9VgoPJs8D6Y
wIeD059C5S4rhxoMLhy/o8qUR1+IcjeS+2FoOOXoM8uBvMbWJxzSxWRyJD03GwvH2DhQmR5Y2Z3B
CDqV5ae/lM/6JtbVGsB7bgcMrxrONl3Z4jSGm5qA48+bAqKgtRAOKvx9FWbRVfacBpKYjPoM6WB2
XjwUcFEyuC3KIj3pqRDkSgkmaGKYftwAKywiPAVBTwCYE56bM22kqunS59Rda8hfsQg2mEIYO3bq
KfKYW3sRj2YKY7kpufl69NmlwrpXysl2AeJHBo3ttbhVWMAz+j0TBUgJ+CrQ6XDXGGfxJTDHh+mK
t+ZFmydPMvKNvOhN2fPOULvYiDlZdQzn1kkWPrRZ9YiIAKW99Je1x/u9WpT1GPs8QEp5D8ugzjEa
0qG1+JDsXG77Dieyz3Ky0x69cM/h0LwxDhIOz3PsWW9pABNgWNKrTrq9Qz7igMeKK4NdH2Wg2YDK
YxehhZh633YdqSPF7XFgKe0APK9M7vJadLskGPozfsqHDlCCw8V4RRDus6U2j2lY+D4t8bugBnRl
K7nvwvKrMeWDL7oBCB5ub3CoHCP7bt+Et/IkCRl0fPaC4m+D6LuRQ/qa4sN9ZY6BYzrlw6Km0bQe
xgRo5GRbQ/LLpA5qJ48pSsSse2uV45sUBxEL5ockDLxclBgc433bsoKbAQZE4drrvNdfS4Wr0lYB
Y/wcZEXSsxOTRUopam7DhNt9jTlMZH9lJ63H6CJM7t1lTXESDgcjJ+GNkobjXvPHJZMXV3ABMzQw
hRmy8MRTmTrRtY/CP0ZND9mgHhYVdAefNHuMMgH4I8fNOoCkK6dL7IZXq0YcDhhV8MdauYC58g79
MWLkubeN/+bMZItLVoG+/hiN+8cVLih5YlXAXEf0Cev+nLHOs2RbLudVPESl96L1eVpwZ+BMY/5s
cWnSeoJOG8wCVTZgWpXqlxkPH5JfiMOsWyVO88qF4SBI2ViJuCzF1HL31SfMqn+Vf7YrpmauCNH/
FCO2zEISgOihPes2jEcQTLOfqBzeTWnTgxYrj2ljHpznpyEkhV3OMXvFsHbiTO3b3n/zCnEhxEZI
3eJ6rUd3w83IXad99eo0yCqZe+oEo/Ye+WUqgomfiuWAdqZkNVf81RMonsnJgisTU1LlYPAc+S7Q
ZVcceHeWP2Xki8pgXVjJD7eoD+5X6B7s1TpGmG+gOLMT72XZYIiZiisrJ9CugX7CEAHYx4tcK+uZ
6NRapBSvzXHwZnfyLwNOsa6n0t4MpIw9eihKzP1L2E+nNEt/zxSf7Dub6fdC8IPkCjZPAgD0Zd01
LonEfLmQcPvJKsbp3H2LjRGSbMr40oGz/Q+Ozqy7VSONor+ItaCYXzVLlixbnv3Cup6YKaCYil+f
TR66k9x0OtcSVH3DOfvodmLIDtYXBDtbL/EU15p20Xyvh6fRmX+nMQh36fhJdhip871xlpTtvk0H
MesiIt/bFrsy9f+iqHyimZNHVQHQicx0R14GpDe+9CTU5Z2wyZCmx185cY/PAH2Ar3kDVYu+yWmh
VfJyvoCvZvVkslmnyhmwxJBOCpp+lpbcRu7wwCb9VpndPYUu5gaUiXAy2I1ahcbp2VLsR3xjPruS
eWCfYsjhEUxjehkaP9w5JYPIUHSXzIMCkbEd3cRx/Ir1gg6M3ew8WeekEUSKxeYTwDw2EWHB86eO
Qe79Ujteh8r4Rpd7Jonvt4z0uQunJeRufGcpea0YkqcGWtmOREqP/X3TNNfGXTxGBH6vwtp4mhd7
IpAqw3gWBi1WSHGSFWojTX9cq8n9LoeGK9Y+cPBeDZOvsdVpeGGYFwcAe1QdnJbSmj9uxxZ8E5/W
C0h/yvrBok1xpxUiMKp0dtI1K2XmP19mUjJcF/cdFdPWkUtWbor1Prcuk29eaoK/dyXMFvI0HvLB
Og2IgfeuEu/ESxFS2bzWQ/iCBuEpt/zbkBVoDmgp0iz9NPoh31q1uWMO8RHQTTBIQlGHwWXb+Ck2
hBkZPWYNRvHNMNyB+cb/WWCFJCZnYSfurJ6vsGDlSkAE50f4DF01WolALbGbuckSnUVxbkY7R+hT
y2O+sl+Y3yEO9oPXwYueLbfAJkpTiApvITTuE+dMmd7RUqVo8KtntgKEVsY8Go79FEtxryyVbuLR
ANf0nPDGoUGYnwqMDKzFoi+4F8VyYpWyrrZZkz8LruaoA4wf2nhII3qDZSWNfQ3dX3Fy7fyWFRPj
WZoAK8thpTjTQz/QhseUFekucmSLoPYnVXoVmwpUqu63DuZWTF7jD8Xy3vICc208/V/CI90+Wsq/
hBKoWJXDl+S5LxK1l1P9NpC+eERp/5QuZKceyzedHNCQpRIpi+ikG++tKouC2We3kzRHk+k9oHBL
alUcE/RKYEuW63BbsvVLS2YzES4bqAVlR9ix2e2Rbtwj/Llrw5hM6rVIrGVbySyUGWU3QPDgBAQh
EtQHI/Auc5l+aUnDJxQPWEeWAkIjiR4VbW5Y6CfFTXfCANlY81NWUAS0wfz3FLduu+qb9A/E7f2c
VYyxh8cI26djAr9HMET8lfdasuomesHeMtzhp2xhNNSCP+tHaOg5ZV3B/mJ2X01K0VXSjXeYEphX
GvnNd43HhkFD6/O6NY0L/EWwfjaZ9jSuxDfNzhUTFQsxROOR/8h06gEtOD1jPNx1KEfDPp0PJRLA
dV681cis1mPAMK1zQExmofk3kzAYtPDK2VSmjkMevAtUiv3PqBbj67Yo0G86zeK9c/OfkVWcL5AW
jz+l8H4dT74MuiWoMXu28AnOHkWbKLInGQzvecHeqQlfKfuemhyYUF1Fn8vchjHojz9wTiQPkLII
fwGYY836IYn59mtot9lQv7uauXn8DlViqZNQCOUpaWwkaayTITqoJrwgTjvYOAvLDpBOLXe1Wb2y
oWCw0FuvMjWfZk3p3o3NJeUko02ivGbrTxVQqeqSkqCw8pv2ZPf909AD23Tlhcxnj7hX/YCPFUAg
iID/vyarzF5ZLS+jgIciP887l63PqpOcxroBaTtO1cYp24ktjfrwy+oQkA8FwCdsbQhAM2JghXji
j1hfTXpz6K3GpHmLzPwFe/aj7Hk2NCIEvy33Yx6+4tU4YIcq12XDTJhL4c0mFSAYm5PvDufAtTl3
m/Sr5MbEmmj86wpNF8GUa6yZBWFmbWz4dxzJme3ityt+yUPc1imNqEklVATfqc1LZLCtMyz56Q2s
hpdviOvDhBY/VNlrMW0GH7CQ9Ab05zxIy1vk5fgpw/BkuPHBysML/syX1BcHlyBHll/11eZd3eRy
uJtLHpk8M77zklM8xSMfggEjj0u55RGDztGvPsx5wP2vTrUf/zi6pmuRxzKMOIk0VFqSE6lC820X
cVwY1bv2nLsqKhlO6fdpyMf1MFlvzKpJoY2Y7OWp2snY/60DfhPjT1sw9WT8S6h3+xmb85YI1ISE
WPE+eZQ8Hj5I5GxXxzGXJXTDWcIFa5jy2sbhS4PLx7AI8TVGjEBaHvyWE6rlhWisXYoO3ovMsw0Y
Yo1C2vYgMaHE4+AxerA5BjZAR30u8/CwZkPaeOEl0NXGGOSR8vpbJv0pN9hHkE20kc+61Z/ynZnL
SbQIsceSLzROXsCFz3x+1tau0N9XNpjTEADyHDNOMaQ6CWNJnQV4YwJA/P9YK/WAx7VlQnIoUYx4
prjYw12r4htZFaH6Jq94EdZoEDGAIFZ+Xm1QOv2bbTiAyRDeq4j4F1mOcDfA8GWivXQVqwjPIhYu
X0u7Pc/cp5Wb31Rini1Ww2lBaTck6oZx8dcPPS5J0BCwS3jLIpmCQF388SFAvmtba0RKkK7rdJ8s
2CCT9JzMBKnnm+eBqyXpgiPgkmUnxMdkcNB5kIwDRjecW+sChZAdZeYqpXhBGfrAuPtCfVFUXbMi
BgflWlogwbPwr1aUP0ZMlW4W/cFjrqAtA891s3eq6RyWDAMjo9wNkUPdbT2oguALvr3FoPQLK+V1
YP+A5geoKF+9YCJjuvMTWs8lDJiGUz/YdfGDyBBbyuJwMW1UVVX8k4rkRkQdjqy0B+pKaw2VYYmx
umR+/64hF3j4+qi3doNQV7z8L03N5WBG9DjoDV2CeKBMxKhMm5JbDgBJPbo32ZpvCDw+lJDTqjqC
6KuQZAHOslgUNpdY6g9XWa++ci9Oz5y3l3KTO/0hGu3H0W1OKGfuwInvOY+8tZn11xIDVNdEv6E/
L5HgmqBGsmC/yTVXa4Cc78QNUBGgWxqYLvseodLoY0ApJUaybVXFR8xCSiTGbXLlFUMd+hIT3UYP
/YLQym4w4T30T6MiqWnsnf1gyeepNB8CQxKcy89bWQb0KeejaTWUeG6LYUpfUlXcxnziF6a7wrYJ
SpX6iaU+QAUW9uSkGXemxgFECTMG81NYVvewXVilpEv6exguiMmvdNEUuxRnSK74JIZhlRWa2bhE
C9Bwoxv9dEkSkJ+T0xFNsXwf1h/PD8sj9MeNEWXbZtAHOzYOs5tbm6oV4eKneIkn7V7QHaJHTJBF
hSdXKuscO/bet4vhbizny9DHTGJDhQ7WzBwirNNNRM14J+MUX6XRh0wD/+jz1VmwXF7X2YM9EIBm
BPEVNwHOidEKEa/o7tDBP1nzTC6bn2LeZn7msZDQSNX2qRxLwEsnQ0X9yTDL71b1f9HIWxd15neR
0Wf7DHKyZexZEHbJzHN+rxXjI2DYt95qF2Xo0i9nCRkU3f/UYazItj1gySxDNlidDSOaerdtcTh0
PMKh9b5cC8Q6IuCmgeKF+VAuKDnDFW8sTNbKR6nIoCZgDDCyu5j9TdHM+JzMRzMbgz2dz7wuFBz5
ROffSWGCtJrEGyKIeJcN7bBT2fSR9Vb06vsXtIT2hW3Pqva9a5X39iqT4XD1enWwfGAMcTX29IrG
Ljbfi5IQ1jpsCdodzX1N1t2GrRa1XX3SEWvN2ZjCy+jT+qMg3/bLVDCEkWguaWDUomPuJYu4Ehsw
kwa8fNPJYyPIuCncN90st2nvOFtiKg2m9P4/M2uZk+9ZK6bHzA0uV8lW+4S9ad/4BeCf0tnmsyvv
TRROeSIwT0miiYrgXt23Vjdtx+UBlJz9pW3Crsyg1WRJt7MZzgCr8PDUOEAkOu1v8MNUu4HOnZDr
a2IP9ibsY8ENN7nYmiSHjjvX+yvByB8Re3MEhV9FzPbKsMeHgmXSFvZgZnF0IRh9h5yGeBpx+lBD
R2BtoDaxYoFQt8TTLvFpzP+/O4K7LeG7TMS9n1kgUGhGdA8+ejs8sjh0xuKTTeRtlJhWW8ozrL0x
nysXpMrOeWCZ6ygIgY7iBa09e9hT5mFsAmyLToyJOlngZmyegZyFjIshBkdPTJsC1Gu0G33l4cwG
C+Gn+Q9/3MuEsG+D+ZIXoVlWZbXO2Z5sIplcRu/esKlKYoHwyo6maKWCoNom7PB8xD5rDfu8HA3G
HoZDbLG/q0OYnnFa45di04Rc8Ibi5hhKorJaNnIsIU+ZAfqzV/N70c8HWMacKXm49YsFT8s4GcI8
Xv/Wd7+FKpx9nLrbEp0OoA2rBVAP/Tto9AMpFmj4oDYXLoN6sne3qEd/UnIfGkq0WJAebgXtSyWd
Yp0kwdpqHE7q7qonIGzpBDmqm82j7I1Ha+oAqxIY2Xb3PqfrVmhespvoPwKU2RytgdwMbLWiIvxK
ak+e3D7518UFvqpZMpIGfIWe1eWoVR/Cs/G6tuXdiLC85BgtUPehF+Xx0mOJYwtHHwNVaNhvfsFk
j9/8N/rEiLuWd1qjh4u1+WEz96ewAz0qyVDIATidjSrgnEA9l4CGWA+uQMzpIIizhPvLIKdaBUAQ
wpK9Tis7Y9e53VlnMJgz5f+SbOxsyEZdcSQ8YNBmOca2a21XfDLRgibNqq+ugIdHB/XP9bJug2qY
rF/y3LWJFkkvvJFm+EEAkOoOf3bm84sh/9IOaScZ3wpbx4jUfwgvtI0kQJOsrSA+IY1YoszY0q2j
8Y4fONj2CU1fWrB5a5Ag0iMMM2LX+T13l4EhSsQoPblAlHaVnVAGt+T/5GMDUrFAZi6qO63pemXI
5MMxE84O+HhrR1/9BMlHG83mOpx7d29r+ue4guAYNvcl+9Rr3dBU9YgpMPgA2Aydq8Au6DIQWKG6
/htt44iZNWMvtWxscutxa4vk3k4YsMOAwTZdCDQaekSHgSwkSWy4H8Pe4liK87k9DKJSm7KpT53W
xjZ6mMMI5VDGxAHUdV6w32KW00G3QiniuC+lZ8hD7k4SjutTiDwe1FfwM8+1+TDOqIMwj5lrFKn9
0bP+h9fOO1aeKBfNzVxWzeIAuGdhy+eb2kgVy/R5CriSMvXhoUJinlCaxDynj147BwyNF3+zyF9G
Qszw+Y9ENEznyGswTgAr6UCA1tQTTltT7bR7r2SjVXr5EX6tu+rr4CbDVbJzh+LVC5GnFlRSZZDc
Gs2/RPMzFpYN5JlXl0OE5+lFoaJoGdp6mfjQRfwyRwbS95kG3spHDTQUAv6Up396CqlW0d5WRc1d
Y511Pbz7VoDUywo+woI6b5ZsGXJiHFv/k0j3q5bGb1EwJmT8cgUVfuwjhnMODBcZ995d43SM3nBI
ZWa0x/6ab2oYIrGIfue4+WkrBgZphW5bdB4zGru/i7dd2JHDQUQ63G7jO5XurhhEuBtnl4YI1b/d
VHRQXfGCMcDDL++v24FCVedALYjT2oh+cHdpYj8NKcO72iEcDvILzWfUcwsZbwKFBs5gqrB56bhe
0KAYa4/YTX4J9JAM381wIj45DlbB3CPas1B/5wzFbAP0dYE052xq572lR/O5pLSmstKJxegcW5CT
oMscAmjgS2qNzY0kIaQcOwc7JBcq1q+M3/OIfn/mBcU6aVh3FjnCc8nKqMCTvJmldndKgLjjG38Q
HdXfELi/+CaRVykWhdThD76a8TcDvtgggdu61nRMHQOqCz8ERgQkWnO3c3yMLbFHPFxb11yjvOlg
qE/gLeoVC9tpuoOu7J59rMzkxv26HRXPoMNuC7Ud8Sjgjy2G85YKOBNbc4yf8I0cmBE/Dv3wzJXD
vDyxMJq02UHjXagrenE3Nb9wh9kbXZJNYkMoObkEdSZ8pStKtN9RPoWmeocnkh/MQv0kliQXQCA8
iJa5psrZmhsqRjuKeskDEFFlSAuCFs5gxyVqNM0t459bJc02kijaWd3hNH33FrnxwB4t9quXIMC5
ZMs3x2BdH2DDh/Nz50XurxNLdxW3sd6K8N3vmGfIHpIDrMOQaSVTOQcKdUwja279QWBOkL2zjtWV
VcGdE9xhI0EpBDK7AJe4GQoaZ1YaTKZ/AxMjvsyYtjiTHkhjB3CEcHng8XMaXCt1FnwQv/fgWANL
fodrpWUroGQWbJqkQreUM4ecVXMyO2cXI70ki4GZQjmWm0qMl9xTLqkypLDFv3Ga/uSi/ay94zAk
f2qp32yj+CQawd9AMWk4gbUYEbMPDGEr/eAUpkftUuP0QB4502GBq2hfoTxRWnAu9E62CVMkHqIw
ZzjyyY8Lab8q+r2foCozauPX0YG7TUWzaQQOOHboUVV+9ZIxbu7wRPTjI30woujXiGxdbBgsc5Cb
NOmM6Ch/zGhkV6VVvUwT9Y3JES8bOtuQPsOti6+gZBvUtyA8gpTBRCohLmXOQYfI9Z08+m0YdkKe
hnxkeyNkAnFN8sC5Tbi23JMxMPWYiPILEc6B5MNfoHhgKe1awWlP88u4zvDKDfUmq0m72TNdf5cs
crYY5T+94N2eYLcHvo0oC74Pl+9ykhR8SATUHeNI7R2LaQGCJeyKxmqILykn9CpR0S1ti61vVZ8G
rWYQZD+RC10h8BH3NZ7LkPdNjRIbp9PvQLEsu346+NrDeAL3CgYA7mpcVatGZDcn9DdpXP1EDbym
xYMCJPcJ1SufvlSfvEjk3qRi02jnOqn4r+2yr3Y2z7IEDar10ZPTq5/6706bOhtHR8QA8KBq+Jan
uDl3ud0+2b5/mA0qSaTy27CjOy8c/1ICslhVTX+Pan5b5uI2pOCN40mgH1PFFq2yWJkWryVv1cZy
3NcgW97RqEKObSBI1qQH2AXzD48lYcBRBv4aOrXqOjJMEWaNduXTvyiA5ykZCJgIGwyDaj6MDa7L
vGLtRl7JqlXmwvLmgSxpEDMruuuwqWKbgqYTNiwWPEWiCGPVaXkSIHJE0wz0NJ7f4c+LjaKkqsuS
IAw9YB+JnEuQECTRjle8TSiXvJQ83fQ0CO4/Lq0Px26Dda9A/5JOuy4d78YY9gtkw0HwfST/vwpO
9FG3LMTa4gchzK3PxSaZ7qFxpZy3vObgI5koGlFBUjunFNgs+IPVt6RUPVMh8w04/lpCKQkZVJL7
dm/rlgmz2fV7HvUnSzF3ihY81Mx2lOF2EMLADBZcpax26UL+SIXL6E/byabVLORjbJyyZr6mnHrv
9CUQR1qVdVkxZmqz67x8pZ5ETcp1gmZeM5NZa9hs69KvvTu7UeEa68axqbP6saisf7Z0Bibb8Klt
Zy9yWm+Jfe6+RLwVBnG6dwX3S6mIalioKZMsNsYyqUOl+JwNrnGya/+iaBcSshf3XaIffSM42S5W
/HzuKbHbFDshD0tu2NG5KHvcgYP+gnn9XmJE2gQ1a243ZJ7ijN0bOnYqRuysu4YML1mHK6NrTgUt
GDz2+g6Hg48yVznXCoHfZMvx5NRsVXLzjNiDv19w6tTh4jgo2ZuyQOGn9rjxdFUTeBEzBXBoi40o
3eaio1tm7b8xY4anTWevoSL8Tp701zPzE4bX6jCoiCfFZUdqhJ5Cheb8Vmlt7Iw0yBHLeCmeIPFk
oAEI8pL5B6mzHO57tgmPYc6Rr+vS3voZS8ncgW0huWnwMtEGyIpUi7xIvxIHmE9kfwMkPA0Db0Ax
5Y9JBVOCTfaGlJFjYnYEBBjJr1citol9riYovxc8aD+iRoedmO1TGsf3VhtmT2ag/+zUBuW7BK9n
A5bpCZSt0YXjVnOGrRqD/sJ0WGISFqbqEocRdrXZce816qSpccd7N2O2SZtvHNhl3ylsAWu7lTBr
I14wOR0rl4uaie9jlUfl1ss9SmvyXGU521s5goP3+N7X9G7prpPSQ6pxa4bR3oV5D9KS72CuWnuX
dphYa+veV9K5uvFd5qfmDqHMWza3sHodDzlNrQ+1mNtTN7N+PY512P9wmnXVk61QFY1h/tIz84zz
5sT8uJbUy1ZWCZYwsbV1i/mxos44MmgPyIURu1kzRbT1eBxcfRRIQsslSwQAD2KxYtkMceGsMU8+
O2WAdiFM+YYlSiAxH/upQ2bZlutGgVtWjC8wy8RXjDj96rNKg3/1qPt9Kri/LfEZu4xnbYsT1XVt
ugBi6qStpm3meYwk8cZ71kbV5AuGUcxCgf9dsXykfJkXI5DppkzRXCvyG8M+fCuEj3YvSlg8iWAZ
LeZAgdo/mU/GfZHPO5naMNt98ymUBfu9JRupzL8a6TcPYXlUfeLuiyjY62ok/6Y2k41Vbzu7mR4n
Nb/G9uLVS3FS8JGYLdt7HVuA07qpODOoZ9vpPWqNrxpRZJsZnyWcKXr/1Ns6Sfrl2x0C6hRHiYAM
RlTGphdL8jCaqr3kSiR04AL5lE4mh+WVtqnA0TR++eNs7i2Tqb+BBZH11Sktw3Nr/osqDQS2QmZu
tUa0s7ucIybxmCMPmAsFHtgwqJCUcayS/R6bSFLo+KySTwwtyN6A4o3Hp9rzc3TgpxtssA3yzaYT
GzB3ag/LycKYC46MxoYYrsG6y+x03hNJSQPo3eyW4i5CvxMN9WM/ihMJdV+sNEP0VrnAfOFsprEM
V6QAPvFh56xAbBTutfUYljK607536VNr18bDOQFuJWKZ7fve/uDtfDUjuz72wMgYvlCrevScauZ9
zJOw2LQTXM+gNg9+rx8aBwzc0LvuPrGPlSIHOrTJeEQ4eB/kAav0xMkuxFjwPdaNP+37pkHnOjSr
TKvjKLK3euqYEcR4cCe/eAlHyKoFRqdZVNcpdFBEkxfCzBt+StJJTN4+0xqWvuMA2xnKJQL+Xshd
ARAPdQ2rARM/G4Bd5kWOO6HJMY8NAxXCSPVmLILXlknefpDc2xnbrw5dQuuwZQiAAVhyJDXGTLFo
+6bYjAMlvYOKK6zC3VyO3kGO3U1hyOBblDgzRGJuTWsvAaneCsm7hboJ2VXaRlfQgJ/+gE7Us8iz
xnTDKcahowoKPPzM1sbwD52p3TujNF/jLNipgQ93YqExG+/1EvJoI9Fp293//5jrXeI4n252zVOr
tnqQTIxz9BidaB4cJs+Htv3oB2GcJHMGp2sOwoX05oq+PuZKXQoc3qr3umPZ6xeVt8tzbAWQzChm
hqr8Y2LJw8HkPMSwjgKKIqswnzhkjkNz6vIierDnX1Omd37bGafRqsh8zU2yZPl9tCWNswnto80J
SBDwAufqq0Dmsa57fq/ExppIRjZmG4DdG41+05JatUaowHUDq+kclwcBXJy1TMq6dIAUGGmwXK1+
qZ/pRt0Xlqe8DSDDMpJ8ymAMzz0C7PP/f5YOEw1qYR7//yszKCGY2qYXnt3lv7jhucGp02KdoD1E
VfOBQxiyoPNKFQRrwC1gJow91rlCfHAZP+KXr29Zc8qbobpPETwunWz/mCXtGy876EuiwU4C69z7
gE4PnOi7Mfn5ne4iNHt+46ztXAd4Ydwb8qNdPsxPAifloQ0D/yaq8REAZf/heygSK8K5D4jBxKEX
PodpYQC5FwBCVfOcAC47ofuPUF6xP07I3cQ9rr6aWv8Mg/NcT8J6TBE3PaSW/Nd6tOppCjzQD1ir
h52xJvM9pkWZ8oPKIspixBIKgTUseKykub7PEjcim6ba22x9rxmZGtLIgIxGDD77hE67E0RDtYqw
xtDadtTMpz7K7yyB4U867KFkUW/AOmQUKZrwEK2I4nbe8ZACjTNq8+olZPNE8gY5rD4P8YjaUv/U
aMSX+B2KkeAEJNY9B1h1uZqbEWIAuN0pn5mQwhBPAhwZzDPtaaIdoeKMuyE+ZiJTNKSzcetgqwQu
OwJEfueAtNaNQx7mhhXVjllDfGf1zYsIG/qXznnvjYmLlu6SRKIwvVaGFZ1q7aQ74J79eaCworFh
vRG36Ve46Cr9JTxt8qg8sKKh+PfDJ5b86cpTQbHxmKqR/zLDNefV8LnDCxShNMvYffrQQZAfBpug
CN+pYYo9SMJgbRZNgFCjyqDVEXUE83kTNZqBuaZjS+z47ERmwMPi3mzlqW3SREdG596iFct2FbM8
FvjsSLuYNsCxiM2xt5PqFT+cCRS+aEApAo4tm4mrk7tmw1xxMLH8Ww28Lat9tvgWTmMX3FDC0hAK
vcMlcU6r5jIhfYPtuXEj475rYQzrkYHS3JYhIBNoszExiHVEwrOZucc2ZqQ3UWLumxC5HkiUoiWL
pkyIVk5IjAF/u4nb7CEoBagVhwraxv4smEGtBoPFaMZAqkL/Sssg1D7ISOYCTpmq/IFGDDxhwQEO
xGgxp5HpZMzmRiTcXpCOu4OEXhI3F0NCeAuz+oE9uwXvUX8QvsBDmqLVTHCSiDqwjywtRzz/xJlk
ZvrdFhzi6B1eh62nw5noE0w4IHmSdQ6Kk8Bm/zGYcgZMZLz13pyfTMt7UKYnSIoiHUuo9wEDeRdw
cVrqlqC/PGSV8U9qeRPmBAF4liDOTqbEXEv1LfZJPUEWXP6qrZhdAlTkk7sAKMN+VIEUYmt7LGMy
+EhQYI0KmtMpjEeG3tqSh0k53wb++uWDugUdB2o5NvdMkgDYdx77c8WNllQsIER967uSINfYPg5m
tcujsKOuUHs/7NHpCapppBmjK/+W583rybTtMQo4QVrtHQnLLxVjvhZDs7OQlYqmelZjUR6iFian
N95FoXGpenc+/EsCfnaiandTucgFMatvyxgnZBy8ymW1iWVPQqQ0sOCOuGJ75BUwX4iAu/VDF25U
CSOhK9j5d6H5nrdsH+VnA8KC2B1PbxxpP6CyhzowkvRtSfkylQXCSwPVRRweMGdla7dx3gY7eBpw
EuAButg97bVo9B/yGblGL+LYLhiqgXxXc/S/5YCsIidmDsH5txPwMKEdwiMrg1fjVobBj+kE455b
6GLbsBQdyzhEffQqOdV30vnKYDEjHAWzmcjup5883rYkN3kqN8IjOU+qhrcuwcvNwb3xh/7LiZW3
7+v4vuikOFgi++cTk1k5ZviEAlzGVw+r36FmTLhxG/9jKu6jSnwbud73SMLXo20/lma4MZfPI8Pd
jHe/yrdt5O+mNDv2fubgw2xA0BP2EIW6ODgWPpKpsS98Y/gH58UupsZDEqhhnQLHNEr73uQN2LcQ
zhOfD9ehi9ZMLpGezj/BEgNYFLT78aWf6UCFq/+yrhsO6L+/tXonAe5ZLe8+Wl8GAV79qufkHyOW
JzSJd1FDLlGbWQ9avHIk/AuZbEHno45qsp98Tt4qA4uUE1+wUvaosXDzYFZb/ubURu9DmB0Hwm12
RuaOuI7mo+mXfAsRu2OlgBgGr5rcwwzOP0Fvel+zCNhkHLx46TpC41FpCYbuaeS+xiPmRqcTh9ov
sQsyfXLH4D4fuIvDYfokcwvwiKvxNPrlNq7SU1IjPSjBCDW/uamuRoPdn5EWHmxZhDhj0l3ddA8j
gg8V4540Znz6Fkp/RgKPfT/cEs0Ip078gz9LHMh+gIcOJ6+CwbjqXOc7rRVE7iK84DS4A57JZcIY
Nx6GLWQwEPCkVdqAAfVPYA/gVhPs2j4jgzw8Zb5xarterAbL/TfFFMa536zcOjoun1mO/W7rNZd5
KUgplx9me8Sc4rdbe3DvPCgKsKXp+BI4J5FZosiu1DofgTBMbo0WtLvhaLtKRptsN8qfRriSF6Q4
40v5GY1giZqhbvKH4kWh2nL9osZ1E341TX3tfAvM9YQZCAx0VjlIU+N/TiCmvVb4u0zjt7PjR9rF
ryoeyI24i5yHOm4e7I5IQZYFbLV4KajpMggibfkVE4uxGYazuXhfFXrY0OrOIo+iFaLtt1AFal3z
+xX4L4lidV/bmbDmvgj+lSO5HfiBI0zH9lB+ti0MtJTiceoptKfHARVh1aOolzbJNVGYHLuIWFlS
we6nwMcFP36huihvZr3E3IqPAnfEtY5Q8lnz/NPSlC+HL47i0r8zHa9csYegziGQBoN7syK8bQml
DbEa+tkxlh96ZujgwQuzQ+Pe0gMpsfljxwfLV3pqrdrZ96p/z4xlhTPfdFhCEu4rHPfp/NDr7L7Q
+rXwZyaUiXUf1d466cPk7Ov+WFTFYwz4NmO6yBqGPnyKvqMwDXButDzrzW3yHfvokPkCc+WvxtqF
XnaKD47Sj7YUTJGz8T3pHb1PyfryxyXGBGSPaoYHFYpPIfKvzIc7UnoAkhLEE3P85+QByzSSpVYR
Y4ZT8O1oeR20cV9i/q7T8BDAP1sLqf50Mn/Shoe59+mlDbaqmRcfJo8OXvFEPwcW0W6tvyBib3Ei
3ikuKRXL6MjhCACtlycry65Z3j+PNWuhIJ37fZi9e1P8287FjQXiqelHIpZMo96D71mCC5oL04AF
fp1gloP8ToJS9aHs8FegLXG9FLW97b4xejmztyPYQYT305R+KKc5OQkOoHTEANcUhGQsfl9q0FXa
9vfNYhcJ5LgvZ/9qpQZjOSb55m108p8lgyhPi7PZXPh/w77TjXJhF0gyl6YXwvL+ioFXhrOZuUR0
jO32jf+QARkqcANpf5PocVdJnYjNwqDtLIY2rgNaUBhesPZcMkDmzgIQElfYgqyvrmzMDQ/L0oNG
AwUNGgm2ir0UJRboHhh/y9o8f56r8nPqeWhRSj23lfXkp8ZOMuixEQKvlRhubmwP/7F3Jr2RK9e2
/isXHl8aZJBBBgeeZN8qpVSvCSGpJPZ9z19/P5aBhzr1/Orgze/ABgwfnWQyyYgde6/1LdD3mM0H
9R6MMEWidDiNVgA1Yp48S8ddZyPpjPBBvqcKC1DvFLS/EasvICkizTNhl6ee+mrzBrsyw/VZBEie
dfyce4+kKj0nWn4d3OwR59ZNmtRvbYgiE1EUFU/66CSdd9Bi+ZLSZGF4QpAhuuARHtayDmkghEND
RkPySHTPprNrmBveme4/moCIUZoFTE0NLxNi1V2Zht/+vLDz7BYBo3VRlq9+zSA3FtO0rmjz4tbf
DozC6BnjG6m0N63EApiNWMBDvXjhblEp88uFqN7aDB90YQ67MPReg5FIPcDwwk3N1dz6mlNCBali
QNQLv/K2KKNGykAd+IvCWD1o3SpHx66VzQzAj9ctIDIpSnqg/irPKmfn09021XgwhN1ubOyUY0xP
PwO4dEAQ8zVBdK3zmtIpetCsedKVo+bgOJANZb0JvV1QDemhGvdpYGHHTIeVGSH6cEpmcgHnmwTF
GGYhk4YduhcIzfGqt5hCw1AnCLoMT3Z06msIdwaRj5op8DtTWzC6MG4rVOxcT/HtGADO8Qs0C2cS
l9JGYa5r7P4KOQzzDrYBo/wKNgWe0U4GydpTtEyiKVxj/eV5SlAmZdjNqnYyEOYUBCiRPh1MTxOc
FU3dV7KNNq7jfg4YbtKWmm6E/JVp2hOAgyOjrtvS2+g5syEXeTc87O4gjN4+eJI4mSBoxoOJ6iNt
2qUouDtDpYJt3Kg3aKESTK6xC7zmwwWByXE+gXHtExlKsLQZGC9u1g6EGRLrapM0nk8gbEYk9qNA
x6kToa5zIohSDgmGPTNM2CASrMYrNTvWajmsdXZgN0Mpo5M4SxB1qOSZX43JatBfphJXXdcxKLKy
5NOlwwj4iHISHV4kwvskxfvrY1NTlXxwrfwmEPQSeKZQkWO9z4JpFw54HPF+3/f4S0CzjFcICTGH
hIoOdBSeolaInamahzA05xwy4plFbM2yKZYsJ91EtjcsGf5S7btgyUnCOtpRnx9dusuI6WBNGF9X
euMPWZ//GLNqPpnZZ9snbSYEcSgns17XHvs8wfNsQPRErdZ81/X4yloMFMm78xFYEJJKe894ZhR/
6KN0YZg+Zl4i9Ehd28XzsqUFdMj5kVzJEKDGaSXHcmaYd0yAbdBqjQBSkoVfyrXedEvfGe1N1D/W
ky6WFpS1yB2vejAe5ESiUl9hiZPi0qaQ2+yek0xioGv3kmtsEYbTzii5L+n09/T6rL0edRtjGtoD
MAYH71u3oLV4VnbwZU7TIS1pBWDo2ww5p5Mm1J+n+uiw6C6dviLDF1GekYU3DNS/+QUowPqIXJTs
JtEioLT2q0YbjJeHLLhh3CQmMnsRtjdImSmTXDDbonpwWs1f9Uj4loYLyQdZPVyfQ2TgYAtlfHJl
cbJYC9Cp6pydutsqDq8mfmBOOQ+6I/f1QJsJONdCuPQSEanvQC59+f7wMBkF5A17E9jjgYIMK7rD
2T93dlhf/CXJ78HWt8dvB9EFZJv+FQY7KiadvbMfeXlKQNS0oXxCDYtheo9s5PKRj2pS6+bTWHBs
FdG4Tst5qK3EB70SXouOStrpP3oteGrW4HRZi/qI+Xj60Ffmj7Zwr7QeDqbGt8sb4IoMD34g2zMF
AJWR/BCIWSUjYfLnyurodExUhXrifv2Y4prMgxHwuXECpfuYt5yFOV2PNYI+gEMAUTkJ1oTvWa1+
cNL2B9TbBz3onqIKyHxl+XuQk/z64NyCbtfGXK5bxTdMIfKaUCx9k1kBD8Hsf9OZeeqZeh4ztea3
vgumUkeL1T24QYWZ2pB4YGzcuYVl3zBKuq8N8mvTAce37j4jXTTo46dQaON1mQA786Jj0MRnCehF
SXfajTYmNic2Z67ETjSwDciRivZx92U6FUnO5XAYRIBpiCUWQMJDTunFThk4p7mqbUbYGoQQIQCa
O3i23GYqIlcaIcfajD585mLAGaZshxuACBb/hNj+BbLWbRQxf3ULy+POI3umT4BmY9G0w8VBCC51
99O0gjOeRpaFIPlOiMYNvc+hvIX4esVdhIqzodwp+vg5EjytUf+dV3CXGKrv2rH5noz0lNs0riXT
IwNHy8LJ8IdL3WOMQtxzHGGXSiz+PYY5omi2Mnq1RgHlBHkr0TCLycPZk+jx19jX2zL0OfmO7wHD
TGYWqPlce0cE1RwanB8C4Mmh55zS6qc1ZnoNyEWGpTDe+UV2hHpByZHKB6wKo1kxAyIRQ7MajHQM
jWyt/CHFnUCdfLId9TZW1nWMWc3gfGEXYJrn+lCsq52WF585RTVUtyP+24824Zhlhc9TII48okuT
2JyAZmzY6iMfN0sU8C6aKCv1ARuyxdKgfwX6q56RkAOl8d6gIufAQkhFG9DJzGgXcZ4ePT6qKg9y
xKGuZ3c+Ub9yKHcBzU/iMYt9lvG8ZP5w6/f2sxW+j5zBMA3uM3aPMo1PJSPYgGs1mfxuZNHc9Kxt
Y4lWKL36VO8AOEi8AfDiKcQmME5OrHxou/PZe1uPV5vcmAAAXlvjdG+ExoI9Z6YxwkPB1sfoG3/+
AG3Lm6YasZ70jpMTBytNFCyuKYCEznseE+ANvcFovBKtvlTBo+smYpcmV2ES1WrLFc0lDeA1x35E
0E0KCA9XMODWmgEtimNOCZkzB1Frd7ofwvCht99yFAW60GJ6zUwKBegD3JZr67kPLGj2dmDrQjNF
XEtffNmy+fZ+SsZQSmjCzDCaw08B9YsGLtB2aIdeY9CIdMX2SccJHcns7MRAsk7lnQ/3LHcIFzPr
k6iwjdXjp6+4633gkitkeUCL4HA4YRlujSh5GGqcmu4M9KBbxoivf7O0KVgDnPrCS0fTUkwH6gKv
GE8CVDU9PqhqLqZJgiguUQeEAhy4UyC78ABntKNOLe7E1b2tQef0Bp1IOxC7udlilSb2rEyLHoQW
LBI7cD6FNiN6J+tZk0gBPd8x151mMbwT43jMyO72XN2CJkvefZizA2p+9GG2YXwUTXU1ckUnrQEW
OqZSP7RWTfxjEyK+jCHGpmD/VlCAOFqLu0kfd50TG0CpuHLuJaFbL1bJLKWwNGDgZQrLYMKtmgeP
juXg45onM2oEVQFCwtaw0ou3yHE9ttV+aUYAL6gMYYgWmKowkZo+yBRG5XM6HKxPF/+jS16Cbq2a
zDsblf/cdtbZ7ZEA10N48toM1S7nrqozH5se+Qj91kvaS9A0cMs1/7UbUzoA2WMaoPeSEv4isuRm
xYTpUddp/w8S0pojANDjH+6CFj2V2tOQCpdIWWGR2xrWq4CNRH0pS+0EG1DvBtYWsF68tYd7PQqO
Vcf4hOHaJHuao+wF9XQqPWqcQoee1/ePiJFvEdM8TYAtySHTnt2A0poqEROgrE4jv0qGftsV9s7z
w7XhtE8OTam60fbV5Bo3+pjtE9pEdoBsw4AfeBocBgdjbd7HBO/w8mePrVHeFSBcOjK8LeKqFqbS
HuwBo3nvo/Dh4WXqF4tTEHIK0s/tCg73hV12DpvsSQ9cZjxPwuANL9h73En7CuVwKsICcPz0kmrR
Ff8leTSMkTlh7TGub4jTCgsrWHVm9UYM55s5JGdKioXjHu0KllAHziytlpqDeTgxrdsqQz5h4T0s
DKil0nM/VHWhEUhvViLRCaOy3kYVyBx03MYN8pYrbJd9aHACYuJZ5/IVDxLSAawAEMAfKxQL+MjD
75x+F3vLXOqhxi2Nz1GxkUU8MGoe+nexiUX2I/R0AqbSPQ2sK8l3y0QE7jrptQdQPT8ybVwNDXSB
vuL1LOuPYiLrfFLsKF7+UFcjChBDe1Dz6LVEpKvAg5FncjPpGCZiwTLfCEJF0Jk+CjO/2GVDD9my
kC+Pt70uviKaWofGeyayqdzCOGCRCNMdnFt7PdjBLvYDZIWF94SX/6sC5yfIwpPaegRDsdOE9pDk
B2TJAFliooxMeurCcsW5nSHSsvgoU4d9RGvuRk3sJ0JqiyDY+7FxngG3Wnpx2vJF5KS1V/OezWzF
hscObMNkAkDw9BAgfTWG8BIZs34BB0nX2udOD66eF50xoRhMeYIrR80RDovGzpSTpFU0GJhcMEed
667TUO5hc8iFgSajGvp4NzibtLNfi64jvUwF+yQvL2iuIKk42hGcKKBsbBCQjNVq/mgLTWpRs+vV
nX9DNXghw+LYNO470Ty3JPiSYYOgM7BTmBs5gmnCPBv+QYxmTpEftU5DcBkM93jLb0USXBLzkBu4
+TI9+ur5dsTTIrJrcCgWzj2e5rNWfVjV7I7UCJ0B+HgxQ+ex9M5MXGCBThMGF+89QXw+ZKbJszIe
XA05W9nR2QwLSDut82W3U7FEfAgs4eTOylMh1EUwkTWU32zGYrqRg02DBx1zE2jNtqVxR/c2tzdp
qD1VHUAwYj9fJrZkM3JeGGSRsOAWH31Yvo06vbYsARtdm9E3+LnHRoGRC3wcXiICPY652A8xWKJD
p0QO0LIS0dRWRGHQRG8CWlcFgZs1PToqPCiUUj+WQ7GnWVRu+Oi9LlHHyr5kpeku/qiqHc3Lhl5N
Kjd9Muw1ZMYLvZnZ/v6N3RO1m7rBo2lywrd1eKEZB7m0NjFHk3RErx+QcGwuh0jeODrMoSijpgzh
rf/0pofwSHs7fqy94ivCM4z+un+mSoUO5ITP0tafRmN4QqbxEpNuTTYB+AqzsjdtisxXRPqxLpND
NnirZiRwO5xZX2hJOF41aEVjk0DSpEUsICMs0dFHRAsL51B1CQVTzQFoVlAwqij6ckHY853NO7hy
HQAQk9K+1IhoDQ6pPYbfqqDUoP2xFDaRTmwLxzyyMD5r7wnzNnIH7ZWKmq0bTlirTPQnBj5k16Zc
7djZQ1hOD3jc16VU1H50d+MqOPrC2QOzSacxW/aZuPXzmHBT6AB6Eb15VrZPS/YvbM+9HPhCRuyv
B59Qa/I3BI27RRaKi/JaXBmZRlzq4H+CSL8DjIlQ5SMhxUFTtPGqPBwWY/hB4P0P7EPckLH/4cb9
cWryLWHU0bKVwY8+JfG2AfrjAHpPvlWsyb1KldySWULYNa9jh7edQCm2ZiQ/7JIERHjwcOek45eC
9vRa9gDee/LGjbYjCbp3tjWjzthnkF/37c7JnCvmrXg+caAqHux1WCQMzyfyHmARjBsORgWjvA5F
91oFdbpmgetD2iR1QZ6nLPpdl/bWIZ1jC90s3CWWui2J/D6aLaeJWi666ufpAL2LS+Y1AygbEXUh
QeP1lyaWn9M8YR2alxIYLMRX+m1mTgck05nBQc5kIQZIy6Rgl0sg9woqDyyFcwPRjw0Ze08Mlxuu
HlixZ9Ru7mn2KNW9obYnQb8aHxexDoU0Lg7SMS+MqxtUSmmmqy2oyzP1COje4dhH5lcl+1ugMU+i
dR86iMOBwEkehLQLXC1dYSAPl001YMRwUKPMwB7AvxuML9NCEOCCkwpZw0+L5qdHnKGGCKxNUFwH
WFqhGe31RBcEOYTrPsR7Cfh3WHZErkraEJ5dz8BHbzo0c1E3tNO7S4tmJUrngA76QXOwYCoi9Xhs
d/hzXKrqgwJlfhxtPdoh6j6EE5rHTnkAn6Vz62GZuw8qVhkzLr4qYXSbqQVH3GN+Uqo5ChvjpcEE
cr6BvspphLy2cbkqWizubj+byFV70mevs1L0C7R1K+yMKBXit4ywuPM9AuXcR6fCX1wb2PtjJ6Zl
xlvOYzVHtiK8uHXj4nbmFy0iRWBg7dh01VrrG2zUycr7AvusDS7rSc+NbOPY9KEcKEyKs783twUY
dRQ7tNb7GBlmkX+hmfhMrBAst/pAFuus8kJQN4dgpkxFKHQyMsnJSJuH9ytM+CI2rCBUp8mGGB4o
A3AW43rHOUg/dok4UuByZpnKszdF567sX6pxOlWOcTGGAhxYXZBU4WS3khxpkeMj6IoYaUly4SyO
yUUxsApxPsFCKY002Q7MpVvLI9CCwJdZm+LtOD4jKF+YDuEyrRWPF9CG2rYZJ7r2vVgjlrV3aePe
REJtfcZJrkwvghUmV+zQ+oDqFJHvbuT0mtZ5sh5ktJWxevKYLZEI8uqw3DOJQ+vkwQRvKlTnyiwf
DZHfFj3BSZDBz4nRB6ecpAz+2D8Oenkxp2hfcoPCRgOaGxK8ZMBbdiU3v7LBsAAYeo5SFHY8P+Xc
LC9XzpwEYecc190xfnJjkv0Uhy4GyuayJBYKBuJ11M36PGrZ1Yqu1I0rw04C9itSWCRGHQ2n9qbB
3rQCXZvm2qUSCOeMrIPGa1C2W2xMY00sd9Ph78+HXZ4TNZcbAe0rw7/nW08MuduHwdX3JmUZ43Nm
nSlMy1ioCvXYeEKaSZSRTRSUP3GIHSApbUytRztNIokpkkewRTPzzL/v2yh97OkNU2ifvDFxD8iy
2ntfF9q6K8BtsFWR+mgiG9RSEujIQAWXyCaa+ozFmJ6BMZqO3QR+nbH+hhE5njVD85/abDZO12Au
woA2O2lQSA2IaucAjtDTmwQ1RRMTPiChIjD95U83sk1fELihN4nBmNDlv0xVcWvlXrkpKy3bjbIO
3jipwcW45TWB30DjoEQ+uupczpGuoxsH3lb6hQ2qeVHEWw8G0NWWQ3rFILfPQ209+wt2TQYVcH5p
arfRN44hm9swOnGoAf/JlCYxyxciZZARlfSR49KhdKzWdiZPo1k0y6DgWxe9vY1Q/DvJRjNwvpVB
/1Ra9n2j6rvGDMAyRdozYZstPDQxH2CCOH3zYl76Hmw5dgYMqRGHGF+gFFKwlJRqN+lACIZR2/jG
CbFAMS7bbXOFtXKTFhx/aqrD3VzJZ254HPylKmh/oFMUVOREVroya1ea/mIMaAA4LdTbvh2wk82+
I7qKJysFjILMn6qI3VfTLXBqgJAGOrTISXDoqnAlcqxYnNOvRog+FLIunVHfP+LYSo6o2JApS9pB
VuNe5v90OfNejh1woq2aKgqqYVFzWB+yAXqNb15gut6GGIwPGf2nxTzvQRQbEt4kH+hhDRtvOrWO
11xqR/9EPootkw7GwaCWpY+InTrSLXrEYE7iPoJLHzLhVSzJyE2KbVZW6GtL6m+datV0mG01qiNB
GcOKY4AGDSFh9zpQ/QEuF9ODZK9P9SXMZh+ywRoWYg7KmilkidbvonJ4TCeVcooBe5d9BCKOth5i
gG3cpdyEGoxO6Hinktm5P8taZx9OW5gvmh5ts+9AsVxajPgL5L8WrhUcB3eJrpJtKtMP1gxS4LC6
uhluREv/GnQSeXVOekNFJqbEi1thOJ0RTXuaOosiVbcc0GEWAfVHx0f527olNZEkbsTM4kUlOYir
JIRIhSi+pLfhefmlNOgT8Q7D9BjvkRiFPLzx0U9IeiLydFmo/rYOIYyJjMmxTY+xY85cRrQdKRFv
U6eQaB5BHmrpcC1TDHoT1FaNqDQ2Sa9cijO8rGwT6fTmqyC/Rd/3gSSUeiuy33WZPPfqYWxTMiN7
DBhW1r9rvPTjYioc1PeprZBLYRow45ABO6Bz3/jQLJhMStY6ImU0XVnojIdJh7xeOh8cfR/9rk03
dKxR89GdCcKXjgZ1pN6ijK5B4qeX0Qg2o4+GX28kvz2C5VXLXBwDEQIOdwKVNryE9Z1hU5VbyAn8
csuBCL9mbL31LaAzOYDS958nCamDQhHrq83sEUrzXlf2O+AKsQdS2gYQ2kq4R8KizQLI9jjq4cvQ
5s9+VJj7ChFTisww1frhxuLFYicKdrUqWU37F62ifguUue1LL1oGxCvQyMAMw6pvgqO5YEPw6SC8
D+WNE3sfwyTfmrZeDww9F4bPP2W78wgjas9hMezSwHNBW9QvjtXLdTR5X0FwwBfN8xACFHbc+kkQ
ld6a1FDo9h6doj4kJa9PUCa70bcpmjJd2xZ3ugy0bRrbn61x1X2uhzeI+VICQHlK30zYYJE5zviR
z3BjGTE8b7wTNbGIm9wlPCuuuTJtiGYbVH+u0cOC2eB/0WtIIbPYSwONPVJu8KxYuVY0YfBAe8Un
jijU0KxzA2rchZ5LcxUBXnExFImgQbYPJasds0tZyIsQzFADefHLlrG4298zVIW4E8H/hbd3YCkn
e0T1QM4bpEmt8r9DGxkELY+F35NDqie4Vf2Skq2Oy0U5o6JUkDOPUt3tENefnYdJxmpfLJsDQR/R
KnXP2H1nv/hwq/i6ItdfrFSQGKL193bgbuDgfaBP7A6Bj9zFGD8iTg6scfq0j2a3ua2YT1FxurV3
1qVzNj1S0TJPbPgbVsTkk8MeAngoRWYwMKp1Vgo2U5GFkCL50IXNWSXBfeul6BijojE2Xqd95KGY
ASoZk1MHcGLL0hxL3tp2BdZ5knhc3fxQADymJACeMdIoHNeVxhgjzq+B2HsYNbXwpQ7s11p9QrOK
OH44gf3d28OJ0zBebTN4rN23n8VrMlOnUKDqg/bJYrMRtrhUTbarDTiQehRfk7C7Lye0nlEv4Lek
2Z6vu+w4uxOYdHL9FEXnXCdLqX2lXbCX6fCYTRrIGbpwWWN/82YGW7MwCBb+xoIMwzgyfqQw3VE2
XTXM+nh0JGpPsoRt0dOPAd+FhZWSWHM3WoXC05qHMai27ATqTpiuarSNIC5wa9VPNH1TxrqPhAhN
mvns5zB2EAjjiy3ENaeRC6v+QTO2pp5UcxGJAzNIy8NkdmcyC2hLWjyC4QSpQQ6X1r9SqVtrzlYT
qnF/OWY5RQqB8UOIpLKZ/DUMOR+/9h2Z5WR0qKzZDrWtVrjvnyYj++HAJbmkagpXRTdHerQ5MhuL
rlDsJMFGTIVaSb06ypFm/KQVb4ljP0FSeqx6lPjQKWBgb+PIfYpI8LlFfJIusFvZFzNJ4ruyKD/0
CTMuHrbixmEe2PWsqFYQGSuskI9+nMevbvTpjZ+WZeo3nLdPUScMDHycNMbGfAuKisXTy5plNiWX
xIEvw5oM/dSlI8Zkaia3udhw6ntUmN1dls5Ijdhqz3ZmubteN+jENFiIAy0Bs06sDZ3wfI+WGotO
jl1+MoNxBnJdLcMJGZZDZNJGZR/ZvY/RcKhivdxMsVbdRIV1V8Vo/ByFrKwN8rWA8LCEOyvn7YDj
O/6tbzPA1RtT1p9qqz+Umta862brUKRUghd0tNaZPpiEfTr+ukuJPGpJfFzlgWSWyERiq+HqW8dV
eiYlen6HoIRickSESMre2K08Mbbfed5dYuGC1/Sds1NUAMrBlxo438ZnV9UtyUBhf2jtxFonuqkO
RiFJNfKwBfXxZyU0WJpRq9M456/r/NbpX6kgPkpEmTujm/etfCmzDlIuSic0N4xAaYp05dCzsk31
IuH5A1Qsv3Qmm9KzOJMgbvdNgZw0OGABQBs++KzcD33OKzeTF404ZhaeCmxIcb3qmYzVgtsWpqYN
ICDZ2Uz7rkQ93YV5x1/Bxendrdlo5KkGKa4VTJlNx/9qWUrtCL5gz0htRUxF7yIyTMEuK9r5vYPf
0BYdOoNLhZJpMUgdV7eL06GwzDX9tj2QAyjXt8ITxEVmwJ2k4V9C9svFOGi7zIoey1T7SPB/MLbH
ux42QN0rPOgbWF+7wQamk2nMp0ej2ee1wKvTQnquDGsrzQz74ciPGXrRxvC9Cz6qaM/HWnjiXbcg
4YVQg9GDjdsmG0Ho5Rp3HCfLGlIF2Ur3g4nrnhFY6+DlDmbZRgacGB5abprX2sTlC5AvhwIg0+Ij
nJA9+ZPF+ad47EkSsTw6XZVaSyIjyQTnXLFH6f0ep1BH3PTKnC3ueYmcIO1XYWksxzH+MXbOGTmr
szK9+xa2wsp3qlMKOGsh2lGt0yLcO2QnkOoAVNVxkn1WQjRnXxabdgCMr4coKvTsRniag5YXt2Sg
oASiPCwiNingw8E2SZPnWGqEkS2DuOB0RbzJUgz4XEboLegVkJ0XK0Lhvu3ZN2XI13EYwXZOVH6J
AARjOc9gzz/qMFVofsJX4hDinAWU6KAV6S/mKXF9g/JLe/cI8dVGSEm91f2wG9pTmopWiSXqO5gu
d4rY3Rbw6C0rAaS4GDwDx6UVMQafhq5vYpEhvRLdQz7AxwhqfYPuBe5wMpD9qk/PDsCl3GQgbUwS
ulVrwk+J9EXfWxjoDNbcoT/+jKr+30jvh7H4+tc/PvMWntt4hRaRZ78Gcgtir//fkd6L98xP3n98
1cHvf/PvEG9X/NN2TMDRwlGm0E2DqO5/h3gr9U9dKBMHwc9sb4wf/yfEW9j/nHVcYBw5eUH6MX8J
8db/KR3LdZWSUrq6Ev8/Gd6G/o//+jXB27JdlwaGLfkcW1n2fHHF5/s1zPz6X/8w/jv1xWgHmhui
SYnwx5XhY0y3NnU0lv+esBwvsjbsEMO6pSfIwTtQi19u1m2ejH6e/VcGRhlPSzP/O3/LEAesr5u6
tCTblDJMDDp/vYLMNOK6yzJ6VagTlr4xz5aq4K4BWWHaNBXGDPsZMDwNHzBqvjhrupUJeIqtQDaL
2tA+/nxB6rc7Ml8P99wwFH0/1/p5vb/cEVGrvu1QRuyEghibJc48WCF6JjbKvXKcD91Cmd22Yft3
N2IOS//3/ZlT3xmOYzYHGSmFaen84PZ8Yb98cNbRQixsEe6aFYUJlXPVM5a1AOXr1Fdunz5gMoZP
xQQEW/uu6Gg6etSCTq4oVzvtXgbRkUzO7vH+z3fE+O2WKO6G0ol51w1lGC7PyV+vTMbW1CeSiZHR
d4QEWMlC6+c9lxeJnkuNETTJPnGJ+GMPO8Kf3BsKpcFVxO2gRrqhjWoHwSrOCnUurGMjDbX58xWa
7l/vHVeI2UsaFnfRsfnv+TH/5d7FfScZmRjljjPLl834c8UNTugCpMPeL8Qu96bwqI3kV5ijvUNS
Z96yObf7Wq369Elo+TNdPGdbxlSmbnXX+1qz49WJOXPa/UlDENGr0FlxbFIcLDG9N2VMnS7lC7S5
jChBeudauGPcDIY713ZuGtdMEhBktEWX39jFzms6sQkMrIQ6DuD7qJHm3z1Av73LP2+CEDrLhpCm
YI/4602ACdWETaJzExSCGa9k6gBXZizfZSm7TUNEjkqgOXqqeC3hHBz+/BsY8rffQFrze6MsU7jC
sh0x//+//AbpIChg6jrZYfv1jkb4FgYuxZytQ4MHNjMQy7oNEwCvaK629dRxtPdq+o+0XhNwEDsu
7jqp5PLny7J/fzS4LIpKLohX2TCYkv92WZQvlYbFFGpelhCtZDt4LKJpTVehK1aYbMSxt6rmIIQ3
LXCFpysCvElfbTDjkKgB42XUF5VuT3sHYlqWQMaBsRSeHK+mgeRv3MqEQixfYR2uOLN65uzGN0cI
dAURWP54W1kpMJS56kr6rWrjamMV7nQe0uIlIX/F7Qvz5DoptC9hjuSq1I9FANVszG0PGAl9JAzP
9qEw8w8YCwS8TKLc2BODHOiSJwRxeFsJJum8CFBkVtRb0zHLVTx5yNvTxjoqExC1rhfWeurh0CSc
QZe6NC+m7hh4NDJg2EnJcoI03087goF6N13gZICgS0L13oCdvf7zT2L+tuTPD6qSujIwBCilW/K3
n0SrGtV0tGx26BCoTVU3XBpbbKeiRSnq19sAhNpNgb4zo128znxlXe3JOfo1Wtw4CCyOUTVc595m
2huS6EdW+0HT23HfmfEj/IkPx51tyRlN6UhuFbzgF2pqZBRy2eSl/yp1yHtW68K2mbZ4F1YBoGBU
arWx+vM3deZv8suaruaHj7fB4LWcV/bf1/SCOA32RZQfsWs+dw7KSl4F/VR41iM924ZHrQGJiT9h
2fvFHNXn4i/3eFPN1HtA0liukVuD2iwAqzjaOBxUSCupz505apf0K9i4QLcYgUCiiTQsa/y49lSf
W9JLjnZw75HUcLQaRjCR2aSL2kZ7b3mhfYizNX4w7XaCb3Ef6mOytjWkQIGHcm90GerEiWGvpKTR
5tbYTGNk9VEbL8AyoE9HC+NV6g7/sL4NGh39bxkpcAD0+jxsrE8mow303uFCmC581Co/IWwFUVAl
1Y2T0RY0yt6a04N26I2624hn1QbacwNM5r7SNG3JgbFd+nCRNxBYSoJM3ZMlcfsTGeNUdb38889E
MfV//0qOtG2DokvHyv7XJYLALi+G8UVCXUWnyInGORybu67QOnehvfvzp/2HBcnQWZ2FYdquRQX2
109D7Oq0OEuSHSywCJVlB2Uk1o3ZtQBR0AZqwxRbO3OlHp5N/+/qjN/KjPmRNHSSRef93DRsYfz1
450B8Qis2GSHhtw/D+VTTxOAayU3FUN5q8r2b+6u+L18mD/RsC3bYmtiWxK/fWHTpc2GAzvdJX0X
nSaSBWVc9bBbcKT53RyTNvj9ScaljVcDgAPg+dku28IflAbvpebuphWyFKM6MNcgI3rA19cQD06w
2W1UAMgVRMKuRncoXlMjgovtzhkDeoojntDiud/6Nz/hf9zr0CZT2EsLRo07P1G/7HVabztRx6xh
1wIoJIoEGzQkGTTalnXg2Lf0RVLt5/RmJqG8uoTfuSu8Z946M5Jz3SJB8SuzWGIuKf9mcTXm3++3
JcfgUbZBvPBD678XawKqBNJ04KVmYN4Bhj85PaOsGkqY61bbyVbpcbFLRqSLmjKSv/v0uRT8/dNt
Zc/nEvz0QN3/emMyFTLCYpRIZHDlnVvoEqiMzSO/gpsFzTblkIE/kx/aXWqiVAffYb6W9VWxrgp3
Fgc0wd+URT/rjt8vyRGYoxwG0dyX3y4JcXSCUJMSLCPlFAtoDVtaabvEV2opuxc1tuoU+pe2ghHL
i4tl10m8cxDd+U1ycrK+AFptbgrPOEx+7x1E24fbsnfHU4zsBSGMfmzMadY4gibt28cWRMufFwzj
P91Uh/rWkcqRxv9wdh47kiNps30iAqRTObcRwdCRWtaGqK7KolZO4SSf/h72arr+QjdwN4PBTKMz
M4J0/4TZMd/57XxaOhQ/0C6bo5OYHn0SfJi5j28VgJm0aG41sqpYg1MyM1Wf2SNppk5zfBUKSWOk
8ojhv/n4//E7oXQS3GyBx0zmtztcUmWYbccboIgq3Bg2gsS0Q+U5VhBj636QfDRFuitM4FG6QazC
LTxuLXOivwmc4lFpcytgeu/+/ff601kTBMI3qSw8n6b2n89fY2FGgkpKJkOVcnxOXQKCs0TtTdFT
QloZio9I++1/9B9/+KlibWMtX/LgS/Fb5V0GGDSXMgH7ODevs1dY8EPzcmcT2brLvYxCkWGlEeN8
+Pe/1vrDYS5MDiJhOY6FePy3b6GgjIZFCYF0wIMspX01m5isq6J1zogzUcEy4NxTNx0aC0OgyGdz
mzCQrR16FLhI7MvMnlwB7tatubRfip3Df/yGf7jtuOSp9RyfHYT1e2emgOMBVe3VsTO6hwjWF2Is
XB4mTe0WzlJwLMchJUCnu8BpRjKJ0r0X/XKaCE9ie2pfc8+9y2tLnuqKVtwHzxHCeEyR5njf//13
/UMZIOA5sCnhE4Xf+9s9BTXAQWlbqRVfaOzmycTVb4VznR/0SKjNv/+wvycrvx1LXMEA0F3sDsRy
//akjjaM954x/BEzYr8dZnwMGO6YGA53SeW/pLlxL+tHzQxkv1TNdAI2xARyGP/jC3L/8AjZDKUs
QZNEWfL37f0/V1ntmlnaQu06BgljhsUxX/mFQwGv6r7gWZoZ0H/MzEgbnsCPUWvy5CLlbysHyd3c
TG8ADhZMzz+nYgB+FcCqyLuW8YXM479gpLV74rsDNBtMp7EXwVeT6XXEIQWzP7uVLFLxXUl/A4zE
P7gr+Bkq7riTOcyVWOQsoLB+77Iy+CtFGioLy2HnR7ow0fb0jWujm3cpikusg8VinkVSUcjkwL3I
u2FHk668Qe5d5ZtowvBqCBBK8M+a1jjVfrMPXLiKMX4lI5Ppf1QJf/xkpSP8QASm5//9yf/PJ7to
p2WIiw5nsitnz38TO8uqXOzBHaSXsj6wG87/owv/u3z77bGyHSdwPX6szaDwt7uiTojzWWaQzLaM
57/ULHH9RFHz3JI6s28paPM+ZpW3riayxhi5BtVxwdW3XRr3fSCW/pQ2vku0BmoGKLBv5HSrXZcB
muByQ8bUskpK5PXfX4Y/fVL8xgFjTQ5RfML/PLUHc6FI8VmZloTkbco+Iv96aKKwtBzSQutYbzPl
LP/x5P+fsRavs+1xcErqAkKRf5/02bnjrbVweWxZReBnGjz0TYYPanv+yNwVxV3dzYks4R9582nx
ePz75tMtzPR9Mr16Z5NvdMZFcZDYgs/CzvDzlKX/X2f8H25/23MDrn8LkfL/qTUDg0YfRU55JCHM
vfnlN4+slEtekPoMj4hb3zB2o4OSxQ2aHFho/cKyZXoel+HFpIi+WXFw+vev608FCZVU4FB/40m1
f580LQ6MTihk5bHqrXfSv9imBO1jVwbkcs6IDaTZ4o4bmYg5S/TJJYyVt86OaEGwRQG7tu2Hf/+N
/PUJ+f2xZzKJ2IEXLqCv+ecThFAQHSVSlGNkOy7qaKsPl6mtWJj3ya7DhU8Ki7NKmGyA/IXn/+ih
qlJYHYtkVj+r4JCX5nM+qf7a24xiZt8V5yaI7OMYMKjKUnXXx1F8JAph2rmSfNjE9mXIX4dsZqSm
YLr9ajVndF9YBcwgOlDtqlOyLkwXy28gPuVTWMCT28plJnndYjGVQRQ4LvCLyH1Av2IMubOfsAdT
veH9KVNS2psEy5Ypync2uDTrUZZt6ZrHM3wZBmpIlzlB9DlANBHGEYQQK5bWhaCMTi7uvVu5xpoV
BK2QCdxWdY7cz24p7meVntHff5eVN99j8692fcnsPa+mO7dyoIIWkB8ntwVhnpTvqfGfLeHvQ/+1
CXVMbj93bRNMbHb//LpwFHRQy7Aqt/kkwkB5Z8d1SCBF5Sd7kyVtC+kdSfRnHo8PCWOLjZjs/hwX
gx3GSWH9x2X8h/ptLa45BgQPNBOpf/46PqN+iT+yOLJzi3fTuLy1egr45pIYe8VdFgc/AkKd/qNq
/ENpBM2Xo8dib0BH/tupN5stKHIBdKlaYFEMEqfCbP81O8298gL0vh0GYQP5mTlxD//7++L+37/Y
YSTF0JyGwrNp1/75F5dpbGhzwniaEI+wjQjU2LaB3s1zgm6wmD8BuTt7GC/fnW7IdmpxydXK7PNU
aET7qzYHXUEOQTIYdgWJO0n5rQjMgI2NX9xBIySgr0FP2bRJj4jJM7/HxMKg85sqnLYrBpVdLFil
bnxbvLO2f7hQtJDHpciQUC1D00FZ19pRGKCLCOVKCGiczLvJNnp3M4WRKsEozEnwkE/lg7eg0i5y
k0iYoZKPTlaEOfggakW3vXapbt4ZJdgrw9Nku0tGWHbUAkyJqE5VTYJLM9g///3j/fv5/edx5FDz
Mh8whUld5P32QLXO3LnkALRHY/Te1TwoJizZqUkC40jPRP5UVw0PpsWimfrEHcvHEVHyoUYZs5OA
6DZdhwJTVdi3hnZxz4nZMrjt5KXgz62YsZxyKzIgHwAWGafB34uZAVKNJBqOW3NlukQ3Jrtvk53f
lmq4j1OUe86YRdvSQt9ZBIxFE/CNkU0kcU1RufOIoQa1KYlFRr5Htgur72QG/umSVBEbn63jkIAb
6Vsku+WgkUr/1xPJjIJn7p8fmu+6FoRuxzVtRofrRfg/9VKwiD6KyUU+WjgRcXAFzUPRM7FdgjMC
i+dgctMnxP7GfUpEpera5mwOwbgh30S9BtHnHEDPzjr/DXIV+hOM8cC3VmUbZGSI2lZ3F+t7F+Y9
LQWD9lmTLSXPpIQWrGQYNwbafcsRCrtGXFzi9KPtR/uh/qoZK90XbRWEXmyO4Uo/z5AmOCURFH4D
2gQR+aXxo2PgW37IPDjDmkUcgtBeiHP0KMchZCR0K9JpvgwmSkGNDXrClDPgIbInvKR9kN0a5IaU
t055QLQe+nP3osD3h4OVv0L2eJlWmF3iPQVo+LZxA22vacWThJYK+iq4z6S9GQng7IjisQfjPSJY
+xo1+lcMJGSjBvQqlca8DVoVLCQzKxJO+k0OxSxvl6/GwD1mmzEMnxRgZr0yo7TX/7WQh73REeGE
YGDgfRLKpjPvqZMe+TP4+ZKfKogMIKDq11wYPyLytgw3wq5d/Gr85NcY92qruZs2VtshdStrGEXQ
P3NczDtSl2tkxeW1bYJy135v8ioOi1J+ZZH1TDxa2E8Yhok7fnQi6Af0hlGY0Esj8bWfBxdITVHo
h7JRTM0779WWEIhijf96SdDZ9UELqX8h6fvLdmjiWBnWEK0uBPaiWI070gl799lPplNUyjtHDm95
43WbJRgkwxJqZon7mzcjKohDTMPUQyjGCbbVBfJ0U+qP2CfwZ5JfCTXHNa3FK7U+qIjkMkaLsetk
hhzKJF7FG5nNeybk5hG9CAG/IPxzY2fOHUgRosW32mS4pAxUIpDpl7CxKnC3RQ+7C7aeYaHXJygI
PAhm5TKPMcYo4M2Le8PbqLaeMHeW0f7oumE5iym95D5mB5+GaAu8p/MRueoe5izxl1sGwhiUYxHW
RUxKCtzbB108QMBQ1yke+xMmkqvOUtDYHtK7DkGvLFzxMLvBdYnL6twR/XIzShg7FTKCsPQGRAMJ
WODabkLU/0fYBr/+BuSKjGDWyW7dDRSU8TIxYzjaYwCda7IPsmrfDaPy8IiDXwNUBT4Yh8W2Gq2X
tjcrTNHBLmEhg0tU/7Dr5mNoCJ5we7CTlJyAJWaMFM1smKi+iXX304SglRn7DCqfgVCuVK+YsLL9
6SgUYCnwfTN+1AjIj5hr4CnMo4K6SHpD2t4F8psoo5RdmLzj6YYdzGiKwWQz85hJLB+jf5CFh5+1
+hnb1HrZwk2DbolcuXzepijL8UXf2Q3fZmygyJ0RagULsAXnpfACZP5xRLRbkeEiQYbGGAQ03TSG
hEQ4d3XbPYAmcUJbiUcvHr582V5h39y1/fyJe+XOsFS/H8iW2cf6jToVE0z26ttEgADYMzr8HJBf
4gM6wXF1MiXYM9EGlMckFt/ZBqYnXcxHIT7yZAbkOTN0FRnEQYPJlJUmP8oZzSrgcgtxN6MhdH5w
lO+JfuR/xXISz5iJ0XeeQNKaXNjy4vjNfSKJ81hAexitb2xNpz6pIerJ9vNwdhaMTqvuYlHXuU4j
2CHha1oMFw9O6t+Yz15ZVaY7j/A7unz/oWikuzfL9B515ATxVySLRqFrvvQZ6QCODxensgHgOujZ
og6PJyiR0yL8+pbX+kE06+O9dFfPw3jeKVJL5LGMoBSMCQkcmMm6dvhhebgskQdcmsm4UnLhGffI
qsjWb2kZHyJ7+TBBqaMryX5Ig0GFdvA4JeZjku5RiW97I977gPO3STXuibg/u8K4Ws5fwcTVwpn9
lxKcyFmH2Xoce/LVGR6hDF9Wklz3OdviSmgRzqgaqV7kwBJVYiTVbyp2HbURUe8V4QiMo44x0z3q
lvrmlXkachHGuxyt3hmCzceMcrfIxcF1+LYAM38FxLFNVgDxNX3ganpwJDwd+rRXjwQSkqxmvnVk
k15A+PfC1pQerSRHVL0sSl/MnOJnXIjUw3IkHD/dtHWTbS13PAlAAqd+oR5QLeHZgfzUTvGc294L
nfTfiaixZm07ULjPkOgVzRMOy25jMoJOTGlAQakPbfljWUnnWoJRT+r6hdYpg0Hq8obm1CAZe4Od
qb3XIBbjcXRzhNiTvfPXJ6/xq/PSJDvifpBUtg1XwhycAiPCjtCAKBuUBXmKPhPU+Moh+po950fr
DO9UsC9Gm/HZr+fciErRWIhWNLkxTDe9sh2dD1Cwj5ldXrp+OsHP/wji+slhtoY3/zEZRpPbC2Sh
pIVXJmrtekjI38XAbnlbGfEsrJ90HQGgKe131yLNp1qIFMcs8NIM5RvNC7SZNLukjdg4kG/qiS6Y
/eEPz0qPHALRhuCoF9flOzTs6ls6+3uFmJYp0DcdZAcVoERB/k2EjHmRHPi6ndJdFg321r6oWQvg
FR0O4u59NiR2bViDXZB8LtiLyRzOaEo3dpM/TxqrjtOYJ9fP7txx4/nrHQvJq2urEO1MwE0whW3r
HZ1m2utU/GxBO4wEZfgNESt9GuAns2ziBnKmyhb/VMQZru8wqkJEc/hpcUQhMBLPVVoUO7YskkNq
58fKshJIVfnes9h9EeoHNVLcwKq8DZZ+5T1s+cuSwwgsnAyabYmJCLLDsXPM/ZSl8Cvi+peoQDVp
CrnG4qaE5dCBKEQ07hymBSjbbKtb4tjDBqnzVpR463zNsnyOCIMR+VtSx+jFuHe3rYaB5hiPsddD
rCmfpzF5H9gKhhGv00a7IAMts30KqmlFGwoyzSy9ulAv7QKymvjdzIuLA5FHTLzGIdll2JeB4c1g
HBba7MTP2B1BPHMTcDZTbMO0aZJy6+j0pzmhpMgh7CKJPeuKORvuY02qlkzIuzsZhH+JvrH4Z/Me
JENPMTD551wVh2FlPrmCM7Ot4HlkFTbsftgOPtyc2mMOXEr5zQleGwPej+8YcJSE3xPuiPI+csLE
Su4iqd4XObSEd/A1pvM7TfbTsuCMcoK0PYw981JrwgqXRxzBoFZA1pdqT0zFfee1CJjzmvgRCOix
fMjnfq8bjt4ym//qi6Y4JVVONsgqgF+6ESY6AazbQVCCAyoqYOMVp6zBVqDSYjuArd+4esICD+gw
zQliBERyqseAyDmJPT128YQFS7+ZUNrsB9jRpIGkeufWqXWLZWZeZ/eVEfGd9PSNGB4nNLlfkmTm
u/IqfRhHxE1xFS4eIivJp3MybYqDHLWANU8Qoy2IXQksgLQj0GgCA8ebED3oMkq2zI/Sk6eJnVkL
39bqVljUvMOlwDR5gjoQxxnwEpS9dtlACZMkZ07UWVvKiVtTmvqyFldYysvAmjmJRiQ4lDgUY7Zs
m0cliEOwW7yQrhJPDNE0xjeAhqLpqAHa4OD12Q4nAofCTASZ7ZsnryMHslBrBmfhX2rwZ26TI/rJ
zDt4FaE1QnONZjiNWYO2zaHb9uKHvl2wDXN46/mA/k1dVMSrzmsLL/eby+D5sqwxYUHPPQmbHINK
dHC8ccIWLX6CAywkFH6pgRJOnv+eJ2vTNeKhsmP7bs6Nn+0UhUts/xXX3+qx3isTGmpD5ExXgCkQ
2HW9rIQvaVNVu28Qm8ptNbyOjn7s0zkBimCchr74JKozI/EMVXrzmoiJPGiz3CegkbAXbNj01Pw7
9QHp9n0WTSc/qMNuKnkpHW9DtfzlFHvTLtUlYWgexg8i+T45KriwmRlYrZkvfKcwL7n0lp8R2TD0
AMOuq0To0m0FcAQL3VI+ZwQ5O5raVS3iNgYJOiKCFnh7+EIuqknOaIMv/aAMggYzSo943g0+BtzA
5AQz7E3bmC/Mr6kuM/vbULR7G8t3IaOnzHZ/DpYLO9lQOEi4mCbH/ZmaNpVIFRZDeTE9IzTJDC4B
pdRZS/ox06yoqj5jGeB+d4iU8Qh2d/JDtaQ/IiLh+Djv9N+jkG7n5XV/l7ntE9ZRzvKWXDwudDiX
A7EVdpHd0kIKwGkjTtOeaFEMXHeJLR6lUX31Pc6yJkjWZD8GflH8MBKCQzgpjwJ+sraLvhjNIvvy
rLcuc4BuGQfRUEd6xvBskhoF9abTYZ7meIhzk1mcPJOQTglJLYK5lhwGj4HG2JylYbwSajxF/n0r
xi3bXxhFC2jXqrnHPbcpHdDgU4RlJD0FY2/vRizahHzVe4oCiNizgaHWeF9yAqxWtwHIh78S7T4v
Grfv4rPHCJqfUE9PJDfaWzxjDMaCz8jVxald2edEx5g7fvOSP+5psaW/G2QJ2o6DNxzzzA89apyq
AvY6LUPoBQfpccDyQuce/yNsvKcBNsamT+gW+t77ktAsdqRv3C0JAPKVTB6MbrpNWw/aJrMdYzOg
ZGbAJO8Xr3pGynbyhu4rspCwFBYY+Ub+GpyeNPEMGfF9QNAMUxSAcM1UnVWD7V4Vdr4dEHvltrri
5yYkzsMKVC6wDdowQJywnzmV+dkxxWXgXBh64xHNMiZZ5ZRcvMnd2537vsS8J03GvadbQHEEARTV
EV2WdfB7elDyEXT35QzOd7tw7RDjzbmw0hcZ8K+u5/i9isgv0wPvDWedeu4jTPVE2aHQybx3wJZn
o3dfcjHiiGVUtrHGmZ2a8n4Yi/tTwZPdVTPE4N73v7LGIgXOBIYLK3GnUjxGqgs+qwSXLoR7yABY
vkS3P2FBKlnztkzpG5IXZhhCWVGw++NE17GiGPQlYA28lMe6y941ZhceuE+uy/2y1M9Yh2INK7NJ
HfyRGQWI1Q3YZXiUmuUN+ZK7Y4pG88ppAo0pJbyJQ8lKc45x+toeYBNurDXhcf7OXDc9xPm8NyqY
4OWQm+Hsbc20fyqVuAEH1VhiApx6xLcdW9d9CkochGR97Tjh+0NO2ZE0E5A5N8Sv/b2ljdzFK8Ke
w+mxiRkj+IycmokmbU5jEgfwzsaGbzHRxbYeo3RSnoS8ab2nvRfvvWvVzT4VI+21nyc/vKT9Ym+i
EEk11HeK67m39700X+YKIkbvCORjcz3jpapgWQSfutVX3dA1jesql+FNt2foUnIPZicxywCzPoHr
mes2pHdlz1ON87tLpjXjnr/JHaEEqjh78lFa3ZGR9JGXirBBH/ZMaroXLllC42xrq9OyJiKL0NqK
vAI1iK9lZWUE9M5o1W0wFKtslMxEWeT7np3uWqhTEUjKgmRMDkoJbk3VKRjGNGk0VDsW0xrekAvK
zhBQPLq7KF7z1yRnb1KMNc5JoDliKt7TaPgF2ze08MwfjBTsQpxm1j7QJptiQjNLpAJ7h5kbJA2g
ewRO4WZYDH4obmZOa9pzclj75Tamc5j1BciuinfMapKfhDoixRtoBrO0Qy6KcBNH8JUuCCaa0z4A
H4zDuKNfC6SoyVwunwWh609p/WPsoRM6KoKtXaW7xXXLc2LoY2WSAwIVsNvayfhQVkV1IlArwO7s
PVeansck3ChBbU5YpEtieeYUF6C/GHJpCDPfe04YHTGBEt2u69D4ulgujZI+MN9CaPCr1VGPkYvc
sewUxdi5EnDEYTBK+Tz3w8EURAH3xKJoPTFUI/2wiqTxnPKEZJZNmY8cCxE25SPSz3IU50ygiWJt
F2+m0vqZpPFfLaQKXYArtqw6uzeJ0DSSKjlgG20334pUnGZ3eVfGUQJfz2sQ234/h5ijs32RgFVy
0wUoUE3lm1mPc6G+Sc6ifT5TeA59l2zreNr7HFyNtpmdWPO566h6Ep/4+vQlScmzrfDHG9oPdpnG
B5LG3OGRqvyNbG03ZDtcLUBQxxV7N5beHXElDEIj9SUNsAgVeWUB1m+6WdighutcgZLxWScailiZ
K8hQzpFBdHwWVHfXCQ7aOBDRSGbH1lSxw1h35RWIcBZFedV+hz5lyD4DwybGbpkvWUIENirPF148
INHFyxhMTFVXxdWUBK+LbzJQDk6Em7Co671HZtdYdjlWNwnjmcNsRa/JCuRi4byJegaO5M2PUGEq
RNGQXCwOe9cuBiKSna2PajQ06oJiV+kboliL2I8mvTXp3Qjo7JBU2Qs63gmbOKWEbKzDJOjY7TUI
jhCbfTIzjHW6etp1BWo2J8Zc4nTPRRqgDvfFCGjapp+p6IQDeuwas7o7OjPiYux3QOgeSONkTTiB
5CSOc4t2AnM/jlgWDgGsUKd5amYZwfmJxU4lAKWKiVQZkbXvCV62MnL2gz9txUCJm9pgbM1VXOBm
0Vn1IzMMthIxbopumm1s2ojwGFKvYngoN1PGw4HSKXjiCF4Ts5FS0dCephMzI/cK7qaerPoVst19
PTVb5OSfEbXys6wwqmD5upt6ArSdnKaS4a1lD9d6xLjiitm5JYUJwnOK90Xbn0ZiunZ6Rl6cwWGD
xgy7N3Xu0zL9oAVo9xP6/zLuxvWl+25MPYc52YloywIeHCBVqbTgLsRkf6I2RNYOWEdb85sWxZ0l
CUTNi8nHK2jtXaQZZ06MM3s1ImBy62VZliOirBezv6+TDmK4Lw4xfUvuw/xcrbmx90hVhkrB0dVF
quK2eo7TlO6W1zvIyZxD9W/viMC4VEg2mNFOPESAvWE0Jd21T6YzPue5YcakOiqsBv3OLhPeR1ln
8zPZXKmTMWtqq7dAEZTaudTpWJ4bMTpXZ0CKY5HNPFYIbDtJXpBvn31ZfIh22s9Ur5EdbIoGluBY
LYelGIpj7y8R9ZTCkOP49wMdrl8TxW2aZJ4aBzZV1gZ4S4pP0j2k6CdWSlJ5tGabUZlLNeP48zdl
JQlpLS3AdrAsQjC1d9OS9M58fG4HKuFp7t9G0CbhBKVUePZDa13Qrn+bitHYkxZwH33mpZPtFYKY
vTUs0J2MnKj6wvlqcRawoymo7qRdAd0hRhsd+NaEo898KjRtnmromM1hbt1jzEC9hcV39Afe7cCM
30AKQuobG7W32r4/NjI/joOQt4Ag3G3vzQsnehufMGpxt7GvphMD8g2E+5zp4NjG/AjyBT+hwKSX
rCSTLCGwalGsfHHRAsYQLWBp9TYPYeemAz5k/72BY09ceH0vPPj2ymg49vxXQskc9PEYR5M6TU8d
EYgoD3DAJ8KCPt3slIFxzybJa4wiIry7OoRoz6goyBj35RdQYKAxreSRhHqxrQ2wXU6LAL408gv9
+CEoyNXjNif3yl2+sT8PAwKqDlkkbrHwmY0mFIuyJz1wjbFwk2U/VvKuHlloi6o74wijDh8F0LcO
+IfllpeqRE3GutJQijAYYs63EjZcqmK1dzuY0NogpIyiaQcPjjjuajEfBg3oLLMIxUGecMnz3jqZ
EWGsEunc3p2kt5mQ4KAnJTkMMN53gMBfLLfl3iTk5bTukKELBTcCE8drwRZlUaiAl7H4PvizdXMF
JscW5ipIK2o2tCTmYQ2OK3uru6U66W7klxGUFMCI4Nthm7X3XCM9qAl+lwISibQ1DtXqYjZoKFvZ
lFuXZRdrjUd/aq9uAcafSadvTTEQ0XUX5jGWZPWizyl/zCFx3IfZU/VBdESj+TyIDEsC79RXZLaN
oIJ2NvxbMpuhjkIKvzOS1UIxcJNSxLwFtyUZp000ZdCn9LxRnGCrkaMJtVs9DGR3446eVDhUjNNH
JogLr3KOKnZDmNMLNIrvCiR7KAWZRzOocr4VtpPjvVby3h1AObhGffKFBzhmAUJZpPdx0swn24gB
AQ/1Ps2YPMrCVvspMaedQjCdutWvKEmrXTFkjJo1Y+BEzNel9G/ovCJ8HmgFCHglHiHR43VpqMCw
K1wna04RQCabpW/7B2lzm+qhXFfA1r53iNJOIeLu44wSbVE+Y6jK98K+1hMgCm+6VZX7bHY+bSM4
D8vzqvu//2M2i/w+PvTFlISYwMAkFQCOF209xdJv79th+WDzUd7cgIlbm8DDLEziAB0m9r2yzUNq
gOfxLJdMeQ/FHDIkVoMxZTx9AWtGsj6KoWfNU7cmEdqkbWW9wW7BgmJbszOnb3JLgxiIpGUBOhjg
17mM0Nv9aBd2vstkUBFFcOJMHrtVkg+dF0p3wDpKCYaGdl1aJ1aW5HqWh6AGn0MhtW2TydsrpyE1
3SR0k+8cPgPjOWNwX1O2AaypjOe4j/dlrewzOyLxqn46napDx5ss5qsGCRv2QyfkmQBX1uD5dGuz
5VIEtb+BcEJC2LyIB3NOvpUlEOM58EEmdMPF4OAjrlWfG39dZGuXAE7vnWedu0mqoxhI7CWBE+Uo
SKlip20SXUwSgCylKiJouBRJ+WJX1eZ8UpVxsIvgl0mGGGX+YayHGzJP9xrZj5AfgBqmjH9l4BB2
YETq4Ng5E6/WoXOq5m/Uatelo1y2lfrBHxDtRiM76rlRZFwNbxmD9nOWVRsJP303arTEhkkxEztk
oXYOqWcoj89509ylrtET4mGTDzhW+0gE3GgoLKkB28sAUTLs6pxZRsaPZfSTGjBBWAk06fKYldUv
wV1A1gd5POW0dtXFhZnak7NGe/TdcIUyBA/KdL6xJ9jGZjbv3JKGVWrvzZuSGivxzq/6+Dn2Ewiv
qhZ7kMRnz4Gv1NdkILoOHlX/LS1hyerRMWj5OFEXmwCnzHrRTSTC2Ak+EA6GbRxMYZrVkNAW/pie
cL89mdWcVBXMVi326QrI0aiLQpBv2L3ZAxkkRR3lYN/DSYKZA32RQT7CI+BnPIM2DIbA/hmPVoj2
0YfKBIGnrL0Pi6duM1OTQnCANUSjtukqMtlKLz2ZqWBT2jafvv8CnIPiwYAfF9QG2KXgEbrZdMhc
0JzVEu2GILr5Ga5ahNIzsYs8XDFVu5FVzzWK3RUJZYngCcHJti4D/64bvuw6+CkjVrifhULRl8lb
CUSNqa9989PyzqwTBigVK4qCk4WGIQwy56qM5Z0vD+D4pD/Ekj6p3KWrZGRIMrlNqgSVX8JIptTL
2ezbp6phr1+yz1Oros9v8zdll2fulOA8j9k+t+sP2t2XLBUtxW8iNo3Kbkhvn0wvHh+LhrWsqA4a
O+nG8DtSnnQJoS8jLow9GIylgm4e3gvtYC/JLKbpKKr3cTG/MjL8upaYy5yISpToTLrtOmwMi6Ds
id8nJWPqqnqilmr/nt++AaXOIPDo+wCn0/WAZkd4ZR+VQPqAVpcl6t0jzuMonfSasP1xOyrH1kDH
VS/uq4oFdG8J1JICnbD2uzF1L/DPx2egLQ+RfszUNG+ZH+KBbZbXMWdFNLbzY8e1pRIEX11ZkOMJ
iLTOrhW7203lDwY/SF/nCh0xMl5mxV3oefxAG2L7htvwUzfiPfIyJlW+/KnmKByFGM6O0CoENUgF
0erznJpv2tbrv919QEcUh7UTXeKBeiLyoxeybEjZjXyYyRaUPJUeCvvX378e7z58VA4m7uXggWwm
iJdNEbywRcKc7gl0PIQ9GqBMmyV9buOULAL/cW77vTGuMR6kwB6kzr4v9kJTUhkX07CXfWtL1o9O
Yx7y3P9kU8aCyYuObQSLLnuJMQyGSSTYldQHb4EJjCKDXhm/Lgwrc8q+k3rpf5jFmaK3RAHuMD0c
eKssuma0CBLN7OITX4f+rxefXO3+tvPHX1ER9BfbtSjg5ONsMsaz24vWvDxlC9Fk5Mudppb+q3kd
S2Qy0E8ykgxdkr8b8ZqzomQxPzblze7jz0iWuL9Fdk4W97TChZO+ZSZSfLfG9lJ61ZdIc/eidLKr
cMmei4IoB6OR35ljLj0cscz5qEaAUh3kKe7f9InZERj5iBekcdKfxBu5F/6vdSSAyMepMGpIDJwM
u7YkDzD+00wQB49BD+FGG/JQs3RS+8orvmzfUYcyhvWjtRna635xsX40ktW96zoPfMbuRpXPOhrv
nZH4OgJuNsVSutSY/sFrrPd6Sl+XOL1Fqv9KMiZwECK/WGg9kHPBvq9lslWDdkb9EbHVr56NTCy7
2fXCsra/JiPE3VqRjrZ3gpZOoR5PVWM+ElB2iaWnuOzVCwq6V4zk2LbJYjOnllHL5G0ZvH4vixZY
kqhemGxuBt0RDirA/ApmrQE9Oxqtj7R8mXhNWbp9cKJ9G9EUcd+QmGvU48HtxN3Q8L6mcfLLsr6Z
Fu1+x7m9YVqtUD5RSwMbQlBtnR0kTzNZMMiF6/aWEvKx053DIktPH0Y13gqX4JSo+EX2EjK//0fS
eSw3jmxB9IsQAVcwWxL0Rt5uEGoZ2IKtgvv6dzhvMR0zHdMtiSSqrsk8Sbz6WNQ2Ac3JG9mjdRTQ
mTD+mImPt1Fbtbi0iNWFotZOG5joaEArqJAtiVjYJ9nQ5g/kbD75Itt6zhfQ+eI0aQgJAQIcsj1W
sJjeXZBWPAkFYPScUNthYKTEIpwK1vN9NIcMjFlh31JzC3JIpgExNq/12Deb2rSI5mUPKYscJu3y
kfmATinz7hcq2ZKQngjx+X2b59ZV2NYhJQF1munBh8QnMZFy6ijaE96FcB20eNyLgSh0Nx/NCCbJ
yJMbP8kwZhnlvg+DUWzrJ+CEfFQRo1GdwRBBKjLOJhCdBLK56B8dm/V0Tjg2BxUASpm2GcA+MJIq
jLdLhl/TpNUrjJS1tF+wwsMzO4FxwGuX8ZChRNMtyJ/ENC5iiLeuyFO6L9uNHIW9YqRExHJwljac
vNpbHr225MPBu0lj9TqA+F2XoRzOTVMGLNXZuSxQh1cCsCZDRQRB8Mh9iJ8VupdNWoVrr2CHZ2SG
t0KQyyFSFUHUL0DSJYaeVRCHKAvaDyYIREUvzobNPE9TsfSERsqvOPb24ibjqQGlNcQlgZW1nufS
IpxbOWKdpymqjjrb4ylcdn5uP1W1Sa6OWA/m9NWYNrKlvvhUEwKIdKIUx0zB7mQwnpoF8Xqo9TGo
y6966ig4PPkiWv1ccZhs2tzhe7Hd39I1nwTRrUwTsk/HUlEGEmVHfgTp1Zm9c92Z97VPHoahfO0a
L4+mBOI+kF4kgMCloc3s5sRgcofAK+2CqPPmF9I1aUW8pTu4ov/uQavrmAl/o1HJhvci5oQN49k+
2YPNCzqoqGmyZ5X2W7voLkx/+MwPOSFKcIR9qFEFuXMbhhhy6xBc53LL4fkY7tpcXbnYT5ihGND4
7IIXkkO4Mrp1qNtfcGTEh9jyoizEMEI5atu2TbNOJ8WRQ4be6IXEFLO2y3zIfVk1ga4DGReIqyEc
sUP6zjNRAkQnKRXvAceEHRfdBv6n2GZpx2lgUtenhMMYne6JwkO0p8BzJQzueILfSrFvPEQSs1aC
Iqva9pX7NyLHy+fhyVXcPMtcsDFW0P3njSN9dITMCHAxMjq+CQqd9e0fNlzdyhbhcKw4IuLQ+jbx
z7YDKau9h8Ym50pAQek/ka2DqNTLj2Tx/AQqPrVeKPb9xKdHEjvacD2NhEjdcttNGBs58punrLSu
3JVRpVDf+sywU3oqKUmfWIIbC/bNQBdCKVhSIjT/7Im+UrF0bHsy+mLfO2djl225/qhWCbd3AD1m
46nTxXS0piMP7LAOc95Ow8Cclg6c7Fbsfdoxqmf3YAv3mtAdZ/GD7atbiAgDz8YwGGr4r67RsCPo
04dSMFOe7YRa87lpl2uTGyfMINBlw6ueHVjVMfoNcgeN9HZvafCSRCiVneR2YD9e9rAKtMvdaJsF
OhBCp+2WfGy7+wGzxhAbm/S6qThLNAgEwgpSGu2Q0HPfi9eek/ziRMT35pCmUwbNS+6m5QooBAyX
WiW7jMm3zavCZdbwmHukosfE08SDs7HL9Bt5uUct37ZE4hBoVxnBjzCQzzvwaaeMr85DnR1s+5dk
HwqsSturr6wA592StpF43ZrcL5DE70FXU+6bRNaG1aatA5sQLVJKmhwiKRT9vUJubGKFXoX5Ao2P
GekQMto3q+KkjJ7fMTTbq1ZJBgF8R25ZPrmJYMpERABpwkRVVhDxKqM/maqDcMrnoWhZv6fXtrld
pzEo0JENs9lfwRTfFJ/T5+DMd2Ht7jOfBLRYX+wh+QH+4rH5B7w7JqwGMuZG2AQ+B3/4dHuWOL58
gQevbi8JnGU4hP3iPs99jYzpFsNmKomsLvHvu95HaGew/PFczeFoXtycDryKB0AQQPCdPPxpSV5L
iHBa02Kd61vmZO8Sp8o+WfTiHda1uW6beDf35rFM3B3TMGCXQx/ZSLoprjdT2HyKtLj3HVrTcg6/
85GPvyn7aWOjbUdQDWdLzneJTcZdTWuSVvJ5RtLZaiMS/kQgnsEgwsLO2FWM1psyIi1lp4Vdr3vG
qr4Bh78u3weKcYaQI+8pODpPEK4hzGpdMTrfiqHA1FbtMGyfLa+71FNgschL3k1QNY3h/Fg9mz8r
Z0VphqBPWQI39fjk6InLYtBrF42DGoZPEjAbLtTTLTRJIBRmFEPGQceEfBDRYtuvsQusjrZo1RXJ
Q5kC6k7qjhd0cMiZQk1FZhjXEeOcSszu2py7ZZ97/Mw+sk4yxe90zmBEKfU8Fww/BbaFW7WuwLYb
di2YYqFnEol4cWNYyRZxe1J828Q10lWnzDDne6/i2hYaw0CZK27FQqLNm5IHI0cahAbnjgqMvGu3
eW21x0RZT29d6nw7pXprCfLmtW4IjQpD2ri+mjm/nQF8AKNGO7skALhZUi3XPoVT3KGXAhPa/3Ul
0SFDPB7wslCQACbY+mZ5FtLba0CP6LpQwMW3rRsemMYrDyx8OC+4vw6zTcQ5W9VV2+ktoTqr1kGU
79beTxEy/TIUv2WQihyknXXNwwHzhpreSZ9KKz9DWacexsWywcv4nEpM7ubWwdMjmoua+n8Z/s11
tyWV2cGzEJNWmvicvcTb4hffChJhkDF52QajwDu0q43sinxr6qqJqAd5JVJrWwXmtFXEs6aeuxuX
9m3ogMlLNFfpbf5WDMG8gxmwHoD5FvMr77e/cmLbiwY/xUWUVN9uLpyd44FQm+HebQOrOjeGPrle
7FFH5Ue059cpQ5MbuzSc0FicOAi2YtWiqNvhEqJpU+bJDOd95aBjVsN8ZsMNxHronhyLFK+ysKiZ
F3mv66Jb4xUbUKIAqO5Ki5wVl+9n4YtzMlqFnvYT78PaWHhZXW8JooJn204CaDR9O2xmeJRRKpZt
Wr0FqTPt6hlRibBiykb0dmZRfdpVSJIExSvfLCoVa8g2RNgwn0FXWPt4DQjsfDHkHxEW9tb0zTdZ
A0GtobbGdZ5sk7k9qLwwGPca14F0r86Moar/Z8ppyfdohr9Zu691y9Qz7Lo/jLKEl/H+0FavvQ6+
l0NDOjFR2M9zu2cgzwtGGMCqYiSyWtrmTydIJ+z8RK4xmXAjQx9rFhY7525jmZl3iE1kqU1CwJ01
pvOxXMp/3nCLULbfy9Qcj91L/WyQMxkZOZ7q6ja2SZoJaV0Xr+mNIfKQi4KEYUAePiB4H8bp0a67
5pxPH6Welyhhc0fgufWh7G4B7DkXa7EE/4aKubmBSWxbiJi9TpzjQFmIMus7e9uN9t2S8h63yv11
zZ4FLyrdrTMR5dzKK4pyBc0BSHZRL08oN4kSs+CJq9sGnWQRP3ZgyrMB8hhctpn4g2oMIWMubCqh
GkWnHQFR1lGj420/6D/JnodELjpurd6UQ0ULRuI49ByUFhbrtW8SWMoS55ES+BtzRbIyBAZrJB1Q
t3oDCV2ZMhlcdVj8NjL0TosMP4yi+C54QfRkyENiOfyFGTPDG/7dgyMMWZw7pzMTTdRZ+MLO4WiO
T/k4kqFa0k4Y1XutXGOVmku3llkBOGa8V/biwEpD5NwzN9rW2OJsEkY2Gelea1KOfvVMtlreuAcq
GvaslWS1M/icLYSRLiGT7LF7yWTKjBQEtPLY8bU0mZnxSYQ8SG4IZX4374xSRYbD6slulkOnhEub
a777xfBO74s+p43lmjSEcb+k4KZGBoHSbA9xueCzQQgfUdV/pnn14S1AxMEC3KJCyzdtNl7kSbLA
ExBP1DJcBqPTHoxJv9lxhXqu8vh7rR24ACp/L62iynnI3OL2grmv5TT/o21E+No3wZaX/Gww8jqZ
jvtHJ7f1QvRwiqXU6J6HTna7TBHkAdM2U/OZmGvI3bg2QiHfyooRLO6jF3g803rRYMN86TKbs+BQ
kdgB89yrkL1BqaMmBiQkVMIMBXDYRvOXRp5ZJeuyqUaODPu9YjfqOjS+2uxe4lq/L2l69gVRsNj4
diip3mOr/hBxT1jmaKwbdIhEeWMKxuO4qXqCszIizVLny7blvE8X+3PUggSLibw8zinpgKgfJx9d
4jTv49R8zAIlDs00McdT55G94AqLiwlpDhBu098Rgm2srRt5Xyw8YUntE35AKXpszOnZqpCRWrH1
SjoaSY78+JOHbYoNxDPT013Ts7Y2hjZeZYM4pI3ckZ8hV8GE9MZJuu7oO/WLRwoOzCUSZcoQ0cFp
cOwLFtd2x8MxA4T32JQ6xbGziB8d2WV4gLUzBgY5ik4cCAfRLD9leXuqcIIQy0qdGmu1V/b4WSbP
4Aq+3eCWjzEoIOTCObom87IU8dBZm4RTcQ8keIX6qxFcUzSvWzZV9Xbq5h8c6ApBLmeUPnWOuJgk
XmGFuaXNpqAdiLpjQUIKwaZ1eNXZIXlRWNW/A5bp52qBy7i0TAV8d2ClmxFkaY/LrvV5+vRMVTx1
n5PucbSSr0NgpzHeeADzuhEWN17ARxS45UsV6EsYaZMSdox1cHChpZ0ke60iXmICrfB7xm0BhNBc
tW5Y7q2p7tduq5azU5D1PoXuBr/wjx+MwX4p0suQsLPv6lBsNGNiyGcTqySjYnWJmwzn0TLSGQff
o0PYt1eYl4DdySqF8gqInQFBOxIeR8Xh7USSiCjWEiCnijGeSUCrrX8xU6jhKidsEx27eUI5tjcL
ZAFzKA+zIX6tmJKpdDmfM4dOGmw6QqJ0w5S0YzeBrruQibsO2xLSDY6htDFosEj2Xvy62cHZNig2
CCdAQ3dfOuJDZLfZnryqBt2y37jviCj/EjbTbJs4tQeJ/Yl16q4H7cWcGUVZ5xMHnyDIYG5k6KXb
w0LeQowSZzyajyRxsDWb3c+xbqC14YJnnSxPzaPWfXKQt4+LKMxrobjwCoui0B0NCYKccCTgWRHY
7xmPv7zELtdNtjBFytz1za9bz29FYvRrPZTsZOfsvS6dardMExqv1rw05tCtwsTnXQsfqCDw0YK4
0h33sT/leDskXsO632OGGhhuVQcqcTqEfvoC6L32c6TozB+PcS+ecTy5G7eUD8RqvyvJLotRGnx9
V3HPyi7qqnBbGkiAepNUQrvvGaY8N+IKS/NVGw0tHIT9WLHmdcgcn/GJo/+mVzFYU09QQFacH++k
xsOHYg1JRJ+OzAB+fPbRj5h8JtDSLfKP+K5Q3UvahA9DQU6vdiR+s0vrB5e++Dc0uEjIJmabJe8a
O73i4sVcHZhm1A5FeEQ4wNGRH6TiBc9KsmlR+TNSmFlijmm3rhuXSa83rijNBgZmAbWSRyjSTtnu
Hg0UgEswBFVC350u4b/eYiwINCBjKOOu+jR9qnggoiq3JYOhZN+PtRshuZRUt7dawsSJkfmPs5rf
Q4Swa0gYJfDvajOq9oKsHCNzRhZMsJAxmNnxCQG+uekrh5jqkcff9LGhNkiUy/RfrA3uFx4nbNm8
dQhk82j2uztKxd/KSctDpt60jY9zcpi00NPfNrEf5OUyjYGanCv9Deo/KoyRCtn/KKfpO2wa+CHS
2s9V821mzKGRM5HqZpe/U0jM5n8apboqoDsCbrCHnb3EG+XmEEaY/fY8lkwFh/ueYANDrrJWvySt
hGZJn+UMdwatnZj8OzvpDyM94k24/sDl9SBjD890ShijQgFPVUxr7BEnJlowKsJOdlWFXV4tH/Do
+HDww9GMPI8iu5aNDcHVM948+1A37GVjF8lL7ci/IluQtuj5MvRhd7Kc6XuwCtLnLSLeG/U7lTk1
kcPcaSm/sYZIYgd4OyrJEt+15DEXZBoK+piN1ry208VAvs6XDskuy7iJaK8rGTDwNGQcVf4TjQfZ
NzlYJI9sVKDq97mwxBphBnOhmzmAIzubxF60bKBKWd3FbXVfgtjf+/0PLtuYHzcfcYKY+h2mBEIY
k9uPsx9xHv+T6bfnsU+fDJOaueOI84sxixKNK8RhcDXMSTS7mtEB+P1ZvhuS8UGWTc9tCArGFJ+Z
6z9WaORZKKKvl/Ov1LTQojx58VES5FYMVYTtmw8eRvxVa6YfLnvFla07PEYuzr/UOSV5sqHn/fBC
7157HtSd8DB7yc8y0x4ziRUVabpxkZ+80F93U/FIsqHa2K1H812SPDDee157JCEevBIfHSZm464M
ka45fI6Zm0aTofzNhBNk1evp1izGJFf184/b2ibqLNS3aXZSSdMRKcMf86Z/TLhXrS5eUZQVrBmy
P50SGGsuiIxFeujIF9rM2R3eVjbejP2SGJCf1Fw7aGxnhOhusDOl/6hQ5m4dAj6i9qYAQQBqJ4u1
IqRyZQ/yZ4xLnAmyYv3skmWAEQ7XhzW+c2+sVKiY8+NTSN2x3Zoo5hmr/+Hf/rNI4XFMpLDeTUIn
LjECSHISqk98Rg+Tx5w8RhIz1s9t7HkAWm57qQ7PSmv4BZpUvMGhgVTIrvtfgiCsCHHL3qRMjGxo
NnDG+yrq8vmxPeDEGwDELoi4QuvJIdGg/Bq8hjBuknwovDjGSKXEc8xIitzAq5WMRPc68cM8V+/t
QtTC6BDR2WRy09CEEkVVrcl6RoyftLgMCKVvbPa546IOhYnOgMlmzucEacR0k36kVn3wTP+3mJA6
NgMnKHGs21IH2xsXBFMteXcEfqDmT78yteBnCuZhXY0PY9ilEdXIta2Nj6n1fsOsABBQWwUmCh0p
23zovAUzb6Oj1nO3XcrLsWDFSVqLadKoN2OPKnyxV0HPk+4+oAl4ILGQyF8e1TnlGLXa+hCo6Tph
UuStCqsLLeDA6sM3fCzAk2YnTf/p+uNPLFoaCt0F/NjE7xrPUx8TDzst2P+ae1Ib2NEQ9YQV951k
mO40oUbPexaQqqNPNL+UV/ymAQuvyd2aFlCe5WvGYaXtC2e9vx1gEtC5ihRfcsdNxGcwbHnCS2cM
AXEGqNa8GazAd87ocDW36SvmVuaTbOBvX9r37Nem8s+j6Al+5DRYT0l4P8J+RXp1IJbCXachvDCr
D0/cbCmmq/SfE2A/AC+SOAh/OBFOfSEbIs7Z5tqj2ggyOVRvXrXnYHWrXnzoPMjXezwvDMFZETLF
7tGI+qb6l9Nz4jJ58U2oq52wXyFX7wtbqahUQLp5Qxacl9tO8VPS3u3xFZN+i21HFMMFjU37fyJK
L/adZv3vBgXcs/alGaw2IpTDo66c3oAj81oEi4XEYC1baoVhVA9B36Qb90YMkbcZk13RvgQqM6PR
Q35RuPj8EhzuMtwgKGJp6HoPtTMJUmEaZ9VbKqGgCd9JwrJWAcmQeCp2rO+zHdpUcB34TBFGkROD
8HKmEZcGynkS1KhlIEF49cVusr+inn+R7V+li8knKdcoxvurGvRj2ed3QeVRaOGaC3meV45tyZWL
nxu50u1xR7g8ZtvGL2lLHdUScAdwQQsEaU7Nzn6+tHN4DEzZ7BjoQHlaxcGyievkd47ZC/vJ9Opm
aVR3+BclqoFxznccR/elC9w7GK6o6iO0j3eZ0ZET4u+SmnxO/Cms4xy+/56ClvYl25kO4B7iexyj
QXre12LTk3K/bkntRbPzxVaHWGkgILtuLLuNjxQpm3MVtXMd7gebogXSLz4wKwa6nOGQ8QSoPCmN
KGSnDXalIg/Ggehsk3Gctj+Dt3wF7Ky7Kv+1HEKeaXsQCAm4lkHLswEOk2Kvw8sx++m6G1W6gRoS
+rwZFnLdiO5dQoOkDWiE+2upAglw7r17M0ZalHfdzsTCeK3RunulP3DdBvlmBoIvDehhTkJACVRL
xKn9Eh9KXVxbLLARW7Nzz9GVWIa81A0RQKkXpMexc4fHlBQ9fMoVI8wi3Bit2e9ghxyaFnZB2LRh
NPdwjoQ2XpdRMtps5ZuSw/LiIOzhyJAZactGY5N+xBhta/fqLcvzo5HJ+D08BfAddoWO3eN8JLux
eOocp/sq8+A+0zI/xf8GaBc4lrGGIpexDqNg3ewadxO0v0YaiIkqksww9mxRaSVn3YZrBcLg6PbC
Qh6SWptK5NdayxKGAiu5FK8tOJq3VIMa5IV3KNONO0cw6bbq6i5xYJ4GekhvLDC5Y6S0FB1br4wb
qFzQSKSTiZLVcyDKJ6jDLas54E7/h2Y/5HsSL/TqEGVYNRctWdmto91DLh4sSzTnBHNYpEkggNIZ
5Cfhlc9K0KJP6PZlXdyBW+M/pumxq6rxGaKdt4b/57N6ItlIZ15/IrfsYtL5nBFerWuRGJcypOZh
dOqculZFU6P/OcAUpxgLWiCZ6HeDNK+dTQGK4IlLMcGYj4ehWCMzXi62SUthLPOLHh9uCJsid98W
sPZPjAiwKI/hWbaST7tr7HCYZlEHejEyVDHtCNyhULGX9aykItLc/U5G6e4Nh1AjVcfuuUYBtJKB
e+90UFPeUi/pH1impJvWLocNKRMwXrRZPqVI5qtCYErIwupxoi1uS9AWwvLCkz2xS/XbiZeg79NT
bUlO0vGZyOjhjiAl94qJ4Wjo8HnhMTwtjNpKK96XbLKh5KOJ1jE6Y9yV+r7DX4w1jMUVxqSvPJ/u
XDFMINNHGY0Sic+Nrgx9KI78noEJ8m+WLa5z9chDpQxhtoUG6IqkImYCFX8H+lO0nA5GqI41feSq
7pvwYAYgtFBPJpuiLtm7e/14rTzxnHUV4bxW1q/9JP3octZDQN3o2RawWLMf8Hf2LkM10mTLvhO7
XjCYSMm8YAs5v4MnuQ8zXZ5CpdZOzCDHuI64g+vCGndWjPTSLfPvQS4PWrbLOa8551UmvXU8OxuS
vKk2wTylAR9J2/DnQ+KBZGRxC3ztD4BWe/QqZruaSnFn1ZNEiT+9d3Wc3wn8attJVD1chLoMNk5Q
qT3uWTTPtt8+0rcydyWbMurN6h98kpHjOQyu28Uw/0HOqU4VJKfcJTgPolC/k6G+BSSEmPvsd7hR
r7GNCmQw3fPIe3Efy5hxRWpV0Vzf3A8BJ2ycJe4mac889iSKYaGYJ+M+rDBkmX13Gor0ShUWk+x2
zsAJnGGEFaeMYpv319tjgY0sM/2Mx/Ip0RiKiG2AcCFALMrB+TNLOpHM1K+O2Q2n1HpXsyVhao36
rXDAKxQENMUVE3k/picxbXVRTrup8BuvUbipgxfm9Gd1c6xqoS+DcqcHUaXUM6C90olyvAvpMnHO
sqtvRggNLivKynSH89D4e65D+2KNQf+IBf2AdupoM+N0Fqv+NNN57X/4wTfeI/fONKASQI6z9sOY
F3cMGPMxqDci60K23hNPaiV+iAJo96FTbjA1ysdYVNV5RHQDQ4KwW0abr6HRgIDrjSXy62LeiXHx
7wKTDyQMGGIWk2WKhq7/HVzrjYV7cBBlV0dWwJQ9EzdhfI7Qa0GR3SBxCeYmuUNu9qPiytrZXnFp
SAK88+efjvy3B6O2okqnDt0vc4a01tapM8j5kZTAq0XePF11/cBw8GeWTvk4GQldWjgPGItGxM32
1igS/FIqf25CKC1t2CMIN8AGcHdy45Cm+yuXIt9T+OXYAY3qWiyn5OZoDYRCCEP9u6qcZLyGeXMq
jOGVddawzwJ3Z+YyPNo3D2OIRJyOLV875YLkADqwoqhr+cjt/go1rarOYQKY/zT9OJ48ss/Xvgr8
XR0z2ksJk76Tbfpnep26jMIxnyE84D9ZHKbhib2/UTYPAtLRitEl9aLXsWJ05HywDPhds7lY14Ru
aRAlBkH2pcTJI5d1EcCsC4b60ZC7zp3XRHoe0sfZrx7xxyAcRc1MSV7sCPChvP7/UJNh302QavUk
YXddvLJsdt4Mp66YD+U2CABGAxcYid0wXrLbKnUJ2g4dHHeZUq55VsFd74NygTQFOTd7UP4Q3v33
WbGghB/+c3IKLVBiGS92z7+A1PjiRtpCTAnWlWc4W9bf/2yHs8pSlj7YmT8eTQcdZZqOTOZrlKVz
ijzW4RYKk/KA6LukCl1uu6tpPpIDtE3QOqHzcV5r7E+LeROggHV+0oiqh8F5TGbf/qY0auxmOLoN
rEwTlhiIOD7bC2GaXyCOb+DgRLPbl799iCW/GwAMeZ3VPZRz/tou1apeTDhlbObXXqM/cmd6y3WM
E7L2n8YgFcdlQZrgjd8oEf+BgzJ3FjuWFQr3YpOXVn9Yxny/WFIc8StbOzU6H1PeYenz6yMVwxLF
jflEnvhtXi/qsx8werVGW20CN3kjka7YOjUDJFuytpJYpXzQIVi9xn5NtdmvVMEYZZFevstTI4Cz
0jynQ4MitY4V4yjZoR+bw9N/v2BK3Yw1yH87TJwXMgIHzGhDRvg7MailjWfQQIchl7jbDBMJOKbZ
N3yVxjuQNIm1OHfRmiobaaMKp+NgHWzUKfvYy1jf3XgoZoiXtYbMgoaYCa3tIFFnUvzilTmazCm7
172yYOkajEOs6n0qx2DnBj/K42pBvQI2zw7vw7ETmArIu2qZg87knoJDwizT8uf2RZU9qdJoQEQX
H3Onjfu24fCMp/ish+rJi5ebMHdywZlmiq3ZfQY6LUmX4mSr6jsIJvNQWQkIFeauQz/s+xD4QD7A
xHMSJvJVx0KPCKxdyHT5Ovd2iyovmE4ekeuIGJNTn6K9bpVVHge7/ePM1mR3vri6TrfVRH+i3PA4
JdavG6K0Z8UkiI5v1MZVE+PW+ko64XBfoA/Fmb1rw5zN9IxnF0Yhohbk/gl5O/u0FZ+xSiTDatO8
pMivyaPaWiW+10AgOEGwnZZEumDRCmfIfp2+aYeqE+IosgTlXWGG0TSln8ry3wyfJQxUbzyKCUW9
SoL2Tg7DG8A+OgSxJYdt+OeH6HDQtJTPEqsnja+VHD2zPueaZiLppffgqiPbZQx2XX6Wevj2xvGr
KgGFMkkmHNskDF0NzyP17Nx2Ewm2tvWsm8ojuEw4Z03ue96jmwc4OwKZ0c5zORxbxtRoFXpkVta4
3MUBdy62fWsj3AxEodXZkR8TZIBBEl3+ZHp3Fd6q9YTbJB8Kh7GvbaBL9YITDek/C9TIWOvwUE0t
Pbk2bhFBRvrVByhl0KnxvKf+pUeWBWLnM5Xxa6VUt3N1MBxKwSrQ8j20/wFpFaXDyeOF4G8nfzeh
A0VL1Uo8fMVKOQ/mvJAnIhh0B53n7fq52qhZiWhgYHklrPxejpn7ROYV69hxOdeE6/r9cpAteZbh
Yk33SgT11gaMiMABCZdffDrUCtcFWDlVndCvpIPiKazgEvVcwisET3ejiXS3nm/n+DCMxwA/GLVU
cgyJ8QYOcz+OKYKSfL6yEGYq1OFsMWKvO7NcO3ae4UWUve0xaKGJ2kLKdWHS3mYzhSqekfas86ze
ORZf1m0spq59W57BeiQrwE5yBz0BEc3kNPfA0tr7qcBd6yf2k6WRdbg5zgedxdkJ+h235zw7qBEK
84SmUQPXtO6HoZZHp3ooqrk+JebNxtWSBdtKtTNdOa2MhfzPYnz2UzLuVIEOyy+9T1ET3a3z/gi2
O5oZth88PBCLzOWJVpiPi1m+mT6MAFEUe3JkKuTwLAVuxYO3VEdaefMASdnZulp+SUuUZ0841sEY
rd0wsuEEucQC0ptImWrwn+HsnFZlhULGCc9aw5cTKr5mIQ8eIg/i9vDHXWiogoikTs26wSKa2yGM
kEYKp2BLc6H8L+1kT4yG9HZJ1bpj/XTB0vogXLN+pqzETWudkcYgomgqRFeVbvaTal4qTcCcN4ec
eFacntK6+ckwxUPjgaAxTBgqCsd/YGCQHKVnfrBFYJJqpud8Lttnz8Y2gCy+ns1xXxryKAdw11PS
XOfYuga98r7n4lyiZLWLhYVycnGl6k/Dou4xZkOHGO03ZoH7ikFXgceT+T9A384Th8kf7wgzO9Vt
fljmsN0lVLxrvIc+HcTJYRvKB0XbR9Ma9rlt6QdJkap866kvB3G05uLgaJoYa3QwvKfJWRYCfN9A
lSEn2T94SA/wsRPgigZ5o5oQJoIRbjRnBFipcL7894tjF0ZE06f2brH3JMC2yYP2BMg4PQqZ8KwS
8T7k6fjsxR2Yi/5Q5yC7zc6aL15i5riXs5ZekNVB2yKLip35jHV8ZxfI1QIvma+lYw4HixfYRbeI
b0nwKNt1dvnvl7jrdnHpjQcKEXnOKwKFCfLmrckrAn5y/yAlfns5y3kd6GRi9F7eY2+ITzrXL6bX
O+c4Gy4zHPa9y6h2T2TCn+n2/q6cyGRZDCydyszbVwa3XIT+SSdN+Kl1O68S/kTmy1OsbsJiNrDb
G50eAjPU4oYoiqmlshxvw2YABRs0oEzm3cA694LsxblsjnYjO0bD8FFd7OF4sgAiktdNCTSP64y9
YdrN5xipxTAmdYTO2YGTU4e7sIKhEyfhswtr9akwrA1u8HdkAyBIcV4duwDMib8iZcm8WgbTnTEI
7NW8EN8XIwjl8KFv926m+ME9DmVcPFqTk4CSHHoGXoAPXCCGs+B/pyJPmDQ7pE0QcL7F25BGU/E/
xs60uW302tZ/5VS+IwfzcOokVVfiJFGyZdpud/MLy3LcIEDMI4Fff59Fd25sWiXfpG1LokgA77Df
Pay9lvvBL/0PE33Zt8hSxwg3E/ybY7mNGiuBmMC0VrlL77SdV/EiPDfbyB9RBodxLTnepzlqpTcF
zD5BBrtdErTmHW5rvRAS1CtmRN/dD3M0Tu/DiTiZWrL/FLQ03x+a/u4AUnndh+fp99Y8fUCSw3rn
21taetp7FKRhMc2CenPyMVDH6oyycQN6jLPpDATNop3Zj473JIdjWq0g647oe/jdtMC2nDk3wcMg
eEhy4qnL6UJaVGHyJke0+H079iMUcFD9ts4E8jgCpku29F9E/NYmMmnpab2+WNh1+pHkP4i7POt/
q0AbPfIRG9sr/6TD7bSC0E2Ag/L8JivekmCuFzBys5EQX28WvW8CwfXVBeJl7Y0zwjEAHOl+qhOa
Il31BNA8vjInyjPDfPg0ZlJ8rY+oyeR0ktotf5lBcP5EoMsHlsvj4HZrOz3nH1xKSuORpVWaDO6p
p9qTVQEIzjiFi6e34GqVyEVJJ1YcduUjPgBg9nVTdmAyIFwB4D7M+2FyaVkbPswWippH8nsP3SSK
nAksSwq4+UAde4lAGpqhU3daFEcvvu3hnLw/ZDGqDQgcp7TS3s8HGg+BnCNhcmjopY3eTUfH+qOq
Vu3gN/toHhs6GEyES5yy3TcQbYV03AcW7DQppG23xxTaotg5n+lrtbw9TezQIA7hO3OGhQkt8QhY
aEKayittlLz8I2Cwyv+d/rP61NR/QITb33kBvClnRPUcQg6O2mAmGKiBloeUJXqL7dcZZ7yy6vDV
RmcjgJedjMDZv8uOAaj4LHuairx6i06M+S6O3RVplFXkHaoP8dgRdQt3VoO7Tesg3Rm0TBT2IYWT
i2pt9wHAn/0HDPZbSu7BBys3fnN781NkG+0TECbYU+j5KVo7uOtKkKXWIUq3VQt5Z+whMOud68c5
c4yPAsHddm74tZkC8zGKhn6RFh5iIJYFOeHYv8/pMcEf5dSbUuNNkhwxEm36cB5TOk0Bg78JTY5F
K2xA8820k7l0y89fPNu2bi04k/4YG/qtE86h5FTCs4QQ67KBbuCWRguQFulh+s2GYQRUVGtYx7eX
v6Ip+u1ggQmmAmsubBOlPA7XjQGiFU8mXEAtSGUL6ML9iQLC2wPU3ijiHu7GEZkcuptSEA+gIQzK
wMtqOI13yIvchVSgduwKMiQET5SLKLiXEQBCSvjrzoHv0OjZHwOR4J0/wT5jD19BKLXvqyM8fdSb
7mM3sRfuWNV/oGJAzS4MoKXrbDxE+pzqsQ/v22Q2IKL+2gde9pwcEzQjRHUU9M648dEYWlVlSvdm
a9TLxKj+RZqjvR9PYbUEuzc8xdAULT2attbgQGj5P9nlR5Y/fLzeh8lBQP3ssxnPfX9mnx9Pd1ZW
uu8sOohuUtuN1gCO7EcbsqXBLaOtGd477uQ8UmetHmZ72kSJBywr5AyNDefx6HSfPcSHPlA/o7ul
nh6muYhQIreiO8JK2mrP/vOUBs7KjMddMDJstl+TLMxprA2G/tlXQqcpIIAIU2QBvAnauAAukNuu
zs9PbfDo2Hm9HUBJg2bFcziSZQPu8xFH+ktOJ826yfESYVywqMS+TWoXIjeogxZ2Y751a9LSOA1U
aVHR6T53XxNvBFBOsPcu6M93PsXpxwFiohuzfSqPNlxKhg/2woLvqm2TdzBJTBsb5fkcJDcicOUb
a4phBWtrohEPRVQLoqnyGH313MLfDRhhAGNUH4H03JjNAeom3M7VbHbDm8Rux601HJ+KMv1XFsO7
PrkhHgoRMy2CE8CBxlymwEEXnpPc5WVF5j5tOYRBBTi1SwX1HK7BS46gSTOUZ+c8XpVJv0GAFASe
k2bT6sLDTz9X/dDBTUQdjlZOMAv3VYi88HQgAKRfclf06UfPPEcfIuChpOYbF3e57anm2yYACgvw
GsyX4EPOZNYWNIwJn0Ybd9Ac7SeQMBus63HR8h2J8OpPaF/SbQcc5cbv7eMHckkWvfXQJ5rW6U0Y
eAfirmO+ot992VOHu/g4oQ2BADKxlN3M2dkaTQ36SV9B3vupH9t0s5oDLPpoQW5tGJxXZgYlRk9L
5L2J247TcKBKRO/ikIBnsT3KEqcDVLcR3HVWUz7SUdLeR47NdJp3sCbkO9spkeVwu7c2FKE02NHX
OjvJpjfrN9WfQ5U+d2f4kgP3CMDIarbGMNFazq3cF/6wInu7iSuj/d0bgNIZswPrv4c1reK+uO/z
YmmX/fB0HBODHv+U5nHQOIkDB6Yx3882HDTRsQxurWo+3JcH8rmtCx0N+pPzfdwHNLnOZH27MCVn
2ZANTmmns/ERPhcNUJPuXH6mhFA8gFCpVwaJ0YeEbbNNTdNb2UNT7WhBvwvz+rmDnuVLnT+eMPkf
TNN/B+Vq8vZsHfYHkKB3CF18Msqqo3Opa+9SqPsXwwAvQtI0ATkJeBG8xmzf9FZUvwts518g2K0P
5qG9Q1ykXDlF7S+Tsgs/DF+n2fM3wTFLbiyj+FgW/fwR2AGdY2X3OBuncuW3c/wLgRXrZ62TwCPQ
8tF4ctDmi660Thg8wzTDsNh4Nu2BtSsuuIrk/amx60XdTZ/COYY92o13dOrjNc7t7yn+8G0vJzWi
EeCBoJkqeJUFkIbRDNiDuhkseFWw7Rfxjv/+cv6f+Gv59E1xov3n//L9l7IirIiP3dW3/3xMvjRl
W/7Z/a/e9v9+7cc3/XP9tXzzmfTgq7/0ocz57/pXfvhYrv7X3S0+d59/+GZZdEk3ves5dndf2z7r
LrfAc+g3/39f/K+vl0/5MFVf//G3L1CZdvo01NmLv/31khToLRPBjf/+/vP/elHP+I+/bcoi/q+t
/nr/f3Y/ve/r57bjIyz3765rowDumn7ghBKTG79+e8X5e+iEyIObyCPSiYEiSlE23fEff7Ptv9Mb
FISRjwYP0o0Ba6Mt+79esjyy4RG9wpbtmrbzt3/f3w/z+J95/a+iz5+QVO7af/ztWvOGrlIrQHYo
RB7NtALzag0WUzJ1xwPtI0d67k9gkuPi+aR2NP/ZaneGY/1C0uRa1ez6eld6JilaSlZZjZB54yJx
V5s4zaF99Ne0rsEX/fzdbPz1tN8/3YtX8y1YYgL4iwmEf1RPmc0UTQ9ItbcwXCNoXd6gAnaDaVq6
rkulwP7Fw4XXavOXpwsAYoaB5QbmRSL3O7WWdgy8IfcYTTKunFMABPI/E3Odgj5OISDriPAT5DPE
71kTkQ4xNtPYe3AFnnoa/1z46kkZuV5+ayGyTjKIVgUHIDLgyPoBP72inUrfebDB9A+WuaN7/Dby
aXrPQYfntybNFQZ07eaRrnuadHJittY3bqnpCHBnH5YH0QNSiBxR9ogBXR7SPT0dS3gub6o8ocdn
TZ4IjdBdnyFx4SnlfNMaOzIHN9BOZNgpVONo16JPQz/iU7Jpr0sasPOOxf508vQhQbWfHWgonZ1l
0gF22Nvl5SWJGOnyR2729am+NqbXQ38ldpb63nTihGUhc80IGiDn2SKgj+FJoY8PFDixvfeLa1rW
yxPuRq7rhyDvw6urRsr7Vh7c9BZtxUfpB1rOoqro+YHQkGduUTfohz8Gs/7aGvh154f4ALYOaJ19
RI20WETMR0ob8uFIKyiTYGbMPzMcnd7ApAiP/kM40NQN//ng0+lj5oswpvsvhiwQaq2RIhBx30ob
t0hwgg82MFHarCgVicimoGNsLmhMnXbpYNOJkC/cYuXSRh2aQlbS4Xk0UHIx6L9iEXBdvdMPZoJA
l/IRQHUPiCezfaLYUlpgA0iv+XEO+4mlptC1EXiso/gm8YObA8vg5O7PZrYg50eBrYU8bF+yZgcQ
lIi+33Afp2zfESBEw26eRK9PTRzudJ+aGGBRekHyjVt2N41l3YJaQTOELcH384nsIsw2buMuNBAH
e6916kAalEDvdVzHT0gaUZTZm+ZO4zlOcKY9+FZHg1fyi23uyCh+L8r0ba39Z9Zldr7b5mBYigNs
BebWq5Fg5fl8xIcOCNdoNnuKFXTA3GoVcJvhAbXGdn3C2UvYb03e3bArwOcuavrFaQBaMiuf6HTB
RUf+3Gb6MwPvq2FP7jX6NJCvO7SZUcredCwnmZaxaL4d8D+c799bype3z38e6cpSxg2UU0lsQmcQ
IzR6zpdOAH+PCZ5MKbekp+XCvskOxi8uywn3wkhyCJq+b8NocnXZdhqPpJBdqHZKMJ4wP1UHagVn
d/26cbjoWV/PmMTHOGWtkMbnKzFiqiOH3lOa81Cp41kp4o4/uzh930MGYox7D8Ydj5yrmT+QueEn
mGvY6ndGuKuAzYFD9QEjV22zzNsa+AJNGC7FZ7Y5x+ttxKZM2PrMtK9kvVTb+gIu/ed0e8aEamuY
cH0ZFosDwt2OS3iAkRPtjfLGH/Zt/Kspda5VzyPT8XhUE+1n0w2s69OPuiRSJLl93iqzyVKs8Zjp
49T2O8MT0+IfaxjIPZ98epa4e26H5wdCeDkMAuiZkmavY0CGvmM/ygzk0z5oTmh4IebM1oQdEQrX
hR6ZVmsxnvzCyl4vzctjhC4lbBNhRD/UGvputxVGY0XstvP2RF/5kXbt4wEU+3lHCQqxFJRwnt3p
F37DTxrSl2tGXBDZlch2L4qy31/TSWmoNqbztoB2NUlojolpprc5ttMnmu9reAoyTjrtcY9Xas5C
k4PO9/eoU9749DFpdl9fxNAYX+0W3VWIMiv/d1wHycwfR2KqTeIRahvb2bBWQcg0UmJG9W4ZWA05
QZYiP9PZrJOottyFnA0bUk8xIMHth/AY5hT7IfsMrxuzVmQL2dqLXWUFBHQYDlQhbQyrjBkMnXeU
FRYVBD85vTz6oBxOTJ34DiD4w+m+I5QympDwC4H7eK1PCwz2EtjRM3kuXe485wv5P7LsWDWEo++0
O3zSgjoseqDgRbs/xQ8d4GKZfT+ncMZzuJjBxthbMK0cYNjjwNCNT1a900dDmbDQkx7TXouS7ixY
eGg+sKDZPu/12xHbrTyYqH2Tt8CrahbBFKyxAevizM1jsU1+S7N5ZvkW7rqhwwp65dsm4rQ8Nss0
YVfQKH/EdJME2iQuHY9+vQw4r3A0yNAvipG7gonymNyTr1zoptBfuThxcERvfFrEjbOzLcvgDTlS
curvvTNnPoN6mTFy4KZPNwhnbwzxiwFruWZK56x9pqnnr2HzadIqIRCavIXMV9s8HOLHOVEuShhd
786I3QXeLUzp961N0+9JfET0jkKt61QNtWVWbI2g6pgtiryGWo3V69XLKRo/BcT3U/sQMGMznQUG
/TWGsaNceau1g23SYBEY1pRiAu734sriok7RJWLAzbp4tHJfYJJcNvh4BzAMdJnXHs6uSeNrf7E4
yNnBTEonHnZm9ncOvOmCOVZug/BChyvcXVZwVLK4HEj9Gji08sVgsO76PZ+TxBnAyGYt50SucDz+
gTrdTRGiQwi6Om7qpRFDnHa2Fyl7lkr+LSAicNxvc/j/PBZTiqPUQbyKC7SQXauwVrF0p2D/G99M
fx6Dan02mx3i32hK7DGa9iTSmIvV81pnMeKJQVG5lMflBTtN2zFC9IiR98mtVqmzCKt9UQH9aPfh
dA9U7hYRCmAXUrE0Vzw2bcCQTuEO+MZGy/fQ0CrF+jrRLqXjSeOovampckMeCwcArwY6N6yfQQcp
myujSzcFu1xQXbBWiifYsWt9KvJt3gQXdV2IKQor1VPWcBf48LL1U/5eW/kc4FOo3Og5ixaPRIMZ
UUxy2TrJ+dvW1+PoFAxtVotf71zTeYTTnnSX+QlmUe7lgNYdbgwUqW2csfDbGx+vcrDm2zuZzH3t
vJO/r5BGVgAUHCQub7z+6zCBlbPZpVD3x6SHGGY5euDh7vQoJzjz7TpepRGTz7qV1wMLw50et7X9
O1m5JEdKbXzou33JKi4DY9mwovmJXC8d6UHwmNcrWSMZEuNAvvRpSlaGa/0mx1TO5gApIuaIetad
7lF2LcBb0wqVDdR7L6ciA4MTDjn7nvbNpYZRy+OyQ81ure8VOhGh4StoInvud8TjHcDhaZFpMEau
VZAYLbEWWixOc9j0EG8m3WkDtvFGDsadkVsLScZY1gZiA+0jOc62Q5XzaD4Uaiw/7eO52JWj98Yb
o7c9JjsCvjNhDe3We+O0wP6IGqsAC4M7onmS+dKZoB2v43tGhE7zrXumVL0q2dxyZWT2iFOWsoYQ
Izw2VC4q9q9uCIFn9RXFjfUJFxtOcExcutGM651ehoiHGQHMAFh/GBeG4i7r/H4qARRY9sIcA9LW
gCFT+liHDLqr8AZCkmUCYuvoW1tnrHZhE7yFJWtphPajxiP05rWBhOQw7w5Iv6Ce+GwAl5Cv5fFA
8rvkjwQzwJiALnecbtPItJLMHgtH3xxlEKMEdYH3ZRu8Y95dzoqaNUXkYDPhINdoFEHgeKiWHWl9
CDVvDHs/+9r3miAFOQqcD8gj2KxggGKLzBAjNA9esrKYbJx5mSPyzWuN7sS/foOaRePdxRAnd4dP
JyYCANnl3vUpLpiTkCWsUE9/YvhgQhhrdHuV87GDaw0HYKP43Tab5YxHjEwXQJJ5pdhOPhfSFEsD
ZJhoImTxtKoqvNVjudHJVXDk0em+9vv1QY7bsQHQwqiwSzKTc7Pj3GPl6pwpMVjDaR0gIeOccY/J
Tp+rN7p2z+pVpKcYUsOM6hV8EtYt7fcrhzCsoc9Ep8yp4sQiHkkyVjivlTOnegp4nVx1ii1Ba2BN
YsBbB91hIR/C6svfOLAyCt49hqB3LcCxD9kE7JOROMJgopnukQPzepOX0O9l1DS4F3eTx7UJg+Vt
Xwaeg/t1P+snoWK5WRG6JDb9TnxpX7lZ+TgEUFI4VFIJJOVw6vwz7Xs30GGIKSaBCnUcs4UpVTQK
XnKRnT7Lqa4GLHSD5Bv5H+xHBKmjEe7jE44PAUZ5epCNzmjPZl7wYTXA8sESNuK529kBDVvDzsoI
HdmOMlTnG9ujiZJZ1fZoOCb1S1pHGhGdPzMLfqba8fooWNdB7tUoOFchU+9mgZPnqAbLhB/NW0Kl
7ohnZD7HAyxDdNk25+eRsO0kqFNoLx3jV7dwnV2JTNcNQ1x/C0agkAPoR383rhA18w9ADnXayp5p
LVKdI11AKMLgeMizaVH0aOf94vHtn3xtrh1ZoUvK1ofJ+2oRoOdXoqtmnIGh5JcszRmtoRiWCs4Y
AENgRfcOZkWb2TCwHcz963fgvnQHEXklxSCErt5Vbqk/F42bnmBLaEPGG+8VSYMH50j18vMlIjmi
MIoDsqXjnzW2Y1PcKnDXIYQXF9DP6IGeJdK8QSxq7Dz6F56D9rlrnqGipv34mWrkMgGVyU8isrED
vwIl+nDYVdE9L5f4uKf2biB9lrAgYeSCZhlv7Mvrz3mdgWaSPVCkoWc6dPv416FWF050Xp38eWuP
VJjd3YlRLRGXazOAxkR8Fj9+/Yo/h1Fc0fUhX7TN6FtC/vuAkpx/3lEPnrcWrdJxAOt+uIPNEd5I
f/X6lYIX5tAzI9fzo/BS47lawY6TmFXQjYhcM9ZF9IzuAE7e0nTaO9Axqxr6G2alOtMNAB2P2cer
iS43D7bC+uBuhtq7nWgXU67c8Ah8TXcd5/nSdpnb3lsLdoYQ8ObouGub45pWpKcKNfSWwxV2nbt8
rQH0wfuA67+kVvR9b3TgxIsnntpvEYZjnGcumuXZ04Nd2HdoiqtQvRyhHHF6WjmQUdXXAL4hyitx
a7zbtn1MIbzTS5ebVKaARJEE5TVfWDbC8pLHOqG5XKBb0BbeOh+g2IXCPx5Ysa8PtHedSNIqsmAM
p/lYhiK8GujQOpQoNp/PW5h7whv5g5dBOnvryn8uUPgmdtE+0hAWEaSJsPT1vnFvljBOOc17H33S
oMa7q760vMQ2U2GiBVgAx8FTbdjvjgHUmDwR83UCxw2lJmLdtBHD6jGG0MuZAFcwU6XzPGCwa1Cn
CbX9riCVhixfMtyPUE/oA7F167b21ga9ojAKLQLmIgFLY+f+OkwCmNOCN8fYfQeBEA5OHa6HLPzF
nvs5peJ6tktpCbtGFHBZtt+lNwbzAOonyaZtdrgXWjawnuvp9zyBPwOaI8iJBvtXhZ8XzhNdk+lB
E4sru1czBINTTcdoPm2V7JJry8Ep37QgQiEqUu7pRLFDoQQkWsu4dBYWLFevrxPnpQ1py86QrXfZ
/Fd34aJz5MOQNxGPfykAZ9VduGozhArwoGRVj5SgD/RjaUdUjX97Ig5h32ajt7HiYBW0QEw5/s6p
u+k8SJzycdVe5h7ZG6QNd7EV3GE+OyDX4GePKDc0rCaDWle2e/1RvBcfJXAoARIFUuS6epSTlU9V
3wTnLSo/tzohB2hiQ9DdMiG6Sd0/q1WWAyQYcY1H+68wavmyhmF/dHc5GlLh5VmpS4GlOO88dwCE
/Kivxi+N9ZkvBkgfwY3LjJBygwMfV488g5I4DhbEvhmt3XDKl0P5rCKiW39JdCLduVW7ytj+ZQK2
BrvhnEmz0GIqs0DV8RfZMVuVw+9TvLIA9nfDoeH6bk3DQu/V8XTAWSB8hOqWPoMHUjQaGCJ5RbUh
bbEDGXVFilpmihQAa1++ht7g4m5ZwIDlXOGx9qe3vgknD+Wt969P3XVZUrfqmIHPIcMJFF77NXQk
HihVHcZtTVJ9NOk7R9iFCZtOHgT45dPrV3NfOu++v9zVyNhR4VnHQziiA0RaOryEyUrwKQ1De4XS
MJQSVTPMSU3b6bcAR2WZClCHdkaGqzngkCvt5zXBnUbIJv3XtQ+gExSQUeJTpDSP7y0DRcmPmfmW
0DoGmFJsybNPNB79O2GpLOCx2bfMhGPtPfgMlcbkt4Eo3bz+6M5Li4IdIuIdTgWaiX9cFCayJJld
1+ct7PILxeRQUt1O94rS2+4LJDBKTamSqQJo+ZDMoCtYporvy4CMDc66a+31C6hsr1OGhKKe/D27
I8mVZpfgM+MU9CgOaDz7eg2PAD2pSmKdjvm71x8oeHHpsHqUAnbwTq+S4XT5oNIEvmNrQ14hd89U
sF29zyL31nOx5JjOusHc8DUeu/ac7Ll25ABMCKVmknr9QkegaeNpuM8652Q5FPejkzsyF3OPyO3g
rkt6vc6A/5yDDQB/ZxAKtbiT7Kre9ij/+SvZE5BhyxGfQPax4XzTZzew52Zk+2Q05GCU6ZepAFVw
OD2U2TdzIJdT9eHqtzl6g5mRqVAuVf6mN/i309xdcqsyHUPlQmPmUkhD4BaPVRslzHjwFs+Yn+MI
A+m57Xi6mivr7TCX/GIx/VTs1bZ1TdOhwG9xeF7Kgt9ZGMttiyyc2mnrdsCenV1EURK4hOxppqpZ
KqenwHV9fc7dF8Igz7MCi2DAxlW+FLe+u64ZgUWLjIZAoEFsHCokMneq0yp1ppVcQ4p7pDmL40uM
PAHJcyX/ldjTAla2YuJWWbloDwP9z2+Vp9O/c2Rtpyp8kyIchrJZ2NL0fdh3Kax0YJbfdeO7S76Y
hsdLNp5g8xJtka8XlkDV1dcf1bbsF6w4voGNe+7iKlwfalXeFp0Rx9PWmuxVGpDM5WLtZK5keuir
u1fmXVEvBYOmeThSujYsynkDCb6awgffzwdyKlYJGyYQQbI/Jkl6+iR72p0UoatuY1QNo/heGWEZ
Be3vVWH8YfEJSiwqNRaQxEEh6JLhbg0ILkicMLe3JpaMNlw068jCGstL8vdMTZzknG5LFVut4gD6
d503lYfJrd43JEmVjpVxkSEd0EZTtVFpP1VHLjdm+XealIGA01dphJyR6g8q5Ic2aaVQrLQUgqkZ
26H1kMGhoZyqEpE63nQpOVa6azv17psyvDub1HT4uSu6M9LjSkVT4TOqnPIz2A1IIZVEuVT6yN9o
ALy2u7U2xRNNhTd18/F0f1izPBanej8VD33WLpWy1Ojouh2uh0oxqhVBfHZju+9SL9so6xlZ5BQp
OvLkQnwoc+eYHK5UC4SB4Gw21mh8LOgPRUNAGgBs4E6TqtSVAAQyoRwLSs8p3yeMgBLOJEgA73KS
c9/3kRwbytIFSjLn5g8VLVRrVWYmnNxFsMngX7Fr6O0NmyS4tH0o03MOdsyEMqxN9iR+cqETVEnz
mTd9Pfd7JbcwUAFDLLyFipuy/EngfCsRJRS6qJ3K+jsZC5VpU1aRhXvBYEzU6LQkdTrq2YSMAR0x
AtFgH2sZ9wEaozvdiAO9WwR55kAhhgJDDtJB7rF8F52NqA4uVM6CFuMGANuthQjo6xvPeulc8Tw3
IutDZR+s2o8H5ak+VVGMnOi2Hwl7YGMSbEIzixdFnUO7D/uRGhdrovxHHUJ9gcSikT8rvjGQQ/7F
Lb1oCnwr9G0bdJp5nYYr584dZmCQ2xM55DMIZGojyJZd4FBKEYMtYXoubggG6/WLI/n5kiECn2ly
B6Qnrn00I8v9KnTIvhjHvypyhvugMoEsrlK1WYP8AASoKh8hqEMuFBmubg8v0cXBvACnoFKghqcs
PBGOcoL/DnqIIRvrXngcxT3aTTAMX2AjJ2QM9F6VXS5OvdcguLzXt9pkf9kTvFI/opjGm1KjWspf
0RbXfcmUUGy8maY/NGsqPCjZeMq6tSyQUAw9FcyYNJryqDLkqlnKeF3qlyGSt6TahpA+FKhJ4N5S
dVurdMRQ2d3WT6GwClnkGcTK+HLaFCrn2mTMm3Z3OSFG/26E4V67KZ6gM6VcxfpVpv5Ax7Suq62B
DVfy0ieL59PkoBqQ6uzKSY9khlW3gmnmhkrR2QvZ4tkmx6fITxZxBUVvLIpsUMkeKp+a4SNOhEov
QttBsLSMo26ts1DHJPKWl7S/yr0k8MyDvTpnNjTDmEamRRuqq0nyE3BqIuQLH+A4MXBnNKYj7SI7
God5ASkhe99hC9gOl+IO54UCim5ib1JmsU7GRulJlwNB2X1JK5NpySeek1Kw/E3LJfHPjeQBU/Fx
Jq9Y0PHGg/N7PUgfVZl0SDgcT4gd3wbTYUPZ5WLr6+ANRLOQLE3vLT59ZpB14wqkVWKkJY6pIjHK
Q+lBEBwEnPRZNklHi46Uk+XdXex8sIsrhBQYSaWmSQmgtuHdmUGx7qAUH6vTxoL2kNh1AUnGpaha
jXwM9hysN/KfmC3iXTjXcOEKG2A62zRrgg8NKZUw9+5UUmGQaotaAJCTIsQt4R4OjGnu4vv3u6m0
H/LEXahQW7YZHFPtussT2t9BQsXMoP2tNEVFVQU4UNKbS3Ee6KScGiNY5UV/edZS9r7aB6yikxlD
IhTchZweKvNebLJ6/RJrCTsl3AIbY442plUt8+Yx6p0bSLjWWuN6R8mdCWOQkUFSoKIpLKlqQBC+
cmPnHqnk+Ojcd7BcJSkd+TbNK+zey0mCl3Ls1zr9c3KlRcO3TIkwezp4VD3uSxQw8ab6GFlJ4AX5
cFjqdds3Vyp41DBFH6bgMnRVaz/q3DEyhzrso1LcmLsMB6+nODkTpVn80QreHLz5PivoCg66dYYP
D/evvVJdVFVUHdHCfehIvBQ02KqHkVqNRc2UA1A1P0GUcmrWQgicsnelF+BNwM68sWkNSXDUfVZn
hUbaOYxuZoyeKjTaxSoM/Tv8aXQg0lZGHSNjtev5c1wUAZuE8tAIyxHQwjHALHoQKLmwsJSAUnHH
LpVifAPtFzJEcuLkmsk02efHJIQlAWAVLXwXM6jTSQVNm0xENd+jD2ejenRYQEA5Wx9MKBPDgdIZ
rkV7sFaweCwqWKrOPY89TY9J9avjwnnptIiE1o4ikFaXsO07F/04nifTgY77UqkgggFUsCdCEKrF
3WOs5QTEZAgj4B2yroJ+ymKoeMyhYfmsbmyPNpfMmkqZBVU67ZuaipLibR3+sq0yovmppwMzvZEj
o5/Rn/6L0zd4KWnA4Uf1C3BrAEv7jw7Bgd56iPSHaSur3GQrCzSzkB6aH/IpOraUOFCNXvAy5RNS
qgdCKZA70VnN87vBvkCLiK90p9pPck4DC/VL1cV24EGb7LOcUh1Vw+mz495q1immyVPWeSULriRN
HRibsrS2RyBN1F4uvr9JPumbwVZkPhEQVmx0KCrl42vvqz5aUpyTj1s/mTA7yijVVMdddiPLTLdO
eoI71hBruFVV1oGkDAW7Nj7/q41IajeAzZqVXEIr+JXz9VI21ndc4PcBgD18jh+HOjU9xOwbUOo0
5i0OfyoYd6sdyGXIhkBgUZkhofy6f/NT74liWd8H7wlYnf/5V8DLYzIl+HuQffWm9470pMnAXdxN
jwItc1TEiM+xi2W9OVd1asvZFV5XBjVBZwyKCCfMHs5d/4vd5L60m/yAJL7D0kNr/soZTdIc4n3k
IrYdIYy2iwI0HeOpQ8gDXEah7vmMwrHfLKLgkqJqc9Ymi+zfkAdBVwBuqkqoJWQFpJUpLyvqEWZB
aY4uA5o1YHnHP+3DxVeRPzU1uAysyIsThKUlJtHTC+Ep8xXl1J9ZKxUB+KHKf/HoLxXDAoe0ILNC
X2twVXRFbBIKlYjSFFvGjPTA8DZTlxN+fVLfgvX8+kL41QWvksgx7eNJ6XLBM93rRfyF/7TIVTUk
maGazuvXeynO+P4B7R/XumPT0N4FznwpapIVctnmygQpXVOSr379apd0wXVS+PvLXVmxeJy8g4WW
nIrYcTVdCsd94i0apEcqsNZyK4C4ymEjLJZRk62JTn/G0aOKyxT7ZVt1kCiyl9P6+h1eyh4/3SEN
I/QAuer0uZrxwBhz20QOd+u5z/OULVXLc+x4e1nik6putti+Lsn8GLHI2PtUQRqN8XRrJJJYI0Un
CCHJHH6LM1nbdebHfsOP+UDlz6YZuaPDpbHHd772/XQ7WAEQGcqI9uFeB7gLR2JkUtjgt9X1o3Sa
FoKS9a8/sf3iEvBdmnsCEj38uVoCfpiZiIrPW/HSqHahekXlPJeo05EP1wM3xmmpx4njfKmlX53e
jhAaVmm3QOJoo2ymi9RzDNfBCSXJCiZ8yiyoiULtxUFbb1wOVCpxr9+59QIAl7wfBsk2lQP8CYA7
Q//jwGk2b3VCzN29cWoBavjfckreWzpxzONGwb6Mh4qQ8mo0k4J8KRQ00U/TyaYEDIcfsEYqmje4
W3LY54bYB79WjoGiTBBl5OXltzVTvtDb5C7wU51TCj/1rQIJhSiKG/G2OVtl+YTIhosWJ5Q3kpjQ
Olc8IGAPfUsrwS5dvH45ZXMFVS4wBu5HuCLU+DaHAcUSAkJZSxm7dFpCg4D7qb4dTn9y4uQwZCmF
9epsqqSc7coZylfWRZUf1zv1M73mqKepBPTkc/arDONeQL585EwsdsmNQNtHpvqC9eH4PkSMMI64
Hl8hElEbPpUMc3n0OIf2No+QJM4vDPClIvDTfqR7i9MRqLV7afH6zpNDQKqI85H9KEdHp6KyULZD
ClHpLmZG6HhhnRT3O9RALvOCL+ZHl1ltKnTnUDtKJ1pCODc0oYqO/GPP2cHHMF+4hQKACZOlsJsc
l34ahwwdwYHCxD6/s4LfOAQc+EpeX8UvWvzvHvBq+8VndMjsBPK7rEGwRIFK/CWpOGJySoJU8n7p
a7xYmQvNyKb8a4Jjsa/8GysLzKKHqJN2mQleHThJ0CZEdgaWgG7h+QbIuOOtqgaqMwxhDynSxsV6
KcMP2KWj1lDAgiVDJmyCeaQ+Tb0Rr+lGB5QKBa8PkfXSGIWIkIWhE7g/d+ZmBZVG14jmbeft5Hso
EhemTXkeEz/8TNitVLvSkfIP2C6aQYGAtOOVNNe6FSb79Tt7aSzxyh0KEMjTmT/5iuzpw1TDJ7e1
K3ORvjfewmFwk7Qod0U3w5apdNmMZw8GUKxOSq5Q5TtoapaqSE9uthR6Iz7a643KQjXseUWa0GP2
5fX7ZKx0kl9tJN+kr4fmZsdFEvN61k/IZiRBPm+HqIX9tLnxPWAg3Zdk/FdoMHt5t2oMVEatbjUl
zycKtwana101EFh+sfp2VY2fupGSRuotkZsfKxNrNv12SrqlcRzXU1ivgqGHl/FtSApmZHYip135
8btW1dQYCumgWfpuuxySdhmN5Iqgah+hNnE7mhaSciXzlt67yl457dIm9wlv8SNDaGcwVKcGO7rf
3jVZuzqN3Sqqhw96ipP9DTKTQg8QQ1Ou6pb+mESmNAJCaMMZZaNl5vTwvfBaaT0NbSPfqnM7EjUd
hFiQI3GTLbKjUd2uev5F+gh2UiJxOlrq8kMQjWstOJs6vX4ldZ5O0IfpRua4XfpNu9QT610Hkjiu
O6yLoVtKUimaP2VWsLDgi9CvDCc47zxMJaj+pm8IspCd5xPPBaTLGlMSTK6X3B/k4gzZLgfVEFG/
FLbIRsjnBB2mYYnNiV6D+VM8fZxItjE6NQOTRDDqNhCUvCNW2lgUFvNjt4rniB5QWsbO7TImfzs5
E52PDLGBFMMxvR8YlgDpOJQwF2aZ3p/BWzj+fDsyUQHd/gevvomc4YOmenYQbp3Oa30dFqfHoh8/
BEQGnse0MBXFPO484rmBDhjL3l4QF1l2r49ujPMaoR6QP+3KGN8V4XTr8KA+ishWgF4QLBBHBoV6
4oa2ig1kfz3grJCxcVGWLe1p2/DOQ24+eTzM+FmCwWnx7bZHCKYDJ7k/2s4bATYRVUvRCkzSboXk
8O/TOD85RMPGLMZJlPYK4wYWo0fIqe/1Nq0wyAGZu3FXZue1CzK8fqKGTCaGtddOa91CC4fCGRr9
YmxwXttV0ZHOYJzL3HsDEHTlVrgOrASHP9irjcaghETnBD9W0K1CdNSsAmgia94pzaea4Gnga/Ix
9Mit9E46J1DCgg2D5Wax1NK0eNQa0ozp37L2N900P835uMA/jQ0ofqgJhEhtWfFOmwyXC+AFYpfg
si0Y2MkUBh88hPDQTQLY+oj62pv6/zJ3XttxI1m6fiL0gje3TG+ZtKJ0gyVTAhDw3jz9+XaqzznV
murqmbu54RLFZBIJROzY5jd19rNBAsfuvassydi293H+kaWvtlw590d+krrjThacCvlU7JKQB4FO
Ae1MmsYYNsuzm3HXDYBFl8Na/6OhYaV6bRu47UtAt8cpsqMvT8tNj3XZbyXeuPOHhQ9nVe+0GI5P
uenHgE+NNaGHV+XcbQfFKi5btm6DxgMSKwp3qqDbJl12kU8ud8REsyLgpqbPRbU8yUaxm2846hw1
8INyWf3RbNVOAywq86fSHvkQ/NvB2GvbpJBuWAbedEOnmalYLML+D7L/JfzJiL3AvQqcjmxk9JKO
EreGWHvI+lthpMfZUOC8m/swwJKehmbt77+BWbxctepvlQMx17OuOqFhYmUGOY5qLLEY3y5MxDC2
IciwOGyWpHxIgwaqbKiBY+0e6BrsPheEfm7Ru+PO97iInslNfi+cnryi2mB3ZtvOTqIhZfNKoxki
a4libh1nDdk4y1Xm/EwK5aNpTnyRJZzEXBkPOIc3mbIXkwTvnjC9ZN2IJ0pD1K0hIQC3IjZL1MxZ
6j5hvA0XmpT6Sv6WPG1bZRfHGNZLNd9oZ0A+x4602sx+e495k20RIe6fWa5C3iWs+/uVWTNLm8Ak
ty03vavSiQpbXW/3DuZ3EmejjEjHKyQwyBYyEZTs836LG8Q9/ko4QgL+HqJSEfBqxt1jwNtHBYVA
9CTPeyKkSViznY8AN0d5y4pbI+DMciL04N4BdF7OADXhoqJOjoarow5b6xLDqy9ceksUApTcshWd
MUNyj9hMDunmzl7C/EyQlPhdZwnosh4hMw4PFqUdzCfLmXYSjjFveJhGFtXiXOWJJGreRWBF9ZgW
vPlNr0lLcxtVsniXou4r4R992BPuWzsFwiLkxiPcd6pZl+1Sb3vH2Y8qYZVhmiuXVec7gOAjLSIn
/ynxYcn/WECUxjHpEfDZ+uZmbA5ktMYW4UCcw1m/95OAtao36WXucbjqh1PLX+imep/3R/nDfOzC
dDdYkso+vgcjvWFLtBtZXxNm4bKfJCjIWZ4UCVrF3fPSW+cqe1nYHxWPRD5wwdhHlgn43pWkEPI4
JZbJYZb67jVZ0osczHJNmTfeGvrgUTBttAlPhiG9GGwaWYYDorzWoo73jaIA84AaivTL/djrweZ2
7rXhPJQb2Nh49TBxCa2vsvhV3Z2t+4fyWE4ZzgbBKH3D8Rnh5NeoWW717JxRbLw/c51zCIcPCFeI
suOXZrk72zh4ab6VLY3A/8XFf2BxLpPHFsWjIUVuAV9GJ/rplf519K2PoV+INLQnUQ/ZymeTi+yw
q5CTE2HpfWhOt7GI9gQAmokawgOIbmic0qxeK15uBb8nx6Tcdjnkp2VY4eZ6zGMgPL6zdtAIxBGT
OxxZznUi7bq/mnfOcsINDFBOhrRHezi7FDqZKIEx01C1mvz9DAqMbEvuE7XzIYs+ZKXjMbkzuAp5
CiVPSpaPnOUSWeUkRln1IqFMlq+8RrIemy0hyz1E873iEaha35jtVlZ9TPiWxSbxpEiyo+xF+YAS
HFSaHeVgyxZcxIS8snzTq+/VWJEKoP6mJmuvSHDk001lcJUwkxP07nBP7Tgi2a7p14mxkYFBi5EH
VwcZ+FWUfvc7hTzqDbVR8BjswCq9mECmreFFvp3n+SRnmc0aqscGt0pQC3zIZX51q1Vvle9WO+0G
2V/cGt5HI2eRPyopbFxPNzkQ5QjCI4GFqCO8OJ+CJDm0gKSkMIVD+LBM6uIvZGj2fJKAI+e97HQy
so1O9icLuEJtOG6866B/bsZ5KymAhPCoVRfZN4oDIk/njaHGlewd7KG2QfLYcPIQsJEYvedY8ixk
B9XTsJM3vm9I8hEDm1w5RvBo3I9Gv9MCa4+Y/FGOHzUWFxcwsZ5wGI/LSQ7HEhGWvO4xnA3vibi8
JyXyBsktPI7OsiSQlz3dfz2x9o9hZNy6mbyG3dip/CJh3SIW+TUxVMsunJmzOd9kw8tb4d25k6VR
Vrz90CKe2N8z9kVjcbONrKbDPDTe25wrSQqiTb21ISGGlzP4fqjGH2UBqfxLXIYnp/MOpSBaLlmS
fZUPKVdmUKsglL1GBHUnp5Ic3iNxWU6qgURnYjSgJ19rrCq12t73ISy9wHjMrgvhzJvsq3y0LmAu
x9OXbL/K8kttqEvKoSSR935HWAKStNuuuadHfpXyKaNQlsxJki/JRgrsBY3gq1Q3cm2VjSWrZNpy
hAlNWWfOiNr0viHuaL7zeeSTj2Z7tSKyHY6lcupXQ4elRT+Wa9ycSeOGDHlnh/yKfuKQn1wkgA2n
RISmsWqMSheEX+JwAHOGznHnALcJNOx7ap9WurHkD0Fr/BzbxxAjbs019bWfuhC2h3KjFLokVVAu
+BD3iJDhl4kV1Cp8yNHfPrbuTFFmAwHVm7VDUwwwFE2i6CT7Xo7thfUjR4S0/UjuL3K0+Xwyifax
+EyV32dSZLk5gZ2iIT8+N0HPVKnd5g6JudbRb5rfjYD+Vo+Kqu1j/8FICm9cQNIj7gyaP3zEnBGD
Rp3WMvevrI+gdj5E26/vgBNz4IY8L1eLcGxD3X2uCQEFXqUr1582aVGckKvCXjqc3uWK7+9sat2p
RjEvdL8rFxX/PIrf2iXf0SBwHXuvhNrM4pK0SHaTTcraE8h1PI/S+SZnvpQTmG0dpQJU3fwejPZH
unBUuLgtJO1N3qZybmlsvWsTQ9kgPQXaAY/G4gEV3Z9mDuSDQ7OXFY6V22ZOqQZohEdT/NzqhxKJ
Y33BaKfB6A97CcJuNBOw9Ol5wmqVxvI6nt/nXs10nJPHvii/SzmCTTMolQ63AnIlNzu6LOpsSi8J
U9YuZ61OOymghrwHs/lFopdEZ3l1qdv7jOpJopRELHkn2dABWW/KESuHSmyDYsyNh9ajx1mAs9T6
VwP9CivX3/Wp/xrE/oNERqMcX5EGeJCaPUe4TaIfkuxXeMUIJm2yLrxXeos34ZpA8cwh0DvzbiJY
zMh3B5mP8DnujuMPTAFPbT9/7yI5J8zdoqFpPD/fq8se46RbFUk3vX5oHfdDl6YEJ4UkslJU9Wn8
U3azZBtp7X2YFuLjJYKVtjmv8jbfTMayley3bONz33wUirRURS/E0L1hmdj+URA3WpwACfxeLyhX
qk+SOEu+1Xv9c2lDidV3GW+PNubF8PKL5D9Fq75WxXKTJwpSeBc5W6me/cNgR5T187vF26a9v57M
93Rwr7k/PXeRtouKiDsabXyv/hTP+k3VdE8xyWv7YeVIrcRTkvNnMADYJf1WOjRjGAldkYyOM1p+
KIcSBvI/rQY3wGjAaEJL70E9z729FFJSdUkYY7B2Muf5vQvwcVumaCd1DNZ1O2ku3PMqbUchOJ4k
X5lijhapuIs/+qbIWBTdaxDnR6SFoaYOW/puPGxKeaq2hvJCboc73SRxlbsj60iGGXHVQ0Gqd3Vk
7SULkMy87LFpWfT3OPc/8KS/BWlxmSmy5eTOhRKENJUDvGa+GYNxqlt1lEc69ZjVyIKvsAXRchqN
CQVuh9+r7V6lX1FbWKR4NRRj/MhZtpL7oai5dXvo1bLoulo/hUu1/SanniMOA9wUXyNxpCBsxCsS
khea7lvJohh3niQWDHW3/ftG3F+QWZGAQZQSsptvgBn/bQI2CbDOG2Jii415+MRcnK6zTO1HACVx
Q/8SKRpRXzDchvOfyYNM49lIutvtRFNMcAkCcBLomgcNTEYAMqMXTqvgiKQvPhhvlbHxPzBsuyOT
haIqXE3Dha8piADOLZm6CtBIJsu6FrzekTyNsWX2LuAywMAHBvI+BZ/8BeGKGeCg/v5u/BWE29XR
ddFN03E8T/992gakvlzmZrnjNGR8cscdLM8y6AgYZYiKTQYiifnC3/9l0fL7L+1QmIVoD8nkiFH/
v069wnkZYnxP7pNdhQaWAywCtkzWZxstL+kSDVCajYfFkO8B6oOClwmYCjD0QJiZoVgfAXNlQCN9
8BL7jTvHCBCPjOsEf/cfZ8N/xZ5w/3zN0ib/0yykcMsCxw+Gw2T4mAxuGzjJExhoGdxVFpsCqibg
ZhkiMI+UGaQzY7JIcuH7K2HYCT1AmFSKF7akrLU6NyPNF/3bnV/lW7tfiAoKZ++bN3zTR+aU8y9G
UfntvzEP/gsovUtoNS0L5AOk2t+eArYq9TCEnLQYCa1kbghzAMEdiA/l/dPIBWfRnf9XDhDSIeXI
XEQUERcAAAa/JbNUHf6BTE3/83z8fgW/t80N4KhIMsr4yfltv9pZFaWT2UFODWGn3Zkc32JEhAeE
iAQJQA9B9I+mWFsVz8K1JJcTvT5JPezhTqn4+5Urffr/ckFoUZoG5CpHd3/bMmauG5Y7eb9oyMKW
9dr7IFnYjX//l8y/fDqBzmzYDjx4Fr999nquvGKsSA5kgVlkWYNt77Ct3MCRqvCOl1FwZLP2Jviy
BGEZEMkuUJKVsDPqUmgj7AaExBwGSBazkL+/RMP+i7uBnGQAe9DwAev8NtXoc2cudXpkd0XJlK7Q
XFDqYq0rk/cFRo2mp2h4M7Pn3xykDdxCXftau8f7hfxT8vT26wH8psD627f/TUHW69chKX6WdzXV
fyfa+m+lXeV6/t8v/S+RZHV5Jv9ekvUx//qvCq7y8l9KrE6A3Krne3BQYYOJ5Or/VWJ1zH8ICAoq
nqhrBRwR/1+J1f2H5d95sszbLBYnc65/KrEa7j8QdA3MwGQa56GVE/xPlFht/beJmeWBLUA1lBOZ
iwENIj//U7ht2iWYzASveRPtzK2GSe62C33sBSMkmRtPwXDQC3Q4KC3besLAqE3e/MSZHvOEtkCP
n+ijrtk/Gq22vvYy3mGSnztW+rw0atr6mOx0GMaftCRDOJ5CLO0K9MCzpn9S7UW3Pxeaq3/DhZFa
2K0PtjKSA0UlfTbVPIVoWT/oSWBvzcFRGDk5h5K/CIybWaRu9p+qoJZGen9Z6mDjVE6HzZc6Da0/
nI3U/CMq4/ESFfOa+79stBlga174ydc4V6u8M4+MSodrCTEfYENQQkQM9Uvf4oijW1hbVPFgod8p
fE0bn9IoHo9mmr16jd0/1F2q4aLi4wcSLBpoUOsx1MrgsdZGKDTmvo3U96m0p4eIBuQU5ekbU1ua
GEV2s3r1rTXjHxUwVbsOv9vzlKydDue0ygX7bvkTtr/VrdODfhV106rzk2c1t826em6KER/M0Hnq
E1zRsV1LMK9Nmn2hM8yL+mml4+jx0HQAB4aq/5TZ6RaX9kettTE7iwqwDXhVPExtND4UJW6CGHjF
uKp0lbMO/C4+tN2PajYM9FsqOjmV/bOvbBSeGy1c6aOP19EQbVtFE7pfyE6nD7wK9ZUCk5EUJxc7
hkLhHb/4KdfgF+IdT5/JKsNwFeCH4YdJvY58Kth5OifWpNbRUic3zSuHjYb3PMVkfWqjvoYEjwKW
mefbkEWw6wL6k7MRnWffJfV1ERiyu+CEKRgtw9p7bRjXul2Eo3CPFlpcbIc6uKQwD3PR4Xc0pIHG
igFZukkn9ynSyZv9koKsbVPjGMQ4ZkfDeEv0MkDoqP/RGDhs80iDvovWQdSjrNqGwTpsLYyHKWMb
t6KrFzBbW4zqs25iBM4e2ndJMJzbPDnBdbGf9HDCoTHHK16lwXEECNpj9HAMpjrYhzq8IAiOj07Y
vvpKIVdk5tmqsfBBTvynom7o8OUiezgE3/qyis5AXr8nwobuQ5D2Q9chMWVhGjXobkhzAbh3Fk7N
fs7ifRAtKxYW1NJxM8duCma6vMRltbWaT4lt2dsKZ/rI0jnH+3HYz+Wy7Gwz/l4myqOK8Y845ahV
mlsYxWratUiNdzsrk+OAEa5F5xd/NU19OCEeXXZp057Y9j3CrlZWfh417P2s0jEZKpghxR3rrReE
wNSFpJVIcXA8uTFd9UiB1pludQu2m9q9HGdE3ZE5eus8SGKlDZxhsN5wPh9S36dBi3U0oiKXJkW/
gJIwRYOs0+e1DtPMfCoRET36BMoHba5DJE+tiiXo4X3KXwOXj4V4qdkn0V53dC6161PtXDDioXnu
GteyPXdxKUiGt26wHruEfuQYp8iTBMbDQAa8ZtYGMsbH8DajhZS+9g0M3m7Q41WfTX9gMHrNiFqX
zDFOCUj185IOYDWy2N74o/4albrHC9/zGJv3ehzobSXNczLyv/gc/tSq6KcJU7hhLEfbWaOus5xb
gEMMI7ZlN0KdoscevE+gXI7LeE2xT9oNxYQNcNX5q9HqVoUXFhgj4VgZC0MVgwzA8F4IDiPcYMNr
HYMlo58yBmrn9WYGSgyssmGVyz5aHGaVdbqL0jd6ZLTKfVVReJvlIfacx7i0cm5XAZ09DVdJ1Hwu
eumXfcHOMmKlxTmKe52/Y0JM2y6KigMQWpql6aSwOe0x/9KrsxqNTZ0s2amwx01CDwUtwg42yehu
Y3eZ4W77NBgqGrd4b+RnDL8fLI3egpfEW6/GvSKQyhGroKvtV9atyPdGaUS7uvG/aDqsuoqG9Kah
Anhx8uQljMrh4r33vtfjw2S+ONhQ4DSY2EdduXjGTJroDVAwYKBbZJDA/bpyaPMt+RHGgH+iofJH
rVlECD/1TlqYfHXjxz8lBv9Mof6seYtS+r+ktki/OAjPoJzgoW9lwTL71wNX2dCCCi1y1mMbQf+u
mVo42IIep8itH90CAycceZ2zj+0RjQCvO03tz3qeRh6XxuRMZfteG9UKprz18OvbxizXUfaceWXy
ymwJ2ym1Vp7KrwsmpL9SQDKuv5Zut36jqNmmi/QDaCAUgnwE5n9Pl7FdyRe79mJkSdhDCZBdt7Bp
nnjQd0ozePLL7o/ZiQ+el32QP1RId8nywLKOKeK3IF0+V+Ojl9XuyqnVsLKK8JLnkQ+hC+s6vC9H
5uQcVdWqhIL54FjxZzqwJ459+JDDxsfL1lZPdgpT8++fy53E/qeSQz4YJTI5kEGdRoIltfSfEiEy
td7K8B1DVNbYG2HGsD3YxG2hrccyjlC8VuBu6gzjbraOlekPcWaaKI4mGJFaM+R0dPQyL9nU6H8A
MPNxdMumS1RjyNJaGkV/XJMKLfG+SMJuX47x2p/wfi8Znmgd45oM2zfojh0QICOIH1IL0zjNcS/N
GH0iHOAsJyhb/WfSGN6mn2w4tzFv28/5rldTuHVwfEznGdKwO7GJvP9UhOi/P3kLdXnbNnUslDzS
2Ttj/E83KOiiRkNQZVrPVpLcZr933id1NqKvqBTMMV3nU+N1Br0YvdyNGxU6KHSDW1x1bjn/MGNg
7IbymGE13TkCc3vLdbruAOx55KL9XdndnkyZWD9O9SevNX8oTKoe46jx1v4MbqzHXgQ9x2Po98EX
p/dRozN964BdTfya5/O7nzbg9lSJ2RPJ9SPCSto6tDIgaW6GZMGYeo9JCGC/m3C7msafQaw09PvK
YWubDVilAqPXMalrqFjMG8sG/zydXqoavOXsCw8hUQNYGaN/nL0O5zarQgdhjNa5ip2tvWT0wzUb
K3s9OrYMIB7S3GmulrL1p6UIN4ot/1D0obmr2wi5k7bzz4gVtBt9GBswG61/6HPmH7Pb6MfMyIKN
VhZA1GN7h7c2sdl0x01jpzPTdDw8Y6MZ6ew1zsWeEgCfcxvRnfc1PkbKWvJMc19nAeCjXtM+BV34
g04IuLVCpiQqqvCit6v44ISmdvSiY1Hn6gfZ+x9/v6dMFGH+NdrZpu97LpYSAVpUBjSl38sLO4c/
v6BL5GPdvKpC2vVxgbts2uBakxZ0Pmyyqv2v7xv7u4uvFLRRGudaiIEukkZZuUeje0aiV5tuU1PP
DI+ZHjajXjXnMtRel7k+VVOX3Dgq3NdFNcTNZJhOkVmsdWNOPrX+yqub+AvntbFzU5Xuytqcv5QA
hhd9OFaVmbCzm/bRmozyMT40VfJJhU1+WBpdRxcCYuY1LdPiUEXNWx213ZU2TLPGCjNcqyGwblZp
z1utXWaUKKP5oUAx8Vxz7J771JbBEjKofW6cusjzb23XmCeezJOHvDRDc/k/HlPQeTedY/A4Tfor
+z/rD35abas6qA5DqVw6tVG7zooggn7EnCdSVX+ql+rsjmmzb7UQHePcG2h+zZiM1Ut7THDBokud
hsvatwD4lbVunR1ruDV62e/py/dnt1mlXmhdo9gI1nqVENQL7MGRTFob9mLuM2fSdkPUFNsmhqti
aNqGfGBZF3U9b43Oa0/Y4rn7fGZiNGjpU665bxo43707ZTTdUrUWm0HmNXwXNCb84mBJD/fHhFV1
wuALBmoQrGpLD58Hq1/WZSMqmtGYcjwj9ok4VojWhr+cg0GN5BfeN7MbZnrdifOOLebwgB7W93mo
l/OEDfreQEtlDVDzGYIxTj+439WQCFezoq0cck8qNKIgLqbpCoox5UOCXGS2aPXBwzEKsFlfvJba
pIED74OnoCSjCZb2kfZY+5jbpsLdt3Q2eeGcyPicXalpr7meRofSr3vMv+jXTQOTyTl8HQrthTCf
oyiBtGReZ9AyZ63HxY1u0ZK2w4PyLfds4JtKn3p8zxVoJS0CcF4O+6EJANU6BtLKxoQDaPm16obx
R9u22ssU4hHrtIwksOzlsuvg3Kol4DQ20qdhLE6xptGHskD1eT7oh6TXvgA/C55rZabs+tBZI4cE
Dn6Oy2PWgo1GO/3IBHs5gPxAnXOMT2ZfsRYjUJt+8xKMMaYdrtW8pkv8pdLGlBicxYc5wJp49lnM
YGp4q6TD+s8oyndOjmaPXPRMldgV7wFTb6oOOKd5HF7gE+qAIeNwgUyad/umDj833JnLr//DaQ+a
ezwe3KL19H00BPZxrQ8VhHgDdENc6p+1qtMhaZ+atPKePauIX0PT+mQVZnsJ5trchCXydqnhlem6
blx97xbWecLs7ELeOF3u//L7VN/ZWfqZBmyX4GuGwNQE7IV8075OPVCMOdED0rB2ucRN8cTEaON0
BUPHPPW3zVDA+Bi6j6xr3e9M51/KqizfUwuXl8lowZ7IK/0uxYk5wrEw/eLbSv/qMrPdqKbSjypB
EDkpxi9Fkqovsa6tGTXugsRrnu6+rKPTBReMpXdRlCGEXvW0RnCWvELWK6/1ZATnIloeysw74+I6
Yh4WNC9GnmpQa6YWRllW7TUj4wZnvn7Og0rvH/oOR/PeJZNe7BiOBoPTHv/QdF8a4gddLJPYwuD+
oTqXKXdmH3IOjnNYm+U27NrouRtzppymF3wKOUs8vYH23NWoWQ83P56759InJfCq7qflzuaHkeeu
TAyz/bhE1keaVofa86LXPgkWLH0BLt1fVoRBtEHgJj84OUE7nE1sDovAvmRTtUmWebzRsx5vpGuA
pgbU7xo7GQ/3H6Sm3R3aWv+o9WQCuFvwU1MG6ditw5iw/PnqVvN8dSKrpj3t+vlDZlhEf/nPQX7c
MJB5SPxZR4O7sYHGIRRrSbnV5kBflJvMu2Uxb31OIZeU+Kc67N3j/Qv0ZwrJ2pzK469/3v/3/n1j
VOaGY/B7OdMamUvGbV1vj4/mQFGoMUNxiTGn1GK4Ok3DwU5qba2BZAcQNpz6LOq5Yw8AL5N1HWbd
KjYDbP5qmFmRGaWiggU+tFsu8A5PjRk6lxlT4W2TZZX+YDadcVjArr2poTjqFrPBxNSXXa0v6jHv
jPbaZqf7N/2kALb1CUizurjFrRNAYfUc6jRqMS8dN30zeRdXz3ymrv7P0U6ok3kKO3PM8x1Q4uVz
YX+dqnB4NKLuS2rN0SUY/ehSoBu5b8v6WQW+dYrli1Mv3cH386Mabfcd+0ksrV3rhFXruu7wi57a
wltXWvi9hV+1s9283gGA6k7G0K2SvjoHjtqa2Rwe57K2d31cIe8EuiXErexLEHJw916Yv3TVL+4t
SeLoUkPjyhPhTrYYGEfO7wImqcuxfAkTu3iZTf0POg/e6f5dPgbjwSiRi5hqVZyTwgXTHHQsir6/
NvLFomuz1eGTPNy/vf/AaeJHt+79nRpbb3//ErTESTMNtEu/yWgFvvmjZ7y2wYs/adVTUit0GOnf
MEbwol1hFs228ru9Pw4cNkn5rYuzTb54kKwDWNaJx1FYZ7e+L4Y3FmW8oX/aXN24qA+NyiH7pCoG
sZCqFwNr0WPZDRPYFkbwI62KfR1g0Llk+rPXgMxIB0A69y8DNuPbJuKSs/oSBa791rSRL7yFDrkj
igmr1YfTWKNtZNVFhg9HVN3Qwh2hkBctQrRRuQPiOm5DhqamsFwb1c+ELw9xp/AJtQ/3UnOybP06
Uas6dp2TMxwm+uPvPuQ6M3KaL4g0apuACsauwtM4NNmZbmSb9qTXY1tewAQUl8WhxwjXtf+aMtOl
J1o72jXSpy0OtMunvo1WyGUZNIAyZ13ozaWOPY6WAbliJXLgyaJVID0r83FuDRzZ9OFjnIL9MtrN
2cTBfj0v1cnnoOec7OMXawl8tBUT2nokn0+GGXMfAvW0JB4ZcgZ0DpncTZCeExROeOxwqwZrib6a
g9Gzpysg3uN4GdO0v7a+3V+9yaAvgUpNG08IIHmaeXbyAPvKpvIeAqWbTxXHwKFgz04lDDx9irP3
ecE021PMj+KZdhGQofigBZXCp9MYD6OJ5Vbb98HRcOpDWFZXG7+FG9iOEA82rT4XwXSxe4N6NYy+
Ay5FQLftvpVZLh3vynszJ+5oOYcAqEXQJexSkOf0U696MyJ/4Yz+dogpS6Yg09aDHY9f5/45pdaz
9OQ2dq29bcaRMz/cBvGgNtgQBTRdh/CqZ8rbBZ5mA05idra4dnzrWAf70CuMfVw01c3xR2s1m2nx
RQ/aI5px0yqNAufR1cp3u8rGD7sbPfo8jXNbrCbZpNFwSJymOJN0Wvu20ttTkjbDoVPGfLTbqTiG
Q+kemPxGpzzXk0PhWu4J0Ei797V+3GQ4XWPAbUSoP7TFV8ejkE6L6c22sNmN9cbbcNYWX5V+a4FL
Pyx1MxwdZ8qfB9dNt/WEmLyekyRiBUEHonDYXz5m0kd9VtgsR/60t9L5RWYZFGbFV3Nu5k2GLQUF
PqCzuuyetV5S0ard5wYCu0WcGJ/JQAV2lL3EQRafzZBHxDmfCUXFf0IO4WCV8X5SpXlF5Ho39/Xw
0tbwKZ1grHelxeM3WFw/u0Wbn8by51INzUdZGE/cIpjiTfdFYyMgGdPYnygIkxWNS6eIl/PQmtZb
GQZ71ZkbzM2Tz4bBibjExfAO7RZJMY3xNyhnZ+9kVrApVR7uE8/+bnkAYzVIBEfaM+9t6cSPmdUm
G99stPXCabZkTvUR6jTRUb54y6Pqmx7qxYcC3gpkEFdkq5mjM6rwtIcXTIzbnEirFe28rToKU3rE
H+Qx/qur8Ap3vF2lxuxTWxs3SvvDnCfApuRLtIzL0R4nKHGLf75/mavsAZNrZxNNzggfKqSh6xlr
02mCxwiuqx911Q6LS0605TiHbnCap+41dxLzyTVUuddCrYJQylwoHvGHBgbartPad46FoNJ8q2tP
dAD2rT93J2UCMKzACHbZsu9ndzmEwi7pNfw01GR7C87Gy8mPRufWxIrJEc3RfdDqzdmNoleeB5OR
QmhX2TB/mermUZVjtxujEbNTbxq2kVuYp7THjTR3vFPSINSlp25xHiuQS1GhzH2VY0dc9IDwdOXX
j4aV9A8ghdzPjQlr0RNj5NGquh2zmH6VWGH1TbOwWQ+2ehdjd1LM2ls7rZLpc+PhIF6OQ3TMexzm
q9H7A1/f5JjDjXg0p3Y5dPZh6kDr0PUKXuxo0jf4RKpVZBpq3RpD8LYAYMvaJXmNaSzimzRunYQT
Qwv06Qy0MFm5RHT8WPJyFzu5/+5WCaXWYqGyMxbzboxNCp+FfF25KO/Y/ogLth6tksyYtungp09l
boEkDPyHcZymTZtUn6YiKJGn8dUGta9yXULdu3UF5jIe4REclwNamrdc5U12iudI3ZD3T25I74UZ
ZuR9VlY7FVfB1hOto3aYEMAaQsbj7rLsdXOie7AwFKjd5aMY+ehOUmTvkfKm1TgPOwdXuh1EZ9D5
RTe760JLMSTW3VcLO+Hvg/6sFYN1HCo9XpfIiR1z+aK6YqtbEDJ0Le9PY+/lIF3NgjsCKCtrsQB2
3DE/hc1gP+iGnW9KPwRuWyezd85zLGPaqn0anOqptJS61bUP5itR1zJtH1Fm8NeYpc2MCU11jYxW
XZkBjMcpiQn5GYRrQ2fUiVHGvFKLYx/MhWFG6FrTaz3n7aMZGpeqsXO0GRlcYVrtb2r2wAEVtvLk
mViYmArpaL15aXHaeektYMwgB0NuJKVKUPjHLDW9o9JKfR2VNhJo1BvgK0EC6aEXH516AJ/m2otg
peFMVpaOvk9uvcdLMG5CmsO7bHmOAJA+l0npT+ibuLtgyOqVE+A4UwzRIRm09tCgrXiacqaMKafW
pinS8RrZEPOVBuwZObHhOtj06au6sA7u0tQXv2zfCsaKL3mp5pe88j5NCdbarVZlSJTjoESrYrqh
EPZ/2DuTHcexNEu/SiFX3QsGeDldEqishWbJ5tnMN4S7uRlnXs685NP3R1lWWGSiUED1qhcNBBwh
UaJkEnWH/z/nO20lbvvln/P/zRD2V1VOVPT3AThe8a4e8Faf70MZKW5VpNtLHboXMuc6avwIaGkY
NHfx4KforW2Mo1Nz19u0oB2H5uzg1lSvpYUUGtLAsSrsaN9zqT1XuXXXSl2/N5Ubrczenx7kyHzR
jWyzUTJjwkvVtWOkmlykrHxQYakW74Xxqsf5TeTJ+GEh/0MAV76w8B/ISFp79Szfy1rVTFltfls6
dnRCbuCxTQ3ip6ko32mUN7+1WeOKqLzX2AlivLCJvmQ9WgbTbWYRb+6p2H7TBsFHw5inFzOz7HOT
kpxSVe49NQSq/U50rVHmvpS2310QvJyt88Q2rzvHIhG0xRVn1/HPtrJQE6Sd2mfSuZlGO2Fl6NI6
rLru3YX8BYenfcv7EOtoVw+ozTAE2qNVPGVp7a8am59USQT1k6PpwmeTmCnZVMWTjqP1JLJkUzqd
s0/yqnxOWsopEQ7vY12m6pmtqrcyuxbBsWs2x7kCyKmqDjqnU1YbSqRjvB7jh2zGvI24KN4hRQzv
AyNw7pEQOJnNtsPYe13QQETO1+Cg3u2YFmRkNDTxEI3zCR2SbrjTbRhuKrc92KpfZzR5afo7xiqN
xl25wJ6dGtNUYdg/OvVJofeqn6kNBtoBO+H0lxmDymxOsOGtGKErOrfYCI79se7aFzucmdKm8d1x
inYzOjEfW/MMXuwB9/mRvHlUeroPKKdGb0Wsc+RGHdQU8RAP9SXSghsvcroVe633MnuI5oK25ZKu
YrM/0BmehTHp+3WoiYYvRUtznvqTpF3sB8e8j55EB7/PGiQ2sZ7dDCth4t+eRWTd9IP/WrbPhemx
LcjwNZJJb50fURIJ3TDzIuEYVlVUJBvhkl6lEbjZS3xD51YrBj2M96ijVmVhUzaifVQk3YcTfCg7
dwiTxQ/sFyO8JCLZu5TomsKnpTRvMnc6uCa+hGxbJHUGB8n3NlGQ37QNqs95xA42ZM62nhayQWXd
+nw+eTg+tqVVwA8TH6CmQHX6OwSozjrsYUlFXXLpJpKUHMk8kBavaVFSqNQJgMHuQTaCffYLygR6
6L75jNz2GkvKwUe/h4tl8Rcwc1mCXVrXJ/Zu1JjSgI/ifMetmuLAZyic0QiTf1GtOqu+gtv7qyru
vOzZaWiyj62HFxDHJotuZBqjN+CCRCttkg+UdWg05+KaoqLeejXosagVF2KWV630XawHg79uWtXs
q4jmX+U2oKSLKNwESfnD5Rec6h8gDHtI0vUTkZTUjVJMe5PmXQ+0JMh9mrytPy3AmdR9ttUtuopi
65Uy24iyu8xHIBlADwbiYBIwF62/CbASVyHXyGhP2zS6EyX67MKWv+si/nCLEY06Op2uYYPUJoZc
w0chSQAuHHVvLRDsWkbOlefNVzrxSrB4fLoMiPSqoxfHNloMadUnJeoLy1/IGlHHdFM8Eg3tgF+Z
szUD05XyMDwUEAfKsZ42YfgraVgA2o2dUbsNf4h2fvCEU+61mV27CbYENBcs7Uw2rK7+IYA2KIUX
3jRn2K1m8Jq45UVgJzvTnchOC+mGF5JUSWf2YMXa12Ep70SLvKfs85duIJ29bLl4K63WrAgLWp4O
2ZYpNc1oSy/3TZvujdv48cYoJeDymjKAm3gYTKdn1VcrrzHsVSt60JU0ZkYSeOdkJto2gE2SGSyZ
wt7ut43QzxQPkl1ZXOghiradg/5/uI5b6kGqnjFMOHNMMIO1AWOHQoLVz7qvOygWeJ6RoB9TWkgr
UUTR2s2utVE3GxQ742jrdUj49TqwvHTl9lG0qiN07aPhbWODcsQQ1Y9ynH/XY/Pssz/uIgQcXUgT
xmF/tloXVfuorC46REC4165hVmvHk8OKLduTHRg/nJ4dLJqLaDc24anlF1UmVKpQBzD9dZu2bWhY
OEhJTRPAmJMhyV/81X4vyCLhI/DYSeNFSwr8nKzcvQoRQosUaqRbYDSHxOzenQYfj9X2zg5D4osx
GdVKStnQvAnYB4RzfzDMnuVguWulc5ePR8pzfNLkIKLoAvphTf52zuLrxI5fkt7+7OVJxn2ykTq4
mksGXulDY7bQ/5iF3a6nFiFVIoO9SUTkNnNhYVkSBYyG4aZmBgn8TfjDM0IB+xpn5LjpKn7XeQdZ
txf2Z4ZcvU3Er8RHMCrlPG1ebKfpbwzfFlsvnl5nOT8MIsG5tfzjdEN6mUUx2y8vYVFOc3lYlFJp
ksaHqKfF1PJbooKWQtyZHzTCKHz5VUX0Fh+fG5fbGgpuxxu6NG2owQ7wTeZjmhuKTZcfV+up4yRK
hRRpsnLfSH5WzpTCxKR1oyd32lYpX5ITqeTCMndiVupQLf4uv0ohXuLTsqCNqFzF+9SykdWDH4qK
/OQOzIwDRaR1E+k74eljOmEb6vHHbFM3uqv9+LloZXDwS/0zgn219ZfpSA/e/RhFauNAdU374SG1
hk/M+t7WMe5shcfLM+pkqyeuY4+NEo220S0vMzKZtmPYzmsTLiDiMA8dwDqZpg5cZNFBTqgvW5Zh
c6KznapHajjFUKxm2iXb0oUpRfseIh/hm2LZYhTI/bBfbFhPf1q6cnbF0F8RMthjGIeWYKZgqlMm
uNgtf3sHM3trWtMjkQz4QZfTJMiK+5brCtUWQTm1W60NnR5DaebYQCxnF9+PA7LhbJzHS68fIi4v
l4oXPmYriojQyTHYUIA+zIHLeIjDTNbdIZN9ddJxt029ZsI4CI+aOKZ1ohJ+5oXesmhDj6MY9LVP
L9meIeNG7M87w9QYha3fee665Jrm5PlNekdza6TLZCZ4UtP2hC8Vcgmc7zBFnWjpfRJkew1ZzyXL
D9SNJmO0K96MHo5GbaBhlkA7tiQo8YXIEDQrJVBG1hHkaZ9AgIGg1ouJqYqCqlVcu8+RlzGnjto8
FjJe10Uptq1HV81y40vaivRZlp6Ym14pycLBRHsUlXm2HWbjI1/Gm8hEjdQPwAgTrGC2yu/CkRkI
jMm0NVPMVeifQzsJrnx7fMzIwIGmSqR5l+UvM2aUQ5cOzk5+GibVMrpcHWWdbWrXN71K78ahiACJ
JGodS5YgNSHl1pBSH1cHO+w+pOtXK7NVGUsb9VlQmQfZJ9Ld7My/7QEtFTnVv6QbfkR+IVa9XT9P
Q/gidWpTmsw+RbAdMoV9uUTiVw0ftZchoo+q9RDgZDNc58LvpttBT5tCeT48rejGDhXbXmUmm8Ix
fkkGCKyT0aNbjxTSKkT+ip7dimR5oi+T5HrCPnUYlXgzMqjGNaVgshm5jGHmXjM11FOyZdNR45LH
xWXFvYslS98XfpY9xJ2OQLqG9drJOuPNY1ZeRTQ/bxCRNbfOgPEpkZRCSyuIbpjbkLz6VMx8HvMY
jc5l7Y/h29yyIMkdDSDKMcSrA4DM3VtdFf0Yi8zaC36du/PNyA4Q7njJi56y9JTR6Ns47WxdRQLz
ufbVvZWI/KGOTONytObm6z3ZFq6eMZjHm3EycmzN5l0e+miK/C7YsnqxD8xyUEhSpKaAg25yKgjX
SVNcJYUv35J4nreBjpKjlavszR92nal+mlSf73Te+PuuUdYuGNv0R4/oKHB6+CCl+iT0iP2aGe5H
an1X51uuOXzdRcStSxOqaO/Od2HJ+nrU+db5fvry/3oXlcE9nVDvL+daHmVSNLo6P9EawuIYjChw
41HsMzMNriY2xFycgsarFfXINpqdazQFK86sucuDjC2QYV4EAW6+yZzpP7oDJaxspIKMZUj80MFs
XpvCUHca1c2dRkmcqdz/y11tnO9HTYqUO83x5vtv6l0L86+UX2/tfP9yl5SjvKpDc2CBz5scl0f8
5bPhEWVOW+j895zv92hdnu/6PvWfT8S66+xKnwyD/hguH3caezvGkuT6/Hy5fNwRWxHW2DSAz3/y
iI7XlB2rX86b1YN/FcRhH5N494+bX+9N0B09Hz2/h/O5TdzMavlMvx5BrXdfLze/nr8cPd/8/mOW
R+il1fr1hCgdvm5+nzKkJRCGdnCV5H4Nx4jcAjRF3V0V+VvD6Lvr8y0zCqJjIdCgTLS4x35Px7Bd
B01i3hbVY9HEzR3ik2LH4jElipKb2ECbOyox1W60XPRDy83cbZs7yoWsrjGurltrbmMo/pUG48Dm
8/yYKhD1Xe0pIOV167Bx5ClfJzQTdzc1FPa/z9VbAbseM2d1++dr8puI9m1hjl/3nQ+wMcqpyRjd
X+5LLALGsq5FSLS8xvl1wzBDreGH6i+vocZC78MFBvj9ulldUb+m0bc+P+18YMp8kjh9l77V8l7O
//hzHO5rjdytmWrSR1nlJQsCMFidn3d+4dSwi0NJttfq+3mjoZpD3uPr+77PDprhEIaO9fXc8wFS
4czDnLbm6vtzci38wAx709dzzwf8StIwk8P4l+fWKZ0fSb/lL6/RNWZxHJdt8ffrjiKsj5U9sAz8
87tIZ284YpnHTvDn9yrmwTyKgA3Z1/eaobc4sqCmg/Dn52E3fXjEQE3U+Z/3Ud3CvtqZdL7Pn1Gn
EW20Ufj5fWrTyrsT3ZKP72fxA5tO5Ri8f9/l0IYHy6B+fb9PzAn+qZ/tH9932bqKL+a4e/s+fTU2
xYXywpfvcxGK3pIsaD5/39VMOSA1Tz2dz3X+/igLWbg/w4fv07ehlBde4dx/n36OJfL20Py6JM5P
tLK4vLSD9vb79FHdtpdFo26+z1Vmg75MPXVtM4oQBmKxS8fFwU/5Ee2c8ShGcQKlxwRXTQZo7jQj
BmOYkQRxUGXDsO7KvCUtjKMhSy3gZgAqz0crjAMgh4Jhcz7qSE+cmK/gbS7Pnbsgu44N6+V8cKjJ
3xFsAXrRBXAKkEE6xdA+nB9q1Zi5u6C8OT+U/gwQ/haK2Plgbi1SQWXrw/lonFClovsXfb2H0i41
XejEWJ+PNiE7ZGoWdIaX95AQx3ETlObt+Vbg1c0DleLV13vI2HWZvZHdW8vf5hbTSxNCKj+fZ6zG
JeggtBaBofHYxOAkqiB19+ejQ06qdz4ERD8sRwUqj6OHC3B9vkm9bLqcKzSq55s2+9PbsfC+zuRb
zvzom/94C7TfD7NfGF/vrwzTT3Dw2dX5RdIOrGbsC3ILlxeprSneBuz49uebYeQ0mApo655vmlVe
gi4D1Hi+yfc2X42h8fN8K43r8a5N6t35Dz3fJavLDtEBK73ZXtWekSzse/kDMdSNZymavAXbVx2w
GxigY67dxrocx4IgbqvxLqfcwirCj+REhx5sYdZGF8SpeY9OlIpN6hY9tJbeezz/n9EpsTnfPD/u
/IzzzU6r9kZ0NEZF7D3Wpjk+LsTc5cb5ZDLIL5X0/Jvzo/EuDegL3f5iPp96DttNJyZ3f34CDImU
aqSFNm95vqg8ot2xc32dbk6EvDYgop3PRB4GUgPE4st53KH7Uq3/j5x/j6rgv/87S99fHX3/sf9Q
1z+Lj/ZfT/X/oO+PCeEvktfNz+7nvyEYoE62/AF//9v9+LP8/ROr3/m+4++//+38hC/nn23+4S+u
vgBzHd+KWLSv40fb8SD/D5/WEROXjRdg8ff96fwzxB8mNUmksj4RwLZvL8f+Yf0zrD+Q3Au8gj4Q
ddyx+Hj/49//Sbr/5db8r6X8wvQWTfu35t0Xy5uzseLLgEtueSv/rHl3O9brqL4fwqxZBE2Ir+sw
vpYBeb3QG8dkLrftTF3MpC8xuOO4UQErqiB88MFgpW6njuzOqNqqlzCoGmKa6WY1eHwoYaXrIHbK
Xec3t3FvNwtVGVmgE1Ad661LXMgd50/fWmPaDk1x8HUGOyTAazxSZaGs07XXVjhugxjVojG8oyMy
kJ30v2mO1vvSj1pcQoF1WYKHAGd94VQ+iWwiNddBNeZvDK4xkGl0h5eu5Q+bmA0XwQb7MioZHhxN
UcAy5CbWcuOa9RGJFouxNn7UEum9HkhpyVr1BPALaVH3IBr7oqrHR35b48H12w/TejLobbEVBC0g
2vdRAIFgD0LFlz1h2kWUkSSFRbNhyyGj8EKZ8Bid5j6OY4Jzh4H+rPGrlcMDzWvQIwUi2HzqjnXt
3i3U5MLFX5BPKrq2E9buOoErkUY17FcWDXeVRsQXjygcTUXTqOjusik9VpP94Q+U3TyH4asx2bDN
RnyKcKJQbK/Tdd8mDwP7/IvSJj4P7S+VkHjfABBZBVRkQ4UVzaGxty2lB8xqXomg2juUocjSRX+9
cHHj4K1KKQbUZGevQoQZscp+OI6DSr40kfXMmUMvFer0rKHqxD1WMl13+0wsJcGpv6UQ83NsXMKe
bHWs1XRBBhgmUh9rhedaT9mIuLSqvaOimgJhPF4FsTGtWYNsumjKVpPbNEgI7Hgb/RqbHEKVlSZr
DABHNjf4VosMcqY3XS15JZ5hyr32fMQczClj42cPfS/izXRwrCi/zRP9nMdhc2mPCyTkgRX+Dobj
qpqdJ7cx0nXaV9VtiEMhbKjR9Nr2wWxAHQWIAP3fVnvXFnjk3BE1kRnSlOHKl8slEu8XkcG+VflL
CYEj5vLyTevKrMO7pjemlV/a+WU597TTcnhifk/sBjpgDI2Oh7Ur2LUUbk4JWKtkiNo91MzXMFXz
lVjCI7IPaRdETfSvYTFYe7MSw55tbb9Oc4qyfpt9SjvyD2mc7PIYplpar2LagavZ8VZkGX+KHp7Q
POS/nTp5jf351SEHPvKseTu0xjP+D6rd0Fmk6d9U1LslnfvBptuiHbwU5hMVPG+js+jRgoGFCsTc
mWN4IKEwht0Tl2sk63utp61DdYuK0XiHTC2n617sBdKtlXAmuJwyouDeeschzkiz+xl42y4ernuT
DMPFvUgBDpkmEpYZ0dmpbexdHjUu4UpAUYq42iLhXJIAaaObC0DB0fPJ1epHExK44PbZvGkD44IM
peOcD/oGBlOyzk3/o7baE5gn60LO6tGSHUrZoaKjVhcP9fBB+tNnT1rbVvISq6Z3XnXcPg9DTzvK
i34VTYnQjmBdzCuf9oy2uSGYy2LsSt3s1Y3JEhhMFFtN6x5RcdYPAoGMNasnbaQ/yqg6dBFqUFxN
K5EEm6ZpH8LurbJT1CMjiDELd5OtZQ4mzwM2C+oqf3YjhYavZ5xzkEGs46BH0YiuAkIUFVeVpjix
KaK2zq1tqNe0IUlhdoonObh7YYd73556MIE620iaNWo0LhVsgDEy5DbBwrLyqRmGWU5DrpEXHTom
6oE+FlG/XyXxJI6U0NB9xLfIIy/RFWM9CoeXJDPB82WeOgQSXYhQ/qWZAwMTtHialzGeu5vK+QlR
t78kUbJfuz5W1bTJ9L5MKEyBPy1ORSat5zjliony55QYBCOi+OZAH8wYHOl2WtFKdfTzM+vYQMoq
yv7e9sQLnCCChAj0NQJr3UZYgdxFyOTY42XwnqcMhnGM7k775lMZXxdVxOVrmenxh9CdWGUTXA1p
nMIaQwMOsBXaNVRs+ldqu+9t3Z6mZlR7STECK8UuMaiVoBFlxWhRdp5Jylv19cx+XHS0w+m+WnSX
8oLNn4WjMDGdZSB86AyyPcJovOvSyoWiN+HtpsxOG3uXDPPDhNBiXbhZgPKHfo0q9wQz3Jpxfd/2
Xrgbi+faa39PJtBWiWz5inX7tKYBFGEpC0twKChNk8B6QcXnwBbm4s3bbj44gtN2qp4QR9kpg7YL
uqhWW6diOKxsRAZ6jg6mW7Y3Y+jSdQnBhlFauyCv5iUcLX2Ie7hdjdehIU6uJXhgQFZFTgMI1QQP
zPBPtcmBGJT2CJm22qX+eFJg6FbKt64TJd/6RopFROhtQFXck/r7pn2G2Nkd9jRJ2FmzJZ6cWfFD
by4kfHs65fqlsDCrl07DUCUymP7yIGaMD06b7eyieelVOa90WMJydTPkb/LkUkHeJiPCSgNkU6yx
sosQYbcr78YseXBIkNo5+q7qBS9pBvm+QrNmUMpHuPIqW20wbnblZs67ajWXAwb4voHAnOPfoN9J
SMjjjDhlHq5FxX4xZWuJf8y9MBqOujuKczNNXcr6Cp87iuBek3NXnRrcOtS2CZC8IT78IW1RU9fV
dWKWFbEJaARz+vDlNmaSY541X6dk+kiqfO87+U3il7fhQB0gQ4cegzykIkSKXpT9ktnwaKF9Wne1
v7HMiN9u1/5mtRavkobIBvwtzYIyu4OVpVdZ771EPXUyja+6IEQ7yY23MMpbCLQBKFZhM2cMAZ40
ZqOgDFAkDcxgeja3uMewlCUMoi4XvWXK5LpnCQWHb76s+wKJUut/JKyyVKheM/dp1MauqBHwCd+q
jxFN/S0dMQSFXOVm1GOP4YcKFsVo4YQWQXgbto5PXB51/zbE8y/rX47aKaRzEGOH+7rEN9I3/nqI
i/tsphNXGyjgWWmsxsa4jevpvmIju2qUhMFQ9O/oi8msmyWiYTHXFEbSX1qpX+NwlHb1e2RVtwrM
+SrwWXnlOS0STHFPdq3eWeGGTX9B8Xggedr6bAD5BRFwerv7OQ70OpWl8Hnk4ASsLH10w+wO99KG
4LVDNhU/eRc0qJvyCbtMKNzHvGaoTDPPpsWNXrEHr2ya9oFV/a9g8m6K1r4IMvUmnfLQVOVDYmDh
snAt1U35Mog6WcP0fLcK9qit8tVOTmTaDWP6YWB2YgnF1jsZcXfKkIT65BztF7ENLlw6ecQGCiO5
zaW9EmXS3bP31lSPtibU3clM3jKy20+lYZ7MLK22uCTSVdon9yP40FVWmm+DNZ2GGL2NmIia8Hpl
XWi7Owk4nIM9f9AzvhqnB8xevWzz66lhHRYPRrrVEVk5ZT2Cf42eFKtZzxrurdaGu20zyy/mbzHI
Yl8X1O3Jxiq9AAy8snj5HPLvwDZ7M5C3BRtUkq6UsbKvunk3Siyl9LthaVYw8heCg8w/DYSyF7ki
aMlAuA3pwQfPBe1jiiXB0u0yB2zmzg/WluO622Wo3/lo8/dB1bMu6mdWQwZ9eT6j2OJ1W0UCWOHu
AydlTeHFh7lKNAE00A5C9LI3XsKGp0Rou+lxg64DmQ8ne6rFyqRtgtESgZ6qM5SXs9us9dghPLcn
kKYhFNHqqGzPWNp/z0k2hXe6rI6MOqETdy8lQpJDGqY00dIaoylhhgLl5bowu4JyCcgELa3qWIXG
RTgW3YbwTyj3Bhnng1ZvzeieVDO766rsf6fzm6HBM+c/mkLch3F5QXdXrtq5D1Y9ohoxmJvSVzBH
EFbszN6Rq35EIcTgNrKQvhJWQRGLoZwWvBdANTY9RE3GdKWzeLyurL5bO8nM6kfm41Xhwfpwe3yx
k10CrqLd1tokxM6DLS6iJqGjbAW484fKwnKGZw+Axrapx6vJtD+FSVnMJw7mkEzYYpvQ+SDPzDqG
XMm3Zla/z0pHx8rhio6zmIr/kNLJZzZDYGnsIcmgWzSRDYVhO5y6PFkyB9ziBX+rvc3aotsPnrkx
kEG9qP7EjqZet5A1iQGwUaDaQXE0BHVfs6ji7eIstA39Rj6vJsaHQK58LqtLDJ+WWESdLSNdR0pK
UanLQFTAMm+HMUi2rSPfh5zl8Fh1rEv7qYe/xf8BDCFnz6gZGFztHRt/4xH1lijrwWvELyuvICRg
0IBrqV8CBjJp3sloAXX2RNci2nyuw2Hbh4F3Yo8gylI/So4GNnAGcB7r0J87wioL5PbMfl3vl3RC
oLVQumTXOl1WIXgcbb6jNLZAqKC+YS5zJjqXcbmZUuEgyXL6bTU67Q7HTrIygmEVM3GHXnlTZItY
VsKzzPCM+qNu7od+RDCCf8PufjDTWBf9spAII1tf2nTiliToqixHDAMAMTkVxoVbFI842WJFCGVU
3CFYW1aTiQdGXr3wZglSspC8jLSK177BF0Yjd7KvhhEysw4vNZfjSoaY2qwUDqlbXgWeJpSoZh9T
AvEBWXHz4CD1XMc6fY7RmYDNRL5sdZsBqClBGvl1E0LMcyv623PHDqqcNKpkYhtclG4JHmrVVdeI
suhX6xium7oXFduQJuxOLV6qXdCz5kEBhOXSEltioQFh4NyUJCVBIwgNWMRpvQ8xSsC1zZ7GgXQd
ZTU2QPbPMCNiFV01nqJVm/fWjsrrJhukz6ULQU8QGFgiJ1rKwBfaFCE/sxW9SDCbJpLABL37zIy3
MkdLYoQKm42TRxduC+4wL+SWrSzbGsFW225qvnXLuh1MeTFr174IxfxztIYP7dFF85c0Jt23v4O+
lfhWUPTOXnk7szoxPPZ7kRoeXetaMsJsCr/+2SYanwuyaiNGhl0yqSBNu2kzVFWMIUCGsgtrBkHk
hN1AUAOcVjKA7omF01tRRz960DzMrDfjsC5oeKj+qnCdeQ1hc6fsn14S3fgiZOIVdgdiOLseVP4j
Y1km23omSnwAAstUjSJunQeuvzdH/dpkIeHkzvu5/Pb/65SPU0W98V31ZddM9x8RJf6/lh2d/7ZM
yYo0Uv/2vzb36//9r0/6R6lS/GGbLvw/ABiOtOGS/GepUlh/WCYYzwDSmCA4LeBIqZou/vvfXBhl
S3nTF9iJfeozHPrPSqWw/2Da9eQSY+QEFNit/1GlUphLsfSfSpWWtBzhWBQpoWiy9P4XImA8prqL
LT/G5tZUhCBiPoO9k2xYnWARQ160svScHI0OrRwzCIp4xSCfqwm2eE9u4yQ2sW+9B8YMIo9uzymV
eGRrZ8LHYdTlSUyKUpNPXzUMlT54fYTbc4neKg0qcEFg3ORtv+9nFuqTI2FWmxk1jiEoWyIeo2zr
9bT3LBPeuZuETy4Q+xMNYxSsORv6OjOr0/mfqc3rU4ACpBp7lJ8JllXbnKiT2CZc+egnVVJvq6z5
A4wt6SLgsE7j8hRPYnVBVQz7z8jDg6orKPZ9tZPK/eyRaNVJeSKiij1XdLIroz4VwvrHP0nZgIEI
5QGtR7bSU09Rt5u3MkkoZs4AYPssi1dsk1nEkSFTnhTDVxsPpwEvz0bFxPTSFmH5HBWps3OgyTrL
hwO/wa5i/3i+kS7m2PP/wWe6AdwtdsoQ6lQXWCM6kl7RsogBJNBD1wzFYQaqLykrnKQu3swCUlHW
schzACzZmXdrRd6zUHO6NqOf6ZSTkWM1NXU+9l+BbNdxmjgrO6swBroG6tccQArZHWzsjRq67P1k
SZskP7HNqCEktqhvzY5Wc8kSTXcXQzVFe8PtbxhDqcfYjkLbOMtLm3132X+yw8IFgmlvQ0CNdVtn
SUj8vDDYVbDW75ogP4Ej3s4lHTdFKfsES+h1KuTdHMnslopOY0qQ63szpK9UJOxcRjPaI1oL9mnO
1oPPZ1MX4g29IqtRga55rOVeDA7gZ+sjnKGPRV7LdfNwaOTgPFfeiMC/19WGxXizHQkgqTQ7QRzQ
hCKP7h5p0yvoktuhq1hRJhihQyNk7VQzyDtRqdcTEyc5Q+AJOkrptEwF64JBxNR+MWetjTpioZ89
eDEC0ilYbGKxeWzrrt7Wjo2gBL5Y1wbTY9ZU9rqIpt9VkGHjwdq9IrVEv+TyzsdgBR1U/Kxc2gA9
eImeRj5Oeop381Gk0XQMInApZvXaDO57WQh/Veb1m9uGIKAiDI5qOgwMAeth7tFIp9C6pqmFHVRl
G7d+QdSO/9EzFSL+/towmmPjuSjvhwqXXk4wEI0zbDUNHLW0IcUSe8SsN6ACn/kVBEvJat65Ot3X
o2uvW3uqtkx5MyyVcbaRHqTeJpbs25v+Ol3eRERjEI/atJJw7AB7us+j19qHsbOBspcpvcFQbQ1S
4NImmEiUACQFHg6Bck1jufRcmt7d9cTX4avIOFDYrHeZplSZuz8Q7tylCO1NsuGR4iMIcDMkDjMF
mNwKL0jg+BWHxu8uldRmW4EFfHAuwwrTlgwMHIR5bFMdDX9UEhtYUWXGVbT0VKC7zBhoKQyZTqyO
/RRm2ygFvhA/WRnFIyxo9nr0nBsfkI4FQf8af88Vy0qHfDa+94D+yyXKQQBqntr1GERuKZqsxDwC
Da+xQ4A42rC4fTEngj9b05d7nFVbjE9LBhUDaTP7a0f1lHnkg+VX/Q6HFOOe+y7RXm+SGC1JqOp9
nlI2HQf/0MvyCUFMumd1kJNzYGx6O4ZqHrfx1o+DKxCO8UY0zjEwCoR6qfpoopqAmAnoelUBEQmM
hXToPriB2vLJBCufAL1NYetN41dgdAaUXwOFIKYw1sr6RFVWHFKju0wp5FKtlh6BGWiU1amUVn5p
Nxj3bbP9NDWgOmrr7gYe0tpcLChCJCSctPYTC77tUAXdYQRwZY92tA1dWP2Z8Ne7ajarrUh8Ph2f
JVvemjco+gZMe6m3G721KF3vEPwfps6ruW2mDbK/CFXI4ZYEmElFK92grGDkMBhgEH79HujdrW9v
VLZkSxQJDmb66T5dofYO/pdfjFUoaoixmEOfF4uzzqzseB8nPUMWHJ4qHT6K3vpKKEjKTJdOGxwH
TdLBXqqfAkZ6G722BzbzLi8nN59GgpszVY850toiTdyaVqVvhptd6WTeL0XlEaufXlxd3tcq649j
DI0vKebzouWPVVI91+ViRElT7xZBj2CTSId4dS8PWQsErsntV+4pAnYh1U9BvSqSDgjocgpjAxyL
zqxkkylsldj7/C0+/xLt1AOGs02a5bM0fobma1H+h5UIgh6KQ9fS9yjl4xOVrKtU+ajnWWghjca2
wKyexU8dnOeN3lpf3jQQdzN1IqM0uBItkI+auYmNiTRQA/BuWkvqbd/4iEvxSrUSi4X6wa3UhkSW
0Chjji0KVwlCrEtr85zZkN0jWVnavgiEjruYyGXSq2PuNyGtEhjce5gcrXvHT/YjO6/9HfCmHUZI
KP4j6lcJLGDEDW8EBU0DGQmV0fuaLMUYUMPFb1g7yaRofSjjVLz4tS2Ohry6idUQ4WBqmHn5EZsF
ligcyJqLaq2XlhZONuESX717yvtWeaIfWimh33T3eobuMjjARt12mE9kygCdyHOnaRlu9RpEIjdQ
c/XlxSfT0vV9bhtflSCxwT4q22R4bg5WykEkb9+zwpIXXn1eY1gXrcEwqZ1lHpkEFtc5H6mffPgK
yuoz75koUdXaR2eV4JZghwLwg/eokSBY6gEx5wa1IC/rFFKD8aZixIzE1vnMsnbcADiYSAqL6lNB
J4oaEGdGZUfWMFzUIGKc0IPAIexgeALSuQmC9maQNSF/27wOIz6TKhUHryyaXSnSOwJM/X0Sw+CU
DYpYMQY7UyMdpZOUI6WyoInlvPfzxriZLWDatK6f576gQcnyS4p8IBzU2nNeVuSy4gabu0v76ODW
aWhp2xijyckSZFNSX3LfkBwox1r9y4s06gql7SCTPBAfm6NYk2rrx1zzgnJQDIzEjkvfjn6vsnWN
N3g6ohiRwaRHgeOd3jbUS+jJIzvN5ti09Zfqen9H0O8pnjG1NhOAx4bbMC1+a0oHKID0vX9UagDW
k3G5aStmDgawdpE0xqFBWdnyZvNZVDxtGbBTUobSOBboN3ZuwrwTlTmenW5qIgY60yZrNRlm0EMY
d0G477Lgp/R6plrZQFVec821+pnrvVs3J3szXt4YX427vJoZKYDDHseNqy+buW+GzaIX2kYiEGyo
nUHx9RovrGR/72bGCCVzwoKYW80VXNNrMSK7YQLYtQJtVBqkFcrHwEza0FA9qyoIa8b8xjlv7A+D
QiKWoupQBeeY1DaU0BAOTUboniEPb+bIsrwjZp6jTE8prxiTCDM/u+Vnx8ssSUCKeKAWfQzeRijA
1lAukXRwXy+zJHxKVJN9JaEsApZvfU7gLvZAAyg8Qht6+HQKJrzQ4yxzXqfP9BW5IX7qMfJjh8IM
mgwoVjUjbfSsHdZaVIkvmEMcXRdlh4agLgJ5s/WfNeZvMXWykTEJEnDaQ46GzXU3J9uur+FV0EDk
AmobCGfDu9pW9fw2AR8hYTH+dPNReWMeWp1GdMQk/OFA8cLtEJ9cF7S3t9a/xkONNdAmI9Kj+VF7
WNuauQcclXTd2RrV5zJR/LFwQhrZdm79msBDyW7QyuujXfLu5uyfb9WEE77u3TwqVffFlTzx6AVO
iGIYIgKyulqwSE0TvS0DiF/l/sWJTQkzDZu9bONQn3dzD2FnUMObq6PdF459FXY1XOYWkq1LxFEX
tc4ms30m7c21X9T2pkuo6/MAgyJcxNnOcz7ccaBL4KEQf4zRHE7NolE7YA47c/QfVF8Ym1E5JU0g
1FtahX7O8ulSJTXlQsIwNv6CCBcU8pF2m42LNnUFwfG1+FZ11zTD59AzaJWBbvyB56x6raGnpXBv
gYHkmi5mu9MCaMCx11n7No6Ng/Ccbut1WnaSkIoIVlP67a2I23EUO1eohYuqJ3uZNLw78ktKiBBK
s3fM+vTNwb19RymNAZMWbddaG8cyjg9sorFwgNVTG1tZFZLr4O0Wl2pDAH1fiqRYnLd/NCOfPvsg
f4NyuKI51qK/lulMnWuvKTPkhwTyX+cfYthFh74OODFMMVMeZMBHfB90ZQQ0WFAIC1hYv9mOV4ec
MeRjUKTvkN+ifOjY1SgCkgCDvFpjGqDBm8yLrLrztDQ9KzoxZDauZtXhOzGzjqAnjWqu/6MBnoB9
AzbNXe6aTP2kmvEVFF1wCToPwK070JIijH7PX9mXglzYKBTAqNZ/bIa4oSCyDKGyo0u3q9dMNDVc
g5of5vI2Vk7+NNafiPS8RM1yY01XJ1AgAPZBYHDfropTlf0IDydQ3AOLcVoXWBoERBFOU1Vw8Gyc
7e8nfz9Y65fnMVCCwr3Mvuj7/33tv/8l59G9NGnhXdQizO08jnVI26tQRHr55O+X//d/eiMJzq7+
bFZ593//Res7IqAlzWZ7UJLC+//+838/uHON7Dxpzfa/f/n7zSbD5P9nQBQ2IgPJ87+f8PuIf//6
3zcSBgJB7KF/rr+K/vtzf//4fx++jxoceIMV/e+R/u+B//cw4ZBMxylfjv89nt8v//e/3RyOCZgP
iqvW7/6/5+L3r66We6GQBLQDuG4Msd/zJI2jdiGMLPCeDON8s/n6tu25fRumn51ITl7B0hwmo177
hGL/FhQW0F89zfZNjlrblvqzV3FUBbBOAZzm5ocsqYdtFaR3U+0+DENX/vWasNSXPyTwzTuGPfWN
brBNI8v2oRr0D5n2AtNYyrFFF8HD74fYTrZMjoM7j+HDg6Vi/4oR6fj7NW3QYHRpo2At9Dn6YzCL
PLevnnJ3zB/H9nEVLK2x+xtA1j8qpwmeEql/qKL8HJmjHCyVO3/iOmWPA83jv7/OdX3IFXe9Ttd6
Qrda96yKfDjE86ni5EgiRVUviVVoe+n2XqjFBsX3MYeoRMuNM4xr5iXCWh7H8tayOj1QfMbmViwm
GOvJAoBfHDFCzZEYEVwLYpGAYJo7thFnu5f+vZW5DMxsOzhkhdRfHOETd2JWfcHbnoex6zV7INx/
NYVW3EtKaVfK5EtBvHzLJLU6MU9A0I5fXZ2i5tI9ma0X3PkaVjREPdLAjbWf1+JF+GP0P855z+Ix
Evz03eZ+MoflugIsUFvie9HK7GUgrDro6fJvrPUH6vQ48BF6v3pa+ZBPo/kv0NcxMHYFRkS4b1z3
jYMV8nJj/MVyklASW2unIR+1E4LQPz1gaixXEELfdXdB69q0FU4U+1LTszXa2Vw3ICmOnqH4wpnQ
NEH2XlH1NNpMAmeCsHe4Y7tjFefafpkM48FNuL25rT0ea88zIifWbwpi64+b9HvM6B84Xmh1xiK4
hZI/o3SzEyQ3/lBLG3+OxODd29TLiMVWrzwr4exq5ochOj1qAr5pmaUQc4Blp3ogmLpnX+0SZPss
RW/JayuqJ0KKTdPcVVpaHc0eHIDRms2TVZQxKp3bbxs7+xwr7bnts+KQYuDhWMlute7SB9j4x8Ym
FzebcPNp1cVvSPteUA0OI0cxmZdCo4nN74Zd/UuzHrPvYiGtWMnVzlGykcDgvu4AtdKbw1G3kMrw
hUFWM4n756N/g5zs35bA6y4Zr0UHziaEjs2zXAbNxSCUHkljYlPhtPU5jxexnWSL3DKXbzlvO8gc
BSHthkaW3z8FuYeUUGGME6z1hc3vndbmDz3exPI8K70Z0Gdu+qBOBvtFY+HJ0Z0nYes0imlbd2G8
H4ND2egxlWaa4kAnex23AusGYZDpoQ+M8WFygazLfnqZFq4qwJYc6wd26qlBEKwnzVuUi32eJciZ
PDVufZd63O6Zny1z29P9SaFs4YdZNTfXEdjGk+HK7mglWOEAC30NZt6eJ1ekj1ZH6k0AU9sXTTVS
FiTuwTIh5jGsZvos3wr0qkhOa3rfhh80MwS9N1G9w5LCAZrXgozKQEXK2HWt+9H2MAj5Gdu5BiwM
bfI3DGOct/Oiqm9q8SOrQqQdYPvglcXw4PRxe+HYS/uG6byaiz2dstbDmlUlxr6ZK0KhmqEOvWa8
Kg0jiDb36amNh+CpHFXAW73R2BbU8RNH0WPgpU5U6B058YmznSb7YNeZcr426euQxdlZS+v83InJ
jbxk7Z1KyMUlIttpYhanZdaexpyQNoh54Pkrar+g8jg0A5AjPgLsufb8aj+Zy2OwtNpJWz/8/olC
YV5nQZS9b/FZ1fo3FDGOiaXf7AUC23WoGuzDADC3qlI6JjPN3Ruca3V0UK4/4kKzBZhlge5iIcQH
c2CepvjdG8cyMugkvMaF9eUwA92WfjnDmoQwjQxZ97l4LArWT+zPEor46FDdimuF5eAge5NLo56m
mz4XYmvl1Z9Szv/85pMyepD9GOjwwKSRKPpvTnfjDYNUHcYD0dB80oLLANL4MpT0KtTG8pC27kIt
JB8qywUIp8G4Uii5ZucCBM1UeR5yuzzPwZiceP02Xb2YTNXabF+n6r1y2+m6/kHvDHvdKO/LQciL
ZX3OjjFeuRoZcnrVDe8tEzgtBYCwOM41fxuk45/aQKqdadTvg6wPgXC//L49agkp7iAYQTVY08aD
33sf68z/lYkjIO3Ujh7lu87iqSr+GE6ahh6wizg1d7oWsyRLkrgK0qFQf7Sy4JziVM963qQrGCPZ
6o74WHJQ1JxvZs/8WhwurFFhAGxRHtGnaIucRSiEuraaOqZluxmc4CHTN3YD4iOrRjToBPMXiKlv
kqh/4PKw6Q2Gc8sRTBkfVIYv2HRNhoKN098FqPYcK9Kd1TrHEZg0/kmC7WDsqC2vjh7u8WVonmoz
ghD6z/EknZQvfqpAGKvpviyW+wkdedFDS3G09bKO0FTrA4OgcIQijJDB7dv60wvmvQDJ13rRCpYC
lchFxwk5u/VzcC+9xgo1agwjb3BYSGZOBDYXCbWoGNB8WgT0e4C2YFwabs8u/vRuIYYeyLNlZG+u
Jbl/KDqZ6C056r1rwpMh1OXEjFdKdjuzzijFMurIaJNjv0x3DlkhNxcfHBOeEpoAlwH2QMLcYUPL
+9E0Ry+0cnE0IZERhOZ50nKm6+wpOZDHjHLQ+UtVP3huHekoy7fYG87EqxnVgOhHFrBf0Bbx3otn
dzAuqMHDBfLcBoexzbbU/hlBf9AbPqyCKMeVhIEFxG2cU4QQnhHfyJ1WT1VMQLwwzH+ZBDTVaSzO
9VFfoLFkTOiddVT/7K5je7UO8A0m5+tAH+rR1WLCDzgF2tQ69Beuf1ly76DhBijLhwBvwLSaBORq
F/BW48CIgyBYrQT2airwcBcUq81gXA0HKCOsyuMmplWQbfW47ebaYnp+1lazglptC8NqYLD7Dxc/
w7gaG4LV4lDidUh8TA/1r/0BH0Tv9MeFb9WZCX7JDLMMe7YhynxChVjmEovVSAquX2u1WBQTUob+
JbhFm6sFo8GLwaPdDKs5Q642jQFANgNJFKbGcbd0TMAuByJjLdNzjT2bh3MSyQTEynnJl6RE3EVp
KAPzgaoDbZpe7dUwYqzWkSyxP0VvP80c5DRc7pULsIrjWegYCmYIfPBN4yFq8r6qN17uZegx8dc6
i4qqR/wQFXnV9tK6GJVQEkfsfhw9OKOvlhdjNb+YfYxIpvT3xU6edB/PmdeOnFO9sj7GfD/IjAxE
SZqx97ZOXe4HrzkgajmtZ00ts/HCVvUr4A4qgQ1DATzDvJtbmn1cWviF/LuwmPCOkgY2QrEafFiQ
kqOB5wfWyXDPpWMeJX4gxnpUya8WIXM1Cy24hrSMu9RqI8owDMSrsahdLUbI4cgOq+2oXw1IJtOn
gyvaM+RiQJYFfg5FepOiBQ79ZY59ppy68ca6u1w9FyRl1qTxDphMtndGQZy+u/pxyXVkGJRtCp97
egvTht3CxCHNoKSq2/gjOMcikHjPcFlJ3FYNrqtk5ol8hy70bWe2s1WZd+ooRXFHFNVuMLVNZXd9
2C8pEBWt5W0/tAw1xooEv+HxLjNNpldC7JRRbD0c7ocBXturUhvDEEcCP/HDACjNrnJ4/K44Ekyj
PyGgGxt7ShgAG+MlYZYsZ4anPhjs0Fz9af7qVOttPGvd4HMFYREF1tZjRh07SnudatpSwpUd2lXi
ZNVmFEnDOviUnnQt7Ip7Y/XKtbph7v3FGvZF7uW7imBDxPaFIHIZpqvbzhW8qXJuYhtQNbRhLPk3
vTmPJRSou0JQD790zj/dzf/25DDzRhoHV/FMirZ9tv35aqTVXzjDb6ZWXUTuIwHiuN9WMVZfMVwT
V+VQjOtHTxAZsQuctU2WPXFRMDRzivZKzOOrSc0XrbxbOnErUjYmDKv8iIgV3pxlCjaZVSawZ8CV
6HBdYqP+jhfrPUCEgJTwhqBtApZgtEtIo9n1ouc7M5k69exKcmfyid6O5WXmgt8KgOMhu3io4IO2
crF6TrRlI3iovTjpWgK50xn2Zd0+Nap/zFfg0+TXp6ov/1bUOOHHSiLdXP0/w/04Uqk8BPTFNjqn
hKAso9IxCUJLwz1ALgCWp1LCPy2Eoha+GlmZ4KEpCEkqk/RU3DNTsevvpWHG1mNE6EYo/a6/llZL
7V7oBSX3qI1BZ79ovfgcIdtsiKIxupPaMfXBcDsumY6R18zv7a/UmTdOKsVGh8ufa9QWg5XSJHJZ
s0Lx5XGaWLPNrCY6CZcNd8XwZNXwg/w6qy7Wkmk7vwxb4IZJZTZRNTNa8CzAH8Ps7DhUWqEfZH8T
i7T+MO8tM4WuQ2AmVwnPt9+8G+nYhQUuio0+x6EY5xIGbpXvUBLZS6X/4qzqgLx1LhIqQ7HMD2oI
Gnb3B3VxOlRYWbdBU80Rw9viNnZuflt9pDdWNS20paNvE7wMJm9CPukHJld7GSc4ifmHvx9+v2CW
Um69flzCCoDUGegEUBNFVGbKA3aOefCEFWY41DCP2cAys2H4Do/9r0N1RGSiDfcpHnUw+k6ozerT
0kzJRttQm0re84raZ8zEAHkt0iIovqQxXoP5jJUKSFCAaQ4kauhkGBqq8dOsnHmNpTqbAIDkZrBx
HOsl3lEwfFs3Hcq9mrCoYvlCta24w8ZxZNfEXqyEjBlqxxcnEJJaWcreKktK7vldeq515yXLh+Yu
rxMC/ykmeUttdVl9aOwmIVjNHY6vqogswuqgirv5hlypTnSkX4pW12++gMVoZH/yVLMOZcfxAezS
nZVN9j7PBkrmpeweW0Nf4dXcJlt2RJI6+LscWZoqFv+HyNZbRevqY+/b13Yh9KJL631M2LGPlDph
uDBOdmw92RVv3YCCwFDOz3WTBDt/YAstceYMa5B2WHYMwePzHAcXQLGfNW7iHW2dLHFdc2+434VY
xzsts2pm1mcndpoINxMbOmtmazek57ytvipGYRxP76UpX0iCqe0QA3+d2+ybCUtIk+Uf2Yu3SWfT
LroyPfUWKUBpnQrBSS6f/Ptkqj5sKaPWNXZY5NDGsVJIRH5K3f3u0jXNW8qQKm3BIbRBSw2t/27m
b3Rr3Jm5+a+yUFjjCpyOy5uxKewn7SmTlLflKXl/S5kSk6J8GjMGJXVcEpq0Poqcvh9ul2y3LKyN
Yv5gBIEi4/zQC/MoDe/SttZ3xcSFycDkhkLlx9Em+QIfZOdPGSNRAahaZH/SBieIq7KdCJoHd6Rg
3SZbNi4/cpizje2tvQTfqUWvd65fvFgAqu+yvQdNgRUAWYFqpy36SW/oL67XNlHrwJOT6XgotPix
LK2fnPdcODiUtxjUWnU26FQ3ZvAO1Cbt6PmRLllRDq6tXd2KPPhrL8un7FlkRVtPG6bAu6YBFdfR
6R5hDGtoh4ua3l0uADrK+afzKXKBWxNHvAHJ2OPrtJxvTopTmHStPJbLeDRHmhLGydy167fk5btD
6HnLlMns32RO5Lg2lAvOVzSfibD3/wlOC0xY0ANcfpsZ1hsySbKErsn2Sh+o3HVlEeD8JxNrVvYl
ow/mcWYX2zpEl9j/DYA0lhC2GqyP2H0lHaDB5UIw1FrPYMxs3JUVUv2Ye3+A2vu7igXIpJRl9X4P
rfaSzfl7E8zezwzAc1iNQmlVzJSiZNQ4IuffGSMFd5lVo0oMQK6NvKItJmWb4SSpeaFQQ23RZO61
plm+2957iNVSv/qat0QmN8Uo7ShCEmUhsTXnMbqxNzyT78MqQlpoNPrn2U7i3Wy53tHwyuHeSBc8
qFJvv1XozXb1TfavwZSKGSJhhamN3IpAumpnZdc+c37nb9WSgJhtOV2ZpZ4d+EjfcuqesFU1r7lR
Engdlv7Sz6lzCXDZdKONw2aimMeN2YQmTHiJSFnfHq2LG90p86ekPOV+sSotWHB623/wPUbU43hU
eOG+KVD8htHnPKdSQyrpEvdoEVe7FyMvltUa7TenTlufXhlIPEifLR7EXONlXgF/hV5xjjHsJLIc
mdw3c2rvaHsh1tNg+5dg2Hepb9GM0eytofosG525EivoDT4J+Y2ZKYqjquVNMzjzD+kw3DF9caPJ
lx5ui2k8SZp21iZ3rWtvo9UOB7UGUjXGBx/+4LNfL/I3Gny8Q01+bavRbj3gMYbqjxcuT6pD4jHr
66Zy2k4pp5C54rFl7XBKBOiuTmQHQy8etH6GcgK/cxLa30XmVGHc2NGdabungKdfq+f7cY8nSIts
1V1pklQ75KCN8Dt5mMAKdfgixzijbG1yqN4aOOvXCfcwJ9kBc930amBnWop7E73tCtu6uiReN0Zm
kXG9ZuZzUdTvc+9lZ6P1z0Ei7ZNW4JdUtrH3K/ncG/k+r2x5KasMYNFo4UhsyOACL89Ee9At6wRA
E7NY/Ax3TttOnoLm9du3GphfjUEVGGPv52EBzgcGlXmklWiXKYeR0OoLNjx2kZdgiW3c+cFHA+p2
dUbta6xwd0LC9JLeUenOvXKXH5ilp2Vq/y7LURnig/TpqZqwEwyYZkqJsRu5aVPNKD2BSneOkfJb
B/aTsnBAOOj6kVy1nAElNeJuOaIY4o40PEk2brLeEFEDfGWY0/MzTlRa62rARUXNBoRo0kPa1/79
7we/ryBiCqbnNHme7c4WD4vBiIHYkZ+pEU8ps7TFNvfYDOdTDOwRWjI6aBJEJJSBmljPY2nrh84B
AK0YJmtk9SJwamjgy9/SNNJzh6ue2KpLlm5yXiVh3ktA8B5x+hpnGbbBXHGmpeHswYjb9xwVe+SV
hzKOL2aU9nKBTh53bruzGULCPCGUV/Xp99y/B7HosKST9Hx0+wH6LZfBkBjGtSnvranUjm7hSFzq
m9R0tCMpkz/6Qk0GsH26YkTmRF3mzXepP3Yrw3PLtN074ztcAzC0kLk1WM+aAH1gdmS8R7wajeN7
O7wDXUgvE5mKJEzrIBwWF/0NuwZtadphHbuQF9uUbEj3KYU7J3/f6lV5j86+MkclNAIAtnZrLOGo
3TxYpXMs5qeZuO9GZ8obKsDDmRApdPsueCaWfmE/zUiexBvCjiVpTuWs36YL2e+GGCxMuwj2AWBp
1UQ+d/1Co/TCABtzdHz34BuAiwvj1TOaLErzDrMcQ7ThJRlLTn2ui0nYIwfY22I72GI+5LCBwoV4
1oa7xXPDMYAQTg0lnaXWYKW7yyYaiNCW7tLSfh7Gaqck5r0u0RntJdvWtoaT5co7s076U9XuRb+6
RwJAbZPaPytMITBiHZ4BLB+FfI5r6y1v/fgydDILG2rqto5KonEEfrrOCpqKIwbiO+cM3HJMj/u9
ObCNi/sxAjYHvw9EJ38Kg7T51rrYuZSedq7mgSe6UORJIdVkro87y1pZU/GMXIJydLJNDBqm5YRG
aZFBonWWRWVTDjoBZ/d+LKzd0HXTAQrUjHWMCDxR1JPsi580wdRZT+0YjWzmCFPQY4PtI3QY7lEP
8v8+AKyPd5WNhNJprA2TEy878LHJnQsAt61q9+way1feawQPlrGNoDtv1DI+QRWooRK0Xsgwaaq8
f81qAyzhJUWiFThA9IYo4KCDp5Ae7QEkk8xW8rcah6U9vsdoQtsxYMvmFVCLqyo+41ls13KTY8Ks
i+Mrz33OoM+a+LE16b4DoP8QPzPD+YYu56z41nyji5SqZtwL+YNO58I+IfdLi2p35zlqHSlxiQ2Z
ezDzT9coj62si8c6S/tNDGm2a4hqBca14obOjJ33QYxZtRMq3Yt21EjTQdukGDo/KCGxKKCsdv05
Js64nbLc2ax4/xxJblcFs9wwua9cJHe96a2zHr+Mvm5c3cXkJVVs9sTjKgZIhHtAB87OKSFjO2nz
JtjtUH2C32TByZu6A9CNxA0DUYX+rOoIq2aCTboETVkPSElvOczyExVxmLi5RiVD/us0xscMPWMz
sxEJh35GssIImGVucXBsDFajIYACAAn3Y2xVWo8dZBlLepM8/6J5xSeusW89TWm/RgzFmA9sZKlE
5Ayethn8F1PiKahwvWcp7jmtrq/s3KF1UT4OWi4NKjaFRfxC6mEgSSpePL2u77L0p2DUmeqwDgQA
0yt62mfrZNZTJbOL3cIYYaPrbaZEvxAgxSWV0jeT9j8wkWcKw7u1fYSy5slqcKbhm+2a6rUKSmfT
Bu/OYpaYwuqGRaZ4dNpBbjm3SmwyJHtRY0xt6qLFZKPp1BxzKw6kSZpRRFpXW9sRMXGEbNWhqqPI
rT9uOpLJRTwR2HM0BxTk5GinNkOlcegwdZ4qr//DKOmbOuLsYCH9YBppI+R3hE8IFZEhH+htOLI5
AOXuG/dl0p/TlEaEMYDZu2T+KWnooc3zxNx62FdQQwWWWyK6dCW+ZYUSTCE4aBGZ27Rm+0eQ9UNi
AQffWoHNu2O6m+i7jQTUAsplfGvd8x0mxQnXsCGyDCLfaHnPDglr+FRmBV7QCYxd4B+0PN9RiOMc
g4IedcUzYgsCrMqK0zA3CWB0cD2cHON6gh2cZm7uCqTVoCIGuAE94b84hBJDlZsPI6m9ldscsh9+
LMTUhZpJ5tISy+arndszgMf6QNvAjL19r2KJfu64N6fjfoDRk6GXG+Aoyfo9qvtf7lQ4GV3xbzIl
YNfJW/uyuWiT7JHt3B5j1xPH3BcvsyKgIi2IWNLNdk0LvIuMYOUDlAfizj5VWtIIrM0fG4skDokf
NsJE2B7IIuB+QunfMmihsoJdU1oup0yzOPxUdMpkmJ5spsY4Ndt4Z/qYqhhmv8ApefHGTD1aikT1
qkFN/7hO9V1uMhPFiGMzgSatjdtwo9z+xV+cicz5ugAkxNS7UdInUX0aExroNLFaVpY4N4AbDpXJ
IwL9C8fQ/mcwgN+2KKsY+LkpmOZdM7KfylKBqV7Ub/bos2rYDRwaEhyY1EzqZWact6Vyxi071WbT
0cncUp+DE87t+mSbZq2/W+LFQzmz7jUbSaEWNvt89a1YUjbEjPq1swkriFbfEjfzWAW9J4gGyRYc
i8Vca9l12cT93W+6jSNwbHi1RRga077fjveaS6CdItiX3KYZzZmLKG/BTtOydcwAhOxlHlzZuGDh
rnGsJI9aTFnPNFJ5NTO+h/gLH2GR/qu0TRqgzXpraHBngFMoH+C11pAZrdKcNgOGMvRndGZubAVu
N6DDGFq9OnCpJMMGzy1g67HT22DMJmuHn7pYpbeM75ik7sssuj5KBYWVcW2yZjk4oGcLg4HXu3fx
ZN506h4jH6gu0F4im5Nn782E+jEQ8H7bXd2iOVUJIVWMw9xC0Y03lp98xPGIJ7sTpy62IlfR42AM
fgC8AQhBUd6kYI2tTc7nnAiPEL7fmwKiBve5UPOMXSe7AxB0/HKBjtQvqldPsaZlDpygAah5r96E
4andlI+H4RksgdzkZn4S8/z2+9tlDgQ5kRU46GmEbmt5XbjPbooeiao3Qh9Ns174HS2935EpcXca
6l8EGW9naPNX7eoYULtTg/Z0oT/IDvZQhC16ejaWZDUMsv7kOQMJAT9oDj4Twm2XZ1fBXu3ajwqw
8XLtRg2TEmiMvh4ZB9uYElGcHpOueGS15IXuO6RoCpDW3AHJXtJUFWMESS4J1K7HjKZavmLbY/+m
8g8OGIAGPTAT0qItKiZFfJ9Qt7gDSnHpl+ZlsgY6THjHYJQ/cBoCYqQ7ybbszEcMAH913Gdwnelb
s69jjyepddQ5oLTDDOh8i8mx5W7GgcfUzo2a9uAZCJCS2IAiyJ7fXEKkAWbpLRCG7I9Z5uGyqLcp
CODG86M6ad7hZiYDoBkecwzzMGn2OTBQE4W93M+M0iIbCF7d1pHlnzJcZTbAhsW03vh0hfsldncZ
4D+OmF8pRa+zvfOxeEYBLUQbiQtla7kZCjDI7czFCaZlL8rKg12SUBhqEhPatMbDTIJ5M1pfGQEC
DLpg98fxUrrWcVTFHBbcknFjaB7I5DKLBS8OE4dFN6K26p5m7Qi6xg61ZHqyzf9D0nktyYpkS/SL
MAtkwGtqWZUlT3a9YCWBQItAff1dzH2YsbHu6dNVmRDCt/vydthFBNpdzgqOml/acuTkjwI+x7Zx
iHL7B/YUkX3G/jQlX1SJHmoBrLLbwoEH4zzmQfdO9u/WNbjDzFK3m94AhZXE1APz/fvSVSBjTDTV
igok/TDo6V4X04OqW9qSw+q0VD2CPwNxUNuvGdcS7Gevfhr+ulW1xZFp0Qda7We7HldOh/Ej29VO
IK9mwF+otXkGpAJQjMHkOhANBva0PDdcqg/Qq6AdmwcEA0IWgU+JLcfK2XoYK3/LGe19VtN7b7KM
TgE2d4N0nRefnapgcSgtGgVCdSb9RY8nOimYCJBIIFzjkHUZ6cS6KNEfW5eVIhbGL651b9+BzQi7
7zj2d+2Ieb7p1mYn8o3i9LTkkx6GG2OR7oAHDJOR6cIb50A6+O9g1ra67zAD8UIdnXxeypCfRUCV
Y28yGsiJke2qgxfEPxEPOtebmGiEeLGdycM+i5QYtbS2F+FvaLHbmALgmOcFx4i3FT+xnwFmYyxS
UYOz8p3onnj9PnHpbHR5srZ+IA4tIhszcJjs2FpYCNHrvGE1xdW1T6yHIDOmg/9LGFv+/wfg5vZj
TBy55Y6zD2ysDVE/HmXE+xMr+2AWmhcAd3Pmkd731Q0DP1HMID6i4RJtgcxNMgY2lUmqukms29AT
1PF1yNASyoBqyou8U8J0FzWwyLmr+Ghripij+CFgiEV5Buk2tsG97VTOoc/beY/Jv435WOaADMg0
zwycc8iWHA/2VZVfpnyEvsGRhKkzrH8d4HLzWBkG4NwUmZh8irR7iNR5ait6gcwsfckVVA9CBvti
cUZIKO2g0weMBRjWp674TkN9bz3W1bQjOTTIjGZMDOR2B1yasvD1aKb/9enwOThlcKzQVkUWfJbZ
8MRmK9fdIhuZPCGoCf9Sys/XiWf/J2znRTk0tSYo96F5HzrJmtCMj4EwCIPLzl65eXByyGoQPuNG
YXW49idQASsFm4CnpQkpO2mfEWvCXVrN91xPxSFN2DbpFF4x+TRWRie+DZJqq7bVfxxIvrnUoYON
8BKG/DEa96jW21QqtlQCvNsuM9KDVhHB0Y4ugHkwlybr8X9UlujRwWlUK4yUMOlSboyXyPgrDB3g
5cRtacjcoeCNo1sl7eNMDcx2rsA0OBjKjclfurtgm8PZvMS1f3J4TdAr1mVXAndqxNuMY4TEhiFY
goNDrcbDVLi4YGXw7UJDXHn29Dcp+R0UzQe1TUSVrf4KopoVHuVtbSTjVnGgtgLCL4i3q9oswmM/
fnYwSja0qVSr0SUp5cJgGei1SpyE/7fmGQ7Pecku381INTTNvIwzUVlMo4yYcMVU6llW0Zs7Vacp
4qAd1f+VJuujW5Os9MeCbj1xG8zyddTOPuKUw4BRv+gecHw2p5vW1Hd2Xi7f8HOC/DEM/GeIgl9t
WxibBFOCYxxqM7lgEv2UbP5tzi9hGNmbktO9qymHUOO31GtrmuGc86qT9fnNOROiED763MspgafA
Jtbn0a1PjA2fcCYelmo3J+ST8Fs+XGRbKkMY3l4tWpBdvs2gpxhC7tOcNhmp1X9VI/4R5nzuuEJz
K945QfSjeQijZNmdEWfMbVPx+1Iy+ipdNk+Kr3dew7vnfdOzcE/r8GpA//d4R1cIZOfWBamRCOMp
HoNvH4c/ZmaMMh78tWZOfpSabjP8qCRicinGF9OyKy5mjPS6FPTjvG5Cyix19jtLsW0yI2aQNN+k
YlAlM6CEJETdYrxMYC440T1LENxmRkwWqWQFVafcKJOUQUeaeZpZ37hQLuA+KtbIdLn9TXFfc0Il
4PA0uxCfqw8Ym2z11jJapMWhOM4Swk4XeEfdG1dINBeMFAefXhtaeVCAWYT99KutJmww8pFZI200
FuNG4vQxjxV59mzlBbx1YeX/ggB7niqYZ25BHSLGmtJFfAgoAem6C/yNNWOwFxj629RCZVaAOx2n
uzfhwFF5hkkbu9F2Ev6nnxabxmRVZ5AZb0KX/LYXtN/VrqVRes7PnhRwZry1Cycmqe4Ugp1zY2Zs
wNsKMXhNujhiptKe7I7XA0FqU9oG1WeeZmAQiS3EREafUfw25pxmGsyaoVudnI/JFx/De0gGj8XB
oUhWn1w3+omG8pgyafQiAPYa4iZNSmfbaT+wyxBu4cgH8jjk5gzuY24wElGyIkNxqZ3sphgt1ZH7
jgP3BVLAIZECTJdV77E87Qrbe4O995jVkmsGERLX4c+xJ/UoZ9xG1oJc7Kz7BNuI7Xje5s1HPvF6
9Gjta9l3P934WEXylwJFuD0hh3guyesmm/9NLNHr5YDXWOnb6Dnn1CjuscvzDjuxyrDDeKzlYCZx
sejyCDXilGXht2xQRY3ubLj3kax05+bHlpBICKAxwUGS5YtTxvgWORPCVjDKzKJsU3vVYxezqU8F
u1aYERymH4c+tKkTwYmny4w7ii77M8NbQtuU269GazMU6t2kson0DFgm+0X26nHO8o8uDz0kQXcT
Zv43+2GdRLwm7DMsWr9F5t9LEoIIHvZ+7HFeo6wOqGVxP1xMZXxagVtswzr5ClyUGd/tOfvXJwc1
O03mf/msmlXrBPmaJf0wpsG7PRd7kJDbSockHcLgKe+St8gq/tWJ52F0pyekKf5itz0zLcNtymye
uDZOGRYkGmbb/9y84QDHaaiuaFceK6yKVEZwUWZke67FdDOwt5KzeK8XaN2wbPr5PMExnG7mlKB6
hZdBt3RsaP2CceEUpyMChciuXUvNak4DNpSKepTwEcur3UTFugzGl1Cb7xiEw1Utive63BGux7c8
lfuprUg6BdeoDw9pSXWGSupD5hn0RyICsof+66j8IP5+rytjlSz9zSSgbm1aPg4doazsobBdjt1R
+C3M/lYX4UeTQhbw+IaMOnj33fLg6O5uxfELeOKYGzogO/VKh6G3AVr4Vljerxp+fIvCP5+rppv+
OFkYrPOMRyagyzka2yX69c7Nm/1kYvfPkFHovOQUmAbiTzsihR0BPIHC4Jz16l0PhGNG0yMu24VX
yYNkdCRqjXS8TaF8ArxtY1ihJdlnzx7zN98bXKZyYCPpYiEpwELnGXpn2MET9rpnt0WUjbrhjLkA
a0xpv8+kzEgupzseov99TUZVcB8XfGH09m0LlrVVMnrvhKZ/XcHmYHCO1kH/VJTlbgArZKnsL25Q
0V5bf/5Lsx4S1zC+dH+46MxTHA8vNh2T6fRqZh1badLcwuDTm9jQRZ4gdvuk1qsDFWOwdvvcxYeL
XQ0BGXbpvPVWfYIOsLxEDoDKaZQdj9A2i1mHLXpnGMVDRDgyuGRR33eLGgLPFjYhIotwbpUgQFjo
XUP32Tqx/X+WbZzKZNwA3umgJhDpVDZLLVCQF2VFJpG/4l8at/uWKB9+fkrwKn7OVnKPqo9dwFib
z7xwULB1sjeV/nGI/eCpbfWWp2CboLlZCNVOSeJ7xxwuR682roYz3kaFNcpK+P6zEQXHTp/buDjB
sl2Vw8SpO8ffEgT2m9FlO1tHq7ROsXZw4QR2t9QqreM5/MrNEWuexacbMO+c5QuPF50oFJgQNn8o
Hfsli3jr5gpNbMpevS7G9mGDLdKXKWn3kT+wXPf5R5WrL6qhXgPpv9cAENbOWxvzipTZeIK0BMsT
S6zTkPOmm2MBGoDkLaXxGmE/isf8YGleP10D3GKKguYBVGHOGGtLVk9Gd5l40xyv9qBLnxuuwQP2
nsW2yAwdL6BViR30NuQklXzktBYNKhtg1ctn15pfADq9JcFbUS4szda6awgbe9Wbp0TnN0uWH50v
yp2ZzNfQ8hiLeMs4umUbnMMtJt4HhP0n6HFfnRM+GPzsZc8X1HEAKji1UfyH35He+7exKRL+h78N
qSu2+mg5qY6cgF4KRuhX5fJNG31OD6d1CNF+6ff9roQc1qPC64paS8VrtPJtcoC4liy9qtLgZfaY
WE4e9livKx/J3TG/6PBNGxjvLfvYspBFERcMYgeguqdL3I6/rmFcdGF8V7V6TFv7tyX27tXpGTMw
xW6SA2xNitzA1hHBhIkVHDrHCt6YyZSw9JYrRth2V37Jq9IiwFAbXdeKehx7YDEWqseU3LC/5l6D
qWu62R3Ta0UOHn2TrxCe3oPjG8/QT2+2kiUmAr0Tgii0NYIta2fEZg4CG+6Gb+VsOqt0MOWucDDw
5EB7HVnWmwxKNuchfBzBlJ+VxBqFyI5SoykLNCk29dryaHnpS1g4f5M1WLtegKW1E26N/CN4eFJq
jarsx4s/UFoWUWT8xdcATv4ewch1O/HCNPxlwEM9VaCF27q5Wv0rsw/m7pQ1bVROW/Yc4YNTuF/C
DN14vAq7IHzK1zg7tK4btbnHTyq4mIT3PssGsKgIijPB6bw7SrgBG625pvjgwL0ZSdjzuuNUqfXM
95ol4mJzx16hjqabkWmVGNIHmZUhmTZAYgQuD04bCpyAzZ+TpDBzq4/MiP7QCpdh5oDqWbU7p/Ox
+JrefXbLEbfOzkkd72Ew//B6FOiWOGrSlI5GR9iQWBnFrnrfXdcdgY4A92mWvkkPj4cYIJPTcrE2
SfVsIhzqZmK/V1JWWMi7NUeVEGRn+TE/06woMXfx7lGdVnOm0He7NPj90mETDRzMQygH/KvR/VL2
KFS1NsO6lMCFb5xfchYnu4FVQJrw4kCWFnFxIFn7Rr53hQsWsjfQqFFWr3XKl456b69S0o6rdFmw
oPtzE8N2uqIXPGAkO4R02RYeE+oRHsE+roLHxAv03lwWD4Zs2Nitb7MrPryMWerU7Qj0v9P1Xu2L
ovT5DTqYg4qAusHkLSqXfch/sDJOPtrfIAMVW6YBJsWR7lrUSEVK17epHm4alSiPzeAhc+xnpwZd
V/UJ7gFapez0KXK/hN/RQj8FfPBIuiCRT86onGt4kY1nPNHD++sW1bb2uWUnS7InrYxN3BFWYEhm
1pKzZ25ZN3p/vpKUWNaE+5B4EL5U6TNoAQUuCpAo6PArfisb3RmRDwDhKsdgdAZmQkiAMIRn2TGx
IkTG0ftAbVog7jV4aXKSb1LHb5UU/saV6a+fdy/YJj2UQhj5lCtV3D/iijU1WAwT0awwN6kvuu4A
WlBcSbHVnZLEexlxCSva4FPQ6rgCubOBO3crDbujgmnXCRflTVFd22miZlQKsylS8ALsew+aByoC
3jci9JbZFjDmCYeEuKNTp9pjYrh2JtNfIsfvjsk4FuEYRPY7Mxk/4hwvC2bWGvlcedvakDCh8Wwe
ClmeB56iG/1ee7sMniLyTgCIBKzCBm9XmeRPRuzfakdiT/UpA8zsENPFuIu1fB8ytz504zMgVAYe
fFgQii64ObmHEEBcm7Ef8ole0MbM/1oCjAlq/1tf8HuHrEoyaY3HCk0pAuPQVRBcwEmvaX1l5tLU
z0MKy50zn9wsbVJaTfABEvuSc9BZ8XOQMhgYCFAbZbopM3oL0dpxg3fkal4AU0YnFSXNJkL0TarX
OfRNFhGn2k5p8GbVjv+gJAlS9uiVHYZLx8LwUiLjkOBNmTKhDaWCD0m6SxECkWDcDerFmZPPTFdn
eA5XrTlVhFAZ3X5Eax6x0HRsQKJX26Q9VIPi3vY8oB16tr1cosfsaEh8lYhH4M2RFzLiKGEHDA0J
1PIxyA9SXwzHOFczh0oYxTxdCrXCuiSufuk98AZIxWc7c0+p0Y5b8MQrOaUp4U4RHYkzxhuH7CA7
gnoeekJDtHtyEQAtj8tTDnuFz3Wo9Qvdw+bO7d9qMh631Bz+FQiNCVPNtUWr0HZGbY04Mj2nMkUR
LttuL9tnMwwK2uwIxFPdTTyTnN06IhG/EtDMBo/9o/AKsqwRnP+0Sf70UhXhTePWrkOAC2NLEKqB
fuURTfCgq5hN/thCZwNCndondyYAEPQDi3TnbvuJeaxKCXCHE5lwrN2EbtiA6voi/dE/gMUD22ww
JaJ12Jn7/0wj2IqY8FPaiQgdZNmB9FKtLW9jbG9aZjikYzpAQ/Cz64LWDF8d1YiPuK0CuLal8zxH
To6sHBtMfZnAD6VAz/bKPXela86ptoTnslYVjc1OmPwmXuvsKBD/L817qg2wVyBDyxTB08JAuXRV
r23idDgY3fpMpGQHZTgPxh8zqtxDr8d7YeB85a3Z4P7wz8pFj0mUF2ypLd01dUcjd+Xh8Yi3Rgpt
mONnusF8pfsAo2mRWwc5VxNGUBvnFcecGIPUtvk3+5W7H3Ld7LwIcE7y0xv9cHR1Qquha+OQs4gP
11L964voD1fKqzs6KXdSZhRdOdYke0iIYqfSZQDF1Wy3mimk07gB/c4dKNTqMsmkPBTlMV9EzzKN
ftpgv+QQXLNs1jnkjOvEwdi25oey5bc2PPGiO/tzKrp7MY/O2u0ilxTs/v9P8B5tHWRvuauYvN/C
hXNsf7YNfo90QhygHvLFxNDP8SskyP1JMnw44uibV8qcfrqlew3pI2wXgBJLO6DVQG1qhpRk9e+Z
kd9xjUwU1R3bgaW0X5JkLjQYeqv9ZDG/cgfIaSidm/StZ1ZxGAe6/srJeVYWp2vHxElactUVdXKa
q64/2B7n8IIsoJHbVy3LhXtedAePJXJH2OzBpa1woyZYSLDCOI6He09CZZ2I9LEeGZyyHBjnyC67
hMR+BIVm06LGozxzMTL6a+MQXRs1LRJ55OrNYPJCj4zgtpAtN3FGw6IYljO0drj8D+Nfo7P3aTEM
N3koN1XlkAMw8//k/FRVWBwGNXNrqyhr4GStJ/npZdPdZ29ZmX9BxKkUPMHXNPHp9e209yyoCZQr
Y97xIrlJQv83GtVrjBNxE3TDzl/qDWI6b1Zkfkshf6NmLvcldwl2Y94seqzXWP3AaMDFnmKT3EEL
OB3tDwCiQ2TD6PthZ/qYcXxfXyy/RQImnMoPA0195kIQgo+I69MYPwnJmbDK8bjNvey2DTb3dS/l
X+1G355s3r0c/1KyjKaM4ckgTbb2/OzQDA2Ty7446tRGAaLVJA1H1Iai6qh24Y15quap2FZDtWl1
Jq8cWXeqnt7UTCbVIKE8lM22mBo+75PfI3GmpAMIT9ITXMwzlOP+0+fsU1EWbbkWnRhocLoJp7UM
pvexH7JdRsl6PTNaDlCWGXBCKDTPcYLYmXq4QNsGpg4jFBj4Ff8YseIHq23INtX+ORv0fBbVR+ob
QLtqm7cp941LlgbMUQeCIH375YZ2zRmR/HsP8xi63zivoonq3cHA8RQ0/0kcpEaAIR0H+0wdObGn
qt04Xpm/GbgZcbREhNDTaaxOgnjqttW8BpYi6t90NiBKqhMCyg8GODae5mrFfGzdY0pbTUlfnlLW
xR5D2NpU7b2wLRYKJKa44PqgGpufenCR4VgTFs0m9YY3IDTNaaBvqPKTcGcP3r0KW+Mad1SoVEmw
spp73Ebb1IaQZvXWoWLMWGFP4VQ925seoW7PvkBnumdgwysJ3rTlPnbJl0Qul/62mA8T1dmWAI0o
qvoDk9NDaDsQAzom/J3DuimWQOwgmJ7hdx20yHae6X8worY3qijSFWyOt8Qb7zYmjr0zUahG14Q3
fsUDAoZXFP/UoL4aHClC0IXcwWgD/PWpaItmDNOeVMcfGw7OLhosdZhD9zfk6r1u4GjEhgOtnQJc
gxi86ZK4I/oIZkd24wMR4/QwmQLjQkSfrbQfOcp3h4jQfNaBoWizLNuktGpj1x8fUbsGDEbZlxAZ
EZW3oH0wQ/Fp8PpeSPnte+XnLCL+YnsRp64VXzAxGUWodAb/kXC5wjIIIUHtCweZPOVkg2osPCNC
11I183wQmrAabqoxX4CZLfPG4ti3gDO5zdkp6v6cW/SdvEU9IC9YrOZunuIP0YJh0pFvbCyf12uZ
GXEvalZzSmIhnbx3rMInRk7B3mF+sabpxCyMH6L4363zTyuI14gQz1XZkmVxyo7vel4XZg0oydHn
RFCk4mdgcyDXAFLpca2Uvt67wnsko7wAYUogX7nznjZM2RctvDkbc/1sM53bC/eJLvObx2MiPIQj
giDV2s/KYzwW8akMo6vgXAMnjG+qNeynqY9/moKIea2XKVVSmPQ9UeiTFtwUKyv8AoKntm2guVTh
12M0zoOvrXcm3qh/yQ0LOpn/kugLRKK1H7EHZpKGEcueSrg0zmGSnEt6gjT4d6IvW/J5OtStbAec
htL1MSfj9OX6xc9ai2rfcr4ARBH/gpaINqURnrPaQIrsuJ/4TDZGClm4OszuZamQPoW6yy9D0t0h
CcDytOI/BJETxW5y2wsOVR53qtwhLN5oYXMYhl6bhqR/kvJCLRevMbrXYrl68gk0HUYpPi1Vv9SJ
eosjTGajh1rFvudsuF6X4mmUfvEokjFYF2cnERhL/OF9yhBjEvcmbFORmmBpQvyhYB0vHSzZA+0U
elNFuIYD6RzdnlAzTyBG5pE2lbR5MANCCoXk17FG3DEcYmJ0LXJAHsKpLXzkfMheXaqyjeQRGAdp
7IIAhbIJhv4wUJWx9/G5bbWn/+KSCH3Gtrt2JOVpkaV5+vAIb9KFZjfbxYeMsggHeyL2iSX2hIu4
ZCsC85RsHpI6StY84mZPvZWrkue+rsYztSk4ujcDt7hTiDppf/lD7Ty0VXN0osDbId5FZBdw5vup
2sYmr1yl+m/HGL84nZsfRumt69E8eWpy2WkmOmzN8pmNLFnZHllDVRX11p6Me6bqx5oL/Sbrk+dE
wezFbrkxl+9LYM4KmYJocywPfdu/9nYL7dQein1UU2uA5fIkI4/gQBEf0aclt5FGY/MBfEzpEprC
aiZtwj2ZO2UR/SSDMR/cstnUE+OBaGZPyku9jcMg2HtGbG1j97FTmb0ubEftc7rXVzFoOgYDabWl
CLlbYyEc2SbVn11tumJqT248VdiMi3EXhQyU+UyKuHkdnTx97mcEGcyLDwPIVAI5GVK9n73owB73
LrybPj1Ihie4nNN4Pw7mzMDH4aIbxJvetP2DA3bx0DQJrQRpckfojfeELDSkW0h/lnbGTcWLtyop
Zd1kA9/f7PsEMoiUOKRlYeWTjvNGUjvFBC4leVhIBquJYyozkoG6JELt2KbdbTZQlRSk81cdAbqk
RBrgzdZ2YB/4bfxTWqQdRPaZOeZTqwT8TkGXtWf9JBrLYmX73nqJpZvd84yOu8ubpLgYLtahEtCf
HvNrSB4cyFb/git7hbGjfmUl24pSEmJJrFMD+XHTxBVeKEGLiuNzyhX1lfOwxDlDr6/z6DWxWKx5
RHlwkq0DkmAJe/MqqErBRJgU9eRcIvMhU8sSqKwHG3bFPnXTftN3F2l0ux7zy76N1FtB2mllDfyC
/FVyxBKME6jbNlWbrGu7B43La8raglsgBSqgOvESv8WBODpWwcdQcZw1uxETd2pmiLGY8/tPjHvd
gWh3gpFWQZiQY7MT6fSiMWYz/uj8ddy5Jm0vLs23HXKWY5X4BYb3gMKKMw46S1KRUcyLOzVv7hhd
SFo2eGnFgG9q8eYk3F4BQD6MTHt3iqnxWlIsf6o09XsoWCwXnMyQsVkX7vTgfXKDptXQzSRtOAhs
tNFRJui+055xDotBkerKrG310CFgHLGrNUWTXk0/elrOnXwNlMlZxlW1c32gnOMxa/jMBAHAE6z2
uyRUhJaI/TLCYktImON0kTpUtEbRIXZKyDFE4OfwB6OTfVHmB22B/bH3kDji6neYsOy3oqVkN7V+
xhk1qUD8npj46yQCs1njE7Gn176i4aSXMTJ/MuwJ8zw5JMj2OsbI0IoRnNfJ6aCdN9r5CVt6vfQI
RNo3aImzCGLMmLNDwTyo5AApFWbpeJo5tlY3CFlM/XBGrRtfH0U/eVutQ+cogoKyA29Fy3NxKROw
wDZScTa1T5aUIwpX8Nkt+DtmG2ZHe8vcGM0mXnhbaF+XYqCzPm8UM+ph3lta1vslG8MtuW4JnFOz
BnZ1MxpPvSYrX4NQZBw1ZiBxoo7k1W9Emks1PrOaN6p54QkM47vhWoo+3Npdowqwl87mtPXdtzjt
WOnI8WOxp8tMJJN/nON7Wxf6YJapj8Y+PkF/D/aJX/8n6uadhh5/n2QdqZzB3iVKHHKTlNzMSY85
orq0wNNXtc33mFljvc20BM6s48cmNOpDlFQef5PCDS0hWjS4jsvcms7mVO3GtPmTPVtt1UjY0dCJ
mOxsnQbMArQNaPiiBVLAVI38xULonH9QK8Jjo5Ni5U91sUF/JFiU5M4OL4DO0NKlN/cXN5/T3WQG
SDmVZsftLcZpKt1Q5fw6FemjLUVNNw28jCBkp82rThw0qKVVbnHlz86wd9wrcPFVXyjnyIg2bCEi
EGNbGvmihyk1gIRStIHHCcRd9wJdHxuNGF5tusRw67EElvXZlxAv8Mo5lKS9QTIW28rA6IN6Ua1k
buJlj+N2G/qBv5JWaF0pEnIkvj5Dc4IZu+++j42j0tnf//4DVuskGfVjbdbX1CF+NJS8OH5u79ia
8Y96IUyYOijWYVZ8xgOqAMwbzyRW4kde/eYu8lypoLLIDg5OG3NxrgWZyZwzdmtTgCraaw5lHP0O
LDM5rTsnDOhfHOfzWH5LZZ0dGjBJD803XM7oNlnzFLQud0P6una4CbZ1PN/qCva/R0aM0wpmU9F8
wKLvjmXi/vG+ybXo1LCu++IKqf6rNmiXc6znOc1hPiTs2jG2BZLcNF9OLq0P4+RvOSr46I8ciwl9
4MH2MSFXaX8xPFJhJK45D5j5xbJZ8nDv0PJcbDtD/JajFWG2KL/DRZ8upZcgAbjBgwV0k6MKQkqJ
W23teRlzyRykpc3tVhc0rRLpx7ZW2xMKtO3vGUViFQeigErHBaPEq5myxG9VNt6sPB45hAUx4eDJ
XQdZSqRxABtapeWWMP5b2sLyWIbhkQw/CLfsopJU1oiPqJYgDMSYEycZfZLiISg8Bl6Lr6PZ+FSz
sU30T0keP6YcaRgVH1KZ/Eswu2N4wN4bBOm0y499x+Exrx6sGOk3HPidMWaDOQ+JKQQeSve289AM
rAE4GJ2h1d7U7VWZwVeHQsbrS9y48vDAadXfgp4tpOj5w0Wsy0NL87Spzb3lQ3pFNgG4j/s66BlP
pUE5csNWT4MPPdybeSEG181P//uv3InOkkH63m5qAjO93sWRt9NlDh1aM4HBpkhxAcul6wbfbZf1
nIQYE1lG+KgmUewDgIxo8gxmB/EK/YECPO7ArKZ+7PU73tECmxdA6WFs/6gu+TPt7IpRi/Zf336w
UkE9DiUdwi2rtTJJ2AO2y7nFTqQykDE2ZHXIvhke3VuNuafL9NipTp9zbeAp6hApa3K6DfBKSi18
UFvFuW3NElua+C5IhR9ytp/lnoJvxhUPnH1zOj+WqKFUmymOcooDJ7pKdPYkcxgTOivR5Kvxp27J
bYqCWYbHuWjtRkO8683sli9dlhrTD8xDzpN2hgAJaF16OCz8ESsINCSWX+M//K4bT1Ighxf0sbRl
uksgPN1oMN0PHPoWrwMD7Io0Jfi5C45me5UN7pPLuZ5rQ7mi+4NJDqrXLvqvG2fuUU30r7FLRjwu
nb2+OzzmtbEt6wj22cKs9vxyO0oPL030avo2YllZZTu/HcQtRHVbl8ZYM1IFxZDDXAp92qdC+LeN
VZPHSNlzpFXTHFryhKI+YQre173xzzhlPEO0FRkn+DZre+wuUVxTkVuDwfLbKNlWypuA96j+wtTg
KYYtRAqIRg9LBv91znSYuFsLFmPLENWmob+zxBC5scLJIZ5ANVTMcLyX7bSKElPgNtP+WllWyeS6
D7Frk6vvPRDWmhwRC/uCyAr7JwKz1JvN8h+jNxwaNqTTdIFPswi23HPAjMJaY0FbnjtCXAacKsKN
jPckxMjcpKIgZOK1wmNVkBnJvzuUOSPrX8Ci5lDbS5zDFB1buhJrxVSAeAy+dWtWD7W1cT1cWijE
ZJfFNqogzgmvEafWq3eBoarjwPWazll5c6eee2cJGKhyn2KJURJ7U6ScdzOpjS/ROhcJoJI/YiGY
dMRiqnai11vIo3byvyb0yXmmj4QYkkPnUSGyAAJtJvNnew6X6ruaG0qtz7KsfsDUGARtSaCmkfWN
+uVukkaaG0Y/+bkTHk6nqsIatJzLBNhm/nUk36CuXWez+nQrj/FFMBqfjTY+qgHIwiQZMNW+eI/m
bIs1bs38bPgWLjkCYxweEk5ReNHzbSaT/jnyv5PCyzZ52NCtZnVkwzEDQYsoy6f5E2PNlveKhMgy
OBuEY+Ems3CfkDbmvoz2683ehc7aRyNV/oun5/rV78TAsB6/W1y7Li9c4DK9Yx8xZ07MwsdpGwUc
a6hrKC9jC/mv76ZzMA87ywnbY2qa8cWsn6tR1KQ8yoOdY3arHKhjqPrtFTlLI/sKY1MGbnaUpiQo
5K3pC5pwdUas+T4kZVfLfZQsQEYfYphjVBRQxjPLvYivec9BzABvZHnejBzWHnzV6FMuzOoqlBOc
8snaRqnOHol1FVv67Tii54ufh3lXWCbvhbT1wzzWqEq8Ldx5AlIHwHjQoZ80Mtm+ZMvYlzaXDlRO
uN55T2i9q17HVP/8H1dn1tM4E23tX1SS7fJ4mznOQCBA09xYQEN5nudffx7z6jtH+m4sgrrpJrGr
du291rOaMkr8vB+aPSB86qIm/4ECwOSLwRIRt/rFoc8LS4JJau1RRTdSRxoAfZ+ZCYcO+nbdjxk8
KE2Pv7ETQod/NHGMx7J8Su3CedB6BHHkN+5KdM6qnHgkGu8gZ+yuy1DfINH8ruBieTYgh4iI12f0
JBmtF+JHof7NiDW0a5liw6kt+30yw8XUlvcvS0uCKmcZ2+ccj3Ibxrfw8ByD/YiIVd9QYD4MpUre
0fbekaaoY9xCxXBdfcEx2CYtvY4hRk3r30SREKdpeQJzSNMabO34UNXGRx3yTMDMHNaatcgrcX6v
gl57HUFCHjtyMPEfkzzM7kvckkfHE6DBwCGZnlWS41DC4PBClHy+D3REIFlha75uzAlMPcZI9Iqo
llVB9Cw0Hicwbzg10j2Z7u2iiMz2dfHtRjZIymEmN4rIX+Ktj2k6dvcs11Zu0Iabsijb58QebTIo
yaqGsMx9LInGjgGVXzwDcXFJj3knCgfMZClLkoQLb5Nr9YhmP3KgOQbuizJJk0tdYiEVYTi8L616
g2q0q2r9Epq4nWwBsKQK06MeRnQeB4QmLeHPL23aMoiCP0qfhpdSH7Itg9For8q+eSFCAlM5Jtke
FPouBmj+gt1q3BYuH+3vS41YKU6qqb3/fYlzDu9J8BLOSXRk1bXgse6Mmf9NF6DOEigXy9xZjwbF
lk3T9THS42szc+iubHLt5rk2dsoxpuOsc1hO3bJDfq5g02hD9oGNfz/XXfKDwA7jmrX18JW/hyMm
PacinNQdlsqNqmMjJ1ndedRSyHwZSuIRQxixU6hFY6f50Br3EBnSt0DvvLqTTsNsxB7g8qZsBMr9
JwDG1+wYQvW5D12A+IUoeGJ9oz9xO5XXjtqA04kW/ZHNrs+SHiIyIIqF6BQMTb1bjtZ+O3CSsjJU
TMg0w7OoGmNTp4gj81T2frlcsGm5q2BGKj3NeK6ERnIshOF+73Z1Qf80YyKQ2vP191LEFYKTzIB7
4jGVQIP/ndAoJCLg3jRmd/u9dCruN4CvUobAKQhK4Yn1VKryiPZni7gqIDTUCKmn4KN5c/s4e9VP
GRgkS5DcYKSadaLNpbkQT5Rq0VGVkKos+BoQ8Oyjk+W7kP4+yTPRMYaASI9fJmetUNeM7GG/tqtD
JdPJ/73QsboHA7+MgbMIxXyRYvuLpi2rIWTDgkoK8culk3iSUmG/sqQyc0pTgaKHVbL1MnXwcsoQ
vW8MEI7lRQGO2+e41fdgLZ/zUh8fMLZS+1jYeFDjM7jjWI11zySdslaLoKFo/TjmvSpneZCFBe00
S469q67MdYZHjKwvjc5EYkwY+XfRA93Eh4pl1idC2o5adSE+9j7DVH8ox/QSZ/Gwczz6O60nPH+0
DYbUqnkytHB6AdaJmZTaBlxaccUTgrwpMOejN1M1UiIW5BNttYTiS6JGoGhfGdaASV/WzYnWZ/nQ
SPuui963SbJQK4kWlkoOVMmozeeU+4kSzFNHfCt/Io7h63iwyi07kvs017Blmy8M3Dbq4OVSDft0
QqfY2faVAWH8bDbjgbNvwnwRmZ9pBqE/Omz9LMHQ68zo1EbqFR3ecOchK5AaPYlOLw+YDfUHL/Xu
WIY7NtOFDEoBC/s1p47JnzUb5pAI0582xYapMKas2ObJem29T24DWl15QTpJCyCqGu4mSeJUcqnh
SzpjllTdtVEUvnIwrB0x8dk5aSp0HVbHdGfu92FdmpiJI3NN3KEApecdcFy8kxoXHMgXfer6xjoY
mn4usmR4SoJKXlQ4XRXZeWsdbc7GzIYB2/k8kSUR0/+zwWck6EFrMR3N3NLvsqj3Nni6HGawn+XB
s5a32glUw7GacJJ0iMv30FHOGiy2DcSKf8LzHiaDD3KyYFPlVYDaapJbUFHZSfSAKyscInskApkG
6M9U7cXJdfYNPNxCnyAoC+3R0Jmyjg1Rcvwjn3EapCc9rEOWTKJmPbhnW1VJ8M2iti5jiq6iLTV+
eXAosR5eXcb9FuqTU9QyiKLL9C1dzoqY1at1MbRvXW589MYkDgbYMRosEDQT/MYEaYWlfJ7BFR+d
sFz66slw0EEBr5oAFxJ09z3dBzwCGNLsihRXF74XyvmIkXrKr1mU9h9zwu5KyDQUUzv3S9t4adFs
0/6hH2DnTD+KkiN5EdugpQtAg2SBcWYb01OYj6Qw44h8Akl1IKFaLuZE5K+C+G8VjyTZG0zA3RZR
Qz0/tAFnYwwLOnH2AZi+lFKDLlWwrgy5CULWVy8LnzGQZJQiQv0dNgOxQmtPymON0XTv2AmLtZm2
xKSIa680uRuU955DztvWQMtinHDPxCJdnNQvBiUukT3AtRnr9OB1nNbhbzG3bw/Muk9BS/M8IyhD
sqJsitY4Or+fOlEgi1AOx3wPWqtpnq2oqv2kwG7XLEL1MILVHBU0xdw2X3TrmYTKRhcjoGzERYbT
LV8Mz6H+F+32PRGhc6w9lybkODBSLKi/85CuPk9LUilxs91jZrhi3RkIajl7pNsoJCKZxirwvPxB
yJGp9ZSeFdjOLVyOWuQJk/TEXoFZ30TmbBLEZiTLm3Sps+LO05QxknVn/Da2HznIMdKaY7zZC8K+
0fzRwpvLUwekRgb6fhSpSxoRVmJPdQ91iVyQkuRdC3ocSoWyt6A43wzLc3dJhjCZzC5Pq85NCKTL
qhTQI/04RbCGibL1637sD9VQPk6mYfsyMn2zihxGht5bq+lwZCRx6+XS8cnz9C6j/Kl3Zn/usYFO
HR6DRt+Aa6yPkHnCU3bAQdNsJSBVBL3ebUEa3RrDdZgEOUBRZYClVBJ4FITcJlP3Bu1DCQeHov2F
aQl31vSp9YlxMIlv7wfpEVEA0EYrUV8aqkeDzbaFtfyVHAY4DoUi58mqOEcBNSsVA1a7Fod6NEhn
JK580mcUPqXEzey6H8kEz87VEUkFj5KDLupGfUsO3GnGDRX3GB0Wk+M+7L33/3wqk3cQprsl2GPY
VBFjXFHd8iKcD1rUHHWNCKQ4A4lteiDSdEHRrP3NzLfe/WY4RuGh4yPPOO1iBs71EOe9Pjz1n1PQ
phfWbbTYjXprmnS8Osr7iS1U8dQaCDUF8GnZTMWnUQXwGpj+I/66WjnDyWp2/wTKu7FvMz0XYt7I
jse71pxPQq7wjZE4PJSlz9icJcIipZT5qVsgFVIDpHPcMisUA5KN89JVms/ZCtMZJ95NmwQHbOWL
Iwq0Zq6sniN1X21jECdS6tpOYQoHoBfeaD7vnNal29sRagpF5L7UYsHIApwMVMGGEflDScU7Bo1P
ogP2xkQLbm5m3OHmUhKL5LHIoOu5eWeeGQgKSqD6Xxz1YmvX8j2wjEcRE1XDEotMI3nxpmA36/7g
taxXdTH6Iks+xprxlRGa3xUJVZth9JNFP2yQlbZ3IeXsanDQWhe92FBfWNLyDwsMDDnw87ilEl+j
F/srkwk3Why4+1lgogib7I2qRv/pknNETfSfcN20mh/DgjoSs1rtS0afW5VCNwLUpG9mrEhrxQg2
9fQb3ZxmkxUmoWJm9G47JPaUbvUUh/FirCOaqoQNvdJqa9y3aLGGLipPcQXgwkToEMYFhBivYl5Q
96CNIfIjnSqLXdIci4qzXqhXh3bGBCZGHqF5SF6SajHEt+9Uu/tmzlH011B1Offh77N20qzullH0
CFQVfgjVHWKLdkVnVJ/thCqfGdMm7jS8kiDCQYgMl1TTxxfTwzNW/qndmKAehDq+9CFHfrC6UuRN
878qzUHBcJ6nFd/fAsntjIKvn7mT3HjdEgsGX7H2I3ti52iT50qH2ZcS1RCScNLXP2Va0W5UmMRs
kUKjsYY31EXy4iGCF9UXiOmchQIVbEQHaMC3eCZM63Eu+yOdWhg7Lc3YWhffRrhttJ/MnA8VBfGI
23RtSvdjifWEtMWoIqwrZk5i5GlZsE36eLM1Rm1YJ0OMg+UfnqileKdnBaQ4OwatBTneapytl+/n
IkoJWzU5MOo1Le22WAdR/WJFRkmkLn5d2tRHzAm0Hh0yVdPWwJnZUxLFIpq35RKUWUZE9nK+o4/D
e2UJg5GCZ19VhqJ3rAeOjtNrgy+O7sy4hzrBYXm2jxkkmKFoYyioBo+UzkMbkyI22K+1JbZJM/JA
8WoFTeBbthH+k346e33pZwEqhcy6wg5onzwbS0EigRgQlb73muauR3+dCiBJ3dqPmZ3/0yvrRVnJ
a1Rc+9ahI549aGlbbnKn3kdzcXQcBMz00/qAYC8gOsdRmPTswYFYEGw9/Uy39S+2NMhJIHAf6Vky
20ZYtjFjNNBaar8mflDAw6A4eHTr+GO2gy+mWTe9sy8jHWMeVHa6WY63Jgw/tQDPKfaYxn5VMXbZ
On4RVvQEv+01alJI3H/nPvvRkvZN5c0jOTiIU0HKhDSbCVVOHuHTAR6zhnvZhkcMt76BUMnFxkEn
VT/XOvYRod0MadNK8TbZUIAblRzumcSTMHClPKBIIEqHgKFDrbDgDF/mHN6tBhGJ6PN2LSVGHTP6
NyYgc3SNZTgdiIPQ4SPhyqU9Q3bxSiUnrUWTEuk462xBrKPOENQgEHDlFFpzUwOqIRUxrHRlejZi
BKxRras1fWSfsSGSCCc5LvJWdr9yVRn8k0VLB3HgGM204H2SxXvZSnsb5I/AAu+uSv8JkLuxO7+h
PGGwWuzFRBxoiq96A0xPtkGx1wdvzW99wslr0ishxnvOZ4/klPQxlO2njgbIVsACB2IQIvu90DMM
ZmoBZanoXWMxBKiIaNu6eoNCyTetGrwRHvx6s9YQlLBVZJuSpNAdGRVsBszH3aa62IskDbYbxazM
t9Sp61rP6N/G4jSnwdkKyKOtJm87F37dIT3GKoX2Keez59TmLqrJJtVeG2c696N9yQXrvQz+Dch+
SPN+GCWWMCTYmJoddizmGjeycG/2MB8poMErZmidUUFCR3qT2CaqStwhKH6IKXkl/hLAbsiiMbt4
kAeMCngAo59+0nbaYiJMYCEEduWnVvLiSv1Kpl27ncIJsAU9f8Q1x8zjoefBf8wzN9vkdrILPA4U
HJb43GtKZhSW7OS4b9Im+GhzJLxBLcEK2jP9k0QB82AdrzWEFRnhAVKjLCeWqmcGJT+jnMzapKex
JUogXbT0r5aFsAD5vgvqSD1lnffMXmusXsKQ0b8j0firs3CajdEz1a1j7Y17lqlbiQQGvndvOyDZ
IwzRFCt+CeViZ4mU2EhMcD1xfFaFiLKIWJfYmkhLwnysKiRmscR2K+kl9gNaryHSXpMOFpBtbYqJ
iHJAC3R7b7mMrI2VMizNrPB1GPXPLpkZPtdNtsZqerP15Z1Gau8gxmCWOFH0AMpdgoNHWNCq4CfF
CIgvHlaMdbi1ZgmH0K1r/jf0WjQy2SncqdfJVGEbR4rHZG1jI0uAdN+TpmoKvKSAym4KbMyUQC4E
5J1CQ22MLanWrEFjQMoooluqeDciRh7JObLC5cvfSzPUYGqWy/9977+vAkuu8k6FjBWXbHebM4Bv
t89CIrAWIZA4Cxe3b5fg+dzlMgxi2GZF/k3KUXhygzhZyjAcyTMkKdKkGEzocRTvxtHkiGlonFdS
8GwVKo1V6yKIsLNmWhelnE4Fs1hrmKwtyLb3qiE1VyZ4TaOOHIxwWFq6Nod/wiaaXSY1Y5tS868n
05EXlm/a/UK+9Kh6/8Kasje9GeX7vOuvuQuXdnAdqCfLV+hSzf2k4m2Bb+DaJoBtCcHLvsaScb+d
vrgkY/+VLZURHvEHnGNgpPPkGMrCe2cOa51qjAdlPH/o9ci5IcyiXSBd3vYkz29YoYict1tt9/sy
cc2Pdipq2HUwxNBaPFdNcK5mNb4htKlxdZm6sWJQJwhrc33uYNo7dBY4/+TaAYwKTTCJmYMi4a03
9ODP3Ed/ApnS6MyYeDj8ZRm63LHGTF/VaXzhkBWTq+6Uwra4jMg3gTTo26BuzCXfC5VNZtXXhUa2
SkUMJlfx1si2uemk6exCifw6j8ZTbyVozNkKcxUbl0IQ7CZn30B8tsHJB8l86vgqgigxGdohdlzm
7lV+mNzoQKzIj7ngivGzYSgISVpF0Lu28CqTZuFNe+SFW9J9nmTeWnvRjrvAbBhLxDNxLlYcPBPU
l8DxJZhrSrdLrR3Nro2UlHpSTXW/YVa0JqbwC2HacJDGH1p782OFnfJe1Yk/sLmAV6mcnd3WaqdA
/MGN39lu4qw0ivRNpjs1Gs2bQxlMa4x3qMPMs4po2/psw+poxzbeBEUWUkHRREwVzv0lI011NXbw
Bm1cCb3lYunjQdSuvhlmQGC5+ihnGy3ZbHz1kC83eUhJYFluCWiMCy1NLjncgKFiOJUojia/33NS
AxU+yWl0P5LO3FVF5W6b1KSv6l2rrI9XVT6Tmm3Qf/IUsP8RhtoGBO3rEBpqX3ShTlwIwhf63Zuq
KXcTQUMobwLIGrg7OLF8uWFpYERxnXck8fupNvK/PcuNIU3rGhWkrwXZFZTAynLCxXYc+G7leX7h
0TFF/kI7JwAW8ZUwQtqgwnvNnPafnDgWx5zVdqWBl0gx0NWoX+662xX+SDhJGg6fYppuhmrPba/y
bQhr+JyPJmimegDBoFxmlkJRmw0CNkRqHCF9nAnDgHRVu4TJ9V1x+n3ZdkdMbRT7hf00SWvRmXHH
6wsWcBpeOw46+6Idg2uKe+G/i92qDzQwYostcBVNTvlkQ7KEHWyYG4uWCMA2OCa7Ohuzm6KDTAk9
bwtZ9rsmS5/ymOSKFecXBrWaN21Vy/OukQSyYpozwYetslNHqokrc6q9Pvf1phEJ9Qivfy/pqGXb
ZOHo6zwhkUU3Xsa46fBiFX6/XH6/+r/L7/fACmJm7gOEnVpBBto4xFCjBMqOCg6iD63O9fGSg8iO
ybDPZAhvsgmdyg+NGK2Ts+hJTXSrApXzMSbwYfIk3tZy+UB/L3baBz689uNkm2IfY4k6dtzqqqHF
t/IYGpwTo9KQPzOloPyh99xVDCYSH3SphUsM20c8jiwbiC3wIFu13+oDRgNV1D6OQkw3qIs9AupO
MzxjMq17K0e8YVyheMNRmox+neF8XIeYAlAUM2dr2lyDkyxQJ1Qo1SdGSifojNV/F9jUBup1TsN9
aP5gz2+3ieUsUtuZxviYzL4Oz2dPFPjZMscEOaH4O434/mYLec4g1hXppNjO3gc2AZqkqE4ZkzFP
QKRvay3fqvPTNOs/qUc8K8q0FMw7WZQxlY1cgMTpxP8EHS88ZxomyOouUxgCbbYftUoMu6r9KYGI
PTSW/taj3xVxBxAo3M3GHz12QFzNvK81QqG1dKt7NGcoa8hRTGR7TBN9J1Ew0SpYt4Xhxx3CeUmB
YEm/qRCg5SNmhnpHcCQ9fu97Gih5ZlW8DBJyRU0flKEk2NkAdnt+qio+mqzwaAEchr5DNFUHzD2p
7j2ShRIGwlEM/psa/D6W5g3hzH5C9eWMOe1zgxxwczxqg/XgqezTCMJ32ZC4MwWoI4qDE/O+tR5Z
bMKWgFDHvSHpLVIBv4DQQT9HQyRlahHgW1FTSCv4lHkQS0sVfBOxdXbd1k8wN3dOBx1vQS/O6oUp
HGbjYd6amobQtPctOd3GXxhG+ZAQJ7sKu/gliscfvQC/VuM7tUtL4DELDrXmfmmJhTg1+Mp17DZa
M8CmUd5B9chTzRsq6L1CFuTY2AnN8oGMwrlOd6NR/jhOvYNDHBzClrcwLq8SgUPYUwh2pcPgggiO
cdIeq2A32GF/gBfwPmgQk4zohfuEEHoySBLHeoazwq5UGbfcIRWVfWzvBfknjlbmCzDULam/lChM
QQeUiNKo4GAqqJWJUit0Yj8twyc3q1nhxmCn/TM13jpreZuX9yqKWwKumbfY/J+VU/0ZhqvwrCeP
M+mKzf9QZ1EKu2BPshA3tM7HANiQY4Px3gB7i+w23gnH+y7H5Cmqg0clnQOLAftYxS05DJzKlVG8
gyR4qyb5biTv1LknlD601i1s4TEmsc0QlkiLga9aqaRJkmo3DCi4L8gFCrP+Q4+4Oape4pKIf5hf
vNocU6eBux3s+LPVCIVVkbOAjNA3A66oOptBruJI3j5S11zR/vtVKu6x0NXOjgUd07I6oZPYy1zn
brP4VPmAcEnCy+M5wh9Stg8xyqEhFWeLW3+l69YlKWOduTxF5qSbM8dSfNd0njhBkLfHmaFoCUrJ
HuwiuAtPYwvTOhqXgbYPZIngOSOEjtrFUfQ0olADIMQblJEe3LXcgJYEWBBg6aSfyaeBEXjpPgXX
QQNt6ek4d3T6rTJEmlwRH41lDqBZsBId/z6zi4VWi+VWA+R1n56TPGrXL+gcYLJ6515A6xsB3rDA
v0ujexNNtSefm+ZN6610cDf95D6hGtgUtoWhW4SfTin2jSBn0dB3oC4OU4MtpjIKA/Mq/1kCR3dG
XW6lgSkxIx/AMcObl1QHF0MA/hGYwC4Zi/iKyUB3nrxbBUxyTcYOzZr50c7mH1WJI2Q5VIfI6yzD
BZcGGj/pn1rbDEmA0c4aXCrZGAQ3B+d6dj8i8A6T8SUyvFda9cmq1iHmD/5UMdqmccCJXy4nfXQa
vlUwgA4Y3BE6uBIW0mMyd1kAekbQ8fzlFICY5NFF/7pSgf6XFCzXOOdgx9nCQIgupL2EsXzmuN92
Vr71wduk+LOMy8MNEadL5gapko3O72q8AMkDKijQX8ZswJ5EIa7VBuk302HucU2ENR0YEW/cDuuz
6m8NhTk1NA+pMGkR2+WiKhzDrUTN3Bv87dGhcRQ4dzCyHIceSDH+MhTiwVFW8SFLbH6J0TwV0Mjk
oA1+YI7vbsHdMlLtE2jn7uypAwNkIptu+4dsAfKwYKH2/Jnpn6OgCEmDZAc0WYnpN7Y7KyvPY2H/
ZBj0eEPEarJoX5t5/u7iNdoXLH7e5H4lte6BkWHs2D65hORhLgMpl2CNo2OJP9kJ+UdJKBkYl+B4
DrL1HDWEzVahvW0S+2u584h02If02kAN9e8dNmZ0XTpbDwu2nei3IakeIpeJaY6g2pgwJTPPaM0l
uhIL9Srf0/z4FJ265ekig3AntM98SE0hEEWSpgCk89POeENNtLOTBYW4nvv33roDvHwTkpIzZuFb
w9Cj4l5+ojT7G9pruvG1Orgdbp241du1q9scsQJOOeMuPkjhwgRb5MUcCR5S4A1eNSz8E3sTCOI3
5Qgou3O9fdu1LaU2y2NoyY8MsgsbtOamyeK3r5gGzHeBrRWgZ84qA09MwnyJzQTgg41iOX3IL9bo
MWMxaIpV3jnicBgTQD9JKjpjrnzZVfsmKAi4MX2GY5uuxYFnZxbeT8DN20a/lYxr1vVsYIPWixMd
jQXtNDQbei1l/1i574JbvWrR4rvPE14jYcGMJXJxgcoVfsA8eNVPeCPsHjdY8uRU6klimojiDno3
vd3Ue3XmCp2Xi5LGah8Mr2WPBwxIpfTYAxHJvR7Siv0aeeSYBsO9trVtq6Y/CPrlNgjxviDPLTsC
+ioocvRVSRMraP3lGZGoSn7GbvjP0k36YiTfxyC2xaK5o4I8e6Si4mVniCT2KjHvQHTtgBXOc8Cv
xA6Ev/ne0aIVmCzS8LOMwQbIhMmeZewrJleZXeBIKY65MM91ngGRAly86rLxXNvZwVPcUROZrwsL
YoI9su+06++yMkPWtaTjx9G359KwyQf9tQ57ciONDzdtdmkF1ydR3us4a49QseLkHXk7PTfhHeIx
/hejB0hHpEbWIEgGDL5TwnWHf2VAoVfZdkNHB/v7bHyrCfpTjh2+JpTBSY8QY3II4xzKAJOJwUdg
UDPIGw1MoxOPjqcDCUiK3K8S49bcJ+RSg8Whvxr/Ae6nvK3yl7nxQNZYALwMDzrHcamHS8UMtx3k
ofHKl2iwPg1RVcdKKmwgM6zNIXMfc5s2mAUv24j1v3kNTmAwe5xR/QLjt+xjqezvMEwnzOconR3T
0mi0aSMz8Wo/aHi6XJ3tGRJYDDOF/g6Cy40du7DXCVr1J13/nk3d23t6/2iPo70rzZCpmRGQdTfx
OdkSNFjZ+nMH/QSlwKdIkhPxG46fRS4RjMBHyIdGbC5hj5sNsgbP1S+9FEdlxuJI9tktCjhF2Zoq
t/z9lbEYeL2H1IIi0oRNQxOUUsDT4RZ3dn90OJEmfbxv8zHal+4c7yjwF2TnA8IEzx/CIN/1/fiJ
6RdKuFWBrvOsl86pw3VrhQY0zmGjUwi3gv5j7DCUB/0abktOJFDRMyRlY1jiIwFBtzPUmG1VGGwY
UvQvc6D9raFfbboaL30Wi3U0MY5GE4lfiXMNglEwklY0OOc2zekRWBrthiQyTgif8w3FfLRu6uxM
2F5EsCnn9Qo8jyixr/R2X6wpGDeuZf6ptKCkpycQyLJducmdgNAE9ICiTgzTi1MCTBgVdUwBAEjl
/b+hRxWh22B6Y1BXlGRMbXrg0SOPKRtZ6CI2SUOEsHA19bldZyiVQbQ/mX1yzzR0qM3s7qIS8GmV
ta+y/HX6xx+8+UhfS0QCeVbfUo+I8BmqFMmv63wqiGA9RK6eRGfbpekw5vs2tc5xWDv7cka0sJyb
3ar/wZebcDgj9042d6i3i33A+6bNF26MPKfx0ZulrztMbH4v8/9+9fvy//sjVapghNZsy1Hh4s/g
Ny6OHXP/uGFH70oG0okxA3BEQ9emT7UAEu5QMCDLB7VrbvuQN9EymD902jgeQ/RUscths4b4leyj
vKYwpfvSJoa+xzItbsC04+OCgZqcv4zOPFpY7clKzF0T0hSPyuIWCG0bMmwkyomFyvDsi5uOOcP8
tt+MHckgTrcfZEj8dZQjOuyGx8KVBjZYEwgiiYIO+zq3ClYWckPAOHUR7qwSG31B2RFZr5glXtRo
XOLKvJhGf6euh0Guk12Eyi7PdWoGBTGjBUAhEJ5vLK146ER1b7ijaujkZu1xosYVaDfBxaA1ug4E
ymHM/do6zBkf4Y6qpDxo+JBxlyb/IufWsbXuitYB6iytO4jeL4y2z2kJDGA2hu9S6xXINe8rKEDH
tEcjMiCPj0+qj/WjpxqG6Mul7gJ6QEXwdx532P84mALjWiNtf3ANdcRa6ENKvooIMEjZEpOAEKQq
WIR7jArY92J4J+FF13MQnV7so6m+9mH7kw6DuRfLCNt7UBPyy5GFbFvMCFU8MZyUO/kdrB4ESk8I
qBgtui0LPbBq/D7YIw1gQ4wlo5aURhU9a531RJ2BGGWM31IyPWH+3KYFgdswUyIYIyHZvjujingY
tKa7BTOG5qAY/3oJkwFvHvdo1E9BojF7KgA3yOpguMaxaGCmzTTVa6s66ktoyIL9NbX8X1fb5zGa
mKQ1D0kbv47dfDAq61YEVxfnHjCC4g7o4NVWes/z85N0MSMyiYC8yTTG1zUzjndoGmgi5r7cqJgS
pl9mdvBwdYrZIC4/gVPvsDTQ9sigNRtWDU2qqFahF21cj4lbPhp35vc40RQNOiJ484thOSjdcGtZ
y346sPiutCAWPs3vYlN6n26IzSX3OiA0Qc93WjBsQYHVpo60pyA2P8opyAl4HeUR2AWIzAhbWxDv
7cRbkMkolALNq31h6bR1fr+0ohR4bN1BBQs8Z5/q1rFbWqmtqHL/t6n6+9Xv97zDoFwPVgs+jcJw
xpNVWhfDLaO9DT6W53VpNoXmeLWE/W9gUEoMMz2o7n8bUaOoQFtONQ3m//d9RVrJPhiGPamE6XCy
mqny9dj0uzrJ944Otwjab1PZb7i54M0YG8PVXyiske4iakKqDUKwtoDbgG3ZxHH+ZJXTm0z1Z4Pg
CNZbRnLErCaYIFa/P9tIBOe/nPgWiHbsmFFYb0cL6HZRZBbpxVH51yVsnUSE0uITagmnUy4q8Ar0
KIdKoNuDTRaNx2RlyWemBh13RThiwMfNtGSYN9A+unGLwJ491CSFda7pEOf8vLXO4tggp58KcSTi
OTyMYWJvmCmdyUEatHi+Sa990Wu7OS5Z9Ct7iMlUEhWwep6wwwhqb0zMBVaNexNvKKcvRW48qr9F
0oYxn6OJE4h9GDlMnnoO6jHqBfoigNhCdZ6R1kXChYsLArQaZbmzqpHVaSzGA32TSxAolyE/qeAL
Dh0Ji74lprv087ZtyQTxomjfusxrKV793ws/sPzvK3P5cx5GtzW0eyB6y8vfy//9ud+XWjPafPjF
vkQZ5VPZq1UlAgy8M0EmlXMPMxO39f+2aSvShf1mufx+7/fl71eoP0GFTuPx95VkA/jvj8nfPm8H
VivKDCRS8eLNWS4VRjK/WC6/L3NM20T7ATMq7MGB5zYCG2vxNhVNiB+shu7VzzQsJn3474eYy/bo
LT9Jc2WxU513H1TJpGtoMt1nbq39d3GU/hLBg17aFEudsNJzGzIF8eXwS/DZYz7SoDdNf8TQfKWz
KHaBy+F2nqLdNHLGN8jYqmEWzorgqWG+zzp8JgYv9Hiwu9uAzU2oMwQmAjGk8fkcjnJPLBCaw01k
G51fUTPpLLrEj81/yrh4xL+syWoXjq6zDeeM0dMPMGu+GbpvHkF9ynYuVRPdeG9eNcVRuR63UVpd
5oT4ITHxFxwrO0eJNu9s89uc8NpZ/fyVFLq70Wd1S+mBmp0X7buRjEm3NPbtkC5oOv/393Da8tgX
7YG59VdbjjcZQOkzDcuPg2knBOZKZf2LJbe4lDNpYTivNxI3/f8wdma7sWPZdv2VRD6bdclNbjbG
rQIcfaOIUIR6vRDqDvu+2+TXe/BU+dpZgA0XshKZkI5SCgXJvdacc0z2jyMPb6NftuGraqlxYMvx
geGRrZ7DMasiM8QxCbk3xRTmSN7adH9uSgpRrr7L9VadvVHzwB3QvdCZVxMUHE8Hs23BHCTuR501
PIsAbwxFfR0Fe1KCCxPv3poiiuojr5sri/xmFfPLXIRTv4UqcPBrbPWGG76az6Qd9ywPhgRMsh45
9TpwfnWggM7Ahd21NgmxmEL5oOC4btCWn+lPSQ5aTbIm8tIvnt74vq+gIj9cpb9UHQjGTqj3Isxc
4mHduVZlQ9xbhNcwi7fkd75g6wNwrSti6zU1eK75HdoQMqgo6raVe9WmV+HU0MimqV+aRXqs5QNH
OiDTkoHX0jNna7kOS9/E3Oc6szjF0uEOK9omgye2BS6Trmm8WaJH0GqSWAyQU1TflcEvAkQrwxa8
MczhPZ/rGLP6qfBINRC+pRQzNneZO73FtXZsA3LxecFBc2gwOkV2R1CAA+JvITvwITeGyJp4J+du
loS2zGjG21s4y4Q3y+ftEbMJdd9TuPfG6Q51ukOiBMrpxYJ4FI3KHjbahtQUjBuOSVbUMyuV1F85
nEFTjPu9Rw0ESjbVP9ZrG7JvagX+pNohK2dovrlpT2XrkjJUECbG5qXSNIa2jLxDyWpxpLMSV9R8
2oYrNBBFXMAaYNFrYL9PCitbeVaxzZvu26zqcc/DGcUBmpkn0XhNaGyqj3FZDV6+SeAHl8OGXByy
k5feLMfjnKKJz5bluFGGZ1vuprmMvQiyt7DX9a1nj4+q0lJK5SgxT7NdT931Fpi6uSjBo3AmG8e1
x8Iu0KsNmj0XGcS8VebkwFULn15sWPEEOUk3hWW1HgLgeq2z437MKiaKo53ZczET4C13Veyi/eeU
bVkua2I3YUKRV83iAhRGdcr7WK76kNyBy3C2wFEaAS6hA8KKNkJJoi4BX8hunkz2GSgP7EoNjrGb
1ow2aWwHxymmrrUreAgCUSILkxIeTbufytulyazg8fMSgNAPejEFFzNLIDg792XF1KYiTNlBK74i
s/7q6eADEoCKFCUbXdAPCV26JcYJ9emqWwPvWAjJS6zLe5eGCShc4Vov97aYWCRSKEdFbZV6TD0t
O4dQC+kuHfxu50eFySM42hczKJhqEUF2B62QSgUkosw0cE3J+aZsC3ZsF/ju5GHlr4Fx4DAFIE0g
qV1Ciwqn0VUnyyVLpVzlrfszHXlsYWSzdpruJXaNd1E2vClGlhE1W998kL9cnDiR5730CMLLIWEP
NXjmzUm/XUUpFRNRzyBLyk7VVxl5GJNYDpkOeJ0un7miA/NGOAVXPz3hwagXrKzo6PPJXYXHtgHk
rDrc3dyFKSFrdBjRugmWb3DgZb40+D9o/LE3nJ2vrG03gyEeci8np20Gz4URIGgbY4Imtwwtg+Ak
rVoLwyy5Iwk5rhW2Wtm8xDYVHo72GnlautaG8VumVH+P0zx1b+1ojDdiPl7kABIMuLTa4AWkQNSb
gScaRwOAM3OpOc69X6YfZgy2lQboB7ij284oPnvTealqm9qggm2XTmiye7QsB0tVYz17WflrMOEI
Ka9ZKasBKseWd0GdKJyb9IANn7OWqG+9nlyA/d0kvgfslZ6O0Js56FXFR061iaUk21lwNigUGr02
w1JmNNoAPsM02TjxJu6rVSaTX+Eon4w+J+PS4y/RyokODEOCJhi2NY5aXBYuZUzdnak7D4A406MV
i2vflhe7sezdYLTF2hHFfV71r9hc6CFCQSEPjjBcGisEUh7g4He2nOgvXm5om9wlnV8PMEMzWrRd
TAxSINMTmkk2nHW3Doqja5pPsqPelMtt1EI0lNA56B3cqyZumX3eaWg4sD7319JAHMIrgftUUmtY
Tty0ypbrTqk5+wZDsjdo7JOa0a7S9yEadfyUUC7jYSgX3cxlnASATi0f7sNxxgh3/QEwJzU+EmWm
UA5vkgNvuDJkcG088zQG3PIn20DbDCok/Ax/UXxQNA/7LIXJzjr9XZr277m5yTZZmbfrUjI+21AS
G2vq9llrsHTOVwJIzvx16JsvWwBXMCSXGG0Tdyi34HGj5TTAvsqQNbdRwX6F6VZndwR6MbC0L65y
bZcY567wn4VuRCuTfAYXNb5InQaoVPU45tZWS4tYlnrFusIFBHBtm9igfcfsPR95qmtu9DCYYlfT
9spjwtkNmYJ5qoiHBQ4wR8vBa03ZE6zdUr/XIn/nNoQK2iRVa9F1I9MjShgCwWscQp60khhjHSbw
Y0GdBdY2tpVl891zlD/WNHrpEeOqm4KH8nP9MbAG5ik0DvSGol1NfXpsxYyLcOKzippglZWoXVIr
njwaPPf50EBwLeTzxKORvbpG6Q38QbjbF7+BgsteH2fJVJBEtjKSyiJfWYl+AxarHqwEIlI4tc85
bqCNRMxu+Yq+xjE4LquVie8d0hSlnETttn5cfddmu3GlMS4MF54NnFtUQHWtCoLxDe3W7Gq8g9mg
Y5hJEiP7cip2RmGiHABYIDJAXwUwl86vfuohf/Nl8jUmfcBar3jsfS+4G9I33QX7UeC8YmHmhUtm
in7b+bMzECpjVyRbHbFvw0KR/Ldy01WrU2ersdBaWKNLN5J096WRLTsNYY9YTEhEoi7uZci+qfK+
lVdPGAB4SFLrs6Jlm1M53OcJcRIwlrMai/Bx0iPvmDTt3QDPbwPmVOwyfNbTYHFBBVjn/NS5c9h6
ZoN8tTFlbbCgL5le+z2A8QyHHPwuYjSINJU6dE5YX2gsHzgjVKMy72AksRR0BBqWC8fWcQMGMnJH
hAW+Ca9O63ru5s59NsYGC7bWkBjFdcrxYmzhbvGLs/YlDfKrO/BAy/EREIbl1Z24bta1KUAxdDyB
hWA0cj6dpii3TlcT5Gn8B5+/L7qXNONhjlc4oEXHUAcIdwGFM3fKy95gaQTbsVF3bBAeXGu8tBk1
8eBnFZeLex71UrJc1m9ta3mbhnPRga0P97EUYEINaN8t2NrHIj8Oln3zrUBSQkBvdjGavNJOcBwb
vmmvlCQIgWUAqYNEBJl2okmLLIbGLc+ywd3PN9AMvWXQQV56AuN7MjK/BgW99I9wM4KdSZM5OleO
TSItuXWCBapUTkw5CnhJeWKDwhp3qe1+w4eIj5rJntMWeDVS3CdIRnIpsA1iudLnIySn78aGTd9P
UNlkY25Kx3oqWX2Z5agthYMmIjr56VF+SBd2vdcafZmrFMWNxd9iWHJdQJnxxCnFw7DhAFAXXXwq
6zIijwMjw0K83dhSoX6TTY+pDH6k1GyZW9/CM7NXq6Cwxk74NsrE3WvkMvvszdYs4BC4wTq9BuCu
3TeZ+xZnrfcgDEGcPK7ve6fuD5lbF5fBRdZhYU4FV/rpUN25mOYaqAx9gJUXZFPNS7JtNHKPKOKs
2nUYEKnG1tIHW1PLYQSvCSSHf8rBPjpp9DaMQXcPTpuOgB1GEYg3IeGwkJBM1gvn0Kp5QdDqgDQ0
6Mn62MB2iWbY6M0lcDWjB1Ne4eQl1XgqeHRhb4U8OhibYcCZ+q68GxKPWEMzoABgTl1EFs2QVL7m
m7G3LaxdwxWGpk49Qkic1XHHXQHHsEoFlCNF9i2Qs0oDIWA1x5XsMiGIbhUZpKmOfmg8hHRYc9rX
oIZ7MfKURbDUsYeReYQjunQ9PFm0q1haf9d0TJl6Aw+dlupkkRHixnJ643M4FVj2C307VDOS9Ctq
hRTk8+icB2wfDNWiTGcWgQWnGS7lsiDIumraH8b4EpR1vMymRtJrnRGsBhoveZts04wgowPqug09
Dbw61oR2aDeF39CWUHRLjxcWohG1lH54Ku34QH0uYefIohtiIFPZJ4e68gB6wjjl28No0aQ0Dth9
73FXSfsdGjNeiCTdqRopUzID5yOtZwYJgEWYaNrOAZXpudk56I0dBy59q2Wghio9O/SkwNyJnnor
WjJ9THtphkdNg6LGDACH2fd3IAjvaMW+wj3+LO0qph8J2l1blUeUpFHYct8gTWalf8WlHm0MHadJ
5/Fb8xuM0Sqtdzmr4Y0fadwOvfSpafRuaUQ2i8dk4JFZzOQck4QTcUCSnju9d9kWSvhxRkAnAChC
zn81LmDvqgjSrKKu/zS8HDqubZkEdJIp2Xp1+VxUrbepnV4uBMKUh5PSEZfMiliXRrUHHz748urh
tUHG7eHOcnrxn7uR8EBg64+9DtqhU2oGYapxa8Ds0GKWeGK+ddPN+TzGN8qhEFJZPrAQwHvntRd2
+uQMWgOP2pRfFUuUY2c8BlNY0DgysJA3nkCn1KtopnlrhsEKkyJ1OHDuc2CRJ20ndeHgnizLHn7d
AI0418d9o1m7qKyeQ1992wQU0lAD+E24fbRYbw4KcFGSfPSDQaecTnexqVe0svnQllNiFRE+BgrJ
CLPHlbN3Gok1N0Vc0fD+BdZ1ytCyC3QpD/YIgg63AUAd78r88V3QGVHwGEflq9fySuSJfhHT3N3J
b5EzTPkg3QxlEyf/QmnBD0Vfl2FtjGLcUwDkbfAqP9W5kexYD4dQN9xNgfFhDflj7We44nQgv5sC
Zj9hgj1Mh2lDNPa9MpIrEvLKiRy5dBVXmJFJwhSFe1/31F9RsXFXjmiiyhlhZHIj4MNqVUYaOUHc
WmuaXnCuMg9BDOSW4MxIHjxFwkRPT3+NNQ2OpjPP7T2Gxj7YFBlm/8GjBK3KOXnzQ/C4yNfsMMwl
lWPP2sAOT4szkFgISKq3u4OFtEXvFJRwOT+ZoiwiqRbfE1qldVD5t6yK96rKOPdiI665XpJ2AOFv
ZN6MSvYxpFpbzrpliKw7BSvIgvUWO+9nDv5wXWh3TmERJwtGg0IPDJWZdzZjurStUUarGrmDO4JJ
RarUFqHIgjUuf0qdAm4SYzJsRhZkg9RjkmJo3lldD7sp5MzH/DF1XKg2hHLsxUfce6dOhsnKy9Gg
TYzStaCxk3LVkypOVaR1qyDnuWHboACaZhb7x3Onpd8w6gAFYFe3tGsp+nea0LVNz/OUuqTqtxOn
iegE6KlOa4KsWoXl3WwyDLiHDi4ENjuxXxI7+PRajFN+5XzgS4QTbiHBJaHhLRrmV6Z21D3msSiZ
KFXm5jBxntaG9g6v2uy2Jmoez29Wh/mp9Cg4MNCPe4AoxayrjrIJNnnvnWizbXeaSkjsTm9476D/
gPRjLxAQgOyCTeOr7BiEyQlbJCVnZtWt+9J75aBi75Qf0WEpXn0U55gj4aayKGNSimcnBU8jzmWl
Q4HuJO/AMafGTWM1F3HWUTmPXIsJiPT3FzFuYq0ahjGPGxCzqo87nOefpb6mPA02hMtAH/jwA5lI
IA9msIXmbX6Si3vLq/G6sE7fgpBZEW9BiEJ6WTRDGyzqNLjJTMWXmKkwlCMcfjW9ZvN+zOrpT8jx
qM90F65zmuB3bWmfq3E4wRkwlhpGhsh10M7NGV/g4zOHY4b+ra0JtTICSkQmk5wlNUfwvVLIBjq1
6TVpdzJWCTHHbNyGhFXHbD11lMY0c5FTIcaQsvKSshhWm0CPXEhtJ4XjfpF1HZQqAOerBspsac8M
leoxm4CtiDb9Vcv6hWT7PrbZltRxqC1hS69TpXSMkOPLYHL/ci1zDznoMwTa6UWY34i3pnKA9kkh
Y8xa7sy77qnr7O+GaNSKReR6kADSUyNjreMKY1kOPPkY9AMdb3Ys4QeagWKiTt0IawOcJ+bdJ/x/
8CvlLPE43srSsnSfme/Ah+8LDjuboPQ/Xj1bApPJw+pOkUgrZgB4GUeHFAsSDoqrqNynKFGvYY/Z
kdSdXNTlgIdBsleMpbwZ5sDqSZulc3YBVcFYm7AQWWqZg+FpkMF2kFgcRVzJLR0xj1x4HG0pWih9
DCZxlF1M82jPdQlS68RWBRO30GRlptQGK2Q4WLguToeu2RZTemVpSvwHa8Nvhzp+Pg4fEkRFamic
xoUIjmpUchkMVBGIZrjTM9nt2Uj5quo3Y8hB0xHLHsL1mtXiKUwYNwYEQydiUVSzyN2FWYtVVDPf
OPlOx7R8b9L5uDnl/dpKrkHBJipWVxraXN5uEq+G/kEQ+ZsQ8ksWsW1hXsexNEYvHXDBXeD0O+oW
gqXvTvaBheOiNeudroz0TK/bxnAV45dV3gcBY/hAGHYFDdZeZyIrV1E/OitDOkf+3+x80andVJG0
9EI6svr8Ns7AfCvUNFCceEwwHG0Dgi6L0OQW3wT9Z5pzPmyp8MoCYo6mZcvZNXBwLZx78FsRkPVV
VGvlppfqW0DfqkJWcLTijcA8ONtPDW5aKuTifU8tEImLVW2RAE/dweN6ZQvo4Zg2iS/3aEbL4Vem
MXV34IVNrg8mLm/VDBlvSw3prDk0UER4H1MI4Orlc4pqyQOpt9czA4NbzmxsTCMYhZ8S8/Wjm4Cw
kNZTkzfZztTlr0QnHS/J+CuDICI9eHvqyM0gYOUT+s+0jqIhkTjHY7aPu1osYw28lOEa4579I11K
am9bzLk+5JK1M0J4bwAva65n71LdQ6xmURnr+InsBu+bluLRK9CJCC35G0IBT6Gjv3mZ86V091RX
5r0xDR92moDUJxbHUGj8GIJDHQwDFF6LyE91Vg7Q0rKFoKaVJD5KrtA+BlNYkQsEgnxoeFRtbDAT
C50nQZ6k7NeSyN8CKXoNdesWNDDhdBVseqQh2YHnMHzgRyyM3bXRELH0L9TJIoFYGOIbvT4FkfNu
guiGwSIvdEB9k2u7o9T6qqMFb8oRdc8dxLHjXYKcMhWLMWVHOjKbWhURf6tGtSJqTaPwHjJctCg8
TjmYrRwLEbgQnODyZmB/xGHS02p/R+8SMGP/o3ZpInJG9YONqFrjWVvqfbMXIiloI+vKRagk3yBh
3W0XlPElCI3PMeMilcX0ERqolX7a7o0ReddglU6+fewJuPBPv/+Wca45YAXCRZ9zF8OjrqcKIgxG
SEdtNT0lOI0YteodbzOyqzll0YWdgrt1S9ZkRok6Tm3YuEyrSm19bbz0JXdNGkqcXVTrnwaPpa1e
QIRomvqCyTumVVuYG2eokQoDloF2l7lzYZi1C0obw2/PHSQs4O3zLCCXNYYXvNH3kjplvA+w8SrX
3eQT+S6pVLHFlfqR2Lq5LXC4CjKTYcerOrbOFsH7w/CwCcXuQBOBDYxJVuO30WVAa3LzO1bphRH0
qOEPXTh1rI7UWFT7wcxetHoyDrrF4wX30RPmSW/JThh2Z1hH54ToS9WCDJFqHG/aW2GZwUrTR7FT
Ea/e0YL7uGozaoujtjxF/L42VTVl68rLIOYQtgqz/Byn29AEcumVjIaGsLS19OReb6Obp3XUbsyh
KBAQTBtT8SuM+W7zQi1zu0/WdX4hS35TseuvSvEiixFCYFCeAw+bhTRhmPaF+M7S2liGLo3lJled
1nlyVbXcO2qRGovEGLeUG7om4VQAN+Ra2NhWVfAuHOsbBRG2TsZRutTibRXyunkzIcAwcd4JYdwL
SQdnJmxaNtovaL3TeiQ/NQyYCIRe3egYUYzwWDZHpX2C8IgQd2JYoZWI70qJXQiezRqhkxK0VNeW
vN4cPijRQ74ykLDtKLwD14atG9D7FBPG7juAH73NHpqcJMgCPdglbXSuO+ehKf0ZOwSWxEX7iepi
k7fGm6sq6LkArQituAtEtmzrFSGFBQFvum6sWBFm8a6pQnEhARz10r7MRQeQ6eydaXISSrL96Pp3
ep5L3nVcfroegz9xrYvEzsw5DzvFnv0T6EtnglOPwXSJl+7WdOh3868MFv9E4zajElYB8I+xOhOm
nAqW0xwiG1Zglkc1HLJiG6+IYiBT/+5q9V+y2tglY/UaI3pMmGZwuaZrWcMFGSz0fewPCzb7LJU1
pg2Vu3sHdrRdYIySw7DuW326sK6f8xVd+YQx+b2OzH0EHv9mWeapqvNXvFLh0mcZjHmWIs6KmXgt
MboJ9dpNrbsj6wZ0MMagXCiOmwFlz0K7UWWl348cVjwpyw0Buk9TJJADAW4cICxaS7xF5BxC4wI7
5Vd/1s0mWqNccukQXwBDqeN4A/AC7AiOGi8aUQ3M/FxolaSAura3MhNY2VDmeWQ9uKZF6t1Y2R6R
U99IMWxOSbyVde1sAATiYMoLZPuhck5i9v2bvQX1rfdz3kPRzwCKgAHAoiwuj0aqn2gHJYmOf93U
2NshGLe1tysoZmBy0/atHdLRebFnFzovi2jVb7s0mBwPtIfM00MTWDzAMnWsC2N27SVLI4T5oDft
Dt6uWsGho2UjBrErTDCobmXfegBqDfbkHUVveIuoQCFEz0RGswL9btxhi6jmhmB2G2WbIQOfucQb
9W3aRBmQUeqtbVJeNtjvImqyzQSMZCUq48zGyltHm6El6ESBOTgvuwSijIMYcs1d1yKlBlT6rQgz
vGFM5z82dlTpzuxM7tdulVHfopTJ8mgLFg9cFs+3nZb7HIjbcRfw293WSEyFmrZtmPtbCmt3Yefj
RLKnaoX1YUeM44F96sgABqKcBAJJgIHpAXFjMbTIs1yzV1o3MwoGWFgMdnyp3UQsG6qQWTqwD6MH
VW4CyyQxUPEctFjOk1R6J4YKkz4r3kMMmpycNgPqOvuIX7YdQfIb7Add736UZEQuFG4r7cauE7Zb
GT7DYeHMmjuvI7zC1TTLnE5ScVTmLLIxSxL5E7LoVqeJgqLpI9NXvvcG+26uIOBkY8NHc9f66ImD
T1h7YZbFmTMQhSokwJZ6l32Iimx77VDFOYjhYOTDiziBx+i34KMR+RKs25YDPN5Tp5R02hrIhEaa
gU7TMqXQDjOOCQp4OeHO5PgPb2ma8psuLX87LvXMjlad4vAM5sQ5DBNpNZqlN7H8VuA3gGuQj9F9
DC7ozMusGQ5Ow9pbStthP6ljLSZtQSpBM4P4MU/F40gcnvr4ZK8lPpeQ0L+S0cTovFPteIqpSljm
8Wwv9FhUZQDKTJsdSUlMoivhoKW6+qGthXYTpIOAowvrhmmABaEP67TjsgwMsUiZWLWcKX0yUm3l
aANmAm4mRkIG1dz0VnyaUq527Oc8aMrp2aAnNB8S4N3mcKgTbhWOsJ65vwXLsNHXTu4Dy8wfKrRV
WNY1pujaAobJfXz00tcB/uUqCU6eYX95OnhAqxhXUvYXBv6KVhzenlPvrDKveBaS/jxX01EEBMv2
sIWhV1MraIlmFXg46rjx3erawywPF65gUZBEVEoRt2A4c+Wl6/npypalVdXWKLD5efDJ3zDSAOcB
GNXFtCzbxVpnsYODT6ewYg3egypaKDQtro06iDEMuxgo64iHez97bW1O+qb2LSstApHefXNgXI0t
2fCRZf0K3v9OHOafM00FJJz02YQZuvBm/HsW4ldO6heclMzWRfQlcCwZTfFFrmEDWyCgzSW86xpf
ribQLLUx3TV9LfcIztNAnxmFwmKk+J2Ewr4gPGviFtmEFa8IK88H4JXGOhrgj7hBc1Ga+WWCJIbt
kn4ZKcCFyM5fZ6uqZ1lcjY1k7Y+tUlgDfoG6o+jMJ03hgZvcBJIFQUTXMbxzbjphoturtsf1oxnp
Zx6jvgy+o3FDRZYbPCYk+FPMWo5HTr/A//bnH//xj//8jy/134OfAkz2GBR584//5N+/inKsoyBs
/+1f/3GKvrC+FL/a33/svz7tr3/oH49Fxl//z0/5v36h+dv5r6/Lf/5f397qo/34y7+s85Y72rX7
qcfbDyT59vf3wA8yf+b/7wf/+Pn9VR7H8ufvf34VXd7OXy2IivzPf31o//33P53fr9M/X6b5q//r
Q+ePjD/1P+rsJ48+/u3zfz6a9u9/WvbfbFPXheM4mLpt3bP+/GP4+f0R828cRhzHk4ZOyEO3+G9A
z29D/pDxN1M3XNPxhGFYmI3dP/9oim7+kOn+zWVuFLotPCRY1xB//q+f+i+/vv/96/wjp+28oEao
+fufgi9U/vO3/PunMqUhPOnYwtQtUH+60Pn418cNhgyfbfw3V9m48kKLEH7F8YgDlGvkxTOGoO+y
DZPNEDZoWZkdXiV0ulRGx2Byt62eaWvHtfrDpFk1jTvtVdLBiuXfWw8Mf12nxwSkZjy5XmzpuZWg
obLh9PtvCH8Ub9UWfq1GXP6Pl/1fP95ffhzh2v/+A1n8z7FNW7el5Vqu/OsPFNJRYBtlR8FtIV+T
IntlLwstq6XxqH7FPM6KASLElkIdMr4FfTmJuwuhQR0Kge4+aJecjsEN53pCaVlzRHxQa8Ow12gx
D2PQf+vwm1qIckQ8OmtpGyZbuKl5QPMbSGRpxsrzjFOC++CIRPPujeNPMoRqxY/PtBBo5hF57L7l
lgsPGuEtZwWfl/F7KOyjMNprV7nZrpjzLRbqNXqqybCRKmByIenGNjoNPIFhiP8gBVMMh6PL9Bhc
4Xd8G330UnMMWMCT7FZk3Z4gsO8T/WBP6hoNzb1VF08shN6j8JfWZGeQJW3h1nDBke+xDVAHBrYe
8BE5nPhZMuZkjr6b6uAia/2iKIvmHrcMjPe566FLTxycvkTYXkU0vGJb3pdDSwDaWrdxdG2eYgaB
hIo4n7YJiGhHxKQbRX2/olYSSKh2k46hLshMtaDZ7r0DN9EVlBcbUNFELW560V26MbxBWdlrsIJ9
IixsArZDZx3HejyFsOi53s7lThvLOwyZ9DMA0COcSW2v3HJ2Zxd0anIqhXP/2OK0gA1ywvbzaIpV
Eu6FSchaI6oQGDjTk7cMwDCYyn2WdnssIAeEvkdbPKSFey7j6gqjcsU0tPPKcFVk6U6nBU9MH50J
7qLB+SuiE8+omx23L9WUXqR/7Kxon8HlSBATqqrejuEpKPHAjog8M0SRgrLz/MMIR9sXAdQg5+B4
6Zbiv92oaXelW1zdxr3DY3JSqP6+Uc7H1Grv6tlb7ZnwzeqFwekzN1DqTGdDy44e1ewAzC8tSt+k
nN78rH+g0mlRF9Z6yMd9OxNFeu2MznokrHyi/W0Ta8kqMPsdXis3nE4K2C82R/MjkMar07ICbtmx
+WD7FxzoQSbi/9GOVWiekkk7SBG9cOK+d5uE1KZy70Ie5mnA+z/x4dV795j8PxNT3VU4AovQ+RCR
wuDbknyb/HgVRf5bpbH7oREom/cf6U7LkLnpsgvMcVfC/0dB2aDU7hE2sfW4e0UMGdilno1Pmu98
xDn02iGHbDaAw+qbGvFGf2yH8M6lzydhIJuJODhddTJlaI3LJvKulJWi7ZQPhnh2upgOMt79NWnV
bCVwD3qUcyrYPIUM33DqfvlpfIZusw47sbJNdY6y5plpl4N1a/5Sk0WOxHBOGy9U/3w/tfI0f4or
sJ2rOoNGkDCb6Cc9MG7CIUec4zf2zSev2FWZfIdLt3PZa9jh9NFY8UfoyYcOI7h4tPp+B0v3AeQ/
7EPvPHX5aVLhPvKMRRnUVCPAtsuziqAkiAgzni565oFrCI6DU6LuWuvGLG5BwWrHzAgpjSWl3YQn
hgSnBFIPXm4ypL366bnr+0H9GXXda2kfPGtrdc23q6svkGv9EizstOg1dV8XJikeX/6SdnkO9Xau
RyBrkhkJDr7M2FbyBcfZKyrzS4vGrUgcE+qjtlC/b9iYD3NkykvlaoiqV5d6H+ien2NKVqerd8Rz
dkGRvasyfkxz+wXo7ENo5WtfCowF9oztOo/ccyKGs76ljc+qroYS94VIr6UXPYrfw2yQ7FLG/UXs
rDuDNikVjndd5l1DSgTnl9Avs3cxvfcwhWadnVCvSaWrZBJwZ4BT9OG17YNpyjsx9aRKp4MZcJBX
ydmOs2ur5evBpNrOfa5a9zH03ddAG2+lH20xb26daXxoAO1qCvYrvwiZJA/Y2U/cA14a7VZC6Fpq
/HAyvoTAcXZk2/pIAwpucOYLqAUgtYmPwNo7Q7MZq/Hie+Y2w8qiN87jnAPVafhgf4fMa8cvIa30
qQrvgGTsqPpxi0iDUa+OQHlO2O+OWdkfsQ/vCvCeVZcdASXzWypBQXIDa4du6w77UU9OeeT9shTI
QyuazgRgJQWheuCdvDa/EEpZNaY459KvOMYaF+rLAHxssD7cKA5/1eT00rvjpx0CzWxbPGJ62a3C
/KzqcWTu9HiRC+2aVu4hTvZ2GpxcT9wrVFfHCp47H+IeSkNOuzBvC/oo/IOjMCoaj6zv74zzOPrU
Y3Rv1FJeDZkdff+ZStEHFsr3phE9wR/vxwe+tVNtw+szgQYV01Pk60ikIDl885lwFSIQVARuXOXg
nGvDfyXpidnro7hz6YzyKZOI43jTus5d1vfzA5E131Od1GuRJie9ewQ5sAO5T5jA2ytn2IHHUWwD
gi04i6sdtK8Uxjy78yqtcSzuUOO4bVvKs7OCLkQGJFUVq8GNR9yZxnWgbQaEM26UCBCuUMOLPeJn
AlSwGDT+NOPQc9Cah0iDUFGfzTx580lu63b42evdzYrQpTJGs5zf7ejTh0LquU9AO1fhLW6yd+mU
L5XNIyNPf3l9+CjZ4obm+xDqK+y676rQImxdBKmTAKvjUk9o/7XjU1aoS285tx6WJtWhx8nQD3RM
zs/7wBgPQTJ++SXsuLQbjg5OfJOXCFh5GvHl3CL/zELMsSVArEWrtyt3oEaiotfU9cO10Kb7MMdg
i3lwNUXddRLdU587P54Dvs+e8ucq/5/Mncdy7EiapV+o0AZ36M0sQguGYFBzA+O9JKG1xtP35zfH
rFJ1tpXNZha1KMtMhgIcvzjnO9mOXEbwMXemkFf4LDcvax6wt9wYqCJtrV6+0Ek99b+9+WQF/x8J
+YyInhGhHhwSbMkuI5eMv2LxgBYRpPdpi6Bi27k5mX7i0e4I85nj7DTmbNns7mab2puWzk+1bHj2
WLtHQ2/eVZytqVlbpjcxa029Nh7qNrp27NzpDt9jRj9tEFxyItonFsckgbx3KbF4o1NUS01SfxQF
ZYrlzMw0h+Cqa3ZxAdOf2OnB97rp1FqVf58LS+O4sL/IyUSV7GjnwLUJ/A6Y49tJfwi94YENU8xa
/UCVV++zdrifmPZdxyb3Tyn+o8gwwQTl5jbkfE38dtnmAlS3s/bbpt45WnA1IfNv0OU/G+x5Zsf1
l9JOWu5ASlfdjxj2aYyOlFF6HMxd5eRXyBHd0SjEPtajmL/BYlsPx6dEMFeYGySpLDQJD2OLE1rl
QzJMT7Q7VHvknqxMP6aETD6QzelbQFq71NXmDXR0KDveizYF9ZawxJ8D8Euiq3gKgZB7tZpaAVYY
3sl6WM4zYelUdDgsAA2u+TmMI6LacKl2imDb9FXVkwxbFdEZlC3gU/mMbJTLT8dgJkKLfU14MxlO
rTWyFsmQXodqrODbacOswLrpQ3ahQVZUk59oeO7KPkYUomknhKvJGsvpN8XJ49zYmCIlpE0yhBYx
c0czA/eJQPA1rE82SvfFXJndeiannu0hilZwiD7bVtwo2bOrZj5da6irESjdgGAZ69s6YysXtRiY
bM0mPyt/aMYOU4cUqKpB5+aj/x2l+jkLk28NhdKaxSOFmGWwQMt/UL4SBtOnOAaRNLGr7netxI9Y
sd9ZbCKdWYZJVbQgJuK5JGEQM5EE5qL5u3QmUBZVTk4Xhm0tfkBQGEA8adj/5wi9GVR+WCGTxnoc
V/pwoNAgC1KLEDuQFESKBWboymYbkfdvvUfjUptsyqYFe2dzAcKxJ0rVuxXDXGFFBKpdoWyLarzv
od6sk5BpHgO5+GIg6mnCZDyEE5cUgA/n4o6Gc/Hdicd/4v4AiBqtZKcMxy5IKGAZEfg7ka/7NAP+
Gapda1OdDLVosuhSvRQ1f2fnwTKuZXlmIp6hjM5AMPsJqpkOEZtelQ3OQeMbZxzbNz/bt64OppMo
9h4w+x6EObvXIhJrbUSkwUL0aSADkQK5vpY2mgTN0j9Zsp7amEBsaKPR0kURhHfwEGbvQqKdKZ0Y
TJPOtqNkKavcftwrri/vq23ql845nRzUowZ7EdIpoDoLAg+d8ReTUd92ceGgAiBVu5jtR2n5hzDN
G1Qq1bm3aCJdKznXHDOLuFGDHE53aBYMcjo/vKFdwjYXpfduG4iXyWThXZ7z0tYvtQJmjzNDUsOi
mmo+Usfqj2lgLWND/ES0fRtbl9Vsax9bXhrJxriJAKuyWe1RqVArLEtp6Xe19IEjGfzljDbYYsfx
ohfevV3N9ZZwHyAjvR8/epTjfnubAObAh4Ch0vZ2Rgp57/O442kwCPZKM8NMYoO2jjXserJXB6gW
aUutOozFLbHGF5lp5rIy2yOAVrzPkdeuRoFn0LyGlWg30uaHQtOHaZxlgEFvM4askWBWkHW6Q+VE
4+xgdfcAtHmYZBidZgD0uDaK4iOsSsKjVFNbj19lii4a/Uy9GGqXc9xN8Sam67H9xjC6nYxk6waW
BW9QB5bo5Q8Wv7nhl1eryd81u/9hWm8GWqs7O0CAWhLf10Zuhmm3YR9n8MDOh7tywIoj2bxMoOI2
uoN6NMcGTxihy2Jf97Jb5O5lPuBqVBrs0UnPJN2yjoemFJLTvSQUyVmRXFLhB0mgQWm0OVaEqDs1
iQgOTqU2uFRu7HeSkO8kKN7HpDp4U7GdkRBPpv+SYJbcleioWOppgoUegewfE83EwHatHl/tioCn
SL+rRjQjkD1XMakrZLcB0/JaWO7gdIkQ8VZWbl/iBNxC31LaYxhrVxb/Esk0HVieXdeNz/b0ahWs
ycvWkJuaSbTEYY2z3n1n7n/FSEh9uo2iCoJhiseR0/AY2aUGOAOvXhIppbmeHgvxjchoXJoCeaY3
35jLHnN0LKSmiGIz+eZji+oNqleDE7okIUMwRF2Yo/kQ+J3xWCfNC1F/25gOJ0siJE6YNsMSWWZR
F29DPN2MwvkEAgAPTMVd+uDabG6lO9sPTIXnjdcpD4WalAlvRlYMuvvL7MoXLZCbwp6/jHAALo63
s0d9nfU4w7Rv4uyomkyLXYPmfgNzMRSocaRubME5aPIdmT5pqEG18StETdKsPhunuzZIGpskNc8o
/3e6KpG1EgMhaVRIptFND0bZ0TCnh37UGec7xRUTAIEuamo9DFe/tq5mZzYbl7XsOox44NXzOK2z
inFWZcfPhmvuAzv6GiXBSAG7nYhiAk0lnz0fvmMwjWtGk6RpwpoMsSuvMkrsKa7ZonPjI0NoN2Q5
fg8CoouX3Nek0C/YrXL8QF101MNV91mIIehKA8qytmAY1TsZ2RG0Bk6HFKeKh4jY6ugcpg0YseI0
+CA/S9ayKeQDPUQ8LLV1FybXLo5vWoVGOM7qS9ibRHB0A+a5EudQOyGL80zjKcBdCMv5TpigzaEZ
QL6ZQJC7C4+owIEWr6zlSQOFvtBfm4SsvKb/Gsh0W5R6Uy2jWqKoCSCOWCJyoKZz5wSCA6pqnSWL
H4513xmAesN88axDJcBo2yWVYgCSRk9Z5AfuhWQ0PEKj167jzGSC6DaPQk4Xp9xqDA9Zfr9Mdmyx
Qo1YpTGhQ+3X3k31JWF2TseP4gRoLUd3PWHNlKdaD5pV35h7lQwwe0jIaf1vWjI/YxPCJg+Adpxz
BIxx/xLI8dPUcrhoG+5YDAIcb8hGNbZWWK4wBzq7oh5WtqLkyBHVVKuHZ8giJyB+RybB47LlbiwD
B9hV7y0tUlUKU7sEiEgXk25cSme4d9N5D+W0IgbujHeVmF1bIuJjtc8R+UhDui309DPxYVKHOSP0
5Cku4F+MIZxUE2tajtGWLWD/U7yngYOJP0XL3HiZsXSabFw3OV310OIwgDDfJcxLZqEql57LxDTx
MM6FloGN4NFtoEjXQmN+TIduUzU4kDXN7/fzKLq123XfYLHvPXbSKEE/M5TwCMmsH2RhHXAJ7Hmu
fiUie2Ijykt4q2L0nFMNB28axhdke55Kkb4KNPabGvQgZ23w5JTGDdXrOvKtk3ByMrszqF2Fx8ol
eeoworhZdEfbtHNc1Kh5k68qlv9pPy2IQf7hlVzz+ZQT1W5RNoTacbCqZ3qFXZxI6AfIhF3rNjZZ
sbEEuz6HNsbvoocC9Rm4gAfT+EIpQ7SypLzofrWNhOf4NrcmBM1kzSNTHoqyuLU688A6wC+RGT0S
XFnwSwIMzEB7tjPFWOaEe1JQIEuP+DkSEDN3OQ/atSGMcaPJUuVg+m88EVkPWQgmKigHtYwpq+V5
bswKhUKJEKYdcABTJsYQg1eQFag3qA4WLmFQOMK8uxHH1aKkhlqOelyDjKfVb0V2oEwrni0Db0g/
yLVZkucZ3lrIaGjvUcKQrxNO8L+A9hz8RO5d8JcbXB9PNB2MxCT0H6Y3d0DwvW1jO9cgDYuFIUFj
CKTzc8MHjAx0c45GODZhyDSbHigWdIyzbek88UNk9XHDWNb1t0GQ8qthyobBEi3oTetDkSd0gxRO
XluFK8MWh1FDgT4AsFxGfvZBWp21LoknW0XSgdHUfQWIJZdtb7zE3bPe+gfgrNe5Lk8i0Rg/aCDL
CF4hAp00VToKlYY7HOBfvdYpISkWUFnFkMefZp/HoLgPeh5WtccsallpXYbTNP2aMFcug9HcNl0L
knd+tVuoKj2cCyCt5dVJm58Bp8DKG7vXJtfJ6Ej7zxk/zULvKLldh/sGQfXKM+QPGjSuwzB41bzh
lvX8n0BHnBHV/ScrxAb/Cy6MQTtIh2Obpnqtx9VV69Si3QhZ4Bey3QxdQvWp9LE+QdR9pVCU+Xip
JYdlLpk3TMR4VopiS7YA7n5M00MzX83WwdFbmsC0ZuK7bVs/ElMApCRBPmLVfPz44IT4XqeKNzJr
7K+drH2sHFsnpsk04Lgt2ybLzmQDfKWRSJ8dYjgXUiRyKwtaSg8/k11+gWm/pOQIb6JPOyGfoDAm
nAuD9aKlz3nSk8wzf9H+sLU99raxx9P26Ofze16lTGrkZxmx+Tfn4TPBOdNwea2K4t0hIH5B0NGP
RObl2hnJ5NY9UazCUaEd3fcuCb+cxv8c2wp7wCTsReaOq7b8rAQGTpTLtHsIXhZGn93VQ3qz8IAE
NhVDKo7hrG3ZkTAhGreihlrW6xWqDSUCmwl5X4gUAJNnxOw87HoRmshqRRPfDX2abgYx3QU1hDRn
ulj2oTP8Q5qlD6iNdER02KpIl/8WlXfv5+YBs0608Trkz+hNYf435a5lex7lPkZqUZyMsoXhYaIB
pSbBSNAe4MsUNnQpmV7nINpkugYXX7I+CrWfmc1TXnL52qmBpsfkG9x6saiW7ASJvW2zk7Agd+VD
thE9v1PmInzuGTQh9k9nDhakNi2EJw3bHggunQLOmI5QU9qFbX5jqQa61CtbFG7atfMsUWRSd/LN
ki6wDjW5cSnFStFGL7rGFWR0SMUhOeLRGk41WONV7nu3ieD0ZWE62Iubo92KD8t8s5321S30l3Go
3+zE+MZ48Z4gV00q91hZ/bBjauOhnSPKuT91HiDgch8Hr3YwHjJjTYVRsoOaOv0Fq9miqCU9Tf0G
RSHSc2IXoQ1Zcbt1Wgcx1hGJ46KVTBA74ex1DbCkGnZm/T6LCBqqAbYkAm7gsnbcH1kEdFLWOPyL
NF4TUcGTMa3MPfJwWxfeioN958CGyLLhWeduBLcynrVMxidw6iz0W90BR9NtuzD6yHvnm0wsGFOj
A2+SH0iHXaXbAvYmtNJJlnDTGv+cASVcMrUCoBQvkQDAUIkSnvsN/EM1EHXHT3wdLrekk66bpP/E
JrC1Uh5SOnnqoUCd78/9JomoYMxyY2clCcpFDtNds7dj7305tq9vDBe0Q+IdeldjFyYOwpKgL4Lq
qYuTj8CkcKBqPDjqeQ+11TfIWpKajh9Ba46lyRQQoArKeONVgFM7yPusqVBTwmBYmY7+0fWcffbN
vifxAskTmkKrohhrwABvw2Z4DKU2be15UkhHMlobUdKtBPhrcs3mPhuwd5Om2yzN1MWp4BU8czJi
R2pLqEi/TQ6qChmwfg6BLaxsHBZSDFcjH8GOd0QQ2MNX20KyNEesLonXP8BMeWvt7D7Igg3DAmjR
+EqC1t5LHcgV16IEOwQtwxaxhQxXu4XtYCv2oQ8Kz7vEQRTjJJ0KTk8OrG3YstEZ5h1JPDuCXuKl
jDDd29Z9QyL2nR/R6bqIy8gM2uuJY7JAnplQQBai9e2rg5tj3/c6kR6Jsf0mqgq+qwscmBgBrk9B
msiqr8zXzrJw80+4/Psk/9mUkCvrlptbi3QWIfU97CJWkIwfs8ru4XOLZQTvDw9vgHmxy7ZQcnaJ
nhZbtycou2wLsbSScpVO5mszsauYy1JxZfirMn7G08aq0d13QXYCT9If+rm9+Na87LOHmSnC0vGh
L9Nv22NFuehyyEZaskbJM15Ygr9CPg0VvIXJksVDYZD6qtAfZeg8j5yxfhw+N3Ndb9yW+SP+47vG
N48BCt0FT/C9VZcXiJ/Bsg4jb10QEufHF74H7MSusa5BKax6M802BGFrJOc8j6GTL5oy1hDbJERR
YzKtqe9PYVMtrHrO72bKSwZLwqQGkeZ2djMgO5p9tKfkXjDj2vD5+4PZTyUhg/EWcRAygyQMVo0l
3Q3dfYT5gXmg33T2igrrFvfD+FYNcqmZ/nRyJW1T4Z3BfExra4J8NU3ZFg7cgHueoBoWONPCafSZ
tU0IHxUFyKYsm5xNtk38B/5l59evVMbG/cDxbl84X+at21oBw0DxQYhBuuXzY+1J8uGgJoU1F+nO
Nf1vOHoEi2SlseVlk4ilZJoYTJknsTMt7ZkHzyd+9yepoZiDj78NU69C3azZK+nqwWpOs+fB688o
SEDCCzIYvf7SuhXQTY/kmnGMcRgoCAgx0WUPkNmj6Oi6wl2ZzRmtDerNVD8y71UBs4a+NWZzOtQZ
7Wbu+GsAjDm6z0/fRlg1au2DlE8Fk/CwSG51rK8mnL17AprX7mBGWxgPzAij+7hpX8ndjV8qazqa
vj2sk57oij7UGOLY3TUyS5JIR/wgBHkTJdxMd3nh3hCPFceguDYYEXYRVRI2eGI5qNY2FEflccwt
KBQEkKXEUx3soNuapfbq0wFDnC+NTdSHOXPVYmW0crjrde2h0SWkgHmGUjXsa9t/0qLepd7znTMr
WwOASGcO1qpxQsZdYJXYrx879RAcjIBIWmkzQPXZn2BKXNteUbB1mxU3l4LBcL575vqnMJNHz5P9
nXRzEAT1M7Pa9CEhCydEz4yRBVx3qpXv/MIJZmIKK+u71HVWk0EX3Rmuj8w8yZWFlp8/NOhb7Iz4
AW7McIDnWJZPid9DtdMtbx/4s78QVSSOozhSMCDi1936GAxkxGSzxUilD69VQbNtjFAA3M46JGb1
w8pqtuSj7Wz6OiNDNJKPY+yg70eHmh3JEzgFMcLFUZ5Kgl4XWQ8fJLwzqmkTsrSrGKBMsnmwyYNm
H+BeDBaSJbWkT/pQjtekqeTO0ydA0sYjasubi/cC7+HOhDo11LuSVBM8fPdCSy+uG4HrRjjbaYhV
CWrrV1WRXfOoRw7QjN8ZmB3DIVG7cE5JKj7smj1cnTIZBATE02ZEEVHKpZ0NKmFrgJWTPDrsrVlo
91nwngsYX1H2gkf2jWuBzcYjfm4qJirJkgXn6H26vv8d9+JavWlyesoDhnHYpnh+d9hK9QbLUDLv
BTjPRkufQL1/9oGxhv3AFsTzn4Y8BnbHrcpUC+VHdg8T/0dtorOXOimG8Zh/6ix/VCEyzmw0Rx7N
fD8Xk0Dmo0sC0ZSAQU1j61YEQ3In0Emt/oXNUYPAIaK1P/MwN7o3cyyXXiXuZOj/zEhaWIxZ9izM
7qFx7Q9AXmeV46L1A1N26+1fsYr/8xLWM6OdviQReCj44Djp2ns8HiZuSWgndjFjUOMetGEPMjVf
y9DFZep/okxJxwDFLXXp4JMvNE69uygz0kQC2v/ZYDYbOP4PLZaxGkACD+vRy6jp7RAe8Hg768T2
tpG5qzurW1YpG1wnuy+a6i32g9d/TV09OrLps7WBmRAAuEWUHJMTkWDYo36IryBUssnt1p1lA1Ix
3J1dNv16duqbY0QkORl3bIYOgQYeEqYZ2oAJU9s4QEov6qrcS/b2UBKO6LV8umW7XVZFgr/OdZ1N
wNoFdMlwzVx7A66vX/3nosv/Fznl79WU/2f7VSjRYvNnZeb/h5pLpHtoU/8nzeX8Vf/4iOKPP8g0
+U9+k11a+n+hnnQMXU2edUy9/JP/K7s0/8txTF04hmF42FXVP/m37NLTLdvwbJSDv/7Bv0WXhufo
puvBqPYs4z8TXRpKVPk70aW0+CsILnXXsoTr8P7+qFH898XqgmFb+VjVDGO6mhX3G6gjKOHq0hLq
IivU5UbpezS4/kp1IU7qksSnmSo5eUb7xAUbc+XO7Z1R+D2VRnmrCMNag/HckQ8SUrmpy17DJspt
oKsbwle3BkbmA0Dv8TeF8G+/wt9IMAV61j99OESpuiuEQ8eBNF0pTn+nKP33OeNqzptTTecQw7Xu
OeeWY0VyvBBP9uwTrsrq1/npcgAZHEQ2B5LHwfS7S+Jv3ozBb/n7N4O8Vfe4AjzL1G2XB6R6s797
M/8+tLQqfi2c5q1BVxc5JbARjpHYhEzjbaU6Xhp10IScOAUnj80JFCQcRSFnkq4Op5BTynNnwr4l
wXtDHDrM2NkCMEUixgBcrfspOOsMdeh1nH4W8VnqMCx+HYvqgIw4KbVZHZmcnQNn6D9/1L8IeaXO
5cxnxdtAKrn0/vhJs55JnOaSUk2WlH+UQ4CMS2dRA9ozixjI4Vgwjkwc//lV//L9qlf1UA7jcbJs
oYs/vmo8pbHZ0PIT4ODex8w52ZtnkG6revnPL4QW+o8/pOR+EUySUFK7NrFlf3whB15lZFnQfSZk
cVqfAVYkhAVSCk6BQJCj5Y7++j9+SUtKdMSGDk6fT/jHl7SzzGpFV4B/mOPmqE2kmWatc+9lEd5/
zxq2lDfF//J9ij8dDQbCbstzXGD+nE58qUre/LsLVpTIedHqjmvDNK1D6iNLtp/6CZBTmR5Jw72w
mUJPYShGoi1+e9D8j/fu31xDCKfh09sGGvO/iMGdFIgIe5txrWcs9ctxJKUQj3EO6yWOjafC1u4D
J9/889f8dy9qcuzqwmTRJ+0/XbiaP/qSTQodUdpcAvloWXzYfoCUYb6NfR0vZ9P+X79m+dfLyeZy
ZeDIgMIU5p8uJ8+fWiNpkolipXrXouBcB/JcRH6y8m0vWTUZ+b4dKlKRJiuA4raG4AfL3j9/8r+5
eRzd1l2eUkjvuX/++FuXZEQ6DaqctRGNuzxG9eOmXF9F9PXPr6O+wd89btQ1hfnAdplxO/SA5p8e
N65EyTBP1bB2Se0q02mdOOHR7Hfqai5BgIpYrkgE+ecXtcy/fMdKia8MBhwMhsGF9cePF3SxMyHg
okU2HTJYivA+0BikJ+LS2vA5hcUaEw7CXlDLJtS0XJHhslFlbkG9q1H2qvI3SCiERyriiMo4UyXy
QK2cUTO31M6SGjpXxbRLVd1TXYeqzC5UwQ1h9cn+gO95bRR1bqIsF5TnZK6yS9G2Y/I4ULzXFPEG
xTwm/Fdm+u9KterC3KTkDypqf4cmIFTdQEtbMKr2QPUJLPXIwqF1cGghTFqJnJYCvcZ3oXqMmmbD
oulwk58hz92RVoSu5lXSmni0KBWtSknLQuyyJrIdkpa9GCABCuvRp8FpaXQKGh6Nxgc6+1kpM3Ua
IudXZ0SLVKtdMy2TSeuUYlFyiZ4AsANI6GzWSKFdWq2SlgvF1EQDZtOIDaojk3DlmevRpaW0a6bq
28hZe5xahZ9s4+tYhe5nqLo891e/Z9D5TeIoVScIyAjbseoOU9UnVip9hb4RPsj9qDrJiJZSqt6S
ocO0hWY78SPQeVaqB8ULBjD0zEgx2WU0qYPqVlvKg2XjB/si7Blzm8+++SvRNhjuWts4xp7RnPgx
vxN2ra5nZGyp6YzRS6zh67KtVF3zqPpnPyOGqZhm41hrq1b12L3qtnXVd0PKUF14ENOPNzTmybCX
qk8HVlivB1p3LPPDXUEzH6uuPlb9vaY6fYuW36H1t1ovPehmlGKwMrYQ/svjkETBJlSpsBEygATw
H+bOSx+Al5oT++YQpHyntQUxBnRlUJB61ml9d51Hb89HNhizYvcDgHls0zl6ATwGyCS4Tyq51kdg
hh1jjlnNOxoGHxEDkJJBiCGfRjUX0RiQyPAzcJmXGJ7O5ESOb6aapVhqqqKr+Qr6TP0YMnKxmjPw
X3eVq1lMxVAGGyf8M6Y0vZrXlGpwoyY4mprlRGLjqdkOjI2z5sTPnQYPcvbgugm8pKvMd7aS7fgq
j8qn3Js+QY0/J2p6RPQW+zbmSSg1+IWNbRq1+bKZueUaNXzqfsFme8ZRajCF/z7dxmpWpYZWuhpf
cbxfoJuooZarxltBrS1qNfBCx5Vv0l9DMDUOc38NxtSIrFPDMqHGZjPzM0ocppdqpGZOZ9cAtcl5
O50iKZjqRuNbXsqb7xT2qgKTufKLOmL+3rubKndBCup4IjpSbthtlbsInMuhdGMGfVOE00GQbeUn
16nszW2vD6iMoV1z5Zagni1W4NPcnuoIkrnLwBrcqniDukOVuZd99Ko3GVGgbBVI56jfJmhsaWHe
pz2wbt2a5bY9DW0dHfq+/wqRhq4AeLyLYUB5i31p18iQ7jT2qs3I/YG0Vdy8ZAwQf7mf3ghBtzEu
2bQ0eMfMT6ECdWnwdkYwMq9pd09zgI04sCC4phV7+ET/CXf5GGVwqthz35oW34Qu23MXI8gnymZe
Jp27rPzxW/rQhPrGuqV2HW4lgbPMJpd6CxopinPcjUocGgfF1tZhUbYlg29dojHotXenTK/ugHhJ
xiPL7CQ7cX61e89m2Gm+jkjTp7xsF/5rHpYj8YKOzUKcvFFtei1KcPwZJvlDA6H9cYoubcNkp9eE
Ql50/hISTLcA+wQPxAQ4K6of+Rh/90xzr3U4HeXcvIfvppT3QXDmuusXXlI+tjFYY5YOvneUmWIj
uHLa6na9dYohQHvJuwpNgoOGKfORzbv+zc70nFh6aCF5yupZL8d9pZG7XZftO28o3ycRi39rtCsC
mhxcsBNOBwkWCAVQ6JCNhIszdVH+wgWzQAcS9dIPzbKax3QTWbbcQSbaJiQ9Q0uYtZsn4QDGKpSo
K/VtDzTzSB5FdJh0lrHkow6IKHyjhsNmRuXKfckrDBl5KYJ1J9khxeMwLVIdLWViuM/kB28GV7z4
wkVCwXGH5A3aITuLfp1I56vzsqPw86cJXxtbyCBcg9VA10hanjDYFyUMn4xp4adDvBoStkQcVIjx
vAjPGju7lVbkJtP/Rfuzi5rTKD+NyGjP+VxsZGn9dIxy3rDhOLMKICm4RbmUzbc2Ll+G3t8KLXxI
Uu2zjEfY/lp6zoeHChXzmv06XDNUwWYbOxs3ZCMRZuGuTJ2XJjXhu8X2UdjGRzXNJr9p8VLnCXye
KiPZDHvavgLqQnSweYUbwxjpIWrD8W6sdNiLBj1y4wAFckrO715XAUADD4UYanjDvx2YzbvZeEfR
QlAXAuovf9i0w4chtu/7PDnJGvWmSIPP0t1qk9xOlabfMl++OUO+ZHgYM3Fz0nuLCLdlFddrhsak
Z/CUBJsJQ8TGT161yXcES8k0iNOzvR9JOq/nu0zLdLTN8Q82QQMmE2/PKg8sGyasJgXV0uvTVzhA
9u06l5JIMRegiD5qMrB2/1ylGX+pvi2dhlFgMlXtBoPcPxZp+IQjTg7M3PrYKaGOd5/abb+Ze89c
BYTqLZKuh2RdU1+MGntTraQOwuXM2hTN/jBBkUKuRj6Ryy3AszdO+xbKWQe+KAZI4uv5nav58E2a
VwxMzUOXhT8yPV17fnkjFWxVhWl6jnFJ2mTKH7rcvwsc52PuMmOTYlZeOoXGCLStEPrU2rl6/eeP
bzrW33wBLGdghbnSgHnxZ79oh3zZTBAfg5H7EuD2FhUd7cJrMIlk8Q+NZf0eiC+rqCLbOX21z1GF
GSaN9KybYjuA0ONsMnW2HuG0iJv+LfATVMtpfBdAaVrWmbv1S/cbTiL7XLeFIYJksiBjEjndOFyc
RBz4uoQycOebhtiTu9EkEQAduL4SY9EfSeHiRLUk1OzRUyUhE/WLYGFwsKI8WfZVBaExgyYpm6h6
GJxpPRet2A3SPcxmkq36eARtmomZaOt078dkjA04hjjpljWDMAaXCisDlTPMC6SqWuCvy4smmFYU
EUvyxs5uDFffyrlwCS8E9lcHAEhalXrXJdJdj0bmLQgrfxV6wVCkk8mxqmPEuTzuI9acL3kenEip
h5HeD/PBSnv2slHwzfL+rUwoKcaeh5E1a+OD/lXoOsGfk+i2ddKDeUY2jIc3XmekJCzpwO+yKTP3
1Wgeu6F5rlR8lUSGy6OVgCBfcuXqBBujHqCOY1yNDfDDDGW/CfLYXKt0C8K8JaxCDZqG3fKeBsrH
4wy2grXHdAiZaW3LjIKd4h7xVaEjxD13YznCNBneiy5Iz8yVkcZ5CQ5IugwfJ/8uc8D76skwb0FW
v9driwWggjKUK2be4xp+IHqllJvMNKBPAHze50aH0Sj+WTnYWWaZ7KG/XWXYdEjN4s9cAwQ7E20J
xiCCf2Nc/B6eQzRHLiMI3LKDyUDHTL+MEniGmg7IJDS2YkD7mFvlKwsRk8BDAC1Zxs9kj4yk+6zG
PdMrSmGEmSBIx3rjRONR8w/NLNyL4IsgE81t11YDRMRPvB+5jEwg9jaP+Fxjaz/wJMaGNpF/Q/QE
ZZODFVna8XooB0wDXdueI2rxYS1lL7ZtgJM2nncOOTkHmWsfIrfyO+Q/0DgqIqlaXQNvbXbvKfga
DFJFs7YNeahKgHcShNCiyIPxySUywkWefqi09DiE1IdMViO000TTlqV3KPtBex7CaNV7SXqyU+Kl
5pSU0GQcBdZf79nv3rs2QAg5tUdYYLCm3HBbFA49A9FpR2FQ908ugsSxzoP72qzaY2kMJ8LQxlWY
CH1vtw4r8ixr94Y2Y2nLHDSWgwkWue74fUM4DVkOQskwfw41bg+j9lkTpD7cknjyj1rNE14M+z71
xLVGdLDyiFza5rp2b5TJEQ46nswwhygM/5VZVjPgaO4rhpIXY3DcawwgwpZZcQaie8kHwDA6MhNX
dxqEzx56mkzY5ynzPn2E8LRF8PGq+QPgmnvE138kTqHbJ7G8cJ7GXbavSTdbmJa8lekcnkIe2Jum
omnsWWIsxlKA4ExOVlwPh3H4FmOSX30jo/r1eRCZNtTedsZNN2Y/KsP/9DoDRX+DZdd1ODP1eVq6
hk9uEfuVTcnptIp4AC6go6Yr3LZVT2xvM3zJImh58E8Irrr2K/XKHhNBVGKD9ldNuWE9njwnFn5c
rgkiWIEwOkJ6+4jWjYDzEjxW+BjxP3ozc1UkYUfFHy5l63SnzEBXbXWoWTRbCevKNwBizsYDwZSy
cVqnNKtqsf4rvZdg1YruxSRbWmu9Jz+Gquuwc0VhWnnGSwSgWh97lEMa913gcJq7dnoMbbP4b47O
Y7lxZAuiX4QI+AK29F408huETAveFTy+fk7NamLevFaLJFgmb+bJj0LuM7MEqlOYPozP4Vf35n8N
LsTV4NRQ/3M+BLc6ZU32lIZEXbNk+MoN7WXANzn1TXrqrIHunaAzdlkCaqDI9HU9kcpNpsaB8QcZ
LwuKM/kt6Wl0WMr0ufXmJ9d16kv6mocDJ3+zOEc8BjByRm8rODBVrB0bWZNnnvshWbsja1yjAeeJ
gIeb9ogXN2dXH3j3zSlPoJ5gmAfbb+PAh3CGgsxE2AVWV+GAoMfR3M1YO6SO7ydVxQutYsIXKl4Z
MfuDAEXoVpG8lrnBPRwaVb2OiVMH5YkenGLDCfNfkQZHcsVLdxbjLZw+Axla5wRoYj8z/8U0BMfA
foKIum0koCVolv88jhGrypowfJKRFS13Yvif70WGpGHNEqJp+ttmlb2qhcRLk9UXt5f+vvacGyBP
APwNJ/7IjsurGWJXEXQS7ANzV1Sac+8aQS31+GMQ2o2A2n+43jP4OF6BnRUbg0zZdopDCHERGTKn
hlGYvY4wrziUoJ2keUaRhHGqG8iwvJV4Z7Xhh+mTvh5HLklu7O9TUk3LKiIEA5LWBcRmQrhXLCS/
4Ogc9BYG+24pWQa4SNgHKNX2Gk3IccxHLDs6UFpt42UB+fghwIrTPGlpI7CpghltEghXuv2wXXnB
ukfRwoArenbLz8LuKJvu6f1y4h4Agg5abtTFSGN8d5BoJz1c5+VMwQb1Pe1x7AvcgwVnZJCKOiwO
bo+CZXBw4vbgJU9jQWpYYGLk8eHU3QRwdTXTFZg4YcVVWCZoJM9cAmOMNeYkwyLsEyYZgk1qc5KJ
QuhsGVTsYcLqIzKGD0HS5Osh69YOvFtYZuPSmp2T6Id0p5dwGlMIvnQd9i04DbtO/40+bitBlbWb
Tz9Q+smKte9D51JxVtjHyiESTx3V82AG1lrMXEgFRtul1tmQH3Iu+ZQg7uemgR3KX4crtkBJp5pH
gNlxmnmNIEUpbjVdMa7HsIPHP2KrKluaQ+/VOJ2hRMmZYYbBV4EsgC4Vml8/mzmEp7EBmTDDY4M2
xofgANsgG8PsPwvKc85wESgrHiDE7l+iMrBP2dAu1CpIM4y7BW3oJDHso8W05pgl9V+QNiBS/PQI
58/YOniO+GlWcbRzR1/xdfFJLehwm63L/8p05W+GzODtkqx9VZL9y8pdrwCkvOvpEs2B8om8oihJ
cjF1vbTcZMQJz6VBcCyIimEvDE6nXSg3ndB68NAW+MdQ3qmxjJ5tr9xoaX7Tap+K3JEw3eTAhqtI
DXENpWVxYDkn5t06O50bVSivOaSTyzTj/88zF15JOKwDUKMERrElDkX8bep5fYSWVj3VcYlJUVxd
rFs3Cy8Cli+i63o09CfX58sxwCsiJomjLZgCbTXMaXS29Qx7OXtPFDnJLSN63DQUFw2jnu+CaiR1
m/vvPZEZ13NepIOpFSQSXm3DPc8+YUibsCOs0fhd+sZWa8duF2L6XNHhgmFjiDySt/JeNKLe2q2H
L0PU4RqmAw4CrUpIgOOFipyLORLsaxpYcqW7jnpId9ncI1yP0zUzKN6eIpezscX2FqXW0YjnaNMT
RHhq4UrSDqgPGxUbPJXE6Y5dJFeTQOTW/LI/ONCmFlmeWFduk9rk5HB5i+noz5CzMQERiBUhBpRe
giJxutd6hi0dzjDASApiiIPP51T5Wxf60cnQ8oQU/WVuneJi2E6+D+v8Uek0w+fJT9DSc0VPQAx2
kRQ0CqLafaDMUyNbDnhenXH+IN2kf6epvxuSbgnzq7lycSqpKvIUz7Kh9evsauUB+S3Fxpd058xE
vkl77yetffpbEb9afhRU0uo5Bj4RaQ27o6QP0EuBXsnGhTvsF+WdEVe3rtCqGPQVTzBIGkClWb2V
wpg2dml951WtfTeVj6kwy/86QrEigRge2wppXfvvVWCU79TNgiX1fOLLcXEctXx8t8qVrVvaGyDu
4AhAFCoCX/qsSN1TmyN7NEIAvRDDSxeIfB95jzHmvBVTUaFTcLftRya2vJSN68vfIopY4qoqW45Y
AIGhrObAfOlmKe5hjuaCNRXiPLeIjYyS8kXIPkBUZEpYEfuuB6VBTbq5DzPsmM0UnGh0WNamd9Zq
ANypNn45+fw8+qEGmUz8RMUKSBmz00pvt0n9mwku38EQzcCCMrmNRhRadw4plKRj+tj0aqsfaAaX
0ABAt0aHRquvY9s3O71HMKTu6zsc2r1n8rJiH2hYYc/WIv0lp9UfNLN8AZfa7vSW0w6LjLusdRyw
EvsiEYoyo8YhR+dKOIaP3DYYY/c3f+rFVnIzIasDrsLzh1Wkjy+i5392i7EjX59w1CQs0GQNWeTA
eJog3awcG28RQvMuH8xxK+GDUIZk2st5GoOjXjT/IjeHdGlrF86b67CLVEEZs6Fozk8uavnCMWr+
PtCszN5x5/hUv3lR82wUdr0CJkh8dRzl/6kgd8Kj7oYTqhaMWG7x+sO0K1jSgqCUOUpGMj0bWGNQ
2Bp1XGJpbGjkJ9saRD2NUeeUz7t4mh58oy8ex2R+qt/wgdJ3S17pzOpQJ325lko8t1BTF2luRRuN
dNWKuBmm4ym/2R16x+x5ObHCfevoIFVGuqHCcmK3FmxTGebZJqArzCnyZ5CMGNYztFBheX86TzrE
Eu21Gv40i+evFzdXcJoIi3xGXqD1cEryPYSN/RhoYFzbqV8QVxIrXz6wy9HeI5EWfIfq7oh2ZTOj
uQpszYZWKBr0SKdo9LQzhuUc6PyETL156ojADIEGQydvfv3S5R4G/EWN2bgszciuBrgGeA4AbYx0
zJdtZv4kPZ04WbWyS3C0RQ7XGOvxScd7XYjqdXJrf+fVkMyNE1xiQJaCAk8ybI7fb/kwY3gzhrkd
6PtovQAXFebblUeqnCCbbYMJna2Vyy1sbcDJXxijv6RPC561Vdw4CrtnzikA4ytpU4ZbY77DBDB6
BGmKhu3eiADjcz+FRp//ZS6LdVvW0wlvwS9XcpeLR36h3ndnDswN6F8UE9IVvwVSJxx8btVfwjnT
5/QV4/dYuLBdFthkTh7y6YJIIoIJPl1mEO7OBc8vM5XmAA1TdD1lCD4JHRTCn2rsn0VfnHKjfWOk
9lVOJJHnoJ04lxFxsINoA4D5p3dsoARc1keh/45zDAGfDK43W8umgl3gSxbv2G5WNIZ+mgQF1n2Z
07QTcaOQwkQYHc6cS6g39H/LCLerCJqvNEk/Upxwi9DC2I6dV9ccPsOBy1MOtguRtHp2VdY303jh
ZiavSckkELxx3Dmn0BQ/uUM6pR8JV3Z02POit52DPGoUxl9oBo9I78/ChgzJfY4tfSShbNlPqWs9
dJVP8ou31qGnQ3a9tYijfkXT8d0D2p+E5rAAf/8KAneltWyyel+UzKvUGM2P/pndzs4IaFoUhBNs
0vObMQS3USMcnXhmecoR/7lifVZzfXWHkeU1Lv5cCL8ZrWOrDAg+IRbwNLF29IO0B0DE1omR/rcO
6O/i8Us3LKLbcNagK0hatzyH2B37AXdSOnEiAW94WCasi+QSw2ef1eiUCZLPGewPPdGdjY0jGAGp
OJi5+aFJar84oyy7kiRIRZsQBUMcZqXPHlT1xLEcZjDCD//wvq5sVxyLskNm8LDPI6V5HWEz1i7m
6oD3RqZEFEpiMar/KkuQtYTtEpt/8Ug5kZ+8p03AGjr45soK7ecpm7PlHLKyRQ5qxTRcJ477lCE7
w8owaB7RsEjHQVltvIocZxr+MFweN+B12PA1Hw/TTEa5BWDOGG4xD1kMt5SeiCA/BDPP3ZAamHup
vAo6Bf91Dk7K1CObeC+4FCFvp0229ugXl6IRG9Yi19dChDgNppFF/GfO2nGTzuKta7D4y4cbIPJn
cwKuSDNPAa5s/BCbwdL7Ra/RBOOCVyDubQArSc21lRo32shzWkl6fdchpCRZ4Dyg5JHR6Q7G6JmP
xLPBWQ16T7rqCYmeErwhZyJX/7lMOYqUnhwZhivTyilKzPJjJYb5Tujg1hvaPzJ3RNM6sj9D6zSv
omLjDgDnWFJnCCXk9wwmeFVNtGL0xhceoHpRcTS7iOuUL12XjT1AoV/aPbAIR0ziQicQM2Cm0mk9
7wwPBvEgjQuVZOgJtXjlJ6Y08HW69w6L9GWcBRXkeferA3SypvINKEwBPxQTRlKc0nQKSDlzdyss
XkT7VlJssBAuqBFaxTP3IwBexRkQnQtVy19Nev2cUcQ5TeQTJ3P4oTWEGiS32pVmxdjRw+Vf6je9
jl4Iu73kWXv1xuZHo4sJEsXD8I1Xh4stG513NWMErlm6MJSN8jPt51cm4i8ty0NcimNjD9vQmQ7V
VFyCPH317Xthco5VKj7HGTbPdDdrnouG8VmMhK6y8FlW5qkZ/Z8WGZlRZHdxZXyPGhszewcDUBuO
oR2fSZpwCr6g5LCj1WSH7La+90ygWFigrs/23dQ5KuF5CEbwG6lw820TNZz6l24SkgF5p6r4BnHv
Xc7ECdyYxqnsJLJhK+0ciFS2ZUypDXAJqCsED16RiK2dA6yLAxcjHEY+9TZCNmqCfSPVcS+9kPym
TbFB3lDFgX44DwMFCZitUxcKjhNVVNcW/NHUdJ1VYSVqjE4cqm9xuFvMyjXqIjpus2aeDMtxMF4E
UlDnt9+U4nBk1sEuT/PFqklljB1WBuILG0uFfbgs54LhLCkXPlN7G2oGF1YwLAm5I3BJIDEEwQ5j
IoeoWnvNmTGLykaCPsbBKtbuRO0yhKnDYOgnquTZUubXlIv8KqfHhlLPnRveMx2ApR+t9LzbAtZG
rYj8r7gDX+3E9lWb89e4Bb2V6semrQiAT5dqHr8hxrIe949iRrDVkxfpywuHKcLzMP5yzFZLYYmH
+heyQcWiz6atFTfr2hTuKrJagBwueBcpDpXTvBW6c3aqF+l2TMYb/V2GwaOLkgPN0yqoiZheU4CR
jBVhYM8C2En6hLsLhHcqisbZIihtjfhlGQBGtpEySWITSqA6TsF76/o/ltlfnJpJXYz5hXmo+Cgj
fNq9nRarSCu/RRIdrCKm7gB+0sov+WEtc3C3DXCHOiyySfzlRlzcWxpz2NmTZdLgiuP+citHSqG0
llAml91nnjNtSRlmfLFI0mK5IGVR11eg3O6KW7O2qj3GuIyvtDcxMufrJHWEPdNP1Wl5Ib82PcP+
6AnGZEcYy+GbBJ3fgCGi8fJcVtl2cnvtINzx7vlJjzdIvgW+mW5jNICt6ZVvgVizQeZfka+fMk5M
LxMYs63WeOvSbCgDDafwGrjzX2bxdmtWuWG+LWR99yz+q9vq19wCmuLQW6lnHITx06AViA4TK51C
oKIeGEBVOax5y1L0i9jwiRkH1OqVEBgWqA27Xp5yB2515h7hAj1Ps/OBO2WXdMQaO0BKntav6npY
TdHDolWoFO/RwDtR7gPws0vKQD8xFHPUcdMOIZ/iwwF4dQwKIo2irYQXa5HuqsiYUXtvQ1g1w1WS
QJ6IHLGfWnlPfK/almFDIzJETimYSNLVikToEzsVWXJsc1JflU++uexuQ00LzZinP9A0im1SqVt3
U35h6irOPSYu2ZvhYeifq7cgGmkww7CF70IDIMvABAgrCITIhD9PBxiCsyRYaLhYhb1hI6nk0YQ3
nC2fHpw2Gg59GLAb2PRUcg+t0ja/1u5ynDAocRofOdzBMJAxVxWLqxYg2aWHbbuxeM8acJUot2fX
TtguOjNYaGG+QWBgFSsA8eUarA39BSc19yk3+DfE8pEH/adjEpqe7BM2pee0we3DfeLcedqH7Dg1
d4F8rdTHGbDy7ROTlT/cjsYULO1I2hvD8ty9VjBhMKZmH3qvFhCGOYIxyhabmrq/N6yK1uvwjlot
lwEKeMARXcLgHoNqA7RW33QmYESWNPVL6EBZiVywLuBOM2wVu0NvXjCTWxVkq2nj8osVX6mXUMsO
0h/9Q9IbnCIq/0gm94WLCtkoCqoWcd/RR19uag/7Ruo1Nh3d1jtzfEDYAxHMZOQwW+vjcTC8PY8x
dvMIeTqKePvnqaWyq4e/oNtBfDEgpw5Zg+syyIkWYfkeoydRqoolRH5gHRcqCJ6HgR1U785pSwJ1
tF0AOCy55BApJgXCY/o2TSi2T1qXh4mI0QusK3vfh91vwpxffzf6Bt+L0F5L06cqKfqbfJUqCcfj
JOobDYIsq1F1oZLRh4QHAJgCt3WdD4xc54EqXvGTxnFNFDy2yDUG18g1qRhENN5Q3HlI8CtghwhO
Ca3xS3o8nri0Q5nS3WLbzMkuakb9kEhSkFW9Gyr7T7qYh7Smn7lJ/s9/ATfhgYSJFRsmH/5gaJnb
SFFjGA9wAgQkoznxPxOwTAVgJmjx61tcO9e+4GxI/DVYD5wjNl1jXf1hAF1gojnArBFOfZWtZ+2k
wtkorg1euoFhngWJwW8Dtq/yEpgFGdPepswCfdkdrl3f/vqKmNOAzskUQydSNB0bqyMIXioYFWmn
BLnDpbzh8YDCI8DxpGB5OuczUpSe2Wpf7Wgkp0yfYcIlpKn+UTXsr3umn9E47QQ1ftjHseC5xdRi
wmhhoRlIWxW3Ajnav0M43OnG+/AhHbGgMxwxm/CscSzo/HRr2dUbk2+ejMZ86IpEVCkmUa3oRKOL
q9TNxLOWIqGKBpeTkyNAheYdZ8lzrChHZRYurKI48rGmK0HlCTbUgUpsxUZSkKRE4ZJiuEkOFKO6
v+ZS++xGDzZKxtAzC+jPVMglZ3pvu/HVpriUX/NocyaHWdzSEg+sKVbYJrtwn3TJnb5Qn7ZCO5UK
8hRDe9K5iVQK/xQqEJRTv9hwoSr4UKg3KbQoaVPZFI7o83RlKpxUnUXvlgWiCuxNawDVMD8xjzvQ
Lmgo8EeTU0R1Tu3hnYoYSLgKWtUpfFWiQFYohkBSPO5vJBvDRWg219nOL7JEaQr4aq+m9GDJqrjn
Ywr3dGTark+SRH7YkXmtXcKlULUQrU/EHw+tW47g2ECqmHPCO8XUZnYz44S5LlCMLlhdsMuuNuwu
fJAP0Xv5HuXBVZPjbQ7na2j/fKhf0K5vvcKAYc/AaqzQYPX4b1aosFBBwwoFD2M/TKGJjTXuuRJP
61LRwyjMlCuh2GORebNGYGQm0ewaOpnQ4RAqXFmowGXWlUWI8ZoCmgUKbQZo7Wj6ZMQTqGf9CP1M
YdB6eGgdBgcXPhrdR2LbzdS7h+OwDLnKtzGeQJpqGVm04CkmGmO2eXx3GPgDFE2eqcXNllPe0FmZ
ixuIO/PNhOcsomna0NyL6MWA6yQSDPSpbMoF9kKOl2k9bsYuX5dx6hIjd+9wAe7kvH/GDFaXOfTH
SKu+xtre+W5/LrSIuo+u159i7exO3Om0SX/jfHnjGM63wtNuWDxR4xSkjmQlfB8FrgN1AUuWQ4YL
0y5UcDsDyh2HxudKYe/MgOtXKSZ9GykoHp3LLrZUrFaBDTIvhZ2XKogeiJJ6Nm9T+oJpgsiSvzYg
7uG6YlkNQrV1fNT+Xu/gfWVIJ4zHMOVIuH0B/D6iCrzBCunXw/azFOTvf4VHYf+AcKBs/I8ChAnY
4MxfpKTJWQpIGsMNnBVAkMEY/DUFFfQVXjBRoEGwUtWlVfBBwqflGi2IZtOhUfAUEIWKVaighaHC
F44KZFgrpCGXQOCGCnMo4B36Cnwo/kcgKhhiqLCIUgESTUiJlGvRI6ngiU4ERpFOLCDPgBXVsZMI
cw14zL/7Cr6YKAyjCyEHbrPN6rTq8AEbBmAPfNDUP/VMkm0/vQqFdZyh1CjMow3vkX9aXzNDkUSh
IHsFhcy18CEcyfAooycZbKSuAJImwxOWNkJaZvRqMy9YoPVOC9CHTKQaFS0H8NTv0B1Im0OolApV
iR7/zZmMbg5kTMqAynUG1zImAyZM8af5sFPx5oJfr5yVKe50D4ekbH3A5tydQ6Y2a13jUfX0ArgA
DjCmWeeqZ95NnfAqatlc2iRaW5r91cupW7u5wbUxOqPzvNslr9RCaC5rNaRWGM8JnmcRiWdDx8mQ
hunaTA0NhKoS2cqTxi5N0diu0cGowgjVFCwUPHXKPXY9Q63f2jZKr2/cRrXjceekQz2kY9aV+muA
TC6BncmeCWClAKU9pFKqnzBJKHgp2VDAKQpoqiu0qQXjlHBbwZdQYU/hn5YKhApwDv4KbNSQ/izA
wT4t3dHnmDnzJh7NXWr589Z1oy/ywMssbegY6ax2qRfDi6EXDzbCEiQi+IMJQmvyP6oVZqur/Lmx
wria8FwbBXatILz2CvXKbmkr9Ov8PwRW4WANBYad/kfEKlYszFhKb/FO+fHVbxu5GwnGKbysVKDZ
MH1K/gfPKgLtPIACAkmLWzm6Zu1wCxWuNpaHQOFrQ0zrDjzbUoFtNQHi1jWB3RYKOwH9NlcY3EYB
cdEBaM6BrWnFx1khc2cdeC64qhlbhQLqQtYdFGK3VbDdDOruaDFJ4ElCCqRhDEc0dN4WSi9fMWhN
1sNX+N5ia8HyjdxmZ8L2fZhQfmtovwHUXwf67+B29wEaMFr62VF4YNhUzy284AluME3TOhRhmz+D
CWwFOWTbdNAy6bOChLWi0mFXx2JjQ7HqFJY4hk/8G9r1Ww0aDz3nTqPdo0qTe2nY19Sb2WdX9VTs
HHjHZDMYtkNAniAhT3F3c8eegl8QyQasZAEzOVTwZAFFuYGmXCqschYBWAbf8E3oGo8OVg7GoHRY
Yc0cWMNBM2vJ9IPPBTdBdK3mtZbMhwKScwfRuYPsnAHboBn1nAoqwgHd9MExq/v9oH75HjJ0z/Mb
Wp++U20dI3k2wvKP0cypLZo3IDiffZPcgSQ+SdOFklfvEn845uZIQh9AFMvkfXajbx9StQmx2oBc
HeeoFvZhKNvXsPAqeEEZ0hRfL9Of3gLmKEs7ZFtC/9sbMSiLQpHKjL5cjRvsaoLBpIftXUC2iPnT
2IbBa6fta93177UV3Xz4270CcQ8QuXEf7D1F6IbUPXfP5LXONfxujHYvMW8dVG9mAqcYynfQQ4sm
bRFevDb4CiTI/OjDhwpfOdnGhHgdOMZNhxvuKYMLWtOQv3AeWpHEt5HrqnMihwdd4V34YnfdNYJF
7gevuiKTl+4th1Q+QizXLxK0Yha/FHEGZIiOBCdfCSPZFbDOW5jnLuzzAQZ649vX2ie91OwZpR1q
IN5GoAEn9Q1AQyOMmq5bed0YLWNGKPNgfINVeWvhrrfw1ytzI6CxC6jsucKzSzjtjK3Vw/o0h/7Z
huNe16gvaEwjePcczjtL9Zn+80bR36HAVxjPaKmGgQIfvsLxMafxrjPaY5gwlqOWGsXl6FUktcp5
w1h3F9H8kHHTmMzXjG14weWUsrkmY9znPOdAGDsdj3Q7PLkQ7GNI9gNEe43RXawQ98jyzdLHWF8B
v09JM4ORLRuUE6ndMxj5Bqx8O00fM+z8QDH0EwZWMPWJK2xrZdeBtR/D3Odu8Sxg8GOK7Bi7iAQ8
z5RebP64VMT+ud/bEPyrSj6md0+GPATMmLlE9uZugtwmapIpXfZJoP9TUeHV19lMxY1Lx6lXpQGp
IDALYVIzwnRncYdsrfC5MukZmPRrZpe3OR22sV6uXDM5cz686LlzzgVoTIsaZkc+HNd6MxLcFBZ/
g+oK6VhH6TkQbI6q9qCP6/dUFSH0NCJImhHaWr9KmhIUYKLBtgEu8k3TqvfKedMNihUaVbGA+s7R
XG8PtsshhBaG+v86BnoZWlXQoDFpIa8w/liqu8Helu4hos/B1CFHcGMKCv1fhIS3KMtZjeCVtWU6
lWxCJt0QtNTxGDCwz2mN6GmPCGmRUB+Eibo+qXqJnDVOV4UTZShPEQ0UgCD3lpmd1VvY9vM5dduH
RTSXttjn9kzb3YMkO4jpGVlFR0tPdxVtF15JAMJ66enAMET3PofGvU519F/6bmR+F6o0I6I9g7HE
2aOdxaNVg8YZcR5U0QbdJn+akofV/8VFPvXZE7MyWgdaCnRR/BRO9DHQ3eHR4cHUkNqsfCXli4PZ
FwjVZaxeQSI9Qqc76aG4zRwE4RM5i8mzTc6dDL10r/6phHaUxvQs7PK7xDVjBw7ssxRNNmmcLzAp
LwmRg6i9MtndK/9thTeRbsRNFoYQ3MZdS72KcPxdZ/Gtz/OzHe0kLScJbSc6jCZL1Z+Q+IwWFY0o
aJPrDMHUoimlpTHFU50vNNX4zNml69JToAXLuiquBsIg2a1DjfcppdJG86/hAJJKVbN0dLR4qqwl
coz3mvaWKeFhSavxLDPwFd3O4srJ5XtTUdxiRt0x1f0LFrm1TR1ATTtMW1q4WHvOFLTG0B5j0SIz
w+zI06eZbplcdczQNTOgnOCMXAs6aIjr7X2kFD64keYFboGoEYyvbrHFF7mMd1ZWbB0gX0V4MIS2
7+m6afi2VCQOFghcGCqLvQt1I67R8jsK8MojPdN7O6CmhAYdmnQiGnVMMz7PNOy06Hp59uUByMO8
s1MLmMsGPdPLUyb1LS29CxY6j9YeQXtPRotPSJsPWc0L3Qcfvmqv4HkyaP1Joj2/cVpoj6kbz1U0
3YvJO+pBBwj6hLd4E8X2NqNHqEC7WpY0C4lSnthdfP8S0jqECHJWL4bI4TbvgE/ptBnCgesG7ebJ
5qkr9Tt8XNDPafRgyLSatOBDdTxjncSBkZfkzIRFpCL7E7N553M75mW3onR9F9OZJF8a+pNCbIEl
fUrcU/fMkN85598MWf54rDlJsbLzzwQortrvjW56muhoyuhqshlJVl3y2tPhVOpizyUMcYsL7wo7
MGDNaBHQ+xRFfwEtUMSKXiJaodypvyX6QdAVhQ0CExXlUUU8W4fUUQ2FQQshzuS7JBi9dljXm6zD
SZD1n4U8661cyd4BqlRi54ubAASwNZB6FMO6rBDT2FNeyYoB8mpXcnScw4yDsDapBiFLC3O6YHvw
gzzbuAI2Vly4zm0W37zzCO2x8R4YNd0ZFtcE6niqJzf1t3a6a/Bhb+vS63cNF1afwofKCq8T6u4y
qYu3vKJjOw61bStagLAcWRZTBTyr8sx5X8jxIGYbuxCWkckL5a4bOpbk7hAlHZcMtMp0nus12KnP
2U7KawB2VRveIoaA3RTo8KiaL4uI454U3mHwACWbeC2m0KXznHklbsIk23VjvM7CvtpTIzZgQ8Hr
QSwIiFpNqqAdnNd2bMoDt2C0pUQW+SvTAE6y+fQRJRQOulFcbFyd+cGkxhuxHREy8V0w6rZFSbWd
wUwmwbAoXc8+axHi9ETKAODiVpfYxaFdBSX+BGOkpkyPR8y1OK5XCBQfQV5nzI3m+QXD8M0ey1/h
R1RwtPAsRluaKAr4XYAuOmc0y4urcJdu0O96V4foWD2JEOZ9JZ4aLoyrdoSImUL/ZuTE5gPSigGt
pW300S9OjRifdPJwx6SK36TD7x25OuEnAxGmGZ+0JBl2Uz8B+sTQA1F6AHtiWU9hn6fvGddXj9I5
RJ5BnioLBZYqURsUZQIGmGy+lQPzinQ92zQ9dQt90tCJZgD6Drj3dUHRP+qcV1zlBvcEJu6EwRLt
zbSY/HCDkvMovyvLXUM+3HYCGXII8/esMbRrzik1kWl6wLWHPbllrsvV/9DOVxoBso0W6i9Garwl
tSoW7mxIgPa4bx053echOdsVXZetO8+bobZOPNvbSWpgLjUGb4nTHbPS2g5xeoJ6/a/V/vRu/uAg
DOpFWLDvHOyhJfHAhqjl1EWHRIfKzN2NIs82vGOJRWfPvh3uR6gX2T/pcbrCkdy6Wr0aMkFY26eA
smHmK2lcxghjgMI1bKwC+F7obcHeSlQ0O/ZBdqBFlhQJqk1oc3q0U/K1SQkPmH9SHMD9bZ7AqVI+
rv6l7NMPKLybuDC+bB9ThZH3ctlN2DbofGpKJj+EJ1bw2J7nDKE8nMWZSB5o9MG6j7DsUMuzL9eI
L3F7zF0yR7yxYFsLzVq3Aiq7A7nQIP9hiEiFAc3PzEpog6f5c1loydrn+LBMUy8iV5dD3M4xLQOO
xlDsrgss6isPO4HyFtGQhw+hKkHLhfOF+8caoAXA+YEheOwxDUWuK9S7iiFuwjdfZEsDskODFYVP
+ZT55gDUt2ak4HtfhBaSRRN95LHxKDlB6gxIliACujUPU3xps2EDeLXY2g4bAE873axavezIe2uU
Bq/tsf7oeR1n3Hj32pQf7BdXrUu+q7am5gw2Kk+gRwdKIpZBoJ2CGhhq29RUR+of0WtOr9umCfpX
M81Opp7wSvy/ouD5p2Y1WNWB9uPApiCqHe3nZWUwE41Egg/KCX5LhmIgFHjknHfhbKY+eI2a+jPQ
XUCDEXH1dGoow3Uew2jvp9oMlmmb/sgy3KuBM31jRwNccOU1iEhORySdr6ZddY8ZrbwAekyVF8z8
kh54nBmwX7M+obTmBbi7tWrhRS4sR5kuNZh+eBgBuXYrPckRqwhBY1+s3yy623aUKZ/cwrFWkUNg
vCuJFcZQT6H+9UV9gkskOIXtNN5T25nMc6xVv5Gs0ck9Dv0qbF65v+Ok/3VhcE3nBLXPxPPTRHzZ
dXwqGl+TfESU7iiMTeLmIi3jXobp2Z7l76AawOLrmFd7uyxPrY4tL8BttO2zxDh0tMKZvZL0Um2p
Y3dbcWb59Ri2pTbWfJsHBlkM6+UYAgClIG5h5dTH1NMzQ3tnUWPnxCR2YXp6SmkNg9pmEZQYaOpS
RiTf68pV7kSr0OaX4JRlLayUmS2+mtRi/gk4W0Mi0NmhPiO3mpdhJH4rK9/nA0h/v+GUane3ybex
u/yNORo/quNnaL/mE9OoCXWIYqUL2vO+tJn1Xea8ulh6/jTEwbLV+j+RIF45dkIAEYKx03137qyo
Bb955T0RjHGm+bl2xzfW36cST2ko3TceOQIpVv5pDfiSbXcbxQKqod70iPUk0Pj+AI9ZZBJlsRoT
gpBzi1dr3AZG+junNmaVoUPMmc1POn/NFidu+uT25UOWPoRbJh6FrcPm7M3PyId2zRT7wrMu964+
nBM+B3JFTOoZ7MZwZZn6o/cE/7F3HsuRJFe6fhUa14y2cA+94F2kToiESshNGBIitNbx9PfzLA7Z
VT1jZbO+d0GwGkgZ4X78iF9o7W0FA2809bU9e69u139qUbzXiuToxTmSFS2XmXgezhPQBji0YZ6v
JjxOML9cFnl+VdrGLc5IX8kU0oRg0I/+VFiDXMkHop6no/xx7g1xIXw9fQRhgUZ2MD8EIT5QQjwB
Obo341bVQP2yxwIAtt9nL8PLMIyfNFHu9NK/m/ySg9Ncjek2N16qgLvTr3V7XlMPrJD8QtsjvlS/
C1qa1W16y4x9PeX6wtbdaxDuKzfL72WLs9OMXJdzkxvZBk/lNeOuGzcTh87KjpYJh8YZHiqTdpHf
5De5i6ObjopnMx6zERhpa4tXWqvPjU4SYTOiErTwivq9LRBXjbWV1rT3RuzjC6swYsn0nHnlJTnX
Vov0t9CS67xBl9vxIC3JqNkkAzxQKyOSTgERzdI2ASeo503ooxgVhtk9vRHi9di0BcwXY6fRtC7C
/CEH3MFwEYVzf2LRGPYtYKLJDo6OrG9x6AQTm7BQxn6NyNgtQ5qs0j+Q4lMle7VBFPouDBzGJ8F1
WxP1ys1ku2TjzitVx7ORjY8m+wOB/H2hj2Ah6oPM94i63To6ALe6DU5uYX3wFWXtvNlZ/pZOCB3U
/ldRXei+/dn01aMTCTAOU380BsKzUTD2zu5n7uxoUJunLa0BLyzuptxeZw6DcjOwb9smua10MFCJ
76C0qUVbpMhugBhg2xdrp6GHKxubT1NCyEZCcd8iNLvoffkcaxIbbDzXcXkh88CYGrjrHefwOySc
rzjY1xyu/mi+kj4S3br42ymT637UtxaNRkvlXyajJsFtWOKMPSzoxnv1hxHj9AChPlv8ww3zppK5
zAGshBKRxQJ/PboQeuTgkqSVS2toOR1rfU9LvV9Ie/qUyGe3pMe9n3/P0qb8Q55I7gQqLLTwOuzc
AhqWxIZNsAVLR4Ook1daThw0k+LgdMNFMJZ08fuNaQVgffMIdGz+wiDlKDLkPdEe2NBcjOAlcEYE
sf1COjKtnMF+BlL9Vo7DDhWEu85nNDfygj3pnEjuYRMUa3yLs4XWtvRGI65uOJsWzJtXGbm7xA+/
kyK88SiEQvcday2+AlOvVUhjliV1Tbl11Y7iQgsKwPZdRCeWPnKaHPoemGMOCpFDRRFRyrsaIAVk
ciINKaKLl9hkkErGFENZml5AXnfXiL6/JF0MMjqagb7M5T5v50dEDw49nvAMP+FXWfHsozxM4hD2
sNaM8cUqkwdWc9mI4zwDkHXC5qtK/BOmB3ddb95aY+wtzbYoUfwP7jrXBopMDyush1MWwpplDmgv
gjetZ517aXYILBs8ZwJiVvMmxg2R4y79sKFtOvo4N+E2CCgcdWXfoS0WRKjPEK+nIvSWU1oA8oRu
1NfUbYJzw6n926qcP+oh3Ohosi+QMU6WIz63RZuu89iwNlbIOznxvNJ18SQKNekwH5zc3VddeNvJ
mWOatH2SFBHoOBDPErmcJSRCZyfojV1l0fyZVvGhqu2tbUwf5Bf3ZmZSG+ukwLEIGJ2BVGVo52JV
hzZ0M5lYDe2ILPUqwyh4Trx7Qh+2u9mpochb+Pr8OQbNDhGqlzy+6/AyWtLsAZ5n2ZCZQrF17V3U
6a9Q/7oVg/BX7qRc1TrVaaq3j/TWlknQb+tgoFtiit08ATQdJPc+R1zDv+3K4VQLRODLju7g1NNb
GqerVIehAyAWWJ75mMOkCfLKREZ9G2els5dTDULbK26JvaDmjbhdtTb8lcZI3im++r1az/BjydF0
+6ZxgVUwckErF2Fcemac5nJlOUm5NTm/ki6p1p2PCg+r80In2xS2EyBCkL7LuC7QR6kesztHM4NN
MeobHMWuygwBeciVfghgKdbJ5vxSf0sdAECGqJ5kqyA53cGxtc96qiAbNEczSS95/at2QjLIqx6i
snkSjngegs5DlIViytJo2klMk0Jox5SoIHBkqXBYj3YcI9ZtB9bKyowVR+2utgrGkOWEG6BlfTY1
4cnT0aZvzETyAyfW0l6XAMcZNd3NGSAwN6uKZQztQo+Ti5FDb1HX5iugTdTY5uB2qDuSWmeJGygj
sLgUhBQjXQ7Fva8Z70ZqMG+0iqVDJryptY4Na+dPVVyugDFra7NsxUaI02QWR6AMNBo69DbgS2Vh
B78eaRjpCTpjzETDPADIMNbHm8D1XqQBJ9i2XDggltyVQX9HuF3arvTXljbB9GREvjRG8xjTqkD9
2n/BliNFpd36Smpj10KAWZSpWNa+vS3VcFHEOIAYWvTSpYcmKymNSmSr+gxc55CHSNz0ESJi0N0W
PWyZpYnzzM7G6onB6KKZ5UYEYuMk2EnVTokoSvVk0npYGL6hVMVLVqHzPqANAKxDy6eKQifF/dB/
n4zXtGtubHKxS9nx9MFlDJMJNbYe0VGO78gKVpXe3gQ6UV4UZQL3Y37CBEC3tQtIcF9jwpEb1+Xb
WPpQHFmGEOMpWzkPXD0o1xZ9z4V4GRXfc9JSukAW1UrrtYzLkTbCsuKxMFi3GUpWC+RF9g5kXWOG
UVdK/+gQg0wt3rc+LxzaHknY3F3CGv7MJHMn/KqOkHuu6xfbDdK1gZIWZZZ2gwQG8jt0N6XLuIyj
78idbWGk4FGeuh/D6HkrvUzeweK9xUh4LPowefOn87JgHKvk0iyrK4gm1mfV3IsBhDd6v90qbZkA
tkF8Y8nsjp7neHlZW2zqWZ9SDEYlLp9oNsObGcRWt0CqoHYHkSy+HTXzig6AdpErS2pArcVl4UYP
aa/TUAPvHlTJNmsaahI4Niadz2PtnDRtE+Kfs8KLRYG7aRkl5sWUhHLvadqwRhKIoTuE0RhDYAw6
5FflVgOZLiCMWA+PuRnvI7v6ip38kW/DFdHTVQn7K6QM9lLcmo147xG9GjqCC28wtjGmAqvJ/swK
lek2TrtrkmYD/uJdVOVj2RTAJap7J6SaTfruy2iA7MAjgA9XTEc3lGuoVYhWFAXMMKbjTQKCH6Yi
tEAn342GDdAdLK0LFn6jxdCogswcrtPxoZ+2Ra1dUUqjoVkU37LR4TLCMcktJusF8lzWitHIOyHz
wiim167WnnvRC4agNpRdqbSicb1wBZDmNAHOGABm813tMHpMfVv8arW2picNfkaE990MXSnraXN0
KV0HwIkR0A16HG4Mxo3pv7fsregElusCH43XkaCMe09BhZebS44pBgvKj49O9tJ26NO4YQOKwnqt
p5FMSMMXpUAfszUAT/T5DD7I0jipSkitWDhgWnIbBTQnaiYUuf2STeP1gEWCwn4NeNdqV0S76wBJ
8EVbt2ivm+UVZNhXw4Q7kvTZkw/eZSH6YB9OYbjpApQFHW18qgG93YYTiWlXJijKziCQ9BvHGLoL
WZb+NVNyiR7+CJIQOTV4k+0r1SSJotYVG+TWifbtbhhpLjshdNB27m500ffwwKiCAqyv9We4cbdh
QzpkYsPWetYEc9S6tnv4LB3QdTK6qwhymJ0Np6K5qDXwsXRB2m1KmQp5JDGU9gAdolm/kuMpdcc1
TExv6eOPAS5isrxXdCqb9eTAd3eNbjuP1g26OvFFXSExkaTA5yh2A/DvzjbjQaRzL73bMiSiibpE
C+XaKz/gAg7QB2naVlhSAo6FWI6k6aKxphNmTBtG1K9WN3dMnpPXSFGgKkhhJWTrdr4zJkryvC5f
gkrbW2iraGZ+IMF5DSBOIuoXorwM9C6y0jetLqCkVDs3du7BVH91wXyjEfXToln5oXYwYy5gKO7a
XMLuGtjAdqcAh/jVupDn9I72YxClt7Hm4PY8ZttKp+VWGohBSGiXtB5XKaufDGy6jDWuLpLuwMUT
bk0XUl/3WDx6abKTsAptwmpVmk+mBtcwYjg1GtC5cSSolnBr4WAV2HjJHEmyUSIGMBLHZP6U9t1l
Ude4NIKTX4a4gtBM2RS9ixdVKN48UP+Mr/NV7QC2phrNfSBbA23XpR2ii1TBEcoSlqvOPmCOevSA
a/iRvAJddJ0WGSo1Jmy7Yjphbl7hLBAtR+JNCt4MXgczAFYhM7eIdUrjZHKmN2yRtEWmPxeB+Za1
6zYzm/0UDrC1hmEvTC5YL/udnpWAGacsWtKl+OoRu0aRmSZJmyO53HvfVvBcqVkaEzKKHRTKyFfj
rSG5y/xPrBN9QsDCf3UmG6VDBaIqA3CWTjIdSLQ+C32fDoz2TIfAGNg5QEsUFxNRXkKe9JdFlyEH
pD3gJhJV4YsW1ldRMMNEi94Gv6dxkt0DU3gIIdeTnNIrBojXhS+15YPwb1xK7jiHmjkBJe0DfZtJ
b1cksPFAmHB0mQCQPOfDLmuKXVfVptat7XjryieTrfL7wUrMXY4wZ6K5d47H7G0czQvI6u4WjySy
ASEPsN3hhW5E601gMW4dEBMXRDh4U3OAa0R+yKvqgTzLXnbuEGC1uMMiMFxaCSWO7pnJcXLsfWPE
w9YHAa85A/o/SI8WQ3Iz+NzRxipHBXfrAbXIYU0JTI4yC2dNmkARF0ZQWUPuSklW2sx454B5W84V
YgeigSgMMHyD54T+Mk3VV5RpVz33aWeMFNGRDxo/RoBmmVdBv+4CAI5D4q1LosoKmFBVODVimz7Z
RdLYmzoKHukrK7B2Crtc0F7zmXev+sB8SIzstQO367aVsxpK+WDl3bDpDMR7QkD0EQJK7EeacPjk
XQcDbWowyN0atNRKS1cmPu4UftpT3HqvTFKXYi4OKGC9zJl+ohp/nKicgU0jRkE6x+wzv4oVgT8e
wm5DBjZvk/kZU9d731SOAEYDWykxgFXggdsxpncb/Ct4WTe0rrSJNjMYvc2g7VGjomAbcLwB7oMC
h6kfR6tZiimHS+SAmI5up7Te5wXqOcKNbqJKPnQ1KrcU7AtTS0xk5hx0HxLqvNBa99j76Ewbwgy5
vyZ2UWPMFmNazAtkdeiAds4HmdS4nGLSUeyJLvXD1IMLHrNA0J20bmfjvuelr4qxPY3k6bTlY+I0
RpnQKtEq1A1F1KXRh00gHp0YVFaHQpvuYu4mO067rKo2XveixO7TY7baeTAJoMR3AOgcn8E7ozkD
UTAaBNpH3KbTYhDanW+M7zXiMBUqQ3mp90gO2W8+mkKEBxRxToDRI4dUvkzIcyY/WYuMshGdhYfI
KZ4mTlFYmQlB0cBdExeoST9a0L2JkDb2x+HraOvXmt18t369y+qJOgJoIGZ+G6PrrvI5pfp2vpoC
IJvfnsquZQAp7izYqp1wL5ume4cecuWw9CccAlfG5G5razXm7Y3ueg+IHDy4qXysqAda+IDoWerU
am15Tff7IU37Pdo875rRw4Iu5zvEBPYyQ0u0mRkYRpvSLle5HqCE5i8bWU8ba+ie3XJ8cfUiWvfg
MhGkdkPxOoVKLkGsEJpbd6yednJfAd0su9q50/zmSnbaHRO69QjeLfJmtFMbQIqDLK+xbtkaZGAA
dToEBLUBmT7YpGB4vxCMuadyv+wSbF391l4rNEc0mQujbZ+jmqDU0T4EGXTTjGh/0EDq6CrAMENE
4RIWYxKeKuCxmSATn54CJ71oDf3TpmrJde8ylM1DPQ94NQbX7kD+X9bV1dQexTRicqRTHYYKGYS6
RSaKXSm1L2se74wmvPZCWS+aWBCf0ucSmtWqrpBLbB38mi2iflPtrf7diymUvLz9aDNIBUaLrV28
rCMsVd2Ug5Sp042bJ2jgA4YXY0MjybvwOH+cCrRRrj9z0CSyfJsUIrhNqivLxkc7DcHSQWecjGaD
Ms9Ahzg+/CMzA73rw65cV4LFY5X6dQ+WAyPMnZkXn5BOnlD53xgNB5MvWqoWEI5ohwGwd5fhXO3q
apmB3sigoGwyPzo2g1j9Q+CTOo4uuRBiG2IxGwFtc/xLa8FYqpM0jkKDXpmGyMpo9ayqCVUOGi86
c5vSZA8iCIbnj3HDVJrKgh2ajOjR1p7HTHuWiCKJ53+4I9wqIwSjrDXyhmIaH1KyxUVrDcP1+Yfb
adaihznl2yDw4O/FSJ9GOBv7CmqNerLd3k2I164YM/cXjU4hTc2L1NQQXXr2BgQPGaOZl8sWHR2m
vqhgwT9Rjl0LF2Pls1Sjsh0JvorbH3rlzdnu4wMeITE9bH/5z//z/6QJCk4I/7MLyvK9/Prb01f9
iSQ8JrxRO+0///l3i+f8sEHRpPzDhpJsAQ3X4a0gU/VfPiiatP4wcG7gT8iGwQozMDj4lxGKcP6Q
ui08XdlnWNIz/v63fzmhCPMPl+TA5de6wPBZt/7+XxYtP93D/9zTv+VddovpcNv88+9S/Ox3YDm6
peTvUXXQTWHaQOx/1h9F9aMtY4H5qOvRFkg5N7WU8TkZ1BIEfFjuOtY6FU334lrBd5km7PxOqXCS
fQ+Cjqem3UEoQJoNgddlbrc0Nitn37Yjlqxhs+xd480xamsh2xG2r9Fuh6S868bkyfR6tr8O8ml2
cwOKIq0netKTwzkMNAk3WeRxosZdMb43SIYSgP5XRaS/Vy2SL9o09Mgixp/QdwbJECVCH0tUFjKJ
dkAJ4IjLtvaOlm/2SznnO6AB0ADKAimc4jbCGQV6/qVn6O06rbxp7ZKrwriDNGLaF+ypfhP3/nGq
/E/NgutmE8mky9wumIFd1ZZs155eM5mPOtzcss5DiM49GilztYxP0XhEr+hUDM1j4UIqcQlqi2QN
F3Xc4QAbL0o739ehfpOZcDJ0dz9q7jGckCIaOb+k62EdDvUzAVezKNEAjsW7Dg8V8WZjIcBfxrr2
jgnetfT6WySqaRTLljYC2uLQplC2FeFJ+UcZoehpH5sAfy3OxqFG9Y3kFx0ylDCt/jHtKFFtZw1J
lY+EcB2JYQDVjxGKb3J5O9fZDzUYf0GepjQD1liuLfWufVPvcH5j9RA+M8yW/tFLaQpiM0iXwzue
31Ykzj4v8RJE876Z0tMUhydDUp8UpbU/v2tH3vLj0yGjeji/66H4rAJjJ9Tj8IQBi9/yWYKJi9yB
UZZON6lAzLBjDE74N+zVh1GvjvAI909d6t7iX37lXueW9ugI52hFyQknv0s67Veew9yi06+qKlvG
dB8G0zyYzK9zAVcT5XfIzckTSkDLjCqCJnjwGDY4ILfRKR1B7M9FMtCI8NDe4d4Xc9/AZo5OTKmV
xEy+TLKKGokaMfPwVeZKGK6391rAGrVRb8Bakw8Les2Bye2uhdzAV91Nxnw51/nrNLvHQXTNb3xF
hPWXbY4PFlFDWEIwHhbuLz4xFuZffRcZ30H5QStBw8ubC6hLSoieO2h94GO7aFwWh6nWjOyS05hN
K8vo7yazYqerLZgby7lLyGlJq5m48wLoIa2SGL1hrr6bOgd7rOeNTh9ySasYvCZbKIuzlVVmr3ia
IoSgfkGnDlFnoN8aOGhW6fmjRD5/VntIREoBebg7L8c04xrBJ3gsWlXNs1SCkNtbTMigZyNaMaQw
CbfwHEXMhJWkJ7t6ZPWdvx6eR2HJbgtG57lgGPVjqzQtXgTqvigDxkE6e89vblM4zrrGJqnC6DRj
ZTPbyQka1Ft/wnu0t6ydO4ud+oDFYOHCCGmxti4nk4ug2UO7VuvwvMnUK5fqk8ZQpLLI2OkIQZ1/
oXbk+QmzUtKYmHCigM5uOX8vbH0PQagdzZvJJVFVGzKJ2MGpT+sK/LDaZ4mw9tVkXbUK+oU82kJt
GfWRzsu96rW1eosW/4jZMfa4DMTT3lLdAPUq0G5O6kW0onrvY2ykZ+tLSzbqBoDm0aUBmkEFs8Hw
146o2O7qs7mDeIgsH7TYm1lRzsXqLqpFChPidH58EnIP1Kt4JU8SBUJukYnOiE8uQU0MQtyz7INW
lL9b05ayL/mPqwonl8uaxlPKNh1p2ob5y5KmcJNZNJXfElUqmNLJLhgcZ1EPXHv16eYPFK0ZaUky
o9x6tw1OGxVq8TY8RjkRBR2kld2BepgiziCtdI5gIE854XXmADuHbOWa1Us8r883ah/a2vvIggmS
4CJDgjIBqAL4gzWaGlwsswZhy1Q46OxDpNZpZXhHfKH2EAMQxDKcG/YHkvWDf6VlYQxzm8eU2f0U
uQcU6Hr6HN6l49mSO9Eu9LrjNz4h6HydfXVsqMX1p2zlXwnBnxMA8bMHzvkqejiF0e8jPhiWylz+
7HfUFoEOpT/49ntuH3m9Au2kW5TQmUk7kiM3nmHYYAEujQB3QH59/mHW2a1mgT9o1fWeBk6833ww
9cY/3154h1JIZM9sW1iOcrf5kxFTOwdDIzrnq4YPnkvrMKu9hrjpcezd86oPci7fHBFnwNwgdjly
UJ0/m1rmbcIuDZJPB+xDyZb+zYfz/nrZPHIvcG0YNTkmn/TnT6cFloHeTfmFAjDuJsOFHhO09Yqj
1nbjU6sRIaVgGhvaSMaAyPUlyYwKmdXYMCVGDdThZDlHyPPK9Kv4JNVR3ylTEyhdsKXrOyIC1AHT
2NOfBBjoWocu5elWDjEC7pBjsybayN2fM5e8yk5s3CXUvKuuCW+9crAuM5Uy6OngrkSnfYu62lZd
915F6SGN5MZiOZYI6CxqQMhLhvAMEfz7tuP/TZOcDmjVLq6tTQ1skaGfe/A17V1trqaM3owQQdLS
aRYmMMzIVltBaRMazf5HFhg2FK5UKmrT1TovaU827nmsFHpRdaosAWZ139TRAqz6lISTYjNzNDJC
RucZ1Zjz3sK29aSiskXziHIRaU3i9vkKI38aLX0Vd1JnilYL+GsrlQwUPiFeBUZrGtu1MTqHxm6e
8WomxgXs1tjAvSCR1qJNe/7OA5FL+Gzd9BokOlNglXaFmvWR+d3D+bUaQJBQLj+rSd+JGsU39ZxS
0MDIy2dYI8dIxUX11sFAKxxz7GWjMQE7h410+EgrvK7PiQ8AnlNEcMQme+m3ySFRSYT6dirax2q3
t3p03w/gIDPt6fzdzrldyIjw/AbnHFDFpVIbNXxCho0XdPdaaV2g1ss9rEtvWTKTaEvn+vz2ImFR
ti1m6kmrX5ZxRW6qkktfQ5S1KN9LF1BuDc+u19TJnxmXXmBcWdLW1sbQAgik7u01PB+mfDyUwUzW
3dkIKWoiZEoi9pro3JVaE31cPCNnGcCJJedO7Lldl1nTAntp1h5Z6TnrmcQJp9+HITJwBgnlbaqy
AZU/caQCGmT6VyU8G4Pt/ncBRf/ZhotQ5+mW53CZPdeVWC38YnQmgAaF4dx8uG55TETAsC8/aC2b
E2ARVUZhHr0g/+g8Hx6u4VlrL4atZMs3OvHFpWtqj5kqkSLUT9Z5hMSTOQ87y3G2hXQ250KgVqmF
0+SwFiZvTSRHVy4Zom0ihnXrKTEdogYC7khwocIW5c1FxvSYkR1CUknvrUHLfeMG/906QAAKvaUp
DHYy0XHP1kqky9wsgQStFWSn1utEWCigwGwNnV62bjz6/nDj+fgQuAJihrT6TUh8rrJx19HfRzq1
5pOE+GKjq7eAjlgDj4u+AUgjeJhAaTa6dTGWyJ4lEOCDpD1Mib6BZ85FcKdhgZJEvRMppPdcgoIK
k0WeN48G3h5boyg+MjQ+Abcm35h6xatcXmrFfIVCNy718cfc0tY4v8rUJN92AucnHrBKeHVpQS4s
7J9gQuMVbLTe2vAKH5i0fBp5aO718I2rYYt1/f1Z5VoCygCli/Bnqd/6g0Tn0kr1HR6+wEVanCO7
ZvObYK/q8J+PIk9IT8fBzcIxFCu1X44iJpbQ8/TuhJsCJAv8n031rWuXdtbsjeWrhfrqlTXF125F
txGlr/vRpYiGPB0VruCw6o0FFgSvWiQfghRKrzHm+2IalTWUa+yxPMjqD98hSDc5rCmirZKvAPFA
sR2YdJHryJSMJqxlZ2OklUrBqKXqLyogak4mbzNT9Kupv5pNIPV9AoWu67z1OHiXWIo9NrZ8Zvzj
rrjLLhjf/HVuLsukypeoeMAYSNwUVXcACK6IVoBV2Qo5XKBUw3Kg0AOs0liNdgm+SUeQA4plKFJt
2YSIJDqcTyhahmI/r0FPYJ307WVVtCUz4LuIpFl30y3YFReVasQJIiO4thoAzU2iGLV0/xwlMjZl
LK9gAMsArO1RY+Cu6F4/1st5XYR8lbU1dTehzjGfPoRd+q1WR9sYJ12/b2oXbZ6CXULNAkx2xM5H
K/zNeQGluym2x5U16V96MX8DrfSR3gGX66HD6YEfNrw+p8qrPCpU95pTGbJdEX67dqkt+6IHNxr7
oCARcCC4LYc6zDD6lodqqjsgNeww0/PQpeOyhUn0agDQYq5JwWjq472IuOwYT9uLkVbs+OVr6GOm
6ja0zjgsfrNO/5KTYJLpYG1La8iyDGwkf85J0M5NK+BvH6EqlXP3VBo9/RewM1T87vF8GJxLdSl6
D1i1uK7KHn78piGqDA4SPpZ2+5uPRJ/q153jOgR2m/GzodNj+vkj2fmcm0OM3rsqaNyRFFxw+ydj
2vWB3EZ1+a1SWouUSUp6QCoJV/Uow/nfuCGa/80e9iiLpcSK1qbr9kvw53J7k6jaj3MuRA0+2/oR
ho1iJSFwX3XtK/omL5levBaTXq+ngkDKsbjUdZrJuB1xMGXjU+OMHwmqanVnG0vhZQrgjK5CBx4n
u9OD9n6MMm/N0Oq5NaLNj5U/MCFmXPadArrYzSoVo7RCh1nS2prVqyM7DKKJBWSwZHJRwzqCyH6O
drFaK1ZNQzqAOd/8Jo11/7pipEA3QYfJZNjoMv+SxcJvHGNz9E5+hNVXD/kNqruSKwmDNdodEa5R
7YKWgOjomqXswRAZngiV9zVYPvwOTc/YG2V/ZWhp/+OK1RiYXDIxhhbJKeiYcqbKAV1rzXG3bUcw
3iUiJ6r9pWPI3twGCYr/RhvaYKuaVxe2uD+D75tyJ0HK2v5W120Cp79ITHC6nleBgzUVTVTgVRCo
tkyUEa90tFmMUF4ErZ+uRXE4BzCnYqIZleVDrYEP6Uq4WDONF1QQn/yJsSNzXG48atM4smHfjk8z
bJqNE5f0/jDttSt8ZgAFImwC/90vm2dgwAQHt9WvxwTZmKyctPVQMeenM4o2jE17XiLXasb9cTCh
BastnnV9tD3fU7q0gByIB+NYgbHxK8Y3gbkfVUAZ1Kr5zdZz/pruGLgpYdlCWBA0mX/p7OLWyzE1
waOZ6Xy66givZ1TmdMMHREK20Qa8s0o3OlLN5flzVPExLft2AyGaS+PzvKEEhZ80pqA/XC5kIe4K
Od1nKKGu+y7OlkZPmBTqx/kFCJh0c7VoZYzqHFGJE6aUz0kZ2tt4FYwDml6md5/MqC6IoLtKeu6/
O1cPk40FNJR7Dr6OM71CQBSZwWTv68ZH21rIpbUOZCER30iBbHBUmt1uYtzjdh3nGDiCK9SrsFMw
3X1o5giCd9WmFcNullm5qX0AH4naSmOaGnRdEs4wA7EJm6PPqqZskUlm63l0dIe5XmnIrK2BusPW
Sh28Pzj+Ik/Jl7tAY7inaZnVO3q870iCgYMdJ7l2HBsRMK7H2NufELdpNUzR7fmBXlyJQ5kM7xIt
W7gpSOU22N2hhImiWxUx1IoZEZ3XcRiQpRfD5WC8R66LJ2ZoyGWlgxQyNVZvhTbXkvJjOw2FRz0C
uq/sjRsN2tMqkAawKfUoZtFcKGjW9TTtYuS9KOtg9oK23kF8cUlErkodUqSvvuU5J+s09X2C8Vng
fsAH5/m92YBZBhxM05hVUvryKVBs0+7i/IxRXbiUeTXstVcwASwB89lA1Ws7a5gJxFypuNOCTYSU
gsr4kqoOVzAZ7hDKgPvTaatzdDu/ljrMNYe00glrHcNUQl2Fm4kni3ILOu82Hyb4sMmh7FX2EuNB
GsYfVodIT1yhOoYCIRlpWV/TjwcvFLPdgNGcBsPMltJiyl/N4bfqjJN9NHfnbSD8hrHbKF5tjcUN
KhFFxIH76iIusI5lW/7mYD43V39qZXiGpVsoudr0qQxdTXP+3MoIM0YdttDfx5esZYagjBHgG0TZ
ElenFjQuaoBhgnJopkUP0tdvw8KLV41HfsgKOslk5pzRI0zQRmzNFhE9m+W51GBVzrEV7yuJlxgI
v+fzlq5SDqsy7gmzOje2kPIqnDt4+dVrYHogvmaONh+CQNgkySqDNpNa/seMcv6uNL2bXCvQFVRx
1w/NPcMRhdlMQXyoiK4S+vMRd7515yMMmYELdJU/5hmylqwHY6WivFpE0fnKeh6jD4siMplZ+udX
6dcanCD0scVHe657QjLEdGoAHmhUKshf4vJz4YTGhxWI+ccShOVx6ioo8VVNtMpJivPGDjEao57Q
mYV3drnRIvOFEH2dBDzkHE7///TzOJVf//z7R9HlLSTZryAq8j9PMoVqu/7P48/r9/R9iP7yhB+z
T8P6gyXvgl+RtpCkf/8efRoMRR1KaF14liEkacm/5p6a94fBsBQrROaSUqp//XvyqTEUVY/9X4w7
1bP/lI+6ygZbGDbZgfQwj9V/TZGDyemcIAGNFE5o0lJqFkfNTXsa+2DwpsHNj1Vn9Tf0+C/Pf4xw
STEQHFhlJgps//mR+412HVnIKiWWhkzDv/+aqH+FbmpfgPPHe60B6RMzzYphH1zMQXHoqhk9fGt4
gSlu7xoSdsQf+M+0ItfC6L06MD60jxi8bYjL40uYIFDqdLO2Qh758Kd7dfsjAv25+avSgV8viEvu
R2xydBroJu30n0NTocnKwFZtXKA++BiOcXQZ97B+6ib1V2ljtxex+oGdhLHBG+quMonRCo+xGoxi
uKD3ezMnlo97c7Qf4v65IB1EYDL+qrRc2Vdma0wvIWuCAKaPG+3hrb0BQXrEFQ3R4lx/mNrmqnA8
FOzyb843eoh1AbFx8u46OhFpIleyhKrVzvOedgyO04EgPRTWXWwYL2jYp1eAuBY17iabNCnImsc1
5ofrqIYfLnUkmjWx9ZhYQj+id9OV3tpXYEnAvEpJnFQIpQqcS+Z0Z1lNTt8JqkaMlCHisd1+lOGW
0glN8sRHd7YCKh4M/5e981iOW1m77BMhIuET0yoA5Vj0TpwgRFKES3iPp+8F3ui+o47/Bf7BYYgS
RR2SqMzP7L326nfp1SO+eoUlt7eVmd8QF4xlhzrJwqYTyYWsBfjynJ5jxBfeW8g5Ku3T7VkvuQNs
E1j6Ui0SZgwPHdjaoBisTfuEaCyrXFS82wQlmlwwbvvOntuA8zEnBzr+HlqLj66olZYaVzLHHVrM
ugUB2GasRS3O7p2dRndOpH2lhUnsV/UXqA3u33OWqTgwER/uZ3VXVTyJ9sLEcUEnX3DrdfdLX26Q
rUX4le4PYATKXL2aG8ePOWhyrICwlLrnO7DvsDmVZ/D6JZAeTvZlGE5uET0RGssGmzGRHGR+wyQC
60UEfbH2dCqSFZe6g3NplCtVtvulozjXVtILnREmQhxJwuV0+4UMHOq/lgN+RDwalBNzJdIxLoRj
kxhQ7ydY9Lva9vRAGlQrZj8eUlTXcbeWQabR2UIZ3qhHcdASe8Gu1Qy0KZ1PesS/VwKfZu5qPLoL
3gXwCDs9VQNrlno5LvAWzGKhZbD2Q+886g3+kjXTX12y2/HC3WQTDFSDJ2EeavdYmrnPdvHRiyOT
/W7p7VRsXw1XCLxC3nywKsR4i4EnJjFijwPkAqeOKmcLMxiQ1O/bpv2TJqz18g5r2BL2NrWcFPmD
OzXXriK8ssZSFkQbVoPNAHtAa/zTbBtoRv/WQrxJlg/XbFoYDOeZ7aNhKnVyZlgBo7Ja+5t0vcOT
4xLUsS6+jlrJWvWZBAv1rcyu8K0M82FXRfdrqp+m2HtkPUSV1JMLIwEYGPiJ87L5ZsBEETWliB/N
5nlcSFm1vItXejd6jZwYhifu8p7HaCMEmYZFn99N7W72rk2CPAnd1G610xfGXhfpbVBIpvfK9nKf
vdODMxE3yOQk7d/dFGZQoi6LAEc5j9QZnMSbMf4lLqBgosqijOAT2zRbQdUjEFONOFco7tEyrN3e
OFgxzF1DIy/UzD81l7IuStihZbK6sdqOhCN3lcgvxKueECLC/9SVpuhpmLM7sMN1aDs9Dk/CcSJX
O8fW8pxrBs2AxcZ7qiPl51vtthCRgI0uQsI65zhl5sb4Kob6Qtn2MxWYYexBEEk+PE0knPO54rOa
betIJr3cTXMFiitKLl0eY/MwvXNLXMBYF96BcfhDOeEMbMns2jM0dKtdhpgfIDF0Z9Ouo0uHz/6C
Mqg86mN5VZnpXXCbmds35P/+KYkFhr9qmkSIzQd7ZUmvjH6QCK61mnywJREKn7j2XdUQ52HE1Y29
/QrCtRXENiwUtjd/KntBnDLljOPSzAtBgZLvaH22zbyGXuqFo/Zcxz33VFy3dwgX2rvfX8W4zjvO
OcYFhh78/tZ/37i4yGSvOYdqWrYUGxhwadpfCdnbY+M0nkXHcT8UzXz+fddYjAoGZCLC33ebNn6p
lKmB+EaDUFeN8UwoQ3sd0vrz9702c7VHi6B7xj9wBEc0nqiNhG9kCcv7VHw6I3LAiSgZxhRjeYb3
UZ5/f/Xfd3W9KM9pZ1h+jlEXSsBmE3PaS62QceK1fWo7HkG6Zxg6yDziqrP/yST+wA1ivbossIK5
K/qr6UrHB6MOxlN57VHNG9sitbgwk/V2SVCMZBXCAOY9b1HvvUsnr35InbXVwzKkxbeBAXyXYA14
moXN0jVtnAtOZ3JbK1sLkkmfDiavFL9xaxZvQ+5928Pt3OvFTz+Jry6ppleml0mAdrs+Z3OEC0AN
Z5JI6sMQLfljiXCFXdXX2rXujXSw3eZS4NctzNO4cK5Mblwztoz/xShTb2y04vXQvBTLaDwnEQj+
KKurJw2cDOYsa73GJV0eWMNbB8vGSSotvfXKZgi8xXCfeo/0sVRPYQrwr864M9DXvnAaNh/zJ4RJ
fJmEcCxu9kY5/zjHdQ44HOF+kmlf09h9IeRQD2VKfGg/wQRT/WKdDTfGuIoDEiCNGA4zuou9pYh9
4XZY6aKd+7wfgqbLKgRSWzpqtOrhnPMww4qIzozBjECbXftda4aDywjpix+m2J7Z7qFO2X67Ld2p
h8IFBCjtfB9b5FDdVjbyK7M8Ze608OPnG8VoLPbn1tbOltnZZ7VC0qsrZGLDLPRrodl12JNjfD8N
yKQz4joOPZF7zNHzFOG7sbLNyJgNf5D3ud6vxJmFtpEYt+tWq0xp/QP6AnYQogo/eVNxPfnGjPdf
MWwoditAurO2bLxbl5zFzDHPSFst1nnEcwGlfCs67Q/GgkLtzNGqz/iWj3m+BQmCa+4oCB/xrTeN
6VwBWr9MaJKe43o+0WcLyPO3dd3fNjO5Utn8Y0v1opmUQNWgaXsw3MiiOMpcw5kuyVfc9dpd5aTJ
wZxqlxDryDo6Y43DKUWqB60lj+Oz1lrtuu+i/DYhuGmfFClFAgmNl9mr1hNpCvCVzoYwsoPT5lBp
qoZlQkO4JxLmu0kojTgHX0Uw7nCepbelVSFJsfPjoL7lKrsDs4p35cSSogJbhDEZ65MuW6LkEmRe
7IbCzljJSCzyN1QNHbTn5q5sUBxHJCfzvN+u02LetUr+7WuHdpkudpmA1SrP0eHktDOWd/p1tq2c
xg8zcm9fB8byHE+Ldey8/JF91T0IrfpeFYqzoYifdCXiu2L2lrAzeVJJ45K301UOBBevKnqKNSvj
trG3I3G612eKs0pa7zko0jPQhhQnU/RmbBiw3+I5Nltx9/tmVNbVa+v4pKzPWt9oMNZiPPdCghHK
cCgKmdZo+KO3usBpCegPKHYj2xu41go8WgYNhZ9XLSWrwU4j6MkBckeOy0CuqzE+jbbS/W6Sf+IF
K/Bas/3+fZO6hFnL9DKNvXfVzMK6VZMBbNB5ywzNvI9tRrDzWvQHa02DOp/7+8K10EUzmgnErGB5
WcX0uC4Xkqv7h2TRd8VYEc9eLBRkHNa3TlZ/Moonopu/GzGtDhIklSjLJspWzch3hdm4D9X2xoRR
EWaeE/vQl1k1s5k/8kBPV8LYgFHJGo/lkDVBrAhuj5NbZbn9i0Rb02Zp8h7zHbrYzmaNnkX8jtSN
YKhU2KffP9UGsudApD7JWc33Ohbe349yavKXB42aO8beBmmsssOxHoHoa9AW0ibM49Li3+cdKxKB
W/I4j5GtriKd1FUrCnUtAnDX2dXYfuP3d1vSH0hZ2D6qsXQ7xCUAqeL/ffwm4GNRvL3/n4+pENp6
k24Ev7/3nz/+/cz//TtppO9QQIrL72+50WJcJJEMcUbh1fakX9Xbm993gbPiZcxLjJqyW/P975/8
fkySrUP7n78DPVP+58PbgZct3MfZ//0iBUNCgHfLDYHfCSD57Qsv8H7fypJUp+0P+idbj+J7QLrl
vRpJIE4MfDsIKO5/36A43oxzVXKamBhmsQQCUNrZU5piQN/eG3PDfJbLoXEgNuy94mqu6fjc2NWA
mBNMOhIRPXHdxzR15FOM6HWxpfXw+55eVDgbxmg6/r6Lg9g6OaXl4QDkY8dxXJ5gIOXoxm5gaqOp
sVV/5ZWS+qWM5Ce5I7JZx0d3JU44K0+xLsgTcsnq5Gmoag2WlYfeic3PR7vA6wJ3XA3WAzHeqB1j
hBbEAaldrQ/hHIvP0YA7oBho2eLW1bsPYcdXGn4EScb7vDqWP/bJLRzBcofZi3yNXjr/Fgs3QdKo
5j9CgiGKzj1ZjVWVQdhqve4kIxdXniCOzGF7i6izOA9gBDGDI8118+iw5tlprDyWt4OCeLA0J7Qa
pJBoixPofXFCmY3sV/fqPTAYN5yJKoXMcxuZ2nIQIrljDD5WsRlkjEkhX+Lfylbx7mXdz6DIOyYW
5OwOzQ1m6p4jF3SE28UXl5phY3g9KVlhQmFW7sf9dIqmRh45o6eWxDO3x+jSxvo9IckMYCfx1Jdn
0XeP3DqnwZ7e3AJwvGZ8WmkD5jdFSc6wn0ouxuhMUuwwhIspohvREK7TE0KJxmQJEkIMEpPA8bRP
bxY6wDCOhktjFxV+SmfPEoPRc2ZEl9bs/TjHCwue6u9v6QMRA/+/6F5ypT5kk/dIJrHNF9rApyac
VwGH23m9gx7LfkP3i0uVkncg1BGLUz4EUb7eYpBXs/Y+RvQ7CyOiaP2IZhEIOwkmM4ZEoP8xS/G9
jssOT5mOszaT9RkiyYfuLt2hhdfAgPefkVX/tHT8xpD4onczcLvqztaHf4arhT2eRnz8WMLT9k9c
J5eVrCTYF9Bi7KbwR2d4tAlcPoI5JLSzNW+dxC2BPvOCtZb8VMhNk1NOGEvmZjtVA9AotGrD/BHl
6XccTxqPrXvMhHXIBzK0Gl4hfbJk4dg2/6j4d7pwb/gPCA+TFdv2TkCn39e1e4fucWligUohWS59
DllhsRO5I8rePtlU9AKUeFNa956W9ocRYRPCFegRpI/s2w2UnFU+MdifcV99rA4hIKJhSKATxYX8
Nn7LyEfY2y6IqXTAvPM8WrSatdaQbrweeHbHy0RbcxmYNoQE2UuIlezn9AqUNCC7n0ID+F6VWOLh
CPr1IDdJ6z+mXVjFsorKtC+boM7cP8JJr5HHdKCz3GWvLxgJzHwIveHR1VZwlo1f6iZrBT36jlX+
ni7DfQuyzudkP6nCxdEZPydMrUgj2WAWreJLbSLEdZD/Bq275AuZbEme3BmDi1JYbIR9ySup6MSn
0VPekkNUd5tzvnLuxbIeG8vg54Q3hLWAceUp/dGb9qzV+FkNp2oJUGB/lLIc8Su2HL1p/BNTMG1R
Fl2qHeo2/6oFcaJLEzqju4bkba0UI4EimH5cxZ3K7wUx5GFS/KHO/Wk8+OgYth9VBGLasB7qQQWA
HgFyJ5TGS1tq5yZSL0mzPhHnLYN0oMylHdzDTwNYqWlkEeZDexiW9rnNLHXRQGMhcjaYAMD771lx
a5HRvLl8v801e4ErEPl1tWyVO7wR6yiJNWWu43wvvPwcTsFNBNb79pocDQyqF8Ke92Qxo2MqoSHT
/SxuHR+gL9zYlXZJm6JALdvrfioRmbiDuNd7zz2QLPQjYxJRE496S3UGhTtpIm5svk58XboVzUGh
DJLoat3idvXuOKNZmtgtX1lh7+u0gBniuq9wupKnicSTyoLRbujnqZTJAwyQO7fHXl2kksHhtgm0
gFO3Ba3fqnWPOdoHipSZgD5wsehkREt6TN2X615N5zpibDwb6oZGjWCZss3DMmuTcJ7+FDiblV5W
b97Y3Qwz14acnFeh7KfRY/o4FDLwekwlCePa/VxOLdnEsKcbMqFjcn1PVUyEj+Hd2wyyR5fkV1ad
MEctSOMKwUWTkRygVjMkcEg+QfLaG7r9TEYQDXJWPS6TsSWyM8gsJlQM2bwzm5yXaeVG+2Vl/+cY
9atBClmeyuhci8B01ncybS9lAcNa2g0gVBKL932Z3jJ6+CBkgIBPAr98On7AEVpnHfp2QFsIV7Pu
FJeny2St4yU/IjfseszF3cQdCWjoSCgc39qOY7QoCPp0EoXN8jVzIclPW+QXUqE7YTfPiNBZMsWE
yw7R+jp1T+R5IiByvTLUa2PXii1ItuP6aPRTGUv7ivfiXeGixPpcYVYQix70OeWHQ4W/JhYy1NQ4
DfBpMhb8PnQGIFc6oy0q/03m2p2jemS6VovHzHFesPmxR0PqO5eKF4xgRmJ5Dm5/sgBm4VxnUgRu
Rd09r6n1xgQXc/ZAT9N2GHJjE2ggU0Ju9wGp7qr3tMbN3ephHfJU6+uysjgxCWdhDyv74aix6D4m
JbZSzRXQIzMDUWz7oeXrp7kW02Z1PmkD2aGLRxSSDn9ITMzsYikFxxqCF9yXPZqU+85ZnnqM+kHu
GA9AYnmYMl1c3AlVfGeGZGFatA9AyDXHfS4Ixs768aGvjMs8iCcxyfiospObZSMudJGHld6F5Fcx
qbMsxidtcltMuF0ttvmCXJBglXN1g6r7zUPY2mcpgxCHVAkxv7kuDiviVd5KzftgyLZBn9PnWXUl
gE/HOon2Dd6CBRTZncGtURbkzicT1502as2FlatfmDCLonF6RHLRHBPP3h3ZELe3avvETA93zD+M
3aJT1ZAmQByAnYRmDwYVYe7eoRMam1QckOJW+6iUL3o2gclZrD+2oBHghRc1tudnQ8RamoBbshuO
WS0eFFbpoDBxSy2y/hwMm1miQY/OTtfKWz5WOe9OY3yPEda1WPQnUVjJwdm6/KpJrkPbPQIsDpiB
El84X8Yy9ghawtEmOFHrVn9wFvHiEeqAuA3F3ciZTCLO4Ia6NhEVvgWTOUirvdl5IH2ZRO1tqgKp
WXmvMFMBAHPGVwjwUu+DYEAop5jyJ/BZpKemap/lOlcQMGikPD53+P2IzkEIZiZlmhXM+vGysh9P
jo7pvZBlxHQZ6SprlX7uvz0Js4EQRMZ3yfwnLzsoMrn7l7CULxOBXa5fKmf90Er9oVuAGjtp9uaO
NJX1qh+qIbkTK9V/avPAL117V/Yo+YfE+aIzSPfOpdrQ6JqnLT5pc+gEze9a08DIVdiuyabgUicp
pMfMhzYertjkMWrRP9pRm0lxFfO+xXaWtWI4W4PjkOG+oRzG7Gourgij2HxmpM0cmqNeAdIppPeV
O/XfUbYPJgsoD4BbXi8PFNbEIWv5UdaUBqp5KWeqKg1eEoxtZoukqv4wOy4QOYB76fdctYRNlFV+
tsqP1kM6FjWO5ndxnd0tcXSoR+4KQYdKjB6Nhzsn0Bx6eKRGnsNG9/ECb8kk4g4tYcOF7ZvNbL6x
YmSbtNmE4YD5leOyjQmNrmfb4Gg/a+ygJmFEmDMD8lfJGY2hQoDYMM0g7kb61MjmWttg3l4eGlxg
XTuGHGA9L9NWbMSnq67P5aUeU+jlPTHahjuEDWS69Ntx2uXajMm/SVY96rZLPVky6DqCIuN0+wml
haIvvGlI0w4aokJ863P2XjGCMzoyupaDI5jbliI31+ddawyfSSUKvzbxiFu0Av3WTyXbgqAqjVtX
Y1IgKywnBizIvCG1FQSLGbWZP4xkBCbMDsse0U03oCdTjPAtpJ8ZlONSTeYpZRK5ExRHOf0Au7OG
9KqF1cPSrxdCNq7ZiAe1aIjtzVPkbIUW3VTxAleoTnLQApxdImHrZ1TwIeCR7r3WRrXJ/IYKvjP2
AMpZbJjzQld4s4BTJwsK1ko+pB+RPpyKykzPlUrOJae5FqGTIWMUyb8sCl+sHB6gKlBuDzz8FZuz
CtxPUrpF0JYe/xJmDDlef59f1xBsDJn1YgpYmGJwwdT6j6j/yNR+WYih3eEAByVpiuag7P6lZ+QD
KTU+GZ77aUzRc+02oBGzCVoqr1VZFkByZusxRV971YuCKG/jBG9pDNqVRUyt4DcsiXhc7fxBWWt0
bMkv9YvS/YwX70VlGqPpDUORY+vCu1uCoVkEde2S++lGMMldndFe50J/y96ziR0e3yMQAHLzkdaY
VvQCaU+S2n+LqP1XpPatVvefnV1Bfq3QUAIIFv5czSximaKO4+CQ5edHXvqcykkG7JSdfet4R5Dt
pjDVbToxEDWbH6/k3skiw09Gwm5IWwLTwY0LIYYoiObB3eydaj3WEqaxTXYxfAxeDXkcDlmMpddp
bpOpCWbP/KrbvtvTydUn/XPKsr91v36uo2MRGNVAvhmzPzSVpF0ChQLlMoSjavkGmRrB6bTAdyWz
jFXr3+ixP81GD1hsL75j2MA+PEFqbjX+RSzAQNMpdljoSL+kXbLRYp4MHb01iQv1LrIXIMspA12i
VivgPRhR0hWJmEAdP4vRO/++GbnDiMkmjDBejtbanE1P9uGavXLlQ5CdaAezQn+aSsbTJRtPyN7O
YarIUcuH+K5OxPvqkBhktPnBtdbPIdo1TnZdYpGfU9V/SDO+NJMU5wK5PaO6sKvjP9mYh65WR36X
8wWwdv0ql+4KTFo7tSu0BjODIDh0D0QoqTCxERlWnJug0snKdM31lLK+Wy0Ws3N0rPTZH9qFlwVA
WcYlaDEzL35fktk8iK7e0nSOJFgaO27s9GAMvJnwiuBcCyUcYzDY4psxwREkBCnERv8S6zO3sWAt
7M72XvTbj6kn7hcSk6S742ZnfGBjwxI62CpNI82jQySmyK50dJpHKY/eWqBcj5uTIGMgZx3lWXwN
U2F9mDoSJpmVLzn7HYu9wyGBk3SKWgdQTdeSTzuGjtmlgay30bcFemh+0Rjr3OFKT+7ThG2ep4gi
oP2jQyzA0JvT42ixnZ3LiBSBU+GMj2gzf/Cx/RnoyQPyL79bd7xN0ywP4nrlE9CelAT0sbsk/Ltq
6fuKtJqCwXDuS4daw+WkmAoHd5aTLb6kw+jo38MhqWrWER77Rp6sCKt7PMK5cW2uca3A3WhEzHZ1
oJD6eCRB7MuxV3FEi5XsV3Py8Z3RGRj/wPMRX92YPs2afSx0wj9iu039GZr5YMI9tGdy9SRf86qr
u8ZTCGKRGfmeyyrGbUMGi8ZuaKJTNmv8fw4egxVsv34ub8GbgQiaLahXkB/XrKDxx50egF2nJIpw
qXN+7wyCMv5uSK/0bpqq9t3cdChcpg4DBQpZOQZCG8AqZbFvrqXAy09EFLNSlZ+AJOWXVts4/I0L
1QBppTe2+hYIiagkRqI5lWQ7jPIuH5t6V+8BuBmBXWZ/05xL5UknzTilMz2xJ138gUhLEvIScVPq
P+R1JYFdOe/404hUHl+SceO6QBsk5fWxibmdQeoEwOc23w73n72+Iw6w9n2iZ+ee5YIzI5uQtnER
+vDlTLBVYwMjejwdVQMbWKZWTLbJys04dX8b7C5H1ekXDpMPO7Jf1lqUe1QiF6TVDZkWDjJNxlOA
CGjVuRJfpCwubv8BLIrB50ST4RTznvEUJp8C65Yt8xBVyk2exAJxRELktMP00KNRrxMSRL3ZlTcF
wxdIkRhRc3iTkAaIfoRqmOY6Zf4I7GdUTliLZSCgxyRG14ODbxMFrqpHo4zVTVf1f7wZMJpZeM5Z
xJSxIm6DmTzDQBU5WalAiRALH0e9qy5ajleBGReMmTpO3quO8zC/gUSGaEAlB1IQSAkdSW7JrfgM
l2sDzOMcSll1dtQbe7ccznS22Z4hjNyZogTMlC73hEqlRPSOR1oL8l7FRBRPTs2fLaa7N6zxuXNz
suWVRqYxURvoYempm6m8GjEulCTLnpZOh/Ug7cBhn3YEm/Kad1lxcGr1mRY99nk0IfOysF0f0iu9
8EOcroTKeorW02RdIIaGDVtYaVHpj7aOYwh+dO65NxbKjJEY9oZWhDB7p3IZ0xjOFpsIcbRqXkyE
6UWBltJkjGmyiEMOVJjnrJpfhATPb48Uf4v0IDoOIJVGCbCByGBSKKDIadlPpnmPmpYvT2adk+sG
mCNyzdF3WOMXqklhK3p4P2qCNLt8j9TM3PRO1KRM/PZjMQBhLUaSpOryo6ALgwhEf7w6DfpnayQZ
24sSUtsuMo4WogTEFdPo21A2DzhpogMYvS7o+n9q0mueFFyx8AgRYz06ueT5ZTE508TtIoJFZG6U
F3vS+31lwNXqIgcWL9BXO7Pwl45MtpUu76rU+RxVwqAKcXE4sGmktukIRKdvZF8Rd4FFOpphrtqx
dZuLqrVACQAPaPSeTbJVQzlvyCNYzbHLZ5k8bG+2nYWTs3HQIO9mOhjClcxTp2bYqif7fhpYBqwU
BxoLn1RTQCZQrC9EMHX0xrcoay4JdFACSlxaZ6Q4C5z952q20IiwqPeNyWHpnmcXC3Ch6ZhTIET2
lNUciQi5B7KiuhDfs3XHK+3DTWsk2Sb0pTouce0As1QCYV1tsXh+lREuPGPqWdXQrV74zfVirWxh
B6jbrjwYNeN+2y34wXnSOXil5e7M6k9d2acuK9nCKeNn0sS+ogz1GZ/k+3awG1oIywtB8RVXRizm
MZ/0uzEtVbjkiMlR0GchYFPUjazo8Cp8z6s7hmsuj1h28efOVYpUIn5LdOsjp9EIMspVP9VYJBsG
7oiOlOWUEYTWWz8lFu1wXSwH0XHNBFhfLrkxFsGoMG2TZ/wN1TucU6ZILBSFsabHIn9oZWfeIIQM
SFfvD2aho4Zbcx02k5ff8ir7Hsiby0g42ulzTBtQ25Sh+UD/5+rRIeIIYddLGebkl4jozCljJjoX
NrlSthfok8ZcTtP/mUxEmSBmPoceabF4PDgy73WH+OShr+DK5PgeoKXwVzkLpbls+glwN2tfXwbx
iPwJ3Z8Fk73tzjVxjbuW0IBNc3U/O9UY6gkkxEirD81k70oQzVzgLTcBaq9dEjMDRa8DM6xitlA0
jnO2Ne1emeEy9HuyW8Wuxz12P1ri6M6CvMuGuSb0F59yv/bnaYEn3eZvFQGXFibDVfBPmzZiQuYP
3XHq2gc8wV0K7DUv6R2QMaAs5Bzf0empjNE1VITXahLXUgYEYI5BqlZ54AeVPthafdS1kR121LR7
e0nqp0ibQvZlhzViGbVE+KDFaBCNVT1itaOqA5OtDPd5WPOCEv4DbDSQ19RjgjKsZyZIldVgzB/n
g7JKXtuOa+1jO/6bzYKz2XjJHVhzuDB/zXwnbU5DTJn5GcIKfC0LUFpjUP1bg0ZeqYfhcSW1riJW
opp1cvG6nJTEQfhNQkQ8ArP3dT6pOftpmvXV8crp0KMkqAvgjWlMZ+SUmdpFOITAKFZ0RNlTEjXg
7YdZO5FMfukKhK6EGx3XEjAYm5xHLds8pkPUYViCI5kk1p/YlBSfhhEW+aeZ66tPYXiPfxTkn6uA
uQkcYtgn91CcLlrbPE8DEviy+0ueyh9reHeqjIe7RxBosrOmf4feSo/2iM3c2McGewIto24EzXD1
1o+O8sovRuEddFRzOrMvchpJJjHmh4Voet1Jh7Ay1dNo1n+h3dGZ1yeOH3Lkhd6ErTvQg+uChJgl
vx8Sl+0j4ojAHUvGH15H+NPk54Ro+FnvojEcq+lEXlNoumT6xkp/NbUbXK8kLzoMSKTd/+iUnl5j
ZKdutg8topClh1Bo10weWv0rWsV4TOkJtiW07CDwMoI5gqLCNzeKv0AmnqA2QFWdGVYLZnHFpGRA
ZTPvWdeeeClPja6BOecBbsUh84ruKWk0lCAzIHbSeQhjNKoIDsdwpA5suATPkjk6z8fIEgUNyZDK
kYXmfUc8i99FDFSkExHVCsZNjt+thZSFbwwK7ruowupVrfMhJ+d26hk1JvltYay1b3BGk9j4Mbvc
T6311HNzKeQUfmlTZriIyH1ti73xCjgimmUL3wkSt3tDyUIthevh0JVcZVLl4cBSGGcGYoa4WXdq
Xcl/Yhqy8BX6ZB6hL7ZX+DqlhAEH+B6pykM7ErGukBur2bgZSFVtzaE6LxlaAVk2Nq9g3d5DqORf
fMmnka1kPj7qdvliOOBIOjkRKndjjiha0iZXZ2n2720H+qFxnacMZlaiU9DFk1eFVsLC4guIaBe6
NPG7qpimI23pja4y9n9XzSbMZWUzTgYjZ7twzWPkFI9iTnjBxodli3kZPXTDkWt8NCWpynUGUnEG
NFMnyXVZAb0bgdFQ2tRcP7vurNkmL/akJbHUq0+LF8U7b7aLi2dzPzLBvek0oZ29mtQHGiFfI0lu
KfV/JZmseMcc6Q6HWisfUqSfB61e7ZOBXqqIELgmqn5M0oZuhgGXOaJedJLy5GLEP009MJPVG+BA
6Mu5AiaGwNA+9iQwIf97yuSWOKPmMzqKH+QP+FG6ygldZDqHZabeJHm0fHRK7WYYGbDrUntrJAue
hD3/fh7oQdJ22Wk5PCD2bHu2KGvQKaRkTm1QsHJddpod9GjkWcDwn4d4KWqJlOy5PNu4AjZOAVa2
mOYM42PJkYEvwEb3+Yy4bPJIZqq7ew23nKHHLLBM66tj12AUXeoT0XXRq/mxAEMIlJHdvhy4Crzh
YyAabY1MEucLxGG9/dVG3bNrWq+LN6qAxVxgQ66yClouenikgLW/0npTAhq4zVg1aKI5VS23oITK
sSEJ12S9ifUFFBes+aAQ+BZYo5yUKT8jxp7O1iUuJIyzB4eYHKVXa+bGS2ZeQqmEux4DDlk4bcbF
g8PQAgrWmkNv5qdFYY9mq0nlg9KQoQrxhNx7yKa0WicPOCHsU28FEXRe00NthMXugIahNK9PTo0K
KksxbKej9BiXYuiKTZBQjZe1bH+n52x4NyuSDMEo9UBMq3+zKbtAG1LgQc1xzVsSfNv92rZ9wFqZ
1Pctfm1hlMSPqiDR1DfJHZY2Grz0mFlw3NuMfnaI71lmjBwlFPhuvyKrtbtLkalvMsyIo4633lKH
lgA/dRfHbYiq+LMbT3GPA2InIi7kfDLmQzHb/tK0n4sxvSHgHC7bvDdljR1F9nDux/5rQQq3a6ON
3ZY5HBd9Cot6Md5NZzwoI56CvKLHcXqGGELX23A7a+bfraCWk/ybmPlZCeNmjFw69inzjcKsiV8r
V+pFVgFGOx+0xP5ube+BmeiD2jIlOls/NGUWSmNglYT3A32y5v+vteqXBPk/WKsMBx/g/99a9X8o
O5PlxpE2y75L7/Eb3DEvekMCnClqliI2sJBCgXme8fR1XNnVWX9aWbX1ImVJhUaKgH/Duff+/FV8
JKjc/3aV/P6E/yOtMv6Fc6PtsW7ClQIc4P9Kq6T4F+9F44TXpK3LbwHVf4qr3H9JCcTvWaixAKF1
5VrUVUMf/+//pQn3XzoOULZnuySvoIow/n+EVhb9/T+URdLja1m6zkbcMEzURf+uLMpXh2RnQUXX
Ty5pGWgSQ9DgU4leeoxdbrxR/NB2RLHoAiErQUAGYRQ22u5skUcbhyAyHv1yEe2GjeljaHNfaIpG
29npm1ex/qnrmvQ9hv7mOP3RoshPLXZuowmHbTVHd4+p1B8rc/oTUdx4oGfZ1V6IqqREJtqDhgIn
+mLdGNpMJGYWXyav+Ymq2/Rxhxk3VBVfrrKtaMbi+hrl8exr4FSYBbTcOyk0O9s4j438ZVUx9PAq
5dG1Qi2gR5gD9FYPZX1zLetm9srJJ4dUrAUhIrOO2/DQ9Zd2ETl4dsMGIHQwoHWJObYG6szVyv2G
nJi97lTj0yJSUobi+CsTQ7hDG/lFe4dplM0es0uzjczZl7n47fm5Q+BUbLLHDpvJvFsqY93PVT3t
jKr40E03PmdTfI8DgBo5o+yfEdf4skl/x3ohCE2s17t20l9wRG4fyZjZ1aksIAAQv7t8bpH3yU0j
t2LrSgs3JYOMoTp9jJDjSH2JD27kTAc3qzkjxOTeJwNsXB8utPS/bB1JllT9JEDlT7CNNl7lZ51h
aBxXpAP3TCycMgSqIAZvt/bRZ7Sk7nXQrXfW48RI6D2Zx/DmGr7QrI8ZeaTaXan33UtcuM4BoVXL
Ny+xftgit2LrCl3tD9DnosFITddxkcKJd1M1SUU3bjbAYAPm9wyaT4Zr7iIztXwt1DipKgJ1I4MD
0YU0pFdzSSnKcAW3aUeHZB4uIsyOBlEhNbZsgVM7AyWEjRYXjO9WUJxemXQNyGeY0rJvlTcMzKDx
cv3mht5n1Nd441UckEZfxIxZwjIw4/DYjCmL1cT+wovhWIpy+LUCyfg5TOElVAkuTBTaYzz0OIU3
9f1IQgMmiRvixr/yJe4pxYtxv9IUJBiwM6UfnmOvKKGi7EMYdvc1YQGATYU4o9lqj0zMWb6VZ435
1h0n46vh6cVz19vXtYiT29DE5bNzE2ZlbROGZ6paQ2TvdB6rzVsrKy2whrAOosj9kTbk3NaN95Kx
7MNyvfqNk+0SODPZvPo8m+T4urDMbGz2WZjAEAmvuZDSRC/S2NbjMKlpnZck70ZGlSFfyce2Hr7f
JJUyNzT0YsdMlaEi1tRe+sB5nD4s0STvZrr170esYeBXiuyE0SLxdeoDvt+PL82hB0m6/vUBDOd/
SbD80/c/6j2CKgGME4xExVJuRZiSp4V5qx0TedkcOWfCtHKQvquZxD9ltKbHVOBakUqTeGe0MxuJ
uKrCLEJfB9XMRk92j1V/5nhHuqUvWCDkYaFTbH+iZMeSegHczSesMwoK/rx1BfdE3AdQRW/lquRT
C/OuProbnbHYrStuGGPu3AzKhmCZrF08kGE7lKRGON1n6sUu9z19wVyyMjcdpkdMdUlc0bPnJlx+
2a3ekPn0irNO79MHBLI3ykMMa39I1vRHLgAOwz81Oapb00BcnbUkXmADvhsIAtlmE/s+0eMcSzhi
xGJkk5by4kJ2HYqyPy2iZwZiU9Z+lGOHzSkG6UeMVXwgdrkx68E7Lrr+5ZbxGrQsHPyC9nNJz7G+
4nsDbOarEROrQVbqhLus3sMYF78yCc2UE0FBgNyuzOPXTF8Z/bvWV5qqOUVM6Sd1l2sQ7Z2NJ/rS
1vcakbkXt+kf5FxD3a39sJUY31BhsrDqPPuQDjXCTfZw47y8M1kjBptdZ5ePjj9H2Q4SFA4QnUSx
EEAZMctKXXgUyxrum4W6TszMomvSaQeHsDoWklS6LsQsLG4dNj9A2s07GdbkzmiIDszY3CXugIdO
yVKztjgqUASyFkkAlAiSxXlB+wnMQiJjab2uJcFtGblC2bw0hykTD7A1LjtxFrIV1yR3LvxX7LcJ
A+X9Wmaxz/qeQGtzhn8Q3cDmvH4CNLN3sia6WRbRHQFpVH1IXFsmpWxGYJg4ZaM7zcvmje+JSx2z
HcOzDW8lauFRi18Nxvj+GmNl6lRK+TarZq7Api+l7URDfXBhylaJdhUr5znyQYnOkacUs/H0mnok
RdfNzlvx5sgxMyXDYvIF1reEnoIeR8gT8xa1pwvq6mPT/kkCOcmuFnc92ysAqnE+QxwcvonIAi5F
1Rut0eyv6PTaCcuAftH3taVFJ+8+DO1h39RcSVWKg8lidZbfFtzTF2bIO0wy8Doc1bIYJWBFlEw6
Rs6mkilqM6uT18ySrwRFkko3N0ctE+aOYGfEjIl5FjldWCxDTIrbS4vD1L4bSPZ0BnxtQMOrYbdq
xGsB8lR7S/UcGEPjmHwB4bpMJp2lGGH/2t3cV4+C4Foma+W5T8bqhFjqp9knZ+SShR8lQ820ZWH3
xv1q54ziAo7BcqhA29AbCmnPxyqY9B/YDunHyCAau0lo7K3OhUVDouc34plUzTYYR2BejBLF0Yir
oLesPZ0I326q2Cgi0Qn0DvKNTUgLWYEYohTgwp5319YWFobGkDOqImM2bx35Yi/Vbz2uCLYgPNlr
7QPyHkyBRwQaKBD3GPEIn41VvJ+1FCdXTHE7i630iquNzQ5rrojgJTkHXy8s2DDII7ndbNPXrO6u
A2oL1vMz3CV7agQXCGgS+aU5Y8U8Rr83Pe3gTg9EltGUpdZbIc8NkVrMuybfioAL7N5u2UPNRBKZ
nsWwQZ99NOlBhhTM594rNmZRvVSOUz/ENcGoof7hTfZ4KsrqGuFPduhMhEdWcraj48oaDwAIffQ4
1vbejBtcugvzno0hXszMcaapDY997p3yEg0rEKnA13F9HcKsvlI+kd7AoJStUVdELD4GFGgosAVM
oofhVzdwJ99n8yheOFT2rT2yxLPIHm1Vv7fpR4MBbDT5Dctxv5mcYFpyUiCN8Sia/KNugCJR8o87
rR2fszCi8qmOHf/NSbWehvV5yLo7B9fPG7djLq7+DRkHXbEMYrgbvyycc9cK7kPpL2ukAlglA67R
wngpo0vwy3IGe1x1tCYkX8VrZJx6ZUfXD7LbD20SOGG4XKquqq+4adL0AznqaGz2RXoslgHVvd19
6aaBCV9/TNa23rP7Bbqoy6dunuBuWb0eCb47xO1qPlejOob1au9gH194+pa58PRIUVI+x427xS4X
uWqUajurS69pZXb3Jeck6AdsTqvU//pa6I8MQZkn+HDg5C1ztw47lC2WSA986509ieXecVHXokaK
N6upXSdUTPUio8fvN1WpFdQD/Y+V6fnqTimx2bzR5IBIviXPl9nJuAHXiG+deiNcJvjp0jErNLsH
k+KMZaUD+4jkgihbkcSHiZL9r/9rqPtvmeOsV4dmwy6dY9xHVoADnUq9vta6KH1im4w+DX1UDjsk
8g3QV7fuYhacD3bi9hfmO7dpsbsHJ+lKdvroC9pyPlHKE30HjLEVnfs4RB52wfbi3qI2Hm9LTZVj
uyflHjSaSXkdOzvZrQLPNCsdjTu4eePOgEa+5uXt+0FXKtcq10Rgo9LSwf8ig0H2kFIEapX5yIge
SJ6WgFfCo10bsAz4GkbmgUrTPLZzD66iRSUdTPox90J7pTS890ie3Bh2gekf27kNKQXRa4R9ADme
sS8GJz5akaY/lRnuflW+ntzavhYQrneDszocxqEHbBzhh/zqFkt5N4nEuUtM8oqBpSdGO7wCCB+b
UUTUxd4pkpl4NipgGqX4lbFaeikbdBTfD42WvoDMN3sXa9pldY41hdq9Zskv2mNxsOsFdwPdgLJo
M9y5Ld/z4uK8yC4oLafDopvGrvozV97L0Hms+xBRa7vUWh84oJ/hbvO0y48j0QCst9P6QAEwblJ2
bfeed6VPHLeuG6VctLK/+36zzNPENA/2M6MU0FaqOsyYNDHz4uoSa2dbFt5Wpu5eYlPpiCsOz1nX
x7vUc/Vzzt9+NrCHUvV7mBNKiB8mYELv3jkOK7hSJ0h2qckS6orC2teJxiQ7q4wn1+29h5BvMjnV
XbymPBW2OT20QpA7yFEXG/CeeDV+YI1KtGtdfIl1Ch8alL1APrLfdhN/5KmLAnfxjMfSotx3kvY1
1BCwMGNGwd9U/dG0BLG8WUcq9kA5jNwrfqyL0gAafab3/j0nF3vCMkIrCzzkqASMsW8DfeoqJpI2
M6d6uQqTRVHtNcaVfuny/aiE4nMSXm9JhpBdPb3bWGuwQuBVkqhhOBBLxk2qTJITubbTQ2x7LTQp
W3+bcSxSal4cighAYsmKnwxPT9ECFtgAjv+XutsiFIjfB8UVpBavsxXJydnQD42LtWZcqLGc4hEE
YEIXwSQ4jW6f4GYwRrCaH4Mls4tIClTTgA1SIFhL5V3OUbJpsJPYeSbGFUm4MkQGiAjRIwvFSjAq
ZiQKPsF6xr00iqgI+XVKxVhEEBFkKcJdWGN0tZkT7pjewGRQDVUNyoOJVORZcRtu/9MD4+jBOXLF
dcyK8GBFOCBFhfqIZX4ukwnICSCkAwwpAEQSj9nklIy/UP8RdP9NkSieZFZkSSw/HEWaCDF8MrQ5
O4pBGTjIB0WlFIpP4Xx/ZzXdKVEeFG2JWguWBWZqfmTLmo9sfFZwlwLsxZPue9sOcdDmf2LFxbCY
Yj2mWBnb6rOjBJ955m8D2QBSYyq2ptnmirRZ55vp4WRmKAZncCPDr5E2+gKVM2Wmi0dHw3xYl9m5
7o4WN+IY0d4qez3gjgysAfAzTcmEzwsL2RQYyAQKmhUdlN5mUCFDMUMApMvGYaZdKZ5IKrIIExTS
0T1xTRR15MUh8VXzna7bgz9/k0mKURqBlRpFLXHCt7vQCWbFM7WKbNJBnDxQJ1sxT6OinxYwKNOY
EtayGOTVipFqgaVGm+hEcsq/zCJ+NoDeMlKI6SwgrMAhPq14PiyKvdLd6DkExrIVlVWlbGUjsK3z
QsyrSJkTNV29bRXN5UrlJkBEUNXBpMUOsNE6Z9tCuvdDMiD9qRsMDJNo3q8uym5E69to5HNSxZF1
AGUzYBkkBc8gqNnYr39wMn7s0LHAoQ2KSBtB0zwb898hZJVoob9oCoibrhji+3UI7VsZvlhon7K8
R+M5LEkQCRb6nt6iyHd/eOZgopVEB54Dy7lt/bJiiEmDSZyY4ungGJG/rG/cDwiQ0suAEs+jJKML
gsVTTF5quJdM47oTg7guGi+0rJnLbWPG97KPAj3LLJb/0trGyPlw/5C7NRxfLEUCjiCBI2igpxjB
EFhwBho0FD3IFjTZ8wwTwBIdhCIM1xjWMAM6zBR92MYGqGqFkTXTOVgGGMVIrROmF+wM9KPFUlOp
gA6J4hpjRThGHOKmQh4d8IlR2NqR/v3KBvc3w/eC8d0YskSFrgKdrAxL2w3GfkF1fyJy/ZwCWeIp
A2255HhXbImF+mB7v9cp6MB99fccTHNWvKaryM0KhHNWLCd+euIpmtkyKs5TT19NxX1aFNZcbUDW
EKFtKOlYTe/015vcQZXJKIvqs7wynK3QjypL0Yw5Q6zlAA1o3vyeCvGI1wR5Gll6Vw38ArRJCHrm
X2RQ84OX4by1+4bXfy+DZTU/xnZ6a8mCawlEvIVIKUi7m3rsEmL0edy4Fju18KzOf9RUWxSTtJw9
t50RrJb6XDG2lDtwXqv92WNrxGysvZNW8puE1h12k+TVg+pWitmtFb1r6xcdmHewjOUYq3zIFc43
AvhNAH9rSTCimPo/Td9ygcbFnVm80Y0fTGdVAjLDDcI0f8b0aI1wxalD+4SdFO2rOWIMEoaU5ZGO
er3pCbLAWF8OX+AGv+YOnQ2rFgQ3ITKIloyUrZFgPEwyzjurM+pRxTzHoD5z5s+KhVbZnIaio1OO
VEYmVoudduVoL9LxPkYt7/3ZcMKDZhUPdiYfvdrMyF0kc4I85DEYwyOilUZZQYrrIOzHbmg7PxJt
jvHd8oICCzQDsFsAeNdJcowJON/M8fQSmTDgEdlJ+M0yKGUM+qIbP0g2/MMf+3FJ14CDDGnn+h2x
mJHmos/XuCjvDIbQXhRzFYIV+1U8lycbPsJIdeowzfNNRa13il+PNEj2ipoPpcRpMIbkhI3cMVfQ
u6Lf4UDifVZeSGdeOLgg5EPFymPkx3h4FjZg1kAYfZtEOzEzEFj7llWom/q1Iu9LEHxXlvFuqCck
LqLk7gyorytiP1fsvqYoflRaJwHWnyq+v1KkPyeisbX0R1xAwEaUGqBCFpAgD6C9K6FdUQwsSAdE
hobAaGC4SFQg+7UJpgTrgqokXE8pDywkCI3SIoBcFn7ZzB+d0iksSrEQOUGmFAyKLQSoe7U+WqVv
aJXSIWovadXkoCvMZMDZpi1SQjfQazJe9f6BVPkv2xHL1f7TEGUMM4EiucCcyrPSQ23YJfaeXP5M
28lBQIfhQgeGlv1zGVUtwO7ByWv7xvpyRxaCEViNSfNmRto2VxqPHrGHrlQfBfIPQ+lAyp3phqCn
Zj4wF2T4Q/Cj39qh8aZJf2mHhmpa3kalLvE030BsMivViav0J/h9QugrTYpo6YNXDtNe6VW0BuVK
OU/k08qfttK0ME7UTjbhXNpyllpd7HrkL5nSwUQ6iphKaWOK5sVTWhlLqWZG7pscWQ8hNZ1JXT8h
r8mq8ldROJ9k/ckAGZqrdDihpT+vjq7veJ1eQwCrA25LTEAxgz1pK/omywQJsXn9zobxszPC3VAZ
P+IZOmaq0wpzEKS8ShnUKI2Qi1gIx5jNWufQOCZ/ITwPBrYkI/KiSumMcL65pUp5RNRofKyalA5Q
7jXICoTC+VtGmui2rY2HEgFTKs4SOZOFrAmlw69U6Zy0aP7BWg6hndJA1dX0u3O4VkGMdcL9wL5f
ORqxS1P6qUopqQD+je2EuCpGZMWQg0rR2hkpjbandFg0egP+s9xkNVrh1PtZDwvewWi3SkRcNWKu
EFEXoosPUi6RTXr2Q5OfsFZQFwGrdrZ9zm6dynSLmg0PGgYVZPxKVOTGA3502Au6+W8Qfu9i2mdc
7bStPQsc54ZHI9Hja+KRXJ9r8Z6y8ehUVYdUyGIr5L5HLfZzeOJglYqqbZQWjXT9QTzqwvi2MoKs
1h8K0FpkYLtMaePwKsDnzHqylWquRD4nlY5OU4I6payblMbOQWyHTXnGsBNTEYEOL8LobFXKPBZ6
Eusb3N8s1Le20u8dE6R8rtL0hcvyKGG8TqZl+ulatecQAeCa2R85gkCKtXlrKY2gaN9SpRlclHoQ
r51ndKToCREWzggMsTbE2w3JYZ0y62VItQkRI85h8jZ2TnXRe9IGCG6DRYpxSs7Tu15pGSOlapzs
fteONjLdhXOnbo96lMUHsconErTPyWqODxKIKgmfwU69Q63Uk0uJzLaUvteE+rnsaOF0x3zoJJrL
FvElUZT5PTI0J2WxP42xQLtJMuss1XI/rfmjhsW+m+1jmrbTNrXERyyoICIScdNW4uyEj+UqlxkD
lPEgLeSh9IHx2jOhVspR3eteZtndxnr6MJW2dOjp33D0Rx2iF7j5ObbuYynj7LXBfmPy/yyiIrnD
++jK5IUB/hpT6znhLndQpzL1tVHnosJMvZeiJ3E3tddbPQ0ny8DbvRMOOR5wOJsyHOHrE+BPvZFH
LylNv5EPdVdgl2Ga7Ceh6lj9NRD0dvfeurN1XZHlOshzO6XTnSllkENXO6AnBwXW04ikN1fa3lyp
fAVy3yiabxwvkBNKCbxorw7C4FIphFkpZtvwWzU8d96hc8pD36Mo1pW2OFMq48S5NEp1bCr98YAQ
2VOKZNZQyYYXfOn3Sq+8IFyGgbijsUYRwnsgsRW+kWnITdd3Dg5Xw8/TQAbtKj20nU0nK+MebSqt
dI1qRzr1W0zEbbCMTuJHRcOMBYV16DrPbqpMJxLvCWO4HSPyaVsgyw6VPhvgLvcnpdmmwrtxH6iV
ljs2UXW3XDOJ0nlD0rb7RGm/w569yYgcHDRopX+ynoRSio9IxkOk44XSkJeIyZfpB6MsDKaUyrxW
enP85S+NUqAXE/ARinS1DuOyQ6UeBY7SrOdKva4jY6cFALpRyvYQiXuptO4lKiHc061btZQJemlN
nBoOMNQmhDnGT3kRvoqhR3oU21tRT9y9c2721qDd7NgygS5tbYNSGHkbKxhkea8cgziyhsYpUUp9
8myId0O8L5WK3x30+1Tp+kWLwj+F1N3YiP6j2mbowzp5VX4AI8YAOgYBBaiOoRwDbKwDWuUh0GAH
y7CKjBfsBTzlM2AdEA/aRFwr/wHlRED23ws4XRDhhfpWKLeCFtsCFATyGpn9DT1Ffh6xNshg0fY2
ZmMBf2q5xQFimyonBMtVngiYI7SYJKzKLUFTvgkMrvCh6DOWNa35UIQHG4uFlhcTg8HmT26+C+XB
QCIxiY03q0CEOBpLgDtYg15tBxVZ6fDKgFefLaYOo3J3WKfACtcvEuupb93ej52EMAsvoTpyU9Rf
Vn2SmEUkmEbkyj2iBRzxBYYS0VDZ9w0WE/zMhnKc4CD7QFiRbsoRFW0BfR/klXanWzxbo9adbeVd
MSkXi2jBz6JRzhZJhV1Oj9OFFuOqUhwNOQKLYoZBase71sVflcAlo2wQrsYVwtVH1vd/+Uz1yldD
Uw4bQKrXJnV+sNdrgky5cJjKj4Nsiq8Gg47026kDyw7KUHLZE+1rTkqCgjR22KVy+BiV1weTkOmM
5mHkz7z37NndkRU2+MPrssI7rD0sZ9S9ehUTIna9xblaEK87w3tmTM9JlY8+SmcdXV2PPdqHnlfb
rnOmXaRmEtiRtrvIHR+NAavK1TNciphT59RIRuASDoIRqtnZ5r0cVlTlobUPJ5LtbD2DpEW1jujt
yGoTYXXJtcmYEHXvfFkSspYc89cQLweiMhgLE4lCy2v99tz0aAwTWj2Ifg59chCiTPj5qGfnDsBt
a8JmQdQ594ia2A01d3TPrOTgeneCn2NTy/r3Uuqcl/XPvpWcASa6KlfW+8JjFj2ORB9MOAB1eCyK
KgtktVSHGI3NfiLM/Rjbpn3jdbBb4/hP7FT8uuPa+HVrK014Ojxk9YvGdVq4x3DEql6vll/8Vryf
iy700accxrJZiLnW9j2Qh7Dkn14r2fjDThoI/3qHKTzWs/du7ZWHrtHnfeQaD+Naw3NqGrd6b9FO
JCngoMkcXvMYRoioZDdcmwCf3gVgVfjVlPu9Hi/+ZKTdMZrnzyIqAXptM93zlZZDI+PU16fjaIxv
URN7wZrLZpeY3EBB8ki9A5MneGTAh5NhRPsDpyEqmQzXjNyND2lDqnnr3Fgly6NcxJ3AnfAIWfhr
Jt+lilE+dosFuBzKZ01geTxftAYoPpW2uytLTII0kyBxRlzJZq5s7RSGM8Rd7m3WNLrFibPuF0ii
TdctHEJMB/K+uJZr8pyNxOlQFRO6V6z2JfRIJJXN/bgYJImgbz8WcdFu8wLbnqaEhzdwjt/P5hpT
NaYOlcxKJKuztFtz/dV1Jke8vjylRUQ7gwKG+byJGW0JflVkHb76blduJsU8tJbB6tZEAIvSncHH
yE4WNWhZ3jWGJGM3mjf9GQ76rvNIoluz1U8KngnXG3CiYowLoJvfa6WRI8fxSHljCMLYkcwOg/Sy
LdFjeWC2EYFWSZtCd9eZj+L3cZVUeQMotMMhOS9Vu7csdEw65tFwDuJxHQH6mXUGvWzbndMkZClR
fvSWE560Sn66Q1ntMmNnQN899GiqzNKCEOEL6qucD+Uy+rj0YbGbOsSwNt1vhLQPzBmAzFdJTi4G
ucxomdLk7a+ZTR4IlX5XN/LLGoG79a7Zj5XEmzMcUFkXZEdimXdwmOkfjHUi/2iycsRC4mlpeC6K
EZcsWQbWlHKVmoyaXYeQNN3Jj6HTva56cd96UGl2ER+8Xuw1ieVah1s/K6vyoOfmmbz3m5mwHity
bLDNnef0BgUEIfcdLvfOxGvTwjCmou8dvAUuFmcxpJoomJqHCWbIA896kXX5aFZwrG1XomTVYp9F
xWsIRrOdNX8aKgRWaLto8sgxK3XCCAssdso0CWTqHZbcviuypvFbqQnfdI6t4ThsnTUB+VlZvtkv
75w0KBWbO8yAqgdSly+ypxpdMXoKUnxSWTDaZw0DLn+UwmPh1xV7DAYZHcfZE0CKwR6yASYqlhOJ
UfNTST+FPyuTygo/rLJhHg3fEDUh+LlDFjunv7oaBrmNCwwYuWrXk8Tq3+fA3pmOKCC0e/Kus7PX
S48v3g7365q/iqkVoCm6e9ZXg7tfgyNGFyUsw6reT2puCdhhepwpbfsxLdnVtNzqFcG7vY9Lw96H
ydI8rGXxi9E9rEn6+P2mjOIdMhV35xp1qkTt8Wmaa8fnd3Muodk7l+//+34TNbkIHKzSMKX4t3/4
x8PvDzaNT8Nl/Pn3p3//3z8+tC7Q0yc8Sf4//uEfHwwT1Z/atQv+/rDI+s+f4e/3fX/W2NCsMlXD
//Lff8x/fM1wzPq96Idf/92HGZPxX3/1LGlPeNT2x//uY/9+n6aFoa+PtEF/v+/7u/7jW38/vMzL
xB3xf/wZK4/GFKQg/H88P62ohuOkZae/v9Hfz8/f7ytl9+BJUAHEWZdJptalTcZi3Hw/XsKeTN2u
/utfs8ywLt/vlzOL092Ut82Wvl/3IdLsgAhDAj5dI35BKdT6fS+iw/fDhU5KmoAq2tCAy2DT59du
XlyAsIIsNMI/YfK4gMrCTpXvkq3ywRlEthunFwdTuPtBTMU+JkDhjIZgPU0gMSaCvMDuy/hd09sd
SuPso60siUeJJVQQgXHXh3VFpiUgVdSQht3XYjNTR99ZqSyf0hDw08LnWsxFc3QWFQ2HBAy3IQp1
Q9qvMT2UT5wH13E71bTlKcvTqjub85PtJdFvPFd9vawukyOzW2UyyWPyd5iX4ljL9qcTorLhru6G
y7RNxIfGUPzsRFVM6W01ZHeu+0Y3kuMqE/v1YPXMg5gJHcyRs57bmprs5AN2U1v4zoYkaOLHienC
oy+Rj7ODLWuESxVTS3UqNthTFP1vah/jmDbUBKA327kGvZhj7T22q89V6GnQzklEjavyd5ktbiQu
j+xnYFCx4x0LomyIN443CypZOY0fWtOe8zQoTE3u2xUYWRXBrYngYig3gL5YkVD8BXCf4Yk1wbJt
E8nEjTDDwYGxN+yjaaxf/SgJHtD194QWcFZG9zYmuFI5rWBTUKE05eTElSTWH+I1Z5+UGjKAUoLD
eQbNJ1EQKGFlvMG4FC7vM614jaSYSOwwksJjlTPYQSZwaCjUgwa4gDOdomSc7PNskomasvoBRVvR
00+R36WMuLupezdswpOylv3BsnT4UVkRPO+QrwF778CbvHcsYFlZdjm8BM7mKJ4NmZ4ju6S5ilEq
JijECGtjZ+CGRboZmbqeKMvwnaV4N88ak6dD3JsHTYqfUB/62a0w8LOYwcSrU/mD9tCkMysf2z72
nLfKSJpbk/22FH11dTQAy8QaJ3/o2/vFgQQZFofdw0ASwaJn2saOCIRYONVTj9qKk45DZtvn0bQT
4fqe5HI/1X2718z8eQQLolFELEvRDwT0hYwXfiMBa4trjQR3z5033tRWgY1t5dmbbmhSypMh5HNZ
0LOOXc94wjN3eQEtZKZbO4/EgVp845VEyDaYKKEWhIHMEuuPY+ICBqOESUWlE0406xuKXH3LAgTW
qqdkrMvPmlSmY6xHj2vN70M6uZ+t0rxRQeQlJ+uMDijk1wo1QdpagoLNNuUeFnrZDjOWZQ072SAR
xgOSL43UhhhgcCQQEUEoZR4ERSMyfGHq/CQ1Lpky9uc0Jz+yRPKU5KjKC+3ZmMJ+G9Uy3yU6Y7mo
LJ9FLcC5KnHXpZhFue3aBBA2KdkTzMHSDKelBV3/JqrIkcLt/L4eNAKysVlDmn3oJ1SgjlG96dgG
b8kLu8stVPStTdEjoqEJBqwgeIENF4ywApNdlFNbUVAaBCbPIfmzU8u0bGbJTutqMxZsImUtx7jE
iam/XLt9rDXGMHpM72joqLgjKbf7RlD+jABVaMrTj2FoP50COZowuLpJik8D9Dkr9xtmXyie/EVF
jpTOuwOWgUdyaBzI8GQRXsHnj8n6OQy9vh+OYeQ41yH3AmLPuTG4DsZURd+dw+zRnvPlNDCr8Rn1
2dssuvfYpCLsN9fDaJq/x54wQQYD7kQJlhaz5E6D8wmOQntEO8d8JDfYzucqsBLlBtwcoU9ftXl4
y2ZO+nYwdqPQXidj/KRZ/MxHe4Z8wrzPxQdE4kTnTiDo7hRjKBQxSEYxaM+DG1T2jfKbBSEZnjTQ
pZ9Z2Xg0bUFjhDA7M0ZtD+tQWY5B7W87m0EyMft+leHKjyuYrVX+UnVf6kcZ7PIN2+6fooxKBTQw
NhWslVvmc1nzmCCmO7X5tDBLBqtbMZRvEq3AtyJ8CicmfW2MljMlBg4pnrtWgYyGJ6zFGZoic+ca
1Pm+1s/B+pjzr0ifPjQdjl7k3B7BkhKBeYxRMB8uWXXJjNe808OGNroZaGUSBQhid32TNgcSpN7Q
rOGI7vbdoYzAfMa6ZYSGLdca94y57fQZU5PH0baBVxtuk5UNVKB396OYX5esYMCkm2xgkyurl/g9
w6nbwdHBkVgfWFVnskUKQiIUt3o8ozi0F6w91vwJByUQISHfuoSOAePctDc+nan92WmFWikjGojm
cM8uoWYHGz3XJdsWJIhAsYP7yX6N+ZJlHzA3WtMUG40C4hjM4ZYtLa4C6IC3whjqQJm0uQwg53Nb
eFEQlemx5aZ3aHPlcW+86ASMYhVWR74EIs2Z0fPIosTQuz+yrTE3c5j0mdVpXlTsmMMCAOhrwx37
kkWNOIgZP0d93qBzZkI2uvvGrUnRE/SEkufS1VoGNN5/kHZeu3EzXZe+IgJksZhOu8nOrWgF64RQ
sJhTMfPq56He74N/vJjBDDAHNtSy3JK6yapde6/1rCpoOuvxJ7xjrIH0q4WTVrM2JoHWcrrg5K2Q
jLlD7Duxd81j3L6dyU06hfDP4HLTUkzTfeeUTwaxGIcslRevavYJOSFbMLSKq+6LriNyWreGnCwd
Xt/+CMRga9YJ0gg9HrdZVQdKdx3M6eQiZ7V6KbjDfd3kHK4TxBzRMOpi6d2ldrVj4h5yCpmyy8TJ
jLPaggOJkRweCd7f3toONtiFNR/AyMLy7Cbxk5Y8Y7XPWO5i1uVRra3ZcvE1Ey1yXmfatSJ2AXdz
+Obmsbm3PY15Wk37ORrkxQQSsm1TB/VMqH1Vlv7R5BCHKd9buGew6mOk4VhRpJ+QZKGSezO33tY1
fqF7snOqSDsgzSLfpLspbOuRqQqmZ9NFLNky8U4UHY6QAduUhVXggRfajJo8VUI3D1I5z9rIIKAe
yFfQGnFJBDKjpr+JUMFvzdQG+co41sqqedOxx8g6aAqquc7K9pYd6dQcvcdAtHsuQzn5mBITdZYK
stsctpEPCZ0250D/izK736q+OzbleEOCM2vF5EJKbV5yACOc56FWpAQx9Eu/Li38EENFqE40Htnf
5w3Ikd9FYbibZrA+F71+daMaSU40HyfnWEQMSirVeOhSD0AKSA6IjXcuCdR0zr1ht9ML1QvzXw9l
YR7NXykTOtp23vwrReleS/jdqumaoIv148TBMLCwym6EhqdXxTAfLboCjPv2SmcUWUL/gi3Xn1Oe
YEsbekJ31Zsx7SctrDcDbXbaJLwfVU13tohedfLA9jITctNMdBXyOnDbXAU46tmjbPz9aGzk8zF/
jO2WS2bJmcX14o8Y5B1CG2cP5zUw1WDtsd397mjxE3uEY9RqPfq6gKWcvEDv0qa4fPYkGN0gBNSi
Ir9rKu8+sYfXajHFCfhLiruT7rOXF6epDU3G8+hkZq0It40n786kYZn+Gv69Kfpv4Ux3mlqci27K
6uB0pBpSIYLltaK9AI7PG6MdXR3rdqTuaDUigReB7cQySNRDWma8BcQYgJZNGKgBHlgUHSS8RHJD
f72D6AZDQnDoKSm1t9nwXrdmSufOfhaZfQftZJt2IHOXoiLCKc1+M7SYToOmdi1TxQPJApTqwzEu
LGPTVCwcUnXVKXM9fIEquzXR/54SAEGnn49EHbtHEIk/DwhluYk619w5kdbkG2mk5IWlND3NNh5O
mMpnj8rNyl3OElD36dcy8QXLlowHdpKgkxW9iTKhUhmBXscl/TUD4uDPX6LWmhNBVdGJwoIytgAq
ujF78V12fb0rG1g2Ubi2TYrBt4BpURfmzUlS25yMeVbAE5c/Wq7swF68t6wddZpf832aIB/OE5rB
7ozAZ/0vdabX//yV5mW/ETbT6g7d7gkgzJOhj3jne5cLMHLSIDWT1seezGRQOrSgumXWgwzZeRyF
t1wZ3dqm4RyyvmZeWE2HRcOCwoFk3pYtOV30iRAlVyykVpzqp9pBR5644nOeZvz6pC51Oa2VOalg
slnGSWWELPWjSo6kytCfdZljdy7m9TAkv6zI0GSmFYFjoeNlSKCYzEweK2PoQQ+ZQkdDyUZbCKXO
xwROj8oXpJ/hjNMmHTnPkQnBCFBYaB5C1jGLasc35YjChCCXqbVIVBI47DLEJ6nNEThHwx4n+Wda
MKztDPtT97pbOxkwnZhEgEXD8AjCDJ2nDcKxkiywCKmOYpqYSlB6u8DBar9jyHRsjeWis/ETzmr7
UZ5eUrONDknU76xYfQozfqAj9YkAUaPQVS9lDNdJT3Tq1ImFdcifYUX785i+QtA3tX3SQ1Zs9FLu
8JH6udd/2Q0HIgmVhmstGG10k0kDksX1sFFHkM7Tjk2+d7E3eXgZ8HShZxyIlGXqHuABBNyULhYk
U4uylf697l3nJmlIceqQGFl4cOBs3YaSgOYVk75tcXAyJ/Y2JjpjEKcP41wSCTRNLVibot3mNNGr
mW0n6XACQo/Y9kvxXI623y5Ou3ErmIPrlFHvAMdZff4rjuAJiIuMnezn9xwcXBaLkjdJRe1s2xa7
bZ8/aq7zbAA2LqjJuMDEMxL/alua46kaIeiLzjwwB34OAZRsNBcUihMlV7RIkayO+FboBiAhLOOI
JWVAqGXBfpkbfrtamYEiSDRgMR0B6MKZ0WPk+YaT7yyn/9MjMPaNMd2nWlsTvgdwKCoijomDOmt5
D+inm6/DIZ/NNHCE/hnlIaLSsMqOCxVelYtfETqUXwaN2noCqFXpV9uyHZZy5hplO57SWa5Zdfya
0CVeOyI5Nmb9xbm13Y2tt0un3EFwR1SiXgJutDdus1Z4U/7QjVyOQ0L6gzTYKHtANWtAEd2KZMt5
Wwtq11KBEMQlNe0RIwCv0uwSYlfg3IRh7nQvkxiZMikLvdLKOOjpQ3rIQId13Cnr6kZLuSyN2RME
xAS1YQ9BobqOZ7cvUI3IqcjPRhM5zFycak/Jg1qImmvnZg0XkkG7ZWkBGCiOPYieISDW8fOgq+JS
aQ95RT53nqWX1lV/UBs9OvYK+pq/GZC1CA04XdbVnRL5Gzp45kyJ9VZLYg0j2TAyL+xXJnR4FHWm
IN1QWH4L0GtL0N8tyDi8me7aAHILpCgqI2uFyGZbeVBE6LHwImE5KDp4WVaFwjc66Br+3ATEDoWP
OPRxCTZ3WvatUd+CBLH2qdsBG6vCG85aRLnRhfMtfBulMLdew6knzQssdEx7ufB9M2TRMarqN+bz
Fplo58AUugwlfeJV6sr+wWs6dezhKcSr3gvAdzIBpbBnwS12E1Auk/FtVDFvlzaHYNOtv1qDyEab
gsrOzH5HejkdIRvYHJFuExqJlihMl0qUKEmEe0wPGvR8pXzohVGce49SVxrI8ZZJA7YTtwfLVdNd
HMNfi1C7MsE4u2jyNp2ZnmKN0q8qcE6ZEJcZrdu0EDkl3PZ27AHey7QjOSJBr7yDtsDeM2FMjQRC
becCIQrnpJm8bQlVy6IIFWPyJxrDci8HIr/MflF0nRrn2pYo6OuVYWIr5excskP2mpFjCfQQXzjg
El3bYlsTjwYTDk+5yH6W2d5TsE+Ta5w6XswplQxN8HtliPupuSp9l7XzbZyBI2tXqbC6Izv+m4ru
tjdZKsJygPvEfnySIhvg4rQfIaPrHfHAT1pf6Xee0B7i7lxTo4HrsdG9mmqFjRjuwRDT6+q4TvoB
8ySbtBbxunjQxrdKla+WNK9pNKBtTsyjNrZvDfv2E32d2B87fbm1x5ExbZf7TEl9NIjuEcrVs1tO
mOcaLYSiOD3mOmYcHQK3TgkV4PW5g6r5GobLoZrg+kgdlExOacGpZ6E+Zc/xUOSjTNHhyRC8eAh5
52+sCVsuSyVANnPxoTN+Zx0m/2XIH2hdjNxGnP1whVrElhxN2bO6D3eeK2+zGlmGVhA1yOpnBYsb
XvKCJiL2KShF9gFB1gGDJtbS7LZrYpR9RXoY5obbIFKIViv8BWO6FPsO6iWCvtH3JtbxqjN+W6Si
7kiaClyeuKO3d2x75xFr/w0pA9x8rs7IW59RVhOuOCTsQ/wH9Ihg55wkvohxeZxTuUcSZfqp/jKi
Rt72VDIEcaugsTKG1+CgLmOfUqrUNV3dSfsgzAOel80sno7NAy1LfqqmOMe85oEcms++tg59jwrU
FMadMPEghxEbrkLqtKEcS/fWSuLykBP3mfiqm+gNaYLAhAjkrJoxrxJk1E57DMtUkrZEpEXdhoqH
sFDaDOQngDdQ0/IFWgcngTdhiRyi+sau5msjXubUDX0blIHp3qRAkoKsrCaCq82v9S3rE4c1Nudg
BR8Az3iXPNgepCEhtSCs2dwTk3yCLEdojqwWbe+zQkOtGpiyKUGxu7Srrz3R8lvLUbq/nxOFgtyY
BTnbZkT2mw048kFxia4wTzDMKgEEzZVUw7nGfiGfDNmSxtQuxmkyixeyTABbqJROBqRBbFDpOSPL
NarML9EX/B7N/JXbvG6ZCzWRBGQOkcb4vnTO3qhnqInIPiUy6ixH3I05873TZQX3ij6Z1bjuDhFf
trEdWsVts6pFYlSoC5nqlRN4A+e5uLanHaYiyVACL7QbeXCoRi46+vbmThhAezrElUalLTiiPbWH
wf4xDqODolNDAKLNt0XTQNniFd0KFN4coFmvB4+03DK5XdqwuI6OtwNpmSGAzqHo8cV9szfyqd40
qCx3RZVDySRiHG3JSawF/89fkKr++3CmgYnk+kijYwHpsLwvkHW2cWx88Lant11itPtkonSfFzBQ
pkD3RP3IiZ8WIYn2wWD3f0qD209OzrulhTcWSYiHittqi8YPvQWbisuRAsnNrmZB3EUr8tvcR0NX
MLIgjjfS6JDayjosefRjqak2AycEmsri7PUjWgI7XtMUtLvOHi+GU37RYr4F2Y58fJRvSlfXSror
hLis/XAO4RK8t5AeAz1sq63se8b86GHcTguqYSbBdhQPTa29DML2UENoZaDb6jJHTLH1ggjNbOpP
NlKcxUq1YGCz3C5udKwQOpGqhxgw1K5gfiCUm6YfW0XCEm78mSSDUBwfzdpcedca4w7CyDWe5Keh
5t+JtzxNVhTuZEosrot3KxlqbKdrRO8g110qRE2sGTZMSVgXA5uACNMwgM1nX5oenYagO7R087GM
6xhrNIbwBLVgpYNP0UKwxMJ5XhwqMIPhvZsdwc8Ai+6TFhNIcy9167tDT3kgh+6pLVva0yL71Xvv
JBYnoEAQ6mQ03Znc20HBIXFLI/yZDHvYT521+NxUJ0ecXAevzDABecHneynsdifiSdvJT0cixWx6
CN+1+QuYO2RGd6Scl8D+4tpnyM58rNTSo95S6dtxR8rWSICvitFY04/ajNZEh0Krd6JEH132R09y
QirghZBmZzEfphs31d79hMw96KKBuQrt9bhHeegWprcHdcJZDTP3smA+AjkWxoyf9YaREzbWCa2n
065/kdU9O34pipoCPrFxZCe5H7NebDVZ38Wqzk6RgvBJSxTecnOARwdbW9knW2AMqIb+IGwFdruM
XroOB2vPfGxnD+NLLfuvVH8HlAk6jrQb9tr7uCLJA0p8pK8e+JwFvajfZoFuSWnm76To9FM7jNbB
TeaMiOlya6CZpEwqQe8LuM70iseZKJjpRxX20Gpjf8R0cYm0CM6WQ9ZYQlrbmU09IkCoLKjsDGej
SGM6TRiTjDbtT/WS32dG2e4LnVhUN4JbloMDo1vlGzouykaIfWND75c4i5LitmHYtlFTk5xifebQ
G/4y08baj0PN3Ux+4D4qsd7kmuNsVTXW+7QiM5I7CCEmtLjMsh5Mq8VaVXMg7ye0yMkwrsfD6ZX9
+CkNjftCIHhciKNBmUP9m+DiNImWg/kfXCLhvFdxn+zkrN2V5pulERjVOB7XO6ewporpKgvrSZFo
efAIPvUJMCbghNJ3G1OArHc4xkAYLK7AbG5gypiwJPlxTnSCuwouevsrdfOnzJMVujDQ4NZo3rfR
NiQIaZOIEe5M9KGjaRrTEXNZQzDoxH1RuXnADFCDeA3MtqnHo9nVL2ijvoshJPo3fDRCkMrdlG2M
sNX8sOYM7ZkmIXWe4V1JntMdcY9WGVuRxPirTzTV9L4motCciyAJ2mLed1ghEXeWZIVTfzFDT/aj
0DZO29S7IbFr+ECsDA0828Cc6ZLO2ChL0zimLg2CaDIPVtSxc8/jta/tG8H7xyjRq3BlUwlZA1qz
0gNyqE9M+qw5OWUlXqViSm/bPOJEBqrOi8imm2wL0fyS+cyITRgONGHyUuBRZ40pUkSDpRSEqqxS
LZdyUy/zCGzhJzlzh2YM1xk4M8mkyhiM1ihntCj+ciSUC7xR0G2V2maJRj6YhZ+loK9sQFUirXgX
KvU2FVZzSCDZlBpebTDwT8MsXucwORWE2LIneq+dSVbuODf5Wcr82oVTcYbpg7cCkaIxM+LssE9t
sAcSyZkd8irrDtXgXTG0RLuK22ULi8rXrTTDz6MFmlHvKTEKvGSFTamJwyAth4vVOtZmsfcpA0bq
Tmqr3EPdNUUcwPCZDrZgCjQuM3wu752eJNc7nu9mcl8QgNpgORgNxuYlqS8dOmZ/TGy/S7iEZnYu
LWwbZKa0biyWzkYMb4C6HtJZBGVFpKDBMYE+1E2mH+wwy7ZxybKBE5qhBbkjmX1txVweJJTBsGQM
0Vt4gzoRX4E1iXMbmwTylXuHRTWkhVUg4z2YoMV9aXUp9zn1qcYEXYMnmXSxCvA0RSzHMP8HrkWt
Q5suF53OcIqWS8w3TcigcHIBDpYZNvvRuDgo2oJW2B+tUmoPEryJw/7UG4845DGWLOGpNTjFZAmK
LM1LLkWTB14WK1+48THp3Qcwvdy7SUyyH3mMDEKxUXAzyAnWR26x8eYLtjC6HetZjI0wrJ85uZlb
Fyxz4Hg3M3PLzRjxT7JvjN2gET9igcbKNZO2CO2u0fgjMN2xqG3wH0O3sqAmg9j2kXbguEiHKWDy
hjCg7ydguACM5smZgaRWKM/VxYyB43iVe6cXcFpafLpo63FRGqi7SWa+L9v2LfNywFu2iReGgHGn
JyNn7ldZdI3q3SO6IuNgSEzZdkDNfKBZ/kT2rLcDuzMfR5ASxa1Xhl8WrUraCAjx07h87GqaVn29
EDdSzrcuF1ug6cWrvTyGE8Rnr/yzpPFbvl6soW7UdEjoXRQZ0+FIwn0m/VxVK0ZB+qOIneMcYku3
8SrZLe0iJw45O6AHifUUlzgsJb+Z43dLAJ1Q5uLB8tzHCySuuXcvMIO+0rp5JhzikJf6fIQMyQwi
2iMZxSrQ4UaOZc7s2n3OZhoWEbEcSC9Wn3QHsjyMjKfMGYkpBpoVVr/mJCdyainv287Ac2DqQBa6
W+GiwA3RAPlipnPZDA9Mj59Dh0gOlc6csMFdZEoCySlMvB+cHdZbilAtRWKiIumQZJlri/FzsmAV
TemnUBPqyZIVJ5wL81bKcBfuTXYVqkKQn5ahns3Mzvae3lDU1zNbRtoPHxwhwAh79zNCf4BTBtp0
FtnCZNKd6WnL+Lc6tEsCDRf0ctGpMCiMbCQ2xd7jDWG845H2nKDKhd8z74YpVwetxYvlYU8SuhYd
aE4myBfC+67stouwLRqeR6Nr6nMYrltvQ0qT3X04mnufhgkM1zA8GEkL7I9RI22T82jbyzGVCekq
8+1ojA92mp+WgnCAtNd1Qmb0gwWh1oWsn2TA1QUVIec8u/BtnImzwmPYqDY/RFq9qZZuODTd4m2y
ngU6k/i7WQJipPmeOiMmPaXUxlhIrP1AgUiYGd9KpNeoIycpBJ0hAIHVYcvREneIDNFBTpxp2VhM
uGYIIW2FqXPRly3naW1bLq2143C7jRtRYyv5U8M9It41wRYnq29PQAHtHe6wQUTH2KLzWTRsu1bL
QAYYK3yqD2aTv0JdW20RDBgdCdO/5QcTS3hsG+DJDYZlhqXJwYN0VaFbJ33Ud7ls/3kWPRvJa68N
OqMF1X1UQgyO7Qn/iM7rHt2WUEWOnDxRu2N7xa7PywxsrHA8GnrS4GZl/ITc2mqKVyNsDHwp5GOR
Tn8chuURAj2Xrh1+eBLPUt/0iMtQtLaxHuLWggUkB0b8peF2IDRchHfmzPGGriV4eWoCYrBNzCQh
u2GEDl3v7TOwrFVS+5vBAfxym13ASZZ6yzGPLit6N328VZ5726fweYy5ux2dsboT88KVTh8L7Bms
dF8tAKj70KRuYZ8OTBiOoTbXQbzcAqTYNi3TKIyfLy4TVx61rNsdCnZP20+1ZWF4jG9oQtLvaqDm
1TX1G+gCRn0Ud+UYQnNISAerLOY2X/we6VZoGAoz0g2203vUXEfadBStMr+X9EJKKNb7sRppr2s4
0jujxkdVoSM3mxqP02JzeGUaoXTIPMs0XdLMu9NQjZRZ/zHP4e+0bW2EqKDnbdCyRQxii/E9vtaW
my8PdyMEnVOadE92rn4x4oMdm9GRYeuDUJxkLzODpJqGCtkBPj19gyq2IfdUZF8cobgGGuL+PJST
GxWhpZhcgnT1mk0+L9GYzxKaBZUwYfIh95m+2jIFGprDlDHLVlq177oZn7sJA4mh9X5o2dRgVCNS
AIJL8HVuBnAqOOF2OQovc2RE0gAs2+qDOCRugmO8bW4wVNMfTDhPKutcLJDP3SK/bSKlr9dCd86K
/hDrWXoSYH/4wayCYlSq/ULnDzSpPJakdUtQ0p3RohDqWFl1nZVY6vgTF2B1Ru/Ik+VRv6bx8EZu
IeME+odcT7ROYtLPQqvDNyfpXq/W/yy21l+AglyZ5PCJliRgrqg2Du+EBwnD8/6UrefB8NA/ObSd
S30hOs/4U0gqygg6s+vZ/LdImzhJt7e5R3xEJAHwjnleBUAQofk1z3pBKwpo3sjaSvCKEl+Vccdi
iahujbv5xA57XnAgWm1VHmoE+sJBxliF8MEFIghg94HhiQyM/4yYBEInhGj0Mc1xbDjrg5t+RXb2
DWOYI+JMo5dQlY3WMuTIwkB5He6yOse21iJNRlyz4KrwJ/gCKAImvAOMRBrkN0TFDvEuW0yTOhxN
FMLQTd0Xb45LZHRoLWgKsTdsEmeszwSWbGau+BgVEC9fRH6MZ7CpMA8w8pVpGt3UZteevEx9p7x/
BA/PAMjbUG0TFW1bm+3AG3/F7YgMr8ynXZMPv9EtMvs0bpMJ4rMJIwl7YbulCYRyUzBNAElM82qK
d7agFbYYT1r3ljhwF/QF5UBp46eeiHzWxPQxFE5gVxmJiE6Eb/2bfPZhI+nXM6DYxJWkHR3XTHe0
c4bealtErnkV1nqqKuVFVOxeMmc3teoSf7R6MDRasEPLC6hXDH9oU5JgWjyOs3FsvJ1nchxqLHWa
okpRH47/+YgovP/58O+X/P26f33Jzz/8P3zdv/7bz7f8+ZxWhUgY/7+f5ucJ/nmu/+O3+vtL/P12
q2WdEfT//bX43/7E//pWf5/GKn2Zz+4RuyM9SK0aGFtbkgFz4prk5REqTsukk+QYgBPaLeu/60ZR
ErWYr1319bEYkSuRp8Rnh46eEYGtfEgvfobot37BP1/7789ioUNbu35pHGGLZYf67+N/nsoacvX6
95M19mRgMfnxZ7Q+WkgEfj5Skca3/Pnw349T+AfLP6P4H1EpbV4e/3yoIWj6z//6eTzb65Dg30/w
87heR/l/n//ny38eitT979P/83R//+mfp/v7+Ofrfx7+/cH/fu7vk5eL3gduNH4YpAuegMMpnVmy
XZ3SwrHKQ1TzoWE3iIp/PtvByvzP4//xTz+fZZZMzEY+tqfJUGtsV1edEcz/Rrb8GiUaxtzRGU4h
XaMO5mI8L7wN61+dzIAarh95lnsCJsLE3M04W3gDlvgKG1NRgZewR4zPtbxooftejdRVWT9P14lj
ooIGl9bfaJbYBhkYsMTiFJ5L2ulVyGB6QFeg2e3XvJh0uFc+cUOE+DolKv0IM3tQ5uXX0i+PqBPP
aIyA6Clm7YxG5s0YVyOMKbymGLk+MDrpm6bbjpErcAvl9xGUV74dmg9TMMKDd5bUPUYlTu1+mUWB
dEAXJC3Ovzy8wVEM0Z5A8JjQ9aaRANzFLfGLBALZfq7K6laRTc83vPMmsli0Doq7QPKRxSkpSIX+
RGsI8k8Kq0v3+7Utr88tFSH5Y+tQk9S7BZHyHIrbGD33ZBnWTk3RA2Iuk4Fb8js1FuVX5Qiav2oH
vx4CEI9PpcxsRmMjipA5wefb4puV1lVfkBtOS5qT0sQcvGonAhaM+U9htSTUZZiPbJNGSBppv8bc
2Q9F2/0O3Y5Ko6BujUbnKV7L2nI7KgrhzkwowaevtlPRGbljfGiMJWj6kPygTuEFLr6RGFebvh8x
eFNFhn19jWccQIioje0YhrQ9QpAixFaAlrqiocY0wAHrBL2KeCxMr5umRzRfz3h6rYo5MwL38ndB
DJWuDBM5nYEW25kwRKmeWKswExvP1aqdjYACVYoWMGv5Dc23+B03T5YKjUdGFfzJMT1nsB8YeG5o
ZX1kvUAsbSWmj4Z/Yc4pzY95isPAHNeDm9KCWDo33mB+GNpKIiuNxtdFjkq3kUQWFVX0FrYDFzcW
cFuz2HQLNLOmLl+7Attv6CRX2tBPLiSv2ltAEUpiG0neidBgs0mfODUYZ8OqXxMCDLB+b2i2zHei
c5DE1Ivc2qrMjrFW/PbQmTk1LkMRh8UlivMStPY+jRkCo9ChgTBysh5t+slQzx4zkmEDz6wQlRF4
jsxnVT0VD8QLfS+DO/oasI8txQSBSZG4n/PwLnH2rULAwPnrozRoUoOiJnUG0DPx2P2dnkheUvqY
gz4iTsfB2NGdp/IrpjtEA2Cdnh0CiK5OS7mRTq2GkWaFNHY7RIbKxhna9N9TqS65Vt57Zpz7WTo8
SfViZknqe1Tlet4SZpIzLiaqkTRYlE4I8Fa0xqoMki0z2eKQReq9xBm7rYwp33fMRbZM5Znhh93B
LSDhSMngpjPOeK7JOTeTX+gl6NibNMLDNvuoDfjiBdquldyRNdarJlYfUiIMegEVhoPKeOCaNrf9
wAjQOugdiLBFEoKnakTqgndamzACl4Y/DdxoLRgB8lVgfC0l5mPUXe5T4rr7zLqWhkdJZwzIT4bk
z8jsB7455/Cl8BCT4FokhYsOCDMv8kv4mSeHCfFQ6DccLZYbbOjFGRPZoV35+KSkmf7kSFv4MgZN
m+F6XX4etry1NyTiLZewX0ifXTAHSdtG4bd++POXou0MEOF/fPrnP3WsiVVmDJfcWHXH/3xu/U/a
og5I8sk2KVS17A3Zg9ZsxuPPV9gc5lrKe8LUsAsJ+AzhpL0C90H/Ivpzq5sY9zNosEZ/GZbi3oX8
fGiFeY1aeaRjw0oZxSQ9kQESlh46OGCVxAL5DsY/yCQJrsCbbHDPZokdaaloUdIxZMLsZQAvBCGq
k30sakXQedK+odm5R36d7LVVI2nGyjznBQhWs0EUYWC17d0cn4p3Gmh2B3WS3YlR5tuKwzBFNTSe
2EPbFT/Ws84bKxzar1w/G5M6HYWl7XBdTROV8Ridsih5A1sWrn73z96GeR+B6eMwi56JGxyEk4ni
KkK0Zex0A6WJoJWsORAiZuYLHC/4B7B0m0zZexoIUxAaxh3xCROAE3nfoMf14TugfQTnzF1zbGz7
j6UtB92u0Jw0y8hIQ702okB3Z3cHnrRHRmchP/Q4qzzj/xZ+lBVXXoO3fnB+8fPsItP6I4z00XPK
qzVIokcTMEbz8lrM+aFJ+QEN6RE/k99ai3jvEostZyZfC4hFMHvLFWKQeRr6X24Dhc2GamTPa4zW
WAdz1T3pbYEAAtlxPBqBQbAa+KazqRYNC/zV6+ltWCQEmboGvTShKUi937UF/qnYu3Ho9K8jSsxA
5sPYDG2gS/CCbs+LKOP8PmTqt4XiHflObwsc4WQshPO0Lzt6AD2JX8fCpUGSDMCa0Qhz8vBMUHvZ
t31aTAQ8lakR8KzQd3YcUjqTtAgtDh+aCH3OZBeXwfqlHPfDCylTcys+OnRHZongXzf5UYieQC0c
XYy+P3LnfI8VdJt+zD51YexWKGCnt5+V3UeQ8/vntFD3stQvbh6+Iw2FW1WjktND98LBaMuRGQki
qePbYkjp76nhOETVPUGiQ9B44hnpVOXbYfE6kwGGaoJQWjX/MnIbO3J7hY3/q6Iu6O3rHMZvKBhO
ChfgJnYkTp4BGCkCzLeuKM5TkpNKOhvh2VbTTdfZHokVzsuY5JwardalRlq7UmQ7JN07STBP5pwc
HdP6Lov0naGluc87dZ5b3tzUsM+2A/RVvdo5DXpNhxgDkbZY+mdgg8NpWNj9S7396rRDbguqMY9S
eOwgwQ8xCoekKZkClxWi8v2a0ZkPLolIjzmdlI05NMelhNI8uvXRMUBT0gmU22Zyru7ENW3QrggW
2iN+WJZyK+v0z9SA2jJkBI03xpSG7QYNWhpxmXJIBgBE7dVLf0mwaYXNC8uVOMYkavoo6LZh7D7N
sTvu+l4+atK4aPEDelpwJXBAmI4hXa/TIyMR5HKxO3Hkp4M1C5cDS9Gs3o6bHiLIbujlVZKxvRHW
CRAncn93VvvVsWVKnNulfcxGbfG9iN2rqr6xzm962Li7ur/X52wk8YOqAi7nIHvs8y2OoGZEd2sO
iV+MzgMnB/h0BlGOc4z1vAz4JaEjQGPY2q773RtYXELe9jJJxSGuIl+LB9jl3qWu6LtXaUivumD4
M9khs1sV3WnwB0syxjeGFmGt1tYSyUJUpHSoTq01nublc1nMLaFYFdgPcJGkDicbz4APEie13xL0
mFBrM2oMUhIgNlrZP+iCrI6ZnWXAz+AiYYyVwashBWutLf3Ce5Fa+McKw4i7s35eqp6RcU8aV6au
xbKikik+lxobYTHRk26dB/IbGL2Yxt7DRRDY7XcESUhn7sI0gpj1dDKuCBnhhzj1Pmb6T3U/bHoH
5lfHOcJMkovsqiQgfvWzHaKAlzwLcJbczFbdB2okj3M+ZVOBhJrePwEJLQEtAt+uFeGWbA23Ibqr
unjS2/fez3TsEtuU05FMYF66rAIyuk6tjqyie5ds9zAkCbMcE2p/QEngT5vTYDKLhQ65Z9FY819p
0JdxeauZyJ3rcIJqX9yze9eIB5s/jGA522JHKxFx2JRv1NyJP7bN99DjtPGsFQxKVdADgSJmi0Eo
SSyG32KWh0uGJKiafi0G7XNR1S/jgkhm7p/bSP5mOfW2g2LJibKzgVyOrmvocgsRgQYOcmHe/8yv
f1OnoHumOf5ycdusBJ3/Rd157VhupNn6VRq6HmoiaCLIwem+2N6kt5V5Q2SlofeeTz8fS5qBVD3Q
nAbOzQGEAoSsyu24g79Z61u7HIecsYDUjcL46lK3vK6t8JAJ+2buzXfNomI9hu+Rab7OPcok1skc
EDWD4DbwjnWKfJKd4ElWtd6TX2bsc93cFbPxBsKRJePCK+B45RYOYpt3NovUbVBCOpsDlriYObZR
hz4yUkskPSr33P+shzHZWRUrJNFKydLwrRzw+xp6ZHTnZwx6co8eKb/gY0h3vywpTf/+Pv5H8Fnc
wGIPirz5x//h/9+LcoEXhu1P//uPhyLjvx//5r//zp//xT8uo/eazvmr/cu/tf8srt6yz+bnv7Q8
m//+zTz6789u89a+/el/tj+CqG67z3q6+2y6tP3xLHgdy9/8v/3h7xFU/1uclWP/eKN+e5+W3//7
v1tewN9/4c/o5zyr5V/8lmdlOr+aHPKuEI6lIfZZ7i9/Gz6b9u+/SPmrtoXteLZtShIatfnL3yAi
/5ZZpX71lMXPhAQ1juCFf/VfeVamy8/4PUxnJdwIiHz/Up7VL38rf/ukjx9//wUOnSl5ZpYrbM/y
lF6eXvn+dhdhKeQp/pvR1haMxu5VI4gp5oeRU6hPP/7wfvx+3fwt72BTRHnLP/s5MIvH4JVoxbtg
CtvkCf/pMXxIIrmdRW9uTo5SQoyvCsDswmYU9gk/ztYM4bHlqv7tev3T5frHhzXFz6/Nsixnif6y
BW+8dAkF++NrsxWsZQRgXxUWy9Z6VtG3SDebqPkWW0z6aPz88jGWy8KdbnFgCUcDnxmvpXW2ikvH
Pg01WEGiV4vVX78fRJj9+T0nNkyQGsH7oizLdLlY/vi8urhkrmGYX4GdXbjMIRaCN97FEmSgoAju
GAz+9QM6/9MDetI2bSmRC/14o/7wIY9hapeoR798l7m44Y5frsDR3Yhx/F9e2T8/kGMJ7XBdOo6H
rvWnq0mDCI1oEPGzOQlK1JnanNtDYD/+9eux/umKshyLR1COdLWwpPjpk23nsh+sGJ6KlF+ScUOt
WIxhpSszApzAiUE5dWGXhXAng3J+q2oKY2WZOz9BRR/2WATILWpIayAFxuTmJ+PuqURQyq27FJz2
+Vcs7XOLwK22Lrln7rFxr2vnhbR2IOADQs95A4GGZQF0vaYwLrjdHCNrXo+62/z1a/0f3lLblXjZ
OA+UJ5yf3lICg7waqBnoGJg5U1rsWdjQvpb/8sNoIR3XtaWtHfzW/3RNairUmO+EOeGsYeRm+pea
/ei/+mJ4FIUTyrJNyyFE789XvqJyIskUWekEdgc7q1u9WP2w/esHseSSwPenQ811pCdIjJPS5Xz9
+T2zy5lESZJSCRgOQBUyAiJh5sqPbDfaW7IkodMehG9e+V4zINXxbBC3Xth7+YbKSoMKhKFuHyUx
EeWOHbOVnjPCcIMLjuuKvXtLq9CL9l5Wsw33UeoeH+t9XhE6K9wDC04CJjeeIrTNf28UiJHhhEPK
nd9gppC848+FSg5+PCkQeuB88ktMlxoVRGHjOQt0hUfWsF01gUEgX21duBNa+Q7pINnf9HmM9kJT
PIMDluXJmEybdI2yIaqgBQC6SnCZx7cIofv7UogQlVqVmcX90PuoUaoscQBoU71DaQtDszt5YenW
W2mmxrlKSqs4ak8h6pqMSifHRElYmTROOqZQtpiR7DPhh9lGx8a0WH5zASepEkN+qP066FajHLv5
wIupQQMP1PWosZDcrZxM4CTC1dIrahYFryNxUHFA1ySNokJsa1FGFim/BCWtXVlPVkNC0mp0vEg/
mcSx+FtzplHb4Ved0vxQsV1wmSvVEYP78TNowmZEPkMAq13S+SAzO1dOkewnrMiPcBx5X3zHt62H
zjaoIH0VxPAzhZy6q1bBRn6EasDK2ndy77tPOIi/bcOITHDNgep+1bpiJBIlHRioilh0vRtKp9R0
SzHOqYzr0LhVYnDT7zoiAp3gxjFvjLcmC/zqoesQbL/HsKg+sZzVSLh79o7BOMM/Xfmp79vEzLpg
TzQk/4bshPRaGwmv0aiLQG5Q4TkhMoCosNWWaaBs72q7RQlWybINn8Rct+wty9avT77wMLULrywP
ASElfDTKm8MMb3c3KsYxCZinAP7mNIQPuBtz/HIeRoS7SvIJnmK4GvUmSpIs3SOk6lge55bRPdnS
BR+48JcBtsV+A82ZD087JQlqPVkADzYZvg58OmyyI84vD4bPgG6+eK9KPxrTDSO4unkDw5I1+0RP
w3Qvg2aIb9F4ONF9n6bTeOR6gTl8iKxC4aOCANzXu9JmQ/zNG1rfBU00q+Jt5ktbYLDBA/8x5v3g
Y8yq0VdGGJegGn1D3deg1AA2h4Azj1s/enRp6cyjoMqIvok05FKfGcZRMTM48VCroLREezYDTYuu
CyQ85p2IHJdGuLIq71kjv6aGr2ZrNA9eUHp73Bcwxmev9xjcFEP8VjiT8QKewGI8mUTFabZr9uao
p3oA0FoRrsf3C/cnykIodIv0V7G3kSO8CbIy2odItXzpodLLW4wrpeJ7aQy5xXBTeMWtNcZYdXqk
5motyjpXO+FHrbx0WcAvid7wYJdde6BKxmrYpWF/i1JEpw4JJQJId/zhoBwEBU6YDZVcj31IgEvA
utg+IW5D8BwkDCH2xAfEX/0Yy+BE9FZWku8GfgO2fBIxaAQU1j+4pi9JziS222X6nQOYQIBhoMbJ
XXHbykEtrDvDhv+HXHyimUfed9PgW0fwkLsWOHw29qysrAjpjWEXl1UZud6JtCsc9/noDfgHpBrv
6iIrl0E/DdVWKVS0jhZMSLLcrc5imuuti3wR2bQuYLQzNoJNPQmGFtu6Ex48Pyyp+54xBGLbuo6+
Z8ilgA9lSTA9z4t0kkyjtKnOYc/+6No3R2Yhg8WX12N2OC6QGAveNY47Kjdt7UO8qVQUDcN2d9PV
WfVWDalskSVGZn+BKWkUJ3TNrJcm3M0NjAeG2kxxy8V4YCqsSFNite/DNMUJngcJYCkkQxoZfuTE
akWgxswuyu/TkPwPFyCIncyVxlQfem9M33t91GEfDK+OCBYbcodicyepLN0zoALX/HJTYiuvnD5q
EYbXEZKx2XLmJ8Y91XxqUY+lj3o2Bj5bxlkgE23ro4r9Kb3IYAqZT37kdM1OVOxzLku+ot6DFh7z
z6JaYr8s9hWABGqHOQtVgaKF3cq+DJrrH3fs/9ed5f9HPSNu9j8ULf/UM16+pdEfA5B//PXfGkb7
VxNjncIRR9nnShq0/2oYDWnyM1NxjGutTZoHasHfO0aTsvH3BlGKX2m3HEF17LoUWlr/K/2hVvaf
i22Oco5CF+uXaXmWdm3rp2LbyEP2aFmzA5yXsjwKkC543tHoMQ71rHbKwn9JCoPjYF6XZXhOFRmR
cUAhHM/h91jIy9JV3L8zj9Em9H1YxdxA4fUGZk8rOD3UJXZiwwTOFcPjisPB3JlOsS1F9j3NvOTY
u8jLZtHuR8CrMFIfQwTC0GXqW8BDCxtF3tWGjaUE7nVciXar5YRiTHSLP27H3DK+mlpYLXXMWn4K
n7EVI+GRkqm1jN7nzOkvkW+luxI40WqkKTqMtvdFlsAudeS6tT3NfljU96pfNhXVK5mP2SlWtotT
GO+ZhyhNxOjiUkzfqiBAOKBSAVdeMtnUVbVl8fuWZPegdo+ggF+qwGKoo8hXHbtvXhlc1m5tolMH
st0QFulHw4XKgKCkuKuG4Mg3e+EDMEtLYyJK8+yEaOGrL/RdIaZXW2OOCDSKgZFgaIiaO9W1AIkW
o256tkz7bsoMZ0Xs7UZULJRTMtJMZIGxeYP2P9kX+X1t1bzPiKg1YVQQk8dbZqG4ikckfLJ6sz1m
mfM8nmSZpttE1pem6p7nIu5RwluniVP9NPlg1M3mFaLCe+6XR7+YjuTtcmAW6WHEKMJkLHuBkcLT
gu3CgLq+QJXwMCJR6EP7dTLG75M9dmzcFFUli2EPHH3gsGipS8zAhCiFfkn01BDmK7/rWbF0dHCI
wY78D/rXqGo2ne9ipxRFcuFggWxKQfiHNT/IPv4KWZCott0EUF7IJhDJpgfqImpxaTNUD5cNJUvu
+JAyjNmxcgDDkyB+l5epySmuGjBpSgNfKtNhR7FD0IDdQJHJCKqbAkxrXw0JO6uM6M6HcvR4t421
FNo7hDODU3grj7172c/4joE+LA1kW8EsSuH1MB1uQLqduqKdj9hrwf8RWIBXY0HakLGMv8y7RX+w
Y8h/MghMZaIe1ksLi58b6pnomx/SjU+rn+B+GLs0Sry9iBJilvP4BkjvRxuG3RYX4QtgAYQimsCD
0n/J3beaxNCNXXZEqeWY++KQAC6OmAtvKB5GQOWhicA97I9N4Tyb4xPp1iQdSEI+eqY3U4JOsHH9
Fc0xcVZFyjQYQySBvdOTWQbEsLQBNmvPOE4xanta5rJLz/NCv5gDEj1N38TDYQbXaZdcu6G8mEgE
y/CjepH15HUSwXFhHAHCvFqzn21wfV0EmCR7xwST5+5E4FxGFHgQH/pjan2aEea0hAqEaGfy1dEY
l0133TESICDhrZBJsBqIyVtp19nBvuKZVXO7s4SI91G+jEQk23h3W5vNlRm1wREtwq6bQkAhLFHc
Jf+wwUWv8r2sqxcBcmGbdsVrkLbnQhvf2oSuxka+UQHFm0JFtZ8xlkd7OrDCXHHzfBmjH+PsTZx7
0c5rxwdzru76Of/ehkWBT2tBl7J7CcKOOUUvN9Y46HWhqHDBJ6+6dg63kaNBIFUzrs4DIOSWbDeS
wBitsXPQJtmpyruueirQMP0iXvc8p/OdaNRT13lAptyyORhMmUwX7mfRRzdBGD61/RxsCmvYTz42
Xceh6AE86Jn1eUBuLDg54fJA662bM7yJo0eW8BwuoHCnuiTI63108RrP/gGF2qPLQgcFNTpGGT82
JDttqiFjkTU1e5grrEWQLZv+gZzZy5BWAGwMkG/LLJ7q5N6LcbapQldr092Hmew2IM6HbQtWeW0m
DuoNnR9j34Xm6NIIBm8RCByzYB0Sdv1eVyMR2xVj8+g4OjgrRHtksZmfytFhfB+bm9TqLOIQlnBx
uzxO2iZZZ86INHXzvdsinggEBvIhr+2VYWEw4aB6M8ltOIBRu3JMj8hciyUr9e6x4u59lPl8bA0s
PUXbYOdxxDe4PYhDqBFXlWt04GJwqEp90N4eCDKAc8X9rLLJ0xy8d2uqwICwzafsl4dStYSBYmbI
8ztYLRCvQ7QQMx0bQL9ibxBE1+XBI0flOtCzSfwMZs+yP0YR6H3x2TLgXCvwWLvJvWk0c65cAefD
RwXJMQpAUd7bsnmxiPhjClpm0ROD15PTMxlLBOyuKZD3fWRiWzLfwDtam6BsX4qocvAAB5DyA/cZ
Vyg/r4uTr+nN+vhB+VgIvDm4Bo3Bt7h2HkYo3zvMGtVqHLyWtCzB/i2+yYEFLIZ2+M3hQ9LYpFCL
YNwO1TsKET/2nIupLe9sC4xrhDNnZ5HwgLrfuI5d88YPgjNv5lWBIBbiTM+ULmAh1qZ0nuYEfBpH
GBcQdTarNwdRZP+GsYXJwpiSPZQMe2Owt6Lvi40rAyTEDiwIM/s2SmAGOaRIZgnQE4DhPo/aP1ew
DJxerUTSPgm3ZxhirCsEqcCSPGKnUTABjdj7wbyvneGjpf8h8Lo+kSsIraqJDsj9t/DIWogA0+s4
kaYTo1t2KpSEBHqTnww5E2NRfV2Fl1UFVLEllMofBAVGssjYE4sU3mJ6zovuso/jAWl4tpVp8QAU
M1hXsfPqj1A7ceUoqzk0wfMEqjESwL51mSGmb4MXFVOf1dkAfsEKYL/9+MMJicM0u2dlebgsVXUp
TMgeRk+jBM99W6bQfmHkQHnBuh0wrWXi9L1Y+ZGJwdej1w/m5hKIrVi4IO66Ga1tEPqXwkr3bhog
mouHF6nkM4kd9zK2wz2MoJ3y7GvXyC9xLYNqYQK74ylskqI5kb4tHtM+S/Azme3WyFykQjO49UJ+
i6M6OpiTuvKShwFIGZY6XIGOvleGS1qReu1ifdcsM5TSEhIvIbLGNHZf2yH9TiRtek4Gp1sreF5M
PNSzHD22uYbKtqF5gT9yOfuAC8gYyLevZX0tUMef2jS+yRz2Aa7ZfphZmzKGS/wHr7pVMX5llDMn
srHSbTQPVyifDj7F2iY0CCUiMTEFxbKw7rRzBSKdoKeU3tMPGo6hBjBFCB/kRwdeaL3hrQAjNsTb
wAayVPF0Imb1+2Swn93lW8Kc7KiGqThrhnMojDiwAnbidPJEH0CgiMIYBmTMB2fKBhtEinUVuwvD
GK8/DYVKz8ytgg0C+63bj9UWFq82SBgFn1hH9P+JY3/aHneMKh1ukgS9mHkKS5zPyloUpfYldqzn
cXCO4E8iOIPpR8EEciyS+iJLhrWuINfHTg8xwm2eagIyHN88hx6ZDzoBy+tll3ZGQWTI6oYoLaBU
4xP+unFd95+1QZ6UGircD3F079IgrKZy3KnYJ3VmFA/uNH3WJu7YKnJv8LbwAZvGBRfSwQ9w4qiM
V+5gefV695sz5+aV21fhmjoFWQJ4GnhExXGxsOuYespTScPwlZnmoG/dL12DIK7ZD6x13qy5tRL+
WovDiD5tM32yLM83cYqhF53RhVCHYEbzo5FjToYXHkqvPFd2BokkPJuM/g1WzaTErmOV7SuhnoK+
YLYZAncgzXLt6iWbMPkI8WuwBX72jOpBxaD5ByYClnK+h055N7biwoEnEsa3Xdk8Au9lsxDqDiGo
f0siLXMeHyIH6R/o9jLHOXqd8ekB3aYF4VkmwbcGeUkUlBdz0D+pSd56uX6findXFvxcEXybi+6g
reS+WQZLA75vb/I+4XoS/DxZPVZrXDC18xkW7Vdv44s3U2anFWn1gMnwmqIXglLNPLBbaWtApJru
tJQPbQP7k5vfu7PMn5b1f2jLq7RrjzpTAIHDaY8F+5bAwyuf0ZRTTicuyucRI6TJ16tp5BvZG9Ts
imSwHh/V1JPGVh8yr/jAA7Fl9roXRggHoi+5lYQXM0wlTP2y41onRdB00B3HqT9QhNo38U3tGGpT
ePLEHCPc1MmEvsaaboZWvlZL2ja7Erq/Lkwe4zi4wr2IS0UBk7MWevHAaaTEDcNgjy9KcJw8nJ2p
vCOQ4Vl00DmdCRt2FrZrJ8dV4/JeYOXDj6T9mQs/uTenZMJ2lz9P01vcmzuHMjbtLWKQikcxRHdB
qE6VhTq78ZcQ6FrdFaEgBbKWxx/K7YZvIpI7gSlDEuOOTjqV5WuVe0xVaQ8hZLqbaHDugSPtSbJB
F2j1J+1hUZK0H0bCTN0ggGoFZHQ4WchW3NKc90NgMe29B7dFnPKIzjAKi4+JmOIGUyIYYvpboyRZ
TXjnNrWLtbc0blJnB0gIyGCJ9pgtn/MOfl03Bxihw+pagNJtJQIGHnjDJmA62Gq4knU47SrLooRE
0VY/Ts2zIP1xU2dgYvzLSAE7bnULGhzLv9tPm1bRDutIvgdT/NK0ZbGruGJXWtEc+oLQtVKlhC3F
9mJc57h572WD4HSm0AxrsW7qod0GEUIxv8uORQ65ukima+kNOGAa6eyJBWuq2mUHMHzMpkM4LyUV
48mDk/BRErySbok7WRGHrk5m+X0AFRiG3J0A1RGbiiVIT8FXX1tf1PAbptsE4WrJCHdkcD6XYjsG
srslozgEw1M10GZHDIpw4khhw33o0OZbU3w3Q4oj0NHHtEpYyTqbwWi63FNyK3ivRQugcpDJmqhZ
eBthV6Pu8nbsWEAz8DqhMydFSK8c802vxkgidKqHreWRmjW4CB7zmW+4I8lIiiISa0r/qqzvpjKo
DhkU9qpPvwkfQmFvGOQ6uaia7Jwk7yZkstqW+bA1H32L8tjLMgOPdJNfeAn7pjR4SsyWU7tmdlM3
/roB4EuIxvzuUhew4Myuu2ap/HJG2pE77TMLjmpawYVql1QzMHNrZ+TQ7SGSkiVC02B43j0oro0o
XW8zuyuLroEZvmdzS6KCKRucrAGso1rRpJdZcGaN/6pkmu1NF5c1LG2WPGAI3PSJCSbdYgDeCn45
nIaCQKN2CKC3iJ7Lwp7OY9w8pBAilYVbSp3qIqca4OgwtSBLNa1PqdboBx/CydTrtEC7VVeLa6zP
zyPYjixjsSKr5TJ0YHRq24fmzc0mBNMdEk0bRKZ6DLAorvqKXYCIHgycycuw58ZtggZrer0rdLjw
YjHDxworPzuFvc5KUtxi4os1JlXuN8NxsO17v/DNrZW1GLtLAqptkvqAoxnOJvHhVpeySXZwkAlm
9IZgSx6OXkYNJOEKLqQMnWgArc1GinGWxfCSZ6A5wAkBAMnZnqRxjv2B/V4bI7eOquBb8Io3Zbqb
cqbOY8+9cbT794WE2ra5s2bqN26NcgbPptv5AEmjw/UIaVmUEKCChN67mLyTF43ZOgCIwn1nNnRy
X6f9dU1ZoZKYzBIQ3Bu3V9ggeLJu8szOHXJa6YybrKk6EJdULBZT8XPqkW1DcO55HnjDBUeq6BN7
i+4OemeOU3ke6BVIm045yhM6yDW8O0Wt5z6Ay32j6W52nt8/KB2dsQLukVDED9bspJsGYelBpvlz
6UskvEIgkofvLiPj4Ism3XOJP4ckcO3ZTIj1ouaFy5pq8m8dw/20asR0bDXePJojc6GzVHLfse7d
TRXGv3wKmyM2jrpiX4ZsN+lrCT4neK+CtDyUhf5odEvWo0iPP+Y6ln7TgmBPC+gwBC3iBnPbe2pE
fAqUlR1qBTiKxjVzuWu56hu3PJo0vPyw0jXWvsS+8gdoWDsrct90MaZrx0LNCftxpD9YXIRVf2d4
xMm3fnjhMqoiWm7XmUTYGSUMOlNqqLE06DtowgfXzO44CcpV6pG9mEse2F0OJar1p7C+swYU03aD
5rQqswP3SSyOEdNSso2KGXUFaYFcqAFwpkaa101n7xvVO+uiM4EncJKEvan3JZjXLBuKaxBkxTbE
hbUhIaA/KGILiRQouGF7E07Lkct6YbpvcRMlTXWqkEjfjZ577PM02mUmAFidTUvccgHu2KjImTa3
SKSwPaP4JvjMWzshJqUgsoIjLcvRrRShaHV+XnSfMiqmrZ/PUHyXX4dff7hJg7ndWN6TdCr/Ic6S
XTSM21nIpxYh1FpLhB/FYlUI+kuHo+AaWPAjc+W3rq7Mg5FzU+6NeD4k3tQclOV/TyR7pzaBCanM
91ZV30MSBvQcP1OgNtsyvGlyKJ+9U90OUb6Mb6A6BQaNn+eyRcnSZfLZ3fdm7l8mbnoUGd+f2s7q
A4BQBQmJQokirJyyJ77KVy3AlHOf9msXLInosTeV4YX0rG6rCK9Hu+ShB3HLZFvWchXbSX2uQSAD
TE2rtW2EJAmSqBKGGHH96hu5Lea6a9qbhi/VLidKbq1iBjmplju+z2KVgPbKXZPxJ9UEd9OtP/AN
jEu0h7ZrNkzEPkdIPacMeYwVg9gjX4T7t5eGBr+OSAY3EdY212STEht62VMShh0Aq6BnmmOH8bUP
Z7iwxNElGeqsmuaonZBEyZJit64xGRCIvi/ltC41cIC4K+Od3ZRnYc6kuuXjDpG43jiJoY8tHgUj
9anbSWRC9Fvh/Pe/AJBGYCqJiB0azWyIOjiQBR+CDpjr6eFpmJzvcZUvFYd176XNdrZqceRSR4jd
H3BfSYAr3EE15KAuNAQQnOixsZjkKOml7DIscoqzYVNP8TPb32GVUdUmZjpczVACN15ufddeRFJA
2eDPiKHbUxJPm3Iu3uxBfrMzv1/D5Kv2fo8KLnQYog7GcBGB5KTkd9WqigaoF+2aaIYz0a/g1Ucc
37TsCKeH9hKDISsY/P5wtzgGEEWA6OHbgGaJ1Gl8EcVYzeu061ktKvOp4KhkgGGTv8Jx2pEeetlW
pzkmbZRCGlSYl9zZcVAsvaW7khiIDxQ3S3hVQDJAGq2hXa1iDTwFoSicYzhgq8GyXhSCxR2c7FMv
bxBQ1I8oAqv7eQp5PxMyTLjfgIEjgz3szF0buPu4c8KbtLmF/6K0AcyaXEvSC6x+C0MJom8jgQTi
ukf7AJcxcbm8Gh3trMkBxc/FgXlWXYd6unHmGGuRbRw9I5rv7BZpMQY2vZaqv8tczbYmzODnzdU5
Lszqui3sO3/07EtCsMUF0dnfoT1ZW9wvE3YKvGu93NEx48tg0nI0kcYxul03VpTsB6PXa3POBGIA
0TMQoMhsha2ubMPd933FbEBCZGH08V4woIcs6Ho3iYa35EMi3zUDv9pJ+3GNdELdNKJuTnEefMwj
QMuuuYAsthiKMoC/kol+KKPwlgH3cJV6hJaPSX5s6izg7gghy4Hb2dfUYeYsnH3umdRhcWVuQzYn
geTkRWSX76O5ucIGqkECENcq/XKjXMclHrJ9IUx+mxu6e5ykad0Lqlka2os6672rgeN2HY6eOoy9
8zRT8wypiW5nNu/Mif6R0ACDRRWqBTuYH3omKbfQTtZGP5V3czohFI1SwjMNSBElWXT3s2VcsyEZ
Tmkm9iAb5T4v4A4GVopjjeDkCbDTCskx4ayCUgYzRcWNSyB2qjjYopoXg2+bABS91aoS59Y/6bHY
JJigbn/8wWFTrVsyJ3fj+whlnRIvTo9TZQz7VrSw0XC+pLVILiNotX0g+yszN9PbLIbnR/iSWFfC
wF7kNmcijKjomYvDXpA7jYeKUOSi2CeyOc1EDMy2lXDlmnvPEOClg0BTerjtLY/NzMFs8uNQFh8K
KuhOJM458UysumZy0Q4jDYzlEiFosphxh5hoaf5o5xsimsJdYQCvMMDl7vxMvyZldCg45bZeOpHO
hEdlmw8aADaormFy70tFsqQ2JfkyWbjUBqY+5dWR1s05qcvQnMyLmJLUHlPFXY8YjSFXmqkxzXXa
UaB5RB4xDHeBirag/FQB+GpO/YsoRAtPNkWmySWvPBLAvcXnMO50jpcJgnpFsNKwa7IIgIY378fw
sU76ed+WlE+tCY+pFn1HHwyWuwgRzUaR3V8PwUQLrINTOAAYJGqFdEBYI33mEa1sF80BYclLPnKU
20H7nFuAT9MRIjcHYIh7LorWuLXSZ3+m18a2uwo8xQJ1ZM9UGox1a2IjEE+VvD00B3sxbLoSWyMg
v459BDx3J8+fRRT0t7FBPWfmX10TpteRJyhCC4hhw2SR4GrboMob7+i1WY3dwaWgt9JjacEmI0Lo
kHVEwvufcaPaEyFYdIDBWJ5JFcV/h2bqQHm/iwFonBYcjhEM4ylM0/e68ZgQtleB5SNay4jLbIRJ
qnGRPXtlYZ79SIpj5QMpNGbrPsZcbKgZRlZEnkKP08ZzmBUXbk82lbQvkdWm3ywAt/Rmk3PZluOE
kYh2KnPh1QQsk5IhgyTmOxfYVt4xVKwaFgeMsiMm41aysE8iPlgGSNAMil2PoeSuWWDlFtaEATM0
Gc4jv5zbpwmzF/9H96Xn2xbHw5YO5CFoKBWabG8pSPugZxwr2iEVeo6ElWMwmVzuHOIZl0FPAQpT
ZrR6GFt88faNu6PEN2BvdJCIFc7XkZKpz42vxgJM1ycL0059Fn3bbBJ0X7MRNrjh1ffEIwETBaEH
kaOGq92C17NMNsKJ69yiGSM30vI73HjYOwwRfPfw+QKCh5scMJzMEKKtkC8G61mSEBrwDPTsExqQ
uNcOUNgdFFrwYLrnfOdpMKmvvW0WY44RBlKlbmKmjP+92I/eV2E2yXaU8IhgMzUXyKk+5tSKDr38
osuqrqdmcY7E8ZHR+cOAY43Gj6qnN7RzoLkjsSd8RWmHB0iO1bWv4PL1bsiluwDbZJ9xw2kLl24u
gZSwNIoVLbthfNDe1AeSjF6EkDcdnnJGv5KJMYJw+GEfE4lTZLOcW4L7Vl20eEcAeq3bZbju9rgH
YesH04tqDe9Uq/oNF2hyYQi1MtkRbJU7fejAuG0cHW4mc74XuqVF9PN3es9VicPu0JGfRuyWQ4wZ
+65oyekFHP3qG1jdAgWva1LyUEDs3RviojGxs5lmwdIkhoyKbswnYmFiOe/UFpGowNJ6oM5PFjyy
Va8t+S336f66PXOm5tpVwbKjQKA4xo+G4aYPkxVeIfkON13DILuFcnGhKw+SksEY2/QbuqMkDNh7
1yT/JMN40czAYzVWqiT1Ft9/ATNyYn8ZmhkQ6PKW4zneToj4jn2sxPVQTjQX4ADD3BvOfts9ezOj
cxAb+8wF8J+2Su0Lcn9J4VLnjHvM2ja5R5UCMcqP2jqaJ9zGCkF4JZ4cqA9hcDMuqq2a/T8HZSJR
kAR9eNn7zNQLyJZbU1TmOQXuWft2dQBNOJ4rRrJxGBABVHEhRK7BwrEIt2HeUeomaXkesrMzCu+U
xRbRSDi0znVK0QzHZmOPE5RztKrcIF8Cg7hY1KKvKJxjMrUXw2/AirgW9AR6AiHKH7nt1hXPrnw2
Z8YmqfWesKU9xeGjGVvsy/spXr4JD0gA/R0UWQKalj9A7zwmCG4Y7cy08pN4sJH+7AsRfQw036iS
JxifPXbWslLwlWbE6MwWMSfP45FlHelPDoHe3EbgFA3zm0fptKsVR8KYyCVZoX9E+AB9H5ZaUM/9
vipEsBu9xTLN8uYC8hIRIK33kBQDpeKArrgltujseww9yxnT2pAHF53w5d6CmdtnmSZgb3wJ2d2u
y0K+e+1/8nVey40rWRb9IkQkgIR7pQO9vH1BSKUqeO8S+PpZ4J2Y6ujonheGSFGUBJPmnL3Xli/E
+3BbJc6PXTA3kHmOLYqG3/r2SQBfkRWOePpiCuaniRwAxEfkIQ0jJChtguzBUj4/od9E8zrQUbOs
qTopPIa9M5wG2KTUtBJBDist9XGiOmXiB1ORwtVc2Y6vuuyuHyh9W7SYWbJEd7fPy3oCzws3OJQs
Zv1Z9BcnqQj7puRLmax08RE71clp7tDA1OyG3EPemhqcEh5aQC6xnUX7ZeV7pJGF0Xc8Fh4sJ41S
MBMuwtI2I5PDo4J2lIOseBfgCEZ2cH30KbTyqXbgvXKV6sSFjSl57QTRJLRf4DVAuwrciE24HrKN
D8lHNbhDmjpS7NalH5nFA4iw3jcD2ApmrznkAWBU+fvQVyyAU9ojfj9/mCMMlaFi8Jp7D5FFjce2
6CzHD7rgF3w+nzdsOuvFnPveR2CVZU58dsPskegXASGKircWfJFL90FcXnmPWTNkUxtHB6+iDC+t
+Wo0zP7hQk/uYnYUZFuW1EY8uNrIzjZDPadHO1uUBCjMBBHcv1G4bh0V/uiIx/fwkEC9Y/cLdDU+
uhGbJWJrt4mdaSvDJhpt+RV2YL/kudft9eHULFcgYhLC2qhJAOoYlkgb6BIGwUGBTsBGNjokmhHk
u2pr+9GRythJa/Lt+ROh5XpQxTOnfzoh2Btoy5ig87CLRCLbt/mIqHmurtUk24sk306U3VFBGOQq
RGVGcEZ+gclCnoxKmmOe8XcWOYU5r75UpgzvWnS5ygycU4oB1ClIqSsLrdtLCXyQ/u9A2zEqtklF
0IwbE2eQp5LINSe+C5PBuXRRyhSwwInYtKOiKi2yHvd6at7NOSdRJsOTXWvP2HjJKWpbeFgiQ8rK
8My6ipZI5d0rxhUiaWL+8rh+rKCar1xQX1uuLHHxxvS0xMU9BLYi+MNr6WvFjsc4NZVnNofA6vSl
6+p2tJcolhjhwr4UGqc5xyqOBoRegd35dONfEyJdELaML2ZHMifwZTS3YjXicVtqrTSrk/YpShT1
YCikBVHRZe5lO9NS77luEIAEf65rx5jWf/ZAx5WpM9dJqPeErxu4qSOoehXNumZCt8TLmGhZjVYl
BZFqDnyQJfomwawFaqQAPV5S0KGItMSRowGsF5sZf7VVk1kE4q/YqC78TS5ntx2gofqNxk7j9nNz
0B1vX8UULH1UxlSM6+lIDOJ67mn7J5n7ODcmbAW0hWgM6IT3+hGqEPUwGs5b7AEoOKJNPbO9FVXk
+GNEaoN0SS2bbRccKCEX+zbIUGFTed13Sz/ESq342SJndEsPhPyqIHp17rhMgj3MbcQgGrED1BTZ
P5pUO6VOo5gYsFVPxczRkuP46M3oD90i+5KsoVYuzVIWq8yakpi/3knvuyEIYO67u3ihG0XgRfOa
uakfl8Y8XY8J6/SqcabpGEBd3zZ69G02ZGMhrSAiim3kSi5BT1af9OsQrN9a4L1Yw3QhxHXGVGF0
EU2AtdGYOZIvlElRYu/1hf02NtVxdN0H4QhkW5pdH2/nFxTgDuc0KUipR4zPogFbvifrBNySjY4V
sggD2PLVbDXcQshqQDhSaM3xiHSzBVmmRiVG9anu9DuvY8wrZk6IzYaEdGPUTWle1QdWOxhRyKgH
qYD5HFDnrjLiVxiuzZHItXUuhbE3lwAukkKIPM0svykQiqN/yEJATRi8jnY7wOGUIYU4VgAxOlC9
JjEiT8UPdqqXCMYzjsVuZGhQbLqcKNq3ZI4hs3rO4qjbaWY5H5Vo3zSSDbcZEtejGhq4A4HX9Jsu
RWFQLJQTJMO7Tnvo2T0fbuepX3hUVQ9BPUq22Zz/EDQTLIzaaNPdN5WTH2wOhoXnGw1Lv6w1owfy
meBmdXSUwjSlellyb8C886tKQ7IDUY7WnrYv67zeUgpBYVDCpZe5Qm7iWK9sBXm2PMR9EtB49szF
VV8eb6eflQl+yHYQmF36lasmm8Q8EOfJ8i/dHsqFFyYrd97lnBXqlt0xbJPlpzufFiB/fM9MGIpM
30/SBZOZF5RPSGU4CtOgvYIcU1DsOIqBhTEy0g+DpK7GmK8jV/Fhil6mIlIXSpV4uNSss6bUhmtS
da4PPOEAdBH5l6tdVDKjJQW4uou9vr6ypiV+Jm7nHTmd7bGaqmMwvNGASy8qF/pRxsahqp3yyhi3
S8ZwPPVal1MmSr4LLQS6ZSRXKghAoREorZKgptKT0wpauvmLMnpfDFp70e3ss62gb4s59C56lti+
pU0/BTWG0wicok3BP4gJMqOYAFeZSYz0GRnMLFKH8ISiuEYJ2u3cy6/uQhekYB1s6K6B6Y6N3azN
oY6o+VFqjndGG7DGcoZozKCgkCeDucpFX+5mL+12SremlR1n6lwBq8k8Lb3SJW/RDXX4sJrskQiE
/UxtIXbptz8ib8o2fVj8Si13Le0GkYLmTnv23pTYw63Qe5dePmq9umy4TUcQTdmpGrWz57qsXFKY
VrMLWxIYOPJzbHOTFpyTpiVDwEBNAjll4wy92ktLfZf08Ws3ETvRQsfi38pyexsPbn2vWdXPWDy6
C6gmz/WTGiN0ym7RXjzYZLzlV6wFRzxGu44MmxyfW3a/GKdC1o1UD1YlA/A00mMOw6fIWlR6c3BH
+9baGIxePQEm60Yn0szxHlPJPCvs/NiCmPERm/oKUOgKlsSMHjSuNw5h8RZYC6oXkU7CW1LJfFO6
sJ1t7d5ktbzhfEYbL0g+e62iq8EvpLlKukQ7fDMVcumSFrbRqVzROYRcyuefw6ohD6xWm0TgUmqk
c2dFX7EODzdBuLXxDHThuvsS2RSZUDJQiobB0vX575SEdTWor7pwP7rY+DY0cShsorBa2OYQLoIV
PRbo3xxPmzo73UMgHzSrV8NSSjbsazJVS9BFo/wDGp8F3Jz+khOpsLIEwZUXiAXYjDCV6j9piEJh
Nn6YNue2gqmJXjJuDWRUMxnmKPxnrTqZeLmQnwttNyQWdcHoLlDy9y2QqhjpR/Vu94VAaEM/3aJA
4ULnyJJ3COpRor/WY00qKhPTuihpsDuslFHZFfFaj2bSTFmNZYkORaY/aQsObbBeLHPcB7XFoggF
XFCLhzTQDmYAfoLJMti4JEA6ZvMrD7RjPiOlhIViFCreeJMT+qrVLJyswGWn8XEQ51AcbWl+d454
c/ELhX33XCFkrXTp2077Ck8aNBJmLTRBv+2AjVgyIndoQyIAeqi2FAcw9V2EDayXxb1oNNQYFaHQ
1fiLnh5QWXRd6w4/IeiK3je04X7J7snLIn7yBhbwweSKg+bVz7ER2TuMnL2PVDrfOjn3S+kKli+9
LtgXtucxQ4U4obyInOQpolWzTS94Bot11aXH0BJy01Qy3sWqfgpTX6crt81jXVuPJlp1q4VSPMZO
6qux2NVx+jxa84PBXbl2SqB/NIyTXRGE5nl2cRw6wbCfo8mhrlEwJXXhnz61jG2lHqeUH1GxRjTQ
9F0WJgXi/oNuf7TVmRVifbnVs1eat0ekigToTCj6NXDSgXogRIOu7ExyEaCytMHnSV3IEugaHFpL
OFcpjk1NAVy5t6DACERimtMehyC9SLK8d41kXpDtRMxlq+8ohOjraJzIUSNpHFMMkEMRg+UB30xb
QvpmNvuxVf4REuaROxaQsIFZDRmVJHtWSIMowiLQoJjr9O+WQUm99whAb1KQvVJMX6hRQZBre6vX
3hUoNunKc8YUUFXWewfdd8VSIgArAsKDMQoN5nY0+Q+AE2yDDAxZB8cGRSrkm4IFGj2Gx0TPmE9y
/KnLBT5YTXMJVLq33f5Udw6pOHj8Z4OHItZLMjeEuUlN8MOxInjFDkbzACiRzlyhDkY+TefFCLiB
XMLvwplIYQR+/STZGocpW5BYz+tTbDTXtkGAUlj1lnvY8TuzfkM4UB7K5DRb1n02pyQBVJz+JT3C
Vj8qEF9YKlE82/UvGdg7Gh+MOKFxGusMEBB8L+V4OB/Ms8MKcSdjYspar9mj9oPrnNCTCVDf595X
FFX3GCUubDLg9ywneshtmuGISWhIrr0eO2xi5v4ch3eoB6cNA5GFGXzn6QSXNxk5FUm7bdl5QwaW
uXspE3pAHUYDMcitN9LUzqdX8IiUQ6P7ANW8EQj2RwwhzVguoEWOFmxP1HW+rgiAGqhUEqDyNc32
UTb9HqZvYOUv46DSjUOVZ3dVLhV4Cg3N2lnSciBOJkYMac8kOhOKU8EqInBP6efQAg1yq+qo55Rt
RO4SqGP0FwRYg58a0XdJyWGn+51B3qBACLKGV7Gp7fYxbbz3WlNw7/CrhyqFbWjdUcjapBxUItpp
zpV1VBEpE76TPJh92IGLosmK5x3ncFfqU3XOhoksk2J+GYi0O+kIvTYzGW5tGjyCBThh0QpQu09+
SLnnMAZOcR5cq2R6y+CYz+7ZlCmQSAKkMTAyVTotEU8DFfi1DRiEjmCjrWEVRpsUHPoGexFS4X6f
LQTE0qbeUAjRsKJdkrEi6IpZEtocFiWBV5OoElH2wX6OV8cG4gDvn45G1eRP3Gfoz46jrn80IyFI
UWQ/4JMnhG8iJ8PBLY07Nf0QrskHAQBV2bxNJ+TodnWjndqbwqRKPhIoBiCVbX3JMxKZyg1yxVM7
kDPGxYeKTitwyFK+RPe9yvppWAVBiVpsBninLwqegkCgTH8oOIXsYupD1rXwWwfjK+K4IsRHdITs
j6gUle1H/UcMo9yHi2+tij3Yhss44SR/tKi+VqQc8aGE10bFxPASH0Wv+u2MIo2cG9oLHoXVLX/L
RVOozekqUaKnBgvqS9Z3ltvzJ1WY9cYuHq/1VPZAOfNhO3u/8IDNBz2tfcIp8eXH3tnqipJCTKfv
2YdtBgLtTgRLndtqdLa4ieFLk4Qd6Ju5QNloZ/d55RGSk57IxyM0ahGiWb0FZC8fLmj490lpLdYB
yOTo2wtfybqkTS3mJzvUThOuoA9dHzNf5Qb3P6q+U2DarO7DeRlN4qfErazrVJO0imIu+hjKFpp7
YmXHbGSwn/O6OgwnPZk50oOdnkQRVsdoxrzhyNJ7N2kKo9AaWSQJjejaxAyebdIAp2yc3j3PTA54
FqRHKB7KovIDSd+vbJ7se6CT3X1vMoi70UNTVOpDuca48VC7Hec+GpBjEymZJr88Nm4fNIIIOvLA
qQasMslLd08W/zVLMLuioaKKO/wt4ymdSX4U5WNQ6ua7mvLHmfAkQH/dyM6PX0Gbn6iXoUCSOBZ+
jRDhMpVckQ2Ny5VBJfkSEszFTb6E69Yk2Bejct7hWcyRnX9gQq4ObCKNAGHg7OrFhyE3mdB/o3My
yfw4BI5lcILHr6EC8RsHlc/WNiTRNWKdqXUPMzLAzdjH3XNQNYfEyH1k0CyqM+QfYdK9OZlF9kuk
2Su1/D5v1iCdTEqeRl0Fm1m36YMhsLv9d7KIrYPQlCBWpZzuRpuaGOnySgYHp271S0N/63L7ChHQ
Yw7lcRUCJWzdFtVQ5AwQ5B5jhOCfRtCROTHWx0L22Z4sLAJKkaIDq8CVEU3jHsNN+tXSdNo05KNj
mKSzQk2TDTOJE8ojnV6B9VX28XZZDYy/Z6vheggrVodkYNGpZsgGNbmGqnuchwobpI1ECWsG1p5e
oMKQxadZcTr7OTtTzaDCqYIdDjXWC4N49ohOCdDq3w1O9lWjCSdsIMW3JUJv2yoov9WYtT4df+A6
6yQVv6o60E9x72IDQ6o7UCdeE1OSJm20JUDT3ropy85U9n+QaA0HU6ML5WHEIgKbwbosQTElyR2r
6BA8Yx6fmQP2oGCf9Dm+1lESLyhCsTbI0mKBbRDBwvCqQu2XMXIcgDhPF+T9MPLK0rjgVaF1l4En
7L1XjQ/QMjP0tcAI/ai/xkYPBY6fODnWZ1Oo8q7qkhOzwU5Pnjsbh3jktSdAVUjgYIfsSGDC8TZo
6N3HqLoSPmsjSJdJ1Twpssv2MrkWg+1uKU/U9+YiRO5ZybaC32LEaXtoBblWQe6y3p/6/pMSI8U0
+GleXcoTEY8mqEXiy6BTXPTaovQDKuUh7O3nwtDcBZz9BxVBdBVYkwFmdu7OyV2uR8HFpV17i5qd
E9jaCa/yGbzSdRT4EMse3w+zFLNyK+YT+1kW3gY5MLTM2Mi3+Z8gK78I4nI3iBTJC5k4iovyex3P
UDvDlDhIc2mQ4la5tLoA5GZX723GVqCnzXXK42KPgRiJrFdMW305OFGaFk+9rr+movA+0UQT5BVV
xSVFVnbvOQ/smlnaN6P9QZiAtrY6gItKN186UiLFkss73c69qhv6D/oWcVjzCYN7MRoVrCHNaMCW
opEXG6s7gpM7ZlvHaJIz5amBmQMj3JxJuBHho14c3DG3KDzQxZUNWE8KiSRKy/VSiS3c0HjTzIQe
9RiU25HF75tmIA0ynZNh9taLTohqIJaFfhWV28zt5SUKshT5pHXk+hufE+Ol1jXK2Irb2jQprtCA
VixgRGhDqXaxFNgVGRDzssV3WOpo1Xfc6kerc6SvCoElcMyOsTngUI6/b0NtCtoHUfy8FC4JJrer
a2Kr6WDELIOtsbsGXRp8enJMNni5oEW2ekgUX7D1OsHetaJsILvah+UZHlKkhuj+6E93odn4Of1w
ZmnYkMJkh9NL9vtuKJ4kEYj0rEgouYULY4oj/Yh09+Ua4Nwt5Q/tDyDAHckrL+ZUJlSFUsytgg0L
wlgm3oZ5vJfiTZMBMwSxOtfSRjKqF+SGNob3Zkv1ZmW9r9n9K6ub9FzN3XHqwkdpq29I2mg0mF5V
w3K9UzHL1DxiU8i6cz1zqpLJebQMTjrdpYGet7ctTeLWEEXGtECb5hB1gORLw8BYbD0ZWD+VQ8+2
AZUMK8JjQU9zKA2LD82rHnTFomlcjrGXecm1LtruEUjNS0Qu3ElqjMVGDBHHBneZW8FzPINOEYud
D/sZdoruzoSv0UnUrTTDD42Om7Je9Atu8O2mtKgz13A/CHE7Nq0wn73Sc0/DwKKur6cNqX4Q2zWk
XnUj30OPHc4oSUPJBiCIRIEO3EMxQe4ZyRlaQvWuFnl9V3jS3OZ11+zTWPT+6CQ1Zi/9NYKdOU3c
BkKN1KSbgp49GHIgL60VIBPuGMoY/ikyZvpTEs/lI3WcX0MinT1TUruqB7OGhW5mlERIzNaZEuKk
7egA5Wo3jSU7mwDnYJSdQiaJcajFiiVteibnazPF00+bcZImDRd0DPVoDqoHrWHdQEfy23Gfo6zW
3ubBeqpDiyVpnl/DMg79Fr/lB/pooAS4rLoBi+NQyOdJcMPe3gnp6wvsctBTkLgtrFAjUIqrtOY4
YlV4b8ZXa+jLV5SeBLjPH03DwS1TaAOW+QWSh71g3c74sVvub+oEXMHHALEtDQhzbTqmu5cDbHWG
bg0RydoCYPg+GQU7zykV2xKn9gIn0t8BJy2LmKZ5yiMp2ZMxFCZjRDGiu0bYSj5k3N6jFiqe0qFQ
l86eSWmsB/4goEzrnj7ZRTNTFIJ9cHd7f6yT7Q1I2d43rXMppvJJhCBue8thiZ9rZ2VddI01jcAD
s69mliyu1IyPnmRpbNaajZWsH0dKAah6H8NwfiqkKj9EyrDYhDoXh6GVHwVnk7OGBhU1E7FeBCC6
CvKtM2dcGVGJrHxgWhd5dxeb0Q8EYXUfJ3b1wBz13kPsetcoMYJ0cRB+pKH2XoVyN1HNXad10PjG
JO9ydmNolKp+R3ySpMAs1DshDbhRG4ca1tyZ7M977SJCSrfe9AmHAmI+ULttwLLU5D/7yAlRjWjB
vUgUPWdtAmQHoyj+SJvyK/SKS1Yo90w9r3/SYczf7qhB6DS2VDxzs5fZe6r9+eflsCJiTFJbrXos
fykr7C5II99svA8nDm1K9l57HSlLrYY+sD9sSUScPmfdJW2H4FGv43t0FEkKmRchzsSOv5/Yuy8h
r11H2GCrorcsmmBK59bHqNqfrAGnIELxEIc6OFVYfA+NhiqZKra38JpLUdPjAsS7MTD+PcXJ/FQF
4lr67CzLR1dl074iUx7hUv/U0Wz2uVwW7v68awpqIKQ2ArxLWfwjpPLeu7e0spuXcKh9DjjCCTtC
O1Il/Y4GGZNw7NLCQdV6HeZHtNbhwxjRz6zDObkamfgAKU3HoaEBk5h0Ab06YsfRMzZj9R4a9MGU
pV7rlGQQuuD4ggbOMJmSFCsmG4m0S+PBoktyexhbWlb/6bXbd/9+4/a+v6/9ffpfX7t9I/q/X3R7
+p9e+/tR//W33X7s/3/ff/rk//ra7aP+/ra/H///v/b3L7j9xO3N//YaTiFKh53yfAy8dod4bmJY
TrSjrVPQ0GIPrO9cwEYKi/FMrWlgVsDLLzriUrJKhphIli/zBC8yrr9xPGOewmoT5Xu1/Mi/vOdf
vrx9K6wwbzqBoW9vP1fpjseg7Ssa2idhYjmecoEqr/dY/Womqkkjeul1gwLMUv2gBZeB7w0xTQ9T
cb69hqm+ON+eunMVHjp4Gy3FR/SMIpzObs/OXoEw21ISVWdlV3+KETmGabbEo3njL9eypw33h1pP
lVOeqC2vgPFQ2g+N3/HYlCsyLKjM6JRWI42kqimQ12kM3vS0xFJmz+cFXWkNDjeodhicacb9xHYt
nCymTehog/2rRdhK/aRJLmSjG/veix89YJprNS2Q6zr6CszvuhIYqGco3IZFRus0nzrABptW10iV
JORN9arBk9Ejyi63skUDUiy/nPNl4xVahAVsuliJ2BuQPxtMitkGJWVLnmBIILU+oxViXqcnKEC8
px9WTM3H9PBRWWRge6BDzFrr+tW6HIt5C8qFuNC6P+mVUltoeS/7KkduEwDsoYZU++PcXWRMNVZX
8U9bys+AKn5OCIHC/kA9SZLcB+x+tkKINMnFkxw43Q4WPSlbCqfP910i3hkOQdTX8C67SGPdN/9M
ycDeIm7rTdqQnU5gam9W+doO3R+kV9tEKm/PNHp2ZG9tHPoUKRvEJbOCUuS8J5DhkdhgtDccRsE5
AocP3qxuKLAPxCG6BWmWRC7jB9GIh+7se8eUJzRpDQmuXYKgDl3hUIXIfqjgKVrfdFJB9Axa/VRC
LSLRdolOjO0LK8AB1arjDyPGBeFEfiQ8Fs6h8zxnLtsLE20QzVIqu2wElxoECp+6+YPL+JqpKdxH
trnXhXoEZAKmoUdCRR7GVTm6tard+JMg75j9a8xmd7lqu65T51igGCoDInN7YA07q+i/uLiQZtv8
kE6DX3T1yMFLIBq5bMyKksyd2aIslyobLTOyziAhgYGASoBD/IUXg1U7ux0OMBmZ09ps9WaDTWpn
IOo4NMNGQ7WP8xWbsHTiiGKlFZ5jnfxjes8bl2IbOwX8hLz7ieoJahs6PXxTxXQSUn9Owi8v0EBw
jOSvpg6ot2gSn4pEPaG3zjFe7mCXRum6ihcaC8mSMilOwgu9TZJTZw4j/vXb/x81ks3G7XnWLZre
kYIehJbWxrTkhp+Yzzjm0mm3jSEYkdLuSSPc3JDO77pGSk7e37lV7riGEMMdN3Mq2U1YG1VTc+tq
LNxMqvI4NSAhBm+fVvoPbkF7MxhRfOCCOLQVNZ+AvTLcZjAxsiNLvVd3qvQOgW1hgWkRBnqZaBn6
iu7MVsY3uTNsGj0bO5LmuSGybptJ4vZMS7Q00JaDjtz5zJ8G7z8q/rj22J2xjtQkDRUo0SmlIKXK
trmcX8OyJoJBlCdLFGgU0trcsH3YZC58IpbmFaPk0r1z3ij3PZWYzyktcj60pY9vDmKjy0HQYU2Z
uWfahMyydNG7sbWoA05InEA6NDFOIXR4n4hry70U2plqiFG1DXP1opdU6pEwY3uDN+BEbXMr3bxH
GZeos5nbI6SHZDNU3tM4oycMZhovNmzR2xB/G/YnmMwbzYqByQ8NuJ0eXNlJZ8AJ2chskpAMYeIK
k7O04/tSzi7bGtymfc+1YCJ0DF3NROZcH12Tjy4bmC4AQ9NzkgePXUUHnDXjtNar6aQDSNtT53of
s/qasdre2ua3NS1oWItawijQ0WUpvfRIJq/ThLkujmLfsLmxZ3fqSez2tgWUmhXGBB1ve/cGNpDU
3TJdmWoRFX0iUgZp0DDKgmh5q/K+Xepb6UH23ek2Ld4e0sJc1EzBP5OmY88D6ACmxr/vuH3lVNOv
Uo+/JOj9tUH38RxMGHEJaQk3t6cdG+7z7avMHb1zSXa9jyr8xZNdTq9ZgsWMjLsxsD5EPaq9pfaG
k4NTTAjJGEsOnQtMwu8bvHrc7NaLJqbvZgRbNTnaryhyt3ki74I6fQo18EAGgybegpVbe4JrKH5C
B+bxhzCaEbnwGEsmYhG6eyvjcm4s+eCq6HVuIzpFptee++VhEhjJNYESVfFBKWaIriSOoyCjyUjE
cxHVZPEKZhlpjDaKteI5NLU3J+9+qEi9VPq4pS8cHr02sE9uup774c/SxAICWr65Fko4x3Z28zh9
5wsFpGlMe0vSLnNtSL7ssrhIKdlOBRHRRc40Fpv3FslQWm4YRyKaxbmSA1vTBD5FGTdQHak16ui0
PSpTQdjF294lJlej2YnxHTk5Rt2WEttuQMeexsUzPWoM7VrVbslxIcO8JKxuDsh5NDL7PC0POZLM
1WDlyXY2yBdWbk6Au/c5FnqxoRWtscUzndVSarXZHK91PRzOdQ/FjqSMFQECNDO7Oj0Td5Kec61K
DnZmHmvVXQY4dLSfBopu9P/OrOSRhMRDzZV5IYrud724R2+f0hNK3Vfe8+2JRAy2HlhR7emWXpOW
6cdpPHgF3lOVAnWwpUMFazH+Ru05nszmvLjkz4OyzKNlQ3NZjrMxJRNlfYGnKq7WToZ9TdgBEIW0
OtRUT+corEh/1iD7/Zqxj58GT1TnBkkLfSt9o8UUrqrlvhp1+ay3EEqkF5+I5fUkm4aJRNpdg07s
nCy/OjcYAYbReK5nBR/eClH2sMIQ83L2k6Tegh6aV96kHpM5lFvDLGHr8ccvBVzCN863J7eHvk27
zaRpWEKxwe3zJn4YshYWhvKcddIiC7mNzgPdkFqAojOclNlae4sY2TG97/krh1W7HFfsY8toRXoH
IfWb2+Q1jVp+NrWyOMvUadG5ZZiKmuo5dmfDRwNZH0In2Nsep7wBCryhELXNjCk61onZn8vlwSjq
E3ZvsSdcYvFGkWA7sHjBPvPTNOssR3xH/QvZxwSLzEvkV9R7ewEqlvJWR4AHVW52+ygww6dhZuL1
SpQKavYOCk3+WSnYMDpSBFryapPOY3rsozOpz3TlJnZvbNDwu6JAk9ZnFGc7SxO/bUKW0SGwn7UY
/Vg6j/d048/t0F0MxToFsgvQdyBMWQ75CqVen+JSCMs7aWskosTdT8RyxCzp7bluuP5n/e9NIS7D
DJaJCPLH3FAUzCz+kWTZVdbCr2btNecXnv8+eLAczgZrT79g5DFjUp5YUWCRDlIWCsQDbLUgI3fL
kbjpq0sVa0cCCqkU4/HFRABwJtFeWqWxaAvqo2otCUV3fGzyGD1c5Z6jTt5PgttSS0hgAZLc9ckR
sSydO/suxwi9Z2YW535ZVA35a4JEdZ1BOGHTwIR/u7pjx2WZgjF6j6D2DICGTnz2Uwk8xRA+XNDX
NPvklzVamW+E8IW8vj14MZkxKGuJ0l4W5FZwoE+hgzT0fm4fai+jyu2r28z+97XbU8NgK5E69j/v
Vcs9dnvH3x/4t5+vlsuz3BlRsik8PXsvRrv066gk+1HE+ntdiDcTzuiDO2T1w1zZr7eXZSfFrpKg
IW5PJzd7wI1YIrBKq/u8S39uL+O1B8zBWs4H39HsXY+j1y0d0NBuxyu6dozCJoZEKzdH4p/4xt/v
du5JEb92ub0VxgV7HhZ51j7So8+/77LbJD1WhB3GU2lcJ7yf605rKMAvT3XVYb9y7WFTJIF+JRmu
uOruP0/AjxjX28u3ByjurHpSVNTe5NNTA0XdeGiDC/Nq9NP/PvQ0zvd2hMYGm+fcDN319obbA5UZ
89oCk9zUCRiRosOaE5G37oeDY1/xOLw07vBOVjr9k69hibON0+KkVWjOrNR48QQOENHIS26x28FB
+vp3D38rPqDnY0nbgdi02bqtakIQjkWMQSMGfWh0TnvCpE+PNgdQ1y0f/29hur3ZI4ScUxrKy3cd
+kHQf3ZF9hhaSCS1pvI2bivU8fYwMomtTRtopld73nFRIrBPFn6HpYmeOKurGfFZWMRnRJQg5syo
pTp0e0wN9LVd5JC7HHfbFKDfvlme3V5yC9pdPUptrbMt0uE/zcUPYThDdYQdxkbWax680XhhAX2O
dAS4eZ3jRFu+uj00Zpse1Qjycz5UPSXhomqIfFhEqG4+epitqFGiNmH6CA3lHIExzQByh9ehtX6z
a4wwGBe/4XwjnyabiPWp7I8pZfAtYUHvt5coT7k4yDk5OSoKPwuN8qj63NkAH4K7sjx1WFcjhM1B
/uDiMVfTUnwKFBHnYad8a+qw2SIMbvuKFEPqe4jtgCjUrDWYVMBKRTbPWZqXRwYH/PacCOjaKzMd
rM1/LeLMUNdzOuYkIaHjNvq6mFGOUAQLS+tiaQ1dJHAr2yQmM60g77Du+vgQ63/YASJyciL2B8OU
8XsXB55ZFNUxdp1vwzDVNi9quurL8fjnCNgvVQf4NDTnbEfz62WooBzdHhwtUD6EHxyO+M/yBKEo
vsqX2wm4PUwpquc0F68BCUoWHGBkyA3726jmwtu3s3WxVZbskbSmJU/7h4xFICJR8y1Uwyso1HZ3
O5os+Mvj7WBD8yRbtcxc5NJ6sIW770+e+R64mEBViiWES9gy/bINGNp7HP3LMflbGav7rAYDor8F
tvcnK6kqSg9NdgOE4uiy7lAm1RkVBj96mj/ffjUdaHlI/4ex89qVXbmy7K8I97mpIhm0jZIe0vvM
7c0LsS29CZqg+foevFJXQyqg0IBwcI+2OZlJMiLWWnOOqW3/8Trmxp9eZ80ElF51uxwZ1r/1ypqW
hjbdc8BRRhkd9e/WHKZZTN+BkbDFxtG001TG3SaB35lbxj6dDTocR4FrRfELk/jy8Of/1c7/BSq4
0sSjyLChBKn9BjEF7WCaFAS9sir8uRZ0uFvw381v1E8AfzDAEXseWaAaerj0oY1S2TEYiT1Ik31Y
WctgMIrLiK/+IowW5/REmLlZx0jvpH0GiBIjlcIvqn23gv57LFCu2gnJgsyOdwJi8i+1Jx6f9uTW
Tvia6O1TEPnuB2b8n1S1KS0SDuIYOdk5zBFE1wQnMGmpoeZI+HEYL0W5ngurIva9ky4T85IOHPDH
uaTguVr7LtAyI0j++Ydqx8+MSTikJCiofeOBEyNTdyM0+yMcg0fPhjFC5EZ0jHQ+cisL3nr6F8R1
tQFdvbeGJMc9esZtlATxripCuGOq7SlxWV4PIScZslepBBgLo53WMNZ0JDeTcF8Ec6PiEfctqQ75
BKhjBOzMPHLBKrkAaLPsOVjvDBN3Pz3pD9Lixp07zrb5AbzHBEUzyFssIOUosffUNW0qnFpZ3G3D
Pu/3Y1DfKi7BpsMxs3R1QDt+OCHZnvyDmZrA8WLt6NuE6WU03UmEVNiV0xbsB7Q7zpeHGqjFnsqf
n503jNmnG1T8kiA7J01mbC2EsZcaJr5ja+YlSt3uwpqx6S0D9KfqgMEhjnioQPLR0ai8BXwKwfRh
wvaJgtz7zXK0Mir/akIFpScR1KMV21euYl47oG2kqyktQFtnhPWeKwSaHGmHgqGsVamD0BQqjeDb
YiS+RhJEeh4bkyYab4sWMzoM6Wufo8cMIh0uHxkkK8TSH4Qnb5mI3rU6ZCAOTy9oCIftSMbHhvyB
gTX3DM46YXrcXXXvE4uWyPD759qMeaFztoqhmRPQra87fH0rgyaVZLS07eN36hmE3EIWa54WXG7g
8SryhYqIrJnWql+VMQ9HptLAdmgyt8TUkk3MGjo36NlLN33DkzUY5MvZ+pa67qp5YongY26ODNye
Y/TbWzUp1vIdYB4rIvPOfoo2lt5aKFar8OTN3CUHo7HpRvvCmg5VWPjIgpJ60eQaCvia7kacHOk6
spZG3T2uy5jRPwD1Ajex1YkD/qZxk4FVyzUKNsser8CbiaDsxalqBmRNuf/s1kZ/1Hxnn3UN9BEF
80P6yMod20rWPZaWasAFKF3xiDDolZb2XSodYxu6k1wKAcsvtGxIiTTWpadmuQsPBSEbKyuIFHaW
8jBq1jNbAGLzjAbqpEEAmUNCaRBweOhuwsy1tYOkmjAK/1ip4kBsT7boU+9YN9FDR3eVuhmJX0gA
eZqyPFB+jGfldpBjNJwebpfQEgMTselif9eY9V3bokcjCO2gemMfoWOArRseinomcGVjt9P96Mhk
qDmkKWwmzbpkOujiBtHHRxn6H0JYxa2qIQMlDfKpvDv6jTAXUeGEZxf5xMpAjoqX0r0GFfYKT7Y/
NXwYYhsDDwocyntFhvTGaOJ3NXUkBpNEf0rTqNq1FR3QIaTVo+e/U1q5NDBNmtXzy4hPfUDyYML+
ATUnX8NOAG5XhU8SKgSiRhOASYgepEy1VU5cMZN8ELY85uTj4C1e4cZpFzP1aAuoPCdzXFZAegNj
YTgofgvUdPsU5QpvYmNQoPKO5Y4y6pIzptwmfuEdRoV/NnczRKTgjY+YAQJRnKg1o51dGu+jwRIJ
pzdc6Y3+1DTKIII6pZKc4HxR4W5gSNkem3uhOGYWnkfRV9K8gW3j5LGOS6Kolp6yd6Jx7vuu/7RT
BxoluRuLnM7GWCW7UMHHTlGzoZMtmm1WXGRn9Qs/dYJzdG352J1Cu3MBPPPQIhVC4EErZsjIVa+W
qqeRproNX95ZlNUoqicd/57XbJMkOngWZjav//RKUBTMF/zZFky2DAjJFvcE6lxyGO1cLvNAnrWp
NEG1kFLp+f1LDu19ztJBLWRAojVzQGJOf615FK/sUqmwCKx0eHVNkRbEY1rDJh1wd3ix9mbrzrgb
jemXa4F7r8aubzDMXvA7WfBmHrhEjbeO6sTY9B3H67ze+szP9jT+GNUbHRyYDr9z7M8sm36nGfTQ
DNxL2zQ3Vg7ea2TbwGij4YBkClWAOzGAgl1WcXgi0Fgt0j5jIGqTAh8M7l0WV/ej4z2j4a6HOY42
pEHuFAmEa2TiU0Lqt0Q3jU3xGQPCuU3myv/WS4oomr/Pflh8IMFJV9pMwqQ17uMgn+fXn049U75o
FKN6e7dasu803MV8ttB7e8Hn0sYSiqH0t0DG5TnX853SxabobIR6RSYxvMwYKaGfhYoeNf1akxjD
yRb28xgCHZjQe7OyAfCjruAKEseAnh58bdtUEJhRzIKTZuglkQDdAnC/ae8XF5X3G9rxxDbjf192
5nOIGYXdu/uO0FvTzhiYheMLlNNX3INxdaf2SZuc6EJW0Zmy9FULGB85QuCmNcwjUCjEayEUXl9r
r5j8MX3TlQYUykEuFwB3opDEF617Iknd3gfAUTLN+qaLdet9E/lIASGhI040s7pjAXL/pUWTF2b+
eWym/qU3nMdWvkQo0pakzuZY1co3hdaJMXa2C02oeoGF9Bh1ZgGeBHE1AxgslYVzroY+2XhFvTeE
ONMNGbDvorwdS+1sev2hzJ1vfXIwGYH2Q5midp1SV4n2o29+J7Ml9KxNNyOIiWYWmPQDJUflaCeg
ZF8II4v9EHcH4JbPliNf3HK4yv3Y24956PFYZLGF0d1EL5VDr4m7H8cN80NIlC+t0LBrXtnCkQC5
6MPzSKPINO76Prm53NSLVu8+EkCKiypRq85Jr5QBLpqvFo2sLuUGlOdV1jqkZHgbCLs1hlXo8itl
4i/Tzr42Hix6opZohoVVD9kaM3LqRLdciluQIV7D6tJBbsD4bhxTPv9Yj9I1bqoHBHG4MRS3oyD4
zTDObu1Bj3TjcdeGzEArkM/daL4qS8+XJqY2RbEDGFNtg8q5xn31gZHvMeAOpB0zHIZE+5X+ce7U
HYdUbKGrrlX67I7Ut5gzT5Z7GAp/J4ffuk+vghJ34bbDZ6OVWwd9wuiT9N1a4I6IHDarClJYm2v4
xTFCwRtEZgw6uyt+4pwntHNm2cQnraYu624p41mrb7/92i1XtGeTRYV+sPUlRHBbrZ2mau7+/ENv
b9IyknXiEfhkJtauLsQ+juhCjXidd0Mb+feOLu7R0DdcmMBcKYpDesEX9PL2CXnyluCCBOeXfiR/
bzrVbfqTtBMiKSYeDXlSQFFKmKBO8jkW7Gq6sOujU1DlYMIleKMk+Sz1mLDVkv6qSXSTwIYHp5B+
WSmfueGSZ4H/O/YASif0wiaEy8vBDrCcApmLmD8sBhflm2NprwXaQ+g4eoIqku2lNm0TNLlerQV2
26UR6Ku294e122YvTB37teNGLxHAPGW9OSImITp2jatwWxt4YkOASN1UW64ejQEH/ibCVTSyAkBi
vXJdtWM+HzzVlrvuHJh8Qe9+s56Va9MAfwJ1DYkZALLNkIzQEipnGYfDA6lZFk1jK1ipQaQ32YTe
3sXvrPdkZmDX3oW+n8D/8TkaFaB7REV3r2WuubINnCNZhEyitc0Ts15wV/N5BzqWviaiuiBKIKyT
bUXs3TInu5tNc2UAl6LNQo5J2vL+Z4mkp3XR0TGfOt82Dn4oBLCz+mxFOBd6Fas19OdT1483n1w3
lKwe0euQRwrG3hs1AV2YsB9KZyIEoKOFmybpA4StpPbvA3M/NgJOTICDsPFdeyUlynSm4cpBgclR
YdWGPFIAHzUj22vhvOMZMOcJMdnKPPzJ9WFcep7bQfFGkmkIljFCzmsYe5+ahbfcbejfxpxIIRqm
O+h+BEhcJ/JJ+lbn4CKT7wyD2sFzqg8HMzXCQ24h98QIlFljV3650sQT7zYAoi0/R+HpIhEDcdyS
rpx6xo8tGLMYHTEbFQ2BRVr57p70H8qUXN1k91E3EAE9j4M0cEr4Z6+dbUzrfzyToJARbvjc07RQ
iqvTIqLICYRr35Rl74sS//PAbrJg1HKXW+kBQsQL6nOL6SDnlLq3eL/gJENN3jupBxAto+8clntj
Nszy0yDnA7SLVFe1W4AjAemI4AyKMZS1HQaZtUbHupAMiM36NARNelXU/laVr7yOo13F4cBJLNYq
oh0XRdacgGdVXPruV4BNghH8lkQB5czoMeYu6pU2hGgSaz3cKj159gBOrsPsrsucb2KuUi4i9Zdk
Ql3RJ4LigUl0Uua+Bu1NcD0AdTsONuAef6TlP3Td1G+CIOVQscFszzAKwcEKNcupLcCetYmzbJG1
bNwGzW7d0i2IHbjVQ73PVaeWA7MuIIy84Sl8oes/+93DN2wFCWOv5mnUh1Nuh1yZqsNSmkkOTuOB
5sV9VMAoiyd3bXUM71P1Zcn40TCGFxE2RCtEy97qfxNRaOvgWadY6nBuFx2+H8+CCR6PGyP7hIl2
COjurieOaRA80OnHI2iMDP02W4/+iWXuvYmrndt8UhHZZ+LfEPGmP5PBplr1EUJw/TCUPdMOjltk
p2wiA/eMi4zd9hCRYyjZ5EHxG/YxXPbYqZfByCJP54QpjOTfjxyQOiYo5J6GT3hZx8h53MQ4GCHH
sIKhFLyXH9yClzDMLqKITviiNFTvApSs9gJKGnfAFO7ylCGXQ6gcVeBLngIfkIjosEt5G9h6D3ne
aSsAOnRhMvrWBZ1lIz5URs1UuWf0O4ukCzLefctDMpDi4rXNmthSUG1sG8Weylpo6QsFDiQsckZN
k183Vi99ZFIBZmxUejhzG9STrBEkJNFn1vMScfA9tqzUfeI+Dz3Saj0Fv+8gBCWlaDvWUX3BbpUv
IUoLykORY68bZukghCoa1AYF5mIKZvOsLL2dl53lIJ/sCAJEbgzbvG62LPi30Sy7DVzXE8dydw4c
5STEbJD8wHcfXjUZk7yL1j/RRvm0Hemsp6HZ7eKW6MAaw6pt+pckA5VZxdGbFfZb3VY/uLN+qzh+
i6t6F2mDtlDZTVHPiwkDhF0VIIas4KP0o5EEMlQEZPqRe0afjcd1Mt7JqPkdx7Fhd4RhpEYLYp65
qQKXDVp+C62nt1qAaGckdfDsX4tGw8LWOefP94DFhqvP7LjRb9do4r8cVcIdHMVr1uPEVhPysixT
xziq5MrkMG8V0Y4BM/7RYMKXnOfrzkqYmYLXbFyW2s5BrALTdhHzKVSTtbInZAijHp6HSn73IgYb
Aikly8wterF1arUPmVONKyqd0LNAaI3dB9vSk92i3O05nOGt0OZgkW7gaK2Lb7Q+T1EebIi44qct
j4MFdVPCNBt8Mp+srtmXaC0d3DMeTqml67ZPep5/o+SiSmzz5xHvg9k00YKQm8fG12uODyVa64R9
fSiIqBNd8jPTpfxpsChDuuokgmox0oepdQnpq2Z2GMEdCH3wLV7CrQaJ6JM9eTOGbbMfbbPd6FW1
LWJ0KhZu+rAzALqVOA5ADKCgT2vE6y1icy9tpp1nYEUbErBuYsbnqqaGAnYUnYWBBP3sQhlDdHC4
WVEh1Cxdqt+GdbR3uoTGIl6VO8s5aEKbvoJkeNXs9D1qG23vOH3zDE15zmfym5URzdUYSBm9bec7
1FumrtbsRB81lBadvpFmAN5KF+HGriR5ea+lW52I9TigoEZaIDwqnUFDVBOciUgt12jw9qMaqVd8
7yWRCJdLnKiNaJFpmb+RHT9NjnVG4sMQGhSeY8YEf1Btd9H4NNbd95TkT0QBI9ufj5o2N4xQ8qhN
xsUlXQo02cZzrBkUplZeKaEqC/eSJRM6OGdOvXTNlecKBvuq+jSoJMuZUhoOLwbz1g0HI487HLQO
riBbIl4IfdRHfrcxW5rLwTQdbIoc4Pg2ZzHjLTZzEKlu9NtWZyETAnJ7uelyWtnsnwtnSDdT6s3G
946WmolCqDNXPciZlWNEd5aLp2QY2PdNte8Z/tAl8HHKE1ddBdqDIX7ytEmXXQWkLGJzLlPKBQbi
EUIg/Qtpz/1gwcXXR4yUUC8cL/vws7o+lnB0uFrpd9dHA2rI5GkYy3Rn+fYddCFvXTmCeIbOwFED
7rvYTKXMiNAA1N4jhaMHoe+UK8U6QlaXJrT9umA75eFJZkQHlcSL9Hp8ASnHTeRBQWRZBv3ccZfZ
chZKFW9D7RCEQ4BY6cV4Dko3XkFmE0t4J8EqFPFl6g26AqQzjqb+7fmCN1F6z1ICwqDSl7sg076I
x4J+pXFF6l5+5dLhbSNUVVr21lRQ7pLwiwEaa0JCMExQ4zwCMwKq61fl9NWK8RmM7MrMqLyTwqD7
khdPxtxLMWayJ2D73XkqyxeRG7gV4jepXDACibamLXPQnQE9jOG95xlPNtq0m167jyaTWNv+hprC
P45mDYrSrcm9DqgIq4FXbieHPjn7GVJ7s6D1COIwrImfcd1611qgfVPIioxTm6TFVZOPx7hq9ioi
uRdoHmsV549FkEePYoAYSrDaPa1CWlCcbZLBtYlXqN2FzA+ZTlNTS+hXjtZ8RIkWpnT0RVVXYFmC
4GRnGI4IsGB/t+jbRj4KkZ6T8+RoS8RjR1lllwEb6cXBPQOX6cHsw/eaqcumlz7o/uJqREy1YQSh
znV4QFL1mTKuXgI1MsnAuOn4JzTykRv4YjRWrmWDnqIPYNH6HiQPKFENEefbsZPQMXXAjcROtG43
I22IcijLcxvT5KnV1sjx9U8ZmjeTNK2QcoEm9X09yq3ms+iUxWugW+EhQcUVz7kI9LluCHs/7WOu
mwRvxsMnaKwfemP+6Hxi0apJ02ZBHpRGaEDi3iO3OvTIRxd1VT7RIQAA4Z47NkIJc2CL74aBmzae
fKU2gTD0tfPkh+0L2oXnRoOhKjgYlD1sb5npnzbg94uo012OP70KViMMwh6V/0bViClcHOt2oj+3
m9YIumXfoZJoQB/M++6CbOInl2yDSCcxOeKEneqruuWD7M0rkqV4lRfJ0bz4OkA1qeHkLPJLrJAr
U+uiOZLTEY3OOqTHvyVEGrFnsMS9fcu1pNn2ynzXA7Fuw5rUugqapx47X4UdMJ72v/UK5ZZrl/B1
S+cBoiAxy3Q7VPnYxM57mXgxRyhcqVFOAYCW8DN3zzRhzmAe4o8K0Z8SyQqeCMpUNW5cjVXJo8Mx
k0u7ukihP/bjngCXB9qQtDSs9MdlEkITQBNrK3oLJ/KLyC+miIuDE12OkX5mGpwDZHet2x4Z+c6+
YxeGa1s+i5JGbpFw+B1cziOCItmKpu+ezmVOgIvwwo0lsNjSFTyAQ7FBUQJ6cLzSIq5HocBtLM4L
BTCbhipj4XcihyJPn87E9MXdy7oeRhY5mStSmH9SfFu2ru7Daixp9Bm/faJdTB9HdlWSdlr+mNIF
3Glrp9afvYHgzjU7gfkxRA+hzVmr96cXRWxMbRWPYAeaVRDU+bEybPi5ArxOZ4TwNLFxe9lLGnb3
g1aA8i78e8auVwc5xxLmQbIGtPFTNjSCp6HgKOoRujO6cxJQtvYdCPEY+fUx6Na9Sw/A1bFwJhLb
T9zTk3+BmfLcKKA3eIsvbLIKnz6xR50y1mU97voKhldFoOYulP6tM+x3TC3xOQ+aL3eYfpvAe7Dc
4eqhTqyn58RsFUcsdRfHPBgoWw5NTD9fNubR0A5DZZ9A8X1aDSd8m8eo8187uk2coqh7Z1qy6oyF
4rIwT9yPTNo5QnMQjFvOV/maJ27n2e1HRQHKg0BxE3lwlifQebZfrb22vTYEMyn3MSTxctkS82dV
NGIKhEur3ml/sjpJ2XCa+3rwbnVIyFxbtfCzrS1kG+SBRvGQl+4OcLppCLxB7JWmDOlJAAsMHABt
RokhkCAlDGAX6dJFGFLrnfDQZRG6BZ5WwbZvFndjqsJVo9+Tc1FP7guRsJ9Tqm7s5+cQj++anBqI
dUrt0646gz9ynwIibw16/L45XoBUv2RaYm9kj1oLyuDJtI9W+9MNE7srqN9shrZa+uzoI9KwMcTW
70ywbEI+qqT8AA6OnUFVZ+kGnBiMZdeaFR/cHVA+BpfBdYDaurDktNUaUD8QaifkJ6BIUgQI1KzP
Qq/vbPQDkhSuamCFxwAYLhXrONRmtRJoWgmkoPtgSOuajAREMmMhmNuAL1plaY+Cttp6ga4B1vLP
VUFAiw5qIi7IBxkIbKgYWrdx+yKVs/HIyaM3TEiJRtOkaNUq8XE2B/pvX8oE9yWjInN8KAP1lnSp
dbIyJvUZU3Kh8TFmLLxBjbrOcWEjmchdIYv7LLrxsnUFRwabO1nrq183MugeWyuN+Mh1bqfuqq1X
GVIopE3GZ11pnOyqainIUdZMlGuNfrT7MF8wo/JE9cIQWC0sq2ezatpr0JBh2Ofvhkh30pP3FcBu
1+fW6jIb+DSoSgMrO9IiHnAbtp3mch8b/SGYSHvy7lzTrqDW9BMN2Q/OIto257hke0RchDaPTxcN
x95pHhll4Z2YBGNi27n3GuOcoHGgqtemdeiLt2IdQSuFyG8uiB/e+nBrYCc4pIi2xiFVELRd9QSx
LNmWNPAWPou75zxaI/h/dfPTjvUwT1HAkhvZoxwY2xsgCmOBQiag9wrtmzbqxqKBQ+O1IoVW8/dY
P9mYQviDYdjskkDA0SLACUKUwTKTkmulkWTIDNc/qlq/IT3nhhoacxOEuT3C6ySxKRnNlplOjKpr
/sMxiHwI3Wbc6GPmoSctYH8FPJpQtjxvhRS2A1oYApNPEQfQota4Bv2KXWkTclJe2nXB4KohbK/l
MmjNuM7s9Mg5h6mLKEKm4iazKQ+D+hALeWtl8EtQor+iEJPLETwjKukIm8M9fq2ZHOYTSxMjk/X8
L67It2wbuWP4HYKdYKjrN81htOSwQK8D8y6nwiEpEtcPbUkwzv0RU1G2ZqRiI5ckk9pUqzjgxKoq
1K9d82ALmoraBHQ9Sm/EWmEIUYgKZRCTTMZ4OrPkURVQYyOv+eEawBJM8Ip0doulhHW/c9tv0Bgb
LRc3VXCaZIjoXvpWHU0HnGqociK/8rd+ogAlFUwjjrMDPGPRuLKj+Esr+mIZYi+G63A/dsOr6ZlE
j5DzHCBNwQmz9prKg1P/wEd3ZzXIGTEv8e11+iZGpR9DLd755gNSh37RBsOFEdu4UJvWCiHTCFDc
gjOjLunhtUkPObi65xAiF+3k3ErqgtYiWRiD1kYPYgDpEgAddZnNCbU78DTV23bicSWV3JfPTMr9
HSG+tGM29dTcHFhyZj7tfFuRPYb4ahE4s/ttLBjYkYucF9Y5oN9sGqO42pl5hV+1jNkfVxLWM6Kj
EmI2QK9SvYFp5sOlrC9UvgU19Yvq4jFNmcZ7Hiw+bzSg5BHUSv2Nq6AMaWc3WDCFIzZs5ASbm2JF
a0/g2nQ/mJjX4CIQjBHCCRQMYIaNrkRPQ8D5wWtTkSuQJ/VnORY/pGFUS8LvHuxRV3iTMcxNTedv
zbZ8LHUcfJVnz4MRxq0JuduGPx5lGMiV3hGUkkI1siP1QIxoztJBVV8FZbpJbP/qEPMZae66NpgC
dXH9ZNbRl+2Fw0pXhCQXBWyh3n6dzNqDuAbRIzJeC8u6yyctgUAldmnqn7QEI8egdwkNynJrN5W1
dRsZrHgUVfQcN6jsSHz4tVhVhip/VVlAZCSdwOJmR+epyV78CPka2XVsvigGKvWDM/ZLi6pNDLGn
IqIyafR3A9XXEq0fUXh29ZhEBDAPAfXLnylpzBoMjVl2aoB8YVuqGOZJ9hGGaDn7OSgwN/jte0rz
PqL+7jAbxcH4ycmDJqbLklB6GdqyjBu6ZRzH597s0wQWv0PnJFFg4AdmyH5tljd97VcEpoV9+Rra
6cfsr1gJGKQtHIWlSwW9Zt9y17RWKVWSIaMInhgNw4Nyg3xj9nTvDIfqFyzkY1DSiQNqvk/dXl8a
3d6NvhJuGygQcoWBocOtTjwkTyCaolCiaMcX3FbBuyBTDpnA2sWqdB3eegKnxrK2tx6rE+KLFEZS
4KOdJSeNKCj3khd36EKgAHvJmwldBhVQQ0xlTOKm7TiHNO+CkyNYKnoa05XTEMBijhvwu/egcawK
hHSDum4Vu1+uq/tLHeWuNpjl3kXyBvO2TrcOi3Wd9A+SUNO6Ma5aNjJ48e4SZDvryNbIatTx7nl2
+j2vpxjuXZJWGHjnvns1U4RFfbUXetWwo3PcxyWUUY9A6YwJpCAIhmKbwRf/MkHQRu9vKyJQl6EH
bsp1oBUpvG1Wdc7JgOV6vUCZK9Hc1zp6uHBY4JsSa0nHattJ+WXo/pmEENpFPs9rGYinsY320Fds
skHa+6bp7ohgDlM8SoVr+lsEhu/Mc1coeOO9rcOWIuC9tVV/q3LqEZfZMBMNgh8KiUNDm36Nii65
Tq2/NnHo5mO77B2eyCRRd7Ugma814lVAyb3ytHFtuxzNIrfa9drwbqH/g/rFrc/1rUXsbCIET4HL
mTqvlDi44FPY9CBhtRydtgB9QRIxFKNKJDLXC6djk8HTi4Le545HOVHVwEtVtvVHvWJeyHxrIJNw
2VN3I0yRFaWq3JBiE+/yyrVwkbFrl1ZoMmyq11ZAE8ASlbXxhcjRtiWXjoniQvd1pAvNYF7KTj8C
M78GsAHjmhgpCQCZtmDIfykwY1NE1tOkWOwUVVUT1q+dRZANSehwOpvk6ibRzpjzWAr/A9ByfUpD
YJ2pTVBb2GXnyN8nNRNU+O/ZsZ78R6NFhTVS0KRp9qvsgGatiXTFUk9a2J2rzDVWdRD9ooxNFwlS
gaS5xqRlTZVfLLn37YWnEEsA4IeTGBCePYQ7DF/aumiHVynNX99wWGLbYhmNII9l9Ea32CFoiUR4
650DFV0ioitr5EbZII9F2+20sd3XJjC0WntIZBusnDq9ZESLIWJak6e+xahKe8786IPwEf7zS+iG
r0ER/BTWh44qNdX6n1igZhrDs27bGBaq6JiDPMpM41KG8Vn1AUNEBL9Zh5TNiG3rIiv/StMI5QyR
EG2Rjesk9WgsOBpWjYDBwzSYHPVwj3R5aS/gv6s5vJ2jQldHL2LmgI3yAQHqC7ZGlzui/Up7plO9
B0ktj7tHAtmwn2vjG8OQpyoQ04mQgi99qyw+Qskx6KKP0ateJd+8W6TtU6hv2oBbtyZ3emOZ9rfJ
88GUkU/SBZmZ5wSo6GPr4R8rX/KJ0XXXndLW6y9//mGE9g86yX5jarKioC52hXA3GTcjAus4OGrI
vRpgSEvaRvYy90HC3gyZgPZN9XhNsguNLeDCS6HVML/AVZ/TDDEYMNYHkwz1xrh5Y3pgAZx1TdO+
rngkcwnOUdf2g8y1TS717zhyPqRmdherq1ap5jwpA2+7Y8G9SVzSeso7DxHA0TS019pBSdr1er5x
BNYvImU+GWCn69inFBv9tzGvuFWIDI1E3C6HqX/DOwMULrV+a6MEIWhldBB4SWqgbs3yFIK/Xl58
t3iykV4fbLWXsGjOokGGq2mSb9bvBf25FUwRUL04dZeDK75TbSSKLg7BPbWMDmUAlNOsABH98Zf/
+Pt//sfX8L/Dn/JWZviFiubv/8nfv8qKqLOQZvu//vXvj2XO//78mf/6nn/7lnP8VZdN+dv+j9+1
/SkvH/lP8+/fNL+a//rN/Ov/fHWrj/bjX/7Csxi34133U4/3Pw29rD9fBe9j/s7/3y/+5efP3/I4
Vj9/++MLjUg7/zYchsUf//zS/vtvf5jC/POD+sfnNP/+f35xfgN/++OxDMv/9u0/H037tz+Mv3q6
43i+77pISMll++Mv/c/8BU3/q2G5wtR1znqGa5me7f/xl6Ks24ifMv5qCM93fd8wPN0yfL7EmG/+
kvNXw7B0w/dc3QVTw6b8x/993/9y/f7f9fwLfeRbGRdtwy/2Ld5J9Y8LPb8zti1awJ7p25Zj+x7p
bzZf//q4j4tw/v7/1dSpUYn8F25jEUf3ym+j+ylCIkkfZ+mn5QyynFDOhIpSCkwL0YiltjbA+K86
Q9b3UUTPTUWp2rkYg/FixxAHNMe6Fq3MLi1oLtErcRUYU3DYQ/xu5qyFchIvwHFtojKIcmpwh8O5
Vfoe0AJjU8PdpkHG5DKrs0Of2ge2HoqqhAQ1H1sMFFsk9oDec2nGh2Si1TUnIg1Q21adaNYFL2dj
jm0KENneK8K1/bKx10om9wTPSeQHyWMcxLS/g1tX5/a261NmGlny7njUHV7pV4uhpsHsQqEYqsDf
qQAIcuX+Ykfz+nYZn4eZilm3wl6ToCWQG8RbYdnPpjlk+7zNthNrkJzRpJJI0cQiWiRJmWHGmPLz
GIIBk+Gl0sjn3TlhRFWdQK2Ywv5eTldRohumum1BN8bfmieP7wzMPxMBQ6jAY7TIIvdV+ETMA2Bc
FyVjtBaDdtO7z/HF0IMjTi4KZfZRPYH32jGyCee6e7r1o9x10S9MdE6z8QYT20NnOM/KG1+B3+xA
Ahw9nQOPgOY+Fgl+b+rONIKxSQvh2dY4x8Z5elfAvqyLp0nLn+JRv3GHrbBNUcHEJHuMQP5o/gZf
PpQof3p1xulK6N6OzksJY2to2AqJuDSJZRi4i8AzxF5JMdzxAab9PUweanmzugb+dEM+tLAFOt7O
pFeNefD5/7B3JsmRK1mW3UpsAF8AKBrF1AzWG0mjsecEwsYdfd8ogO3UqAa1ithYHTAiM//PEKnK
nGeIBMWdjX1zAlB9+t69547UVXkPxSsNg86XJlMJ0yye+ti9X2ZFMk5+k+5OvKooD+NYfMznaASh
3pQSqKVn70qbfU32X1FFRizh54bMn7AczwcpxTeQhJshl+22LZFuooF9y12OUB0xLFGufXX5RP0l
kfAl9V3MQWdKAmaaNvruPLtYqXHxON8hOLKhaWhrFwfxKlJkgyBpoGDC5EzIxbqp498NnbK8dJ4S
ZT/3VmQxjFvRoO8m5wOFUe3XjcTtFF/TcSDoJm9RFc06aLoasL82Qb3W4IAMVwK2efG2/4zMi8WM
aNUSXLQKjR5Du5NCuHDy9YtJdsLKnggHa0J4bwrTEmyFE9CD3Nel82zFGSb+pn/MxqXUjbt7PQQ7
0DgTaNGR6a0EwttMlyVi2p1ljkMJIItRzX5TTJeWA2UkMshQJuVDUxnneuyTe0cgruw85kcVBAxo
C8tygg9y8UNV6PKCxnigpH1OnBSTet7uSKyF/mBQxENiaRgylFS4rWYe4+VP//HXMlhgLJNz0kuk
8Diyi+NPqsXPn2z7rAljPnb6MPFYccbRfZNAtmxlMQo6mssHwk2sHVa0fQ+cD6cWjSTaB3SAy6rB
TcSHOvQyclKWxll1W5eo3+u3ih7dNpLzE6riS7KYayj4NFIUNm6J73AMT1YPDhC/tr3Hib6z4xqt
u4V1pa0ZmYrIVT4K1vhUjig90mqBzSi27zS27BM3d4aXB1w6VhvWNazrxwCO3eglp3bM09PPn9So
J//8E2kaPV0gsLOlDp4U4kJKMLdARZmLnFAy5WS3ultH65LgWjxrtGZHlA+AxaNT4jkESJN6SnIy
RVOcmftoCaP4+TCOS1pzpzYoI5tj2HXM4aBW+lXCdSM+BsMFWQc+iV5+SLovqr9k9rG5ckvJGN8b
jGkaeajjj5Zbdf5oeNjlGiK0CohafmSi4yng7XoOoiQEhBkVGccVF7k9agRNesOmrio0GHDIdc0M
N9RQNkeF+JZbbVObFDfZOGrY1VW+c1XxAmv0rRq606ChfEvon3R9qG2r7LHlJjpLffpEjhVs7L55
UbDljz95L3nmm+bA8B+V3NF8QkVHTdXN5XrCMOs5drvPGfcRC2XVG8QV/bHTqgcjKatt4+hqG0vv
3h6bBHOUc5cMssavVBGn2YIrMAuCysMBREaDog+fjTr2iTgTK97tbJ0M4tJ1X2rYgStO4u3RQn9b
+OT0tSAtMZMNs8FhERdsE2Ngr030SSnMN6Sqm6bmWW4655MLRpfdQAmCdHadBCrbmKPXgF9x7/Gh
HckBe7AKs39MnLvasW9kZbvbPNGEbzdZhKMbX7j6iPCT+2NTV88SnxZ2An69CFXWuP5hSfSSsD05
0aEQal+m6QRZsCG5vJzyrWV3nAgHTnWkBLLvV/WnGsuXWV/iqks43rWKGRYWNmpARC6jDdhMx1zU
TTVLhwbOXmkctavYRUlJ9Pktnqy7DMTCpEXepg+zR2WSnu1amPDn8UKvc/SRvy/cADLT5lHtnYJp
kqYtHWyNrpE0Sm/tVTkXsa3f54r12UHjzsw+PAE+GhH4DjsdpnAJPRVL0lMS46R0wwm6cJGKh1jz
Vo3X9dBioPqTAKNdLZ1ExL4mL9eln8q8EFSPpa2lmaT+3PfYsRgVEbtBJoyLCldghroh8kEuO9mA
/UlWR5uMryEvs10eZQ4VjFOsh4iJjgiJz6LrCmE91491tADdQ6O9xHqW7FRnd7vY9G7cUH13nkug
VNwl26xMXisJZoYDd3UitXOTD20Jmig4DGY9EtW1DIlzLAgmNrjbPvpOrIXqCtWXfQA+cTjTEm5b
y0KnrT3Mc1/d49Wfrnqb3gzOmLzqJDLsDTHgFgGhddPq5Dp3UfTUYUCDooFVD6tg/xJz+DES9Fn1
AJXSxCi6aRFtrMxhxubhuKfOIzsUWPV6AEC5aaJkT87lDYF0cDgtCHt24uEJhVQvCkKvZ+HtHI3b
HUGC5Q+Y/m/BbzLsbe3xE23mdq5Vt9NscLyQxuAieth+wZ3jwIqgZ7gwktM+vEZd/tvS4+EhDXE/
Ka7iFclZv+J400PYy+dNV0P8xHtCK4vsw7TvthVzAqzIVrfRNLRjaJVxhLnworwyO1cq7sipdp/y
vCGsjcH02ZqqJ6btDkymewMj24qZNW1QfIZLTic9VwTm/BWZTLuMbGx9HDaWLnBfpfaMWqm0/Pbq
oeo9oidqGq07gYel+e+pbjvp8ZuIgnk/ZjoAx6ovdiLSrL2mle8FRhp6vLxkZFeVX5JqNjfNS5dE
b4FD/50MDCYXxPjUdTJv9C4zN31Rf6S9a4BAxtFRVPq2HbLfeRpye/R4xJLcJAmzXUVIqDtyzF0D
xkhf5N2BSKcvI9jaJsjsWhN4Gkas9qI4mYo34GjwHnDVL9zeAhDFZA4IA8jDGI5Ev9HHFj3mycXU
3icMoY1FZjRbkx9kwww3494aiEOSeQfwvm/Wo9a3RwEtgqM5sPWU2RdJFuhT54grY2YNwkGL0CKF
d7MCjOiHgfXolDiOaX7SljeR+egjTJRxdDclWw5PP4aVyjwX06zv7N5+9UrGGsx6T4nTdrfJWF1l
QjgONWzlCXXDAC/fIAPoNti1qfa60Nznefg81faF2W+0muO3aJAwdqdk3UcUhMVjUknjQlTyM72Q
AXYL5WdxmEuB4HSKkGXU04xxeFl3OuEPC5QTVx2J3hjf9MEx0PPRjIZn8VmVkX7780FzkjPc5/ow
0/9F6GSMCa6NkB0pKM9eY3+5+pDuuwyGI72lmglJDXaFTIWxmUrcsyCt0DstXJn8aiIS3WCSfkOV
c5e2LHdtmrAAFs6tOXAtJdPHbZfSpCREQ9voyjBuJ6cuToNBv0Xmn01JOnxfjV+lRV4dHjPiAsku
SidUpcTfdLtq1GmhhZSFUIMYyTZqOqM0WMnRzXxbqRwSSL5N4uo7ErhFpOYQ+wERWF9ChXM61p5M
7iEbbOq0/c0cdvGFsZygBlilbXYtGxBxiudrXS1N1LpXRxmmzxbG5rXmdQilnXDf9srdynZE7Ynu
sJExECAOBJHDv7dgAOjrzEUkCYUrreDndBfMVZ2Tc6CA47nLh4pmd19QI9qxOhcIYXC2gBCY3Odc
5hfmcZohH/QZHWk7689RyJSnTeRSvMDViKcq2zY8GoQZkj8HCXaV17jP7DhmyXPkSRCRlXVfQ6AX
t0FQXNvcHPYd2jKvvCsyTWyzsLqag01lo5DWD8I215H1WOTZHmVtsS0pP5nNkftC+KLr9r/SWr1Y
lXiNnYx+u64/FaPxaiQKrz2A9QBFuIUAFsWgguRRRi1CPgPHUYHFoufI3mnQp5rigWQ4TIfrqiuf
dHtuiCpulsA11zoU0FzMGQuqnhD5NmkInibCQ/LE/DWT4eiDOvykjumBbyADZTNmahwSgg4nOYuw
4jWJtgs8zsw5I7yhyOWWDEME/KwK7pzYm3EYJ58gv1XcxO9yTOprUwQILobqLl06gZOhmGbPBPXQ
BiQhYTxHjP63omyferv6FCYm6eQGuizkISIluHm0bqOaGS+z4tcYF+6rHnnPGvpJv+xu5sLeOPny
YCq5L0zrtfDwLE3Jl4sJfA1OkN6ZehQd9FmjC7lnGM5NSf05u8FDpvhXBPLN0fI7eyFAWpWJxq7F
bTklt2Mr7hqt3XkQ/RsNiV9EgF7HgkW37aOJxHfXuAKZm/kkEV/+bA9R9JHYzZ4WI4Ox3h8U43eX
tnuOuR2WkXWmwqRAt1J/LPMc9FT0QtLaGeeYSw9TH8H9z3duxKkt9KKXpgrRZs2UWfNc7a3ceBeq
2hsKb2simfnQjRYhw+apec3JcFcDyMqsbd7n3LqIuYFe22zMxuRN52jfiaIn6uOcv7gPsSooSZSA
BVGOdCMktaVNiTTFDQkLtB49b/kno3HMc7E3QABsKxX4Qalf7VKFUJQ5RLrVU8AN4yubQqsMv7wQ
a2ZWersiy+7xuEw+NBTziPpijkgGRJvPKpP3fkItiogv1uacPAPatSD4eYoZTYfL5hTQ6Afhfwbd
QIfawwUDK+AlyCLn0NyaFlttOM/uOkItlPR3OO3uiLJBZjGFOZr+mHgpOiq0S12UvW25FXr7PThw
T2IWeQBb2Qbxkdzi4ruqkIkOku8pUte8EacownUwEb2oS17bdswtfv+VOQLKHhz9QfbxixT53jbo
uOp7L4dzHJSoDQcDHWzE78eyU20119hzrJSdldSAYxnVvuZh2C4yXH8UIjeaEW91mt3kODAVQymK
nxJxwaC4I/VqTdi9kbJryejTncz4TBDwaSjn4lDQL0AiG1704l6LrNukN5Qv8sxF425qmwblJO77
pyRwxIoMhU1lE9hWNyAYZ5zF4zCfrSiDNqm24Yzfr9AfQBJcOjXRTM4os8P6ECDEpitX+cBgX7R+
fjWxAjJS5egXRKwF4yOlFUDZKGt58qLnkJC/TSEXsY3Yivhb5Po7VDvYaKXigsvmruO2HlFd52X7
y7IxrorMeZ3SNysXNAyLt84MnrQMglse11+haT/oMSt5rIZLXDFytBHY59WJUeLoq2aRI5rngBDg
JXTw05otfCMRK2fF/W3WabgtUtzPehRdip7nrzCfclaWnejn45xGx+XRaGJ3WqUd6Sl5tQ/D4FnO
zUXUBodzD01kb7LZhUHwmQXDvdkruYupM9zZ3ivTuNBG9getfy9DuAezLdDEDO/IXd5dgawKV9LR
QUfOejDXNaK2NLqMo0nh1VgPigKCLgsH/jzc5TMhlPi4y7XqwstsEkDShdZnZOuvSNm+bILum3rW
t0mPlgxPZLxREMVCaT/UxfRgteU+NmjjdKX4zLE8Zp5EX0pazxTP38Kio5qQC/czKC8bg+aiCxSs
D0MPEkqwnCQf8ZE+zYRpoRqvGKATeyjM/qhi3URk24H3kAGYFQlwI8DwjD9/PXSs13PkkjzGL04h
i4OWCzUGDKQf9fjs1IQBXr50jDF8O0jXictSw6TTVgOnVyrXFWawlEy/WtxZpTkiwaCFInMQge6q
a2iJjZPc5WajETSQIvQzHlDkszXFT9WEdVoPyPeNo+A7UJh8YLgQLIw5QbpY5+ysOiecrnal3vmw
sV/jGobY2AfolCuxo7rYla6dbsepv6O/MJ+FYeHRiYHBjh2mqhQdStGHT4jZSVI1TU6e1e8ekFzW
8XyOSIk5LunKN7gfwaV8uG6kWA6SyzQh6QjD23rxi4/5cSnbwYq6GDY1p924PRYmMM4ueDud6RgN
4blogIjWIDeZAO3ywbttWh5hfvvEY+aHXg/JE/LLRj/pI76CMRPPM8lnAa7i28EUxbox6tlPe+ta
YRFlXm4bPRbo9MBBkcTD9qYxreksovDDLIdxW0xil9ukqk2GFvmxcnj/8Xgu+prgQ2V1fu1xZcJA
k35QNOSDTOGF4I+3FAT9MInvpZgG09me9fwmjCaO3yiol9QlJpiAi7Nkq2Ik9l72rJm0WPkdBvtx
ih94Ph84P7/HxNrh8QkR3/Ubux2NnQbfWqbZA0MtiP6tujpaFu8SlRw0zTmHNb5CvffKUxgtl4nq
bJYuuQWmfiYH+6Ut7GejJmGwgs2ORIgD5akmudfvYcq4wOtXBDN/8vtd+O/kTOA1XjXKPbM51DTZ
HW+dSH6ZnPOVJjdxZDyKyGpWhouhD5uUsyYs+Q7EKgOEYzK0JxqFEHkYWnx6Rf5K3surBQxoJcB2
+qLBrFVhE00ybhWzKMxDlOYbOcIABbTbrXlz+9q0gw2AJkycef4xlu4bTJWDa2kNT8dswAIBe+z0
xAFTLOWjq9baIoGvNGNCF0G7nEz0D0nOI1a29Bu6/TpQzl1RhiHq4OcihL5b4EaWMTiX4N4JvPtQ
Vm9dPR4iZSMcI0EAxzvbybVJqeSarLx1opasaMsijUQNvkVKy3rExhiFyQe5Pf1dj7+vLxZefalF
VGvBIdQaNn/CSmmiw+tYxAEUWM+2SsIddOIblDpErIWgwDlZWZOOinLsNqOlwf4U1evEHAo9s0IL
RlqIHTzT6Md2FD9WNd4KBqWtr6i/0QtGNX6T8XXZr8H+XtKMtOpe0X+dcQF1EG1XIxokFCL1wZFE
g8YTUXgOGZPivkN1WnOTb7SmqNcKtVmZtdhpGMj5w4Anf/EvM90NTzMHlxXYUsLGnDzdVgPx5wu2
JUqwOYaAKNpa23Pyd3NCTtEfJjAqmPmQ2XSwHBXsLDLc1qUHckrvHxWe2FYbXiBws9NF5n2S7mTH
HtY5EIRnBtCGSPCPKRLTUCz8zuMM72k20WfhRKlCYexqK9xXBt4rJDzfRYNnwKup0vP6irLoqAxu
/SR3fGMaw0V6Bh1HLElIRnbDw5q0hJap1pC3oViKjzhmIwroFeYaW3BFsmevmg/XDMybNCT1UOtf
tdzQ9rOlJwQCLOqbslq3mrZ2VGxvLFF/agWBuBqpgHAKHiU5CytXiK80HpZs7eFUCMRkM/iJOWVx
1CXrg27j5p1SaEly5mSVlE+j0T3OxfyBoBSZ5yxvXJrL7hJiJiAAr+0AXmuspcd09KB2KcSoQ0A4
uoNg+8h+t/UsTkMmXrZ1VREyPzF6UKODBdDy/KZp2RVRd03Bh0vXtkfQRwHaEn2T6ICT5yGCaJaz
3xfYEBIlb+fF0Z1F/ZOtya8qnNeFWy+fdeGkoDhDJcSC7JgIwqVzHCpWMjaR9yScsWnqfbUieywl
q7HqVlpY3qsmPKG1E2stNp9ppH9UEdLCYU6vtc2t6oQ6GNIKDWnnludm6H2rR8XDaT3wezJblwbI
bNLC6NPya4DCf1OeXCr9Dbzyzvfq9kzfGZVCyUF7brxkwwkYZW3a/84dPLQsGB8qbYncdhf/MXAD
aBPp5OdRZR97AVsqsejAg/k4lhDYeNAxi9gTD2lr4SUjIx7rhO5tSaRoN5LOt2sPM3RPDpuqSckE
LhDzVAQF1+XMLBej+dnxtoFFB28UrtoghDFQLQ3Rzhu47DTPHgAfBGdDjdeBIFBeoP8kDvw25USS
Ba1cuwlAFZnwaI5BoTPInwVkJPR1s5t6WxxoH2FaZbQty3eBidZ1DX03iWRG6BDxHLE0tY7X7XID
LJEzhHuzY98qjBYLMDrxHtWvP9BJla4M9niazmYrfkHDfKdHxgnSZnvkzXNCHlW5zWpOVGJJU9Ds
8dWFrhrp1Ttc2IuRk2gfYesc48I7lVI/ozQl2H5vVdlnpTs3I46RXZ7Xu8pMn+aSc0tUKRLhrStn
tuvYzg9YutZm3V5naAt6+ZoG+Q6v2KZMGZhVtoUEOWpfMfNcM8phKBEo9opJf4zG/mTlxMnY3aIZ
X/pUTFZWEyQ4EV60Hlgnt/wRig86EzHiIWZzCwVlTxJOG+IGX7yxfAKDgECSRZEWDtpIAtGwVwQP
OQ+9W5AEmSiiwwUfXBc1b2zvGY3dKzUyP2IRoNzC/zezAWpxsnMWlQpIod+55ssoSzfz7+hJd1nT
uwgBTazRPkfgsIkLVj0d39jgdOnOsmj8Kk6cAj2ZtBgo6gUSLjDQ86ojjWfBYeU7q/aYc+j8WibH
AL5FRVnpPExucmJfPlRzeaJyOzS1a12swjnGUZ/vgANEtPizjzJGJCuH9NOlv79WXHICnkdvrVXE
GOTz0maubdpJ3S83tkbeEj2CseGcOdOWSpkM4eoQDEfhPLF+uMeq64uLZLqwIpQgLz7pbJEZo36N
SaDvEV1CrwxZbSK80SuC1QgZKkkdqFpnOgmzc+7puvlD02EuKBbP4IhNElMFmLR5OvTd8Dhai6gS
nwIj0m06pF8pRvxGb5+py5st7Uhup5qqrmqpSD0aJqsB3xb+E87gWApIyPRyDm9IoTAr5Dd0Zac9
HIhD7cXfGDnZ2tC7Fbb3y/SMaWNN7X0GxURMTvWQB1V6+h850H9NDiT+X3Kgh7//r/JvaKT+/r//
9lF8/+3S/P3/FF9x9euvEiFe4h8SIfcPbKee8BwHFzRqHwexzz80Qg5fMQ3wva4lXNeyDNRD/6YQ
+sPVdV14wIpdz3YNm5f7p0IIZZFuCIAm/M+EMuhKIeR/SySky79qhAT/IduS0sK0pEtdX97hnzVC
QjozMC3GldRA+CWyo7CTEyXaBRbXE/T+5XkeDgy8eSqG6eJgjccgFz1OiatzLGAayszyXlhoTSm6
d2aLWifBQFo1RbUJnYIHZIFSlPmNhoZ10wBl5RvsdR9a4tgX8lpV7S0zANCWVF44bvelyZCvGu2N
VN69c7TboDjQAUQQA2u68A7aIPfpoN7J78793Dl25FH68DOh60Y9WYU9KyND3Z2OrdhOQEU2Jq0N
J3RfsiIjINqqQIPZvM2Kzn+oJRvNZtTvmpCBZdQ8ZSECu4rsKBiFPtfwoZqCbC30gk6nd5t7zmWM
NFrnFdEhdVJ/1RYExbFNf/d9vUU+TKAFivoKuhyEcCbsKXWSl2a/OBsSCWF7h7EHpRQ26E+sxniQ
dQ0tFl2AqtBpmck2mMs7hyOMZ3LIJW7AR/HxgVWcVo9kg5QN/zz64h2iywn+XEs6NCtTnyJPhdVN
1czZGbHEKlETeglCgf50v/9TZvYXWZn7L3eMZZg2Ny03IC03XXLn/vmOIeMcUpD7RkH9THQg2zYS
LT/mPLHJ0dc3Lnp9kO6/y6RDGUBaRtKAmZNkuWOIqxiE5B2jokl7rjSZ7HKaYHqm+NryS21S4DUe
AunNIFtzbUfaJbPkmQqMka0Jjy8fuqdsRoIxtvGhnBikM8hE68/JmL4xI+rNMH0zM35JYQTYtsIH
FFA5jGO/L/HCrSeuU6EXyLOQ8eLwYHKog6eLySfzLXgMjDaNN8tybqas8XbJjEHElK8MTbBB0bNX
E6DMfgBJ2IVb3F70O7vsSPorARgxN+iCNvYS9xTQ8qefRgS6Wo6nTKqs81SQY0nUJWEOOPH7EGaV
GkdMxwrEIZ1wPxiDXzmd8xLpO95kpl5cvkPdTsNOM7gF+5FXH3iYAnv8optzKuYCmmt3cJr6vUeu
zoSGRntLGFmEQG0lOveOmdsNdT0cLxlqKFXDj0qVOekw4l2k0+8qTACJ9ltnNsUx6nnG+7q194NV
MagwJ38AGMMloSxmxiud2tuI6ntsA4/U0T5BxWF/BBYQwE7i45GY2rjgIQVqHP+2Fn3UUpsN7YDB
w9XeGyPsyRfmzjWJfiurhYSfqlvea88+T+8aTMGXrvMYqAFyHxySzBfw1A2HRztOwW7qOHl+7pO+
bkAg05FPyH8DsJchysrGK+0ycm3b+oDT6yTzotmHGjMxIh5eEsPJ92KklTY23S/T6kKq1+W55tzh
2I6x7/N+2Dm6/t3qlb2yooZjoI011Gj769CBmDUoA0Oac6tEWw46UfnuIVvc1hqw4Qjm56pArrGR
ofnqqOL4/3nojL+s0lJ3TVeg5nRsy4YL4Mnl639ScooBlnwo38a8wCTadczf3BfhuDc640gCPMEO
Z9oDCwWF2BD9/nl4/qce+C/VA4bzp0v1L/LghzL/yOKPv2z/y0/8Y/u3jT8sQzim65iWbRiu8e/b
v6X/QQ/FMbEguz9fQrr7b9u/wZdMk8uNNBk3ACrgf9/+jT8cVlyb8kByd0tduP+dzV8Ik9f6k0JY
IkGmKYI62DKk1KUw/9NaLgK+gFsjWmWOm/qTzYA2y9vqfQjdhgmsJu/0oWvv7A4txc8XeNcU9UFZ
3naiTO69Pudnl5+wmdCC1wnMc2M58koz4AkHVvVeDfGurmPQQW2gHTm0yac6sLdmnGtvjgHosElV
se8CEbxRvGeWod7sUDP31Mre5ufTaTgdhDPMDwZHWOb33YF3zBlEqfip1TUO70XwpU3aXYqJ6iUm
mwdkAn5x4q6ZZrOEP5VZsaVIsN4Kau+NSX5vAQtkMxOpddX7cTyTU/nWOB15k1PxXsSZ4dsFFN92
SUgpO9ClnjdpTAwbgt30yblLDeQmifDqrQ2q+bnQgofU6JJvmMuPtHTkBu5XBRq+a+kL0XBtvcw9
DgWE5baPop0Tz/nbAFzb7TOTqsJIb0QxnvQ8EV+JwRJDHG73EI5xs28YG+xRGQcPBqmzK0um5hds
hts4KKsXrYnzrawNxI9B0l4GQQlHGHbQO+6nbL4AXahfnNsSgKwCQsRQJojcCuPk9nN0Y3kcP0nj
Yi5SzC8/3xuCATDMQH3YEnVD3OrqkrJw7sHYdftBjPE9Kde3RrbYg4wpPIo6HQ8D/mDeV0esFqPG
XZ8EE31sgFxWHAZHTebPEmH+yWsY/aVFYN6jjOo3s5Vbd+hQxi19De+mGDVSo2RGPAkgZgLAlgFL
M8zHn7/+fGHKsOLPOiIqvLy0u5W07uqCLbuwK3GvEgN/RaLZDwyF6CeoJnouRcspdZTNq62Y9eXF
hvg+9dLEur4ua7e9OpWNky9rgpuBLux+zmdI7hq8nra2tK2JPunSVYPyYeTlT1xbRJOJZb5nrXuP
n1f+DrQXHvHF6TKQIGI47lc/ub/VBPAdr/2AzG1yrpN0Z/ICNqWIslvlOmI394mJXtROAIu2NMML
6ZwrqeTWqmvvztXooSuik5j+BMPahID60mGrhqQ21R+D11xhLTq/IDb6iZZ2HCPFmXzhjFMzLBOT
IcyXO4bf6LrSt17g6cSznT+ZDVAgYsime2NgGy/bvL4d0VTuSKpFxsvtXI5dv40xRt3XCzKLIB/z
mV4mYFk7FZ9eMx9aW4CC8tw9PEvG607aXbIg9N7rSWN0qMv4Kc1q3S9Hehmx7WCPUaAd4CmKI83m
ZN+I3r3tbKsgjjYn9HxMn2xspYwG7BoNdnzMUjN4wZ2NxL8s6qMdLXdcytxlqLH0dbq1pdUZvsmm
hT5uYITues3xS1nJI06HfM8xrL7tU3PxotrlNVpIPCItrWenqhuycggULoW4NSryb9H5vrY4iHD5
qWQT4WGAaQAdM7C9zwxkyIsKHcAsSmT3ppaFO6MM9BOtleqUAsIHVVzCWaU/zGxA1S/YpX4TyR39
QgpDpo6L3msu5CGZhPdB2hxAJ9xHj0Y685TYzXBLh9/dC1jcfm0hkbHawrs4S7+ksWv3q60ghLue
+lCuqMm3qKcbI+mtM0+KhQDLqN8xl/j57Dpfdk7nyxGjcz+BdjiEQVTuBrOKnmRlvOu10s/gJpj9
NCihMPeG9y2ClxuNLhyPgDm9zw3GeNwV4X1Ifu8NqdT/8gWjsN1//ESiwwH8+QmzKt8A/RZHDgDe
Zaiaz9jQkjfDDXvc/ykucaZtbw7+bxBN4QtlLyuA3oJ66t30TWNOQ20YTEzIreqRCOHDz+dxy1c7
2i7W9ufVYHrfeOFHgQvyVpet9VBUofRNWN9bQw+thy6rvLMVirefL5rLd1Ql8aRD7OGW4Btq6dYb
o+NG0aru9+RG3msnMNi1o7TvcOuU18nt+D+fRzKjb8n0q3c/fxVjc+7CtH+AcNsfgOk9ezpihZw9
7IUsUcTCtkCPHDThK4MgyBa9Wd7FYZw+VWXit5YsNP4r2Bx/fgK3P77eoCBaaXkBJbw9lI3hAUAb
+v6xevn5dK+qgMgkCxvo8l1U2GgsMpXf9G5tvZTPP/+1LvXahTnCdlzk+L5R9L/3df/Sdp129VDa
nqw6hBe0fD7PqktKE/7R7T1/CBoXwFXr3QTl3G3xFucXW8TJxrI0/dq4RkDOtF49jREE8YZzaOqF
6Vuo3+ksV996TmhZGEb2xcoLsNFjy9R5LKunTnbv/Sjatzqcrq/RNHbPfem01yy1d4nV9M8a7Yfb
yWvvy8k+2XrcHFNtNC6uFafbWHlLAJQGQqsfw+cw0kYfYJ1x5+UYIWLWBr5ZqrNlNO22Rt54nbyy
X6eijN+SJH6ma0c/Mx7nx06/oKlJflXoZ1duOaRPhSzVYm/MgMJJcSwnGpIUQ9q9NDVyIocg/2hz
az8Le/gd59XBHOPoQ7NNZHI1jIEmtPVDALwO1ZxjP0K6rdZpMODqqBCKJGivX22XTJph0MOPWtiv
HaThr0jWZIlP7bYspH2K08GvpTO+D8Mws4mwzYewbm/sQhn+TIbZO1ZuvzV0UgMVV1SosbrKWUOX
zhbQuo3HQRIi+tQQg5tLi/knIbX7MM7UjcJftq2t0bqbhKo3RMzmV87D6OiT0H0UFijZYuiMl+xn
5+DyvrcZ+6BVya84ngnoKNFulEDJOqFFrACcfOtwiUhgQzXNBQQxWekVYcyeGY38xbjjCNW0/VU3
9qkZPPfb7Ocbs4/a7zFTd4XJ607peF+UCOQYdDzMXu59Bo4GgtftPh1teJ2GPPgYkvhjMqbhY7CN
rzzMw48kwUudtuN74fFk1qMZvxcJJ2dZqflUTTH+khHSHjTr7uxJkhyCBv9DCrXhk8nswXZQzbIQ
JTvDXHIXemMfF6K4o01F2G1aRw9mrSNT9LryJbVAKJozbyOO9Vvxf9k6r+VWtW2LfhFVhEl6tXK2
nO0XymGZHCZpAl9/G9q7zjp16r5QgqVlyxKCMcfovfVMRMwFgTgaoQcNTMPCY8x31qoxH928sz/w
WECfpDP8IoDOknZXJQ9ijAVtrbY9Swdfc2sZeLCpggira/YwU4MtMS3BMYLDsM4r377oLR2mJHG0
hxEr+oJ7V/gQJtMeWT3k46Tp/gz1NQeM+tOlEFwD4kFBzdkViFnJJFPZ3YpPArf7VICvtBJtj9yq
f9W9fI4xMR5qjWq7FmDJ52fVaZceGh0D+m2307WBGTtl2W2X8wPunBzk+bbLspqZdfTaF512LoqU
YXft7Rqt6h+Vo4gS6dtwUzh9/TZE9btrj+Z9WNjjg0U2+u1wBMduW1WxvhLUJW8+TGi8dimxuR3+
QEldJWsJtIeMw/fUDHchV/kfpsxvBmX5i+4gHGYS2R7+PpViR66gCei7qCrXCmzoT6sx2+2bWOMi
5chtifB7K+0ue6wbNBq3p3jSAxBjTe+dgojQh/p0dGUynIZRtcssd4MPKwI+OP+0cIimO2bN0QMj
sAADujVt+rxJnxT4cm4EWPUL/yWJ/QTegMUMITH8F2Nsu5Xvsrp2SB1eBJiXP/ToxP07e5/ycQQK
Rc1yO+yDUUCFMb6EYZ3ugyIOV/8cnyicO36PEUgXqT+ug9txZwg+rcFwrxP0xZPWlKRzyqn4cFnm
31mBa16mMjcvmsVEshmsNdI65yF0TGubSJpRBResF34ataOJirv2VMWcspxjI0W3MZ0EYx0LL/wr
oAB9K6S74eanmFphFbfENTCDrJ/i3qPuxQJGMy1rnmSRhFfHJxUiMMZ9QNQFvNFYkuznUbTVeDLm
vaA0y0PaO8duzgr3e1Pf1aW+UWnanWvVdefGEx3ibG+hGk0eb8d9PACe2zf3FQq5tVDIWyzOkofb
psQP0qMIvE8E4O24ViRCFSZIaEmlWwx1+uj1WvJozTmNjgzub3uGLeq1IwUTldCMCBTok/WQT8NW
r+JsBXPKf+36LCPHxdIOAffB1wFfht5M8UsZqUci98btVGl0vjvNg5oBn9CojOEMaW24oj7/yuvB
e0/Qty0tGDGUpAYJAgNVblymS11lyXseov2IWhaWUTsl767ZvmUxQvs4H7P70fVxycxPSxQNs6Tj
GxWW7VbITnvQZm1krwXOjycRnrfVd8cHhnIz1e9r0hh3HgkYmzIIUGAXndgGen+4vR436eyVyjJ3
24i6f8ejcTvcd6LZehJiuVUk3nvmE1DrGcWzbHzIHDUyYdfA0avmFRr5k0zeTARI2CTGFzMFfWIL
I4MYU0GazDyTv3C0933qEmEEkSaDIoJ6HfAdyn/HOpcDHbDWty40+/xHP3KDA6PLAJ277ywIPydg
U3ihvw1mRpgvpDp5AmJC4xE1qCFHvPDyi0Ntd2f8b87FbT3rWLbZKRYsQ1DDOIdBGv4BmzC3fti3
j07C5bEN8voQYMxYSsf/qoocNwANuIVVOOKx88ENOn5UXxDVTxuVOHfmTKIokQi+22JF/LF4c8Jg
dogl3Hid1rmDPyDOTmtsYcOiXwq7B4zQ3m9pBw+gxOudqqwU9qRyzjGQXF/EkhOePXp0/a51cP/6
CRyGXLBWt8J6fNOktiuZ3jySQMwlNToZgL6ZeIf2e2/2gPBCpfF0OS1yW7kbx6Ec7xJfrZEte5fe
ah+9tK+WOdbF9e0iaw7GB3lK6t6k0gcPhEKA7tCvH7s1Zo4USNjk7WFkqW3HKYawPdxZlm58ozqG
S6l1R67N/S4aowwpg3qGBEQMYmhUqKl7wskAiZBDuxeBitiDjYgrhlS7yja49JcZ4xIxvjVw6Txp
bFJslZ9i0D5uD1pu5l6BvLNi0UnvJ0aUGuDMM+1+Qa6COhcDC3W3cL8I47Y3gqJ+jwFqOCBoweup
O8l9WWhqKVGEjQCOTqGXTRddT0kJd4igROZoDuTz6JFiJIX6Iiks/5SkfnZflOj+b32nMQxRyvGL
oDjrK50qbBWDvyNl2ayYEHSLItI8uFdas3ZIacUXHFhz5oY43nYVHuuijMfnxgVxAjPp43a4kzb4
Y9bHy9RpX0SGa8LwnOIhCLtwn0FwThlTIUCxFb4nM6H/TDWOcCeBoKKL/jhEfX/MKNOPt92/G3n7
13z4msI83mhu/eOU/bgLcCBe09Fxjyz6T4bT6VdvPhT6ttwT8hbhQLOTs7Qg+rcm67SqcSGnfFTk
dhOOzI6F7GitjaTBZH7hXGGN2qZ1vT0Ox1RuwX2Q5DWa0dVEqHdNjQTuHMiRtaqd5Ny4XXq2etvd
VHaG6FtrrjAwmseezO2jDwp8oVgPfFSKWr1qMGkmIwFxwAzsexsoBtdL+FmNtO/N+VCpILI2WZCS
1VNORz/3xkXS4vzBkzYd/znGPRtMJnLTrk5b+tiVd6ha/a7uWvdAl8Y9FpZ0r8GdnfHVJV9Ba1hX
LJj4hId6DF4DYTdnExXHFmWivXS9znpBPcgcL4BUOeZej0oKjRlqqDVEE0SLXvwYlRlsyko80Ald
G5bWoAXPBGgTv9rcdn3gLdx/8RH0/lQsycFSb/HGxUMHu6nYd73/4asxPomi+tDr9yLe64pcYiMg
tgK5gnkxLWAGUGqfYSTP5Dt3NeJpWN5S526BpZMykOKT4gE+hhfbmA4UZeBsPtMuL4rPeOnLSx8H
xUXTnXyXTOqzqjXMng3ZrqO5ZkXiLoOwVEcsycNqsLotWpTgrgQysnMnzTj1g3zWtPBIENV4JGXE
OYVpyZcvSnZhnlRIY+tknfd2eOw77VRXAXimee/vBoRdAbKflxXgWTsgpGdTYxfzzBrtksHt0rRr
/0J8iCIrD1erZfqXeIieWPYwOhPunAPrgvbmTHsmeFQnIrnx7mygF+vSgoRvGxXV1rxRU1gddBMs
VUxY8F0PF+SBYPeaUpzxbV507UMq5Uecw7/F9zcdYm127jvSUysF+mcR0ehaAtRPNoNuiKckqKMt
DYCVMNFl315mNb86m1Chf+5KGEowKBuVs0xc6bxjtX9lZlqi6HKjs03c5d3teEjptujAFe2yQbsa
BAacg6YAjMsp+GVYR0TrrPUi7TfDzkYITiH2cCjF3m+xyjSJ4W3HIAIz0+YQMWT7hNdTLfzMgPFc
N9wclROtHeRcF513JkcUdDIGma5Jj3PhxCTJHiCusdQzIJxVzEUtx3KxLxwS17N5M9l4jSOb8bed
qGmd0YBYyxpibMkd7w49bHOyeiBAHt+79dQ10wlVX7fyWGgubru3TQLPBwoU8G5jfjKMv2mvunh6
9Ug8ZTTbbsMZgW27gpc9tOOu0fP2uUcWuBxF3m7BRjfPZK2Es+hr12QEneFX4CYS2q171ETsLBX1
wXoK3SNyqQgKB9GZcMyB/xjWOzOH4HzbTJXLLLs2vxoK6Bn+UTwPAylZmtuzMuVdO8hBI+VXb18a
PKnf7UDTUzLqYk69GnOZPkYmEzs78t6tAXfgMEz5S4fDniaKvN72ZI8nperDp0k5zikpu4vl9ae6
LOkFluIPweNQrdPW3jR9rp9HV2t2LS1QR5KXRWiNsfaM0HcAKlj5MtIROrG0GeH1Gc23lq/KDlOZ
mr+ctteVOVuE+PCo3Q0uQ+oMvFqf/RzcZGIhfDW/Y19PXyXmgHOXBb9hMJFZbvq/0pbGnoxLg3wQ
EhT2uOeHoGzvO1+U+GJxVxvWIRjyl9qCEGzajTgQlBlJT+PjJjON2OvxiOVn4bhad3bqNtmAEO/X
dZ791o4av5Ji+vbxnj7Wgf/tD7gt63jqXwjnw/TnpdHxttsL8yVh2rESJd+WnQWR6bVIIXg5Qp0c
V0e1zCd5wlsvTkQM/gAD5w/tBaJPxxz//QefKfhsTl7dDpkR7H4UrDbUM01juQPQWOVuvu7HSbuS
5AXQO5GM4zvdQW7mwGjRq+alAun6XIT9cO9k5SGEQv0MejfcKFtHx4pM447PHfY8kVeX2yYxVXOp
8TT+8w9BnMt1OVQt9jiZUSJlBu7B0boPVYchDZ/esgy7+BhNaXzEuis2SU4ojBs0ySsM5F+7cgJ4
A0Qq1HlJDqtdHm2n/3dzO0bEGWHPqO5K2gnzytu7qQDfc4cwrLBRIwTyGPrZlP1OVUfrCV/NvjWQ
GJMWhBnYjZJLqAF1bnJXvVgpLo3MoO5HkQjHgcmURiwqJK0mSLtjZmQQqR1lrts8fU4aQ9vgdnWO
Ajb4cgoZNelKg0JSG4e2+CNyOhNM3MFBVKwfY68K1sBbfXDfln+o4RaADehfb4cyReQRHa3FWBok
Z1guVgRSFDT4ey2TMD2kuohTQbYBdtdp7PqdSbDS82138J5C2Lmoe4v4UUI0VKYefzJeqxamPnon
eMPJvSLfCYDmIZiwLw5lsKmBVxxvG0EvE0H5kL5mk50dhKKxpszE3+d+6D30MOyOxqi/TZUDNcVw
B/STfEVWQBWfQvKPP8rg02x6fYn0T22zNrMxJHzIyOgevNQWj9NgX1gKby2L6BebPkTaecELAXfu
xvXrceO3LtAy7iMLVo7T+bZxIsM7EoeDlRM161QEwDZH5l5u1Dn3WMPqu6knjTFHcX/osR4/BbF0
l24ALUhxMTuMJjeYSJ6rpMoOhq4jqoDdFVb+c24n3aPmsYKx9PLFBFF3z3jjklh0rWGavNuN5Z2s
HOBvP7XFizfQOocZ6wJbcIoXx6Yf7Zgsq4XZ4qWaDWUkdMGC1UhlOxQD6mcSgE8uY781BhIDOHko
n/Wu27rci663PU77BwxKDVFrlgvrJOPK6SpFNQEcYWmk+ETMPA63BHpkK2fA6U97B2+Wl3Rrq19H
jgyJlKvqF4CRS7/pqlenf63sXp4yI6lPuWXLE+mdxakB18Pj21GCHjcIz5N94YrwlBMKtuhjqBE+
w1GW5ulCeSl/aVqHizgxBzizqDLgaLWrSQ/EW+VLzLpIa9G1iJTBZUCbOMUvNfEOrWH/3fVeO31G
wRCthA+RUEcUCQR1Ck9SK44dgXnbknQeGiMxeP9oVY1psWsKUV9Jl4IPMYovUSONNqBwPpV1UC9y
dajzGmKzY8SXAD7/pSZJLLI05yDCbtlqEf1p29Uv/Q0J6Akg9m7nrC2YcujDMmfhNnDa09wp0e02
uAd0ErlGPx72RRNlOe7T23biDiSbabhzPQwKsq7UOkIY+5hZlXHnpqX+zRcPK4Cf/Wpy5MI8uis3
plVnNQw4Iz53qBS+99S7mkGOsuo2BGNW2DcutGWdS5BmFIm6u6nz/M2OGv+9mJhMYFXLjzSmy6cq
0o99Nn1VcFq2EXJUUr4Y1xhF+dLqAXSGpn9AXj+X3trgRIdMUhrKBv9llIVZuAMZVBya2kNBS7Bf
zixyS58Qxbi042aPs+G+dSRpzP/ZGJuE9epR6CZRemH735tq3m2C8Shb3dwIW3n7wbS9/SQwXuqU
Nh7UmW091PYjLQMT02VPtVFp4jGBi7XVe1wynjV+NpZR/7Ft+tuxjTRq8Lx1U6n628oInINsa7zE
gQG3CNPIvjKtU9qZwRU8eXcXDqSl5I4fn/0I8Uemcdtro/RzqNB2S0MHk0rLfDdm7RNXAOvDpBWw
QBsujz2N8wdAaB9dG5gfns13MUmN+ITSeLrCKf2lwKPbpppnTHI/KXLKDzcG1JCTzvceMg9AuzhU
b/QFTTAUVvbKtS1cRMS1vmDrrRdORBgIzIFsW4X5p+gTItidaNM1ZfOhAbZeEs1snE1LB66k6wRy
sAh5UjF/vm8n8Ze08K344RrBcv062gFuYt8EPjqW5Qdd4zYbwcNHrreC/BoxsY4fEVflj2jRk62c
YMX4ppE99snEVK6KV/2EODnzUT8Nrotdr/Ve/ZpwCbu08F+TTLjRdbch24X2YApIif5lCgoN3QC+
8Dwe73XZdAcbFeOR/EbtlGo2DXGSRFZNQeFpQIKsMCy8JPTWgD1lAYYJw9mMGpnfeY1ovhjEQycC
Y1fqbr2uErN7M33WdVFTkScwuKRrCfuog3w9ShNQaGe74zNxist6NLW3cUqGLVmx+opxkvbWTDWK
8Ma+1ynicFQ7H7fDVPvWyuFz3oo2Dd/5M1aJjHWkLbF9zGZKSDv/MPjH42LomfnUbR+8iAgn5vxT
mbvkuwiT4+r2O+mAMHyUunvxZRBcA/GrA8dtsgpMHIXfpoiHeFmoxtr4nr+dZolMg3xmYj67YLDc
QLSlhYKY9JdWAZcLU8/f80GfF8Sf2HC6i0ixB7MMaQ8KA8BdEgtvFVT2rvIo9AJrgbliPNIClouw
RU1ikKGzGGgt72L4H5tQFAlwEoIhObnDTe3P8IYqJkg+8vZAkdBA2hVYtlBoj1HzTbCv2NIpR4xJ
a+9dsxz4cin5pqzcCDE1oBMw1s53c4snHoJpY8YEhNMtL3/MvuAGOpEw2xagy8jJuhI+cq5GQqVY
TBMG55yLGuKDLayME5yMzqawNkj/d0QlX4bJPMIMgP9E3tAiqKv2ErajvpAi/iirvF+QhrUJYtN8
6Lqq2mZYt5kKiG5N/Oy0nKypvgQxsauyNLH8OuPOY6LzcNskighQbsXBrnbJSBwB3J7blpMfIp88
GBKLUGJwuiWT9cMymdlnQTpFgNUL8tIPDhztVYugp9BYjx9al4AmbQdWLSQhqlMbAjHEUX2RyQt4
h6uXFtM4aLwriz4gfaqEmJ0TY2pFRr5BL/JKErr90KGOfggmrWEmNyWA9Sv7YRoMvA/w4O4oaI9R
mP7eDnvz8039m0HUo6EwLkdIjW06RiuKK1BCqvhjtfBC6Jxtk9B4Voa9SnMPX7kf/NgmTGQ54Sqq
fBBfChg9nTzyv8kvvkNWlZzcjFChxnUDZFip8TKZNtHV80t1puZU5mSk6UX0Wdi8tsEDXdWGBN1O
qQnDnXvsyoqhsNvz5vaIq1OD67XJWBbkJJfAeFmGk96eo3TUZwoTVigAHYnrE13Qab85khcSKJJP
L6G1nxrmGmy0u1RGRCBLBU5Albx3ADM2AOebc+3DWAi7YFfhc1oKTpAlfbDzZJrJPsJaJy1hLLMa
gXTVDelj0N+rNkggzYN+0HPzPqJ3/IpryRFavozraro4XvUTduJdUUPuc2z85FC6NeQT7ZF7xjHs
J5d4+MrcUpfQ0ik769G+b7GvVUAmoZ3RI2sqq99T6MPFN+N+I9L6c7LJDhYkrnd9eFDQFny7mO4D
zFfUj673iJscy3vusyz0o2fKVMLeirh8aToc3kEeV+cmGnAgAXjoSP5RbvRECgQEbWuKjl6HTS2s
3GLRsMZ8qSvDvutGK36rBzh+th1mO2GjjmNJwS2QQAbNJLESADJpCT3SKBysd9p9ETmsZot0buhq
eIhjXnBc1m+Mfz4LwDcVq6RzjKSOSKIO54BRLlgdqoAcFKMf91CwiZUsMn1puOqBlYS3C9OMGJh5
kyFPcwvk+iN0dignTkQ2clmfCmt4JY0l2Mitr3nFfnCNJ11LvWuOQWipQmNc955PHJYIThry6fuA
GcYmcEymQ34KFkF5V0EP7FrB4F1xfnwwI5ljH6zkqsIoubICYx2hHLAgis9jUtlxCljjup0Qa56h
H0XnXEaa/UvHTyrqYOs5tazm0PRVce01WDc6vxf+Pbuobq17gucJo4nWdoO7b5YjcHFpJwE7vfTX
lvk4CkmanRNUwFm0tcr06NptmS3ZdzoEvK0pXO8UYAXUs5mqUVn4Lq24ZrXSpdc+kcMGh22KSxIM
19jqCgu4S9NHzQHtMNcGUzOJqxl+ZNBne0ZHE2EYM3XFtmuwjYazMGTLf5qduXTJm+tQyvhO9Vzg
lTlW68rD31+wtr+6HWhzyydXcmaR5GOntmEp8ruotiteyKQt6dAROM00oxhUddGB2V1xvUlg4rxb
t93bc4lvQai1S1z4KFWu5FXDKoPua1qUGdF0EUkod64FJ6yEXbTQOrjSEyOkkOXjuai84CwAxqFT
zK6O7Jgh9s6F6dJwiid1SqocKUtecj2sv7FyOLsMLtfZrdVKc0vjGnlsvNIRBxJ/7zoQ6c7tLYm4
Vu10IT91DIBIIlnxBkYaE32NZZjhCrotPr3KGLm7RHO4czceImVCp6uJ2cD/qDGbYwNtsTi2Q31W
eO+OiD63knQqGDkRQn7IBq5fOvMVryQECmh+cPaszFgPkQA1CnP4GuV5fImmHpe6Xlx9WyOpLfij
YSbfOGVyqNK0PQJsuusFySOsQPw1JlL7Wgy65EfFAAL/GH3Y3zuej4wz4M23Epzt4zhfhEYfZ7OM
r7HL5KDROg9kfRChpftCZ29TJpwCSamL2sHYCiob9BTDmx7M31IXjC/Mzqvb89LLviw2otdNVIk7
P58Z4RkxQQlI02wc1V61hblq7ODbSQWyPLl3Apr58WA61zTxmDibOIv6FIbr7RhJjhoh3M2m7sn4
devmq9Olub99VyfbJvekqcTytmvOX10cmHQkHcpi39kUfD69H9/3ihVKW/b+dpyvBHnPl6BnXflg
qyFfh7azDmXFZPUxQw6plX75kQXiJ3Q159Mb/OfW79S3mY/nPkzyPwActi1Zdr+WYS6DqSM8KQD8
5wJ2JJz6zQsqPIC2ea0rffarGsOCLj6QkyIlhaNHLJIb9dEkRvqniJNHf7TnxMjqsy9s58NQBT6P
0S7fuZ+ROQZp8TWdeg/Ttle9WIEmiajKvCeoo9jDrVY9xgNN84Rz6AHKKN+yePLvy8rRVyS2mJcB
kN4arYA698Osd8mjFjNA4W08qUuGLGgCTOh8By1CPsGSTO4JpBmZ9QGcD/x+OAT6pLY16V5ksgtj
05q2cRIgzNaOnTpnGzEyHg9Tu4RUDZz8XnF1FPpKUfjqofXgOIswdR9rGwyEC+P02S/KYkGUqIGC
GKm1KfT0TUu4g6E/NN59pnB3Ffjgz16hDIQi+BWEXClrOfwMLVM93St+QQqunTYEZBsDW+I7zbQ5
9rawTHnfI7yWLZ8s3CZSK0y9xP2Eq9iGNfvrlTjVmkH89GV1P+POv9NUey0mo/t0TIrUutWxKPXI
Zisw1AyJ6Q67InVf6KXPSVN6+8zfRZ2ms9oX3AOXbtWbDzUd1WVLvs7VmsBNt+OQ3dsdLvU+iElv
SwZ7DQnKOdk6fSOtnrvQgrBSjYvJoSA5ZBfJwmQolCOX6jKs/WOZHQZ+73YKEDfHMgDwmzflabLQ
o42aXZ9lVHQof7vhMvt6V1EhxT0JNvEKIGL4kPHHLpWq5SOMW4w2pmE+WdacOTdo8UsucXw1TjS+
WqIc7rjeRu/drJ5yUX5+VHL60snA+Crb5ElaSLSqJjs1ohz/KOaxJFDQXnaJ3B4Jrkd7Nb7+876D
+qJOQC+KUIrzgapeYJjmSkl/k1xLzDntHyu0TpGI0aub7lPsyPhL8b1KRNp/jNCe+GHKfxMTTa/S
cNtX0iY04DR+8NxVJoGnFYAh2IPBLKfPH80+HZayT/yrqat0lQedft/kjr0qfKu9gDpU606M5Rm3
S7lp6io76bKKt2USxEdJTObWHrv40HDzIaBcJXsbcfWelne+G+PQPkhUSNsyR2Vdy0RtJPOgE+Rz
i4rLii8+l+O18vTyHsWzJILDUVdm+uYS17L94KsmBfCbQi8tIH/RhhyeO7KYFzQMtBfBqvNOelb/
ZoLxpN/Rhx8jp3XoGdNnEmavMReBb0ebyLB0/R8hzV0J+udXn4pVgOcT7RmI3RA7RcJ8efHP2+87
tJ2CWQxncLd3WxeVGndGZQXxL8uKAznGzU/d+le/KMyvUgTvLtrrz1qDODRGhnqvTWKIlNeEdHvQ
TPR1p15yH2Vjq6rkGbqiYNJTUZyi9Vhy8WkecCP7y2iYkiu3HVIRFVIE1yPuus/IL4i06NCTAnwg
afHfR3YLZM1scWD9PXZ75DQeWYp/n93M/+W//uXv00tt7J3F32f+z69paNJgnDeu//zEv//v9rzb
Lmy2AJ10n1DYp9EBYFJ4wGjx78b9z6Mcu7ezqFsEkxU35cEC/dzRfqrG6GAxW75kutEcQyXWtz30
xQDt4zYvDpk3Hc0w6i4TktwzGRxtSJINEUaYFRLO7S4Z3UuYxMiZK4xpcycn3NwOeuC8Ypu1cKFn
JGUGPxFVrHYnEy0DIVRhM/ck9CM957ZaVtfMg5wvGFoEVl1tHSskOD3T3KvIwu8BhfGKrA00J3No
TVHhzwe2rCqMIrddRITOuSvtp1tPF9h9c+TMDs65V79Wkec9p8INz82gfurehb5oTM2htYSza0H6
Ls1a1q8e7PqFjg4bcGi+w6inv8neXRrCrJeT0p1to/heOUVarpoRYrtVS2vPrWNlRvb4m4NuYYTe
WCjkKhMzQCLVtDKD9I7EWhcpJ9dvRp9vA3LsJmKujvHTlUN9cLglneV9jpIYEDpdExzx7l1JPEHV
us+oqKDVUj1uDRZDLBzhQTfJT4hoQXTIc6MWI4lt4DzRoFQtPOlTBQ9mugrsSC6MgnToBCGiZgn/
LObLvjmGxbasudhQa4ZLM5TtondjbRWbYK3K3mDsXKU2GcTpDvwHt81aYhURMINzCIw9MbTmUFco
MPVqL3uyUKKhQaBfnGMt0kB3fxlaf4Zx8hhmEYDs0Q/uenpgepSHS6asdK6Mq03/4CF2vwrqmBW8
cNbmmWk8hBItEakdr9ixCfc161f0V+2icOyIL1r5RseJDpoq5LIZAKdYlKtxP2JwqgoiqJ1kxbc3
AP9JmkLYV8DS4uY4Gu6bEzT2ph1ZcpgevSVmJ3UBOaP3lbuC+1yBx8nwfSZQSQibKLYpXZpujPID
0aMwr71XkFpQj2c+Apkv9AVGzNRStBi/oYmgiR6nbWKnjItp4Xc2KOyMoFxU3XNpT2BDB4pHKBvt
WyrhcUj1UQ0pOQ6yfzPg6KXpsxs76k82NSByG/WRTk27Dn2zXkS4dhaJRrxwRL+XzL2eyHr1aFWP
emP4Fzwk01rZ2EnzhnmnLkJoVcA/nGbnhN0HZnE66I31lFW/QSw+3HaaFpY7ORtZdHu0p6sU0l7V
deWrsPp+metwyw05PiChwZUNIWbGelH+p+9tXXsrjeqj1gHwe5Jk5NwNc76PPiBD2y6/OqKmrdzf
5PaUP/AFafaamB0aT/oUWK9DARsbXajLcORLOJGO/bkMz1WEoseCaM+ZN9ZfZuivAkc2b5lykXi0
xUbFZrdVMRrGgFT0vp28j1AaCouWNi3bnLQmICv6g4ORvnL8nZ8Qf1rqc8mDkvhesJA9egVFQ0eu
9Y5mi7EadG2vV0J7tmpdQygdyLVqkMdWePIpeuisTAxOuuaSo5DaxXhsnsM4PN/+Dbe9AfVWVqcS
IMd919JglPVTmejae0k87p10e/sK80Q7QHSVS3OU7WeR15vU0l90UVBw2dk3ArbpIyO2j0TInAkL
RM5J63aRYJhWAc1/Hp3vEBU/6zB7nfDJ4G+i+sCLbvxy9pOAYQTfHtr/JsxaCjzJDSBnfDLfcNsI
6nnvjN9zcdJ0WklrsK3vXT++TA7ViT+lz0Otp19hkX/5jWd/hANlvg19EoiJN6xzZeR71DTE+s6P
lI3q3fOA39MiYP/v5n+e8z//77/+y+1H/P1no07DDYLPU+vKkMVzCG5/ZvRDmC33SgBJn5sr/+7f
HlldWO5vj0wAtWa7Sr2sgN0flTlBTHLcm1Z4cMaipazJxn2vecM+tYhH0Cq/votKaP8tbml90fbk
4dUQURf9Q51ZQOcCWLKjXcllldGUGh9FNlFTO9MM6Bljtn1DUEuVEBxl84uHsYyyu5qb1B64Sj0t
bg8LzSj3t0f/+y+dbf8/z/+vo/88NEftsTINuSYAbdhPNDCgH7o7wlWAEneC66zTV/vbIzzuvJ7/
59jfp1D2rlj+yS3BBuOeNKlxP40gVrsM8YTec6+gMBobrl1ApPZwaGv6sPM+cWfkIuhJvdeylGcl
Y0kdFKovJn1yr5Clz5F+83tzO1AYJssrC8xgGOxIhm/pB1rN3kvsaKmToc1XOt0JkslXkepwrfDD
b79sGn04RJPk4hi09ul2elRNXPxzrpXUbHt4oR3X5QOfwLLoU2vdoJP1Bd8T14YOMb9Lt40xv1Xt
VdHI44ZULlzfCHdDSXbokO9DUQLC1LQR5RUBs6ELrCLwjXbvNS4lhwzuRAqjtaM3vwJufsXTj5Eh
o4JsG6ZtZs/czUEetS2skFWQzA5lY5Ie4TIDixPd35cuFKaBTmmkSyhBssCpw+b2CLg8i8aQpI6K
S20Uqm4PB15gk58f3g624RhsZXl1y2lmmiY/WDcxlXb9V2dr8crQpEsR0aUbv8zzrSldNPn/x96Z
LEeOZFn2V1p6jxQoAFUotmawkWY0znT3DYSkOzHPM76+DqKquqJauloqd73ojWfG4B6kEYO+++49
V1MF7XiAxhL352KKVwpzcGBRWnaZjTTbAVFsfw5Uikmcc18wugFx4O58EqtxYFLHkE6UnYhS97Gx
Eb6aclsF0mYhCNpPSV3wjPDwFo/9jIE0mX/YIjstU54DRDfMS4luvvUMeEpctvQj1XlwTZkptrNp
h189BoMucD6kmNQW5XGTGiq89nk8XTg44bXPpvRYpS5ppSxCO2nh3jqtr2Xe/Kz1oGmIs+qrR1zg
JjqIEQt5g3Csp59ZFfq6MeF96sG7ER08NHFBe1FMFV+UgJ00xrc0IZEyOcExm5trhxEfWBJckkbe
mx5rPy/3oOWz3rxEmHkAow+0Ia9X7F+XLXt+7f9/VMB/BxVgA2Wgce2/KBK7/xg+2vbjf+CCgxz0
d2DA+vv+lRdguPIfZPulcqQrhScRnf7nv3eKrf/Icj3l2cq02aCovxEDNJgBy6V5ggy/thnM/hcx
QOh/rGVjpue4FEIA5/lneAFCrJiJ/ygUk1KyEBamLYRjQx7iTPWfMRQtLYlSjCJYD9yc1T8rdSyr
e6+kOAo01SX66+BApOEMCcTB+DTIg2Am6M0M6y/qQXafDp+rrSO9uMMWMi6378YzZ8KMj+GM+Yu4
D0SQttnwO82AiiSj3lnuh5E8OjVx3xBi1y/XOZNB0Om+kGdo5419zL6r/FrHvyjobpxbFl4rSMBo
lLg16ECx9JvLWWn9e/S5BxyZWTSX053O9maJueOII90QP0bJkIOy17zScNbKkw3JLn8cupsJnzPl
FtXx1m1+6eUr1Ocg3rfAl4vx2KqTk13t5rWx7kbCVuEvEpsthsDpj1180gzsiuNg/rCrVximNSq6
R/Dg7MqH2joqvJX0EBfSN2OKWJ+XGGu6d5bp5z9/R/73ivv+y3/r/8XmPmH+32645z/Fn/Aj+/ud
Zq2/499uNXr4bAzH2rMtMBq2tCnH+7f6PuH+Q9qYE7TWrmd7zgrg+nc4h/qH8oSyEC+xHq2Urv+4
1ax/2CunxZNa8a4l4vFP3Wv/mbIkYb04Stqu0BYOIl5N/xuXq4X9yzBpPErBHSZE/DrV2Eybkd66
ESrVLhpGqjlG59g5FaFDwYUOcGjZ0EAjLpYGKi8xuyebiSwoyu8Ki2xdsf/bJ/p/gEHBMuOz+Psj
wbXhl/AwsFw+Dlc43vrP/0amMcagTrHIrW1s19gCmACAc5/WCcf62bj2dfLpZWRyPZT1Cn8i/4dm
T1qqxufexdYsYh3gbbZfgOQpYlTZ76xX4b7OrFf8Sa9xh+vL0pge+5wIQKm3Vq2/VZM9oELKLVgO
nAnRDPZKJj/WxtksSdsX+id+Ytw6MogJEoY4ryzg02OYHmLHNTbGbN/ZZiYIshXOLqDqao+YzQ4B
82qDUudhNV/sYiPoIu/Goj20qt2qIMZNTPaQTVp4jp10JkpKRfmQmQMGAA0YHU+p3d2ZujylMuOr
YW5xTA4L2Ofs8WkZ6bZuQ4fGgwgXQddzVFV99ZvKVOuSNw0Tbggmoivp60Z3eqSf5dFOE5zSxfg7
U1N3seOZo4TkOGugFMUo78xqKsc47iAWByE6cTX7cdT8CrzxcZklyF61thfS3aVLD9OCFgoz4neT
fYRUUF+qAOYLa9PdUM31NjCatRKapsfAmm7RyIrDXTmIf/2iItaJo+ERHQB33K6JiaDrB4rRPPe+
I0CfuvKcakNubPgpZJvCnaX4InMMhbEx4POfJ8Y9dM4yVD9it4/Wi+SLWXpnjhGLeifd04R7r8yo
3MiqNVCNYMk7xlnnXAKY2jmTlzXLTdcPpbVPWlBjNgKqKqiOj5zqGyL6r7WAkB6suCVXJ7p2M/bg
d5M2+uTQae/Aahb+qG2KSB5EIAxEj+ZYx/FPogffQg5/sIgcvCX4YSzBBP/YvTcaA4x0V9xO5tSC
l6jVDnXvM+68y1gYzrZKnK0e5a8SM35Xx8AfoX2QbtAXirP7fTt6D2ixB/YXbFuIvrOBfvWy61CX
+miiIsOy5bWWJKCvpXUwlMmQAYiP9wzQi7GlXG9poua+K/sDS9mtSC1vm4Uo/Y7jvEW0Zphx+BLl
yLCBlXyqsgPtPb8S0e/2K/JsiKw1WtK8W1SuNeVg3FUez4GmeJ8E5p+GpgEIGWh8K8HLSdj5IB6Q
4D60Gu8ErJ58W4vmRBNnhxq0sQlBUL7kMdWvFXnGCJHH28dzAsUyFT0Zyvd6JEFZpIs+uEt4dOD/
EQiMfoDkgMyaAS2ejTtSKPeOUdw37vinnKcnC9ANXpZWnDHhXNeLQJjj3ZxaNP8CVc/m+tNFL8jn
2oCzgC8TzNeKHq2/cUmSoaBBjhmdEjwKOEwW2SJmNs76aQ+L6+wVyXUWAzvEIPuT03CW9pm62u6n
2dV4V4jWeeYn4RKwXphm/BIqOiEUI9pSwstqkyiclX2qeN4b5O+3JdEG6iTuddA8ydfYLoy1P/tb
gUxIRPVuiekdiMhLB6RNorwze4Ewgv2PIRWNfT67ZVPvTA+ysgxJaZjTZSRA0SlUiL5NYCiAqIdg
/I4gSHsU/S/FwD3GPvmkYv6Y1Mo3uqWSoq9MvR+6RNF2w8oCy4YcORMRWuVzoMGBx8PQLyOnIe+5
rp0/g4yD/UA0c9tGNBEsgwXoO0KNZqUDJAjpxYrOvIhoDcvU7yh79EYmqtFM3gp8pKxrWQ+lYQf8
rqUMLY0wnqQFnfEQZYf+2yRdfADBDc0Yn4tLRHRbV93BI/pPx0Wf+7j8vdlOb8SkLmXtnUKqdZZu
2GlcQcfRw+eFu2Odc1nwBWyG2QvR5JQcqLbFY1qesixdjbC69COjfpqQrLYt5Yt5ulTbMQgcbgf3
vXDSM6z7R89d4FmXHre5IyGz/mQjHxe52kVlcQvyZDrjRSNDQZkrF1TgrnSe3PzhhCdPr4TvFpOp
Mn5ZnuppgdAbICPIEQGFPlaPI0zZVbvLtPizoprraN6z3FMb5eDsxe4oKZ1hvTKidFnSrPbzhPkQ
Gk7LnkiXxQd8twT4Angep62PRU5wKx5vVc6zaUmP8wgwJc5LqNERQ+D8ATi8JjCAM53F57TxtEue
0aQGocnDPzlL4KAAsU1VNJKNlZ0qSsK4pq+LoCGb07ufEpxr6pH6NhdTX4Cja2ltIr/WKW28J6qF
eF0+Z+xS9yq2kdImLB+AbXFIAmbSIHRjIrzbaCimLfwsOvucywQOlAdF0NNB01wD/DSHwZPi7Fqv
HkmgO3AL7W5JO0HtQbu1FA321NYXHSffWoVEacImOaQF8WIyQxmMaLd3KR6eSSZI3oMRLEslcMX1
HnkBhx3lRhYtaZjQWzk1HuFXwjhHm5cGMOwtNAV9Gic7fag6B3tVBJo3CafnoSIrCCfpgDtk2Kch
4i0VMe2t8oZy15dUS9i8Lxmldk3KUhL61nEtfSihUNVkQ/eN6804gWEM90t1kMuU+gCRpB95mQWd
M+fmzX959fBAP8R7kOCdL2Tx3o8ekr5HP31XCFK6stqh34GGKnJz0wNW9ctFavbQ2E/d0tvEFtYu
N+ZhJ7lxzEyW1JBjP0h0v3FGFgjKSN6Wsl5H/AeHLB/q/Njv2np6yvSYHXW5LgeoK8EqAJCJqHZL
S1+c3aPkfzZ152y5NoON6SRvabcM+yIr/hizWC4z62r05ISIf3SIDUa3db81NnJPBw2bT2xOG9e0
n2be7E8LWd5jEtW0oAIcjq3EOaZa03MhEuA6D5zi2se/fklKOex6ljB1PN2GETMe+9DKD1X9W+uO
XWL/UOuL9MbPziEuJEEm9usXhDu9cDwMmzSmrPdk77U06DXMg0PnUJ+29u40h84owe1Pn00QUNJq
Ysafvmcs39I998l0QUhH20vfLGmsJNlD6enyDoLKnBjfHhSfs8G+TvQL9dD5h0H+XGGNZJ3CGGrA
23LW4pPZ+tHAEmKrwzoDn8cR2Oq0sWpuqVnbzw6hHNmbnFmD58SkCj7TBXZewWGS8Erdg9ehvcSq
5ENP39eDt5HNlO3KcuR9TacagbYzmdT70DEtessIbYvouiz8ZuVK6adu9JBkU02WYRw3Ju5IQCz5
LYuo/gGJtJH59GFMOfS9Hk9CYz9OCma3ysdjDr0fj0z7A2A2675vl+XEOen/lDljOWoDjZ4e5ZQ9
20lf2e6LOutyusG5frdj962b2vPIfXcKFvWFsH2ZptnZdDbgzKVJL1bHoK0WBo6x/W7w0Q7DbcTz
B5GS+qJFhbsqV79tPZ4pD79SoQHV0xmn7Yjk7895+DASEWAK4dEj5+bR7ttniguso0Zp3tYpln0w
gzc9KYH8TiWiKEhWjInjqxEtr+w8gVx2V0fTfLEa2kbrgnOskZOQ93CNjIFTPVfEtnif0M7SdU9F
FH5quyLibfeXqqwHUl3JOeaP3WIGKLe4kbgMr7WpIl/O0gCtoGjSouQ0Dr2P2Jwy33N+zVlhXcFy
jpyph2lHGhivIAyxejDwb9UZL7RalSfasO19WQb3cCsU7+kCSkxOkc+yBjYixwzOOUAuenjl+kAD
085aFjBvpv2YnwrmNJywybPRE2EvWv1TmARn4f8eFJVfpF0rTJP4cU1sQn5mdRb2vKCjPgFAePVV
TpNzhM0DmDUm6LIml9Oi4AOiziOrztHM77RbymUDa6UyhMvJpjB5G7XQb6ds/KBJHUsGTwGu3S8e
+vQ61Og0E12hdjD8mOocS/v6t11p/o6MlRqb3nJ2oAfmDRe3siZM2O5lOeQvRTB9h1i9GlucGp77
uHnOJZ42Inx4ReGhQWVJMGEDvel20nkqQlZifYX5Hszto5Gh9KRU0e+67GUuAauPcVHvhaaOmnMN
yLOoXXbJGMaHHMYD3Pr0S+Dj2oDNdzReU5Wdq1rqd7rV/JhiLRvCFQkh+rCSFHsLiV9qd6DdDEur
DhphnlqRnVXQ+VE1/V0MBm4TlvGfxmuPIxmnjeHR66jobR1M6ocbNid75tAtXMvMN3gsUrLAv7RR
i7wDRXJm+gNyjDCljPhOV9Eu80za2ZbQZ9f7Cwgda9QRlMbSQPUp3OSUBO6ryJG9aD8NDu5EC+ky
IiBx+m8DADxh7XtjT1FbYu67yrxNSTuTmNoY0bqtqWIspR3VWRF6Mj/yoxW4b0WkeZpRtjqZmMKC
e5YQ6kpbRv4aFRNzAiGKU7sWjzixeqPMvViaYNO7+N9lXf706jq/x81EuQbhx9rLyr0IMw4EaZc8
z9F3O10jFRFudtqbaUCzkyz5J0E3rDv80jSwHOxZX0B9vvOapgepMGwyHjhHipeKG26L1ZSa3Dqn
UEYV05UXYHqmDk4dKLVeHsJgwq/S0VEqQCFXnH+teHkpjI90tdrlZf1dxWO5xWDxqGS5C/MNmH5X
J9cmx41cRxzSYIE7fuY0hH+Sstw12GO2qv7uKnYS0s1enYVD7tTrkQNreu2qqvBFi6nAPuIOXz1K
oH6CgP6foG6mbW+vfVLTYOMkPxc6nn+EMn0ynAIbJEvhqJ0oAudhyweqzzQ33OH6BgQiBd91Yr2W
XbD3qNNFdglIlxKWwtCcbMxaJlsF9nPHQ27e0UG1iOmxoZ6N/QzZ7Kp9dpLhF52L64rfOrQi+bZG
vhADPHk4bJBKfsbu5M+VHG+MLBdrRluVHcWSDravicsnS1t6VzsBSRt0tKrmcAvP+Ux7lnvRPPJL
ibF+oY8jcuSR/lY/kM2+hLehRPk+5WI8RFVxKy3CwLEEz2fBqUXk9LncSEWEcD+MlXId46+zNMFJ
g1oYmD2S4alooFM1R93pAeZBe3BWElLkGvSczFaNrzf2qW0V6B7dF/2pUAXqP6CrfBs+JO5H2Cuq
TXaByX864P2xb6TZbUzBAYlc8V3f0KleJHTY46qCjc4yyZxHwJXtW8JZx+jlW1rnfJAa1mIsQWtF
VoVlg35ZFaePYTDbCMWCbGbymLCP3cdNwvqlWna6iaH0BZAYeSZyvtBbGGJIHWuJCVEJh0mDBC5O
+HyjOPIw4bu/EUMepHZ+YzHqdk609KdKWre0d87TMDoAG+N7yrU7mpbz6yID3oNB8YbuRWsHMfc+
4NBREiTdlHiXUMsROtw8/dV13ncO0Qb5Q+H7sN/wwbwCErylHGQ5CuW3xUh33lJ9kZSgtINElEGV
39Yj9NrG1LeSt/9FZe1bMWfkVXJuBuFBO0r7mDALdiO2QvzBA9jXWKd3ZTlxwZRsNN08ti5m2H+u
LTlOAW2t5325sdT8pzOBYU9qUvvETY/4elnUtdPBS+uQvXl57ne156dsK9tmWnZZEtx56GUAN45G
HGwLOz079JsU2IOxpqjd0nEfRN3w1UmGuaXnCGEPzbBhoHf2zhAeXFvvA57DmxiTLPQaiaPZNo4W
z86HNjUazOXZTS3EQy1vvmeOItOIpZg3sR7Tk6hpUC+RgpwKjAenlsMgcNF7o/1d1UFJH7dzl9gu
Nee8ZDcD29etlxI3oEBlWVbJKQa5VlAvuJH1cCvqz67rfjtAabbWmuU2y4bxD0SowefWyVtQxZfE
Yi0QNc+8nYaXrjhFhMkpttIv0WB90qgKSjynJ1Pa47N2ojvk0nRbNt24bbR4ImntkyHgaKi9z7Xv
BLHGzrdRhC9AY2YLWncf4+qvG4yaHXkKn7c77+kqnLcF0C+4wpTQ4YykGlehujVienhgpe9R3UvB
gT1yHQBAsOHS9AcTTA5JWvSLGE/25MGihQkKfT2lKnt4yZeoPrJFuiRT/OJExwh5ZluUCYDGwP05
Fl15BONWbPpu7Q3mqL8NG4HdPCMnmwk6rt3mYI+XOFRvlVOVO/I5K8SU3vreqf1Ig6CPl28Kbkua
cJx3VU4QHuviXcBewrV7SgZ55yhGADNlC5uzbu/GDrvRQA5w0dadlfSnPvEDA6JQsHg7LIrcTmr+
NiT+wuSxm8yF6H2utlGcRzvk5H0DZIvVK8phn+C/HhQUJBK1Y5BPfqZwxjc9arBn8WqvLIdWv3aP
FeAmW6vbAzsMaWosNrMrbnVWX0Ap+J2Q75G18xRnY8nnD11j+uhCg9KyHCaBXJjfLGUTiEBRzrKX
wHJ+Ye8jaBfJ93WlrcbwM0zJWQRW9BE6DsdQVl3d5EFdGnk/Ew4A4MDVqIC1adC0yntVKn2ik7xE
9vSxJzOd1M6BnznmyOhqdEQmmiD7EeMXNzuyE9x3v9WAxYjXTs97u7IBFFn8LHKLn3Q+O/ie7Acz
BtfWa28zJQ4QgAEKtZFn9yQO2W3zqNUKtJM9vtcC5aeTxbQjhMaBBEOBUfg1cGnKhB9Ng+oru7O/
nd6+WXX7wYtcXOq5/um03pMEVssUN23bfLB2o2av7WGF3WpKgxn0wCb/sQjIbax0el1yUiltXN1G
uNxFnlDz1qKFhew0ga5GtLZV8hbRLu4Zv+DGlA+h69K/xSMga16biMO/ZTBy20ilC25QcUdaGkdL
+cSqwPPNxrSBA/AoG8AKICY7J4729CdkzPFUfR9jt/yhFg+ns0RVTEPqz1rno6Z22TaT12BgnoDS
/FVm7q98Fn9g4qFHyeKTmlJ7eRnEGnh994wRH3+xFkcuXDyQBVFLA5qfZhPWURP+RBXpfKuaz7qh
Lo8qWWqZe+1DUmKZKnuqH5vmTXLGDAr6pMIM3ldje9Zjl3/rxANJwt7SmhA3J0mDRAlcbQnEAXaw
6c8MFbygwaFS3YGXuJ14SFu3RmXGuaDwzlyG12CSxhNC7JToclOaNtrlFN16VhrI7YhiDtjSKX7v
qDjZJuQy9raRgSon/yltBCp3V8mUrDU9Rn08iE2YT2CSHICzE7unwvSg24LDJYF1P1EZ77u06aJw
ICqlGElj+0rC/iufLcZKnEiodMNZ9Xa0MezyWmT90zCOJRHfmD4Gy/yE0Jtsx6Q4DQRA53K+Fxb+
CwTPCim70EW875b5xXLqx8VKiYeaZOhhSL20bRL7uWYWKVtwq7l94KzFuwDkLhVgq2W5vVu84eDC
yN52ljo4U/7Zl3V4yLCakyAD0PqI2L1sqe6rtx2Hw9hpHDoqs/iae/WbyIx7r0egGTwe4CpLN0Oe
3xMxde9RbXeTVCODJqXpoBQ+qIuscGy8NFR1MNASBWws65aYbrVz1ezQVaX3XlY5/NSAOehab/vF
vmtiGPHJUGIvndvvoUJImQkK1Va5b7E7+33vaM4OWCTxucPbHu0bWEr7PujJ0jWG+TD0UUywfvma
3bUgzsk+rDGvb5yEWAsGx8Qcvnna6lwOW12hlirwdfSj1JTE1iPSYHCIQ0jf092QGl+DXCLUfMQT
KlB9Xm/VaWwKWAnmcnQMeaiXzI8q+04M1CeCTH0nqRUmkrhF6VzChXRbXszXyqKvNZNG67MDseDp
L8/L0n0lpcC7AtI/E9Zr13v01jaUUKt+P3f2TSezxyycPUeGQtAxSFHUpBzS9isiAQbrkWG65jTb
deEpzoa9rfmRJV17n1bte8ruQbBO4qCY7TQy3kb202PqkE6HLERdXPubNdZK2QARSKSLEFSLsp9r
SC1J40fSyrZxafWcGALfxRmG1EMxUW4newNkjA8mIt54gpPobGXB3q0qKivn/jcPCKjeUBj8jsmP
qlWaX4onRwQrGJwKvxY+0m3KShpsZevbE7ex4U5ftZ5YCio5H+3J+VKdAQdotHZmD8Opi+Nnz8Pr
KEKx98rfZsYJKeckQisTGp9y3gLMnFQJEHR2uMbHL6pdx0ncGUXZb1yDdxtEZd7dQUaOUSf34F1f
6nbYEg1IQBPRZwJyNdkaVNC2Lo5/oCd4yua7ZIEuHz1Fhmh9FOonm3p34nK/S3ItG6JMfiUTFPJ0
ZP1nP1otp9w443JQvbsf3rDl3dy31KBhdLM4SUz8RfU7K6XrrOf2u8t5r2y9djS3IolsgsW2dReb
xnBuwB8V4NfPYVFsGGEIbNxylOgbrD/IbHlzBZtaHgfrqmLEhtZbptWH6j2ktB3y7J1fADWGD0GU
XUb0GgJwIz3NhnsrE+dXEjXLe8hTEw5WQLDZnIy9SyTn5wR2Yazk/FHnpGnzyIzuCkCJT0KDNPZH
A4ZyiVefo3thXkEjDHvczhMlraCb0UWaT9oQvbm+RUT2HsuphXAQZF9BpNwfdjGAB1VmhQmssLbK
IbA1mVCLcvenxLF6QKQrD6NdR6+Jm58zkHK4DD4NjSCDwTu/SgGvnzWFSSCEzKNpNOpgxk9p4bbf
1M7+HCmgfCfHSDktnR4nLJPPXmYGR1EXNT5EGhY8fg47B7rQSx25km2lHBE05hCDGgT4lkj9W5cW
ezcENU6J620sK5OTLq0gNXu1ARr9Pul7qllJglK/1ZCQwKGIuDTiYxuM4t1uVnBASqNuaWW//+LM
WKTBfAM/88EuOyA0U2eCQh4PukpyP5Wj9ySStHqy80PnaI/vpsGxb7rGznUC2DasnvYaezX9dg3G
t94ptn2TfRVh1Byd3Lh5LVo52zT4TO4NesxAvXuM9UgP5zBkZk4DukiX+BQKGiqWQRzMxbZPgjZ5
DsITc6+Ge8H/srE+jRzzH1taPyNerUWXFcf2WepvYUhA2l2k9oNMHksbtzl5tw/qqwokITM+yJwN
TeTxZtb8UDdDzQopV+9kr7kxjRQ6HDo/HE2OAszdu66pDouCXKWxDtRak9JnfhC1e+rNGNCTOXZQ
gsj9cKHHURwTg9Ln3DLM09Lx8Em7WO2wlutz5er1NNs/91CXNxUoE5Njz4mCjWUHSOMjVMxdnVNm
T0WV3pvRz6ZTzotXeGrf2/olpeRsRw2wi9OJsnIzkFv4biHIk/KVq7Y8pINE3+Yi34RZ292lfTf4
aW9ep8YZsZhGV4vJ6ZIu0ez3wXJOOrt6mwmwh5R7zVHjnKyKOV23sniADv+bmrI7Wg2ovEqjel/X
mD25dk+usySXfiZpPUo/6UZgBTxUKX+KMRdcaYNYdmGjXxvdPo1JXF8N0JpxEo3bpJpeLfwXEG1d
gs20h8s02CsmugN1C69eYM8HscyvLtPsdvRi79ClGVV0GUVebsY0hdcz+cmcXTb5PY0Ixtesfzkm
ctLcV8kpnetXuy/y49qJS0RkpqFGYO8KemZEjgSArrzncdijpzR7jL/BRmft4Dfu/LwgaTcVWJao
CceDcNRL1UzmobGAUI+ivedxwNoqUwXpfmxwsJvQ9WoPsEs42HeqBgSQmGcmjp8t1uETkbHikCfx
gzXWlzgW3o6dBy0vML9cN2P7Ai7Mi+hPa3swKdTXn9lUCD4JDcWT73E3IooyIlToKArdRna2fc4F
qhj1V34al9HRamleszHMIuCAxAIUiwG3B5IDoJL9PEgxZXq7RZXtbl3SC1y8O4vPbddPLQpAGXBg
S3YlMc5rYcWQl9n+G+10KwQnWUimT0keAzvj4BMXUXqkQ4MVX7YuGQccFJywWPE+yTRHEpz6n9lU
2TC7zQceydaOpe/NZs1y7hEcZdvrYy1gbW84OV4JdfFBVBqjOkVe7eqi7tdfIrfTKYmAYtoIp31i
h8iPMOSBVXVlRVwfQz2jEwF8r73U618l2i7+9RfB9jflCMXdZ1jjqxkuV6VDFkudGBv4ju6ybQ3G
Hi/l+A4gzY0ieAN1V5+oKdnEofnHFmBdXUq5QBueHC+mBWhNDIUx+dPSaNZjoZbneFnk2U1QKTqb
q7mvselT3Nuz8J8jYMywITOjxYberP/dv/7jY1g2Z1MP2K4XyW0y0DhrB3eOLN0ze/IPCknI8MvP
Ttkc/Yvx5CzeEaZxfiTjgP3BSLgWjByzdj5GOxJr4g4y+l0eLHzDvGPO3tJVR9MUJJUqKLJgs6E3
kGgN2LmGPbUFIKKbQ2XW176r+kNmjPGjZY9YKeedQdaOtqR+3DU9YQ+PeJToKmDqNVRYxqAaWREM
xU7kxOqzEfACdBWAxTo34aFh3Sz4zhNgfiS9A55y8wtfKqFY4RBCSapLvKZvvHmy9kqI7y7gUYha
7Tx6XvBe5dZzGTbGDSr08Oaxoh/iVykMwDrK+2iwaMdhFl9Ss9w2Bub7MlmupoRfwELryRVwBrtQ
oJXn63E2fF0KHuOFq2rGVvfNpdzWN+bxNZaMEUGJWuR6Pc4SPGUNlOw9/OZno0mdK0rzfDCb5Wc5
gEQyRV2fWI+sZQrZwJqdPJEla7mznFMYo+GMArBP7wBtIoatT3Gin2I+sjsUPlZ4n3ItscKmft8F
xSGA3uOrgsrdoW6Gq1uZ316FC3DUF9vQR5CZLDGZAvj6IN8mZESchFO+gdEccN3Zc5nCpOmFSP3j
Sw8Aw3fS1DmNUfTgNBavdHT1DJCJ7ByTqsqAty64byp2owN+X7ldEHUOcs7tXU+E2rec5VwMdngx
jJj9FtxQ/D7jho6OBhTeEu6zMhB+Nwtjn4TgHxPIEthuwMlJdzmp3O5h/GDYgbg7IAsU+lg4VPaq
WARnZTOj9Ry4i5mVbyCAQoK3fbCeqBzj0i/lH/j3ctu6CVJQ1EYPdehIv4Bg5ychdVxLL2ffI9q/
qTuR7+OetgZH3amo+jPbOdXj8Jk2IUeQgpXHo1HOlzDL6vuBa2tjJ8bRi0xkThU/JpPxINJR7kMr
EbdMX+okOc5ChGdwa/SLttS89En6GuMhO3cIfautSnMmQgNoQ2yHlkE1tODNsi0DB/WpHc7C5u2U
NuopRmfcznl00nzie6tT5XWkYWObo0vMvFGrobcfZkxOsia5JyN3esgr47IwmZ3EoPEYVO607SYu
KnddNxJ92HixZEdGXMSdsJQRnYBHVb0OUi+7IQyOYyiDk5ISaUer4CyYxVGx7mtMNaiyAVM8jQR8
f1Rw6urN6scXAv+ExePXAOaHUPlOaPM+eCgCUoMSUKFqfW8VvHTT3M80u/qOmaBfhhwCdWlFhy4v
c45I7lubdc6mjUTLksAiPh/qajN3Cf1gWfJrCnnedrkwWd6yrK6iWxeFzK5A0/2BrjgMPwvkw4Fi
CYPAqiuajrWHjvfm5PlGbIMNctl9r+ZHm44OHp/GIRLWnWOqfB+197gVmnMRLcc4CJYj61rnTpE6
ycxP+se6SzyFBwgAeO2iydyzhN5hC6a4xp6fMoPJjpZ5iPiiLa5FZRMIzN5LPnrfDH47rZiOno0g
wga+vJYd3DnA/reBKXg/Yjk8yJhiUijG+7Xt777qOSS04MkKz/rOVNVsSd8Zx7TWB6tKONab5slK
gVEXIzAalVf9MWct6bktsJSkZA9vHINoqU52g55ossYDMRXuODDio2mj2G9N4cfW0iOAq2pLQBL8
nhWCBqm6e+HwZyYYQw4hvNxXFG4EILd4bYfBOAJbWed95e2Ao/plH7Zbl0zfpQUlVeaMhoAmXhNb
U6Iky8cBWPumVwkLcBZ0Olh9xXwMp1qEW8srruk0RW9PnjRzDDOSS8pEO4qHbG3io8c9iL7SAXf8
EvT8pJF5WmxgDinUSUwU2brT52C9ao9cN6xoSu4No90xZzB9WtFXZHnJZ+hgK+Vl1xLmd15GVgg8
Jsy1uwO0XsMD9l8oO6/mxrUza/+VKd/DhY29karGviDBTElUVvcNqiNyzvj184DnfP5afTzdHpdN
d5IEgtjpfdd6lkN6ao2fyUuLSh1obNJanHyPQRitcy0kiDzIrBu27bSSAIlEZvci8/Y8B93OMom9
61T80cY9t3YH9FMBNdoq+l6OMBfZxK41K6Kzz9aE9JX8OXP97wvdGc0RC2FEL48qD2cER58POm3y
XR+p10jSWzKEuY8LQgKcxHlrWiUex44CZ80+NTZ6qgI+YOSp5lgXY6dwMRRBgsED4ebO3TS1JVNF
/IbrPt7q9VJzYvlXbi6fXMi2mdk8dCpkorZBKAWTWCeKODisWQQgk9mAx6fYW6Bo0MPeR7IRh77R
Pqm5aDzbqqN1oMpdPhKs1DQc7QJGi4k4so7plc1+8VL1c3kTk/2RZ7SrrJE0X00riOQB5F3G1KNZ
NPTGPAVRz1fP9m3QzG/EB2NjTOQjvEV9q7AnxrG4r8Es7Nsp+jpCkQnn8VazmFna5SKYgueTyGO6
MMI4QBpDUra8zChhxv31l5YMN35lEcPF8ZByJ9R9ou0gvgb8LItLPeaADBg0kKiWQyhubu2tzzlN
oGKYcNL7TuWvVa1V7PYsH4WlfdHCFOt5+doTI8KJOxrrD34jp6Opd3++oDoBJO63A/O9U2c0QACr
OkO890F8bmyjD1ehWFx9y0tRZQ1Rzi7VWMs3KG3jO9nktQ1FU4Z3VO2f3DkOd1VVrp1Uower4Qy8
vly/nCrA0voiavj6ZxrpLJCc/t8/uf62KGYKtlGwlXNQ0EFxH1Cd0cei1qS5r8JHm1kEoEd5F3w8
Y/ax0xBa2UgUoKefzab/ZEP9ZlHKnt1saug+pGu1UKdkXNFaNthSRF8k9c/UQgUUaIBGomNTqRen
40jhtCeZpz1mb7I1wgxcWPgGTqxdWVHXHpz+IpWERg5MmM1IWSHvIHG3yev0DENk4eGjs1vwth2N
vaDMWbam+TO9E7GflqxxyhXt1h5YL50mLTbAEGhgNdWT5mYW/UaYjnGgbntt6E/EI5GZgVPSKwob
nY0cETcxn3u11LfukANB7T74hCtjt0k8u4UcPNtSMj41dj6+eUOX9NJUREZl30s50ituiu2I0nUX
DIK1oI8PYdbV33o6EOQmQitU4S4X/X2og1DjiToWCqxVYeU7lD0u8VOEklipTG5LW3wnMDLY+059
LmUjvcl0tWNdXnqXg4oPNW/H7MYObmaqEIYhOBlMMOl9ToZOYN6asGXEwIZ6JLcNHDUpOTE6QCh5
a6oY6QZgyzqDdF6VVvEci2rhJrECCBNXFWK7Z7/Ac29VgAwsB0p4K0r/oR3RClj1KnfbUxNO7oYI
wDcSqfFcAQU4OBEAtqgEz1fem2MM3Mhtn/OI4iXYgFUKLQDz5sJjL+xnPzUI87o4OehSs4y7e+XG
/tbP0Dhx8v+ETbx5SFLqH115hEcU7Eh4fQhl62+sbNn1kQ+eatqHMI2n1UhgAi0RdIVZln1fCiY0
75ZFcOq8nNHAiTPp1lCOWq8b5ksnQFTFNhNPAkHgnBcaqgjVwfpFRxPbOeZUt9WQWZWXmuu5rWBQ
mu6+tEyUzzMY7EbV61Y0cKJqVPQT8dOawXpqkvJC60yHc4ZpQJlvQSm4/2ogN36YXtpOk8eoc88h
gJvD1G/KnLAKKp8uTOAqZpWxSSACRl5t+pgCMqmeJOU4QMGR6K2xGs/bYORwl4STA7DKWEcRlccp
CXBLRKywQxGwY7ExuPhLCwQkM8RAFmzE7GgS+axKkr+LTtulkzPvynq6ZIMZoh9Dz359w/kCj80V
+HSTobJykgdVc3qPe/Sout1alzHI8A9nC4L1Fa9CkdRQ9sMVZPpogxQ1PvZWjtoXOcjK6LUbSt7h
zpXjV/qaeKX9r7reEPvjRpXnRC2eP1IIBCwk6vl8H+OuG8YZp7wLcA21PLDYuwVYXaT6NX7lYpTO
B0SFMw6B7FPhlskxgwWxlBaSIjf2BQBtGrLdK15Uwna04HPa2dhzJ4EnRNFphnh3r7OjA/Hc5zd2
OLtrbSBVD/+Q3rHuoXq3NBc0CStFSJXDQzuc8k+WEyyRE63MzqUTqYOYtUeQ8xutj9HBjBXNJ9e+
SJ0CbpI2EPgnu1xFHeZ5ZX2YackA5MDQWwrTpkSdvcmBGp0r7uCVJDSZqnNoYrmYNLiUjBciG8C0
WyMPVjdP+8n2R9SwabmlPI2zaCQSqtJuXEpQnC9bxxtSADuOGjy8Z+kh5LgWQdlet5Gmb3Oj3w50
AnuXgPWcAdEhQokGDs91imJslp9c4r78xEd/1LvfVMeI7vXxJNi5UIsa1K3D3gyzRvp9jOZoR5dB
eoGG/sPMOHhGJjWRIu5g1yD5yYHjKrBQHsEgkRPLLVMZ65xvjVs/Efmta3jXryIreOQCSjjVBpgP
wVHKjmzqiTzVjRjY8cXznczzj9qMmwmvKF3yls2/JikUt12mUWjAGEpVgXijGaBdywBAbS0oxY4U
mHx0uNYbJqgKrHaDH70vAthLYQdeWR6sKus2uCzIZc+y1yoI/HWqZR+FamHoofJda/qx0DR13o2S
BQu9voC9A+lIo7PD2RRcAprxYLEoJP4YnIvwwexrbg13fj0abbmFVfKo9cFDPkTfLJplW7SL/UgJ
CK0oyQH+kvJAUYOonI0sMa4PBtLkMWYJymYDVgzCuEmoaGvj3i4KeV8gePcSSII7R+UnpFCk03cc
CgbJNDi9hVqCsYAu78Ys0Dr7IJiSgL+OjTzZKHBNcVO6q6E61pomDwPeVKedgocyeCSObi0C1neI
dekDNa4yHpKTfe5FVZ8LkKe1MF6lzDmFo8KllPQNbF8IrABvFSnzIAF1PTykNHH7IXF3TSsp0dTd
N6TV8Dat6AuWc4YeONRtF+BXb/HflmCA6DWHyUpWiDcdauVhKB+jSd5I3bjws6SVjOeyq1EbDhNI
5DlfoVQrAIk79yiX6gNxSjRp2+ABPz+nRKpEa6A4oVctSswoCMQhjCakjzFY6LkvKYrEX1UAY47I
wO21EhmGbcuxTt7r2XKmTmnv+qVgjxflG2fKv8jauoABj05uEm+6qSu8vDMfByOkX1pnO4r5401j
NDdGpl4V4uR9oRtrrTQm/A/ibjF7WZbQvBEPoe7Ttnam5Bn8k+B4xlIDR544BMM5FwPnaBHjmMgS
nWiWyKsUrel00hNsz9klQIKz1dyw57lCm1ppJomcNqglH+LcjHRKt8z5EooohLApzxXcpDXXCPsh
TEmyM2/JRG0pDer1ZggpMx5J0OM+gjzz61xelK6z3zE+BeloIepFoza67g3YZ8rnGJMNTBcez2xB
Cbq+E7YLzWYy93M/bxlCtgdyiMlXgyWLleNIEZeaQMbiCD2CW9rxEJfoUJgw5QnN+bjSLKbMJKZi
Y3MQ5wGitWJbDYcQfRIHnOffESjOgNlB8A+K71HIfhf234UjijPh0+aKYKNHVCUf/LLo9qLYEAU6
eczMlPgsO94h8VhXOAAQMNQbGbAnS32yv3zioOmIsMJMVX9r+xDEOQpSjIyT4Ix9C08ouy0639QV
S9bluATBJCWOvCmEoeyQvY74yzZL9gD6APlAx4LuuKi55pLy3YiglbMtYe16IzBJFCJkJDCyTB/R
pVoqFDML7MrXnY+iHvqbkoxlVoCtipj41Chadu8g1Ql/+NBqyl75Ir0Y8WB4QwQySt5Cn8/Obn3m
XBEfciROYKCbXemOzxN2SwILZXSM6+TFmujcNpYtN65Tl0TZ3pTAIkRY3OhIKyhuy2RbNQnUR4J+
SpN6G7vb4lQgYdjMsSIMqQhISjON8V4jAKQE4lFWmsPRT62KNppvipyEwCjPiUbU+p02WB91hzCW
Nqs+1EhSTjl+FR99G7uIgzkAig2qj3YzErxgm99Sl/SaIks7D6un2tNAwpyQF2c0RlTksVGj9kwy
r6oKIo5jQi8Q0rWLoPWuCDSKRkb9BFx43UMrvqlPSQp9uoBkuXHxmLp1QsymDnVPWMeUJF4KW62L
u5/9ayKnN2x9NaRd8460bH/dGfOiYYxP7bLbQJRETy9gVHYz+hJW1TW1c9hcgWl78DMQ2xdsqkNF
rFEo6x1UelqWErrHUO8iFy+1MHMy5nRnadubivRD2XKPYWnMAIV8iGC7kCYzitJHELgL3Sw7ZLSn
DwA/SEnKiz2Fm4BaSYp43/c3c9C+wXxEFt7mi6SC+9SGOVYTv1tHapdwjCXcLVEbOxcnopTfcKWD
q55d9JKtjbGCDQ5LPJk5YujT0/VXUiHSZuVZy5HnqgKVrUXTrcXc7+UBlcoyynpQrjURUdNtZEbh
gwrdS9weKxEtfOAzpidWR4uI1Tm0nnFGOuuQcApT1u5+mN14n+bQ3IL8W5JiSpgtZJFuYL8Gvg38
rB32Sp+TLRiop+F7Q+t6N07988Qa6pEQPXlW534poIPTiW+WdPKL1ZufzYzSYEFjmSJIeN+Y4kLV
2j9dAbRmW+sHS5MfykDuZlhWWyu0qSuUw0mHD81WGXFhmPXimNoUc1tHO4Qy8M96kr4AsLwfBiyM
s9K8gbqIhxjuM6DVbVPSWoBQzWBvAVxOKKjRG1B3wu5DsSqMWvxnsI193b2R4twl9FVx776wg5Vo
Hpy3iJoKckPUvXGgXeJR1ltXl3eWr+Y7NPgUyvwA7v3cZWsO+Q/hDJhtav23OlkGQgO6imboc2KA
GGrCea2DfCvZCNxqbf3CMsbjB35LfzKDienNUrfkr1ADRQu505KQNywiC3EJc24VFdsQyA0RWfMr
GGhB2qFEI42NCJIv25qkJdWYput64EOf/ETfkWesP9CjPQ0UT45O4N8sJWhCPdWHvBW2V9Us7kbF
gT5sjQVUbkRUxJnC0fFv+RJv6u2nHl3UxsiA7C6cK/wD2bFNzFs6ecjOx3CPCuVVN3FyYD442wyk
1uQL0sz80MgRr7FjvmS5zaGANIRjn1EX4ciYrMZZjoeUBl1iGcYxs7JHq5S3jQXro/5eDM4jXpOW
Ud/nobGfR4BEbkwsjJpYOtZzXb71XWMyPX+6tgCjhTJHNF4xr4cBu8M4zzQ2Uwqk17+5vvgGtqm4
HV8J4yuOY9MCp2IlI6Ni+WWcpJmnQowXxtBSQUpTjAdjwyQb25/MKnsekJYeu5gNN9LPACQ9X3T9
TteXaPmeuYYFfnLo7kfthzoP8RhlPhkl0z0oe8KqZUwxU6vrfTkDgo/VQzWMLjUNPsPVRFmAbZJ0
sXxXj/BVBqz2eUeTe7njEPNP6AqyHWKScj81nyZTUptPTZy+6jlHi6xvMIfyjPbWPl8KTdeXwe74
1tdfElNA2644ZTySNN/7YD5dX2Z/mZHRCRSpohJm1W+hhbCpITLiNNU4aJiJmGNQMJ10WeJ4i9tD
EUY7hh0U2B65YIWoStk12wrq/4OOdE50BCd29WJtq5q1sueGinbtZTbErtJ+7vppr3Jg6NXc70k3
a1ZFBag50MNdQn7wBh3auUxwuWtxjqeTiNaVhmuQp+gNhcBl5MS71tzmwZ8sLC+N2jYgUpqU/Uc/
OPAOHcxny4RpObpBSQ6EEnycgaLTN6FYcUjZPCKpJK0NX6SD+4cemNdG+X6KEOuZGbR0CqdTZ7CI
CIyBbEY5c4VsAVdYRbCW1iScGBWNqKTEmtBXJUaFwT4RpDtWD8RDILum39302iEeyRcuGYXrSHT9
buyC5zqldxPjf+M89zzbDhq65CmL0g9JSWkvyuFWRLE3APxGvBefuLYnJh8caOlb0eJqnQDwe+ly
agTm6Q2Cw6yL1tVG3xsKX6d9PTvg1zkRyLncdCbwidGc7+xKvimBE6WN+rPJUrutdFPfa0p/CbVe
rkBP5ZuKEjNQUHNHn+jeTG3UtuptdOpPtV2T1gf5Gv2bfpln/3mk95hkEgR8zmyTDiTtZHDR8OP1
b7TAe7ptwS4e6JxE9oxMANGeqjIw2vQkFHhxt8he4j6gvOWUzwApv2Di+KrMFmctK36Nj0CYRHS2
4AsaJAmbuqGKEaCd2BpOcTDH/Ak8f7EpCOY4Cid6Cuqg2dLhRyJDLBxy1PWU0D8ryiI4wAxeCTwS
iF+obxMsVvU0lbS5OQtawdtF1rOrg+DoWzNl6Z7g3xAOI8dPEjVIWm2eW5eUEShceKtdXAtSe8lm
Vsop5d/2gfwK4NPdqz7Bp+K3Zx0C3gHg2K4yarYnkBDnEAhlat3ngeMf9Ky6WDaeQqz26d6sEWug
ul6XAZpzMhGDIL4djYG7O9CVviJZFv5O8K34k8nSXDFTX4oFbM0B7Kff/vOpyPjvf79j9rz/in/+
r6Affs6/vu8/d9+K20/Zt+bnb/XuO/PT/7w671P76d1vNldu1j0nx+nhW9Ol7Y94rP/0L//r239C
37Lt63364zYtF/Lnly3X/4+/bVEQ/ITdWr7gDxaQFH9HTSdcx9ER33A6+hcKSLh/N3XH4ACru9LU
+Vf/IgHZ+t+RNOvKUsq2Tenq/FVTdG34j7+Z7t8dSkLSsWwbJpcprP8TCYif/gNhB/iPwd6fwB9L
QAOiO7uQgn4g7GDgEGOscEVm9VJqNJ2LwpAODIQs3sacXltRIi9XigJI9RxrtNf9CS1IFZDwE3UN
pGkK1atOs+Thh1v455P2X1jFLwVjqvnH38TCIPr/ODCuzBLKonZqmcq0TFBK76/MQE2vGonHKhHW
COkEb4eN8qRrqbVFff5i5dl4M1OhR1fl4HUJ5k7fu5X+FvpLGYeWz0dkztAsljJ4Nm51BF9r0WbO
by7UhI3204VKZUgwRQtZTcBVen+hpFUDnU0d5VW+65zZQVQPlu48KruMdoiu+YytQzyNtUe4RvVc
2BOM8jKl6gI65xOJaf3u+oVOZxAlXY8LrT5QW9tBoq3B2VmVWYNmyrEJsBn7F46xzhmNp3M2ihCN
xoT3qjEG6kkRSTyTD50mL7FWkwrxNtiVu2UjTPssiC++HxMxXTV7HHsO4una8XocAsIqtWf4tSvf
QuEZYegJZv+LLduGJEejOfmp+ObIuNnPk/TRT8D/tSInO6fLA/Prz9xglLy/lYYNg04HmCWUIXgG
3t9K9hpJWI+Y43wd0DpHsXsUTHeZdlFNU3uEdZinEYm0L9uXziR8QViRF/utfdB4cHHiIixmPoZt
eIONCdU56ad2r/s3BYqpVTeO7RrYvQu3jVjfrKnLrSHrs26j6CDqbbz8+t3I95StZWzZtpCWKRiv
BriHn96NNWpdX+ukCDqldhRIs8/4zjaZqT2z3Z1fpV3gzkdmMjcC4FNd+eE661OqyAgUEUIDhyx6
gu+XF1j1X7CxoH2DXX0nKFzdIzJ88Fu/fnHZJHka5Y8LhKFMJ0MRRcMXjePy8zCdcRLNnqONBEkR
bkE/vcS76RQUcrsACEQ4o9fK4QGLErHfmEzp6td3wVke/3fjGJiJvnD9TMckaVpfZqAfZhgctvGY
zXRXmQD1LekhOSXyMtwiWLYORdF/o7KHEUpLXkhKmHZ4XFd2erLsOTlL4biI3RBkpW6s3w2j82pM
swNdwTilU5acdQeRCLFk4qnJ0jdjWqzzk2scdWBGay4KmKXWJ3vCS5gkaItEyGLziRDOlDRLJXdS
kC4nB4jrvhHMl/HYx052iTlYBIWT7jUS6Kj/D6Qs9v4hrbp4p8lv7FDMU49c+WSPEaz+OWjuyDuk
oWno0zZrgA/mA1Z6G0igq3oO96KANFRaA8afpFkJs7mnv5NdOEbCfeFmnMQco3lbyqJqGi8UHjSv
SxalYqC+I6A/gScpQDC+yRrcwRD5O0ztKDaLdINuLtlRkjfPNLRQmjjjybYGXFcUrfEKuu54Udfi
gEbEyK8/2YUX+dMnyxLEzKcg5Qhd/3nii0oy3XriizbEjGZ4+qbzQB+LPmZtngq3Qfiig60eZWWe
Bko+GK60e9uJotupyMrfwOLEe3rkH4PN5VlwKXZa0jR+okc6UUHeZxEnG+qLvOdlqjADBMII+nH3
h4gZl/UCjfnohwpKGr7JFnDpHxukd/ujH1etBa/50z0hIZhzgYCMafL/P11GVeldoDAab9wexZIU
eb4FV7P3OQkxupzaM0m5Py/4ZIQXx+tHZfsR+uq5vaM+Ee3iAkQD0QQbi/7BQ2tkzXON1wVj7MfO
SMvFUUgKq+MY9wUBR0YZ5hsdl+9ar5cGRDlX34eVlYLyCg1RnurO/PjrT31BF/7lHZq6sBjULHaO
/GlWq/Sim3UcPBss9kxgYrZbj0pnfjH6z0SlryA0mbf0Gek8unWPbResQNogmCnavS3o/eSa0x6y
ETaEXU42yuxe/7w8ZHgncZHMsXxEezxeZvoRq7QOpZfoabO9zn5OZNybmU53ES6E22fJHS47Gn3w
HfYmkau7AXwNRhZN3/VZ+/Trdy7+MpNZTOQu05lywFKwM3k/k6U6J5qIvornasR2TO6XrHWijY0g
Yx0h30DI6ovFBkOkhmXmj3FsUcaempOjWbf/yQ7p5+sx2CHBAyYZExuvDvHn/fX0ERpOlgId7sFg
rLuANPPZTYQ3OcxKGL83Vph/HcrIOM128exoxtv1ia/4gNaRYyrv1/fH+Hm943os3TSVYicJS1Zf
xsYPM32h6wQT60shoVvcLvwLSgo2fJg7wA/DdrQN3YMwmKJOQY6HuB4tGpS9R0nLqs9EfCr68TPY
Igt50GQcqCvxrlQUHjJXHMeJh7+iVXIoo8hzZf7ZcTrlyd4cHwqLDj3Vg2btaPH4myFtLx/rjwvY
8rYMpZShK3OhUP70wGeEmlU6SvLNMDUYjpdoY30niip9GcOS1pKRLCZ1aidjQwi1tHoC6BBVJujx
App1fqe5n6a4G1dJ4WMnniKStyF8z6fUkhfNzSlRVgFd6yJ5FgUh90h2KVCpvHgOcHZzEqWkhBd5
SPZajWC2CHLtoXfste4WMfXMaD6QzuzeFVq3vSYSN3ZHCOocBtt6NuWtzm1fseKDO4ld9MtaV5+1
Sny/jrsU2dkZG0PFkoXJH0rPMZ4q6oGFe1cpl6CW0DyStZEdDRLgSY5gq6QHZAo545iSr1ruA9pw
p2ZWH5Cs4xWJYvlsw3xgz/6VOPGCN5d/iFg68fj6KY02mw6p7XNZVOx2WkuNzG/rYmuI3ML1aZbH
Xz+U8q9bSiZhyzDZo3OcYpV6/1CS1kHwdFHR9Fz2436MRxuN7eIHDkH09sPZ1fTpIKt4Y2EO2Iqs
32sDZBF7uqR9nTxMSosfNBFRKJNfF2LObiLP8gQ+FfNbihOWDlFSUJyzlgwNnwTtldW3H0NL+9Ta
I1T8FGM5lDcbyjZcc6x+X3B5zKdkjh/sOM+9ItPnZ+UbF1LWH3/95o3l0fzx0dUNTp2cLzgOAHDm
tPn+zctSVwZbP958A82ydf3haKv8oOMqfay5OhjtZvKC4GyrZ6MDry4w90MhH8dRp3nnUpyaQuJW
4Za7tw5M2bVBZQukQ0NwDU6/tnLr3a8v+d9NsuRvwYJmTkO3qH6aRIaeujkWSuG5+hgwvELc1WgD
gOC0NV13OCiEyoH0uW7fEeqWB1IwUvLpiPUlJn0mlVPqv7ko4687He4ep1CdG6nUX1b1UCLKiKMa
eJGrk5XpwMbR5mraRi22MTsD1ZNTW9vYVfQW1ND1DELOkDcQaae56S4hKoDinwjvhji+zJuKqsBz
YeSbBK7SVuesc0q0KD5hZd/8+m7+2wu3dZuKJXBdw3WX0fHDlEz0kD9mAmpQUJL7AQszWieBS2R2
G98FhdQ8qQ1fDWSD61Kt3bBd9BMrK84DLDqaIhy4z54bw3lI6+zgJPOdloXWrlv2TWicHtOb0ciD
u99c81+2UJZBqcRUTJWuLUyw4u+ueQjTSUhO/16btCg9TKLGKYPOa9Dl9Ol8t76/suDggKQvMFLJ
f+7NvWWk3Ur3Efs2BqSMAC3SLtQQXiVTHt7IpPGMqCpPVe4QX99hxgjn3+1Af14ndFYJF2aNAvjs
KtDF769bkRQdks0N4S6TxeFq4CNfADSRHnHaAMCxzvKhoPbt2I9V7p/MyLiZXQi2/MnnoB1NvFac
Xil7T3Q0nfo3z4Jafv77ycBdakZoMJb/WfKn7QuORLYCFk4d/BjoNXxmqih2Q3QXxAy1GCGQ0Rtw
xnyouce8RCk8tfVdbnQRB7bmLEmeOM965qOEMtlc48Y89gphMU9Cvcp0JeEuuBupTGdTDzzYyLr9
tXAo3k4G1Ae/yty7Bvusg6emddrPE4CMvaOlAukaGdhOe0wKoUHwonVvsYasdcsKD+WC4IzdGKD5
cq5JmYB2BcaLTGvlbw40xr958hT7OhfZgvFv1gqFpNiuB5v+MMYck738WsrgM1wvFHkpjlVZ1fnD
9UP0zRYhlkIvSS7fmpC98jW1hkc9nMyTDgPhzqDg62RptMdXoeHldTgYjvqTptpPvx4u1Pt++lh5
7KiWSEcYWGch9L9/7HI4C7ZA3O/5cAGuq9WsFXsJ2DEKYfxmeOS7ci6PQHgtz9Ss76rUR2yJINey
GmUl02sSjcvbjW5/fWnXo8C7J85aBgNHfsPiSKZfD5A/zD5NOyF87ztSHkX1vQHccOyJWV7H0LHR
vZAyFrtspDUdvfFg9l6RRkR4de5bVtHMM311a9jms2BSPkUuzUZ6p0seYQZkInnRYB/hpcVphkSX
skKt702t13cdxTCUiHDqIi0+48koDm5JBcyMDfP06/enft6A68yoFGjZfysWrKUU+26mIga+wjiq
JxuzORqQn7ACvrUOBqwwXrAAQTGcU3yEK1hE82MpiMxpDsHU2sGKnOuNP6ZPVj2/AUlBQhva32if
6nuor9pNhYXvbLnfemcI7sjZDe5I4CiI5T6N7mMOiOZpLjM0fpJmQV6W4DJ957bKoQyRaAkvo1gU
lk2wIf6387KgqXfAX0lephRiLP0Cy2qPI4UYp67i8//1ppjUtBmklk1dQCIwfn9T3KaYGoKNMYuP
0j7XElsklr/2HETdwySn/VWnev1ICHwmLM0PjRsXpNtQJ/f91N6UbiYOlk/cNFBOe88pG9cNtuF9
hLb5aRbJVyQCAShZVBZd27TkxIZkjCPF3zWmhRZIJ6MWVYGHch/jFqShg6EpvLXaFBLchB5kMMwP
+cRujl0/RqEeQoqdwxvIw0mRclq9tLn1vVI8ewC1fn13rovXj0NCsuNiT+YYDux/nWX5/d0hqTIL
usKh9Jr7xtYFaLArqvFScFD3etMFxE+mFjIwbQMm1dmbTgswEQj89UisMcJN+G4P2YzeRpt83Fxo
LGCXG69JPlongzDyKZkvkDJQXzRGcRMbDe2o2i5+80b+Mu1c3whNAxYSeE+uvWyZfhjbrRxmeNPw
b641jMRxxbaNo09y1l+uS99C6Bx6Wd8ZC+2ysDM+trB6DmNQnDawrrjSXiC4UZt0qXr8+i7/Zanj
4rgqbrVp8x/r566GpQ1QtnuTu7w0JgK/37VFbJ3KIIGDLIv7pqobIPRqO4VdtHOEhnNC+SdcWyUw
i8w9dE33NcnDJ2ck+9Px0aAKwM6ebWTFbTlWQBib8CafbZDF4bCLZlUuLuBg27qTfdM6S32QCbZa
qvyN6CqQAXAH6onQMNafLW5sT2WV9diY8Lng36E240BXGaQqDxYprih41A0KcfcIZA2s4hj9Zuqi
WrNso356EqXBnomKO4se59v3H2CBKDmp9aUBMClra/ms6d0wRYdKBkCtm66gql5lxZmY+PyPl7yw
HvW6cLYRApkj9MYjD5aJ3onfBcvL9VdDEH+WM2H3c1LdxuPQP/Z6U56UD5OHWUoXcXMPb/xWDZV7
MruuvXRN+Wq30XS8/tG1fqf11sdeaiR7t7bOgXKEN2XZqH2W8n2o0nGnILbnSPw5CxCINCG5UzbE
6y5cXz/cWsN1wjJe766/FdaC6uyBQrZ0kun56oQOW8mmM9r+1MJkOsbVsIoaAqncjOQj7O/rYiKm
Hc1hsFbwwm8jBOrYcpnOFQWWvYOv41QMH/NmKH1QoN2tA1XkaYagJNAH4/xbji8Sdw71uXIiBGaa
Tg6l4D8v1PGdU6CyjxrYy90wgll255lMmsg0Dnln7wwBSOCPz2IwiuJQh0Ril2rct3Uvb/wYA1uV
oPEBBovNYIo9/FXGKgRzAcxXk5d+LMEHCrt9AlgKByhNnijbTXtraKPnijjbfTnW7UMI3IEnu7yf
A624MdPpLWB9empNdyREPhT7QeBaYIkNdrppf0XxNn0k4xMT6PUxSRSKS1BOCICaoTkkik6Csjlc
6EG1axKhP7BP/qxRid3gleb0lD21CVv7RhM1npIWlSsIz1fTbB8rLTMf3cp8oaa/UcUUYRQtfc8o
QcX6GDc9vJ3ac4/7fmjCh2lUgrweX38YHR8oaN90VOIe8ZyEj9o8jw+Z7dmKTE+X2kVbV8VNFeP9
pA5rb7VWyVeb5gdisgd7Rr0lk8WMS+jV1nUDqi0VBj/lBjdkaYN5zbJqS1mHOPCBmUsXPiQTe0TI
32vh/VRIVFUTDRxtzkkQIftzW1uwa8cxcangWz3lTN2rLZHd6X2Q3wV96eFhgrNgN4oiUJS/tp2L
r5xkU2No7lorBWKyTDkOJ6SN4hafri/VoO2ug6Obehguugg3sTvuwPdlN6H93GL3JfiIU2kdGsnq
eu6p1HBv6lI/5Envk12HxmyU1gkhNEJyORCtXX4Y3PSku1N7n+Y5lG7GVwLZzxJ6ezQqUZ/Civw3
wfEFnn33LNIe/LIfizMZiDN6p2ZaKTGMZ52eHPMxeaON81L6MMrgLC/ERGpe1+9K6gMDIiDoZdPK
PjokhlEDqsoBcCsW394q3R3iqmQrBLtSiG3FiIeRY7LAWmuhhbQHBJjjbF/CWos9mRFpGYCB2uO0
ozlJNDOBtVn8lWybvTXOb/3SfHDFxjGb4j60Cms/aVXMQkoYiJzxu2ciGsFhBTZY5SbcqhCKQq4A
fE9IYcFnG7dagd8sWn41WArprR3jTAiBAJiqsG+UhnCzXwZ8iPYdY2Lk/w9T57HcuLIt0S9CBLyZ
kgCtaERRrieIVkuCd1XwX/8WeAfn3TiX0fISCVTV3jtz5cHNFMI7YOKGTBgCGuj/xjIeT8V8ehRN
Gulxp34pYes+paNB57tUa2VlEHQSJFHyW9ha4nejm4BCB5q5h1E0nwuu8zMUggm2xmAFHlOeQJ0J
xdIsWFcIt01b9Ps4BfL2WA7CIvywWXhhR5ECq9hEWXlhhF7ckf09HzIkvDMnx4nkSpGbF2My/jiD
rA9yZq0uQVip2If9qPDqz2k4TVWanyH8cirtn3RyVs9KDY4id89ti6V3gLs9DhFwSvqMX0LiPSlT
MK2jAZrh0SXtoiE6yMIKn0cUQ7y2UPjl6I7ovgZrnWeolvv5O8TYvRqT0bwpcbrYxZJAWoVkcl2b
zOpaSKE4LHd1sXAR4v5OOY/VYg6Pj4dc4ls120xsTTcBPVXDhy1apLa5N8Gy4LC4jTg6Wz5KVXBO
OsRgGuqu72V/sJerP9TFP6aDqYUTfw/YCHOdbL0tvsoQgierxwiE7ZRNIltbjwOjynK3nbvtYMzG
lVYQeK3l/qudnrjPpd5oe5MB3Mx+f2xc5gVUkS+DSm5uVSS7x+IiCxuOmcMgStgNyssRFi6qzHRX
uZrhK4oS7UpivxzmQSr/2wzJHOMuXEcj7pwCBOR+NAr53mWwehD9SZF8uSHaLiHLK2Pk8ApZT9Ct
9aaj1O02QJfZByU2yUMzTGD28CMsOb6K1yubao5sZqWw1LUq/FHq18fksErUfjM2CaqLR9easNSt
iPvoJFphr6ax04LcwQthFw3a06pf5bjZr5zzyuucA4+Yod8isspW+dAyiVuelrDXNo/+r1a2YqMr
xv3xFOWG+ZslQltHRprDrXc2k2Erx8f1A8283yvuIC61rUOXvRNGvOGqbm5GNFkvLWyBWvMf95kx
LEM3r4v29aRiiY7Dp6HJMrIX6NZLN9wkBurdSv8SnaQPrec6ybeUi1FpHDjrDitHjyFneRhRbA2t
YpNEIM9ETCUVzk95LtcKU/uDiJIDaABa9TbXhw0pDpf5QW+xpYXRxIqcgwBGosbRpAXeQOeZtvuh
tPcDkn74kDRS2+ZUizudepxonm/R/CE1ILa1oIm/Z4SIbn+Px3/xFxSoiu/IzSDAhvo+jVgmOiuB
7tVwf+xno/xkjWI8hDErJOTWpaU7qpwPBCEYKuhKc/zTu4Xpkwn7zeYYX9SJbCIvt++23lfMY5J6
o+gaqIqJjShNirVhRV+SjK3Mnf9mghNAGW1qUAJayFEj0ieqDO2AunCUQTqTJdOgIg7mGmzxNEpA
3+oQ9GGbMsREemOVIUg/L3S2Rc0ebmOjDNBDkrzEfLBzzjPzavb5/diCPCu99MOUGOuSEEHdBDk3
7MGXyYjmeQIjb8R8cTJ7jtECASLmBeKPJG3NHH0iZ+prjn0eWMz0XoJk3o7wPRR8s9HM+YC48ERO
b6MWP1kxh/waYTG/T4rDdijKp4nBSlardG4zcqUrFWpfO6bq26gXr4rU3loAgI5przILfgtkJ6aE
ChCGaaReZxvkVUfVzwZ1HmtU1vlsH1PEGFMSXzmfQbduGWDSLML7s9Y0BN4mDSFh2de4UEFz99rS
CDgRn/pr2f3ToNZ73verNvTaBbLwVOxrXSB3n14LqcMgRWMeWeOzRwzyyrbGN61u4UV503czoyVH
q9pvdKGvMLQ2BzybZwOr5lxPT8Zcwkto1HuGbRGyGH4+uBLFxRjg/UW55xINbSE1pHPEcXRDeAeR
QQ76WJm+pFUIB895fVwoNK6BU8iUBn2LYJ/1yz14FO3rOgYT66LajyNmZOlVcasd7J2NqFDpW4Rl
DHdvJCU1+rK68JgTzcteegkTHcQrQN5iyXVc1a6JNWbAfmHqxRqlrcpkkBEhiXOzDvyJl91M8VEX
Gd7JAeXGaih5Wgz92/PwU7FEEY8tvK8smb/mYTxVU3cbVP0VIj1yGWHdVa0JurDbZ8QWnYZErY4E
H+3SHIqzJMoLSrbjAETwEHBjNgisxrWfFYy6W6wPZNynGu5/UeGt0LUoWQuRvCuZGtgWYIfOM8DM
Ldiai2dfzOq3dNCnlV92ZuHyVQ4yjv+MTU6NoZsnfCq+09UBJ0faG/3ObH6mOoPA8Qx4BovNk/Cm
azr0a0X/bacjPqOKeQIuyCNkWW1V5tnNNtjo3XbYjtL85OmK8HSg0g3hOxV67eytBFfYDFcphEAz
6e47I3UrENMjbmba51aLimqppHIMnnkxAwmtvj06wi7zPqN/i/An0Io6R+peKeiiI+ENHRKfc0b/
PbLBLvHDlAWCczm358r0Ptqs8N4ibdrggxlfizYllavxiKwh2eZTD6dpNRDHyZHCgk3Wt1cjlve0
ztrPrCcuKVEYldmo3Q+loH3PDO2JDiqBDo0lDvUM8oRilkhhxE+F1+70wnmznJLfw1wXtbntGK2F
VrjucdZnBI6FjK/EB4HPxCWwtC0ArpC0GGAsA87TpAfMvmnWhfIydfy5FnRbzR/Sd5x60tda7NEM
YlNQQ8Olo/0tXTYmPS7vHDzbPURz1ccg4zNiW8cDTyI7BDaWBN02jcN9KK1sNUVOyv3jHlQ8dIAT
zASODbbndjeK+bkV5OjoU1ccFJ48PFJvWBAA5blGAOnpexqsi5q3dO3oRSOH21jOLqwSP5rKHc2M
TVlUKxPLH5Na9GMciNpvekEba0YlRByd0wOEH7vl4Aci4q7Vn+pQ/InTV82z81vSFMWaYXCPlYaK
94KJ+RtcJHr0bkf6BuElSfk3DNtNRLDVtpiF+Zxo01bmtvrqqZAZR43MY+9vVqDCc4GGFyiae2VF
IUpKHcY/LCni0NfqESfbvG3U9AdyUNDNu7qy7mXWhKeO4DT+ahCeUoe0A4Q0FS9cMLbvciGD1FQm
ezMy2NqDCO+5jkd80G5ZBmZSPuU2ioBUN8Vzu+B3upmLLaJYBIVJtKL7qg0l3j2Wm8pZxbjEMr3u
9m2fkBJUcXVYnGkRSMG+9Tpj2NpCrAGBNKTI6dlFcYvnPC2+2jrTyWBZuIFGpTwblXhCABMfu8BK
n5ymX4pAhCuPxuIt7V3OBeU97Ww8Hyf6e2Ad1nm7mOigP6MFjbNqwyXgt1yDCmscYNR1RJSHmoIE
Dj2SVMjQdn3HHf3SAw6UtjAIqsFZkb7ZrBnYFWtM+iKojC7d6WPZb5IYS8fMtl7guKHHzdil5PzL
VRswwU9HsY5neeur5NVz8mfkfeUWAcC0yTVD7jwmC+sq0bOjiWREkv3xR2PKEPDMLkIWV18t7y+X
v9yJoxPOhHVGbSMxEr+VwNP3oJF+JO7zlTpmZDG1EcFd3XyKLJZrNqCbiEFVZe/qbz/g2HxOWNuj
8SvH2aZO6bqzMPnhM8gXeb3H9z2pDKHvU8bqGrvrpngrun+VIteoSUJuTyLfD1TQKwP/SWVlnAHx
0BN5cmxBderREg4o+2aTGQSkxC0oFycU6RE2BTl6efbmVJa+iuiPhKdcVXlFwaZG4+LknJy/YOMQ
WdATSBviIYQ/qKc5PKWefTTgZBCvfhkELSGj3PUAN5/K1ABlETPyqqMNaNBJU7bLr+WOxns80fZ6
N+oBPUVTY8mgtfbMUWBb0gA9qhOn/oHZ2KYwpCRerb+Xhqqs+3H8tkX2BYWPwqIdyUPgCOnKBzoY
i0nD7UhKojyn2UdJT9cUcJ2QfHkRzkMOSLbWrGIPXdXzNPXrNmbZ619bJo3pW1p+L3yB2MQZ7uDQ
KsahuxJB8dbMLTYHhr2HuR76935IQVGBHGnD8dzYqf6S1SgDuOfVltMXe37G7Fs/uandUW7WHJwx
yLw3cXs1lSep50DPsZW40R8h6Wu2XvyKrzeivMejNTh+lRRHOwu7XVxChXWcAvnKPO+kZINYZvhq
UuyJ69OL1gHqQ/7SROKqT0i50XrsicGoEALq45Qnyon8jQhu3Qi2IbSNIyw2n9+jhVkzrRp0ntEz
gKq1xuE+Bjrsq7GGdTnyc4epZTk1G49YwcBwVQKZE3JG3LpzvhX7X81d+etWxp2qkMpYf+9rAgAL
AGYUnWs2TuK2sumAxqdK0e8QsEb0XN//OAmolyAszwlKJeNqF3tPASj20mLHMrQXNf/Fnr4GM6lx
dKEbka4UEPHKhtV1gPM+1FttPKfiYwivvUFbhZ1Ln3cRsZ3hAZ3K1L0a1T0q/KR5G4ogV8j+A7Po
O5GvsW9E6i5feDlUYLDz1pH8Z/TMkCu2avHjYEzu2Xm0y+R+TDQVSwti9wq10GiRVxQY7R7vURd9
REd80Z0XSIaa9pZtUL6FCHFdKItrR7zTmCCUIKmOdYWg52VgyYVDxNPtacplJvDKUdvA81j8VQPc
BPlRjtZtuiLK7lkVzZuOHTKIpo6JZOl+1NZ4KpPaDAhhsYMqj8g9ZBjTFdvMaXm98HGHpc5So7E4
yudUaNp2sl26hYD/q7TQ38x2/i5VCAPCQlsPd6teZXITEmjzk7fL85cXZFQRyNTGubf38gmx2GQO
l5FKBUbS2stxEJtoq2rUQGRkXCWtKNt+Grmh+hUAsnVBd3LWv5oedEVbt4hHCRKJByt5KlBbEMcC
ENYYY/Myj/jICWVh0+1eRAgSP2FgefKQZW17hV8hZsFZY7WtbiRQphvTJE9jrN0j7oxmrUw1zCJt
r4JgR997JOhp1ZYtWI4wmDp1W1Y9Zmmd3eljtHPsADSl6fsYgdZ3mzkhuKHSVmE9USvca6bwYf6O
XG3FbxzQF17nVDuCmEwoONh5C5QrU7npqi7Qe3XFl6+4t3eZWe8qQDswAo4cVnKWF7Kz0FyOJEIw
Wm0Z/h+c7lqNuzxFqDA+EYvS3FSLy5Q1QW6dLlpxibPvCRT5DbX3vNW5X1oIwLP5yrrupqj8jJxq
hjJbI/NCpceH9D6wjERu1C6nYMfzzEHU1YgVgEuf1R3VQLmxG2sdpuBvAGRiGT4R4bIvjRn5NZKB
htbD6AaNUVY0Cdi/ol0H3wR26NaIK9x95WHorRPZRsDoyFEOt3FnAn5U/GwpY9PY79i1l+eZeURQ
ZeBIeq4/2lMeW3y3vCZLpvTMpc8ZDGDSsRzDwAEcUWwT+oG6yzQXWNuwsvSbBjYfcTPc6DzoDS0o
WebbsKDgL7e6GPzQoEoYEdt0XJ9pixR2XkKd1iME/Mh9WvIl0Fr5pQY0G/H6SHA9yjk9qZ8gSFaI
IXSIMKLZNrV5YKcKImJCUZ3TsD7xX1L8SaaXSperEKyJVs7+AHAhjF4KpB6F5Fh59CZGTR36w35Y
W06EfHzJGCaAwkA91XVMKYgxgq2ow/jn0EDzkOktWRLGLpR/bIjtkuIIYT13qdy6ZENYwxtnd3Yi
c1un2VPRXWARRYcMu+YzZF6K1tJ5b0PSZgp9k4XlMRYL46/sGvaT1q9dMIPaX1odXtmz8iTKG7Oc
XRTCUSUPWqNKI20Ioe96GMKDamVHmePdhJKc1gSswY4o+ZjOX5QjIs1TcNhQbkYD911JriQzLE8O
u7JvfZs0Pn1Wg8L7luVmZhKEwZ+RLy3cwVu7lHWjg0mdg1gcOmvs85uOaySOPo3kTph0ICBHIVYl
b2AmnqVArCA5hTpETiEHxV2STSrZLUbQhORlt5c4/pTlzfKSgMp9XTqjX9j3RSaYYspjsV7XJABA
6ljJ4otFKbGvXAfO3o7MeDOMU2Al0BZUxXoqDXA3UzxnwQSaPuaXPC1bfcHxedNp+j9yQdyTssAC
jBH/P85jJWgc3M6TXcCoqjpsPDUpF8tbeTdrTBl6V54rayBdgU7aClulyY8bWvAkHmMBZ6X2n5nB
8BQeTuljdNX3EYZEEivEqcgSxx/mPKIKY/sYHeME5j36YTp1nZyJAyxg/zDs0GY0YzEyOGraHREF
fdD1zktSQQtXxm3dbI0EWb7o1qFbnntDfSpFjL+ctqRMnipalCPcUCY+dJz77B4Kiplq9KRfNDqV
lNOSt6A79UU28tUmIJ50AHEcG3M6w2X5QL2q3XvvvmQNgh9/Ee9WV16ImzuK2Tw7UXsMle/BizcG
cHgkaFumuUelA9MR/yMycZOiqZ8rNzAy8HqqtzYwZuFdR81rn1GmP9HtZ715EakdlB1gbs5l9KiY
4Fym5jtKY9S9NyUCW1lysh+eEdtydGdJHcMDVUwwcgWE/TO9GGqDPaj0gmRKLmZ64djV/qrZlpqV
42gPBLUbt90MYAPArdKMyUWG4VvTobcyKGYCb5TeqsGvh90CEoxZf7hOKvdmX6CtL/B36dLiLO1O
z0lXfRWdogY9Cd8XG770BUhldUnNIgpcU8v8x/tqsHM4AV1gWiNU7Tg0DzJsk3PNjCxifHoc206A
U3XkFbYe1GHFJDoL5MZKoIRla4Nh2sTRym69+iabrtvh7uMo8O02rrsPa9C1HpzRQJHS3jWp+BMz
MLj0DBfe9OoKgs9+5YcW0Nzza+UuAey9TC7EueB/rgnqhHZ74hom0Xw+l+4MA22oymtXoXwnyduP
TD1/dScgZQpoHVoNR0LZ5VI4R0FftHi8dacjVEfbgMhTP8bKBcCzS2J7H8X6Z0/L/kRQTUVbJ9RO
4ZA320o/ulYsfB2O+S0vqnJDdCHdWQ+1Wuzh4GaMax9LN/8lImA61rozHh//wlCnbTtVudpXaBms
Suz94NZJi+qbJSDKpkDC99QBOrAyi86pZdK+vHRqWp9M2t81o71j6dQzT4EO4vZk0S1rSMwhaguS
IOGm1V+g1hzBCaS7NMuDQpRKiEt8ZaYGZzWQ9E+x2pVPtGApyG1jM1WDCIjEinfZaIOkQzzzTCDC
tTVy7R1lWrfvlF3N3OzWkU3vhxn8tiU6mouxQKTXeQkWrPRvjDeQwSYBhnZJjzwqIpW2kCCVz36K
a+yiSosFizkLde+YkTdPmCbSQg5eJZ0qiMFFDYYhlEFTD+1OHetrullS6eIY72Kjg/fszrnS8heL
+0Cdehoza0/80HwBg10BKvbQyWvjyY1pbQzJe60Vz3aXVCs7drudNChHGzdmai9Ve839DBqhq/ZG
rXF67GxU2QBqzQQ+IM9TdmCrqTAJMRAyAcS9z3lz7VtiAUm9aH/ies7OMfBnvyEW7ZR3sYpOScme
yB6g30U2is127NOmOUWac7SH6W9Ce4hTY9Vu7DaHOq83380CcYiUHBRSMtLwmwDIL5xPwtPofhhh
e0APgVkx3siEHLuknX6HNLSDfsqPFTGGnE51mLoLPYMArgLuIf/674GcXQz0ANc2NieZJHSaC63E
3hI+TZWNpaXlGeFsYqDpdLxn7oN0TU0Q+p0zfulqVpyVzASW1JekbpokwkSzmW8VWyjvkU7lrrQ7
S3gzRnYGRnToLjHA5pXUXFbkitOLwcGKCJ233N1RIMo7DIE3ekV6IPrR4HX2tHPf6VuoUzFkXjO9
OrPewrHk+WdKcJ3EVxQDgeg6p99FU3ircnw8juUyUMlBvT/+ZWupA7MAfPtDMNLYYMaLsSYw1RxA
82CByAdCmCRsj9dBHeV6j8Nxg5Jja6FGLaIToXEYooBtwtbopj9Vvh9SDKNvtUKCUAPtmShlXkhJ
y4iUhCAdUfG2QGK4MwBDpB2RKwkWe92J92yN0UfNLMB0R/GH9XDanLQmGsDKxuRJt/Wzk30wwFgb
oXF3tNLbGKKxT/QmZ/zcR2huLXwjEIyhDX+gNyH2RWrXbrLcaJ5QGUWrmswZdKVuvSXg/IgUpT8g
J/txhmiATxUvQUoKqwnPp1spHgN6I/bdLHuDemAep9I543QonosQalHMukXNXYXvdJDRGddvHi2F
IxzedQMz0h1sBBa3IveKeyG6akVv1dvmGkGKmrS/zNRlngTWxPOqeQ+Nb+6t5DgWrrFxdYQf0XwZ
Ipgstfo6aNqfaKfpiUMzVV1DvsKu3Q/2vp/q+a2pos1QkL+UaM+FGndnuAP6aaiYs8WlJ94Srb5h
ZHrWzZEQg1bOu3yYEEQZyHDGmiIklwN97wRcx6CSg+ENmn5ezp0JYdS8htc0BIDB0rrtwp4upIdA
P65iqopp53KS2PRw8ht6cWpen2GFVOecrkfQe6ogM95JaQQu7+SnW3uvNy6ttHa1yP9NfXzOGfbp
wqBftHzx40GqKCQkYZc+ErIoaZ/6f6Uo3sqWm5bu0LoJA4IsPsxK/qkdINNFel9Ql6FRkK+NtCAg
u2HTO5i2ZzcPOqN0groDS41WArFD37xPkfs65pgxrKHJN+zi8PAcr/J1ZE1rhO65Hq6MOGZwF9Cg
JJR0Jr0SM8o5LkhST/PoZyLAU0bs43X4onMahFi8FR1JZL19GZiq8aWU9a0eH8Y0+lEasTOyxtdx
6UGwJ2kw534L4bZ2zP7J97MsrV3NCs0/u8TkBkJNoHkyYNdNNO9ijehH/LSDb9Ze5Csd7SOS01kx
TnU3Dxvp1S7Ri/9QhV0KoamvBgeOWi4JdpV4TjiPC9igmlC3tbKEqtYx8Mcxw68w/gMnRD2l0oUm
4CAkCWWf4Rs2SQ6Mq1IBjEUGdQnPMyJsuBVAhCnDq6x6NpKSFEnOSiuFPm/uoUaonfRpLBHbpcMG
s3NYK28qQW7kK/aSoyIh1JnHIN6saZKkCOL9JX+LH6+9GWkByHmODxOx4dDahiQvzgV4z7oEr8KW
w1CWVF/BCPvJthC3EEjNYiPLD+ZkGrNxxn2ouzb1HM++hWKc59nZZW4fXsDxf45U4UZu/BLQSuyE
OgekA3e+ALzvOkEzFcqG1BDzTQBKgQgC6ZiXkdB0ruFdpRMZz0sQaR8hnMfR/mcyH7CND3Lu4W/p
gTQIgJtq3zavTnaPqWXj/KQa7yrNjQg+gsMgPJUOXXMG4gvHUbfig8XwQoTJT1vxuqi58oZxoDi2
ahqds+ewof2YQEniBPGnK8Baz3hyuD/tMD6mBMFJ0m+10L6yEFw8CE2vUdkf0sGN18RiU9Yz+TmY
qVNtvUZ5mmZSgxLTnOk4zpKmk04VgZFyX+DqW4m6id7xFngsVbO1bwTFc2WhxxKkLO8HJVXuDMyu
tKyd/qeU8yctHmhEJHjgMJ8Yb5o0dULyQVOD+4Lcl+ZW2oVf1F8TlEClMDZRymuv8wEAg/0b+BVf
Tf45PBlxBsBFvU2WR/LNoxKcSxPJxR8Z0cRfgOchboWRWUUedyiXgeMjgyMPOl7pJnq/W1zn9GYU
Dsa1kizjRlYqyBpluU4bZV9ZkrSyK44rv+M67ICY0kNwuJEIAtAoKlsbnM7ZI/a5qv5K19j1wHvK
GbseCp3c3Bs5uSZJrzpXkY7eqdiSa0UIZhxlfwXXlBuNt2SMixOiLwQgldf6GYzzv1Ho7nvb9V4x
CXf7OdM4BrWOX1Sx8kdzO2Kd0EvEFvi3DBUDFENoXytYdaSQqeuMjg75lbZ1DbN3MsH7m9JsQUuG
HjkZFhe6fWFy0E9vInfu5IQYviiwaTSW+puxvqZGTnDA4Asr+kTgt2+i3xLpm3C7dZPSMNa+uGCV
6XtmUl0lq6FgQkevtwfAqbJpFgJSZ1ibvu6N2prRWbtHFoA6MWodIiFGBaZiI29KeM9LWT7rNH3J
MK2ZqqawZ4+6xnDLhZZedOpLqyavPbRxWmRLTPLcyy9zNn1FGEwbxlVSXyNUCMB53HTf2Rr2Cbgo
tIyS8bOf3J8Y8fG1bpvwomeMsB7vT2LcfAOz602TvyhDc+qXQShGeBxi6vDZopnZpk2HkGB5k5sf
ZFjX3bXeNpDJT83/Pm2yUZF0CwBVq70nMM7wmEPi9UKS0E9AEpGIZsZzFo/PizGnT7zhiIMxe7YG
0KudQsY3Iw7CVLuJPrA4wxtiyEHsZfJGnbwS7G+05k30oi2TlwpHRQxtnYHPBhivj9rHlivLWDjY
MP5BMeDCBht+n8hFoEXsTW8uuVfwvGaXBZj/C40qkMtnXKp1TJDoKEyT2MiI/qX6ZDknjUFxDR9d
G5jRpO+ID9aqW5DsDNaI4b5TDxBqORlWCAqRZ3lPgomcwrhYowTpW1oTTk+ZByTD80cxbowY+V7j
V/TgrG8IhOyozM1aOo315EcEaTQMySKaQkqc0Iu7VtGvYYx4yf4sHXhC2gMgcAZZJOqASo9GEoiE
tTPAefuZ7GmtwdSulrZMx3AizzdNovoz6bAA25qZu0MhFL08tc4XQi2fBPlDGfa+wycdBUcMkbCn
frBKphpgY4IXlDeLvpfLcUvCo494QgXThk68GDkNAVoOsiWsTP5W3CVp89FWfzuwvxHdX7wjmiTS
napF2hcESvCvQLSzy4D5ZYWB/W8gjNWJhYFUtmyBheOtNG4nCT9snBGgtluDuh21K1ccgTIs8su8
kW3CtxjMUZH60sBPPNxRsJTM7zPZ0YFHkK4RXkMDuf2ks8vIuqLZtudGWGdgUQ0IoEsj1mwSf7Ru
JsGSnflu2dhe94rDdZoVOy9CVxK9OPadPOLVoNIRaV54JlcN30sjypLIp/UsGeG4XPWsmgs3uTb/
oDfnJezwM0AwnGFz+cvgdMoOPde21h20yljbCBCGBu+tejONzWK27/kjs9RjMirBTmsrO/sNCYGt
lAECAZ0UrECO9x3zpysjLZflfmJQN/y1zT9G9C8XwZj4yfjatYxZlbOb7w0UnvJxTPh1qK35PtKG
l2IgSRVXFPMru/7bEHLm5hsA8SSAaytFxe/CgVq4X6narEe81Fn9LWTuI8kgD5fIL+2nBslpM94d
49ceGrAyE3PACxAXcOGQ+nD2gNi9xNksmFsgIt5XaH+47kLtZggljI2QwWzIjZ1zxScDSrIfof1m
IyMMoHOw+TiJE+pJ34dDzjYNzXUFkITqu08XXK2ydvgJ/JJJT9dZMDCzuHgMAK1k7XrubbKBimJT
tysUuiSx0IRnoFKgvtpkZRrvSjcuNlbpnUu1la+6hp6kc7AOO0noQt99Y0prIIa/WWGBMrvpKYb0
H3329jNjlzsug+E+J50/NsMeHTwRe7NuBAVdhq3WxN57OGp/Qi7Da9KZ4u4aVtBZ6RduquiqNCG5
nSPDxc7uTsI0d/2cKnsW43Mbe9lNJXGKca08qgSO39KmUAnv8hE1N9vWhvrEpB/hZkxtRr/AcbYD
LqkbYsLkhmBxr0ek0lCdN0FjzvENtKJ6VkAJAjSNb4+HnhOY3TLDiDJJOqdM6qNuKxWj0dG7a2Jm
q2JT/uEAzBnTDr+g2eVr7j1OoeoIlJjGz84adfcau3q9sB2HLxnxGb3dbJJhJ6pKO1il8Tu3QLac
TiQMyyzcAoNZn1S48r7O7EQkifXagDFMsyn8bu30MnRcqEzpSd4ZVPv030OthsiM4w1gnuZ/7368
579PMCPW66qsxvV/H2BvR+1CY5yOsGGehuVhHvNdNNTk/i1vpbJLuHKWf44lpH6EEh+PT+uwI9HT
/xcOomKQGaknw7EGslFD92OcmnKXDPp8enygmRv1BBLsq4nDhkz5oUD61u2RV4YfgNrVrQ0JcqNZ
sfJRd8ld1sY/cjeyIzzdgeodkrCtkX9SCDv9VGyCHSsnc9YW85vFw1V/zquUEN2VriYs2q1sDlPc
//IrfFqN4ryXl378KerwJ+rjesUGau7yizLN81Ur5a/pyPaz7ectYgcwJeQNfurs/oMQN7Mzv6qp
DoNxGhqQpApP70SfXW+eCyO8DSbSWvpp8pAqNCn6RNYXknO/XVvRtqVN+zILNfOvtCXIF01Z9TEd
55kwnp1aKtkWSeDwoRMJZJXVQVaoK9K+ZvBSywuqcmfbKDNznE6/qV5G7rNK3KtKaFU7SuNE8ipH
m0y7llE4MWv2LFqp7S6u5M8ou/4G+QgCYoxgKJLp/IQiYn6KIzrqKzn20a7eufpwU4qCtr+LDqDU
LQCKdnUYMn2JwfEIGexxi2wxs+80xViLrs6YDzfbnMTrx2emUFGx8MS7cciTlanToZ8txTjbTiAK
mDAm0czGyeyIgyIsxNy2tXRPjwcsU3Q0yHZfD0h2H+2gx4MSJnRn3PmJXilWqtCSrLkiI9GmBWGl
L20jPF0tYcpZWZCuoAIgXzpLjy+2crogIOCeZi9nrX58rzznB/VkuzP44fOqeEb2SRzQVpSKTRPB
dDZIw1xWjWTcZjSN/ezkNLK4oirmYqs6nWOvcjQroT07momUjfLWaftrhU/Cl0WrBcx2Kl+p0Sxo
7vcoeO70PtTWZpzup7b/LW0G46J1ToqVPGepk29cDU12QuL63VWWzX4uf6Plrce7ovbmtVt6hsaN
0OPxDvz6p2KU/CSHAslj0Yw7jDGJj3es3OVAgO9gQfF8tinOleVNO0NjKxxGvI83E67Ly+Rpx7q2
MA7VUDBiOqovrtjEwmWPHwSux9496mS6MQ2bi89JWyIWKi8+aATzWFKKSwp9bK3W5JqQ+wrASF21
ToHyMHFQs0zOe1TMCsaUFXze8Th1Ep3Z6GzQZyrUq6pzMnq9ZbRoFle7TMkG0QfzFpM5RxJ6zAbs
kWZruEP/IVOTxlDXzX+XXFAgGQMbUvRDrpKP55GGU5UbJ8eU3sRRCjeUsNuefCD9LJe3Hh/Fkocw
ou+48sjrQecMrs7/f1/3+Ofji7mwr2YzEAa/fNf/Hh7fS3EMBSIqUSn//cj/vrTXvCKIJEmb//3g
x0eFPl3qKI+31f9xdV7NjTLR1v5FVJGhbyWUo8PY47mh7Ank2EADv/48yOfU+9V3o3KckSXo7r33
Ws/qIjI17V9VhjIXFGDsEUEi6cwwjGpMHXIiLx6De9XcFonXbZb2tWXtgrHNZ5XXL/oW0tmYQRin
1Kmfoli4d7s8A0V1nohCBABa0xaIrdZ6dnu83qKZ0n3fOc8l/uJfg4Ck0bCSEQYWc5Il34nAPUVG
Zfl3zoW4xo3okHFx+wOR+kMlKY9GTkfJmTsJbofIv1r8krY2Hfv+4o5xTMKZReCxjUKDhR4NbpP/
bm0O9Y5u7jxzvvYLLcboaLzVhtS2IutbaCl0LUzTDoylqUGTU4GWsBE+gd03hsxaW3r4202zRRXQ
NWfZJMVKzPWwaRc8a6/RfXGmJgoczrlbvwdc4kbWT7SU2jaOvTMa3d915oQ7LCI+7rnuByEj9AsH
J1oLToZW2AeIsMyDb0CkT+K23pttcwkzIgySBd+mzwRLVC0wg6mlxT+Ozm20q/pSme0+RBa2i2pU
YUkkEaubqHbq6mfHEr31RH0GSkzqskg+CHpF6Z2l8QEWVFi3wxmngX22ZUnKcw22fbBHNptEXqO2
EJwl0ntacTf3A/J8MLMWhUbUcthxiksIWbOqwgTR4qJIUF0axLLjBOehbWUD05D+xCPrTbb2Ep+6
TnYcflv/tzWiD3Fcmt+MtY8IqUTOuMOQHhr4RJxyiOtlSW5T3FRfk6s1NCU1tQmVrPZl7h2GgSKj
zEmQNKOXBmUEsfLin0kWHELfcluOnOeRia1K/B9xUQ8H0mJ2qTZF+8ZpjKMkFyg0w+Ec93p+dXAl
NB1vVte2HI8tomGMWR5kojNMJlC4JxUMlyXiBIyB01mW7IypFobB41NS2GkDLN/ovI4D/3+fY9XV
A/ViFukcxPoMxNsefiiBHImTFhDfGa0OKTyfTWfOa1bpdmVDKQqIPhFBgVRwzGvtUk/YJVul7JvZ
2xuiEGkf4s4bJ7d8Gimxr4ZkcFQ/DSIebxbtKdqh2kmfo2bFoc0kmjCi6846/1rC1kEWhNUqjTN1
ISf9a+z0YVcNjAtHt8UZyCGaMDL68Zkct0SzZXddaz9rhvkH2/iHJLo5Z7XoLiYOwt6Pp2MTZv25
oHFxQJmGVbZ8NW2HF2Zk5CVzbAeKcPGgq/rbLKydLQv9nCr9Z7Psl2SwXDGZr4ay/RXW7F+jhu5A
DXZ1KqmJYdPQoUhu5G+/6IPI9yqJmM2W6X50m5UBF/QGMlHz+HtaBgM8XQpr28GzAuDCjjamG1XP
dWjKDUcBDZlnv8/DJru1IyM4i8Vqm+nhPbKddBNrkpLZx/TSSDkj4famM1EmEYVC2+yTQWpXcN37
QQKiccLuLeE0Cscc1YHLFrciy5ZmzJLbyxLij9QQbe7sC2ego6SaYoN8WaNcVV0rTx9NnhnrRuM+
TmsibrIQEFhr0Jx1R0xPI3aUli6613n/3LDQL8jjK6bvRtb/ZYZeMCmao0TblBHQ7mEmZKKO7T+F
SvMj05NtnEHHgcZ4qnqEXH5uEOWdSzJXoqpZd1RDftjjggtBbSC1QkRCLzXpz+XkPoeN5a8yDohL
nUqRTm/FGfDljGUFA77DNj+jPO4bw9yRqUrVncZiQ/oZeiOqkojmjG5ARxHFxKvYONTNc7LFswEN
tYwOCHwuuUfefF70KRplsJeJBPrfiP59UGpjwEZvYo+QCROiNMs6zsdD9zkOk36Rk/XMibd8z9HQ
kMIhm+vj09L46VX+sCBC4HR01iav5KUYRfdEgo5zyVxEWrP1OhBU86Zal85LUmk7UZpHpmx043Bm
Bgl0KxOn5FqK6AMBEd5qf/pppYLeq0FwgDnwjuux2preD7+enVXc5pfG77mhie6ItNbGWEIvo0Mk
VysuZj0VHRWzfi4iSGydyc3JDJcWfSLJtYsz9pGiuBfEoa3F6L+VigKbQau9UbQKCgKpOtppMPL8
g0MtGJjdSBvR6ncYenBexu5rFpFgNs3qa4rKH05fB5lffg5pyzid5uwKDeE6T9olKRZ2o55FXDtx
+Mcq8mpvL9Po3H8BMEro5XzoHYKoYmTd6N8Je+krauTyOiZ+fxoH8RQJue21z4Yl8FzWjrkGBZ6s
SuLiptI1MMKON1da7r20vI2fYrBKbbogg6LxMnbEW7EwjAaJbJ1+NXAhVXRLvTTDa+6LA9b9m0qM
fKfa+MVw56+E/AdMt4An0S2lqTntuZ/3XSLHAzq2Z6P9k3KIgKlHmwK6Dd5nmxpdLYy7MTYhR+B/
rBpjJafeh3O2hPtwDdHjG42NpGNxM1r/HZO8f2RHGY9Sm39oIkKGi+m4x1I/O2LAyzpdjabAg0kQ
B1IfGM1qzsBy/LKLyQp6eh169eGWwjtBTnk1W5oGhNAy12pAnlR1/882y/luwRDN4SMbWauOWUGo
lt0yI6iRheyXCBjUzTP3jrAu5pR4T1rKgqqFp6po5gN9AO+epY1/r5vxn5804SFZPnt8fcYMXCCX
aIn980SaI81mYc47mpFd+r8P9fKRi7ttwFNCpzitFIuqXiMHWh7SOPrfh8fXHp+6gPwOppEziB6L
o0x1bz0pg3hFIV81eP6b0cw/RZ37TxbliXDd/NZpKCosOR1AEvaBP9TDKTMgS1L40VZXxr7JeDNC
d0z23Nl66l6zWM9PZoF4lMEKHxYhoCKH4SdS+cUVkgCWCIl/x7dKKyJWTHTh4heXqrfxQJm8yCXL
79GNiCYbIXEUA/E/rUenTCrwLLHUJAHEhrw8PvKbZW/tuBR9q/uJ8SB9Z93fW7qH1zqln4NsoArI
m07fDO4a4g6+LIa/fwueP4eA8ItQbtGNp9n3plORguGdxNEsbUIu8kEit12+juF4/v4JXZBQr6dU
FMsOg8o+u7lk7BoIsejI5rf/vlyJ5p47vjz+f18Hf+LQ1oNw8fjtafTyi8bMxc56891eRJtp+47r
cRlz0h17fNnFsLwLAW0TFUVgkaEBO6Xi04+PB0HM79EPdZ0OLO8pjYLH4+PLmSyxBDQZPcU5jK//
PRQzmWGzxZ5UCFGSuwQLRF8hXMoO7axeHj8YOgVvnSwBUrfGee5bVt3lhffzPjoVjRY8vvR4SJ3G
2tUZCjHMLfbKd325r9loYzrn6YgCeBTUBVq9q0qweA5SEJSn9o8iJei7d9mPS0DmP12VkfZJ1Otp
ok/1s/vCpTteLMGwMppew1CTb5w+5dbQwi8zG9QJIUy1LiNjevdt8qFcEKm7evl0dhkX4Iz1riHA
kTeFXWgqJ2TIyrpMPoLU75/CLIe2ihlP3d99E04eFOMZMT2US6PGiGWpCRdQY8cHULfoa6puPWgu
o6UpzHfpHBk/cKByMOdQbVMhRJyrblnK+U6g6f6Q6EjWo1vgNxpg98RutH18fabPsxMC3GSGf+zD
qMiwZ2Dz6lXvZHZXZz9p/9+HjixRUBAOeo4UouPju8ak/9+PgLHNg8IyGcZTLFEq88uPf4b8iZvd
YXHoUEf2ne3R8sj8uxWSNg5/h7xnzpfnohx3OJKRiodlvJu8YnpSy0NI/w8lfbYdSG9Dxd45T0Lh
G/Fc+eQ6zPN1QxyUXj4Lf3EXzUO/qrqx2uSNoFdOuy1wsknybtrD70i+J00ffqbFeBtUfutBexGS
FyKTzGW4Kd6l21anqQr1E3nOyEjJi32iEUK/2EGxkY4YDeCSetfHA0VMu/M1HEt+P/EGLw//fbdC
1azPqcJG/n+/8P1RHw9BHLKI/fcNIJXDVeSBByn0mWUgfiaA5tnRPHXul8/odrT3jkzfx/ceP5Xq
7NodsihaLsO7nSFbyof+xQnHio4N5grXAFcqejhiGhlSQYqDMUCZ2Bxi0W8fAqLHA60viS90HAnk
8/QDc+218rayKrqb5Tg//KZKL07C6clLhx6FBYyEWThn/upiMxpmt3Nzzq8+waZg9FxMX0O5iQcz
37s2Eu6mjQ9linYI4HVDtDyTn1n4XN4qdRiql2qr2rlYdQplU07w4LoSw9usm4uGEQKsF8QqI3o+
59ZFTOpdhvQ+an8pLElg0sjlEpn6yjvrV0u/YavNwLIqRBlQRUv3JJCcOCnXQEegqwdjUpSZf1QS
K2SDeMkfyahxoCNcIoh0eZT7RzvjLqv18gkWao4KkwM7A9Uj2vWnTgMpUbmks2XtuAzDSDoLbTa6
zGyiU7vgne2Oy6FQdDN86ucVZIHkiKv3w4rBtlDQ73xY6JjZ6KvW3V+m/NneTm5ZNmDboETfNL5X
BTFvLjnmknAHmnLnSLxHytX3MecJdylJ6J98gsSOIFhYURAXsclF42xMKzSeh5hxRd9kfxIZDa8+
I6PUjVvM/Bjm9KkzzzbesFOJJcqM/WlfTV+Nlx6I52qP6fDSWFZ1ck0sYJ3hcXzOs3Wfyi1xgYil
pL8bpKwJffFprYlUPxpp8eJRE294w8kCX2fKcN6obAoq46FQa7+q/o2xZJQ/GwxRmu5dp9RNfLEo
sXVn3Q3EOFOvM5C1SlKdF8UzdvkTyGOaGyXYCDXahLJFKAx6+K1sQMv0ARHLkbyOtRqboycdfzf1
rJqRirtd2dIlG4pnFodmF1Xs7prROz8qWx76qPkCQkOGTg2XK+T0yzxJ47BmZr87y50p7LHBuwph
W5a+ZEtslqlIjGEQw1Szx4Q2TTga5Bxtw5SFgpyGfDV4Ygtxgp8aEaMWLOgVs4mdsqHZVzlTQz/Z
E38OZMcKT5PrDnvwoC3HqPEn2g3CBXMis2tD4T/Mpj19r3oFvQxhdDNVAcdBau9gRAdFVGMNqeRS
6TbgCiwgKR2NCb3j1pnoOoW69G5A7aGjeEa60Q0fzyoHuDX6IOcqY/wxPZQcIq3G9m6TFoo5Wvhb
BzAWLlmeJk4X+zopplFo81YdTONtqMrjzMlcH8MGbDw7GunPHo1/4he6vt+gSGzWPJdmb6n8TImX
r4dB17YwvbdjAtVLcjahS5RZMLFiyY7kmGWJLjV8AqvrgGxofsz9hJPKnG1eVhSzU0fr07sUbqnf
5ZR9tbmq1r1EH1IiV+Ve22VjDlo9x3NGJbSPLeFdXNeNNjTHnIAmh3n1Mmozx2O0oeFG02oHymwm
1K7sOddY6AdJvTKJ3sLagATVX2ttN10lE/HUmzUWBCH2lF/7WYUIZWOJ2pEu+J0ckXLdml2162Of
+n0yXmqXyTLlRUj7MV1oyIjwM5h6o22BBdK1i0N0w1kMlAKJwn2M8vKugRxE4WsQ8Wuw8iD1gR3E
xBntxtNYyd92Iz6qbgZr/aMwEMc7OEAIPaoPtniNa9x/WSb8C5Hc71UJHcaLk+ISedGnSsyfBBxW
OxPjxGVmcTWokZ49tXiVJIq1krg0XOm5ONEtKQ6pnp8bR4L50qMdO+NKcgb+mPTkF26jH5SwycVe
HirO2oBk/bXh0EuzTJAuM02LtibUNLMxNMHL2ZpF3B3iAbeJkx1hwzDYJ4kJbT//IikPezvHolvp
UXGzIQ/oHYxggg6vUaaswJ68P06j/01TETHbS9aOyN41p6nuvoLtEcfj1ZzfRx/FUWfCQaKD/yyi
PRbMmiDrjMrer0mmRHy9lw1tMFlpFerW+c409rcBI4imkH5OJnAPk473pJ6jezyZ2M1IUd2avaQf
EUqiDouv0Tt3sdFcI1fiL4YpJNTHYDRLejBaLujcoi1T4KrIsdsqxf7w7plTh6w6WhRliKmqSOJ0
DJHLCsvcxnNh7IvO/+XMk3usp31pkE6Nh4lxPi1d2yF8L11IQlXzmvkZMnkUoRJZmNJP84Bopl/0
JaBL1w0cF95PvAq6Rs8BbuhVhymz17MqaFxmfhFzr1VLQDBrYH0hEYXwa7Oz1p3AFlzGrcKyTOt5
YV4kOUf2sGVQCXv3iKNfHGuLg7Cu7UaaqdeQ4bfNHX+t8VAZ5XlsQvMwOQhCyihOA03Z5skdfsdE
k10anaBopKcE77KZBdiXTOJmvUscoezuAFfuSe+Ikcc3G8KH7MDXy/fQbZE+T9NHryQdmRjf6wCI
B4dUjW4fzJvXZygR8uQPeqZha3P0ZoPIiAa3pmKjU53SpErHBU8Qr5yp29UgTxE+xv860yRpL22J
0k5wBccaPL3Ml6tkSv4VUepv62j8RWUgD0vPWxm5FbgueeMy154qrFG7vsPxNAxiWEdAnQJpJE+d
o/+yMfghHqtfc+zhZ0VyGDqV34k+fsLL2GnVkqkb92bQ4mdHYX3IJ49c72GoKbrpVkAyha9RHWRO
T9RAfb4pY8PZyXnJ3zNLtZ5LdH31yN8k0KwydtQ+NS229lriOu+17r3UToqXpdIAZwxGdwAtOu+G
ZbbdoWzaFmSe3QzLw94sPQ6DkzHtZTe/EXJ0N5AGD5HdbUaVsc6T3wzBhoiPGlUHHWjG/TR1g64u
ze2QBklcb0YMTE9NJ19cpdRhT4UNsEFlryI3QIV5vN/sCDugUdkGaYOuD7+bHPl/RBeb4ul1PcjI
Pnm5hNlnbODeeVdH8/8QcWyv6g6YYtMobZ3p/lvYoAFIas2jz5IHiibL81Dq/rqKP7JJDdcRNzTt
uXmNq8Q4cbrzt+jRAlcjHpKj2KuOGQi2yoRrcbobRdpuPVXg3cYm6Y/vokwbcs4Nxk+gQzzGP6vW
nD9VFE2rUL7PKbI4N8ugXBDGGQ/OrwmH0lamol3bysTrn5kAfRQRkHH/PDOmY8Dm9utJLgNZZVkr
RzT/UkxGK8Ot/9YVy4DeIS9uPy2LyTlyd7k1a3+grcdlmNrdWavSYWW5NSK5JPYOpJxKw7qVmRtf
mS5+IUmcNx0nQeKo43OY+gdz1DjoFT5WLo2D4OPBjrz8LiL9b22SRNC2NGzr+q3Sxr+wNrS1XaXj
1pfmzgQLz/pBR7w3NVSlFeHVDsuyVSQMM9IBO4PzlijJH8MBDHVxtZ2jv4nb9ZfR0jiE6jxDJ+M9
RdK6y9HqmsWgnXImKlCPyG6ZWbzzP7YKd1VtcIwia9cezE9OIckmxaDOaKxUp6FiNtMnH46ah1tL
haF7drS1NVueRJ+cQeQaiOM4UQ2RIkyouqqJ0MqsdYZXWpxMiqNp6zlTuCkhYrzpuYPuWPb/zLTP
gsK+lG0zXEhdtkD7UO+hZJ3cOblgWp8DVFQpFgUI20hFAiMvfNQozu+U7YH+GAwfn9fOamj7GKO7
n80aGk1awhDrDpEAxYgUlEDZCGKw1iD/1Cp8h2XLKxJRkuOyDUKJiUc0xnMrYnPDQH6vmijcLL7c
1kq1S+ixvQNBY47F4MpNvsD2zgzkOSR6Dg1goJrYpCRlAkv8yvObF/YCOIoklDAwr16M0CYRJwUn
nlXM9bnlK2opNKqUojoTVR/IXAnWRlYGZk8ZGswOhz0FI8ODgn4s2VvIEDjUSjWR9eSK99ocum2l
zTmEL+sQ9xgrEP4AxI2/wgQesds1S3SLwqzWTd2zMgXE/mnYicJ0NyhT+0sjCjTjQMM8wNLHxwNj
zV+umTs7lXKlLvQJlm/9JauQhsczi1UGJq7S/AZzqmStlW2G64D+fjYW5rp1YO9h9sA3uzDTbV+I
Xe3VxGdbePV675kYPf3lAUaTw8KLyxwmt3ZUbmPOUTtXGejvJrredpz9ccm62XlCHaqIiW++qJor
kj2PpLw9T7k1BQ/MoklqYDA0yiJKnOLTcteDwFEX2W5yKUhD5S82IEeg9O6FSgM3HbWbl7NDZrWV
v0XN75Hk4pfIl1CJQuB1wBXhMlmc3bENuKuysNwg0YX/FOU0QoaFF2lQ5+46D1mfqeTNJDCEKNWd
vVCO3ZIhzejExa0l5LsGOnJjBytoK5bx3fL7X9D6bgMv+1FRmy+iswfh0uv0KrAwrxCTXP3tWjGw
+cqXJspL7gUpXx4/5cTzuEVfRDwapt9WaJSTWQb4eKw5d2np7YF9m3zt+qAUupZ5NJhHINvU2svj
RX+kBwlTIuCD00VqUaVBWCIzq4xpVi9Ud78nTUIkcFzCOnxijVXMeqJNmVsomDzt1GZZArmAgU9T
M9N16+bayci90HwG8QAHgSOne3vEetGqWdsajIjGCat1Y9YNWesR6pMeQfhyAnVxpzr8dWtWTsrj
Lo4vLSk9Sjb2SauTW6Sc+SipPPs6x/pkpemFarU6hFglUrtPDUIxvHzTjJq+V7VHzpsR4jVJpPOd
lmaREma3GuMouNOrKgnfjKqezzNqpR0Blu9t2k3HhFSrbZTZpBLW3fjNqFQiETvshXTi2HXPj4/C
GPdH69bF00hac2R6wys//riIQrJqcM1xins89CwUZZWumiVPxpT+c1aS5yPoPqzmgWK2xmjPBRxL
ppJeHYQkT/adRk4aZ5YnA7MRgxpXf8EMgt3MiInFKyg+Czrxp7kzjp6O6nTGdXqYWwH0CduUz2qK
Zee5EZb+Zs/TYcQV2S3YzUTjqUVMCCasCKtHJA2kwmmrd6hAChPdc4dwFwF2PEH8LVNx09IeomO2
ALa8ydiONtb6RkQFRlZ2lWQkgyrSkVJH6e9vnqdpvbVLysTjIcmEgRR26g46GiJDF9hIbDslpNXX
2N45dvtD8oEj+6ZZGrI17sHL8tnYpxGCaGa7UzoBGEXO2Iyt8yIn/1XAnb5Kzom4OJ1TjXmIIXMd
9D2tEsyxIwXihPpJw9xhF1BidFKF7qj4A64E5BtLimA68+uOlSZfdQKovna2RohSptBS7/sdj5NY
UAiR5KCzT4g0K69RHepfY5SzhCDUWxNkDE7CFv/+CynUyEBKJoMJaS4ReTYGvMcpjojyNWwSUqKq
CACp+Xsfs8gbJx7apCM5Bauytkr0rem00/Ry3iW1eu2lfiTPi+dtodwcCYXepsxuLxQD7T7Rm0Mn
+/eaietfUGrrUKyyuQENE0fOmnfYvyCimjamPnIOJs/o6TsrZOjovS75f48H3ZrGVeHRuB4FbKNc
T66cWTlcT9EzOwn01nC22DBFfvh+/lqUv+lEbjMa4WyJQEsQMenAfw3iDpMsGgHeRUkWYxGn+X4k
I4VACeOO3jrfwlZoN6WaWEZaDUVd2+3dcg6fFLCmAg+yMwvjk3WDocBsTbvZd/72naX9oKkPBGh5
vaAy5zSNuYZN80UklfeUEXsS59HBtOAyYCZrkHfjZxexvbESspcVM/src/37soMfugg0VifQMmgm
5vNQczi+1n8bYeMu5zK+P15urxrk/nG74xVm6Li0chx28pr50CY0GTsjjfDo9xd46VCP1r7/YxYv
4dTHgaF8+SwroEjfeYt0vETQSc3bfe9tIQKWao0r+051He9R8M44VG1vkwHi32YOTpqawRa1tdvs
Nb69R3YMuASW1bqvUTVns7MTOb7IlaGlf7A8F1tALMFIKT4jp239nF5CL+ddgar4tQByfJiU3Z5B
5ILr0vVgwNyEJr+46wsP9JFT+NgBNFPxwj8WaWxY1lH59ZbYL/NKgJZzEi0+ttEznTVJhiRbNeHe
ajst0BI5BDO26JuQxl/+d2irvA46TR6AC+EYucE8VcYrYAe6ya01PGVVdYyU8U5IsHrSekQhlaE+
RxXHx4LOQue9f0OS7eVsNSeluKiOQBEMuQIPMPIEk87OFrixd287ROypVqCp1BhMClcjQwpDvHLt
PZvMV4a4+n2e6GNj3QjbRUgFhnVZvVsTAWfTFT8qJiXdAsKfcbMyUufojPuZkArLqTjJNUl1ztJ5
+u1r2qqfzBR58lcEBu1W9mj8+jHyzqEcUVf3CycslOfMc5mWWxGKTHhQcG6hXaFxbHz+o/SHWcEL
4dcmEr1xj+yrmGFzRFlt9XJ8eqyd+IKYMqQpaEFLw8gzM44FuHAvly3ZTNIuKBNn84j2HROAUHHp
bL+vNbPHdV3Y9i93ITPXvQXtpujwoXTMQGdnwiCmCbUfS/NXn6h0A/OC0IWiP+Kp45AR4eTSZ8s+
xhb6j3qy8ONpdJbSJPnDC22967ZBeUaQpQFRp6bnc9BMp9/reomZPrPB2udMrjAnlmZoPpVlhGfA
bKunYV/qecvZv5g3RNqgNOhtctU7egyWU2JE1LV9OFApV0pD2rJkmtYOUCspuS9GWx8CZYEH8YZ2
jYhhvLp+c5LDLh/N7kbGQbpuksQHXc1JqcAv83i1HkshDVH9K7fNNBDLyhAaBRYE1+mP2biQjtNi
Uy9cCvoq5K5Xs/k7soC1quDBLuZt56ozRYyad4yvnW9CHhvwzz5etgxX2caz9uRs1jdfp/ruI2tT
ptLYe4+VqjU6wuEFvV8Tb46/MGWH2oOD7ETkB/hir7flzAH9a+qI8itS4+PxvxqmI3a2kdOEX6Kd
EP32F7MxyZnkrq0Noz0UfTZv28n/HXX2q9X7/bM7cBskYcyMF7Ezp/FR3vCmLtCM9moO08GsS3dn
j072NUlEjkmZ4U9VtbGJ+ry+TyWCo0TvnWs/hB8aTM2vES4xWgZd7QwuhpVqx2IL8B64zHLzjJRM
GAPwkqZNtI4rlT9ndUVEAyqt0pHtkxyYABqF++wbE1DNpTNMIFhQ+2V07tH3XqGRf2m66A81gDKa
3CDA+xqyCcF4wQzg8JwRq0IHjaO3NbBpKw6Lgekt1hzCXe+Pl4YRJQqsObq0yySe3MV+TwRddooy
jkJpZGv7wkwr7AwcuASlwElzqkvcQE8dpbyV4K+BgPFkiRNZbA0XzAxBD9dx7aRWcygMkKdtCsc+
X4L6Zty9+C6gZebE3ayyAoWLPevJITIhZQxljjt2iddtDO8TUKT30jksCmYZL/NKEOyuNFhYoMUc
myp2MUg0Niq8WjDOht07idIGsoJ07JGSq6Q7r3y/Sc5dgVvPNIo3Z5Lj52MFYHhVn0Ycv5u+4c6Y
7HoI9AEBdGey/Mt09ANCdPl9z82vNRmhHKlZu3LVIh+3rPkISIk12USxZ+Uf44C2wkWkgEE9x31c
lsU56ZIZxsaEkjVS93ox8ZW40wLDr/knhAa1STXE5mT4keKqHS/pv47F1M0+vHbqryIpvXWZOcUe
3D4GabbVlcA6/Gw7zUUgCCCJ0Lja6L/WJb6eLU/R2NO3Xk2N2sQeZe3jFW9ju8Laj/e9jlR2Rovh
budS51Q6K/dCbxPDno7m0Kc/s6nbtj5U7fSHrk20royhJRrnD3RgtIwDaQMOiJ/W18Qm9NBdMZ1v
MEqVWPkjyW4RaisddefPrlX6bhyTAU/nHH/oMLoQGnBBqeeZdPJnHdPZthrM8f79apXDGCNq5Y6w
mh6rDJAAhELfJSzg2JPH4gtLfE/rf+RMAO2ktss9DIXolPk2R6ElI1hnoQ0kR/fNYz/GP8U/grNS
3/fIWbn1qC0dZNndJ/k/5iFejuO602FylRrC0drFYjn2q3Hi0uxy5yVpHHRXk8NzN9BRL2sewO9W
vyZdOFzaBk25gAXwiCSYbUrrua4BWwEVWYH5YfJCsWCb1Y0OmQhagalU4yc2lqFi8NILpUsPz1Ht
xbeqU3u7057AvKZMvwb4JAniF1xDtFUB3NZaYb8QtT1gOmoJxomLfv0oOIc4vflxL8+RbJDpIcg6
PIrUSlqIV6PkRU23x7Ve+rh2larh/qTjjS6pd3qUqECpkYK55lkscWrcaUZAk7glwQIwv/I0NsTF
KaYtcTZMQ+2N1mFOEHhpbpWKg270Xi1uo2d7SJwLZoDnVjf6w2AZZ3q19bpHcHecIcChX9TkqXei
tyYqN7UzYfEue/vsm85H5Y1cEcsRyiKsCGO2cYLW0J5kuS4ljrPIphsJYoTKR4/hnQ7jsZT+nczz
jLilSV9j5+PdGrQz6MXkAtuPRgLif/RyDmYXEw9p0hr2FTH8gEo00w6Et9hT75zjvGmC7w4BQzAP
DNo17Yy3ZCqAIg65vJbMdy9tuMRbfdBPqdjShHaLZxszhTW/mQPadRQcIHbdHrFZE3XYSO9Ri2Hf
x5UQ5WYw+DAWUHiFJ4VCFTV5vryzqUaxzF9MrsO9q5S/wTZjI8RSmwlsh9Pm2j03bd4W3xXrZHTk
+2Npn7vubSyKw5xmxm1E6LcuDFyl9UxAoONYz3UPZ8olHgvsbG4d9Uj77Vf6+5zo8ZfjM/Ite0A9
qGte0QY0HfIbFxb2TW+aHxRW49kuhmYXEu4A1Y820ZQCcTH0QR1Maa8miQt7KiB2fh9wtSr50LhH
38vGn1dJJt0LPVDQoVP90ei5us4tqVuZjJHPWz+8AdB/NxXxHaOitzFzemP97EX35lScH9uH8iHl
fC/+mTuHO2sZzfmdzC+Pj2SPy3TAkbkP48G+a2313utm8lOiIfVGdcts5JsC52JbAcznSWv8v4QF
VqND5w9+vaLa3/ITW4cD46K1TU74C/f0hqp9D2fnNMZafKL6IeABlctgHMa5TZ6pBdK3bKZqbfQ3
r3D3Cdg3y3cJnDbprkYkQa2nzBjPypmQN4zRiH6te5W+AalFNS8YUpgj4DWFZhGpN1owWJxbdUhD
gDOP68SMsLF3Y+A2WUmYQg4IfCClMMui349Syk7ar6T8ePxPaJeMl9JmSVT9S5zOpmCJG9MLOusd
zSUjSAwG75nGwKGMIIM9Ysppm43fDQQmu0A4uNhWBdneZ2No/jUGo7jI7NLrlPwPZ2e25DaSZdtf
KcvnRrVjdlzrrAfOZJAxT4oXWEzC7JjHr78LVN3bkjJNaut8kCkVoRAJAu5+ztl77eJc9lB4SB0C
nzvAemT9u+uQLq3TROs2+jB1t98W5pD4VhNn8fnm0uCTpij2+xIHP/peM9jrDacHRE3ZPdZpiwPu
XBSN3mQsOZIEJ9U+MFtbBL1PbZvqL2ED+tweig9nfgwTRExbkglMdloinWFgLIai8o+csIBwdWzZ
YbkfbFx5WWk/pYGvPY6Sg0XIp4n2IPGuXI6i8OOM4H2KHw1ieD6mhiVENIm6lWNCWTqFye68OIpe
+k+jqR6dfEhvipBceYBjN3Xe189xyZgdC1iw0bFaPEdyQEimiQicVE/diIhs3sPRJZ9iQFjjuUCb
f8kBnIxoNvbnMlAY5BelyuxPWjiCcvLKR4kX5LzNTDG8a8tqK41EZ2IIvsV9SEs8lQDjsthv1l4a
oR8b03xj1wyFKCDX59CLtKnsQz7Ud0Zw9j8IHY8XhruuKC/++5ciI7FAMOi6QAl6hSrFoE8RJkeS
y/Rt4igW5xHgLBDRlfQZXJ43xmrUjEtO49UuIzF8mTHL+yS+C2DZWIEbrycA/yHsRMlY/ShyK2Kw
HFbb2OMjwwfTHwwx11c1qtrci5jo0+OifLLypTvFqCLoTLsXsMG8rdk0hy6MNEiUZLwpzhDrSSjG
VgXmhEgUyVZZ9CDynMO/P7dV497OaU+116l0jG3n8dMcVHQLwymaa9pb+ZWoWl7eEEQvaoJMpnXo
EGkys96YzW1cVaeqn6YrYN2AeVN84xEqqQPTTOuefcdfeSaS49az6atwZDiXPs7U7AJrAscixnrn
QDOhIYJVJA+cYVf3WD6KtGsu2kmGq9nOial2gDytyEtAF/dWkaa97BzapNxryUObHrxzfBFWTqA9
sQtFqLAw20CeDTpt2hd5X3zb4TWFFLZxapyihv55vplqBwJc3PH82aKrblQXv6eUqCuTJhwLgvmU
+CFcIy4tO+sqNkX4PAKbCs3xmfVsF9pVvAwSYd+ZwXSfgiE40L6r7tCQ+ofzzZc5YK3KIn1MDNuA
ro5WT9c8e1vFyKxQCreG+HCSdAcTAkPjcJpbhd8mEufcwzgPwn1dWfrK7zgJR8nUXJpxfSPNPNnr
Qeeyx8vgZEnwN4BuSX2cHfkSLz4mC8AbZr3I4jo7WT6SHsg3p6jPg/35Y6g0BN/2oB+ZoDGXlian
AxJWQSvUS7Lr/a3oM395jmgrIg5otBDu4UO5WxwQ4dJpbNxeVI6u5YqdwBcSEml6W0/MqaJc3ASO
cj6EU122JqiUhgbcinPnkkrNuE4k+q4855AbU+cGQ6LdFwzpF2pAXAE79ZQU8ro0O1qMES2wcy8V
xmGorq16CNej6j6AWM0YzYYYphBHFDKqHrk10WxZ2t30OVU78L8EmZkwHvzUjze8SdJI5p8hxbI3
Scr1O/OBGuQjyegiI4GfwG1QmItIo7PrtcHxXM996yyULzmJbreVRVbQbGPXMuPi3HQ1OQDPzU+3
t2evj/pKY7NFhW56p7EnP+B8k51PRefVUbMC8GYG2q3znyVuSccldW6m0n0a5k6+lQblXibYJUEA
bygGHhlGSy6i6V7ShgOPUUEJP/+vEUmiZzIhZibilwQe4VNLUYqbcjwg3bvAgKuuHaJjrnU2+/O/
N0mQvFFslStfif7aEXaENIlAA8DmNNlaUniceIxuI1VcO0aIqTDz+LTqWZUr6pVwomYdjF2+RX3R
LwiNeEYqj5tpZJ8/P9F2aZ9Kk+wwbbrU9db58P3sBvN1y6ZPE7hwLgq3M5/ySd1iAYZ127sdMxJw
YHHSoGOPVbm3x/gtafJsr8OTuWx8NE7sHnt8p6BtBd0P4gVXgd18FXTkbiVuQzJlTZ2EGjpR54/w
/G/ZHZEFPtXFMXRFdzz/znJw1X3reDroubHL1FepM6LPMmj/lkq/h63in3KOdqxLjBzO32EjwUtS
uBkyoPKPyH9DdIVTNGqmrdahRwdaHl0GPLhbEgBQTM0LmpMmrxM6rHOc1ET8QlknZPchEX520S3N
mR7UkIaqd+eXnDEA2vXOQVjRtPn2eAYzB7+Cv1pkXbI8L+8omoqjOQblRerP/WgkmNYxyj8rN5Rf
BB7iTYFQ3iBSBrRQsuljIz502XBHvvGjxZHyXMaodJwuOw1lebUJ2pIaVAzmMezyiTKG32cG89Lk
KQXLfEIU9NabaE6/HVMKr4C36UX9tRI8L06jnhMDKbsTUTdqMWzC8/EVU6/HkcDtNk16Z2qEU5Qz
xuv8xCnKYXzxtOnH6qZjIHAxWuN7hGn7GhuTe52lU7SvLR3ucTK8FiI9gVphrqATp8GtqtPh5Bcb
J/ll3g7Uvd7C6BzjYZLi+ttub0njaMKS6Sh2L2tlVTcOd8rSkERpnJvmVop2vGejjDJ50XLIoXMD
24PwVud3eek/B3kKU5hMwHRHShNFgfgpUpa5o52Zk8QdGCk8b1lirgXqRGp9HX6cJNa0eTzXvCjY
5EZycxDnQ7k7PyxpeOrT/qrv3Rozo5o2Vj9AyjNEtncKKp1YW7eaY+7LtiPyHYhnFqrPc1f814mt
pvwpjVQ4OtNvw0XPyNxdl+LHNFKdG0Z0+YgOBNoz0VDNUKJQpHnPO9/1WXMvpLYL24bwAw0wVe4N
T3D9im0QqmHXWFfKacetbNLwCyyRnavp9X2Fs+kUdY3NPcSfW0aoocdNYpoT9UaF4O4Gq7aP0eC8
arHjcW85D0lbgld3wZRHA5tPRftiU02DXPiDTO4CzTgoLs7yPNRVSeRsfn0Z9Dms+4dQVl0XWIgN
yTjBMFz7pzBvKH2OOY5BtTb6YCUDuAAqxP0xx9GdRxG0Gl0k1x9WRdgM8ZWctrucdAKYMzk2qENt
2V/YMckBMBttDXDm8Tcv8OfPCTISEQ86g1PLI+XZ+Olm07CS+00V8iSO3rgUZe/vQyAdVLQaUrmW
vvdg2vc4+coDGPjkKmL0EcC61O7LBtaPPxYvkL9exrolBtgKTsid5W+iic2/BN07Bi/SlULYtsu4
en5g3l/ZUIL6zz/0/xgzSO6kOhgrYNh0OCWtKqTI5fG8+YkaDV7tCmSvTZtf29kipoVUdAQ4Jjma
dnI3836ARutrySGv9UPhK/tCi0uTBGkTsoXTo4AGfh+RuxyglUGe3ByMAo34+bmY3ESttVLAkO/q
kNFlo29Dz72GiQ3dDtDB2nLd2998Kn8NrjctyRBVd9Bk20CCfnzH9jgyshBkRn2TgPRtdKmyAqSU
ZnBoj/KVbhvmHmQVWcWuuhUCGZLrxDe/fhnG374MFNW27Vimbjo/vQwWiS6QE4YduC5cHetR2IPF
KTGN77ThLqzwilOU61xpgFgxk/r1oLhGRc7pX7TmQfcwdkceMV/oEj0czaSqdeR83us55UXm9O+w
hX4XFm3MSdXfP3OCUYvgP5vqA9XQ+Zn87nYZ4BTEURIzfazQ4/s9QjV4hMUKsRWcgAzgeUdk7UKP
2+mh1jWSqybtWaf/doLd8EniGOmjceIeQw0FsmFT9NZOV1ADQKvyXI0zRhgcoj7Ywfoan359ya35
efvxxbNymmwdhoVEgzX0x08+EkZKO7cloqYsDW5aitKUKtSpxgRzZw9gRgPPTD/GhAKFze78Sy+s
1/PDUIz5uK/mREc4XmpZWInFY8mMMXWJh1Q1VCa/Sy6mUTf2ZToszUG3rvpkIkdyvr0CKsMVNCnM
+Ra2iU5WmEgt5NPK0apdGNcXSYy8Wav97exfWiUiJ6J4PBDMUEN/5QB9Pv5anjgpV2mniNGs0/NS
p3wkhi3t7qs+9K4lWZHIXaNo/euL93f3qykNaXr6nH/NqvvjxYsrUoidbAI7x0Et70mmGdv4GCsb
oY5Ek6pmvpwfN5iqOa0uFJkSxkSk99nxyaY+kTiApLM2NHrcUIa1gACaGPuamugEEnmwlhXd9P/N
qzZ1yfbAL3jsfnzVDLFb0RQdr5opzHpysFDknkOU0NDk4NOqaR+juMPl3F/WdbDtnbo4MpG97SXm
pHFEwNc2qHK9wHwonUMdds4aNCK92/ZUzsKVqE6b313pefv+/jZluzBIjvIsrrQ0TPentHg1uAaJ
PqG34tuQ0aXlbCxQs5GmIy97onXBRPq2wF+451hFTIVt7hsvYbCNcqTB4ZtBn63alZMpua29BPdj
EEX0XfUd4I8RoHl8+vVl1n/e6YRjsIiRkO153vmA9eNlbjpf5K2OuNGpkXKY6bOqrf5CMiwFK2j3
z7ejDCVRhY55kyW+sTLZMA99TBXPFJdI3ywDECYT/TLySX8rABlcytg6/vpVGvOH/f2F5VU6XFvL
taQpOInPS/J3i1eAg3JsB8KJDcEwxjHIpw+j4dVIZLtD7bHOyuLpfNTXYA0sbBlrLHOM6VM7be4y
V+C1r0fiBedeX5qGL3kcnKTLrOw86v0SZM14FH7arHLLQyWd+C+GXha3IrB+c/Q5nxy+fyeGA/HI
0T0DHZ4HZtr88Z1USjdx9WOig1WFtVkG6OkVy/C3db/qxl1ZxAcLtvWWzt6xjstLi3bAQ1bwJ21l
5ftcBTfkvvZX3BaYDsLiOEMTUpoXW8+shp1m3uD0Kb4gKdAXnhVwKQqR79NUHPUw1rdVUbp7CI/G
8jcfkvibT8kweFhN22Pmypnkx/emMbgOs8QRPH6Lhob1rR0Td5o0oEcRCVrLWCTTS5yazyyt0y3u
gm+T/POdh9ouuhyQcLg8QOCj5lirckpo1XnjFU1fFeI9mctSHQmC48EjsJUwH+J2Vuer6uAUDsmw
7UTo+qAKRFPZ7Ia3KDfHKX3so9bbsuKetW7YCd6gw4z7DlnUkitNQBpd50WBvRZnWl/uA+ia90PB
z/MZgQZ0ZC9pSSMEPKtf2B3ZzeeZpeNLLNReSj5Q3E85GtQM/iVlcLlRhcdpNqxfSOZ0MfqKbDP6
hIJbwxSx0TNjSZRJj88D71pkhr+Xc0qxRNDuOf2H0WjDF8Z2SAENS24RvjMSsTJSklSZb0nupgmL
hqXxxv7YSOd6IgJGFT5dX6ITjDI5mZA3LzUUHJuhJZkJ+yDgEJe5VN9sxgKDQdXgtkZGRwo0u3gR
Fj2ExlDMyKRTkyDqL8oW2+QsWtRc3920/Pl51qNS4tUzaKWD1Yqjn2ikCFqXZYepRwZEk9WRcWEZ
xZNR6d8UgmbpMJqdZUNVTWz2t9+WsgOcMncuAzByizAGUpHpLhpU0gsdt/uC9Ahkf5V4Ow+05V5V
09u3boNtWyW8/bSGEIgvoi/w3NsknB4Ny/N2dkRaRUSb/h7gub1K6T2K5EWNjCG8JDB4FNCpGANU
5MkhjrKtx2hrlv0Gn5DCJmySG9jhaTvrpaDM1YvWjqK3tpoedVaRcwvK6UPQON5UX7VI+4lnQKxB
qcnKGBVPQ+Tj46bS53Z40nVYgzVAQ9Tng86gs83uW3sSVxFnrLwOGStFhn4RNjBSJKKtg9s2ZARW
w6OEJYQqpKsOtgk5YGwt7FNQ29HTz1zv7NPp8+G2iZvkIgIcBsT81uoJZieZYF3hsDt351JYCyQP
+uayT2CeOTgHl/pgPPQNgXqR2VJ1Wca3ZbP2Ef8EMPhoPnvH8++arvnaWy6z6l8vE+fi7vsVkLXc
oG0K2sHxrHnD/HGVQPeTSoojfWUiwQZ2wgjSLAiBHzsb4ZwDXC/gATa0ULs4f3EO2xRJL794drUb
BZoG3b79Vj/Xdil2dmZ7h5FuSjfLFQNnfIeHD4DF7utdUbCOiKRs7s/3bvBgWQ1Cgc6xLobEkfC0
yUtrBWwHNbrJBgk5hR6CgqM0XWSTNnrdFX0JewMBAaFt7XOqiAfrbcpGEpwCInbJ59lJf7hrnUEu
vWYUXxT5kaAojMeAPosDOvQiYFmn1if+xTSIwW4sH5CNbxzTthrXhcvM4teXWP9Lr8QxTDZ1qlgq
pb8el3GBxZZGK2oVVEyq5t0yI06h9fD5Obo8glTAnE1zlodAe85rP9h6VAdbakawy5p3kKambcyR
9K9fvzBj3t1+/OzprgrL8RyLMoST/I+fvcrivIwqYa8AHph76fac6cBr8YfPcO7zRZf7MIRrvWFT
ZEHJXTo4wnORsp5B/YTzSmKgI6yCRkuEPPXTki6vfbTBkWtghdDae5tajTchrp3fvHjzr9ub6fDM
WzQtXICH5k/NmzHPVcuEhvJz3k3Okwx8yAEVVKof6U/dcaxc4kwZ7lnnDudelIek+RK31+J8+/lO
eucrTxyrToQrNHz9hg/QuO96jtCQ+J9dERxE6HQrS7Pb43nMI2MZX4Z6FVxaFqHgNQmqSehtiFGt
bsIaeIfvGYhrSTm7INCIvEr06Lqe+r852rp/U/RSQPLcGtxYzCF+6oioVCEOqu1/196Ivbq1Dl8m
XCT+QO4CrBW6H0G4yUMvR4SAxCwwQYdVeiC2wi4e2BTbZgG+CSTjPBtAiiM32JvxgukCYShWwbWt
+19CA3dEPsbdUZYaucXn5qyNs/l8eNgk2Rx+PjVv6EKMXaYPd+fxpYWUGeBLByebk+Kq78cvcPUv
cn9O1MrHnM2x+BLPvg09xr8Czj7ezDkbl7gGr84as5wSdlGl/jNh3TicioAYBkF0Z9YT9Yd8QayA
wliXYhzess66ErPW22+INtiMYcmB2UokUxdklYNXRktHOuJoqEY+hgX2YN082jBgD1NQ4YKy5MSD
CTnc6LvDrx+wvzvOm47NzekK06ODNa8M3x2UHYJKZDbMnsieef55Rew0TJVnzRLO8z0IpfElgItr
dfGI2jRaImopvjiN2CD6E/tpYlQ1t+dB4KZSHIeu6fmM5xb5b17qXAz9tBZYVPOm6wnLMm3jp5eK
JjYu7bZ0QFBp8e1guNtOJNE2mPDSiMyqDlLiWBonu6MR6Xq7whDPDmC6g0fRsf9fvBjbAuBj6YIy
w/2ppyPcuI21SndWZVYD1KxmsSOSzU1Vkcs+mZ1L5GlNfdQ16bofpbtrssRbd2mY7PMiy353bf5a
lZnS8qjWLW4krEzzOvrdxzj7kka9mNxVoUa518iz2AMC2iccRpbof2GMSYNdP4w4+LbAXkbbuWYR
XVRJ4S48AUt1kcd5vBk9YNYZqvzngXHkdx/jf74P/yf4hBufjkGu6n/9F///nhfwssms+el//3WK
3omBz782/zX/tf//bT/+pX9tP/PL1+yz/uU33YN+zbOfv+WHH8u//u9Xt3ptXn/4n7Vqoma8aT+r
8fazbtPm/BJ4H/N3/k+/+I/P80+5H4vPP/94z1tEOPy0IMrVH//+0v7jzz/m2/U/v//x//7a/Bb/
/GORQ05//cer+vjHjkHBZ5B3pIj//Pc/X+uGVq33z/koZEtoQjQvCVX74x/95/kr9j9dThcoYS3B
xMOa22Iqr5rwzz8s+580RjwOnbZJI92Za606b89fMv5JN9gxXX6eJ1gG9D/+3+v84eP874/3H6rN
rqFRNzSODRauHx9UQ587MNyDdDaEY1n2/CB/dzO6xogQ2zHjpdlr2o3IvvpRW9xEQUn2eKB21ObP
gVlOm9Jp/T2ercOI6fi2qyrzJHx7E1FdY9mqvYt2oGZpcyMDkEFAy5QhU23FO8DAeBWPZnX0RuJk
LHf6VndUHuEtRNoAlSR8DWFf9Ikdh86asG/hiSScYc3hEBoV4hEC2gqZP7pO8l4RiLVwhE8y8BWA
Vvsuraq3siAqOBoTc5+k11GddHd1HugbPywM3HvVhq2re6R3g003HzLGSwo/Vl9cDyWzvIkj9iKW
g38sYt0AngrXMBbdnRMCOLbjKEYFka8wArb7cnTcQzVWnkX66d6OvI1CbnEx6Pp4lXnRJ8ZsBjhD
bh/ZGYONpmcW/6JdXzVtPyztUvl7C6mYN4SvdmF+5knwNBV99xSiJUaHN3ttvlYdMI6JvCo65D1R
cwmqKZbFOipfMwnucxqJpchjeqJtvdXScVYzV9lVll9Hc7rBEIiHTOxt2nj7NAeIqQHUEjK3rhOV
NsvBa7e4tVBUGKTLQfQaAQyRF1IxeFUMbtZxHT1Y/NMLTXr3QN4S3rmPSky/cXIcFZnw9jGYDXKR
Z+Mo2H6twwxr5MkHXrx+TYpoeuQUTzbB2K9J/fI3vdzVbKKLJIiwJhsh4FWXYKcoGG8Sl6BJq0qI
oVE9xgJv9kkVWbGIQykJt/CyRSYBkhtBf8EM7ROMk08ILIx2hP5KocKcfMB7SK2RhWvEDTnZmBA7
qFcbB+ElQIWh2xU1wxG3KJOHWL+lHgZTXdCIMEdk+x1CnbIX99rghBdBUHhrd1IkMlrhsO66/EAQ
Ke508D/1UBhXlgkIp7FbslldBw83ZvOiAINluDrRdiRnbSjM4505IALB6wgpJrLrfUgHi1DJfJkX
TCy6ztUZICg8/55QsEtKwuisEul381UxwlkqzZo41RCeYrYzn1AW6hjP1K28IeBEdWzV+szk0v2B
M5rXHhxHW+ByjQF0AaRwc/VqBla48iN/vGAAREBGW0CTCftLYnw9a++EmKhwaJbrtG21A8PCFLxK
1m64RjW9wfoE92ZblOZO+NFG5kH7GsI00RBbfKF219cJge0TkbbKG82tVkDKLE0SJEYzuQL3tJho
4u0LE4jpUPb3adNrm6anEi2kgBNHu3EsAmfRTxgizAFsVVaKVVoPJPGEjNEmz0v2Up+eEM+9Wh1k
Co1+0iLvnJcUvkRABPAYuPuxTD7NWDb41FLnEGQDduHyjbTF4GJg6E5b+7rNl9Vgm+sCtwLvDe1K
XJE4EmnxTR2M8as+k3M0hzQW+ot7G9xBG5n7oi6KR6sFWRqbdQTjwkanWQfXYzCINUrzRvYA0AxM
803majcyVV8qs9sr158+7Gy6hWiavTEJ/sSpvjO7qLzVh7ZGXq8e7RAyvhYolygiAk5TqCKgcDDP
quxFmtG7BThGTndIARERt8XJbvylwhyCtK0GBkt3AK+pgvNU4heZWgqqwVNL1m4F89M9YnAU+ExM
/AgaWJG0R7nHAPiAAX2NKh69mo//rTRhsdVhskad/Fmb5mNrZ+MmspP8gJ6N0WBPM/HZrLTy4Pg6
kncdh+HUZnjGvw5t3y+IvOZW9uY1ISYfb4qB/PvEmPflJfjPFT9t7YQFsWhT8pi4br4o+JSXvRRz
rxDRXnrKM6/ZjbI7EZWNtUsDHJpV+UMI4K0KLG/tkbDGOAgA+PgVVPqdC3xO+JPaJWm3y6pkl1Ty
wxqw3QR+82z0w46mLEp1HSXy5dQjyPSh/IROO52IVAC9W3F3oKl1/FvSOq0ddhqkrwosWJXbcgmW
/F6YA3OcQerHNJiTy0VkYAXsdyHW+6Chbx/V+YG9bWnkmFQr71koW6wSb+FHnNT8kUSdsSQe14R1
Lt3wiz/SXBoNBkDTzplGbj3kMiuPlGgZFtmiL1nafbFByepvlUDFLzPnMoZwtsxac+c10W0yFQOj
aeJxBPCePQ9osUHxcdCE0Llc6S5FoD5WeKO0gNsXjNbAYqw/WS25M6pqJgKmcWOO8jUyodZYgMeB
JGir3szeYTpFbHZkxIssxMDqEZUoClCGoG998JVkIrSQePtEr1YVAM2FF5bXXQFxO62gjA79W9iD
QB8GxiCJ1V4XHCwurMy67q1u2YXSXmk1cZZBPH2GUHMJkvkwySQCbAeqYcIWjtQGp5s9PBWauanL
6S62QXylMvuKPPyDmMo3g2CvlfSCfaFUDXXQf3Wn8mRLfETRQDHpaD6dc4tmsZbgTykqsl/d/YCz
4pB+kZH1gVyiOE3OKcq5RJK1emUk9Zc4x0pnkeuxnAZ2vKgsbjrBzBFEGsjkktS60ar2QzUjjoiw
Z3UBSVo4JHPZnto3CRbsKK8PmtNwQgJdU3N7xfq0nakmZIem8HsPhjE3DcZ3pqjPLWjopXTbcV/6
2qewwmsfCVFclskdilgOIcYhx1e3By6crnTR1EeIZBVIIW9wuiX0yoepSLBd2N5jNI10InGQFpTZ
65mFs6AE3SUjSPNuqjvW3R5cHO3slcj9Y4wEk7MCrykvFVlJ5SNX4gqeBDEevfWu2nkaDCxB4RPd
Qd0l8C2zMdqNebIi6uJzmCfYEw6dZavG3SD6V+QKuw4CJc3l5mtaIo6udPuuEtDdnL5Y6ybRHQZk
Uzxjz4Ahr01RXPolrvLICR+lzGlKATq/K2loWlX7nNUNRhmdfOTWz1E1c0+jQoMlMJXgboau6CAF
Jw9+CBhAK0KS2t1xkdbV16YwDfy1cbfljEVHBp8DnfYRUtS2q4AfmhHgjWbEiG0Lcv8a5nWp4LJK
FqUms519PxjbqCN+zzafmrhtDn1rXlAUxgdTElJ2VhmM9MtIwFl6QQjQqc5fBOy6MRTxptSrzzCG
+uyIz95EUyfGkR5xApghE3j8sMtdQBYsLtgB6d+o5iWdv9ub2ndvJEuAHo9FMoXPgWwwFDGbolw6
FZMBY9Dt2cG1zFTCPg6mAfEhTOihQDeqJd2bbSVvbhgyZszKF8RSu1m+hr3uI+kIe1QQyxeaIk+v
H+4rHju70N5K274l1iFexMq5p5mdEreu43a1o3EhRPOBbfMjzmiaQn826eCXD1aZVYdxAoNCriDg
aLt5TizUj3kMxh1oD4b7O8QBQnW72q3Jaza+0huRW81d6iGTcfKkb2iPMI1OxcoS/iWp0RXJGat8
YC5R+sEpJBTeq2QMUyTdi8GKEKXaJ9UTXM0Q8KKziRRAGamIFpcO0q6pdTBEZW/QyOS6m4a1UPHX
tlkFoAUWzGryCat1xQEp1WWKeawqqSjs66rwrkwO3GEvxy2c8ldPyHYDSvAGng/AStKQEkIqWUUj
cKBL5LYIG2P9hQaBBQlu4SL1AcgA6Tpd22csf3Njg0svTO8dzC/Q0umtb5KrUmh78BiAFuC49FgV
VjboIb82P+gyR5yUvLcpZPTf2YegyoASBRj6nSR8TOrpRiunU2gzp8IYjRjeuBAGUq/IJVoVRc5V
wLESETfrOZHbFsFbmVpnYuw36EgfmCudEvwsOYe/BQQoM4c2A/U3WXJSJ4UxLi6k/xrw8kIINzFn
e2vq9IUb8cUoMrdddK8QEm56z9/HnjvfaP4NE4KXzqdsKtVrq+TbUMKYtaotbfiKeSuxnFpN/Ce2
6xdWyZsxL0Exa5lLucDZyHfsvQCm1rp1dBD+i4rNASwUWO6us9mdKu/NHok9ZuHm/O6vbCAmnBJx
BHVWQVg5E3IymVZRwVbaAalY8c1fG/ykjFT77ZhAbAQwUc25yxRmGPoqtUYgdyBemNJS0EBOsTXY
RvzW07JbVgK/+HzyZjzzmupDv1LZdGchBtGxlUAsq1d6axi7sYqxR9JkLip+cp82ACRGNtDAxF6V
O5uqbB/6jBwxiQqVriQi09511v59NTaXRVTrFxbt3mUcXwUDu2jsytuhq7cAducQxkvlskbRlwS2
fWfOeagjwCBRzVyHKbjsx9ncmKsKHaailnDsS98nEUiEJJu18xDR7OJ0G9bTY5LUYPGaN3MIYVd0
7n0+hXguDO+hGutk2SBSXZU++JdC440Teoj9INvWPl5La0ADiqQ+Z+KsWSMhe71Ui5rl8HIE6Ee5
9oQgfbrLmb9OSYUoe7gc8fKtQKjC6Qn1BQSXOVsucHYE7gFs5wRj4kHA8SejbZfhIe8rIrpdt+ow
wmEGKz3vU+Eyeux1Tx2yKWbnOVXk726rinlk6qNQV+fDawVRLdU5oE7ATfRwSZJ4tZsCAG2Fbm+F
y3PeSP2iUX4KKLCvFsZof83J/2iby2ZI4k1vFiTCOeEK+GKz0Vn3eWWr2PVPEg0+mPMG9j/mJmUz
iBJRtisEQ4iRagsDQBRWDxbMY963xEYSuBxYBu3oG27A4Ncsl8pGcxmDBprK6tZuOY/OID8YPeC1
v/jItBd65O4GbHJ4dQnpU6POCdJbxRpbq6osEHgeVLmBVEahDx96FD71kuqkjdlrletA2xaItrpw
ejMrNqCW8/GyhwPAOCnbhLRtqKHVdYWUl5MfICvpFc9aByaipNxK231cQKeWkny/gaM/gk/CJrPs
yYxYP2yId/OS7yU4fxD0NU1IvpWuvuLXY6+2wIviMA/w0mdJVFLbdXjptfFrnmbL0gmZwOT9NkiA
/TDGq5bSiF/cGLRAMRSvOvgZF0jJzhuLvbAx8NGc6cjNtPd6GQHFKVvSSAn5RScansKsQa5I2Do3
Zpi7L8pyK2T/dX7fOw3DIVja6zwjYnpI82jtyslni6o/gtBW0B9dzsFz3njADBWLUr1M8vl3M7RI
qvGipV5hi20X0XDhTeRSxprd40T27joWLiMhC6MVJIRM1cll71mUmf9VVCZoHqrncsifqQ93bkly
fJN7LWVfgEWVWBS4CHzZAc7jl8/OQKeiyWgQNRi6F8w2oaMXH62jtlOHk7JRIOyIDj5yFRYmucBt
TGgDx1n2WffewbCzGWDA0bh/92tqq5y/w0AjY1CcvJeQe7YUxZyQ8SUAFTvITntKMzodUTKeXJ1F
tvbSQ2EPj13mn7w0zpj+ETw5aOZTi0Y8MTgy6WO4qpETF/R8SInH/MPy/cxrjudaBQuPQo+I9x4U
rJuTaohikHnhjnsf7NiIEaBIgs00vCEs6E/FfD5VZXdRhdWuU/rSieABR0OiUJ+GqwzbLHtkItcl
7vWrrnt3HPoQCtTAMpjIiB1dY9Oo+WAXvrg+6vha9uD4C2djiDJdNMNXy7ELkkk40eEY2sZCuw9S
Zq5EVifGtCfDZBv2Kam6ZlOvXVK/mgIfZK3j4cvKm6IS4sK3XdpacMSMAKMQONx6SXqTdUhtQq9M
/SXnn1x2XGS2NT5GvdcZBPfVpgAyug8cBO8g2u35xF6sjsjPgmVHz/z/Mndeu5ErbZZ9ovhBBv0t
yfSZUkopf0NIJYneez79LNb5MY1uNBpozM3cFOpYlVJkxGf2Xpv8cZKMVXyDCTfqzoQbtbEzjVVf
jyd+tpZtORW/9vJHGeS0SbM2fQydYaMbf2pRj7suoQkwlZw7kTht30oWiB/Bk40pheY/foch+Uic
wLI1KzM+JPBC5WSqXgywxO3qKvCI6MYdQW3M5+DWQbIp2qZxgzODJIdRC2TQkUEpYSmdP+JbwkoJ
Rhg55KYhjqF38AsS3nRQBG2ozVTa74EhERbjfEKevFgye2GpYDBdJL5z5E+ZqM4rLRjFd36AP2uz
gCUgA4XJDmNQ4yspFqRUZOeUdY0V1NJVBrzEEmaPUFHvtBnL2fk8OtF3rZrDXdH/9COSrMpMbloX
kBivg1rlVYexi4E7K/lxdByXQxzeEvM+S9PMz3Rl9qhGDKPYOiOErCgaP0OnwaRKD6HF9jM8JcNt
wBu5kZ69KSPfMQrOzxZWqWoMN6w5xq52jhgJBtgTFntTrOwk3YrvYmAz12dYaWzoyuSzuyQc3pH8
EG+FxV0ql6tdN912MIv3OLS+CUEhjj4TdCDDWo4xsiTrw7WGnCQbtClMfumexpadIFXWvGZ0Q//T
mNaQOdL3tpfzA5pXtVCjjL8md4hDE2WG+V5LzN3MMnIDZDeEKLiODPlirGWqvYXVH1SU9G1tahkv
YYaAQsqZTrgdFf4Ty5w3uMwx6MH5owPownPLBwLLwqsW8OZrjC0qV9J8UQoRnf7WU9RZTJfITsn9
lIqOxMvGLytOAUW+K2FEfDExYS5Zzh9a8JLmRF0v4atOZyejRzpQ0lZ6+sxW862CTC2NutotnOw+
cOjfE4ULF2stzFCiXWIKIHsmpnZkgekWRZRwZ/afcF5oHyC7S3KCo4WESbUx3vANvRLtxg1BQWkn
xEA2ofYuBcUH5TTk9WF+b8ixdWzy4yQukJy8mM6+o8Uh3mJ9TgkJVEjeXdxBoQyr2mNbOr+aoB23
O0JJrLw/jITAUD4v20RYMwBFyGLJmJ37CgIkzrI/YxJlZN7OG2NeTcB2nXpSMf7EKbIPJfbQcevu
pNt4j2hRgkLITUQdEobj8e8viVnafPVB+inJcUsc/2TrBKaW6XfQtIHf6K8CfaeXDJRwE9MfCNDU
YWOke33MAyM5HydngyelJQxNG31h4TGoTez+a+zO5BCX2pXbUk+5kNlB4zglL5yz3s8L+WbN2q3r
CkKIMWqZGe8fTlVc2fbrbAiSc8wB8LoGgpE4GqPU/qSdRPkcVERzBdWp5j53nbR7iq0R7hUDn1wn
XXlAnwAhlEpaI9waaFdgN79KUl+ZRvI9DNS2ZYfmqqSWKOzpz9RYjKBtmAcJnJjEJhBV4dvDJZAS
VXfvpEbtaw1I1a51rtGQ3GKMpT7dfuaRHqal4QMMsB17pcp1wDJ7psPD6Gl5QDBQXvY+ce91ZXR8
+LCxcSK4gDNVd7a3MbsMT20EUqjVeoHM9WgXK+e6jomosoXiM5qvY33xusay3Q2039w3ByWkiGG5
azoPssywZQ0L7w/CHcfhLSfxyl0wptBLCaK+lfiMh+VcQf51rYUSPkcxnlnty5JMjyE5g3ECiNYi
PiNt2VtVtqZ7RhXfzCK6LZV6JB7xhscW+o4hBk+vdtag//Rlj1KNNzstMWrkOfx8YoXAExuu3gzf
mJ43XUtNOsvmM9JexaSQZqZ3n6aZnxaJ5qwl05phz+eY4vcUsjwMNpXriHa4Z+rUyJ/KHl1ZEQia
0Ougl4gfelJb8B/EO3S8Puz6ifzgBb4FwQekSr4nFd+tFSm/6+gAQIXiJg+hwWgTCJbuCZt+NDB2
VeN8IphAn9KlxIFNfm2k7y21U5GwxYANTUYGFTJrFESQGkcO6ojvKS+r6zzy4w2D5A+sH5zIAddY
Pf2U5cTksuo+g4wFn86nHoRKCP2q3yL1Zr4zpeEm1HQil7onI3hktc+4s+NJhdEJwDrATBkPv7m9
ngVkdKGrNM5mxKansrgISX/fQOEJgUTHT6MaodeJP3CubtO+4trTcB7NNQTZPHifwZ94Vm1n/gwl
xC/vMwdZCYmM1MwL6tNYkx7xRl92tuyxRXLWcm8AnElJNosZb8/6fjHIQw9aA1d1yCaIJOdyO2MS
VPhBUys/ol29UoxrKEiz89J8aGqme5OVnvAJJPTiJPx1nax8a2pOKhxDY9G+cXrYTAED4SVTAMwN
rSdwuTX7Wa+ZYD4oOrecREzl4djZmcOEKzdA+Ggv5U0oyWcYhfdY7RK/m7kn0cWQXWSFl5hMer14
LoEVuK2R/+Yav4kq/qlMaMNxERohP4y+4oc2D+N+FsNP56wvBQZUT0nEBbD3ZwcAvawkp7CabZBx
kqWpRXsmma+swq//vD9ajj5IbmsgRG5TF98ZKHPWTiMkYUt7nibuqCGAKo0XM0Ed5k4tZVGbgqP5
bcL4J0U9DwtRXrU6/pqr9Ch669aH2TvAM5R9LV9zKvoDtUW/DiRsi0Vyi+2dN23yDYe6p4v4lJ2C
UQY20FCKT2Th9z2PD0YIxMmByO6cpGT8o5e4JFp5F5vmfZtY5LDz0aIN7NankANs/WGxCQUSXL0r
lXib0eahSkb0L01quyxMKLRLrxuxUSyiOapZuVJZyIGt1ueaXBaaeXEZ7fqsLM47MEaePnYNbtzE
x8nS7kbQvAMKbi5iDWQ3DohoEFw+DvEQBZe/U82nOlGYPRm3pRblRlQs1zJ+7uqkfIwl8QfQVidf
X58GtZ4OLAt8Xp73emSN1aCVK9cGbqwiv0Ttgg0lmT2wVI9IICG+qRSb1lMQdaeu5U0qu46UNKF8
IpxMXcUKwN9kfM4jpxWTmVvUpniFOLGqmsuoUINjr4SfXcbf4RnOFu2LpplmPrUJi50hU3Ymkyt+
Ayr9jwyI+oGEDBl15sMpAucnG58GkXp/X1e21pK0jqL3rTaHEEnRFAVuaRoPXTSQj2Kl0VZr2z0L
erFdyJ2mSSNJm6bJAD7JAJMV2DiK7zJbtdF6uRVjI6AP89I7bbZDEY2QzAFQAJFF3bYZ/U4EH8B5
N1DGeLEWvdbLsinpzrxmBNCP+vuh6m2iS65EOSAWD8LnPJge9AjPfhrc4q6+2rJU6IJYb5T84eNW
LMDjw01c8v3rFi1yKsJPLI7EE8bqHxVlpreE4jPBbGQpiDbboQOzQezipFf0Tbb+Yq7WeMMM042j
EKXWtX3CXGf4Q2asp7B32Bb2/DoRRiPig1KzQ+OWpJtKSDEd44egIz7CIpWwsQgQ0ZV9I5Ina2B5
qsKAKcQfJhX7ZSB6naali9PGX6D/VIGfz8G1daixpTlsJ6pb34jv5cBIPtej0zI4l7hxztYQAFu0
wRVzHaYTsSXgYGP5Dh2OUYo4N5AwT9xhmybXfzLHINuOCC1Pfc9swRw3Mjxq1HdC2An8dV7smqpu
YfajtHHvyTUuBwEhUYOPRPCIHWifvdqAU6PJ42dMz1zIioYxA3HWpTazd7cTiKCcfCD2ttXuGF19
NeylfKI7bwQ0FF7ZMpKA+fOhDnCkyPojmY9+gX2o6DiM1AiXp1S1emdmQAiT7n1QXkb6e1f01f3S
8DLqi/mpVVAQHTHzgWbXaZTmMSJEDzXLxNtJpZbI3vZXkr+qyquaf6HFoJDjMeU9oNq3lqNw4B/2
kTBdi1dm7Np537S0PaACPBMeK/jJ5Mbe+q0JycCC5M+z38aP6AjOQpTnNs85KNs5ZAmUg6vk1l/P
XMWEZ73E5lOFdqGMOlplYxr80BnfmoZk2pgM0U1bfxGY0ngLcxDfckjPwgyz6XJ28VkMbGnSAhaV
5uyV8lmxdY0cA4WG3B5gbanbup1HLzb2mcaJV0cE0+tYIwkYVe4NhN1iWNeb0fSYhNURUVvo1rNO
DoXyUYDLcYfCZDdRAxsKqDn1Uny2C1LRdsT9wGjBHdKQsIhoOrSO/pokTPDxwdPQh/ztNH7nWYHY
QzxmLMFmK/QPuqOCdCSPj5sX0vLYU6uDetoS2wMxatqEYlARksLwt2B6aGV/NzsaryMKV3b/9U7P
CesYQsIV8uE3HtdyN2BzVetFxx3unAqSZLY5cxcXDPx+tjgMtXYNcxXkH1m65cfcIGnZoOCZgHah
dI8g/4HPzf9RJP+vtHf/vWDuP8nw/t/kef8fau8QpP1P4ru7OPxp4v+ktvv7X/xbbqf/i5GNYjoO
PjIFAzWiun/kdvJfJgQZVOmGaqDztiUi0H/L7VTtX9j2FaTmGuJaCxPlf8jt/iXNVWxLJrWt25pt
W/8buZ2hrco9thWrzHLVFSL4wyLmQDkAMGMziP6vLufZYEaYEkiq59q5WQOShxIsnkWScI4MSxLq
t+sJg9kXTEavJ6Pvu+sckwprP4NgphZQCIQ99FMEtGZKWfzUbYV4eYoanwVFcIeFjLq6JLxAWUjs
2raOBhb3rz44KYvXOFw3WykllRrI6z82C8R9q32RrdAIzPv895eOaew57SCKdAlZsHGsnkk2dfyI
XwBwynHH1rDZpn9NSVOsi40xNOgEANmf/v6CCI7bUsbF07x8pKnVPmsrrTYMl++/9J4Fi/VI8Eqj
nyTxGmdFdOVFHUR27Hox0qnmpDeX6sNcO8oDav/rSg05DbB3CN9giShH6ceBYGvNWHwfFxWL2G7C
aKV17MmacdoKPAhPExHkTZcSVrumls1DGh8JR6boc3Iz3gZlNDFtF9PVEKI6m21+5vYrnWa5VlkZ
/POLocUPSjwGxzXSNhHOBYS4c+mqKrj8/cu02cp26S4qo9iDZU13hLK1l+L//uLgHLqA1cfV3F5K
y3zWNDqFy5CVb7EBH8fNuXiszZyY2lEk4zc60Nh2EevTZGTwBAEhN5+qxe4gKtV9KPN0J2fxY6b6
eOxjkItx0YsDqQPDFftQxO5FMzZhLXb50vYk65l0Gv2wg6b9bkh2oylX6d4mMPMadhabrL+mtjCy
yktRKvaWCJTy7u/v5hnEoEgY5BSz/oM9eziVtNVOpyuPaMgu2Vz35w7B/gCsfNP0RrddLFqjUI6f
WKamXWExoxCscXBmPosGL7JCRni4MKGu9ZXWzPX4AjNm8jteF4r9urkNgXZxRJ0fWk1/GIg2h1Xh
xAfm4lBNZudO7buCMbGxJ0EaCuKkJhTCQIgXZRrdOWDyqrReVKsExqCc8McS7piZ85gs62CdqdGm
JBwIzWHmFZPinJKGiJoZG7frOBRUocGdiSGTwGlb+4xRVHkqHgcXlhYiUUsJG1frqo5hgWegy/Fs
B3vPbNoLKTkaY7MWOU3qpK1rTNltSFDdQ0jezpN57ozkzoBOHU3j8wg0O6mgn6Wp9oIalMDsgT/j
GD5MU5BtCJk7p1pA4nui3LRePTdm+YGg/z5QPsIWrXhd4pGDc+Ph4z13QYeoDHQ5qnp912oVzoRv
GDXXgXcE1wRiiBXZKMvgsmg2GxSjDsAa/AZAN9i4ZdgH6YbMHNNgi5YJPSPDD5IsvShEpFH2XtPk
Dxo8YaQgSwkJLVwB2UTw+nWXXdtE5dmyCZbGcHRgrvVqt/MjfyZj0yjBb2cz2h5Gll2kz/HvOCcg
VpBRzDnecNbGXsPonK3d/GAmWUo6wbpgNzUCwo2YoJShBaTlpFenMsL7CbQiWe53PeOjpmwJvBLD
G4XdCwNpYt4t8acI/8xzTtydwXBHTTQGywJGWlgs3n0E5tBj0khrJpyXj8JokUlZUbJT8tcYgP+x
6RfIgWptel06bzoEg8cBPCVjEKnvFdlsnWx5UDTeAJhtKULb6XmwQpILs1H3VepvdJurA4vfLUEx
HGvF2vKqUFn00H5E6BxgJfPJx8GtkYyvqo5vc7DxrAdqGfok2fVur2cHPFImK0zWk6X1HnWOsg8c
gsiS4A+zDGI9x3QfGaDcLKQHk/lBNdQ/pyZ04Hyq+WRpytzIJE0bDe68Dv3HLPhR9fg5NnO8nM8x
qyjfjIotWqnKVcIZhfJcP6OGfcy+WqbmPltfz1zpIVjzWWInVK25ch7bFTJnYnVzAmR+spofyZ7X
j2KK9J2UKwa+qTk+zKDeyXAiVy4od7G2fEJW67dG5NRkQ6ZbC1rWT9kEnzWLl2oAVFtoxM11BkjJ
mXdcJzJsYy+FcyUnM/MV2jrPKnjToPmSkLOkz6JLk6scHCLWCojyRDmRDapqp1x0BGfI9lg3Bgks
BtT9CjvcLo7wTyeRCqE5q1h0w6m7QNCmq2aNtIvDbRh202EhPJzRknZvzOQ8aW13T/+ner1twdoN
AT2pDxOgYzxrsiY/S2UHKesdghd9y89xg3YxfgoDk1yixXajsQZlA3pwKLTSE0nWvIh2n2jAqbMJ
ro1o82erMV7SUN0EYf3RZGd1YQyjoBdp0JmFvfUCT3YjtZie1okY9I87juzLXNksCzH0GPpnlp5Z
zcIcUQEWAuXfg4vpXFSBm3pYNj1uzy4kSkAuAWYXNZo3ImjvaxGcTQMShVLJZCOrhShOtX0gS2Wr
Zow4hLWYG3vSqusQO8KPGbi4WlbvQJW9JZGyHT/H1nopEDr5obQ8UCfdjozKH5v0CvBo3x2oZq8N
s8dGRx2ev4omQPuaRdeM/++sISWwexXcbstGU6FVL0nAlMMUog9FneVYbXvWLaISnMG2TjhISW+o
499UN3/toXzGRP2tlxbyldG+yr7YmzPxC4oakyw5Fbt8Hk6QTLag8l1z4lRtI/0pTPsdjHemYzp9
y0x+V49kfl7YzBEfkBuBh2L0rlVtJu7dGynZlUsQxhPAsMo1sTB6TYBraf7DeaT4QR0V7BIdAuDW
OWC37U2+jDKON7wSaBhQazZq8qhUMXVFtI6paKRJojyFNrMXpR/2c9qRIQsgETlcx7LxYgcCVTw9
hTty87qFPazdW/FtkBfC6sd8xaIc/f2/yqb8qux9U0sYcC0Yz/RN1duPIdOh8s3MtgF9CNiIuIOi
VU45adP56VKEMtoSvsEVGXNjAKagIXckWZMRkRiGGj+3oj9pOQibOlR4nNqK7w6IGCI99TpRlPAm
ZyxY6eGJ5fgS4SEZSNhRjK3AzxXp1b4v1E0hp+PUEcVkTdfZ4KVTBGqaiTgdPkY5BYfMkR2aqcbA
eSWQAasem6d4A9actKJVH1E4DTLfhut7YS64ZQJWYvCGyRdrb+Ek0l3u6C3p2obptnpq+fqqOU8t
bdsZ9vJowpKMl49uLJZvofMiFCFagCCkCbfb5FA7NhPGudgEkD1ui9kqu7hGd2yUDCUqJFYU05LJ
VsVLOH2Kgr1AJ01GN8Rcnxogjy5+W3u7pDzGA8K0ReMfrscrT0/+JQr+B4uBTMVcyu9qQKOUm+zA
8aUfC9X4DFp5HSWRbKV1VEr2nSgy86w+tHYNhgtbafDHTBJ23gLkgXjJxvZoK9hcxmW8adEhVYcZ
J639Mk6AHZ2x3CDGYp2fJM+dtVwci5gXRU3fa+ATrijD8KaNKL5MB51Dz87IUc3TqLd14i8qIzRF
PxHAZ+wWlnBml9+XcScZfmxQF7NG4+L+i9eZmfugAyh+y/IPy3pc/+1Y+JpkLNHqzDZipuoI05eL
zBtAUzOPv8msK46ij8hJmLGDySeXzkQIoN4PKgFIxJHF2waQD2zqBhHmuO3S9EOdTuVgSGJ9+QB0
lsGWFs8eV4EDI3tw7kARISWKlBK2vNxhTBFe2cRs5QKe+KmtD3qN4xZoGo9Z4BNBle2TML3AxICx
0iPTBbe9F+P8FrBPd+uFF2OckHqkyi86MYjM9gOJjArZA2Dcm9DeJkbZuw4VS1uYjLm5RptqgdDi
OOP9MneftFqHoEv9UA+Hk1CJZEM60U+kDBJXYENXWM56ob9UWfiLUeolltL0+gnBRMSxW6eICqBX
Ia4kibmfOINtQ9sPHVMxCwFCFcdfTgzSTusL9Nf1CpFmbK5WiNXDNHoeWgYkSuUcmTLedHLCXKPv
fg0jpg8qv9aXj5wG0j19QLJffWahnpRstVjRQWA3Ntlzo1asFXiP0cWylXZUrC8Ru30+fuZhyy3s
JXO2ZohvDPyfJdjJM4m293C9OTYCxElYWwu0pjs61dCb+xjegELImp5t82HZi2n4wCBOjqRA0wWr
j1SVYdjYafYI2sniWyKgFfJ2WK578ontbiofRNuMrljs4aZUR0DwpZ9ax1xiscXp4HbnISoerMp8
UUeMIUbtITO0+J5WtWO/EBRdLMku7x25FWh10ReCRmVNWKm1fodGwPK6eCJ2YMT4KfAdmU4FBnW0
XqgU98lkviSiOxhWcQ2FcmXj8ya7WmwN+FFWpGZbEJXpBgAEm+mcCsTS2XRmvflCDcfey0R3po/h
b46CkEl/iZCbM74sb9xdTMzQf/V2Nm7FcLFKbVkHzlvwHtuQp/I0Y7/xpmwOKJ3rArp8XBxj1Wi9
Am4tA+VZ2cOz3PGRlciCA82P5+7bKcp7DiYe4oWcWr1odmKedgAoWAb1rbqpZxQDKnawtAHHqzbV
aQz8JbOwCuQXfvaLX6sKTOQJTHIPkR6zK3y33qQVqBd28UQ2oz9/TlqOwjHvfH3+wO2FTMkui6Mz
b0cTweeMPY/EouUG0QIXUTfQJKyRpUvofAdp8QHTA72VHaKSC6m3wzn0K+heEDkGxb6QHoPvqdFS
X4XsMvMhYMw+dWoOdISkLyLoPWGmNwGT+RRDhs0lJpZONQ55h8CJuogN7Pg4lCBjdPuU1FN+rpfw
uQxMrGlOeEM46M8EHLlYzwEyo3JWk/C7QX6106zCJLVCjt5qDKX65hil2q3mgj3OxA80ZhPm6eRm
iQmoXrmiildGjGKojFJ70/JqvUNSWlPfqdl0WutqWyCpX4yvriaRvJ+Z7AzN24yYnnLAuFMl4whL
qweO2+qNiUzhaezh3FUbj+nPb1rNCzUjopQqNFfvsxKxECehE5VvtUifuOnkiQ0TURrnSKne6ZA+
0iQguL1EjDQn/WNtlN/TYib41fmaBjlKYxIgbBL2pgr0due86kk1b5xUXLCdHWyecKQqqFdjARYw
uBfDQie01OmOmSh7mpFZzsgdo2vWC6hKt2J6smkjQqOi0B42VYPAykmVfZkuxZF16gk74F4tnQ9Z
JZMXSaqKKesNouVoGOkD79vMPpaE5dlKHG0wfX7JOv2cQ5MuugzlrjsDz4Zp3WvbkHQFPxk6SqX0
FvX0b7ZCxj2vVRMPyEyoBAdqpzlNUVdoH/OKtRnT8nvM7PeqACPPoWDRzqxaN5Ok156gJ7cYlGKb
1upvXTUfSFcxEBKlhKblaTbQOxr614BYxR3m9bAdijf8ClFFyD3HEWkzJGSZst90Cy09dPTdMvKv
xV1Zn5pA3YZ2yWauYUU1xBkyb+69kHkG55KGkTxx/phZhP6ks65dQ6AITRwlB0/QoV9fSbueXxho
gfG0YeTOETQjPFy7tM47phfASNpajNwzhI8NalTAGaQkJOwQ12nVl/uQeFpO/e8xDQukE8QoVbI6
ov0ZjqOBAhLJKvmZwdqwZh+zziiONdGpn+tfkm5uuC9Gn46N03VhMWajcB+7Cl3yor0UMSVlTRYD
Iwk7orNi9a0AVx2jSm7txPgRqhEd6BEPMRC0099fSqupANeSBJ82IcJu/ZyhAbfi8dkEIugnPXaS
VXjVTWSGwMUh9UbpwWRNtW/omOAqmJR+02gzqh7noAxretWyVLthRjg0Ii4E27Vp8AVgCmGTZks/
AQbkjkIKv0SIy8wvYU/bjPc9xINdaxZyjyrcYLA2XSH7AaSe+/GChoELrfVRfeg7LAkc8JU8BFqy
m7lGTrIcf2fdvASVaLZo/hDq0z22CoEFaydaac5LPgafxdAfE6bS1I/jO98VB09AXb2ULHVRQA7g
tNXJQ7zhW0b+OGCJtnhOUbzHb6QjAJ9BWMUV6GFyf8Ut/AsKjyajLfY9QbleT7ypn2vavjSs7GTg
tBswA2DOSgNfqXNOG4VBSlW9s61lqJlliW/hEdnVtboBab7Pc4uXdYgo5jEsH6te/jgReSoqJ/vF
rJXq0CnKpZZLf9fEK6QnZLpoYSnGiNLX8z0IH04HJ92JhMmwpUYHhlXigFl4wUJgNkD2NCwIqTxB
AcKC0Rz0lq5XYe3r1+1dbWq8ASMoHDUrrlyKD032OfY9WJye8cFsMqFSkh87NHEhzwjuQee0FJ3E
HynN2SrlLdZ7An4sRoRgGY5MzL2Z2a6XDfOq2Rkuc8qjWUfNmxKQRSUjdnUak7mQM3TDlcxRWMvM
S/FF9oaxMfu58O0UnRBxxYggm8cwgO4QasFbnCufqhw1b6vJfpdA4QNx3zI7is5QpmAtIMujrJvO
SThuVH38KpxF8fCcp/pjX9PIJjErrnGsyRfj6oqEwnWrPYUjyVtiQI0RV8LxwrbcN3nLSAAooauH
sK74JNsma3YoFHkwpfonYGFx1fO28tjBb5pR1nw9inf6YF/OKqkXOnLfyFrNICCx1KD84IRvvUYi
Xe2YMOl0EGyKWZWinoFjU+2CgfCBMeKElzEBmhV6S6vVS651HPtOh5MaWcbdGL6FViTcltQ/zPfD
s90abwIOOlxJbAuJ3VN41khekflMopq56sBtO1FxsWwDpUWOxV1Nh3XquHEK4U8aUSQVXGIHd+gl
6dVPzPxHU40iyBrkZCZ6vc2K6qOxGMWRZUBKCNFgi/KBwjFAm5mjhiBUsymtr6IzQ1/tzFtF5qLP
cp40X7t5RETT73Wmv1VPXryqoVrUKzU9NL08LOyCrUVzNgrLbXzh1XK3to6l0r+29bWiAyGaj5Le
6HOgScGPjFmog8AGpUUwfcYPJcG/aZExlWDK1M27nk2gl/a0z7LlbtcqFQlT8lxHAS+LEXwyc/tk
KHnAv2K4uSXPLWxIr+7tbaWpEQ0vHnUUkRsplwu8WbbWeXY/qiReg0RPs/sGMiDN9QxDwXT22HIQ
lVSRvZtuLLCWLZCCX5gAIVg5lLH2OySAfNtYLD+zgQT0xjAX/68wp6wGhlD1c6dFUNahcAyRQSg0
xaUJQ9ia0HnYWfeddHHtKaF9i9XyMAaJs8ktJ/P4kuRKBeG9PkliteN43PaWfY0JQedPGf86ZVkz
NMzpz6vcj3nBt337tQQq1L+Y15PIPEaUGjJqu6d26ZkskkLkNh23ihJApVYcEpvKNRLRvDINZ4cE
qupQkz1ssaeiNQQLVONNWcO4DwGnRBRiBKhEWW0dfNd9aIidJrKvtKLjYbrLcdVUNJIDy4eRimAZ
TkrMCyBrlMeL8WaNJekjpLU5KILYt9+WvPkOZ8yZpfnoFEO4xcf20SalwfCfZLsCjU+lBTejmyYe
qeq26BOxMcHbMorAg6W8RqK1+95MsKGl1M9LgPR0khs5VfewxSxPYqB1+XiQam3Uor9i96jJTR4/
dMN8KebhSynHqyjCO7OdsQ7EBMy2+DyVQv0QlFWLKB6Zvs6AHO9rzMIecXq49giaR0R9kFqNoZtN
ux9L5PsZTxt66wAYIVdUMGDkNVRW0IS17BE88lctAACCsmvcCqi727I6W+aFmeDjZNTM1PqARi4y
440mUQj3ebSJsfrMAULXCvU0xyahKHaL3MG08u/lNOXGa8XPd5sX07ORzqjQ2quVPLGZZIdXH2aV
aOSOd4MTAAvXljQ/06ueuiq8LEDRN1YanOoYiUkass6cK8AfetXuYl3lBZdGsbGScQMNEFtv33mN
Zry06MuDMNl1WHfK52x0ugOiBLL6zJERSnmZy+7R6dHvNFXzwGhlUkHltzgdr8UsqQ9EVjO560L4
gpSEKn01EILarWvWKk5mqw8OTlc+Aw3+MXrWST3YOcYYaMPGro+yuww7uzo5852pvuO3zQ6FHbEP
sH+GIWOzgT+tqdvxNKFS1fP+scNp681xyKxcpvj7E2LhNZ53paf8Am0Sc03TtLEpOsVNSfsh5w44
pOrLeLCoYdW3sTU+2WrH7mjxOZqanp/RFEq752BCuN6Cd+RIA4/h5IiVgWXvRS02oVEv+1apAFbW
zPz5zzGOKD6kO8wEEvlzPl1rMKRnvauO3egAq665Arq+RtJhxqHfjkaLlIPHRYTlY91OiFuKalOn
YvZTzUZtHVjLhsC9aMM+G8G+WvhSjWyPYAuvJ9ZxE40aLIxqfh2VgctJDF95afsj7r6WOfZOM9s3
K9mydRiRy7Q4GyBnliRerN4FNFpp+eQwO72YmZs79rWUxptmh1+hnvy0AxrcXMnQm7anxuGsrpAK
+xnqgFoH5llY3YQUTlxrAYiAYQkeWg25OpVByH9nI6E3Um9kULSfO+u5YMlXSAbWbOYvURHlLgqj
DcvT17jmlewn8CZWVWGczaedE1l/zDJkSxI7EFBYlXUO+wD2C+QIA3Q4g1pH178d7OQSG+9qkqGW
fuEfT7u2sE91jXEhGgl6nTCWl/gOjuyJNmGjfgQgI3aWQKPFM3rUGsRfFZHE6ajd5QNbNdCZ6lmu
mZgzESxCfcRefOwh3LpY6/Z97ndBBhA2pofHmz7buKCI29oxk99b68CcExQhobVg7rcTMLEKmi8o
GslY3ZQOJWyEo+nvv0ig9zPcotRdzPwF6Pn7klrkGRlA0urpRA2ab+3wrR+4FhNYE5Dr0FQPAUsN
6yq75lCig2RgUPl5ab7pWf89J/mbaP8PR2e2HCcSBdEvIgIo1tfupvddkiXrhbBkC4qdYufr5zAv
Cs84Qpa6aaibN/OkD2XEA8nMkxSFnW1Ar42k6u0/Yxif4areYJB9Ve1wG30HH/jY3y2XwTpq5i/M
7Z8Keirn3QGcTF7sRsXyX+0ZZ/qApS6lLbF1gKxV3qouQghasvFWoEKiGoO26JM+okOvfSMmuc8Y
p4T08BF1Rt2tc7xgmSWP4LLYZywBxagoOTuRnO1z/K9S4XNfrprBj34BeJ/2yUwszU1nVr61za+O
tTdXLp9pZkjlTT9FQ9ngoqKyKS8uVl3RWcE+3jESlvW1s0s88Tna3bSp4swLcmUEeJW4iMdi3LlF
4XMLYfCZx+SViltnkw0IufB54CQRWU15yJMf69ytZegH5MCKhTVH5JC5/NgVJzpC5F5SNbay9Rib
dg2sgJ7vlQUmwPXp3kpdyO9982HpekLjNCUqEQNSqvO4H6fJPTiJuzdT9mxTTVyQxzANdVzE9NX8
NLT2EV9xKcbSZm7MGRII0QleDBAhhBWt1WxzH/Cw2W6QYHPsxel4KHU2iy6ghK3REtcTCe4U5H2C
AX0DkNNU7+2knmn6EqlB7tMav2uVu182ABhIBga+t67eucZ1aYE8R4zh+dDce1q3rLa9aegOePXs
kRVV82kkpERTbC0grWnGiH+krf+USwZ31s1pw7zRGMmP7fnvWnEANpGshDG1+9IZ3hIlymNVY1gI
cc45lsPn1hH+TgJNWPkaEwB/AF+UtMgJqjiVhraLwqEO8gTGQ+6CvHCTkgJqdAZ32fLJK21fcsdZ
+lIm+clOTWOnz+0doCsAhSJyA68Qh44NXWA21VeJBDna3rmxLeJOnfuQXrytY3pecC7xZDbvk/Wq
D/HnnDGIpGZS78k8HhsrpAl2FHvLZNTqhMSLkW6daPhJqAUxIhyXxWao+k+u14HRZwKLzmbX4gno
+vFEu/wyIp+l1xzTtt3LzFQrd/pbF2m+HmD+E5PGJY7FFgkluXSV/9dOkIUK/8foIZ7mFiGB5eDv
aWivXokiGLXye+lyLKy+QMqGBiRFkMxcZzxJySIDVW5t5+hE2ls8mo/Jqm95RBNc1EMreU462YGu
NnW6gR9trQeTV71zmkk+3PoxOScxiw/PCFvEuCVaNlurhJV4rzQZWMhvrNiB6uSIKDXkLyNv971r
gDFiK8+1lJ37xc4amgHhwA/BAy+3Esz7zceovJeEzmi0l/Kt84dn6g+HWPJSzRqeUfzLDt2fsdl+
ppN38jEn7G3ByI65ZTd035WhjvjftRVL+pX0ui7AD/DGlf7INGFutKzgIZcNb5YRX82qe68m/VRH
IXd3lrDt0lVtYIxcxa35QVb6YYbc1UFr3Hohryn2ydptnoyVT9nQwiAJd66os3nDAIa7qYunUz+W
YsVt5wAPiLzPh6bjOqb1maf+G7ZKhEZtk1Zcq9ZS+FBwVGmI886Fd9Xi/harlI12lLEUJszEs3hc
Nf54so2gMvjtECtr71jk9sPxcEgl/nBJNfsnMgz2YDE19LJYUtS7Oo4J1Zrr0FSnCHjPGiAQcM2I
rrH+tfUYU6fMUGsz6TjOh/MDdv8rFQjFtvY5r0WT8XdalJXluo87nL9pa3wNInk8tc4RF2fwf0UW
W1qPzbqEFeKFlN2QaMr6Y2kyRWJ+AFtTvCd5c8horg/SRrByh/dysuiD9Ltw35Xhm20uSACip6Kw
vpqIp/2sUEzQTom0K/gB/vRX8ut5Fhc0lURIv9FGYHsh0oBDfph9oEmmv05Jn86eQxHYoP24M2TX
3GwxvnUaJqJvyBgCcMoAO8n/Qp85i9770Enztj1LwoWp1ranBNociviFQM26BQFlxv3GkHStRu6H
Z14Ttz2HCr4w2Xj2OJqzeJoXD0K0FTqP8cEaCFBWxic342zvevlDDu1bYa5V0ZFBmdVbrNVPEXIL
mLH0NT8cJSm7pudyPyM65D0mkL7iPh51Os/DUTtKTd+bgsxFuwTRDPw9s5p9uEwVhZLgOS5+tTEh
dwMBr99S36Ppr502dITypo9rPC9ePYb7Ons6yrg5bkh4hFjuVvcmcYlbWvYccXK9xthrvfmBNgC1
XWS7NF2yMYanthBB32VOWSfVDUmtFIkQPulpZ91nUjmH3Jqya+XY+bar+gu59te+me4VZDbkZQ9t
dPkSJVgA7EhtCmLFXPcLzVxHT7HKDS8mQypQkktugHyo6Lr2FFE9Vh7OrJ3hi16I3x+A7b0nWBJW
RhuLHV7Cv6amvShH/3KzTPG7V79Vmpq7ZAnvyRjuLa1Ba123/tEziyAaWcTmNCI+o8GSqSameWvU
BOduIbLBTVxHPB8BjhCWrl3rNkQLkE73hqOsZbQfOAdyF0MnoKiU0LjRfpH2+tbcvH0Zk7IOcFYV
Ky2RuPuzp+snN7+Q9AxrCzqhJ0LATb00zHe8JB7oT2UFjnfOMzlBvq1xI7tUfrUgy0lV7RAHxz+E
XtbVUCQbk38v1KFPuDNxdp1CAhxPZs74xwNr9KurHsugLjX34pn+h9fIc904v5yRvaHTDRxmAe4K
QFDncCIAqs16/sB08CUZARzJlKLNgGftcm10wNcAIr6PihrEVJpRUDrNVzV46jDldrwS2qmCCYsR
h4hOuxGl6/9yi/qrjrwC08gzdKyQvq6OwFolqGrNXtMm/iZh88lYRXakrf5UPl1+sb4hFp7u3MG8
hecimzmRujfhSYZcnQVdQsn7MVkIZz0+na2wsk/orGe6MfhtED6iPLnif3pp/OKMEFtjx2jfLMeH
IyYXq2hTvzcZQI6U/GMuJ1Y/6inT4ZV05Iqj47abzPNQlezYkvKUe2x3AAH/9ET/+5jIeRmhgTtA
Ki38TVXHFRtNT+D4/NRJdYgpfqMmcG7+9aP/JUjI4kJPopUFqHH0+u0w6xcmgL2CFoG27PxmaU/F
4o4+AbJJdXLW9SIocBBH+6jVv3UEdLXABoQGjAY0BQEPDg71vU9H6AAVm49JPeZBILgioITxg7vW
vbDa11TPYQqY06rJsPjT+AtGAJwSjyJUte6JuHDsxbADeBhxdzbfiDb+NKb8sbmjNkp7czJsHfpw
qqlmnZy2R/iZd5ln3fXEfk0s7MAkwRI+bNy4XC68vMdfZBj9vnb/Ti3hTjMeeexLGJ2FTaNqexOG
jkCMFMLQIVL/BASGBrFo17fYYExZXrMEskt4SXSiPUNWXH2D+9cwr7DZFYP2LwF66Zks3aOdx/F2
5Cjq1HiU6uRfVzvn0srqwLOij8Rn84ZTb6FMYCXQtwnQnjVXwqqOIow/iHa69a5gCgn8JFZNxLWY
2l1otAcjbp+UimxsA5BYk4YragnNY5iQt0cm8yeOLroKqj7/dCbvbMXkTEUWnscxfxWp5EGsA5zQ
7X5FYOZMAyX0OBgqJrqW4621hjXccl50/SjolXMLlxfDt0ltN7qz5GgPfaVuzuAek04EWZRysUn+
QwsBV1bPpOzfJ71ECR4hpGiX2qjES2k5+GTrR7cxIp76fXoJDZAHJmzHJchjkT8u2GJlPqa5erpr
2atna3fbYyXGQdN2IVyAJKXHG/oFsCdDX4nYNDd51PwhmP2Ug8s5yKOqIUXXbTqo5r4ayTHlGCH7
eK8q75U9+u++mOCfYGuzkEp84e+ryj0X0Ae02rpTrfSI6+qHcPNFt5KrclJOfYSAbGZotD7AbfH8
aVj2tpBzQLbk0+diHtB1XekGOI7ypmOgqyCecEggsucScFU/vZFvW/+sYm5OJRiVnkOdVVpI8l1A
CPS7VhyGSyEfjJJ/OWkKpPR6Hxnjnh3gydokWLfoqv9Mqh4Fpw2MEde+HLcRA+/G1bS7UZV8U8Lb
JWuDJi3eYh8OiG7cSj0lu26fst8sYp66LK7VlByGJjwhvL5rXXfzPEyngtGTOCP+tGF8CblkK7Jt
+rJBVlyvhjadMjYymwWlX/n6HQFgZybcvU16DZ2cSb6YKwiOIyZlgL1GKI1dKSLCdzwaRiCBsD9O
HQt/aKvRtTSY6vwB710J72mVuUsmb+mrRXzJbdAKGW0fnnq39ZEuJt6+CkfjmjKhswFMz5rG99ob
vuZhGhdVgO9i1xfXUfY5bNQRY8mpSnD74qrskPK6ctJX2mjePFs+Wj6iVpJe6NW6dRVMG1R/fFfs
5cRnF5kH8jqfPaaTfo7mbQFyQeDYD4wWSaWqOOBrcwXXp+QGJ6qJMy9HO8yedj0+R/XGzPHKOure
hvi9hQ/3LewhIoAwsFq7I0F+tIo03nRZf6/zcSt7/4Qwyeaf7Y6JM10SN+xMb6MNDi9PZFsbIhtL
vO/FiLqdmcn1XHV3uyiXDnKYY631p8lsbCdy0/V6txal+MJBcjQwclex9URettcQKHfVwFFcxLYJ
rU87ktwlM94i0TEHcx/gBNu7CMYN2nfTCzhgvDtdHMzs7dfpBF5vMYgPjxF0+TzXX7hbXrU0BcHT
winHKwa3V23sGNuDsr1VLcTR9REkhhoHBYVHNH2AjzSRF+v+lvqgDZd7NUbmR5bi+hK5jxd43LqW
/abnCLqw8Xl+ZhuG8EPbfekkKJZbstaH19a0jrP0i1VQTNW7U8ffdUapCsRQVtI1qI6MJ18Oh95g
5YflvFzjNqNz3S+uuaN+a2zE+5SBrQHcyOrq5rvzO4+Hc10v+GFGyhVoowxEqKNnPwNDpVHOb0Uz
HcbOCKIZTBdPe5yuIRWzhfydWITe7KK79ZC51rq/rydxUvN8kvlX5str4rQ/VIJ9IfrubdUebXfG
p48xoApdVCNlvDXdg2Uu2g4grshcLiteTgBKjALofnWrn8CKna1pEzn9H0Vb4vLoCl0fbXh6aULt
3keol7Evf+Ar2fjcsYKXnM7c6R/Bul8UPLlBZfp74hSZQ32ANsxHXAkpHy+ACp7846rxamviQlfz
l+q9eiWRf5hawc496G5lAGGPMIC2HKJuP7Kk23KD4w1L25rxMfrDQUqO0bMbczhxaI5pmQBb0zBG
ByUO6zJGusm6T68JpqzfNorIn1fo297llROd8xlqxnvoaPxbr6GcmUm0Fy1GMB1C6AXYkBRs3EQr
rbOJ+Y09tYq3HHK8IVTnhNODEeovlHXCDMXym25VMWRB7JAYtnqIGanb/Xg+tlEcFsdU8dsACobh
I/kZm7nsvwuYCA7y5N3VoE1Y7skwzXFDOMNlUrPYCUfzG2/VYWr+hCPtNwWsU+V7LK2GjimbL4uz
TstA4SnGh83E1ovySu4WPvi11OMxnvwCUZOv4BUAczS0u9UC5Zpj8dNW2h9t8N8nEUaH1PHifR7H
nE30ad6ZXnGlIeqRcKehjpgzUWhQwq1YhPYNMKahG5l50nRbzJxAvS58I1SrrdJ1llkU+hI0CySU
2xP8VTyw6AlIhN7NGKZqK9lBG90jh1sh/cQ842f+yyr5Y/YdAOTmOxtZtvAcNL2mDxox7hM5Ux6p
49yCJVhdlGAqzSKAWcIlvA61gXg2FCVCDIW+7tCCFgCOteGsDV9gUVESZk+pRTZHQdSk/78UbkPO
QXvIqvgR/cYfo/LI8LaDCIplSdMpRHSKOy3f9i4PYR5XMMooJJc0Z7igT5cvqqteHY4HGnzhlWc3
P9SMRrvE0O/WYL3xvdnHwWNb/snOvOqpYt3mtyNySFWeNNMa9+Og7SaFokg7lwZLfNrhGPc4cIWX
hvYz3NPaJ93H7yad6FsT0uOaYwhj6KxRpZbg+ebbkSCL2c+5OgKQVv2ICT+O0VevcSHy/eIeihPN
YA4cCOyyX+AmW+VBSF4+boV/bfJGo+LReZ9d/Z7Okwbzc2AZ1nrPksMkCODyMpaNy9vfZMEo5688
26Z222/LFDya69gNCwrdCjzFr8cZ7C5KjcycRvq6jriL17qOWzkpNmnfPIu4tHYuPraezQ+O7ZKS
XjOCYMsgiuBgZacmKuyNz+6ESCpmMia7w2CPGMnqBqh++Rj4C3OMAlPi1/ey8uBSLU7GnEWz0xvy
5JG0WVcpu1hnZrXcm86LITHJjHMdtMuvoFss/RSlt8fSCV/ceLoVkg2irhW0QNaQb0lo9Qe7zwnd
Od0OHADg25EC2BgfTzy3u8iwnDVHpbxW0SHU0xtYDp9wUXXs0HQ7kWzBL7BGcYgdaYV+tr1xbRnO
iMfK/eH06LKlsDr9RHF2feUv8bD46BAia4xfaVO8527+hsIrt/SfuTvV1rcJQKeUpX41ZriVbveP
YZsUjVm84JL/12jIyk2D7pMOJVoqV/lAPeCGI2jLMzY/wP6JdzJkaVdTuAHAKtC9/jlWbXMhpL6e
LOQqmwK9SS2FxZDrNuaII9AJXfXiW3G0YRtTvJIN2xc15p4yweQ5GnLZG8e7SHf/VjIfXwvqHmfe
XvA+RhugNl0WICPRzjZaDX7NebFxhrXbQlWZ/COnYmwIvHpssIaz1xKFrpIZL6RnP+rQw1IMUlrH
L9r01adeRbtM2tVRb5zmYijS28xiCX6Ndq8pfM094J1NJ3yIASYCv6bvBvwne0vUd+KPPxG7BX7s
jkrCzLVx3hNUwLk1wHm2yXg7YuEC3GIXEjwkN7RW7jfbusDMlVTvtY/JFjuRjV/TAYtckWYofzz2
fhu6eLujzbTclhP8VwdnEZsfZ7jh1eAz7OLgd8qHG6UHLPX4ayyxz+bl5J/OHzjgnmK29hm2YlCJ
pMJk6zH+EFGXC1OGp4h29GVTb4VdvZXy2nZwGAde5XU8FvtGYikvCRDOdStXXQJWDF4nZJiBZHyh
xnOYcyPHYRgHyUB/b1cp7tGtSVDVkUemNG4GLrfrZHn5WDphdByLLa3a6JnERLeFZuzHrv9AhcWp
zXMoGZvuojSWIIJ+2pr3aoXc80dZO01g62OU7Q5sdM1rLu2tVYMYn8b+VyzAN6UazpW5esQR+Usx
PbW+6oKa25iifG+F0mdsbNP5QByS2HOju0jdj2TuWTXlPECloU4sPgimJiMgKt8wAm9iMJCTSsD5
hsVO19On286niaLLRc3nf0yshD0eS3kJRIn7H5KPRWKsNLKzxUo7WZ6u/cgzuk1ttaHHJ9oasfNI
Lb8MhDE8pIkxz89y6nhH1Rxb1f4ydaQAJerP6JNrOkc6X+BEsj1NnkVLs/vHKHkDNVXCHJkgISyq
0RQWlwqz4lXgC0ZSrrDIErrqZPKW+dt67kIKikIYtoXGT1E1PKQwh4TyHue62lq6ABJR86K5UYtc
YgHQ6jsUND7nILXyfEWx43GCs7mvK4okE6PmM+FKj5qhaKeceKcx8+sT6w3NB4UD2zve+lK7ZMPS
yRzL3Yh1iVpJ64QHjvEpIljZV0Gb5OWRoNzdx0fC8BZRnqhZxIWh5SU5P4Q1EmZtzOy47FonOx/2
g4tPQTsg1L+U4fBW1zzzafi8NlWz9wzdCDSNhJdNF2OCe5WIMICmkguKPgcYKylU/05XBr3F+d+2
2iVJ9Tu3dASzxNv75kQmgPdf+Bn2Od8ZdkAO32pb3C3FP2MW59haYnxk2aySeyttFMggJDfTxn+b
zdZ+RgOOKY9PzjxsWsaF8zi5r5nMkKDjY74IlANFVm7C4ouZaT+FGUkqnfBGWc8Hk8PXZsDVt01l
oX20vX+j8ekzSbBJ9VG1A7PCSr0/ThWIT+LAYZimgfPtufC9x85cj5KgchZvK7gj4H1poqvSvcfw
BVnNP1SalwO00x5RQ3iq7vxHPeIHIVDCXq9Rt6HQhiuEFeLvWLdb4D6apZM1oUp5U8/XPKaxDbKW
tRrC9qIPsDtqrA7IH/9Cyu6Z9GrXZGeUsaQy0qOLpfJOtvSl7ELs9c5+Uj1gfLPLWHHhA5WN2jP0
ZauisxerPk5iMUXNttXC6Kx3D8Npu1NmO//GoVpiDx9DONXcBqffXUtkJOF0aoogLrxjr/XHJfO6
FYRziR7hpPZz7Tqm0y3lucQ6wUt2yy028OxcnZI2/hhKnIwTCu2oyb81Z186LfA0UYSRXQaTTDCy
3cZg1PZr1L06gb4mK6tam5O7GwwWskXKOpiqo6Pye+3geJdBxKRwLPQoFonq6JitsyNmcjTAha29
BZulLQCLodTQ2ut+72pNjU5PxkTDr8GuOTxy9Fu4yFI/e1F0jNUAZq/rqXgwnK8OMymUKDt5bczt
zC+zGwf3fy/yu6JngrW2depMdVHGM8E0dlfJbD1clhWdObFPFcZrxiztGzbbLHB7G8QUPiMJmnul
aX/HGhxgpfcS0ov/0yDKbdxa6w4DiwM1YvHS1SNvw08Y5l7QZPIF3l+FSiHglk8ZVrSRCx+C4ipP
Y/Neple0d2rfaq25t9Dig8rv04ffuVHglvzUU5pgU+Z+0oQlYcbBWIhHXXYRFsYvbcobCj4t75AQ
FDq0QmGiqPHv5K7b7E2t888zy5YdXtx56w2JvpJmqvMnrWVYqIpD5nxO9EJY2A6YHdpX4CHjpTVq
YEjkh36FIkfXIB+2rueRZGvda3tzBiRnza+RxlqdIxoOF/a/lUs6KS+JOuH9bczuM2IfM5medZiz
anFBlC9+yemrbwawmOglm3Iit9YpovN/SisSx9kCyOeZr13uYUt2P31PEfaml3dTuS5VpUk4nssO
N6s/129+VARD7pa3Ea15FWOyObgdidjYPU46EZ9S9GJbDBD7fXHDLoiPklkKf3ZEuNhS7eP/L3yk
VqMUhO50ioDIvaQPpYojt/BL7AtxGMtj3Rb540kGs3qYjM/3JH008lcYtuFdr0eYc6G6O1NKimQC
QevjBQVV7t6rqvHvElDWbLXeSyQd7yWOsEeWnt4edKVvU7y6lyj1YcvXyb6x4f6EWrjz2cO+OE07
3OduDDzfqoMoH1Ck0RfWEVmlAOcfDzNWb2Pl9nvKWkgBCH4f4Xx327xtEBBiqg0TN9s40Ba3ZbL8
LysKPQwFDO++lRxlMrT3Ml/3RpoA74rS367Ur01hV2vEsOIZcmsYhHd2EolNh9dmR2UivQ6O/hts
GERQrcYBn4ozAfXpaJN6lRVCTlx+J2b0q48sTIgGnuJk+K7tyNm69Qj4IHao3IWGzb0EdhOTBx+2
ETpHNML/LSIAuhYO9HP+ES64jrSAIV0JIEjEZjsLnGQzZyKQ3cVx3W5jqm7JIOfWiWMs53EFWypi
TV50MlispRofYOG230LN+6HtAm5GzsrTORgXXbKLIwIt4EyQt2QWX8FfRFdk7j02LPAbdf5L0Yx7
MHPrCUPkUhRYVb7nbtpnODGueieOHt2Exz6EwajbTr4FfNZeVFePa5JK9ELMxcZ3o9eClrId4MWt
mRYelSR885HENeEZtWkq4roWs40z+QXgC/djWeRc2wp1QKd5bEsNW6AbyTWhTScgxaOAT6ZcZkZH
xmXxTzjdv2hseKsJSJI7xN9nGV2/jSpGmjDUXzMOxz8JYap6nMVXj6dRuTmQZYjOv2IbGMRQUWRW
BM6UmIBBvvw5zQ78O5xueViE3iBuFFJWm8bo6EI1vX9NiZSkN/1fVbSEtzSGEj3vL878p/YvGXr3
1uW8hIfW4N2tY2YwZvFE35WNvpecTAanNHe5iPa5Dcmi7JkWCfaPxxlX6zHO1GIyZ5HryaRF2qVz
CWoNoLc8414xsc1lf/zMm7HcxhMZn8qU4TaP1WWINHvvlBCQOD6yRLb0pZaHpKz9GuaFyyxFV2lF
w2LgVKXaSBRvWODJOxc2PkAaJQYtV4RyZgvDNmlUD998sHzTLb/E6+zJ7rUAwQ1IklObNKUKNFow
d3MjAg+0amDZf9t5oKXTwwJJ/9hfy8EFbs7qK4JcvUmVxACmhW6Q5dleVNrV4j71ezJLnAShaAgT
WIExFx2GpqjdIxy9+kajnkSCtjhVu62xSG7dqNZ94TtrIct025iW+wFWM/AHWAdjpPBXlL+9EqOc
g8qVpJa6N/XYHkDbTTjfAzPFQGhJUd/8OITeZ5j/TC18QePCMIRWcym7CiYjVEiuD45CSW+98PhJ
tnkC25HBMigxtIS2Jo+kmg4q8X6Htg+0rqjueukkd/6aJVrMeovIawYxdRVDL9paPWlAJ4uCGPlg
Zei6iR2YPBiK/hAUJVjioit/VQYBOmKegR7zya+oJTE5eJAz8a/Ujyf7Sib2HqfXCQSOcdSWL5n3
bkt7oEqN5VMbjsUpFPrbLBnFuiZkNWmOhzpPPpJhJMzp1ezFGWUFJ1jWXgNsYQwFPBvI+8jGqzaQ
9dWdAxZQGV2vdzptCc1brmz9avoy3fcOIrlTVhHNEvGPYktCRMjDFwPVIC39b5s0hNqEPk2ZPKLj
AIc3GVT855K4uYCGr3vmfCLpO+9nmRwi2TEC+QMKPCZo+YgAj8C5d+XRSDCssVacQ3WdQg1ISjM/
xx0lW7fBNjXsvoVNPjl/tnbyz8743f16rK5qSQE55e+CFeY9Ep5G/4zzXopsOrCeYCaLh02cxzvV
dWSryzPeHFSyVsyr2nANCo0MhPdGfzZuwn3Flw8BJGfFTGvu2aCMxIf8jrNUXqrpaqYjvOxx4INa
+ezZqMj7XZUmlGlOjatw6iDO+XrIyV4sW1hc8IVBWNYfreusrHlXh5heoDaxP+YRxOOm+eSxSQFa
1Kk3z6wIcDgjXbYYv/IEuBnt1k1gQC/n9s2OV5U6n0TZv0gfGTgxteS7HcK1Zt8bW5v+ehiTWtaP
L3AI9hE24k3c6MbFL54EtMptNc93nmVnbA4WtkuwQFl8yBO9CmyzwEASQ48YyhTISPU0ImCXnQjB
sI7qw42gRLj+wFEomS7syd+hP1NWAs3HhYzFauwbX6l/Mqv0gCI1r53ZPVCGlwRAwyfy4qyD5Dzj
5SGpanT+tCl7WmLg1a6aJpuO2JlzEOfHMa2+YKCzgUwlaaKeAINO4aoarLuRdf/y0W42woo5gs4A
mmFDh3ZL4HnwDn5RfDP7ZgAneJXH/CpH6QWRp6Ef9BiSWBZhAXBEuBc8cBNX0mZA1DQQKX8ZefJp
KpcxaZ6RhNL8zFR1aic+BQMkAK9DGVVJKY7EriLgybS2qa9wbtVamA4+Gheq7swxJAY86ugPL3xr
IxckvJVN3ATKY5Po5oNxk03OIXd+VBdfrBQpU6IeYmMKmHM3sQjPKFUkI0gkrVK/cB7wH8qNotYP
ZaN9hZa2sK8FB6D/8z8WIngEwxEHDHl7DDBhy1kn4g6IX5/prDZvKK/3Ppf32srbR231b1GZzweL
oQzDJu5ezcGsXmmB2bJJyk7F3Mk9VIAzToEtJ9x63Q06raFixMuKOYxQy6UaCFmEsaXdBdMpKYHI
TM0ngBbziTDwNVvErYHV7krA6mvDLIBGqPlMUJmhBC3tIHTaHSsPV0sEO7zABf2am+BPl/pLDPAI
vSGpZLukH90iDI9c+TKl+lEkRbvNSnHtOWh2feRB5sBq7831JtPzTwj2xl7MIMSR0zJUGobqT8Zu
WPCa9ksLh0ft1Q93YTxxatrLNj1RfyiCBr/R1vJZI8xGBAM+PUqzNEksU7VJMQcmY+7UFpv1suyi
HSvZrzziD0PcvRjd9Eu0mKQtu/WQGfIHTwoDYj7PjSi1fw+5ERLar94mMXw5ES2Q5Qgyp2iY4rGF
WrnX72xmTmPIXmEDA5YyiPhplr32DAyXNvtLKsbRsPq8DNIKYxIG4V2vUeFQGKjmKp4SbHwTNITI
PuvFLdVUdgBeBjAGYWeX0WKArdmHOAB8ZNB5LexwThDe6Kkr9WLNB8+7VgieHkT0bZ2qf5ljcSe0
h2pX5xbcO1Pek+TfLLs6wJlXrfOGjwgTFV+s7t2A7Rg0Sn/rSsPd+qb2f2vpvZrLN/gu03Yyk4cw
wSR1FXb7sUaqiLw0QPKGHxAubCSUsa0AlxPAtDujJP6ZIBlnPM20LuLEQfhCTPmZNppXsuQObW3G
t2lp5rb609kmGfTYHJ8xH8IwFzLo+IFl+BNVWDJDAoxS0YFYNN+9gS0SEzANhSI+izCecUEbxQ7k
FnGHsi220XemZu8hMyuQ6ZzeJp4qKw3FZIPofvVFGbG2vHWuNLdUXf7SW1YD3FZdbDfQtSROz6gh
oaQtTmEabHprLnZWjesKFh5r4lQArlKQhAqPAEpfsC5qxw4tOvlLGIELpt05tpm+DwKFOuqABthz
9+qqhnKNnhipGCuUVRsx3umKp4iT8zC59qUtjZ1r9xcDMPxaNLyPSomzr2f9LjSJrVfV99yTGG9H
Azpm/Rdi2A0LNL2RQ62CNte241BGh5o0uqX8kEQlYjuFkETtE85MsHqfJjD7QyarU5b39VoU96bF
hOj+x955LMexZVn2V9pq3J7m6roY9CS0QACBIAASmLiRIOBaa//6Xic6O7PMalDW857AQPHIRwiP
e89Ze21rIg+PvzUMA3M3askuyQkA2f3EG7wjklyxqbtjDepwtRm8cdNgAmIDVrwiRN/OTPTXLrya
ZgKMgXgfugYNmm8EWyT765pjXOLy4pC4/VlpdcZfmN6GCO520asnuUJxIFo7Gs4HdLy3gtAS/rT4
1hZQydP0G0BNI/uCOKyPARMcjwuZ3qg9tQ36DxStu8HOTw8+vUo4yPBGeO6bze0aApuzf0ehVsk2
Qk7chYUqzxmX46jIeLN0R0beBDxw882Ed8/0pu8fqhyf+8Sej0GYHgp0phzHmHqDpa8LcmldR1pn
cUh5+vQRhAGRwkaPPgYqjWOchzsOMozNZibBDBMZi6WZvYvy6clWmE7LsF6nthlv/Cj+1eVA7glD
7t6UZi7WyDr/MLhPEml6yIcLppsduO5vVVqQjuvnR4vAo5wVzKjCt3Hpy4ZeRCv/MdZwpyhystUa
aBMaXGeXkObhn4yOlk2SEmszAZrYiO1pMRuZii3XBcE5rmCaIrzqV6hyPNljQXgyeO6K6siQMjlM
nf5QzilIzmyuNRZsW73UcxBxaD52AmynldqFc0WsmYMNLwFETDEIeBSUyK7J3vel+0vZAR0JfEFu
EsP51nPfPywGvag2AnnNZUCmcliErAlY31SJvsXhdsQ6Q6trzjM/6nm9NNxy706My4ok8am7KVfk
OQF/q0gE4tyRkpwwqNbVO0MiJkvC3xhwE2gTSoazJv9IKKFdDbZx883inQAmSXyRg8b1cKVhjww/
KCoFuPwmZyHhx26UyYFG1w002qatKbxBdHWYGmbGvcXxdc5OZvNeUY+NA8XcNSSMqiV7wXm8azGD
DS6pWI5JBvVuaf8UukoT4nE93IaMASe6BBJcOZ+tsm5AoahQG2pKIRGNojkeGV1hx15pdeRwiE6e
kyRRm6oRIglKkMU6+V1ixQ+9wfSNk/KyNxRbC9a723qyXxRT6LWhZwGrlOxXXdlvthmRLl7QBtFv
Fo4SK6GEYw4ql7ue8xe6e9zHeKF4cBG3rQoPOYkFTWx6hI7d2YRMnRr9xE6IZ6iKLvUEcsnLxMbW
UYxMSaifCRg0tV4fI/TdG72oX/PK5q4FYOlG1itKNL46542vzWsHLHOdJRZolxuhC4/hYnHJ1NIi
UE69d+pT6xtB6qksK+QYMyS6Y/OFIBH7IR2b9eQ0C2wOFqfwj92gO4gW/5ObSbDT6+It47WRVUHL
lUwrYnYZ4KgA0T30wHRbojE5c6njjRv+oi9N36n+MzM9rhVhwQE6zJ8sQpTr9jwVdJywUNc3FPM6
rIP892Uc1OX+xhjUrlKTdmiG7EwBL+qQAEvZPDqMl1qSIPwyu6wneT1dcRLbSxyYgqLLlEUXPEDW
vo75Jp3DeteHxo9Iw9htofO2vWde7OJ9MaUX1dUHpUFX6AHqRrPhSrq4f2sPi3rGXKNgtb/2hvFl
YTrObKY/+QDXzBr4/nQFqbQYjE9Gn5/bLNurBUWdWlLogc49upPtHxe4dL0OibtN5M6DhRlUk/r5
lvUcdquA6/kcDZwtis+pYGJV8FRMauebRN1ngVWyUVyTjLl+4l/fUw+pYarxHzKHUuXCs5NdOYeH
qKZAkpUwnym+pn2uVNBif3xL55BtIUxtPKpf7CICEhg+a+Jpe2pqOMrWJzRJX8pV/o+WJk1kmlMQ
ULtRZO3OcJC0z3TvDc0cvPCbZQsZRcfFd3+iVPNPEHPo14b0WltVt+uGh4ouj60qZji1wbwN6XJK
iSrh2SWMaee7BOF2N58WUsyOPcanyPzIF1pi06bMtoMPp1aM07MZBQTMezdgpEI1q12WfCjbxd6G
8ZxDeFdoLOLAPt/fcJhT51qbOQFaxNXHAd/S/Req+eq04Xh2o4+CAolgazFrPBHuqKzD/V2M8M0h
XNQOlID/T6V/9MppoTMi43x/o8bln++RP/nne03CgHsVuoW+1z1ZBJKMYFFjdG57XuSNXc3t+f5D
SpVmn+oGfnz/lSBRlA3rhJIxXhmnMs/MUzcxJSfRyrv3n+Q5ZZ5My6J+jhpIGn280/0NKhPWx06S
m6xq2SYL0r2jaPtzzonpE72CBhsv9zfTBHYJFMCPrf5Yh6P3QHfJBJk4s/cy9Ie+SXk1u7+pbN6b
fapE0+bUwbVc2FZxuyFqu6GGg9PEv/7YJl9+oWnOD0r+sH//vNm/lU2WPbMxaKzuxiNgZtESIrs1
uWLb2hw9KCsf37ghvFUVvrGUwMxEWOZpmNIlP6k0jS5mHZ5dX9PIGSrvQ5+mh84NuWyYUB1oMMIv
YhpIeIeI56uW0COVJu4T/2vhgZEmmqmsjh6G/ongWoqSMq6OFG8tT2ZBygvhsnrvmvKMz9X6clJW
TlRNvYNHRCS3l/4pNcD1QySwBBPs6Fx4enuMkyimXqP953v3nwvl5+7vAWRd21IRE4bsfMN3sisV
/xK7zesNBi/tNDjQ2sydrNf7Dy08tWxITPNVFSRV7r96/2HfdTT3Zs+LS7VLaQ/2dUpse6sCyD8Y
3mlXDWo+hQaGCrO1+Wjmsb4z+MBeEx7y/RSS9bKKX701p0+G5XGlVhFZWPz9gaf7Pxu//06KLP3b
KX17ZgTBxxzNyTNPI4wyGgBLCV9WGUZz9EYSLl2vvZSxavcqYzQe+p515u6x9vUUI0nt1FxwDXpf
IuOqNa1x/T/voTpsnJpObTNoN5Rb2Lcgnubz1M1/7z9aFhK1HFscUiPem6Hs8rGhA/rFqEu+bRLb
O3lRre9VrTDdkDi6NLx2hUHTXe9vLILeiLyd9rRk0ucCZM66Ln/JvO53QZk9v50fcTAIt/ag9B3K
tX3gL9WLP0/I0SyteazTvP6xKHVpUjN91zyDM4RvvI1poa1jog3vnXiLOJ/+VNyiT0wOPNrmNefd
T8pXGsbmW9wt5gU7VAYLO7pL8DEO4YEDu8lNSQt23pJiawiHP+xJsP9ak8dVedT31my6fHeibENb
0G1aEuK/Yo1PdwfRXc74dOeF3YanmnBnal0KzDbHrLC4d2Yz3eeMIvLcqfetubiXiJynVym/Xetk
lmNe11NUzruxLPxHC4c1yEVq73n1XWL+7Js0KJnRvGlttz7c1fT/3+H/Mldf/+s/PkWT1sy3L5bK
xX/8j6+ii7tZPPeGa/23Dv//8vv/afBX/6Bui8itpxu6qSzf+L8Gf/0fnEtM2/d9FIKWqbhO/Uvh
b1r/UKbSLd2w0Lp5/Nf/Uvgbxj8c3/E53Jimqyvd9f7fFP4GdQT/WeHPLtXmyu05HqtJB307FQPV
5+9bXIQt//L/uagSFBzUP8bOVWkIT8qQgnfyZj+Zc2JybvLs6pjvhW7768hwq8euoFu6mvIvlZe3
UibLk8yYM4bN+cFn8LzIBNqWWTS5Vb5xj4XMqCOZVneMrUWOKjNsmWajOTli1V0YnjHprmXmrVk5
rwb6HK+7B3NkPNFLJwx6rw6vR0NdtQP526XBqZV5+sJg3ZUJ+yizdkum7oXM39P21QBHlqk8EcuE
sDGT+kRm9vDLJMTtXNsYpY4hCSsL9y1CuKNKmgNhkCdOu79qCj7JgJvBpWAWYYbWa8RL/1m5/Nsd
2SDk3k9C/sYpkLVCypKhlm2Dkr1DaGiPAdnKQ81KAldxfW5lS1GzrihZW1AWRjxINhmx7DRM2W7E
sudQsvFQrD66GQlnxZxqNUEGYfP/snvU8Hg60muXN1cUJ9xsluAdzuAYYJo5hdK1k9Bh07vV2jKi
dDfomIZqqIyILrGV3XGey9wZ5iuYKMTKohcUZNbXlGnbUUXNE63zBHHsfALC+JtOqjtqFHFit8mZ
VAHSpOZ7ZrBRVg28fE0+Rx9z75c79OkuCZnYUEAEdQgAQHdpz4013EeD3XARHF/QFHYHkJGey6ja
Vh4CPj5X9g78O3pnQf0UTflhKZAK6B0JWV6PkWsX/R9bJyyhteZfLwAzp5bGfiyrL4xu85b/fMtd
0t87M1mKhB35qgHe21jN0L9oQ/LC8giNR85OBZVQsskNBisl16vHBMaDpyOISZMRJ1L4poau2VBo
OW8LwxnWfTPxyM1fU5ulViJbwUT2g2y1NrzeOIdetRdGeuQPMq84Ba5VkhQ1b6MN9MdkocHyLfvH
lEVkW6HDqHgtXMeypdRlX6nJ5rKSHWYh28yCtaadjhhr02E72gbB733QpONpTOfoSPKYixy70Sop
7N1cPNbZb4IOw6VIQIG0tOcc4w1/9Sj7BrH4ahl7PiKWqza97VpPUUltERns02S22THx/tSk1S58
9EPCbx281opcsPlWmIyjG2YocGz2HwsqcVJB9B1kmL9kIUdWF/5bEQikxqIlaoR1g1veV6hjIjEr
v2c3lW0UM/0VA/5yqw/EXRUMi5/ru8kJZyQMDYGhPPg15xmiv8Rfs6mOiRWGLWOD/pCmOuvzkMGm
08R4Sod6r6LkBVptA85HLjAgNJlUfgdETfA6mRrmUnMCPxqq05TV2aPlLAdEloWb7J0pesxr50ZT
D6t4vXwzQ/70yucvlp29j0rqcfF7ahaTmmmcQW5h6aO9IYv+QTb+bP5Zq3efAbkYiACyGIiFBBKA
BmrgmVe14AOGgARKkIKI7ylBDPqIi0jQkevyaW9uFSWqulufzY+Sg8NDk3ASg/jjohrxHc5Uft6i
6ER9onmcbwVycAR3AKtwdvH4mUT0MvSCRABUv2UW7sUu2BljcHWZrZ5YuTxo8cycZJqrQ15b7ykZ
gZXpThTL5yV/VR8gjSFDX8XljUkRgxbfIFLYA23o7GxHlHSQOxAn2YnmJAAPhMPeKqzIiMym6e0s
K98YE5qgYOanzL3e+Z8txMiU85XaRcnIrRyfnvwTyh44p8YYhWLM0Mj3gZ/McChKgBRP0BQfRqUR
WAVfYnLQEoKNArIsEC2cq7tjKJCLFoG7zAK+RBAwpaAwCOpcFm8wjILJqBlgxoecWQSh8QWmaeK3
OH02BLFBqlQ9P1cC3ozlKRQQh9nQpYbMSQXRiQTWIYCj7z34nUVonvubQuAeQzAfXhmAPaynXACg
QlCgSaCgRPAgp2c3AS40Cjg0CELkwRLhx69fC+gi5nhgRgIchYIekdDmZQIaqV982t3US8HTlaiE
dar83zy8msdQ7SKdrhBSvuYWNTRq17T5oaX0gjlxpo6cQtcNPBSbfCDlLkDV32NqBZnCS83HKnDh
P5cXA6qqEbyqEtAqEOSKAQVBEcGwWgGyKBCcYBmAtCzGA5MbvafORy8Qlys4F4ZTBoyCeKUCe82C
fSGfYsYgKJgjUFgreBhOfus4CDIWCDxmCkY2CFDWCVrWCGRG3TNrSLAzoIqC1R8oWilQWit4mi+g
2iLIWpE+ZoKwaSbrTxeqrRa8rRTQzRLkrYF98wWC4wv+wxEsToePG8KjI7hcI+BcC0GHnyXejwLV
ldB1BPBMQsQAd4Wgd4iVU1Y//ZUJmPHSwec5cHpQzvZzLOhebdw6SD4Loq8WtE/5yc9RYL9ZsD96
HifBADsBApWggSaMIJ4X/5sXNmSq4IOZgIQ+RKGooNaJQIaO4IYd3OEgAGIgKKIrUOIEe8PmpDkp
ARYTk/dIm/ItOOF0IDxptbZ2tOEYF4eb3mg7OKk8bz/jEFnzTCACWrCZn8QRA2GzCen1UZ6bXZqK
qVzsmvbGN7K/TpJubGRmKw3rSOoPDQcSs9wGIw7WtmlYl0U0nMXRU7aMlGe2Kc+GFr2RO04nLDck
yu0tna+mQfdjtOjvNmrDzZS9j4KGpjCiusCiS//cCjyKt415iQCluaClfEchyovBTTPhTgVAdQCN
N3l85KbJgtFPf3Dp93AWnkpW5qTavHiLeS6Pih+MRL/GwKhOqWu+hdZw4ZNvr8zJJvPhP8YRsJkr
6c7F4vtlZkPJ9euV9er0yMereQIJ4Jk8A3oHyn+2senxKnEzIvCZLNeOKRTZ2m/IHHEW6tD2r/qK
LMYynfzSWrfOFKzm7wCJL6HZDMp9uWTwTUZY73to4MIIvU1YOx9Vpz21vq79GpPIJrpDJWKp9KNq
acGYk2E4W6nGNwSMQt3wGpFBIVeMuaawuPrKf6mCPn8gtmPPAZt5CDy2serWGtqr5bf9mpn6ZcwA
gclF7kLBn43iwRIcuoKLHuCj0UuNe8IQM/dV4OmoMf6Uo8+HG6w6TlCBVPtMaGvBrhcBsHNBsWOB
slPBs0sBtW3C0wJuu4JwN1V74JT9WAncXUB5R9DehXYM9eEyCQQ+tPqK/vWTJXg4ggsEJIKMhwKP
F1DkHi/QTxFceSuAeV9tcwHOA0HPOxj08Q6jC5aewqd7sXaZBFgPBF1fBGIP4KJqodrncB8K5h4L
8M6kCGerQPAlzxOe4CxCAETAQ8ZTK8i8I9PisJbsgQD1oaD1Pog9pL0uyH0h8P0gGH4lQH7q42UB
0E+E1IfYNwXdLwXin2SIB9UfC94fCOivC/Ifu78nD1hAJwuQAEbwukw8QHvXiu6jt/XiOBnDW5fr
nKuc2mTrRqO3a87PiYQN0Io96xI/aCWI0EskIZZwAte894K0gi+xhVACDJRhdajYCDUsEm8YyDlM
EnhwSD4sJCA6iUJEEopwJR5BBJlaColMhBKeiEhRLPc4hQQrTBIWFUkLrLBMdk3nF880liISx6gk
XiYBDXO+hRLYmEluoN1AGEtWwHGnN0vCHcRxdlSNm4+RBD8CiYDU9r4hESIxHgR+7M+oal3FEhtJ
yY9E9yCJN/3KSZYsEjFxJGxSkjqpJX4SSxDFc4mkWBJOsSWm4t4DKz3RlZgMSyRhFl9iLTn5FleC
LoFEXjoJv8w1MRi7M990Cnk2mVceRp+FeCuhmSJ+NMnQeBKmySVWE0nAhlQK0RD5/En4ZpqTEQ+r
fZjJ5VBi8Au9N8fwisgO9OXeIcOjnPq5lVAPWz7SFeNT65x0Mj+thH+yZnhlIdKfvNGwAIfKb5uk
kE5iKNPYVSHq4GNR/awkVBRLvIjwMxIpiRyZ9MO0ZJC0jjASgkoEJ4k3r1tfUwSUuPqNZKxWVl58
j2Z7HWdSfY23V15EQlciT72En+iVZjlOHgo3MRc/iUgtEpZKJTa1kJ9qyFFNEqhCe1Q7rOtqklal
RK5cCV814cz+C9FA1CMtnfOzI0Et8lbjepDwFl/TVLWGBLpmkl18z3bQia1NJZY6dvM8vYxN8Nfo
4z0gPs8Npx0OiZ3zeUyyA8+y4kUZebhxeL786K2WLJJf+LzuA4t2HuV6CVpliWfCnbQXXZtuRUaS
zfJ4jQQrwyEV8bQqjt3IIdfWtWFT2+TKc90sdyy8gkMa9zco3i+6T8ofLA5+uFw4Kt/e1wR4H2sw
Ka1qkW/Z7l4N9HCAG77qVvUzaZTxVmeYQo3a5ODUZpy0EvOsjeJK3rht8G1TeItpf1rje+WQ0+Hq
7ugdMt10FygdET2v05Hp44aCXICeOCIdGjsISsPtKTtH3Vv1trG3XeLB8bjnhWS42o4zHGkKowxa
tR7790RWeMtTGEYvWqGoc0/xw1fWTBsaAo3JIoLS2bH7w+nJmekzy0/wgzXigfjczhaxi9Hm5Zk0
pCGxSKeh8ZN7lLHUz2D+mMv15dEmpHl0eo35QILnDkvSppuj/Ew1VLN1RK+cz222dtMCRIiT79IO
Nnxme+Pqsalzx93UPtYaM+TayuNYP45xdU2zgYHE6NjbQc868gaUAaSdPmBm3xmmQRWy/BMS4ncZ
r1icsZcD7qSb0mhzRnKuUXVgXvXB+9nOhnb2gyh4zDHYxfmQkzVlDrFYC0m1MTU3U10TIwjyQ2Q2
XPWygHVpy/lKZbjjMheIz5qQ0Zd7KvKoKlfYmvKAvamJs3rXePnPbIl+NxKqbUnXao3u7RO17EsJ
3sYpixnfAXYewvnArL88x+Uy8VXaSxPOIws5SQ0T5m21Z3azr4NuXvM8jFDdDd/JiBlOkQNmg/Zy
v4zf36SLyzBqBCYIluoBZFTtFYniouNTBeyGyTeJ91VWIecxNnNcf/Nn5y748P1vu7+BpFOcBAkv
R6SYS/mP9J4kYq5jYqkl7DxI7NmSALQJXruF+E23tcSjUaZXl1Yi07GEpxk1H3SJU4/kqjWHfLX5
kywV+ECf/IrIX9NaYz5kJLLpL3wWSwe3j51FYpsjIr5QCXGDog7nVoLdwBPDjv2wBL5dkt9UwvOy
RBZ8kFB43xIPB0ug5kUi462Ex+OSFDlpcoNUeSbxciwJMBISOad+lxwtKfSWNDpZ1W86LDm8kVNv
+O4HhSK6XiVvkUTZJ2OVAL2tJgm51xJ3DyT4HpKANyQKf3/DxRams977E3H5qf3tk55fJEbPGn49
yqurbhKxX8ja8xfAjhK+p+lv30gcv5Fg/iQR/aQhrE9fwIl1E61P5PgtCfSHEu3n1J9tLdL+QGr9
kW8nHAB0DV9dkQLQ+EsqNdoZoguIRRxQYxAYpNBElAJJ47+6OAZ8XANFj0Ypgjan/Df0P3pRErAw
3BEPkX70cecB7HKpE4WBzVaXZyM8Cu1ZSNIwHZgOtWER7gNTO4+YELx2RCZ5txyJJmESXwLehCFb
PgoRKdgYFVq5vOMrlKhDhnHBxrzgYGAoMDE0GBkgW9I9IMpp8kCL1fyI8O9gcdXdUjP8VmB1CGwW
d7aIHthm+En43YsAosEEoTBCMInG5BpugSXQ0g2/FTua3HmYI/NcCSJSdBgzSamRIgyZ5iCdiA13
1fTPAy6Kki0JyUn0FDaeCq7cp9SjfAh/xRA23/S0PUb5HyiMs5Ors86QylLT2kjHp1g0GBE+jBQv
xmRwaqfXAeoWRzVE/lHHoTHg0phdSjRwa/T4NUW1EU8NYGYQP3hYOJyxfWqgxjg/9gfotV0mvg6+
YCH5DbQNqDyUoe1yR8cnQk5GYxfJIac+VCIAwSz96frNz4tFjhJ2yD6FY/CYYg2B7Gee9Idac8Lq
SEWkrMLAMuLZ6tXAOsLM2Sel1eK3YDShj5jsuMJM9fCUi7LEI/KC0jOM6JW2YtRV9FichsHHgEA3
hCVR7V4UKDouFNfMf5dG/TLjSIEvpnvymfA3kZaanTY8UF7QcAHXRYvFuQ5m2L3B5VzscYnmUmQ4
ikdTNTDCyKNz4gAA1qJtyXjdmpVmS2HSzcTsAlx8skvCHqJ88ZkUp4Qlc1wwSBKpfyohhblLG9hi
9LCHYYle5okP3hiALPXkUcII0y8YqtnHcPHLn0QUNAkumgYnTZ9O1zGrIgZlp9L1mGJ0s7UZGIPO
IrTBOAIFaFzZwL/MzSsX3lsRUlDNcnwQIU7KSARuorqUDDJWyuJpIfmvrcusZqmKZbfk+pOD9sMc
rCMb/o+Qy/lS8QDFCZrg5LFw86iU+YaTPjP7fupE3tNh8dE4GpdYfSoMK4Hfcs8x1MM4tZd6jKM1
D0xUQOPyx8INFLUubXk4rEUaFIs+yIDITcv+J62R+0gEQzjRGa6spzzuVqXemQB1mKjKmc8OirpH
mg8oGMNYZNj1MYbaDHEdEe+rjb2J3WgWzVHCKp4HK9ntRufU7iTM06w9m5ErK+dVldlogRb93GJP
ak1XchMcmR0dDPdH0LAfWBBD4qis561LcUgdQUZG4QPZo6PnlY8erwLqTdesc4G/KZmtJ4NzT9tW
ryOE5CiiJ5M1kIf5KRIFVIILKuLiXCLMtrGwGqn9UXDKYKaAPyps5oMRtYdWxFK0wf0drfS5EuWU
h3vKQiUqKqokHvbcQKRwB+soXT44q/C0fKcMTNYTg7+kohu6RW+FjcMT2xXWqyCpNsBAHwsP7Upj
GjobH5NosjgEjFsLc1bNwVbHqhhh1Ioxa9kYtsLGviZRCWHkP0SZxolBRrzdSP80IBSOrhpXF98L
B8JHMyKKadpynL9ksH2bpNZICYfMVhLz1s/9b0445sYTHVglYrDCWKaVkdFqaC/Ju0F7LKjZNche
UG1fQxwr68RfWaHGXcDBOpard18sZNjIotrcg9Br7XPYI+X0DQLVDKjp2ZxEZRaXw88Ut1mK42zU
vVOV0tqkjYAAWNC4KD2Z1oRAirYiCs7GVQDc1mNOczCoFZjUkrlmb8djBMNaWgeo5ZAQ6Rm1Dboa
iM1IAzfDwpHVeeKjihRhW1wHuLfKD3dwSKG0iMf7nKc+L5+o3nqRvtnY30KbzR02uD4djiTGWNJH
1IxxStEy99rq+OMof4iN+BPtPhs7VoMDkO+McW7sxOuPg87FRUcfIbNbvl5RSnwpbHUjd36PL9m6
2HsDkW6cdk0Vf6NdHfgWDTDe2Ro1zfqCAg8XXsqTNS4fe1HkNYTgQQcfTHHnoSxKSLHYOPXkkdwh
8W6cjPS4QYORjf/cqb+c1h/oHAvZgSDoi5j2kBZkeKs3PDBr90W5DtNpY++UE3Vohfsgz2oX718a
+68OHkA2Gd9aor4ry34tRRTIZWxvtLoAcrcEfUDqDeYaO8CmE8lgpPMAhqm/8JX/UnF64PwL2l5t
wHq3sfWcFdTLuLM+UG9wVWM5rDF7cbLjGw/a+8Ww6InAeeiFhyV90I1yS4cMjdRTSu/KRGEk7jLn
3VrykvP6cpjEpChGxZy5UEFAz436QfL8n4TAv9xhn00/pqk++uBNYMT6zWhapJgcFoja/OEl/9XN
2mLV2NF6zDiEQPMyqkT5yGSXOT0SyB4ZJGlaPpTzy2TdSPLU60WskQ0nOA+NpB/jk2SfQqKS63LV
F6TWOBq7JlLsMHukknNFLp0Ame48JFX50YuvMhZzJQhveUJ8huIuBHEPMv8pR3TpPzhIL1uxX3ac
QInE/my05vcifswZUWaCMBPjBts99TFmC0uhbh216dHoBk4Jdf6cIKZeExOcaZr58P/MuEzJZToI
gPJnc2q7Uxa4h1gZ7uP9TSGgMA3r59FxfShZZsiGRm0YVshsjwWU9GkQoywC5lzHWJvP/cDzGH2w
4T/e3wRSa8SWf282hFkHY972HY9t4lT26mUcAmfneKrYLH3hbIjUBwiqnDbfMcQwupYrCis34j1z
iv/xm3mGewl6xZM6Y00Zeo8DsMtce5farb3H0CdikNsoYsfoWFU5lU3sHnq8oKsceGQXFN2+ahtQ
mkGvt/gHURvkP42QqCij+5WG5WtHWufPPHjmOak4HuRaWaxzAwXM7Mw7p7SMhzIVErkCiGJUB9+J
GdDLGAOicqyPnEoQCQGN7eZMPrUoZUlJ0Q6Kaq0gEcseYEgNwcBXijjJEy5EBhkz1RWpWf4hhVUd
irg6mGaNH4+FXYIBt58Ioboze2kz5D7ZWGvlqfAALd7tqpLlS1sHsvnUbl7zFUbLV+J38yHWSWCx
5t3Qe4m8yM9OitvnaiaoyA2KYb+F7hyfX7NqnAAP9ZTUhyjQtHOO5nvVUpg5ZxWvTEl7C0rOLSHz
hCD8GrwaS027bAtw4pU7osLXRkRIhtpnR14+v0e37vZ1a8ronjkxlV37kSOwMgOePF2rMbyb/9Ka
QPtMzmgQUyuTNYolI1ZuO3powLnDJ03PPQ7/7NQjsKtViLYxU+5nTiW2n3M/BJika2TssidWsBfO
au8NBUQ72mm4QrDBJbFof6ZRfUt6dSQAyvciJRpbz7IlURbfNO/mc6DHr/vbTXFFehgvuLO32iFL
co7OfDFeqMVJOuJLXR/taIGJrxT4pfX8GsM06+XY7k109AQp43OVvmpFZb5UCfy2l9L+PobGT6KC
NuNKc0LqGmeYkNr9NPPyx3ezucGpmHMZOxU1nK6FE6OwP+yh+oqz2gI1rg8cNzeOMe/rrh+f8BHL
06T1fisqnwkLGMPezlxxxv0qaxxNfokXrgUbNtx0RFeNxEjarYeWD948UZmozR8gDQNt7r/pkMh2
QzJURzVSHFnp+i0Lg5faZe9B3x292wNOp1Zv66sTNdF55KvG0/iyznQ6bzlgql3NbSCkoTOK3rUU
5EDNk8betcUBGlrVDlbnqCgTU13zt4scKmnoPXppmYbxLTYd3ENvBnwNO+dSr1mkFAGfOXhEwydo
OdFu21jPPWe3HfktnfOKgQTaCXQcr0uCdzhZMwsOfo5ts07ZI+AdvLKZ1F74VsbVNiyXiIn0o8tX
x2YyMWGlHkdBiiXTbJlXY5L7N+ZyzIfkvXaI2g0Qw1PoBfMx18yLpnPmn4yJVGalPbPz4CI+hp91
TuZxKVu2hm3obF0rKK5z1czbZeK1ytI7+xgOIkrVNBxWy3BEVwoOme4JvxSHgDN6m1FQpgUlDTEj
51JMe95uyvP+MNeajz/WY+8ZUfBoij2S0/N0GjCInDVCvIhcZnWZofpbTavZxyzWtTRrYwPHrP1I
Wqop2XAnmxCN86GrQ/QgUCHF3PwpO4tgWjoAJzHQjqK/xqKfKJ3mtUyXL+PIoASWW1VQqlePllRu
kPbW5ND5GauBWmzg5Ve/O9UmxRCYUYsbk5i76Y+Wt9orGA1VD2kWcC/wOOP7tW4+JPNgHJzJTM91
lbIZ12OTGk9ODSy5PjqP1HYzO/Glninpch0qUDSnj3fG4PVXuy+TbTvq9S0r5341BCkeard4CcZ2
IB8400Vq98lOyyxr5dPw+R7f73UU4rCnV9eaO9GJ6/y+tuoOcbs6FF3ifDnkcZFfW2cGXj/ALcl5
W2+RQXIAxmrZdbbLmCnIzSuy2msb9cufZQr/WgQ838O7Qdk3qp9pOORU0iUgrChS9pwjIhJKpX5b
9CLcjn09XVPXW1lW2Z08KyzOCB+Ks2+kvNPmK9p7mP/C13R5nRy5dG/7JhiPjZrkUQCnFDg5R8Ry
OdFttZyMqfyuVIOPPq6oYpI3jnGoW1rcXAXPWfJaXw+VKCeqgjtNSfEfZxOmxrotZjtLPxtYeHw9
2ld68ZgsSyYtkP/5zb9/rnbUbx3tLFJrfkc3T3gQy+riwzSwKM+84ESrXspEipZ3hk9emI5nitDH
cyFvytBpjnnlEHDX2YAjkqKM2CrPrtaVZwNug4RSzomycDJzx6A75ut2S7sDZusqDI49aYRJqRyW
R31qDaiIWbuH+wePJoptWGIsqeRDuRDOJbuoQN9TFK0HTan2gOdwH1vldA7lDfE54+TrPxYr97mo
2v7p/h6HScqTeR7uHF26/6wcYR6foft79z87Yac985v+/Wu0SxY8NH0GeLqdYDMt4nNsBNG5X8b4
rHO3Yng+KC7YPctfZTPijr5ap6l3DPMZI9CXdL6/15TFgl+FvuymewGUCh9GjbQXr3p0b356Q8Ia
roDnzxXNfWBP7kNuc8r2eoV51nBeA904Z9EUbO3UetVd3+r5ixNu9RZEXpGY7apOuQqFlZc83N/k
MlhMJiJZJs9NFadsL3Rm7l5anh1W6WRjLzo+9JXS6Ar930Sd13LcOpRFv4hVzARfOwd1S63Y8gvL
lmXmBJBg+PpZ1J2aeVHJsi21miSAc87ea5M7nINQsrYQfOeH2tkpayEl13hoAknoYCDjjvMtx18C
IjSmKHyslp/+S4PYf+gbzqw/n6USuJbG310mKkN9a9xxrnNOJHeXplQw2iefGRATw4RBXppuHDNI
rxUXcjV3qHT9sbvRimOiJLDM0cuoQOiAJUVoGF2sMog3kW0UG6gYXyKfr4AYs30dtFuCEMp1VtQU
fbp7cApSKwQOr32OKJMxjOGDSPPkamgZqihfn5NEtoS6YWSevPnPFFsFTQ9ZXNwh3hGsEJ9oQPQP
HZPq/aiij1m0p5KaEGOF+BfXtnNUMVHknbXvZmIKo6QpmHaZcu9arbcL2Ic/K2TgKObjV206I/Ya
Olb9sBi46rriL3CnpCN+ysxNz5Nftvep/xMOmfceeKq+BEHnUiUQtusPwjv7bZ5sy6Fhvj0TBcaA
dbh3saa+M9rXTPskFTbEQY22q+91mM3bOcWGGtSrevmXiiyJ2dMxtnQObKZfR99Zn3yEvtWj6Ebs
6WDzBi6JGzAh2mCOi2JHdxKDDM7unLg4ZmTYpZHDPjj2aDyhwKRBOde/ZebThJrkmb4z6Ck5fqYM
xzF4x+okUeNswxT25aTtDzd690pt/0lbTuV4qFN09LRtzcg7Cb+ksLUXDg0nabIwFj5Y5uKKJLAU
p5moH1VBorSJ6+LLne+29N8TEbjvWclYWJZ3xy8Uq5bHwcHND5bq6aER7YzeSucbbWQcxjqhkQfs
qzj+o1SSL7YqnpaBQqe2LOdYPaWFORPgyfJPrgvbXleKDUJUYDMmzt+c5dRElPs+sn1anMsnAumn
2QRRnuonB77ouS7QwssCWVI8pL+KRysQw5+8a+iR5EXMuHZOnrrRZhAkrfCG6KlZtSI4S3+yXmY9
bvxh0VyMvPPACyB9SOZL4gz4Dp0QOeIEIKkbgwEEbw4REH1NknxjdQKWbGiT2lEBRarLbkEeb7xs
rj8JKq52PAHWEXESNk7VUQLL4jsQWf/HH0mBIVUy2k44HzYahzqeb9Vte5sMnMgTA6FH9rQfSqgC
NZ64mU7JbUjMI1tI/ZbhzDkTedBB5OrLX31vvYlI3lJ/Ko5xb+xdv+SGU9XvIfkQc9Sh+Zkx1dI9
ZUNc/oyZbUnh/Pn481X2ipZKN767LkQvxQZECNlw+vlQtumliMNyXxo53h9Azqf8/z77+Vov9Z0c
Y7Huu/GNSUp4MUZaAtzGC/ciuujlw8/Xfz7TLoiAjHipXZqmSxYhCQE/fxHi1r6QEZZPTvZA8bmG
Bxtt2JaIvF5cH9jCWprO3KcJ8RpWTb+2SLaTH6vr1IsQOG8oEfcVZxzf7ilxmcvaRPQwKER05Xgu
jAD0wUABq5KEwW7LxXrWOuv2P18ulr/z6p6hajeiw+tG6taFnLF8PQ0C/s/yWb58VjXyY9b9U+41
aostOb3+fJjLFAWWiauJdZsjHUlkTO02rc0vUMsPDBD66vmTvg59/b+fibjzN40VLkC4e94mNzMw
B85Inj4o0mm0qWjjcGTeJQmPRGcb+xwnPztYEe/ntDVeKtvjpMC8EvMn7ZF/jE/cY2v1BFmRKe7k
1gbrzJVmKGxK8pYtx9Y3zlrRU2dO+74k59pyBuecuoiJOrC4tArBQHlWQx78Qq/N8iy7lstELHKf
OpqCrpbhLguZSNuTO7x2FmhI4Zg3sw7HF+IAm5qUPabSYRNbx55ZMqriF3S3gkjumpyUYjxgtR6v
kTGc6Wb+wrxUgd2hLONcAJNukO7Nm+yNYzQRGsssPtZJJB4rMnlZVTD0+M+lr5oTGROECS08hVGS
q2FhMtwWOdmociiyV88PSwKSMUomdHv3wRJPFwvC3sg21Vrh7V5IU00JTjUjLcSR8gjc/BiHyV9/
aNxTMdTptiBJrmH7FeS3llEPG9tlltj35To2Rionw/1o0MtvfJXN1zQy/aMrTZc6PdvRVUZn2460
HKp8uqYOmqLcnn57nWWBD2mdVWnZD7PH89tZxu+wGq987/7Wmw59kdK+cfYQ2xwdGbpCmvgW4y7d
GWIjZCvf+9RHAxYT3o1Ueedo/AvgtMgM+9cSKkK0ZSPeciIQtkMQjIC9PNKbyGDYuwNRWXn7QhDt
r9QgkiaM8xnZQWntCVoVctLfuqWhlHtjfi61S1BTmea4INo1s3UH519b3XQD+6jmXH+SKnM2ipbP
2gcKdKqJdL+HqFNz3Hrvpdd2BxNfQz6bWJEbgEfoQBBOyG1ttOMLvN4GksA2lFa/4AjtWyG7/pg6
HKQspkAQj9U/o+0/J5FwZp2cehsXMDw0o8klzXZfK5r3aiT7uC6JO3OYYU5hfxzwNj4WfrcElPHK
ynJg4zf8cQvn5Ka8oYHkJuUK+ilTSC97GQXx42VvDD+0JhpGtYJC3AC6opWzKLUB+tjpdC0+zJw0
ucFOzigemoIsNGk2lPnNixr6CUakNK+EvviHyJ5//fwpy3FwYlr/Xfr2fIXFaF5xfgn0bKVkjsfX
UE/YD0sDK2vG7jBMFSq5ddeTbd2NaGMmBMe6f3cXkTWJ3/ASfCNkhCsa55o5Abm3o/HpFVi4AyH1
JupBYAqCr6OWFwQH6y9ZHsygpxCbSnmoMbGxlPcEbKU2ZIihQHdcyUtRjt2VM1B39ceg48Gkdve9
o4qa6Jja1fSYRhxzKZ7yVeEA+Knn2OKO7uPjOPp3i3OpT/cbb0pz5mzIuTs122vgNO21FKW985Pw
LZfDFpSO/xjX/qtSGjwd0oCR4WVtqeoJdBppQW3v702nlleMsx01Ab1QbCdnPJlnu22ozkPjM9Xj
t5iZGfe5/xEO7oaUdCavlpc9RJA8V8WwRHrTUexrz8c3MkP+Q27GYwM+QWVZRF4D2sMR/SYmRVlc
vWjZCuEcXFHzmFC8puFhUtto1u3Hpxz95Fr0NsHZcRU+Rd3waqY0C+yxlbuxYMH1DUIRzX5od2M3
0B80SaO3IqgLaW5+iOa1TJv2HaOHL/PHrDK/B6MYP0bRgkgzZgtNorGbmkF/AIKa10iB3RPFdYsy
dh7AHUynqQrmZ6MqnWduGmwz3vjQm3gbkqEvT03FoFalDHsaxeo3d/jtWGOZjkcYfBxjcuArBu8e
dzqsvuotdt3pEVLqX7xc4zvPIN/c3GMuDnAt5eKjEYJgJyWSC82mmv2C5EgH7ljbdR8hHZGLOaKp
CnszeR38eWc65H3PCHz2Riyzu5HR8RaIb6wRfAPE8ejFbNN9j+dkqybh0XSmudmliK6yIbNOlgnJ
gXBe0rjTcoZmnxTEZfprI6PFWwyuwEM/zVc9oOf3LFHccyD7WBiZFYQJ1T+bsED9aZJB4cinSkbe
yzDa6PYJS/Pj9i1p2e/6JDkLl0QR3ECU9akqz07cnFXaMQVws+wSVOdkMt13SRzPcm1KT61CzQ8v
3cLitFd759hHk5RHPXiT0CZXgVbYZkwZpsJ1fMgM+vrM5a29GqW+tW3zMo1e+jp5NJyE6A9BBf7d
UFyaSJb9A2qBf9ixkaQuVwsjefnsBP4D+Ry4KtkOHpRW/iFp8vcSsOnK9+f8Hk9wFfUys58Eyuc2
LT60/TpjFbon9uAhVNTnvgWAGcvQ+fADtnLe/iMnBuTvahru5dyuMbVGbyqu7D1kmb94/Zbat0ru
jFWsLeVOtJ9x957cTgbEipsvHtyyjRonfyssv6Isgr3ivs3CMXjpmUCjHJE5X+fvflvAt7fM5L5U
DOD7CE/++c4JBnFycY6eRHEXhoxYuJZodwO/29qEYB+CQDS7vlJyL2wetxgBVSnfjTIubo4yffKD
UB6GvX8hI87dWEw5jjYLCl440EAG+SyZ7us7OHM4F7lajwb6Ahj1wOnG6DNv6uHJ9r5ia/QeWze7
W0yXLyYjkZWrmuAjsfiHjcE6YAxNtJ+cqb03OZy/1hVobTuCYphkO8r4NTSOdW/mZtg4gE0wJwHh
T3Vx9xieqqA7I+iablREIMmDoTyUgfgVKxgxjr7Ndv9d1DEmqxwjk2eFXzk2uLQQPumx6b/RGJ4C
Bg3Pfb28WG3/dqWML/RFYIrl5MAHPXHFy6H3Tu30VkiewQ41dpDG+mbREJRTMN5Dj2sy9wUcSCLD
0HviXLKdR5W17nPg6Yus3O7c2Rk+Ul611L979u3tlHArKGG+giTtb/WE7z5g0ZmW217UbfMEMPrL
b5rpjhpZm+mw9VxJUutCoU67ce/OuQZwZOp96ZLUPVhqYeg76p40Gsgb8F26g9EqaGePN4/pO3Ej
r3VI4eemHE0t9l/Gdrz8zPO+RU7ADo3l8QgIExY9gLBrzk1rt8ZNB9p+rKLQvQwuccA1uM394Odq
JymENy5n2CO7qLVzvbre05Og0z59pCIJzzS/oPTOLqvAEL8RBtaskzjTDwhXyn0YGSanUeS8/mB8
yLgaYLMgwpxN7nuDqTNTmeZBBcBKgAkgGqkxjBJcRZhTVTxhdnzOxsa6x6j34cZm6JHdwLwjj31j
sUfZQo18mLOJyAhfvxuQlu6ydsQuk8kTDXUgE/5k3yMC6KJ6jG4/W0gZsQkkuv5rlZgVGcXhi5oS
NNaCUbGr0TPTz2b2g51868n0YA6o/TkoxPupA02WsIlSFhV4aLhq3swY3hSGPE4mRsgM5BD7Nbwm
/PFvXlf6l5iKEmzT1N0FT+cWQwk7uj2nx8J2i22eAGRK0+ndiuPsrCV8pqpzdj69lZex+nZJUFhb
SfJLeQGSjuWXgW5Lfp7qhXml+pRHr6ZAwgPx83Jyc2Q/nnawab2HNqXJ7ag/rGK0Ndw7cYcZbCFj
JvL4CWDJ8DkR7kED+ALjM76VmXzy8rA9jwA55/ClaPB7ejjiN1A3eqIXFdxM03sk1rl88q3upXNt
9TBDrN9WMn+nQTO8gdSmAtDG4+ihU+WK+rdw1vMKKv6rkcbFOz2FjV3X0y8Hlz9qwip6mHZhPiEG
8HBPkGs7EwvA/GbMkoMWM3CRSDxNfTyezFJ+pX0MYgpb66iAgxIBDJ6JnW5EpVD71rjv3gWHeRqw
JuR1bumjiADVYB6GY1S0d6jIL/TE5L8lvikPlqzfrIxeZtw3q3wMyrcCxiC17pBcfWVPRwgWX/4M
+KzNZ46RBLxuzdTEmCFJNsXgsYYpA1/GDV9loF+E7wT/RP5LBjYP0NyFL/BwXlIgq7vcZS2yS3r8
mV+gKbAA5YiC8S6DayZ1qUBEpOd1rodmnQYJkO2+aW7UrzO5lWV0EyJ8T9riqYcL+8+b6cu0QfUn
MLx4bYYWarpUpUcIgv7WZ1R6qRMRHgLKSGwpQAC6OSCaU/vrtpVwRqfs1Q7ksw1TEzBN8cIZGKFc
X3/VPECrobQugtEkmTlFv6ntbHrsEVYw/9EYwYL4RGc/vwwepabqDH8zWXazG+EkIaTQ+S+ci094
LRz6o6Cdphr1nLQUh/sbK8D4aTmQnQZ/jF9cCS4RiVgPA5EL1RtofOmhk9yXx+5FNG6AG6HTz+BU
uJYhmweRIZgMByjzjasqhhaI+KiiDVHjrZmbv3Ta9bcnzW9btOVHKzpy5C37bSYE5DR1abRHV1ee
Opds1HJxwQZYJV6YHThI50AfF2EF7h4gB9HFzLn533Oslt+jbx+L0Uh+t4RAodbKlyxX1zyaRe1t
BkN1SM6DcO+NlnVqPY6VycSxri1B8sJoH9mdUiQ3DpsCYaS/HY8M58Eei0PJsmSuLJpKW2nj6vrv
z1U75Hs9EiObc1C9mHUfn+kD71nu+dMU+POKJzZdO3Fub3MnI1TZip7aTaZLeayIkzuMbvqXpzy8
/HzgPoouA9barcDhTrk6MxHvQuRSCXjACsjyZdRpTVeCmEGSLkDqdsGlcAc8qyAHA45upPjBITkp
FmH+meRcb9Tl1bVc8wH726ptczGzZuLb7axusVXzuv/7Yma95vRtHyzbzXAewCptCh8cOtvVJhmq
igKPlSUxErXu57L57/dhyp9ee2JeL7p/A6CAMxDE0Taz6VRoky6TpXIfh2iCEAsdQXG1yoySBvzI
SkvpYJlk10IjiUIoHuvrz2fFwBvTx90/l6HttkRvjzgL/PZ/3375LFK4nKLQvKBCsXZTTa6lmdBA
0Wb9vx+qlHe8lGzAnWl/Ij2LCTzBvN025Zviqu36NGlPM0oyGLlAfEkyZoTVE3JJ4A8CqgaSiiGz
U0ba0Il0jMd6tubdQFV0qlQKtWb5gOeTuD/Og+t5JEmiwWZnQbAhwozkqjhFR04by2E2aCBSpi1z
+vlgDc67KwB4psuX3AlbA/cNflvRYQIlbbNujPhsZ9He8WS0d3sYxiMc5qxwiCUX2niCYc5kEKjI
yV+iAJugPI5Xp40xq4AUWHki+wssKsOHcigXi3tqtPjcI4RgP2J5snwkDpzR7Tr0WmW/KVqfkRE9
OwaUThFyhG0/GBVPJ6Jp1A5x7Kvy213FQJ0hM/YXJbphw7HZWfmD91Z2419PTP3aJfcJ6RxlQszF
HloDtJ0pT2PT/C18mouo0SXG2D1yo63d4LDG+mYfMprHLE3tKVTxexQnMeeBlgiM1nRWFj7HPEna
o1VleLUb2Fkgp+SJdyrYNFwVG8ZqbLTdLqHFV/JmRHaEW8cmYraKS8AHCpWMaZXV6eezesKdg+5x
ufIMmd0kD9e9D74SyNQuHrIbysv2JGpsBVqImxokDnUU73jZ/QPP74pFvjyibF/QqKlrobkK03g9
WxaEPoR/awbAGEWXy6+WJGsgAfNGLmS1KqWjZTBcZEWfTmOSQoaWIxnsVKUA1LOdHcxvP9dpUMFO
6SjadxCdKzcDgsBUeB9w+HccM6Nllv4ea4zA+jYFRnbqxm0T9FTcroUo0onPpH8ORK66BuIkzMRZ
XEYHFo/FqBigweh8mIKdp9LXMbacdRAM8qA6jlSeYdkHpn0u9GRWce5fiOjC86mGZ/cSonGbzQyi
lTtuh9C1oTcw0MxWRP/I04SbgQepEM8TXYxtLkJoDyQEgGWhcItQ6DUVwUxLp/3ns9awGOjqaJ8F
XbfFrP1Nlx4wbDtRU5EWGQdUFnxnLHyFsfJqdJA//w9AR7uKRghXwO0iLAuc8i1NnEnQ0AwEBiyD
EcFDgyMD/a2Obaziznysgv6/6zvG6NeytHsrLHsJGBjvtWsXO5l3cOJhunWifx2i5iXPGVy7zWBu
vLijf12OOez0bRV2b0bpU5SZ8t0fFap8Ar64S3CDOQzY7SgiabIA30zdCO5S41jsHeNGc7Z+ANeH
Pt9mYsY8EKJ0Kpsb4rQzVG0TVxj0iqJIx1Ue15QoYUlSFVooHm4OL5R8Ldzo2Czyja0UkILKB+TR
Gq9Opl9wc8ObzJ3HLD1wiMGiM3HMAoMNewSf/EBAwCU24ke7n9hYgDquHQm8wbODcltgKoI5medk
eTpkdxnshiZHVpa84GyaBZiWPn70iuZS4eE4cXtvs5CHlRAFiT4rKi5NSfvOijEq4uU8xViTqGPU
JXZrBEmdJhtcFYdFIeFQk1J/aXSc3niWkuLMsaBS/nKHce/EWLYFsQtsXtaKAF9GJz2gXgPcMtcf
k/JQeqfJt8LVYLojY+nUPY/luddWd/At9w058LVPB9LL/AQLjN+TSeXpdRkUw7ORoBSeS4fesBkc
nCD8sqDS5Lluv4d5eJ1C3W8Ct81PeYFwQqWIolpwGRCMUWUNDpqmyLS7w/IjPOp87Op+fPRc0uTa
DKUN1+lTDr9HFAdsd2gAgrh4zhFA4WG42BR1e+W9yRlMfN7uIyf4ymLoJdDYUWT0drandycR1nAR
u/kz6+ds35szVWutq9P/f5gF29TskyFOIwoJv1PdCkXW1+gNh4jZsuvL3wT31VtUDVi5a5gya4em
57rTLEeY4vLNsESIswtPuy4oXxAX8Xx5N4bM08bTboPMhz2xK8IATh0rWuZFMDfpw6+1Uw8Ic1Ze
5xgnDsXJAaroqVH8qVo+tBY5NLFs90I+hn6AzVLwywWZ021E1mhupJ5DqMr2UoXHsk+NfZSWXLwJ
L3vuVuis0aNO6OXwaQd7ZlkxTW37a5wWPnLcJoto22RYIvi9+kCfkZr73tScOYL7a+HbYJCX74c2
uOA+huQxZIvproJlQu3TnYu5IGhWkbM3LvdNGUrUWYT4IAlNbUT37t+w7pNVUthv1jR9dT0NLLrH
nzPH3h2zy1vfOtaeIBrjHIwsayVuvJ/vZCNmRI3Yplu05a9TlmAwTFL1UIQlgviwi3dDTmu3Df1b
5CPfDLLuLcyIOCaptqdUG/2dHQ6/laIHkHkd4cDN7B9UPhwDgVHYWzLR54lzwIqCNzr7mKSGjPio
ODK+hqimZyCn165CKZfj/FjVYfJGm4upzPIhrsxol+XBq+mobBt5s+RI9kpWhToR2EJQyLBD2IPj
cnFip/Y0nX8+tEwSuBgcQrsC9pOf7jBV/xpKgMeq8j7rTr8x8Kr2Os43LKzmscrw+f3kXlqmDE8D
epZUIK9BFn8OasTbGTCAwExQb9NAOE4GojUnH89VMyLqnNTJVliR3ByMBq41gPqO8aAq/KYRGfIK
UagusBMn8VORnwxjfBcweXyzFQfDhM5SiAYS82hUK3vJigSB6yEKDDdsvf6eM89wGqk7EguvBr/5
B6pktEFLfsKAjI6b03yEQNEe6ylF3ZUwy6mGcsudi4yzpz4m2UjsACbHOJYe7QEeZhFytKQ/9q+0
c5ozChKxUVPcNpYSDzY9gPMckNvsh8ZlngGch/ZrHiDnyjPhoQdx5GNT7bMoBlfbWvdZUw8RRJi8
i4UQXkqWKW3qahWiwcMa7yHlgHqxQd1EJvYApHO29jN6q8Qvh1WfY+T0O/HL72UOsNXn3coxozLk
XRdL2mja4hdoii+i8hB+juMLhAa4Q5G4+cXw1zbYRiTw7jJI8oeqbn5Pgx2e4lF/fsH9yNZ93Myg
oGwLc0DFjwPIvgrC81x4xt4q87+Upmy7Fi3OfMHxm9YTPZnP0lbAOeNv0XYMi42M+AnyCjwWPG55
boPM0ulmEIlYGb6ke05u+WOeeBBy/U/XB0kzp6Z3GAITPrmm0VxE9mtfBukx7WCmDDEs1eKfAz3k
gD7074xt/WGyOIo36Ha3U/jPcKd6rwnXA23rTbCQGVwO6NVCApPMbF1T/6PLZFKRFwxUcvGIBKA+
0cwiYMmlxdOkFzZg+g1IWLa5kelz3tgIdNjOzlL/quKCVXXSCIv9GsW/2QcIqzBTF3BhD1FoD7um
fRrc95nc1WtToRgbfSC/XPnBC7KNq5mZyxh1cYHVIZt+MxT746Z4vklfFcciQURZir9RF4TkB6UI
ZPyiHba6wkTK6oazAINRiaGA8GkI2THr+6r3c28lTWwTRgNyw4kAiY0NpZpOT1DM1SMA/Xzl6/IS
lz1uhUTAyZq8F8fxiGBwuLZdUmMIc8KIIHaKtaKwX/1Ad69DiTahyWlNWUm3R7SD/kLJY0fUC0fp
8inX5lfR1f2hWpbtOGW17rvvkEbKhjm8PIBrhi2w9vIgxC5Wsq1Ezt8qCXtmydY7BcKlz+b8SuGy
NgXO8ziUb4AA1OLHh3atIvslABVvSO1vQMWH28kcT9HIYQJTYbxTnvwLfrLe0+3YGGPmEDXQkXjn
m/u47QpOw7a/1mX1RfK7SUrfpNdzpr1NLsxkPVf1BStBfgHiRbuGF5d0M+E+FTIdglWAfSRigs1Q
fKduVJDJ6Hy50RLxZKkHrLv0YJxwq4z53B885X7Tks9Wdk9fnhFRPdOgz2PM4iplaxe8xWDc6KiW
Rbj2FheHqV7HYaFH1xbmmUnvVYsuBkKThyUEloU749pN3Ucdf4/j2Dzy3vKjcQJ0Vib3HQua0VvP
PEw0jeDzYqqVbGgdedPwViFEOZuxEbchNb6KqeYJzjCLuxFY1SRTV0OmHqlL1tvUgbO3adyjuQCJ
nHB4Tchs67T+5+r+hMRpRXALIXoaQkUbWxvNQVcmsCzDyWlvRhld7MQi0LSBCgY3Y01bjpj1wvkz
ZaLlAOOu8tR3qWOnfT4CPY9a1yFECj5HAg5qEy9uko6Z2c4ckptjYA12q2tld2fNdHSlnT4ggUHe
JlFyV2bYFkScMA+P44q8jPriZh0qbR52YnRhonsgG7CQeDeFB/3Q+d6/wDU2qkzROA7Q1hUs4U5/
NpVDWKRNXvOciH3P0AX80IbXCZijwnwiGI7tp3L4DoWOLk7ovcWtYxziqrp3JPc1E2ECrYOtSmMW
zLgtNyCP6fETnsOg3FmXVs2k3503lIYIWGRzRH61HqVFlkBd1Vhgh3mXUrbJzv+Xe+5DpglEGfx/
GlPhY2rB1Uic/NDPzXXofPMgFGfFefrkUAIqT97QG2HmdhALVIYDN43R4oZ1aR0gUl4rd0D5RW1d
lkbHWoLCckoUbhxGa1vR0Egc6ZGu5tEns+Moarthj8SCmYOk6j2jJCc43bAGFyD2R5O55ax4hrFE
5JibsQ5/pKn63TSdx83HsamcQQrIqnyF1AFZMUbYOgzH0iQjTZaIypIQ334Vc0bJSJpS+k7s2F/U
IM+MkaF2xwHMwxLL2Qj71vEzhwh6mIQNrBpxzqV6B7F6KGk+baLFf52bst0wQ3sUlA0iGI6aVi3x
8UyeNAl5tN1vZSh+5cn8K7CJMQnm2kaqkvH4zRl3ymaIG8pwtwc80/qAZ9oXAxLDjhZxvSbEaDO0
3ePcjjWeCCQBLU8vbD0NuV9zzDLC1FrbsB5OzOCXBSlGi49jqfYi/0BEL1GXRsAIAefUprDrCQmP
Ry5Pl3j7/28eYeq6JxBacHxwTI4o47EZDOZJVt53QgcGbz52DNfs6RTY8w07nrExk/ixmhsePax1
dGDAnARJiPx1NjSnwPalrGcCtsPm3ElSJzqCnD8Du2d/6dPvoBdI4PD+uq69qYrROomy+Lac5uDU
mGUKnFEb0sqP+dSrrSMVyk4h/qFqiq6oKFjAU53+ahwyZ0hTBt/wHhbxvfeK3z6QdGDv0y3Kbyym
PGh/zLG1Lpm7qsvGOyB7wQu3LAhTUoBNSlK5ptfEYShsm+d4B0wX2W74Ca44fm9YZvD8ki3WD+4z
vocvirdoxd8l50aR5QSFkhsUU9JjKYrfll+/OqqFg6O1wP0OE7qe+52pW2wQoWE9TrX7ysjxTyPD
e1jCAMWvSFUXJWEB4jjK9nlvPM9Dh/MmoViePPI5cDaDkh4VkuvmmP943ELmvCbt342fkXPB24kg
x284TwOpCdzh0ZpR5GLWvgSNJGseG0WH17ixyk9CFp/GsqKBYh5pCKhLJiLEWIWT7FvbK+8iRszK
MT93cNGkpo8vLHxKauMfs+5DmLvhqvF5nHWfPYX9Uj13LqnvNf8wtrB0pXZoEU50nMUM/gb3sTfw
RgfYYqAxIPHBUbUUQSHWB9mfcdx0ezgPbExyPzUzQCduqW4MkW4NzlvHGaHLoiVrCwgKWeIfiDDG
Z2iItFoGOA9xEpGCqGx2CEl/QxntxiS1F5pOS0ABmV0I3xHdDKF1VCH4K8ZdJVVcQRotrQ1VOOwy
EPoPlcZAojl7m5Qda8KOjmntyEPY9Lu+5/gzY6yG+nxClK7m6LGzB2In0bzumlxb+HjRlTnF+Mk5
2V2VaNFgypu3MWZ2n5TZXuUWrEdyi5zlTs4VTp+0YZ+XmwB9O4UsSBSaWrxO1s8iD90t3b6Ddiwk
RO3MzXtujeeyGPJjbPW3mCP5qifyeEIcjjUu+GVHX61PAaYDIFwOJv6kC5itL4ujhTlpZL60Bfn4
aOXz39Ek7LTFIpeYM495Wf9TsOSsYoFloGmPJwR7XkpfiJFVhFOmor6DSFg7885OgidLNuNqFvrk
IA6vO2JufQa53m3BdHv0PzZCg3ebqz9mhzM+eJDJd0fc6Ibkw5m8tzg5dqJ+7uOAX7tSPnqEvDr8
cCVC4AaWibDKaI6gFjZ9ovXaz4LmiBbgbxNjg+NaXtHcEWUs4uxVFOR+Lallm7ZWydVBX63i0P4w
0WrvphRtdZ+H3lMNvhNPIo+3MShy+Xr8AHP97Eye+2c2BdJy3PePRTPlZzRrIbiQodnajsUhscCk
I4foEKUc3uYCLVjFjwydqn2smD1avQnCOw43CPcImzTvUG6cZxNGUd2RL+tbTCNlccPq/TDS13O4
wtrFPET2ChZ9qeo1t7kHoAwi24uHRTDiHGGG8sWOaHiVk0B+u9i3Fll1puinICbz3aWJPLxhU0XP
adi/zW3a2W9uOLJOajyTGj8MY/NtnCCHd4vnXV0JqjFaJbGLXiefCVeTpB21uLZpBbfvsy/ouCjS
2DV2Bco2etMRURPd8gI1tvhdUF6KOX3KPB3wy8w06QCk7mryVFaVO3/GsxqJOTJCxNAWfb6i94/C
yy85Q9l146cTB87Eemi6dg0Fvj3ExBeQgvIQNNQUgQ/xResaBnM6Q0UkLGpVNxltrol2A2RAOh+p
cA8C4/MqNgZkAC6tjhiOUxdfxtz6VE0LNYrxpwje0MtS2zX/w96ZLDeuZdH1Vxyeowxc4KJx2B6w
7yWRalKaIKRs0LcX/dd7gVl+9eqVoyo894QhgFQmCRG3OWfvtfFORl+BUeOrcVDApFH9Nbq33sg+
nFT+oorKMleOh8hguZPK5MM3sBhaYpMIg/ncnBU382aXYLV0xfd9a0W6tyjUV1i2h0y7VSwxqVgP
485WzgfafMj2xMvqiDSB3zDGoZpH1w3INSytdo3btdlHlngXZfZg1TjocdWtKVT0i6xiG5O68Ysb
hifIbXvXGa6ZUx4+Ws3QkbwSdJYBWF0qgtsot6p+LiX0SC2uZuDRJ5wq4sZr/kfTP9esDtd+gtnM
t9J8H9beRTXSxi+E9JeKX7iWY4YhhjkjEEebL93SK4lqYrVwsStrzx1d7nyr37pQGjCnOk9J/6OA
1c8OGMdsX9QBuSojGdi2/oPZMKa65pGWU/X1Vk9LQehrS2kC7jfZNvrXZNuK+mqtban3wrpCV8Rw
YwYknuJH6HPtpDtWstJbLggNWG9bjiTSG+y4HCJSNnoSw6byhqNjxlQDrHwTBoQhNS3Ennjs6ac/
ZKb6ADEJ+Yyl4bHmtlqoXt0UXZkaueC6CCUZQKrb1B1WGoWlFOIbopWIrBeZHyN5Ev6TL9W3SeYF
PB3iEq3gnVoo3VyWzUXmBUenUd/dplujLS73w1i1m6VP0jK1Cb158ztgZ1DPimaY994AfY0KrIOT
IKtj7JhysKO6p4urIGai1xs22RRBLVG/pL3q93kf7aqif6hb65ubVcXOIFmCaGt/FxtEHOQeIUk4
yxxrHMivsk9pAPEuqdGFUgnMMl/tEQFg7ZBxsZN1Zy0luPR+pGvW5GRCNsOBDtiiKpy9ngBHrLVN
H1HCNj1rXDVmTR1bb2CM+piW4Cpwy4o9BkXq3Gwj9KaUT0T+DpbcQgcG+JZ09Dx6/1lgDd7ETntm
+fWNmMm6Y9It03TaBn0P5aXZ6KBQlkgwbHTYZKqgMEDGWO5svON2jPMokAJXfJSDEqyayxB6GuuH
pGEvAVYR81WEmGFKpmerI3ghCjbI8b74fomFFye/KiqyoGz9x1Sz8cnhUOUa+jFd0I+2ycoHiLjR
wsjV+v9HFNxzCP5TRIFNRMB/+1//4/vw34Ofxeqz+fx7fsHlMyPa4FxMnxlupPbnP+UUzL/0O6fA
0v/mmo4kCtMmo8DWDfv/5BSY+t8EnTbDs1jaCGo4JBjkRd2E//O/Mrb9DRGWZ3g2t4ftuYIIA0WD
c35O2H9zbRdwgm7Ztqm70vt/CSownH+KKXDxJzqO4Vi2JKyTAHNnfv5PMQWBxUJB5cQR1x4ZfVpX
I1OPJyAD5U/0TQC80WIsui4Ul6agONMVymdhUz+5LCWxGFQlezUCvsIegIIOmZX4vcufruhjkY5B
kf+XvM0eiyhvyEYQXIg/JSnc36JrsaDngji2YUgu4Z/fYiW81irE1C/ssZ3F/JIK3ERwgW6G0w03
ZNy8WaWTcDuzm9HIND+A+PtOT1ydhoRUPdDWBm08BlsaaDEyWRtTlxNhxLYpdaC6mg5TP338h3c9
5zv8/jBztMXvd+0JR9elp0vnX951yGImIASmR4vAPG+mlUe0tFt8zBJyc7SKr4wW1WpoQJrjxVDC
claxacsnGuP0eRvHeKoyOMLEX2+qWVLv6+ENzl1/McY6PRqUCaHwLRBRwttBXz4pA0OhKH4JerLQ
GkJrZ5md4JphIvj3H+2vn8yUrjAMj8FL6Hywv/49dC4n/mLAieO8h9KBMo+jZVxwSkHWc+rwcJ8c
g0ablrrc/vv/2yAh5J8uK/+57eqS6ysFLF/9L7EaJVl3MU1aJB7KPEqLrQDD6Ytlazip3NbcaBGE
l4iAlz29EtMhVM7XtWscwyhgtP0PV0KIf303jmm6putyBwn515CPMnAEDU0CxlRQDhvKR3jZrPjM
OGBuUsgVC3StzSmT0MO8IApXei6R+9SKySyynmN7dN9wAH1FGOsmYf6I/BGStiD5S2MxuwJqw5IQ
MTjrU6q1/+FK/l/eO/e8NBl6LMt23L9cSRHSCvJJ5EJtHmZbh36qHRvbwsa3EvQKZkmK20+giwwR
M4PPy3NSFAJrj5Mq/w/XUf7Le/FsYfM2HOBPruM58/N/GoWmNvGxizsOuAkMrX1kWaeeODfMVdaq
1cuE62ElJ82jUtCAlq0twd3CEmnWIvg260x8MxP28fP9gRtr15vAqmhOGkcENG3X40ScD5o6FUeH
hi1KraQlZ5FoWsqyL0OsxDdCxJaGVkG4rdz6RCJ4C3PMqA8as/vDpEBCUq9OD4Hha5jPWTNYwGhv
bpXcCpqiB6fp/EtLIsGpQWAUguKjuV2U5AaG/QsVm25feegfPatBIQkdPwSoyToLKU98/Pd/W9ua
k2z+6T5xqTPoEnu6pZuuLW1mkD9f0VzazSAlaw+W+z8Rhrb7hv5olAIoTRrC90CP72qyrpjhsoM3
hmhch+ZoqhyheTP/GBiY6xYAwJujsO3meP/pr88EIyt0L4WZdX9aWelZJxVzx0Dbn7A+//0Bnx8w
1fsxmFgPGT9FkPtrSHDimfaPV95fc38GjSYeEsRLfqHMWe3193/rfv4vL7sf9ogxVw0OAdRDzmVC
oDbMTahsnjVYpkK5srFvQDG6yTS2z9Qz373GxlgHCfKpTDwsimcj2JuaFCdCWuiHirRZ+bFJQ2Ac
t4OjnC2+hL1ns8kae02QiuchtsQX91picWH/ymIVRftTHgm50yIiasOuMW7x/FA9G33AdouUWFSk
oVDbIKwNsj+x3fdV9j0JairnwdovAuPkh8OrQlG9yRS7Ot+M3xr8FT/icHwkKVoeqyF4d7vAOxox
zUW3kO7eVI7YsZQwWZ9DQzQw02yjsQ934cCCMYOnQxoEyb7EKqfPCYLBRTcruMcu2VVpjh4oS1+D
tSZ0dgpOqG4TgjTDi81DAGqS4kl90vup3vQ+mm7E/kB9u+xFhEEK0XdF98eCZah3z1nXjUsza9VL
lQBqoXkiHhU1PBP1ywnHSLnsZT5upiZtt0CjxD51vns02bIy0Wcjqv0KOQj1NZXgDcI8ClkiP1XU
gvdWr9FBCyaktdyhTRfivE5NmP7KmTZFaczeBYXponfV1VXBS2nlw9ZISS/OC0v7yEznNSJy4xZY
ujp2XUcqk42zwIfpvfZ1JPd8BnUBszzbXoH1R/kkP2PbuEyV3b5I33F3Xp5NG810jXehGiIGeAEq
T3D6DcYFi3iGJyoM5MR95XSVX512THALIXka3Va+4gwYNhnmo839MFT4V1KqH3hleBaACopDty8v
90MEnOuEisBNhaacJVPNLrCY9YG4XyKLlQCTPMNxgRE9n8Kcd8uzgTv++VnmPGLN5hffH8I0OeqA
kyIncU6eCLQrdBhzhykzXlamDm3YLPxrpE03p5XAVuZTvlehIUF6T1uFw/tv4YH6wTBhHu+nqCkl
Ry8b49+v4A+SbiAIwdHJh5rMZbryMTj+R8w72mM/QI03BPd0gSX4MRFB8ITaOj20of/j/or7+UiV
2WUcq/X96H7+/m/YSFNrTKYP/zjfhflbbxKrmtYWOR2s6p5ikcVPFDb1hSf0lqyoMf59rijZ/IlB
VJv7S5jV4icrb/HAWfG4CukHQcHBT7fVAcJQHpyPMwhj+0R50WKsdDblLvbckcDEq+ZmziYvDB8p
VZ1c7+eKFkApsqdxdz+8PxE17qrPBcTBmnVJ0XI91CiMXRu1RDBDELvVXVTfqFtWzIq3+5ncL1J2
qU7CfMG5xEKfIzII0vdn7+fG7Bf5D/n1fjA4wU+bWBYfTuRZDzrq2zUiZy81pk+rKr5j17CvYYyG
QFNlyOBr2ke7QQqXjPE7Hg33VbPRWfCNbM6uGONjCwVgo3uZvGka3q7c1JOfJjAaoVs/EYPMuSSN
fLYrg5R2rf30VO+vy9ZwnpqZWqUDS/3E75UweXTeE/k0FZMJJoipCZxPQSKNL+3wQ8PguDGnJtuD
r/Cei3x4+v2bJVq40TLjh7zMo3PvY2qwXOxnc3d+BauMVQHVpGlH6KTASU3rPe3cvYB981AD/Hso
54ciIGGrLdNyZRWMw8SuaocslWLTVa5GFKg/PYtsRWxQ2oAuM1MUfWFp6pegCuDHtVN0Y8Dd2yXN
KOxnfI+CBA1rJPhCEUv1YgNbemowDv/jSIZztAOybKSeTBLWRGCH3XirNE1Qoo36zyZop0cjm/SL
VuBpz9x8dFDXTeaJIZYpRwSCjiIYKnxcJ29+oPBn7Jo0e4fCLV4CnKEmRtFbq7UCw/cRlLp6SuYH
6tnmg0M7EpBGjV/kLell9phDBkhrSiFmBjqbm0GCGC6NixhMbTUbKSlv+lh95wfo0vplZF7aFkbY
Lj58l77v/WFCJ/7UoIJOY6M8k5ny9/ON6f+K9PHd6IdmmQmG3ymFdWV2kkflShY2aiJ43HWzl7zL
H8ME/vD9aCJrFclYp53uh20Tk7BkSDCZmBGvCKvWum1jLKNTPad32M9l0G3HgFQz5eMBLCqrPwW9
brKki27YIdzj/cH84ycbGeB2MpFdzaf0qGSi/ONJLxwO0TBGuJhhF2lDmB7rJAcuJGrFdJ8o8GAx
RAAn8A+63nQXtlLd5f6TH5TxiYz4lRZw6h/n70+SDhdvPVneMnx3bFFJMG1ueJXUrWLJM0stCP4N
XivAMKZDFBniczM4xzkwuDBN15K14S0fUKJMMqY5CWvq1sYB/o6q/NS6uR8BExR0rq934TIfqCFL
48Tio/y0PG1TZu67SAraK44GdsGyw5vnEr7ndYB9q8oQMaEYQ0RHu4hOU4kMMumni2enbJ9ZAyxg
n2nn+4MqzHLdBxkUL22sHpORLL2R1scuBtC8pMUyretpck+VU7qn+0967oPBztHrlzvRNC1fXigY
Moz4kPcfnSyZWH6nS78kOit28gKxHp/PQCyldCqqpkzokVUdcVttu/ZNPX1leZMcqcZmwEM4b7CU
WQhVTI+JWYsHXgJbN1NkegSok8msjR5x/r6qGHWEl5Zz5pltpziPjZMxCrTCop1YZICCNBsxK2+p
3Na4PmG/VqzoyZfwUSkcVS0BaOXGG06HDNGEUz4WSLjEmLzQWiYmXRdU+UussQCGc5eFAQlQr7TZ
C/RTWnm436hVx8rH4MbypnUIFYorbNbITr1v7qSaJ68g2ajO7ODcdySZtq6BLtSwtmHpwuKfr4ss
0/Dm+pQMRy97uH8zmsT4obVITTIJgDeptYZZm5jgdTHCaBit4Dq0qf94f6DpH3n+a+KV03OV8D/y
dV/fj7RGTLAvc0qU2UaD6Q9YxnceIeg5j4UHQCzTBqjTPqvG1PJ22LjHYzz/NOD2PsYN7cJgXh8R
23YtvMzZ16muFuN8mNtFe5kpZakx+qBzO6KhM8aOgwoxNEM7s7bYbv3H+4PnpAlhCim3BMqKJQpK
Z5uZlfOEHDtZOWTD0Y1pqsfa+7j3TqK5gXJ/IKSuXGSjDpLGH4elI9hU21M9ErrnWO1qjEcUBPON
FdmIeBE1/yKyisQ1MyQ7Cd6SvnH9ojqiqH4oXNQ9gVURwTFaG6NHUVzRJztlcdGeU7LdUI8wN/Rh
m7E094pNNNhPmgvlumBxsO0Lu1p5Jd95XJJkoIRah9YZiiedrYe8iMVC5En+YYjs1cPu9jPECxbY
nrEBtiD3wsM/N9axe/ZLij6U0D5jA+dbXmnEvoM/OyY20ZWqM3Fe6f0JKSyg15E4pZbQt30+5dar
jybyfh5ZV4rROIB+1anwPdQfezqqU6/9LFT6GHeO8RHFLSQveAXPeR/QW88s7TIadrobQqc9AMVJ
oe+T7YjI+7OrlMtyk460pXygwEmSoh7BfkenrDvnoitIJq2rJ1PG2SoWoXjRm1NfIRF3WyN8JlEr
X0dY3C8KkNWuGAZUyRqW8jEp9A1qOvXE3shb0thJ31IriCG096+BGPznCMhVgjET6lDwhJe3nueJ
aJWPMPl6Ja4EKGafWVerhexC/7WwsKYLcggQ/bwmk6QWZAfW90aJtaFrGpY24hdTpxh/OIb1C3bT
8EaziBY2V+2MmpTKmUif0OQ0YHBHbWc4VUrRn4emFmyRG0FaFQWlYNniJlzBKXDWnT/rleiKbbyc
vDniyBR28ajfT950deej+6l/PGRuYa6TXqySihthQJDHJMpD7XcoHqqJzIUm30d1027qxureB2Rq
XlJFX7XmVtxuQp3KHpuzLlG6ePjdBjmRpdBE/eU+DcW2woPclK/CiEGq2KXa3kch9G3xuhCR2irW
EqweOKzmwyCrLDZ/dL2iyt2EUGnCxdDAyyqcX6Q8Xu221z9KNwCqGzGuaH7H27eA14Mfuln9jLGf
f7qfsxzZ//5pgNPCxltTO9vEV23ERnZxi3LaZQYa/ioAQYCLVG7KoXMQTijovYYWvSbQqBYNQaRf
stWP2AtVuMCgJtBlz3++9qJlKXrIoHmr4nQHFxpfoQ28pwEpt3ApA1YN7WsmqAMUwk2bZfFPppDn
itnmbajg2ftUKE4S0PrJdmuMa/iG3yzTeaYOhcKtHgacTdBMpWG+VLjdtixjke4zmT+3hvWl4jb8
Xjry3RIzU2My852V5XLLeqF8sUTycn8BxuEQ58ZU3rpSYUKwRwJ+bEiclT2A8XZbkOKm2TDp2eol
stWhqMT4EQw68YNUCH6fJ7Hz9/kEv+GfXv/HedSZfz4//ztkhoF07kiGTXIGCijgOSXXzn+pNCqz
6O+QopjgFEoT5/GofBZp87NEpdOVbAi9o3jpv0w0AFAuAi66PwtzpN94mUtheX628X177UGvWqQ2
5rIeI+AzK1kPBVE7LZHuTpQTkFUrU7z+Phq96hnUy/3g/vJCdLciF+2lnX+ZRqTCOpyW+/sr6qjt
Ngmt1KU2lOuuDuW1mFVsUXBO2X4+sUKS10Hrsu00jPTK/3hBVjiXgI9IggEvJ+cjP4wRQ8P9MJvP
lQLWgV5NHlAJHCsRZuSbg5LjYFcT+/f58P5gFvpRo5RyMbq4veWF02066rqr+5MKr9s28zS8L+a4
QiNQXSIKuo+D1wBHLzC7o/JJ9gbr6d/nPJsVouQbvo5aF5hukLTN7v7CPr9kRlyfy6mpzyNTeLey
WmluGWU/70/cHyKrf+w0NzopOzCh48QnK2CrZ4CJv0oHa4Q+zCR7v46PzvxAOzk+GjnJckIyBFq9
sevrKPiYfHqHTRDqO5/U5HdKp1qma+/sFPOdMM1qo0eZ9h6kxkbD2fYSMEH6fTmS58uXE1MtY4Se
fKtqIXaD7mSb+/ki+/N5PyV4gDrs9JfXN7p8HzJk2GwkGyixAVz+brYe6xmHZUbEjwXxa0DH8DIa
k7ubphaU0PxszMc5VBYVyvvvwpro1lrofjN4o6uWgfGrANdhxNWndOk3MJiZB6eHTAABPF/cX9C2
2ofPjukmQ6i60oSBQxY2Ni9r7E9ZKD9paFuXVJnqtenJljbT6IqQP32woNJibXrDJVDyy3oIcsWX
K7PVsk8/YzHnW5gDS8/ZGXEPLt1Jr/jNzqNQ7h5X83TrfZLw9AEI49D00y0H5M4IznfNZOafWzni
FCV5tW/CwN5X4PtOyojLZQmJYd3kxa/79q2X1k0aeclqIn1yR9f+HmbRJ2F6/nP7autZ/kQQ0RIa
FOlE2qCekCTUF28Ytv1rmHXJe41Q4SASRMHUslP0bk0OuTfuHlpyPNdpgVyNsoK3BpfJAl4boAZ7
CkueAc+21hHE+rVbfxv95M28+9tLMjeEpf+yA/3TIiYtdRP13NWYsthw4BA1m+Abw+DGTtz8OW2b
4FGq7Ot+Wvcz+FhZOaPqzHgZtxXmdyPke2xiDRmIjUJTIm5cMDA4HvOsMQ6fFMXSmyvKeAFBO/+u
5dMTs32zjK0m2PZE0dxin79m1ZYIyfykvpVeTM41C7RgMNqV7/TydQS3tC5ofgKG9NeK7dAH+nII
oUX3ZfnAf7EEU10tAvYj7ZhqW8ZWrAc92YRdjmS6khFempKW4ZClhK5rU7eTlhYdvcY8kf/25lcQ
bOK5hl/4vXwE1IivdQqjQ224r1moeSv/cP9rmuagViKPg9W9iDo3OpZtlSRH4dH+02iVYRUnjxs8
wimMwTKzVMCqpOHhkDPdC3oAeBUWsiu7G8MdC6CTl6RkA1DewIWZOr4JM18KAsq0bF3LnRu2+hmC
lkTiTrILX9nx0YxKonqG/qzXc95rw3K5g/lge+1hUihM8biIMF1OGuYj32s/QmWmq6JJhwtqrkvb
IwhlG2pdGqM11oRlOgAn4l1H++Cd+yVch330WEWI6u1JmovcxfKb23Iz+QEUrmiOVDGUtUN6Ix96
s7UuUUc/pLHBAZc3I5rEqaszRodWU0eSXcg01kIWlEKBn01Jn0GCbEWywGccRilJGOZrH7UeSNUm
fgY/6TmO+RQB/xhaXMwLFFojiMc2XSMJpfiW07Kauz71EDt7RshVGpbF+f6A+OVU42EE9FSWV+nl
9sYb2MuAq3uqm0E/zP8tuT+tv0er3gIshtAh2/Ilw43pZ5U8IyxRD7KD0z3hSd7cD+cnK3IozlO8
r31qf1FiqofWwBDP0vaLxR+jNGFNK7LXCYdhpztPq4LEd2JwWQ130Or13jMPEwpUWUh+V+kQXnL0
opjcljpcnI0aY/kwUdQhX0ELdj25K7UTYFuqA6yKmnzU0/F1dCZ1zMJebQuXUUgjjX1XuKghoURh
aGYGoovGvGeqZu/o3Ys0k/xo0bas+hBcP6hEAjd1Mvbk9NoCeD2S36itbJctZwIKaNFg8zqUQU8J
Tq+ewzirLrCFH2TdymudDKDie/8ENMV81iomg447aDHAtLqSjsWoeQ2M2D8RCiaPRd9Z/OX87it2
0Qn1OaKdEfhQWBO1RXv7XsKWegnNum4K9jkZfuc0PsFLPQfjwJ5JNlxtokFW2D08WwuvDK3OY1W2
z05QyEOjE0KeSQK7LbfL4cRXRxgX4Vl4iIrK8ZpB1z4o+kV17vZnUHTojvr0lZmC96zVXrAzgosr
gvHidtcwgzTIu0VqFIQlUTKO/Sql1p8LuxzOWjNxezIqr0EP6QtNd4M1XdzoCH4psQg+XnTEgV/K
toaNNSHK7nXnhEbM3RYVMc9VnfwMe8c5z3U+qkSC/nqZbzoTWlc5wUAj+8025LiVmldttZzRg46y
2CaKvhR1aePE7iFdkkeMyEgRGiZLyqZzW6+Zhq1G45m0duNHZg36fpDaCIqfJB8y0R8jmMGj4Qvk
tqlLhB2S9qFVDx5iywUbOoP8Wf1NTaxMei97Rqjf7kRikjWXSvtUO8ZnGeZq26Um8cCacLhOA7WX
CFrVMkh0dsZm7Rzxpn6jtj4eEVHKlZUTh5wjMlhH+Hq5W9tXiHyUER3ufvZwDAhO/lhShToAPfce
sliWGwf731YzDGxvkkixeqJyU2TpuBIICh/D+tEiiYeBR/VvQZKhejachyzAQ2QA69hFiAwxAX4v
WkJysfIl+1grncvg9D8TWVP76iT9Qq0UWFfxToxj8xJhUtkKr6wPYeqPFxSfgMJMblvfNeqtLD2f
MDWTGSD2oQtC8zs6mfXhY4GixauzFx+DN8N2y4sImmXTluYj3zI6kCQXu5pqX9LGCTZpBqYLV92N
yPHF1OMRm6IpW5O1HiTQkE2dcB89pEU9phbk5rRw1m7EEs/paR1RRu53RW9UKxaU/rrGzIdmNm8Z
WdNDh3sC/UhbbktZLdwBUYqZYdiITWVuQNxhWonyBBIt+eydXz2rLl0ZNMx22oRm3K/D8mBTv29g
xu+dOnrsOn83jGa7Qs0pN/jWL1EC0tgjs2CZ1USHJ5N5TZv8p6bpJbWGKgTD7jxbKQWLaMzfWVYY
i6GnrliH/qIoAIBiP/WLMDmD3WkxI9kTLktUopoVaqRHOcbCkhSUgtATXCOuRjh/CEwLAUhxwEhu
Ue2qqf64T7l1baOdNOMDs0exzz1DbK0qVMweIwgJJ63OShty6nwf9pfvDtNTTls4DWDQtchRfeVU
IPrF5anL+vqZGNRx0c+lYU/D0GaZXvihD0pb2wPfvz7TdLTikOS0HDBDx5/f11V8rbLcX3uB/V1N
oroEunUYHGOr06lZFS3hrFHSWMfExKZEBU0nLFZ/rVrAU4nDdFy2pbXNIiG2U+x5N2ScFIXVBNq6
IGNVGToYBjbVW+A7pJyRdcG5gTW0rz4yjQBo8CaUbhz/RbeCAMqj8+nCJ70myn3X5g6GVFh3k4pS
1AhEOIsisCVDsyWxrjmJycTGpTvalk0RHpua1Z9fI/1mg7EEM4S+WXTui6bWSChwudBqHn2SOdT4
TRuiBwrLfIlZj+wIuNVIESCwda6wdzE93qbHetG5X0jN6eqXUwFcLfyepMYnIrVfTIjms67gm2Io
TdETYFpThn0hXFoAWp22FnGaS7P35tDMzFrHocsAB0mPnlP9GI1xsHWtcV23HuvryUzI6MpMVNqs
r/WG2CyfBV/LbwP7AGiJOIuUbAsDQVTL8sm25Qudpa3jJTufVQZSnuOAU3LBGr38FoR4wiZHPIQD
wW8E4BRQnZRaxe1xqFWNRHkID1Xb7lVT2i+5kaxKoLeEcfkt/hQXeDw6DXsBp0atBW3xC5apZp2R
UgbvM2meJw0IllGWzCZ5+YKcczHUbYfZhu8awNdyEyCGxyogtDWhF+IaikRcGyJ2rcmL1nahXnwC
NR5Dy1grF1ymlXyxS1H7kVvrEiZRvxrrKCJ3JTm5TfJY9BitQ5S6ez9p4tco97YDfiLTi8NH5sro
OqCN2dCVWecFWESIbIBlBs8DzwicoGlNKKxRnMzOyG4xBbqxgQ/FsMuQEybq2iKtv/lqUw1OeBkB
90CSOQ9RXRzBQqEebyJtLbpsWMuwXBo+2hyWF3yvHDIDPHqFfCHcNWabaBdIO7k0U17u9JQaQE2/
EP3EtbWC4QmGzNV2NIxBJkgUPMFgd+Pc/6QmkVUBOVbAi4piWvCVVS8wtoNzVbOlkENbnx1ffEEG
tLvY2IRzOmw6p0X08tlHPbhT0n1re3utNzoQy9aGnKIs5A0JDq5qTInxzmr3bQ4008Fe05bUw6vo
9r70aK2FFKYtfOlca+MJ4TuVNssofvQ5fvLITBgoyUwLGAgf2EEYRz0J9z6WPpWQjlUVzdXRFPEi
KPdljyZ9YQ7eGxqEzxIJALFkiKspkPs7ZaEKcFPcRfzhKNAO/MOVOgkL1XcdQnoONSNeO6WHGa62
AiZYN30eI5LYJ8n6HQdkwqmlivyrwZZrTxW95A/eFl8ACouTnUpUnfpwYnB5cYEeLanwfLQDhp2h
OPYtlbNhmGwiwAw4IOEyKpry4Go4cMIk3OZW+5OOsbaULsbgiel/M5u70MB5IFJwiWos+7aemWzo
jD5MbrYZcGkucxOCfurH6w6sG64qbEN+PazDlJE7SQHi9vAJiYhwl3lHP1uSzzbB1mS6ddRnZfdv
mVdV36059Lmr8Oqo516vf0K38jaWF7iHkCzchU/rFSUeOrdGxe8deANKW9A5asN8cg22qNJiuRDA
ymtRfCyrqHuKa3JpJoYrEL7sm/CIYATJ31H8Rwub8cPL/eyWxuwEO4/4g7ICoyrcn3k+rBR24EeT
hT0JLvVSt8kM07hirG6JkUK0UA/QSoLwWhludIVZULOuJUpI530tZ3hj06vxoHRSjag8bsKurBba
qO81Y3ymYpOcU4F9sJvRpiMNR9NI5ihEVLwDKKOllrPvQoVh7GvNw1euJrLkmmBdV4VGMvk11IBd
JOzDgbQlq6KLEbC3AsDRcM0nYZHEAbIFYBf+/Il1ijILbQ3wDAmZ+Q0FJubHAQoA8bbmzpdyIAou
DS+6/G7mP3WRl3BXm+nRi9JfMgle4rLsT0YPVZVksmLjulTykCXbX8xv0C9BLGdOvqlZHK+xym87
Kr/LpL1j//iDOWbfYX6x8eKSPrSJg/4bqfXY+3TAMblOn0wjo24Kio8UtcASV0/ILoZ9gEEs1bad
N8955VwUfPZNwV20KtS4lG3h04SHdlSCO4A80O+J1V11Abe+KY1vOFcoXOHNkLhw9OhVaU7wMIqJ
mdDVzuTXh9t2gEGK9vWs9bF1InasZR9XRLu4X+Hbt/a6T6wic8xusvtLgZyXDUa1pZ8ULEQBRAUL
wzIe6FiN4BZXdUFpAIgTNeuqbM5kvREC5OXxwSz7TR848VFLc95UdDVU8KYM463wbESvxbQjJeBV
62gOJY3xBqiiWDFrjLcSBxML4BLbH+mGxEn2Z0dQ9WVvbq+g8fxAZVusIhXGKB7Trd3a0f5OCQEr
em0bz91ocbO7w1KnxCJ8g10A4EFms2oZMaJHKFLecr6lW3pY8ODM4AM6Se9mMZ/DC7CceD0GlHFJ
4oGH1Z22aNdVHpUc0lsjn/oOjp2AYDr4ETmqTGBYOessUlZ3Y1Jh8rOJ7fSk/wXQtVgPuDCMfHpF
0EEKwWQ/D6gnN3aq3n1q2RRbyw+jrhna2AgMXQWNZgzIuXTqlamC6JIaCFIKjeWkzQbeH2JUCSRW
sI7G1DtgKIk+isFOT6Xd5UunQW9Lt5mNi5Xq6/F/E3Vey5Ei7RZ9IiLwkLcF5Z281H1DjKQW3iUm
gac/C8WJ+C+mptU9o5ZUQH5m77U1LJajrn0bbUfx5TrdZiBYj74/BmOFhLZC2XMC7iWzvAXb2LQ7
0RlMzJYJxRzrqJFh+WasnOfZ1Q7Lak0xXOBMlB5nWso+IHJ7l8xe89Q3yZMv2jdl6bhqox/Ezi9F
P10slMY7mt1nsRjm4eKBK0j4Wl5KjpPUH+8pwdFkqZDyU1rlZbZizhdGecREtJu81+5dlZ8loLRn
1Xol8I0GprNCJSvwm+EbvihvMjcebFLH98lHTpMXT29x6gOvhUeldBFCTn0c5X/A5v+Mhm6GwORP
dLDxGIDsRSxZWdCNR9SXPJrmc6NH335cfrUTKaTiMyKN/FhE/rOZ1um1whIkPSclKqq1AsxNHp8N
d/vkxx8JW2FM5jUHbhcHfqsTNKKbSTAk7hhmsR4fOxI+07EnpMdqzGMeMfgwKub8epkdilTrnhva
3ou1ci0oTzAsHP1R55326s/WZqkkxLQpEjt/Um4RBwL71dTDxnQGZ1va8oWx4ivgFjT0It0NVgdL
csB/vMR/aKNaYnGAhcbURLilkd+7ntzmM4RhYYrxfc4uTtert2mFtVeItkN7mv6jjlgC7EAAxA39
pOlAtfKGE3P8yWPQZHZsPWYKoJnPP7BfbkR2mifCTer7ElvmhsHEdAGiRhSMcEfM46y2t9WEgT7f
axnvv11704aVgKq1R5/T6lYOg3daGlRrwxrKWmDrXHM5MvBgGaEB0Agept6cQ9n5doBzgnwGd0Jw
U0I164rAIVgptG6y/zFSgCyGvwyMifbR8KdbDcZ5LpILV2EeZGPyTuuq88ADJoC2AXz7cki7tuOH
o17rWi6noV0uJGfQRDABgubinATogLNB+xe45NQYHgwEs6bAoi3ZVAN6VoNZAXn2zaaWqjnCRzh5
ubvxXLLjm+FjtmmipsZ7AS4ApWaOWEsPJx73rK+4/aklJ2Ydoo2PY4GawYjtt2oYLOxfLRPloXsi
1fMGo8FZ3VwoNcd750DEWWLSK1yIM0Z2qBbrHZ9axSSNYemwbQzCLAXKfqR0ZAsgfsNBDPp6gcZD
rkT1HslrFLFWNz2RnKoSQJnwjerYZWtE2wIYRtTLFZ9aQ4Sy+wSy4D4aCiyDQ2+YjvEOE0dEPkU4
Wwgo+vnI6IWD0Ke+Y7JTXFAGUPkO7q0i9s6vvMcSuui9RuA+1T4hWTWhPYQ+BImj/TeuwWncmwdc
IjR5DATWnJ/Qw8BqLLZFK+FegAIfEJwA37/Hg6rp5Y8ZT4QzjZuHiY4nPI+DW4Y4NTBri2mgYMRr
35eF6HF3jF50wzk2NZnI2up4tzAcb5XD+4VFzXK8+cR4sLA98FOlPBO4050Hc/5ZqoXioQJrbshP
wwda6qGPj0RfhRyTVpy8tm1SbzKjGNc24IegcJ7uaYpfArtqZYuwIxw5SPs7hOh4gxB/n7jG0UGp
vXc7hpH+xEJxqu88XRFeF4wAorS519WzNylqCN3Qjx4O08aLgo5bZWNo/QeJYefZR2QECQYJSco1
IPTs3LcrFge/st26sAmmHuVdafjcitIBPkU3mM4PuGBATLD7B54gQplrO7std1GawmocrIPnxbSr
82S/606FdRB9W5b1EW12A30LliHz93w7iaQ/oGB+IAB43HXlBIaa191YduMGuk5BVMPapQjiTscF
owFy5U05MSscF3as1ZrIJflrU3GVvW6EWdQdYM5u+fe1b1PnZHPHs7jtMUNHG8MWDxoDqdOikR/s
1NGRM7IJ/NT/qFqWQ9zQ8abxyzttfP0Wg5QrkYIkEQXFBJzoOCDoS03jM63updumRzV4Z5FBLyrI
jUs6l55WO5QIO8OEyCF4MvOr1l5MjpPLRKrW8JrMUJpQ66dEP8xYOyr9HoP4DBTUgm0qyitDCKy2
nQCK0+MPjp0fqZxHUSH9HPL/yIXg/limY9ytzJbuWdfHJ+kg6e0TWr8GCqZGibhZhh8jMR8Ty0Qw
1+g/MqvIbmqd0/otsUjbxrEbcjx8g7y/MOK8lq24jLk4MXZH9rWUL+ShfiacjlRU/oXyjvynMgIF
M3AIyzJUyvlJxpaLpJfYs+KTqCWC2CUHGYS7TMFpLBVgvAkZRNhF6QtK6lMrt1meZoiGhk+sJT+8
u/tp6HtWBzyMFU/ZNrcjSmpoP+Z69ZEtDPDSuDhRCtfdc7INut4/pDyuyObitq9LBQ0p8j7toW23
UXSi0vOzg8D/AiDhjXv+Iy/qFViv7lX/zymiI3nnPQESWEFgZvxlucj20RR7IfAloZ1xTqk1bu1J
m6lZI6qv39/7fRkMgo41bH7k3PyxWlJcOMlODflK3vKYIb46NpZHWt1Aln3ewoUkUMw+aTlpwXkk
h60noCROKkGDITZyGDB3+BPmF81C/MkVkyWWFkQFKKhW28/CHnDxjcS3Z3Z0kgmAxzRu8BgKM9sN
LNfxwU/rPkgdZS9dsFrOP2MqGcklLCU4bWeIOzxJpDj3fZ8zMx04YSwm2kzK+5JP58FQ3BhDbZ3S
ZrJOGbZktnAjVVLWbiVLakb4DWJ2R6nr4FnZYbbw21kaFM9Fx8lhY1Z4NNcX5I9wC1S1+mhqEZoD
lcSUlv0Dy/IA0c9nlhbdLSY7amMmWoo7iB400/vHsTlbHOlPukGc++TMHtyFrn0WMf8vtd7vQmxv
lzgdtEFnZpzZ74nUnyXobdqJTFwJ4jq7pGhYMGKef19iqNmBHrt/ZMcCeBlaoOroNtH5YVAxZhfP
AWqMnQ/u8Q5f7mKqAdw+QHLUWSTj9BnMR6XWIMO0ObGzEAg0/QTDovlSs6jnvbQ/fdnEpFbT9phS
v/+++PZ6lDuExDHveSf9ER2+O42nyrc/9Ckr8UapByx0OZQ7OyPoOsJl4JXn8Tq5hHDLFcZQTALj
B8yW+1zGzzlq7ROy7+bBryOEgPmTBjzuoNssdJQ5aGHzGBGksS2xZDExZFKQQ5ygI2f2a9dMJJdZ
HsbZ+a8y0EaP3g2HLvePvsw7gF53D5EbTWf+LiED3Hqn0HcDg8qN7kv83uby7JI9FeRu7O8Gu4M7
7nf7vvhO2B8eSrt+nsmEu+UE1l3Jdhh1NsijOdyVYErLZ0X7PMZoS/Ux27fjiR8OeaDxcoQGNp8F
qg0GfcUUyAhqtrTlspL6YjKOGIfZ3SUtq7dJM+3DAr9yExMgv7cZmt3jL0x0hJHN/qYXOVX8oHHH
WGAybL94TaefZoLMg/zltsCPv01DqNXTcVRV81Ll9WuDSu4K4E5iG3uqC+OS5Xm2hylyMFfOqLQy
sNtFp/3J3fkdmVYTRLa0T1WU2idKxvIYzQVFOXzhnLVOuaGEY17SEDcTv4M4QquWaz5UouZn1nFc
2QgDb3M5J8BvquVB+1MYmR9Ghbk8OQz3wk7LZQj7aq2vmax1ZezjaWe7w94VTc+q6sqRMAYW2qWT
ko520jX2E3PNPi711Hwyq2OFUpY9HTSu2L4lEzlbvQ8bW3J51AQdbCDIdI9zzVQfAlb3RdzUPpo8
58OxKKFVbPJ4yTlY6SNX8vFgBU2X1f9l66YwdR8M3EZbqyiBCXudG1SGPuydgivVIMoUvNtsU6V7
pJ+nLMQ5PotHEtu+4kz7Wgri40Fa5UcAUE+Iut91PFHfwGI36jNmNvzXa6ZXhXSRjUaYGKn5txOd
2Piz6T37VcvTktyuG5OT5Jh5JiI4Ld5Zvb1cI+lYW5E1+JgigT1qHrkxh/bVhlmggUK96Gn8D5sm
US0zPyirtI6ZD6bFc238up30LlZjfbE5AEY150+ibhoWh8WAJB5VKQL3EwdGwhCxVm/EKn+p3ih/
7OFmDbn4brwGXIaXImRVkNiW2tFgt7rVxSDP86x0BwlGPfqs9Hm0TqQlfdvIKwdGDTnall58EH7Z
vIMfcYOJrDRKwxvVElOoCaLEUpBs6bBW5m/w2duTXHx1GT5uMwLe3rwk/qtVnfOPdzNYrMg5tR3o
wEprn/t8LPaSYvnsgAHLNIr5BDt1qBvgcHXPqk7TCu39ffnfh/RE1dYhOycYUv0Tn0+8myJsEg7z
lE0JjeslLqoNmefak4HV8iUays96wJHw+xHAfCtQAE6Z70cvNdKoF+ZtIIIshctn/TAa8BlQ07vs
t/iwKhRsB7sjsSq6oqGOUdxrULxXAgjn2v1/L1yzBh0tBarG5un39ydr+f//AsR4exu0Fz8Vu7ad
cKM1n6JZj10SzHcg9IHYOnN1ZIvzR7MJQpsXYW0LM64vZmlVl2r9VSOx0FqFEwFiqVVojAwwmkm3
eLhnljhbqe/D3SJm+vfDfogjzG0Jf8yCUJyRS3HuTNXh90/l+qfpaj0ZRxw3tpORJlsNWRpkAAU2
M3PVxVu3tfHwNfWDOPmz+EsJmZzxAQYoNRCzT4590MiwXBvZnSXks42CZWQluSEu4idyCcXWly8i
jTmSRf8LXLmwKls7RDb7RbiUybJGAcqwnhT9e3QyaI6NDhkGIpJmN07ZXcwKotyYXifYtUs+v/m+
ROQc10gR/fqiJVBFALejL7TyT0vTbjZIrxMydJyqAaoMIMVwd3i+w8XPvGSrrwOIiFyauFgHXUX6
amj62rjw1AYCESCnOa9+CUNvP3wYhh0JJnX1iAAB4nNOFrnQcGXCA9am+FXFMNbaRHvol2uX8Ykz
ywCMu3CmLv188g2k41PC9DeqxMURZ7amuG6t9kWqdDmSXZduiqr9rk36In325SHrqXWcmLQp7cma
zGPPEeqw5Q4a1njYEdJvZzFA1I/GXY969uauzrC7pitt+osBmyojdCJk6Drowg6ZvtL/yO6qFDEw
Oo8ViaFFuu34R4zpdlCs83A8wxPLNS4su74y2M4fWVXfkWZAyicPbHKOo1f/gbUzBlaLTIUFVR4U
Nu5bAFKs2mo4VE0amCacb2Sb+japLGagWIMag+hd7pGnEm+AGhrUd3z7SIWtoI+Ki1smIdf8m6N6
pGuNDezeCpac0jLSrikUvQMJ1Ey7WAIgxRB3s9Wf5MRZC7gIzzuCsiMKpC16cpfF8xRvMUJwHktE
o1NfbefRvwqFjA0SMIxPy9ja0oU9V+CgZnAJcvicqTQPQcFFWBogOPK9J2xknVcSQhecZwUQJR/x
dcLCQOvtr8Ukr2eI5pC5s8MsFZGuIbgZdDJOvcHPL2qQh7rwwMSRrDOxVowMWj3NRseXz8VpLsjC
KCsD7hZdCc+Zg+muF1NevJkRpYJL8zWT/NYTw6Dpw0PGrtsa9VPvzLeqrm90/aZDnGZK/vJ2oTZL
8zum6v9m+tXUSL/tNLpbWs3sIRsY2cjVH1dx3Ov2x9RAaUq9bS9tRckdIbXnPZHceluZAs8Hu5aT
Lh8ScbBPDLDEVN00/YkJmIkIF28tXfAisWEacCCyX9Zr7bOzo+0QQajVZ/OImoUOmdWJVhVbVEjg
jduDYfWY/yWBgZPBlMe+jIh64Sh1L+XiTjzjKIGUmeyZwB9Ho6KzJmlla6xHBRAGPA5Td3ZcQjxo
WktkvEREcPlti5FRnr/WKggxYI7qodtJ4Doy3xaUkzkuzDa33B293qLRKFaN8ZHq1qOKcbA2OEo2
Uz4fjQbJ21AAKmX8YSrvMZf1Ki6GBNsV7U/lCeaL3cVN52fLZhRk5dprpoq/7JzS44Cs+rd2tvO4
3M5pxXQt+Vc3TC6nbHzPx5T6bYl4M7P7tPLexzHB5YKRYoO0/LHEHrzLOxcJ+frSIR8JrYYsGgGy
6uzH4rUDNBWaKXBAYWIwqLJd7/C9ZpnHAyd/rDwNg6b3bWJInMi12DQEJu2pGtjfLCoLFRuRUjcx
pFvoQ7QcBCO5NMCXaCYMQxJDgiUN9Cu9qhkD+HPHvSRha/aRg9g6g1aq035LABQDkFx9DUY6njDS
/tRsxu2iBW+WLu9t1H+ycA19S0x7lGlZyG1OvJMcUeaYn5rW7tw1CskA6LdUPU/9yC+YYRffhAp3
Z79fiIOKqpBThz2XfNBIaiK9r2d94mUHVSZuYL/SiQyhry9ApufHHsOOXjP2YWLYE1EW6Lk0b1jt
DjE/cayIHSmsxT+dzLF9VqNEGOMPZswvUoCb4UeR0SNNtNCjL+DossbHC5ewpmqOHl/SVreEGaKC
7zc0SCzhEpudb2sAjJ3oeZRfH0pdvpe6Q/D9wJTEZ+rWZEc0r0hECmObSbD1zhiOOMyCDHxdOhk8
0Sdpg9NNr9qE6q9O4SXPSCO4joLS8ilOYsQuYAcJ/ei3CVd/SPwO6wwcZz1THZk3m1TT26M58TMx
W2SEbAmZ0tRzoR+cMvI2rjkGsQbwXYzFturNN/yWbB+cryZFm6QvbJfH+clGIAo8QQbDEAFnZb1k
1jApm/k8FAjxOi8iY9T74i7jdNRbhrYdwnj1XExU8wu3AE9nnhGGaf6tEQWwcyepSfLFy54lb4QM
rxQdtyPvpdWMAat/Z+um/IjNbNMX1Pfl0C9bteiBzMx+a6eSyhZ8dmpy7FEHthvT196jXiHnWClr
uaqeCKWaNmw21N7oapfeHU6CmTQ/KV/yicU+I4jyeTCjwC69Q8ySeFcb80kXAMymHuKfnxNF7yXV
0R4ptlBU6AGZ4Ie0QCwacZLiLg1jEgSPmbN0+1arHj3fI3ZgGtH7hEtl/JPDGotdhU7E4rdLOu2U
CocsWBd9zeSU5wX4A7uJ5ugnEo+hCz9YPxouJRzH5QLHm7dlCdskuboT3yc5MDO3c7vTPPOvQs+H
bRSGpa/HewOsveaWTxXF7gEkQsjDkvfVjYBQ39A1EzOs9EtTKnXwFblT/ULEefHFKf4Uxzn9F7oX
MgToo2LxbOldcesK9ZH6XXECmbxWSJfeVwAwmaebTvUq8/Epn4Hqpl73OgBBz6C4wXRwOFyqYtNZ
A0kXpCmXk3nRiy69dsBGVds9JmVFgTtU/m5xcJJoaxPgJiocCdsiUmiB6d6utTgPm9FAX+6Dxesr
4lecKt1joU0D/sZ3Zp0dPXgE2phyEDGnP1MR1MjFNuWwMDakq+3s59njFqodMr+JzDRdu+H8uE3I
O8MCLSdewH1EfNS+uBtGW6EYp782/PE7hgTJNbti0OdQn+Uq2Hsom0ztfXgYW9quBz1CDRhboOot
kkS08aCWKToxjGT8Z2LhKtZw84ox+LNFjIaiSrTRV217YkFr7Vi5xPqwd/LZAEw2I3S55jEVh8Go
npvU+s/qHcoZ28wOOUwIxsAS1dzOlP54sPG6oaveLn1Ub0iuRT3m7p0uyo6NItVuUT+tjq3GUg29
WoPb1HrLbPxVGEB27IjVMQdmH3ROy3FrKabEotuhjf1STEOohzzms3P+gN6M8GyPmXfMj2YXjRi2
CPw5Zjao9qb7r7KKZ91Nhx3fbFCb0yMF+LcJFO/AYb0bhCf29GbMa9L/yrq7ZvgdN7ZHVm5bOdjY
y/Jp9i3SBZaaCUIzM9nHZb1V/gcLxz919980tOAY5+6labxzXzesmTkmYXDbSJ3dlizZ/sFT7hIW
+Sfb7Z1m+mjtE/uP12GllMuagppDs7TJfyHiHKlkZRkHH8hlNI/cdo6GWZ+uDeXdc5pm9RFdwJZE
MpijMRmVqyV0VdojDavUXrbLWzllP/p0pJT/oMVGBTDoYUMqHJNh3vJm6fheQNXnrhixAWlXaSqW
ZnDWECZwjDkUaqeMKSb2o6O1RHRhLndNZr6yn7c3iRP/Z00owJOpY6PTUQ7jcz6a3c6hDTwZ6dol
xIhoxN/SaBBOCPHiuYx/DTCGjC6fjNH8WPjWoJgChHT59jVk/e6cNM/47GRgMkfbudhW9dlmSlcs
/t7E3rCt/W2j9Ks9Zm8JcXFB028XP2K2RHxWmBs0U30quQh06K49Gehld7AdqjsmoggYxsVCwIQg
FESxwpgLvoKTJdO1cGw9LgCd0t3WD8McuQ9lksMqhn+BPs/VtIeqdSFY1+TaIPilXIxnF/0+VVWV
cuKRQ0CVXLibspb7hHgrxqIjjrHGeBh1/mpj1fpi7TsVto2IFDL+qD8xh2vOTmMJbmJcWzPXrGWz
6RUppyAz95pHQLtJ1IM5sRaZPZ8CFu9gaC/6ncitf6ZCKFBbDsEGpUM2o4byJs7vi3BzKklwnloH
JseI9lo+TEHdkALE2swK8oXnxcj7lC3ad2qJVb6WI15lMB04PIH3Hglwnd9Zlyp/NPAiHkgreJhT
jfSTYudZzjcFLWUx4+etnkznXiMES7N01p8ixgeyGD/abNS7qK7y0LUgSCrFRUQgqb9KpFLD/kvU
4bucarTUecMEzHIPPZ3pzlDiyyTvfOlBQ5Nbm+2W3IL6qcfFzp+XO1ot8BPaUF4dMSEmKggTt0zU
92rMlxAMQ6DL5Sf3Y28rbOvouR/QvxlnCZ8phleKgGcq6dMYuX1z8A8O8Yh2s+CA1LyzpZjAi8gt
tg/8Jnu7GOdjBuDF0FNoCwMZONZCxRhZ1l9HKPsuIA35jOzZn1FUG3r2bLvwoxkuPLFyPXP+N/tK
b1l+oFAGFiLzl6LrrrVmUlEJTTvoDs+KNqtuSyM3gDeIvy6Sz7hB17b0RCWqIT5NcEZ8j+hfYyBp
3dWX45hDhLD5CwGbxHjhQ2Kr2jByReBR6QdETqLScNwXFDxlMBXRVquac2RJ7WBXzEgKXFxOpYAu
VB1aCea8KFxKf6cID+Hx536yQrz7o6Kxy2wPpZhPEZb4W9U1JDUozidCbCpUPquoiI33GoPo5b7z
GmlPfAEyJJZmw8qnCfv+X2wAe9BaEe3Hqn0kqOI9GfWriKP5YBFKjxFiV9ojx4DLrscgdI5xscvj
pan+puXYX1U5tDiwUhEAd6A8rSbryLvUNz1yOE0su6ogQMlbR0wetv8q6WmIkfLF5Kw855p46rTs
Z0EWP2q00TbuvqAZCH7zxYywEuK14eM+ymvGnGVJXDeYn01reW7QsBXe2DDA6hbn6XJAQ8zinYz6
UI4MpxPare7dcVhUCO8C+o2MKgNZnUaBP6mdwazTtEw9qAQQqiRdNJoODGJDep1nsLjrVCArgSN4
TfHZ9W25T438bW5leUi4dFPp9duiKp5N+n4Wy83V9yfGqLAKtwzx5ZrvFzPCGF9yzN6BjQopyHS2
6bUmiMyAFVAycwHeNz/YerXi0SgzXG0g1cvsTn4po8AY6CekNFEOzvHJ6AvQ58gDg8Si0uXnm88M
7Tgq0bizcDKJSMwYSTmrxVPa2rlfTZ+/Hy1Cm64llF5k3KTPzZXcNtaiwgyNcstkHHTzGU3lV+Y/
91SBD4Pokyc2IdmR44yGGFg+3tO4P8LESx7NRkdSYNdvsmBnrxuT9aQ6Lcw9AyhzhwTJncppT4sX
PRoTJmrNogrq1afRGPS53UAQvAvkve3Vo3AcXD1JdTMjqM91Kh4lhsLnvkThoruRvZ+Tst1kU0qg
7cTTxiedFzWJuEem3r+kRj+8MPHGtQ/lyFj0MwXYePOtFNFUBgPbiKUP2ART/jh7cMVrZHU58H6X
xRpB77tl7vDrtxQ1Mu762++LDr2BqBIEic5yrbzRfygV5CLV0muhKgQREOfFMSHONrZecmd5xP2p
7ZjpGrwlmvuqvoq4LK9LO3Z8gXKbCHhaDNzRxWUoEjFTQwaeb0kGukkm+j+hjPmhWojAhONtE6Yq
05Z3cxLx22LTj0iQO5ffD+sRS9dYIr2jPS33vpsBVOyR5uggMjYtjiOuMtu96aKqbrZ4HWrtUDmR
gEw4ArEfOnHTlX0FpzHjcx2Qw836s9MT64zkmTqXTs0WKn7TKPdpSHmeOjnquqHT7kVRa2/KjT+Z
gpb3amiZx6SFfawJIXHJeSLxA09qClYBXxMCBDpRE+RX1B4Ta0SgB0x1dJKbyW5+nxPuwWNrtG6T
f/Pq1L/+ftDruQWVLQPMFeuEOPp2eR0kyrVq8k+8v/bMVmwWlX8fstm7w2l8ovbLyaGMiGQwRlKt
KAcZrlRrkdY9ekN5d9XMENLIusfOLJCAUPKz7+p3mStEuPB+TUC40vbqYwVi7unahEB6R19SPjjT
cnWpc+9lQUqZneK0+P0Vsj98L05RYbYqivLkW9ArMKrsUfKuF5dM7un60szMPJEvAMUht3wzenn2
/PtSMSIvl/aPwo11En4bP/2+KFbyWiSuUvEjrwC47GbZzg+Yd3dNPWQHNP0c/hidW07gSZJcxiLI
XZ6s9QJIFgAfXs+TjkO+eyiMBNumH+2GghpfDF5A6FD1IiZ7fCozPbAmRrQY9VXXyQfDLu2XxagO
eu1pBwzmzOc6UT73I30NBz/7EHk0bGsbud0/sy6hoXqHPI0BFJaMluPGCmLMsFerNeZLKfErNyMq
TiWZTNuWeRqidCTGAHdINQ27TGCkHAAcsFwgo7IguzLMjL95OrFpn8C/4yXg9tw2uAAPld2/a9Tb
CDOte5+D1AM505JbK/X62PMPKWussUZWIvOIqTzlVmiLzyqyxuM4FyEmky3cGRXmDoq/xDCD+psd
HHo75966ozroMt9n02i8Tvne7MAIliL9U6WeESwDezlZxnDceG7HQwcoqfzso7y5ls3y5k2gTXMM
ZwzmBKYoGR3XLhGgN99TaT9YCcK1YUR/XI5MPufUNw5OfMT0kJ718aQ4VA8F4VQ+SvSTG+nUE2hp
Pa95tMr6FUWYscE75IV+IhiKj+RhQs/lMzTZiURDGfRxD264HMP15N/gSDUz593GU/vhqUdLaAe8
QA8RrdFDlJr/yFdF4be0pxSt6s5u3G9ZUjTMIwVN2VO0CaM/Rc4MK4qBqkdhfDIJSdtgi++2Vf5P
axpsFDWjn99U5WZgx6t18PlQzPPL3xcqXLmLiurNq8gLlWxwQjw9G3tGB/f7QtLymj5OhlOPY2/M
mxrrGQiE/px01ndn2F1YY59tMl+gq6XrWTeLXocBwV0N0XEqLywSTV32+4Q8hU3j+nNQu128BeZO
WCK49VjHjdJGPA8g5J4YioGeM5FPmhHlgBqZboGJ6IMRIeto4QSWXmefSV16aYsh2om6RA13Bj5E
9m83z49VU/7zM7Xs8sn4yGAzYzgfwnRwv2tr+itrXAd99emraCJD/I5MkUIYtyWWeJ2hUg/FP6fp
iaKzB37Ti9RP5STMqKSza+fjYjQz+5byhor8Z1IMNWSZEKetiBCBnMh4bmXj1qhV9iMLznS2XO5k
N6MuxtyT1vm0n5ZWx/85AD3xJvQelnlkMvmGAT7D6YLIxCv31IohiY7fPmyMQHN99nkGgQqM5El5
01gsr5qt+JOOlkt5QPVFU36KFO1twmy2b6qwL5dNJFxv13cxhgPPqk/6SreraZH6Va7WOQV7AkX2
Kax9esVSH6+1dOatoTpjQ0VOTFrjkV1cAX9InKArLSL/yulF4qjgCDa/dBQoF+HR0SZaJ8gAqP7G
LZCEqXegKKRdSbNVofo28KLil0Xx1ZKb+bukt+ugmOLs2XDNLyi5JzBIB6Oyw6SF4i11calFxNMX
51Koi0dkck/0CtKiBUUXyeY05RL1uTsYx5C75o431gwPsTkbG1MvXkpGMEPnp0ypZz1w4/KHK+Wh
aeoHc+H40AdksTZT2km8FVKtowaHgewO+1e2LTuWEkLJM0iofw72u1XD8YUz8dmNyYDI/Nk+JoWk
/WkdZnBeco8cLwkAD+As7HIFSXNaICwi+EO2I5jDqScaZN6UCIEWd1nQjhETN/kvIwltm606qd+X
SClSoFOnCNxWID7c+2VhnrSi1xGH1s+YnNyTjfFjG5ndQ0UmntQB0Lp0rvuptA5+ywgBDeytHDuu
dobum0zJ7rD88SZR7XOD4BCXzbTRfDVONp0wm7AE0PULTRtCIEftYn+Kbvjqpg1BDmfIkN4OTyha
vcFDR/dsR323bSfnK/MIbyPCmZSgKD8z183u0tXNXWlOCcuyjjd1eq+M4tIxIthVsTVcGTa81Uig
9iC7k+0i4+U1t8lVqH1GntS8f3SvJTozY2XNY3d0sNJEIxvion8dfeSOaewNFDrDdTRt1GOx7W+Q
2bbJcOiWWJFOJpmHal3GGI3PI7ioTLeyz5bNqoBJPBqMdaEU1yGaXPvoZJRIhfnssvHezJZEw1nb
B+T4foCKiIuqw2JaH7JkhCpas8PKgX9vV/hbrrnjJXGI9eVhbifkdEcRKBvi87BEEB26CLZ/uJpP
Xt19WSC9SBwbxrUP55y3qv2wOrq0qicTsun87WAihTcN9uxOasahqGh1+2Scj8ibDr1lP6cRgy6d
GIne9d6EiaqeHHUmRS1C6VQ86QApc0ERWgzG+AJFdNqBdj2o2vysXePTAymmGghdmBrCQdIR2C2D
XZlFH1mJ72jWsUoVQ71NJuOuja7aNF78CI/4P2teMJE6hHgpl2ZZn95KDOHnqRxPDNXR1rFBKPzh
Ix7JAlCG2384XkM0lt8dSD71d0Vt4cykNmABXh60vCXBGyHjSCF/asgN6sf+HSFT/1Lj93+MCmLB
u0I7akjDGH9xjrt1mR44/4ZNoXu4RHXjVFeJs/PxQ4N79/Sz/3+UnWeP40qapf/QsofeAIv5IIny
KaV3X4i09GTQBMngr5+H1d0zc3uwi130ReFW36ysKomKeM05z3FGtaMoe0jZzyMMRq4/eoUN7DOh
DE+9+0CKeS2BFKOgRitgPEkZf2SI8+8mh1Q+kWs7N8UiGZGWdajnF0SX6cZZooL0yCSwdiouBNXp
D0hbNzJW1oZ88qPnNOS3T+jnvNr8xfawBhtWrqBYDJuCJfVkZ59j7o4buvVnRoL5oWfrsh40kqd7
jSI68fdjB83AxjFFK6hZ5EIRlhUX5UeCgQ8KGZITo46xD9HwGE3yHYlUQh5ADTJMKcvdFm2Qcosn
QIfsXkaJyCyWF8ZBMQpkqK2BC+17ELcMd6x9nE3fZZnQsrQ6sSSE1IL06i6el0drLPQV3TbL/NjV
HtoUD8ocXILZ/SGv7l01HZ2+JLfTMkfW87O5GrFaZc8zGp9ejbcjTRJZcoDqBW4939FfTKgnOwsG
hsXejhks5uFuCbVvO5bgdfdtltk7DkLz7PAd+4z+yvat+0bvGybBNJJ15+yimmEhHkz0+2WJzhsF
uEOJZERXbsJD1+VvkwZMBok4GgnHf0ta9UyQ6o1TG7fCLKJ9WXPCitkN6dJvdKzfq8Tsv2zU0OHc
3FpTLUPLLmkMidEmAFaxvCBKlISq0Idow9o/fTB1llNF7psrTGyWZsdrtl/l1lz4nF3lHn2svxxJ
WcD7c3ETIwg1z8PcSx2rJp4G+GbbbkjR/KdolCHJLmYlk4my8ZbjmIMm233aS+4ovqqVTtb8DmQv
Thi5Hl3fDXFSjZyBDMmsJtrZvknhSzKn5Sf0t1G2tnnUdcX38QffYeUZY66ij16sFm5sx9tMk/As
/HPhEvNTRFiueNg+iQZmTeB/RUB0NrVWXeca+QXJ3CWWqtC0GRVMbtRhFLMANnMmsoizm2uSuFcT
W1uIB/vRnayJkW5LlnwR8m7iNWocEUrLy0OPgZ03sN3OZJafSgYLYjZuwcLIvSe409GxNdh0zVf8
5eZNj8qB7KWvIADvlS0kKlyPTWQ8mGhfh+9hFt8OtOQhJ5c+Ft5HzaQlanRSjXk2EXs8pLFlnbV6
vih74E/DYgzgNlDNi/S+rYZwv6h1v53Uvkumu8FZRrK5AFohTd6z5t5Nk48idxvk7g96WuFDqYYv
cBnqPRdsVku0n1V61tzcPTgzhxA6A6fXgkMzmMCvSGILCSJYgjfnAL9fwYSbDODcGQm4TbV1GpOJ
ksClWudNRP4paQIm2dktOr2MMG2RJSbTntWITzJJWbrWJNKyT8nCoFl2lDlVngFrdBXhH7fVtsum
fINMaxu1PcyZfC7CgVMYwyJzhapyJ0pG4s4r0Z3wwrBuBI+K7GpTiPrbhx1za6Y4WoEKLogZPM/4
DVhpJjeYUPP7GIotG8PSm/v93HtvdhwUFwthO75idSWn2worc/7Ignhewzh8mz78Dk6svtB/EuA/
PkRKvG9YgIu+eIWa3qBN/Db6fO9HC01bGS7hw2IXjEeDnmabFPJidiQiUIcFaO8w97C/JzGDpKb8
2EV0EcQlYbLN9q7bvhrzCHRSEzeiz3HyQ5/ovPqBsg7mDRRU11vk/ZP3MygARSqKwXZ8NhOyhK42
b4dyaELVjldrIv+rKzFx6jOjb2/W1k0/9Rtz9PMNaZAt9ugMSM+gyr2M6egVrPqVFfm4L4XGbRXz
s15yyIG+9UqIFbqTW+EUE4KWLkOfxHqFsnto3eIEEeYsO/SjrioQVjbxGuj/bQpF6M2HepZ75RMx
P79ASXyO1sxAgkV5LhNEw/VPaxPMVhsPVjZyyjCu1nBsF/pcboug5mJwbZD8tnfJcFjCXNHq0Jg5
KQ0oZQPgonIy1g6Lv6QcjGMSsV7RUYLMmaWt4AFRtMjyW0hzOarsgd0jJoE+mSKuXDItYx/j4tT1
V0YQAYlx9X4wu+ac9eLCduNXAp1Ee4ASAkb3M6vtHACZ3HqSDRSHNlDx5d+w/Iod8+kHvZyI8xPj
zwQ1auOPOHG1hkvc9GF9Ts+drZm8rv65zBO8XM1obXLiYruI5zeOvWRb17dNjHsOkt6NlAUrh6z6
yMbxrWn56AhzCSCNqBZwwIuQkntbNMldPw/uU8uHz57MnYD/FffpR49elrUw0CvGfZxZxBt69q4b
8o74yCXnTbAFFvYJY4PgMzOigAawehBa5Ydx+pbqxKgHTEu3A/VvNapNB3z+Fo4Mkvy83pDzCyIr
eNLPQRGVxCZDRdNSWV+lGSxFgntEDDTuk4TlryhzJDkItcqs2lQTwzHHYSzcuMEFs0+9lz2JSj4u
MLxLmMzL8jCw7Cq6kb+Mc4cCudhFTBgIXds4XnQvsEPxSa53+mzuodPbK8HbyXIOKV+EcZD9i+Ou
aODv0pQlfVltvRIxCjY4fZWbhFvrE9V2Odc2VIOK9kyvfjFz8wIoIu+ait5tdHQe2VstzR/mrP3B
Q7BNB/PLisfjApXoOgzz+ZjdTP3UAZKdstu8jegZRX7NFX1s1ZMNhPD9kSC7I2QA5NGnYT5M1pjv
eI7UyurSrXCHeZUEGD5BsDy6eXsPHTFj/bMhya3e1TSLgW2+eGQmMYqf0HT2GsWbFZF+pnBpuHHa
7CwXJ3wfuGcFDcnikD/bXgPYIZ+/xjS5+i7MisT3HjVNoF/RjcWh88n18mkN4qJaFWYCZ+ngs5cC
Gn905+zi1p4FR1kQHitOcHutt87+ZYSPcki41trRmBJSjFhMkW0MQVF+9YSevgStVp5y9kMDztSV
F6vq2DrQUxvZHgn8ikFrweZHziy3jZ0+K94ov+w/eqtutirTPLZdwS0+Zcnc0D3lNn4E3D/DbtDF
vSr5pRmybxIZHHY9wXxGGm9xtmP+/u0rlv1xrMhLd31wFtZ5rEsmwRGgEIcF1TryxAO8Zeec5M3R
NCHBpmwjnQQZfip0JieMH4q+2QdxRV/I1VREfHh4glCWFXZGaWLnKxFB5yiH6KUpeJMnIK+pfkzn
Ge+tlz9OyqBNxGC97hQvymxzuVS45wqtrDdBZLyzxL1L+bQ+uhFkubrUbmXSXsSoeQQpE/gzCA5r
YklxtXaJt2I2791GBqVK5GyLuSFcUCP4oqvMbzgBPL6OVz0XpPCs9dL66YkYZw6TY6tb5suRpLTi
PLAa+i45lICjnbo+V0pHL4S9gHAQHtZCTTsxkbjts6+TDJ1wkLJwwhT/rkgk5YKBVVu04tLDIdqA
+j5WrW7vUuxTxRj3IWSBUKIZ3RiLU1yz2pNf3Jno5gnUpYLobPJo6xg33xSnJRtDzXhwUyCN4AeN
gnpOx6cwat1LEaCiSwmxRs9SvY6sNPMWAXVDI6D5TrDSoVnlY/RGYiKL/hKtHtoeEuyteofdY0Jk
xwfK9Q3xggT7c8jQDIy+izGgJwWkTq1HvXSRWUTaye1c+8Fh6LqxYpw20eKslhZa5lbq2WEYsHPW
Xa0fkOH8WB2wNDJz+JyhLdu5/mjv/C59IsEXGWFid/tI+sXZmKIlocSv0W9nP0XiTcfGnH7yjKcx
8sr0xk16HQPNHEYSxIthRu22bGt764BnZgECDjywRXYPlpFPlUHyhAEOlGxgVCHyoDNggHUz0OyU
BoYu2XbUFmhS7VlV741l/46Ra51K15nAZOVPbDrkftREu7dpQFklDMcpQ1uIRLIKdDaQDhmJ8AGc
PHv3Z+8jt36q8QMPzlOVZqQY63R5cCxR+cG47CodZnxcYJgoTsCMOY3gGxM5YVxkRlzxiPwcXfq8
Lcn52BFJKw6m1J/6of7KaOMgzFYvpdRcJmucfW0bARXiiKGGOpuFVV9jj/JtmqV27tmgcQdTr7mu
nz5lzTfKnoH5Qk3I7VS6oVkAbef/qcFTo8/Is4Nu20QLVMad3ojipkvxA7atSu99tNxNh4IuTg9B
wEnlwcgj5gYeDfCtF61fZJsOBwMap4c4NxiC/uYNA9rJzZr9bIuXCJbpqpddyXQIDoceJM01qqFv
+HQ01wh6CGHbREtzgMJgrrJ9ZyI3KBwEtLBjiVhG8nDy/V0+8WBVhptcYEvLwyiqGH0kOBKe4oFZ
1Db6NK35OUmhsjsOtuAiCCJmj227tlKR7nLZbT0osz3TQCa80JbMOJ2B38eUCdfAQ+RM34vRP8f3
yTQkxlxWMIS0J3x5eb/iVhLkqHTT3XI93g2Z+kqmxj7CetCO7HG/yAcWrPnKZBtY7Y0LcedEQGiI
acC4IN627pJE3ENb1DbVQIYAA0KNddTQ7GVgvjfUWCcFco+PzvtIdM/OGnx5h4jHOM5z9Y17cI+r
2Gf/MNwbwSh5Cj4t1//yMnveYjOOEXlah9bLiT2Ilqqqc09ay5rcchKGwMoybsFJKQZat3mM+VI3
bH0j4c10DmbJ5elG6ZOox7bKjZNTTJtpcjGDt94WcwGy04qQ9FN04jsyhYEGz7yN/f7RkMTYwxVj
8T+kMjRrNYTwYigB/URuZ0+9+cBNT5pThkLHfc707ez1WXLJkWULWauTbgPTHDPzqCSG1wgl8rof
J58JtcX6tI1fWx2h+ADN9+JFXreHNzSjIBavWcEur+snuA4ZSmEyDfAQkWk9+2eKtmE9pO5TlqYl
Thlq/IVp3mu+fWyrr6RoSrIy+MHwcvMYzBhZgRtlKW0D4RZLeDmtcmfThGsGHrekRkXSDt617xRd
dAnbkpO0fEiIwD7E7nXOqKdyRwSXoVZEz3nGWwkifwty09+BoYhDfzmaTfOgMzl84ye93pUoXmv7
5L3BtnWPIkAmX8/BIejVTg7R7RjBRQCWjYSsQP/asUiDcoY8yHU4VeL4CQlytB1xM3id6Z9K3UaZ
ljFEoByqztp8zGt7ETjRhU/xYxc5BKoB1T+TI7GWIEOurkvLmILLE16tv84dU0pl5ps0sW/yFmNw
SfV56UT5wmSCII5coP4Vv/Syxx7SE8oXywC1pLMFsYl88Jpt7UX22UkSBwnlspn12tOktz5WFt9d
CYv6OOvqp6CMl0qTNYcfOAdrvDqZbcM+2SZ20+x0Qj/thEGbZxqgqywfBhMz23wiVsWmkZm7LPRJ
VGH8VD7a0sJVWhW8JUXWH4g2ZkbHNixeoK+5nRFJpa5khsVbwKUh41gQA9B216VjH6DhAu9QvDxs
hlZ5PpT7AHQV+MHoZBRNtmZ4R2hwnUGL09yDGxnb0kLWyFj103Cth1Sz210r8Wnj78RDw5xFRcbB
nTxKwFLcazWdbqBXhEqkY3w2SfBoeu7uGt/jhnlQKxm4a8m864VN2VRiB+ogDSRo5KkRmnCwoh+M
IntNtvN2Qhom+CNsRrqn1UAlhGauFt4rlsYzoq5F/sBAsYrrfRx5/CmKcfExE3V21gQyfzCILsKc
6jlN9XQ35vUy/aF38HHtreM6eNYbwEb6oguYDhMYmoMRb6Erp0cjcdd1E3l7gu62DmRccJA0hi5d
pJkn56rQX5VyujXK899xCi4ZYRpHQoUf4f3w14r9a6bXb1lgLkk+WBRyFO3h5L8WhEIhpl0bCfim
Oh93EsB01iNbNKCfonSNQzfTYSj4AvI8JkEwwxAzaot1Tubwt2lNj0YWRfA5SV46ixxuP8nl3nHV
zSz5lJP8CDFEtrt4KgiyLg0aw9jbTHiBcvggd9xbyyJo2iosDDh13BCpojzaevRrGsQbSeeMhS3a
xhkvN8Dcrdcn77FKnwUrxCTom2su6bLqqDUPhpF429EeXcyhknxVhtjo5yEi6n2bsmxhlpaQosRa
fRVJEBpK8IF2/P4jRiLBjIjsOALyblpo8R5oqgDv7t2iFNx42kHlfrpzNV0nlqTG5c++ZFV7jzni
kFXV9j9ThQgKwTC55BSc45g/lAuUOF9+6Bq4EDAjqH6F0ewWCCWwlebQOQmR7Y1xRt8PBldQEyKN
OLex51002jYeIxTuyREXHWQX42rEZn5gySDw3bgUDww+r1AFiBoqCm1tDiweetz5DN4676gbjdib
acSqiNMm/xI6RyYNRpiXvJ9yYl2BKe0uN+5TFidM7rn7J1cN516jWK7KnhOeFwjrEVpFGHKo15Jx
OOglTNq8SjH+5il+jCiVx6LV5bF1M29HLXDgqyIS+qaR1KU52ulBdoLHojYzlS8rqx43+zCggGZo
nFjiR6sB20GnVkcQ+ZDLlx+Yz+ch8nU225P9EWv6MdLHV3/kRXEUy56YW6zPxNGqa0Ttafo4OYqh
bkRdDCQHJ8/CyBljn+EmnCEfPL4vfkwJLZAugtt1xutQOZN+F+sMW5QZP/v9FDadbRwdNy93Nk4Z
7r282E46ckIPpRt50NYhHkx/j1RwQyezoCIYF+oxJivZLZGkaq4QvWK3N3oy4qwpCtCLKzkc//6v
MraQb1UZw0E+dFsBdgVb4l0ZMMlvLWhcWYJWVs+D6dgqSSk8wWhiCdcfgQ62G0j+M8PEyD86jW6E
/ytW+O0xaMMK7fKLL2cN/fuYHwatnF4RpTLf7tzHGp3vhWVPv5II6F/7JmI+TJjU/s9Ph2amoaov
mtXjXtAqa69V5qUd1LyP/cIFoZBqwMz/+UPmaC1IGrcK4Zz99//w50tMJowbhVljHsHGs6E+uYYc
rmoB68PZ4x3H2rb/8x8DWvi/h9/+299jum//nsPc/Ynt/qoFdMs46f/lp//+WJf887+XX/OfX/PX
X/HvN+lXS6vz2/9fv2r3Uy9p4N2/ftFfvjO/+z/+dEuI+F9+gpUm7dWd/GnV/U8ni/6/x43/v/7H
f8SSPypBLDns4gpBxv1PnNbVX5LJdcK1/89x5jupPqqP//ELfj66nuRxx/2bY7DKQVmC5dIEDvfP
LHPNNf5meSSZB/yPHtO1/yvM3P+brdtk0eo+M1nwiQG/qmPISZa58TfDc3QvCGwSyAPHM/3/nyhz
UELOX0JvHdcwTNi0iCZsz3V1X/+X0NvWgRtuxoxT9dS9Z5cRgi0wAVLZn/XoZevELOS+7HEYGq0F
7Mmw9gEa6rIzdiOJSoTy0uzG7WXMjYoFvImt2uPbyHwvZu3Fr3fSPjLj+W1aBhE+Ezq+Bze5ax5i
6jhsBOWXms1rZY3UYRbJ6Eb969gIQQiPiBk6j0eyZg8Fdfc6mPSQjygqEyxCZQVnI5E7GmJ6Th8i
i1FtMwrldXYegua7quN7NTrluu1YR82afCAN7dgAw1wlLvOB1h8/ON6ZCVs+MjR5skz7xon0ai2d
uN/EdYkOzuIFcEUn8Hj2T7JH20hQ1dZr1UVL8L45JKe3N41rnpHRhr5DmQGwqxj6am0tJhjXGk5M
rcmWc5tj0nMfCmrrbcVavGfukSIkJROWwsHEs6OYf+CFB0AxO9xz3BwreGa/nrN40qB7ax1qQr3D
2Nb1T7bjMddd8lW8/mVW822b2oBhhfXuF947G4lbvzOvRcC9zbADQ2jVf7mFRM1aIIJfOGSNyS1J
X+3rGjONrH5nLEqyo850Me5R31ju8GiJ9s126Rb0IsSFSH5E3Uwwk8tLKthG0bf/QHp+wC2aU/pw
O4zrDKU9GpmSSAXdXcejD6OGVb/ReS+1Jy5zqymmQyY3WuIAX5Ps9Cov3WtesGki8cSTUmOehFfs
F8FbDcOdhTRGzNQG3eEr0Ps+2JvG1E42QsZkUr9sGFg5TrDZtf7cpPih3H6aV/ITj6G3aWzW7QC0
cDBOdKuNvwJRArZXtjeZoe+AbjZrsgefjYpoJKS5j6WPR8xgv4UsjCw0QGIaE6EdfsMdu+t+5bED
3HhVsdPSKDsN4lH30KU1mKA3Beif2V/Q6R1bSuWUZAZ2o3WMOgIg6qwgJzyGliJSe3rM/W07PKYD
e94GrOWmxLOas7nAobEPVDwdiTJ/c6qgoVdgLQCNdO1rc7GZyNiD7d/iDGEiyCB5wgcdE9huFP1a
jRZGNBvvPaIOUpJKe4/imydMfjT5i9fH8Fqi+cajTIC8/N0XRYCxUnOQvSR7R2XpZgY4hKjHrjYN
Kc+3rOyQFmao+D2Q+HXmPCRJwI5aH/ONY8tdhaVyEto2R3lMnh7busJHSt96x6zjcZwyXBBdz3hY
gQgGDUgmQgcun2V4R25VvNXirA11mCZbC7omJa/nbYQAnA+Ksl8XWWMcKoVWd4AkhxOfXEdhHDyb
/F6zNNZ6Z5qbIS5IRxRVB5yBpxQPEyCk0tVW3Uyaqz9+G13V74cSiaHlsIUhiG2D6xZuYst8rosq
GpHUI8PSPBrbzuzLa8G2EModSFxA0Yst4ZpbiKeLOlcb1JFI0kTyiryeR1TpDmpKRNQ97jwosiCu
nZTdDl2wCY4PzkJF7oqAjn1DnjVPo0H4gaez0elxyVsyznaCcESFI3tbeQ4uPr/AYw4dAWd6B72P
KJCYLURoMILlbTPCyDbTo+/P0Mmd4qSmAmQJZ5QcCdAtMjyDsN8w1DSoujgvG+e+mKk3oSI8toLk
Aoxlh96s8YTyO61HyV6TaM97eAxHPbbBVtsXu8e5gPkScXuuk4PGUzZhGOh7lm5OVJ2MFO1/33tH
5SN/hLF2SgdmUz7nY9DtbT9NjnHT+ztf9p8o0m7TEk6XHrHDsQ0O9Mika4hM90yJvPxxEfZIDvKy
FV8qMgOQfOktMxum6jZKuqQFLQas7lIZA+kw8bUqNLa8TgHdyVyyLfm0gM+EyZ3W4L0+aW6RLWom
gDVCyqRFgNlM9kvPi4LdE/Kz51+INCDTQ4CwaKOwJvx3bEE0m1AaRi8C+2yTEIMEaYBSUi5xNhy4
qHRQUNvweWIkeoOGwNRr0XdpLH1gtwTM+9HHGCUYKIpcHW/3lmEs2XZsgORF+wOFlQ45NGxF244N
0hQoO6w1mH9MBjjGOk4PF1f6OILiYqLUK+dV57h3FJemYaDdHiqExZNX/NZuBeYi128rwAowOYdp
XztihsndPE0vtlsgR63RO1hjdAVnc1tqSTjE7lFvgpuZ15stkPuWFe0Dc4CItJRva4J0Gbsp0XWD
8+Ib3Xoea3Nn1PaNLFA6gX9bLe1aNmlXyA+fldRx3HesFkpB+zMzFvaMjAmEdFVYiG7xouiHxlQf
XI4Sc8Otw/H8amIHLJzp1zbdS+TWVGPBR+pzSRLdFnMjsZqqO/dZjRIbKz7xvLXvuvhBS1uCkJfZ
ZT8cDcsTDDf0g949zYQobj3FkEDrrW7N7jyj63H3TQkQPJ5w5WeL8p+J5JoGIT5ESXerqToNmZKI
dQPJO7cAJ+Vkka56ImvCSaKqUXF0EA1Bi7Q8KBEHF7lAwpQq8fMd87rQnXaBVjb7upN4b06Qk8yN
Xw7sRIdL19AHRyB1Yt3YzUl0TKtsZHZprHRAb3kwlxvHLBmVpVvUGudqusaLrF3fGDPzJeKUFS6c
+T5b4J6WX72bY/tqdOauSuNH12v2+tCfuwG1MwlKPL26E/bdxm7NG30AGemNlyYlXtsO7szJOcfQ
nQFZMyfD94n0Z818LCzAgSJCeZxQ5k/BsBsHdKuC8orE25W0WUmo9rF2JK4ACLBZI++Mkn2KLG51
s8PircG87Nt9MIMFNgVPblTLg3S6x2Y82pZ4DUbzzhMibAt5ngtcyZELM9r2n8zMujhB++S17tuY
1j+ay1FQR8FrNLSbYtLFQ4ydKys9Ch+//sJHQ8jtTzNOYKerbp81PfdmO5KehGoliOods1909mx0
KA8MMH8jbd2keWFdefuorn/YzrLqNGgHUXwj0WGjHrhJsukn0MVycO5dxocTm/Zjbsd8ZTQe9WLf
xiPlm+zgLUC/sOaz5VVXgAbYJgh8rwXfE2GOKrWdiVVDkz64k5KZTXNox+ZsJazhEr1DoapaPjJO
KDuFybjIljoxFEsAFzSYxduDcFBv5BU18HeKM4MMUEY8xN3gYQjCTlo+zPsWlWZKjF5QbNyKlb4d
YE7B2aEdc6t/Mpg8b/zo+QBkSNzYlmKekFPDq/lmzHQyTPOneOxOTUTcgqs4IKsv9k3WLquYzAE/
3saNpBx1CeqiZt9Uc3Swn6ZBuzFNta9iNBKzB0RwdE5DxFVn5t2hr6htAjsxz5L9WV+UuNeK/KuJ
gD4scs68wjKhVHefWOll7N6VIXDOdl9mMt4Q+XEw2um1cAgSMNDVmPltQBqpbkT3Dap1GBoZdr/Y
X3b1WOQhgCCWEBA1hmcnt0lLhLeejvPNoHmfvk+wA7AYIEZLby69Xzu5K/3kfkgCoJ7zaxC7/T15
7id4do+czT01dXQwEsSeXfajck6P9LGEAxrGTqz4LJUkriJ8xeVVg7qglUcMv9FRuQxBrdCgV0AK
MB0NArIP+kzqNHaFeAKiQwfyDbhMvtYa7CzT3MJctIyJiCH9dRgRaFBQ3mE6/1geMbR5n/lMcTAB
hoInwYtcF6g3FOB24Gyamd6acfVVk+aFYmpbmayZpyX8vbZ8toCRDURHmLekwB+72HziWSxA4TFs
GT/BkzfsKc6t5u3qhHiTZOgv3kSIxx8Vgi8vsXnojGraD7UzhSmj0E16X2H7JbLh3de4lq2a0Zo7
YyG2JPFoAVDjpH7VUswOoDTz0UGNPSvc1CQIed+GysGF0Wmg2VM3HpR/7IiA0OanPhchHlBWdk3H
wej0z5XSECMX3meCGIEJd4AkkqdfIcesEaAOTUY/gjd9jkCOsjB/iK3yw2rnXSkSj7YvfRcNxtME
CYtmMk8H6bRoVI37qJLHEiS/E2k7MFoguRCyr1IzH0L1yiYdJCzAhb7ilc6n6I3Nx1Omxj3v0gnq
8ojKRrkheTIGvmgXmXdBtHeXF1jsKYanNH23eTQy3TNCJ4CDOUgEh8qi90DE6TOtcypca8GXMXwQ
Mn+DUpLgKDnf9Jahc1KYr6Q4harX3U+HrIl33yu/lZUs0VPZJRfy4kyY5CIdOcNg7ESt43LpMO5N
dM4hxdfZDdTPmPfu1ZO3CFQriE7GPYvlH5YZ9c63YmbJsbELcsCqf4JAyKrATIxcljpayw9VXJqb
oA5ALRT6Ej2Tb3oWb7QM4DSsxg3nWMLtaeZ7rza4BtkmvGRddOeaaM6d3q0OZQZsvIHpyicoeQL4
gioaTJ9bIsOt8e8xKYOuTtxHVfVUtaifsxP5UuoR7t5xhuy5NTIks0OJfICtTl9SZGoZwTl1FXyP
Sf2MlDe9Q1tFn6qZcBcivEvwVdKcIfxg+7gCMwDGFVE1JGe0iOGCkSuCK3Us0RNk+N95lOZzoJyH
eAC1SQIFFWltbixa/Z3OsnK7oBtKUzdeDukosAl4NlWWUJh7i9WcDPke+8tFJRXzU8KRr1icn5mv
KxSFqQqdmF0biomXpCODMM+q3TxGwN4FdoIapudGHyGJsZDba0FiH7NRXf7EDHvY5UFsmHss4ej0
xtuic1EBpz3MBXt+Y8mPY0UlYcMwdpF1Ydw0E8CX+CDjIMnvoyS7kiaSvnYaVgUJXW7EU0icVO29
5xakHCTTL1PlSPoJVkdCVh/A3nZ4s+kdpvncTMClptc+s2CkZ65FNJE8xnBFdkmFjs7uwdlV+PpC
Q/Y43iLez5HinT/F3B7/3MitK2F6NdWLJWrrNGbk/LaT8RKjg8I7k+b3Ir7kXtruY2QxBC06jGth
SpwyNmG0LjmJwBxDrcW8QcAB+jCEtmf7+klmdXNuYhC9f95stag3Uol1z+UuHXIgD5bJWevO4yWa
kRdbWfHWjlz3o7mtG0Cotc86zwKrG45eXfFWJHAUox+uH846Ar7ygEkFMfU7beAIsV1I+V5qQPDr
tj0j9EMnZy60NmOcwZEGYnsBo8lpxyFbbQFtXV3fMs5NxwA1dyAuUF7fM5IlMDmf3R3ubDME2Kvu
HbKRWAKtJMnymwiyFjLWjq0hLkDpBS8w1ia8Bko7xsR91Gmws0eNv2HFE+5NgnmGyIbQ8iExJGSa
QH16stqmfKV4zAPYWrFj6XvToLszdTeDGpW/lENyz/O2bg11tyA21MKKITM5ARAm/BN2oqOfAxro
Yc6s+hp7b9UhiqKXjIhPaow102yk05jM9OxHk44ZmhmeWEq8DDfFuxMB0FGGU+3Zi3zAyq13KEqD
I14r6mHAwGiGko2FYbiwehD+WEUP5PHOm1ZORy3qEjgvMfgqO/PDKsURVqVyieW8araE15DQA+gv
fHhvtbrN9pHo5aa1YUCRWpZsjGn59UG2YTlahcjFaljr3PHkG09ZKw4q6v3DRGsSVnE/vvTRkywa
PrImEZd9ZamjAnDE0m/k94cl4S3WW4BxCBhhsZWV+6GsIrpxuvlhHp13MevOYc6+HdHZW+kA0RPK
AyWP4CPN2p1lucZGL0AUQwVdVzhY11YeL+k8KkPJihsGDC12bSpv+Ik6ETWd7m8SiHx7kYNe0bRy
3MI2bXqPEmaJwYmK5i6yIgAKCRqGRDLtKCymRIbJ0UrQw1rgCVzgrT9jYdBQDi5AUXKD21GIQ6ap
igKjeepr5ozahKaho8jkr4x/YtbHc2/hSvFui3Ra5lFqS2/krFBBfWfcsRstr+ddizvZQxiJjYPz
jxx1cUTaCyqrHrZyxOjF4zzUEMU15Xg3YH2HfW7sddzE18p5wmBZXNSElsMtMcFlb9qcxWTBktob
kHaYYuLIKn14CtxuO8NRuyMCMsK+L8LZa7pXlDraVnCtrV3Vv8F6Vo9gW3krURlsdY/X2QRzdkhM
2O1jCmxID5ph7Y/Ad3CX87J0J3wTlOUrrWirMG7nmrClclENeF4YB9lHyY3bDpTykYVqVeg2pi9E
8lpvemsj/g/2zmQ3cmTN0q9SqHUzYTTSjOSiNj673F1yzQptCI2c55lP3x+zLm7fQqPR6EUvGuhN
IiMyQ/JwOc3+4ZzvWIu0Y/gNOPaexLYcc8K7RHcZXCCYjmpTNOuyu+/nR9UEai/aEUTZLGPKmQoJ
pEE+PT8VjCCmQYKOQXMSlOl71sIdlNPoPAxxmZ0UKWCrnBHLgx1TFRXCTg49BeHatUv3TzQGVz69
pNjAts71RNIH1BY7fo2tpP9u8dF3tUzf7CIvtok92scUt5PwJ+9W02qujbKpPpO8O7ImbK6lb9yy
0HTueuy4CQLpJ9K9+rMd6pewLvMtSRnDOueixiUT/sFn11xchkLrsjpNqSvO1jCJc65jvExWaO17
Z5J0MX13rKLYev77lyAS6bm1gUcoEO5LreYUAV3hXVjvui9jXqJx8YHjSdnuPIO9ruvSZrj+PN55
rSIDwUna9yjND2QjvobkTDLsRHwMGah4qNFb7q1MZce0zKKzN2YPUU9vFc5l/0pkxbDPC0hYJHL+
xEU+PPrHKRL9d5YOIcoBWFJOh4VNU60g/JwRq+epheKLkcwmwrc68WG2RVG8IUAn0Y4t9pNMSZZq
IWwvMwb7qtK3geCYP5PXIzsQSAj+/mVHEOrQTh+MxcdDKML8mjE9vAYOATuCfTMyMaZaq1l3CnQU
ucUFltRlw4PQNhasLh3eehfdcJi2FyhH4kw+4ZPdq/GhHoiiIfQRuwOnAVWws0vZWKCYKRtyZryj
1ZY8y5N5NOAtPtCm2luM2dktg/tXakbCS4o62cHeNd+n/qJM4b84KGtWlkfouCTycZvWljhz8bxx
3Lt7XUb1heFlfTHznhRbfnMrKxmc8tIITuXyj37Wq85Cidq3IHJXs9XdJHk/37jtA9rSdUWEKcLb
uL8aZodgLIvkFsXCh6+H8Nnvm3A/JS7ivLQI7sMp8VfzUGdfY3lTuGckNkxg+Jdg9Nnz8i/j//Q7
//x/8DO0f0zH/R2CH3dskk9w2BGkQze5nSozPqeWk24BQNVbPF/QknOqLgdNx9WKRoq3UdvHqpLh
LTLNaDu/YvQZLyPe9TszShjGY4H9gND4mcSFeigcZo2F9rYlPF2CXziezboKP8gsP8xgqH4plI9T
Oel3Y3l0ZU5qXmS5IPAquzz0AcddKS24wEjodIRQKCQshg+NO75gmGWElWleg6kxHZThdCTem6Gu
kNGbnSOmYA8xnQhOmTZVMDgHh8ll3432PbvO6qUon3MVhc923aChkS4TO3g2VIbzx6z1W1JW3WMw
tN0NM9Bq2/QMgWOyzpuuepd0bBB75XuLTIQLuh3+RBXb7cb5M81FzzEE2ebvX3ahILHL2KTkc9zm
gPSeUNBSz4tqBGmQW092Cgiu9MYrG22xM8c6eBxMpnRRThfTWfFrKrj4AL6MNC6DfrQJ4QJzrV+M
zIYc1C/5GvRowMTicduEjHetDmg0i5yQ5ptEqzgFV+ZGuzmLFvc8RwICDDwgsCJIGEUqaLwJwGtz
wzXmdw6JM0macktheBdGciLHDn6CExvkwXfnqe/zQ5z63qYzTZ8VCWYu3YbrgVXdnjss3qZz9DME
LOg9/gucxpsWmaXd1VsMhpvRQJAbwADrIwLRIHnDHMCzMfcLDgbrVWxa6OElOSm6H6O9wgeBlm7Y
TcRRX2AipVs/dC8jzekKccfBlDTyHWTtlaWyO0gj9t6ZYFOMBM21Fev57Lsjf3tt9oG7LxtCpOjH
mWHuo37RMxfR0aDgTZx4l1KLX+SQX323OnWMjEwCPxhTEv8EsWuT6bi5C2vS3gjnQGXU0IZfimYG
uGLepgGJdEkRMTgvsiVgoLhSQ2CdaSoERRmpPtQDbL0y79wGKAKz7jXAzQ82xYTNF6UjzWgLWEDl
6i4dkRL2vXloEyoWEsaHncFUNbURLZlVWu97ZlziBJEHKffCCJwKgjz88XF+kI37zQictM6O3Ccq
33uJlmM0ylcLmcjyG+Z2JCimHGDConsEQeTos4dkf91mTBNMFd+gFY5XbKtiHImKTkX8KKLr0Tzp
NervO5DyCLCg0+XNOWlIyEC82qDerN6ayARj20wvAD5wgQ1EX3gAWHagqNxmiyuqvh9COiMmTMuk
hKqIu5W9RIROabFSJSFfB7ZI11Hs1k39S4f268Vddove38vs7OiMBNgXUFZYES8GNbAlcXmuphJd
KI0IupUvwTKdHxzizflm2S+s+4l3zQwUU+nwnSWyfxqS7M/QIjGHRPiD6w3fWrlRxGCsne4z0DLf
TSGbMCOszlj3M+9IiIQTMNty3C9jYEaWy/bOEaTeoDVmLVoR4hOrKwJcyxsWk6WHK/rWCjjex6AY
D0lWv6bZ8BZGXBUjkJti2gRmzV45nZK1EzJCU97XEHeM4WS3VnVOmdUb68l1YEAsBRv/tuzP6YXZ
ta8sMUPbZlPOVOCoGuMHCC9YcRLnVynxNpCRAaRiOwGs1L2HfngZNepEN/i2OpOJRsQwf/gi5xX1
dsonx1Gs1/q5e+KHuR0XYDAEgXXm1usixgFceUDk3IlAjG5MHnsEmWKcJWmABYFgBN1J3/9CesXt
SGhC6RB1VXEwYvtGDy5QCjSNWE+1QNcAC3pIvmon/Mqw6GEjV3fER/W4vCzG3S1dlcvZXHP8r4vG
PjeG52yABXO24kQh8hESdNPQ6zHx6grKUAY1rBWLYuObNFPK4VVjTXgwNYsbwSNUQEO/SbSxbkOH
WCWEkEv9U25bZkz4ppOtqhkvtZo4oRrKdp24YMd1AtCDiJwYKsJh8IkDi3mtVX/NakZvc0Q1hBNr
p3OP5LFUMqRmSCJyvouW1Bd9oGitQmqx2XbX8dAAAY1avcY2Va39Nh4hpg8ArSsIPhlyizYTa5xC
GhnwIc6GhzAM4E1i4lnHuuF0bMYfU/uPHfkOcSqGrUysP5byzQMjhmLTd08ij960Kj/jHmedbaKx
F+6ddpArdZZ927thifDSf6G8RO3OUAekFI0R5yHZLRFCQ/k4GsXBia3vHAEc9lp/bTlTvJ80n17k
nyuLO4Vy1H2X/W0Q85OtKzyzZnIMlA33o8U+jFycjZx5bGb4AQkSLRqz8jTBvkrYKKCdRVEI/T9l
eeOG30sAtzDnE/uuc9bXYt3W/tfUOFc7N4pTyRmg4eXEtykBb7Mq71yJZSQSO5+Ro9m7O4bh/CDY
qOzj+X0gRgttI99B0zuBbnuHH9DAKSIj0Aa+kTMsNBaLK90q5q3WGdg22SfwmYyaJ+M1Yh917oLx
yQWjamXhvh3gbc6dPTNIJbSkgNIYEFjmypId1QDy1C4YWQcQ3UrY8EZivmuJZCzIH3MevB1tjbeb
pwxmApjfbrzzu4Ek7UJhAmbQUVQp5rxYndApTluRVYDClT5AqsJRwc+TVEbma2RBops7FB5LQKtq
XwKb9X8UFmsznTz0LQN3hBTBJlO4onoVfbfLRr3ra3gN5J46KNMIyyaMxwkHXqyMe4QRDi9IOckG
8yhezRAEb1osCRU2pzcjvQX3AQfcGh/JEnkzlzvPlw/SNl7hSFz5uYMLI3zcIBqo74dL20v2cbFE
VyIcwAL2/DQSRrvjSTuzknY2vez5jFnN1ob8wDSnI2mgdu0VAXNfUeeKNaUOudl8YFFKY7313bVp
t8YGSy5MTjncjFZ7AxTuHUA+OGgBaoC4PrbRAw9pYvQbgdcklOwo4SL1Y7Nx0gTOckJxHx+MYsow
oPAPhwxrK2w/E9P7dRISkVqKpZ1QD3GJpRXXL/tXDtAxuxMmm/4+Tg8KP2OJV3aD6Ybyp7ugu2aD
DHSAefR4tRMiPOclobnRIeegmtS2AjpnRgAsJfokNkA3nvA+WSOdoqx77Krxu6gbknR9jJeOhMM6
5wnu/jTc5vbeHt+ke9d3+bwfIRaiOIpMpFEkqU8AmVWFyLNt/A8RgvvGYEOQI6g7jAOtqRHuph2h
MABs/clEaO3Ad53KncBnGAkCyLJA/5nNjjGqmzwzt0Iu8kP0gsUntPjxHPOFxCKHaWFh7ac5eoE2
20V8QWecXpx+vLMnJiCdmfy0zsy94qKjiMGsc/fwuRnYNei0GsjeOZOX2R+9oD8ZQX7Isuw6wdYI
OWh4c43DwJAgxpA3mb21qVz7dqjqQxO6Z5mPjwgBwEqYuCGy4Y4Y5ZvKYD1a2ME3w6ic0TpSALP+
6Nz5JYrdZoOjjZlgZRHkACQDbjEHfRCZ7nGy2cy7BWt8CTNMDfeNMMWxzIJ7z5fDWhWIGr4VtR5+
hPyT/v5Kn8MELCWHfsCgSpQjO1aUqSFrz9qMn/uE6OuZa15O1FJei3Kp98t1iqNWmQPjPJdth5vf
VU12dTMGBRbJAKXXcWX0QbIOGcX1QfegsWUDARq6Y99+NMJjaluk+OcgQ0dWTfpMuOxJiD/dxjBD
/JhYcOkt+gfL3llFuzFNQji6cbpGfQ1cBHCLP7g/fjm8WL7/1uACn2veeDN91mbzXBCLvSo8fMp9
iqJkXps5NYrt6a+iBvikJ/2ZpOsiq7sVnlXeWit5FlH62RuPk4+IKWlykvbYUbU8YjEVKXM7xhQR
Zgmjxefs6vwXL95m5MrfZwGGySwp36GZTudJxYe+AZEdV8bLPDKjFQFBEGyfFJg0/yHTGiv7jLA5
c7aQPIFtmGNCuZM+eLSeiKzUqkeEuSqJ+2Om86RS5uPGMAy35C9PxxQZ46EdjeZakx+9LvM2+6OL
6lpW0fCrNGbSRmdf88AbQPCleLRNA3p0HIZnZHPqpPuy3XVYLx5p4zGXVYX6dNjU/P3HbWnfxpU9
/pmyZarhWfIakwK5/9sY6bldDq6IWSPz2v4lFDba2Kn/nQ7am6vf2B0CoPlh9mK6ZrDNpBXc0g0a
BBRbGnFmgtemM+Y1TYjzp56nS728YOylxMv5/aflVg6rcjd8dHOHEF6ToEfbGshjDqksAEW6j26L
UrHhUPwKNMTO5Y+POTZYy/LepM2NTRmXXvHQ1oeZont0nPBoh8GztMgolS7EjKi7lLX7wyMc7iav
gBgXdStVIxebhT5J0dzTERC/J/JprRuuht5AdlER9KRZzg4YfHd+3n9G0n0qzfSuURZg5SVQ0kj5
QFNMH+dcoBm1YeApwooHyN8KAtwRQuCNkpiA4iD+bRmacXsItjYlUw5lNRtq5EkXeFPswt2oCbij
h2wPRnmJOwxJnbH4nuB69pIkJt/YNWbkvc2R/OajS24TchL/At6CUD7CNCwqgLgJt0XXoK70/S3D
r31qI1r3HetLQcKAS0s0SU4lWBoX3Egf2AoaPgvpb7Jchl3GIlYW6UUZLEkrQtKpGPqdrMMH6ovi
EObtL7Izdgeyf0Yr6bH67x+NGhljG3O3ej61Ts9pM9pL5Cvh4Ux3sWEF8bWkqY6He3OgwMks7G2o
OqFimXfEM1lRvLDbEd2FFjooTIJ/XB4gPgu0faFlffWFgx2rXuGCeYk6AZKWj3uboVxAOJY+hUTw
LUGFWyHyGy8JB/JtmPBTArxoAQ1XZwrwSf+Hwup1iC11wT5erkQu7ydIcGh64E0RXdoslW42Jg0x
p/aTRmLkwUQFRg3CGFkWoKQY4Sjz3r2bIo2MRG0SlmswborQijZQiElh7mZdn4iiWTgbzS0UvZMZ
mCNkIvhtyySbrdxW+ZXFc4JvJJ3vQ/QkZ68s622r6bkd942kRnkXgbUh+0GvmsVJE86WtXUMt1tV
fZremIH3mo9Du3y0oKBZwUa26mWiu95Hzu/cs6AsXO915MjOoK6u6rR/zMaoPSaFfwP0WcJvx23i
tiDtLDs6JvM5yLD7GMMZH9zeNl19IO6RBM9svF8uHBBh3Wfm8Hmwyb9peSe268Qw7GPZmlsnxwWE
dXudTxHSo2humeBRzAUYGMeaPro5uoTJ4cNIb6zWTDcZYi42RRVGkQYyAupixpIOU3bO3SLDrJj+
mr25zRvIUCyFLY4HB7Gfi8h3plUaZfRZSJIDh04BaUj1vZlS5psT7M2ixt0Yl3dBDuJm6tNiU4/Z
IS0ErfgSzpriAozePKe7XdQ92oMrrnv6u5HuSyEVNRrWqXQotl8jtUzGR7AxS176yNyDYqL0qzv0
VSmMp35AT6luZ7N/ZsKJ7DPXoAKFe7bt7kezpSWSJvlOkGZiOQ5ZQdC/WyH9UKTQVSNEhHVgPzYT
EKHIts7A2Dbkd+RDh5lmRm2Kh37v2de6SR7wyrNmxvLJ98zD4dmckztrkmc7Gh+9GrRA3l/aJqPo
cXAtkb6+RvB6EXhSVp3M383GvsgmfbIIHFzRssJo9iCLuhhTtcIQRvwnFX91ChjSD2WUr+m2E5NJ
4ei/+rTErJmHZKLIk9sUa1QojJ+w8X88d3pkFXuoPExKIHOfQg9ins6IhJPs8qmXBK9jOPsWR0xU
MEHCHX6OciNAwOk/y0Ie0OseY0wuMLEjJD4r17fVQUd3Og6feSMAT6WIWfC9vRYj8mq9JPtaJZzE
xEnXPHAjEbE4gQO5V4y0KVQE69V+J4rku57id+ZgL1Fe0joXh0RKREX1tR5ocNOs+2wWZD7eNFLP
JB/9sbJW2s1OqIZXwjoTG+s81XNM5kz36ZnkPfQpkZzOBMYnmlqYdJx5aV3/ov3+NBzGrD0SJ82d
Os0jR6xnfvm2B5slgt5UtsEzzcGnlCiwp4Wj1c1s6g0Vf1isCwnw8TElNlG8cmXXbDt+RmuBP8yV
kmRoy7okE0pWiH/z0Saxw2UzuWfM9jDTfvQ+05DCUdZGeSgRBj45jMqZBTEnZ6lfovxzyhs92A8I
jkfAKHQ/GscBwupq341OeR1aRKjZ2xT3wXaQxodkts3TvyKNaEJeYdnuV9E6V1PhrB/12s0seJlj
flcHJiQTQkCXDxsDWpdXz0C+DK85i4EYmnHZdSc7qZ8aNBa1Ht6HFizW2Ka/upQ0kjQfRtQ/Mm7l
rsXxqtL6hmXmfFF5eYecNo/ZiI0tAMMu5nhIKmL+Bm++mQbzo7Q5gqqB2K7QfLfb5inn71WZ3hM1
COtFTZGUiXNB+cyFi9M99yYkRhLoslPiP8C8JDaKBsrRm4E1DEMgBpZe/R2OyBGqytgOKQVJCN9v
nvi5TOl5Hq2nqhw/vZEKt5yJOkn9s0LrATqRwYnGo0BeFRYOD01LWn4bdpXRa+OrBfeNs9pdw7S4
s6zyGa4R74ef7mO05KvK+q3zkmAdlxFuknB0Z1ZwVy7A1bifXsKmfpwlmFFXd2ezxsOf4IgBefDo
o4XeN7Xz5qXBsWnZtDnlcLUUWuXlbf0oW8vaQJHirS4lF0RwGwzqpfc94gGTXGKt1PcYI5akpuZS
e4+ZDVx1SiuJhBF6fJLxkUoSNFKW2mAJ/w4Kft6SrrNK5Idn8GVctIn852A5cn5jfOLY0ZEvhPO1
DNxlnhxtzC6/0wTzwSf7jmAqpZK/QTMP/dZgExJxbEfxwKQsni+hUTcb0rQZHc3yEllU+g4V1hxZ
L9UkrJuw+pl6eqlhzF+93GPF3cJQStr+Drsn2U2DhgIQFtuyJAElrWm4hknxNFCOAYzgPWtKmmUB
N1PlmA0BeuLp4LSQ0IZwkopTQ4ZR5U7cnbGZbRMJz73P7zDN1ataJu+bgMfO6+Nv4iPr7SyBb2Bp
vYSjBWsnY6rZxyTB28wCltEm30r5t4rB2qrsGcI4TXfyVfY06YufcaUQolmB7LosN4pwkA/V6pFQ
6W1JbvgGtr1EBWPl6x4r6FCMP54oj0SoPqdO/ziwcRVK/jD0ZymJZLa19rkNN65sy2eELmiq00fF
zJN03+Ybv89ORuW7nxBi4EUc+LIX0B0XKZIuDJpu8MdtdqxqlAGtop0UMfOsPOspmWFTlcggSjLA
N7ZZkL5ks31W+prNxj3UURYJZrJ8stXG60f7IeEv2M8PYpUeLAumVpFPhEcXzUb63RWo6jlQJejV
PDxG0aIdc8Q2M6e3joAvI0WuhRzpdiLiuNHoknvwomWD/NehXFvHXGUEwSBkHNsBLIHPvUkuLClp
y0vu4DLWebGbZ0ZuIwJYabY2DyTsCjtrXjsc1uAbVmNa4bxgRBlKBDoD6XPrwPpUJfNDsw/PWPsZ
QjcshXl2u8C+5FHC6dNFz3WPtPVproyf1mh4jL0I6Cnpkjjc6m1XRihUugo4WMLASYdiFzucI2MV
mhAW6AaSJURzZ/XBuG5L53aRQqeKqR01FMNQ3Jeur4rtLBgRMtgiyF64B6ev/I2HnGjNHK3ikg9v
USlYx1CR0yrIc5HlAObPfNBdTI1rKr5zGr+2LdzO2bxh/vEeCo9pHPr5dQ001QmBpDUlRl01FPeN
yWU6hMyfE6v/Zl08sYooUM3wPAMPf5VNcXbLP2LZfLkGJBAbKlT4jSgu2zVObK7akXoLXcJtaqVH
djCHYuaVZwl4Tr/803jjOTCbt3E04xuIPmcfVFzkZmxqWj6IKX/5KGS+p2oXJGc04UCpGa4O9tFz
02OqqmLrm9GSAUVz6XXs4hSPPnQQ9CRiXhN+dyT/dp/I5tGdux15tV9cATRSruGs61axyIxe6HTA
bHvhZU7cjcw7BZu5/GxMALc1k9LgSC8RnGyne7YjB6KI8+LOiDPU9Ojz8DIwOupGwJsjCXMOHrJF
admYo95Mdoo3GJBGlqhNOHZMtE3jY/kaVUuxVol433NKq8S7GH7yXkVoDw3L+0m8+yE1Lglj/5Pd
t/22Jbe+sPfhUDyNzny3QGqTkTEft/xoBreZXf/GgOqJ1in3ShLCVaf1ixThrWA/4mgpSA9deJNR
iWB4YEaiWQfkQqwqaT+NHfmIiT+w304/m5SWM8AbtMqwVEwsQtdtPyBCE7GEOpjuso7leWZwFk5a
ZevIoZXq+Tiq4Ht5PL2x3RUGOSezlvdIp7hS6/ae6DwUT57utwHSJqPvP5RDtZdPRPOabnHyAuNh
jACVAF0b6Q+CZwX0E5YNL6busC0qFQUnFkuACNJjpsCBBs65qHBDNYYQeLzHSyXF84Rnam17vLiu
H298A0++8lPMUjXqAe8mTnmk5xrLXs0OLWLdwtnGIzx4eJ0D1PR1BtU0zLdRLs/JAv7QaUjamk0g
aawvRk9KapFytY6QOlnPfROV9cD/RveZuZvKXMxJo/GUFcMp8P44NefgfuzSL934d9GQPUG7R0BL
BVAhPkwrnyn+AlwrwKNW4G5WhgHIuyq4ekKdfQvo63o2uIaz4miUatqMrr2GvwB8byKgMw0nb43k
wvR5K13Wghs/RBU5zhawK7Qra9XDERn4aqbq5AoE5qOypq3T9AdC75ZVIThuwMkE8bGtiUl0zJKa
u8mIKeRXTabpLRZHOoyXtRiir4H1I4LOMICiXqxlmvnriaEcG+ngVrudt29m9Wj07Q8kEdT7NaJ4
ayYpJkIBO8zsHy3O9LxhWjm5+TLP6Eig1OLQSwc9QJ0V+4SsImX8RtPETAwvhNmyFQYkP5yYyjBb
RoMJxBR+TFYUlK+6OApFIexBb7PnIEVuwXbUZqw0MdwKEobNg3B3S2WqbfXllxbd/DTtFO6sbh7E
DaKVoAP91EpwYlO3MxtW/kVFuniviVSCPQP9jo0437toPfOBXdANTLsrsueZGbpX09POP4VPvLOl
nzxEladF4wDtyl4b2VwSzDGt5Pid8zBsPfaBG/YRxJ3qt85g7TW4T+xlaqZnhCRYNT1x0hT7aTzD
E2InMwe/Zcj14AuaWWSFfPZNB6ZI96dJLmMti1se4qGqfixi5Q9zd0mIEb9Sy4O4Yl/A9wM44Sw9
JCwGfF4/hsNtofLbYAbTjXzZhufM3s2sqcZj40lC21/pBk1Zvg7rd9PyzGOQzH9MjJ6dl215L85A
4GiLnPAZkgaO/oRhMVqlHWibEk61cwlc69JpeSd99F3AHkA2ewtwUaN8bBlrjG59Iti6XIE0+87d
mCkDZrZ4KJ+XS6A1GJQSbnGNluxEB2ItZ+Q0b3GM1lvWDkZrPktRXnwDWqPZmmyaaKbdLpxZACSH
wAHLS9zJZzg3HRLG/P1v6/z/Zwz87xgDyvv7jfpPFsNCO/gHm2CBJPzHv18I9fz6Kv4LZGD5E/+A
DIi/oP4CDPAc26btlK71PygDpvOXyX9SyNAcz1RAZ/7939CKLSgBS/3lScmzKaS0tfAs95+UASn+
chyTr6gty3E9oeX/CWVAar5S+Z9AieP3f/w7I2/JaxDaEtj7SPF0eRHl18dDlAcNSIP/xourmL+0
X1VgcRLsCcRKJyK7aiS2qWIzKR32HX3qGKLGDsvg1l5lAe0iQdoN+pGJkAi3MW/nqrS8DyFaB23V
xDblpjN6o71J2Js2z+A/AKWmQ+cMh2wqG8msV/ZmdT+gIScQhSWAJG4Hr8sN7CbMy2whc7aIHmD2
4jYRHYjNCZVHf9B2nO6gqRbjrqlpcDdjOrTjzhWeS55krCN3L0Tk25tAFoSrGjpFyQHbbfA+K/Ar
4jDjFgYU1hK4DufaG0YLp7NXJC5YkjySEYM8tI+muEtBtkTLPMYSnCBFzMYV8Jr1UhrwjHfsubr8
CD8ieRvIN9SHDCGo2I7MWmn15Fww9olVeCBcwLoHjQCJVGea8Uebo65YD5x4+IZ6x7jGuPqoL5O8
Pfezyp+kk8WMnAn8qngnoMxkRBPvAV3CkCvLBckSkEl5pk4tnl3OgZhvGjcXtp8M6/Ada7wnzhTx
i8zp5eg9lrRP+cEazTy9LVQ9U+9MaRQcANnaBkwyuqF4FwdWRHwfTH1Nv9graT5Strap3FoMw8yt
18sIDQJpGOZ8m8/mqAijBDMPksexrY1DQebc2L5XhKfWnUYCGD0vNr7dlNCqr7htdaU2kfZGDABu
gJ1hbWLkYcecjQ2uRMsIxy0JW76+dUpsaHcU345x0+IgK95YRkdsCS1qoTMwTg0tV0PEW6lQkjo6
Vh5s5o6Cv74JqVhDSvQgr+0HZ0ADzhI26oxrQcHOqMptW2dboYKPULEFnsu4CGsSiT22nfgPOcHw
+tVIhp5Qkn4gfHrqPCVoyVixSAnHvCUG4YaaFJOl66a5PHitlUxX+INAa6ucpe/OstKEXSdiVWTu
lhKCVnYIILk6PtehYQ7zq8rgct64Ih8LRORB9WrEIeJ8FS6im2Qb89nwXmfPilgAhk2AI6eUgY3T
aKaOpIBDjqqmkkdIge4kA0rGATN7K7WIKQqChj2Hmxs9j3BgBLTlfqVsk68+GPMXy2qdcjfpzFJP
RSA6Ekv8xDTvKSanEwfRDS6did3OxKyk3AbmUJaMZuOCvNok7tCemWmZnOyhFxPGZzdJDkNeE4xa
QgIVmPrYGW2lSZjgTpaSqZ6va3BDfRdJZ9N6EYopx5gzPDVuLmvBYtMvemZByezW8cTEyBgRVXC6
DLbN8DVbwo86H5kNXrbRKvQm7cFZ0dnMtoHeNyFqAxG6ZaR+cYph5pF4J7PkWRlj/4pnDwDVCpm8
6Z8I/3W6D5yJhutuXYqRAe28nSm06G46XZm1EWnJKQMlE5hVkxxE05NOvLaawmHHVIi6ZgGVOxOe
L1xgXZmg7gZTTIJbWFk7VTNvIG5Oh/GhLqNovnMSlmL7MEYkQrY7lFnjG/ZZ1e89L0ydeh3kTKsP
xmQrTLDWaNi/XYmEFGw6SoQny67ZOPckZiG8sOxA58AnJxHd5eDm4gdLl7T9UVVimsEGzZe8zAUN
AT1QEMwwLWSe2zJY230ziksoqkX2ZWJVSDwYKuhyTSAAcTM+pcgP9U5g2ym2LEFtewuwPZqeQO8z
IfGMtFxAxMGQI2OJtNW249oY+jBlOZjXEB8SdpImqQaiEwUgfXNA/wMOdA4PbWcGWIShicf31WSy
aXIlAaKoKf/ltv0H+ejfOOauRYTlgBtJWP/1AnOkp4n+cqVDYagdS8Hq+dcLjPmVPTSSOAy0jswx
6sk8ZTUArLMys6n7mIu5qZBGJ0G+yXiMIVvtVAgLjFwqnTWo49B2J85n5/rRIp7DMZAcCKCAydu4
Lfh63aEjstjFtzyviE38Th+lMZo24QiCSShbusmqrAh1pRHjAwXCLYCAn6Ixch1IFmEfd/X4R1hZ
H7BqKofsb+esmAvENynZBwyyCPpWHYGoSODljS0TC8ub8gj0e3eLNvmok7D4TGOBqMrGdToQL4GL
tYa6Z2LZY23ajOigkN0QY8gCsUbHK/RoBMeoKvrwZoIgwecS5oeNf4jlG5IxR1enhpFXt+QOQ0ha
19mc1p8ycouJ3yrm2MFWMLtJ923yytEZOzpUwQ30sql/IJVu+kMPBzLGGJhD/BRh6fUPbubm+X1k
dEbHSAGaOcrfZGjL4ifxy8b4hSPD/g3k6TAA7LKm9lbM3lC/NnWxLEUTacfPjRZgmllqZgzxQ4Oe
Napy9g7IRfVI+ogdJfJxmAhtQ6BkJCSM574jLk2vIXM7JZlApCE4YHIi4UhMLrlfehcPgLHJIEHB
QoKtPEvxNGAsG4+ol4PwOkt80+cyjDl+y4qd/svAWgRMSaLniERSr0MyYrMMy7Hm0jowTBvauA4+
J1e67pvXesW3MeCl2v5fqbn/HyJ2LeXn/xrYdax/0o/8+1+L6eUP/KOW1n8JrksKOcd2pLJYsP4T
2GWKv2CqeS7VKnFfNiawf5bS6r8Tdl7LcSNZ130ifAEkMmFuywBlWCxSlERKNwjKEN57PP2/AM0f
0d0zMXOjDrVcFUzmyXP2Xlv9n+nAhreFpdtSGA5/qv0D7FLG//FbDRqowpCONAFw/X9W2d+Ya+Hv
8j+tRGul/JdKWlq2hUZGbf+GYSup/30hcvPAEW7b4UpztOIlnJ2nKVoyf5nS/hRWprqWlI+7hcd5
b4i62jk4QQjKdH+TykPTzQB+zlPnhxrov3CdB7Rorujr5aMfN/5frut/+LDuuir+/cPaLJiCMwnf
HM/CP9hiDo3kIoXDiEY3vec5zXqWdYK0HLACOiPyqQeqMybT08h2xcxxdg50JDUXfhUu0erb0D0H
NuVx18nv2/fincc9qSM41QxxWkLrKaxwopT8V/XINpKUtCgYZbhQkWa6OaMoG725H4DPKEhdtC0T
yy2IzHAsXb+3Tg7g8DP78h2K/5oXGVceNpKPViCVikWH5ysZyfsRo0EYZqCfiAcx92OS/0ZrmRJf
QcytGaHZqq2bAKF6NpwsvMZInffSaF4xDw97gwDHm+sK95OC43RadCLP2k58d9N59pmpPw+aBfiQ
vwRKUflYg8FNQ9d3EZOjCx+tBzCKHBcWfIXsrYgh7dmbQS5S+FXq2iwKRVGd30RDzyWIZ5Qw1DTn
MZIQKy5LwGQ2lfbXFuq3PqWYfVz0XVhgL3Xa4KfD8/Tfb7r4x1bJE2o7kgAHZSjTMA1l//0JbabI
1tyUm25seJGBEUZfl8Ghxh573X4Q1dwSSw9zsraqaz/097Ew0X2O7roaW3hDA6q2Im3eaIWpa8dX
yZc6Aq6+3OOJcftCtHlk20z92Jj++8df3+9/PrOOBP8B08oQdO9XXt5fjqq1E6HiEQnqAMNsz7Q4
lkdbJfEjYm+kNYryLCatNwGTPQ/PoL5cHzhM5dmaBZq/gv0PAi9LiQwRvZYd6zIjPEgWf1iMf47/
/+HN+o+fkuusm5atK8vVOfD/9VMOom0wUBKnMtXLk1YXtzBl+8KbhVN1FvF50t8Z1wlOxnvm4v25
MBp1DeB9PHZ1+hgRXnzIwu6zBBuTZTK/moHsTv/jSv7bUkVEBCvl+uLjdGcO9vfPaOuJU2daVqLZ
jwwPp9I7h9AAEqeePnQ2gKoUYN1u4pXUaK16qUb4bWo/ADhOj9ulnFOd+jwKGMxknR/Wz8LsYOoz
5/nvn1T92yPrwBeTAkgjBZ5j6usz8Zd7bnNQpRU3obeQ9kc9VuYXvAqIvR6NbDyUIXyUeXgbaAp8
7YyK17BNP8p5clhFUIyGRLLGBgl41VAKlmXrt7E0H8ocFpbbbA9DiL7cXQpUOetNGMHzXO2BQUrU
Iv5IugD7h12vfr8yfoypqb3ICT8zgPL1wGx9ZZVQUSoREDWMjccMsvaeR/lTBqMA3M/4ZaFn/ezC
58AYcCU1xzwZfXAxnA9FBuCnNlr1NBKhdySo27L9pFFm/ffrZ7Dx/f2dWa8fb7uLwH7dM//xypeU
jws+OwYDc1H7GYP/qxMjFd/WbHS1bEh9/qV35S6usvqUMxWoUsu5IK7NTzSYUb0Y+FUk3RZtfvwf
H+4/PIYIGNgxhRJS1+1/7piuJtuCdB4M93p3Mguh73p26h2L7YODqPHAke6nFeHUi5qXqMovM9Kg
xQJJgW0Oh144+hLoLCEZdXxAXUXghpVqdwTapfffP6pYP8rf9ksHCihtOl4awzX5yH9/DidGrAic
GLAYbfhrbLlmBWNn8P1FkfF+TG9oi4qDFJnrJ92g/2iDBeHxLLsjJHGC5+pJ85oSqT5DNjeBJJsX
5hq9sTrLs9eQ+Mz/scOv+NJ/fmJl01Zk1RdS6ivD9K9vDtl1WsARF119MUQ+e3C26j0JlTLukA4I
+NTV8CDIunQIt0HibzsXYaXdDQjP8L82nn+QTKWF7kwSgGfrrjANQ/9HkxGrCQfKcEVp95qN1biJ
74tI57M2u1+3n3W9Lq4o5k7MtOfHThBkrikdwNCqA1rfvlxlH+OcBAcgxuYpk+TQL4DTGGk0kEkD
rUeZNZ7DuHEOvWVAwq61kyyq6H9cVZacf3+jXKmzgwrhsjK55rpi/WVFUqELRDzJOCpWZQi3Iioe
nExdZqmfRWSS3ak0WEeLtQIthb8EuroKVAkHi17etK4wZre8ZRi/iDPum505KuQjel95JFgLlHh7
q5blJZuba9H3NaO59IpKHQlSheUAR6hTuai0ysE6Vy5xMFvdlUH28eIqnT0tDTs8NlQe9PO+wDfp
2BHlz5AAdyR59reRDgrFVHGsrfe2WeP6cLLvIxxnYjbpyoX2WXKSc5fFuUtG5F5WJgiJop/DIrKT
cAoqHOydkCBMfJGmeY7TLn4k1g1IftAz6x5RqiiXLHYN30psd/YtcHJvq8QsW6u+lW7xLRlK+Cqo
ngl9iV/IPIPdnitcQ/RjmLERJjiqK2Si+NGx0aXE4qahnJJQIgB2KC/UugrKZj6BcDPHQ1OmL1uB
Os5h/Eg44h3lq+UbZfwazS0yrdh41UNgmGpK1jk5wKvtAhG/SbD4AKfcNU5CK2Cr6fJBb4FRDVlB
IJvIy0dy5d7jeag8rdLukvxUuoHjSWkRZWBuP5uY3g62W//kO0TnZQFCpzMO2gdp9CXvirfcGEtM
mWC1t1vsICah0kVm4LDMRWXxY/sk42jdTNe65tziEXfVsc/c2atV8UNKbXoqtYC0GZrnu7Bo+Xct
Gynzoj6vTsBrAHrXUuPRCrjneRzAGmC9mZClHdKg/mxiHoPh5XaD15WG8PHLZYdySRuahOSkJaKh
RT2uBj94/I7BXx9FC7oFAHTetpFCs3jROwP9QZd/pT+ORDWuDfoQQGJj5p4zsumXfpnI7CbQDo8J
fnS/75GT5cIl6mzogt3cDUgkG9c6pVzJkJRulB/x4+rT8bCHMtyMZu0WKsdAVmTHBMMD9q2m+uzO
yLmrPFGe0TgoVeiyMO3mZrS9P0245Wi6h2/jR20TAavzZvjjenjB2beLZJQfeq3UPUZpV1nDiGws
NKaBQ74fwFrUgRhOznIVYEWBybWtf9qDxDMyahedvIR9q4yfWxWZDPmRtc1cGVDJISzov4xenZd4
QIkl97TF+WG0K/lmvfJB0JQvFpPXqDbUdamo5teXGyrQpQqU3zrjbQkVQRJCGKc4I4Ae6Jy6Mu9A
W7l0keeUZn7ajpBapJ1EmCt/dOZXUQ86GmTj3mSTfc4D99cwoPskKhy6WEQUXBpxRpthwHi99dZJ
ovmqxvXN1iGGaLbvpCzFsHaSpSn87epX5HwtFYrmhcmC35pN8OLU5Xu60MKzkI9Wtt2AqCJFx60a
opkaG7jSqE7hYpuXpAKN1Zu88AWIHVHkn83K+GqQdPJnv6uW4rM7rqwP4C5kKoINyoq29c0w8JIW
nlgLoWpE/GAZRnWfcEQk/Wud2h+cHR4S/DZeiOOy0JxjW7IkovyxDqoKqULbyLr8uTqTNXiVCyWu
nFn4Uim+iimK7iBDoiT3sLo+bq+pZ6qMyLAmBXqIiAxdn4vYbVTL1f1ZI0rH6ZmcY0FoahiMM5Lr
w1b8OiYn9p5YqR16OczQc/li0juui9z8NLfOY4ggAnRUPhGn4DC4BVHvRU2d+ijumJ7lP7bLv61k
SwAxq6yNT8gq8Ziq4AlQXe9NAVLlDOImnyFgrCOsZLzRwxvBZa6FWZL1x+0hstwA8XtL9Nf2Mhvl
kpOJEjNP4QFWsIOLyMfYoU7bk9as51lj/LM6w+b0XFoAx6RNvrd1094TttZuPRu1IQwLnWbf5EJA
CtAOIG/bSR1PrtnaGsbBFXGNdEKImYEDsCjbYvPmENmfSxu/BF4m+KLMtYK4OcdZVFzqGpt9KofA
U0ta7Dnd3F02QYI5TFLWGREctlckTtz51BCgge1VnLSB8/72IikzOkWmxBcpI99uJvw7DIHmAbTI
rK6kQcUHy2jiY5MScbf9MQ4fgA9xPvitQYyVQwwdoQhzmLCu9Jk80539mMmllIQD+Jyltv132zGt
akI9SPyiM5PTJtEjX+jsHUbboZrsgApHRnJo+XYB4WveGqqOKy1eleTLv25DP31CcjBcpyDDqs1j
js4rI9MpHD47XZO/5PNPkI7HoJyTr7ALPqctZbVKaRIWnSv2YWvIa1hZ/mBpD32e2Mi0c06lKMLp
Mg/5NRij9qg7mFErFO5LNpwXp3yY0969J/FXeqjubZh6kmZVANvzTaK13G9VvbEKQI0QCUvVknWl
6QZQDo29PcDYwHEAYRcJa2j9a+5f1k1PjDnf4V/rFE3ME9xkmW5ol+XZgJmBccL9GevVCOZq3Iu4
8axoCY6mCZRpW2tDSRbL0hHhy8cLgFWHpwYdEyRpxqYqG6iRt1s1ELdLeHPppeQjk0JY4ydhTQyH
Qp5yhl1oU412V9MeP8o2hyu/vkJ4r9YkRserwV/vYoNvakEenSoQRmCkKWdoAGOn8zXEvq84VyF5
1bhS9Sa8JbghDxoMFrQ1mSvetURXL1aTfZiQ7mHEYPHRiYlaGwPbCX17IlBS+E2TZQ9cIYoZIrUT
S08vDtbvpDRXNegAYznHp8NOMZ9Rezgg8JqfcQlrvx/s5bj08XBOqvktyzl4Ls5yn+PUgvrC87Y1
AUqEl0ZDTBA+E0rDaiKJaIQs5mBeWJiWH3VttklIiytyiPVvpW0jWQrSk7lMuF36qfsESwF0HP5G
9nVGqDMsYMnq7CvnPG7G4Ij1etsnq8yMUfQHL9mkznXRYodARx45yXiumAW+LEDZszYlWCsHTpY2
4XedtjhM0fS1B5riZczYvdQqxn0k6EUCyn/GVx55XabcPSabg1aXByLJIMMvaiH0ruz2wgk11sTm
TIsccDJpKavBIr0rA4f4C1xg88zVr1nuUOiuW7ZmvAuYCCTR4Quku8CGWhdoe1B5Y2mPPWPGBLTV
Gtvrmzr43GU8nwQk6YMVGZ/+HPFNWBFKB4ZElEz0qCrERraJuDoJYyz9nXHQgLjQdOUtHwqlexqT
SI/TSn0uiUu9Z3l4Xdm3gBPu5cLGhqoNajhpwH+2yygYiWwH5gTHysXMva3b9RJ9lC7KKs1AxlV0
NtHXM/Et20KsuzIgK7h/bFpWSw4UJuK97GM7HqrI/SCZWLuVzD3MBNzcnxYrdOxjkDGLtNwK6IEV
P5N3CNTe9bdizDKcV6Zy1IFuf1X4ObzBLB4mWHtkdEcYb9HgZcH4tNWAZku8XJabkJbWzUkRiiac
HgBya58hB0I+EUdLNs21jJ+CTM9v20ccsvSB4xWRgTqZyTRcMb1dRYCXxG3b5VB1bX2eRm9799sk
cD03MdDdGfJMqdx9HmdoIrXz6CB6ApmxmiDkeWvNbI972fTEfKNP5sxKJ2kkI8uWO0S3lYcHskFZ
EN+Cdcvo+vCeVy0OnS9bYaPKOL0Eovylu+C2C1jkNv3Gs0JQjC8FmLGBINCDqllidAxN4CfNbaiW
r5qT1WeEnFjkhksIXydNZOaR8EMio1TzrXLiFKBIUXnbDaiZQteDnR8MHQFcbqxCfCsCDpIg8VrL
3bGp2a3m0m8DvT+A9qZRTfMZBju9aHIBmXOWCOoFIPTV7RKfxzZaLjX+FJv2T9Bm5c2oo5/V4hgY
scK48AZaRjt7yoo3uag7XVjU4c1VhnXwZQrimzHLz3IKvmtbkjCtKQN6TESS+DDIT407DCfR9iVF
pN4caNGhl6tudt7cOzQCYPy5ZSON+p0c3eQoHfQPGAKY5X3HNmfvejKL7sr5XNeFQcJx4Atrppda
1x9qzTJGJGsBciOBzxxICCg5mkVt1IOKB92mNz/LFjLeYlXEdaEZwGDoeGBInuZ8sT0T1IDXxAaW
QWfewRNUIylw+lTuTeNb30HxC8u0PyBbNq5a0exVUpnHGJcY8IuiwkeQ78j7ydeQXG4p/OaJYdxL
1mF2MJb4rMPFJCFjep26ENa2I97KxZDoakh2hUPripDScQALog+/FSejmeYCL9pL0UJ8MOJy2unq
h6opK+tgBua04FUUA5Qwq9YBo6Csm8z6NQqK6DJUTK3zAJodDjt/DQiFNthcnBbjY5I8iPg3FM6s
mOd9K/jDxFzXe3Wys8TxHI6JYQyEaBIpkmekf3hBFTylMTpCK/gulP4hJ3KEY4TFaGGVxzvhHuYY
6C+yCvZnU7EDBvFJFAYS1b5MPGlbV4vnaz+3amc1OawSxKaRDB9yoZkPc2bRG+WYzvA1xWg7MxSp
G3nEL4KmOAHAlH6icfGRlEDxzBlFUk3r96hZ8aHiMAXyAySJZaGqz413RAe976ISdeSgXZbK/RYl
EOmyOJ73TaNOSFV46hpij3FgASKmYDXH/moVjrlnGm/1HNSLVe+KQulbqo/kORYaRkKiKnAHfLMG
/au9jnY4WgUULfT8V5a17QsyvPUyMk9VkAL847qEHTkkzYIGuFmi1zqffV1k82mpMy/Mxh9x/CSb
AWaBVhtAPXhGh7SfTmZL5By/XBRJcKpL/WpF9pqQE9VPZhNPROt9cNpNrwEVOtyyu5V1sNv1+HdE
kl05ElnTQ+xjzh/jycpd4kQy2hsB8mOhuB3G/F0boDHXpDWmKGz2ppWEBwddeu7zgbGMONcVVpQN
9Hedyp9C1PK0YznMh68j32XG7noupc6xNoZOA0N2Jz8tCjJ7jwU8ri64uIO59a2meR6SeJ9TOMAu
IOQaVdY1uiGHfjAMTX+gt/xiucWn2T1HSwnrKl8+7GldtHtym4mSfbHd4KKKNDv3K3+zTnso8t0x
taNfXa1beKLlT2E06PqVcon/omnQwKcYlfxStzq2qcF5rQzN10MylrNvSoFJxWD03mfB19Ds6Vo5
wZlgoHzP9J2xuvnF6liGuwXupSOeXDYlLETPFJi3uGRw7srRd0aXtBPSavQK7pox1l5LDsHBtnVv
wZWD8gd1UwnVAaWT+opHYlUse4PNsWlKM1Jbqw+27juZegH7HDElGlDAnbDj37LnXuUp7WwAlogn
niOo/4AfXc3LJijmmDAPhGio10a0X5nee43iO0K8Dg55Hue8JJkJ/ZumfDwCZ1QU94Wo3zHeWUdG
BtaBbeMlL6puDwxeO0pqVBZzqrJIOl+HMQChah8IC53OFk9OEji+U0cPkEk/pJsg4kqMlyaJPNbg
c4cu/lbOzq/eMt2V/uP65DZ9hKlwdzMESoJLWjICRN+TL472LQoEPUZde2HahqZ/IdQA4xGOmXaF
pzSPoynOyMGtE1G+IQeoSh1VYYy+1l6zJUeFJfGVa+mbWYvmqMqKch0Qlwvskn1lfp0nOV9ljyZ7
kdapKop9MRkVfi06ix/NupQ5I9KkyCLHvEObyd2mJcvhlRIFoPSaAOKBn5pB/nNUrNIj0Jbqko8Y
hlsCjzuHBIV8OQRt8IWJ/HRE5E7DKMPP3+EtINjyWgQJ6RltxQ1cqjerl/2J8v1DiBchahjDOXJy
vCOl3XwvRyhpsYUKn0BBvQ2Y43BWxkJBHHUnJ79Ay+eZIZKyJg/vqbAvsWCd7fGPx0NENHUfH6uC
iMwGLpFpPlFvYMtvIOVRSF5cO8oO9mze6DMfTVEAIeqBvDIZbw9VxowbrgQINU7vKwcLaVi8FxMb
ftPZe9nSBbDN4gO14L1wvK6iVxO0ELd7Mo2P3ETiNnvtlE3klKh5fMlsEktwC+MdoGvYmsOZM3j5
APcVbySnKC5NxfLWNSEHKIwBulL+oHqWQXc5E+Go40QYfiT6OJK5MFyGkckNeRv0sR8rszupNsVP
kXLkTi3hyXCQ+zhu3gTvaopS9mJ3cXHSbeukVSAjtOVkFMWHPRhk9lbvc1J9brr4I3FzRWiU6C5C
g/2DHiPFQ6MDldENtqIMbFYjf9PZjJ8x29p7kEK2Ra8sPhGGfcHwQK+PWZyp1Tsg4u/w9xHCluKT
TgAsPvsP1AXfuxFV/WA0HfEkjOzkAqDGRc0D16G7jrhhLlPxxV0TnoLorruwVugTL0cQxZhhsu9g
Z8KD6szlYAUTbGQ8RQWMzAOvALmb6UpOszDFTXhKMUNcUxSVMyqA3WQQzqoDhGGvJFVLqq+tgosx
WAOFVK4uteMeKYZZXSTz8jns4IXoYHRtPrUiHJPrDsRwuaYOXPjlTdNrqGu6Ay/lsqADILZIgRir
KN0hMtQHEWXXnubAiFDASzNd7asrtunhIa9cKsiwv8FLBAJT4M1INBhsrH+MPLDUhzULaLc8SCeA
ggP+dAZYvl9CmZJAVGSUbAvgB/xoUyD2hgZ9YRzh95czDK6GWO/JtJ4Hid301MDqSKPudyjkMyo0
sa9L57VfOEKMcngvrWthsb6VMXhBfYR0LuZjiZmQeCY6Tk6FCwtPE5NDjFS5s0vvZWlWj642IrCa
oRZh+wElQ828F59KI1h4JWhEaNqqnaX/eEwMlR3UPWL3Z34csVQFOgxbbEMzEnAvid32mBIEgWXI
wooZNb/6ISZMZw3OwWJ8RXL/bEdxTkWefUlH7VNaIZitaoSUkFl3QRpeSXeG9msv75RNd+KZCdJ2
6lc5AvHIkw6H2lD+bmzcck6pk183IuKQ6Nn7keJFy5SfkKFMO2S0CLmDjAWE6D0hpsvX7PrmLHuN
mOcmY7FLStojeVq/V845MPrxGHSYhM1QJ4UhPXbme1jlYA8ccNeggojxouTcpSTUnBhengxz/LnU
4kVGHeVMQD2EDR5wpGKxYr22w/br0NLmi16Sqb6QvzcD6awOnP8xR9UBnJEIz7GJ6pQKfQB+VJuE
3RicE9D9Ez0eHHG5ZwBG0uHSW/l9gpFzyHgR8jn5FkGMqvCgonUNny33iZnMF9I4QMUizh6qzNrb
Ag2xA18fylhLb1QnDT2pLYw7QKBh3jX2Z4hu6lJGMUjX9acMSjV8NPXz9ouMlt2XLnkw2zXB3daL
sw316Wn7nU2J6bfLQArlYpn25K3Jp3b9oUkHGJylbE7J4JpPprvIpzFh3FYb7XGaxuksssz+XIwk
2bSlN8YxpWKCsKqcC/ah9ag9EEgcx659c23Tq90aiWXSX1icx9UX6aBnXnUiQRCcWvqF+2UKjuOS
kSvleHESSsya1VtkE8DEUoXf1Qpr4Hp2yv6LjjupLOCTnOp7eMkpmk6MEgrfY2HSvzfx7SWoiM9G
+taAE9hQxe4w5iuabfTkKhMoTMf7oypgQu8L/WoHLEkzZFuCHTDaJYBA/VTTY/KcAC6z5kDfoGW1
ID+aa6SnJfyn47AeRtPF7Y46/+uP2il/j0HF+JS4KUeYhSih2hw9Y+P1M45JuYiZ1aFOGaeIqW9n
e8z7YHpYwOSW/HfXdM0XNqZNe7Ye//PJpJQBku65FQomJ7cKfzSWb0PCt6Y1xyntnWMUYWG0zeg+
kCvolNM1HSblmeTl+U44HgfDYqduf4VNDEwJWezjMoVU8IB4lw6GfVFT5BVkFzyQ2uuoszVGNJ6H
4PciTHaMvmmPYUchTjQV/EHyLB8iDSyorQX5pbX4+DLXoyM4s/pJNLAz9MhCwz5/ajKyz9H6Zj4h
w18o3uIBbIGJDBjZTUJmGVnKzvTKgYAJmIwXBlnJrSjLX/gIwiMglDdwMuOz2fFsb22lirN9GoZf
SQRsbnIW5kGPxSVc1siXzn2s6qj2LTf53c3phFubaBTX7u3LMr06AW3urWsCU0TupyjUaZUzoYkC
NzwSc3nb+vCErRs0XiMbYjfznK3rQ55msrODZPKlrOsDIrn8kGj6Y9maHC9VfA4jyQBw7TAaecsj
LHBQtGnOQR0Pv6yN/FQZ4cSnGMn8Xh/bMOLsMIJBN0Yt8QqCoWbRvyW923yGv/TIOdK+LWziFKMo
92PPRRI9wzog/671tZph22JWbAnBh0trHQjF3sHbeg1CnNzhfBtqh6dAGzJvsLoOCqIwHjLB+T8c
5wdK8uhSYajP1oeZwdz0lIruLU6Nz4HltIiOSeCNpfNB69tbQHAi52bOUZmMFTI0A7XAj0GFxD65
tkCdgdcTkEdKy8D8harJPJPLxyxmlX4lOI2vccqOHrj2OSNukhCpPjqULaD5MXpxUmBTnUk6ubHi
oJROG2P71tTN4I+ZCo4zxKWyshLUw4uzU9XKvEfvVymn5+qBi1z/HWzqC78BalodZzNdB7oZ+6So
y30bDw9/hIolrVffjoCvyABq6DqnrMbwK9YAdWmYlHZx/4ki0j11q5LS5XpctCKEwmswzJoSuTdV
K2CK4mdvF0qBucUU6LDg7vuiKQ8x8ClyulLq+Z7upaYKbsGM/SODJqkTmYnllzmvqTfr7s18HXEB
yomKI3vSEOGS2r87Q3+CzTg8ZCqneWoVkp7f+oj3bEOrHEe6wJ/C1PVWN6RKl9V31b22BbRLimXO
FpH+LJk1n7Me6oqs6ifydtRVb9bwQkYty0jIoatFpK2bzAuGmBDUIbUIzsk+SFRKzlFKs7sXuu3H
LciPzgGXPvXzKe74IhE2JUAL0QNy1W9kLtqPhjvTD3vDfSPus1jRlL0a/+hv6EPV+FYbRP9rDzsI
Y+UTNK929ixjKPbGyRrm9FJqimwS3LPBXFZerbGJJpz7n1RsDY9wppkks/q6KQYpudt6f0x0yRpb
2NDJUSOWVj7bhYCOvb5W9veIUe0V7lIEa91+aGqUZimSKoChkuW8uMA7a682xmcqB3KXunDfzQTz
dPEZY0p+5WjP4+E69yAuL3ES5fceG06CY+g4mLhV5tZ6EXhyPKdufrUWySe1pd0ds/m1PTT9VJT7
Jqy/0Lt/DYf8qzsO9uHPm9C4jh9U8MkbWPf7Kqousrcfo7hBQlc/FtFLm7nmqrF4lY2qLv26hmgh
mTUmgtvTRBNgj3Pq1XTgFyhtroli7Sqvw/E7OxMqpkT+qyfuthSkcTVFxyhns7WkpDCRTC9L7AGH
Tv0QzLWvrhWedHL7zhnDSSxTAJMtztwcvpWvBtiHYW7f1NzGu6YKfpQpr9zW1C5SxA8AgMK7WcEF
s8Q7PpP00TaIYgdOCxxh3RNpmhq+OQ4EKjEKKdZppVySzwZgz5tVNL/MNoazkH0bS0bfxD2/WHFf
n81ZLV4+kQLTAFE7tFhonuKu/OUYl02qMC8ZIgKEPg9OBO5kWEbwT50EYKP9TowaTr0jntGZzI5J
fzKGyE3o1S4caQ6ARZm8rGObnOPevm1fBRsczHwqmFBPOZPhJTyKuhZ7/ImEJdIMPqmme8t4154N
5RznumiORY/0OIo1kGQM84dZ3kCxaVeoZ+9lYT1vTwH6LXVN0vxNlOrzSD1fyxSxRZr/CIcR8193
gbQKrjiof+YNwO4BiuGhdRlig/j/0E39c8cd4mriJ4tsidSGdGKyfjfUcbqPI1ImNTTzJa5Fbd7h
Uk2/dEPwUJiIgGqnOxpCT6/CvWxrUBfHAdLIBUOLXS6HNOJgipXw9zKmHxURefsa9RhFN2PnCGkG
QDMBFmGt4LYNLa/Is2E6dM7y+r4VJWWrNWBeYGP0pQNkIERcnQu0nE5OniyOvF3lsG7oq/CqiYOb
7s4f4RiE34DXHzed51Yobcv8tl1Uff1hOM7wNELapqzaD6UTPOcSyrU58dZoyXBoSUa5pg1JQm5B
bzZvu6Pl0FcwlgCMAEBOythQHZ0eW15WlW8TXnGKarlXtnSPlYq+9RZQNq5vApjFqQZAZusynzuO
eYr68CwrZ2QmnD9vy9WyzsUisziAiDR2jD56mh9M9QuSOUJGJzAwYfGNInnd9pE/AnqUUdp3I461
i4ZxfUGgQEGnrYETFAa2gr+kYHXfC1d8c2d6ajoI8nHN6RuamACoxn2gtx9eiLSJd1pR6n4AygSS
IFjhXjywyDwGQDIfe8v97VjaeUjkZ02MqBekQBeZgmLduXUPBSXsAfaSrfJtq0/tLmAM1bDijrJn
xkxlJgOgTXHKirspdzfVntK1T5FLxulEV8Yfs3m69/CKQ54y9mYerKGgBOXsDEu7OgTB90wLfm/z
yX4d2ldj82uK1X4ccXV2WvMQVn3sxbb1NBhcgz+qIQoKsmaLq9WCh7fxKYL3aGZiGbQRWkH46IZR
62WaRnyioyPoXfU87DGhb1fuvRxfxdyaaMcEfoCmPrAiVxTPTP/xyZZXZNqMAFcdcdd3TDyGld+X
ztpxuwm9Sb9pdOWXMUQAiUfrOFai2IdW62+/vm6B5c+2CmmA9RAyt/tqUZp4jR3ER9QfwFXNLHoU
4zVNrkkoVtsE7LRc4ymMWG23UT5ZQzBQY+suJ/vShaiezaUpPXNJ7tvfGCKG8gvBg4UHdWfHDHnK
OuyPQKmCk0V0ipdDvgvQT0xlmnNuirRDZJDRmVBVmzTBGIvyRNJvyh61afZHaD8XVByP6My/mKQV
n8JSe5I9zNQQsgvyXCijYxb52422pqR7sCdGM5AQBTUwKbUrY8kQpk0jqwG9KAYMsINGkYkGkgdh
K1e30pt7k7KYlu/KIZbbJYiFzi5Z6YuigKyxmFAJg19p3beyzF96PBePBX5gwpam7JqS+raHC0sP
mNc0YTk4YFtr90gCGw+W7GMXmGDsuYybdWOpKT0JDAWBUttXjbX4kQznYcexrPIw8F1ijIAQdNjQ
trtXmh2/mAcw980aAtyqTpbLy0x346ngg/ZOE5+DVoP6M8GAtKFGH7YyMtwzCzLIH5i1xxSrXgwh
XY87xjTrNlZoqkYog2qxWpjllMuvTXw/ovSEiBM/gAxbq08Hw5Au+8DbrqqRYc/EAIthuGGBdvaw
t9faS67ka9BCtSHni5IVxiQQ8Ugpnlt2z4uoqtdkkF7c1d+jeLoZEgLLtk/xekcHznWKhJUGwqck
u0LO27jqe91Ykb/9LpezolZP/1LOJBlNXDUzyKXwwkY3vrip1P4ccfJVGJHgXUTZO963U3DYF36t
QMlUtftAH8e9k82pUlXu7Q4gGbBw90Bi6x/50Fx2vEn2voRxf9t2zPy8aInlb6s5weVr7LjbXnJi
lvzg/7F3Xjt2I1nWfpXB3LNBBhk0l3O8zcyTVpk3hCy9Dfqn/z9SDUyV1Chh7n80IFSXKqVzaCJ2
7L3Wt4bsDDWFTqCXPy2nU1A7RIcYPjqh3gVknxafe40X/aeQlnAxM2nOy8q17CNjaZM7VTClpqbl
L56gkOgVR6sQ1neaf6ZvbB7bqh/ZI+ixmxjrhQgiREIYOpflYBHnsnzt9UrfWgYZn1Unv7pBSdJJ
e6ziyFkPjd8cWmtksFD0ABZSw0KloRaS5adpBnoYU05A9rAfxqE4QoaQeHIYhEPHcfZxQBGSF8Di
Iyh7Kz0K0H4GwZv0TGOvuZyMaxsxLs+6uce9exeb1W15kvWyOIiCT0Ub6zGaCKFajloBwXe6UyN+
rc8/B9saPfhWtGS84odalkWLYSt9a8gJjjijoQLknEDFI4p6hYpQ24qa1I/aTW2YTnTaHL88QsZ6
xK99l4U6pBLFLNKNhg/DCM3dooJFii0eA9/dOo1koGCSfJKm3hkZ7F3ZONCe57U11TUiz0txW5YX
eLrNHIFBDkbD6CeMU975HClpXXzoqiX6UenmNUtJsJ0FLhLWhDOreq2o4/FsBWl4QVicdJO5UG72
V288mh2t6llxns4VM7CfucNC9Uls4rBuLTp9joMb2k6cgLIWbWI1nzaLWcwGdPmAPkKshmh4BZdD
0ElLoRk3Q4JyhHJkzPtvBJchmMRmv64NmnGBPe7TZMh+0Jfn283/lI/eA3NIFkmP8tdX+XeZwukz
me0xDBtXuvhSzN9GueVLGDfjnY3YbgVFzqV0dDZtoz4vr5g9F93zvjIhVo9683PJCnTFapvQHK7K
dxeN21l/oCZGOFwVBElAqd50caFtaqAfq95NxjNcewgfVneicfypzsIVId3f0ecy+4XLHVlZccmQ
Lm9MAkjDgsOZZpg4kYP6GnnuDjvu10DTUXa3THeWHX+inwAJB6MfiFAKjV7jsKrl18F36rM5wMDR
ZySQWcobctvnpDcZ4Q7FuM6QwSDXReDT1OnDlMSEwgqIFlXt7wrAPAxXWDG98qXmjd31deExijc2
iW2erEYryf8y4gPEUOR1pvE1Bp+6jdBBU/EBZU4zN+UMjDPR1mJ514N0dSbI13li/8hRI6mgh7Zl
p+zmhU/PeZZ/z4rMn4uG1LtDpsDf2r7xyUoZ2dDOg/DqMPJSbWhseprjnBfpjYUDc6lMB1EUTGQD
Bjz+yHz8WRY3rHqareQ7JCwTnklnZ9ZlzT6sWaDpDvWOaClvGyYEeHbhJqkIg0jn1kjQ4E8nGs3d
dNbXbPA9wKAEN83qamz4q65FCEd6gbunb2uv85bz2c/jYlH/u9AoveibrDTroYg/kIAQNBQm5UHm
36qwdajbQkiyRUArJWs33qSaG5GO75qpsVl7dKSEQzSs2YZPjbWxCiDdS12mCbUj/cQj5oUJjWfn
TJOM7DENG5hlZmPtKiv98HocG5PuP1lCEvJRFde2LbZtkvG12tlnjQqUTnq5J/sCiKDRX8xhdE9T
NX5SRRFeKUngwKL5qcIn64Sfxj1mRmKsKFfRsfXxTiEhP2ejDTOibzamoNtqsjdVA+erGmJcNSa3
McT+lDq30ZA+8vyu20+ifxQsyHcq40sQgLjcPI2oVU6UCGfoPqp9ETecmpGmCp8wwoi5Kjmkzdqk
WjzFp7JVMcBHoViEWFhZXS+l2rZ2ewRWEjzg9bTlNS+n6lihRCMKVvMg7aMqkE54b2jSgwM9a/cX
zT9yKoSH3aB7R1n55NsxlNAs5IuR+Y3OowAJR+y9shixMLNCDjh68yJDpTYkLRomp0FSJMaTzmXc
x4XhnnzUNSc7skHbWCh3HReYvAdqbe6DNCR86ODx77mcCwG72glkHCuG9vg6Ovcj8sAZhgNbLI8f
KWORe20LNm13CE7+FAJa9jIw0U2wjYgq9ssYbiMCOjwHsz9qLqLqvFYnyVl8bRPo4UEV32mh/DzQ
1LhWNKOBuNvb0etRZecZeV/zz3h0LY51gEB4eWqG9qBPSCirjODdpUGmyG70y32EUOm8lMON252Q
Z2obt0ZXQcgj7GW7QsoUMqz1y+Cb5z8gFMyOi4Qwd4P+nHZTREavf0v0cdiXcBQOqeF/SoHrBjEC
IU/4XwySa9xoNA6jI0H7R+Z5OW0SeXRfl4XzkGnVjhRLPBYxAmrIcffNq5Wb1cPyFJnKQ1mpz/S/
Bv2mQy7LKXVKYOg0K/NXzLUfSCWcpy6hczJ02ZEWijpEiq7CUH4n/gbef4QGPsmOBW1Gy0UW71gW
8kx0abs6aiTNDk+SeLSq87E9DciZC20w0QgV25/Pa50xETbja698OqiB+NbOG3vdFZ+yzqw2CD6I
k27j/RQV8blIxA3zD6cIBE/LWhQ1/kZ3ArInvLJad8Jy9ynVF2Wrj55wtYi5l0q1xQl8SOPgRVkE
vUmR3C0XOmznfPahe/eAJPHAR9WlJ1Iknk2nsEq8c0mJstb86Kmo7HubLqlrMU6RGhKhuQ8ZDRIi
0jQ8LdbeCOcQCIaWVNRyv7SudajJVQKeqQCuUtjasF7quTxC+Ysilsbg0k/ykCowTNpHUUAzuUun
cyCZ1xpEgy8VAIkKMecBwHB+aLcnM2VIoCtmCWnJqqojCdesGBOHMR7nSYk5p81JXNxHX6I8W5bY
5esmjX4amA9uR1PTDx5RF8i94AOacjgEXpddafu9VvCOuUn9FfUntLu6gNMKRfoOwPvLlDKX99uD
xcc9oRR6C4e5pOcMtW38ILwX5jc768QpKtKvPeAudFmMKXzjC2o2AgnnJSpz4nhX98QI86bkl1zv
VzHDvo1GN27btp9Fhlx+Ke8S0ubg/IQEYeBkxrzkBVcZFBClvfxi49VdTyq8YC90mX2UiFUm/d5X
j7Lg2om5J4gQ7yMyMMPR3+iKxjyQ/p2vl7MJXkWg+1I7h7PgKqkZSM2taB9dJPF5yA9gfhXsK2tM
EO/L4tLMH57WL0g7clAPy1GjSD6FYwgBMPmEjeM566eCRZ2XRWWYlRc7vogcCaGn2ASOT05E/NON
odAJrvQaigfDypwYYTluPRN1h016rN77l+UCICiI7pZ/qjsdzW7CeadDdU/QsvuATv7Ja53kBAP9
4vi9BVpotM9LHcCJgGwqtEdrx+HM1hdddkKxewYQjTB8eR4q0m2WChTJ48YQ7chBvyWTESbpZbKK
O4HXC0E0ihtoZ/7Rc6anugU9YOQnwxG0juMq2S0zk2WL9XW9uxvw5DNMieW6HppvvJId9VDWH5Ow
u5An9SMIuaqc4VDRN5Q04M6DQ+lEm6U94KWsIkrCQpDYoAVab2zNNRku83tGwlD6swxE+nDxIuXv
h4mQ2iZhoji36BTKHzl9FIO3cfAAvhd9RU6UPq4Zn8WH3vPVmoFv3BhQFOKI0QltgPVAwMrRlcN3
NwhQR/Ic5Z5urv1hcm7lLG032CPjvgrPOXk8JNlM43mwzH2ZQiafpmnY+J5VX5C8b5byPvLL8GA6
zOoiZzosvYKulsY99rcHpv7earnynS8YnRK13OoeO6kWR7suREhTdaOxG6y2OKNKiO4mjm1IRlCU
DblpHf3e/L7UWFql5/t28GGw6TUAWqdJdhE5tEsbMfSgB8upHO95uWFwkSi7nGiqpn1liKgOjBo+
EJSUTG4kfUT89FvJfA7B9oDetWA5EW2j78JQngOS0A9lgaBIIM3s+D52u198HXYRfKXPKV7IsaRT
rJgJTuhpTPD5aPXIjEH5TS9uUqfKh+A5288iLX5YGhRdqzUPQwAGfGgE4UzksRqDZsy5nO3ZmSjE
F+/fOCcTVUjZFYl+ZxSN0WYKm/dlL83oix36mAx1H75QFeX9thBhhLSJvlWSWncuVZScGvHiZXvY
4FXrsGHNBw2WMHO7/I6T/fBqdnM9Vbu8wIAWqVg7uS3ubRDQAcBS2sE3M24CNNu07YoBROc8DxFe
cFB+wnDIAMc7W/rzKHCIaNPjRyvo3Z2a5y8qq189jXW5Vf2XwNDw0TWs9gFCcgTVUPa6gGxRq7eB
2s8z/loZNCQptXbaQEKKyr8xkpSrRh9BherHpufGFEOfU2qheI+LNwziyXrKNe+Sh1/KoN7XDm8N
+67+VNSZ/hRw9stoaOklqTitF1B0KX24823vGf5jf4IeBhlPR6jAVAUoike7uDexyVGi15chjz8v
zgEipVcLX4TwXLlZ/lWANRvZeqWfa10EdyQjgThgQExEMmV/FTw22L0Rs2EhHkv3LvQcDnazJh1K
m3aKZcUZTI0fqp+eIz+9Nrb3YVOsQkKNujX0pU+D24VoqTpJAdl+9EHRHIOOVFEZqnsarKeJCzEj
DIOtNnHyEwOcQ1MjtEfpdrpviOLhocFfBuyWQDSbAaIIavdSzJ9bZua6sN3NkLt7piYxZ6eRhJNU
9ueoMRxEw/EtzGPvPvtiujqYf4NppcVsw7TUroX4d46es3psiVyLeDESZBFWCtY8JZIhtMpih1vm
B8z+YVukOkIpbpHlnkXc6RvbC/IfOF/kgX6xe8E0tOmD8qnO+35fOdbaFo7zZBKyd2TwDqeefbVS
pUOfwX1gKhVcaSNAaXDqhrffY2hmi4Oa9BMZQ/Jxeejyfsy33IW3jJntpXZCcZKeUW7sUhkbUCzE
7kIGYBE3MQj5gB4RvYcp/YU09fepM94h7OUbZ/rJHO14Y1DJba2AxNea6cxNXq3JplYYkjeEm18R
gCho+/DyA3c8OVlZrKdWizgPcvoMtS3KNEw5BlPqUm9p4vYzlGde11TKn53GIxr7uZQ2KlS+Zk6A
8eyVW46nwPCJmSyY+IHVgIIPDdmy4vLkovqVuW6+WKnxkY7lU4x7Yo+3JwIy73ukkfUF0TapgVhY
YCRV6asxiIshK4ZOlfiqh8DHGtEM/CnlTml2+8BcWtzqTjCjNPKt1TsfgeaeFn5GXFrnvKYVMrHC
orBGz2gVcb0yOrM7T5N9KhTSq2DMyS/nyx41PSMJcdSdtUChwJuACn8m82AhY2oTM5ECWzGFpEXE
k/HVaHqUjAniBhhpWy2QrEc2bauQKfdSieQ1kmOnPRT6zGvXva8J5OmE1//JHdemhVp7KUAhaL8R
yVWfWqtD+IfMg5+rb4lZ9BeLGe6IJB4GPEl9PKZAUlr2N6Nx1JkD0q0jWnVv5xlQ4RQcdmaGNAAx
ShycCVG5gdl7i0k/Ocu+IZF4sJutyrP6Eo/+Y3S05rqrdrLqxF3FVR4mpNKDdM+FcG8gDlEgFXt8
K+Y21oyzTVqNmzSQPOZp2AJiytPypfSxn8ZsrpsyFIpDKkuTHzt0e5KV7/C9GTIiHsueU88djsTe
oAhHSuC4fbQdY4nrioisrdU1fFK3rw9akKBgBJ26ReWL0aGkU5+WVnevdaW/6aXzeRkFmmb83UHs
eUpk97IMBObgtn1rqPLCqrkpwP6fdbzdG1PLEQnY4pg6mc+zG+HoUFq7NSruvY+TF49ewXsYfLEc
VRwms+7witG0I1+TJqTsfvQpH4tpwkpjckEstGngA94JiFgnkoaqfSknOAgmS39VZWAVhbM3y/xx
cdEb2MSXA6dd+fc23bPHmFn+vJ3VZrnv5+mgGTE4zcbU3OEludCcxVM0U79YKdE7MGUlfUoeyiQr
OGv0+alBuc3AGvVqE3/y4pRcE4ISESp+XX4sE+ObbwDlLmhEEwjv3+Wm4owRCGNnV113RX+ofwEa
Af67Yf5c5Twp+OyH0OY4b9Xta4/zYR2lOYknTGvRMLNwpO7OSvUUUyDGpeULDYL63AYjvm48Z6OX
hGLJFlt2Mqqn1JQW4SCJ2PbNZK9Rgp4LNPxXP6T93A/GwOl1s/eZ6V+xt3JDqlKelXIvCcOQa231
1jpsmc9lvpL7UB/wa867Mya39mZkezdvTyriBsuiN8l11c+jWYRPlaYRfkQPp85oyFlt2zyMMGZX
te+A85CPvoJbUouavI+4YzpjD4pGGjLN2hx5JREbfPm5z6GwxvRfEZrSe8grIL793I/ySXX7Yf4j
2btb5vktjAHGXj3Sn+3gT979RCymOSueLN5aMwnA5rOoHDSILxuISNN2AUG4+m0hbwBLsY8IVula
jY0FgSKON/aAYjNPyf7BLe9UGNFSHYE8E63kqCfYu0IPTwaxKNUBywUhrm8l0qAcJOwjt+2n4qMb
4pNh6eXJ0JrnmkA/22PTwpNsnlKXcdX4CXzteO/q9eNSKfv07Qk28jADakG5J8LA2bVFmxODhmop
CX8AcOuQiZvFtsAxsbNGYue1D0sQ6pdia2LEyfTqv/+X1vef2Fe/M2dQcwoMHXD1eCIXdspf2CgA
LfoBLHC8FgpLh8os6nEyU65Z3hf4XKhePAjUD/Rt3Q2BgIg7Rj3aO/1knIufjKv/zyt/Hku441+5
lU09Pn4PoiL/KzARgulfbtpvvPKXPGq+f/uv/6k/f/mvLeF/n5vv6rcf/wlclPa/TAdCmOOASBS2
tLnb/XfVQA03/iUBJ0rHhLdoCndmD/2bXC6gNDouSEF+Eny5ZYP6UT9xi0L8C2a5KXCMG5YzPyj/
J9zi35lCDiMu1xU2kDUdvKPLZvB3Do8tbK90Yq2gyUY8Ym5V17gCQqZ58mYiMCCTKgDCwQyUFtpb
Ag1kZfSuegxwy61TckV2oahuKRK8P8HV/o5W/PnBLCltvqJuu4Da//7BwJ4QYgUJe4NtiMFjJLuD
YRPwaaTTfdUZjxgG3nTLpMlV00eRyaNWBdb5Lzf1P7yJfydr/fszcE08wFoADPVfPkNVCDu1Cxf3
XbazyiY7MyxY6UReIZePvkxaiMgUrMpG0T4//t//agmyRLIGWKwFv1D60OraVp9RAOdVxomCGS89
tG7cjyRPdxzlu7ZgDF+2N7A50R++tvF3XNz8vTlhW5YjjZmQ71i/EMXqSivJ3RHlJuzQNY3V+0CR
U0sZ7HBKajvDxdDrV72xUXxEQqf8nrZGB3YZYwOVxOqfL8X8HvyFwfXz49iIF3gj5hfi19vgTKaZ
9NCDQCUY8GtCC196PB69ShnXKIdL4ALPy00oJB2Dr0Ynk5tVf92X7vSHp/L3B8IDAkZBoxNZBGuN
ReKv1Coo30mPtU8xmjEc4kN0InQRsVAaW7scLfysw6YiMNsXYYO9++fr8Hdk1nIZgH/BQuB/BMg7
vyCzCsfrRscVmICtEXlcbX5BBaQfvUAPUFMU7R+4cjPT7n9ZbctfR0vccSRvoQEe+pcn0A+Is811
RL1FgNk36EGCxLL8iq70VXTjxQ+86vTPX9CYL9+vfyXMJpY18LSmLubL/9eNr+udOBvo+hrmiCtV
4AGtQ48obDOnOUqOSWAmj51tJts+EJeC7nbBUX1PT8VgDsFxWvO6+3/+TOI/XHXXlcRPuNxxPtQv
7wLJT1ScLDIbz5HOvpnVCX1FD7HP0LJWDHsPcTnsE5wlIMeSm+0OICBc9WqAWXqkHq+pmHr3oewZ
MkjPo+GcwniHaUfhqoU+pytL3wE+rA/dI+FChPj1Tm5s7ZYCXvKf//PXMX97tW3d0HXTldJl5feW
3//LJeZMWNHNbuoNvI9h3TvJIQnt5GS21Ni5dImrMYbPGX2JNwhWH175DtErQviVkqPWYIdE6Kb7
tnil6VvTQso+u0RO7RoHnTBK2PvKFmDGJuWdEFs6q66XNQch+eqRlXsQqa5WQdGOK9wFEfSgCqV7
MblXEyoEPJpi+89fdkGZ/u15snmGWDlsIBHStb1f3ph2HOkDjGm7qSAlcdjHpBig9djRe6JDLmT+
gZEaOxEWXpkl0/lLLaP6RO7Ea4aI6QmvCKMeehsnnF2QhlP32RRmhiPqVAefxFAZe05Bj1WCtFfH
5EQ9y3G3EM/aqMOr6GDtpiCK1pEXYJTtCd8y7GBnBJhojWjmxcHF2oXksK5HiTQ+LPtwB30lownq
xS9GPX6bInVyQEd8avXoLksn6w+Pw8z9/OUCmToZKLbpCSl/Y8HKMgffliB0mbCw78rBIXt1/jYM
3jl8WRGyfgRsa9cbgj+8V+Zvy4vNOjrToi2givOvf3/XLVTbjCpqUtdlXOziMfzOWfKeLl52Ln3t
ynQu3DZuYKMbgZdvjBp2s6SJN0SPu+vAgVnaSMagTHSGTVfacDBsZ6LZSrMxm4bpjn59uxEiqzdF
5h4yuwp3FUVd44723Wj0LySTMryp8AZotGS3qO/VWhCLCIMpO/atnZxLl92EPAQSTVyESY2AYfrP
D+jvO5tNbYc1gTcSBAF1zt8vAtxbZscukLma4K9r3D4ZTjnRtKssiG6zG9WzPVBXeK1tt6XZG9Hj
VRnAEjbB5E/Hjt/viEkZ6CERAP7NueOXBV/hFGEuYo+beCC2zorIJUvz6oEzuXrDnBUcppAGhdvS
AS4L7bsviG8gA+CjIzuWXIMaamGq7YQEBdJhdP/D1vvbOsxMTBgUJFSqPK+/UpdHjEVVl3posugp
2algfzB4SJOwDjedl+d/ejN+Xyi5ENKw5xrIBNv5y63B8FEMic8iTJzrfYlW3JsnKwEjqluuM/fG
jjOtuwieCqPrZpXl+ewuUPCcjBQXGb5LGbYJUztyxPUGQzwJKaNpVFeHDg38klAT5RWI03HmV14j
X5o0dcdPeVP4OxXEFmZXMsmYzMPumuK1LVEVsQUF1x5OCUjO9o5Akm3II3Trccj7vpW8moV1qS2g
LFkz+Pe9sOlnp8OxQ2xxhCsCG4Ech5dsKPuVVHj7kbhabGTRpbGLiAEDRhRSRTUjC44DE7CVwW6x
t8bgrnIIS0egGs9d2/LdwefqhcH4YAw9SZZl/mTpNX1MmmZmwj81SKzJBHlx7AG1giPaJ0KT4DLF
evdkW/h78tpvL7oD3aVmonAMTbmnCVrf2LrgcIQlfUtzBI0c/Yl+LcRvK94cIWVybjINKoxf6dfY
3rWpD5t+U9aJtrNL8ga7QcTbRAPzQFZtsNPd4OQgS9qnhsSfgARp3XZM8ydNMOsymmsiCBGMI1wS
mkOTwk+K/KGRwD3N4YRbCVBfEyKDJ6TnD9hU8ftybVksE5ZtUYBSkc1f7i+b92xuMCID99AYTtY9
Yjyqz/hx6WUZLYpoTXdrZoLqG8lm2EUw3r4ohgFlChqDEno1VkDH2qYKToNRAWIhewRgk70OsJ5u
x7EC+D7q2SEme3N0tQuURW2Nc4hZIqkWYI8GsU8K0vL+sAqCoP7trrAG2i5HWiZCZGj9QtnNKt9y
O581Pe1UfER8kYN4jPUHV6ADRoYKt2JIAG5gFjgMciSLcgQNnodWtNWgKKj+jnATyI+aIiVdYhSx
zHdk0vXBcOM7t9FtlO2ex3lJwIQiyxn5lv/EqKTmxKt9iYt5FOIXuKfH4D5nxrLuhxFx9PgQzC+I
h1k40hOSl4eUBu34PbC1k6MpH9Xb1qqSHy6aUIxY/huyj1fYaQinpP/dSr0vE/FBzBbFtwif/o45
aIccp/rh9oSkdGFA0eQ332NB15okJ6ICkaAiAh2crFhbzKNox6c3c1L3YTWHQaGj29TeEcwbkE9Y
EpbrHmSXv7lzjxzeNIE7/vicofO9Oq1+TuC7xe0wbtGquVzG/NZC2VyNFgiZUJebHnPGisroR6BV
yZZBktzQVcRunl59FT6nWMt2fhtfVGtQv5SNsc3wrg42Q73CzmlOv49akN+1wXNVVdOdma2TpgEc
7U2A3QT0K7vmBW4SfA0aGPftWHoo/5QJU8Et3kkir7YNM4x1SgvLpg+bFN6wj8c0oefcAVXf0qZU
p7zAOilGSFiWOe6ECTZVGj4ftZbfwn6+2XhxEFdmGxKl5EpWczBYwBqsFeOWx7lZowQAPKerfT5N
I0Kadpt0ZnnqBJHbMqb6hMAgA7s+2HC9aqtlMbJmdTMZoVE1Bmgivf6CgRDZyzPrsLXzXYdECvIR
lE449ByprXqTYNGseOTPuXOn0sPKxlNnJO/OIUIBmMVoJlw9VihBEtJO7ZZ0of7KIdoiNEz7MWdz
SRUQtIQIMaH9g7ce3yrj7bWOwmprZcAryqonfzhCB9t45q4U1cUMsmYbjyNoClRDRmBvoj4Diakm
NmPb3w4SrllADQS0Yp+a61Ewe3A6hCR9/eiZA7xT0f3QxuGpr7oz/He0kJP76IZVtyo6rKbKnj6j
IMHVkCavkN8w9EAwCH38bkM5HbtwutW6Zq0xzHibXmQnZuzrjqoGVhG8bOwRH/3oERvvljHgAyzW
RCwdmBebzBnOjKSCNdFD6Ecwa5ljjC5eA6Fik2GJRZ8xdsjkIwFNkg1wwuocMhxhSNgDCK1WCIIv
IOlXFmmrRK7xs0WJ/svGi5jG4okWNOr6Mub3+UPysQoJ7ymqeUI1HTywMhuLmZwy6+TSZI1zV8+/
mIF4Gjv9kxOQyOn0or3PVnnO9KoaGYk0kfElVfla7+wfpV7iGS1jZ5WNmM8sALLIkWDlsM4S/EMd
MDAIRKZ7SqFMGW2Vb2PHAxvHscvITHJJRAH9z3GblZ57R2hOV5fO/6ZzTnFr/sCt9KZVBPiyxACa
gkSRkvlDvVGvEaW4UtxyJ9vh69iHuWoP2WCnK9MQNTMdxOteVwKhADfDEzSBFq2+1skhnSfVmasg
QwMbi0JCr2xek4qsaJZSrh8QseNURwHsExA/ekS+Xzd1m0Zxl+xmg0aqxEUVJKSqA/WoESqRGLWz
FE4nDjufB+m99KWGObiUJa9gjm0hMxDyd+3zrgjjctX68HeKITMxWzSk0DWvGgFRTqaem5HujRVB
hi2qCuJVEKzYeOOVRhQ4JnsTyJR7GrVqfpLvxBxolkjGsyQvHV1LCw4dmWgNsRwcsTmW58yMlTWR
6V1NnL/nDKL6oQyxG45dwMtUnWuvJDW+7l418LuEq1PQpR6XwGxbYy2y+FSgaW6MFh1AzB/Ys1J3
gfHaWPaq10kTc+DrrFJUdmRPOfd9Wbw3GAQyLdmNTF05ZGSA4ECuwXbDw5RyxpT5myxKbS1K7xb3
8i4emH0xs8FBOE1rkyExJuh4x9j8jNTvXblERJaFqsFIZttQDh8RRpok8caNHQ1AjfQEu6aV74Wa
nrLJ/6iVC5uGuTF4oK+10zFw7ZJ6VdoDmK3mWiV4X7RG51XNnqcYUG6ORI2wlYn5VEmag6bWUfAW
TERFmSN4kRHN6ZzuffW7kkU8HAB4pYjO9ck9NeEesxsNMJk6WwgQN+SeSJb8+Lto/W+lreDi1zek
9uPWnEKm6B2flyEy6oS10zvdahhmbInXXpwc2TiC+Byh+IPdOK/Kxx0aUQLhsGUUVTW0QBgAdZtB
opIY0wbrF0fqZPhIfeSGUf4RAK5ipawj2FENykdFHC4qFUpLpoisN84VfssZp18MW8+HPNQUd3GT
fqiZTRhPw2Pb2x2C/N7aJLOJSNnD3qx5r2XyWmQ3szG/lH5xhXWNnSPuV8Y45muHSC60OxtNpocB
t0HbRiYKZ69dIW1Edo+sQ3cLKN9OfUjynHBj/XWs8EVbb3bN1U2ap2GIHPBFecwvnxQnbp5/yBia
ii4ehJGNaaTWGpP7zhJI4QLjuxtPsO/N9tmZ+g3BgA/lSEusTawtlnR/BUmO+Gc3vY8b/mBGWsma
RpkFdzVphsPAg2P0wDViKHEAXTC8wSwmK2JNADWueO97yul4cEJOKmax6kTBBkp04ErWQEb7Ml8P
A+k1+qwS9cmJsCxuag7NnbX4kgHVMAxY1lEGjIhA83Rdy1fh+Z9GR94Plf46/xeJYOoY0zNdh57+
jqSD4vTU8RWcAQe7NknFjxb7ogd/bCDx2aTFNKwCQ26DeT+q+6e+9b7KAAa5aOP7oGP/M54gzwh2
TYJIVIHaUYEgbBLJbHvMj0h/n6ypeR2sEEbvoDZ9Pn2tW7NfRbJ9809eqx0TaX0ZogpcEuPjlUqM
vd32l0GSYOwnTEjdzL+W4HB6+8ODDok7RhCZGPS70bI0HJkx15ixZCXVgehwf4Mo9WY11sHn5QsQ
ZawnPST6Vbe/OhrpcnjH2D7Ydzz14uTgNaNM1NdeHzyEfvYdqnokN/MvuPbR+zLyXf6fCtEDEWFI
/6O0pxMJiYhnkLesDRw0aHGSE12UaTbUSR3lSQXjhU76arRT49JM6pkZh3bJkV6ugpGGajOXggVR
6sKQ+6BAZSnzg2ilPA628NFBxyx8jv2sc53W2O6Gdewd7NEe7iswRrK/kB1LmRN8ohr6YRgqOtpZ
lZEU1Wq7SKEXCHlVNiPpXSuUPOHGqYZ061OCX4H6vEduyHvKaRChA44kpvUTkPFuz4kMclxH8RNi
0SUPROwi6B/wSsyMVFJndhzWu0z02g5xf6BFn2FnOedaMyvWYsgLSKXOJlzv0zxVP8QJVNiJAnCb
DHDwtQRwoy02uYis0+Smzk5DHu6DBbu4r7gpu6udRU9KjvZTNQ0xsZ0pFvba/ZCZi3e1QTdsANEJ
c+vON1JyvMpojXQIa2nGzLjnlZrs7BJDdrlqpJhcPWbrgAV6qOVucxcbRb8vAIxEsZueiTDaBp1e
XpK+PVrI7plnRyz1wPKORUM2VIuVZl/Oc2mODMGB1MwQc9RRCymjEq2nLenE9gNi+Hsr5OGuO63e
4UqFqtQaAcDSW+AN39XQO5fWAx4o1CwMJ1crr9p0XwSFfulVREUd8O91GJHoCPV4HbIln0UQ3zhG
NGgJUnVrMqjpnnguG4/EqrZB+aP6XRr0/WeC7RFpaBskiO4XqyZLTEX6HmGJ+zY2ckWeL+vkpBeH
bAz9O2DleTh1p76F/z7FNYYokkGjjMxR9Cj5lm4A6L0obC5iN2L4QBpcWNvBMlClcopaK5ak/cAC
L4PcX3c56eJC0zf0Y19muS9pu/17YJggEdAqlmX8HhvIApWNRzmRLLxQcgmbR3+P2QsbU0tofSgj
C8LWdHRtgiqG2Shj9uUZhfQ7UuqzG7MVEQkC5HQC4FcTMpDq1Y8EM4IqwYFovMxQJTrUx2N/DFuD
saA+Bq8EtKSJ0QNNPWaoQ0FTteNLUI53wod1MGloSbz5YW7Ix0RVqdxbR59vrchCWJlZIm9MMhHv
lP5nSIXuvSJwgfAA1LwB6qRN/P/YO5PmtrV2O/+VVMbBDZqNrirJgH0rNpJsyxOUbfmg74GN5tfn
AfTdTz7yrePKPBOWSIIQCKLZ+33XepYOE07VHpS8RUjaWnAph6JZJ73bnKoqhpxXZluss/6hDLSE
tiV3EK1UhpWt+i5im9E4cMjfkG9OtD5BInQT109KgKaXEkyLgcnZ6CTWcjA0DDECyZWR69Q9YkQM
tbzXKH/jYer8sYBLh3nSN8KA6FeEbGitrbvdGLTe4pzcHqPDJK6Sfau0NspYIBHSM7R1lxEsUJZM
AytylfhqofZU5tm2sFH4aSZJxnkad3dMW8OKcf8BlUe6YeDmfjWYeozp+A2Azq3SkergJWt3+Hib
lxqqXOW48nOeX+o8bQ5pC9MljrXmibnnOh3Rb6amfzHpNSOshBZPDHXGSchwSLr6GYrZJW0lEirE
TfBbjrJM1aVa5dFtzCGJJ8DISm7gz5aYROlmfFKsimpnr8IKGc1zWZrGqi5GYoz6nBAv/tcGw62x
G2JyNl4pWqC17sMDibjQKmt0LVGZtEx7ZXwapCOw+JjdDcr92WkzAPYSQn6PJek8KtxozSyxTzSU
jKWDnWmhm5V5xdD62A7MlEIvYyIbRkcaBcD+40qhVcOvKTLIRBWc2jIPblBQPDTzY7tJCGk4t736
Gtk0L4bRVTEFuuFz3kbhs5a03wrUnpRD1AEik7lrmsF7TGX/gyFzcc9QOWw6W8td8n99zCSw1QZd
xOdoCJOzTOt8rckYmGMizYMwqnY95Fa5LtOyXngkibcmrtgmjNMfZuadSx/EK8l49jbzlQGKB5eA
OuderKsRIwsHwbPbxhUYuxDnvTcRPIt6bxMNdB2s4DQEyJC0KjOelQBK4qTyVaqOCFk5ON+skKG3
k6XXurHiqeoQbaZ1rX36iCu918QlGeH+q6aFyLoJI5CfGAcUWz+kuocsKYyjfVxWh9Ila6AtEjqM
JPbid++THauFXEa3cItnl2ZkTORwF3b3RjDdqdHzngY//YGu4x6ZkbwMK6/T4xO+yAZ1Ki6KnDJP
29XuY2GhzzLZ5VxkOuF88wY9vWZYGKB5xsluoOsfQ1rCkQrgwg2LcgM3A4OB4BYoFHifPTXBdV3o
/Q5j4D0vHfs5DpHXgXliLjEUlwSq2AHpYXAajW+5P+bk0ST0mqQDWExE7lLDSONXUiM4QddBlYrq
ymhLhclMAcfxiUsXmYrUgGHKCchlv9R15utcLhiKNBkdPyEbrqQ+t9PcvAV2WCw6gjBXqR43u0Dm
xEq2ZB+aojD3DVfAYwnuAqV2aa5U7jBby9a+My8HT9IG1sYBSLApWhoyoNgY93tLTLjVKkzap1q3
iarxpflloIa4cd3xObRwaNpa0xyziWlVmLIneA9SQGpwplID3pFW3y7rFuGqH1AgDBmn4ykn3EDm
RvKCNem1kqjwNHz0a91wu+vQZt01JEHgiCTtyYUKNg4qhuu22SVmFdOpayWFCPCEswbL1QkSqBJu
X70M10CZUITl8KzcvhRbEtYYj+Ed6L/iF3jW415OGIjvkd3GZ3tcKATaLzw4/ScabJiosuihROy4
MUli4ztEWBt6Ve6tAWiL7Q9gp1oLEpLX9RutU7YZJexTOYUNzn/lYrghkJQ73xtT+DwiXw6Gw+3B
ER7TT6iVXUW1O7J9wgxsDzE050BjdvU5+1w6MaysMIFyZMJWrktj5/eRSmgwFU90fAdo/dkVOLe7
MYuK78hBzp2c3Hr87mc3hwgCQ1wr0XcO3QVnU035QK82DtpcZvMuMJWOq3kILINAzxFBe2ogHDU1
am7asDYNx2WSCHXL1nzIl3DojvqAzdCJHYR35uQS6OJTSC3DUPCduCCYX6QCMs7KrNc4GbY6o5Mx
yoK9dCa3TOXo+B+ZOTrNU86wGxoKLM1yqFb64NSrBpjA0oknK42naFcjtG6D44SnUYtqDuFVxsjr
kE+4ycwMtn5vuZfSbAqACEW+N4eIcogu+r3TQOGJJENj0XFtKuyyukN2XsghCJ6EfPI5+68WIYi3
oXYHmEpR9KwgU7BG4xW+KwxGw60WXS3SmzMGTDWp+q8wfFubyXDxaegPeeR3B6kGeDgKcRfc856w
SezaVuprN2SKosaadjFVd5kUWCu1sTYfAW/uuhRQsu2QIqpkg3GVIW1EqXQLR0QkQXW6QkOVKYwt
+Ir64DJnGxlduYNr3DP53CtNcIra5hnwa/4MqI4hlDZ2ewtinsJrRB6QClWl5Y1+yCuTalDIlQhQ
CBFwKLzPmWGd0lj0VN86H0zP1CiTqn/MYk1AZSeFK2RUkYd9uy1HV9m6NU66xnjKVZMqQp15hySJ
KeJpdnCUuGqOKZNFDp5gY8e1+FwxC5Se8slO8HalyGwvGZynCzjejVf1qGlt2J4Aqq8YnJqN1YbM
rDuZHGUvkmMflBc1dLND3or+YSScHGNxc49jY0tEr7YG+s6sPOvlBvOkvtKmlucgQXzAlPZWlGqs
DdYlEBvR0OxJi/jkZibGd2a0HB0heXtDq1yGXiqLLmuNGyPbT0KvT3pMDSjFoYd4muAin4ktq/c5
bYJkQRlN2VcjMh6llsGZgJ+mgXrSf2uGFFa405h7UfZ4XAj7WcEQqxcy7cQhDgpna2rKt84bsSBK
s7sqsmu2kRNjN03qK9ZrjspeVy+0sg/MUn3yArsfQdImR0aPA6hSP7vBQSpkeQ1D64sVeh2VG0EN
P1O3nel6+yxQX2THGCERBSYIjFFMQydRdk6jOFDS5kIEsMBdIK1Ny6CBSm+KpmXSWOsC0hZl4AOd
3RHAQxoAgSLsmHnZjQO8wV9bUiaJgVQw3w2inAYIrM51jp6S34h2qaZTkRjbA0l9jh/sqXdFK9sx
tPvQQxUPKY+4XJaM/LVrsEAzaW23fgVwzTK841gF38jSw1RjOvUi6CTZzG2H3ob+Pk1stbo2jvUt
N6H/OG7Sbk0GjWuoAZ+66UahjBSWGYF6D4H56NnnlgyCgzTpBgfWeJ4fpvrPJirMEhOxuPklpvK+
7KI97CwcxlhAUCQ7xWF+kHVSHly/0yDnCLmlRXGt20H+pTIWoXUS/miwQC1aO+seLc3H9uxb7jEo
M7gd3K0Ystny0aNjTHcjDn+QdgqfFqh91vvXyo3zF7WiS5kJrbl2EAyoPUQjxvKue+ixnKxsS9if
8kz5Pg4h/5NejmOb1Huor7Z0Qp6nmKk1lDj1TKR7ecgnRqbRNGRTj4A6C0oxX8MhOs5bTI7Hlkmb
+KZ3DhnQWGPuRAu6G25W0bEPfXEawkGscc0PTyILGpjnon6taN7NHzcM75k5RfDFMbAqMOiWl5Tu
O+Zw39mFnDyX+Y15EfCan9ppL9UjheDGaF6pctfkalTjE0FRYu2IQjDh5h8bjnSBSInmPm/WvIHk
l23nvTTU/pFie/fVTrVm2Tmiuc1fMQ3r8jB/7SDvsvUIRPvZDwHLZ1Ytflbxet7iab+50w4cRGus
zDLpH9AVDfCh0nQHw6a5zjs/tof8Zfpds/gTU3mL+rrfn94eKGOduMAA5mHK35/66cEe+te0YDAd
VNM8YF5wfuP9I/NfDpzLdd4LxFbTCucVvK1rXvp9hW9vc7cYB+f4vqb5r1/+x7wYFhybmLwa+cS8
WfOL4bSZ819vi+cj1sGish/fV/a+yMevE9nOzmvtmlxmvtzHrZpee/sEdUwMVAjcaBL9564ogPmz
B/797+dVgN9LEPEX6w+v/7KBv2x1on81MjfbftysX5Y2elVbA7am9vf3X+aXZd6/6aT8SeKSIcf0
s72//mFrAJFiOq1Jg3r/Or/s7PfP1VbDIEVPPr+/NP81f+xtq+fnDTqR1f+IhJWIDGPViqCT4IC9
P30oacNx8V+ndh4+ie6eSjtf1fTHd3FFVaRR8AvMT4NRWVZD3+26+q8cZMXRpmCOtTUzTyYzb9xg
anlJajke/IAiay6BAf9zQ/9DQjrSUUsIy7TxG6MdReP1QaeQ9MQxoAmnLVZGF610qpMzoQTw/tIQ
e+0dTSXpwGD8FFbPfjCeIEL/zFNPvWDJ2tspJHmzjiWMLAs+eEevL2zXDvTpcyjdr27Lbgxi4zu2
zn/Fjv9/u8Of7A4Wiov/+X/+11s++292h5ef6c+/2yOm5f/lbxC4GCwDtwoyWe7/GqLdN3+D0P8D
oQ2B1NRUsIAh9fu3v0Fz/0NVgU47iH9ofVgWSuB/+Rs0PqUjP3dxAZsW12zt/8nf8PfEadtAsIt6
33SQj+P7+c1GgAKWME+Lxoc1KDRXSM7C7235WyTD4Rnb/DKIkNdPiijyP7DfmYysf9lV1zc15X/L
2vSah1lT/+///iE8/G0TkL2C/ESeYxrqBxWqV3f/2gQHjJUEy7JCAtpS4rHju6FV25CCwYKyVnPA
edZuxrB4QAASEk7TQGTIMmVN9MneVWWzCTX7D7K6j8qbaf/8unEfFO1lRqa2BNG/cLMEmHDtJyR2
VPEmd8NsVUQS9YRttrfR7f4gAP3NZID6ytIM09A1XWia+zHN2tdx7ZPjAthIEmGs114IG0LGWyuk
fiSa7ipiH8lOD5lrPvWd14G8jM9Z6oHxqkdv+c8/kz7JG3/Vwk7bY+g009B6ozQUH8TnXlk7QcpQ
d8oxLI9ZEd0H3ydRK8N/IUBBrWeS1+iTiEBX+VxSEOHKXK6GUv3LpDTzOSlBJ6vkNaq9SXGZHxnh
WAsESQDxRX27qGzMj6mtYETOSajrOHSuIhGnf/4i2kfnzPRFHCxpBrvXNayPolIkpFBYhsRd8D+f
OieL1kVMmmI1lik6GroJrgYTjz4nfAgHv38PQDO1/iQt/k3bOm8GIl8NpAbXAPODeQZzjC8ZNbv0
C5tjo+bGVUfRGqGy2GGSfJjKxHYfJXv6BeGmTpm7pegQfO2PutaPkj82ZDJecRnCOAXm4IPSOLEo
e1ipBsGisB5rt4jPoweMNiqoUihu7J1lpJ3aZPg8IrxYCMDL2y7y64VOlfPxn38b/ffL0eSm4P7o
Wvgq7I+uJvgRKqRKF96/zjlfjjgYHDNaFH1fXuBsArrv5GdYSwaiW6XddDTJNlml/YyNTiGrs+0m
D+mAM9oHn2Zh+y5jVgbAx/g+FtnKi/5wVpi/nxXCopiBPlnnUoHr7O+Sw7awSOqmF7loKBcv6ECo
R2GYE58AYU3Z9aeylF8KoymOKBeLo7y6U1gVPNO96RbKzYeWsWnDPr0W1CC2pt6QtULm80IKeTex
TV+olXA+51ONjyFSFAU2PWKm+/YIJ2ZqM8qox5gp4mFduE5x7kfkb0XVIvh2oYqCZToNajOQHl+P
UE5SBnmw+Dbq2P1slcrGwq6desXXFhF5TNtg6qB0ujyUpn4VVR7uqI8enbL7CcczO7Azo0sSh6Bz
/KReKnR9l0FfJn/Yq78ZEybtKRYXDkbcLtzpPpwbbaI5oWORCeNSS8JRa5xEUegbJBk00gmOofdG
/MWAx51dLiknp92JaYZ9kpHvnDI9eIY/fKBORpimZQNtrlUIsynAB92T/W0YHkqKbtswGu19UPhY
M9RjlubKX1RZPA2gA3DhekqB+dS41UsrFZMLRXRU9fRzqpDcXvj+xpPNeNBN4OIjdR/IdpWTP5sY
UzdYZceVEyT+Aa3jqYjqT/98lvzmA2L3aLpDWcBh6GDPxshfda5K0OhdSjOSug3ZNrKpH+qGXdFm
GuAd6RhPQzX+mKH66JbZiU2QrDVDNDBK7RuVMhvRDCSuf96q30SqbJWOWt80NAtmgTV5Mn/dqkJv
7QpNHP47UQUXW7qr0h+n3kDmnTRX09d9GsabsXiJw0T9VskmI3/W2PiD5p+tKn9x7CE7SI0D2owf
FGcCTaop5Ev+XIY2lmtV0Qk+VCvnRAOefoaqHru6PzoFEiO9ky++OUyuY8d4cD1i9+qMOJ3U7521
QuHJldV4K7vqGUeeCQkJaEb1B1/gNMj79RYpuJKatqVagl2git98gaRfgyZyDW6Kho5+W0+Qe4Ol
iCzYeJ06Rbeqr1Jp3SMZztu6McIdZILPIWU8SL5MTK3jW4gDZXjOx8jwdzOEKR/04OzFmgnc3Dg3
pe1j5gjEDrDyiBWs0TemVjzQwLp4MI5OIyjI+XODyL5qqXAOUa1+tbLw2kShdtQ77SdBONoWakew
jyglIAKoP5lkLMGKytyT61Muq93RO1TMNJzMqI9SwlqI/HEZt0QKd2VbHsfIv5cpyM6EQ4Hw6KG/
MlEnw6YsWkiIAH6iTN0VPiozSUzpJpXKl38+4H6/kXPAWS63CzxxGvalD9Motc6qsu0Nk6tE+kqU
U37waKQtjdCptlHoWbs0dMUFnZa+7QYE603XIECM/+h6/C/OR24BXKsm94XOzfTDIDHkcAw7kzgB
Sce/F/HR9YYv8IXbqXVpAn2ELkDNNFkShqHTJI93IOn/Gs3BfDKNSt2jAfnDFfTjaG06FDFV6xg0
MBFpeIT/fjKG0mmFohGU3FcBHepc/5ZyA1kSot5fZYuQNGmFStLLYC8EOiaC0UIUQhPeqNJMcQxd
96HKq3CrTQAuyQAG2TPqtKaAOyLsItwqHQyTKq3t7YQxjNIReEB8g9+JBveff2edyfHfTyxc4DbX
Okfn5NLZwx9dCcT9SbUqU2sxAPi80RtA2VhD0Q31EWQslGbiY3vCLjAeDEXiw9ypADS2MAqH2gBg
0cBuSm35xQwq45zbsbUxYDDaJ8jdYlnQfr8zfdjIRMkvjYKNRYhGOYUdeJ22OOuUPx+SsdilkSw2
RaDcrED2i8ptb3ZoRnRw4+IemgjHB6elCkjq66jkwfMYKbuhBGdHvR9ZTZLg5RLof7zi1fDoPjl2
MElGcnPlOJE8Rb5EM2RyjzcpE1tBZ30ZO3GnrBb9hdyoCL4NtXB+WHUIBcyoUNibyplg4uxp0DHT
tLQFYiUG5DNYBw4zE5Gvj+RSzauz66QoP2HVKa5C0NH0fVvYpcLYC1Uvd0FMByxMiZZNZD4Rho36
XNlf9Er6G78EtUgw00MXVXJPtiyZd2TZX3OBBBV107JWtOBSQo9aFQ00WtOoo2NnXMoi+dkGaUkR
m0QfS1M/TdQ2Kkv3BhXCl4BksESED36Pbgt6U7Kvi+FT0eUg7Uns3Zex9ujhEXL1lcCjdg4EWhCX
ivmKoA4ye3NRHCJk9AM83ifLyqN1pz1pnoiutp1Xu8wCiOS3mnWya2w9IZVMLEfYhHpwPgujNl+d
mj7XdF1BG+QgYOzF0YP8jTFrSVchuEaaUq+TFHeQlTerhm33rI59pyXxKu93ucx+5E5fbysLRE3S
USmOyql3nIW3xB3CG+6MZhEFcmtQDN6R1pV/Ul0U8rnXmwfVhVQHm+fK3TJeaL1KMICs6hXpudom
JAhjE6qdepaW/7OJKmXnNj2Hvu7Le4qi9x7V9NW0IGm2eaBTrlOg8+WieogY+YjwPD9A+UFZ67iv
uRspxIUDXaW7gmC/Sa6VJqAroy+A52kBta2zi2LqO7jA9UtKJbf1ioWRhN6nONPCU8DMG0GNsmjo
N70kSvoMKyJ6ShUQlAJ7tYFxk7kFqWeql53ssEF6b5jZMU6dFycFEanyue/IrlZdc4KbIJGHYEGI
oQjrfQAQTwGz5wz1eiwKmKgAlsj9INeqqfYg2sQ+UmMURh0U7dFyq+VsM3O4CnkeSpXSwsjujqoA
CKuQCRcQE5UjbLHUSl2N4JIOaDpuCjPOY1D1B1OtrE3dmNqTr1ogdABCncoqReYClRyrp9x0TYAI
Ndfaw8xmjLLuqQEM/eBXHVNvgQqIqwRpkR2dScslN37owSiSu0q/V0Ux6nT+qZiMA65pkAA7bZkR
Yw6DAd2th6bUD5XV3Wu7REiqqOBzfRw4As0EhMLh4OqDuVAJxFv1rWMeCvdVbzhLE4MkDVvVAJuO
0z8Csuii9znqLfR3NyemqRmdr50gYIOpgf2Q27Tr7V7o1HLYANEPBtq5BG0vrvklAkVCCPBsIsHD
nVF24Y24GP0elLcxtD5HjTKcOELCR9xb+Z4WdFXierPMqiDnxWiOUZidvb55VoNi/GGb5YsFe/Y5
Hped5uVXZBqLulH6O0P0BoNH2sMe8I2zW5Q8MIVVA9JyMZEl8JIcSOGMss9J6QSHMk6uQm2I0WiJ
fWwSFD4Vqez4NqSOpJAHFZbPQonQPWuBxEeBzAwpQYPstx1He4dPke5B0T4UGvOECiLvIRRq8BiD
tkSxzPQKFNuYB84pBb8eCwCcpvGzMKP6gDrOXSOOTV/CObzGcL7riqB/XMfFKUKkjMpHRwFalUfO
c3UfR3W37/RbaLfBqUSTTWBw794H8swnOSb1DHIvta6ld/boVKWE37sTiUKIDDaoLZlf6bahmX6w
quCaRI37aAWtdTTp/KNP+l61uXHztS3puBOvr3DXlCXIEayLc+ImjPD0n6mkuZsbtPXT1B/usqy+
U+6NTp3KTa/11W9hqgnU4ihGdcMzliT14VRgIHIaTbCJRWaOR2KhCURyhmvREN1jCzhCfoU6xBJt
dgx1E6RGhwZgjpP3xFDvdN96TVJ3PPY6rHg3oKmE5AEYvKUmd90N19xnkwW6bOWcF050Jvjw3Mm4
P2sI/2kNKYuMQ46wMKXZ0BGHP26bR2eU+iLldNyjH/2aqEH+qNbUImXo9GtT7x1E3pazGAmvO5oK
vX+XyPO60K5FjYA8n06/bIhtLGv1j8Hxv44J1P2qo839RMtSWeXOY1HE2qqfriOd1DZkSz06fWyC
DlF2TosYewy/WWU47vUMiG+UOTfHiPBGZaP6GI+XFl84CRaEouMgK9ctHtBNkxF8SIRX9BQY1c4J
4lWrmvbe5EhfKEimNn0Q10hxy4z7GaNlv4v6ZSYx2HNz4doI6GpZGKjNaj2s704kdkWyqSwje03M
6GsadUudg+BeG220UnXnc1TDK9aE9oNL1k+/JFwM5mVM3vP4uW0Cb2NnobPxJspTj6tHIS/7qVHU
p9R7JNjDfmyt0D2RQI0PuaeBbNUooEI5biEyDBvHbKGiCXXVFaOO0ab2MXNiC+u7YFgUGTY+BldT
GBMcu7at3a3UcsQTMt+ZDY4SjrgeT2yhP1UW6bWmOLV++hRWzN7hu9OcE4y6ucf0a7UguqROmvIS
u1qzKhTiCXK0TPRYovIzvaKvld5gKR3t4sFUfQfIl8WET+Lc9POC2/gAqNsMCNMzRpRPJFLay05m
B4IpzJ2AULpWST3nigNbPIfMlRY/OcTNbR0OwU7YZLDoQY0YIVbWZWCAuqqYHPdBVp4rk0QeS6/u
KV1qv2vSm0g7exuDyVu5Vr/CneM/wTbD1zrqgMxiRVsQAhztfMvWrz6KCGn7T760GTwk4T2Md6Lw
i0suMQJnsR4sU+Bdy4Jq4EtUQjPsGhhdjN128/VJ6Rie1B6IzT7LGNzgbL/PDzYkcGilFtad2CJn
10z1RSxMoHUKFEots5OzTUjDSlPEJ7zlhOzWQQiqkcs2KYWWxMcQJW7/SH55/+gEwTZAKXyNIhNo
QOgwqKqds00WbhkTVMRM0tbPHbzv2vPtbTXVRTSzcw6Knp7x0xoHtcfrgK2dmKSkPquTGMiJ3Vve
YqtCk0DIgd2Od7dvPa40RbUC1xmdIfaTfZcnZJ5RxTrMeZNakx0VqacXKyZeFohb+ZIYARbEjtQ1
Bg9o99rwuRqUaAm1Vl8YPfBxvYE9CNqu6Iy9Z/suclGbib7z1fcL+dgGiFADIvFwiZsvisuv0Hjy
3o6+8UXDhYcUDh3VmJH/1ejKY5k48BPTQd8PFhIeRXiHiY9pch1aFFo1qUNtcyty6xwBIt0nuqme
tV6KrdWKV9Rw9nlmuXU0BbaFan+Jo51HgMBRMf0jYU36oR8Z4MAYrs11bRa4iVC0JLKC+aEWpXJR
a9KHlVBFEx41q7AI5CX+90PaeJhR3JwAKmhtJBZefnlIvBa0PoyBUpXlom9UbzNAQzpnjVafCTob
DH4WS7GeE611jlpTx6RrlF+HOtGv0x8oMl0EXHRtXSMLnpSMzBR0ecwRkRoxYjQA4stigCGJXDSz
EXeGHK2rsorFCdN0HajGzRoKdZXFsbPuS9O9UVX6JLiDIluPCcftOzyBuOkR/gaU0jwbBakKkGCy
AHOrJtT0a+m1INKZe2pt9EU2g34q0W3vvVDbpk4YLPIy4pIUvrqRF3wiCbvZoH1exOXQnmRCxBk7
Mnz2o8lsJuqH1tBw5KhJcy8HPPlOeGfnOwsNt/6Wg6i4ChKCuFHHD/OzXjX9FbA6n5/MAqxO1Mai
sYLVhOis5YpriNw5EEsc4xvoGoLwDD/aKl5ZrnsiGI22Tvdxk5iPRHRxtXGAESJDH2CfMzhRfXaP
qfmPlufhm+yzvyDN9IewHoab2qZruwV/2DaECiZKG+HDJrDPV9x15o5InhmvS5yEvrHKHCLBEz+9
KDXuyLp1ENBbyIDDwbxUPXpTkIHWlVgTCrhZemhsFwIQR3Brme1ZQVR7LtwBWVDVHuIkD/HQNhnB
gY4kLVJDxoL8qJKVdu6LVUVwr9Ib6sZvuYvaTc+QysX2QCkzOrpZ7G3NxvwEThDwTtSsfYSWzGIi
zJuMN1ZuTC1e1n5LQSD8VrRq/lAJsVazprxOpAAT8feFgXJ+6wQJKq77g6Ge+syEahWBGNl3vRod
IcdMgSwUGfphNFfWKJhSVKa7Ekqe7XqaNUtQX8GK4aN/0iQGgwpF26EKGf6lNiO3ZpQpRt7EWXuo
HBG6S3IE9Kp8zEYTjV9r5t8VBve61tobg5SUYx56a2YFxg+dwwKbh+d/HvKfWHrDVWrb/snD/nNl
qIYk1o0IkhV2tZIkn280laTWIbbGx0TXlEsgiu2Q/qVKR15JQLZuet4M+ybE1IeMy7olaP+kItRL
7zT6zimpG5Qij2+4bggldnBfwmJpN7KBt8rX7h5j/Dy2ZM1lb641PJAP84SHMKP0oITFrreMr5oN
ktYI0pobJ3M/URob223MG9ZeeG9a9MVRJlcJwZ/cCyom+XBMF1aTjWfHSzlFrJpsi5LYdVtp1VVJ
XsGdSBTvqvQ/1by1nobpwW2Ovq+5j/MTX/fvKs3VB4JkrKeaIuhCL6zhMD+1G91dDeoQbeenrTZM
9xevXs0rs1SzPUZ5jcVxWm1hW84FQdmJJpD1NH+g4gejLfj2RG+8h7bP6XvMW4IehqkTAqW3zWhz
onbMtN3OT+e/TD/SVvPK3pabPuGXXX4YyQKmeFBZJy5Iwd6q9FMHv3aJIh0rr4RRP9C4WSJTv1Bz
sr8OU1wa9SEyulwHIwFWBy1RnoxiUJ6Qm26Igetu80u9p3wrYjme52fUUYKlViTZYX6Kiw2ZvS+q
7fwUUT9mUH2gEjOtLXQ0i6uHkS3Nab0tYLwzJ9Nf85uqkyrXcIh383vzS8gmqXqQPjB9uE+tA+2S
8vq29MS/HexheNtOO6Atotsq0d7Tsql0Cf9LfA1BMv+odLnp10EuV/O7ReRxiyo6azG/W3t98mCl
w+f5y2qtEt8Ts1lJreF6JMjA9Kyyepw/6WXqNaIAcJmfWcx/GLmgWp/X4zVTZ8jIwA1P2xDTsdyE
YaOs53e73OANXaBZn97V61494rRq37aBSVB2Mcr27cuZqawfiV94e+9teWzkXelE93lloaJ/Vhs3
fpjfC1SFr2Jb2hR9qzwRMkseqUzF229gV6q2UYyqetsO/CP1nt9Pvm1HIuR40nJ0bfNnUYdXV2rk
b78m5A31yWbqpevlQ2TlxpqcEv38/qCkzG09nekmKOnTh9fnp70RFbsx8b4E0zR4Xv7DYrUy6kvH
M5mjlBbi3A/LeEp2KltsMfPr81reV4BLltzYWt++v+RMM+33pwTPZ2uHqflSzmt/X8G8vgpTHf3C
cnhbwy/LJEZUnXFvzat63yYsecSDUZ8ItqNwyIj/9w55X8Zym3KvjtQnVcDJndU/4JFLT0rWmcwn
2yY9YXDnIYkQLM5vBX7M+6EllhFt6OX7MvNf88O8yLzw+9P5r6oJHqyAEMN5ifmlj//Omv8TaGix
r1rYOx824X3Vv2xiZJUG3uPEX769+F/96/dtn1cphuCbTjbq5N//z6/3vu55kfd/LTO/Po7udX7l
falftuCXb9GVCbOrlInCL6v+5X3N6du1Tz7yUqsJlo8F8AzVSp/rgjFmCGKDMJQmhW0kNDgQWOzm
d3NGS6sAK+52fopIDptkgq9wXjgemaGU06DcrbLs2YoN9M55kC/nhY3OjE5lCsh4fldvNPmAN/PT
/NGoG6KbEpKUO31yyBPvUcrn+XPzQz8yiItzVLvTRnZxckCBrF3f1jTKF0wz0cO8poakkYUGBfD4
tiqD+5bhSvVfXwA/6kpH7b1FRZU+wwtW4J23oGSmp9yC1W3aWhDyp80otUHuFY9r2vwuiRbDcZzK
9aksz73V1U9ejpgFktFwC3oDxy/6911WW+rV6InjYPCVf++ZmyvULX+ag/IzKez6ues0xvJ6Raaq
kVRntZTeiqKG9dkrjNu8qKirQ9QZ44tF7QGT9aA9cFI2B7BB7kZ6qfko/b4inKvPf4Yt0nszfbWU
3Iaw3MR3l4H81qKvsE/NLr66IhiXRVsO3zSSHOf1a9L7VpCi/cn2pQBnUPgnv46ck4Ubdy3aKv0c
Ku7TvPr/y955LTeuZF36hQYdMAkkcEvvKe9uEJKqKuFtwj79fNTpf7r7xEz0C8wNo6SSKJECMnfu
vda3aEbuChJkiESjI0tAVXYFTqAOBCgUW8IdciIm8H//PG34ndxqtbnS91DLnV2au+myNfOUwPmJ
gACOnWcsfeoxhuC+C/0QC/bcJYQFFO5dmQr6PpWhHnuQTPuUXhC2UL6YiUL06IfFQ2FN9TkHjvrQ
mGd5s/HBDyreCsMwaVEgPUC9k7/VAMUmQSnVWKZzL8vg/ufTnmjVzgpAsPx8OChGv3UzRBfl28Zz
7wj6/Xy37XTyALWIYDavcKmFByd8Eu3HHFRiLzGk3wfsctg3RPFNfB+xbNnwOpK0vPGDwt93Dcnr
RkTxUphV8S1qWrQqsF9H38Nq5uXqkKlxviemdfzrOezY29tWEbyalVts2GTSQxa7+h5iA5T+23Nk
TDdaZdZbch78ddq64HO7MQ/xLbV/JJ5q9diatHttLHVMb9ySyZUhy10pizs3qfTxXw9sLNiR+5IO
2M8nycD8n3/SOQSFTQVtz3l2qG4RHGgGTmEfxMh1q/r26LXDKbppfecSAEKnm8vP1/w8cNgmY+D2
8PNlds5kGIes85LPybz9+a6f//jrqf718c+3JHirNpGHI+Pff96/nlK3RbVz8v5XBPbcBBL2aBaq
eqwKzFscTV5734zPYUESbiCT6NU1O67ZLIB3WFfqNYnbcQW409+1tjym1iTnm9lvXpZEb9/jAmDa
oodzfftoHBLY6EVRcZ43CdRjQKCOhh3c5WEXXtGI/HEtHAPboJSX2GFIoGo7XcS3DsHPQwHqwTP6
6kHrH8BlEG8aUdWHSWocaE00gHTyh36ba4GBSNJtnGgWL4ZodpeRx8AsqTuXmKI2ODY94ZGYik7G
cNPzz2BkrMwz35PGuYHvCwRXGZVwNtVP1eTJQ2xjxrC4qZY2mjuRGzsbgBaaazB3SR++IMA55b72
vgYv2ZV5QTRg2H7R5tj1zDLxMOthiW8F0eLIGXVVJ9Or6fWbSXXmviI7qcwwzeu229rN+FR17QJP
j7GuzERurPAoesJlvQmUxOxC3rB7NPgFDI9l7+V0UFoGGuYjtACDYRqkxRQzAaHrLz8R1Vk0t7d0
pXDfEzy6lKXxRqygCf7JUXtWMIR3nM9vjazFOKhhwRnFJfDCh+bV0RHqzEM6Vv7Cl6ZedkVt4nMB
tuH3zO4NUT/hLTZ3RWqWWxddHP7ks0FkD9bFSO2aqfr2p+5NiRC+yi0BloXvt6aQXOdulN/JeSSV
svGMrZ2YuKtgjxJDC4KivB3937PQJqcbZxGxlxkJFZX+3UQcxquu34/loZdZus1HTDkkN1crgkbK
JcrfZhk3xMcj4dwwewRhZOtfQwT5u2+SNwWuLOqtjy7uhkeHZL2p7O9aW6gHZWaEdovpLpzxYrrG
byfI9SafgkvO69xhcSG/Z7Dr1TNIKwxpPscMen/PDuiHDB3lwvPz546YUGcsWVrpZ0e8o8AyD8EN
mCThmIxV/AZXc20LLDkE90TaoU8+mBtgLrAXyvSaAKeJk+lR8GfHC74yRPlEh4AQ59GBeY4tHT8R
S4VJ/kP9aLmkPI75cDBd5FcecTHLIsfPFGbmjk7NZegSlwZMcrB/rPVxd7YS7a8rcicARzUryLjN
1vIv9LjdpZiBNtDvXNltMrKUE7qRllxmUaO43mD3kQ25dl0AwUOAQynAc7giqhpxDUko5FonG9zB
f4TFsLJJF36FRHnmltsJ4yMTAkshR21rYnidYJPXfXuqpH63Gwzn7BKTQ90ieZ2OKEiNKMNXW9Xv
KVcauDA7XhpW/T5XhP3q3vvdC4vu+f95YH74DGUkWwMmg4ZoS9SZyVvb5Z+zzpLtVLm0+myAgIXb
5fiEgy2TeG+N/g50aIcIL2bFSauSZlpLIqmDv0BFlNR0egmOrJsdDX0bshMB25mTbtHXgX8TnsGR
0VxVRa8OzUC7SqHFWyoXQpUaXqzraJAjlhHYEbBQTr61JSHO5+niZWXg9ES1Yi0jaeX8ZeGyFFBl
l7WJkUm2AGccUy1FXK2t/OLEU7DLCE+3U0q+uLn0BcPW3DQhH6iH0fe/ipSYtBH157ryvVNTkPgW
D0+uYd1j4y6W+yT2TKYC4okC+lFHDK7cufI3qenuSzvetoEwLyWqrDmK4GUiX1x0HceArgYO4JRy
Z1o3ap+k9zvpcJF49zW77YLSt1qHwl6nQ3NxB0nAfIbDynPLYN9O1Vttit9B/taT2Wjm3oXwDg5S
To0MLArfuS5bPNBkgebzUTvUR9wbmxggyaIOFbpQ+k/o47YRMfWnthneYUwf7QYAXiXFW1hU/SE3
9Z+sz84jDYxFZJmrKMsTgiC978bhokRvk699OIbAIHZdqX55MV8GcevsErg35rW/FiEGtdrmsred
qaIu2zYjwZRp1ZEt0/gEi0ls6zDFfxfj9MydOOwNaUIZVYUkJYw+fRpz78bAIFcu1rMtN0e9UWFS
QKAY/oAEkV3mXGybf5rq3GbzPlHlvOtm+dabLGzmiDlzai9jn34iWv/Olf0eZ8AbwWz9zgvYChiv
o3Xnj79t3GZ1/KkMg8TuAr+pB/W2xPJl6RGAYryMdR5sO2birjEmexb0p7bBzZYlUb0qwF4tZD47
p86xf8GqHY62X7bPTUNZ5iXe16xMf4FvFlQG+daA/mxWTmaO4ZfjHFHK2eASJnKZbhHuZkSomHai
5Mlg0hHCgbmEY36xStujb32bE3buxKbwR95ygC8oROOjXVZLY3YU9efgLooeBbeX2xc/jRhMum3I
jmGHZydmmgPhZKyr+Vzl0FjcOQEoQGk7D85JUUZcZGpj8La9c6XJUtFZOK79bqxXqpU9Jn2SIMzU
f2sEQ8YyEH9uubB1lhJ/BYHuSFQda7Iur1PA9or4GqBD2e4dlRHCSa780c0fawrS17UDTWBv1uUK
+BUBT8H4EZXI410ROzsjMZGtygm5Qms8VqAmjSIjmF3QMpxt+ToEAxNfrQmqzPRj3xXlwvamay9s
fWfME2eRjDLdcl0mVmYGcS0LTuVNrjcwJLkwoBRRmb2ATg7WXpC+N7BVSaqy3GXSl/G2zgm4Y6TJ
ipk4p3bIfmMCdzasxtVSd/Oy5R8rGcdyi2DpoyMYjCMilFrb1OVK9Ml05zYjnLLYFwc/KUvG9d02
rP29GXDK+gmH7HQs9sLpl8x+42NMhk6VcowTYVSshMxBX7GBHNqgZ8pvDXceuKW7Yoh+wyYrV6aq
qW0L89rFCJUbEAmGm6pnJ7L/2EPy5NrAllwxwAwV1VVil7/OuqV9EY/NY2n6/YbJxLop+/BoYsJY
17VVkwuVmHsj66a1rzVgO5lshWnUWyMvvs1XhxLoUuLHwAihLdQQt3Ac+t37KGZWbdfxdG7wkaPS
rtZ54dtbRvcRJHz0FkiUs3MjVpmaNtIOpiu0spDBOYmXfpb/kb1/pbdbvRLeU2/mNsiXs1+gUJpk
ipCpSjhesYiKcWZszVoCj7BazjKH8qib1ThiW9fIAm55he9V+nuEbbzu0+/WHOdvATc8sPuN0RfW
u6/Tw5Rap8GvrachqIdz2iOZdo6iDqLHpjEWRpaqYynIEW0dkky4owMwQ/aD0cfpA+qdCD5TGm6U
OxZXPEoT4/khOtbobopuJTWzdMd/KjuYeEY+H2Yhf839UJyIgSMLyrmVFG3ynXW9fxnK+U5YYp34
trVgPahXQ4+FVOuQlDuGDm0/DeAhHfWaCurKCrkHXzZTnMwgMOLQMbedS0hzIxrynkbS/azvpsnT
o9XDDpV2T/cgNPOtVU8wfkCU7eciTlauoW4hUlm5nYaBUctk7uPJOA0CRK6SZ9G21UMJMzJtqpxd
9karAQiU+KV3F1UTNSkTjH2qrH6RZ9DAWyuF1BmQoM55Qm8s6TqHSagdCLqLk4z5U3o7fog8vg4I
p6HlxCMlObgV2Uu5hPMDbICB0JGpPsI1oItLcEn2phmS/q636WY7NaIjt31sqFw+GFB6K9/txar1
+6e5j6K9bsr7oBumC6YoFiU0fLvISpZ5mHjXftRX3+raRwjGy7Tuq7NjGS9GXjqHeRxHxlqIF+MZ
gEkx6GtJdn2hAgAPdpBAOCniE6Fhw36EIbGWJHAcQI/uwL/oVZLCxxv9sVkbmul7XnHLIKf7rkcz
3qm+uzXmGx/UagKH2AsPgz8fwt5zYcC433MNlUUHZvuAjBC/DcgDMTBHaj0gm6nxqOExrd3AJap9
sNbzhCJh/sG1mfO3ouxmMsrwJZc31ELcdo95xbWrSCQuRPf48+B5IEjTDS7iZJ1A2DlkmoXXM4gN
bKtLXwp4Ls42RLyF+XoAcGBHdxoNN6jg9IryCDu5REfeCVHf/TzAwuIkOTgIEPifZTfdDtZOZ3uH
3ElXeWc1m2xqQBhXAHUHcKtrhNy8X45zn0AdjBYTTJrluCxz6cLwBcSHgCxOx20/Gs1R3x6mlBTL
OPXVusnd8J5g6tFOSdEVqYGI2eqeQxdSKtTIaO2iWSSMSD0LU4wLznPmcyPLB53k6ymerRdgqMe6
SVrQSXO0bXPbfv75UCEJpA4B+uYZQr1TCS3JaHnm0OGetWOATUuypWlwMgszJi9F2pdPhpHlmx7g
Ab2Kl2Jo1K94lSb5sAEbSYJb277hxVj2Omh3vVkexyDiGNlYdxo4yRUgVOIySo9pj16GCcCqJUlz
NBLnpTf0dzsP8VYzNIrpcR7c+EsPEJGHESnOQLRRPtEm1egBJKqZY8YY9DyOHhkonW+sHJsMwqKc
xl07duTxtIx8MNdsTYONv5WxvZ0RtRCWG6AV6CZ5GdtriEfztn2WGy6QrySLnN1IaNnWKDhHsZYp
tLqhtQ9m7E+zCI+BS4VEQ+XRS3wJqaOz94RC5aeiQewUqNjetVkKmozD9l0QG+WmtgpjKUcqGF01
aJVGYz+mN5hllsI1crpq22RZcAQ29N9U35g//+5A8Ii4kbY0Mc4Iy/ubEr1QtVNo9BDLH5FjWugX
QFvZ5ide286FQDnbZmSr8rL8KSMcby6PyHWsiy3eIDHgfiZtcxPMXXW0AyIkmAuSw8dDDAVKzvHZ
YtoIwmBchGCgrtpveJtvesomrCEglom3nXu0YRS98mzldAWmiLaC1QX6occx1BKiPVXT+NWjxGXf
Vsi8JmdbDJW3KAvXvEettBkq93Mw1PjGKWaEPQ1sO7liBSkQKSQ30kkwDXeqiVcYrD+C2SbBuqM2
jGO4yZmyu2XFxb2YRrjK/IX7/Y/6KbvdzyJpCfEiy2QV4r5ANUkwn0HBkYnQObe3YNn8z2wRESze
SgX+IXC6eOs66SvtBvmXFn7QWbFkWSsvXT0+NZNI9n0vIHBnNPx+IoxVRc2hUvOjLHvxWTJzt2C8
OEB2WvsN1DKq43lh6gZMpy+q97YyFmMj4gcaCM1mmEYwfw1dSwOKKHjcGD04QnUEXvuO/gPB0lQE
nZvoD2/V+Smwm7L9RW/ZX875LYCLbUnroVhOE7LrwAR/HXjzetCBjYZRf1Uu8N4CKlp3S3jMBLg6
xyIInegCGzn9gjiPhjorczepwsgSYf9AefDR56zlNytA5jAx5vYAO27bq4SRNPkbjb/AH+HQ15zv
ChF88QKrlYAozcS9d9e135BYLPIQY6PzQpH3m6ZSc6jsYrrxfD2wA+Y3rJh8JdrU3JTZgJAGmSjF
XfbGTTw+xCXpD2b+NEl3eGubZs8SldzyZIgxR2diK34ng1+0ghqeTceAZmKjOWqW/UXmaf2o+iAC
Tyvc9i7r6OQTCr/9+Y1zdPsnot2WzS0cnJZEeG8SJ3KKDfcxMFJ0o45bLqO+zrew/X791M11piH/
Gmgz+ueRZ9v8GCUiymYn6EDvu/PIM1nvpTmCKby5AW6IpbhFC6rqEwMUql2TdmUTvTZZP330CddL
OE77ZvTEoTPt+M2ujZuM62RETXfXxiGZwbaxZgjyhJwqepQjpKxSIFYcDAyDQ5NtOCRU9xkMc/wm
USGdZ9bjb/OYzAM/YGB/d26mjbRpq/eJKduxgGp0GZHhx4Xz4BtOgePKjejkZMY6tgJAQBww05B4
TjszPsMAbPWPq+P/owT+G0rgllrx/0YJPH0mtH9a/fmfPIHbN/3FE5DuP7DYBR4Bayzvpndz/vzF
E/DkPxyBMxC7umMJ4TpsDv/MSxTWP0xh20JKadsWmYFk2/yTJ+B4//Do/bgYbIi1kx4+5P/hHPzT
vN/+7eN/N/P/Z0aOgS2cCpBcmL8ZNomrihiUTt7WKZxPTQSByvODssaDUYbfaSPe/+09+b8wA/5G
0PjXz7nZcb8/H2JGpZAF/leCbjNBUIWU27TKO8Wx7CihiT9jS+zVycCf+JZpPRI53JPGczJTWno0
r6B91QoPUBSaZr+cGLU/Rx4+IUyR45OTO/Vm4JiK3KtGPE7CwTlKOnvLZGC68qfAsxVmQ/BfNmue
6z+d1/96FX/bpXFk+fS0LAvBjPotKt9sj4qeurMm7aHY19mA9M4qm3La9DceaS3z6rVte291y/25
q02tOPlkdffaOKoQ60DESfKd54lRbZFdA9gPo0az5ACOZgEsJgyfkzGrAnMNN/K8pJCxTwQJRhfO
DkFFwpOkcBtLC06jp9Nik1NWa3qqTnQdIFfR/7NjdB+2JnS9zrLflUloKCapijyJ2OPt17lc15BY
7U3ruzcHAM0FTCWT2+9d2SoDraU/fXRAkFEAq5EcrTkOjGQXeW19tssCRRJmxuCuMSxxHP2wUxtE
cuOjhlf5MjmStqVvkRBkRpb7kvs97Epb+wlyWChnL0TkDo+J7tQIroKuBtDAqckQ+WTyI3JL615A
mXsvLIG6uLURhltNQks8QzQ2jxm6Ol+CI5xzAo0WydwbUKwakaxbv7AhJCs1QpFKIHQ7QP0LmPC1
QJZMW+Mceq6xagtkXLFtq0vJkR1xnVFSs6QznL18sEkibuJPq0AOziQwuE4ZnmCe35BbOPXqy9Fm
AbDMxHd2xfw/JQeH1tB7ljftToOpPDWqKlepCU0UI3AGeMEoz0ol6kWLOPvj0VyoV6Xdu0uH/Inv
weWlA7Gep7uyKm2IAakCiIbLo2d+ZyQftTf6X+g9EblL09ugFC2v4H1LpGxiEksU12xkcyMQ0CdW
c67Kupoo351pmZvQqxhjT0uj8vQ5U6b4iOMCU7WOkvrbruLx3uONJZgI1eLBK4PoLOLcee+1Tp+c
trE2gAXCtc5G91q6WlBoGMy90J2Ob5Y7x9hGDe/keo3z7SbRTSnSA+rmtEJqexOE9JuS6cv3bm35
iKt8P1bTdKACza6Ks+obOqr86DemTVO+jTbwV5tN6Xn6REGcn1qgZGcz5PJY2HFHJyGbE//BSizv
iBnHWjWgRU9Gn7vM+l3Qnqbh13eVMdBNUFP1kCtihzk3JhMxmy7WBJJjogkuQgTczJonTQ5D1yr/
sSF5NNzS0iFmCs2d8V1aSh8Nt3JPplDofAbZrYZsDE98u0fadkPXJkmytd2aw9rnk8aCFRZr4Ggl
1YeTW801jpr83TSngg06qqtvYmPkLTsvax77WigmzmkNpk8WQOWmUF07Abm1j4ELlrVE72FExV2V
BzwnM3SE5H6KRBcSo0kjLJEjMku/+BXAErszpAx2UkyY3GZVPpeTsHZ24TdvGkY0ErYw3bKq51e8
rTNZq4VzlgFmJxz6BkcCBl3cQJCN8hX6wvro0aVmZqOTDefjZk3Dg8FBUCbnCjjxB74+714PGAQX
E1E6J2sARNvMyFcmsx4vUzd2L8qw+19kdw2bMLG6F04D44ey4uSjn6pqz51hcPmU4d70fOuRUg+c
plH3t7yc0SLW8GZLHH2aM6tE47hyK7K3ZU1DeN3lWf1G4Aqnfv54azMOm7cEk8E21H3w1pOoyqRM
dXAwxlIlOxLmEdxbGBUW5G+yFMy2l+58FAQvgYMiZhIhDVGcOjMg/jzudnJwy10judpm2dH2LFju
1lGks61b6fg5DmNdLbs8j59KUReSDBPLIQZFVjMDYoWjenA5wCydyQNnkaOpx+OV18nZkB0NqXDO
vF9jE+ttl9so6OgnULaPZKg9qFCYfwYwtTtjcAiHyDwS23GCn0zH8G2YfTkQ9loGNL/wyYnAKLO1
o9vhKZh9/Rl1uXOtDD/Y05VtWFLMEtOXrAExBtlTxZJN9HhcBIiG/G/0+eJ3ViTmVpqzuy6aURwm
pNnbAjL6++yb6Rb9OAe+uhi/S/g/D2kxcZ0w42cDF3b55nkyvlPgiw+hamMUPg4LbuNHGFncsbaO
Oci+HWoSws/N3OGuMtRLKUdn2/Q07MI8aT7SOMZgYI5JsXNSn2Kdn6YZEIMqzBfcuoyiSCH6ihHO
fsrQaR5bYKRvDEwcuOs14etFG0B1pOQSpygu5J+0z+ujg5Z2L6VX7Rn+YPJjgZlx9RI8YivyKNGj
uE9BW7NT9iyzyK4zfz/ohlSkMHH1xpdCHmvih295FWMCM1W226gy/as5R/mRjAd9cAcLFnMjRPjQ
NgktCX8upjV43vkP2waT9ZgA5WsPS5ottE9AHaHi2mZZ3B+sNCCSIxaSvnZoGs5jlwAuLjyTSyqc
kWGVZZ6t0DKRAmR49SpCQvqburHaI56Xa1mbjBQq4VqvuSZJK02q/HVoeuQyLpp8LEZi5RfZzG+E
noNzeTIiU2C9WwjGyPDxBzkheXUijygSJxteMtsZj/S26YkXvhyx2aTMdqcyOqhSUn+53nhykhp0
YjCnu8IO1dfYev3LHJkFnN1w2odIsDEcmRUBeoX/264GnGOI2Lbe4EYn5BTtZ47tdWkEqv1KUGjt
hqoaT4lBSsPC6p3uoW7i5CFLBOfrMneXsdlDSHPa2IUkXKTbsDOzRRQjwJndDHKvMnqoyL3JL+ZI
0OzocPiBZjrBEuclOhrtTIwTE4MZEtdK2PU3gNOJcXooviYnTuHT9/GlbQpzgY62ffCUHzWrzMaL
7cuiXBstmSAWb8mJiFCg3lVJkyCepmFHRKJ8cEpoml0Fk54+9ZrSLNgSSWDtvKErLqBYujsX1c+S
gMUaB/IcPAjik88xNuG3oremTQtrA42IxIA7CtQi5HDfweL3XgjgmhlNIMbahU1UjEtX2f3a6QgU
RU5jWd8pCRcfYAnmbREOJfyUsTvd+kY7YLR4bfKmwaYL42VbZX2KzttBArEYrCy4eDrsPjrREv3V
0V0w4iagh1jV4zkKJ5jLoRsgIkCvvPS6OZ8WTe2jMK48L7zYhQjv+7wyMcEo0KVVVvU7mxgolCaW
QYpDVYtdO6Vo3jhjhG/C53Y06kJ8Tpli0JxkztYepLcHRQ51RcCkDqIi3mX+VLfUYrZ+hYyPO1cF
efoipNW8J2xgD42XQ8SsKPHoQxFM0Uzzwe8G8l8iDyQoAPmbj8jO+Y3SNvoEXJ6m9DkxLmjPLQIM
NaFNSI5yY1AiLkBoobGX/ckb3/sStt++zqxe65HyDmt34Lrvqp+Lz7SOkE6QDlpulTbazyrR0ZtE
igYRdkrXGn8FRX03nqwKJLA55ejBWxpiK9cboqdRECdvpAT9WYVilmD17Tt7ULrm4kdFH5cQkqe4
YdVWJFIWIYL+uPOWuU+kiDuV8t7SDv0F3wwgEvl21Z9SR5QfNEgMaKAoNFDR4E2vJgisXhJeO/7k
ksUthavm1eKtT7S1q+lzLgojmZ8Q5ZF4MtMulXRsaSfNelfVpbVubEz+Cz+wZn0mXCX8RAot0uVs
i/jbTkv7wp7Zkg8zzw+0iQpap6OnSb6DJ3yR5YChx4DZeGkxfpT7zPcd5h1ALp+9vJrxRTG5iTaM
d4bn0c0VO7hXZxd0j4qrxerVRYZZ9Z3pBkSzaxjtQy9M96EMLVJFKrgh79ir02dzxigH9R19pFGw
q3htMx/yUPpvZgwdsWarNRfSiYt15fUKilPk626P9ZW8cheOeBoY3MYJ/la9JiUn/5QNeowVU7CW
3II0I6EpVOUeLy+6mSwjjJEM1mMT3yKTXGUMh7ZOvA3RQPWjxK1DDMcQQ/E23C9ad/09hyJ7nQeB
tekdi4vQmbMoXldZZ7+Z1oxZ2pCYDfYcHlB0TnSaGdjBjy9dH1xMBybCapAMok73XeYKM35BxDKM
UnHMpfVKQ+NJFqVVVleEeC6RYdqn5ANIDRMBCb7/pD0CNVZ2Og0OcVBFIBZlNSJFSZNRhjv+iHEK
7Lk3Af81vYY4WbeKrqQ/9zQidSi2TVHrcVOrgCzvujN3ZN04zzakEbz4aXJgvmA/ubKqcGOkmsF0
XxfY+bwMRd5cCWZdXUEFhpSkN0koGlJZrO3GyY4VbNy1trr+GOq0/yRXyqcnVxLmkCPuQG5WHykP
o3IRtbo7z64jD3SvbXq14/SGRU3sek+VyxjR16XofH2KK+G8DnXp3UucQM5SBxP5RnpQBAhy7Fo5
kSh3Xp5Qy2HR0pvSsJ0jKZixtXFm8v+KwpMb16BdoPwiOsGl7k5iLtQ6d6R8l6ao93WXaDQnMrHv
Z8/LjkMfDcsE/udnXbhQPmZtDeciQ3lQV2678iikSY2KGOqHNiPzxU2vxnunS2MDda340I475Zc0
CROGxhxCia0DgXYI4y7ZylHhuYxtkChm0Luara0dUVeYluruNYec+lxEPqL+kSrQW3hmApqH00vw
pdqoMtacSdVTp5LSXUikwlczBZg9CbO71nSJlnNE0beoDVH9wR+VPZtNZEjizIlWtNibnuHJxDuj
whELgj7W9xEZfpzoI+vcRw3hdn0d2W9h9cWh9hnwbP67aRgLLcwsH1d0QSXJzdS790mtxZ9W0Z4C
L2DnEwc3SV3Tqh6/vnUlElSuXBcrK9cEYWwkN0xArgmTY4E17ubOJyQ+msPyDixJf98BUFkKuK/J
AvGm/INJGDCW53RLh24y+TFSXaGotjSy4+xCje191mWTnLupSWkkcEx+rqPR3Yzm5OXbfMicV8Jf
YffX6HZbwjqBOS3yWKmHJDOteytJ4/thJgdg5WYtpXXShhZ+YlOH77XTMOVC1OU5zJ4ikoQUnjbO
jNTbzcJyp/ajycNqWLILMKpIWqVgNTTaf2s4Bd1ZSWZE61p4LutgSMYBLz2y3rkVkC7Ec9OW/G0S
u+LcZNc07mksrD0xp9dcMLVP43wTdy0Cr2lAuurhjz2AAPA3bH4U2u5McEBVOsNHagy4cpHsHKHI
K2oilEjFwqeL857XRvwc9cSZAkK3iEUkSJehIYqAailjSUhyEDiPdIxa4oCC7sjMLcTEOCYp95x0
N2BSjKufN9YuI1L1mcpquEcRRCgg4BiC+mg2Jw9Ja5BR18w+gwZQ1yaHTmHQhrexeL9jnW2Ibczy
M/gMsfGdzH3l4JHR3MhjSJJMr9vX1sCKRIdGWixoBBA9uRlMTGGEKAIbMSYXIy7ofZdzFD6UScK2
Mg5VR5BxVmUDIPisBMhsuwRzZWKHNoG41wpFg5oy0lkMX32bzKav7ICTteYtHDdYmGDVeMoMtvh4
oy+k3rdLg95ru0YixAm7TWtPL109TXdpMaRnld2UQsI2dwSNdg+eLekYlVMYE74wkpnLtccv2+G3
ukw5xA6dwjZdGNxrew465YPnE31KOcH1xiiPrZ6VkEUDfnlfFC9uH2VgY2K5voVKnPPmFu3YVwOA
mDnT2ZnYesDnKu1v8jv6Z6oK9bViuPYwJ31LAFwgD65qqaGiWTJFbjOVXpAmxruuUsHvwdFoOHRh
lZs8tFmBWDbND037Yj075AtRn+TLyhynTeQazslre/3LNzmls9fDkFyGlQw+MsubdrKlEXETDG8N
dsynG5Gx/7Bgn3LrlwW6GdcOPrMkDeUGyTR5nuwFN2BjLdEFGHN5i6OE2UnoiT379SoG3mEdQELh
KuAsPB58ZaK7QEw+Iz0TdtZRZdUTaLPC4hXALuJnUKu75ACOhEtxNAtIozJjD/1ClkP4jDv3BRGq
85liaHrU0OnolpJAVS4Dh46bZZSJXBP1Gb0KH80EjtXKX3IAU+ckaLH6D6qZOYG3PdG23Oz4m00C
U9DPxma85HYikjCeEGvEIQNis7UvSC/EqucMtav9sMclKjX3iXA30wzyaCn50deGWI2P6X+zd6a7
jWPZln6V+wJM8HAm0GjgStQ8WJblIeIPYUc4OM/DIfn0/VGRdTMjUcOtBhroBhqoIkRZjrRskWef
vdf6lkOKQBzOEJc2cqO3Vu9wyIt0eGftH4Hl0zMIIzZWRcINxCJE+tkwcjukN/pFKdtia+Sd6aEM
73bdGDH9pSDYdyZjcRTzElFK2p7swkb4XilpWHppmhU/RkkbYsM1U8mFVrk10X8UkOiBs3Y6qlYz
3ycdS3nIMgl3yjDc86D7BISljcRfrJqmQ5D0MLxaUdGhJRzH6Val4OVLdJLPjVk5HvhLZTU0qX+V
kCW2FWQTL4jaOZg7Naz15LjxWnW76NYUkblxrF5eTD9kPFgr3V6N7J4pWz6gxYjUCoIIOxJlM4jZ
6ipBz3rMlhEHlooVr9D/dfgz+pwJsBMGNa01PhrzIipgOzi+za87t5T2TfWzLF0jkHO9Gswj5uKa
YAzGxITHU3inCjK1kWkzPdP9OPb6ZgIhQeNOxD+UQZ11FHZevqLxVbeR2jJXHvKo2vm1SUmJwX0P
zKncjhSyh2ZSxRKRE9jIlmU7SrGSF646fDdsdPPUYOn3tqqTGxkf+tNkj/ETMNDsGaZkiuNjHK/m
NBlrQZm2b+xS/x7UgXjDOB6GNAQCnQDWoOvRZhICsxjNeGTSq8VLmWcm1WIR9cTlqtx7xyo1b0T9
2R57/vwbM8zS64NcufI+iYqTofVsSdqZjRGiap0c+qL9iJq8sVWdSLU59rXQKliFjqNxbwpF/Q0C
fJgx2a8yT4aaTuqu0XLjGamO1oMmAYIw+00f+fHcTyViI5TaRXEjlyc9li5CAzeXMZ/7aMB5Cl1j
nfoGav1E65dRPMhlEuTTswaw+lZI8sIQOPushmPdUN/UNiTMKIjtj4KA+lNg28hAHZb1EHLrWtPg
7BqBBGtBQFLgZUMNW1lAY8kUsznLqBKXHGeuN5E+uLej0vkmyIuEcxMF2oVYF/gWZQzMTKMdiwPe
J/0ZbeQ3ko3KDXyTxjPianikAO25eaVY1kNwGSrbUq8rXX0TgZNJlsBXdQhUk08POwmcAyns1mqy
CW5Z8JkGKhNO7HVEVOkrYGsZAUK9vxd8Fl7SUdrfG3dw93Yq5NmVkbUxA+ypqqslD0MG2cbsiO0l
Zrmr38yp6t5IRsGsUCCi3KGKHJe9zo3V1sUwS3Stqx8DuuiSnFCo2iE+qInNawPPy5vsJN91Wkpm
dhtOL1lLAHs7GBR7olWvPsk0VCut0xKOOg3ypAwmE79eOP6s9fKHVwfLTYTmoNa431XWs5or8hub
dIgYJKJP/Du64VAHkW+VLsB1OWfYNLpDNi2xoota6ZuvQxdQzRcxKo9pUFU+NYy0sFIEkUHZ02fO
ihKUrIIy61cJmpV3KloacQF7hjedYRpzqwp9XJ771ZdGR/k9kSOxmVW8vFJHyZqH9q1y3PK5NJ3w
MGElvsRyJkPQ0MyuZZQUJH6VKjE7CNZeq9oiK6YNxtBEF87Fs+xLZjhrmq/qFbLjiLAZ8MT/oSH5
5rM4v2efzf+Yp+/finKkeg/b//nrKWPc34fzM7/+l5PVHCczPnafTO0+G6xBf5v4zq/8737xPz7v
/8q/GH+Lmd34j8ffx+jzW9h+5k37Gf0yAb9/388JuPubpWvCgQ2FZlLojsUQ+ucE3P2NCbcD7dLQ
7BnFqTNY/dsE3P5Ns3UTKZxrOZoFT/K/JuCG/du8HplMXDWV8ZZh/zsTcPcvEixVWMBfkV/BA9Ws
eQz/64i6U8mpVeuKxhcDDtBYY3PobH1t4Cpxi/yRLEOClv22W4+l3qyM+U5kZtoiNEHvt+QYrRrK
ai9mUjStEDe6AAucWQmXQ46x3Z2O3DrRYcbEgptvMarrqWgMgAu4/9vgA0T+1u36lYMxd0kn5jj3
ZBaZZT64ViK9BLdM3CZHpuPEF4NNCtxJ94bI2jMYeIXLDua1T0yK8mGflDa7dJPru8rVQ6ZKe0vi
Bi6KBs7+bFpJtOSRO//CIhjKU1rDWed971wDygfHZ3USk8vItLnAzYBUk9FGonE7LekbyF3XKx9V
qtIcaKNrotk7WnzZwgIkCIUnL5f4BTw9kRsH9foDPT7SvxOrYCo+XNz9vevrqFAXyRGl2aHH0aZQ
TIkiWqXLMcHmU2K6I6WyJU/xCHp1OBEVtcSsKX5O8f+/jOVfXccmn/t/fB2f3r+9F//x9J9XZCv3
28LuO/qM+Xt+XsNC6L+ZYDTsWbGiOqbLlfrzGr5/ReNahPNKAiFazP+6hjXtN03YwnIc1eZ7dRdR
zO8qFr4kIIZrtIW5MRgWaQl/u4f9N1Qsd2r7n7IOHMRepoqAkl2HRv9f/8s1XPYgmywr6A8T8fB6
xjAZvFcS13g0k+VQECCDepyJ8JIg+6WffnerLxlqfQagD2EA2YLJ9rjrEvAzhzAFWbQWU/zeuw12
uXM47xPcU6PT+OoaqAtymyTNwQ2ucIM2ZR96ip4sJWupVkeL0A3ZMRE/QXyq4nTI/wjoSMZ9MaQn
HLVLN9M+hWuf0snfMTpeGWVzTMnCdC2gZd+ZLYDPEctqogjpHuFu05+Ch1+SfOPFYktrZqn3xjKU
iVfCTGwlYZcC4xxsh4KauHg1Le2T1sgiC8G5Ze5OJb/OCQ5l+qFjDsidS5yX60zNPnStxT/nrsE2
LuqafX6vHgTKXwyJO9Min9iW+0G16eieKGL+hZbmr7jj+Q/GhNfWHQROswLqL7hjbj5tL5jWHgjN
WyjBe9q/iSD4qIIRad/YaR4pfojsOuYwqG/91ygmcGk9Ve9S6wcobt8DJLPzLVZeOv3Z9LdY519R
C5ULS/5QnOGn+O1nPMzf0S8J+y9BBz9/YA13oG65FpEaf4GlAynMS9qAHQnRWL2O9nRhWEOkHyT3
yMNPzk57xY+XGF8DZh0YQBdtly9DnW1VhASlGZeDNnk5W/ZWnlv11c1285qTkukckVStlMpT47Nt
1axV174XxnPVHFT7MRq/mfh58DExVKYNE7xnIHex9y5b7Hox5dlr7D77kqHI0Te+VmyvtPx7KZGc
+uc0eA/SJ5NNeFYBGFhkwWeWkEpi0Fc3rZUj993wLNCIqzRSAga9LhpXJX3L3W8W2s/6HImLXtOK
fbbpSyv9W1AfTac6s+lducyf4FimebAOh0tbdV6AknEKO2/kU94KsfDjauHyIwYT4QfyR0FxJ55j
tDFWEKNCotTGpFYSPh+gC7dueDyMkkjpeJl2zc018lUDt6DE0WyYTEQZZpJouejx0qljudZ1zI9h
to6/d+Neus/JAGE3b8H5dXTR6otdiZ2qQ0gYW7p9/iKthmNKsGuqvMrorCrfAsSTQaN4BtLbqMGQ
NZsiwmllNc3SNnGI95cujt9azOKVaj0UxXTFCIWnbmuT9KqPYtNFHkzvQ5v3TziU6BtWOCAR1yT0
USooXLgdyAzPNkrKxLaF/V9ViwlQHOU8ztA1HWJsyUzC22BRQxEM6R0aDbFSQNYS5efn999a9U7R
t7poih/tr2Xm/bb7Rw16fu+j/EfxT1/zD/+lX8rZ/0vq17me+2fr3li07eevqx7f8XPVM8zfCAkx
Cf7CWkxPRKMI/bnq8RVsrex6LFd3jLsK82+Vq0Li01yZcsuGOch6aPPv/b7sKSyjqqrqhPJQCaMw
tP+t2lWf5ZN/rHvcjDTSMASSRu5PKCjvUU1/klcKWykIw8bg6haEClSv5MgOy6Gyd06RbFsm6viv
gM3K9CU2BliQJhaWalqkpIwutS8yi7LFQtMWUpkzlfFj4qoNxs2ot2utHzdYF/ZhBp+LQPtwkT+7
CPIWVpL9CIHFCM08ki1ziJzykRlmZHXf/vSH+Dv33L/kU8xvjqqC36HLgRuuQfXwZ+1o65MqEkPZ
XHRixKVyYSnzDDWjdxY/+jlBFFCYJlb4xssDeiX11zGYnpCi3LKk3Bs12bRUwDPcMgvTDeaLY8OC
6V/EoHmOg0ctIU/RfHK1g60IrKJrBoxrfIj4btMHvWwuEFz2Y0sqhk17pvgRgVr/5+9wXjN+/evx
BtkVua5pC6adfLr+/AarWgmCCRkPRPF6FWvRBSbmzrK706i7+zwymOgXl2FAJfbP/7t/Se35+ZtF
IEMoCXWZUK15S/Snj42PQb5shpJbpg6XAos/fM+68Q9ykJ6OzAPHRGRADUTQ6iCLjNhOqFlwIkpl
Q6DyQpP1XqNKcbqzNHrYC0///Oezfl1sf//5HOpFFP78hMZf9LaDa4dkWrSkZdndymyGtyofN5m6
B/Z9MgGoDbZ+GIBUqQOE9miu9lCNNMlGrb9rvdgAX0YG0u7j7i0lkyMa001XWDupd29JW72RJvLI
u5p8Rjuh6m9L7sCxvlNjg0JLv1UQHWgwupNgAleCIOjyxEPctmeG9Sp6ckNjfOQsHSiol3Vj7Huw
JnTKVvZxQkuDV77Ur7rAa4QleE36CISp7LXOsofYdDaChnmbpcw8aAlZKbmw/0JqjYD773ysiLbA
fmJzU+C28OtfV3UyBQUNEBJ3qs5maz/aIdd9iEMl6U5gAA6t8QEj+RFv6LPm5t/i0P/qjsZbIPsH
ESz1orxlavhsgp0wp92k2h4JJcc20T7aINxqbbSsfZIc9QAAsvE1acQmQtfAQAbTFeyUbhGr5Ypq
YN2OzNGs8UDfDwdlvwLaeSMROtOVZdfgdawDr3SnG6mN73ESPoMGORim1wx2vsgk9GrF9YLYNRcy
RdVQxDskTjB5lC9O56yD4sNFtlgL+1SE/YlJMWQac93EiCIg6DRW9IS6jAm6skHIGdhbxFZHqopH
NQ13WfAFBfzSpKvPBptcZXNxFYVFJJC1JFjcGyCa0Vxjdmp7rS/Oqux2VdFjW7KWLqkgqvngwDNx
kmRvxQSat0S2WOKDOQvnxTLF3mbn6lJTlU3ZnKTsHqLG2oaIGas3dEAHwH7rIg5PPU5U2TYnustL
PQa94lheyxzQ8YtjEcGnUtxNG8DdRi22jl0KTdQEFtG7oWgYXFbegOSI0BRi4VHSIn6PtYGoaJIw
O8Ygrdh9ThLzaEwlZ8Qb2rsL2M7jgmrtpETOu1b57+z48/zU2hHYJO2Isua1050D+RVqw+4lLIo9
TXdCK8WxqJxDOijM1ZINcrwVDYu9L+UqTZut4hcPyFfxKyYerEgkl/sMxnYWV1sZBKvA0NefWVdc
YtVcTy3cbTm9xFbwI+/srZ9ejdJcL4R0bsCRLr5ZP8WDsfGn8slGYRrqwEX7iU42djPfxhFLA1lR
4u82iD0gipiEk5UlXMQRZGmL56A0HjNT3QSTs0mG8LsFUXockQVQi+eYr6eKniV6v1tVmeeY4QKT
iWM5Jd8Vu3ojNWs1ac5tnO+6NqUggVN989oZ1tnwu5Mp8q+NVl6KMTu6Q3DGTpsUwS5+oxoVfEYo
1TWA4q55iF26HXFLvd9xxdsVf1B2ezjzniwJMgUxLrqImK4yctqjUJ5L2BiidW5GjZ/Sz5+qyVnb
NZaefHxJ0cAvZnWw0elbkGcrRRlm5De9Z/WlHY1tUWUfoCcWmmtxIVZPiZ6ugi780IzqMQOwpCX+
bXCjj7nHkuvARNv4Q42tc6XlRKH774Hv3EqrO+km6MdRPNaIgdnB4qymxO6segstY2UCvFqWaQjx
t3iqCW2Sgb+frOS5f5cdn0c8gYQT2KvBBa6e0q4aq7OaUuS6P6yq+sy04qnK5UuuTOpCzhSfjHXV
GWKu21upJFd5sBLlY4j449bG4zCkZNjJUxPaZ7OunprMeKk/0Z8qwA8ZQspD4JwNt311Ivdx9jZH
aHUXtH/7SUsXaT6LhcPvIaa3Re4nzzHdOpjE/da3ywP2qlugRz+GChdwwfYo8KGYGMWFYdiqJnKp
j9KvBY0AqzDPDHdh9ezqvHgC7k4XTVNfgKMB1dA2asokwS53itE5HirskA4WpYRBnQV3nN2Kpv5w
EtInwyb/YKyUeJQt0VQxJ7VGbRmmzsEGIbywKwfEeZ4HS1/Hgu3C2rONDRqQaqFOhDuFYqU66VPN
hD12xwytlfFIxA9Ug/gHTde1Wlq3oWEWXZofRK7vZKLtFGDr2pTrcG2VvZoqe43JxdJxXFQ2HsqS
F90yN50jtwWKyKAAIadfJwvrgD2tQwYfhY8csy6fUuO1sePjMNWnoVSw7Keealt73yBZI2pfDJFt
zaDfaSJ6LbBE9B0aZoPchMRgRj04r2Pu/zBgLrd29Vi74gSsfBWfBlFcy6ACO8GkMnu3opRyVXkQ
Y3GzdRfzeX1QdMTbIyFa0onOaDlWmD9XGSZ71cTOLituY+MmCqNH9T4e+1I24XaAXVpr6t6VI4yc
mJSffjvpAJ/N9FHrZyI/v1rRLatGHM0sPJWRs+39ZIfv2E/djeXGu66cgEcPNy21ID2CamYd+Ofl
jfjVdPWzvGHjICxGDGSPOX8pbLMyljEgchf6Cvrj5sWBJO/3DzlKuKmevHluP8YqImXS5JE+OUR1
to+G+iGVm9GEyzJgP8OW59/aHd6KjP/97237fhli/D812+A3/4/3hsfoY3z/ZWc4b0F+7gw1XH06
wVrs8B2DxWWOGPvbTIOmlqqxGRMQx38Wr7/PNHT9N4GFVzBy0HRTJ+vrvzaGBAibqqMiWrcNw7F1
1fx3+qE66XW/FIHMBE1ySvV5m8l/z2RK8msRiNIKIZrFcD7BF1+gWMbzEqpPEw2XVMPjaiWfCTvj
vUKywz7S3ZPGsOJBBrum4ppx/AFWlWtmT9F8gJa9a4dIemJwypXVuclrTHoaZhPzPAzF02gFwyMt
nXOmS9dTYZGtGXybe0cMaCDMhzEZ0wcRobHMSlMeuf9+qLrUn9wiYQ/Z46JWy09UjemN3WWLEjZ5
Gcw+39Y6MJI3v0+cpaOlZ25LAfpUwxvB6INaAYZizlD02uq+FDWT1VjjFofEJNj0OkEWbSK2eHAq
D2O7c1FIRTWsPD9qSffuMqnag/NCP0kIAQvplB4avDNctdqewKxxXeqMU0vXoH8kIwcwBIq1iejX
XUadwBpkmUvNYtetuH7/qLaVxIgMrSti+rlRp8HeJsbIlKXWbKJGsU5MQi8WJE9PXwMjfbBzLTvH
vUg3FvcjT1gEKJl4KiBYWu0uyfAO6kFGmhcGihx6qhe6GW1hfAULs5Gdl4xOuu5ry7pkhtSWOLrp
1/UmpuAMTV1cqx9tplKTFF9HSBpvBggYFQGuN5Y2lrTGTXZDi+5Z+t+ReuUXxvXTom3A7w3C/1YM
FuuchcBTHxWBvy2uHlKUwoFJPZHU6rG1FGZHKE7pZ6JUqZBFcetUVjJDuOLrMNWqrISTE+T71qG/
jNWUITXLuVcJG3Zcor+jq8SPYyifpl/0t3nI76SKe22N4iEuiEdXOnrSbu9XjzJzwHQUIPXiuP4s
onLcI1+M1kbGKEtROoWJb6ivyLsBSmMqFoVkju2NTYUVULUHXx1pIoEZEZ4xGM+2sdO1uzFKXtW0
LlcYFMdVUVj6tcFkca6lc84fWhMCnjNuOmIRHgbTfOoEV0GGiVE4dntyO9DdpDXNmA+yRMpamVdZ
3TwmRNMfjWKMthAfL46sjRkj263szJwWnWzSdeFjn9cGZxOiGfYoG1yvxFCKlD64DW1IakCpbgGW
kMRk+WIrtKxbE9Ystl0/5q8K3eHayeyvwTUJ4OsrCJ4uE/8vRI7QZuwsL5SSAbpGD9oe0u5C/Ky4
+ASrYLuvvClHrjmYiHJk4D4VCJIUuv0sUcWpUc69OlfdaqB5NSYNujNXQE/NlmQW/HGd4pWZeu2q
JLzi1sOQUIZ72c2GfWvszyLsZiOkOHeB8d3CxnGdSoQJMWIdwr8blGtlX21VO6suyAM3bi/fe2bc
V80QKujZT40y9dAX7s2A3LuJioqIp0B97O06Jg0z6G95XmdrZRTDKmqMg/Aze8aGNof7Qbe15pC3
KL+7bOpXQQRAp3NeQjQU0BrN4aIYPKoTnJYE6BRrVVpEiOXx4X7wOx6ppMmi6Sfjoe59nI0w9z3Z
mTAGQkJ9kyloZldfv58K3hiVdpjA24RPc0SYSFCCVmAaFCHiuPk5008vBVlPAH1x/+c+BZ06ulgs
51PKwHxRZIKhbWyLLRzA/ILagxANLLuFGhq3omJfEYZQ20DigketSuPcBDmTZTV/BptJ9cvI2UeX
micHvcluAPg59cE/nQy38Dpa/ihKne8dgkR4WNINCRyoxbTFY3jQS6BWTtukp/sjMZ/eHzVKu4yR
XhfIE7nZ2rPmEY1s1B4AY0AzTfMjpFK62Egq43XsZ9F7MerfC/wIS72zyNywdP8Q2hyacXqKS6Oh
nyDkkkD07KiLkpS0EUjigFb4WLVTuuuNDiqZ3+vPAVJVUHMvBV7xWxJhiY4G1fpojH5d692zDdsC
wJ2bHEsRMVO3q7Ohgr9Mps68km8O17Ns9aMKpmYpDfKNLcvsz3XX9+cgkNlumoKX+5kBt27LUCqg
385HQsGLvmW+AIGJeyJcNMTxZFHUTynBO0viJbKdmNT6CWXVdKh1NHpOh9tW8O82BENduvmgj+6r
bI10nw65w5AP42tSmI8IqCMPFxvIssExHu8H2Yt6kbawIyI3BwKaq/4mC23lghCUv2rnVttODAGb
Np4zIx035NCOK4FCZjH1Y7bHiTY+4WRmIimD6/1MNSP8xpNWbpAhTh5pkSxSk6btM4c0dXa3Z7sG
UmebJcaGjH9Sk+wtW8TJ9BnQKS9kpL9VjrNqUlmSqznS8ezkuBqc2NqOpfEDMdPvVwDSo24nw2SW
oIWMnBAlr50YoAevTVeOhdl61FJ/lVQMG5newe9RwDnuRqKxRpoBv/8HaWeYy6ZXykWGACFcOilb
Y/yGnm+IfE0IlX0JhoTgSpS2Nzfir2uksY6aGAh5MhjjO4WyqK2Ny+bpcj8AU/IvYXFRe8V/uD+j
lacRa88RbqhzrGhIbNqyfJeDOVCESL8/VpYVNhcCycnHYqTMrKvVtlNofOuy1j67mt7pC0cKxqZO
SHYOxgo8w8pLYBHcLYxIbu6n7HbQ2TdudLyfptp4cEdmsrrjHu2Mm+wYYzJxMrK77qcFn2Swjw09
gKwQ9bLTjtA90O+xWJKwiTDWL8wbSagDmG8leXE1dxsgmH28nzEZXZiVld9ikfXsadf3Z+FaKgcl
Gq8ILK5tEJgfUZERUGUXymOTwnWImijAMGknX1KoXx3NlQ8jrSr0J3rwIDTkqNzegQfN31ohFg3G
j75Xaa33bnVUTNS4M6Ac794aVEN6yUuWiDBRhpvak41V2Kr8QuDS20St9Wk5A6kIRCQvohl6gAZw
a/cN2XupvBrSbW6t47u7ou7UVVhN/btI94E69V8LWcp1ULfWFkekPEbcFOaRpGcE9fgmnLLdIVG3
SBN1h7cGiQLTwMA4hZVonxlxePRvVpAbp31UDRm4RElv4f7wfsiKJMe4p1A5kIk85OzNV1ZRG0sT
G/vq5/kkKmpVuu1QVFT5UCTZHFeUBp9Yc1ssPEW1svwsIOPVeWzNbnwkS3m4TjkG+MZUXut+SHeZ
m0CQHNTgLTYbfr/2oB2w1aYvdvjDyVivVVe5ECg6PGlNYXsucId13LTDk06qznkak4vOH7taBkP6
iW+Yu10yIVKN3H5TlJLPKFxK4si6y/2AgK6/VD1N0YDMiu39OT0zjU3MIHOpqMY3yJXTg+ljAOGq
XmhZor9amo/GyMmi5f20Q5G8yvUG5q026K/At76pVv93v8nGUc768GbHpf8FM8yNFqfyzSj9Q9W5
6Q91JIUgMkAnjhg6+rBjFEoBAByDXTy42NAdaQoJrV5Xeeh/opU/KgGwZiXtbQCMrP5+0r60oets
WgYyG2zh5ktB2x0DS/aRABGY57TE68ADPlltii1+/oLbJyvu+PVrGZzodev7cKx4qyhdn2NXkNJr
0FC6nxZNUp9xUL7dz1yp15cyiY/3M0Ik5ZXZgJclxEnWk9p6YYRPDpvOfLT8kGM5B6NpUXLoNL85
2on4/fDzNX86F/mwJ0KJi5vXKWn7HI/muFJF/ly0xB2vErUMVsoYtVBXNPMB9rX1cH+UZsl3TOPN
ro5C66GcD4TzgFmcXDH/+ZiJzwAiV0u3tayCF3XsAuwAAObAUI5fnTDfysEFpx/pPN/42Youw0iL
PtnqET2ysLK0LZnkEcS+FNy9XVXvw9bq6vRdafN63TI02iLbKF6SZNjdv8xOMPUSqPR4H4V4zCFI
odvl+2rS2JBu5eHFRjB8Eq55wVPyEnfR+GamdLfa0qXVlsrxLXlGGdM/lXpwdIBfk82YRtuE3svT
UGKRaNNWfBOBcqKXVGAR8Sn0aBJNUOvWXMfsDizBUDIqWq/pQi5DEZOSIJ3wUgAiXIcSee/9NJZk
pt8fqX1xdQmc3d/P7oe6VpWdmURf/3gqVMONRQbBvhYVWKxemC+WxpJf0/b2qrIwXyJGrqtCMvC5
f1VlgV5qFaMUNssXze+RP2twDcyUPm+q1wlxC3pjM3AUEBCjIrzmIQC7Ksu9sQCMriptuG1zlq1F
Bx5ia6CcpeHWFfVKrUxcuNqxUUS9z8jlwfjgpvpCJ6xi+/NcEQoMZAEqQuLOY3aXc8cZS3ZBIjmN
UdY88Ibyy/0gEpGvEmVsoJ3U/iHN/Z0iMdIuujnjr0/sGGebWNYt5Kj7U388f3+ksNHEIVGeXVQc
mqqUZyypSBNiJdOJ4DO+RkZoP1jzJ5ckxVXGGLr5IvmR1irryYG02+lwf4QBheBSCCwLd4h07y9f
uL/kfjAFsnSo5sNqxI6CayqBp1IiZoZXLU9Av4fT/ZE1P7qfkhrCjKgWP19xfz0ydAAKBAM8BQ0e
JdxGSKbmU60wswN7KeyWBpFay2GU+6yzk4fGqYYnNQJNlAzjQtWCclvaRfqqFtjfBICcE3Sx7LUH
gm+Bf7kRnj0+RkZwvr9Kb5r0AJOAwgY+et44r+D+w2XoR9pNI6XBa2o7ebTxq62jHIe8YGNEOCfV
vZ3ilxyTLn8b3M5GQo3vvDZF+yrDrZyfbs3JOgy6WaFN5xQ6f4Ps07d2TC7ytyqK1twgEYFRsgLC
6Y1b035t4j57idQpuTbMPu5nIgm1B6sMbvez3oEDU495ijBFuIsQh+qabRB7rLQHOzJM/prIZvYJ
DR53jWSl13a04adEvnOOMTnXFZKc3KLYWtihj+yfe3xs5uPFZP9zsfJr33Vg7DUj/ah9byIX+QNa
YOGZ7EdPGuveebQUuQxySvtKYE+VsY7NMqbZgXFoBkM6zMElH+T5YICzfND1ZtwmviDkeT4lwphJ
Q0+uUxv4rrG1U+T2TBmWEyzoCyB+84qDZJatTw2ZUbV1zRlrnnHo7O9nZVSLRY/lgF01/nypGcmp
1DGs9vjruRKT0x/Ph106rYAF+aBzFybcQ0znQUyhOvafnRI+Sccp3wllLylUqumGMnhJHoG+giph
bzp9DN6ySXutx0IFf8yHsBLqFsi28prk6GerHklimabBWyNRTBFo5e+7rgD6jjdoXbsjg03I5mvh
AG+0ZjwjlxIr5Xy4P7o/N9b2HrJCtidR7RM7W4nHKhF4q5OYkW87brVRjY+ZNT3e39f9HZrsKbZ2
0Tzd3/0fz98fZQ5kmwDFBMnEYtgOwM+Wwg2gQLBeMZnUwyct90kpzIDZZcN4HdsyOhOXChjAHK73
Q1nY6Ur69bQKqkrbGB0eP3cMMoZPpT3TAxnidA00q/sh1WqCR0JQ6hkf99P9oOgQtXBu48oScU2I
stktg8oA6YJW20YFthoFO/IK3cgDwA33oSOXdkNULQay+ytstyGBdAS2heeIud0JPGx5SqARn9oi
707OVJlI8eaHWmDuchJL9/dXlkLjXl61m8Cmu2AnpXOoLAU4yHy4n6qk/ZIl7ufvcgpJ8vv1JffX
NVhbWZJYCQwhw4eIAfheYw90Pxsym7CE+8OOTn89GSMrHy+jhYDHUdMwwXTKnCEbAh1x+uk1tAi6
6TR51TQprlYhaLxE06vvcxebJPCM+6kWM61GKtN6RuLOprPsBnfQX0fkGXr304Lk+ZMTBW9RYkM4
ng+gW8nz6OKr1uhbI7OVB0WdAvxvjkoOiwgAyQ4xTkhAqk5fzp1Xy/V6agzMdjXthn784P43HVv5
DcRQdsPpaO3KemD47fvxS49PalsTGc4FXicvY5ORwNAl6ko2SrDLo9mRodULk/hfIJY6qrhsT8iP
es6dhDpxcN9s+80ZMCiV2EDBc1tf+H1Vazg+oJ4x0x4CyxyWeqZZC+CaPUJJ1CB9C6y5bqw1FAim
idXoeDVzeprPQXHJ7KlCcBNru7iR/i7RJFtrC2cud8V2VHSvVSHsm25ZPzo5WxgiiOTe54dURpC4
8RZPr3GqYkpBqVobPdZeMsOMIPqU9pbk7hxyuJ6vXEC4iEDd4zRCYszI8F52xviGhOmHVas+AsD0
a6bi5O+Q1wTOzG/ImwMZkeDvYWeWFn0CrS+7VU5Rt9D9rl7KUKG8IOTtMCQFJprE3rQ+O/nkf7F3
HkuOM9t2fiLcSHhgSu9ZrCJZXT1BtIU3CZcAnl4f+J8jXd2QFNJcE0aTxTJNEpk7917rW072iJMq
27scPgClBSe/Nb8qw86BdJVQcAJ/Oiv/ZzGZiDqqPzJu8m9D3Mgjp/9x6Tacr0nNaw4YAtRGtJa+
JXbCXVZ5Phxz+n5J+tma1L+1kdbbGreTAht7jLxLyvj+QiH6t7EmdqFO9mREcIRtlMk3dZ+Obj1c
e4z3GT1QuwMjEZW/Y88ILpHftsTBi35DAzV74w3O30IszSh8MVbpbB6uo1ZVU8srcHScx75lLAfH
eCrdID20rlduRZIm2rzs0NKKREd7qAuy7+gO1Gu4M1xxAPaLDE1rSO0CVESXUp6AunzYlTFt85jz
ZZy56Ro9C1yNovoAc/H0bSt+q20TR790WZ4sfxlCLdrRyU23bRqci3SiCzs4p6lq6AJ2urcVcvih
h4l9s0leXLpVdou5JIld/8RAqdi+yXD1pPWWaP5PFaunSEtBcywYD9g/OWyIAWTxmP6tJCPvDKSr
aAygBokrl0GOyQr880X44O08hfU8nZw35VfMbII/pM3Ee5ES2duaIODdbsSDwskOvPM1ckW4ydF0
zQR1gDvtXomMFRYvuSXIU52wY0IF6Ral/ELf+Ds3gT6UGbHIM99aDZ23UHSCcBGD8mrAaI/yXsN+
X8SOyC947W95E+fbSZD7kdXtMyXG1TESuTEcLV45jQtIi2pjz/awiFrfvGrlHzk0HrCy8kkXcaHI
aF0oNirO4zVAPd/9yttWvIGbAb1QBsPKKQGIcFYxq6VZRSQNmwkzlmWHMuvaWFl67cUhdnLCgPVJ
reoxPibUHwtNRdmGIRc+897MqWCKYue0EfkdBLAy1Q1QDhCn68HkaVgK+jS5tkXY06Qp59SauHwo
S/0M5jB1P5mOjBlIWxsDUoMSsWugqZzISsalGTtf4cipVMehutQLtdW7Rl8PkZMuzBxdTqO0VW0i
Ly496h6avme6L7u0SKgUQ8l0N44AB+ibtrCPMfJ+ZaAJj2c8jI/yrMgyuaepwMwnVLseou3Cl+mN
WZ+2KajCJHyQTUVbYulZ8qAj6VuoRP5seopCTOXTvVTTg254ilqbPFLYPwKZsbUyRJzucOEgnkuM
NysnBguKwCkbbjRPt2bTkePQxDd9KgmHKxigWVgLqQ4hErTy7NlSvNm5bV8HQilGxmJ2yyeLsSb9
hlbbu0l5TobmS5vsmEsh9zcDTezYc99yu0T/XWnbzqdh5jjagULzvR32okp2edeWm7qeqKasaaMP
zt9MiP4qBCWVaxGR6jGG6+uSXA2Hiy1WyyCVOkENG2A0FLNojCibdFg2kAwPOUUxl3vjkWNjbpiP
AcGx+mPUOf07HGY2w9zt9l4uZhsoEcSDYX0MTTpcJ2Diyyj1vT2ikJV0ZpR1pxs0fsOb5T6yiFQg
mob3OqJvwZBwAyxV32TVGH61obZ0ABTp1Is/okGjSDXl+JEbcklwX0q+/eBuwYf1ttnfzAB9fkJ5
gYfq04+FOmpOaBKAqvYEtPbnhCEomPka1I/8ErEyF84koTdYd7KI7YNdkGbT9qH+WVrJDh95QzYb
JhMjXXmZ0nemDB8qjHDhTiQpKoIUlk5RiUPa+OO686YNWRTBF2XRIgjk7xHQPf+Z+GbUNfKO1mVw
OtY74XS3cgJSF2T5tNeArE8yhB7ai3xvevqRV/UqLDFsvS7yVx4RJxu2lOActP4mKerv2ErYMbrG
P1hVpSODIy5KbTCvOlflTlfDxtpYZZSmcRwsCS0xtp3oppUcHNy0trg5pGHsO98p1+ldFPlPnX2X
cCdW5kRSb7b210RDAyIhc0sgCdt5zwkzsc7SKkdzlmuLtNCJx56gdfPJEIuEJdbyOfUQevRHqZ6/
zvecZViHMEaD8MsPGjI5un4HFi/e49b7GQQME71SPXqSIWDy/e2dFueBT1hOiGVH9JZzMvR+Fdth
frS9bB8JTCAyqCBjMQw/Mz1Um34YxrfRgsI9FHpxt5hs1I32ZKjihaO8DgBvl6UdAsvR07/JwObm
Wt0xlfiBmiwaNo7GMp7NgVBG8Q1gX/jZdubPGhe+H/1pJmz7aTV8NJVzkIbpvRG4hagmqMj/Sl3j
OWpGujSGP8AZyr0CQXIfe7Q5jSpJs3NUvYVLGj/hJZAkNpVqF893gy7VWe6dNZndLR+E4poFcf42
uiJej01KdK1y+3ufwKIekSI2+lFGvkmEPDZIE01tFUXps66wO8bjE9uzh95RJE8ABjHjt0Scgxxh
G8lNFB9pV11IyjIyj1x12mSMaDv9UsEyZ4WdsgpHpSmWrwcVuehc1n68K+fn6AAmL3aFbrcX8bFj
tdQs+1Y06LyilhlxWuonGqzehVORPOVlsQ7ILjcXmWaf43AY2c5p04VePxxe/wqQAR5iBvFwo3DR
qGYoyHCMDrlZGvss7xB+xh/Yx2YSWO4tibcg6a9Lbl4L33GsGfC6KLlF2tjsNPYzQZ6H2EiwTO8z
tNSpnxyz8oNBorFTTelhHDOfjN7jo/SqbGOEROZRcLvX0mv/4u6e1hLWj24b1RH1XLxi0kpREMbh
CSGqdsSx024Gffo1ImavvG9WJ9+M1Cu2pghqho1atxQgJygejI7QZm7sRuuOiQkPshyqZgcYEPSh
5lzHk2Ea01qFGW+6nwWHf7JEGt5eswHMHAfuePZqzCxBmqKLr+j9m5q6vrrkr3+1NE75kE3FJqhQ
hziNebXQCX5UcrrIjt27rqaOsKyArBLzp5bm/jUl8GI1kQWJK9x70JEbT2F2hZcIBZfWFYMXM9rV
w94oOuPGI80q1u1ku3M91N+eg4gygOth9eQj+s6h7kaCIHox0pWpLGiWXrkkcUWR/RkAzah9beUN
lDCUa7h47STcpKb7J2y0dRqq5CLdLd6sPyU9T2atDbI5oMak0hrxJhibLUa1702DEjMGGMFVNeyg
iEE4S3a2wIwEYJAJdc3qj5XJyaX8yLP06I7ljZl8tlffKrdYFYPsqXjwV7TA+YJYy+nFsucP1a2r
/fyY6OEFZu8bULcMNHG090KX3Kghht8c/ExSu9t6GlBlmQTNunA1sXI7YI6G8ysBsHWWHsNrSE7D
stXaX6YC2BOE8pyG7kc5920CoohcHYtUF5I7ELBfHNusX6lgNN7G2KXy1/x9aNRkASuFLrusECpO
YjMMGg9Z33LRIaN3tZs5kYfXRcknuWLkcZmnMqrGJdhA9K9peZZ592HmCBOnVHuOMamTRaR7a9vJ
9uaLEuam733NyhL49KzLOShocPXNwDCaJTXOL3mv7WIbQlMVavYyjKr6LSUEra+KL5zTJPj15h3A
FKl3mbPtO3fYMxWdIX0FOwp25wLhuekOj5E4kVMSIxbOghJwDAfHVS5blJ825xnDAnCr3D8DkZ1X
fcjRA/Sr3i4BlOCOuSqtQ8EI4ydgEbIg+a0aI36MqcjfGGy+oeFx9g0AMGSsEfwOiMv6AgYQyaM+
KDZyzNCae82mMdigymC2BOA9yNWnr3UfIoNgGkYM+4bQEKsyRQBtD+NT5X3/ziLymwPcic+veXQU
9bGrx8h87OSnn81gakt/97t3/gCFr4f83Yb0YLsrqzNHX5LO0Y2wjI/HiGrijP5s4+RR+Z65mB1c
T7PXLQkiwtuWgT0+SOEAimPaf1wDFFZDTNvSZvBc0jVfxrmD8S+xfuljgfqe5XoF4cq8BPPWSud7
F74Mj6AetAyVcq74R6xcTkKu++EaxnPoOWJNufWrAQay99uG/A6EDGQoHkJbiPd5RLYFRHjSO+nT
Rmo+U13T14XDCor/tNi2Tngwyt6nVNY+Sz54xD6ITdOJ49ASg0wwi9ol49wJAtJIJJhG3ytCM5U6
1IZ+QIwjE9p2UZrUt0M7zenN2YW1WWN8htIiieD8JoWsV2Raqz1Uwbmw8cgQbgYc7uMPv6u7X51s
z0P0RxiDdnVK7xH3Fw1oF9tioRbSiMo1Zunk5Ho2tNIeligqwcdQFl9NDGJNZ+BP8yBlAGTU30aX
YQxtzPqk66I+u0nDKcFLPvXWlsc8ik7ATijz6hYKifDXEbGRe01gcEj1ML7QIfVRujjNug3K8htF
1HHGgN1z1/guW/S7kLoWpVe5F0NT4yEYa7GBeWMC9fNQchVj8/SlcW5jIlyy7kZu5fhu0NBc2+Hw
sAfQycrT/0xNpW5ZYwuyP0LxyzCn9djr5t0hVt3oMYyFBrK4guCfFP/jB+8THRNoc7/7qd+KuMJg
BZRoGcUaSM40rYnbGuQSA5m5113rauBEOjkB4hdXtH+GJP6Y/MRbQTestjFS4m3M4r0f84DW8xCQ
d6xV32ILdHPErAPzwZfsEL/yJvh1we5mRidyVg/V4PrrPg6fPYx6x8zII0QOLLVB0hpr1aI16m7l
u82qVpyQWHog59lbznPlgcqPo38GXulQzDdtBPKogCdbXSBPgcQu4g/arm60Mx233QdjgeVJA/II
Crc6oBbDxlN31r//SW8zpogl2lRgtZNQxN8Vwx5RHSu6NVhlGEOK30k/JufJBH1gRf5G2lujd4aN
6arxro09WZg2IjMtcldZhest0qkogzG4ssVOYDI7tS1xPDSj1NDY/PumdYELlrBll42V+MvO2bJw
l2sbe9lej+VM9y/629zA+3Jgab9VekZsVw08f8olQzypGGKQRRhKpRFzUlKXlYyvp9Ednm2Jor/q
5Hfdtv114xT+rozlsyI2/E1p2qXkUGMzrtsD/1nXOkWRBzqbrRate91kJx3IJc0ah64knc0Txwva
mQZJl27A3Kp3jAeg+pTIIcZU5O/B6Lh5qU2pRM2khWtHOYTKdn65t0oOFK7TDzdPA2nPtUGgnstI
FnzEVtnApwj6+g3ubIdtwr35yQgfmrc8o+kF0kn33kbPzNlrKtCkSaF2HDV5AeSQvnuM095ZaeDL
MgHadoEl4aF5/iYqEv8a1VhBLN3yll1OxpaucoB/802Z93fEoCgdbP/N0sb3JtLI1CL+Bt7ctPdz
59RgGFnH6Tl3410v5BHxEsUNZ81lg6XKwldEam6xKNoGw1mBlES29Qa2co3JbGlZdMwpOtQ5w5Zl
pPJhd5q6FX2GTI8D1Ta2+J+ng7x6Mv1AiMl/N0G3saPLj0yBUUJMA3RFuJU4JF76PSgEkeEVKrD5
/YxMU60TIba0XbMtGdTWI9eZijVV9ENLeoY9RXuNxsI4xrowkALa5CPNki9r5p5HFU2t9hj6mkKG
8zNJjJFjlo+tpYKhohjKFCHteq8E65j6lx60Mb2ayFpVlVevPI5asJ0nAo7lsR/x4BShztYNrQ1X
CDGtxBL8LNzW3epaoH2ISf8BNdLDQjNqHxNNgjXqVUI7TU9QjJEiYReBdgrd4XsfGB7hrn+iCX9Z
NXwjGc48ZtSc5JM132OkCSsZsNCmHHMti5cfw5Ly9XzF1TsiE3OehifNXTFAqS0rHbqKGpNt2LQk
Gebhd2OKYVrP/o48lze3aYvPVpq/mp4oJEEsYzgWxBab1Xt9TsR8sRoFJ8IKJZ/qzHqdfdczeBB1
1gb0egn3HExKkWjimZZm4sPXHXPXW9YffAvRMUz0U2UY6UPLLDZYbzU0JdFTRs95JOz8dWwgqyCH
jVMHB3V0M+wPQtiYofIqXQxdBxHfwvInOlZT3Oc/mWsz8Wy0XxWYjAvHtIU+3IKQ8wsN/S9m4N3O
yBWxk2nE8NbbOFPVHiezrC9axaJSNIKPKh0OLnxJz4Ylsm56Ap2cO4gw55rUak1H/5EBdt04ZiUv
Bai3i65l4OiPPa2rhajD1qG76HyLzI4BwBTql9Rk/oPlHpRWgOQmImXqylrAwNq2Qbfp1CVuC+k4
by8MndoLEOIzuaaUErFRU8F3/ZJMC4tT5Y6OJVV+VOKmi1kLZDee3Xxc+R0+C2JI+5WVsZ/og/YV
Q4FdxgSmXGJH80m7IjeWkMDQ2XTdc2D7bIapWzYdmPdCLdHe/owrpmZDZS1IdDROGWvYxdHzetOh
61/MEntOGoH4EacVb6FRCyRk0/eeFe6fe7XijxHVhxSVRZa7BoaOKbAyQFml7jr9JMR6vBjOZF0m
8oIv7qz5HIgKW4k0UquMC3+hPJTVuZ18cJyiw61qrlFbVQctcG+tBvgEWzeekkzSE3DaZt23LqLV
0e8gIVifZLKnF7cZqhPhLRy4S7E1yRYFXJ1ucoa06P2ihL2g+wqj5q/Iq34bmfjO0rrt9sjvWJdr
vVujyFFry9wXGoPzyiIlgiNAyLZVkV3FYpI2jww9JXBOq316YbWgXsByi8XyUI/8ZbJh5EtvrD10
FYatrpHFTTMy89CUEhgsnPasJ5EkoSo5dhJ6qFszbqUotZpc33phOi0jLSYrp42/p1oqP0xWRDeq
t3lh9wfCOYcztVWx5ljuYaqDmTfZSfUXKCJ6Q34Io3jfYPLaxs5ftwbT1rWatxKZv0hJ6Vkmuhmt
M6sAV5Ybt1aY7ZYyrWMUNFwaXfsx2l0OINOgB4xczIJzcWPp+xGZlJBhkY4XKQeAT37SnWExbsxa
WFuwJM7ebpLpUqIeWLWGZn3iMNq1lKnCIsk6Czr36Hgz/ZLE8FQDOl3Ga95a66B50W9tpBNmEqKm
/JkZUffVMWKfmAUgqlkCTgySO2jhYuVbLMAoiclK8fLiCIs6uQ+2P2wiDzxtVhk0e31aehMS7Dn9
Esoz+KeUGMSJxcnipHRN4ho7YwC5DevGCgWqdavcTr9baia/qbFYA1v+HnDIiAN/uDjDuAurzlrn
Y0J10JntB7HQlSj1fWAzUbLN77q8ia4aP+w20W8R9l8jzoY7QphxGTb0UKvUw6HnvBl0d8y6TS7E
5LgfOhX1yrRJ8uUkGB9iXguG74557PCVIn6d5ZRa8FYVsbqFIVImwxuRamOJozG8kmA3JGgYVhuL
KeOiH+1iUalinZhxftQaQ/ugOOFTi/xtaYdocibCmXNJwpRLN3c99AA5PAryUYD0mfBiEV+XvYdl
2d5RMjhR2X+gUkmBrqrvY9HMqR1MxKyY2F+n2eh9d0nx8L4xcjhVIvsaYvem5hfPJAPi3nqkxHfF
HCDe1+7dBzR+IAoMH2T2bdSbw1yCX22N+DziWXmL7fvoayTJddEJkJ2P4CbDGmqNm8BXgA2HacKG
HsktoZabCmnph+mRTsA1oAKD+k2xsPKZ+8itOodjyeyasd8XeEsTXyHnIxrA4wNZnvB6taQBKnav
p9O2lYti/rDlHkfNjO3k4NuxtpmMVF9Z9jfmg4g3QIuuKFJXTu2YeCXdh6uOlaIV4lVJAM0Lpo0T
jOijObNOxEQdwcPU97ZhjJcHEW0WrarvTpVXR6umwCsn+susvRydmMirvGz3JDvBREz2LvrrdhkK
jTNWb9CqK3Z27pn7OGzOdmafJmPkjFK693RGmJdoRUfyhNGwbjQLxGMCc/o+dklxmaoEbSD3kEIy
2zbpfwdrP4jF/XUz0cLhmKIuI0LuxtcZGHpQBnuk2gbgybVwyeBOO0JoRWqlewI6sezZ/kdByuXZ
IBv9OGbplkXoDPZ8XMuO+t6lEPpotd/I3Buc5kQIOa6Z7MdecoU/pxrkgD9U2Z2OQ7Zi5/mblZ7J
UOlHQ8/+jq03XEOaczeEf033OLWc3cBpagkhZzW6pb0z5r8p6J8hZ7TNJKxDzQyvcA2otBR3SsTZ
ym+H9mOC9K8KXg1XthtlV80NELa4xFpztqKrgcKCKVIrQfogspZxfucsZ1N78CLKQM/uXjjL31ML
rzKxyWg6abaya8ShE571rmLqEUT2PheThgJ0cKh6bHPX+oVxHrP+d+jI+GaLeG/j63rTtHxHClO4
6gGTIj6eLogb83vvajs9m06To7oL+9sXe4d7jkhRMSGMvTlqGh81TOSa/yR63Ktqi+6eSqoA9M6c
d7ypuxdEMbEIY9iC6bKa+eSApjk8826uABfyPloghxJ9ei+MZgWZGu7cSPsHB1b/FhTTLldlcxlj
/QNLw3DXUVoso7L6GxVlvDTRujQyr6/0dg9WFzF9H1NWbdwnhtvkO9IAeCjL31AmdFfHZTwv2EMW
ZepZuEX4Yt0QK9va9G886LQDqWt33TRbdDfYHbw8t++O5Y27MUJ14YhIrFjm2I11OZwQPJJwNn9H
EE7vmSp+lgSbrZgPVRjDEu1uD41zbdh3EYRuEsPT7lpIOHOEgwSJzf11g7B/rRWVfgvtplslaGq2
rkVNFJfeOZBV+MjYPBlQ8baE5YCDHYbww2AuuGQe01LiT8QY8dBkEi3iDIyt9Hb6ZhmQruEuOKxZ
2d5qGYKjCM8flhP1K6FYTW3wv4vXY2lh01sp4z+RE320UURztDDYCzyXnb0nw5Ug9gvCf/FGSPve
aELxYXlfGGHCx+sPdIpplWLWeX/9Dy0nu2UFtAICADnSEkmaGH23rjs93tatipcpadQHSsnwMVSY
8jxQztspC8HvA6daCD0MVl7sUT8O1Fp2x1GoblS4E51nkqajjqD5xd2iJqMXzxGwHsESThFQCY6A
8jiK6hzOssCcK6etYO73cenfEhPMlgE4y68s44Se3blKw7gaw2ns0vEOqnp4lKYJrhZtrKTShM42
dVsS0tduX8fvST81j4bYAqK6aj6VYfvAD/fIUt28uGHbPqIKsXXki/z8emqXe6RyS0Km0a20Dwfh
GPx6goteX03t0FrKrEQmMn9vOP9PA8/Wtq8fLP1ArmnP+ZvXV2molxtz5MD/+t5eldW2k3m0fv3k
pHCbHXP9AoMAf2I2ymmfEyK2fP2oGIrBoRkyb/G66+FBPGlOVHM05cmSbeJMIvKvf/4o3a2uji7/
+b/6VRe8ZYFBhBN/v8w5dQ4+CWrzPZyX6s6ARsMyPSxJITHzqrm/vtRyCQf0Vd9f9yIaO1FUOG+v
X0Cc+oc1uNn1dc+U5u+gi8Q/rxfWCJJoujY7vb7RqsUskU/sw+slwLyLQKIq1P71rYGe0xOnz7h7
vQQAAhKSJJx8+/oq2qFwg6EgJ96FP1YlrrYJOqtcv36yDKZ4J6q4W71+stFWdDOsEnhR1TyRl7RX
5YOpqYGjr1gZFW6BSp/lCul2UE3/JOHXXhbeaO/RfxI8E2ngd3zgM0FaS+RSU/fwes5JRLLs6X4b
mxb597MeKPOdeJoOr7sDJ+wFehrvGAToPSNB1EvAO4LrM8xPAmrAQ2cXXXQyoEk83zUlsEG89sWh
GsY1IKTxvVTaDwKvjhEInMM/S5nuo1xwy3A3zNc6zDs0Acm9IPKJc29/L6s8I58MHSPJMGDcUeQ9
VJZ0m2Li01XP6Gp8oSCc6XvkRA1sLCssb2Q87nyvjtZ6W0Mc4GQc0TxYRTCB9kyos3WUk4gsatS0
KsPu79HaWhetlmxT6egPhL4NgyWYiHTa6dT6n+a8K0QRbxqSD4KFPQDkNnX103ZotYVhDSVmvsvz
rSVb7tyfSm4FrbBrknE9w1aBpoM0/J8Pg+Li0RGLbaP5Mw3JmL1FZKdWo4kh9cFa6/34R3N4ORHr
cqypgUDTN3GPltv/IfpsEaN5Xoo+yg9GJIwHcCgJNSZLiV1RNKpbfNtdqv4UomBcN0tebT2nSVIV
+TEkVR5SfBItp9aSRyJGhictmR/EH+Kh9VOIMi7IybgR+7wARqMkz+/ld8IdUBG6E4gvSGfHUaN7
2Vr47GhIo2a0yg3dF/shCRCrPGvYx0pj1MMHeBH3Y3DpjrqRrPhMVlR23r2wTWud9hZLraoRfQOa
Z/dmngt0xpjcXe51iDJJRS7Z1J5+LuzLONm/PG8wtmM42IshGw+kmsfnuOH3E4oHlqay5Gks/HZP
agTEIlkFj9jhnDpmHGtq+4zA6ZyOZvgFqWs9uEm2oK8nKGeR60flWO2JjjeI9kO011EswZcI1+58
QVE5Duu+DBBNA60VjdoBGUL1qQ8AimzUZoVTgfoek79e0RH83XIe7YbGX+Qaa36qmfFTtxwmoNDI
TlGf/PVhg66m3kHToPlggBOz4xBtHEYHZ11pq29eHSLLqIPTKKZ7xe8a0WrcKkpaftWDC8q/NMZ4
bQb6osR1WFpSvLtIZPcJKgrEY8j24qg9Jqk3LYrOspZUuv12SPudyWDu4aBbuel+vCWmaa0NTv+R
xXV8JjtQMTtVO90f4zetHMbV5PjMFJBURb79F6dJ+gRNMCfUmQGDEit9eo5M1lE654q32kpqWfZ0
KoLNxxSHiDlfFPWokjUArWmbUpaeMYyGC6jp4cqjQ7knIzF/MonuFkb9CUr+0GKg3bmtFkHhaXdV
R3TQ2OXlObeF2tZTbC4Gb/iN5ZakBW+p6d6PoB4YIs6/mVPuWdaj8/b6xYAEQAjNoBT0qFsyV/Jn
2cKVnNBbBagnC9cGM1xAeVMkVy7JPFt4l7rWq2dJFA3msPiU8DFL+l4+ZWONF/S6Px0LmIrvf0bY
W88tEbJHO5kb10S8u5N6qsEiglWJWTyTrIz5odYypk3bsa83CBUPkynaZZeN07puB+q1Am1HPC/g
CN+cNZRpZxMy2H8Cy2+RPKXTrsii8mn69Zen8EI0tG89lb/nU64e5jD8mhrdOdcxiL06GbVLyjAy
aKKDE3j91SeT6j7yCWFi4CDFfTqmy4y8Da79vDXkaDLOiQRIELda9wzwKbKrcLxA0GnSurEJsFCJ
9YaGajva5Mr+f3DI/w0U3ZiJev97cMhH/yP7+aP+/Z/ZIa9v+YcdYor/wGw5s0E83zYchkf/Zofo
4j8si30A8J1j655tQ+34FzvEm78kPBvepGn7pstX/sWUdK3/4C5DZwOi8vyF/weQsjez4f4HkpAf
bvFL+ctMDy0UbcH/wuUVga2XAST+jeKCmLhkD68b3R7Qs4gwL9ajF3Ucvnc65UWCIBy44YVQkfKa
5qm+d3zcd6x11hbNbwMNIPvEt7ar7FI/d4H3LYqqcpebgUA5PrLmZ51jk3IiAPKZw7IvBgIqJQEK
YgoOIVgH0H5QxAdH3VPLxU7Y+/GbzZq7ziaFWAgHBrJTms57qX13jby86MXoHrXa3BDk4N8CROMa
1Ka1nocuQ0mnuBepfWjLN0xY7a602nPIAkVKGQrHKExJVdMaiVg9wYopXJfy+jWSHXwSL9lySbTC
aq0b+6iUxbHM3XpZG/aE9iI1D47b/OumDCF/FF201wNkP0YgEjyDWcP1zcgpNisXsW4bbqRLeZPQ
Qz26fQpWKaHQ8Q0vfP9PH77/BUjT/p95Qw7kTJA0NMtcS7ctkKQzK+Y/4R4nr7fQgTnB2iQVajHn
G/Xk472/bgqp7E0Is4OG4PCvx+jYR0iiCYp5PcXnEHKdv4ssU2eRp5Dz2kaz71nbYHbB97rp57vt
ZHpwLyhEX181XfbKEPLHQszHVWvUxDktQTKZOfNk2XrFJQwSgWOhZ6D/evD1Br4elG723x9siccz
7MBBBV/jhuJ62VoNnQu6kTVSyn8/hhW5vrXzzesxs2aY+nrK68n/43mvx15Pfj0WCfb1//PrbQj3
v15Gtm/78IEMW3AVeYbxXwhPoEE6s8ddvdWENm5T20WPNt94Et5zxGCWCpZPXDIM82ySRoo32B8m
rnCjLsyHgHfdKPU+PxCZYcc1Z2hLki0phqfYWXUxgopqNKc3fTQPoDyd3XxoXVAZy7MzhhESqOjX
hNwXUXwQ7RXp1xMR1Lgo3ObPNHlyozM9PsVeKU/KBQFQO4ok+CH9HOrE3DpEju0LK/tltg1CARGT
Clmq7sT7HcHx6t/RVeEjM/GtRye9dZujVY3NEckOanIDaOoU2Ec8Xrxlcc5Fy6TrWGGOpOWfLgi8
xnlTVTb+fc38VuYWFwa+zm7Z2bMiJmi0c2NVPphnRq4ELwyXvDy8VpiQAmlV0pvYkBf/GYdRdq07
N9yIisTUvKEPSiVILo8T66fUKi/G2FkXgdsMwAsiF9GVJgmHdbEnW2kZx1N8IevaRVdPDggN9Omg
zzdEsSIs1WxmkSj9ip2nym6Lhoy0g3xyAD1OOydMnW7l+G51LoN1jwgevUkq17rmWFfd09NLX6sF
Xpj+2pv0tTFVGTt+aX+d6PvtPaH/nbIy2mY24WJwPsarEdmHIOiMawwQdjE5CGtzaQwLkUMaINwk
AWWJwgKQt3OuCE1bcf7rzwRRd2e3oCmbBzmCEsf1T92UBaepEz5tVG07JbRc2zZaIRxrLqaI2kuc
MkcZdHs7yGDYTAQvY96t14auM71wZb4top9Md7C8lTb+O9a9RYAQ7drAXjX1pZk03X8j7Dya3EbW
LPqLEAEgYbf0JGjKym0QLamFhEcmPH79HLBn5r2ZxcwGUYpuqapIEPmZe8/92xzrX4KgZdbTlXMW
bto/4iVByiP7Axil/i6FpV5iL2Y8Lb7OjZkdkamHN2ROT2UDqp8ht/8i97i75q3fXRvlxrsmL5Nd
r8EzYjY1L3XTAfeoF+b9RNKeFtu4Sd6vS+0raJOleriUrmdgMwakQDe+glzE8xXTq0iKODsrsWIm
o0xIDQUyN3dtB+uwJ/nFIFNvM5rVchwt3YDx1EgkSLl9sQl+6nBhvfckQeaAG7/4BelfRHtdywQB
c5byAQjJJJurwLgZyMV3LIUs9rZZ+wpAtz/2Tf17KcsTsz6C8J6XP5Pj47pIYg2yfiUni2rSO2Wn
jyAPwXV6TRiJUU6neWovms8kcaRcjLJvIg7f7+FCupY3oZVW6OwvGqtT3JnxQzws3puXkcc6NL0v
WsV/qkS8MIhfHoGLDhKtPEkBU/rhhfQURhXAiSJyiuJz3eOqkW1AW3zPVeleyjBrjgtxar8k4jIm
CdK9MbF3N6kukz3z7xonUFUd3JFB5pNH45E1eeDsROIHrrVvBRrb9Vh/XlaZxrl28mhxJYzI/76o
jhE2VOGT3bvIYf18OFoT0Pem0dEETzTqGZohhv8uOgwSY3bExqEehGBNJI3p+Wj5hFzHtNvbthTy
MHg+44yeBAZfGtUMz9VqwRpghkLmlIwXOUK3qm1MiR/1IIP3xGUQDaTn3clmrMydUtw9EHkcHLE7
hMrFrnNMom7j4W2wGp/TC6XWGHBBgkZKGSNai00z0fbGn063Aa3Of12UtD4hmMwHb7DS6F+XLtcC
d29ASlUSN2K/BMF38LhDewrRXO4C24cTTJQahkpNwrnZGGI5zB5B5VMAr36TWFjqZdsfbPwol+dl
cTkMxixECtCIJkor7hMcFvLSsqfSSBXunuaxks+WQ+wFfxyAmqJFjr1dogQDBWea3uOwns9ySAOy
WsQpLHp1hR1PFB4q+FNP6/G25IrVUBlGVQnkewlF1CmMQ0zyBB2x3FYN5iN6svEyNGK49OtXitjD
WMTxycTtziN43o7rJlxm8mvphD3Y2NSJnNhhjYcH8uALGOR9+MUBz4ZqHD5aJ+o17T4krXFR5kef
Nq8iQ6Y2Gz/lbCqkUB9JmPRHhJ6bbiSB3nVncbZ5futicC9GzwcEdtnIfR6FVoCwVrI4XOwl3lnx
UuB4mLqUgw4K0dw06VUGS3ognhOFmW+xGas902PyVqAiaPR89XlGnKygvS3riZYqC2GS6ZzmwqqO
izw2zCQ1ErVLDXBrM5iGPgewSa+VUSXo7/FRVqP1rYCoxoh4upa+j4uwEiCmssl7QzuJbrOcyewa
01OinZWz5LGH4wG+rwzsK10PjJapUww3zsIpqg/oAv1Hp7Puxev77iXwTkVKqolcTBOfZyheKHqJ
luTRgaClH/ehKIKdoVL3tXcMxgMOxg1VduxdyF9Iqu9mmM/51vRTulVwDprtwqG0Y3Vze/W1kfhU
l7zSV6gVza6h7QVYkr6GWOZ4CCN4beoHGhrre1JbP1QVXhmDUiWUyXwOc6RAebVrilKeURa4l2n1
rM0JH1gzCaFy+Uz9IDnspS4h5K1KinnkIWLHhD6sz5vnZQAJEouwiXdkzs2jo6+GT8ZcXVu/YJ8B
Sy/bo2o4P1VVimtaONSnFukJ5NZZ5yBV9mmOJw0715Q7JdNwi6ZoAvM04OdQhYepCYiby6TuODKO
2QyOW+BsmW6EkluPMXWWrWmn6pBYbXaHbuDjnQNF0bVM5NifZsfKd5IbwWJ7CPTF2XVYfi9uYm3H
9YguKjHeRggQt6UJoBfN6vz0sBe+jeyLZzk1VhccCVlFvJ0oDU+V8XycODsSPvFbzMtOm7aHF2Ep
fqouC/YQJljCijpSE9khgnAzIHOEzKFzrJQNGMQU96zC30W6HAhsEA7Ial4GfP2nakjk3i6Wg0rq
BqYbzUxmZctrXcoFI2L1KKcFNbVtJ7DMuch45T4AUMp4yW6mCt7IRbGOayN4TtFLlUlvXyr2G5d2
UL+KfLJ5nhtvgc7ljfgm2FY94xtqf1ABRDOf7bUTqutsONRj8MODd3hl/TtdQRAXVzJQ/ewSh511
i8Ht3JdlmXd10SEwIir6XhaCfFNG8UNcHwGcLZemzyEPZGW5B86eX0Q2giWZYnz/fQB2svDNc746
HbJiiYSZ/tbQdA5J12CQVsOp0XgJwPC4r0NPaeSqibRBLIZbw0CZGCw1nBIT4HzXtF/J0Jw3FRnu
rGKq3yAUfybCqbZ6pR82ZlshWoZAoxgRvjResFfZ2H7FAADZGDSL4c7j2V4JVNC8sVK0ub/zJmG+
zrGFDr2qjinT/E0r4GZuAiPHnNyVrwY2Jk7D6eI0pDikqwaRZlbuCljGrFIhOYajCf/su1aevgvY
Fhczvmf1bhRNf21xjx2w7krCyWfvYgzCZdU59NsmtnDeweY85SMDLRdBxjF32KsO8UyQrJvmx5pn
0i4IcNYWTfLLmPChaipzKqSkeuSeke8cZRY7EkhfiixY8Sjxmyzjc1sQog6ea2HLMwkiIeEFAH/8
NoS5wA3W86gUy3vPjHxDYrdLQsV4KlTDHhWJcFR5AhsHzUptF+HNrAOTKZpYNi41Lc0z943TT18Z
2LqHxpUiAsPsHIrKYEPtPRpalJPp5S6QA71aE+2TuYTpbRzw3PvILh3bGggQNb5h1RaHULs/wf2N
V7ND5JZiCjdEYnKgNWYkNdlu5kx0mWkNQLukfl2GgadfVmbXlCQ0Ykgn9zjM5jF0p+CWgT8DdZYX
6EXOMBLEZ+uPhxGO6W1BG40ePPnoh+rP2CX5Y1Sv0h/Sb63qLw6piHsjd4ZT3xoTGVMIH7rJMznS
qvTgYukh9wDNzezoExvafQx551j2ZcQTzL/BYfnbctcYNaa5mDXm/AL/409WCecKEoQ23R7eW0e3
a/R0ulfYTj4hvxxmusMrhk8TFUz/C3N6srXKoOS0cu2zXRcupgaiLgGf3BKXA9NmJr1PE/S+6866
xoo5lFNwdcJs3Ag2rVugZklUMRzeiaKHtFapaYtMIo+eFxWAAZcWEiburKgAjcNc17/0vgvudehb
1CDO8sD4+SBeHgyyW9WvocvDtW8Q0ApMHwIrlyLPdU8mqNojtcl2WH+RC2c1d2lfDlfYN/01E8Nr
aKJAxhic3kzrU4cVQyHTYIbvzxQyRny02NuctFmZl9GPF0arhAH9JXIbL5bXQyWtp+xd+f3wN+yQ
bNNMYXcKZ5qG0hJDhILqc4ir4b3ENrgN3tFWud/ANIrCeglIrkVLKu5LGyPmEri0m55szar5y1UD
c9khXW7GjPDVGYL6IFm5RbbfI2JLxEc6m/lN9fgz+47Jfld6/cGr4mKPWCFSZRIVJZN9d2bXUEtk
AIHX/9SgjbZEfvObpLJ4z6CGn8y5GraIFavs1q+XvG3VIcva9pIG5OtxeBmnIhwY20/K/ZktbLLZ
ZpnXobX74/MZzsJZ7zwDJLWT5erKYom4U8RShzhY8Mua9bLPF8e9DxnUeH/y0kOIUAwDdQGRzWvR
OfPEXW8TvxjVi3SzLPKa4CH87wq/IfeTl99dSaKfVZImMCS9irr1AvUKgZ3p/lymPDv4U2XvlyFv
twl8Vh+Q2IQiPCM3Pc2TnFNqdbmykNwFnc5J1yihG2ZudTFbgMbuar1yfAQucVOcymEQV7cfPnOj
8Db8jB1/KQwjbXg/xzq0X1NEYxobCdK/pSZWYBcwq3txVx35CPCWxWdbr0/o+kMsSbBLG/vN8C2C
Hbs1XrdzbqSoW1EnM/80cSr16wCw7FgBUbt/4QUOD5gsWfj1+H2Wbpm20DY8ALHrRbprnq/qdj1/
ATItZU3QbSGhprvaggM12SfcG+V1hfle8TcReCBpk7l4mT8flMS+vvSasnS9YJWUpEZuuYWNoavz
3WKPwBR87/SsPTitkmtMsTYsqiQ4nkvjxviPM+z9QXgxcUjdwhQTERB67lc/DfeMlVyqptyO0fIY
22efUfnYMTeeo/+avC4rdgz6pk0ix+lirq3J86sifOEXbF6MqjRfTY+gNiMftxWFQdQIj08uBT1h
sIU49DbOaD8lX74IUvcKqeHVLFR5ormTW1s3BFM3zm9lGvblWWkYhmAhuGDHd6S69KUZuWk3Pwqc
AUcZElvrK2TFq/ZM5BOYdwLPs0ZUm9TtRnD+Mw4lEXyYAbogVQT89F4HmBAzKql/UKFmfAsLyr06
8PPvBJn/kPWUX2uhU9LD08vfSlXdvQkUzYJm9xs4FFrCSA9LGZML47Zfn2dKZQiTDD0ZvDnupliC
NoL2ll8cy2re0uzug4eFPVFFg867W+B/IdvEPUu9oH8Olwl/gjQOT6ARBxwzcHuo2GkpH55DoqLn
xa7z7sgU6kU6Ls2hu6DF5RteiTqMqV7mcPssOuH9FJd/2nkni/8htcQkQJ2RiT2eDVpXN9/zBVWG
1lN/NIfi1lFYlE2o4T/SfQa28wOv63/ibHuXQX87xMR3DgMFa/L5hIzp3HAOA7SOjacQAo8tHQJj
qQpRH12W1efBS107xd4rcIOUNf01cnZGZeFSXVIOhDiPgwtCC1TFBS3GEcJAuycepI1qyRoBddJ0
DoNPryOKmhIDfdVaDIi1LNC6ufVTbJzEiNmzg6mys8PEIeMua8s9sEA33TdGDwBv5PZPhYdDNa59
UJ+OvsUG47QO3qQPivUl8NW4l/xgvFs/0nGCTNXNNIV+F/mx+xf6CATLBUzDitL01nro5aYAamkS
5AYGBjIi5zjmm03fvLQ8N3Lyz+kfhjZx5BIDhsOE9EQ0zb+ysC4prhhs9aPJL4RocrbL5YZO7ZcS
/VkCsL5Wloc/t2ou8KSLQ+L8MfndrpjKKgIiyF9Ckpz/1CMP0ZETabP4GEfd/AaVN33NAy+NnCXj
2SaGU2HNJAq0/tkUCJ+YWM181rDs5aYrX1vw2yAEtHPAoXb2Yjzytq6vqgn9XVcO9a7zeNkUal1d
LfpI5z/sFiO79HAssHpNP/lREBpy+4XONF5B8LU3U9fBpV8IvMvj+q2byZ+Y13A7MM/ORkI24PPq
mGF7bP2eEus5jGU6eMk3w1qmt+ViRpliSpHiDt4KsypQcj+CMTSojnpCZah5rqZmLJGCHqYV5u+O
smMW4qDlp9seoqp2aOlOletXN4d2GJxGtmyVm0240gBDB/vnWZ2J6tZX6afbJvNN2OO3OJRMadRi
7wMDnUHd9+8GnPyTvfTpWSVx9GyCECb/DpHAnC1tmjt2HmxralZYc258lyO24WzglYJOpEz+uUWC
4Epb5mVth9qkChqWyHT1R+xc8DuH+KjynGxLx/tEDNsfDeX/mQOj/erW/VcmqgxDiF86LOtoMRbL
ow4ndbZzagExzuU+KdVyCWvkD/jbZ7zFVXhMUfLen5eKd5DI8oPRj+VWZko8ptZcQXA62xVmau1H
a/57TFDxYM7AAzEnW6MtoICbprWvJz5qZcj4PmnGgdE3JYWpzMM8zCnWDzPZhz4DdC2ZGBhoBfZY
Tedrbie3wDBxRy8Snoh0xH6ciSBHI6sjnY/jMTDDL4gMyCdeqlNqU1nVMmUJp4cyihcrfytLh0Yx
kdigTDXfCOm2D0xaPTrpN7815Bnj18BEWbvvGOustyRuwxde/nuF0XWXzYPxamRNuak8bA1JmqXP
r3AwTX4/3u0eQlwXkmhFZNW5I+/0SKPA7gGapp2jPLXMYavzYo6wh5HFJDGKuSvNW1nNWaT5h2fo
ZK8PjNNkZPcUtWl1j8MyRvVaNi+FV98C7ONRrEddbGx4HOwgYRrnNh1enaFTD8rPoAZagvZpOUwI
Ek666//qGTpea2NFr7OYQZL8Itj53FNjoAIanQ6JUEmaU8YKv55bPFV2CHhXOse0A/pdTl5xZblT
gMwtpmO9ZE6HwJCBojnMQdQ9R6RaYtCc6UBcVLNz4Rfnjn/SD1lGbxPDd1iwliOxXTkn1ujrfy6N
s+hTvuTnf41jnl+Znq4p3k12f35QXUeWWGQPLPMmyd4KYgq/zdw5Ge3lbhh5fqxVUOCkEkMFizxk
QTDxA2gPi9n/MJ1wuoQOG+CA8e1YU8aGXbXcnheVKXtPvC5tOVbyuw1/YdtCZdsuZkaNro38ZtgI
y4rp8pxkuAu8unj2cQl22XS3h4Em16tghbClYXR57dIhPyMbJJ6gWuFvHok2KzWTqaR7dBzrpefE
lmYQ3BsxhXc/SA3e0e9msAQ4IZCESNtxbq5h/0QUPR4I4Maizxv3Hg7ZFrw+4B0bUXSgFHOLtbHN
1xZ3mOIPAZsAQGQRNIfZHJN7aBEAVlXlye+T9/xZWLnGa+4yZCyT5Us6eM5RAB30O3Kmuiz7jJ1w
3mDSyq8t9f8hnOPqGqzhW4szkH6E4mko+WgsYa4i3kV1KMr6R1OX8cVZAYnPr6YhMl32fpt1RTJh
sOHZ7uhX7DtnfAj5o/YFKB3mrhGGh+GdoTyvcsWaDhPFuNVmNu4myAV4tvMQDlkQb0VnE+bBZ+/S
ZP7q8n8fSHk/9r4NgyLB+s5mzvymZwlu4L8viygmPsMF3IA5D9IdrBbYCISQ8QiajZCBnfgi2068
4L3w3jQirxY/6dOFFrSxuj+/6qDnQ8RoL2FlMagCwS+Bw4TuIfacZtrMWJr3hA05W0djcwhk3JKP
nMZ8qFbVeN5fn5fFausT+IWX0GnUCTTUbULlTNGo6/5cA64oAsuLEOsym0vliBwzHT9G2w0uz0s7
6vCSO9OXCoz7ASRMED0vEljnXhUYZp5/BHkacoCMkcxgjZvrg+P59LDWHUjolvegYqbskOgyblA/
ZgcnBp0y+gAQJgq8bW0VVuR2gRnNSHjpaOuzLlssiH41BAeVOu9G7vu8wiakhwGF3i6nHS8vKs7S
U7vO7NV6aWdfbkexOgbWtYFc1wZdVwAiKfI7BSdSQErr8iaL7i9djC3OWeXu27gK78ShgOdzx0sH
7YIbeoW5JovcciOMW8wJ/Uvi1NbBGxsMGOsfcXVRQC3DpWpW78iz6xnAmzOiz7G9DjlM8iYWQKPW
XStWLLGx17LvXxdryrsonwt4HeyopvU1HzjCq40l5dvo2v7RcHxo6BytcFZCqki3OI1hJ4GM+xlL
PMB4mt/EcUvc0K3X3rxw8nesV5wtDUj1YERVEhDwnbd6b5HU8ciqTr2xPP9Ttblz1JwjiDGpTJNu
uTIblZAkAjK4w6Lyt0UXkKNBk7NzTPKHw1bMl16N8AdS+Dc1ELd6o630wpC7ura5BInORHPP6TVc
LNkWRx9NXSShmFJsE8VCRcSUgY0xERBnII3hhZAOFmdFRtoZjsud4pNyxUCQXr0exEqZoODLMGcm
9dxFvWWcG8r7M/z16UaMpbVl3LbspI1dLE5i81hne17v4da2fXxjSr0lWmyMnoN+oxQWE/Ccc9Wv
jCtNPt+77c+TObFWrTBBoxnCa9ZPy4tPUkCU2ibUXNyofpzMu8SEw6bxGD2Wsdc710rhi6y1rxcU
YIcNn01KYbTU1yWoIlJ3mqiwFuMMemMoV17HP21pvz4eaG45tyX/DPO+EWsFl6z0xou3jG+qTKd/
W4JROIbbcg4BAqz1hYEpB7gNkzmrlt/GUnfvdIXuFhXIshGW4dwxvk2H2MVX17hOyO8j2aZw5x0S
hNmsvezwitSCJfJ6KWxM646FgD+VzdFfa8KlSrybJ5jVYcMfv6g+iw8j4mpScpKXYL0UjKTYvy3m
qVoY4RVdzeHfs2HLco/gvLxUh3AS/qMX/RssfnEpFCP5tEP50CHzjIK4HNl6rrzkLoHFlnvzm2dX
zjUDH3ngJyKQcIqTU2nYbwkdWRTmIxd/8tkJf41nBjphFZpXlLmIMVmi7d0xn0/0DhvpJxm5NL04
FlK8zzAUB6xtvMHjeoknxDX+2jfVWjAxZmOWcPaj7GDKokcbioFlpchN9SVfMuMcF2Nkpo53GVg8
PIB+hWzU/epQCT6LbD+qt6Rz5akqYd/F0vuKG/a1NGt9G+BlsS+LynXjDyiVkLg+ppuu42+pEViH
RRkgTxJNTpTRgQfI0J/t3HWh+rxYDj8riGDWK3CveEXsNSKdSyqQkPxzpGibMMhGadBLIwqv/Zwo
dGtEXmu2KLF1jK3xRa7D3ngd+4ajYKIQzL+LdbvCwKwH5Dz2WAL5GDwvCGZ4fk2jOe57Too9q4Uk
coqCFEpfsk6ymgJdphAA2EUYjWwzI5wJAzvs/TQrWsAmjKM8XlboYMaIDSsAGX8e2zwKLW8X18xx
JR8QDnBvkYfUKb5NRF/8oxaiB/KP6dyd+iFGVpXH+kfM2XDALTeCD0swpvjQ1FthnlkjDEzHgqm7
GgLJW+HtbRviBZ4VJG4t/i58N87eg7fIZJtHjf2cTvrBYq9T5U/DX/wDfNQM5ErfkAUBk6Jyt1Yh
fxXIWMR+Sr07rlT7KBVb0Oclx0GxUSPKVytFY2oYx1SkK25meIwOyTnTaH/atJTXwePGqGM7eXDb
fnax+qYTx3rzXDyrVWZ6WyUdwgvRRmyDJBVHd6l+zzN365AhaYP55dTbWSHxz3QCEYDHQsDy91b0
ZnugDlWbZyGSymS6JjIQ5HvYzm4J+54NpYBJCivnvLgd/6P0G3OrhglIjAmmFbqPXoiETA+NM8Pp
WC9ETDaRq6svFmiPQ9nK9Zcs+d8WVP5s4cJrWxZ4VFJ5fv6JN+k1c5KUxhM+dWoDrs6ZlOAo9SDb
86EvjL55sUhleQTtRqCqviYm4/KGzJ8tBdTEWJfsCjtjLrAOb4FxladCLK/mqoHs7NmDIlbvfVPW
0LRSZJFNFsGbdu966N+tZc2VyBs2F8taTzioJiJfiShh/n9y12GuWC+TNUX/t8rNWRPk/l0qigrV
9hyxpnSbdij+d/Y4EjB+XK2KY6MVE/0lAcYdgufU1a6fm/alcMzfVYLX09PEkI8Jv8eCy34ng0LC
2VIR6qcZ2zeG5H5goqwGLz8UZs4Hm/AOmYO5n5i308HEBzpMXlKHtixGFb/e6p41nQFdxQe4u+3G
A069sYV/9BEk7YxgNjfMbpCkJ0NxybNTvU4F8xD2gikBigwzs4PJpwdYkiaqEWrtie0bNuHIY/n/
fpnEKg3+H6+T43jodh3bIfKPuIDnf/839WWgCf8a3M7cp8G6FkWrcw58c+/3gfXJBLVj7xV7wTeQ
DNPRDbGLTCHZwvFU0xQPG6Jr5GfbLOMNp2a7ectqRqu1O5mvbg5EYO4YtwXSiiDsJ4T14Ujwqkle
Bt6v7Szj+xPIHWStcV6qibVIywChg06N9n56wUpVCjH8jOEaapNZRp07F4K9RpJRWMBlZY+jKAsa
tAf9SG61CbJumnm949aLz43Pk6ZCmDiE2dXydX0v/cEldSA2kWn24jVuH1nfOy/5OO/x5MRsohnw
h+VMUly7Hv0irV5cC/uSp51HOJVH2fgSDGeuwY0XSYN7xPmh2uLxHK/i97M2ySDs9z5HiAM2qAqo
3kxnLo9264I+0MK8WjPPfs9jeEh4RNFHyuTg98ZPArD7C5Cl6tRQ8Ux+7+wKp/NfLVU0FCZu9a6S
9GdTEJRMFpi19WasjoiO2SItJAB5YowjKNAto807tlWSGEZXb8MSe/UMWPAiCBrEOuS6O6uhyHy+
0M8paYuKkLl5nu07zKnr2i72bsM0yRddX/C/9tceywbfoPkmVgufnPLvIhjRv8Z9thvNmU29O8r7
jW1Ulu5UiTdPEXm4IU1nPC7r6z6hZ9ry7Kbv9NV3o+GzEWLrIksafRI8+ZysMbsMAYhQaDYENxZz
e2cKZ2y8RNpYaT6KdYelGHpdZxu4ztpHrj78Q+EOf+k1RgsoIpFChtHs9DTcICevNPRNOdCWNPbw
ZymNAPjRRFLOFA8HvMLoB8M0PiACKo9mF/wNdEDcodSfrEa+Tbg4v+Ppw/fZsfczcY2hPM/2DdmU
97Eb1K4A4L/Pwf09ZA4Kew0JLHR8S3PZ76F6LTw/YTxkALIMO3lLVD+d7FGIbdqTP+LXICTSLH5V
OQPN5z9qm2jDBrqTY251EDFSbCX8pK8JyMDrSMLBSyysbyoUXzzMQxhoWOf6pBrsQE+gxwoih0UJ
sbXUfwr8/DDV5uN5YX9Y0qOhCEFmUWP3drMfMBMZZIDbwOH30XCCIFiVPexfQp4TXUCuBQmDLmsx
2AgiCmLVvK+4C763jDNT9IDNpLs3t5wg4QRpepeeeXQTEV/tcfzbo36guNH9ccqc6upWK3piUOkl
nwjJZlzmfhVQ+sksobqRr9owLNT1dAH+4AiYnVlGxrshiyhocBPmdf/pNkxnGvZNqyAjXC8ItXM8
Nqa7e5aUHhkfCABj4o3JbHP7V1MY7ZseeDVt195CH6PRWOeHfjPUtwn0w3bBn7WXM4eWud6huKQu
aBp2o4MNViunfIMc9LYUw4ms4v59LYlOdgqcL3VYE9RNQV73ep6C5ZkYN6bdtqMKXAvxfNUmPkty
dRqSYYymEYoJR7r3Tu3nIuTN65vZnTtt/IGjhYaxblndOxMvO6/1snOIQNo9h4FDvdiXoOzuz/pb
r0V4rM354LTFX88KJ+gVQ/M+Bxi5asR6RV/7fEEmioIe0UbUiXH4f+KBnWA1gPzPI8P1qNJDEyMI
G0dbkBP774J9gfs5mZcmhskBcAoJym2Q0LEgYTRb19fleZyMzwyz6qtow+w18+Kv+BSI25qTFpmI
a95C1cw3eYYkzuO3WNw9IdgFMvv8j6qy4MQeJr67LiOdYQmyHWHnE+ReZ+d7tFVZXTXbp8JVy9m4
eeysNqL3gPaziTk0bd5eetf9hq/IOAR9NlxsI5iOOtX23pXWdIyd5oq0z76xiOWuHKRHPxq427nX
3wIc4890vLMsC30qEj4RWqTync9TfjSy1Y7t6AsrhGAluAaXqfDRDhn2I+ukeTVMmjVd4h/FoeEd
2X7rnfhlNMC1yZmGkUcqq2fNvIVB0u0I08pYZ4A2ZB2afHiJ176lY7kp3F+wCmKed6h2OHY+tXCt
85iJ72EXpt8ms/YBt2Yu8klBaI9ihcWhshYmQ/GxuvZymT3irCUZfJYO/CYve0mMGA3D+MfHzX6z
Vl+fxZbwTA4F6tjKbghCHQncYzV+c8vxi9GpLIJExYx4Jd5XZdGf2tj7tAMEm45yWjKF+BczL0Fv
ZCIDzLM0MhgL57bMIgSGEyFnGrRq3G0MynLK1uDlaR5Ie1peA0Qv1JNckhAXpi+DB/mssC08ZOk8
79yw/2Jnzbn3lctqOCVbyp7J1rCcdl1mFwcDQ01FJXmBZI9N2amLm6sB5rcrtAS1IDugi2l24iMh
Ie8oKToJzkJUMQzj7yEe5L0whkdZdTlxOw3us7Ik4HrOjAiRoXlJEnFbQsRdSVtXn6iKXtk8c5qo
9GcsxHkC1uzZk3urwiR4s1gS7/N5RdvjH/bzyjgnEyt4meUfYo1wCUklkTNjkCxUB9Ic5rMq2+TK
X7MJKsopD6BV++NioagOjtxv6rR0ZniZE+T1Fjqdg8HU4pGQo0zLz+cnYBF1VGFWokJfcsYlXBZ1
zjo4c0kGMI3mVnx0/dGhhSW1wgcb3LOwHtyxZd3YLQ/UkvmFZw12xOJdg7J/bxvm67Aw8TPqztq7
7ZBuGI4k2wajwZ1qlAWW600vNpMoNkczYOIl1mve6VdZF+EZ2y4Pg7LKETZD28y7woWK1rxJnbWX
rIAegsP5Q9e6QqNOk+TF2LtTMKMPwuM6FOzhxkdNdibWMvgIQaP1err7VhaV4PjvXpZuYTh+JZN+
/IGKpt8UVU5ECZXXixpAkSsX4Ez2QoCP/r1uQjWuEVSBHpEGgD0WaKTeSI6sOTQHFluE91q4xaoq
LyOylMSxdqE5zLQqe8NBiOlNDfPeILvDLOJ4T0EKxvHEcNJRNhMkpv4dDf0uySdkHVmvvpclnIJm
KFuULXTeugLuQghrfqXey68lTxCTVltUfANEjyCnkp6MuyVPr4uqyGp2Jm+/gNq6/jP/LuMGVOSq
Dl7MpYwQ+8S70ZsD7joMZKR6YUo1mmsbeJ9wKBEgMEcjf1GdwxlddZ3WevsU/A/mhN7BuCxdCQVW
aP9n7gVfDebokZtbzmbQJJ429bLcauQIaDLbVztLb2qOF+wGvfExlFS4Hioxr2MBhxAo3RqLbB8Q
zr4gVkHQPqILYQ4+HVQVsM2yWX7Gymw/4xRaytD8sZtsnWCHILKnWR8mo2KrHqJP7OP8T1+iq0rG
soiKuXytIR+8Nl18dDEMRcly1rpLtjgo4Ci6RQowqCxGrHu2cw25DzZqmX/9B1XntRu30nXbJyLA
HG47R3W3ou0bwnJgJotkMT79P4ra5zPOTaFbBiSrRRZrrTXnmDDqSSIQP1wb5VYwBcDY/dRa4WkK
1s0QVpSus3Nw5/nJR7PNB8F9NZTvoJyMixlzC5sTiHVDDpAVtYR9K28/40T3dksEbMfOc+mR4AFh
zXFl03ao/cg96WhJdlna/ohM8RinTjvw2w/XFB4J1nSyoWE0y/OytMMFS25+D8O+XJEyATBwcMrt
bMTyYmjFuxENPh4V07qGWHaY1oT6J3vIis5ZfJPBJzo7dfzRKeyNPf1patHaGQMyZ7mw5E4gszjR
l/dP04CM6OvDQtJ8+Nc9mgpCYULkGkXX9ee6JxlBdN6lCvoXRpQBFouR7iy/Y4ATWTgROSVq6UNL
8qPArmE+EBc3YhBqMU0L1XwMbZZ9KhrEEFVn+7hGAnI6jBmsBUnaYbz5MpSkMffcYvkptbTdZT2S
ibrpzVtXGNvebf5YMUrvdJxIU4uqZuTCc0FtGQmDuxhMrga1fdPD5jpTfmJm8o3r3DIF6CaXAA43
3WbVPF4StTQMJDorEk9lbdu7IvXMDSpAxBI8GASFxbUvgm/BxpiZ/hBTE5+Zaa5JChgpFDoK8ywX
u6UdRlzDvdGwfedDbFxR26CCj2fAdbK9V5qOHAGZ+BqsqnDZws0pufgjthMzsHOTYI8Wz4IasywL
CejUefFwK8fk3A91dk1L//TVaKADWu9HN6JyzSJwiVMuGR5mxUFPJeJA6bacE/wOwkfqm5dlGcrA
39lufSeyfT107khkDHqYdV25DIJGpBorPWlK9vV9Dq+p34xJ/iS83tgDftKAbHjvE6ZfhPxgDnvM
WXpvFLdymvZhj5gKVH+yCmKhbawmaPblxEjC7N5d1cgSPMsmYkAPMbAmzfdxVGkBg32R0KooK2Kz
Ylvb0jMM+3bmgQSUVvO1D9HG1aEjgGxEZIL0RrQtQ9RMQo5Hwi7tCTKXgTnm3yk8nLAGVhWq9rly
D5ZmFS+laC+NhlxQyvKpogt8QPVMg3nkERvX6VtRDbcGoc+5bgaxWSqOCasWjRLrCHvbhxwrnubO
p6XT/9KzAuvX3q8S93sdf8+ROmzJ14S9QM7Amzs9OWCYadiUjyEu66tVVd9zTd/l6nFmdUHxQtZx
ZAA7xfxUMs2kBotpEa/TafqZmb5YU93synSKuWQzLgPi0Ekn98F2YIjwJ+uu75ejrFEZIygujBFJ
Q+o2vMSLriSNBkeHQ6Oa2XRMsgJw0WDBU0LlUL5UmkFAOebmtcKQ6BEmBg//49n3LaZzXnawmzFn
upIXV32Sn5moMXaOxLI45kzyqeopWwxUt3WDqSupHM1e5fVUr2Uao5aEjeBnMtwtG1wj6kRp2TdM
y/2LU2n4N2MeVsS+blpOgSvbqbwTAzFI1Qn9hYaycEUOWveUp3Wx7iDAbhmW2Jcxqb1VN1bT18a5
fHOkdOvcipnzCpOToC/BAQYDp/RkMnSdrJ4adpGOqj5GjB3F0U0z3QutIbtYS067WRJl5MuJDH9n
8ttqEQ5LU9LQjqTPLIcNnjCw7hAQNdPU1HpdVF1LTnSbr2/fugU1uOKH67pp0p4CSQ7n0TrkWQDF
TS95oKRFNV9CnXlfXiQwr2NQ1yl3Lg7Ca1l7w8UBrd9zLFwWAmapff0ZXBT6KbcjppSTXo3+MJMX
GuHkxJVuu7dF8ty7g3a2ZUpawAi2bNnSTBM/m8SGtWU0XKwtNoFdPJE9R0bbqgO88pJrI/3uqYn3
RWr8xCzRsquSHk6NBvA7LKke2F6FMVNqkIVgAo9FAoYRhqB1zNsbLDc/JFaKPb9IdG0mdKOuFpKt
WcEJFWpZXvWoBLaJMpLZToh+vaNDkhoJbgkvMrddyz84dILJX8u8o18OMe2e5Gr53KNkVCQ3D0ro
2HKzVqn3RIr9iOoluenfABPW3+Ss64TZM47tzdeo5uMnH0Z/UDfpjFIQepJW9DFZVfwSYtuiQe0c
Zrv110Kv+yMpQeLaNni7raB6SjmV3fS2KW8cS89tM54a2xqupdPirO4Z18iYYDXCQO6Bnxp7YtA/
u7js/5hUqCdgIr8SZJymnwd7or9fSzkad0xsd62wxUYzsRCApgiuNoHOLhXsadErMqn19wQuvC1a
z0X1iZjcPEbO59SHVFCVw/5t5dylJI3S5OqtDywn9srhqYTEemRko44bTGPc66yhwhc5gpJ4aobL
lBK8U83No2+M7M6IDXDRaDw6ArMPXInGBlamdhstVJKoMhGe0+GqAp5QmCx2fsX3r/mvmGs9c0mZ
9xyIZ11doIDJMBDUMdBOjH3mpgMICGNST6BYzn29A2gT7eG5/bUHy7tYA5hE2nfa2lae5MWY7HoV
4W08mVYhCPNEiyDamoKCzBTTWVRiNSqx9bLkYdofRkKk60qr12VNu4gMc2LqeLS7FXfMoh1czm7M
rJ+IhDCwyxLPfMoZYS/jp9z86CaL59SU0OAcqvc8FNV5WTQ8Y2CrYaHz6NvPymW1LGGY3SGrNvwh
ob+gyOsuTC/aYz1X9jUdQuvKPXHQAeFqg8R/Bhn4Gs+EyCEmnHcDI6VLl+DHTg0Ftgayt/Niikhf
77WJcK+Q6XFVZmLjKIlxIr+NMij2YWAWF3XgZ0SrxzuIjOldQSF3mUNGoNdrCePMFj7pZE0Yrpsh
vemD/3cIDeYnLUBgRiekHCnhP+GrR6JHxLmcU3LVmXR1wnuWkGseNM16Oj85bEM0aN9966f6a2dZ
4b8zJPjhck8B6woVqTrrcV2b9qEU2Kprw7qWhCaYjLTeprKxruZ8R/Q1MiprkrWIqN4h9sknILwz
RO/a34mqMSBttRxB06nZJGne75e/VOya39ThD4PhiDNAANwwhZlfw542txnQughzsg0dbTaPoza9
TrqJ1pkC6sVprItH9t+xG+onOwlMdcqLCamZvntjl/3oJDELib/T887eUwFl50p8hMirr7WNYR2D
vT1isYxx1QjTsE6lWtKuMXambb5qanyvTb6/LVMU95TI5YmC6JowYnzS6SBfDet5hNt5+QcRKM0m
Q3iE2FNFA86ZC7fX6nsS0x0skxzxY3IDr5awk6ewfMoYfd3DrOGW0FxiEdRb2UqVb/5BMdZfwqga
LqRCg+Kh67rqq3IvZJdBVYyjx7gj6vUay2b4rSXYOdc0W/YaJ9oVQTH1q0z84dls5Mph+/Jy8icS
GMiXNESUQxeNVHkktU+JWjQOAnUwxyeDCdZU8REu1dKIbemsjzgiqkRUOxq6OOdwrl2SJoAr7w9Q
GJi9+lp1bMkDvpkMTQcu7VOptHjLQkBGcalHBFXNgNRr+aWGQXN38JX/ZEHw08hgwJrggC9OKAp+
BYFiBknsw7Rhus7zuIJURRZmEDd3v6hD2qvl/OZEw82L8hdJg/dumRnjT3MG0hinAZTp+pcto/RW
41Y+IuF6G4ooujsoEiAiQPXi3N2uEottibZLd60UOwAiY3edjUsdEkIXx9q2rRvml3HM9KEZvD31
h7mj6ebv+lha78hJMYpFpzpzx99WnvzM3MJ9nqDVxZGNuNl1rXdl3QbndeTMMj47iaDJZ3At88S6
6UmdPuMQwZo24sXU1fkuNcr02FrWz7nwzTe9L8O1kdlc2pPprFxKNA+n/7UFHFEOdBmwa9UBhpeW
2EBx84022PtTHgBgtf949Vhe9CDeOSVlriei+NvoDi/KrJwxcd/7DtqAtMbWY1VWe0wduWuqPjyj
DANWh16F3y017siFjXvOaJLQp49KegkoY6d6mW0j3HIHI5QpYWRAtb7XFJvnZSk7SisXIDsMfpQT
ibAtKr6x2JLjVYNzYEwF9xptXqAEessy7HugDad/FofFiNPrJ4lz91yKJruMZc8MsNMPQ6h9asqd
BT+BJIBihJOhehwjcWJs76OHcdktbqMSNg11GmHSGvcIMd54mHs/jy6jtItPs2Ufxe4GHYj2zSYF
dZdawbzzXeprUTnvRjY+MdfLHpNLYngQ5H973ekvdncQOT4fi0t8HcTkhdPVRd/kE7u1rxoShpQJ
a7EeOnasbWyTilUbtPYpSZpN4Cb8GfFYHNhyJSfwkFRkoAynJR3dBjS9nmZMz5gRo5vjk9PhoBfa
4P0icLYQ83XSrMOCjlgWdPS7JPHic2Gn6EnCSD7b+kQ+ZIAroxHsE1rkDE+gbPRNXGQczkTmnWst
4Jrw/UeKhOupkz1wr8F/BMSqg0ZGZ7DYeFt1fMPg+TetKhPzQRmulg80zofiRrOzwzwzn+qUw2ZT
keaBjBZD5QhJaQ0EQmzM2IZv7nP5rNpWJ/tYKewMSl8SSeA5eAQW5Oq6Qx4CvDuJ2JlQjKvRI0T4
xpcfzlToOxDfw9lTS1jJSCXVbkkp8PXGPseeztao9sflVaA2ySzpxs0gEALrqvnSK0mi3+HDBLow
bHutay6TOzJOm2rGX+qt6TY/I7+s9kvVqwMx6Qi/oU0T1kwXAXAHl8igLLGV9Hl5FSdufaxd9M7p
ZmI4o87puR1EVz66H5LJ/LlsSL/rtFzlr8KRyGrtwHy3UWnrtFFT2kgXk8iNtZ+0AShf64+O7xGM
TRK8ELxyi7Q++2FV4zkkpXw14oS8dcT/HSTyqRPC9vwKp+UMd/851rxLDPD2LOkBcxCjbFhchUkG
QNFwxAtmlPyYl8FrmjuEtEacPHiAu9sMazrqvm9eKxxafNlZZASeNHaCkcLu0LgyL37RUeD5MUbb
uXI+AeL47USf3/blxkQCtEm5tbbLSLd0NRPPCvALM6roy1eBd8zjAS9TrJRigb3NfVqu9GSTK+ZK
znwEFzW5fl5exS42Iduo/ramVe4MhRb4xxdo+vSGOrjYkzeARiF1rVMYz9NpfCYYTpmg3BSHV0Sv
x9Qmpr6WadR7EKc6xUxDyCyAeQeEzJZrEyuYbXC0GGOQyp3NmTAYXCIc0fs8OCNPB6ivKFLUeKnq
nT95LJ398s6j59ribINcS7pnkmflITCn+Q519xJ4MFf+0U1A4MQH1N3feFq311ItsoV7Gwh6mZMn
tgv8SWaduUvtttrydE6v+K+RqbnjixM7RKnhOrRGmX03AetkFDNVFjCjKaBxOtgG8X6vycpoLqHN
u+VLHMhf0VE4LvoArDdhpYfAFVAvlkGy89y2OcVJGF5sm2hRPbKf0dPDMm9FNJ2XxemguqedEezY
KNp2X6bJ3UWlcxCHKCUgYfFALq9k3NxEDL51cd8h/sJqpXx4eBzy/eSan6PmNsfONl6ZRY9Py+ZD
Hxr5Skzy9uJnhn0a8Di2L8s7g17E2pNOsiFBwjzJxd8fNzw9qsguNw2z6TPBrKTtSfXSziBj1Gq/
n5SaLFdCsmVxla6sMLqrbYfvwwQMZTC0Pt4OzcCTGwRqizfXaIrgxRxVqhB1w6bwgFx2SV+tvE4W
l7wObJQcCGSP5sTkwpU+VmwWZ0YdnyXpZ1poaniFYg8KkHUegn5Nn81CoQqgaeU1ElGshNOfyojO
pTq4ayiANqFgsLGMSZdlUSZm0+fU0Llb9o1lEcHQHbOuQajZcdYrp8c4tvk7yXvUVGBtU4iwgZcR
Aw1i7omrfCXJvd0vvz3BnWILCBMGqmv4rtLIAsmK4R5idZIrHQ0XQepDe3MEGJcsikZjl+iRvvWV
FvtfC5EdE32feeYBL+gtjBBUExCq25AEOs8Q8FLVwmmPPVxA5Yj77O8/M97yqu1VjqrbP9c6U7Cq
yIbnZbEgb4OP9gCLDMbD0dAcIdXPW+KScLmpVNhAfJakQCR1YmzaXFg7h3vylbzsdU4f8BnPxNoH
OmXH7oCiykv7bahJpE6l9E4LCMILNOJtR/FN5yc++faYfi3NWOzRBP/Qm/iHrYXNT4AhGwag41vp
5IRrmSmzfzO38Znirck0jFFSTPaj9ih4gHVrD6IyNpGLmGMm3eS7A9mUmPCIyx5toZ66ILSjMuG/
ZtVQq1JOHavGw3XXCTinSpOwLC4yesjPCm/gHNkhdabWiCZk3qgDDWorft1im+jIRZAli9cptNuT
ndiPBEoQQ2/jlM/CPC2vlmWoCfDQKE7C4JSM7DSRwnI0JrPBoJ/krtWYec9T/BTHw/Cs+4jDUp8p
rvCkyixl2hHUXvLIDTvZj0hd0Z5gv10eg2UItCPGDY/eQS+P2DaP/x4uNfCxQw66M3lbDkpRDl66
zqq7EzXi3HXOeFhGRHbxp/Rrd68ZlrmPpiFmyCSjEw+p5mzH3ZFeSPiEqccjVQ2FlA8ZZ4E7ZI2W
HsMUe3YpIpM8PbfcLwOmyqmwiKSMcvW+1m4GJ4tE1X9FAlmHXHiGYqRmHWqtaXezsuROU/M76T6l
Q4xnkDPwL+nHrQs0U2cL/vAZj8pHQtI8uW5Tcl9Gw4Kgnaj8ieq5fME2Sn/deYFJpBMiqrq7Zuf/
duqZrPcCN+hMKfXA1Nhu4Is9iJqYT6kTKVUZpybAD71yGzVjxPmjmUp9nXIs33xN+dz0xXAxbNAz
phAIG9Jy9DneTklXn8bGSk/SW4HDxyKLJYAKght15alUg0RpSBaVU0aY09qXZIwu57VlsTBXCk5L
dMBx6fgxGRBsoiHd2il8SQo9I9thiAFh45+HPh15x96Un33qF3e7V2PrgHQRjYmng6RSNQTrY4Gr
/dEU4aeLC+VqDMyiqi7g6U89KcCrrxwm2T/THseIT5pxJxf0LX2IrEMi7hsf/64cPvjppBNtra+c
IS2+0XXgRDpiMiJ43Min/qMrIJzHLhdGzjxvj3Lm2aORBvAnLHgQuua2/L1MDkElh0QxqpT1qC2A
MjmMNuKqPY4jk3RpTv2xcWNzbcu2veJozTifAj5I6PJsqbSHV10QGj67Nvc6HwV6UOelnarPSU+0
A5SAeB9nWvV1GjCNKTwgErc3yLa/N8PYbx0Vb5DGXnuxcrDpglyA2xiPT+j7sodhd7/GJOtO9Jay
R9DVtKdKw9hmHZBrlN3PZGyUb4FArGQi7MlgIq+QQ0S3wPS0p4J0ivOIng1H7DbjQCrW6ARhIhf6
X8OQ7UbUZIkxjDcJjAr6P0NnfliJH+F7oH53UNGfC5cJOA2pk04H/rS8QrqTr6HnButAAeXRxS9L
xDnonIJDNqIgf7Q6OQc2864PWh2glrIBbTdgIoBd6TpS1vGq8/pz71G/2T3ci0QzxXX2o/pqqMXr
SrJ1yvJYK7uXEZoI4+fwPegHF8oBe/02VE/aZXEbhLG2xqlM0U3CfeU3zV3vdblNbFGvI9N+lnY4
nQqcOYcvzV4N/u0U0my8pBlJ0nJ2nxZeWduRSKfbWb2XjS4egszHrZFX7aHOem66MlTipCTHW+VS
QYRORjmTaQifFaGhyeP+TDTitJoHWiuIGI7LEXq5akUu134wufMWkrB2mDutsZTRGf5EGpwiIzs6
ThgegZRjHqph5C1qUM7x7YbQpQoKIpFOoZjPrqoeGuWqCGruETow+0kWFhNgOCNziVBRiTRcQ2c6
UTVQq1E1ensKNfYXDemXkW3yWgOLJa32vXzv2R3KxJgerTEy1RJZ8iUPm8OWqBUMTavOpA5LpPS3
edhPdyRPxg7cmQtRszpYYuo4Tcb0xTxrhFnKKCn2oDlE2AHPemNOYhWkaO+qTBvWArvURZq9tp5C
QUVHlOXJFBRKWzJ9wOkXg/11oaXENeGQIpw7NdliTXVIqofEZPATPwM66Tad46HRJpP8uZvhccPj
mZSQJ41o3LaR719JE89uKkYjL7TVFIziO3ATDcvpfOrCRryUOMQ3Yx4WGPs7+QzC5xiY5GjLxo6v
bmbr+2YSnC+RqjxNXIUbI/0VdHZwt22ThFyOCEd95vAtZx4vBJ7UR8z0zj7v/I64WVjcsnEPulZJ
9rGEwEofdnqp5QdEqjYMlVK+iL5FRUQuDej8xkDaRLsXqNutrJx0h86oU6rKHl2KGp4XNZMKh8i+
LnL8G4hLtjmTp+cygvQkuV08m6wvXWDQvQ4TfLTQpn1hsjsSuNSvQy34YFYn70WqYbJAafsyQKiA
K4SJvol+Y+Ep1uBP9Dv5ssNWoPJZEPoRwHXb043HUPfdM/PIvZM0cFX04TWe/b1rNgY2CunTzSJs
qumKYkNUSr0WpT1vl0CVjLGBTTH89ZtQgtdPjqIDoop8OHEvr4HmWWurhorTSVN5PLvyj2PK37RH
Vst4pE08/94ivuic7CKiAW3KVPz3iti9FHdlxjAit35bXVXyJAqN27JkLt+5KIE0YR3/PU+V8ZoA
zHgWgL/5Sxfo1FvnxTVtyecgSKJ1OanpjXFqJIgzBObth1GT04IK9U1WbEIe9gANl59Wk2NTa533
nEs60/U4bojK8TcUVOZbgr50Lbv2x+TqxYHhkHjTjeB5CPP5E9f9vdL932MxsfOo/2hjdXwTwjz0
EGZLNnPNRvxhnmmMHqyAviNKUHNLiVFv3SEtr33W3BbcWYdj9VpH5looRiPQc3OzCNWQLpWMHaYG
cYX51pdmvMt0u3vyoMaPE2rAVEl5Q6N7QSZqb4BcUu/RY6CCLXPO0wfLIGGD1IHph8aMx4ttPAQN
z38Bs/KB68I/BkiqiCjbulMhPyzhlGCaCKOprdSlpU5qAPWwthWjGWxknhF4jyVhow2D9zB1grj7
tN7pPmq92i+vOUaoZ8kM7eRrY7YG+D9z29xL9cOqfkuB5ZF/7svTKFOH3zeO0amM9UOY4ndPcxqj
f/xieVoOuaFmumFaBeENUvG2YtordGKPnVt8N1D2rh2yzfDf0LHSYyIfcqn9FMpwhUMMEcFQlq9a
Ufw1W2tgn7LjEybYbI09XRKe40JAHNrgnR7Be25nIbGM6O2djCVt+w8vZG48GWUFAnJA64mLjzQK
sk76KY5fR6NOHpgyN1PnVbcyMA5jzgcPiqux90LBPzMP/79ndjxcya2pV4B1kUMtNQFXJYJ2yPje
OjaGb3GJ02Gxgzp1y0yonsVh6uSLbkltv+yVjos2g2i6o52hBtANcGN17OQ/rBA6IcxbbedEHg9o
xNLPUzw/aJWIl1YDMfu/0TMpIcgj8rShh4WafLkNKxPTsj4hsUNER5y573xMSNegSFexfynBEu41
M/ldKiQbVEwkS1me7rhTj0k3tJuv7yG0Wzo63jFWQrc47j7UzUNKVJhw2J/+lorAWjdaeGMsla/7
DqbN8jXBgBDhhnk1hQ+dzCY6DnUB44Q8ePWYPXGorYo3BkDkFbi59z2t3/36MXV3HkozOYJduSFK
WVyIEXom7fRH0AUuWqvCfEeLvEkkYJcFrxWl2s33Yf2Z6TBdMGdPlz4mfWpKrBd+GAYY3NXdJiuo
/aIUKgetNXZ0taG52IX3Hc/e9Th6zt0JqtWg8EXL4iiIee1M9t5umgtsV40BNQuTTgCScfYe8Jgn
WELsFybGWAhNSY+ilaeccYFadGXqR/d0suiz74g5d1Z0ifSnKrYy4vOqYgc5i2xpBIwHLJTtGqii
c+/JyWNwpJ8AsDv3ZSHC91rmencAgWLIHhyqTwsikHny0VkFTJOsg7XaCXPfJQRpBt5EJNEch8TW
EU/0RZ7oinHfZklzXJo6RBcV0LY775DnjXvEE1wfY19ebKUklYzg63Bqj546StbLUCyry4PNtwBw
Z54RWkI5VIs26JKinW5aWuydRm86Zuf6dFkWnprEu+fIZZaylYHJf1WsNdIfj3xJJd76NHR7Di1X
sgbnK+08HX4yHW37YdFi2S99qrlnEkwb+GUKpHmEF1Fcuik5Ss90bzFhF1bNsYsT9VVJwVU86K88
kON5WbLU+u9VoV6VENWPOWY4T0Pht0bta3copnIgFZ0ogjuOU/8uFe2MOuolyLhZJNOjHiXHw+vT
ieAOesyIR6CJRs6Ff0xvy7SJZpfN+Ur/brsTg5xKO/XuOF8ypfFYluWtXv1qBxDhAtuRXOUgPy6W
PT2IwnHWtM1/u8oP3Y/ecDa6GDBTLw6EMc5cCxRQU2vij1zeC+MFiUF7Er4eMyCPeqiRmB7iqiTb
ArEJ/mhs2WrgwSPEm1dRMlbZrowCAy+e9M69WlA5eZiFKUEL0hB3wqq1E667W5Bm5m2BcEc0jzeu
iyCRgFpzn5Mku1omY7qVAX5yD9LyIa0UrYlAA6rKND3F8Cfr0n6fU7g+fMby4Dj9u4sv/eCanvPQ
bLo8AduUm2ykkNk3ojvCPTFGP/PGIOvZi8RHGTD5laTvXEobj0oCoGUdE0wH757h8DKHWOY8LdgG
6k9A7V3NyAEGFx9iNpygt5gkhRCzyOSyoHSuGWuqcb6ulqX7n4RYSqcxIRmBBJao/38LmS2I6KY8
wSihU9SoUcPgIIIMSV9Rb8wXNCHaeVqEcW6pQujjcE9GACoEaUZia4soX3clOCzsOXscK/ppWSpE
gafOLPcopZkqynILmpkhDNCTZRntTgfNoRSjI80cq7nW0i+fbMMABOZiy13eQgOzwSMiDA0siVnU
jkjxa7lcg772j35Kn1j1Rpe26PIKywjyCGmnpBb8f7duhytmzaAWFbWaYSyqo2VJp+xvJCIbsTVx
4AETsoNpcYPNhOoamLt/DjlKAZrKL+iv3iONRnFCTKgg2v1Za7X+IHr1963lRPtXp0rCNLlZDoD/
zoNxOh+o2slIUo+i3CJrAqw7STKN/UlyYgK1BGGBCaTO1+1rPwQw8wGvbWDwmJtBWST8jqnWci7t
qcJWVgO+wxkasUkMaKiycOL9qKfxKSJT7JCFnoU8SuaEFkp7Fw0wlXQ/pFAacVbbDbRTWiIPekry
SevcdIcIIVrDSPeeXMeLVhpo9AMOZKP7nauAJEwVz1paAdmF80oSBHVGO3bBZQr/VraODJE09Dcz
ckbuETr8PIGXB04iMCOh94g2sWe9AX4xP5cXWaKD9gFTpPspHxqzVhAjPZALUzMrqjxi+cZhGGGp
jRdazu54bWO8+8up0mYkCUM3W2kZ4Zh1OUV4d7zmMLp4SkWWbQnGJjjEZ5/O/Sn7UoT4URMDMgvz
/ewX/rMsvC1t2OoweQDi3Iwc46/S3TJ0WPGq0V+GsMoqVF8ojLrhkirZwLLghaSbPU47i2mKAQT2
WIRkGG4kx9s4YMbsVgHFb84TShPcQ8ALwYJ71JTqx+RjrTMtSrWrUWrDqwWMAPPz4vparFW2xCgp
aAVLk8e072gMI9uCALFHmkLkWW6c5Z4pyQ3auhDRV14lorOjluXVUEcROJI637UzGniSYqO1rmLo
4ZHB5rNScTVSDzeeBbyvqn4tAsaRzTk1+MT6YPqR0ShYT+jKV4FdDbgJ3AANCMsYWdHGFlmwgVSm
mHkQKdGe+BCSQ//VH7O367EOnPR5WZokQmvskesMAH9jVsyc6WnP9cma7cNCWVuWhWSRecGTCKk0
1llrl+dB1/un6X9LbuTnIeo2ZAf/Ql9RUDby/7kRbDCvIQppbEGNc7OrQjsFPd2LjE4qEPJCP2LO
OcQyy9cpSgy0RnSplsWMRbjuDNTJeU6Woq6TNNvF+njvaiO41lX2m/61e2idOnzgw9MelW0fHnUt
UGfih7kOnWNds4gUrAIN2nHpRyeX0AjCq1kHXJZ+hugdE81qBFOxcufWp1FbY3wLbXNvDSNRhoPq
fy/NCzWwyGqCPyMdAp+DUYTZVlwGp9Za5RyZ0ALQ/E4Mtr+ubvn0CR/ZehiAv9oPGA2oYvi9bSVY
XxadHuX4m4Oa/tLMtdgig7SfJtHnhwrMjT/43oWv69dG0h/Tyreaa/wYwoJnmBBfUnUDLEuo3iZU
QtgLSSKl9NdXQ6UNECbnnABwS20Dzi8rcu7CDihR2rx+FRqGdWsQz56XBqsB+QLyXctnmOca24au
nOZOhDlQDa3Speun2TGP5dg6CN36OdSaoxLH62sWpJflHeENiCcMCC1GQwhK3lu4D6X1VmcFb73A
2nsWdhnmD4XCci/iSpnNq4ZQiglZJh/iNH6SNzDxI0SjakFgrgGkcK9jr4iqeGdPFR1o0qa3Nrit
keHQK2yfU5na3m15V9dkDvZzg3nOBbSu/pYSZdpdziQM0zfdWyUuhTGpWm/dpFAB8BMjoVJn12Fu
J8XSOsTIx/dhU30CIpvAOuF33fkC1TApEIB2JhfCcoN+KFRfmybT3y0njOXMUSVkVVTozaPUGc8+
z5lD7sGGckF+XeZG8wg77t3VPBIdyz/QVh+cmhIo8bb4epif0MlYdbkdPqgCMLZO8jYaA1HDlUUG
Rtknv/0IA6e6D4o+OTg5nnzNFtYanpqiqemJIquB2Y7R4xuR86I51bPXheF3C/UFH7VckefT35eF
tmyAFSl66/zk0CzNfS14rjXfxigK5jtVTY/6Lwyt4rCoy6T2ozAlFHG/i1ct8b4vVmB+Kz0kVGOP
McBusFzjkYd75c9MBsH5kKvbk1Su+3V0on0WX2fETdu4+kPyiXuupBU9DzDXVnbWNz/bynv0efbu
xLl9yKZ5fC4pZymS1GNSSYFMiyDsQXDKzblmHer+B7W0czC05CYdULtxGgYbR1jTN90li8b6i3/C
/d7jfdy5eW8cUqs42a0xP7A1/7IjWR6pZOaz1unZXVcuvKKAg1ohXr4vX/P87Dxy6DhU5B7Cp3Cs
/ASqb1VrEdFI2VRtctGEL3kVNjDEvT/6LJmH0ibsGHozVSJzUTpU5CYs8KvJvOUq4Yeg+jYJna5b
caH2FhfgQ6gmgx6oR8y0oIIdQoUPO7bwX7Ia70Wn1MKJRS+LWCFO1xE57wRiq3j6/8xztWknq6ri
0brl+q2PM4C+0M6me1yaHEN6Lkskr9mp9kwfNfWswdQzmP39b+juxz4kYYOM8cBo8b0n02XZag2y
ti/Y8y6IzjsQ6bLZLl/PujW2Gv3aZdb/MXZmTW4ba7b9Kyf8jtNIzOjo0w+chyqSNUmWXxCyJGOe
Z/z6uzIpu2z1ue6OUGQQBImiOACZ37f32tojrEFtDdsN9XEFeCyPZxK0JWEIWTaB2S0wWfX5iRz/
IVDVe1OySAVXhn7+hp738S6IyFrZRSiAF1B97TaaQyEjLSn5lzQVUlz6G7xQYttS3F6pBlN6l2hz
PtEtgAS+m6Flk0tDtUjM9fGZHrbYaaN/o/1Y7p2h9KuVIJsKLqhEGHhzU+1Ua0CxaKNWRoBpubTW
B+k+4huMR6zt9tDd3MNcWihdWQjtlriAYuxw4SXaGt2lqecbayYQUW32QwPvtm8aKM0wH2cRzzhD
M1q4BJQVCWXXjm5bhMSO12GATgHbkuX7PGqw9XmDB+aocR56Aqt/Z+gor0NJqO96MZInkk+sFXVg
im1mjPQlw3SOubd7FVo9PM7xInZA9pINUWzwaQkJz/ZF1X3IeyovvobmR3H7h1G3mbByeipGOy15
Q8pooyWGdcRZc8xLamSr1n8L2zindE/8hyPDslMk8zR/SlSrVLm2CB2SzeCl89mK+/nsRt24Nk1z
Ws9SG6MooFkQg3WDE+angb5Ta7wgyBBZlRY5P95+ROcwTaJ4iYeqeEEzrq0NGC6brjOMlzk1h42X
6PG27etvWj9Yz4Oe6Icppjo6Y3h5nnV6XIb5SyxIPInA6ZVmF+/hP3/FHOXEeyhyq7rC9VTrXf0A
VvmbEHwlFHxFDbnzlBFmd/IIkyhW2ILEBrzbgBCAOVrW99rJyIvr3X5W9DnZIURvTs2sf2gS/4ay
JTuWMuzMtfxvDTrmnULDePzIjsR74XDS6DblXBPvZXbBmh6d3J2aqC4pCAUQZAFTSaoM18KCFxxa
8EMzCGNjYi7Y1TJ8E6gcQpVufso5591CoPZT1n7oPbq2UHYRnMrByqzhVOOaqwxm1QGQ4s2EovYW
+xRDHaP+zIkrORVt8EbSlkbCPZJEVq4MrnHsBuiaYzC/oVke9n4CKCkINKJl9a5YFwmuDuXVGWSO
AdHNX5yofylZfZyHwn2wmV6vDbO6VHJuibCJE3cFgBiF7Zd8jmmSdXVzFrimcbtZP9PwRtc4TBuz
wG82tiKAWsQ1z22JDhYL8scychCeY3k6GvA0Hhs8Ol3dO6DAsYAaxuBvQWog589JRATgQbZHTxbx
durm34KSFLOtFedAEEm7IIAlTgBDWGLvWK4Bdj2yqa0kaNKslqwMB6lPo8OyruRQ1BUrKIrQED6I
flglISZTbMQZjSkWNF1kWye7Lmn1QiRFcAzWENuPfaLUbZ9YZ5nbvEqjlVCLJgDoyP68b8h5jRMU
ZeOkbgkWyMdZRQ4SNTO0ZrOj2alvuiYdNvR8daotKO4X33lqCvObaLCw1lowH0uZpBp1XvhcoQqw
W/MGkNVYBTBpdkriowZ6o/XaTvRoS6ltTcjq8tDGFZjb0dK8NegdscEGaDx2u3yB9WXavyobNTPW
9HHAm3cyNOvGSgcdK0o/vs9teAmchPWO2WcHVnoHMKbuUzASek0VuWGWsRuqmniCynkDvA7Boo6J
QIkaPT/XqCvJC25b+1dDhNX+TpTU3flNz4meUKRDlaZ1vxXsOrM2H3TZwJ3l4PsJFjMkoUR+TZWz
NeGoVqHgdfBKmSaj4Fn5NGZ2MfoMVCMlpxNt8D5QJziIjpYTWBTxRHEv3TqO/RtdVjDqsnnnW3Dx
as8+elV4q7Wxv+TyYg7JaWEqo/MLzcnAtmNOf6BH90AB3e+ldLNqpiMF0pyMyWlPCJn15rvE7azy
yk4etL782XXd8dmXQ5vYp3iB6xI659pw4+swLuR+zfQhFWjtfQBMiRu2GZBoubl1fh8yFFOrOkSO
o/lLTrAZw4Bp/yGK64kwMec1HLUQZ2BiPlkeXwkNH147IUtrZC1yoBh+QgN1myIE4r6ha88oB6mC
BPTqcKE8dqraI2s8rRxADX/VELUf0R8Vz40DLmtwnWkb4sI6m0zN6bhb87FHI65efPUHsTNZ5mWn
5+JbJAOpFNwSehPZeNISJ7BvPNSIGSha4Mh/7gZApWObF3zrsar5mKq2Y902tKrd9qnvzIe0s1W4
nA9GXE699Ym5SFfr6zuFTwJBooh21JxFRKzQ3WdjPNsFzp/ScPixkLp7hGvrbAiOwqUkN3Ecd7DX
e5cTR2sfSiNerooKIKzhGQOONibtY2JaH5x5Eaf3oWs9cYJeTg8DerWG/B/NgxjfyIoNt8kwfMBd
P6Pg0X9GijsiePdA/oIFuDSiHeiNVt9oBXlnVFQNvTwv2A00/z6BUAZl0bsn/JbZhq8f9dkUJUmK
pvdN/BJIAJ4anH72jli615PCbGbkuO2R5a/0zCou2TDUH2DgP0Qo73ZZXNJlt/p46yBqfxlZozJJ
SeafqUGujAXuUNahhLdbP/VWAJnjy0i2DpXQfRS7zjmFtnPVzQzBjLxF75D48SZwOZ0KbZ9KM22m
VdpJkDaC/DDs87VI6Mso1aAofXppKaTLR8vZ5LHXohRkHtCDBTVRGBL6jWFJF97NNv2RCWeJAZGv
d8vkiUwhn+4vZhw7unhyULdE+dq2IWYC33/k/MmiYba7W8nrODBZhK1Dqt5jbwyI1qixqq0iNQzg
wzGupkg7OcqnLAfc+KiYmNiv6zT4OuIIe5W2sFeIR06IckiLIvNkal3xOnTgb73e/kBu962uINXl
RXmZnTjE+mUvm1gX1dXYq6JzGPfNpSxutVyhUIk60gFJD45ZU9UqRqyPJT1NJbV0pc6FOpZ7smjL
NPSCVjFd5SeckPGGkg+xuQ4Cz3RIqgProIvC6KlhSuuXdIBqY5SgDt3a6tFWjmjk+BBmnHeLCXjA
Nz/6LUpaL160x++NMvLgIs5UVk9gLGXpNhpB5Jj5hPXTfwOOXD7rVl5d6tjFXobd09d1alkhHMuh
5XvYhGj87baoT52EyASGRUmksOdDnhSfnSTIP1vNcR6rdD8aQPtZ8MVckFz/0DgWXmZK9kDe+KQP
jTVfslmzD31vXkoyJQHW4l3FY8Ep28nr7ECaUc4S1/X8FZ3KX4cZtzRzByRlsrKT9Aa4KPpk/OBR
fIWIwZAbIGGfNbc7ZuRGqKJrLchGnh2i1+rqy31JSydmOC7CuClV9GDFBXiiPn/smslYzRSqVolG
3qQjM5RUkFKp6+Zjm39dOvSnhYQ0+xXWd5BL+VPjivIMikC2FPLIhlRQ4N9hHTpf6AROl6lpQ6Yl
+IoRL3AdgsNFspmLk91rJ6oPc/qxmEKDzJA4mtdMwaxNlS8mqo/4vMgVX8JZRku96Tim9ffqN8hO
6zz7X4VcDJhy8KTxefLh/Fp1FW47bazAjXEmePhd3TB+qjTq7e8iB6VvuBdKWwfddSdZ5RiByJJT
0XJat7xC/eI30IEu1eT1Rw00qzpKHqxvt15MIlUpPVQkMecPsba85f3Q780KjkVp07C5Gh3RKQiU
2pd+MeIzp+mC643QzvZUvQI2+i7nVJrOZcCASKozUi5LhPHrElOdTIbPUAqmVVnwAWfkcoIHR3zX
LUxmh8RBrpuTwy66SPzad8Uvvy3O8pBLoJIaEoizD65/DgMukO9D0xrLxmFtlCJdU9KQCB4/Ck28
GTky2gdwpOAePF+8UBhAdcM3OncgGk0OGhnsImJqTvFQPPeyC6cGvqfEojXJhWmKc7Nlg1SLnPQ2
WTsziybOmJa/ywjqvhRzQ5oLX3iucll9VM3hydI+mMwTYYqJa89s/TIgZPeUytlNCorWYfn17h/A
YC6OIat3SyLBGs1Kz45WLCWsguyDEzL7iKQptdQ0i/QZBzmr6+yoTjPbRVu90Wk/Y/gux48jJM/7
OpfPpyekxLzFRg8pei4njO7TWw2CZWeNQ3ZOJJMEnUqMdwkwq4nJk3iazNuGk+MdAMV9982MVBSO
gKiI3cY9aEkQT9jEIwZUpv2YxCgTZ034wmr6OHsWujqTcDOuVfNjXmtfwzQpTsKBalEx83LCAg1C
ZFYnwICDNeA1BiXlR/ml1AZ6h6jRmRuJMbyl+84V0OAyas9I0BBOTthVB7+F1Qj9raeD+mLbUwft
MHy04nqLUY7MJS0fr7yA8bpg0N51Gv4Pdd+EDuYu56MQRPjzH/wKpUVHQUMQo/RZ8u0nHVKS7lMq
2heWBu2lWR4z6rsnzcyYiKbl8Em0dg+Lh25pLSGwIyqAaRDXVMAeirBHXsgEq/akBteP/eJcS8tP
X7nqU9NcIGSmCdP8xa/yS28SGMNMJNxpYP8hh/V5t2UO0K2b2qhfhnz5aul9tqKahNRONie9Kb7g
XNSfelZn2yIX2XZxcb0b9kjIgw9HWFQYRJWs0awSJrbeSBiWyWcWD+lZhNnOIHMRfhkJwFi2mW35
OeSf0f84GtOy7VmWrt6Xf2CLsO4kGNQGH+NcxQV+naElY9UBdMiXYcIQUnZ1WTubRe+GC451c8M5
yvseda3WQvWAaY0IqfAe/EFw3a6JcLeZ1AXXvZHXW0U6VkMmw28cPfgCe8rc1x2JPXYmDat1jDQ0
BGxpAym6J2Di/n/KEvuYDP103uQpMDFOVcOj64UrFM6IoOk6nllLeueSqdk2MfBeJhPSv1qmlqpb
avAkhWoxx2UDbdpGMcHg8z05pCm5ANulyPbYy7nm2ojQj/c7B3O6T4bUNCgOM0IGZLlKdtVnEeER
g8R0v0XDJ9pqfPxAVHkBsuH57sBY/NZaeQmZuh+8gla2+m/oMJDngTRlhYjDgRWuPJQHB3XlIjmJ
VMgxwBiaTgkfinnuimC8qMGqBv2IguA59otmPQtyLCdEvg9q0CeK30PKF0d26tCLhGdH9qosOTRe
059S4xDKprEftvrJc0EWrVykIwS9+fjfhnA5T51NgCESr41Jl5UXMsyoJtBqOpWXgGVoOLFx5sN9
BJgJAw2FuGNSuxt/JrDDlQNoMpz7rdYSQxzEr6aE6ht9ixhb8fVR8gjZUDbWDvq2NWGmxgkJtgGx
jMZz2XgvMSjcDcgsNAx/7FS33M7Jd/dpbER8F88Czp5g5CSjqDv7bXpNu6bbU/GgzDVOVnamokmc
6BjkG1Pa2Gw5jCWZMXlNSdqqUEt01fTIF3I5DnBLLqmJ0yVvInA4MovaMSPYDjVGWIf62RttB3ft
ICl6IaXE2CwNvf/F9fvtve2fB9pZsLqUQoDItD4jR2p2BtZm/v8MQsWZDGFK/lz0JRnFRB6WlEMn
YO4wENQlnTs61o6lew9dlCOmIrHt4zjErJKlh7hgQkwyW0uuivQWJ2F0vl/Upzi6zdIsroYMQw2h
u8TO1/DOyDOJn5Y98j4sY1rVL2cV2Jlh0He1Kt4rN6MryVLqlnI4aqOTHjAtHWgUOScv678PZCpS
Xe4CtAD8V01T/z6gTQCmu4hXaTK8X9/URU5d7rSlWWOtd07CjaGpJE17Kvm1qq14Jo5pCQ14rUwA
U1lZUUqeQppSnLQ52xUplkqdrduO/HVpzm8TwI3DoBn2TsiAs5n5+Q0UwECVnPSj0L8iFJNJVJL4
LHO7BrunRgOVXpwgeqx+EETUs8lXhMbW5r1PWpdAQ/3I+WUAengkMPFjpKoSDXXHHW5jYr8HChG1
k1gUGU3zZko2NyTgiBYKuXazKyCwDjIBBjlR54tlV/GRW9LoBFS/vA/QnBF4y4EvLGdQ5rIb+Mbz
gxqaZlkOU9dcOG8l1LQ6LoGleybhi54J1Zl76MtY99pWZ+W98ix8kOYxFVwkyj5vUHvXWXnSUIJJ
8Cdp3TLLAHUovxRASycjAakVAlxCXs4I1/ZX5vOaaaOEGcf0AgU1vQhpeipFJKuVbfjcxq2EpI2P
oRdPcLDmarfMCBxrv053Ca3g18GCyJ22UX4abAr+iOjN1Sx/nRnLlIpCOr9WztX9xluYtrzX+NUt
vUFQtsx4ij7lmUMrzEyns8qaG6VqybELccQcjf2CjNNUa68JsANkFjk2f8yITy2gij0IlYlOWi3Z
UeCFGjiCuGWwn/H2HdRW6JpPU1iZtG0T67GXPeaoMtszhMKNsqGVElGuXGlkE14523ZopM1fwvA5
jCvAzD71wENaI1xw4ZZtmtQz9kM74D72TmjvnedaRk9nWfmFS3a9qavkl7Tkjd+UNT0w0+PkykSu
f65LRBnzC8yA4TGLzemlHBJ9XVAyOug9tVNNIG9TYY9CkLhTcL6EXhXkjzn1U9XoUC2PRRZN/ASj
BK4XIw5KcJPoZmb3Q9HTALEWsQnIDLHwzo65GMs9uELrCPzpWMqa/iKX9nIRc8K6o6/9njNoHtiY
BSBbZ/KqG7jhjIODjGal4eksiApesw1dVlyLUbe7sDW6S9vBg4I9qO2KfhYP6GCiw/yx76Zu67Lo
vfpyEFTqMG3bybZ1gxvXy+Rj0dTTofSg6lRxtIt8e7mOBKSDT6T5Bjk4ulKhYahAkVUGcSC2315L
Kfxu4GFzcQMR4XKJuvhUlzZL3r5VtiY4dg/OfJE5OFBAM6fCRA/BeFsRufQQW519FsZHshtA38uv
gVIZKL3B1Pa/RXFcHzXdESh2F8CAHTxnmJDOYzoizHHFbsB2SyekeyXxpXj2oxjQZ6TjzWg7IuJF
f4qZCwLs82K6WZp9762oBstQamgnHXzDdAHgHsoznaLVqWlVzqqf1TC+vCgfvg+dafaHidgqGiHw
QCqaV0FhMUFnqxaEzxUaOWKQhFloscAWV1ujo6knb+XQWJ/Q0rurkdXiBV1rd+gGtCZxlg30GU3n
ax9/Ao7+ugjpQ0cHfXMFJLa0RO4zS880Xzdys1tEz1FNJEEyG1/Qfur7ioRr+HSLfvUbggN6JtJr
VWlC9gf6SNacMjskU9QlRCKcmn0SWaQlLn6MIsbh5GThZwX7LBFxSszl6naBUm951eV/Xr0hldR0
Fo1IT/N8bBcPXpCVQmsrDYHpXXHnwJXWZAdVu9TtrveJGwALQk7Nocb7GCJRoieHNFaiSdVAVigL
7nAqTllQ1wcbGfOO1sMT+I3piAsBGF+YVUfkhL9E9M2vFHLrLTM3/SAsylpNujBPhHAi1hOd97Xq
84VljdKm9vai036LY9TrQ+A3T/YcuZsh16eNDVU3dET/MWA6okh2mazAqVu5LMPVLojLip4oq9Xh
oCAVRuRrqzEYgSTJ2RE/DmKIxoycC9YsaglD69M+Nkb6lJG3CztEE0xyPc1cRRoF4lRnyUm1qVgB
DyCspqONAsAfYdA0EDUV2S6qeEFBug2fctgKN9dh4k+d1WVGSZR8tCz2iUKuDMeQTLMlwNMMa8XM
7fmVc9vZA4GyZr3svcyRlTxp7bgBYuC9kEsy4H0kLtD+I5dD0ZFi91Mckq1QpsNHOMDeAco16Rmc
MYeLkx9LGXBTp9an2sNVoBr3ISv87ey1hDw5CeDbJtr2GnHLMWC6D5XjfCLDd9kmruD/UaTjnSZG
54oocLpJZoNUrPUWxGxUjw8T83XHGrSrGqyq9Vd+U5MR6eTuZjQtvuIWND+4i0jrCe9+nOm5Papb
ZVrD/Bvtta4JriaLS76dDZhn1evFSDG9xRMNj2/f29BoW9pcepdXV133b11SYvKksXy/bjYVCVzE
Oi07x/KMre5iwfKprN0+jGOARqccq9NkUTFZVWbzSbY8LssoxGUgd2tTjSsbOhmRVBQg8WG3nFcR
ryo8kxq8qR8PrJ+ildZHX4mrcHb3633k5P9L4oLj/Rt6tm0QmGXZhmDJYP2Vnk26Y+iPs/C3c8GC
OC7C7IpL/zUPlrnH1oy0TyHJVbNUD3P0J+hLWLR4J6bT9tY36q85LJyTr2cdV7vo2UAMcpkEzMzR
cvgOOyjmfU7hj21rXGaZON81RHb2PQY8ohNJxRJr5UScpR2R7ghNIxciNELM8qwGDQj7xi0b4ovk
uXRpcwFrmVviMhbB8Ej1XX+kO9Qyh7MXAHRcNFumLTSjZm1TlKALzFL/uZXtxAVs0MmFPbmfFlT/
WePedOvYOZp+guqM03KKNdr/nCKNsf5ssOqlouY4pHtCPuKjIlCvtDZ86Nm20If8qH4QQrz8fQ6G
5f/wqTgU3UlyljhzwxO+8eOn0um4JWxaazomeMg+1mZws/pRDbk9fL+lNolbm0HDnIgXAocjU7vV
4KCqJppneEo6mdvcRtXVHhDk0Uck5UiPmW6jRDQQj5+0wSwyLCFWRSyLV2wgMmMRTCgk1DlGm5ZO
c1jA6My1sUHcQGhVI3FIs17KCnXlbSObSUcr5yAPidCSTx0xAoN2atvk3Lea/YrVgAIQF0liXHyC
bIlS6KSHgkVdsP77d44kgv/x1iE4teWbZ3ByN378QluN6xl2kg97K4tWrAznixKEVbIqjKPXILzJ
1XdqR+m6n1DfkSOuue1JDZ1Iu/sttYkF9fuOzFvI+SSreSOoNt7RlhQRxAnS+lbdZf2BvHzfVLcc
s7U3U5m3a7WphkUepIW4YU/Lycay66zjEDSrGjJrIQJdj4iWkmXZSXoE3of3+8S1NahgqF0iybg2
iWI5mHr7PDipdqWZ4m6EbDyqzRgZpMvvMTvlJipBdZ8a/C73jpOofqEBvHIScqOzVtNhGc+jeOjb
JKrIb+Xii2GupucZh2A9HoKWurzdMH81WXwryp26S6Hu1NA0mFHcVHz84f5IwvDUI+BUUDggTmr7
fp/aoZ6xJA15anOLXUyq4pU+3vIzRCo9p/dJngXeNfPvm6wIqByq7ftN9ez3/WpTDbk87Puxy3qE
+a1n6ymlROmBoZIpn2Qg6FyS1szJCYyXw2xEMWnk8mZoZPAsMiiZg3zO+2NAN6Z/2qQwcBxsZnhh
Iw3TskTfE/X+gLYk3pIAg0ZVbrrE/rREwGXwrWWcRCZxwpTFpgfBmXiNpAqjr7zvfcf7ZiJ3RLYx
IFs0slOiedHFyJqLURbntG2ia7GMdEmJzF4o2ZPPaFuDTMvW6zseK5SxZ1q8HCA4xcdF2kPu2Cx5
S23aCVdxo/EAvzhfCTuqbzPyxo0uSFEsfArXS1O08P/mhA6cHOYuI5Iv6KIdWskzribrEMoslFYu
gG0/IoIRkZwVbYKDc6lRuGyDMDE3GQieWy6tgoCKaHLaQF7VfWTCDte/P184PwYzOQLau2m7tnCJ
srNd46/XP4EbT9iI8/cia2452oHftCvOKuuFoLfwoDup/UB1LYAbzo9ebqkBeSjaxZyKJ/Z7EjLg
mnzfUw01c3IwPcnO0BKyXVOHEB3yjCEhwHMe20rccIUtV914URsGJeLHsYy2Ql6a1KCuVKFEGv1/
N0eKV6vY5Adep6+T52TfIpN1FcXhesVbH+6izncuMCK+D1WUEvyFHE3dhe3m+/1mC0a3k9nmeeVc
HSkaU6sbYlIN5h+Ez4b71AFLSGMwL23KLovMh/TrjJtkjkz/y3zE/Defh2XphuO5lonEy//h85gh
0iKdsu19jBLvknue8RSOrF1TWnkZbNEndVdEf/pc2M3H97uSMhCHGDrGKpVPanWX3gcJeKRcldXj
UOoEndBAeAz4xh3h1p6MIk8ncInsqHMLrG2C9WKFXSjc/2kXV+h2hxuQuKl8TLY1ioFNqmBmUZH4
rJr87d9/Iy15bS8p02Fi/vqvnxyfb6RD99AQpk+AiCd+eAf8lAuX7mEhLdCLNtlXJWVQA9kaqaT2
zPP5/U43jfArliJZeaTs7cjCjvAx6dmbTUGMCIcACZPajEvtiCMHMoVtvelBcnYkHKekYQ4pXY2e
usOZRuqF4U4mI7LoaFL3pHb86THqzj/tD3I/QH9FMBGRUfG+xnSyt/Ju/JTlKXOvyHzLLMM+u7f/
5a2Sb8UPbxWSGWEJ13F1w1KT2z+lhQX2nAp/cOw9V8jkSAJi9jIx6T4vevY1jBpR4uLgjeltqihJ
0WztrADMQotvegipQXOJc7X5YLtIjZnSfXZjGW5WaCCoM9KRNKeC5DeFm2nCn8dvw74A1Lcv5pzY
TCqSizGRu9hOuousuMxYhsm94imKveVPj5RH8IE6KmAx7tu3KMJRHeVjBsMPhrEaxEzA2t+/O54M
vvnzu+Nid7GEabi+DtgMwtdfT21Vh59oCANn53RFsn2/MKuL7cz2OtIInuZzCxeQmVzP1WOiKMpJ
3R4+6Yn9xBmGmlM4/wK/JHmpk2V4hYuGuDlO2ge1aaeYeKyoyvdqsxKNRz8G5o7aFNW8XOSBWCcP
r+quLvysDmYv+b8/WEbL808HQ8X0/WCQKZZLkblP6jgTmLptRVRgdzRo7sfw8l5j/Fr70QceMtVD
+6rrvXgMavExrcncWKN6KG2neVEP7VsvXaVNDRhSPhSLQLKdjRA0rzxQzqrhyJJTw6jIXov4ils9
Gvv7gQrDx6joFzf1WPp2WA/hJB/V5jLNoEv1PtioTUhjdBFSfADqSKbmGi90ZNU+vWqL/d9/6v6P
pw/OHK4rTEt3TVZz+o9xSPLPudMUQhLuC6T5Xk+WixwSVARQn+JPHUsDHOMNsy/CBixxBlD6XMWZ
dSnbJWVGb9Lid7ryDQDsGhNY8rMH3+JE/cVZF9py8JGmO4Dq+9Wgg7xUaXPq1uCQMMFZ8Wwknk63
Ontxumm4qoG2M9kDHmXeQmSYsOQOpp3DtZFD11ZfYrfexBRGjorA0PC1uow1fBpicHFB9O5zRVIG
k28i51x5H0794jHWfJpqMJ1TfRofLCedHt436zyJoI5X1bqWFaj7klFWpdSmshvr7aduqfe8YwlZ
jHX1gW6eA4O1rdDOLy94hsuHoaytS4g0aWV1QfORYMQGpirZuNkEdaK2ho+9pLEgoPlE6Km36+O8
3bckPK2HIiJ4WgL3fDl4RURYq1ejs49HUD3xbIG2NACfLrANMO3S2T1hMP8+FDE4O/Xl+I8v03+G
38rb/cff/vd/sf2lrGbcYlH3w+Z/P8ZfmrItf+v+Sz7tj4f99Un/x0e9ljn/fjzQX47Ln//+8jaf
u89/2dgWUFLmp/5bMz9/a/usU6+B/4h85P915z++qaO8ztW3f/30peyLTh4tjMvip++75FVVGJz8
/uPPx/++8/I553mnsvn6+X8+4dvntvvXT6b/T0u3bNcXjgHc25Hn0fGb2mP9U16qgaM55Ezc97Dm
6yKeZP6TK5puuhBNddM0dPOnf7RlL3cZ/j+FB53Vc23TcThH+z/9/sL+8gm+f6L/QMd+K+Oia+X/
xP3reZ4yFj9zIRDEwAzxUYHKYsKfroIpqQUFpWXUCCkZOmWTQ/ysMFYjKSR4AMP3rAefy2AgsjhH
2ZTZ9vhU6lAg1AOsqPm5m+fktYTReRRZMO2yyHd+biZ706VG9atldjb1UUIFfIhDl9LBVqSeaUNQ
0EU/f8wGTtjU3IaDvxTVW5mi8pV/m7IgVXnN7W8WTiCm/TqQNQJl7MnqLkiS2uscIXKiIJ9/bon2
4RxeuU+NKYqH2bSSTauN+edZH86NUYo3qs/DsffRPqon0JnxQuF+smEx7b0kDw8psWM/10N8fx5p
ccnWsqvpxHwrfi394LmXx3N6e1wn49IzHRxyqEXkVI4aTlj6MvRliyHx95aIvwQ5SsZZ7bjfjOj6
d/DF13OriY2f5u7vT1HPk4PukpNml/1xlg++H0/erw7QdnBqE7Ka1P33578/jjp4susHz/j+Mv44
pnquekrn0aexEUTvcK6me9Md9QNm1mfoXe4bblSWeNn4oWpNtvK0u3hu+lntEyx8Hpek/E3tA52Z
P3qBhvFJPlGnhPWQWSHBinKztYfoYYzH6b4J3nJAvoscEx7CwtTRpwBXC2+fjUlA3bkoP5Q+XXYo
Gh2Z1nr5YXAmZHQhoku1N0IrjFvBj06OfHDUG7xruOYf1F5aHZ/xS+oX9VTqdecQkcOT2kcRn8jr
JFnl4+SQ85qNlwmAyo6eFtI+umE7ahH6JQLrtYtEZFyiPFl2tEJNcgDcaZeHwr5MBG6xN3AvgTYN
uwmj8SWvayLxrFm7TLnX7vJ6jq5l6zbkTk4yqk6vd1NWZNc8JOl1kq3DCUPmTsuK6lrmGn1YyNbX
YLAyFBQFnsDGSnf56PfXyZ8S9gbjNWoB7OReQGTXkEX8NU2/Tr2mbXMnNK9Qq3CrapHNX3N8TBKW
c81HnVxPK/WvYTS4W61zg2sJSWsbJGV0C4bU3k5kGt7IrbS2eWggbxOhyV4rv0WeK7bBMFa0zk2d
o3j1bQJCu0Xa1d6mup/lX6OxnhkTNDt7vOVhO/K4YkGGHg/bnKvSjR5xz/F6k78WdlsqVvYtD2gQ
Tlbl3qZOo/rTdv4N4jMr9cHTbkGylNspoa88BaLg/9YleIWXnL82ZU9RM2YcryufIhvS7myQo0IJ
sbu66G6OrZf9orYMKpVXdWtw6+g4xsvXH+5f+NkdUjIDSDXi6e9PGLW8OJgDmRfv96mHYFpw9gSL
UE354+hqRzRE/T6gOX/fYf2xF35TtB8EstkfnmEnk4HVH3se/zFh31/CPCQNojoaLeqo70OgFeGO
5kT34w6YkfiPtV78aYf6S2W+NFtUYv6PO/xMOkYSUlvfD6+eoWuohejqYO6Wb4ca1A6R4lepI8O8
73j/jwQpaTBw2ZE3/fUNrB3PXxN71Py4g1U2jM85Ez/uKCw0T5aBWkEd/v0NNAPomSWCzt3731V/
zW2ZRXM5JDDhj3db7RiKxl6FQHb2P+wA+kDoWzFHm6bHLiby+GTSOX/jpLKxNXf+mAM3OvQIxHcj
FadfnLpcazoVinaJtUtFJYNkVC96hO+rP9ASoH6JkokyW8sMTZMuG+eLUzctoTEs7pLC2jRkEKE+
TcG7deWyD10YkLnlf0EJZn3R8/7qW6wHhNmCL6eEt29qfTgMWAffXErs5myVvzYeCmaPCJDbmDjl
JojMj3lYGA+l7T/kWlg8qaHx+vLSl/ZWbTkmikjNJufFcOvsmiZLt6d+RN1R9mGgRAqLqmvpnXo3
J7CL+9SgHty1EWVCu8e1Hy/1E+mDVq03t6YE27AO4xCnm+df1T41uGgn9byhqRvUCKzkMPvLeCFY
lL5bvV3qEkj5Us1kwcWPWj1h4zO89ElPgviKyA4pxu93AS9Pn8KINmvc39TdUcO+WmR7wqns+5PV
g/D5vDVVi15FPlndlfdutaqyBtyVPLy6j8SlYo0GpNm/31fbAfDCPiI2Wz5X/YXOGOGODZEE6/x+
PDwUI/j+BJPeH/eNdd4dNYFt//14TlTOZy6hKPdJfl2zTiKt1R92TRF8dPtG6jmMeRtjwX1rcWbu
6nkX10G21ax8eXNHe95XECc3gbabqYZ/8Gtf7KzWp/sx2tkHu9OaLWFK1T7DrvxhzIxi0+p4E4bS
+aWdw+JD6s75uhY4hnu5yfWT6mcTew/TtOQfQBx9bLgKczZl4uPLSyVatkPXNOGz2sqnl/9H3Xkt
V44kafpV9gVQBi0uFxpHUTPFDYzJTEJrjaffD6yerqq26rHpux2jVRbFOQcqwsPd4xdi3qYvyz5+
3+UqviQpHeGa2jtX5yFcmmm/yybxtdTT7VVVB/Wst2jhLuiTvKZtjyZvKuwuMkFfRFDB+I02qqcI
VR7AB95fpYqC3YrT5jStufhaxWztsAGWXZCzceiOSa8CeBNBsBRcKqbqpZzfNCyIXtkoyyE/6k8Y
cFYIcOPamk6xDNhxA9FrDcrr3KK8C1o383pJeImRyblrgfBC0oHGO+dr5mEyrwf0JndHMrECTXA8
eNV3xLSlGXXWzx9lATcWVOYehnZ9W8htb0t+QZZ2f5npDj22muZ/XndZ7WzyjM3Prer65wmt9AKp
jRPJCVSd4zoXqcWCbpdwEqzb/RV4SuYZYo8vRtM3Z/bR2Bc7/kEHvEUY0BIxeqi+Jp1CBEh66RUu
6wGs7Z/HFdGjup8XjEhM/DUF+RWQ8HrDYeDX53WbuJ2drHzesPPlj109UAin5KboPPrSLKqvWKnn
rjqgdfz5owlOzxYLRYbun4LpW6u7rssCsWjjx0WneXK4OllKbrz2u0o6s0nv8SLrbDjj1Gq1rQ/M
7lC07c1Xnlzv1wJ6K4AFjNd0ZA7NHZsi6SQAmen0pxmwNO2yB7XTBOzrEGcVAY21JZIA9QLfcVLT
wt9iHdE9APhidTfWyDiMVlKdFHF5SqzVZpNNvSYGThoaOivJyI7JEumARYGWqk9o/kfyzB5fy8qT
qVMfQP4NsW1ypzXTo08d/xL3l/Pnd5//NOoK+S8fvEQUaP9OsBRzA3O5ST2tRb7iGCa+x6i3umvV
YDp4SLxvC9BY00RICKgnh3ma4U5f4ngUT0ZdBLqJWneaJ+b9MsZs+gPUcRTTmG6jCFxW0L9bgwFT
3YSZl8GZlMp6fkRd465ora+QGbPnem3KqE+Lp9YCa9qlyGiVArTelo1/ssPJsbYMGMH+rMrZoU1R
+72OwO2c5ziayekAn8+ihTh+6sJuD4BOCvtwnoQRYMJml78nS0MQN8QNDWD52wKYDZjnrAfGPt5S
a/GFBpVDAmHUtY8oDGy1Tlo+WufaQqW2RMRV0JvO6XZk9eMOXYfktgnN7ueD+dHirz7m4xp0sN8V
FGscFQCKF8eNv70UqaoGGhgVu626H7T0/bpAs9Oon+COv431qPl9jFGUooSNbsjQRjzylxIAuPUd
OfKf2oYAnPpgamrnxZ3xtsiVu2Kpbgu1rrqdZr71XcGOulWhK7sGjdKJAPe6szSobilD94iVWrWb
SszRw/JgcTta/5h2mAC3Q48+x/CqVHvnSqS6ElLqtaZJwH/zGhnAnAHQWXdlzsb4DI2bZQ5mT99O
iAec9S6bffq7NNvYmwlkMe0Q8d9YYxmGKEJZCMIqkdyjiKDlaCdfQA57wgE+gts4V+sSNBb0t9wC
VclG2c9jA6ernyDT6l5jsEqmoJmLWb4HwHaXDcbhPYVEHp2gc9vvp7bAIDGmeK6wrXS1TvLHPPsJ
CB+cw9JB6ljdzFLQzjFkblD+qRFXgCHcDUftWvwkNF9+ho8IuWJbBuxR+tveoFUqeB12SAX7xYA5
A6R2IkuCp21N8iORNkQbG14EYmMYsfQAcpGbWqb9zZr7yJrIMJoBjMwEOh94PsOp1CTyShGTskEK
ymwiiotfzCnfwRYaj4s1PmkCyGq1u4dh/WVNc9lD1OimThgrInbilForn8UGV7dROxVlLNqz3IAi
rMESmQkWb9rqb2wW+/khgSczQPUMKPykl1nQ3rBdtuxG5HU7oZZRXO/ejNWOt5Zo2aiIjwB5ip4S
MwFi8Ay5rg2ECmAraGgoUpCD4BjWnqCMX+Qk/y5Z2DxPWXmHQDm0Sc7RqdcSi5I2EYD6sFEc14rg
EcnZ+qbEqyoRgF2yPdJyc7HtEuGga7qttb/SWRycaRDRBctBnMN3T+jt1ycllbNAQPFfjnsIlwJq
HvOuYMSzS6/dAiYMC+mLrpP7ZBLpwtpJ35H/WJ3R0BcfRR/cEEUmuYoOK9J7knLTQNTb+S5lPpvq
JJwimxHmqkCrCkaE8G/0uxs0sueXpEa9k0IDbXc5D/QiLr5rwCu8hGtAQEbzjK3Dv1KuKc62hoxA
t16obBiKRNaH2nIQ9MofNKrAAQmOQqyzczV8E8Z1p83TdtHQN6CpMQBZzI02kTYTjhQZxb/HOu7a
62bpT3JqKuALug8c6submjSmDbqki6ZNe2YzULVjBH1QMrPeS6juyMpKpVsMUL0Vow5NrQMjrA4X
q8OD0ZQdMG0zkgKzZIfow6QfeYq0UAJrdDCVF/qDA7S5sj6xTUxQBszbX/DpUL2+AaRcmfg77TXk
UnXbQrlTkO/QviHwmYp3orpIb0jlwsJE0KDTUIPjs8RaLS5pSlrRjTQoZG6VMPNM1JgBmG6HKCu7
n1cl2e42fM2rRniNd1MLMZcE22jFPrgYLOj2fXyN+x55tAxct65aN+Tl9MiaH0esby6N8hPOhmoT
7yBPLIxGLenM07yMF4SM4CZX+7kozfpUZEbuaab8MpcWHDWMrBEBtzUpRWgxx6umFWv9qmH6htPC
iqIGcCr2LMA4tsXmVlKcXRLtA+ue5esEOyJQLJzy4GINbfUuVJoYZsPU01gA54jrhRhMCco2zPkO
56z5bV+W/TGXA/SsRgwplaVxWrPxmyFePE1B4inOixw7+0P5qEi+d4LRRpAkfJg5GoQyM+WJN3fd
WrawLYsimOvuua7LPooHAOz7JkUNiC/maDthHq18TxVEr81ut07WsN7pZiLeGbS/dDtehR+gIdJH
w0RXPl1H9pJ7zTyvSD56ibXLryh2vSzYTl9RaWL3RZa1gPn6q5uYynvW3SPpYl7jCVFhMTZqu5QT
9J1Y7Jy0VatAwvTII7ZtKKi39f2upvfGvA5BO9ALSAACMqfRTkbG8z0XJ0dvkzlYehV52CnjH9HC
rIG8mye7QzVBLrcxy8RD9HOnORmTA5Tr6mf58pgAJxqTMWUz/xeqhqa3FhVbApAF/FEk5ZfWtxjk
2KXZ4PJOKhCGykK+G0jUAF3R7foVh22dsIynB4JSwoKZe3kvmpjZ0eyjWjXZntI68Q1DHLm1BGcw
Mjs+2nT0ft4OhGfcCg4g3xgJ3AlbRInLS1+sXiwQ59JezFl6nu7L2mjsFW9KMGKlZPeajrYyuPeE
wptNAvq4fJZi/GSvyG65KfYe729qZfnzoL8o0vg6b3ocaZjC1buynbd0bK9CLBMcju/IYP7xXawg
AI9fben+/gcaM6hxHa/5/KfQwPJZkOjSP/7wp2/lYyMEKh3KY59vOXQm/njz5/FWeRUCdda//nHM
vzuPvEFIf8CU9vPtf/da9AhAvGNfAaOcw7Q6Ahb/ONN/HlbGF0BL4su/nA3Vmv77Zv9/tCHz95so
f9mb+Z/t2QS/mmM7Y/hfsB9jGSBtDPZE/v2ezNOvungrpv8TDeVb/XP4827OP9/9+waNJKu/acdG
ClvdkmqCG/mvDRpJZhuG7XsFXB84aEkGbfKPDRpZ+82SWfVxjeYvuqT8aYNG+82QLKQi4MKbuinp
6n+yQaP+C5hTkCXVUAF1SP8C4tT2RTWyOWdbPYLKeALtfSeEit26wEzMq3w6flRv5k1HCN5G19BB
0uokPYFgke7ih+w2+7FXX7cvWxh7tLO9/G4JspPsoMlxyi/FWxnVgKPxNsO9OlKD6Uxq4K4+DAI/
dmgpubqnn+YIrnaoOhPfr64ctG7xGJ9kD8f3c+qwsR5258GjkPDms+LS0wmRnXdB0oRICXijLwbq
qQvQl3fJov0m1E/tU3JSXMktbkPAwjxdJbeNWr/1Nb+6JTfQ5ZKvuGOougK4JrvLbPNSXI2wu8kn
404Putt2TV09ood5Km9ZhBasX4VDUPqqh/XayTw1D1gg38qn4mTdmmsVoncQ9l7mSFwnvS1PuGqB
4cBeW2zDsKtreleadgxOFsX1l/h+UhEV/FGdxkj18LDkY5HCsX9FHiuI/wxm1UF5yM08iqEP3eG+
+m2of54G1UbIJ7gUTO4eUqBEg++J9/FlPWHfGBQeYZgrm4LapfXokwp6StCfJ1cK+lD/1p8xafUV
R3dJty7IpfpGUERSsNzX4cy7lsfqIfX3wHqgQBki008fFtdwiqA6QaJiVXU0pw42d3YyJ7bzU3rK
T6avfMB3uy9+yu9YZ4cN5zG4vT09O4mzuKONG7GH3NFl8WEwR6qPPIxXBG0o+pWbhtMFYaC77YLp
uSv6oouspI1w1F3+KF4QVXjtsBYiYz8knOxudvobtbAHxOVmXYeIuvel9rpo/RB9wMSR4VZ8SHaf
njGFDKFoRbk3eljX+PlVvYJXpLMepZPbqnb2ZNxjKMzRLCcLFKfw9+K+PmWu5uYBmMEvatie5PPy
RYgqd3PZ1XEBD71nfL+5Yqg+Vmclwjk9tzfJMW/qo4RdvRrEXuaXXsc8EfndTzhoL9J99oP5wyvz
ByPaAtRd9ZMaCD6dzie4cReUni76ldrkEWoVM6C/5BEuACf1PJz/FKD+sTf7l71Y9oX/grn5Y64T
Tf68B7sYWSErANquGDpcYQU4rK0BMGe3C9GWFri43t19LJIdywXM7uJrd0kvYLyYZHhS8lvBfSqY
OZOn8W3mL/YrRFufxoD9E7kvZ7IbO3XiYHYLG3h1UJ62cDpPzuiO/uy3LtKsHG11v2PfEcw+McUW
7NxPvIHpPHi9T1e5C0f/mN38wU08zpCoMPNuPZD8PjJPMXe4903GYOyh9GeL36dTGR0fOIS6Nzmi
U90gUfFdytPuvIGvyeuR1gwmD69q5/gVFtpvo0svPtRcHCc80emj4lHlgyhEQytsPJnD5NHirFzs
8eE4U0d5xMm5v19IToSbXc2H8+Oabunu7uTlEe+6Ik3m4I79OnF19LocnYvBpOPGTSP6KP7qj1z5
yP+bt/yZz+e+4uXrxJ7uicHo79xPycVHjS+2FF35xOdxuxOYFvflS+whoM0p4VgQ0bdzIYD+EEU7
ecL2IX0B5Ry2rhqgXsGdK11EFSPSMAcVcGchQNc8TstGvsEH9SG5CDM7ZjDybDfOVHJFDyCeo9kI
jfBkjr8d9wxVBR5m4icMetorzGj6VDaiPfbiaEwWSGHMHYHH23gW75PchoPUXENV2dpFsks3duPo
uJwjxo/+dN7CzOdNHCgOuEG8QrCPodeEx82ro/2reV1OG7dj4KwhO/kEwiAO4BpHwwmFBm44vmx3
x5M23C2sA4sBi96E3weorjlP6N5wDRsDrnY+0JS2abPabFVxTGzuuBcI/XPSeHd83uSRky/4T3Qg
yhCKW5nTaY/TCeXzGOihHo6EE7zHPCtEnMSdzsL9Eg7hxjg+jqWyPB1zJHEBin8OTAQV/YUTRQU6
6HVHiEqHoUFAp/v4OSQAEJymsDxGsoMsE0MsjRDy8vpg5BYTMJ3WKZ3B27/uX9OowfPETYMubMIh
sXvfIEaRontqgOdtycgTCSfdDyuCpuXLzFk5SIMlFJjFx0iFHxhA7PKFsPdDhCLOVgS/MzimAzhx
5i4Wzs5OmKaOc1PWaIswIIRpNL6rV+FsXWJPIHZO3FLI9J+XOtmZW3NH4cJwCIxzXZl7uXnc0YAp
9WC+LA/qzSBCssvsStfKPe43+1wMuyJk3Xb5NJvWEk8EMSKH4O73nEcdoG5ui07GazauvyEiIPnI
c1luEu/mJwYlOu3RxEyIiUXQfp35sjMWTNZ/MTCv2rvO9BUftsD08MB1Nrd9EwIkgZnuxAaveWUE
kK7IXMnggbXg2YhMwuPItDJ8ercejoFO5bDehLFbu62P5LGTcGwpMj20ml1WIafkJo8+N9YVT1gv
MdFBzX9ObomINR2fy/E2RzrCEHTbgJnqKCycLZeOqOZl0BgkAlFTdzpntmOXbp1HSw7jT962MKMm
TgWDYMd0cdK1EYZ5TH82t+NWdydacQ4+vR7Rk7+3HnZrhIb8OSY3aO8AKLKipi5odbKF/bzr1/qu
eth+raHhDT5UWQ/fxLAPiRxM9TiQeBmtg8qez6RTHhqqAWIfJ2h9uS+F/Hiq/erE9scJ287tgk1W
ereeu+twHX6lLPObjzqwXTgVivU2GzA+uWDIufiCDVvVFn0GmJ26S4DYkc3+nTfb1J1uQrrQ+giZ
2xmvIq1wIcrZmY0tFMkMkouuQGLVOenx5UP2+ik4CcmO5bQe4kE2G/1u7W/X6QYTwcl95Gq93bOC
0TPdFVy7TWlN/FBIp+JIiR0kyUMlwCGcXKNwxKg9a7f4WcPrnm/EJ+Ol01+23tMvUA69FENOuwpM
ciAgvIpD+mJn3BbTtTz9eSaYROM5jpoX7i8DRXXlO4yEgvos3y9sKcNKfVEjOSrPynf1p/ms3mcB
t4fX5k8Jp6N/y35Zt/6s31cB4HG/KvDJsVGESpzkQfAErw+rgCXyVAWGZzgS4BovCei1cp2VYzgJ
v45J9LATs2dncmP7fQxRkLCxBLNnu3MG+54+31uNVLI9bl5xoUeDX6wz+Uqw+Dgv8vypbtQuRLgn
i6zvmmbTkB6+yk8x9GfGCd80z7zYlZzj8eI65KuovvS2xEg2uYdNdCSQkKZ4bhYfSFP1TV3Pwnft
qjMABYg44eCadvKsJLYcYd2yB6mPeqybf5MYD+9oXdnx++Iu/uq9pZ9BAaQP8kq2wTmi8OlhdGPr
jC68Axm7Iz9Ba3cnstDRpsHHpKJW5hB00ip6EiSL5MWiawWyL0kBv90EjLc+BsIqOpcbih14CT3L
71WURb2X3nbNXz82v/diDkeq7MR058kbO45Q8vnsZHCOn2dhWwDWQ+EBfWgfNw5OY/SwkqZz87N8
LG9bEqD8xeKWM3dJgghryAM7bUgGfTU8RjthPfFzD3ta5sNEsirxmpbYwJrDg2PsOm+jo7DQcvLO
MWlajt7axwPAL9Rn4f4c3Ptpd14+8iDhIMft4jHbo03uz0HwjOYw4heBGKXb86nkjgEhY837DCh2
TgBCy8zOCUiIGzvHKSBrzrrDtGFdpE3objbMbuL7ZAtnsMMeeowAIn02c1lTAWYd18FNJ38Oag/O
v4+5CifSOjFB/kgHLbd0MtZD0++eG4K/FZUBW2Sc/u4JwfFKll9nvdO4ADW0Toyj5y7ifrEoLd7w
uvt0BwnKJmtv7s2BGbbOZrOQBkfhOAbpEYa94y6XAUBoAi2eKMC+PwYyRsFvOVDuLawtJC42b+CE
SaT8NBJP2S2P2mONQ3/Gl+033VZdBIhJxFKv/UWNwAqzcHoCWcV/n3+r8pFm/456PVCef6Tf/8KZ
wGQswxOxla4kqWSa1e7UVMSs695P8hRPp9JlDakVR2YlNziwRj6BvSjxOyWmFURA1bFY6jT7SHN3
NwnL+yPfWiMQjJRm7C6yKkgUwWSm9n4Xv8TX+NpfrLs+kr05WgKJ0swiYx0cimOS6uWkUewOr+Xz
5iXhGMXke4vDTrcvEv2pMMPqNFxLH3RjWPOf7hKEvOw6nvXoiIiTbz7NDLAjAs1f1i+rfU9z1oPr
8bLb9d1wzZ+GX8cyID0f6xuurW7hIb5uNywBw4NxXu33mcldsR4coQq1Eb7EI86z2uEPQ3TQQvTb
ECdj6cgIwSUvzt3UQb2DdYF1xXT7s0A0lFzzpH9IJL4Uvm47ErRzv+bmURHTXTiWlN1tLwspKsd3
KPmczUcPizoD9VeqmmNRWplvi0uY4DVH2h4/rP6R3cDqP7JmW37d3SM3OPoO+Hn4A4HsuBGspYEQ
wO5398/LSUk+ZacjTPFEBpYR4IZeE+2nWnkYdKa73VCDY97EnF3IpInkKz6fwURlO/j6E5dOGEBS
wptfhQf4wsSD1VNOWZREGqv2HLIwB6gjeYrH5KDOyvycXAnKMPlP7x95pOXWZIhHjk21wDXgOeFo
4511317FL/lD1Ya4taRefgXxSd56RCohcZyKJKx1kLXOGIK9e4zJhe/ZrxPPQB/9l5xMcYoQKid3
2+zyAeBjekKU3M7DnvneEqR6B/o4JSABxgNST1I1kf8cKZ7idRBbU7s9lR6GKc6RGK7cuCliaSWW
IMjOqRMRSMvKCKF7v1UuR1ECTISQSgQ74tglfi9vyf3irsSkPJyDijBTk42Zzn8/WxXD+Dez9aDw
/gmwDFZFbti3lq5kYd6c0rMaOanYGcKJsdBSsffux8cYZExV/TjVaHdVclQUj13hWYkoLr3qLb0/
ogiyTmSt5P5M28J+zSidUV8kkWbTkm3UkO2JiH6UX4RSaDAg3wF8MDTAqbhH9qNQSZDXsZRiEOWO
Z/XIBgoGzBHx8RR3SSjC5gGRkVDwdNKpJMiC7FfVsdeBOJ4z/Np/VC9zOJ6LoHjB8g+P8mC7a0OL
9AoV9/n8KDAAhVcwZvxuDONvqa+TsqhRwaLevJjfkqscSbckO6RYWNXvaN8wEuXn/VF7PHLJ+WRc
KyNMovmUXMrzfov9wVfvtEBp7k1efazQrC88alYvxv16dI/8I3k71rSPiZHw9q2038lGWExhi9sa
AwCaOKP250fO+4/V/ngtdA/GAckzK5zkDZF2wsSHEcDzv5q3o3uwUpbPUXnEh4XsOXcoNVV7C4n2
nnBOvtCfYZAS8sUoo+QhenFyP+l4UhvzUKh2aobdTEH/mX6frXvmDT8Vt53S3fTMR9WwWXEYDnIg
B9S/LtZTLJXHYqlRvAp3FHYct7xuP5I7tmgx1D7mV+41PqISoUUfAXBPAHWTvkrBOii7AFeYO6Wj
UzEuRy1+LqgXUHv1C9osbIj4WzDRmAUJQN0w2R8J/VPcd7yOuFRTN9KySW0rynlVF4qPXZg7xrPx
LWFOiXb29ZiZFEqRQL/2qNSPRABdbzd+pEBjiWTNoXFguempfUkoCP/7aSRp/27RE/86jaqi1YoS
6O81/iXdwZRBFpJPp2x6ER93jAtt+Tr7u3vUg0gQe0eFJvn1vXC30GUev2lR9qTdN2e6ag/7e3nh
9x/FzfBRhaR6M08mmX16F9M/PpLw+D451U/zGbXJQDntHw39zYTSYfcwYSdaZpFOfTVe6ENRDdBh
ivBpCeiF+H243ZWk7BjJno2X/UR/zx0ick+vODVE2uxSXcCUWtdv5JgMKle8FeQNu+fVDCP5Xv42
nvDy413oqpESxj7obepZmjrhEFkPZuIu76jb4Qvqq+fuDDYkIk0iGaJ9TixR7uTbcDYiOljeEWXy
wAo/H8F/tIvzP9ui+fu9nv8PCTOMsX+/NfN/P5L0rcZd5O0vnBne8/uGjKH+ZhpQDlHvl3TIWOY/
N2R0kf0YeJqWiOQ24sEiXJb/YsyYv6mWyJdm6CpKJBJ/+oMxw+KhGiK/RMFNhRT8HzBmwG/9zbpj
Krr8LxMGBDky0FhyA3dfzF/ihA6fK8Hqg/Dbr1JMtq0juX6HpmCK64TYyRU4GDDQlSw+aIM+TQif
aaMu/cwHhErfrLGd5pdGkiYy4wEXEIA68mQhVx8LIlQ1NPEGbADQHadaEhoASfZujur4mk/S2F+0
eNp7ewawoR9SKSi8T3ld6mhOajjK5ClEXhdDX9TAc5O93miqVLW4apmoodq4iF2uQMwcG3TUcBBo
Nn/YYvGbuMAydK0Oyi8+MPskPZgF4ufPu1QatbeCl6eOXxpzO2VLs9WZDe+pu98HWBS+mEw9XTj0
7OMzu7FbiRS3hslZgmzYjjIfSmpAODplv5hyqd0LugIhulC7eHc3BLLIFoa8Lr5Lmyx8EcwNCy2r
gbsLyXafWA4LYCKPaEqiAdYYAwLrEpyi4WuVtQsWuiVmBr92lC9VNFMVXAcXQ5VkV5ubMo2KVNdW
oHl53pxyJc47d9eESkCZYbXIhtolpStndKvu5buZWRfLQpfanWoQMZcSiGJ3zoe6BGiZd7sMh0jv
5C+pCh0vLFczX9AG1iwuVCqUXQGSmUg7dViimzUGdPNMI7g3OsVZtTpv8YNY9+4VQh9woU0eso2u
PaqHJYDhtIyBdqkY0ggp+mxfVGtFPyWPtxltdgXQtHWVRrPPXmYU4ArPKC2NvKOXNQpQREv61wny
V/uVrc7OQnJDrJQLTyCnobjurXZelmE33ESZFfJ3nED0YFcVPb7mWY2/eWuMCl0pbtcSpb1RG4Pd
rXX+K9dEMAK6NAJPwHsCFIqty01xhe2o6k86RlMvjdqa8i8l5hTDScOXxW+kpKu4im4qqOMALFzM
PUE0EC+NpsW0HvgCPr/1RrdyzxCb7XJoQw9WiXW9B6l9parIzaSd7B35QyzMpwlPwAO5AzWpHDJQ
GH3VJ/QTpGa/TRaSpO+JJJiUMYZMqTMyy1BO6KrFxbVWXxEigkHrt3lfZ6+AZXS6Bj3qkad2L4QW
i2vDwCElTiz1kH1CaBNHH6mrnxOrrTWsBg7ntWBUsx5XN/S/aQ80pk4CAIwo/SqMOV4uZdkOwwUf
jnn+huzkOF2LUYevNohT1yInnPf4xmxEPUyJU0wZodGATwl0S26NHkr5rC2BMaw0I019g8VlDKL6
MUBMrhymyQjSKd2bkZHUjUpUGWNWIUutCxRFc9GtD0ItiYZnbgoGddjuiT2K3qC+nKHax/yqL5qV
PCGXiDzIrqnFerUSfX47uIlRITTbBEdiwW1XQ4PNUwGtDogBjD2DeCzpaJv1NMYOuNx4pYuDl4qX
xu0RXayGqy0lxVJO0At7tFP72Gq/Y66w0/iW0SgAJmTl5m1DoQrboXUc8boVOgFYoNRP6amL+zLH
GMsAG6rNy6BfdYynKBLTFrAPIjRzhUvknNQ3cVRUhKv3VIvrnTPaSPSkxKi0qNaApCFppml4mOZa
239rB0MckSY2RpSgYIg0+3AuVjXJ4B4DoH8WF5SYcAgsFtqA6RADzGviWJfuywwO4EM1I1gWZlVq
xUC/RTHmoQtENtRWBP0mt2ObItaFZ5RvtVZZncSqnlL0WfQSR9dmHvBRYnKhDTFmEJ/9rLXS9tJ8
RmieLKoBxohbKUBxTTbtLi/jL9IGIRUloErP72pj7nBY1CmqJX7v7GsvbraCNS7UnEUX73I1s1Kn
mCtY2Oleiu8VuDjBFQyE5J0JWNbglwZEDGyhqkoKOnkg3ouiYVhBU4KIdvHcUA2nVllf3bxutzrM
9riUCLxKvnnwqowJ/X1dfsZ0NiEFbmqBBtmYdphPV1o2nqGsqoB5ZuhkPhpk689YK0TafbpkfkkG
YfyCYHovYeLbGF9qpRn0j6bBvcLeRchFtoke2u6g5LRMLmxMGdeSQdFWt62lrfgqJTjRt46iCsn4
PUsOZE+1MGGRf9skwJm9volvu4X5Fdp/cZmUr+SwiL70Mg7itpH12QE9xTxBBaUrnbSiJxZDmgFm
uM5z9nUuyz3m8Ykg1Hqt2dktbZXsB6ZII47ocW7lqYdg+9TdlizN6EcJQjJ8HzE1nu4Q41Ro8LA6
gnvGJTS9NmsprEHWIQ/+DR/jQfGsJNPWEKBhwe7BKqzjNe26lV2GTU2Ysha8/QDFxUw65RoO9jxT
XZ4umilIHc2AFietaEXzKp9xvVmFerRl/MELF//RWqfXj3N9/NxnIuQNxDCH/FGpMYEP4JP30w/F
EgiayK72iYSDxJp0Bhz7JFlpmPTqmr+B2dKF95mhPSHznE2d+TM2dmTEiEnyVt/wX52og+RtaE8J
azfGUH0lidFYJPN+loqujWHnoiUn2cqk7Wxp1DpDzZ56ud3uCoWwaI+429FhNarmXhA3S3odcTvu
n1CmFEBgrOtAlwbnbjTeiImZN6ZmfWm7rH5su3WWDF9KVgwRFZzlEJPqVBOwhzpC9be7UdYap1eN
hQ0zGKDTc5nCUbmREy55KCeUM0G1SGNyHuM2716Rq2172u0JpAubOQjis9LphDVqnp8SsWdMLbXa
dDe4N7KFAGICWhx7Q4ve/T4eIThtaVVJiiRzuUieWa5irJPuaEqnSZ45Sj17JHvRiQHiXpoebYo2
0ZQW2gqIgdEmzX0/xAqlTVHIojdsUyuHGBLO+R3GbtbybauV/kNGLWo9Z3ouGG+9pm7pz35A2Qhd
W0QUK0IIqRh1jakfGG+jXqRnLksSH5tBkZcfWonwp5PWY14AINSEOFiR5c/JwrZCb28YUCEYvqe4
Hbqwyecl8RalMGn1WzmcZUzRzDaXccEq8034MTewJ37kipy2N1Ix/DvP0iKp+3vcVtniQZ6qwJRo
uPWBGjHLebifTCDmAXSLZbc3MUF1SV+KXT3Hur6mlROvqEKivJWV5pp8zfFG316ssZiW9YwXZ9XN
79AmkrpBLgUvI/8/L6r+vlz6CzTufxPojYrm3xdVfv+rfk+FYHr7+atspvbXXxBvvPX32krQpd9E
UYTlbwASPjQH6HX/Lkdw/AmhVESTDJncGGEB0Cn/qK4k/TdNkmTT0iwdwBuZwT+rK0n7zVQAeVqK
yis0mPz/UXXFmf2pBU+sORQK8CU49CRR6FSB3P25uVfsy6yLGDK4/Wrh3NNdSTVoWGfbba3rexH2
mV2hGAlh0yW4/xDQTHALuWInSqZSV/HCxNaTfaf1+5ar+JeSxehSWnpjX7GsbOyNaY0CDS/7yPsq
spLJLwqTnIk8p0Nr3quTAeFbeHmAU4vT/2PuvJbcVtIt/UToSCQS7hb0rlgspyrdIEqm4D2QME8/
H9Unpnt3z5mOE3MzN4wthbYMSWT+Zq1v1c1bvLAptKR91ZTIOIW6CwaiIaiTkqRcjANYUxzX/dXm
NYtj+N2q6Nhw1TYgYPvhnz7R/4NASMF2+Ld3B2QELbEjPRK33fss559Gn4tl6pzTkznmAAncqPoW
ee7x7h/BSEonN2hGiLG64Xf9kXEd5RZGuIpI2lUpBY99nXzLOtxXY9g/eSCGi8m+Va2NoAzwG3AD
GRIwwr81xnx96tJiNytv4lhFUJSnjKI9sinKqF35pbpWZkEaev8OYZ2KtJqC2t31Bjli+fhe5h4U
M1meW4tj33KXlZU4z6a2bhzKbMrA8Ae9zUp/8B5SZbxPcxrEWt501jNHpEEpcHsE6Vyd6w4VR/Ez
GucL195Vx1fbwp2aIpn2idZb4wGCtkymkx8WVmA4Dp5tfCVua+xJv+SvDASZfo71jFutltoHF0Fo
wbRwqFrJ16QUrH/7FrJaTYX6qJb8K6yJlhG6+ujydqe1TxCX+9i3/gvU/A2uqg+3r85Z3L37XYPW
0k+/Ok/d7ImJKud/CMM0XspzGrP3SZrnTo+3we7OermnQE98PmYFejlz/W8JXiEaf1wUTVyT1WFR
nc8j2z396INDSFL9raBPD8gmTlaxC1UTLQZGw1V5J2xand6R+8AqsMPPlpTG9yTu9/kceoHQ0dfg
JL/iJBi4KAJzdjLsyRY1meG8FoSJBotZvN6/KEZYnntTkTdabKs5t7DWaEltIfdOmr0aDY41sHwB
0Rn8DqBKVk1jYRGK36ouRUXoLNlqKB/Smb+QPdMzlneqZwL/4s+fOeThr6oOzzSOLJdG9cVVTBFd
rUxbs7s1eI5wxj/Pc/gDw3O09sD7TtTga0F1EKC+39qyfh+cpgBdngCism89OVOTK/ZuybdkarjL
QMjPMLHNN/Jl1wC6NFmMxCMb2NJWBsmV9ywXCo1s0nunRpvifjdNKKZ2SZfsIY0/uIBwAh2xzu+F
eRJ2+whWBKd+Q4Yj5LAVXkrjIfK9vZRVt8m8kqWApbAwkgbE/BoWsucve1eXmJpzhv9W5xEqTbQM
D0rE07Qqm3LTFiUeS9lQkSS0CX0lyN9FA+tkybbvl73hp1c9UclSeZ9E612hauFaglioPXGrHNYc
hvdR5Qy7G/aKcfzlZM2T0WZHJhnv8eh6DErkq8tbRM+ovNYDw5zlh9S2V22u0RAtSxA6cAJgrFAS
lyamE3c+2RHPRUWqXRnP+hJ18mbbeODLkLUSfH4nv+ZFMR0Bw4KPnb4lFZW9Is+ScJE8MIeWhT9l
J8VS9IVzA7FCfHVIRSZ2xn1Qy4KKyfBp3X/mPVvU0MuyoClipgrpm5V+WY1fbh3tsJ42vZMpDOiq
0ZfhjUi9bGZgpZquKLbZNOchDiMpyR2qikPn6w1hYg922Z+qIa2wjA3vCb3laEELaYtkXyPrWrR+
glAG0HSM1g0P7473g/C+BZRk80p4y1dOyT3QhIkZUcxcDg0OCZZpeDunVT3bqHWLT48ad7UU7u9l
cuUqesUhI06QtG/O3LLOL6xxVVfVurZ7JDetW6+xwMe7OjxNI29zkSRfPAD3w6Y71k7SrNOhODRd
x5XmWExvOjQz9qRXD3GTomiJW3/V1XqLb+ZXo3t/O0SwUjxYA6nHN8Z007UX90j2avI5cxO4ouJs
9xbnF+aWlsIVz5iMSpw99OqAWlbO/MvPsBsV7gekDjSgRvKDZCZErnt7mGF9TBzHjE2DlFwsQG2c
SHPJSdUkXBzxwrfKZnbFNItLw1o0esqWo9tMnhcr/E3Bemtb8zZNzXvsn4Xt37MwGXoYZbvtB+9m
5Ca6qGzgfDI79t5Ax3O6O6PvOEATkjMgKJN6aGSr0i+NoHUYa+QDb6mrQeqTpMeXRXIqJhip+uiq
cot9j4j/g+5W3df7/1j7/6k57uUQABHwR1Qd90XjP92qfU1ah63yfp2R1OVURDASKuqToURXMxfW
iwl4P4mRkUTuPskXyGPlbhHp1uDY4tJpGhZ4Yfnc1K90MusujDdVPq3TlHciHVdLDE+jWDNe/DBa
dUhoJwTnU2yrQ909itJ8qULr2tm/RVpeEiVeIi4mWzSaqkNcCyF+Ma17AC/w8/9eTZh/ZXf/1z+b
cZrvYu+xlfwX8JM5DQ3JdfyzqWWCtMJC4LxkqV6PWIrcwlm5NC9pisqoQ81Ys/bEqu4RdO35PB4M
D7KWOUQLfaQs/4MS408d82+fiKfwVcBltB3rXz4Rh3iYCLAvf7UJxaXv7D0aBBvvWvOYtb+8JV/1
HVGjJDvMtrUBAs5f+m7IY+Wb7Ykm/tFk09Uq5ENhITN18o+i1et0UZs0nUiEOsm8vhAbC15G7O85
bv0e++ZGWTx5GAInqkSyVI5SUNIpomrTamdFb54EzGbN51Tkjy1JD8wdjtqDsKMIzEyROcTlMSLt
EQJ8I4iczAkgIM9b1WojR/Z+Jg5T7yHjijFYWZ/weAXuMO86ggecW5sUa8aMTzFs8SZGKGkkm5EK
rvRAKdXogWfj19Dp//RG/xV3ff8OWMIRtsd40DVt2/uX70BOQgGrh6pbN6mT71zyiNtuJuHRmFCM
l4BbmwGJqBPS6ir9AZJiQ25vgqs640o24/d+UCz4i+9KzAnKt6orf2LiQ7NbgPYxm2Wroq7fFIqh
rOx5h/IqUMQKOhB9N4tplUEI/8SJyA1dMGHYVnqtuuzShJSPpeZoG8z4R2UiYNBJE9RRgyvVdw5d
Fr6IBhB+VeI+oNUOBgvCDmFDn1b3pgrzg6Q1bBB2gbwrWMbw3a3q36PQCI6s+b1xwzrwesqD0L6M
Y2xstZOgmmirYS2Jwxb8wXkebjMjRwhVyDxgmkS1o+qHcmzTdcnXZpOZ9X84h/4skP7tW3/fT9F6
OUz6/0XYkKoeVrAZUd1r+9wZU5Bl1mFql532OZG1Fxj+EBQ2tKsjZrIjoM1db6t1GVH3TS2paHDe
C2dvoTdvJPpks//7ppKO+L+hxf17/2HBSVV49mkBJX3NX09KiVUc3LHZMUEDpVtwKdRW+YU3OFDc
I1LiX50YaDYC0G8WBnzor/HM9iIDuhVky/QrH+dgnuJtrnOuCnnGiPz5P2/8/1+2qX8ZD/y3v9H/
hztXmvZ/ugDuEMS/QApfWSkm5V/GAn/+j7/PBZT4G6x7dppkQN0zA+5Wt7+PBaT8m2m5JltYT4EG
tdQ/pgK2/JvF3IjFKvEolnIdmvn/2rkq9TfLoyCDoG9ZDuY1838yFfjrUIDMF34XmmEJrZPZrXWf
PvzzBd3c9wpFN5frKCRgzJA/m6p9ZJy0aa3/eCuynfjroegCXvRM1wUKcUcp/3uoBXOOhgIs0WuH
LfYtT4BV9dK7uXGCXCCOun3pp0SMijkaALIs7s6zjTd/UeGpdOdhO3m6D6CYtLAIf9n5iMfB9fGz
xx0gtvtLDuxq7VjDYaw5WOulby9WblxlMoprWXvgc2st90NpFm8iPYa6T7cCKm0wVlKd5//9ct85
8oyCW66FfKvLjv5cpIdydJd1WpkYchA17mKCHdedHX72qfHRxk76aLb9l7vAGFjGFsqJY0Z7FhBI
hkfxSugIzorwbnsfRH0ZMheNmZ1hJRvSaauc/GQ3WIPj1nJO7Hp8HuJx2TcuaAptcN5MM109yFPz
icQo8eQC6alR/bZAhg7CTLtbludgXwAiL6CzgzZLxz1zl+wmlHo0s0SeJj6edcdqZwNxXj52DhsC
otestSRF67h4OSbH+0uspxERUkZ+9c0yEI/n3VWJEr/F6JA6vADjsNuarMNgzkkadxcBYEAaz44s
1ZmpuU8KWPk6sXw/ZKmNSFtVh6Kd8x3NL+SWTDwXrWI98MzEynjt6Hueh41p9EQGo9hyK3Zk0zic
nTCcabI6zJfFehhh92pzsp/LxWEdEQHkMoR4MduwOYhNM/jR2aR7PXdkwTBIZpHjZtGwkbQsuooX
uCC4nCnVxr3HLvAlrc597ehnIyT+d6AqSceW6UUjhjds4B+pb+lTNnjDvXWqg4Y6adTj+NSNWf00
ptrZG4B3u3tcShNiI+JBOzAAfK/sTJEOLzALDrb70NQk/Iil3s8TW83qDmmu2Us8mioDZX4a/aa4
dpHvXvt0dq/494fAscd4O7a5OEWOJU5+FRr7jOK2y9X4+Odl6JrjkJTz+R8/lWjLZCOP4mvMcpoI
Wc6vdRoZtBh18s6fsKbVqPYEIvycquTMrrR7ACC89/r+UNgZmlL4kYEZe89dUv1UmcceLs/0xjEr
/2r3Zkoe7cCjl1E3IgJwHwabAFe9eN9tmAx2Xc/vYWP8ThuCFJlIoA6rCBgwmgJIb1Yi6fXbZNVW
yj6T131Jl9Dfex2MoX54iZYsOY/3KAM1EOJDVNhr7IXPRg5sKiEPM1RNT4nGYE6gu8jXcp4ttBt1
S1KobR5GaWK1Jav3ljD5vhXxAg5mJK2IC5JN+rr50+wPPREsZaVRxUbGwNBfT0etw0dnbKZjWCYL
qB/8dctUMGhMD/aUP5fxOK3s3PmYE+QhYQSVx2PFzP71Hu1krCYECNAwsq+2H/ZY+OlIwT88Rr7I
tnEhnoquEetogqRgZkHX2wwR0P0lVb/q0jBcF4M8tXH3oyFNfFNl4zMKmxmaT2TstLdsq2x+rZxk
+jCNiKdeN9z+jb08wj1+KVyr2Upp2TTPxvS8NMY+YQn4njEbYVG1XpqoPyYg8f7p5c/PpS2qhiju
6W0NJQ6lwBohRFE9Qce8wW1hdpYMOZl7YUrAYfKbf+/tTxCz1jaS9gYja5Mt5BpUiKN9chTqcW5v
dU70aWklhykzn1Mjjl9Yt0Kar7qdlVFWT/f4xlaJs3TKHZiwOIg5HFdlVfVnQkjwx8qwO6uF5Ila
7P4kUJSF4Zz+vFiwb6AGTBtmfOlGaofAYw69aVDftI4BY/j2O+yT9JTxv2yE9tzP0punTZMjGvLI
dQwMD6BKPTZPHnu6B3cwcYD2ITEMbT4/2TYFXd3Aogq1f4rcsXk2VXrthjB5WAwXb0o7nMfZ9VcI
iz7VUti7UrPWqRpfbNymxMs1qvacF/3b4FXjJo1S1NxWo0+9m2DEZIe3SjoWqnEqUXPo/mDFnf+R
RTUX36K2BANUeyr7b55tDvtREV0xAl88hzVL3x56dqWn5WLAVwtNJz74wL4urEFfZrY6RwMn/yPd
N63iQv9U3c/0mPrykVEntnALq1ciV3qxf+bC1m9gsIuTnggYMhlmvBX9VO0lkffrPI+xMGa5eYiF
8Ym4IH9JohabOA8NzZkYXlkPvuR6Tn4CdovZGlfVc2W3I7m+/nEIw+ncyN6nWUuLl3bG+60SpX5O
PU1ZOE1fydQAjbeQjYjpZzuyPhgX+yUnk5wkoMXcF2aZPIuIAWJFIe6HuffmpSpaVXV+H2Au6HG0
bzzQY3Kblq461l1nngiMu28E5AfhwNk3XU2M53nmHvRkpt+aqQpym1hUVdrDKfRi9Kms4rZ0AdUn
2/FsKMzvurfmtRk255hkrG0FHfi1mErsyeOdzHT/oagcPHipk67S2SMYDbji36mIVpVtRuHSyHuo
V2ExU4IPQ3Mp7i+LyhDYjiaTFcQFu7rHfSYv0p5Wsraiy6RA1lStX18cjrfCHBBmSTB4XRo5K8ec
f7p26l5MpkjQNy6+X9iXP/+V6Cm/yOQgOGAytrgnOQ/qobHqkDGsrA+jw/Q3hyh0LBq+e4vP7I8d
pvHo20jm3NJ+topihRDG2jAKiZ+XcTAvaVo+dpX7MDV+8uTkIjuw1/nmFnH2iyTKY2hmzlsRM+jt
jHeW7vhRweRdVFr2qxTkzZ5kJOa2g7eaWdEfoEfDlQXjuM2n0t56paOPxHniI+LkJEVUH6sqyYEo
WjTE6EnW+dRB7rWL40JG2zrqAFjPvNsSlAs8r3ViZIy1C/TOCILiwE67g9M48V5N8bLjd4Jqpjvz
WegZllNnipOFiOcsoTtsWkJxd6GXo+0wcD7NXWb/rg5WvRBpFhXXISY24M+Lm2Zv2iKSKzGZIogl
8i+ayeWln9ruQjpqEnI9tmbdHh1HN99ykuNK0u4I0Bi/V275niBI4HtoZ1u+kNXJCJP0kST49JH0
jnaj1FhyZWVo/dMBWTsw0ZvVVwMBSc7PPz8qVHZb0gmSwYLlX5Co8V0m02PHIm6GmfdGvisOYXa6
D6mf+UfQZRUKtPZIzvfwrAZIT0qX8kcuyk1Y1OYXjIVzqFzExv1g78hD9eDSFM2LYZY4yyFCX2Mv
83cNItCj7zGKHHonWVdjlN8aSYo3b5H1o2P7n6apR9nWoCQ2lPOwROWn1eplJ7QeAdtV6vInmYLY
IsxIlvkgRnLbOubEb72fzEfHJtCknbPxyfSyg2MKva5YxFyVBXbSEEV/JMxHnC0B7cjoasLA4uJ9
QKc0U9E+kQAzPqVzV26qyegJZrJQODT+i9NZ7nGpQ04TsKHPXfvjTzBe3shqN+V8yyze4ev9jb1O
TYkq0qqZhd5jRf4kTy7t/J2nuN4xfsXTuLhnuJvw/iEqbcb7PTWm4uKqmdStMp4uf15mYkKoCpyF
oMtsX4z90WBVhdLAWW5thAZ7BqRRKjt7UzNfUl2Mx6gyh62/OGwBzYgjjd3opea+2oRlqS/Cj+OT
n0NmM93ou8nkaCXjNr1mDTEmfgFnofJxEVg2qZhDfeTDTA7FsCNIhoLea53NHFntQZn9D+1Z83WK
SLtYbP9Z9k9lSVnedsrdTW12Il1l/uKXbP24RYij+ep6WrpP7CwAcwNbPcU2c5vYLLq1cMqWx6PT
Rz8x52PI5OqQDz6UA+bTq862I4I0muJbLTtrGxVhC0OuSC5W3H8pbZZXGqIA0vRy8bKovNZOU17L
+0thT1c5oWr9x0/Ffk7uhkQ7aLfqWP5JyG3ZGJcGjZJsHcpTXmq2qsDkQpALrRpPheDIqQjgekcK
LFZ5SozMUDwhB37MyIV5Z49ur/qYT2fAKQpp+dKm0USLlq3bvoq2XSnrLUY0h0uG+qBvY/upKKIt
wSKstpQyQQmi1qvnZvz9nnTLjzbu81vZhDGhbMhavSxp31lH1GBUl+hc5Ea3Y+eFVVsJfk502VPE
R4YmrYHzEeZojaeme2NuthoqK/+o5gX2idVLHKf7sk7mq6et6cpdg8O68OEHVnBWpzla7tQr1itT
p5/a+oWCluFU63Mgor17yIa6QsJVj7uhqzHDyRfSb/A/idG51CO5UAgUwyXImibdOHqwqH8pBdj5
vcxeEQfdzPA5kbV5KJUzrPQM/L/Ohh/anV/0vXUOOcgCk2Q9U4rfRR7vTJWPP1SVi8DW9cI8OMGp
YINL9cLeeIrLHMZMI5fbCHtwY8ATvUZZqMR+8ESy1aFMrq6s3AB2JtpCjxA8M20HtppmSOu+4Cnr
zHhHtAHT2PnGM6WuRZWSXVu7Z+TEZOYl6r0eMwl3kSfZ1mbC8tw0djncep+Ek9MgzRPbtmfiGPVO
LOyKnLEmSVLe7wuhHgWE+CfGAoBHMgCPKWhOwMTxzlgaIDV63uRdX0KHHbL7up4rwlVVkBS2+zgk
9nHoPe+UOjKmNg0/7DQsPhcHlaqtfnFZ8Xt6w3GJ1HSQwz3QnlVp0YOzy6qk3sVenAWlyVZXRMnB
TCxKnToZdsQl5A9t5GMfipzmVXnOnu42vY131nFd5/NmiGfYDX08vzZjhuMHEuPBdBE/qT6pA0c1
476aoAgtn6PT4qgU9lvnqmckfOAIQNLCvYQ5tJg+++rWW4VVhWqtyrEuRsa7tns0tUKsXDSTNH4I
K3qSq3CQTlb7zWuccEWAD4gdCzvPgLShrKJfxjDcaGFUxuK1s6sHwz4XXecd4fllfREkXVyxTHCn
lS6ScD2OLFJlOmzt1rwktcoCNdXmppbqm6nso8UIaEfSfb5qkeitXU7qPaOU1zqc3FOurtIRS+Dk
b7KHG2TUJp7CcGG+zH84vfvqEOQdlHWHPqo3b6E3nqHU4o3KChbfGaBQB0oTZ1VQmajrHY6N8Wyb
vgq6VFOnxfPH8GCF40vV5Ni3AH5D4/az+bcskxDBFDq/2IQ8gtD1MA8RxqwmclHHfSZqxo4qVLy6
xwIEaQ79wIqJC5DZw0Qi1SGqMkxcmPZni2V4IcjxyAMXJe86RiITFHxU6UjmVDo6S2D1KRd9trYS
EPpz+6OzBe/g4vKHz816dgoizXLxXi/5M3h7ueoixNzWxGzErQnd7R76PPdP5KCyFL4n/C3DGWAi
nqq47hgAWOSJlwR35CMrx5zqbgUiH2oAM49A3D8LH/1pV7NMzGSa8y47JNnfX5Sf1MdqbGFqtBt3
Ybgss7riF8hi07n1eer811mQk8ga+pMo6CfPlx/GwIdZaxz5yj9nSzStctEeC5DdGzZJj8kk36QG
054Z2aEo8dGFYjiG9LeM/xvYMkazTUqvIuA0Ne5mbdX/avvkU8wKGKnZvqaAsb3JffGz4Xk0bQGK
tHmeDELq9Zq259OxZyaKLruFmdjvdrEP04Q6Bj1ityoa65BGIt1bvRkF47QntQprmd2xI8q8d5dx
CqzTr77xSmprmwnEM0IWcrbGQz2NT2PTfF8SRANpeovn+tmnuDu3vTqPUcrxYJyyvl5HXn+uGpmt
CPN+tgcNu9v9xP3wS8JNVDkaiDb+PfXRb+JgYhJcxwdpzmh9ZLwfQqSDNCgrj7DDILXgsYZJGLgm
KzXgli8oP1n9ena2kqFIobt2mF1r6zXWznL0RxesrOADdHI2K4ja7xMOSUuHI0ZM6Smy5DWvExJ3
ORXE3BaBUbB685xBr8a+es7mH25pspPLhw48AFe9JvllNyne2sJankcbsElaE8s9hbCBO0I385JU
B9X8IEoKY2jrflVGfI8dPKJ6fmFGIQJhsMiORQrEo26xfzUpRDGUq7P16Zs55tc8/kmIsT7iA/ki
QoToqSLuV5T6S4qgoGsaEg4yJjRt/pHHhJ9zsX3zRH5zUwilg8juIrTeXEf+Tcf+Zxb6w7YjJmRl
GWo3z9mXWJAjVAsqgTTx3pcFCnoyAEWsWDDN6vs4bBsdY8mr74ug1Pysy6QisVi9GELJs5yQI+TE
ghmNC32ms5vAQAlBID04Ywv5uKXax4zRPV/NxNqoTD27MkzW5GPg7EsagDyEP61av4dklqsPreQ7
goFyvaQJH5SLabkkob5xDDto626f13K4cCIQeJpvLTb1cIxhKQ3JnlyTfTVgZ3Fbiwl9OzyFZndp
yjkJNLalle28IhCFVu/YvzOr/t1aj1hZztk0+XsrOtmz/FW7bsEo4a4jme39MBdnq+jBrQzNcBPg
79EWOWKj3JlDA9VtNrmc+nphM6sYxiXJsDI8cyeYBhIjbvS7wuqAX0/QjxBQcSAU894hDzSfNGdN
PEC3yEv8QzlMUg/zEITLgxSNPBW66Tay8X2UEALIrgYCH5P6zHqCVWNKmGi6o9KlA5LHytcXYl+W
56QcZNCPsJtQDH33FfgjM8RsSvg2VzpvlCvMLqikj3RYjd7BGSlI3XJnGJ0K6j4kD8OhcK2m9vtg
XZhI0cTZFu90A2M5VP3OKxq59jWJ1MaI3Xlk0LauMB4FRSiidSJy2iZIr5mO0VfMEsdr8aZZlW7D
FglGjLRNk3a/XeKxA6yci71hA3+K9E+RL/KM08pmnf0N15Rz4CHaJ/6ImdXyl5OfxOu8q8L1dM9Q
9SjajpUaP0JL0KLzr15F5CNtqyL1Vj1tAZpwXE5xRyqb0NC4bOI/IKFiv/cXdN12ucFEBh85yh7E
7G1rnEGrQVRXDVc5zY9JB4JP6e2gR5RFaKN7qV+yHumVy81Clf87zsffGFP6FZcLbpooeR7i4li3
XbQSLkqkiEyLgGJ4a+Z9sTdtTKIOT3VLnNFOdcYcLHCzwz48N+PT7Ivffq++HLR79TR/yaSG4uW4
dtBY/Rkhj3m2jZJ50TIDT5mMZeNN4ML9WZ6ctqgoyIYbcXiHxibDdySJ+qFg8LXyxGRym6jPKSfW
yKVYHWUBvGApAauA7Svv0PrJMcwt2x6IziiNvLaud52TemvL62D4E8pAyHWxG8z6zJzdxIvDiWci
PtlEeBccf7YCJ/F3asm6AEY++W8SQMxQpEg9ZQpKMS83KlWfbKnbdVzFn5gIIX0l3V51g3/s/QLA
B8PhOIV53TcMc/tUjoBZxpt2OwhcrVwVTL/2JA7k64F2D4N0JjnNp9TbYnsDL2u6L3wVHZOPvooK
dy0WgyMns8mfagvUMEO4N+P+WoZZz0M9VOmjNda0ICoV27//ZASI9kECPG+ZkCw+5QeIZQJZZLfu
FjLIlsHqdjI0/GujEPuWWXyilWefE0oYPG537if84V5bHKEtg3McLS4BOX7T0Wg+Nhb5k162E42t
vtUF0tVZMraMzKH9ZtDIXBcSYGKnA8cyjeZRLf188WdxmIaoulDDRicZN1WQdi1sSFmvUCH9YFMT
riWYFWE7eP7D+AfenRtSFVAKInnr5/I0R+MRb0L7MRbWzyov3IN//9AZf5F7K30o+c+xP8eHuZsY
eHR1fHPCdJMI881OG/dMDGaHTPILnnomk03LYHbtRHTYeo7WenI+i2zeLT1T8b6HFV5hJFu3UAKH
Rj4kzJKgAeunBPcScroO4nRnR+xbmHAyhRI7cf+zutmHFRifM4vMd7Lo+qPKN56dOGsat3sogMTr
nXH5Om5xiKhaTlhATnFjI0OtyE67sxcC/AZr+lYZDGz8MZJIpDbRJZYy+U0YJDKNed73JhFeFjPe
IMRzespdzWVjTWBllrF76UbTWo3lo0vK6yVJ/eKEs2VvI7bZGaXAbEfrtXIGd9xQEl/6MAbx5MaY
/1OGKobCKqvU9JbGNG05AvETomuP/tbTW8pL+94Z0bBmYXn00LoiOLwsZjOxZvMhjGG9DBar3KBu
2PLrhnVpa/faMeW+qoLmMpv4SLo2JNP8dagXzQx85BwNHZAvscVax3RR9XrLp2sypk7nwToKEgda
eQ/qKvxPqZWxG90Ue1bfQPaEj6y6Bcyi4qO0SxJMkMDvJEryZ5d88mdrZlU4J+R//vlhZaJpTVNk
xlRNde/a99Ke+m3ybvRwW3c2PhOWmSQUq/eMYdAUMrJ1y/wSYxqpHfngOayGQmz22rp4+eAcTTGS
9bK4LZbWrS2G+RgZnHNel1vrzuMWxQqZH+wCtVUFACiT5XNF+tdldFmPMTpmQYG4JMSFRMb5wSGb
gCwLssS7ypLnn0tMIkaTAPHxmLwK28JCGE3xW6nVTpLydc6T4oJwvDg6fI6BiwfvYjOojfNFETmY
4pOz6vJmIbO0CDQ6VG1KIgB6ZLq+HnBHOYPNb9zn2JqgOlgmTFMFy3Pp2UwucDAzmgjkqvCMkuRB
KU1/rRuYfyl0W2au3knc1SjpPXy8Yrm+w3j2TkDP8LS0gpphZGEYZSD6J2Kqa5ksV52N9YNHFc5S
71bWZX5Kh5Hu0U+MnScq8JLlROTxaLBCoCZ+nKYpfjQj9OC6cjeyjpIV67CNaU36w43nx4TGmGO4
dY+mAfmQB2ErXJLWIFMN41uPZW9lGPKaFPl3EszuanDi5uwmA20qgJaMXB9p/9AbLKQFz4HzM60i
YARjO7/EHcrQwcFwZTjpcoV7zvZbvHWVY9FMEvDU14T79DFjzeloT10ObAtAfHf1+ewvLrTuVWnV
cPna8rSMDcSigTApK+ayqmv72Y/iCd14E7hLFe5FlrOo8b5LluJICo8dO5SCP2qFlVmsCEwgAgMT
6DbBotaouT4NphwPPMmcqjPDWJXIo67Ca5vYetOa6BmmKDvg1SXS0DPqbVi9ZiRDB13CrmZi3/uE
2f9QNgiznKJC/S+InZ1KgKe9vkaEV2zixZ63jZOlDxit4P+WkMSaoTz4S/Ww+PM2M90fuBRBoY2T
Ws/GdlpYW3vj8BU1ZYGUQ4f7yiIJvZ/8AoXlzGeLzXSXU7Gt55YNcc6cYVzm/sS3Fet2y3KRDn41
VfF0Xlz/f5F0XsuNI1kQ/SJEwJtXgqCnRPmWXhBSmwIKpuBRwNfv4ezDdozZaUPC3LqZeZJzcN9/
qYU3G5u3gIoYRcPl0pGosrDUe6T4TDpr/bsEl0sqrowOwrEc2AetcODCQ6RTDpXTz5IGJ6JhX0bt
bSrTCB/gGKjH0QV46S+ENYGvD4tBFWFIDddAR0gdPjZNGO4pEOUQX3xHDZdoi+sjGXv7oWYHtAmJ
ysbd/Tu2QyKEUkZnkqoUbaeVZiauhyTbzMidD6JTUUItINeWPwEyGmigXwKqDYvc/+DNJzdTz0sp
7JZ9qjkZToVBKUnWEUKNvK2fF+dg8d+CpiEgN9mPNQ9xEA5iny3uELe2PrQzPoXgvkmcokw/Dqy6
UaLifBXTjlQfJzYs3qYqPtbyUbH43s4+wkIhjVOP73xLEvc48br5JyJAvzPa4uTG0jKX3WR320i7
DgWhC3y+xFz5OQn0V1hJcEuYFQdd5U/MYaSv55YRq/OsgAD6XOysugIWZPugRAtxmyuunVQ34Lao
731yVnSdIGV3gpSE/3gBs+2lcN2bDganyRrZwCryh7K0eC15VMGwKy+YGtQ29JbwKkenvMAlqJKp
loANMuT8tbH3FetIeo1CInXiV4YNECO/CT8M0/G2ISKK4oZI57fetxVCRp5tN84LehQCj54ZGl6z
bWUFDGNTTbFxy5fO+bC08z80SODcSbMj5og3tkrrkfABPjvPvbmBz9xn1/fzqW/t/vtBVXiQF+qn
zktOBBqjar/JxsneofBdadaBj9pmf31uHRY/WX0IIuoczQrsX6E/y3E522GzxIr9aGJE1nKTCnMu
x4F01uN1HmvsrryE5cilF/b3LRkNczt4FT8B+Z6d4Wt8nX3nM3ZiNhKZmuK2z+iXMmE7N9Hw5M3Q
htE80gP5JjPiwUvIYHVvJB2+WuEMJ6fB/uDX+tT/zrQdnAXDXUJ8mlRMmocHFdWXernbe3sHaGM1
Wf9vb65FWpNyGb/agH4dxQF3gzA+nuR97cAu40gc4bJiBOd0hP9oiYbgxivkv3G3OOZRORocLyb6
ykc0n05DGchKg/o4ZRmPacAxOxwDKpuvfHvUhQejx5u4cW8Kj+QUNK9uVXm/ZM0z3eue/MHnTKxS
cJyF1SbaJtphSmFtWFcVFw5WzGD+SgyVz8BR84SWoj8JnydOr+qdY4w3mqkMfEJgdHzCcOvKbmSG
hJPhzb14tDPtfu/Z5vzLg+Lc9iS2vdTZjSxsXwlhtnz/bkv5VGO/WF+5R4+9Uubbcu97I1O85600
P9uUxZn0FdLAkkFqD+gQgheCj9r2dsR1yk27Nl9ypjfF952bdf8B0aaLPWuCP2ZLWMWMXEm3rP5D
0bMLq0pa4MbJTyownE1bsZA2v7p7O0pNKimeZMkD9n4cqAt6J8YJ0FaJtOvev0Vjyk6Zqsyn0nRg
T4n1TfANbHTtWxdfdUZSBJT7MICBs2pp2GVKCC8KLSFWmJ8ZdKYKY5v14k3IqBN3+nbWwXxGGNXn
//5qRD/dVZHx4waNfxqx/AMOwNIxkZWeeLCmpUs4Y9C7dWRSrhiMbFKzngP/KRuy+5ZtO1SAPDj7
5O/hkkJAjZwSnzHNkhUVVM/RUF0KmsZORrj+dQLf3s1Bui8qW1yIefVH18jfaBHPdqa0KkptQEGw
JU1tz/kNEycejf7Z4ZPGSBg9ZtxTezl8RHq0tzn5q5jeu5IUBxvWEe8ARzeJgYBwUUs8+tHgBQDi
0KC6jPD6dJ5m5fxavPxYWggBi6Q4DGHZf62FgNeLy8TnyLGrBe4FGdQtpUh0zrtdjd2ig141sXhj
D8+Dv7hYBAfw6g+b0cMOMVsm+fYQKCCO5FeREqwZ2+hgBlwl5gAQAzvWJbBHfXZNxfggTV5b4TKA
i9iiWo67ctRVbPaG2pHaP/qZJHKp4L+O9ULRXfa5UGl2IJpkwrCw3ifG6F0TyBfDmIGjBvdrEqdU
bFJG++DaH5Vl2y/k14oqbeMmz76VU/AXbdUf9Bz8LavGYWwDw2mEuyKYjUOt5vfFH8rTlPNLz5Vq
j11VOvEQ9EdJa9g6P3kTeA3aWtge5vUxL89BSUZxcJuApF5KkVnH6NZx121mX/328fhwTTOL8WGC
5DYHqG7aMY/B5F6n3xEHa8SoE5alOnEaFjNDyB93XBboCCzC7hAWdBsnEBiqI+pzfIcHgGxOPpqf
Rz59gvwbiuKw+um2saOKI4OPhQvywaj3gDyKoa0fWMxueB4+ynxcNrpZyMtrSYF8/VSPM2htNwA5
JjOo6Jlm1eBEGOrl5G5WVY8PeVvcxFKKXWDmfK8RX53dlHuvWe8OxxT6atfs0Ka/eV2dSLk5cRYZ
tLCN/Pek3fe6yv55De8mj4E/683uwXGDv8G8Fo/mm89jfrO0vGTrjPUJITFWUzS2HqQ6LABUp5zM
Y8i2SPv9fFlDlh1gRA5WdUhzyi/drr3WLnV8sziFDjcy4V1BJuUMO2lL1bF5Xk1tXHhCcxqho+5z
cS3zlY+IFkceaSIT62XS1cWFrrD3repb+UN4Zv09Jwi9Z9vkGd2RH0NUm//pPp2OQ06ToTRAkUxA
bMwMdm8xuSwF0hG4useEX6KrEyOm1NnQ5AzLWRMsiaLdQMgG/EQy4pmODcpat9KbtrBD6MsQ2XOz
Km/Xrv6tHlx5adH9bMUDp7PchhfGxLdiFXFkhVnSpgQeqL6GvI9uX06TcxmztxExdYKCs5cafcbP
dLltyuA5JDG6HcP5vezZMyHO9M+N4gnsOQhRYRRew6H8zFeTjEoYJtBAio9x4JPtR5h4pbiZ9keR
OeExNzomfsxzVUQPBTAcEkPARBbH3HL+CY56LZw9ucuBr+2+hx76R+g8XUKfaZPgQIS8QKdRrpRi
pTZ3ScgXZHA/bTrJL4h3rtNli7ZE2rglACo9XmT0dR+EpEAjMPXJASCwdenUioe5f6HY+903K+42
Z5j2Db1vkUc7JGWzM0Pm9C7S6ZfHILvl8NuzYKV0iv8ZcT1STrQ8WLhQmQpbXCoGNNYVrU4H/+Z+
AKhvze229rUZp61fPYST/65k8WHMM1UYiGgNrwfyd1HiuY7ClUsNcL6GZ8xcH9J5E62IDhIkD2cK
jFvS35eVKx6KCnyWKwXrHAC6jYsm5pGEqNwOh2OEP7E0nB2HdTI/rQvBdGC4FgaxViLQCJ9i2SDj
Sxap+Kz++4Eb1btmKvzr6KHald7cnbrgSPt03xUPQ29tVCA9Ks19C5+P+x7092h76T3YYyEoxGof
MYw5J9wkw7GwEduQ/09KDm+pL+VDM3SnUTYPTRYeQnMCaF5n11Jii+FMCBKJh1r/GdV+0vRttl9t
fD7RMiR+0Qz7SEaUpW58nhy8hHKb3ag65QbdY20VHntHRw+kaP+MYXfzWhtMYo2KK2TB405iDett
Yp8MWkRYa83p/MlboKcsLZiswGVEKOkd1r3c+SkacwH+aROJMotnm11yRn+7XQqqjqvpg3QXE2We
sUzL8jP+wjDOGTt69eQT+S2CrufBZH+tkQvqdZmvlLxxHGpbniVhPl0DxK18tDbTGqGJtgxtBk+G
3STEiydGaPhyNTBUzfvuHnZlpkhPeWiBkvpllbb7GDrqWUn1kKIcCzn+0Y5FTpoaGg/G19IpBhsz
/aFIdkhwpYIqoIqMkeGv13cHFVbOI6eNHU2GtMtELTwkE8Z4nd9Mp/euZlmjPwd3G4g0eISNjL5L
b1BiWdNSW/aHAMaKORi0IRQNEknNtRrwTk9yx/SwT88bq7Kdc/Zi9LCychrna8PYHsu0yg7cDZRb
aMYOWYXLrV+C09gD5M6Cqk9QlOqNv+RUdcm2j4tBsXUmDM/Pp160J2wGF2T2xnxiL5zv+8Gnl0jc
/TKAxpI2O9QO6/8VmAj11pRRNoW9XxrOYyhxQOcNQ276oAQvXCv4jXbATO6J0+Q4ZTINrAsEz5XO
L+Wllry0yiKEF2/NgI4Wnx0mbmpoDsc5NRHeXNJ7KHDPK9lpm9xWLFaNFDdkPM4xFCQjObT/uprx
rDzSROvxHK6AcTrVp81AGU+W26O+7grbIgnmJYwRzdas2GZ6mU/qwlgqtgRgpcyJYg5dnbUQFK2B
mNtkqfHs4hQ/cTynv8BbdTw6+WPmIsyE2qBLJUvLvd1ggzHv8qJQ8sOyILS4AWLAcP/dDdUxjPhX
pUsNhK7S7WA7VEEb4jtaR8IUlokGm070oY3qT4UST7tbzzAWzlAHOYDkhTHHKWimS4ifK16t0eLj
FxEPF86BXRB5D5W7IPP3PLdDeawUG6RaW4+9jYwV+aT+ue3v4uBkAbcjsMHWJQuMrx5jFrrZwHM0
y34FaXGj/+plMnCR2umX6fsF29EJuGubOa9NvcZMRvNuvZ/xSUIbOyxCvw0zs/bDjP5rd5DO6YcU
ornlTOX406R1pS7wKnGbmJHuTqJUzkuw1ubB4TrkSUtSvCQgp4OeBfqy/vKdmWmJDZXseQzWzE89
e5cYS+uWETfY8pbeB+H6UXduGKN3LTAgbrY+Txjm2VMOOpG2/elTprxxjQ5yVz0396p7dr1z+T34
AyUTUf3bYEo202zcT7lFjYJtsxJhLA64m7ZEWG55hvctKnpAFgw5YhDdG+XgqCsdWbcgtfDgU9+Y
aQgSJuXcLzJCf+mWYWu3RbQd1kDcYFeRiPQAdPf0SHFrA7OrGpiLOLJoto5TWz7laU2orq6/CsS8
zSJDVt2uKw/Crt+6YO6va4RQQJjghGkeQ+RwXI0mTWxTPvvhT9Pb5EhzFNHyq1sWjNXgeg4IE7wt
WBxwaue1MwQgB+fgnUsC8r/K0n3b4j0YsVPBKFjwCaoeAH9u/1ttekmnlKWKzXy7U60PqxHqFFy2
ZmdiAt8tOoQE0iE3l3t/oZJKslqXpd/vgxkwvqZ5p69vVqw8/4XMATVbY0batMW4ZXg1uVL31wpM
ICGbzPvZfdVDLki0exebJwkBDRT+lTaVVmLw1iZ0XZIdcB+iko6AJj/4Yr3JoMcraDL4dLjV+5KB
GrP4fpyqd/Bxb4yj4hDh8omLxf0nanbkpT3d0zDb1aEvQK6K21Ta3ytC+G6NVlSdhqatDICwXXtX
B7DijvhbvQVy9caG2tiMUwOuPCycQxDKFx0V3jZPTUK+9ZBtVLnKB1L+Z8d0AC309eNozLd1VV+q
Kdgxl6xjoC3Mg8jYyMH18NIA7yML1P1wJkL/kpFcOhH2sfepIqSAG5M+mGzw2O8j4SkPEJQFkWtZ
pLhkECcm2BmP7IkAX8royWJMtqIeu/GIVF7yQOcdjZdzlbiHmb1OPcvJC2al4wiZ5WBns0Enrytj
z3P67X8126xI/HNpz79c1wBt7NGQtq7eyVPezzrA6Qjq8G3Fu/LahLycxCqYycczOCKTPJf7AW8A
oojrPazByoxpRY+j97ceOfwswNM9wY4yWDZCT85juJlN/0XmAezutZv3bWe9WqxRd9PA0apG8gw7
5wkqhoYeIMDG50YVz04NnNqqn9xBWxeYcjFcQTDy3YJhx8/Vzct2NYXNT3UGqhN/S9xIAh2WOjH2
MeCs67Zy3GiXjyZ5mqq0H7qhSgKbXVNbes6l/eVZGAXyMgjOxK9+z4VJ28RIaxhO6mznGsZPZ/GT
dIodQWGnazL4FZ1x7D1qRFjDbty9CTUnVsu7FdKjCoeyikOrO5AsG58a4kMch+CeCIAXQ8rLgyww
72+fOu7FgwjShf6l5yQfm9lAzK3OX50pA9LtirelE2zSQvGnGo69/G2bKCChrL9rcGLLOHO6W5h6
3DT8VWTep2V5RKXCzASv+a6Ngu3ewhGloEAEXg4gt0rR4hKgZswKKWLo90PG7Vdh+7gMnUhk2Ipt
1vK4HNtA481GGfGzGwXZyNqW/LFd/o9pNTEEZ8ZDOs4/etElb5cgMQfx28+9YG9heN2sQ5RtlS/h
QzwEmvg7p6hrJZgP8VkrGlZhMaTeqbxbJKC9QIfi+2hVYkjw33k1b5jBKaBzhrNc6Pn2upZanGg4
hLRkR1IncHUuM7NRZTiv8zJzNmEJBkQKZEuvXx1zJcVSpxGXd0hxff2Mi/CjNUuIKb5J2wgls9vv
RXfsq83oFbM/Pu+OanZOOMltaBt9RujdYAPAgNM47V4BCWrbi9dWaTJl4GrK7jahfN7NgDfck4+m
Jm1oj8M/U5cJ8M+wUiGkEQ4k2A7mf+n0DjmTRqX1rNrxC4hqSvI8P82anBCoUvjrbfDPkulhatSH
z87CW7GbrPiKyQfSWhwvRFLQy/2/BSXb48rLy0Kbl8sJwatJyBud5gKQhiGQeVER93ULS9vmbuGa
3xF9ew+WZafL+VS3rPH4cHG3OIcOOk1sz3htehWdhGMleo2oINdNsmJcSGTOpyr4M/v3sbn+IZlw
azz55svuT5817Vbb+PjmHMC8HBu64nS+R2+zD12vjouLnNA8FcH0xx79ManQomzxhTX2sYUOFPct
KMSpGlocuNhvqs57z3gKOOAad6HVfwQTG44S0cUPc1wBEtPXTEyRrI2Ma9sBI48lhBsrrPDdURkP
zOXF6xUVFSgvW7qbh/28clgcLXA6P4MD2gX+yw+nWxblQ4XVBjc8xgOWXHcFxQmnOIieC5RbcB/D
LQiNl/s3skJMOa/O9DL8G6tu2HFQZ32x4Mn1m5hjNYxVyfjo9bm1L7zirBHWYjNn6Kpnvqe0fgpM
2BZkQ8ShWBHeUo2Hvwi5D7xnJEmdfPrrhLW9VedBlNGmmX6zYGfnsHjqUC17kYEkInPwMIcN0IQh
P6cLWxWvsJOO7A+vMkIdEFXx+E5bYS2wi1bOL6hR/xy/Pw4j4FZW1hcW2jhRAqQTtMNrtNbc5N4V
gOC7Whn4I5YYev6ovDXclcJNAjcDVT3hZ7DQDFqNGu64DyFKjvCG/dAbx7rnhezITCdtD+C0KbJ/
HPzYiOCh2UAupZCik99mXb2M4Kje0FOaDY1QhuG9kpu8FSgTuzJqO942+UPmDM3nIs8bBn++UG2v
OOaKrRrygNZorGWghfeO16WbKPL+OEHHbHYHSrG9c/lHOSo0Zu4tvDsrrmHZKBU8mqareSFwjXLE
/GkcNlJjZAB3sV8IjO6qjvTwyKPabUIXPu1K2E7SOc2wshw6HwuwM87y7Kpp3Mspu+IBpLTTG2Bn
6OGSBwSfxEtNQfjBR5jdZUbDZoYLeJlwHLSYxEaIY3G16D8c/2aKK9nBFvV8XKEBM7Jw8CgrxTPM
md8dwwbS1lnLoTW45eF4xvkonEdV5Z/1GC4b28woSFtxIYqs7mJVKba41dUZ0hBRa6TtyRw41y10
irlR+Gg6+mXw+O3iuv0iB3sMFAPAFFKyUBnp1TYbsckFj2G7YtknfQwkekwRJtjwb3AOtQQ76egM
lze2rJ+OY1AXxJnerDDDCUwT4GMAKtt9exm43loWzoQSM3cbOPY78F3W/gYMLaTJfzB081M3hA4C
gOsdmIXC/KzgS+77ev6Tt6mNfSE6ZtWAuQf+XVC4XKrd68JDeXK9ETMwzvqiiAB/Vx6zTRAe2fe6
sRNRzJEuTxpJ7lLn4jNcqQdb5ya/EankfKWOULBRASNDYpsZyo3pizmBGR2NRXjEh/nFMi6OSpft
Q+GcndI2N21f8BFBM9u0wjwSI+PPbWS8oNL8pTN5A9Tk+3BjP7PkwdlWDOtO+MYbc+gmy1iOAuDE
iWkan76HRzoMU8A0+TVLWzpHlf9qQz+lWLB+4u7oz75Jz4dX0Y02uJCtwvVarusfh6qNwLonjyh/
L8sPOPTfBhS3r0xQn1S1AVJwbVG8MxoqNkbMArOjiM7219lireUH/d7k9H/P1fQAyGlFvPOwU7YQ
SYdmvNEw4JbQGHHVBA8REtkDPNnT4mB/Nxr3RfXmO3BRCirmqj2ZoLZRq8hpcTIioKo/w/Kr5ZP4
1aYeh5+gI8HdZThtG/fNLB8L4Ve7vOTUz3CZwxLT7qNLT+/c2iDX0mg/V1DPwhzwSzmMVGYaTZ7U
gXX0BhrQHYvpBXz9vvKsS73icDBKCMWkA+fE0C2VqSOrQjcXap9LhiqmpZOd8o1pMRwH7sxn7Axk
d8Kcq3kME+mxZfA9mhMHrEmOINw3sRFo/bnbFXo5iIkzgRURMLT7H6dxH8yCZrKi4cSRrZ3gNUW7
0eyXOxnKdxwc9w9vGQ6eST1Aa8DPLrJivuBCfa4Ihp0HaR3cFY+mk0VPwz3Kx3ATbDj7mcfKtX7c
ZlI71vkSEqFvv7m5dVVIfiB1eYLxCvLyCk+p3A9N4V0pj32dR5ZveTHf+spqH0aWA2sRULDsVb9T
tIJNFwVNwkfoEn7AUGxr4R3KEnOenQnIFu0fXkPEUcHd3+e8Ns7hhMQzOFBEEOzrYUPPYo14oN3l
4IR8oDD89120MCpbDmwoi38epQaXNW57Xa7zufN+LaHPoqngtk/NSEJwsOkyTNnX3fU0AgsfluP/
dUNfMG40uMxImY+BdJIeDywbS0aN9UE0HrWLC8qOXfcHa11odxktsRvW9p8jui9nVmSErPU7N+Wy
Te9XD6hHb2dP4pMli3HyDd/YKhfPakiyfQtPrt52Ic8uI2ge0o79n6fqZGwC9zp+VZHbn9g3k4EW
TctFOQV7ImVZ3Luch/MuVUdNeCrxkcRrEXAI5z/Ys+B4KmsVJp52T4GKPiKin3leYaPM2vNSBdT9
hTNK0fIYIayw/TeKawRVmk0aB+Eq/JzyML244b42i2V3X+R0hsPJ9BmXWLoViJ9312GdCKyHDzkB
CFnwS4ea1XZRkEgg7r1tZHbIyggtVfjRrtIUWAFz3IjWnE468EjhArHegDcA5Qv3epQ9zZREemfH
AyXatKCtW/UQWQRqwWjgFfPMpPGWE5M118RICWKmjXPncDiPujQpcN1vHZYJ2EnQwTUsp2lG9zGF
795WYR/S9qvQpfsUGMtziQV6iwd9IrWzzQrvpUyzL3Ng6dv7lI+LmQmtsU6h6f5urfVP5FqAz8G/
eT84A0K2iM66D4ciFpgmj2m9vMAlvT/fj3CEUT9a51xWeNMAbseznDCHswQ4rABUNyoanWSlIgFc
gryQhNqCXEZvW4Pb2LQ++2oVnury33/OT1fb9ZWNOlhsM4idtgQ+JrOFgyaexGgcvwNfnUHmsvfA
vRx3WY5K4CoCdFx1LmdcYvqclmV6XQEL1BE+ReYOfXUKc4/99Q3ArJ/YOSckH2y6Ec1IUIaVx6I0
33THvTRZ3EGqoF9ZoAoXJ3ZxtILga2Ce646VvQaJXxq/Ss91T0y6BKhb3kSm48G5smcP0b01SGIZ
f9KwNsj8OCOe6wBPWbTmGLUnytMwMrmFxcLTBw/I0qSYzENXTpg13fEP3Bs/0XnwvmJx8aZMg290
njHmslNFsduWOJFbKCtvtuVRdju0G4UolPQTW/uOqP+WbAp02ZLZ3s1wg7Js4uj3Sr7P5Ekn/cRS
xvzhB9lj9J/1N0NO9zhqETaSO6co3vtCvmLMw56jJKQ59PS4kkROdGmKuMws8C0iPKcq/M00jaF2
bTjgVT03UkdaoQvLmzRyeQ7zn5oV37bGlbltRW1fcfCj0Mpjare/Jb6ZR5YfIwtPDu0BloHRKjTg
x0o9cBEza+Uj/pWJ9Vve0oqIcIspOAenknYfnVp3Xj578WJZKT4TPHJ2K1yO4L3amdg2glF8o//R
A+jWxFFWzfJnZHGXCVxuOjS/UbEg6t39RNVoLodGuNdOEfBohqQpcQBmYTntA83kHFakkus39g/u
RTTa3M5GOcZF1TwSRc92CKdvBNbpHjNakXhr+8rjxd2MHEC3dfAZ2kiqGYeFg+U+4pdKH7D2rEqv
+J6YuCKyq+5KS4kdaZAbXEqxo+/ElPwIwQ2YI7L7jD3XqTHnd/SohUonZW2s2xShnRXwDH4yoxKy
d84WsUIaB7x2Nyv3PBp1giBKtyigkJFSD4Y++J2eopx+QfxInfS9RkU+zEEd5xPW7twMVu6FotiN
BU2AinMAQXxJDHpP7p21B0o9CySoAEVJL6NhEBZKGbgiopY4X06iI3Eg8uqvniUh3SU6LG5eX1ev
/MpdzPR0MMwnGwFpMRt9Ka309zisGB9vDYUTV+B4mDHt8OCmItgOHpGvfDVuk5WtR62aTySjhfXu
P53hRq68EgsIuXHN6QTSptovOcWpFlYwKBpnc3yyWig4QJzhT4s7lVOm9VZlhKTzqcfojGNwLard
6rMDVoLNdtse+5TGBt5PQ5zlo5swxntcUBo00OjJM4cEVuINJ/R3f16tM07XyrQzFmjI2mhMAO5r
3P9tIcJTp5zpsZ3pP6uz8bgYfL8gNbvb2M3HJdXeGeYmtWL1exFa/pmBYpuVtQ/7drEBK/VLko+Y
MGUm9KUGjIJip3jFT09QI4wTVQ3GCa4NArNK1dYZMf/RsNBy7bHbSTsqqPHvHlfFc8Km42GnJ5g4
GSvRM5vQ20KK5aCXbIxXe+0PfROyssgifegXNmj341kyIR3Fw2hW2PIcDNVq/McIvp6Jo5pnUiY/
hSWLHd0WKDglIb44ZBG1NbvOOKM3oWBHoCYg4nz5QxOcMXb+ztPF42Dm0VA6rOGelgI63D2iXv2w
AtaSZAwtN/Ue+zw4fRNmL44Toeqh5NTtWE27nyxyFibb4KSpRh+PMFBaQpjkZ+nH+N0GlFDy3BvC
8lVXlfOcu91B2rn4WGphXwpFZuq/v007i0KzqFEoDvxbj6MmExWE3oHHDjZrQ12zZvI2JFamc+74
pwxn3GnMwqthAHa2FOeCSqUUPKfOdiJUfF1r49vInH/wL2AIe0fHSulkTNUvjXFsUy79d264+ZbF
IC/fyV+AmVriYWCBcrI7ji32OoJkbPbtMJhvAUpnXK3OKe15kGKUI9cPUNNV51J4NNdaOLKWZZni
hgGK4JtFRWSQR6AdMaCNuVpwEPrbifaHp5rClkdzpN1aW8ZZt+VroZBABpcE1BjwrNa0A7uFcSXk
FXBCOq9TObyHAWI+UpuPBKJmjEcVRO9rG00Uv2ZE9cals089Z+xF1xRWkGANYQ+yYKjFg23SlC2/
AH/2j6aiBmGQ/lvRfuTh55KJXRW+CvYSK7uRoGZCUATwOCi6/pPoqssUhNe+yw+ule8a9alVdTAn
ej3N6sw8shdYctvwdU7pHZagmxFB4pYkVc88GPBt5gU4mRvK2b7Sc1xV0K0wR8x9BHddvjWYAFYd
bv0MT4h9Gnj2mlb0aiHx9SPUAN0eNd0yBUTeSXekv9EI9IfVL5uxH+iBEe8p1dcTlilxNNYAp3Z+
ssoHa6DbGME1aIlFVigWenDO/USiAKsAC6hLTYZNrWJb8SeypR+H7QdM8U0LgAOj+anFxK31lu2S
I/E7NbSd/ISDm7S2cWhrjoDInwZIK2v5NOh6bkSIrNQftEfFra927I8Ps7myKOw+M487ccnoUK1e
K99GIEaXGDlCYZ4z4aiM8C7qrr80UXTm6EEs49to/We++603BMnkftCIdTLbAW78SH5quSHYA7Eb
3iwD17Mr+DM/Gu9C2i+jePO8eg8XK6EbIzV+Gqh7B6IHdf5hL78EeJ9AUOjVcowwOC+0aP2cqZz2
oltkQkUb+fCvIqqJyxkMQrx0M64qeh4Bvs+twqz5E4QvZQusgWBOuu0n+F2R8RZYuLeovGpeKcpI
SvkVom24Bd3PA96GNYw53gs8VXiPo5ZOZtXsVtYhZcjxYjzxHcfD1HDkBj3bdVuQNDEKxAfgwM2E
fdswu/3g4CSob6g5JLYfsNfuCrLxTEDa/CTnFrt3OxiTXhS9NMQnmupssUqDL4GexOo9w/cxb2p/
TlrnQuiLchZitootCILskOTqsXKrq16/oOjiQqR9B5O7psGaj3H1d0bVHGXgnTS7sDsalV7ImAXY
FYPlfgXIsGJBX9sylv3vlFVLxGt4ql9Kl68HW2CF289N90HRfeHgSEiV7TKdvjX2tJ9AeQ3zxgBG
bbv+DmjZan27SM8N+9Bi/Zsr/2xbJfzuK4q+sXiYJKqtTQEXbGHue34vy/wyogCFtOe4zX1lFxeh
oPSA0vg6vWSw0KQD9YMdcuG7uyY7NfmZlNnBd5i/9C9c5wfB9A88g1nHOSosG5P/I9qXwvoevHU/
VM8mS94ierWHv72X/3G4Zmv52yPIZDYnYG8eRzR/+G7MszHTOsejZuSj8l84/G5BYcTlVeMoUQBm
IHZtLIIjKIxoC8eOC85MH+oWLMIl51oq/ADxXu5ngm1CJgYZUzt6Gvvxs6w5Gd1Ltpz5sMzL0cnf
h/I3ju8NCV8TQThvHs3q2sA4557bZPb/ODqPJVmtLYh+ERF4My2gCsq7vm0mRFu893y9FhrohV6E
rtRdBedsk7mSrX4MShggArEPpfbRFs8czYqgdZC6LlnzD3wYSPrhLGp7EYlqUFzNstpJ2cyq5VQL
e14QO02PWCDsQZ7s/KlCe1/mxh1icpAyyW7Jkc6g0HtA2B11SlHsv61r8DA9CmwoUW+K2qkNdmyS
kbzu0yndGyjhc4v7rmUMxs8WYZausVjGAxLTT2SocdydRiQIORB/VtrDQoyRcET9tyuIJpN7xLPM
+upXORPsbJcjcyjwVUp8H56J7DPhWBQwGvcytvXWSxoLgvj3ug7shve66/+R5ONa4+xIzEWNnoAy
SnY0wog3HQydW5abThctnpa84kWu1W6jMDOf+no3ygTf9nRSBViP5jdmG2ExlA2tcw+91iyBEI6p
I2oHAXt1BVNvSkm3V09jY2wUOmfSHRFXYIgD0DuSOTxi5kT4nJ6Bl+yN/tIEvHRZdDJqX0iPHW5a
eb7A5cGrQPgaFeSQuA00JK3ZdxnDRDm2y062S4s44pyNMLmvTOh6IJq4Kjngt+1AZgNC0SJ1i18q
IFtnG0As1IbrnRUP3zcxYKJxoMaBvLUqbKBuBRAlAI4gWazH7l5E5S0G+8dNbY8xSgIF+VV66SdO
kqDdU+baFo6YUGkYVdKUsFidCVO8kdVxw828E2lukCAg1G8gnl0qhK2ISRwNvVJoManDCB3o7/Ok
kDhAbc+2HlLSpoxueUM/OwSuisw0QZotU19hmGDf0NlN/CtNzxU9kaDLZrnGBmRbANNrG6o/w+VJ
m1gyVUhKM+lbDPjvFK+1RJx4BaW5xTXSYfit2YHiW0+CiXbiBtRnoxMJKXFuFdENhgFNibOEwTZr
AxsRiCMWqwaG+cXMzL7cwEXZtKoEN0UAi/WzehMwhp9KpfVN1M5dKvkm8pFRehVxySzyYQgfgpHY
QlPhxNdPlvnI4w63dru7r+Zwfb42BXeDIrxAkmArxSVibpCEjVy1y6rL2ke55iZqdGrWrdYqs+pH
b0Lrg2RvBLpXxqhA8twDQrJhRL9rAHalqZpvWJiEWb+nR7YT+ZRjO6Al5iu+KFetPInr6j4B07Bl
k0ELrt0GjvGJl3pu9yxt+7zFE5U5glyiUiGJXaZBk9GbJfG6hX4VhTfEWgZW6L7Y1bOfFezHAMey
/2cC9gy7c19/B+23Mr7GDfO7F2MSH4jVtlHI7oW2vYsCpy8xw0fzlzpb/H+vsf60ATE5r2k5NFip
xmejf42E3Oklsw/xnvE7qrypUcs8/SAv5UPSrsW4H1smzlp+aJULmrmVRuXmwbWpkptJEGkZHMhW
cyF+OUVUHdPA2FHa7wuyIDTxLdZ/Yl21OxIobmZ71tdQDsNCvTbB+hxtU673icRbw4olnWt+XIr9
vvYUUlhI9ABkt6/KF5m0CQOxjUlY55q+A2PT/FaLk1T0vgF9Rc+yrdQXMJUi6oAENL3XqOe2woIa
JxBhOzfkdUuN4Cpz3Ee5cYYY9h7J0DlSC/vKV58xh16ppjOim1POwBkrumBGRBTNt1aV9wIDHG3a
N5MfMBmuFLRVwblVU4Taf8Ki2OyWDlnzJre/KmifkPnmEAmIN94yudhOyni75vipgMIaJGlM4er3
xSFcnjUi1xZMojPXeHsnkteRBsNXtNA1TAYiSAA41c0x2s3aTpRT2p83IjydFPkBA7bu0qrMNSYE
c9NrmHJOoQdbt5PQQ040m65kcgjnbe7WCWbEZlt2jcQ9Vvploro8T99WA44hVHz6n604/9GKH0ii
u8nkwiFG6LbFuJpKLN4Q9ZDycmrBnym+xEyeahj8zfI26s9M/RkDRIoCsB24d+DeSJeJjOVWFOZt
BKA+mYIbBsKPGtaHfGG3KrygUX+OjEJYrPwIAsIubY1cQQQ8MlADnPCiY2y0sAOrbCOwYNHncEfO
p1wgCkrEjavH0rGOhBNEKELODpGhfix0Y1RM8Ik413XxWJYyTsNxAxWGepgSn7oL018aNRczCQ8T
oYeoqahOIXaq1Pyq8VTvM5LFeabeAe2HfERI/vFWOLJZH0v0UIre3JYoZPiZIetmkhBIjmXQf9ft
I1hSxkLlAxQuslAFdQFiPVmwhTE6muqyr/VmhyNT046NFvlEEfnYfjoFC8Qi8O4faVR2c0lcPcTC
5NJE2TbzajE9zJV2hGPqhqRvocgPv+JEvBhMClhR+cBHd4361llni5gMSGYbg26/pMSwKoE7kBXO
YGrbrCt3Pf+klnpWh4jPIhOeBWXdEm4ertvpFsCd8L2sQqmEmXHPYu4gET+bKdFOm71Fa91KZiq8
FhZCy769/KebpZ2UzICkbYAOg4dFyb1sUCBxfgm4oCtVfmZF8QB16pL3a+ck++Q87iJUI30AXSbv
J9UXSwu9Jz9LksaeMXumBhNJ6F0LxJViPJNheAZAgdZ+U4T+2tqlqDMuh3KiIlpjmryCQHtflaML
g3yKQAIpistgKFtNXTYEWbx02RsRLnbSXcGZsVaOoPfVwN6q0Nb6F0XEXtGQrdvrl6W/r4oQafjU
DYV8HsqB8GNW6D57UjKNm7bg1Z7xqqFzfivyhLOcHBsmeLGOCIR2qT1VWG2DRN+vSVnY2pbunIF5
TPXrMEOqZbVvCa8VrAzsNVuOn6U8EDC9k83mtWURpeLka4E1YTUoqtxn5O4GoubJ0IMTzuFZOC3C
8Bin4h6nAX0GKPSl2KrgcqO69UpjJLUGzxRT7Dj4aLCRGHlPNgDqeYPvGvjGTwMFGEKOM4L1but4
P7Wgo8bdEjdbCfuPGb8DrDyGzPfaxe+JgjXUa9vem+a24l8gDAvq1VDOCw0SqoUMCvtEmRyR3zxB
jgtxArHor0Xhopcw1k23COiAATKlK7BVZhG1Ji0nyz9LRX/TI8nKwBqLqHRFtQRJhIAuMUyPE9qd
qCYo4woq6SroiJmFFMcuL+Z3kyU/Jwkz4h2oOBsYBm1lOXTG5F8pabtQQYwfvQRElAgShJEbnbrd
7BL9dZB2ZlicjA4oK65985hSqljVDQvr2H9yjyartwDHI97OEB1qzSnH59mh1gn736bSKJRYC0Y6
Bs8fUZgwdoEApVeXGET3kxum26L5ztE7D31E+k7lttUN+a1vKusOFVXbCBJhA7R4k0FNQJg1Jns6
RtdiINuXl7irgLWhgJ8dbcoR5RV22DRXiaQUawuVfo+t5VBzk7VxvqXEAUpns4V5o+BHrywpaM22
EEp9PTjGq+9VJKNzlT915p7KK9YC6BRYsqvcadV3neGwKJwlHAtTWFISWlc2u6yEpRJp1kERxMNg
yBR51KnLPZT2CsQpkU1OzGCFMeG2i64s3siyat0WrLEcCY7Bb4Z6jUVzsW0Cb4QGHAKunLs7bYJc
64C9/FnWNzEhLU2VPuXwCiQibdi2nEswEYH+gXcDmSCki6x67ScUIPe+DA86GyhWPeR5HVoT6yGu
+izd1jFeiNdA6WjWCenUiLleCxkVkG+4bZC/5l3+CSL2Y1IPOh1dVgSejPPHqFVvDCF7M/qsSuOT
hGx0U4VnsYc1SihizFnKfYlzqmKWBnun068WVDWet8iKMNbwohDaqsGLFv8qIfSEHFCojwamyKVt
a1Emceaa+j1sH2mOE7tiuGxs2UEm+a8uAEP5TqOP0vLHprwAU3ECBv7NwoBqZMrTXwaJQ9+tzM+Q
CFjgQmTy0QC0eC2cMnRSobelZl23mTbDKZBLftocu84z4qNEOTmAFSzLCcUrMDj2mVBWIt2LWBKw
mtpqQ+MsrQRiftjVawZgYn2S/v1cCInp8dxVaUCCdjEcVYEaTNeaYwnE0x7VAYhSLz6U5kcbhmQL
GWAfyHCjFILrCQSUhu1A+OvGGrX2DGqB/FvIG+k6ZtH2MVAJAhOsl1RTe/CzrIuh6TGcCdLQ16rR
Gzq+YH1WVBqZCKxii1+iVxLRqVZLVm5E6RGeFdP982C16BQjJd1NofpIiX3yayzRMQIMd07yYhOn
puq1kfyYmna8oLssXPRcITNI2FaJGnKiouFEyDOi49hYRSm6bZ7/wFUYOMvzz7gumQwpjFgUNmgJ
29sAucIlrJOzqSTncJjUndQzocsHk3mkgkZndCoYoF6PYNVfWDepuWISfTi/ZvyCJ8Z2/9pVT5A3
Tp4K8T5lEcMSf+0FcVTXVv3dE1ykkAXtqeEcnSBg/StGzIudWfcHshT3XACjr+rt1iCdHQlVbL4k
TCl3vZqAAiJDSNfpGaxOcbGVX6ZYnzxwMnjWh4GMaZ4crbUwN1iv7BvuQwHUR5TEF8b5/wicQApF
GgRkrb5EJNrlT0mnHefrLhcTM8OE9q0wuq+qHpm+BRWcfOOFLqF3gVRvK0agbhwP5I0TfLYzkNGo
4rCTu7i/rG6GKhNxYUBWh4ug3znI76QBAnsugQf3ImdiTjahhCj9DDSetGnY+Jz9AbCIzljmM4t8
KVlAx47TL/rvfo9+MbKLQOl304RBSyID/caImxDD5tbpRvWdgXCGsOVrvZT7Q0ZtMyQR+yQtcmfu
8PKnBKjrjRaNbT4nVxOY1ygp8qYN3hsNYNFuJrBu04xMuct1XaMHoaeDjN+0zhxHv5IhsJhasNPK
0VK5ECmsUfiVAlwPBb8pqFzkAHK+txi/lhAS1UuiQU1ehILuNYHgQ4gbQ1q5sPU4TJzPSKF4GVXa
c9LHGX232EnLa56iuV3AWnyXaWt50iD8IvWmP2VbszGC4K0aE+4kuDMA1/U3UZu5IDFycTTcdC3k
0FFixjGIyUZZJCZvYbvRpu1vFFlr4TNwrUyzW4my4LDiYf8zx9vUFPgOlYFHSAAluTxMtGzrc1EP
luotKoC6XLLqHfHNL6MAi0sLs70Z6Yc4FEBVM5aQtPgfmnBjr+Lp7WOWy0sdfxvymzRR8tsFl5DQ
nIinnHbKksmbGRnVgJ4TLDVQzCb11ZIRdLBWxBNgLkXTn6o15udZMk5Z1e5lK+X0w49bVhJzQyjk
myFGlQMKEaFul/bbpJIW/Pjcm1OkS4wc0mGjFxj/UCKMXfQJDpwDaxrLo9y9DRDEA2X8ypTaM2Nu
vloOudmFA9rTjZI2/sJQ0WqNLeHjJ6GudwowEUXL9nO/oBGGsKYjgVUuSlQzNL3laetgvduX8UuX
mHtJJi8S0Ws4ZNvGUOBXfDW6AmlSQtSUuBKyLdgBhizwn/3VAM42crUn4dXEpHZKzgV8GTsqQRRy
QXvYjlzq9a3KwDcJH4xucEnP24p7rSZK0cIRrZUvGEe2CMhB4RIww1pcEIu7Ft/L2PqiP87BlOhi
iR/ra1K/SX9givpRrNMLHiwrGfHV7FJ02kuFfeHTMC9Sg3TV2pPwwFIi34RF/6pH6Q6SFL4eYq2H
13CZPbkFmRx8M017pkHp1bFxaCSCQ9y5qW2MRNu4Dfho2WzBBE1T/Fe6cogjcWe16XYgJEC3rnrX
7WT5pV7+UvlzQu85gqWqaCID5scBA2upnm0Mz2fpPa+oHs4CKcGK9E/FNDOBe18/poI5S2X+awn3
zPtTs9MwQSo7sf9MmbtAY2QMzr41JZYhHWzYINeFIYMS0VmAHEwaN+LwWzD/i8ofaAjk6NxOE1Iu
+ouYxi9u0B2n7V5Sn2kECAc51cjHje0Oh591HxjbEBnmDIjE+2LaQNvcK8RymR9GvisSX9fczLLj
4KY0/ybzqPNQRSt2+6cwF7+CJEaWDc1KcsyYVgk0bnHuhlQNBfRGM56umXRc+gtIFjusCrsaa3tW
gNT3N1nVrqPyYlpObD7/n/oaHqwMZjGsmBuKzVVPYZKdbgX3AZ+KliooOhCTztMpzRcnDkkc1B9m
eZbzGlHEslc7qDdpcSrA3c8S/BeeqEl59F7BiDGNauBQCO8UhNOF7NeIO2jNsmDEhsYOjtdATE40
2rQ8gOF5LxmioCEjbyiKGXIYdhUJ/mKhvkEGpioGTzvyc8EH5nGZy8XDHsPmKXdSldaEEj//TtRX
okXoBcGcdfBPtjpBvRgzeJl6rbWH9CNBp5Qpr7jldwotRotIedMIIqsfBco6kFHmi0O3K9leLDO+
To0xK2VATnMjHScCjCmy3VA99jMTDVO6L6m5tcb+t6KJLxAzEUwMixRm78A8CQonObP0XwgkSVPP
32EsLCOKJHOP5AJT3arQQwZvM5vCJGKXJYI66J9Wz/B7q5KtHFWfwGrW0VF/l/pLidpz7ICTEO8y
ovBKKsdkcZdnJ1RPpoa/IOIdCR219JbgGsWkPSQ8yM0maEd2RTsyV6D4MuQ5l+Yt1smIwIVFpABh
zBzNO2poYzqRe78Jlgfp8tG9rF+N6i4jswRCaQvKewPeq1GwPyEwMwNE1L6QtEfA92x+/yVs6gBV
uayqIQb/JBygUwtBOuaNQuwqfgpUeFlPGG3wIaB36jIuTuSb04Azn2WGhZK9lM669FlnHzmviBjs
kBnZJPoSfSLZNZAPEliEkZ/91GfvtaRtLeqXiaDOgKFQQpJ0UgOdIS0zN7/FEK8LMwkxjVzWt5sg
a6AR8zppGGGgRTTJGmIhPVJT5Msp6UKaQx21l2VWaQesU5cY545+aRHDo5o/4P5tuWeYO4MwivHL
ETysSC+DPPxIdX0FFhy16T42pmeTSbsEthPdxabpgrchKWwtnc56Ff0McvRqJGvaDPMdPsTRoqSK
FPREs9H/TeCI45zEIrAkwcGYAPEGRs0tRiq0PrUO2UG3AIOtuFwHYif7Qv2AbH7rViomFV10NkJz
a0gui/O72eOgCyy7aGVEKrjtyFhnPj/U03G2Emqdsfh/VTQ0An4krkGzojbFR5B1Lz3iRkAvrynC
HEn+HKTya4CLnHXZucjpELlT87BfGfPsl8g4VD5k6VWvwqv+KXW3BvNZ0P5kwiFQoi+1FfetTGZs
Zb6PZGrKy3pUpu/JRNgPnwwH+HvbM2yipjV4mlebL+uQAah8kDeI39JrgYub/S1D/4aGZohMbELl
Poxjpw8R7FgM06vK4hHW/dBSdz2wT0us/LphI6Oui5J3UcpQGM+vY5Y++7a8C6Phibx1hfLZQqPQ
5J6OxTws06fUg+pRoEaVox/D3S7AE+jmQsWyETflz3hsdTi9duaSxd4HOcLbaiMZJrvl2F8iUNbV
vcGeJzco+PvoklsRf6LzqwhUVH0QVu8c3ls5mZ5o8vZW1dv18Tmq9I40OeIgXHVpwS+n2JXo8hEI
BrFhl5yFITstDBcHQuufwcyOaP6iMJToj50O5JDJUB2+HCtwdaE0Z8NqNudGGIhKiilYuw3PENy5
aCUzViiH+EvlPNfRw0vc9iLullD9RUVQYKVHgSctl8iylcAN65OS7MX2PbPMmxjvrPmOBJx6NpYO
S6PD05W8BBh/eYzQEkQcs0v5feV9287RC7lDDkriQ68bOyH/6wrJW1+KIX6NqoeGY6cAahXmCsf9
BaEqfAttdgEbaVAUT3l+aWrCWZlS4+H1jBTys4N5XCd0F0swUxTqhMTvRKw2DmxerEQGF4my5WgE
ico6CzcruQUKAJpb8o/DG8e6AGQdK4zG7BIFJLeYbYg7KtcCtTBZBQ8Ww/qRR6AhWvyf/GPVW+AG
LkEQYm/L1Hnpw0IEuomPCE7YSMs+cojmL1Hkl0zWAG0x9JfhjlgY4U2wJL3EXrm6Jnrh6dx2RgMo
r8lZUrbGrctV+ztjExiZoi9LfDOYbl1862Ltm1Flkx7gZyVmqn5kCMpd32d+niKnhPSqSaEjMSoh
U9fgRmFQMFYe8X5ZFzsxfnSPz0M60SqgCZ1eUtTzDmrSrLGDYJNflb/ic0aPfylRYwIYEfaxP/vt
c3rBcLqk5AdDsnDqd6YCFnLmwX4P38onr9uqOL5afn0FvbvB0jJjUiTenF/JVbNniG6BJGWV7/GS
wRkYciREw0zqW8bsBM8S20RqyZnF2SR9xUHJ6NwY/oTBUT5Glre1s9jWHqFA/1SPEreQjOWZoDPb
+qXhsCC0IzFl8sFyBAjJT35FUod5jsavEF5hn7PalWZXrU/6o8QIY+742rp0P1XcrJvGrbCI4ixH
HbCcJuTAM9D2TfE3v0ElQKeM74IydMEOX7iW8p6vzhWPuS/a4XCDG7cwTcRvPLsUQRtqBZ57frRh
IZiHH5AfBc95v2xrVoTZnoy6LuNnQnWI8W4bVI5QPvDUIA/AwzmGx0x0LcmjJXXHYa+GB8E85NGB
26+afYrisGNu7AnVAZUQOpgevtG+hFbHFwgZnmvzrdx2J0wScrBpjR9MvsYveXAoZgkg10aPzQlj
FPZ7kPDq5SyxTg9PtfHVmExOp4PewyNyang4PmpXSTvPygtb5TB7iu1DqbZa/UJSLMLoJXxUH6Xq
aeax1y5p6Yfppa35ESY06zBz+kvQcnucXrSQN+GVuO1c8zpUAYAxqNoCflH90fN3pXwXplMOrV5H
Bix9B9lW+Ku6rSwC43NbYtnvnEQIpBmzYeCjGIxtFOuo2Ni2pN8SSkUgQKb7grKgVV9oBjom08aJ
wg/FSatxYO00qMo7tgdmflLR4+NBhta02PhvVMZgSDWlXZASiEiHuk2zLe7tWj5qbDnjFylwk9RD
06l2u5pM8daHajPWTw4KHu8AQwTPGUlBLC6YmIVfYLKDCAUPjz1pKttCeZq93SW+Ie3mx5jb83IY
X2VG8hHKlLMmuKNKYtOAENuxPlLOWrwGeNCUJ49IUR34dtuOP3wKhl1TwrFk2cVJ6+nVaeF1CYOT
hoJ6lzc+DzEqNMbht+w1Qp2Q+E2z/koKCYivC1F3pq3tao1TNfrUxJM+HYzy0LaeKOxNIlGzPae6
ZNqJQ+0zr9rGdS5RkMYyP/iFxIg27ryQm5UD2Vd3dfi9GLZUcllUt8VwzAp3lqPPmF52MvFAqV+U
f5myV+Q9mJ0AiulyqTtXBVnyx0fBd8g9Wbtmak+ao+hnuC18PZ0/ndH+ViiSop1qUZmBg412zBAL
+TLK1+lsi2ANGof2izWuUOykxa2aHybZBgS5zm9CwJBuAgqDUyhhFeAOGL1Ryp0oOVnIBtj6C1vh
+2Jz0L4S+JFQhoJAQaxXso20q+HRUs5YP5SDasvajZW2AyzXqjci1VCKM2pTXzAehpcMPvZwwr7F
wpsnIPgePhbyP1IoWDaJWX2xqVDpyZDSWFwg0MUVZ6+MIxWWJ3OV/YBQnTA1aQvqraEdQsygFUR4
YcO+pA98VXJ74M8FiC0p6DeNzjzFQX2jvwp/MTfK4oOKoIB3uwEgyy7jRiwfvDX86uTSDDvm+gXc
0Ixv8F+lbJOPFeP3pkCSs/bI9USqlM5Gb5fzN9Avkw1xsHzNgAf5dMm5afDCsrFCqfDsRt3vGOFx
2JHypdWomx7TRF8o0nYzFQKgL99WQckg3A0CIdAP4WOBLbAzBk9uTjWiI8xHIgrml0LesXKL+73J
GcwLksEpIHaT5EqnkU4zo7RYPHccMur8UFlmau7ESF7FdOOR4960HB8O4IP0OjrvCl3hJg0PIR/W
Wz5tOYjlwM9DJ0NiOF3BnLFNqUVwALeFrQxbq2bPPNGqbeYDxJda8k7X4WtDOYh4u48EzfIezshw
J8dY3DrHIcZgYjMeV8/W4koAd4lzKkXorJzYW7xzWXSLaCEA4iCxcWQUU8Mufp8se7ZOY0yF5yHl
DEjpVB2UKp1oKxXuTyc0PJA8FfgRAizSrdxvwifztfpbIrruhXeMAo5PFoRibXKSOkpzVKJLy4PD
YDu/W5/FbPcVEhncchcypdL1PLD1hhE/6XYeajUh8SJk8da5A7mMIbCyQYrV4SdRjjpBZ/K+Ej1+
tTJyU9UtYRGwy/8dJYefb4YBx6rmI0Qm+RCas3rVsI+BQ2FRScykxt3uNJ9pzGrCp4VCzIqLR30j
eoZ6iTsTXFCnvhXlt1g7Q3MnambgH2nc8acl84b6xOV14rXga2t9Hh6iSLLP6LwgP2MTQdZfu562
cE3E8ZDyVS9XaBGzyhCKFMJNfxTSh86v2dssVljHlY2fBnsWGTo9BI9+YF5Uaw9Unrlt5+aGx0Gt
EVwgvDKwn3KUt9uEDX616fDLbtjVTWdOg4mhS4+t+w5ckCUo1q6jjGSg22uQpYTgdTY8hHjqvG2V
34W0ghhL92X4w5cHPeC7bByz283Wp2n4LWh2FcJD47U1wUjjQykOUXdkjJWITC5BKCEt81IEBY3x
YPKmvHBcjBdu5hzfR+yVF+VfqX3nxtfceCOO4LZixM2/tAf9hfwDiAtEVNMvUXQZaO+3DWycxtOD
fW3uBhbc1OooNZYTdkyWniPXQp7ZKvJx7BsbmXGGyzvEFYu9rIXGgJ0JXfiyoRcoeVdQwGhrlSgv
B/xYHGnoU2vgKxyRWF+pj2U7faOk7i/V2bitGEhff1P2HbFKyWhnC8JIGA13weCBdyGB0UFRlxgA
vK6hSf2B/s/JxAsFaj8w/8ESvmFWXFS/FCWx8Y21gluHN1/IHbLOUstPq8vSgr6lYdgaOplTYFXc
kR1i8In11u7J5LgQdcH2nOsrZdBOxviWe5uKHnFjZz3S5AUGVGTLb5Dg9JGp4AG8R8N9J52wK4QM
TAanyRyt2DeIF4rxqJKlgZCDOLWxO1XRRZruQoLut+JcJ0YE16hBjSQfEzQpzwUZ/AKzNzS2PGbU
VSUtJBDmcjpg7SHGlveC446Xrjrz+BkjnaUHOgxADToxuFe7sDlFIhmVK0+Ch8544cnal1PBKgCa
1Fq+8lhFxY6ClgogvupM/99UazPs0yPJkRwc/C/jFkoZXnJZYZX2Mo57sjRYyPg6ZkGc24arrOtD
5su2gocnhMJE3i6nzxGmKFAfKXVLFgLxt9U74AVIRQp/pjO3Q31d8sc8wpwVr0JFXAKyGji0NLes
mEVhE5PJ1ASTH1miH1bxvl96L4ROO1WEKtOcog1EYotupHZ11qp6J97XNI9Z++XSHpMRqQKhMP0b
KeFUZQZx4c/YRIM1XoQRGV7mq4xdmJIokmevE20wnbSS8QnaygpKY7AlMBIlA49xGHLCidxdnrlS
rDeLKiCrfrYV8RgajmCrcESD0G4BjTYdQj9cYXw69XWuL/PU02ecivKLQBqOd3R20a3hZC+LD6VZ
3GL+zLBvo/UsPlpO3pn8qYSUB0EyUb8gkJE+tLYDZ11tzZLPeZBcEXnB6GsMxSpQCWmf8NVn1Bmw
17AfpQbHCi9LfV44/dXhrTM6yESq3xIfpdXsskbpNGUzdhaEG9otJBYwWZg0KbgeG+1qZlCDeBCM
iZlzZmzGngDD5Zgx8WHF2wxMsgWA6OG2V1HAOWp9iXt2WT98yF3KWb68xPJ30ZA6ERJuXX+qEFza
KrXzYWT2BY2POo7vrmX2GV5b8VWRsWJ9vRTZVdWAFbBg/G7VExP7YPgYKm3TWYz2rhOwqax+E5UP
srHQu9+X6B+ijy2BiPcM1THESd2bhtdMrRl3hhowkDUmXKXdiahQ+47wsZksBa1cNL+vSZDSTCIU
1PHeS5O+Y+HWSDh+TNWi3sdLP0T9NlRpDOSE01kyCy+02LgIU5uz+xoL8s0m6kCTM7HrkbJMuNlF
yxHSiWMGWx+iK5Lq2bW4dc3mrmFAy+7xry3YDXWD7Bk5p5K+gLmi9kDllgpsp+B8KDWkgJoVZW2H
UkMZF5iMxVC/E8i9CAnXVSDQjM8sRwnQtlNtF+lZuhcgorL6r46TzqMXHmOz/xdDdQktLUAFot2C
Gb+CFjxIuAgRAgts53U4azXqbt0y0VfJxmv7P4PnPiNJEn4DVTmVeuoFJt9BKI6YHGkh4va1REpR
9jkrWVOCpSVd1aLDaKi4wcR4q9MHN4+rF41TifgkfMx+X6rvuN4GuqFhqymWn83NuerV70YIbyTB
upYe7KSOgUG80P2sBqtlViIXEApWj39lhxs9KLuDaIbPXEoTW71TaKs1FNxFIIe3NRiMzaJ17a38
T2+Nr4FM06RQtsOcHTBj+1Ld/XaBhpmcNqJi9VUUhj3OEfYEmVZT3rdZ8l6JocLqZQ0VLI/BoKCy
qUyCfKejLEESaH4mzkytKheUQinUSdn6qXPhK6kY3JekeKHfwN9jdSW4rhC1i6kT9ld2+4DsWvYL
a0zbfTLmo4Zj18lOxZTexWBMWIAnBzAbeD5bioaOhAG5YuAHMl3dDoaw7QXgYZKm6sxbGdgQBI02
fq2FJk7nTOkbIFL4w+to1XjvmrQ5pJDTCmpXvPasIfHrOkgcRfTnM3FmKilXwzABCeJzlOSnqEa3
rDRe0wmKYI+PAOTDoc/zuyL2h1UdTJFcmxIJ6kmIxb05WCLriFrypjD6QZMOqxxAICNCCGsNkTc4
a45sAM9kk2C25nABK0o6sqkMfjSeNIZsNTFUWsCnXxo6T39+EAr9LFv9r97w/hvC2xTc63mtc7ur
nIAVDxn1wzlftGRPSv0+M5FuTz2/X+ZqjEGLRP+bGu3QwfkVjPHWQnHemBOnSjEcJBI3UuTEKV9e
z+q2YLS7LJeK5VAiKbu2Mb4ACmJhIbAGUhcKpzLFTsNYPw2yr94IXlNO3U2EgIsfcQvF9Qk4/yQt
Au+NXvgQAdgflnulDbeaFPuVRUpLBJKWwWB413pkrP0fI89ToE6nfjYf+EiVrrsBTifrQgDxFtBb
yvT4PEaeq9DQUXp4JttNEfitwphZyRzaj8W6QLN9mBLj60bdNR1X7Dodi8k3qJgzdve+2tclW00j
PzWRtkuHQzMPXpq3F0XBSalZL7EUnOrkTVlRkOvaX0FtjPkr72IvVp6Ngg27Y0KR064NDMqSY4ps
0oQWN1OM6QSSryG3CfqznsRHsqJKypnbkOfMHDMUQm9T8pWOH0sywBs/Fso33E04Uct/HJ3HcuTG
FkS/CBHwZsv23jebs0HQwttCwX29DrQYPUmPGnK6G0Ddm5kn3wSSL5SndddQlDSy10IhJKeFIzVH
Ts96a1FyAIkEplFO4i1xKb3sKSdyyZf4s5hAWjXZEnikmNVniXdM8LpokTIv+5DMEupOiswICI2a
THxaMfvxUdgzqcYzX8ln6rDVaHOLfpzgoxbEnpiUuZktFaxmUAdRZQQgE+zVWjGT3GaDpFj03at2
/xnuP9BnVI0v3PBWJh+UHrDq6ZizcGS22V6ICKOhORcy2NcRN5gm3aTgtYPmpE+1liZwIl+s4sxa
5iDICsmuUqXJrLYhxkIGoNlBaz2kYFraKG6lFG2pQ7E2gfZwATQlHJThGybXm/UQsjkWRrCMrH95
jhtZeKx+/8Bg0rkTruAaLqg6wcNpLHS/5FLDyA4aqwcQJIZ92b9U1ztoKeJyOiM5vI9Hf5sY41bv
W2pRJG1vOVMdmpy+NTv/UwMujQSxL5oR7TSnLmzAt6GCmFN6dEpA5qFPnbK2R05ZxdTIBmQJO4kQ
33WskcAaSsN6mZzFCBLQyGL29U3lDow2PO+CgQQF2IHcWTBEsmgBgTILPDHTOe8W5ANnccp21VLn
Ff81lV9lNhxb3wST45x1hPamIZrdsQbpBLOGxIbuyw13zTMmpHWQhKsyz1EkmGRBTZ1NlpuRy+/O
bnnI+3NUHS0Ac29epK4CSfzDV481Zdrco8/6SA+lpewq5A8rc38rLEHK6F45gPgE91XdAfIFdu1A
IpqivmKN4Tgt/T/F7t4pI9ppo36zw3FLBHXv4LSk7gSqOy0tCgB4RzvnMEj1ArKw268D9UuEB78K
lp2vHPOV1/IULtYQSy96nx29zFglY30abVbaaDae5l2HqIZ/Cu+7tfchYf++B9IDyfORE1wJsOZE
2JQNmm4Aq20caNo5Q2/vEfYv9saYgH7Jj7Kr8SDfvBGqRNN9EfVji6Hx2hJtIFGYNOHG6Fz2yj+S
ra7dLdGHj3rYbJTcnFt+8ac22Iaj4D406ZJT6YkZr2ESaRR8+uzpbEd9GLYG3sVc8z1ZSKl/qnCP
QzTMmsoAoqauLQAlFqi1WOjvdVe+pBRHq6t29GFSEvzqEzzMur6HdkmhescjUt5ty6HOCmRWiLMa
+1c9ti+EIo7mK9u5itBYR71C+0RyGFGgIfuAoXNuGeJk1frXmr2sleFackgfe+WrbD+adjiMSXXL
2/Gl6tFB0sZE/h7WZvIt+3NDw2nQPxXGuLhii0SWHxxzdtBHPkHxLebF7QNO6Vk0d8LyCs8MGSdo
0Y/EHu4VEF365JtkkQIhE9qF63WJG+ogSTukXIZWaHy7vc/KsYQXE32pjXirIrEMgujS6B69tDQ9
WnZ3SjGvIyMzDHXE3ugTfuhUMeAUPPZKemtG75mrwc1iDa6xqIP2s8k050+VZEidhFNVDkSYFRJ0
7pKIsgoxyLtl0rjroJVgCUPRaI6iQOiP6UJEly9SG0h+dGixFWe+/HYiPvJwXOdIPA7zBN91WgoB
GrD6az8ZmccbtOVrVztPr47ea7daloHxUwucOXFRvEIsA5STL/u6PkC4pJ/Y9o6WV58HS59FaPBq
ibfKGXfVJCI4PMP9+gMThKo6a8vSPsLGPTGEcUd393VR7B1z8lnUASG85uSay4ZIcpba3pslyddg
JtmEyBeUeSWkC5pCPKHLPnl4rVICG2b/gAH1XlJLV8j0oez7rj66VfIQpbbOio5PKW6yWvsu01kY
9uukMDGDNOJW+lfflz8ckHA0tgtzertpUSc83eNtK244m74G84Ap8dwV1dbSkpfOiwSmFSPhqpom
NuhUa3/0d8nAh21Qf8DHrpUgwt9/7GgdqQA7JS0aWhzt9KklwsIpW7YaY0F4q1LtWEhtlnRy1dX9
MRTN7yDzk5kqy9yu/rdSYh1jPxo07J7T3qBNaW77jP+18wnB5WxMuwWPMmqr/9Acccq1/GAOmDfh
+A0DzvXig6q5kw7SYTkmZKfcbM+5ItCNd3ssqb1y2Vkq7cotplOHvysCuYePBAcinTXennbFZcFm
s1O4AUFkCFJtXeN8qdFTyyiZYkRceVO8KfmXxXCB9L+CuB8UHnhYP7JdCmXXcYoQ5Tu4eaCRzyRl
U0MqLsCKITAMcMlq6RflC5R1Q4BYNTwFJ9ZyBoacAfCtK8WyJl6jsk7NcDGICIXKfVZsphTidIPR
ErWBYQKzxE7nwYRvaaA0ij+KYTkqfLo9O1gOYYPfggeDedDghLBAW5YQNIk7spdQgLgkQ0+/GDYy
NVx3IJZCyvt6AuZka9YlzEhdw49QYNF9jxIsC/xwbvABVZB+2WGVxSVNRsFatj9lPcw7tuUlILIG
f1brUTtfoQaiNhmeOxuHFII+zZDmOTn5MafGrt6B9dh0ImAm82G7VURMkJudHH+buRgxx1Q46DQM
Dw59cEnhbJTiIoliJe2jL04KVJ46Bmir/HPY6tX4Yy1h4YwiSzqVhPREtodmFfN4GUj+NiZmcGRl
LGa+AYYYhgCxybZXsadSCj/1lkK4ciOyZgyIav40hTNTEMcqvZnTVYEa2OPkdBd2EJziuF0rFSu0
rtly7F34R4nXM+G2Ml0BPixkASdVJUjJY2Q+2tmPETzYU2HNW3A67wf0b/a6cXlx2ltZ9lv6QZZN
veYex1zFi9CyZZwsihQL1ET8Y3ptS8F6WG8WdoWpDG5EhK7hwPLUfgfSuSMlV9wSTeuCXcLwbPQS
a1Wi4RAgqznm8j+dfBrVJtLtfWC2W3zd+gfJtqVZ/EzfppvWpcRKagz82amHCaSDQfRZ4FLA/Ray
h8qx5cA7rL95JL51Yo+/8S0j1lx/DRie1IDlsfUtcw56bYoCcvEzPiDviXfDrTGWB9AHEB77zYR2
1ZNta38L5dzIFV9pxA/I/177buZrvf0lLlJpX+Rjk+hDEoNL4hN9uboA9HUFzsQ9cVmU9NTxhMtE
dKCs7BASqiDOWW+8ACmyksfE7R8AnLCxlAeWx2wXA0fb0ZeMaweLwlVVxBqsOWfYT1H8CMxJ2dZh
L2bJd1eeRnf8/9idpp9c46bMXgMWWs28VlELcN3D8uWQSlg4cmaPJ5tL0sPnaWM/YAPJYbrDQJFH
w1zFsl8P7wL9ibMCYtGjmGje6R/odEShRwkkCmMtrbLsxplVsSxDUIBkyuFGYxdqVWuAKaxfNUzZ
xhH+XQInTZ8cUdKbS6xkpDsxVa7bFKds+fQI2EXWS8G1T+wZ+R1iDY+SGk9SMu5DEiYjSX4JwU0Q
uRahBhqDDw2ZALgufKk1D0J3Od1QqFldGPg8KrVbuZhL2K9KSAOGegp9j+0oqh83tLAmU945a8Zw
uohq5tG9j0mx7fxtC5pdssEuiPiN0BQkcB8LR6gSDhy3cJrreyYfU7U3omKBwLpbAMJz+36msmmS
ePDGAtUngGpZkb7C5jno6xQmjI07x+T75RRoFegdXZVsXVhorgR4QRw2YDMKKmtWhIRxCCX7yrPC
FtojUl9smK/RwABJipb7I2swQG3JclQRRTHlahgoPJ7VIWtC7LbYOZdhCEwhYi1IKIJqrwKewQAm
qyWVYsf4chPAciXyQPAwE/K/PhR0EbFp89aRYGuQrIWgMqqj4iTCQdBpH4ObHnhiLBgaVznBEt/M
l/qOBRoyGcPIskSMGYNxDuidGuESPq55VOithVlhkLsZBmh9gGq6MNmkibEq+SMkFtoY5iUeWhda
QA+0dFWoEH4InSzt5pOnNCrjHbSmpeVN/24ieMLRKo1VR2zK68zdlNil/XrbaIQRA6osiozekA4K
ikp3FvZYLMUwMampRWuDJ0moZTGCnNbWOR5XqbVzes7nJt4G/BFrylPIWldvfJE1qIsmrGCMKnPG
yRX40CtkkGXY4C/iSR920QZW9iT1xs5TyN80QTNoL85kBeYeatr/BDtmrvwivQsiXXU24Z9n7P8w
9Q9zMyP/Hv1JMJldJZeK+lslTF/OfWBtBBhwmX/XMHK4yBraDKz8o60uoAz/Tx7hjrEBXaomczhn
UWrIsecTk4HvTP5FydFiXzHLOnzSjfinMGOF4z1QLuqI2ZcnMIal3UBgKEguuftMmrOl/AQ+EFMs
MJZDP9lTZnwd8BEFrbxB2xtJm+qXTDyj6NKFL73+pTI8rT+c5lUaz5GFrYHsWitUKUXvoCBd9aNg
Jm/xVPVIKhn2706eLXnQolXPecqLvgY82sAbTYcMx0rtT4F/BjtOgPwtwg9t4zbU3wC9dzeMVUZ6
VuVt1F9p/GubUMMz2HkwSi+Sya+/hyHtskuaigftoVEm28EmcbCelpAfNBTb1v1laDOzdZAVROGa
mRfzCcIYG7W/TbDlLrc2acSjjo2n8CvWsh+L035GArhBNHLhfTjtPWqhyAzV0hh0DAAA8NJs5dPL
MaA3DBgLspFHHtGwEBSMkxAeMcqDd+7pdbEUgD4eRGk+SkFhYyJOOIJ1s4fq1zMihEvVQ7JNUBLZ
dDBJS94GjxWjnlzM8WtyCAMMB+PAdaVbb3X0bIdXKwDawWTJmOYcIpx5y6Y7vWcug+xpZBemPQjM
ucrOK5Z2tai6v8j+x0K5FQi10/nOYXvjYuzFNAMyGysm7nJMh6Ms8Z3KWVZw+mgtrK/WfApbx8lx
BF3U6QsAke64TFT27RxOMkqIeGT4VKp2B6Ca/DD7PLj35RePXMV+p8GNj/q/NAACcdWin9G4qTji
zfbXMiDDmzfeTmO8Z+LSFn/lAFH85Lqb1J0L1i/+o2+DZWIRJubRK9b8QdLhIut9MNWnhh6YGUD9
7CqUV4GEJtR7HD6LRRDf3OYzwxwDoKgjvNl0CUgoThdbxzF5ow6lvS61p4Vw3xSXnDNJyhHUk+8F
54HQmBXKgHfly0XEtrFiU2D0ZlsXLsdOnKn6xEcBEie+JcBIRvVZFBy1cTCR/gk63Nzeuej+dRo6
drbz6pNVXEYcbW4A/4NduMg4cuqouCQUwIYExWRl5Co5JzZSdYXRxv6wMIcXXksvLTZJ64tK+hmw
iIZrN03ZR4Z3V3zyAxEMt/1Xrqy87LPChVYb7733E4GiKJBEwuibjdS8ic9mc6yn6bHYS3mWziUw
N55xDOMzf03CZVBsE/OEN79XMOAogMKxFZpM6QSu+fDgiXemWJRZIuxxaoyxesb9hiAQO75xIdRh
Y0r/5EpG0aZbx3hNnY7UZKEcp5DfKDa9kz2mf1RkshvDCo0b9ySTKLP6ugtr7rrDAQgDkHS6J8Jr
V3KRjkReIS1p8bDXI3erx3gzTHvbJ/ugp3Zu+Gfr2qoCCUEx1lJ2jFqaQc2oRnOitgfxDPxPpZxA
AwMGpgWguqWBUEzMletLlGKmncLFnhmfoeYfAYV/B3hA/ZBNt9Nco0i7oPV8mmm96qdIFnlY2dhL
nrBlKjcRu02VhZMrgb15xS46itqEvBSdnI4WjlDgGO0/9Fq7YtUnBdG/q4FOZ8mwhP+7bpNHZOjI
lBCFipgFZ74yuvhKVed26JStMZWLBv0u4ViVu+0imQDtdbEf0mlY43Yz9cX07kfBQ82OCN3JYe/I
il4l4hpd/BJmcKfd9NLSX90RMxM2PjHdX9Hxuc5YX6X6t4KRraONFy7CtF/TRmvt+B1pK3ubA8zy
42w1JtbG54hjw5wEkIEf3dkCvldCdxPXzcZga+no4TrwaXEBOxhy5NOpGilYaoPIMRoSloqJ9NSN
69j1b5ZNEs/IHrreK2+61TpEnzdBg0Cad91jrFAmA1R/WsQurcG31HP9YU882LBkcefzCcB4hN6J
hjuZubg59otuNnQSq0iNzZbKJs5l2k9JE6elTzNK9RIdlCz9UhhNu5t6XTOfrUoaVDdDMfe2bFZa
VKHCKZBRjCM/5CbGKVMgGc5aFQb7WBzMrPwUarsewaZPictsEowmvlZnMQ4P3peEqDdQJfUWCKqK
DfuccNZ16HjgITCeaoODhQ+vkREcqP4cZPqeeOOl0zrYVH9t0h4TA5mxD9W/FkodR94SbKaqZP/G
nA+p6X4qHN2UHxucx0h/VAXoo9dpIp6iRAQcu/7LrXbJM3OVu4U5z8e9VtfliSzTZ0ZspMho76b/
CikQWYCkhCW0796D1GW3/NBVhLDALsLvj7WmHU1+drg+x87pzsJWzyE6YRtDFylvuhy/KhmeCXx8
li8nGjiLIvfnk0sCpKftN3eo+/ue+5iRQRdlskbv2ZnucBVQ9h3r0bnR2m9+E2hhpau8C9U9m1V6
tZgDcQosbDvdWR4RS3tljezpi/Yy2sYJruTeNuL9gPgn4MAKSVeouq3Y8ufRuPfrcVW02RUqj00Z
bkbBuaoELGu0/hbF4ct3kU2lJGSvszPOwbVnjHJOri9IoyzKvl4Y1F54zsqAMZ1ioklj99Dg5Y2U
YNXTpkvlMJBxn+oJiNRdgSxKyoAbO4iNs9pQBUovveTBQ6cWsPDmrVT/tGTpsd8koT0a37kP+Cln
MyURDAqtWccBB2HnLsGN1MlX1A6bEZdObILljOyFUTTLaTYMgb6448Nmy2qh5vKNrEHbq2F5NnLt
3U3G2Rg/7FbZxqjrLmSrIcCMb7zNE/ViOJ8xkDAw4PQGRKSc0EPBdIKgWNuZd8LE5NxKzyTZzAKc
wm+CR3Mrgipisl0AMGRnh86Y9Lg3CfPBFXzAu3++PWyB7eKD1BZhI9ejwEVoamwPP83x1OMfpZQI
e3YI41R43cXyowuc0CNYlTUVlypmpHb08bBigG4i6iBDIhmZXLoKxygOEn37ilMPawidf3FKgAao
p8FJKwbNjuE5z1gywUOxIS3Wa57a+jqHDBpy0Zeufo75Zdj22bfcc9rg3ge9pScKBnYE5JftBJeA
Iy7syS3Qun8xPXdNGW0yFAYpzbWulPsBmoA+oV+VfJMajGfOMG78yNkX1U+DlVeUFnGNdCs8jywC
UXLVPri9sbde4dkOyqPOL5BsF9oSoLcbFzckKVHqnxWu5gLcX59az3HQ3iNV+Rf06TkQ4wKEnPMq
huRoiWSVShyQtHJZNgs6guWZFmxzq35nkDRDmEWbCLsXQ38LEcy568WCaYh/y98AUgFQRtcMKSEM
S/l5dDaj++lzQ8qDldlcaQAu9APZk6+ChsFqL7q1Vm+jCGAaH8e92d3HnJv2GoRplEynIp9bCmgC
/xpU73H8HQJSs/jVZNM2PsI+hsNl2IfbghHBM896tqmxujK+ZotCXEFFjdT6md+S+GN514y/oYze
ovocx591f2P12r+0/DRmH0ggPYd789o4a3ZvzHxl+3K8VaZtpLZR3K3SbApQPZU3c/yDOvzryG8i
rzr5h2Dd4DZPQ3+XNZhDDnjkRBrlB0wTt7MfAlfYXn8SKg+66ccdqNwxf9Pquykxn33ogJ4K/cc1
rxofWxzoU7RsiW29wq6RXcYYmNW9lh+css3oTls36TIOV6QLHfUXCwJyaSvSxTitLHAOJmQRu5Rj
ZfnkD99Ge0h0PM3wJG1NZefkV9shf3loaMzLz0lFtJbQTc20VHg+Mac/shKLsd7AkD9SKDczoIQn
giuXX7ixOfZCwWteFrRIJT/pyh7Ghhi/pNjV7YfTbQMOfoJbBIs/BQm726X+th+OoDMqjFwokcmh
IQpLJlX/6yUv1XjT03dQ0yNWwmjvNIeiOWpeQDQ2ejPc38h1tylpJs6/Pgge37RQVieW64wOQ+R5
2nuwpVcwUfvwCullenv5eBf6Jgzwk4KOTPBilRn0+z3nO5Xgqvltuejd71q94SfrvJ2sdyXgaQc0
yTPIfxr3c4RM3HbvKru8Jqdy7GUq+1qiDZyxRMe/zBawNJv+4HTrzFsq9NDTmS03oXEN3CMH+pQI
t+UAe/h2in8aYx84C1N8JRCGtbNfHc1xQWyzDGk24Q5+L0pW3s2v5f4Z8l5mVzqdwuLBwl7zf1L9
1nCKRl7kGnDZvDr+NVUQlfTPzDoEjM21D85v+CrMQ9+c2A2nFsyWGQzS2iKU+eCiGWPSG3dNHoQO
5Z5Q78S+u3YDFvetP/4LrX3m7jBe5Q1bVXpzTjZrW/ed6SXQPmMizTVXXM+CPU8x6Jw80FfsuVjz
nEz5OaDNZ32ycAkVNCCJkE3etD6ZmdnvNG9P9wl+eCCbLCmGs1ccBu71UN2jFjz+Vya+Ikgx08Pt
qHD7858eLmKag3DLRIs2O6T9MrR/+v7d039j/c92bpKPV8/KXXfpryGeXdK5GTEif7Ud4K5ybteY
vMp33d8r0GbseYQPm8S7MjmiiTKGZ9cE3bJu/FPbbGR9TMedIy6NdnTto10/svTsiPcYQ5ZnGW8O
0RPNu4vkDPBdsU5+suJvUm6MGsmM/M8PwA64LxfqSAR9WGOVDsMJ8M8htH+rdEtHu4qFVD0nynnQ
70CeGRFQq3uScQ/eepXACfwDjbdEL5+VfjeDQ03MWkuXhLYGgS/oYHcYj55h8OcZNxYoNsFBSY9R
/qWzbTIJVJrs3FQ0SrZKcHN/hTj3AfGD4pmxKOUh4Hq3wTuW8T8xHgy4Ndp7Wv2bLjAypuqUfdOA
p2p/bBQ7AhaDfU9Ydgf5m0xvgbE19UNVLcf2iNLWEzLXbxGhAde/esU2S87egLFnXst3qkDAg2OM
22kInaa+czi0axvNPyF8+OxrJSmD/thO4AJClI3E/N2PJTgUaD2pX9jzRAlsapytJ432r8DFpYyR
4TyMxOoG/xUyEAR6hOeSaqOpd5kxldJp4VwzxX7kefilJNX3kCYLyWFHG8Svw0lz7rWvhPTfW6mz
w3ARFwW9vyMFcoj06rm3OR73UjzbrMN3H6gQRwIw467jzikRoUc7o/TKs+nSLmNnkVHSWTXZQdNL
UFQaoHYtwAQLUJt3pFISBIQynkO+N3HrTug1pftNqhITEbxuxwitRWEKDOk+MQpUlj8oH6hhYTqh
DuiNJ4Fk483vjbXmsPKRZsEa1ySDEZsxo1xsKXMuvmxlN8WGg76/S9kg41dfKbI624acx50x/1/w
pG4DF2BdIX2GyzHDgOs0YciGw+aDNsLHI80KWXyUy7pVtyk1Kqx27bPqlshRJdCZcWC2KvtVY7nD
EY6rqULst2IWxs2AOz9V8K/jHefFsOa+DPUlFc3zvoiaZSO5IeoRA1Q5er+Z1ujLBKpZoSPixsrG
HbQIHIuYyyiDAqHaRCbNcOAavvatscvUkILGVLCvVpS9ySEKsTTjNMiUTl8mDwaUDIc5jH616uSH
3srNXXpKBE2WLkvdtqomsk/wIYl4N8PwWSjkWeqJjWvlec9po9i5CV7JIuAWMr3fUPo3LuXcGJd4
XnQVTePej8OyXM0ByFmg5SoAuLzu0aaLgS4pgp+2Q7+eOYxsfQN52ekHng/QK2g0Ud4GjRAMqv0u
qsxh3dTmX+26OZVPP2aWTpSOUpnJVg03I9Xny7QrcX3XrNhpbANcG9X6kk1nrj5NDWzniA9BWvou
1Ipr1dXlVeMDjqwMLpZ0V2eV3xZsG6p8xA6VRGzbgke8ydDZFglsAwV0L07WWdiQiqjs9J7jChL1
ayQQFBqWtqIbkbumZsxD/KWzQRTVilqjxZA7lHp18RIx0sVwMm39puc6HdHs4Z1cXQpb+yt1NgzS
qcgjshbgO7uCXPBAUFlvlZuleCcwLDmBRXrXci8/ullV0ZDZrvzyvRkxVTouyNEoM/ONpI9raF3l
EMEU8FW928YRR5+QBDBk/70wyIqlToyRPORRm8qdVg+HZPI+qK2P37SsV6bCBO+VtLxnrLzJvqDN
QKSnCqoK9YUvYng4PaHsPuKKNdnuFBWeCaMGcsdvzPkgtPdD5sYnKccPV6T5cnSjlaqYxrwBUEgu
3kg3Xu7Zq1BSTJW5Ae0ueDnfhoIvsUXPmWg0QC0DgzMHzux6lp3XEdWRi9JXyUU7wavPyEEBM3Jw
1cTqpRUjVvrx2rO1W6UlYrIllQ8z8U8cvPxdX3RAWBrSI1mkIGM0Ghs+MGedcxocAARjAVpL9xyH
c5WzdejE4gwSnOGwYcwXxY5PtTpTogQ6fzJlq23zQr8M2YAkPbSZjZYREyMI26uWx/PURGKy7Fhf
RjUh9AQruW4SWil9k8CsSq1LwfjU+G9l3zXzToOHgR93XnusuzpzlDOjtzEb68VnbXTpW15QKmEq
NekZXP6Q84MZjS2YjVq6OHJWYS4VudhNWfCqaM5ZqqzjijHJaj0oLqhGSYyj3pY1WLXKX+qs67BK
8zaYaY6cgKIsSxuNLGz7maCMgxrEaFG3FikK79RLLPLCHcDkY60CpN1u2iHHRxuPryiko0sBk75k
s3KLM/vBJ23Fke2PzTPA1dFkPdp2T+D7BhGE4gTw6mXFAvnYlZwEtB8fwoxVkMugg2eDt+qS+LzH
cTwILqBwk+pKx5Yo+Kt0AlxiQJXssSCAnpIzk8lXlc0lzYgQx1kHPc67eBlMN8UngsXegps7BsWU
TumFrJxn3IR731B27N0Uh7u0V5SvtjPvIIWukhCdSPx5p2s64PyKXlFeXFuCzxOq953C9l2ZMt4W
BsKXwm4Ct1BwEhlPEU0/R3q7HZA+AVs8Yu7ZM5sQUGAbi6JBEXCHYK93IcukAW8LJfK8ZDXxRqS0
tEnuUPxpI7HHb9dQP2mp+My07441UjzYVNdDdqBluF7odf83XaddO1T8QwWF2T0IOzI2kQFRQFLi
UtJFN3Md6+wEPNWdtKU8OoUPbwO3rSFBkvhAjuB28maYmINFbKiresyfE3QewjJeb1XtF4lCNUfQ
6nMvmuQp/GZjyGbcGlFKsWjcLGjTXm9x3LX0nwjuMwYfKOkTOy/OzFc61um5wYrZm8duTLdeMnyH
hdSpa2G/1/qTmpp69C5kgbWEmsqtl7BQMjg0EW05vXOS46PIvcrnIf0wqDorzamTiit+WXsV+Tpm
xbL6zVr2tEFY2stO7FBwcXELF0Ue66Nd+ZdBd7I1RnaHJyTdltliEE7DzRDZu00r+H352a5UVEia
S70IplRsi1OEqxc216ExLcDzanP3G9hIIbQv7LZy7yHBNAZRkInDCfrZ71AfxasleoLQzq7zgIHp
1DBxOc7InMv1ZfCQ6TgWevXab5ncaaIz5nkG3nTE7jrEfwxkPDt3/oj66Ru8mopu3CJHDfdat2jI
tesOqSSnoVOsNMmmIUpCkhTk5aqz2fM66k1jvFm9/1RGbdYa3ExlSBGgtDFZFwWZP2vgOTWQoXa4
jn3D/HDV8VIops5s3OwHvXhV9H/EfYtnJCSNq1xcTwZLYPO8ZKi6Azq4K53vQPOWBfjZTRmrKX7Q
e+unW6shytSFmcvFwzMB1y7vjl/DDcPvomQ2x1LCW0FMPhXiDbK/S3CAajr8U1xduXLLcuAFpqh/
KjFBdtr6nA12N9c4NsaKjc0IqllB11eSWavUrTuWN9BnewL7qfOKHB3UEXEY7LJ3b4xJ67Jm8Nmz
zoUX36PMpWcrKl8C3/hc/I8WqUkTa3O1yL4HYlxBF4NOD1FhOlf7lYp3V71kpRecOXWHw4Fpr2Lu
uwBdwk8h46up8rH0PPzd0po3uowJT918pXNnlfPwYuCg9Lz8Dk4VbIYGjBzy+MRn9slFJaxGLVQQ
XiQlPtmJN7XgAZrvHcoB0EFiyyKD0aYUs3q6Rw+Lsc9b8dk28pjGD3a7v2HQriOl3dD+trZw1bjq
TasIzPRNh3hsVeSO5a8V/3mJweJLIikVZLSTaWvg0QoqnfSV2fYDCwWfDN6L2CDpmBYFl2pMXjwB
Pqtn9Ge1wLZaMjxgGdStVBBrE9WA7T0sCSUAaEYqasNhG3D8FZKBvNJ5Nwy3PvQWbpU4aB4WdfBU
ELC6IVi3bjjkQZTpNHInyAFokJt2aiFOoakMJZRCRzHYJnvfzvSf5R1DwJgw2nfmvBhsixQNkVgX
h9k8S5OT5bO5jDPV4P9slFlm6YfRbPHsqJT8mQkuo5IHeRwz5CP30npDr645/IKdIiIRGBHlNkyc
2Eh8s6ppcQm0Fad98EqGQfO8hzZqQNiqBEkOlR5F3SRS7w5P06yuabnisb9Q6+7XSeFqB8dmBMTS
2vgwm1au9dzaWSNN4VXSzP//imL6bcYiPvvx8HS6gqmpqXh4G2TnMywHvQ9uH8Q4qo366kbvM9B5
zlZsxd/Y045ezqOiIpg7dGKD/YUPrNUeUsDFGu01bonPIfaJUSuKfhM5MRpjyDl/naWC9y4QUsw0
tXyEJUe7qNRpLE3LeyXABGmkc0pJ+aCtxLTz6CSglAR6hkPtZ5YRKiua+G4ztuLD+coGxu3wz7Oc
blkbAA9DpklBt9MUwIJVk9tb26l6KFG5u6QHfCMU2W/NMiS63uLqrm12mR42jKjbQ+gmYlB2d3Xk
ozA2NjjYscOabgIhsUnvFUMLdFcdlwyfI0NF9+2zng9CXEsVt4JQwe4Hczgn+SWDq2+3LhvUeCnc
LMbLnqBMRy0mWIAajv1oEvXp9SRucjqahJOduqnYxk/lu+AexR8bz4vUeSPN4R3TNCccdFEAAOdO
Vb/NYHKwC3ufqOEjDtkN9kGFcbogzA/pB423U5YG0+fb0GLG8YObmSjvik9CPApMDHEaKnFlOt9W
wGkKEwZWpAawZu/DPmFJMRNpEK9cAphKY+0C6I8sIHBX1q7nvQ3JlMjR87UqRthp5Z2W5ZlqjJ+F
YBils4adjr11c7ly++4/xs5st5EkzdKvksjr8WpzM1/MG511IZEURVLUvoRuHAqFwvfdfH36+VxV
042qAQYDJJjaQyJ9+ZdzvgO0MOvtTQ8lGoU6SlON8gZ9YwkJILOwxUH/frIrYjjZRRjuRW/2ikgj
XgyBsiQ5IfTvhZXyUmYB9vgo3qWQgFF7+cF2qOZj3fXloagbLsJcK6buBKISvoJM8GPPcXHEh0IA
bHvtcBDPKROINgPPSjpVj4nCjffDkv+aFBVx5GE/mMtDko9fJbGVl0EjSZPObrM6f7RlqzaZekFr
9cMk9ZN5Lm6pSlZaDez9OUbW5JM4xbByN/pIq1VAgCAd3gNirN/ZFEf4+9tn0zC4zZ2N7Hxg02m2
MqC5CzBThm/3s3TLC9n6uzl1n2v0W0tq/fJb5NNuX12VEqXFIrjj10QOFAlX6Hr8YVdMWwl/BxvR
WuO+Mx4xJT2CLDFTWTgkr2uLzIuCanqAT8uo22K9poJmG8mzV0KDHW3n5HSTuTykbfxEuw7+NEri
Y6ScnV+nEm4wNoJIsRVJdhgFIWaRHsYko2ruBsfGSTO6egt/bebpIR1GFS9Bz7RcQ5awGoIsex0h
dhk2EFjfhFf1u3ANSmxxGC45NYfqn3sVn7jJiwipwuCzbHRaxyCkBU2Uz6tQzWU005eaWAe4wpPo
9smAzC2AXN8WodzbeQzHypD4FIIZXsVxeEkx9pjrzkPgakExMXQtY5Xg1HHNw2J1tzWyPksRekDl
xnCr+JXqgZlvcxr66Gs04mdB1pJtPCwB8E/SfHmytf0EPJaWoYyxFNlovtz23AygzrwEY3yOo6qb
YAta7kJ0rFzu+5yqmohSllFxsFccJ5TK1rVFULaYYAln1HNlk/zso/iVbo6/ITF0GNxHjaiuGwd1
jGUTkBxn3PvGleZS7SKblJM54t8aUbSxgOCgZ+Rn6ekxN805tZa7VYjXRRO/A81A2mfxdWLdNjWZ
eWXpHtKof2oDzvdG98WJpOzLSiu22L6PYGaaxEVZI7vNs4RKIwAS6ZaIGhp74s8kY6rJ/D13xteA
rDtjOffLGu+qZfyIwxDrALf1RrUel4QSD5skFcGXpqOy58SirCWZLEfw8SiLOEHTH98lq9YAq1E2
2+Olv/5LAd62dCDNL9TW9RdpZTCRCjNsx+ChMVwjTOMQ4iBe/YhbkKs+SCXC9dwcnSg9FlP/k0sM
jrUMUwazgz1uyD2Cus8wHE5V5EeXfjfc8VrEvfUaEATuYhxmSQqJEfskoJtiHRxSwkfpRJcU5Sgz
utuolrt5jdUo6ud5KO9Nh8EkEQrrqv0WxoLWS/PLmKzeNc305BNmxFybq8vMwVJX3TuGz2ZDBuYn
ysun1sDunUssDokk2myRVDmpZrKdj/7WGupoY77qqrpTlr52fQvxTkXsC7S+e43WZnUHdJcidFDP
kYkx5j7d5ti+OolcDkZiEy5HkAxgXaFCiIQx9Hhv/Hzv1g3GwoaKvC9WT+yEJZtQBxfF9cZS4c/A
YUAUTNGDpfZzIp9QUvwm+EJv5xFevd+RE+igw47JNrlwGZxYES1uGEzQmernHs/+0zJ9+jpiZycY
DWdrcMjEZnYw8VvqJBib6mJhwMyo29gT+c3EiQE9yZjKDNEd9yqwF4UPnUMg32pqOV+WffAjng2V
WALzNhd6F20VScGIByklamJU1AwMdQSFxUSY1I0UuoCTfg7Kcy6ksX+OQ9oiJ1uNgozeG899saPo
nqnWDaHBxyJxuF9zjWHIvDFglCbFbcntm9/tIC+ZPr93bkFABFd4m4133sLqWntI1NooPT5oQhh2
O4exJKwPA05y4enheq6RCXUd6xHb4xpMhbrOEC8BPECa1GAnQxQ/l8IKIQ+SBEVwG94Cupk8T29j
yxkPbb6yb4bLxZ1/Wmn55jIn0o57rTVywQXv64AanaGp/SKT/mcm/BcviS/hB05onjgBdQPUJ0FT
Tb7DsD7FEnAG/OgPQWwu3uLphNxow0z1I0fm0CF4MlgcpZMRO9sElNJULksflZtQcxkWtfc4Wsut
S4gADTRIam+916krCrkBpkni7Eo0OZ1LHEJL7AAo/ENo0ndJ44+U1SZgamQ7FXhSbzVhYUOBxLUI
s4KUs+Rrktmz33m/dcg5SNfelRj6y+q57zVWc6pvOQCe6Q1ciCYPyNJYH0gzgV9RrjtRvH9s9yGN
2h4GDlde2XVebINaPeGHxZOALqxcYB7g3UolQU7JqA4pr/Ru8sBJxlgUdbqyCklWnBPMb8aFp7lq
ZEhz+z0tOM0QPwQLbHYRImurA1HtyDVdB89abqX4PRX9ixcWDyXJ8nKQ96CI07MaiT2xfPiu1QwS
NWuXBxWHzHuidfoOfzY+LDO3KMCywaYpwldnKl7DFCHpHDICXEF7RZRByYzbt4ZAp9wH/oHbmcuv
FXT4Kqgw0xTJxzKlHwDfVdi/L0veovNnH0My7EohA1WjCHu+HTgpyRh5TdfXLdAhmS6QEdWh6Erz
rNjPuBVU8MFUiFhrkn8a5khbp83mTVCzPykdap7ahene9lW7/oI/59l77Qj1wPUVsfnBaUHMdXuV
+SC11bKwIc5+uA1DQV/7d0NVo7GwIrmJ7f3QQ+4sgio6N53uLqjC5b5S6LWyFDd9iSwZ/STCa3LJ
kv1AwBgvJcdnqBp13ZWMKGcU1rA32U96swZ06WChR/4KB4lE4plS1SovRAajKp9mhbT1MCD4ZWiJ
djnFqsjglKe23QwaVHg1yOAirE3Lxizjjp7smortcjAEEOwkO2FV8O3KgVJBGskkYHo0ROSijRf2
DoPkFOc99Kj5V43gs6zmn3LN5hot0H6L98i58muYPYGSN5ebnDVpQXjgPq3np0rivuwnFGpBDnOu
dHwmIDUTyH2j+QlOVcZbNEJL+zVqcXABrtoRyxPbB+qdAq2xSj0ffEhKvszMLizMW+gV+TZ3WCCU
FgHyCwdoG1c/YBS8VdUApqpnTsCzUlsxBWwfrV66O01EARM2rFFFC8qllbifF/YNlwWhvpGr98Gg
AFJqgIW9+6C63Ns5PstRC+h7zj300s7x14nz2Cp7V2sieDwqTK9tXxDxE0RjnqwMJ0Oz7Bkh/8h9
D1wYfjN/quHB2axE7fJXGI4H5ZYWRSUb8WHpzx0twpjROhprItfPBwGVw1SBlIEZJNkQMtdcplaP
gdLIdbM8kMx97/TeaxMxA7MtwHbh7JEBbDeHdpiuew8UMHzXcjP9LqLEv0TUH1LQ2Zi2WDFaz1a9
mJuOTGysotNVp6w9g7k7azbdZcsMEds9+YBEll06FtBuhemcM9HeSn988AMFpStED+zP9k4lizmo
AulkxWprp1fRRtnjFlkc5hZu2rLT0ySZgxz2EX6tAEyVd/CaMEF1A0mjbVCRb+k1ggn3ZG1a1sdH
2zDaqVAlNM2hm0nMzKdhbW85Owt0H0k6Uj+4BWHVIySMgKipoqmYQkDNUjZLlMk/50JhknfIAI9i
8VSUnKY1RWTu6wGLbHbfVqFz75npwo3IH/UylNLMQgnL8VH8EtxFIindDPu9El6S53vbusjKjWrD
bDvmeBZGQC6WksOdi+N8Tu7G2ZV7V5Ky6DJkZJbkib1NTDG1boBq07jWfWrXew0FbcSqfojn8sU2
xXCde9XJCwHPKMslqcdWRFVMYkuABmEjM2utqLE+mOT97gqohdqrf1pxAEaqCZ810BkmAjzZWUsW
ruFQSKYZZqn0IbUnv3oHvEssvM/BF4Rfo+usR4w0SAxmPwRY3yfz1k2X/UgjTFiTHC9LDAhJIFBQ
wxtVq9EnB3OL6BvLB5fqDZJmi4C83JFvdOTvdbpMYDrRpy8NW55iJFr2o5u4T8g3BxEccVvM2GgQ
9bS8ZS7Qutj9mNLTNHObVPF4C8eX9UB023cODNdA4CAbIsBWA3vN5c2dG59YqOaFAGbvElXeQ+Xk
96NFloyI7ffOq+/JrWJKwRPGLZt5LDvakIkD5CFgwUG2LrnD9elZ6p+JOz/EHdJ145QP8+Q8uvMy
MP6CRTN69nPv5tcU8OytBxyVDcpi/tk0vKEzh7CPboSAFFxdy33TB4/t8GqRael5y4lkEnnB6A6m
BYCzXjPdNf4y7AuWrbFLhGfrYT+pIUZKez4waYrY0pMbzHSRbpQsnt4jSSRiKrYa6iYJhGKZkAzX
V8MCT09eGLZtKhy4YxK5TVZuP81XFYC0FPk2uc+8IABhWgwS+XjdcVIuIBnt4kfM8ijMv6KgvS77
9NxwKe5+ZwH3b79n1jGwm2qtgxx6w+AthyvVVpuMZfkVVVtHmYRio7K2InPvk6R4D4volS0g3I+B
3W6A1incRTT0g17YlzElQx4W8U94NyERelVwF1iS6yeWOiW3HjrNljp1Kk9L9TzVeCEFzOm2eu5G
z0GlDEc1IJpEER0damJLWJMbVb3neHcqaiDXjOgVp5sU5n6BXMlGeRQxh8kAtJaS/2twxGlz4RYf
bXKX9wMDOsysGGB6anZyWjcJlh8y9ZjbftpG7YmsjznBkQEtPUToJLYv5XphajSzSxRA/PylmjcM
Wy4EKP51Fqggn3c0dSOtaUtnHSXOJSZWtU0YFRdBAGqAhXCd7EtibWHyMir3etpKxlbsoNh9w0RF
SeiMkCKpC52fJMRcDqwCBQ00ZqdNU9mXDlqXIrt0G7ZE9RJ/GpcxcBlcTcvSX8w5ozxyGoZLapq7
McX2lZFYTgUIazImRBaxQm41LvlNLgAya/XcX7VBwE3b2zfWW41Jtht8LB7JriaULAdsl/U06HV2
XhPZA4Syk6B50vmhxyfHte1Ew2J4jaObCPnBUH4I/8llOpqvmam6IJgo4T6HTlrgGLG/olLAO9bN
qza9onypgp2nKuyi8DzDwaa/DlHJBFG2XXNV13A/D9evANwyW4h04QGnDDCBBhR09vkw45opT8ye
cVY3J+2+I0ArXO2RCos2MuLSlhJEojr88EFGNDVu3vWSjc8B6AMyybl7s2vzQ4ZcFjPXv5VGvVVp
ADXfpjMCblJLKS5jxWg1rxN23Vb+3Dtq51nlxpTm0Qh6GDWDBXTCVTl/5UpQk9gIG/Jxg02dVu6z
JAxNtl38w6kwiXo9SASWudZDVyDbmfJhOS0uSuHB83pUS445FGSIgnuBx0PaNy1kwG14UNZHlPbD
kxoAzXQjPc70ys1G9POzt6TR/fcDyvD5OFDJhb71nOdTfBb+iI0Gaf9tpMFZDsV0YkvSHBcbGpNf
huWpGtl1zXrI7tgeBxedH4krbbUusQNQOBYf97JOX5y6HR8so9VmULN/HQ0DSZ6Te07cWqNGqmsC
HngVGMbkh7pG+8OJcsD9M78HvtS8tGo8+FFfPa8fJ6xiVIhxvXD1C8fZr3BexIlt/3DtE/OpUl29
OV38YHXKua9MgcWNr/7+8JJ5Hkknjd4mQ8/2y9QNjWca7wsXQXnH+OB5RaV0ZUE+pOr9QyQ4Q5S3
ZG+eU5G31Phnp7XmHfvu6jVeygdl+/qObVfzPMLz/P4wExvm/DWun7Lzm0slY/3je66fTmG5HysM
upNPgd5NCOQxhQfwVdd6bC7dLX01PKvBkrsaddNjVcEX75RvOPK38RQ7v+RUM6zVRj8kASKTcmLC
ZrokuvUNQPWxV+2FCMb2ZBbkPi1hcc/JmLmXGifGo29QHHid/T52Tnpm3EZIgTN7X5IZnbkTgSvu
ddYGt2nX3rkSRBr/8mubALsWoTYng1+rzUcataid35J6+azduLlj+jc8NMV8G3DHdXzW00t01cEF
gdw1q9NiaVhjdv+Qk3+10Zb7VjcIfosSa9xSt9mVVuh1FOoFGiGrO0KXuUhAUOxnROWPFlmJPjyy
2K6r606aiWMH7lGVmfoq9aLHdcGx9504uJnj/oevTHdssLbCY5oOQNpiN+IzRlrnnit5xnDxZs5y
Q7zldJi7XKKKSnAIFdZ7voy853HPgA2GeibKb9sAvlzbE8XSA0+4zQpA5R31L8kKAL+/HwofidCS
FfqK3vfGExzyIpTj0UuHZRctGjQ+R9Dd5MjPCFjbx4TkD0igc1YpwYVMUVnS+aE6J3isJs5W5lHd
sPXCOuc4kc6pqmtkIJ7YaUFQYd42P6aQzAA5QUVfYIDO3KviCjBvm0yEAQgJv2RcdoAw4Bnb40/P
vnJKqsOLJfF3CyvurXA8czUOvJyTH4BPS6/iecQMlZgPJ+k5/XU2H2MPBjJ8lPRygeomLry67a4V
nDd/XbbHjLCWqDoHNjp1Sm1gOBaUgJZd+c521sRuSanKzGhfBzEioX5IfJRs6FxHYSOQWWS7pS5/
MGMZ3UweWGydUwIX7XzgruEd/AwAW+yb+QcqP/xydQL5u5MBiLHlQxjZPpU1JqTOAPz1dM7IUcjL
kVn1aZ65j1ejaY4KbqQuwoWyUNCqSAuBWAW2gvvZdTNJGq7ZPvpw1vBG3Qa8PWiJwM7L4C2R3GQq
Xx+ASJSvDMeoAjLzowdDj0CXeTRQT6uNH+Ye9lPX+9U2Zm/JSliYy1TYkMuR+dZTYT9KhXAw4nj4
FLK8zd10Y83IpR3XGm9SaCusYRFrd7M1Mc5qENHQ5Oz4semhcXaq9rwT7T0mXEv624aX4zp3kmuj
x+5NKtgbApOFyxUChpCb3+gVUOOt1nbYBaVPPx0NhvrETZo9QxVkJkqkV96c6n0zOWxrB9HW5zkG
n2QDOQP30bLZ/X7ATQERailR3r2zr0HYz276FgsUt9R8hjBmciRb60Nn2KhbC8pylC/6oGaA1oT4
3VQ5ks6kH47szOgj67Ql2HEQN45I7vt6dPap32c3sD7NRdy01e77XcfKspuLxYEIpThJLhaAk6tO
k4GFYTpY+pLYQqt7wkLY3GkX25+tc/xjHK13vmPfEdWNf8k37dGsD6LJIUEJuU+awj1obYfXSFDS
X5ACsHK1+fwg0RxcjZ36ZYT7mbVFcwwCz2AkCQQpO2VGTdJdx1SyG2BE5omQ9/FK1saw5IPS7VRe
dOOhVLjoPMu+DaSCN5UThtIH6XwuJgnmQu+6ydVfZYhoNJOztW0DKKiRCUmuWtSyky+omRKG4J+S
NnK0Ou/oyaI6jz39bDApau0RFxfADfdkYGMmLc1Ob6OTy6aS+VTQEULsiedgXKWBHhTpikb70HpJ
v03iCvOOhRyxtBADWsD5+jY4Vm7kvNTkOQ0lR2AZztBhUnwaS8h0K5bAq/oRZ2zVImuKOnHfh6tm
hLBbYe0qr2DC5KY22jjSoWI7OxqcUMesCXZ9GY7rZe2iFL7HxtrJjpE1ZEcx5PzcgrZHIvd5mVxi
dpbCrvYcTj8NLJjzJJmuel0BYj/jxqedivD5oL/OKt0/BrVd34WephGMqeOz6EATEB+9nEVTdRXV
nTjXtGWPRV3yrYRXoVqcL/Toy6OR4XTUFklyBqLX9wMrBFJVmNZqxvGniFlsDSTjAI0TwDUpX/ab
nEx4b3r76Drp8LhCj/pY9Si8VLg36bHnIntTMythPziUj7ohzaRMxjsuuMcF8+SN7TQStx2THHK5
8sDzjktogZNaH/h70KnE5bwhXlpxE0pp5bjIyE2iWL5VjVCnYn0wSfo840u66kUc9vCl+dj3Z9Ox
ANiVhvd0eeXqcH1i4Aa0HxrA+fvh++Pfbxm5vM891fe/ffz7XSXWECLZE7AdtCGL36ZJSXqktC+y
WZ87CLS4W9N9Je3tNIwDrGGuAFVJQ0PyrsSCIlFQhJw+Wtd3ixdh6V/C+DyVFnL0JbPzrc7XBIVO
xGcb7uD5+y2egOBodx34Hy4eKSXYsVWBOLAXdpmnJ6j6WvZRu8GxoNjFw9kSjMzcbj17vuFO6wNr
5WWnIzwSyVD2Nznz2Cai7Gn7FoJqmQa3S9YHt6WLYjoNfK6RsnlycLHto+G19ezxYLXZeGBuLkA+
5e6PQWiqwD4IYXqk/o2fh2+ezfM81sKAm4jvUY1RCq+v4PdbZn33+61WMsphWwOqkL+zXu2QVR9d
C1kvoKp5yLMM3/CCXy9BfxG5WcPPMeL2+wFkKB7bzjnOQlyrKKz3GEddIP+ROUAarHNXndr1IW3a
9kpIVluuW/4OUme67tw6BZkjfztpbY7/81Djct3r1CbFudWDWBmnSO2gDxB8wmWNNoY1ct8Fn4Ho
yLHghoJN9PeURPLFZ0DGTWDdLwak1QaYXeMa/0bc6R5JToBHyG6s52TBdpnEgI6LsX1cFTY9jexk
hf1xmIV78/3AeiXZOksDVWWJip/wij3CEnq22BLCYUmQLvelDaqSGTPZzLQDmUS1eOZ3Ts/VdhiC
PB2WOx/VxAEVjD6xvD3ogv5XttVt3Q7nFDMB5zRX02zC9zSPM0Ma9xaVMTw2C3WFk8fh44yK81Ia
pgMqpx4Xlpuvp49+yoKSVRApiJA7Phrmqw+RB4qocDqQRD23NGAbVkVIyIKr9cy8hFAv4UI8tdTb
Msz62OZ5gAKeTg2HJfiz0CN1zY/q11SomvOGOqeFYFggQdixtj8YDd9+whJu0WRt7BLarw/Ca0NE
EK2i0va1OIugIq/XycTTmKHwGBg0hfN7gxrmEl9HcvZAZByTVjzwja/poOdrOUPSD1nkoEjZ5n4B
+aljLNVCat2GMDO3ZXdiN0pod8zQo4ZZWSQeIEVf4LiI7QcmJRu79n+lQUNPMwTqbsrIbQqzLid0
I3IJ41NMW2IV3KcVUQ/F1NJWCXXD7JMMoPWggOxTsgGNMJEOvGShLT+dlIHSyA43HaZwr6ZG3pS5
fkyTx+QrXBxrG5Rm2oFpSl4Ev8a2XATp3OSlbWuTBlw5XHRM4aFyf4lAr6l5q+mtjJ+iTL4Nbsl2
O5dPlYY+FRONepjW2GBPVgfTYy4qpLj1E7o2pyRHhKouvkozWoZiwYA7s1KTSFi2Q9cA9NBkRKaB
097oAEF2l2gBOaunGS6GJyFx0YuWvEQAkiUWMMYhsePZ57DI5bmRiPKWMNyl6yVJMrQLUIQjasUY
hIcI9pIs3/NYxTjFAr0ZvH66QYtSUZOiJ13iPe4AsR1jq76eQABZiVoDE8z8lltiZ1mN/RiFw0qH
qmhUcCSfERbeg8Qs9pXdQ4bpo+RpHHyUGE2yH0PNuHvIzW60/eRZ2T+EN8jHsq3SZzDAxwbq8EVt
SLlG0Dk/xbODFD0afy8Kaj+qNXlgE4fEJgDfzytPldeH/VXQx/NG5bDNgqBidpHE6mmhmwbYxFqo
HoV8KmJUomXDqNqt2K9bv8f6xolld2tyC+9cvl5MqM6ukkSkD3qsGFzGIscmAiUGhft0iJN+ukKG
lTINCKIXGcJ+APIc7brRv51YbzxAu/gR2tbwKcXa1NKvu+u4YAnla9D1jEOpA7fGyt3dgAYHbDwx
qUFtVbj2B9JdhumLANHhH/fW71tobWGnG0e8t7n2qtuuzDoSEkJr+/1uMef1bfFqgwTcRkTjUfnZ
TC2tO7IlSlAObvRWkjaklxAvaO9ddU7RXdcaGzfeKwIKqEBoMGAYykinZ7E+oAmZd3ZLq4eFEeiu
A52jZfv4kBaW+1D59xqZG7PvCUeG07ApkY3cBwUJhRAiEaGghkRQ1lX3ol1e8tEan7hufYkJDMjg
xtG+FCp69K2LhbBpznyn/ArqZ1/h6xodow7ZZFH4rUXntHIog4vFgt8FUdq6C6sIleSEe9KP7dei
CtnolubOb2BHVaWw9laFMqVVAj1wgYbTNrV9NYTzfTr3/knrtzhCuixnsn/8LiPj1JuIUKEhZi5I
jo+afzbp+IEO0X9chmIXwHrd2b4T7vIuzl65pB/JMnR/Ti1hIr4LmGJmW4KOpUH4hTTwtfL8Ahc1
AcXRWM4PkdVdIx0vNwkt5FVLzuBT3KLkisax2+Fo5uq8dFitxon+LLn40AL4owOD+cyIl11r4hPC
GSc4kuxB7I3nYqxLiH6FCooOAXuehnxqdSP2YpANl34v5jcwRcms2lOZxh2IOQSXTZqiYUlg2gLF
lQBMZPApOuNc63bqtn6um60VgSNZgfU3QYH/p0jeyRq7ChxgCNiA6NFhiydOeoNwllzqSU4bt3qp
kOzBDSHCoek6CEJajVvfGoJ95NF1LDN+rcnLWs5zaEsObzCMc95+dWNTfCIArRkTJYz6g+pOcAxc
B3q1Fbbeg6iRK6DP7PaxFcubqYC670Wxc4tmRG5c10GoYtJnWl8LWJzT3FgVZ7tsXQKPuio+jUH6
WRYs9KcaHC6TXzBCHQ2pr/NHnuDq7Dtds/3zj//4+3/9x+f0n9FXdUeTiAuh+/t/8f4nz32bRLH5
t3f/fvVVnT+Kr+77u/77q/71e/7+VBX89//8kpvks6266rf5969af5v//rn86//87TYf5uNf3tmW
DD/m+/6rnR++uj43378Df8f6lf+/n/zj6/unPM31119/fpJQYNafFiVV+ec/P3X9668/bUd+P1H/
eJ7Wn//PT67PxF9/npKfX23y8X99x9dHZ/760/L/pjwXsgLKFldwCw/+/GP8+v6Mbf/NCVyXj7qu
h83S0X/+UVaEovz1p/6b69o+ExLlIxDyXZ9PdVW/fsr5m3I9xxHC8yVOFjfQf/6fP/1fXsL/eUn/
KPviDg+g6f76UzqSX6D+x2u9/nGu7wmfGaIObOEpX8Dv4/OfHw8M0/h6+3/lZQG3C5hxX3fyofPx
EuKaz48D/ixgtsrfePymF0NBpNYo9GcILBD/OIhNW9qk7qzU8cGrR8g/7z2JsfxBuMQW+FRJCTSB
HdPDNKzscB+hnUqJr6BgYJ9T1Se3jb5UADwUPDRgOv/RS5dDvCiBfknmV1TiP6y6EVeYU1nqE3B2
d7EwaYVr0b+n6hShM77ERIDOQyR3QiXTZbCg6O+T4T1yz0YpomOThjSoOXrlZndK/eK1T6Kdks3R
ZxCQuC5rZsMeYagJFZEDqrcl3IkEELk9+DcLgV7Cdt57j1ZHmZiIqx6cbXBf9dbXFDQ/fWLMCtHc
xnoicbxaGwrvDFKMyd4MTS51p3Pa6JOdsg7urOS6Kub4kMj5xWJ1jCkxzTdsIV6JaByvjf2pHEUx
1wwsHYAhhZtJ5c+ytJ+tBL2JRoXvgh3dL7Z8rOp2l3PhuOhN+47UEGv2GiCLaUAtzEUkgaKm4ofb
2K6CAOpm5sfgKVF31F0BaZ/UznEi7MmeX6IAjoAgT7GfoT/mUEi7Ct1X0vCyMrIzWXlVVJTxlMRY
bDNq1A6Ex6Kao90Uex+VUSx6goa3nlk3suTR2zkiJr/vbrvoHrT1bV8tj9jyAeYUIVBZH0D+e2Rr
zGgXNjELaCnbY52le9lCTS9luYsmgndGQy4X+409TrcjdqRHRSNPW9HDvmvBc9kRFU40LSe71CyQ
XHWcRly6DXrObdmqOwwIFSrtjLXm+qNSW71h8TjkLLrcNctFdmTvIXNmJ4fHv+TgKQcw9kH55Ky4
e+FxvCQUXRnL4hgNRTphpo7YimDiY4waMDpxwMpOxml3jbpvOnKlgtCzrlG5wVTlDoyzhAUfUL9k
Wy+IgL2y+gJ759rOdVGbfR0j658U2RcxqLlxUXvJygck4sQOMGW+EAB4TdC1qwx0PfvrxdHZdijL
rzhgdyv9GjkwiFHh2BcRVYRfWXfBWHIM+mQ74XM+21Z2bRWi3hj97DXWe+vbIGp0nO3MPD5BryOS
CR3/TYA8e2jtozTEQIeL/wHw6hao5Qu86C8rKYHh2YXAoYXPN8l+TQ46DqOd3xWMkyaPXkYOLm8m
htuKcTSlYMMvxlqT4p4V7ww5I0xW6NmKa2ty/C2OrK0MQOg25fDoBHzDaFlcadDB92OmN9jkMUIR
xOiq+Dnnz9w1jve0ID9jGNKBnMUDtRtHFN7LGkLZ41ZK8nzjE+GB9PXWR/nptYBYO9ltWp8xjC/A
oRJXIyQRbEU3MW9ea5nS6l+CmdautXMmTwysx1leBPA1MpwHTD3cRw77gyhiBuntswjqwzg3+4bx
0MZNUlJZ8+ExbSX2U2pJdIj0nTRlAQYD6A2g/ORVHULRKctnw7CKdA60f2H1GGfqTtv6s6enuBwB
r8olelg/OXRFvg/Y2+kBTu8YvcZY2WJ2SFUKXwylz9ZPKkNMt8WKuRge3Y6gztZunyNV3BYOtpgO
FoUXMkT2CRIdspxhYlFdCVt9Ir+7alPWB6NO0cuY5gri4m4Sk2bCWP9AMFbtoD1cGNMiknaIGkMu
Q7UD3xXyF4K3ZY0+gjSBbLrPXjxCp9uxE1vm1q/4ZFvSdYZ3P9TtJUhGa9Oo4NYH9hRQ9Fw1Myt6
P55ucHvvysIVuxZHOBqi6eh212U+FicGaD+c2gbsFY0PgPERIUj9BhT9pqumHfOckxq6Ryeql8vW
soLLwEoeMR2f5laeSgkk0FspKmEPUg9wDZv5r6kl7dFrT21E8EBO/p0b/NB5itRcAMQ7Qf/32DaD
kaQOJwR6cJ5kQVEXq+nQhfOjmVGkxCMb+NIcdbDaEPx9PPassJzHzkYbZ4UIqKf5Q1SGKFZ3+YxR
oYXLCNu0fbcq+64I1ZsfusXlwKUNQcv/Zu5MeutWou38XzJnQBZZZHF6+lZH7ZGsCSFZNvu+KZK/
Ph/9kOYFyCDIJMC9xpWvbR2zqdq191rfGpGBgsFyg79NIE8VMSuEdi0ZYi5CbPy3c9Ukm9YwvwJZ
35KAF3tobXh7Y0kZXS7WynJ4cIqiZs5Y4ahU3Xpso8eyhrj8hOvg7A632kXF5OfB10T/WIwl25iO
OFWmNb/WxOVQBr+6abxUy8A+BphdkHln9iiUeUgei8K5IsKaMBqftGP/jgwQEMPYQI8RxL4nNBgZ
hO5kZD0OIeAUtO+fPt2uHUOTJxEL9tfhBfHKNV6CzbrWO5ZlKdjFQh97LznmEbacucIBwjKBK4HW
ruUNX77tRS9uQWcZvAAN9B9PoEMzzOITGcByTrRWUqtXQjJInl4uaAM3o5HJpyd0ujVMnjdvHMIV
xfCkSviAuK5dS6AsHGzBrY0Ri9L4Ixc0yq195CkWG6M+FrnxkmUVWV+c4x2HND36IhtHTF8+rLNG
YDqN+7sOkuvs0sIMFJx6IndeBJoNYYU3Sw6cnwJKd22uuwLxzbLf6L3DDEwlsKjw9BETIQgNhouJ
FD+/udTb21gY9VmF1p94nqGZTOQtb2Ks4qyAcEFFbb4gembPsrjCFi7Bppg0GnFsnB5djL5CUh0L
5jhmevPL6REl4SGHFloDaUeBHP7NYsc4NCAWIDjMz31pttvceXf9PNqEpoHTGOqZGvE929N9tsfh
oN3sVuTNSyNZ463i5JBx7UJW2dTMGNskORmjuiNHvVdGauBrNn8WxZCbLpGQ+ADxiOGm5ZnrYfet
avbGQLIedObdM3iscWcdRRriUE7Qt8kM77whAHSAeYKM8JY6SMe0Kt4spt+kOlGvlIN6YoW4jVFA
cEKLKWOoXIe7TkjKOMutZMFo6USwogLBGwDK4BqikzJlxKQij2URoUYM3PEnCFG5elLclZrhasz4
PHDLxS4+UMZbH04IVsqiYWg5CwCUPjuVovtdoeFEupY+1xZKorr8zuAtaJcEVnSn0YZuNFshfW6p
zI8C6l1E85pcsP4ch9ZrZ6TvWCE5rY+rhoYtMjfn2QD+6rvjnVkbVWYMJ95f8LdzYBLhNZ55En+7
CdkumgBJ2w3el32jh9wzh+NL5Iz35Q7VTUchywnZcEZv06QWkaD5Ma78q25M0FUI/xtFsdBrlnG/
gdSHOn7jTv1HrV3SKzqCaUZMcB3JXHmRLZxBqqbOveHBOCDzO4xE42DRrw/GzBu63JIS0yBxQZNF
PRgquIbu8rrQ8nwXSfuTMQiRGDPVwGoYWKZ8GCIeAEOLP7pILkElz2X3LSr5xxuohNLZzc9CnNvC
JQSXnDIHDJ6achByE3Ir/NVvbmf/Gnq8AU6I06CSe/pTvwKfHUwwcnOPjsBO5iPFwvFdxll31E0i
992UbjoUgEXTFAdSS04YpwFzhc9RQhxoFoDPdhdWXmuvvdkhJiUiVtf0sN1MEpELsamVXzENBQA4
GacqiCT+LKhmvteam46shqwV9oVjB7YNqc9DVX83U/uJ4bkH5IbxIk7Oqgmbfdx475x4yPCqSOuk
rDIzj74YG4ms6ehIw2Lm0PnXKrgWwrrEFOM0bUH0p7CxJ14pG7RBmpysimohTFBLBTMi5C6JtiEs
BEPyyeq5W/TQZHVb/m+GLfE67h4rYZO7SH2FFUueUAKvyc5D19xa6Ms9BEGdv06S9pA7vH168H9V
BrtIl/oMc23vxOxt0C+lBCngsFBaRnSzHAvw+qlruOmdO3KqKPKfWsDJEwdCUuiuiD8Eo5wxVuie
QK++PKadgllIYHNMhaz7mCMHAVSZlTzH/ZsX+291QgRn6zL0KATp7xWFX5QuU05s0bQ8mc3H77I5
Tr535+3yVqOwPwZAfjOOgCTj0OLSZ5p/W5qigD3JhjHoBiQ+ufSwDNqhpkYTGZDWYbsHK2+JJ/bq
D02gZd49ljMkq2jIv83SXpqTGumgd7dpzQOEZBEBkcDvLau35Rs1Tv+B1vUtSjHUls5rJKu3Lki/
/63BgzM9ikmgF0vp0QKiAvRzdG2+dSPQrkpMIkEFTKhpgjsW1Ud38i7zr5K0hJktOen1Y5b7Vzgb
H0EdUISWWIhxfBP+ln8wqVypiShqM7z2iioPkv1HXoND8E5dVUUnodgm8sI5cPShuxvh7QszEiuj
AutRXkwXmfAOjyxfPRVe+pT2vbz6KWeJ2JB7f/Y3sir/NkZ0rBdhVRNUYOS7hmKEbIdkeoRI/7ut
qzcVNoSuldM2Gf+6DtkiowUIJoGg62Vkww6OeJndXqPl/+6m8Kf2MXtYQv3JQ/M6ISvO6SkfxnEi
/5SkJ+LwViotyPKDYKMMEjGxGnOUzMR+HBlfif7DEskzo4sbophfWMIhmYwvYbzAXnvUslECPw/B
BMQfPtl61ubVpK5ZD8P8WeBgWRteaFwrFFheR51bdtXbkETnrtHYzrMiWUOb+GldmsFzSMvdQ+C1
MXzv0z47Xfuc+cQvqyr/xi92SuX4mqTk1juczcxxgqyF6zKS7boXM7axyHpJpdBoGcWjKfuXDnLr
jOeRAwvpQ9qJGaBb34aUyF9YG7XBE8qJDrp6HNIyfDUjblBv60+n5SFZlBHesFNABojzQSCs0QUf
k2oZcAHC8qo8uMb5/BC4FO2y5QJYM5fCHp27RuO1qfQs150Z7UabezzNDlDdenzLOKjdMpUdinqs
T07q7jOGoySmtwOzO+xXavzisIGDpxuuofS3nfjdaOLZ8B9+EKrwoGMobkont9Zj++jIK8ZUO4X8
ap30Cam4mY1itHYQTankKgYSo2E6RE5ussJHP3UaQv2T0zmOgMzFEipur+VT77jXIiIUpcxH4osm
jDJNmP34iA5nu8VwM7neye16im24Luo0QalKQmZZM5pshNB8VFVfG/NgR/4jtfG8dzRR6qj+jeon
9yVOkKl6M3FCbWy5sUbnKyRu7yRQAYW5YJ8OC7xkc0ZgGHQsIxP3NOnO4MLAd41NxW3xd+EwAyE0
dARqaMc3rwhf9jw8dn1DhNXJcadPzMXYG9ERWyT2GgBTr4j4SZK2uu9mJi4SD4w/mi/pTLhw74/t
Bpd8uC/zEj5D+dfyX3pI2KEb3O3QGDe16d08wrqoe7xUGkTdMfefg5mRX1w96aG5Ryo0jnVYkVeO
od0f2apyJixQecgEcXncNdUOV+YmBDVRUFNKxcEmR2K8NoLhHFh2uc8mxQywjCgdNVklaU3PGCo4
tytzzpEyL1qEzxg0/2JmRQkSkXHYnOYZ6aeHJh1OLtJuVR9xzRJlHH61DomQVvWW1vFbw4jMbzQR
gct+VubPjiagx4zKj6w1XzTZQ0hs/owdAbX0rZFU8y75uv4KUVJCWxDPZgpapDHI52tgCcnOejLr
CgGGS8ZFGKjyoABfQgxaFRPg+MZEW+S0ROsqg4IxDr3fhjVFG2dmUVet/NHWwTRGTVAPiDP/BSgN
gX7lY4HgGD4GouWAy9WMxY4QMEK8MRuOs572tXp01XieIUq0xuxs8bH+9iyYsJyBgULN9WmQon2N
Ymxx+JxPFToqmgl9f2I0+WF0RbsvyP2b29mDRjOebR/GjPMViJJxRpp8KZshP5vu3N/dSXaHGpRD
bvnBVdeWgRxRo0fGeWQ5xt0uCB41sJX2gS8Waf4d42S3bmpsfDKAVxnP5cZMFMwUBfDUwc3by+d5
hkVZ1vJqh/pj4KBcEQldaLyckWATt/XeVOK3mOzHzK9ejQKHFXX6PRvEyVV2fJizd2F1zK0seIe0
aZZbaUqACzVph57s2Rf97tQhYF0nAXE5Tva2HDL/Ua/Kvix2Rd8nh96Q4UZnRBQrEE801bx1HjHY
mmxaNIjO0BS25GfRZd4y7715bvF3TIbHimGXhsAKNdSdWXoiFsl56d+A/A8X/39jX3C2lVu39YFO
jc632WuAGS056AgqH7Eb2kd/YAJT9N+NLt6zHkgnPiH8T9IDBtySktHAHoohbmY4j0vL9t8mCzIC
gk66cHzvLTnSLEjWxYtzbHz+OctjvRGAxNYDrH5ZBTDlysNIcMe2IUWMgXFzilyDkWxUPJWh+2dU
Q7uu3aZGef/Q4i3DiQlFSWn30HTu2aIvtompAKLKR59RzZeec244i3VzNPN8H+VVcJCIA3nH4Un+
47rCUsPgl9wHeU2E9Ujy2odv9cYOANc+SAdkn65AuxLapFcTuUanFfheu8z7kQIW1ndV2GROLFYx
OjHB2mCV2sbWp2d0L6Jtf+mW4Sw6XXJRQITtQRSx9w7QLHOkrwsVyNnPXn1d/oXTwc/UJRqQ2t5P
mRltmDc+mj6SJd1hDFYPtjPf64DUhDoJD0Yi3m2hd/nAg5BOvLm5Bhxm8BfirHJ0/einj7xXazoX
CYHqee7Bcgk45Tb5rjWJVffi4Bdv25sboDxKaXvrHTo2gJBLF6VTFbWIBZUnsmhlz3so0s8J1L49
t2EA86XNZc1yHq267TdBuQRXkOSFtu4QluaT4xVQjR2QjRleDV89WAEvSgVFZF3MMKmH1th2HAHX
10bQzrMMlp+EqDf0fbi263w8Jv1TW4HbDJhOSOtSBon4nRvbKR6fotw76wxKbcG9FAZe/Wj2fznz
QEs//rSTGhBtUR/bprzz9hjHiWSDnE6F17T7IWyejGFZJtvyneSTi2xZ5oOBKj7iYW4zWJ9NbQ1w
4o7M04Fk5bJeO6hUU0b4sG5K+5A0zW3AL0lQxsBq5huPWI7cHWlSuFLIjOpz2kH9NH6byWVo6LWp
lp77XOcffQtjaEqLd1fnd5yS7T6V34aZQaisEfoaPmIW4ERoQ28mmxAqnPhOJuqf3LGcgynah3jE
XO5U2TWY6L/4fqM2cYehDuPmip4T9vmWex/WGvdza14VaiymCRX9Gq+/KnthwmCGirBPHBmfY9ha
PMDmJLYEfhRYfpxvw0Na7fS3ys3ewgAUR6/kc2dLHneB0aRhzoW7lN3UQUMGlCc965m9D1Htya2g
D/kOfKnGjeIzbIt9/Kckr2nITKYXLdl6/aI6cBmCeT/ILgLOa+3OnOePQeSnHoYmEqlN1H9OtBzj
oT06sfX7Z0DOISv92NXWI0sHyXOZ+WxG5nroi5o+EpNZy8g+zVpd6x6KWYnxVbSU4raRX1G2/tUD
Phhv2FoVLCeUq8Qwu9m2SD4ATdjrNJrw4llttp5LWLFVSUDHZJSbPu0+xMRceKCFvCihDlZFlg2a
1ivJnu8lNfFJo3XamJg3QuTSA0XkKvM40BphfpRJ/9P1z3PQ/7F7liOCpQnmHPM7fJTp6NZzgsEo
WkUqe6Lx9ZmzsK8GI1BbTbex7xvY7hx+dFbKve74f4aHz15mN8uaZnpyrNjaO9rg7TYIPgglMhE+
LDA83Y8/CQADSpeOmZIRbwWb24ZJEwWVHG9Qs9r1XJMiCYTaaCZKgwKnZzpN266LNwQhHwdJOo8J
/YHTU36kiTMdOz4viYzZ2XVypjXQSQ0vqQ+xS47HLB/tln8QbVSdvlqywCRYypUTudcSY2Yyog3A
XfAwDh0ebtf+nWgKFaKwsRDwctUeb9+U51RGU/VOy/YY0y3c05j/m7L30GE29KXrChpLQT9sk04L
5IndL5XQcpylQhWb61tXUPjL4iVQFRS5tSlGPG0Y4q0jExtqe/AyijbUYZp+INlDrc5wllTewXVL
XP7dhYM0Vm7Wf9r+5a++ml64bKz4IQmaEli45fdffi4J6kIIsepF8k6WStHrhEw4NvESRBk4p+Ge
iyDYD7nI93EAHzk8OGZg0oso/0bz1SwjNH1EXPCIVShvxmkXJDR/cgwJa1IPN60XQYtJGveuNET6
TjoAzNJpLxrM3QZatro1bmbVsqNG808xBjtXAh7ye4ATkVN4RxfdM8gCUqtSTimnqJjr7DYZOe+W
g8PdYSKxd4CHrrqG8q/BQrSeenKvGJX4LvJvgBpMzAFijIV5dMyOdmY5EYXIAHilkb/uOrOmXOu+
c1cWJzXSG2jRN0nGOFa0dclN3pmDQOw1l7+GVp6yvK/fJgBgA4nfPAD7SENxJgmaT9BNd7NRFD+o
XtGAgVabXiZk4zHGs72uDyFRPMucAnJMz8Zu0VeO8yHeJcsr31ToWeR9AISJSIb32lDOClevh7BP
QYwOv6aucfdu6InNVMqM8aJINxgC8Fs75hEJ7euIHhTibrKtpvgFnY/rqQTjS3loCbTMl75puTjf
8tDm7BRnfyGhFdvKGz6ahNltVWefizovdzi5VDRhYQTSivA2clj24XB6YM0AQNSxLNm8S7zcHwO4
4oz6z7Ss7ywyml2ISo7gDmufOQZzJM/e+GR3bCespTgIt/gmPobSQwAbsZKRqTOH5gFBLoFqK4gH
i+I2W9eGphvYIFvK+mc7hx6MsmBbunARE8gPSIGjPdTSam013Vtudx90vg8NvmSZA1T1OWHRSUIe
FLgocyA0m1V1CMPppQ70V5rz3LVVv0eFT8eR5yZJ5dmXHT4AwckD4fBPs+SaOopUMlLZ03xejt3W
tRiclzHHRY3QEyPpEghJYKWhQ7mKnouy7jkRIEoIlQCEyn0GQXNGkbQaxiWwN711mgJ+sl97zBiD
/Vm45otRGr9tAnYn6iDYfSxhFdqdYiYRVfAnjH77e8GhqZFgQ+6xCzcKHy2dhu02ytw/dsG23Cyd
PivELuVxxLFbbN3RDasRpVc7PuTo7xeZxodlFChB5XSh8N5OWdM+8JxNXveRemmwtXuleCZr2qGV
eZ9N2A+UaitDMeFGXlgOL/7cEmEqvZORnktvCXSyDv0g8fOPG7cYMHNyxfcoCjmKh19OrdaK+FtT
UWjFY/jjzlg2xzBliDhdIUq9BFXuUKWoEvzX8MxTcy7kZB+CiJ8OW6a7UfETMZ/jg2Aj8x297/Pm
cWhkg8OZjDhXpz2+hOLsL4CgtKhxmg4XW839q4MwufYZ6U9qPjUhYuDBo96aW3Y93uQ3HxXA7NHh
Nu28+cNY0AfQYaRDfzJEY95S031yLO1dUsJHtuHkmISswEvq0wURKeJq7yf+1azAxDCeogKozPyt
nUfm32700oRR8QZ+hS6syRWP2GotqdNXDpvpK6G5XzNv7EV0afqaIEve1r5R7UTmp6+xW39NQOUQ
uww/3lA2L/9+IJL0V6u6+fLvq85omwN00mFdOEzRlOm8scCSJZrp9GrZjftkpVw4UjHZ92V/qOuG
NoG0cQFjljxnCO4wvypxKgUCDZxXDm32pKAhXMPV9ZG/+AUWIhAEwSmPauvSF8Mln/zsAh3kl9ZF
d3KAN64TxtUHkbHPlqLzjlwMYhEnXb+E5PaFZlQ8Mk/ahn6m8RXLepvIJeDLl8xysE3skS0ht2Ce
d42xtTdmy1fLT3XLf1muPJYhIu4ew+B//HxFDk9tEm5KMnl5SHsjejbjMnq2A0UOdZo//PuKmgcI
SMxkJ0ANsXOk+cOAyrqaWr7EwvKZbbD9qyLwiUOxAxzqur2zAKktBFeXLLIjZZT1ntTQYwKMh7fe
Cr8Q0Ngbuzb7++AKXLIz2c7M6Kz6bBKIOQgP/pFnMnF3508LGwudo7w9i9kON7UTQgFS0YvfpcGn
jAYHjhGWaruD3KQUZQ9N8nLnzfCIhPWQkQB6GKCuHvsybs5ZxMkpo/3P+IqU8TZXDYqfMMNhEJt7
GdhfeWgwpp5UxYNYCix7qJGxy587hul7CKHNru2AgqklmqFmojr48H8GLaxVUg3iWMW623lhvI1E
KP9OuXtu25KeKw2qG7WUt4qqQNNgrS5Fr8aN4RjmbXJJTk9s+iyVbd7rmespCPLceC6OOpPq7YUc
UjHK5hOs8oXwqp8RmwP+ar959FRAAuKSZF3Z75HSb5NJsZa1GSZzk/DA9jaAhaZljSFS2u+JIDgr
C4an3tBQH7OPYElQzh2/uRbMNknqQC4SDx4HAHSRzXIsxQPAXRl+W2Pf8dvOikhSRU4gNMF02/kx
fftuVjc6JfgYSTDbtZBrNmHlTRdXAfDwbYIBciuBjyfx2Jd9iiYHme06GCK0na7hHbju2a7MmDAS
PrIEN5HO/u+s56Ua80Drb90Folsvc1+Wd+eF4T4fbI5QvSKHSFQMiQ9pLRV18sPRrEMIRo0dVi8h
y3fmYOGnOYzOnBn+VJuMx8IKQlhoIr/RsNgsNzqjJrAuRYc4nRADZiEG7VxhiIcwaPxHPAo5sXSo
Pn0z9B+NuA6gZEYIkYik3aSeXKJd2uF14Cx4cLAYiIFYL4GyeoxJXUtK1DWiIwozRoOVx2j57C/c
ru3fJTJ5Kgw44kXICsFC99D3mVonTZCTdiBQzJjxfI6ID3Dsr0KEpDDhmHlye5bXWCJlVUH4RkZ1
gEpdjo+yJyMpb0iOL12ShmpatLRE4AdUJPFO3cOE0ubVh2364ronJK8saF74FYUxpAMmXWEVihvG
dWyLDuErPuL6fdrRMwXU1GC1TM9DxLvjKFJ2W/rPt75McRCYBocWt3tSOGYu8Do/kC24t6A3/RXk
O/ykomFfyibnZAWkTUxW/f4fH8ShsxbBatozOl+nU2heaL6EaOVcfzMqu1jstJ8NTFIkXC5g5Axg
066nffLQ9TjJTFBlgzbOvGpoY1Km8Ms1iArEwT5aLlcz3kXRUD0lNLHAqojb6Ck8/wHjjtZrjoMg
IiL0/OzgWJyMJcpvsPnPlVNyMO7ZorwUuzB5uD0TeMq+00QcDGjMV2iBuUSN4PhmQfNW0EjJh+9q
ooax52Xmlv5KE87p/3xZaq5fKauJu2wJ2Pj3ETuLuNL/e1Xw/4vg93/V+/4f5cX/H6qCFTpa1NP/
B1HwPvoq/pMkePnl/6EItv6rMAHY+T4bni2F61r/5b8rgu3/KniXLU796IKVZ8n/qQhGLEx9Lfhd
yncE/4/f9T8UwZ6DoMX3FVg5h2G483+lCFau+78rgm1TSMVHsSzh2Pht/rMimAJlcAbjCzFF84oV
6FQHPnoyFRZ7igiJXmG6Jr2KjyH+mT0SpNiYjmMI2sMSU7Cv7WqJ6mYAm+bOESGOf8lQLBk4eVej
TMadlyF0YcchLU11N9QymNZbDuT5ljHE9BhbzPwUh/jLANVnEUnve+Vf3WqaHhJB6DIBmtXG0DZ9
fJzOmyEwqz1omD38ZEyORfHIiwVORdUXOtIZVm2MKmptRQYULcdqTwLjUgwQZvlkInTCJ+2M4Ro+
xLxykQudCbXglKog9TC9KbyiOGk8c7sBEA80NVCJPpRo1ERA56c4u9pTmJ4YyOLFN9zv0u1BRDcg
joNStT/laI+7BN4TUld4aKU/x7tZkLJEeZ7uvOWvQ9jFcNQhLYmQWdU+FVBmCOkAEMOviN32V0vn
h5AJj4Qyt03IOVM98Qxi2iN16rZNMsgnPfer2qJlBnJ9eOkI4jzR/YO+kxI4mwT5Q9RgaUialxyo
1CrD6v4ASjIddzA0rdM/vfc4+Ok56bJftusZawI6Hhivg0FOoucU1yHEJHwg25lLdWk6hqp9UiF1
LtIPTHNPdk3vsozymxFAP8w9IrINrw33Pb0eBsBbz2roCA/tU4vKifWcsGlbmP5Rxs3dqBiVjHUR
nJzG925csV9R3Dx0qRJL82g+0PhficL2cdpNmId0Sk+8oj3AhY9vrWFFt8zmIOiksoBiiRBLx6K8
aqHOuURAYVvYUpYHpUqG6t60xCZlx9znfvkh9J4QlJPX1wgXmSCmnZ5fLQ5oLp2xrVUWcjMWSBer
CsfZREDpzvViC0VU/mbYCbI2nwSPlhMFvAB+yCITh0kSnWBO7+kgxcxwULmanVWdjBZYX1TSH7Fm
42R6mbzxzc86pxccLlzbuS9e+QzeuoTWfulq/2Gmw79RZR9thUuITd/03i6Og0Vaod7NDKGxdoz2
B3e3EuGmimYBhw62CRrJJT3mLbfs9sNFJxwuOTUCgkYOwuwIhHc58urhaqcYn6eRE17VX12POOY2
M52Df8vH8gedSbL/9+oXAgJYN/T5xYAGCYIbebdVS/aVbjoGGnFg5cYFp6i1mIBNYtEGC7xcj3+0
hF4yeBkcMjHOpifa8z8cSDyyk88xTfp/aAsOkIxc1bj79xWGc3rwtqMokPJDH1XVMat8oqidublQ
hoFEcixy0OZ4oP0xMrJFxyaXscGbY4eY0RzzNNiF3lIHpjT+wQ5Uxu7fjcxAN58rrqhjZcGTzJu7
ojtC/2RCR2nWKEyqfE+fUx3G0irWvBTTOnZ85Oadjdx8HqibcrJCNiHIrlsPElBZ7PGtl6ZnW8zJ
xp/65GrkzW9P0xgzbCSKKaXSPUCSwJC/IRKC8FS4vS0o3kly3vY8b5XQxnw7h1X0Iesyu/pOipGL
vE+ziOWm9kBEFEGVnsHCVC95YR/DqX4KvGHaltL/04ApHdjxN1g6fpKWBHXDm4gZTq++gd298HON
tMysV6WXw1Buu2jL8xnToqF/XtdQv4sUvUhr9ZwxzPae1fFrNqS/fddOd7XL3Z7Qh3dgimb+bLsu
tkzguIKQ0da66eZtVzCAFZ37BCdkOhslgBXVmuMpli6a2DoPt7WdFeesEuYha/Uff/TQieTF98o3
uNN11xeP/eQtxJdpPYKOOmWyhxc6u9RsDdIpJxw3KnbGPRz/PyZ++AJ/Bdyxptr2/eiD/QPAoEoD
fvmQflcM+EFsZV+RwWEhiUBvQHQ+tbXnPMJLPnLQORtZelREBJm1vTa1BxNqGRrI1DS2svYXCSED
uYWunjV0jNocBE1KGwe7se+gCdhi0ELv4VKmtuTaQt1nedAaKHjUb0azg9XujYza3gbCNWSdbhm4
g+z9y9gUNULCezW77qJYLknwAJC2aJfqMnxK5EF5YFRam8C2MuEHVbibIjRXFOYvUdFAuPK0Xh79
tcF8bh2M5ZuI/fcsy8lRD20wnuna9XkkJTLSbdu0p7np5aElOYnZj+XRX5JejllDkeKYY46Ix/7c
NNOrUdkDrTFOKtBQn0nW/mASqDdVijpe+Bgxg3xvlR+FD9eeyYHhg3RuMXbk8zMWpmeGlnuzzAIU
d/lb7dZ0SL2ezrW6yir7VhM5VrS9kBpMceGfpwhzoYBKWgds+Gb1aYiKKEwNPBAtfV6jF0UqU+6c
uka+nM8dvRpBVmyCGYdeGflsF145QpXiYQ98sATfVhMzabVru4Oj7g3LIBttXuf63b4HWjZ5HJpm
m9y2IvMJ2WHkoZPmEydDtsrC4su2iWmSsJ7XMzo8DnL4gFs3jcEvtODInZEWWK52cxbduAHfCRJA
yBnjc0sz4MJZ6wWxtUNzCF8zAjgeGycat4bDU+r5Oxhh4wX96rCql04MffEVIiXgl1aNlSpx5mNa
RSsDsciWm+rv+qbujlbtkYQq1XBN/WbHcUeeGoNw3MFJtj2zZCDzqP3gy8CrcxFYOh501TElBVNX
81dBit6uD/RfRLLJmgwqQBKl5AqaEDSDur3k49RtVFOF2+rsaTVf+yH7bWeJy6pMN39I1jaHOzD8
g4XrokdNV16YeLLyoyLmcwEl1DMa2YinJo4rOGboaehVoJEOz2FUPhnI7pGR7sUf08Szk4azzYQk
/fS05KtBQVereQzZeRtG6iszYJ8qSVt7qMN5Tbv891jpN7vH48GdVA/w31aW2dOk0SQl9fjYNkE7
N/tcImgt3AboWvRtwvXC7LUNXXjzqmYY2U3zY03sH8zgal334cSxK95NuXBPyYTMRHnIC1Wa07we
8lO2UI+Fi3baNYjFcDvyptvg6njonM1i/kIv8jol5ZunaLXlE24Vr+W2t9QKVDFsQwV4Rs8gSQ78
ShYTnIFj4rcf0Geu4uE1xMIVloIFza6/scbLbeoxlIWC79djT9AKKgQv9w1kFP1HxkvPOVxcB918
1TaTaUNbWx2Qw2UukuvIToneonvwkMIkuU7NIzCD7MrKsKl1y5R9GsN9mrvk/QjzIktS5Mv2WeJP
OZYQGGd3YNLUQg10QhKNmZznFXwUehekiLAHZnr+K6EDHSQympWxGKo40SIEQyWRLlkSkXiCoUkU
8PA+FnpluLQ0yuxdW7m31hXDU5LRjqDVqNhaLDMoTlDsGU/MdY9lxwTPl1DCbcX5PxnPGByohhtk
jGCL8qVHfva5suSA0kG2EkY/uhvAUJt6FTQFkbBNRqeLV9p7GVIPy18qCY5kUYzjrD5OjvPU58s9
Azgw6IWfOTvwK7v5USNsqtLxQxn0WjT3AK4Gr3JdI9SYZfxqW9FRyOAeGeN6rIbz7CuHfL7qY3IM
Ql4ki3rtTHjgVlieqbn9qLr07UCMKQHa/ZTcDRw0uRcC0vPpwjNECaAMgxGERQxIsdWbgWyZ0Pf6
WxwmXxNLkyRDbt3pYUNGHQK9qMWTmOFjIFp+6z/bNN1J1ZpfYi1J0a4JwVPVLy/wnwJg5szrG3KJ
yhB4kpveScwj4kG7NzRYqJ3TH79E++tl0ddYMdxkpDWtvJ6GFYA6xIRN/Ik2HJlihTS+m627cgws
M1V6nErv15znX+iVsO1xQTA9E6le4j/yxwZ4U5rT7izEMc38mbGVWi8RHAgRYDRJhbU5zesPUh0/
aj/5HpbcIZyY/Tkowbr9N/bOo0duoN3Ov4gfimQVw7a72bknR20IzYzEYs7x1/uh7gVsLwzYe28G
0kiY0E0W33DOc4iFATRL1AsPQJegpKXhDYxL+yVKwiAHnMM4DZU2LtOZWLFNzfA+o50SC9I3E5zp
tmiRWApqWCBI22ZJOiqF4QIhG/joI4UgF+jsvtV2+h5z5c88UDlpcTEZa6k/5tWF22NFS3tXQnBO
TtjGRNvPT66sHaBixbM7SRTOpAMsegyWWQdJwbIqXPJfZmM9m1b63J/Jr8J3haLUz94oZVlZZ8k+
FWAO0NT6ZjMc0M3ezPzGpuKaOm0XjLP9k436XDnVZ+/P0YNRNL91aHiAkDHTZmABdiX8TVSM8YQj
Ct0jUuxdoYiuhth3sMsBK9QS/x5A6V05F0JUXoeEBwUg5m1mLvuOqJbJeSr0SAtkUdYZeEHuKCG3
2ajeRIeDlnANIE244eJn4tXyU2+f2XyuskFYfCagiThCjRCnU3NVFvl7UuC+i9yjR4TZbjFIJ2Fj
yS9otJAVhnNNThXI6zvmTzYWg4xIy3587jPxWyGonDQwVN+csyObRnaeWEfnpfpb2liG8KnTQ8Sv
PUUMicrEeDcxR70r1E5AVLh2w3hfuYr6M00Ooa7sA5UbetAa126YflSi26XkVxywJFx9d5q3XQ7T
jp7zaE0ZKaXQU1IPMUZnsPkCeP/KdvRj6M3nskmR3+M0mmfv0Ddg2/n1EesR/kKwoSqx/Tf2fQlU
feec3JJ3xvcasOZkHiE/AtiMgEYxvWsd9S7rYxY37RYh+M4SnPZjwaLcdgkJ0pSUI8totmIkeFQG
924REku+qh4tg7yuWFibJevOukaKWCPyKcqsgWDhv8bm+AIDapVEeXAICb2JwvXpsHJDYF/sXYfa
fW7GnwFuPC5RD4xL/9CX9ldiZkRMtuWxRnqpPfXM63rujDIO0h6QWVsvYu9wc2Ko+/Zz+0MJ52u2
mIhzhz5A2CrJ5sBpkReHASTcpmw8ZPij82wyY91mcfJgS27EQUkyQV4T4P62RevemmCC0+GXUPZD
RfILdqf+lwaZO6FYE2Gjjti07Z5SIGf+r8Pwa2CnsME/Eu9kzdNbzN1D1GDRxl4pRPQ6CIT3yut+
zSma9345Z+QlAJCQrw3i1XbB9ZaDvDLRGe/LlujPKkxxAodNMObiy89890akeQRJPVgJLztT1ReD
6zE2/O94mB7MmGeYttRzEdffLHiop1gkll3xqXIbTNWnu3gfkTkDq4+GPwlrmg2H0eJhLi15BFca
QTta518y/qlwAZbe/Kx7owOTQ5qDzpAt+gmckvklMjQhWYV9tM0aj+6wfBBT8B4LRcCTF53ReNWn
zMiO/Tj/mJXzkHTWs5TRiyGm/TjkRMYuV4DCmAnMeGt61GRaJIFthtwy/quNy4Hv4hmBi1IEYi13
G+u5O7N4HN3ooexmB1zlQvpsFV2LKEquYvyabGotjW4hRYqEVv+rbtZSyeT21AwWPI8CBshdVhfQ
AnHWRyFjuQqtuUMK7bmSKfb4muBgRfHhEHeB44rzRIalQS67CsyjYwJl8tDB4xB771mLm1NOW49H
mW7Q2gMiyDY4Qnmk1V+WAWUrnZ8y5IESizvbxKeRtn9v1X0WxDEehfV5LUX7Y7DNAt3p7oVdEkc7
xYwX5ygP+hIFPmPR+5QHKpFJoIfwpUl7CIoHRCzOqTT694xbi6Wq5waRiK/GOocxJwSASYkZxMGO
7tC3MFPIt9kA3cdCsj0AJWKuYqSFGTAXcgEsnqMYMMiSFY8VU06corjv/fg7IiIvdOEWLW71igYY
SN/ICKy1nqDC7CYfaSxWIfvYGpCjQGzFkiacGpsQXCoaYdt4C1DGbrtpBc4luI8eC9LpuYCZ0Gx7
Xq6edWwSNZC7mkeRy4f11pC1roKQ08AwOoxs9dFPjV3qqYO15spILHzSnH+JpTo2LOs3bUVHpX39
7mmsz/Rs9+z/pg3+evjLCetoV7939pBfB9JRzaYnxm6Q18KdYcNmYDxHrClzD1SoXunw9ZGvjYsB
TGpHWnQhXvvGpWnV9o+RG7+NLkMalmvuVeNvGOqgJas+G8z7Suo7ggEQbS7MaHCn870xfYTeZz6i
yDe95yWpvzCf66OJFnkDSGwbTS9Vb+od4SzQ1Iv8u6kEIC/5IcqREW1enASA3tJGH5txq2v/LSnc
j2VUpCU2y3RoUu7MEENX4GSrAOQmCUdEQ1Z9EZ78GnOy7Kfp2nsjeoyF83oxGS5nc+dtnAHNPeRq
Kp6kfkoolmQ4ES1HGIFHVh6LVgC4dkm1u57KxeopQAQDoyUxEEZMeGzCl3j1t0c5lVzJVxzYte4s
A+XlqhgqEuuPMXOWLEbxASLC3dk0qLhqHdQ1rjxV08oOV5Ch6658BblFCs8aqP08OCl7ss5nuz89
i17RgJQaVb0a8ZmMgAziEMm3HaIpN6dzPpkfrW+xn6XZlLb6YHL8XojpT4l/YSm8dCc1E+uF6zSZ
8qOZvi5taCH4wMxuD7yMeVQ9lZlhw2GFdMFzPvQHhnL1kwvBErzetxtHB0QjmO6KKkCsAaVhRBzD
OG9rTIRcOcaQ7clGJKM5NUAnGTRZno8rk2j1/eKGz9hXLad86Hz/zYa3AeXI3TrxeB2KYT5S7Ww9
Am0Jd+VDk8Nlcwl0jkqCUHyTk9wUw64Uc7aLHcD0MJHJefLic0ddxKhyWs0n7l4NWG1mkHjjlAMN
sfVbs2TjOevide2cbKWLuwZ71VO8hudYKJ/3KkN0n7Z/C2FCp08eUbzaW3OqLnPEXAoE6kdss+61
ZfMTVwU+PZWfzaZ99mwABv5Qg2jvZX80BCoQe070lvYCxbk+2LR/pFvFGRUV5246USXV6GG6Gcsp
jLZSYQlwsoxkT92hB9PykFYTSIADozGCvLstMbK/mZU/C0n5omifmvZHdXgZjIhfUZk08JFuHvDG
nXvXN8kEM4PGXu7chFlnOtvONs+I/nVH0qIa+wPi0fMowTXAbgPZxzTeFXtEKHikq1e5smRb9eC7
DtrA7pBF+e+2XIxDZFa47wys8FJSPCKzmMeEbo/yky7XfNNN/2mscQx1Y6GRD6+6zu4QsrrXGtDU
rcNcHvWVt50Z1QVmbz7iadwPWesFCdg7Gl0MSuWHY5KyFjXnLjL3aN6ivYbmjfpWE06KT7vzXVSt
LHTCdpqDIS3zfcaYbpE+4ZrQH+gYknqnuTCYlkALRouE/MJ1411T+uUWbdsvU3N4SPJc3HR66LLO
DnLMT7SYxaFuakZlfamY0pa/dDnjH4+jt9r9i5USK7BNwoWKGAmrTo8Xo/eew6X+tvsZqysNI4hd
glTgiR2icL7rDZLTAdBtkaiUWXUWE9qmTC4X6XEUo1g49Sbj7UTz+reA2xbdnWILR2WpmaERMDky
uqWHCyzkt8gnX8ghDeps5txpp18WeUFCcCRnMNLK8dJ79sNiI9EBMXgPIKU1KkzghMF3SRT4dUfu
0qTXziACzwGNK6giYFIoVPDj8gKaFSLy4pyYzXTOrKNcI0o4U9/hWNtbaLYHU5PgUPTEPsrezHDU
wImx++q8wEm20vGJwsw6C2E/lo3+Q6FFPDknnReuYjyfpPfFJG0Oy9/UOOI4Tva3mSDosC0SA9Jx
wkJA1DauE+9YDNVuKBnlZGNSB7GHS5tuLjqazqftq/4wDcvZZclx6dviTz8y9Z9pHngkl80Omdt8
gttvMgko/7LrO3vQkE4VHciGRBIC3d2XGaDiqRdkFMruaql8CAifTq7EIL8CBer2cK4x+dDenkuf
w2esyPPlZybcr7kKgD4HRa5gR2iP6els5yyPMcg+xwBlH/2xxNjsoN+S2lkN9dVw1MBxVPxqbeYt
RITKrctWb+uZfcgR436346ACHyDppnbVu8lFh2lG3RqJNZE5fH0u3fa+mOe3OZp/kxBji9UUbot5
q5P+qy2hcxAZZuH+Kl7arv0hJRZwEQrYA/9nB31lhdMRm9RgQXpIpHyQZuRu+gEiTAbIF/BnctJZ
9Z5zlWxqpfjvBD9iPuvODaq8rQ4ZAVUzbXHf8JWVkX/g5wGZ3mf12VNedY4jVp1CmXBcVpzrqmBk
i3VBVI4mUnPSsbyQ3dKeE79AyQ7Y4WzX6Ked6LHXCd8hc27Y8kYoHBkyB4uMdGjbeOeu/z47Vfbd
YM/tEcF4cu2KB0UayurhHwM2Dgcr1dR4PraI3n8foL6yjWt+DzpadYkWoebZS6wnqmKN6abC9D90
owB4ED6Q17HsyeWj2nL9ZicadrBOZQWeYNpYy4RVKlvYHSLRMJi0+9ZX9Wc6sC1gfW2e/31Q2YGI
P0JMGuhocXmpQ+Od0Ca1R9xyUF17B60OgXGI2dx0iHVPFKWDjpo9TtjXJETqg/LT04daNQ9RmNsH
+ifyUQqC4rI9Y+hoB+MQ7GZBwKMft3u2vOzJPcaEhHCB3JL1e6wT+1AVsSYh4TIvPcd/vrd1/Tuv
fZteQf/RpbhiWnnvXPIOdJc89wo6DhxlImsTJv0k0r0OOZxwmdSfeQOWRdJAV6YWRMZYASDfrQ/C
DLJU2hxMs9nRBLywPmTUi9XbZ5w5M0LYLhEefc9bmZUwMGB9FfvSIiB6XBAITaSqJuNThoUhKBtm
Rz2rGdSmDcsLIopM1H72ZFf3boOeXeTZmZSm/OSb6W9pd3SS9ClYJXgICONKC/LeJTTbUzS9evY6
yNLed5mHaN7z7DMZyTydo+rDS8nYdgZJr6/DYBTTDe6gfixR9xD7dDSaDPBkin5wwgPQMBZV1Oay
Tz8aCVQLZonJgdHqHRW1gz6LBi1C/9bq9jyTplw11mfek243F5iCJidfNgBkTFY0SAhhBm79iuJ+
9P8WlLR7HQ5Mj5si2wLIkMR7LSznjeFhSkpjFw85b8wo5qO0qy84NPHBce0XmmyMSlZ+dRrrJ8Tt
epQJm5GeCSwCeBS8HX5BaZxCx7yFjvVlwWPaNN4YaHhtXPjH0R6WHbfYeyxnfTdqDB75kM7nDPVu
bzwXQ3dU3gyaOOLZVjn4JMk9GD3bO2Z5ZQa8xH+iPqb86Mkwjit8MU7hoqVFjceic6u9Gr/EdINC
G5PEoNmOuN7TwFW1GOqnLszbPKxNZAFwKKXbTInWiMrJP5AQtze8Pj00JlCidvyM3Y6Zbeng8lcb
qJHjpcvsuxbg3FaFDWHJCTT9qTIuJctNBA4YrcyMWhDFVrwRQ2y+libO5PStR/95YuFOE7k0hJp4
/d4scNouorpFA9n22bLcOmpaGfNimM5wpx37Kw6zN+WVv+3BtYJe6HeX/INl9I/I5729pvCb1ES4
LmOZbB0RNGRSKolnhWX+xmyq/BgPjIBHgM6T0lxcT5kQ891QXWK3DC+p4RAHigik8Ag1reOeIXWm
HTIHFEMmE3xsTUUeumhlHJcrqLQW6OYKJXJBCG09XNDrHKfEJITdLn5qgRPFgu8A1kG/ugyaH/KB
SqH0M4elf02l2LXvpM6Zu6plFW5Cvjx1DZOi3jw7DQ99H4cUvCk81CFJxJNLeRJ7tLnShjNjp/GX
KVsk9CB8B5OmYpnkxXNiRIiYwdF5Ht2+q7clpmLkCwuEH9RC0DP+GC7YAmW8NbkKHwXn5CZ3lksy
ojDA/3aAZco9PGSI+i2yTM2SX8Jj7ZGr8RB+5ynL3AkIUd3xwJXccjAs4LrUcc2x7Zqvpg9KIWHU
7A0I7XDBE6/QSm/LEn5PZfrhejOjZXARRQwVJWNNHZs1o5lqD9qH1E323mtZxJvzVhvkAhmJwNtS
m9NhGEhiXgZkpHTp28Znj0KeDfe13d/lkmtG1vQ5jWWzfGAiOFfTkQM0uXn1LmeztwKJctPETVZb
D+vU3Jwbj42oPzBV4euNLROQmNlEh6LAEdlw9LXx01jegYSWAn9QYrMAYNIaAv5haPskW5fuG5Au
MzskTNmgz9lQ0dVyXLh+jZRV/AjH6wLfcxEh0C8bNW0AbTqaewNdjrlXtfgFlfZMGfo5WPI7Wcck
dSLHfSlTby+AjCUJMILRqC6W4/5yB4D6gngZIDWMNoinEOSV4X6bnOQEfNs+TwnsKsaxPNQgHs4W
rtUlfYhzV2wZmD15I/cl+QOvgopomxer0L4TaMuNW+iOOc+n6o/RkK0ZkRvmkZu2gwRszOJ5tLnj
HSbIG0h533GUNYdER9+D0PcdMYBZzZBJFsmwM0ixQ2Fi4tkZC26eIgM1gBTUjnJ/h5ztQCa75mfN
8WMCSpwdhj02/jcMhU0UFOswKI0ZEq4fiqp1b2Wr3woa2ojKBkD4JYkxLDX24O2cOjmK2u1uzXI2
aVBvs/CwaRPdsGv66bRQsN0I/Y32ZGGYm579sSHAuHSuAZqK7KSljIZrmxk9rPcE2GP1V9fhco7C
jDBDsQqaI3erDNY26QLiWqQ2GeneU9ZF5SVe+gfDt4jWbdtLqJgm8ZhCxFo8NW4/r2ZQa9eoonxL
y3uiBH20ZAzo4sBQ3b2sOiuwW/Pk8OKCOYZ+15E/j+u76jsMgRXpJ4m3iWfvjyPHbmP1M8HZyQ9D
eNJxHNYTRYexiTPrITXlwYLTIycecF7KgLit76EPxFhkES33JM9G6a/JmF5BY+HFSlnlIfT9o8jF
JZKc6nCp6j3iJGO3/J1bK5BpO97BDr6QQ8idu+6DY6GXo8LH+jSvI2YE5gzzl7C+xL0Yjw2+ujmz
nABHxy82OJiDNZnAo4k8z2kJWImJt9LxQp8q4B17ikz2zC+vZYvTqODGBogUbkhnCY8DupRd0lR/
VEzye8wB7odsBEBlnWnLK9RWbN1zIn4kCa1zSW0edThw2KIt1SpijLnwhrmHcp2qx7pvzvz++Z73
jmVmNT3OIehtC+EjszgXCeAY2/QOS8ZLRXKwImL0ZUrD/mjXqNKl+j14kPTacjBIuuFPSg4s54TM
vzyAzCekXFVPnWbNz6nM/IPb/IW94pwtg33B5HYsZ3vW/0LQQFsi9aAzVh+qHUC7RF2MLSKpr4up
qms6+Rgdx+VO9C6rWwhmTlqyDdK8JWyKiIEbcRinbn+KWjY1kZz+gGZIfxswhzPfNp+YDJBvubqj
4sWRz0ObPXDExOclnboztV6QLLxoOq3ZqlOQT8CF9sJqJ9Kndkwo4Wp22NUaPBYEa1HmQZ55V0Td
gBkwI4SWqT6Kwsv3aPv2qvwbCvd7KZOSCAX7AcGGvswGMVaqiu0Pis454PHUH6NJWB/aJQd3KocX
lbYKhZj7nWmWr1WektJcVqeQSOK6dpBOlc95j6UhXbdjcv25HrQY+i2QzzdjYoJQS9z9rfvmlhEP
wcW8WjYjKrJaHccmMG+AqJeF7sV7niSDW3eKj5OLTxDmjLGXmJQ54HIiAdCpEYXyZVjlwyhyAIbO
o8/WKMBKxjdOMCwoJ7r07hRdknywNikCXGLB8/rgNT0owzjM77Us8/u4W/J7y2OUhdjpOV3/9u9T
5lKgzu8cOssJ5MYA8s9Qkvy4yj4XdIDtoEr4FekP62imbfMqzhL96qqdnbMW1EO2J0QgG1msVqsz
eiIUIhaEwdF2ZtonlE12YTHbtR7H2exfk442bhhjfx/GoG4oxJ23sYzuCc+rzrQHPYP7FV7DbODm
sEYGYEBgrXKH7YSgl8YMSRK5ouYtClPIFx22dadtaQE4XELB49CU5OuNgBBb1c+gtN0SR4x153Ja
znLKDkgkk1uyxg6nQ/licwjEXeXuU6PGQtr+zRt4vjq5jSWjR3TXeseLP12stEUERFY4di7myCJp
zsAnnwyLHweSyZtdH8Oec7SWhKp1Kj40HsNarFRNkLBDB/NqRieQ3tkN2nx2ayHRtEi6Of1IYDRs
pjsuEV3IeJ+79KI6Jrq25miyS5YYyUob46gb/ITgsNT+zBRIBEuf0FRv0hH5Q8o66FxUt7by3k0/
fk8SWtiS62kqcNxS3ItduF1IGU/TifRjGW9RsOD/HroVw8w2bvpkFozNU/ILztynmkcBsxiSLDO6
bzMFtOCM9bnwa2RH4BKizPgNBd/H3kCR0JRBI6b2OPvT72Lsv1A8VrQH+kou8gdQh+KETJ1Mlmzt
zVV/i9yhvwECbPYUhhnufVZPLaLBSE9os1w3CuJIqoDBZlRYhPTp9GDPsR+wYfjbIHCZ0cFuhJeg
yBntu8IdUc4g4Q2H9GYxtKHXhVc4/DKwowU1FrjUJUNkzOjXNBCfAOT8xtQzRWi0nHDQOIh9JniD
/Orxqy9GwDFtCeuGlLOpoLLveb/6mkJYwekqGqiLXY5sGf/LEI47mdoXB7DcdpysB+AZKe+VbDZD
PD5HmsO53zlIDolIbw9JFN7AL087iAYPpZHeRxHOM5vOO11ZLLk37/rBfev67NQMnRFAgI+ilrU0
iQv9o1+l70QB2Tvoq57/FCvmC8LAmKr75hI1w6WC8/6vr0Q594xb+WQL/ZSM9g2QCbxGyfgM6GPl
FEdvLm7IK1c493x1deOjR2tYa3Ym6kNrZ0La3Jq1fqpLFssCnS9Dz11cerfS8n7PTOS2xkDjXPRv
U5R84LRv3VcfQuo2Qs19bp3syx3igNJ+DWXAB5nhrS4SJlcG6CgFRpnVLBPpEi69rv50fsiwavU1
K0ArwF3eWEpEByLMgqQfgGf0y9X36+csodfrwRm6dQi/2wVjN3Fc4n95xdBHY12+lxHb9KRTyNUa
8nVShB8Bq/0aMy7mnXh28MwYuKl88ggBcn8M9dDvcUwPm0LlOHxlf/FHg3R1E8H00h2w7hKt6N+j
VOVQqk2e4YDYmH4pDxHteE2KiQd2PnV3/z64KtSn0rbfFA/U//pU3ifkNuAtQ+VZujcyd6YLwK/d
v7+1/uze/v1Jx/5//wk3Dpl8rJYDfJUMg6uyO6jEkO6O6GjIYR720zVPMJMRSvKB69OxlrtcO8St
2JpV+PrX//khrrs78AbRGWIQMKiIoAo96/JOei27wqoqgrFX9u3fhwH1u5sx0u4cRl+qUe5jaC7J
g+JMd+B/GhyKjzzdrONihQbpg3vNo2e1tRH62TFwyxPV7egL5S3pBiaAyXs5zs1jO0e0+jo/DZ6o
z77+xvRWPCAbDuJUByqOvNviT9Wn7tOXesHgVf3ziBiOfRrc4i62xvbeseTx/3uN/m8SCCx8QP9n
r9GG+fn/Fliw/vf/8hrZ/6HYRezoERUAb8CxgPv/V/qA+I9Lgbn+E0YfgbNIEnLw3+kDpvUfaXo2
JjgcpsqyJAah//YaOf+xbNv0hVCUPabnKOv/yWtkK4mX6H+mD7iWz0+BD8oU8KCVy8/Jv/8v6QNJ
HuqmNJKNraL5opKB8WosgVdqb7nDnPyZ2I5xbOmL7sjltO56RK4JWwFUsDgTXYslSL+cmCDgYicW
iFlE4RPtPslXp46imyoi1M2sDFyjz2+TaOU1nIJlIX/034eWJ4ftONm1WHNBYDuh/acrm8GV3JFT
+SdNwY9yqrhn5UpQAwslplUpZGTDR8S04/Dvb/8+nxYVOw5PikD1TXph8vHpW6a54qaoPkeGVrwG
H6M33o1Ltk3aJTn7hRkiagwpFJYcbRVUkFe9wO32Egm3q2SvEqKVZ5jV3GIFcN4bmmU3UEtfkpAs
wXLwanRTXnkB8sICpPNPrV6io2bCekED/YmFtD2EuZXctKjKM8mAB9KbqZTCnFx34SQHfnQZEFe5
FtdOvpX00aQvx+a2mZbHhegqVBJoMXphZrsu/T1XKj7buXvGcjyfB5Sc+zin4BLxiGbNEmdjlk9d
YRmbLu8hmKhrY+P2lgQRqxmOaFdp/yx8952tkD5F8YQ+2gjDl7qN9kC8k92sGlLmPfwm2H83lBtm
lhO4myVrO8n+Y42ZSVx8FcO3KlAWeKHc4Pl0tqplmakq/6sj8nHrrvy0wUaMXSd/qzk6lp5M9rnD
bGX2CY7g3SDomMH2gE9ZmePnMhN2ZEY/ae38LcvxcQZgsEmLb+iFNDe1RfRL0UCcIdw46L1oAKEM
rsGsI7SlECq8SfonH+88mcTxxllg3mNfPZiWnV+gco3ngfalzRnxa/wQeI0q+ARkKAlrfmnyvtxC
+c5ORGKeGDD9EDT7kEJ12PkVKsdMNcdySm+60vFBeY8xxfklNozdEJnPLlOUfRM753nVyM2ZvrVO
e1NgVnKrO0xAMjaZ9uQ9Ktl9L47OQiKYGrtuX7odMN4hu9RqMo4W9hmxzjL+fUDH8Il8mFj6qGM6
U4hy010kaAncNvl9HxWSr+7NJ9//lqBM95YbfVh6ZGy0figXZPElD2nVdCVA3Tbm2Yu/Tw2k+ix1
8ebImLChKvpRDfKxLieJDkFTOy7bMeVNFGufgsrc3UY9NpOqrIJkNeen9l9LZOjGXTvakpaAK3jF
bGcoFBKorkQugLTDQCKI1uChSS2qXmGLwY+oJJPf+pXYl3XMh8sHMsKcsCJRAv1AokaQd5PeRiB2
b1MBZbcW4vxPMWUJ/AepzfS+pj292IyLSdgoWlAQzXhQyvkBn+8GQqHbjKORsf6B+GluJkuvDBj5
lk7ZBz91uHWikc9M8oXgHWgWqdoUsbscBhNDiCATc91kBFVMKIUY2F0XC0vnPs0el6lwAvQbqLbS
HnpzPEMCREMrmZ6OiMS2ec48L54GYq5p9a7LS18Rhy6S6FYbfX8v+8bcQbQEmKjQbZGd0KniBQXk
GSOzBYch3FrqE6/huY+Wg9njpcRmdxRtE2+FGynOnHILqrbaDi40qaWCDqcZNbFGn/m+1YQpHWCI
GRbZIbSKz1Ga5MTynyY25l1S4NQE4iVI99taOSPoxuhqhrd5tV3w84tqVQl1tE3eXGJ4Sfy9N6F0
aU16QKH7cieRkxPaVJA2T35KW4mAZT5TiQ69jVtZ/baeI39bWFkgsiw8pqbzd5IMqhzJdwRO81FX
q8J/ZtedM0rLIn4JZIwspnpg5g45jGVl7gvFuCddV3AJmrUgBgQgdS13WWpdeYugY5vEccnwUY/F
DfQjGQJe9QEpaQiErFGHmiAD0d8VIVg+PR3SFCdE3qNLBHb05aw6836d3OyLucowOy4w8ez8GS4I
/3Cz0e/BV4InjwKirMRdFhG2k0oqYb+LkPvDeYYln2CbYIPPzhCNGt1Lioq1z8m0V+ypGCPEu6yk
1VIrdDWf7ps0k3TskwZIiUpjMhka1QMwNHfA35Gmv6KGdZomOXsArYlWCPYQSXJfaY7OPBz1jmhB
HH1sxrpEwgTjVMTMFA9/VzR5xTUa52O4aoV3CF3xEaZqWQvpZ28OU1aLLvuPCiJE15EiOl11Eb5J
0jKgCi7P0PR4HIU5kiMAfs+t6Rxc7G4cox2G+4VGltfa2Hv9lwfNkfFG/FRKPO6IEJ/mlC+Cf3o7
M50WorofV8ClacZPecxDiiHWJXXJ22lcgOUav0/hhQB2ojuSbY/Rqs3hUjvFMRQkEx8gF/yrjQp1
y8N0RAk4bkygCU0Syh1AGWdj99N4jnOHI9xI9iOt495pB1rAid38HNe8uA9sIODhABFBqUccjhyI
tY8mVm90lkiAxBW1Ho5n2R5G5iYnYBp76CpNkKdI2suUuAe3/ildy9zZYxV08hvHIgnKgB0O+P+u
RJ5xzZAXuR3m6aYm6zBarMkTcmHqqXpK2ZsT/ToVSCVqAoTxMwQdbgyEOwCMLLcLnCTN3olbOGQt
Ydc6/xHd1DMiYsjtA7ndrGNHvCa1HTjgO1EmcTV6ujwkloOXyt+U+J/2c4TauK7sUwcICmMX2Igk
yt8GNybQNb+viBC9wCu4iwyu+gVDCyymJb1PMhnkzeI96u8cie0+F2xuyWMrDsvIuKxtk2tkdukR
bMq63Pmmu6t2ORKicqjnS+4jT8k9pmpeHKBuRg+p5yccXxRj3/mU2/tYSFYFCD3ZWLwQRHHF/Pjb
tbIe6YJTXJzqrtLeb5Iwb0llEb/pLvNeOaC6GVLBqSWILvDxKFsd1ZvbxnI7WcmjQSjqvnPrV4bZ
D7rLiYROPAZOwnqtXN7ZIZ3eRcujwVqA23FeQvuK+zpIkz+2FT80uUQppkbwEjzrgPU3hP9F8R5j
8Ub4g3dHMtp2RREfJWybgLNOoGkhktvPou9q7h2W+VmGZDLuMMITzdjO91Q/6krPDMnOTx5Xmzca
Gmcg8sJjh4pKFHpRyVw0ZGUDd5njJP9wlxW412YBDnDGt1bx0qU9d2syEhAMhV/MF0mOBI0iR/nc
LF/+0rxOuUlAR6o+dRanSK5qcyeN8lGGtndL4JFCwxZvpMySgygiJN3yq8T9eFAjFjRUUBiYgLkP
JM3j1bdOsLLOzeRFB3bpmzar0v1E58GwKL9wRbN3J7ij8erHWpuPTR2/g20UGyP8VbU8/0uNnNZV
bNMkmfBp9Qtfwo5IWQP5SYrEVBCMXNp3jUU9s6QIObr4eeph9jkleNSw93dDPeJljxHfWzZQlGLQ
L7rDYuYp6LyC8MelSpYTGl3IyLgOLKuYqEOh9Rs1YYZYXcF09l/m0lAbg051VYT/KIkezSReWcrZ
eHMR05kjlceq6h4r+OQc7nt+NxhVfXxMM4qGdh8l/NDlkrmBSx59aUPSnuhbnGh+jTl8cSvFD0w5
Hjh7LPglZCNGYxaQA8HiqpZ/8Kb7qJbWIU4iH8OGDGdIJ1gLLQK9ku6l9rk3ey6AHVWUgxsfoLjh
8Qzp+uim3XT3P9g7kyW3kSyL/kpZ7VGG0eFY1IYkSHCIiTFIERuYQkphnmd8fR9XWZspI2XK7l73
oqKqMqUgCQLuz9+799xEguShutg5mbx2Q3yDxXKzVrE4Yps2NBq9UXOah27Z12HIWtC+lFZuoDbe
9UYIX2UIv6Wmuwthr26XZXiPLRLdaGeCorNOHiOgc0EncIs++DlPIJNkWMU5NvlW6zJqlcmVccrg
ExXRYnlLCCE2mU8KwrvbmG6wHPmXsdSUAjWRfjsXt+WyHkK9oaYoy68r5oGjFTo9RmUub7e1bVTf
JVXljgf9j26y76e6pU/GxuahD1ZJiowc7Pa9QIt80hy/y4aFLkb+Q3yyxV3BhLtvJIyFdd2JtsCr
Uiy3JJNjwCNCMhGAdC18UENfeOd5/ioHFIRTonJ5i+FAVfApwTKpmYa71VoOByUq7M6FdBpXfGC9
vs5VRh4surStMXbuNgyRsmBxR3LJ5KYrHBa+/NKsoK3hzO7D8pp0sK3ibnJIZ8qCYazbR69cn2F3
Ld8icT+w1YIwS7+mXmiSxkGxgKwLKpCCGpH+sxkWgl7KFOo31hrMqlJpVM36hmyq9hkDTcGgtuze
4E5vBfnRNwlRb/jpNKJuOLTeLhyvLh7RsghgvtddgcI3nMRtPLriNv3xo8dmT54yZY21vKIuzG9/
/FjQGBNyQ9Ifh93lNoYVvrcLtMP2dtU1M2gJSsIOWRO9RLyVHM0rXzQgT8M1OMC4gJ6ZEJ+IiLqU
YvoUFfEBPJiPehDWHuP/u9l5a6Hr7jnhEiygCaq+JLxvF+xsYZp9nzWHU5mY3gkKIGrAOoyt8ZQm
8pJnzRlAI1JZ2LNG7OBZpa0WpSCGYsfEFIf4nwLS/YwUqw6Uk9G0bSzqqzjLEMs7D+E+pkZooKwd
ulFrdtwG6ZiA2BtugDoVezGh785GMnsmxjuLjfbe9QljdR6A2M2sahBwncw88vmRTGP6MyCe1lNZ
btuFfuRU4Sk25z1ibqKJKvdI4ALSZiRb5XIzLwRXC1M7ihbOWOekFXw2cBJlEXZHBPm6rBX6gIIW
h+dFAvnBWnWoM/zhmaFc/YRZmRUqEa9oAEYO9meEouC20wDy4HR0zPZ56imbsKoztbBf6PiYVx1i
0cbMu5PMhq3Z2Cwpy0B2Xa/sVVCLNdbqkvXrk6azu++XpRn2gM9qDr5wyfrua812fcaUBAHWcsky
fpUlj4/OiJoSrvtshQ8iuRFdfW7KYQ8BbdPPMtl1qH22xTLt65hwpw4ml9+nBnOCjlsc8cHcR8l5
cDzSMqzurc3usgWW6cDALGGgtAOdWu4lcrOYWcbZyFJfkjW4hwuNGBKPV+RVHucaZ+TiYm6YS+2S
Zkq1XAB1Q7SDgjpiy0itFsSlEN12NPR3YiWMSxMO5CxBLdhOzQTPI/KI7wKpehyF/m0BS7ufK8zO
i0qHJMU9Q7HxrTPowHoh8kebKCgsBIGL4daK5ttR7yhgtUIojgg6oAzRd/ZMHQ/dg+TbXRfN4tiP
LlJqrziGyNP9LjeIfqIVRXwGwX1Dvcdm0ezW8Trm0/QwuyVZGhNnrbBh5D0tHRljNr/8dmiqk6QM
LSq6Egx1Col1rGGTm6JMwQMW1SkeCY/M7pZKf4WA0R89Cg9f7zjaxGW35x3BOvQiKnkPH3e3ume3
c99wAi0BLDGUJ8ujZ3WnyfviJPzRBlEKlJ8cLQfQSDMlwzM3QclJwIaawffrZG+pMa17rC4nqZIP
rdb8nhrx28pAdajeu0SVFkY77dJ3QC38e5O4EDjaz7jPEH9WT8itXh0jvOBfvZoFKdX0tgmVJqwo
lXawLl9lP5zBmB8j4qY2wHTnTTKMNNAZ9ftWmGrbkkAHkN3yMqEsAE7UBBXqpTSKjcs4evMuG+pl
i+nwZskHcdQ87NpS16C8cGUJoV9fyxkBGoExHBrXNcHRNLoP2Zrci+JmgC2wB7dQbdeQFlCyUCoI
D1TX2jkoUIDDDnPzUpNdsdEwezMwp38HvheI6HBi0uFutiRLXafOOlOYFj5Cg5NFdYJtbDo2mf7M
HaKZXypFsISg8ly2OuBCgs/HDBMiPgDIjw9AMslODWNU6Xr5uIShAulCVLcfPVvQCMRrDWGshEzM
cRS1p4H/esOQsFrty9CmD3PVXNTdGVbFC0/THw5hiSNjt0HZmhzsDzoKF0JcRwVxeR7H/mtKFhXC
CChoqKdMbUK+TRwUV+e7a9d3aSTvE7kg6hj2+Rh9ahzaMVCwb8cyv4my6nsa4zEjP/C9nRkWAfgf
5gUXLxBWRmxntAFgjxwkwBPGxmmezwnnuEYat5QfDWmEW9ccCz9u/rBqC65j2Fo7p9f/CCdrmw/w
+KqSFipcOOUZLgNMGNaeQwOcD7276ZvuxMzkoI9TkJZfl9Z5YUs4oLgKEUu212kWjwVhop/qCRmf
3XZ3kd21dyGzU6WcErdV+0BTcQr6mNraiB70xb2nSXFj0MNE5E7EHEldmAET4z6qkPAWEd92VdoF
7Bjrcxjb/a27FMV2qQ3rGWU4yCQbU0bhVbdLon1SYGY0YgOWzWbE6DiFOENGvsw0/7TyS9F9j9am
iMvxJswGKAHmc6iguliKnS2D/BpB63SL63cJcnYVL3odoILkRYOBxfuexeyKaWWD4/ia641155Cc
RD/2y1rqSeC24RUfnUFK26mN89sOgvMGX5llGuc2pahBAQ+J1xqvHrTLxmorqBfjdaadqymUxax6
Qx7hLJ6tEU84fVeaF93GDoffwqxZViMveUJMBt6k+zRawzE01BFG0owAwwfHHq5fb1yN3nxDD8GY
b0Gj4zkcIeeTqd8KvOQD0kg86B5hoZZ8HFZKZSg+CA3oxxAdd5lcKQKv7V8LeWxsJ4cZ01+LlEF6
toBYn2YCaL3Z53YIGDEs+ygqb5jGwR6MHryuIyU0Lyka2vomhxoJcoi2AMNhAzMfC3N/Rc1JM0ND
Z8Aj0XCnIXXlrJ1iux0W4mEmbX1b53t3GiSLETvPCPQnpWn3B0hY5O3Es9qvg5IKxQZ/r6/MawW8
HCPBUPfMoXF8kle9SVtDbtwi3zskM23I+MOVkrjfdOdaNw0I03W9Q2mPoaKvCAJY+JyuASVrQTee
1ASI99ZXIfVgnZPbdTK+W1p3KiYTijjZYHwhpEogo5TLW9mYz4U+65sSY2i8MJzobGdnLUC9Z/OG
Q3sbjPOE6NwF5z8136TxzLmYUld8AYZy6HBNYfAklVNjKRwgPuGa2WSaiQqt3Zsexyr4Y9QEA+LP
6JPm2Z/L3G8Qcx1S13q01+ldYhGV+XtihwiFiRJitHzjnlL52cpe7EaiwBcxwHpYwE5e3Swma2vG
ComBqmh2WrK86waId8gzg/MtYgJjRBxWUpvYD76OS9eaflfTQ0J1eeuqNJieoFSUI9dOD+9RqPFl
6oAyM+N5Guf3qX0ejGk6o4Kihkwrf7JR5aoJqu19k4n8vMg0SNLpOWREq8dZMALWgTgCv5HQnSFl
vN+X7DgLaszY0h5Bmb9BhRq4q9CODvMJydg1XVwoOPQztwZtWIvetZFLqnKRX8sJhF2UeQdPh4Gw
kGyE0OiCn+UEr7rZYkcVh1UvzkD9PxlrTDHRhndtEwUd7QrSbFkaliS7HWFzZSsKXt27HwlgNGbr
k9ZFFxiRD4viwLrK5t/b5lOeBhE64E2iQXEG5nOPoGuXYaEi8HpAyRPR+2MaznZA/o5lvqGcITiB
WTDUZ9ZKjZsouzMzNZZnsIQGvnyXcjyuzDWIz4mSLe0AlOFR/zA52nYcPFzlTIlScV4JUyEw3D0W
iUj2mjM/J73t6zCVtkmfYsYDs39qpulIKscJi8ZxakXpoyHM9sXAA2uD5YOueyhoHmW2SZ4ni74m
qis8eAzmrQHbwn3Mle13FSip7QoBYGJtBgvJE3GD53bWg1SzdoWDXcp0kfJ5YYk4pM0faWhd19jw
hxi1vqV2/5EQl3HUHxtJ8Fkqo23dLbsqGz6Xtt0jCkGvC5s12YZtG9hDbuwchqnHuWh9tyQ9yQAs
tKkEwpK0fBOSGg/R/0bM6x1SAU78UQx3WMTbPEYoFHo5pqM5INq7Nyx8s1pf+I2QX82V2yrROFvE
9g4kn4eHPhv9sfsE+INTRQwm21BU9InTfWpvaQ5iVja32B3pu9cMDJx5/bYiK/Hc3VBru6EgRDXL
jbtxNJ/pQ/YTWRSpLvr7FfyE6JaW8zLdAQ+pJXtIrpGiadDYmwcNQX5xxnWKjDoyjl6p9w96uI/J
jyUToT/iB0ft3/NoRnC+OQiYI/E0RFSfzYEnPjOT7+aU6Hujx+bZzsbNYJRf1p4UmZGDpp8P6dFe
2AnN2G6vsRF+JqCi+TTFPgU3DZeUN0Boz0RRXLy1BJwHeVmWhynHTOYRNMgzmr9iD+r3Tp3pWBG1
Hn4lcz98bd09wivIZou+4g5fLNj3LQcZBgNoRQl/6QEuswPTR/7hdZ6gyG/qgkgFMDbTgC7FJmwr
rmV6GaIMdMbgUKva3WVe04vlUmjVK+S1UGMGh56aQ+2CLzrlXMmvO/F1w3ZtvPQW2s7ql1TfNNyt
YTMyYrimEQd2C23cI36q7+kQXcUykRie2fe9Rn/N9ep2NyA2JdANYlc8WT1BzvF+6Jz53cGegae8
ZWTuaDzEAPg5S0NiUkkafIF3zM55IzY9zqJA7IcV66aJCW+q6D47CHm2nVef2ebPBmm+m7bC2mFI
g7sTZ0Ogp4uNCdMlJEcOnyYiPE/dzMiri+PnVqfDWdR5eENtEPkrEr9gEDNRJl12g/OfSnAd6gdD
Y0HsbBvVt02MvKAZhzebBywn1cqevhlL2N6aBfH2DbYPbtxmPnd9eMzHrsL0RSfYMakOCUs4g7z4
3JlFuu88dwFOMn2LTe9m7J1ehbekh8ps7pe4cJiP8qMqdI7XeOzNKLc3QzxGFCL0/s1cOicwOfnB
RtODlaA+xbKCyENBvTGF8rW4DmVtMur+KiuOt8BPgDOlO/iZGt5KmNkuCMfcSo19xcR4rEeNrwzb
U+P1wy7W0MmXmfVY15CtB/D7eyhp2KeJrjUmtGvjIZbZ4hdLcm5UOko5M4xhx3+TdeHsXKMiWz1k
Okl+0uo75azgWyQRVCjOaMLn9C4SOgDzvbAR1jOaX7cwd55mLUZLNfc3tlfe8bUst1YZtTtOFA53
BdYJLIXFZdXl+wTCRIX47knbXP16SuQGIAMbj95BKJurT/jd3hdsAJt5jELEGj3JyhUnYBD+NtNM
HEDGZE2BE0ka51Q89Tp3l7pFnOiZCz1hHTNz29QvETzUXVZPXwgotds8PuRq5XVrkrBr4dwk4o7p
9vA0EXSCL5hBrfNgzJy7k5B+qOMCv0oNZk25qe2bXryj7C0Yg1qNj+Puaq+ocHGJHCVnEGZWdBbb
jFl165KBjLSA9bnN+hM5QBmNDJcSG/u3WS39oU+ti2UY08lrLboiAjQXguqz3a3AEdMaSh5Si0NV
2Xf5Qt5rI9yHRuhkKKyYSoSZPzroMQBLLY0POCgCJIhHsal1JvKMT+MEpKvxvGhxSoxQ6R0JQ4v6
kJFSVs4nJrRYdHCluWCl27XDA5w/dUNEGCAuQVzDYCiS8WwMpOPmOaUTdC5nRUVXm1G2w2jh60V0
Gytx9qqht3U52MF8Yf7igcHQ3e9JZ6qjNUpYs7L3rSeWU1oKhCwZES4lGYTYBv2JFtDGcmsOcJWo
TjRXR8TMFXmZYZ6irM90KxhZ94Uo8t1krAbT2oaHgNYCsvveRK7itCeOhJPPyekdUzSmTfWDaBIT
nAOkJllFwHGY0YHvj88FrkVyLjHsEXi56YhW3tKduO3jTp5+/DD7kcEZOJUFi0pd0u3sHaYtUVns
x1lPz/gR0rOb1PQKfvx/FOGNOaSnviAIe55xLfTUIyR32M7ZmBBppDXz58mdCVUCisQRlm2j5XFT
endq5wRk8WzmhzacHTSg0IAkIy1B2d+YftETM44WBL5OiUt8JWXTMRqsm9VrEt6Y8FYzjG/o7PL9
YsBFBeejSx6fuceM2zinRp8D6Fz2wejiEVssP4BY4ClWP8CbUQEcOx3cQWgZ64lIHiTt5Uk3ihIW
pk33EPouLlqCb+mecrwVNANO5OZYJ5s7hoAo3G0CWGuAvuRQghTb2Yl40VrjMV/EZZ3U66X0GUWP
yKeelaQA/qhFb7SGB//Q1MZFDJ7wPfSSnKPC3Vzo9zVGMKC6bIKrLC4x0yi9Xe5bG4SxZI2CCIs6
ERxrFbcPNc2iTZJ3T5ONZmWV4sUVU0G9Q9LWBHOExjjD/KU6Ib8GhLpBg8NIRWTXqKUY12vcEtXM
Pu819xDO39c+mkHXz1emMYGhLY+GxS6khct5Bey6Teex5LSTXOsWQ+HcECe/iC86LlTcG7VE25hb
L3klnlGb71lM/6Clgm99iICz2X94Gid6Rln4TiqCZQzzm6wY40z5eq9X6b3hcICG78KBpt9CrrqD
NgjNCiNGVGhfuyQ+5oj+kcJ6r1DlcQDYSb+PFv3GldY3qTFQcoDvzoP85DH3l9r71KGcTT3n0FQS
we3MyEM7gT/5klsEJ89cTzdJv1tUvUXmPVA1PuszXBC0x/0uJ+CMFk14rNz6JUwangLmU5uiAEzl
rfeaUd+VJCqTDzdc8xImvmSO6DA5oQU1+5Hpm3kVDBGpPX1G5ZuHYZBMBujh9TPVrt65X+cM9UzL
MF8JDbBGWZSEUBMtK0M+kz8XdRAX2YNFlbSxOvFCumaIyZY7pORpWFHVywm0rV6M57ksMQROn3sD
g4CnPzpJwuTL2/Xx96qERMOTQwvuWA5oarBS9aX3JULVvXM0eW4uKHleOtmciirlE1Cy+qbH6SV2
yUB2IMRZlYBDkL3frnV9zjK0WuB9d2bFprRUd5bHkTxdHN+JYrBZfGYNmg9SkqpIRiAi2L44oZX4
xek3Fbt6hgizSFUS58i05pxEP+vFTeIDc2wLQ7/loLJdCBO7SeQEMvNRH+3v6RwdF5SugUS3gY4H
MmzMRKKx6XnSAnqD6kSlqoX2AawpUnP4LTJ6Skd0iW0VX50ERFLrQfC2raPF5IfL7qZw2zrfEBaf
JeURU079nGSaUzXBJax59P9fQ/s/0tAiVf2NiPb58R8vSRsl5T+OXf6l/NYhof3xa4/f/v1PU/3d
/yhqNWH/yxFoVl3dBt4J/hFF638kteAb/qVLx0bJagnLlIZS2/63pFYiqbUI/LFtKR3TsdC5dhUx
OP/+p+H+S7i2qXuOh2BVINL930hq/6yndRwoC0L3LMexhbR4N+6f9bSaNE2iqcjv8AhXN5PlsCB/
+enC3P9HnPuPcigA95d99+9/ql/xn3+qrsVfXwK18c+SXUTGhmdNvMQc2zeyivfEhiW15o/ssUk8
nX//auq3/fXVECrrXBrPNMk9+PnV4ItmqBD1cEc+NGKeu8ouLhWUmwx/RJXSRByOv39B41eviGja
sAWKXNuzP0iSPYfKV1+XEOnbeHY2SAw5a6gUMl3hig84fraJNZ6rBVVDnCEOWm77xQ6WyArUxUZX
g/SPHVsTj79/Z798Y67QDamTzSA868+XgpO8kaOuDHdVTFiIlQcUfX5mEJ2lvutWPpMGf/v7lzS4
0f9y+Y2fXlPdbz/ps20SGQRcmZDrPforFJg2/4IscIMBti4ZOVJBz0BBSlp+Gs19Z/Yuv38Hv7qh
f34DPFM/v4FeZsJpGz50nePk0ONTbGfB71/CUBfu4z0mEMnz6LBHi4/3WOouY4XRk288rO4JTHsr
mSiBGCU74dYb0b5hjwAlyCEU/AVp0pGBNas8/M27UJ/k47sAcGk45J4K3fr46La2M5hZBjBWjG/k
EBA2i5C15+DS5QEDwEvdYGrGlhQlp9TxuAGgMi8vTSGf466/+/2bsdRj9Zc3YwtLeq5h6q6r7ouf
vncvXCQDhiJEkkbdqVpIBc0iJIi40zQx+hTOKNRAHujyuazXXZVEG51MQLhHJw8eR9/MqHDnW8lO
psA4A/LWEnpcRBpAyjOrp/mFRvc580CFjevepilYcxROE38clt3vP43xq5uIRxmrg5AOT/aHRQRQ
fCnsuAp3vb0yPhP0dlLSRyPfRkFaNGSHxMj5MjqE4eB7tnNj8nQt3msMCeT3b0UtHh+vq9QNC+eE
Z9n4K/58XQsEaHM44eB0G7xqyz6ZloPXFvd1NfpWWuzQj+3jv7m/lZXjFy8qTcvl9Mk29GFTsCJp
gM5IeYj1p1RAxpI8y9h3m1KQHUtI86qMV59hZW311DnB/jvhnkBzoYHPDX1Emr63EHSHdn5IEH4O
qPV5+Ffww3Cyd7MbPYgMcZ13V6237QAZ3hKP1rIc9GU+yDTaa1UeeHVzV0fIbZT4gdvabIiU9XIF
qvd5X4sT/80DxbDyV5/b1XVpu65u6h+f6zWmKa31LmrgMAsMJm+1d1rzIpDWmzmPJHz3x3G9FxBw
ULbsBgedQx/CydF8Mjv3kPGPY4XEzigueB+GDnBWkZ5SDqGcr19nWp65jWibU8I03zHb3M6aDR5p
3Nuhg93Wu7gGzEeMnW5bBKU77vPWYs0GrrKm16VlaEAZuWYAPBFcIIjftkNDAxperpq6WOsuIkKl
xHqvvi91wSnQt106bJfe2fLvmDExk3IR1unpye0mf24cosax6hMrAE8j9oh5ibVbYqg5XTV3Y8RA
UM6BeI2e2pg5IF0U4epH8grA4mi+jT1zXqyTA9OZ3PkbYaGlBY6XRQWQ3dEPeRrogRHOuBzQ9Pnq
rdHd2w5TdJhIFYTIuR3KC5v4CcX+ljW7F/lrs/RnC1RbanbHydL2XTczwkIGQTdknTnFMkcLGe9M
y71umYG68oQPbioLMUE07WltnWDK+7mz7BDx0faxTxq/ikVp45ntDgepY5g3MloOo4gPZBdteg8X
bJcfpiJ6WtrqCxuYPxM4oGuY++t2vjUnPpgtX3C6XN2sv3O76BreRpX91EC2KXBUF2vMpGXcr0CC
IPXcR4TOuKQleMR1ahGy4ai/kxJ9DusVaXlB497LkiiBaj1UhPDl9cg9bRGGCqXRfKZvEQghX5Qb
gcqNGaPnC+qnBURg6jsH3HxZCx+SNVKtl5X4HvPtqk1IfeNE5FJK7qzSt5s3hFpPedwGNRlKisak
bpEYTu4c2cwxeXMtmJuc9XidAxA/Yt05CU+w/qQnPIosxBsPlbsqGjTGW3mi7VsUMerlqnE9RGt3
5/HbXNpR2Kl2tgf4Vz5mkeYXbnmvXsx1iMPNwVwJvD9ciTHiSrEZZGTRSmkD2S+Piadu44tw+uOs
rcd4vIEpelTUd402joacHfDMoTQ93JgiqLEQj+7MuIIagjTELHTOLd0XuoMmn6hJnQBJx8Ye4ivp
IQRCF4GuReiHcUh8Bxm0x1z1QAvLJA2JSPBgQV+dynFPJFSpPap/4ox833wlczccLS9EtcRlccRz
l8f+3BPyNmouDSkolTm6RErZFAqCCVlQvaV6wGHiToBdumNHsq7Obog6cjerDI6eG3Rcgw4RrcNb
hQAJSkX9LYtcSYPRkM53sfIl5iPshGWh1en57AtbZ0KGYPH5GU+iKA5t9UK0xriiknussheGr7QJ
G7wgGFrqiMlEznZprQjw1m2N9NcWy6FEEpChC21NRbVKt4aJORZKvqZIJPxn6NiO+X0xHywRKiqC
b87B5jb2x8mefKPJAh1gV5QSkDNS0EbAemNC1jvCkQyTe0s/zLpL8up3TkOnbIFh0PFSM50GbuZe
JCeHxWgqivtWN4Gc0CwL/TxmlzWjR5RRvo1jT7e5/80nOHfbykiBp0/Y0eODqiGyiFSSNnntqBls
xiUJqjQ7PIcsCmNRBBO54UgYDia/WUPY0Dqvv9+Pf7VFwAeWjtCFhYTgw9YIHFfksje9HRDMO1f2
26icmSCbf7MFW2pf/7jve3gqXfqoAsvfhzIWP0FeNxLWcsMcogC2B0uPiTYCl7y6V2tbZbL5js42
WYqADj4U3tCv0LeBQt5VRHVQeoY8fmu3Hsgf80edL84JP1kjRg7jqTdIIoTZGLKwyP6TO+cXFMn0
yf62lPpVAeNJ4VEpS45k1odDSG+lMSpEcoWiJH0lUtRpsOHRMaNN/0QdcQOpZDc5dpCakIL4bw1K
d1S+GmJ4Xy3zxoaeVaZ2II3+zPntb6qrXxZ6ZOSZP4poEl4+lK2mk0+5lZPiCJnsmmv9sSOywC7X
97kHFloUOBNwhpngs4goK6fmi8KNNa4dlLbm/x/urJ/eyocLhZtfKzqXt+JYM4qDiMiOqv6Sdu7T
71/HVL/ow63l6oYN7VK4BnfYh1uY7hKj4N7yYLnkr7Vuk+SF2Ly1g9Aod5PMuNYc0HDWuhB/B9am
YoU/YY7npb2zPW2vtg0oOEeNeDNo4JcInFAzMlxniYiHvznOG7944KjFDFBSQqlKf5zFfjpYIHlv
c7clv3egxaktox/jae00NphnvrmNks5UaHrV7T/mzNUG7pU1Q2oVEQ7hbH5/7dSl+culs9Bksuvq
jmV8uHQa2pO4mXUPz+vb3MV+pQ9ndYohjtjPy7/rLPzi/O7qkjmSY9iS//Hx1Wob0k3eeDT6jkgX
8OWYO4xxu9okoKamrOnffv/xyG381QdkWZEu/SUM1h9uwlwgpu8TXrK2qUjYFAceVdkCxMx87ANb
7Dm4galAG81Xf0Q1NRJwVgOowYi0IdL2AnXLdFm+LaCfMUgl5HQhqKRYzcAh20Hgnp6wAKcZwX4g
azMSoWcomWuC5gfyKEEsfjON/tQgjSQeiL9ezKNPyXVocWhLAXRceIf1PQJlVBfaI/F0OG67OwOZ
1ii9S5JZNwRUn/p2xGPpnLIuOWGhAmCTPhQpIu7RQeus+3qYHVvcX0iDWS3jK+uPnjcXkFmVN5AW
4aNZR3FMPZ/Gfl9bQc/eKFEpWXLwJ15U9S/Uhq6eCVWBD/yzshvOaoWrc44KZUTaOUpIsuoHEFsL
dyhngGUlXlYnSZqTnHryBo9tGKUgOpuNxuhQeMArcpseNCMGqCnVVtXM+ppDKwLpVXEu7tNTFGff
Cb8LLNo49jBftXc6i3cNZdLIBXSSlTwd0gdrDg1JdzQMiFjUzwbUagjm/QhTbswJXNd8CD9XCYuD
fvShn6KTNoV+75onAtqAngROnZ7VdrMoojbquia8klXlMyrNIFF5GBZ1LnflXbqeLWQkIyWNjvl8
M3fEJq7jvk/R1g7YayguclpCNR0xveNM2D0tbhrQTgPo/ON0cgjJJVE1dDx+0bJHkY/7iDNKw3HJ
rUij6L3Lglkib+MT8gXi2zgO9s0dw8wrxI1tlCMZ47TALwCEti8xDNFnsrxHB036OMO/6N7gGwcO
B08Cdw5ewVECuvbM1xGP7+lUIzF/aklQrAgZtj1OFTr5QNQ9ZkaH3UUHJ74KRDjlW0qhxQD8MBDf
1Lew9vqF3OZ8Z+B819xjR01l92ejWQ4J65WnG19bnIMitG46bd55kfuMWZ3AdQ4S5XKr3qbH3mtn
FEHgf9QDEEEA9FYKUNRojphvneKuE09Q9S5pyxGvexNo9ZupuFd9VBlS+EJCNAA6TcV4rJf4ZGGo
Ur2LOMke1gVoOYjnkpZL5WQPJW0Y1e11+hMHyxtMTrB9lLeKr4FfNTREMCcaxjB7yV6p+zHzdRpO
D5qF6r4V83KIFFcAmpF65lQBUnjdkRBixMDrwdaLoBETbRHUPOwgPUR/LCMbkzNdQn5TCmum1QZf
IG0vI/esM2V1EZSbGl8XmacQYgKjpdCeniCPrnp///tF7q/dOyAVIHc8QFme6XFgZQ38aUeBfMHs
BocU34T2qE4thT3vmKueVw4C6lZT9QaZgI8uhmvwp4cuJDbJ8q6/fx8fUnNV392h5y9oukPTkLrq
Qf30Niq90Vvdmr1dl3N3c9YJI8KnuUOXov+bMget+8d1XXUqBdgOHSePZHX/84sZpaeVpRYhl3HS
k7Z6MGMXpN5JF1/hxzLz3aKa+aI6ap2dPWBs9xs2mdjCoaN9mzh4DkACG3hBSyWfspGVywLX7T3N
AwtMPO0bbPXaPL3jX9wu3nCMBQ5CQ0649lDM83LF8GxV6dsyMn7HRo2nIjnhQDg6jOpQVAS9xLSq
TmIujYMaAvKQOMRGcCBMmIma02FCQay6xauQ4wYZEXj+FX8srpOqyALce2ePAwdcj5sqoyVBKwKD
1ZUzyrXj8Sza6dYD12GWdNqrad7F/bQxO/3Ny9zdlD1qsRZUBPvtEviQXeGu8GGjT6lcY0zE622J
VWnqWaATxpa1uEDZugV58mjiyZxL1va1uNgtKOoJKYazL63kQctIKGgLxXoIfac3vgrL2dZE2wCT
2HfFCbXY0Sxpa5jhdTaLnTrBzfWbDiOxxPzHxrMhofJEVJDqbqAtfkwIvOjH6g2lEyt2fBLpGggW
9EXHGGr37xrkdCgM2IckbaPlsdfgRQp6UiwgGi26LtKucKW/4Gs/11MRAHh6rASVuNVABW+0S5FF
KtXDTzwaCVmQxh2yZMWXaEaf1ek0vUw1p+ckPYWyvO8dWP0OO7xqJ5gl+Dp6X1jl31Xjrouia9Pr
e/YgC6UhaRYXzfQeM94GPesHTIJ7taM1OmfEtsEbpIj2ZLuRRa6ews7S0Grb2Og5AXOnLTS9LEFl
mpi7GWW6w8ZSk42VTvusxePNDoI369nA/O32TFHz8hJ7ZKRkBuoFDQozL+WhWC3aY1La8L6ArsOX
d5o8UHuJFwNgJFuVeSyouTzbDBzQVRGwaA8/KO2u9xJCSMozPj5GPHf6psf6MUuTdEPopq+teIzl
u8bDm5fjO1qcF4QJWPcmWzxVGrgY5IGQzUIcKKU3HbzQDrqae8sO6Z0AN4NK1kOpQDqztyQDbo7I
rfOUS/sx1S94p++SdrgFm/Xwo3fkFWDs4JxT97A9qQOf07Z3ZFy92zQu4ml4tkWDnzn5LBLqnrir
NoVXfEkQNAqzPiC2f+h794XEMwI3kqAz5dXGfYXR10+m8HUxSSpxe/dJyOLeBv6IX26PC1n1l1Rv
YOImDjv5bXbpGaj2Eds5U3DoCBnbe6SCU7aouWnzgajD4lNU9Edr9kXhHirDwv/5JkC9qdMVg3gU
lu8ozx+ICjpZhYnEgrKaP8XE8KRO9fQ9L11nIosW7U30VZUpSdN+kUZ71w4aEXQzpYtxiot7S6a0
BSDImyYWHGOEDo53okQearb/xdyZNTeuZNv5rzj8jjYykZhuXPcDZ1KkqLlUekFIKgkzkJiHX+8P
dY/dPt3ua1/7xREnFEcqiaJIIHPn3mt9C8u5ZQOap3pV0Wk5vCUwFf79Bf1/scZ6kJGY53IwMP9h
DtjSwM5xw7gbD7x8OeHZpDxaeqKNKs5LO+nf/3XiH1oEALEcRl2sa8QXc8T+85puxk40WogiNn3C
/SvT7VJwRrxBgHoorIzdct865WEy5P9mPxH/uHcp5hGeJzjZMyZx/m4+Mnl8zSFeY6O9aTVPi8Cc
FiJN86WLk87mni4pEOX0zTLfIzs5c6o8xxGs6wZFO52ikGv396vxXz7Hfwm/yrt/O4Q1f/1XPv8s
YZ7Q2Gr/7tO/XuLPGiv8d/uvy4/9j2/78w/99amEp5//u9/yTx/oT4/Lr//j6W3e2/c/fUIJHrfT
ffdVTw9fDfC738+BP2T5zv/Tf/xDUPA06a//+p8/y65ol0cLwc78z1oDj/fmn7O+nqKv/7R/zz/i
97//mT/kCcL6C/oDKiHOeo7jK4sy5A95gnD+4tEfMH3Gx3C3kCH8TZ4AKGyRHvi27QqOi8uA7L/L
E6y/0OahsFquSSV48P+IPIFZ2Z8rF56VzX+OBftISkXF9OerPMKdbNV9dh8nebtyk/Q1J/AzgD9b
By02pfbGh6+E31S9BAzXMQsTwo2yMTXxE2efo5ZnifcrnPwZ6AVRqqNoqBj0M7GJA/vN+F5NxDwu
8Bdj8XxG+i2PXDT3StN09QAUz/XrGDg37eDb66jyHxL2un2WRzsiIPID2bj1yTdMyL7Lh799GvVU
GTYJlhh5/T++5d++LzPsg670mlQown2m8ommwrUuaa23O0HqESxTzFA+jo6iypvT7x///cGRoHr9
VP82wiQHOeJoMNsG+mJJ8rKoKYwgt04EoC3u9caaTtFY/6xG/yNhcKh/BGR1rOnO3hV2ZOyGsKxP
neqxvTrxZwUaoCu8rWm8Asep1x7F3iaPUWOucFeVp3RJ1WhRfWEsRimlggTHVgVfMlZopYxOnPrZ
RLT4+39/fwAnQ9ZWAnPGn+abhhRC4hrDAsG8P962+mKX2a9+8MoDpjVxHxKVk1AwRKieHZffZdTE
34Wze2tE/cEzG/sGrVQmG3zpJueFjsQ1HUK+yMgfMkRy6yBCvwDIeSHwIblfIFimXdJpt9CYBSw7
ZVjvneVJWHhMaGsZ79HCu+67eztGWCpyMugUSaJzZAbYkyCklo1cT25GurMCkJHZzYOnyZPwC+sJ
dsJ+rikUWiBkO8/JXitL6KPnTN61BIa3BwyMxKy65/jg7MHwkL2Sk2XRA57OetIrTTOVLJTBa48y
/xDNvn2ITU33yvlBcrNiCCoglHAoSGoD8kY4oIAM+3YtLWg+waif/YxRGH5AkJdERSEjcrcEcnxD
MVUX8FOoD3zku/lbpTGlT4uNyu/Odpb3LwbPAyfAPXgI5+LOGfxdBca+b1Gw6IpZT4kDuRoZclK/
+wsndutE9RPHJn3Td72zJ2P7yavK5mxYGDRC6Scflow+I2wEm9Ywmi2HHeTxPoT1Tj6TtvkxiDG8
WniShgbrdxOZH1PQXZO+ybegIp2ZHO6o5wQxmhZO1gbDjwftc3OfjCMRidgNNHnpsW+lRwJTMBYV
xnvrJPkOZGuymh1eZssDzpBHBF72GFiF/eAkpnEuurBZtwvbNISN1Eve2brvDWarxXMuSdwypOs+
x32c7U3lcsjR7S0q6XxLv1GtkpLOzaSdDl633DR1DpisluQIczidJw46sqYl6UezPgoeMynTs+c2
M1Ui90yuuwPcGSz63AfrNpFHoRNznVTeHrSRcUgdjevTl9+1L3dl12BtRIp1azLNVHE8bfuk4Sje
QzIwOF8UpADxmEN58Sin0VWKkcSNX6HbAdlwsh9Jo7YEDBaXnHhFQMf4e2NrevDChKtPuNs+Gs3d
0mJcRaQ8WznRRU5mflTmvVcX9k1MPOUhB6keSfSZYXOLQrPYhULezF54SLIOb7cHY49Ld5WwU6wb
ZrVBEFOtFgKbWQlKHJ72ClUi9hAAphsyOXm1QIudy+hqGLnmUIUQ349YT0KZvU0mXAPCNvSqaHyY
Io3CaQdYh6QW/8U2iaEhRjraFyNRj1DLOHiVpL+7dX3r2UQySGU0Gydxb+d059+Znnlb9ywtrCNp
/2xGU4YtaHoijqx6cXr8+GaIwb4IwIITgziVxu1Yup+UScbJ4SizIg3DIKKCfHgvNrdYp55rcoy9
EeIHOm3sR5gcBDJWDwwKlmOpt5V2wVj0HmJ6FDjHQhtnzMEYKioSDuey3sIlsu7EhFq1UEfm7Dk5
iE55IQ/b3M2QPZK4YiyY1g59R3s/NT3kO4V8tLCMtZzsxWRJMBdxBBBDOsj7oxUjLEeQfMLn/mw1
iLNFNxPjI4jQqJPkkGNTd5XJfEXbu3Q07paMpGhoQCVJ/wAbClOyA95onobz3Bv6vnS6fe3rfuXU
hto7Ov8aRuTr0HacgNdfj2TeY/2eNgDZKoweITmacHo2QRxFd6nH+ysKBiPpIGEtlv3eWsyWMQpj
f19Ofb23OgvVilWv3VgEp1IBGBm9wjtICwqaxNKFTRUt7mC78zHrwkOqPTjOIVdyNwljl5eB2CCx
DlGqNfVNNnsDOEWLpLowOZW9FZ4tNZ/6hdHgTLm1NePQ2cPwszHuThE+SNJC0iDcObziAKRcgOfG
fWmODB8T4xpSDh0lDm+Qbd2TP8PzoJfMiFUEPlvPb2eef5hKv+GpXpKZhLyWntlaEco2OoN3Ju/C
0+b3UNX9xS1wRaGkHLFY4SUDiHXrlOku9ryPEJiSaPEdEdLQSds79soGKoErmACCRpEGeLQ4Q2/z
hIvKkhmvQEH4sxBVddQ9imtRzz+rih552KTqApHjsZkzYjhGcCS9alHK0EdP7GJah/Pw3I+IZRAp
vrgDkHKzIKCSsIhnkc9ouoVz8WjgwSFqHoTdk5haJjMtyfqUmSVYgyw+F1xuTeG+E3mbH1zxZHPn
geTpXsI4NK5ZZD7q0fuBcV7dRzk0efp738AjJTHB0OJi7ZRnIKzqGLoZPY7hiSk2/ZmE/ZW4ZuoZ
+9J7uflMSsnA6oiRVeZ0xbknSSAjPgKLBuFcmyhL/K2pG30ykuklncqBPCFzCe8Fv4ZdVZtZfC+L
GLKOx4oom3ofMuG/4OtaI8IpCcZLbo3SCQluHIB2gJM59GUEstBn6x1H+6Yimu8mHmjUKxFXax9O
53aaEmjjEumNAhir7e7YQW3bt9WH7eDaYZz2btuliyEhuGmJp997fQMpcO72qjagIS3lVL98GIWL
iTW354huovHslwHwGdzBAIdKMsS8ROt1ghbqhKPWPmlCOnD4g7S0fPj4YYWbJmk9/4grQVGV7Kdi
/OonAIkZUfV960HuEIQbCYM5QWvcK4Ia179/OdEdXcbmOF5Ca3g2PBf9Uu4C1zMWb8jvD7FnFach
bs696wQ7+kTYRXSiN3UBxlKV/kK1aR5ySNcrBp0eYK4G0mO7fCCXm14KrvsulVRynXWphYeWyGk6
7xALsVJA2kDBeNc2WXQ+kD3xGt5GTD7gfcGdXD4A2v4ZdtVHKOeS3nT+NBPztO5DOF8AT6XyrWOp
GQPoesaBBLiv66pT1ct6y01kkalW38ZDBJJIji/EVcy7ooo/jNKyb8ZMbZIqkysiqR8BzNSQBkta
+gTrrh3PWeWJ9ysKx3PPJrpJoJOthSoOvz8Tmm7fAIoCJ9Q31uSMQYX5UiUKOkECNDDVP5qE3jkM
5BhTNxT6aCo3UB29jbTfhJ36rInVB1pt/qkc36oAw+xgDjRbI7h8+dCXWJgI4bZo8LoMhAzMhehe
2JiaSW4Kf9GSccNj/XBuK5Cp687iSWBJKjdUONALl7Su1kwuJmYsHo+1n6qKeVPO1lKCqwlsY08v
awJ8Oh/nERt4Bw6cpL3kRky7ZnTzrSLydFP1pnUM52vVBRu7R3yWdhTpwjK+s7ZorlmfPJt4IQ/x
DFOJehqV1t4p5HgnwYMiRGeIRCtXNBWcgu+2aNVGzjYaqJIcIRvjkycqvZtpeJGHEdI0VUDyczJk
SlNvjQAQl5siCSGVCTAxtbUGoqkL+eB1PSwwTFCkPwV420mp97N1NPA4iba2hTN9/P6B1KxKGvXj
xZRhtEKRKFjjjfi7L403vB/vzEQzxiXuoc7FC+ciCPc12EVtwnCOBRcCoHjbpvPTP6Ke+E5aFl/h
t9uFO9kJcqLxhkm2D3+fe9huK3eBthFgQjIwfckk7lqOhR6QisHBZxMSxdbmVFTaM3bpyR1KDj8T
5tCCzDblZE+1heW5dompo++46uqKzqzGVW21zPSwBu0D0YA7bcfbKsaBOVuChQsvWZJiiFSyOWcS
25C/vFS2pAQLs5NvJQRepLx5M7OWlLU3OpOK1qydCYflXI80w6IFTkiuqlkec5neUt2Wm3H4XF4o
MvMkEWHJN3XjYZoJxQ7JymCGZaztnEkccUzeprFKa4WdK8KCCqRnuXoHR41bFO11816OnLdma/li
+fv75KlSw0drOXsxg30h6zpbz2nTbAJZXWZBW8qBJYz/EIq8t287rsV2KH85kVdvKrAShzRamnzw
/9RQc5zjtqmxOtV+m64sC5hBnRtfVW3CdGCNJKeFe6vOdq1ybqeOVcQFkFoJXK/YVJs1EdfvLQXL
2gqxkKp5PNdF8l3wJ//+5gDa3eRcK76AFgsYDUHLuWsfAu2tiDvMbsQF2I3axtDoMIYx8gWS3Bgf
ZsYbnSxvHsvicULyD0SMV9zuuIx6sh9CoHpz9M2BAA968UMCnT76CQSDAsVT07+QSX7MXVX+X3S9
/l/6WX9qk+2/ytv3/Kv5+9bY/4dNL2HSDP3nXS+GQ8XXnzpev3/gj5YX/hkwlej3vUVa5aCc/1vL
C0cOkgtvcdb4jgCx+7eWl8R2g9SfZheGCvQftH//aHm5f8HAgquSoSJKfBpV/5GOl6Lp9nctrwWz
r+isUa57ykL8/eeWV0emnzRnBxWmFbFz+J+p4mRkNaRaVCb9iDmeSRjGH7tKjbtySqluUMGumqCh
Q9Jb9wbSYDQC6XlOBdGCgXwIcw8VI/Il37HRMZH5RgII1L/sG34fwI1RPoqofC37CZBOmT9QmSvM
0ODsrHpBlz8bfv3sGcZT2b9rDy4FFs3jCLuP+lQR200yk+XUJ6XN6MyaFXfldy/Dh9BjepEpNqHO
vEmqwtjg1F9C6plEjFFSItYNSgZ5403RQyKU+EiDST/nk+muWru56mEkvtup940DJcjLu4G8Hhi4
ZBI/Ol51zWptHAe7fcmS+t7KDAs8IqSjPg7DPQNwaw4f48m/zjUTfMMOXiTK3Kh6Yq/6Di19qmKG
CXmKky6bYT1Glnwkdp5tOj66mlkmIqwNoNz8EiGLbfTSeOibN1WLN0bnKuSPnjEPIrQN+ZOtnWcM
MOoFHs4uCDg/1UvCezGvsgTpWi5fpirRqyQJsjvsxacQl+4hMB3I3F56kqN6h58jUk114tbPeRP0
jIB+QWNGIuEcaxGgn4+MOw5QIaDhS22NF8tNr4YTugCiwcFwSjwRK9QXK4DoLrqbxlt5fbutwuwX
qc9k7OVwAPIo6eEiqsvokkgGm5VkQgDQhbanG52GT0JGv0LaAUtigH4V/RGUDgEAcM3xu2YghZMO
U4dHP0omeUiUViYuqRsJSlHvbTYddasJMFvPXs/OtrQMRvIJkhb9R9Rvxqx8ASbwplxnYWwz6TRh
O5WmS6SXC1yI09fKMMWZCvVY4c54NOIlQClrx7020z1okH5lFOLVj8GAlRHwmAaT9CoIF0pmiFKg
xAtLIgyNx0nDHlDdt+XTqKT/F13gjbr8gbVF/ZGY1do13JRmk3caJUgzPQZ6U5SEAWK0x/BNJrmY
zCPZW+Gekxd6l0hG8HDxnCZwpHr71hwYMVUtQYowhrIzEqI9Hj8IsG6AFET7eLqjkb0wsouVpotE
3qLoN1jHMVynI1mcLXc4qC84lM6o54Os0DlzcYBHJRssxXqQx8MdjrxAOPKzaqAeTslnjHSW76cg
NDp7bzQMEIOAIMU2+KXw1SxZn5z4bfrEJublAZHtkUFOt0p5H0+DWf6EHrUcxJx6O8CSuBOI2Vox
k5Lk8BRFl96Ys2VDP8HtP5LbOCclM9S23zQm+UuERNzainisrIOLrhZCUEq3ISV8yZfVY5T7kBUU
VDVui9gYX6K5RrLrBpu4AFLDrfYEqQTzTtPp9WDcSCmfJONiqq/6po4nmF36sZ8AeRRRaKwTkoEg
osHBtVedl1DOWUF7FJHcdybDw1ABHXdpVMNosvHRjg27c/6pkRfs4h6BTBlh4c3pxxJKwfPohuzV
KZmr86b/bCXYFieqAESE5k+3Iba5ycz4GEcXya2AM527p4WMhTDxcdDixu1utbZgXiUPdXYKGE+B
0icSIsUuUmq8G1BaNq1PzyMwh2fXAILVG5toZmrhU4Aeh5naC0Owg7vjs2kpYLMqQ27l2CfwJOSw
owXAMBVxGprBoLv6lxMOdzm6/WNIfjsNP62I9cZbUW6dngNaCKQcKmVDEJKLPt1q3K+cTGJUcogj
SUfhACTfYy8PN4KdYc06fSebbACpQBHewTj0CjzrlbDpweYEYtW8/4WDRUe4EP6GEbN6563joqd0
Anma5yPQwJvInsQtWLantm++ZFu+sODQN/aN8F537dogKgVQ5fhr8qpVBkhu+yEL2PapxZNNdXIW
RrudlXEdBxTaYdkcHZiBC6l7XMz2kzWvKkc9+S3NXQE7MZ6XpKZgx3lA5IqRLqcghSAj8aPjLNSu
kHGytbIdlKbgZE4gusYedSaz/arjtSRz8Layw7faYYshGW4QloSXhZAxMKcrfQEqauucz0AEkurZ
NKFptt6uM+Nr4nUNtCH/Lusa/DqDvMIdqeKcNY4gQCsmdjG4r1y95uos9ukEzcCOdLYz4cdM+dVK
greW6EHgh8Fb0gY//crNwQ++AJ8JoVfgBA+r5xBbk9s1z8bQudtA6mMtk3vtSHxtyoDMGGY3RlOD
6UlKuBfmfKc32hrHNR9+SW18jTqiVA/NQ0xiFRnJ6QHqUsAZU34xnTgOTFmGoqVlqZq7ToK27gL/
R1qCvW3M+CFwlwMeb2omQRWYaYU2Qbd7L20hbJIdEc/bsDCPpSjfx77cWz3vHtUxAIT5RTdEoutF
/dXfiYhebpEBijRUghfJfFIWQKkO2FDvRtthkveeWxCLQk74eoJ/uXUH9z025bOy9HRwUvvOnD2m
TwB3GSSVLGYsI1V1l5gzF5EiPMKCWQVl69BaAsklycdquoq5g33mkzwv06ame+FwxuQ2LuPABRfR
vyw48JNIq9fF3DFXWj6XVvE2lLI7S1BjAeKcXSMNko8Rfq9ju2tY+80HLVCg51otCznduOCc+O/G
bH+Xc9GtmPpO8LiyVzPjqKjd7ANb8Gc2wbrMWver8ZrPLMS8hdYK2SOoyN4XaKr2gSrljkxS1BPK
u46TIKXTDujWCMBZ88YnsAXVg9PCNMzxnbfnquJfa7v4kVCMbuqRfdwcKThceY3HwtzMTflIeol1
cC3vJVX93k+zmG5wZzND7Oic6vpYji7LW1vdY6t6dqrMPPi4L5vZx5Eb73vf9tYz1Pl75pN7ZSAy
RY5n7D1CQMR0aVKcKcVIcPwskGaMPk2ssEt3aUf2JQk0zQhKQ0dnu+hf2uKXhxWWFDjz20zdJeSB
JbVv+QHkVwMcLae4ZYfdpE1GZ8lzPqvgLWMPIVqJvoin+mrnDhBTolqd24/KIGBRVmfpzuRjMLBQ
CXBJp3gN7AWxaMCiTzhGVoDTNt6cZ/sSDiTkp31RuTRilX+nNCnsnjtb/MbJ3KRoPItuzrfN2EKr
9E5JnIl1VaXVJvPC7pLCldq1BaGwQOPbyEvuCjgLMzQ53qqJmzDu3pS4+CUJLR5Qlojkkptwxnzh
OPHeNYxuVfGLMKfQwMz6XhxoFUm8bnzdMoOHjoayn4ieUQrUF1dbJafK8qdVkZfQoNxAfMR0IywN
QQ1sXGZJM07V39rxv/wp5/m3d56Nl40+BHPvUZBK4y7hnSDFWnUYJoOEWx9JnMbV1Mpw4G31GCA0
X4acXMYU932d1hvg7v5J+eEtFAlAuzEXsmvSVxS8c/nICPYrZevdEvJHV4+JJMWIPhGLJTa+A2sa
D/8XlLBs7SnjXKsajqE7D0dO7G80+ch41BYcfEU7uonQw7bKvQYFo/WWoq1T6YPZ1UeFdszMBwLq
RPbVp3Q1IW0S79g4oIqJp6SRXu/jgBwBRXe59GnTOXbrrTuj+k7T5JfMXZyPONuAcl3sGX5nxKhu
5djeKWgLQu4LRbs3PE9LwCBElMjbN0kwM6lu67WYEUeTr4xn0WQrGODU2PqLpka4yRsmZpzXc6aJ
GHvt9hmU03n2h49ROPduYzyGoNCGT6ab10791NB3CjP3SLflhOZVvGBm8JXbMczpmhavb6pHtvtv
tBObOrB3VjBTfkiSqny0iN2YvnnIzYC+GUT7lNGrXeLma4g/OoRGQ31i89vk0PxKc7dfTyWitryC
JBZK9uuS4PBWDPeTQWBW0atzNvo3sRdAKzM6inQU5TAfrkne3Vm9MV+ptVa+ExNppkA3Ik17thtn
3VQpa63zqyLWd162YtGTycmR+F2RKBw3zWeNTg2vQw5UsSW51qUoHn8Oji7hqHcfKbQ9mvb84VGU
3BJcoAvOfYxjw71DOpVamwxCK5SOmW9+dpF7Zk5/xov4WnqgZpraP9C1J3+652Hr6Tq0NHynNEQC
2iZATdk7dGtU29C+HftXinA8ctzqxlPj8UolGv51Nlg+ctmfMSqKVZYPD7UobltX/6QbFioaYEaE
ri64LeVAZqex1va3ZLpdkS69NrPwnRPeexI8kQ1PGDeDtIFiOCApi8vzJCrnZNeePobSeWuDHO8e
KvQKN83aDoqnQSU/Oqt8aFP3zteDBVa/OpawYw9jDaYsRo2YB7LZYmfaDq55hRIF28klsCtHwJHD
tKNqaDd+N39DaltofwcKHjKjxuBphnIZ184LqtKbceFeV/a0U8Sq5rr/Gu2XqfwYJ27YdHRuRe/s
7Gh+nhLzZVCI9pC4cZqvHYMjYPo65rAjYdZdRQPwbGqrA2HdzMJqilVKTJp0ZILqD468cp2T0VMG
4E4DKi/wDoRZ4w62voAAXQhZFkhmGPA4NYVL3BxC59MN82O5rOyR8VKTnHYYyu5XIJ5Gm/NomOhn
mXobP/KxHAYZ0xSO02ZrccDobuw2ine+BVHPpXsqYd+bRnl0lM0bjfvRNQDX+ulTXMgfRkHkS1dt
IrNKudjDd7XkFETBfS3Kx6IdrmNTP8uyS1gw8tdOQWZ0Vf9i9vIyyPDY+/1PM8qzT0qd92qGQ8W6
j9LWr3fFrDjOWK7FC9O+GDJxbrGlPw5FF99EIzljjepnlBbutxyQxMr0GMxhe3DIh4ZlXqq1a2f+
cYqCT9IzoJWiVt0IZm7hKDe+b1yHWN5w18jbNLML5JJwh8sx43c4KDlGEmTKkr0iZr6oVShRxmSw
2bSrVvUk2KKSakeDA7UOdJbtFILwJwYDR/Vkgg/qs72HLRnVUn0CdOevwV+aW8sL55uaF9DOlglJ
zb7RgWrcR27A6dUmaLQg8OJkuD1zZd7Rxoodcs5A8jLdslN2azLZ32JXHxx3mJjGj1ssrXrTU0Rv
CB1cF3F7H5rmdCPsFh1MfoB1D/dOY7kkF+J7KKBOFYqQNcttILxzQaPT5QQbc+GYFXT7MT6qLN74
VGGkF/nstjAtgeG3TXfvFe0DgnibXTc66sB6NsGp44YFQg4K59JX1afja9wHREZtUauOKweg0sqw
23JrJ/0PwnvQsehL3RfLcCs7RhDOKh84pSuYYohGrLOqIuCAWFNQXMx+nNh9iPM8o8fVc4sxb1yP
+milbNqB419Dozh08NTus9qhC2+nv9KaNj796SWRWVNU9959mOMOaMS1lohNyumR/WDnRBNhxsxz
FpMtvC4rPmAg9Ck3KJLQkECLmbaO+dMfOUl68y7ruI1sF+OJayHFJwXsTDKncyJrhMgG0nikIpK5
r/OfHdXxsSjuTRKVbuvEphE2pJB7qvTqTw7o+LJGeYSIa/rphYt/X26Vww7f6eCNIS44dhKrN4i/
4tUsebsL0b2mKIU5EUS3XvQpO0hlhEVPLGc5O/CaXikK/7ldyW6ZLLpBvgs7NksmECoZsTQrgpcw
brmgOkhNiUihhmOAnYMJLnTS+H2o4/J1lN3K3OiqLu9y1+T039bURmD4k6DjsFwduzwy1m7mkFKX
GKhhAqRwVcWoNq6Gj7yzCRQaCBpvZg1w5bvLARqP3O/rGutSVfSHsSPiWadiA0prz06OrjpDvs2e
W9RlgtmmeCKhxVozdITmjei/8qND0pZYUvXOzeTnHE1fpCqyymVbVITlwbCKH6K+NI2+Q84xVzV9
Mdqj6fQ8V8F3NTIiaPvopdhYIaibjPbsfuY0lUUi2bn8vWvODufUsg7FTApYqdS921soF+MtDkZo
l4H7Shgd0eWA3pQXjoj3ePkrGPkO2GHi8rwtdEFDGte27kmkppBYJpg5HYv+sU7pk4pOrB3anht7
NG/MemDQXxXMw7H5D8BIVqItn6am8/cK6feKLNV+07riMa4kVdZUfAWy/SCzL17XOvrJiWcN3Ihx
JJ7GwklYUUBJEkZZE+nIUW1sSEslJmTUFiOwIVJEtgy3qooPno1+UJiSPMWJ+9X1EjT/aVBu3XZ8
ikT5naOUGyGor4Ii+ZIW54Jwg5qJjhAUtZVj6GAzF/STEnXNR98izAjWZqEYYSMa8EiECPqQTBBn
7tnsexPt0nzgaPHRzM1dkuY7Ej5xLMIxRPMwgbyP1NpGJrTPHDiJqUJTNsA4F+A2N241EmpJ7oru
wTLO6o6GtGbQVjwgODqmOVC2xEJ7OdJz7FSoVzVbTjqtxmS4HW1M8oF8jIz4oKbevMnq9Ofiol3b
DYoeVYT3yn70G+0dUrOttgbJnYIL2gIZN3fjq5d1pLyrdd2brM1R/DmDMN/1hE0ZUC4TCoxpIGoi
/9lPZb7LCT9XdnsDDJYbXdEKngtxV7doYdL6lyz8h95uOW5ArF7lWTJxpGq+6hqZkJ3qm5yxas09
tPH7ctolopk3cXrHPExunSUYvm9oaAWEaAMR3dSy31QoupSV2tsgRq8yarxic8t6WSJQKfIBXl5G
3TArUlyCpjn5EtF3H2Hqq2KzQsmW/ErbXxYiKW5pcgbNhoDHdnxIgpZ8SSs/kjtGu9VBqR4N7jdh
hdXdAPdwo2g8rCPa51Q8LqmIdgoFfWE4C6ImAvvVqaHkR+Ag1wJnX9cMG2fsWb3TZOI1DF38AsR3
eKgq8MRGCTpJu7E2XjJ4tyxMSF4bCcY6bRSHWT5AUIJWao8kWFYpbAO2E7lrvWpe2qR3S3ITBba/
6olS3YShrFeJYdAdCSwEZNR2IXzKLd0fXGqQZiXp8Lza7NpWonaAVsGadHFwrhJaFHN7N1bOroo1
p6U8XQIXCEPq7+zJv/OdJ3sgq0w5/IKQ42M9t89Et11CNLQTjMJNANdyP0tr3xqBWPSDe7WNfOun
4QHzTTsY8F5mXWzPe5CR4e1HBFHr3mmekLzdlAX9TV9Rq3VCHJigG/sx/igU48zepcNtSu/emH+x
J54mw0VkYBenuiN/N6KLA03jigwzRusSIm0tIHt6Ffo0/HghsmhuFnph16ECmYJonOZ7U/wow2c1
cFypFahNjj4IWXamg8Kl5872y/kjFyPQUBwiheFsQsqirS3tjTHIYzjq78ZgXNy5Vgx/lNBKP/S5
Ia2Ygc+iXkFCvY5kN53Reo5EeaoBRH+fduo8tNPPIHi0JeljYdknKK/Mb8KX330woyRMwMYfBXtA
4v6oqZK7uP1RkajnjANOV6RIpLOtKhqTK7P1Lz4pBCRw6X2FwWclRBWtwEw1O6QKw8oRlbp64BIU
6xqWkpjhl1Nc2jkJ1xWm/RUnZIRQ2YMya/KKXrLZ4LXu4IhmA9tS2IasEdXMPIqwBKGDaxQbZ9++
71u5RG7AuaU9bvX64mPoAFBevrtW9RR0JK56tdw7CSAArcxoM2eYYEYqM0Rea7v96oabOvXmc9UX
2zHzyaz10h+BnG6FKBfND/Cm2H0mBYiaqD9GY0B2JDkVW7BVFytr7wBgs4q6PywksubDnAK3dmRx
P/ZM/svQRU0Zuut2FuyWHfHKPkcxI/2RV8nEpj1j6yLSU1bGxs5nc9U54nYW+45ZOnBMon7oeExK
7RsUtVYcF5tiDO4ir3lI6wRVkdN+5a5mdKYH0jHISyxb6urOfaLjtXfb9iqgZkObZapEZzA0lwDW
eMDkZbfvunUO2TZqR1JrOuizgI8yMpLcYxfSKOs75n+aOk/VhzYeGOF3/qu03YuaklvE0B+kXZxt
eYqVycSBzWvU3AohQ6KsbO+NglIrqecXPNksu1dPOY+GNXxnQYNBw4ovcDPeyopj32hPpDG2eAmM
4cDglbQrSVgHAYUMpsASM5HdVSp+ccRL0bafcVLNx//G0Xkt12psUfSLqIImv+4cpa0cXqij1GSa
JvP1HvhFdX1t61ja0L3CnGPCx/gYfc6UhuZj248YsDkEYJjmW4TuZyNH+2mjFK0CTwJ8D37Nxkm3
k9fyk8rufuLcD0Ge46DRj6bzWs4px5AzH4sl1zZX5synlBRnRmLNppwQoPjVFXDrGxvSJTMgfpJe
yqJmqK31mPIMkXoS1Q7JhmlBa5l/CoP9VBkSAjP9OZIZXzi2j0FMOIft/o5rFNI1rykjVojkJjoX
ViAq6IpTYJqoSBWExUiY7E9xDWCdqJyVm9iglcH/bdwyPdk2mG2jEXLH7VStCOKuh58ZUk4YdfEq
tfjVi6plfM1Wwea13/R1Sfhu67dMwRHoZ9EVidm0nnRw6RPB0TB7oK3jj0gZ9uKCRjjkZL+uzZy2
D5InFKPTsddldi6adDt2tdiwwn6q1LirLQeAFCFgNYTw0iioVMnFKf2rUNNXUjAiANKNUbRB7p2N
9mfRV89GlnQHuzhTqjyVZGsfuJQ8oPDhT+VGJyvxvmfF6I01RkC9YW/HXnyWRtrs61jeLEbJcdGh
743tPRuYrVXP59H2GGb0CbEjZXGXaPMct0m1tu/KMj33KkRhy96haZtbbrJBY65qmtDxmMm0bfzS
c4S1CQtyuWBgAdZ1a8Jg3fFV+wyZ0MhshmKgjcyG46BCooY3Dggxz0qqO432Ww2kcziJfEbLyIfk
5q+RbN/Es2Fb5jbqwR4Y08V1kbJ5JOHsex71OfOXqPDHRlUvQ8HezRXDyU/9R2bgBKHWGaojRDzb
MbK/ONbrYfzNu+4rNwV3/ZlcpS9/Cm6plZCdTFC4YTrypMp3UtmIA5jqfRANjznL51WHt5cKA3Wo
W28b3e9H3f3MVXXFkrpq/A5Pa4rvHg52DTVl1cY9zSTZTD5RGHgqvVvZkM/uuu49G3uKOkZSPlln
8W00PBC+oA/WKuu/PM7xlHiwlTtQi6rwTpqQROqUcHNrkJ+zp5+WKXw7DOqu7tO7cgzOpM+vKz8d
l6IeC48TE0lMzejlXA5txP2vldp2QtDY/iWD4A+GZIPriPmiFx51rP0V/ZK7yz0WYuT2rnJDPaL1
1xuaoCeNKp9JEevsLmYL5Hn1MS+mc2BWxPfx+HYRt1fDFn6oD1JAzGg0iuwES9I6DIniha7KorZE
msr3QsQGwiO8ZalTrwarOrT1T1eTn525z22S3yh2zPWYeZ+WN5IBQyBm5EDvm1ye6l5+OIV1Mqvq
batTTM5dhnvZtbIdcb0v9tx1sJuYTml23RiyX2cR0jrrP7OU5poc6Ed0dbvcco3V2IVfNAQHf0g/
CuSL0WzSY/jlN3mDztoZKwLOcuPbTPv6oGuMuAhTXsOQReAszJ8yQDzGpv3Eyu1uXjDSZmdABUHa
uFEBPgmP8m3SnrhkZfnh1dW57ZyRMxWrR7q0DymRS/hKkjvluV8EfmRMJ+ILIymTz4T31KDDGe1t
TbVU+Yt+zSvdtUmExQlw+I52R/akyXi2gRxsDrYuN/c0VdmBI+WlH2I6tzb7UbOP2zLX+kyY5j8G
4QgAGHc6wczIrH00DPM7Spds+oznAuStwxXVIYmADBtXv3UExCT3qt3QhZdR0QDloj9O7GNcfmkb
34ofeMWxpg8ErSwMba/T3Kc2jXqb7jpWSzjZSbLSaC9bdD4j9UVs/KaiENuk/KhK1nueQfWBqO0U
9RVMO4Tjvgy7tVeXG6+m9s7CkSmquY4zxia92b05SX5xhxyadfGVgXwASUEAp+L4jYkWRmPu3jVE
Eh9mZB2NoDOvp50hHLX1HZCOQXXm6OLbCjJVaxPTVlq8eKb+wePwEiBnWqUe4MrGnf4UWjpCgq7t
KOnU5z+zsUnnrdQpqY3FzvJWm+RIZlhMiM+tIFVcg9nVW5EIqAMW7LwQmOGQV5fy1UqLAmmHzQWD
v2Dl9uXitYg0rBKnOYQj2naBL3lsrJ2IOXMiETYbhPQMAr2heU3ahl27l30a6fguHWP+dr1TOpjh
g9+lI0ao+MgSfV/4owWlgKcMW1N8coB0r5yO+6RIzwNOhda1s82UkrgTWgmrh6whiJTF4j7KIGwQ
TumuJH4mUp1o6l3ikiscT3Q4aj+7gh9dts2ROPBdKPOvMNUs+mnIEQSwYNZ1u7MF5vUEfXM6Inzo
HHUZa+GsF6zjXBS/LYXUqrcJQ2KPg+C0RIM7++kz42MEncGwnezq1XEp2aiWf8pseAlqRj6avJg1
d53v3zUip7WsKK+mlv4jd5zgoPEkJMR9mGH7kpXLpgNdZkhXX1d+vOpv4cAuViXui5WN/6pkUaZ5
K5Uz0yLU6ckCJ8GSeS8RIQFsiFaDqn9GU16tqiW4kxMsBu4S2EzWzM4DTsdhnXo4OXsnPcuy2AaJ
jdFQJgW26uRQQs5zygSZdmAw8PbdE5fwexuFeAVbsqfaGeVyCcdrNELGMfFswBYwiZFcviRDVqCX
7u9n5aU71BMmC0VSHes+Is2AYCyHAeE5iz7d7K+cGg+CHu5xx6FA7GjWehPgURR0D9NQfQ45urIo
BmdN1uG2mYbiOvkhnwwRm1NHFIavGN+pqmovemh/GI2WB36ShyKYH2LP5DwvMC2VWuN6mFqBhET9
dEwDYat2kGWkkxzNgZHVYA+P1dUFSAWRwKHNbdJ3hFNHR3coy+abdL0nv23QdXUIjkjGmDC8TPJU
Ysj2Ijc9m3HD8SCbvWACojjYVqphMu8LAHA9EQjVi0Fox27sYmebxoi55sg6p47P6S2ZZfJgVzN+
Exzc1hbp9cER9Ydr2vq5FIu6JH6vUsLRCfsMTn4L5oJz6WbXwZ+eqVbZeRdGQsBKW5MrNGQvUzC/
4IWTO0skP+OYeofCNZ9jxF/bCKfY1iSs/ElNjuK0gyw40swqyd6JANav3q2Mq+nLj1EFvP92fWvt
8JojbAKkMTDsluldQx9Vo68JMvhRrCwIWIJ15DOURkNS3yoZREemjQ96puVlrKOFdu+nqNlbndY4
DNuL25M5QeJEeBik/QO9kmtryuXaacJXo4GdyqVMC5ZjWprb5oUj9UAKTBfM6zTjnzW8GdiGJM+k
y/bCMpiams1F9xjg+vEiPWynoieaq4w6lGGVPM4ZMySG0xps1LZNSNCI+bR2rpDPjnQQCFlmtbV0
/iz41IcQY0nThM2qLSy6NJ/BphsDgtXNyMaOsofRUFOVPxFjJhWoFzo7a6WM9HVAk4ZCK0GAAybS
6napPwebbMAbaDLNoQ4D09X072XKGYJtgWy2stZrtM/qMOFsMufoxczN2+jbFWWY9jZtrf5VhfPu
kVRejtVDbpmY2WIXj2NZbumhEat202viEZkW9hGZvU17cQTrFSMw34limO+RZD/NU7Wt+2WP4HDH
YhczT0FL0oY33Y0WLgCftmejDJ5AAkA3jml7gMjeR8cKya0XzwqvydhTG9D+UNJrYFnWuOGE+Bjc
7Bkwznds6hfDrPj/OsJPRPIyocXDxK0pVgRDmsaQpypPrmmIr2uqH6Ma7fjgn4dabXJFSqZdI+wi
KzzZuoSjrJplhxDfB/a8o8LnelW88iGfHha3HH5nwUqUAFEfXEno4yBHj9SiFfNNB5/fpJ6JHDTY
iWG67QMiQ0bicCCo8Z/heCju/ENQgV5phhjdk70zJmb0MmoeJwRoeFPqW1n67zId7wMf8oMv4XG0
LcV3HEaXPGTIHJvxXtU+fE3FKTSV3YEUmkVGNB5q6b4scb+eopfrCRHlVEUcFpUjEyP2xxqvJNso
kDW+xlhX34nlgmYIxRQiTvZ2igDPVngJldLnAHUTroOAFEOLMN3EE0CUPP3uNCYx7hQurMWhq6Bo
O///pcTmWa/6Pq/OeP2qxd0++pxZq///5/9fMtl7h9rp46tJtlMGP9m1jMWzrPemZLXoZxbFbEMA
j23r62D0P9qGepnPLSu9VB1HR/3F7cIBlvKD2z4h15BE5tGJv8OQ7Kmoqb+GwjIe4/HotZ5zKCpO
NtuA4VsSoLhNHb1zh8VmkxfifuAi3RaNwFwsqJ9jzbzdIvTdtd4Tz2RqNsfRzqYKFCgSt3GWvcUI
XMw0RMxqRu9zAL8lmE59JB/mbF4yoiDaEoNjZO5P1NUf3QStxgyalbDQKCHeehvd7i1yh4Fjj9xU
ofNvbdr52kCYHQdTevBN92nk8D5IJGE43RljaVRSWIphtCGpWTtFAv5l3CSma22imTyQMXY+ZGP+
9ctOyhABRw2ioyJtFfq4R/SL717bke7Z/iMI95y0vA9MVLNV0JnzxZ7Zxw9oJgbckaGE1hRJYtcn
eu3B/OrBwCaiu6a+cNCExz/8LidppCvPmY4owpRTMyVtNI+/Hl/7cbyHgERUKjsaViTyd2jCXT8D
p+ucCfktmwVMjdgyYml1m7TyL62KLLodtLTzUO0tPMrMgCqYfSifUayv8Rm/d+y5SVuX7x0Zy1xk
4xmPPvPWkZ/AL9dpEHPUGu5C8+Ym4Q86x2l2lyvPYxSukDVIbzUQcWwqYV74xubA+5ZWBpP/3sbd
3AImjeJVqZhGF3Hgr83Y/iuRJIm5eSr0UkZ3CBj9Cq9q7AwIwXN701QW0j7LWFdNHxwb93PBS9xV
/U9Sd8Xd7IfRObH9i1V1yCbCJRIW8k/h3k1mcAhwj66Z7VVgVUgP83AAkRkq4HWLYd7OEYIWzFRv
ti7mPU1HeTWk2uVzOOO7BIwddUTO2j0RyHwsyCY89WS31KSjbWTb3ACzE+ju4PW+cQpQ8NcpWUpp
k1rriUZOKye8y9kMYtMOPivNrZfLGnZfW30VwjlBeHtyEO0gvPEYfoE+LwBuJ6kHFKl4s4fii4Lj
zWDGSP4cWq+hO4L7vmMxFqzHgZmBRgeJ5/w05sGHMKydG/kXGSKiNfzunhP5EOvoWRd4i+oUAXM1
f2NX31bIzlZ1E30SkPbZdN2pIZMK5/+jBogAGjwk9GjoTk7LOazJA+R5ae9ZY/+Utv8k65+aI20T
WftSUf+kL2Iu3uIxQDnvqsdC6wcroQiOjeK+9/iX5dj9CddFmtjp+7yy/izas3VHlc/AXNxrX1XH
SMyoYxH3sV/5QQ8PinEqn0rIdpuhI4+UAe4j0RCHOJ/1tiMpUU/mjbiCw8RWxTXMCFamv2u8Pt6Y
ScXpkzXA0qzpRnihEyYPeWcHO35CscHF/Kvj8bPyUhc+ByMAQoj3dsngcbDnei9irRYxycnUAWzE
cH6cdTldOodYThIfXe1zh2MrCAENWhkJoPStcs3Gad+GLBIzumQiUg9xYP0aqnhEvFfsiW6VezWA
k0TKne8ciao8xoORR7X1Tkzf1Sq6Z9+J1WsJKuM6NwG6BNtEDjx75slSTHN5T9PHIlYHE2fygTXI
wJKG7Nzc865GGezq+U6QW7Q2MRyag1/smrkbTmVjgdHuayxYHCG2VRjnfm4P4ZTcCbRwe7PjzRHt
lVWNfyrYH82OZH/kWd5Gz8FOSXqPiDCwU7KMJ8dgIvo1CeRuIl93hYrh5DLo/woQ5GR9537IuUp3
vNnusZj86qnV/osCgB/GwzMLSPFQAFLP/AF6F57Ew9hU9qNIK72xLJIb//9L8l3NKTcuIzqTVY/K
5zURyULh4ulKK+meHNKeuB9z75CQHb7h3vReiVPttqIV435IIveVKRYMD1VjhS78i80QxCZfezNH
fGx1WVgohJBsyuDVdhN5DfMM5Rlp7nRgoMeQ9eSp2vWC160t1Y1Ih+loqgkYTo6gqol9mtCku6fh
F1sfaOTWSlEISbdsH1gA59siMAh/Lzk5VFhL7qSUeetk/yPjYo0O8q/MDO/WzvJWlLjrUcAS4Lse
5jy6dB28Uth2Yp/YCklWLsjwUulGpq77LCMYKqaTvWg7j55HJi0NeXRrkryRVo5himebiMHcHtyH
IWjRHYftq56dfaWrs93r8ez3YAA1fBJpdOZvLafqCQUEd3nEwL+CZLnxqwYSQdDc4S4kabiKnwcr
YgCv7UVBX6GyNLt4BxBmwRkwiHGDeNODWyjJ+Hrpqc21GZ5DGV0LaKNXWbYVpibsCObY38yyLlFz
jz9WVoLDWeSvfS+8I9vLh7AbJlSUecv5Zvg73TdYQhRsiLQhUJR971nmRF6I6zzn/k0NOVvhlDgJ
ZlR3Pu/AoRuBzjbdTF2X2OM2VIl3MPh32GakoEA7MoAZE0KOsBZLNIwfCh933lk05NtiJoQ3cYtV
MuWYyxO1HSLCARgEynPniJ8SggleAee3dItoL2bmXzXKHkyZonnQ7TszKO/Ue+WxnZv0yCNigqjA
Oc9iEYW6TRCurBfmasePYLWTOOgo7dfwEokwwtiEXLyFU+TnIXD4WF/N+gQMunpiyunXdnlvtkFy
JCu5x3kh65U1LEuf2DfZLJjoiPKepRIPGwCMn1SXz+C0h4w9cRqrp2TZk5kezosUSqTdmwxO0Ce/
y06Q64abSpJ7SZkG85GtTXWtI5FfREKNZ5OgPBpQXVSFAyI36g17XU08Y8P8vCacIJpxlY/h6NwN
jfQ3cuR+kWPzj0vO3Mm6Zw6E6G2T2MZPwDdCnmYvU3kyLbFqUxxaK61CAMYWwrmyc61jO9qbcnlx
hgq7URSy6y91YNxgGKFhShpvRe4gR3s8TE8iiB9ajBufdUkGAWv3nTI7tRNL4YGOoMDqns3M+BZC
Qt28Ek063heUE2Sbhu8Tc5tKeeObqWvgAxWndSYwxMuBbAxzmBF+ZQwrubZRGInuLgXbkFUOG6DK
BdtiNc6dlYzjlvzWKwjtCIRC8TyxutpLydXLn19uJ571NWIn4yQ1hI0atQ9HcsJEwInDnWUFeG69
NHtibERCMjOTNRjqH1f47XORGt8sLZ3vgYsRhVj42pFdLVgyIR8eojfAFrdEmuGPeUand0vtIXo0
ZMXS1cDRYPuUZ+30IAlzoat0tgSaW3uiNV9jX1BeDsZDIvESW0vLSMBQcgJK0HMTUfKiMH2MyXNc
045kx9RatARs/dZO7J/yfqy3cUQFXcTWfDXc+t6r77u69fYyoT0dm/q5RtCMwM9O7jPh/2DHr49+
MC48pby5NQ06Yduw93JywOT6o8beR5UsFC8mIJk6boKDB/1uzRPNvHnwCX3w1LAqamq5dF60WSSx
0/RKVCVlM3MS+iW1GEgqmjzaLzQAOrHGYz0FZ5x040nPIBAwRK8wM43QW6wrIO5g7Rm+2sSTk+9b
QbvZBuP03hnG++SxAaMjTW9Fskt0Fr/GcXxXByU5S0lqv2QDXkymtOXs4l1nXbIbUpE/D+Ftxrtx
5ohBFxx20L8GMmx8fEo71Q3+1R+Gh1GWCE6xGG6nWfID5653ybL6w0attWmSwLnYIxOgrmtvcsjC
XTdBpaoaaZ9FoWkM4p2FFvmC37m5evgyZotp6Agec9c5dnQqw0yc0JAZrmw4+3W674262whl0+mV
e6M0L3ZRvUjVs5LoMgSxo5tsACAk54ogxChv7hsCdFfst+Z15bXymuo/e1SIAObslynf1ZWUKUJb
zPOVR9df5KhikLCZlXzrI64UUWwNW+a0u9ztjGDKVSyTVyPWFeSgjxRnoRtO05ql7p3R+E84L52N
aeYeyR/OusGQhJXRfUlk+l1ZLC9DB3lZyHjXG3g1SdM0T2X9Es2V80KOM3JWw/l0qpGHIq4ktHGJ
tWlChTpL/8GR48J6trc46KxjYVufwNVOpqoQX829SSXrfKJamtamRvtMxudX0M7ZSiQe+ignuKYT
QC8G3KyTMseBwggzejA4rec5OEZ2sg0q11kNeP/XrZOTLzsOu86N/hm6Gva0FcUlYn6EgKMxDhwg
hGOa1YNw+jO7vEvcQZWIs7lDQcowu5/0nR9E0Xl21KEMRja5/kPpyafIhqMLuyk9xpPYBsUeSwox
0kz86C0BQGT+nsnmepjmkLrHf5RDCkOh+jAj/eljJ92kk2bVbF+tiYV0NIZHp2OX5UZQgdtYXOYZ
tb3HPqKEmsSyQzE47l0KKyePwjXG1geITLgWMHO1DuQbstwRzdvv+ZD8GWb9labWT19U7cpd1G1l
mD6Hnf4wEm/YxItJ2i8zJGCmRcXNcqIJzSc5t9lGYK+wI4xpTFqClUVU61jzyqtg5I0Brw4V3M3q
fdbZr2M/vTtO+J7W41Pn8U+Pqj7OCAkxJFEZxoY+lFEk8QYEV6zX3SKrDJSij3jvJo+w56S9jxuK
hDQGTS0y7z2b4UhUpMn4Y4AsaW7vgtpcJ5FAW11fPIQoyPFABxnTV6tiVIUYD9rmufKCe4Lhmf2o
S+kG1ySKr6FNP28L2kokwf4OAlO6Dnr2knOEOXL0D2iLBLL44K4qkK9EbbvJuranfv4OE5Lu2yT7
RJbyxRAZ20cQ3E9j8UTq6E2P9kPfiR1r7VuSRhdREj+tqubeBj+46vg+jo1qPlDOm5T1Ovb8Y1tg
9jEXwD8InZCrfcxoJyPTQenqk6RbGofQ1cSCE4xVKZ/nfpDnZmw+BRLfrM82y7c3rAoSNEg3pliS
2VA6ZRBoLPtgsdxddVgLxBIV5qYhCrfqvkk5GjFrw+wHIDUdQwlsr5tointQQb5j4HKa/M0kQG/b
OY6J2SofbWER9Iv0BAL01UnRC6rske3jbRg038H4yC2s4cigZhDEoT7QxY9YMywelvan7KJxl3Xo
anKx02RsacSkEG5KjL5Gb59JqIKyxcuWBFd2Yo1jY1dBYLwBc/zUQpa8+//LbJkgiCLcN8BgBtd4
VtoO7v7/0sQI6lIMufRdC5Bn2MYDQ18O91ViFc9OSaiOtrrhPKQgInVo8fstK4AZfbGEaIMZjoh0
2ua08Aj6UDc3884NkUVim973oXcb/D4hk6/9Syq6uS6eDmQeIsr1YndDIrfeoIWzbo033ldp5cJW
46+4usZDRCkDrU780+w3uAzVFlSwA47L2odTRC66wZY7Mur5Ktna8AqXyWYASm3UdXqc0RxwPbIy
sjSD1///EtlSearxYMDnJDVtYAfP8wpzCVlWkGkHqREcdZugPNo7vpDKzq+m4XlRBIqcnEkKGJEd
V4xXQRYb5EPgtc8+mLJ10dhvTTuYp275Eg85pLhy3PEGf89T1xPqZfcnp/l1KUSPtYMD11aM6dmF
ePgSffKuZlWHBzbG08lOQiwjy4bWiJuTZ9bNCW5XaT0hZkyIpG8cRuj8ui1g+AafhOsa1RYHK2FQ
3uRtfHShBIR1B8lebG0LEKZlZZzZm2SbqLGMY9ZkJ9JEv9lo1Vdv9p3HKcgPT9PQ3mGXVs8e0lxG
C4oQoMlPlh/bYcKDKQCw1NH2i3jDR9rTRKkfohWxVLNoQNqrHjttRite/Ody0v4ubTIyofIG2Trk
8QBe0350MHFJ1AqjmRE9ZgSbGq8xdB6y5kpmva4pWEf4yzRp9M5Yha/O/B1HQACGOgx5HmvrMl5V
Qb5Ta+jX0g93ddvNV1Nm81qgJy4dIZ7Qk1n1KwVBfOzKiY8MsZ7NVQ7LC4ltXBfXhjWT2zrv/Kff
45VrXMUYMYcVhxU4cGvO/EQekgh7YTCcxDQ9VZztsWMH2zBIf5oQ969jaZjsbkDhY86nWKd/AUul
gy1/3YElbiCHf7XiEHNwtuN/hFTjg51EAVNrLgtDZn9mDZa67RCHLfWDf/MhHBQKieOYo05tKEEL
E/Vt0sq/oUuueMtRm1Q7z4gtrjC4lsY8XdtYnmjU4QKN7UkPDEc6jdUjKsT7OPrWerlC9oFdqDVb
k2gMri3+/BVXOfldg5NtA+Tw+xrteTDXO5gOwSZu+r9kFg/12DVc6Sg+lVVWB4tR9ggl3jVlcBCl
R7sQTTtPNc+ojB+s0rEgrrNFQi6NYId1KSlNM9oTZbo4GFrzvch1uO0zpqksnI002xrVONyVzc0v
C49Kuv3QvkEPoyZsJg5Oq5HZPpq+/Dzo7L2mA18bIc6ivOCLO0GEr2ua9NoLIJXK6JzFDTxFXz2I
OqS+nSJjU6bsRk0f9OEcbhKQBoB3ubkH69Eu+xPG1X2KEmEzJsAubBH9s+S935ndNvLSR4y2T7ma
VkD3Zsn8A9CZ2EMcIg0PyfDK5AJLZfEYANkkjbZ6KStfraqWW8Mqpueml1SaC3iVLVwJsSCETdci
aYpThKvTlCEDGZK9VVnvlpYkSLjtNm/+jy5H1mg11P7T/O4F1dEwcLbQqZGCrlElZCNXnDGvdaFo
tUtb7v1ajAdvQsBljvW4zZTbbmZmxAv03AkIomkjEAvCvw7tki0CvZTwvjejdaI1f5trU4VIBRGv
bRaGk20N1F4yUOsZsXXgNR964UCatANmYWeXFqX2PLCInuUWf9laRDVy/OLLRXaTJqifIpgsdq0x
s00TqAb/S0863KsCYzm+pBcfkJ4g7yT1qGhEV8itTkZ2qWy1XMBYiPJQnBpFsI3RlCBRQVBtGb/l
1mMYs0uc9JFrB+Eya5VP+m61isJ+OGmpXtqYxItQvCeJ/nKb9rVPuXGNBU0wksm1Z/flrSr3nyNn
XGp6JhG+fmEtd2/i86/a4YVsxktotXvRlHsi5r+Ur0594VlbqOn0W+kdyFXUyMaMUx5RC54LFHbx
n1NaiBRJo7MXnkbt/kV9fE47UHph/46JLukNjEw1WiutsGXjQl/VRn/vxp69N1xYp0PSsonX5BKg
p9ZT7azGhJ+cMQ8xnlV487kqjVz4l3RmIlnxOg7OspKoikeeoIgnCsoqy0HT06QfRmW0LjrnaSC0
0IuwkvQdzWRE4wwkFLyaRowP4XF6I4mrZl2dgT6bwAOdzNRg9p+4AX5HB2Fucs2ka+5FNb4nPsDK
oE1W5pR9uZjMJuzgHaaJVZKVCBUjK/kkLGjlZPFn0y5z4bn0ob4ukxw5YQmIy37vuf0TY96zTi1/
HURFj9CuQUmcA49BEhdbONhMVZD6ZwxvtF/kN3gDcL08OpceJqOwCa5DQhR2P3r9pjeYCyHpQmrd
WVst3WtWuPwuTQglTuhHe1CvayEwuhhj6W7saPpTCGfzkF+YW0w4+aNX1BBY/vOYba0x3Oc+qQJt
pN+mjsGdJ2Z/NWWcXCbKbAOZ5MYevO+hZ3pXNaSbtgmmDksd7Ni7QotYIgGICG+Hq2jQXYnmhqv7
xmpk5Q+6PliEznnE/bL9Ks9xZxOfSaL3Ebndsel4nP2ChVvYDseRoWc6TVtAncDJeXNWeZD/TIBA
7Zwdqyvm+65FVs40jMraYAPvtZA4qoB9Vzf+VLA/cspcJow2tYELk6Ue/GOEDdO0pnkLz/c+8seL
MzNmwPzGBLNjvByF1Wel04fUdgLGOvw9+CyfMsgfXINCoJ4htQ3FfBR+9VqNKlqxh2bzLsZf5T1a
3vDjIydg/0cp4BHTNABRYRlwGvpMbSokEEsQ85tvpdeYRTcSayTPPgXbCsj5NcKXKwT/ILnjp563
YgcWNV9nnp1vJxw06yJ9T71865UpIjcbs+VEKgJ4THaC4Z9jG8UV6PGm4nt6dsgWDnVvjKamzyKg
1xM1B+azdVOJR+iQzEWUfWNmchvwc/26ifWd9s1xRtiGM9/KmcEvdo2yItBofg9Qt9mEnUAYin6C
4olwojUOFGSluYlMoYFT82syZqqpt86Bk6KuVlbBHludqkyUbKSSs9NKEpkmz1rVJs1XISwTwySb
xzZwHw0SozdAIF6kA8V6Cldz7X/FnlUutjSB0pjaJSj5tDt7PjYNsrNMuEfX76A24YzwTaE2TWNe
DYaY67BJITUAQmI3g+6DTms9It3cFB2rLDml10mM3ioL6rvIpxvNi+y3TOXr7KMmlrW+j4eG4WS2
i+aAOY+vgGxW30k/NRyd1SsK+Lcot2Fh2dU7o/ISQdwip2sv7TR+tUXGHr2c2UpjgvcYM+50aNxE
2Ks9uhJ1SDSRf3NlkwVj5me77p5Qu3G9KPAWTngwfNwmpsUcra+WWZvn8YRjx8b+RxaYAbwC8LJv
VA/IdRm6Y6QZ5ZL/Yhy1rl4xjEIPyFrm18mnPfekyYYflsFBV7QMWhbrZwurdYr7hwgjtUuOlpWY
F42UTrPSb6oHVYzHdDRgIfkWsdIu6C3bM/3VVskM4ydRaYAuZtQFS1Ym1iUsj/e9QqyIeu9sgyeF
JmWy44HcSLdWZIzZKdrB4Dg3hs+Cvbdnb93fMsHa4E3zI4m3JfNEfpktV6NfbVM2GuTIRrSODFUy
9+BG5JeN6YuXRB9Nm2Gp+Y+881hyXMm27K+01RxlcAAOMahJUGsygqFyAkt1oZVD4+vfArP6XVGv
q7rHPbi0AMjIy4By93P2Xhs7vsZd54N33zghE5KhPDShc5de+ENw6v25sqAJHfvXAAcUt+3KQNro
mNN7JH0uUg3NlTW91YV77prLRIuGyn97HcntWsrKZB5R9FtdoxPZxeVp/q/u8CMCUgMjM+NDjRhK
TJcSb2tbYfPU1SgoRF1/5o56sQHahD1IHm2eVgRUWwqG3kWWi2+sOA9AfnLKgsW04LhuJh8vS2Mb
Z0jI49oj7ZWkSI12N2ONIa6tPE1J/DbCOka8ViIpHgamMpzLICv9resnG21jWczbbYHzYzoKVLwI
X/prqRMISHH24BB2rfqR08CkZ1eap7FMK8TYqobvYf4cwvTGCrUFoFXt86jjDNkTlBqz2MLx8PdK
XUVmE0ANOWvZFt4BLPEVgMWxJofJc/R4RVGbgVzgkCvMynsNIwEHkhm2ztRhAc2e7rx4bxouZlk2
3BZJ+g7n7dtQkF/LUnI3FlV/TVGS6gJUcuKJb5UN7szL/HyFVoBJymy9Gd8MChbLlsECmlI7XYto
jPdpAygelEcXpr/lfnZRtROt9GJgGqGP29GqSL03LG5mh6G2d7kQAsXc3/UJJSDhYEssYQ5RmCLO
QGnEttLXyOdkN5OzqLxmb8uW4DVVkIfMtHim+JmOS5lKLNtUBFttfLcb3IthSJBf3L7FkkrWENd3
DDHXyTW+w0regGZH+MWNkir3p4rRhbbjR17J0zgh5mla+Swp6i7q2n9G2gcPCQBnL5GxsXJfP2Zu
cWy8MUYY4L8ocjqgaul5vwvIgnSwejQ/SMKJhtZOEfAPOcpmS9v3zQU+BAzAS+KvBgqlXfHp+DFD
lU/oKB6lJbk6awAfNR3r9oP6TLsv4O9iFZsQ2Q1gLaRB4WsCj+VOPjXaBqtg0nxPUttajWm5ke5w
KN1rP/WETc7FaJh8l2rI1yNZCpjIUzpNiGNoAF4zqY5J5Lw000K3qn5jNVtdGD9MSDm/wkT/mQnz
fxdZ8/8lvNMiqej/DO88ff3xNfhaf/+q/hhZQ6OTza9184+/Sf3vFpkznm6Ylun8N7zTMv9uUCXw
5kw9/BWODjaTzMsm/MffNCH+7knPEeAtibpxHtlM/4R3aob8uyS8Ap6AhXEep4r7/4LvFH/OO3YN
0xToDg2+HD5GMvf+krTXd9CUmqBKZx47Iz/m3uSoYnIrDffnhM6Z7tqstfO9n5OMFjtaDk9txlDf
oOhcDEP1YQ3VVbUxBBiVfLOHb384lv+85v5X3mY8UvKm/sffxJ+jm+bvZ9lCkgHIcfKkac95O3+I
HTT9uMC/LxJIMYyU5GVET8zh1zRfKNOP5g+b/h6L//RMWPKPqZmQGozvTjsyg5zvOpKlS2RWUezq
v24HELO/Bzj98ZvJfz1yli0twdMNyKrxL0k/snL1QIKlRGthThs1eniO4YaGJg/vIdK31B8ahH4T
wHDR3WUQDmss8yCg8NmBBK1DlCZkFqCApLXOuGfpqcPsRr9nifEWwU3t3OpnlYvXlAYnnVHrFjQG
lj9E35Op2wtLAnUKNYowNIXo16Xfc3GS4BiX9D7oWpcmk6WY1ahOi2+ADg3+6RvxC8j5Kgerd68o
JKCYJ0+JWoEwX32BxAxks7d1y8BZkN1Gp2j2oPfUxXWNpSFwzCfi2VKMaeYp9/NmiWf0zYxcmnT0
M//9qfdmbuzv6cXzqZc6uFmAt8YMuNX/cuqpT/cBZBHMT6E015Op6dvGmxAkdS2rVI5hNWqXsVXA
6VhQJIb7TZRRd1f9hL5xtLeitqMD7LJPz6f9YrYzEb4PfELXT4bXvpilo29NInihAuRLLwuMU4mf
VAFKM12WAqgQ8O/Delkwhk974fW09etWrN2KFqWNvp0OP0IFsiTnCh2Ob8NSZ6bBO69o8OIQkxno
bnJQ7nhqodGhWu1zqE4+zso8PyRTh1nSYYoCDhISXja+h5ZBRcsBQmVSWR81OZ5zcj5RNt8pHVXb
3neLNVkA57HbIfWDgmRQ3Qinwgdn4COZMNOzBCB2VEkpNpj0mEzpVbxSNukSDkaeFRBTc5lNFrWC
WmsPdlAfEWc9B3FY3HLDvmo9mJskrGabQ/ot77EKawEShaAJFyVr9w0O048cY+wyciggIwun0tMH
R8vKL/mUDtd/fwkY/9MlgIaDRRlXtCmc+f0/3P2pl6WVC7R1gSg8XUmLIkeJddes7ioHjQNfrF5B
IaMLJHZkJLwGpPxOQXVzU1DlngJvRJNiNXgatSpitxdaBT1XgnQ1UICeU7IXarfD2wKR7D988z+H
YT8uXuHyuJIGTy6HqLI/f3Pw8CADTMoeEYkz2PPtXe4V9kYzUlZsmgYDFLU/ktFiJxi3UZBoODsT
7zDF1aIY8AnBzKRnGLewQXkr8jziEw0ec11eL6GNWGBQQggC011vgf1H1oBo1elJQky8U4KID0Um
EVH//q8S8y3351vS9ZiG6bqpG4ZtmfPT+g/nw9LEAIucq8kq8EmjtFYYsWcXOG2Rtl8GdneEsfBJ
kMLo722tNZ8ENBKshACILWyMZKb9hwHC/HOs4HygGQ0ZVx0MNzyE3b8Erpmuh46EcjZM+V7RKiQc
t6eVvATUx+A7HedMIh6TP+Aw2qvBJeSyjfslulEkcBQ4NcR0CzFXffW4p2kDAFnD1rsOYrrGhgUo
JLbcte/B9c0we+PoBO9YgYNxuQ+bsMRTEjOpRH7RQUf6T8f7X64iCqY6w5+tA9b2KKT8+Xjb7TAo
YmoYnYUTrt2ouieSAN4OHkxEY1g3SbyyY8hwuNRRyM2tZRzJtCO/h0RsgTHlQ4F6CegcrywkQoEo
h9W/vyYM1zD+clW4zhwwT3yGLoQpXecvV0Wg94RnBSFDxhz/ozVBeiokjWC/gZjDtMDZO3nj7AG8
Ons3Lb9qnU4Tb96f4jkhSGUK3xq6W/Sfc8OjzaxeKEOEh5ac5SNFm6ubGBrleXA9NeG7n1nEsqOs
nfIcRIaFv9e7Pfb7AbjaNrCHLZCO9tPNfzadZb2D1eVZFZOYkSIvoqnf45vDxbCSgyHWURXUry7q
nHUTlSzO5k27zOTGGvRZpz2p15j2FI0+vHiPd/VS7/b4qNCEi6K8qaLehKKiDjdoT0h77ecsTe3n
EqHfqlIsix77VDzYz3aOSDuvg9vjE9S2gWRjk1o83ny8eFF+zbyuO6FQ4KyrAdSTa8RnhLDJudCC
TR/k6WGatx67Hm8+NtOhjZ7odwNw0acvTko9wOLbr4oUD9tapljWEKB5R/AT6crLeJLGPRHfRTuh
HH/8iJTtqvzZ5SrrYEWjzHwFs4fvpBuDlehs4w+b0+DjQFV4+OumkcvUH9qdLMvxI/H6ZeZm3SvL
sfFQZx7H25c0nSfnk7GW+WVqzrIQbzqR9bKJE73/SIhycyo9esJqJI5tFImjO2Fca00F9HGq7etU
kf8LAW4dpF6IMogn95McVHxoUGYeNEPRvYNUY0x2uqUK2J/SvKGOr8npwoSppSeixSvX7EPkiPMd
3JXgJEm/abbxD3zk4s3PrOqGgPMkgByi/EchmxHw/mTOm1GelzuqJvg24vCFNnN1zCcyYG2ryBcl
aTqblKdesJAaVLWOysmKCGkk0SC7EEPOU7sWiguAQAFYNepfhsKQx7RxP8RkdC8UD7uXJBa0YVDT
PrZcKtAELtGcMudP6JlVr1Lm7qupQRKApeLxEo6a+9QPLPMfm9RhNciHzFd0J8d1ESfFC58f4jn0
yhLPzGTUq2BQcXA+v4Q0Fl81H/16UxS3x3sObQ80OfQq5k8OjfkTiWJ3emzpI5UlpaOVNQIispJQ
Oz1eAo28KbSL2qlRDHQtXq54jJDwkmXO6+MzlI4yZu5xtXl8+vdf9uZ/xsQZFvf1Vzv0xLkGm/ES
1fGxw2HyIUQJijYPcC1FhvkKj2qBBYwJbxl6dAckdSLZ5GgkZ6Fko7+HKjVOjz2qmL7A2dG2Y4hF
tFO4hxyBcpTws3lMGlGO5FHxPJCUt1aTd+5ySay8wTC9Z7g966Fs/7BZ06K8PF608aA6KzkmU2b9
eulKLvGwn/uIZW8dy1FCV3287Ueojggw5+FkU8JvVID4QsWau6oFFihXaMbNUQk6Chw5pGNHNnQr
ODN6bZqnX5vY+7mz6tvjs4E3lmcH06D9+M1YN26Bg4gW9f2hgg1c9aX52iZo6ERRv3c1R6yet0y2
Hu9JBGGP9+r5k4/36EL+eu9/+L35vVkSRsMbhLmGSP4WGgONYpECjJo3Hy9VwsloVD6tYzOYfu0z
iDQgoMxhmPrvfY7HQs0ribBvuphq3MQjEoDr2Z/842Pr8WLEVHZzlpMbckD7ndXhVlPC6W/mgM9D
D6fjY6uZd1Wl2kidro5bYThfZGioKncwLjG+N9jCR28+dLiw+1tJWukFte/TY8vWjOCU98UR79Zw
MeAENQIqIF0kM7n13TfmnM5liE0yogvf27Wtnp4yoZJbxf9BSX06JcDl106khQugu9kljYVF4EWq
5buwsr6MUQtR2xIG7hxtRlUS5Oem2sFsJRxWKt2+j0AgNCsoMZPbXM1uaK7Z/FNAsERdXn/fO7Fm
WOQqIpZ8/tDjDQIWNdx/3svjV37fL039FaG4tX/sf3xUik5ftxUqoQkn4ZNSkaJJUrkvRRSdhiLx
weixNbo+HZwEBBVlDeclzdziqPvVb0Uve4KpJiL2GJivpTLcF4jI0RK1q7FhmfDVD1FsjVpmrmtU
dyuKbOOrKDh7nlNlK2L2xlcvKoxNVkiS+ObNpOZRXo1BuxzmDyMU3NZRpO3MzMyPUQShLI1wqiCm
dCbWyyh+A8vagwAeL63rHtBjtihz+xFKaUGrVTKNK13r/NhFsKJcUZkfIJxSH/XiXiK/LLp7o+ft
GsthtXJmq4TV+9WhHcL26fEuDlt583ExPN7MWlbrRlEeaEjJy2PX418biumaYZ+aGy8ZfBdFlpHl
9yDD5p9aUR94uEyntAi3UZNOF5V56sVIjWytZzjAq6qs8WtI6zYSCPzYenzCNTJ94bM83IICql/k
PDTQVPh4fOKxawiHH7aMIhjb/BPBaBoYfRJ6xPPny6b+6Wd823qQNxuJ2BEZe/7cRb1zJpcJqQlb
jxcgkLP9KmZGq6l/7tNojC+cMOu2v+8zgXPEMo2vVZGydKo8nwY8U2AKFuQvhXl1b+15nOriH48t
nDzVXRrLGAffy2MP4gPwRAEhpa3Lsrer+KPhdYoXqy4QliXC3RWh0F/Kcmp3UYO5g4MmXuL5JY+/
6ixiTK/v95GtkPW6IedJbyl6yw5PTN0MWGtGVZ6c4JxmeXR+7HGJzzugL9yhqnFualD7LpYMBvOW
bCZE3fXbY6P1NbjTQjshCy1PraXtSSIDRQ5Zs1xK9A2bwAvp70k5HsJqbw3SQjhH465Sw54EiohI
A0q2upQnrU7lSdQwOiomXyu97+TJmF8ePykn1o8Nv+kXNEnziTuuDoSAQIbcoYo+HK/62cWjGBaC
9IgjLqb6Zuk0b1MYXDuif/tw8fu2RJGxNQJOuwtZZx8L3EKtngTvGk+5deAFuKO9IXhX5UATHTnp
vuGe2Y2GGhZINejS1irZUyvXXiyz8jfRPCOxAZa/6DIcryWKQiBD4cWb81lQ0iKfggNwtxlkn1OB
vcLQ2RI0R8B/uNzecYYlaxCrvtSGk6rK8TSM1itZY5j+K2FwnrThuSErawAgQXOuPwoB3FvRCP6C
xuwZk/a4I6QTAvhcTTey/hbzLc49OuMVgiRQeBTPcaF7xcGwK+tdE7Sukj2pgvl1zKLx2uDD2Flw
W3D066uUr79+TFJDTAtFFV+CSIy4iQtSIfgb7UXmYWNg+o0I2xuR6tmx5jF1Kb8qA9mfL5NoV6ua
nhbg1H2QkTLj4f48Wdk00SNrsm1he9r91ylDgtcei5m20zdReHEy6+KH8/+OKiWAfov+kFuXN9au
7jb26+bk95AoWZWASDW7d7y4+C981945QRquqzCljNHb5kX2P9LOG7+wniV3D6P+lcdyv9enYIMu
sVnrkkA35ZfypqWIvkOyhjwDQxN6GjmsUBI/hn1EO+UrG3Y2RghxvWL/OGAUR6Yz5SEuISHvqWcA
gSMy6LHVN6a4m1BvCAWtG/vmz9soANFPell1jEwaa6DJtGZH9NGChWp8aTMQVF6Z3wOEdwtEe0yD
28CCNZaYK0vLqakxYz/VWfA+RaVGa93rv4w29hgn/DbRXl1Glm8cRFvTbsxDOG2W5PoCrmUtJwdU
u61DB1CJSfbQpI6aVTGYegjURCAuQW/fHr6BcLwPkMQPPvKII/HdGDNSht4nozPKc2bk1QqsnHao
/ALhLA+6pKmFvZE+lpsipskzuNmdoEW5apuo2ehZ9/z4Z5lBLDUtCF7ifRxzip+geJ39tp/QxZnR
s0HDj5pMFJwbu3iPtSg84/nfIPB3ZoCvuX18Za8g/ESlDWz/boqWSaIwhECK2PJkxjo18ceUfhmd
WOYYS+ina0QCNTxLotrjbqf7WnzX6+BdFgLomIfvsBsBto6pH25IpCnfgwJgQW1V0zEcGe+GjL/P
i2MeqgUlZmkLC/iMuXpMehBsR0e7GZ/h/zFZSqYJzX88/PA4/ke7bG56EIpnkjrzlWqMafXY9CF7
rHGQDbgxJ+TGfXx9zNKykUEcdARFJtZN+YLp86sNfHgjhP2uTMO7GFJ5Fw1I6TqCzg7xgc3HG/4g
4l3g1d9LMpyajVa4DEjJHD1TB9kmg8FEyn2rcWWZOFMRrn32mD3LwrR/EI75mfvecNALWsI2y4oj
Q7QLpELE78xU4o1ZTBh8nSh5F/QZF07dDsyUilejkhPP+gFUiR7gS5YGDzlJhKSjN2e9xsvVEz8Y
TGGJKRUQHAEK8V10qfPs1e86apO7tArvpdo3eJ8PyiRkOkD7W/nTfGXxUljhtApHWAStljJR7PhH
LB3qDS0hZJCVZt2IV5c3UerlOq4CrDXzvlKg/jI8Fba7QNIQZnwML9IhxwFpXrWYDAZfk+DUHaWh
726YO7veOBA9q7NSDoOfKW2Yzq4x8bfbVJn6sVTqvaBsfugd2byIhrEAwx+PFiNEJUiHu5zSpQ6Q
FDlYshCVq46+k9bHx08JAy1pxQR/BEn9WRRWd3Usat5V6eug9ilCVl1wt0mD2HKLgEQqAFE1SDeO
Pa6LI3fkz2Ck8A1mBiI6SdtYJyaTmVJbzgHyxHnQaAIQmAt7PYwYs8wxuJZCtEfNhnXiCSQBummB
EIsd2K4KQNjjIDUNbvV5gcZad6ZcdpO/Lx1EXSx9oXk1dbhuMnz8hR0us6yv3uJR/4aaFWG/5eMG
8VzzkDHdKHweZI3mfBmNMds1yJCPAr3qr3laYjSndJLHujS6BbOkBZdlnEptHyuGk4Q8ZTpyBFWA
OFx6KXR/EyLaU61P8QXtQHxJkI6vlWqv1ZwcZBH1SbEtKTbSBIEdMxOoey+7uwq+xET6OYqWRD2x
Ygm2qMZfsnwcjtJGMjXOh/L3TW8qjkYalfxbibaZCNsoiqn/MfzvH4LS+7VnfiuQEYNhKtBu6+5w
rdtmYiTt8qXeBHdlWOZ11GFJyS7rYQLBw7YJNlvoZcpQ53AOyJ/AYmP6LENJjLx3IUnsvmz0feZD
8cF/Y287gXiFuskdmfVvQZA8s5LG/dQAxyorA9FM5cVznF785Bkifam1KrxZrJryqrTWiSrrpUMI
BrMceCG6zg2epICO/G4u5zXBQQaW2EWawT2srHWVfCd0IVrikR4PzG4QzMVG9WZXYbhFi96fHi+k
3g8nzctwt+s60XhatmkA5B19mRagX/ri2pRkrRrhvndjZouimFaVRCBmOVV6ifMgvXgsNpazvZHH
EQIY1i7NIQxt/0TvocXIlZE3pKGhsiNIz6M7mqdJc02aOjTQKCB0adSu8QGtyRIA0NnoxZ4C/qnI
SEBNdAAMY2M1RJdW7d6IO5hSg3rFhjXnrDlt9zPhAjqKXq+3MRcz0B6bUCxF0Jsr4XIQcbUqQG8B
ibCjdQ7qdhW31m/Qk+tVXFD2hUJF3pl9LB3zN1ZTWC8qCoxSitfYc2f9BBh76E8ON5iukaUYCIxX
UOhmsyYJUJ8E4VSH1BjOXu+LY9H2PytqjB+0VMBXppeyMyKkHAw0pir0W514ZLQWw/PoAB6p6/d8
aLo9OrLqSoUaUoblPYfAuMtEVZ9W2YoNv9uv3UyIU5by0Onh3oRp5X0QmqjWgFKGXdKM7blC+2iN
LAGeVJEna+DaZAuTnRvjh0SGWD9nP6ZWpc/6kF1DP09OokEKFbKgFbL4gVlx2DgmEp+iHYqdAw1z
kVokanGDgBSGZIVhbgp3IzD7q4VpPsouLUBNGJEQqOUIwNRnZnB9vHR1dQoSz/nih8YHBZdvfmWr
Q5vAssXPyphFdsST6v3xADUn29c2WmMOoPlONGy9xGo07pjMz86KZNePMrpDOd42ozN8aH05bjut
bZDK0MorO2vaOrSGOG05Uuky2xheiLbGtSj75vMqynfNszXXuKqJpG75OXp+hnkUkteT44N+ENDt
F4kgBi7w3GwxDsHVHFRwqEpcIdAAirvtoxPKZZK909/lxHiOg3d2LXPXvRlT785VTPugu8YuJBUH
uiftgyYjGta8A3NQGFoOdMeiNho/Gpdku1DkTOqsvDuOScbaqiSOpieoIeA7fXiEMUVQ/WXaET6g
IUZFE28GJ0JxGYra1lv2KGxhJqY4p5KqOFdjcXQM2R4K6JDMisO7Mb/URvhuaxHFxyAR3JBJu2oS
JwYgQRax6zfoX6KMKWUP1g4vZo2nF6v8gEUs0jSxNWC757YX3Mv5hSP8ZRg67Rh1fb79NT3EeVuT
ehyy2O5ad0OamHf0SyIKXdu0D7X1RthdeEKOBk3W0LPPwdVQSuXetVczCsCg+mWovtqN0vnWFjBa
Hi/V2FlbwG5b35qiy+MFRvMFm1y3LQqU3GmUeeu0rEaiIhT6Jce5WEPmbQwsfIz+nVw5oNxXkKvw
rdmYPKjpU6yLDr0Z5ktDCO+kWc0zaznGF13610xgEzUo0y1Df+z2RV518G2dbp/qZGUYLCAXeQy4
z3R09RJX5YYqVYKLaCy2nepxpHkkZZZ606IHCD+T2iACR6X1BrsnqQU405/yWoIjKGZuNfpzHBYX
q0jcfeFiB0MagT2iNtah3ZTn0Nbjsw6gIrTAExlDiF7Dq7tFXKHWzZHG7RM7X6djQu/QAeMG/tw+
6XWGbm1q8McBDvogPAgL21PJfM2wZLQdEAg+Kfz4W1m6h7xUyXE0WZGK9owmw9zE0nHoVZP3Vmrw
cc0QkQgjUb7NozjaQUSn/xUgP7OsJl5lXvKSjQEOq8yulxac932fYWAWk7NvJ0CuxSw0GJENPoVE
PzzFg7/E8VN9dUBmIeIKg4w14shd5Oo8O5Lasw64YAQmx9n1y6zB9quT2Qttq8zWPdakrq3w+5L2
hPgx0ZW3lTV9yQKM4t7DX7Pv1LidBpaALMWdPbI7f+kW4tlhorQfVT+zFIaFXUbq5LncnKx09l07
Pcd5dHNQyR27bnSPuo2ZOwrTkyfLlzDICQMKa4EvOdl0PV6hbgARI3DGp2mR7ISEwoacEYx+WLw5
klnXTApKbWUwY+TvCCQNxcSu1Rqso/Zcx0V/y3y7XERB/gmDHP5C4L33Ex2ZLkqeA9KODC/2ThUR
hhfdZqFL+TOg2kq510dWaQWuYHXjp9Cb0b099fOPno5gousxoBSRs58CazaONXPOImFyQE42cF4s
RiMC1jxTDFy/QwDWnZmoC8duZU11+dxazEZcVeOFmbESgYeWLh115q96mJNEmnIMtAEWkz59jJaT
fJt/6CuwBWacuJjVKItMQak/k6/85oUAYtykJ+TV7q+Zbr6qFjodnaCN4XftoSP3BKk/LGDDr6v1
gG/+rmoo8k7QvOcN8ZPCBrnlca1VqH+eAlgah7QM0fjKgIrJ6BYfqe/QY4jNu9708qwhb35qYXKe
dV/nITvWFU0CoeasYfjXI/w9zvhkvfRVLLZBIwQe8FA/SZinKIhxIeWsTBZjxbqpsh3sJuBfh6LB
QYHB+CmPRko/Y+Ot9aZQB4snbtzB6RiGQu06qzNegcKADcwwfMZGOWy1WRoeZBNWXBIt1mCbMNf4
hOPV2ndAaNmCsqR+xbhN0hkkrxtF4wBzapig9Sd7MlTOcnDN8Qp15FxP5rDU3TA56cOhH8fmDfTa
d5QyDMsqTXZoF8RLSqLgfoxIjiw0ZwM7nIgeTLcOl+OpSsafRhLoCyJUwdHQgHsCWI4HNiberekI
lkx7OvW1Rqy6BAiNEQoFQKbQVkZpSbRMURHJFVfLqcFEnfRMHSuCUsistAjKWmbKD1dtUh2cRmRH
6nNSDSiCUwY1PcrfvEQNZ93tv3nhCYlG943r+NtQFdZdcXw3SekGO9N1uh1+7WBJ1tT33meVlthx
fXm8NE4VHKWwTxHpGFrmfAb5ACqmgFJUtOX4ZSJsMsiNN6XpC40B+2gJemS4Sby7jGgEtDUx7KyK
7plX4DZEEIgD27kZrZZ9VXBBFr0V16d8cugZdNxxaaDb94CAjUUxFv0loDW6hgvfQ+//tAPML6QZ
5PuyyckBfazzB4wDuQvmCQHZ8JLgktDHeRT2DZdwExTAY0uQCrhkGASJ9h7poGpVodQ9wQWwlHg/
by1AOVu3m8NjCakK6mqjLEDSGUl+bQwe68S9MQtoTCtZh5r8rhpI9Jkxxfgix0VMhMPHEGUb4Vvt
N4buisQj2vxlCgwQpwDmBjfYcqfCXAwhs6ZdErzhrS/I4nGG74koV7wZ7kcWBp+hS8ogZl6O2uQ/
91OjHfW4+QyZuVE8o0+Yzl2Yx4uZmwbWx5RamdYqgCJ2cKzbTS36H6YWeC9h6rVb7mAdbhVJF6WV
bbq6id9a+ZO/yXwPnGY82jxPmBBDNjMCzT/1s0ycvKbsbHhRjZkU7CP0QuubaJ49266/dr1N69nm
rJtcRJa3yfmuH10nsyPnG1FTl6IUCtxpA4+9PGophgrcRFtVRN/7sivONn5fDoE5w/tDghwmQSyr
JjYZM8d1jmGVei/xEABvQNy8u77e38jvIqFWZupzLuPpjdfR0u5+iEhzF44snxIns49gmxkJUiJd
CBZSR8A7uD87ZX366Qj0wWSO7rXDuGuB+MREFk3DaytiEFCT7a0Tm7JemMftue7NBOd0yGp19OON
7hYANGVfHmzEfUiDsNEYLVBBv6yeCU/k1qmvZmwAFiIcorHD6TPy9AtuVX3XGLgnMLE6i056waF3
AYjo7oq/CMuuORIjTgfwhE2vZpnNFNZO/E0x9uKY1BFpmhUnrnbwOutRZX+KDvtY3ijjMxxZA6Q1
yhQtlR9euCCHQfs+xHTwPXLXrhTp9V3QcT36Ki/utY0cAdYJURn4EW6dDxwple6bG3I/drXd7po0
rp9BfgISS0S9bxD7r6CjMWsQLh3CpKzeGoq4A+TJjwHG6z6UEoFtY5YffjerNJLpW+krc0O3KDwW
CNzWidmJu2FDM01pG7+IxCifav/iqgratTUZG68c2++uxqRwAo54DEMC5FwV/aZ6t/npS6yzRmN/
yxwLD5NWwrQMXeY/TVjv4RWtZx75UyY85xbpMMqmoXNWjQWnMNGG4TaAuq1UtMnaWL1VABHX6fxR
JxlGIB0xUwgFOkWLEusculq9y8kjXU5CNb9m/mn8Q9cc65DJMWWuMwQ/LLd7DTKVfeTJxETcWOoT
UX5lTe5hVCNNgxwevuERZ+Dh6d+mCEIY/W52p9PT0wiYQZ14a6V85jSXOIiL59aARGwY1k+DyKk9
CxE6Z8NY0qsIR8gNCbFO+DRRVeZgmmz1QeO2eY7H2tunXi5xq2lf2h4OipsXR98HMRFVZnZnSUFS
sFtChw6H97E34BjhCKfMoBYVFZOt7eqEhFqTC1gHYUXt58+RC+5mEtjgtBEbE+mA1MWtCbNbbF1J
+n2lca3tpJGQLT5XKmL8MkPhrqak9S5RHnsXqWXcj4+DlRnYltImlS+V2rE+cw/hXPAWlOFmZ2mz
1Fg+H0cHoqJd4jMh9QX9XfgzlFn27ECgw8dXO9sCbu7n7OjVhouMEPZKZpY0pIO7JJLjVoTqPSvQ
g0Gz4ly04jR0ljhKL4muXvjBHecjDnDGTdkOAEaazj9XFtivuIvdm89K7rNglkaaUV5cgjAr1sAU
aS57OI7bxtKPiKGnZasXYLBjN0OxY9F8sezDYAfWciRb/uTMiBgXZuJTadLErAvnCgAxAM4xG9QJ
xT1Oo12uEx+qSOZo+TlsG+AM4KHV3Ewam8G4pekJhUB3j5Xs7qNHhF0JCZ2AlsMjGVcb0Ic3XaWt
KL4tSOWZ5bn9kekDAw4PUgBu0QBCbiw0JJf8YV055HtY91TUi8I8lJ0bHmxSb1e4XrasAZv3jDxH
BCTZNoXos6vN7I0pyfRt/qGIYZnMP8h5j9kkv36Y97iebR4cD4mmPSBfBV4XXlszsfaNHWkr2jjW
O+ESh/9i70yW3Ea2Lfsrz2qONADucABm9WoQ7Jsgg4xOEROYQg36vsfX1wKl+zKlLMtbb1CzmiBJ
KqRksHH3c87ea0dTYnzxavw9tjGubZIYVzfst7WiGzV8rQcCJIy+6Z/ouLsrJ2L/DvLKOxpxnx40
zfyOmWlYFhRRmzFMjEeT5QgYR/ss0ix/dk9BJyExswHCHaKvso0dke0t5OKBycw9IBb1cLvEo0+X
QI/UyS0hSw7WyM5oDqTcl9/NlIkb8P9m35VzT9U9306PvN6YltHjL4PSjY8UMPGRkAlSkOvgZADX
XkISAkhl2t1Tn6qHqg7cba3DoNbRct7FfiNOxcyECrLwW+B/knpjvHaJ+2DmLhQVxOtYpNqTl4Ty
FKGAguQX+Ugg7erChAX7WqfNTkXX3U4F2NCgsO2lzv/oQm8OnyL8MLFTsZ3Q2tfOIND6NzTaamWQ
yLktrKx/0wSxEvNMvEvMVYuUjfAv7ANjnjqvnLuHVSg5gJhl4JKeCodO9M1D3IXhk0HEaRIb9hbz
VbIm2ZQeYaRnp6wbrL3L4GFtECj0pAKdI10IAFTZxsKrYkkjMBmWwa1704zREas3Iz9d3StGbl8K
rf2WgkZ9kmZmbhy7SYmmGTE3W1PzBg629oT3xmE/3g4N9CuozdqbRkgotSLKORLET4jcyq0qG38T
M9R+c+b8XWZJfrIO4+bdmQmquib4sqn5ZtDGbK+DakjWgVfl9I5/j2ojuI9ozN/f7uoAcLbIT85j
WN73nSs/J8Rb+ylaCRkpgA5DZXGMD/Cf2ld56/kEfmFsGz9otnjDP4KeMhiR6jjnsiDjX0/9EKBd
jx84xDb3OhaCH5ckinm2tweL/VRbyQaOWMBEJ8GmV3Mm2mmOQceGiII3j+7CJMbwA74BcpaAbSse
n3q2p2OBjRZ9JSBXDgg4dRt1FQzazwXDOb1z2Oy9QurLts2rNf524HhV3QKhDsF44SRcGRi+XryS
RDWtz4alsryLnNfv26UxI6IGzDEMloWq7gmL3U6mef2zRzfPLRrbmKFzCWm8uh2A8/Psq8D4ub/d
u10cmyaWNmMn8MISg1D2wZNNDMTTOHwnLIxQmR7qLbFeLiNwEllDYT/iPW84ppq0reNGe8PHOdvR
/PjBlZQQfhb7ZDjYw1rTNHnKWv3nrX5+jMZEs0QEgeaIs/+R87m1yW3n+XYvEba5SnzcIWWnXYpC
TF9Hwiv8Qqrvdcmco60TLPn6g18qY2fQQmO8LSygvK2198c6A2lxuzk/6Pbq6CPS3sJTVMeWkBzo
S0jTbneT3nwbkbBj5TZecKS2r1mqEbEL6+mkhLQpzvDY6YZ/iPIE4Dsgp+oYopkCVZ9WGwzz/klY
0ea2BHjzOoACIF428fQFhc24JjA9wYdSacuSGvBR05ELQ7zCrcd8GqFgor31qnl3scToWm88FSaM
Uwv81lIr6/qlLNBKxUDA122uVS9V2UH8GmmxmnNUtDFXTR0gjHNhksseG/oVKEZIlW03m1Q4YhcE
YbBOpNmt4hJMNC2ICia/HZDo+8utWJnhj8fwvuCgDopujT3eON8uperUIuD4THHPY1PRJqtoYIEq
HRfxJVj7HWk9w0uGLvAu60R3LFunf3Eq4z6eK1qz+KiU/JopI34MVGHvBqbta8NCfdtLxdkgy57J
OwRmOKPTkLI+9ChcLpGh7JMFG+F2ryAE+ILneCHSpkRsXNY7hoB7T+P8ZjUEPNLPn7W34bCsWj45
Qe52W2Jb+qtmB86lDDa3O0By+2ul+UjFSmugAuAHCgaTBxId4tndvq3Xw43LyjPi08Ils0UE5Cbs
863rqu0kSE1oAFZtKGasT1Wn5gwO7eqSDHce7Q9+gXRdEj+DJMFAJsoBGlRIkqHmtzl/rCSt1sVt
sbOGUdvfbt2Wwdut22VsFqYdeasKt822L/TyU4FV7Faks+gV6z8fBwg6s3nG935+XDLx5XBCFrVg
01o5sY4rTdPpNrDa1Uw+3YIxP951etfRK5P/756sm2+6/Ba1BfC70ke+1AezIkJ/i3KCKawRbS7c
cfu+my+3W16a/bxFn3HNx8li9hrb+9Kr7f2gjJ+3/nysFFqE1fjR78f4HsBxfH+71VVOTHswlIi0
YcL+1x/eHv/zx8L5DwKoSsTK4iP48w9Ij49WZkAN2tT1cITDSB+sGLUnP5AkM8npkEIVe/Y7O3+C
soOwXJHpMLaA1lKPwWJk+gdNOYtCxPXOMM1xI5Sf/qD4qkpCl++/0bb2PlQW7zod6RPvqbsBypae
3QqWdpAxIqfN+MFsFjIq/YGTYxjfXGhOG/QQWDiawPiobPdu8KLkHbSVvmoyZ9ozNoBG3k9MGNF1
HW8XgqR+3iobqu0ff8BvR7aJT1PJUSfK3WIvkqI+h+5Un12r9U8WY3N6jPW5yTuq4qK3DlOTlJsx
LlZTOwfejJq3pNYO3h132jOl33mNFK9Rk1b7kVn+wm+5C+y9W8LAfh3cEk7ZQDg9LxQTEwxcadd3
4BYD9mC8PJjgRbqx28E/mX3+SUeLB5e4rK69R2qs6zpPSc9M34O30tIePbgEz/+4+BGWHP46cc1N
N74OAdREvdfSIzk/2kZjPnh76Hax2PiwwvATREgHq8IAZdO3YMja/7q4UU1AbIQweW/3hUmAB/KG
oBkFuSSGC4mjEtnBw5Dy86ZbtNmhz5PscLvF8Rw0ZIaApKUlfZsudpX1rgF1eihEkT9K1e/TZMiO
hW6EG5LVbtMmJuoaEV9wu7qkH8FM4V/pbbAnWu6TdFLSJwqRTkDbqucFJ/jXLeAjSd5lD9j130Xu
ZffVPHrP88ol6dyiejeS8bGId6WFWgL66qEGpVeVebcc+ZeWdoZZl2r7a5YFfK/NhAG+3nkPWQnH
t9PS6OtUPkOQmj40fVAMVCPjYLmEZs5d+j8vQz5+UfhRN7eHQqTfGdqaZyhyJL3UtBb93uaZ+dZ3
PqF3WEKRalX6J6vigytKC3NoNYLF121BDkAJ6VY435H74F70lbaYXF88a6yY28SFVN3ariBCKCLM
xDEPPtEr37LcOGiRA33jXzfw+e8VMTkWM9Z27im5GpOYgPlxFulL0+mcIyW7Q22R/rxFk945xnQ8
dkJrUW8gxSphyruZqx8tIaFs3m7eLvb84O2WjvViX/Nzt4eg5PJzjE2xLE7VKSWP/NH2roNdd0+3
y2QFjy3MEwIFKelYLUh77AtKxj4VdzLs4j3We/+hqQk8D+1O/9I4K1DT8ksrtp5dfg5V7Lz0mlXs
C7AUiy4YnReggsS5BQyeh/luOhEfWTFu2meFJymoeKHcnk8NvV26tugc7v/ZE+X+zZSGR04INN4S
1xbe4N9c1TGiqhR43YA3ODpXDFefY4dJGMOZi25N7rFpYGZoGbkZ0hjHNcKFca8FQ7lua2SIGCID
ZpvWhe5jfc8o13/kva12Y9uS1iMS42Kn7zdPgGHFfCmwa8Cfd7c01fVHDDX2vR+UVwArI7uf0b5W
KkTZYhjpS+qTdamj8dmzaqVry8IcF9rqg9S77BjIuQdSqmk5tWDX62HENJZVe6hOb90o91nHW0Ae
hSRV3ZkDTWyEeya5mwzu0Hn5rY5EUE93rth7eqHOFVvRZNEIJ91GZbl+grr5lJey37QqvEQ1YHWA
VBDCS2ujESHzuL/Nimtbu+BdPUzWuHJ6QIOWhmRO64d5zckeZUrrswI/9BApWgxg5k6Q6Tl6OQlO
gBF9c5OY0abMZL1x4uDQCFqvjkAORbLATk3ZxtRJ4Y7scn170/8/H+FpLL795//4krc0SsfrNz/M
s19QB5b8y7dj+bn5/B/fMsSS4+lzyt+7zzOfLKLPf/srP+gIjKz/AD9gGxY9H10YJpbT/tvMTXDs
P2wFqMh2pGvwX5f/zU9AgmX+YUhH6sp1TIkTaKYq1Hk7sxOk8YelbMWJ27VNTq2u/d/BI0jJ/+Qv
jlfNNKSNh86x58f/4nStmK25YLyISBNWPMzHUWSljGKIZOqGM715UhquVW75YumXVqLBORwbkS47
dJbauKitoC30hTRsBJMbJi0Dxqgm9zsm+jVaIRAsMDSxauYMZmaRRE4AAKIARo320hHSJy/B16wh
XnS0egk9h61dQg6NAIYYn9FoTYlGslTqlZ+RlerlNeoGk94XPG1L7TzpArOEGzyO1demg80EIk8a
vSaBohglVHyzTfGX341B6xYNY8IoHwcq0SYeu02fBEACwmnQCS7wU6aiYilU1RYKbF4rst2gj15y
pgTAnb7lqFXpYqmg7cTmorFMgfCg0dTsubcIAsW5zwAKWglhWD1xd0M2zrFR8BscpnK1ruvlPWdy
4T/HNi/F+6Th5oUgaookfpG+HOW7b3eeAeoMyebZGekPJcsSogUxsraH0AlVJY7pJzafJGDsi3L/
FCGhK4nS8AIKgNSpA+1L7KTaV93rx4DQhKjpTsihnPHSzg3uTasNdn6UAq3dukTkEx9E3DtslISF
TuZ1KpwpuDgtdhzOgA7Dt/tpcOgusxfmJNWmnRtUc61baZAuJlpxHyEgeG+FIDMm8rFLGdl5fj0n
kFIxG0/TZElkwWZil8aFd0LAJyzCZNy2ndt2D7BoomJLOFtRHbsktVK48xlrpb4uBLBJd1FTFsfR
AnIOkPglkmkkwtgPJczgJYGlHrTJttXGAHOB5uYdyTcyiYcPOQYTBn+jxsMANaEKY7R2pVGgeij0
wTLedWgbiBGKkd9hUfRiFFtLTXV+n6PVnk78Iy4hEDp4yvAeNElRm6fRSGQXwzXtU4Bqec/3ZkW3
uLcfIwI8CbrD354QVBQ2uvaFpJoa6fVImZL228CMyjJknjv6vXPIrSZWrwW89jLY8qS78Imon7Z/
pOkQ0nNp6k5DzMibVDArdGySIeETRnns0gAZHAMDZpc0lZffDVWiGR9IzsbsBaH0KK0tXNbM/h4M
ydxW0zPXsw6cXcd4V6fY6R6rMdIIiSN6aTAXZRRW77oqnaleoMqW2Hprox78F45TdGEmobS8XPYQ
usInmepjTd9cFihlXculMUT/mcyWHf9WCJ+7YM55lU5geTuHibK3i7U+DeQOPUdbHep8EuFnd0Iu
99L2VsH3tBj41gKTrWp6QXxdSUH6aPtYkVzO6wX8My6iPCWJY4STRetBeTAzGe9GGLd4s0uKYNeK
Tz6t1uIYSr3N3gITFiAZ7akZf0t0ptdvrW4VRU58ajeO71klQ/R9FVgn/YAyvq/XVdEBTeWnahhp
Ax/JARWzGdsc8AEZobnSWGFQscYJpJHclCRa5UHAeNhuGK+uohIG50XTJxl8MDlmojHakuDDgV5m
OWeWpfKQR06Dji6q3ElHVKoFRJrkrd/YZOORLfwx1F3O4JR4pvFQAgMOtkGJRvou8iyGdACmRBdu
oj4u+34HTHNghGvXpno2JQf7rxETB/+U5QUVtuixQ90bYqx0AizCuhKHGtYilD2JG2XZZGhfTrht
fZOPbA8m5A4H2+hgVRrrCt5NFWtae/L72XTdpVY7nphH2VhkQrOtkWsozp3DYTQMmX0eA7gqxzJo
0pyhqp51pJ9GMTqze1asSN9qjTV7l+2wI6TEgyDRFwuXaVt4bBjkE/Y6AMrnjNPHrMee1lFCD1k+
KaayNAuJpRQ6AUanwB7AwtWymFHrxGc0qBr7KihOXqf06YLNx+1J2rZ61b+YfBvdZVsAz1uKjEDO
leVUbr9OorZ3jg0+O3dBGpeXkaxOj3lYuVEVdBfCKtuOalTGpNP1KXo7ufADmqzfdcEidUT6iN3j
LomxUDADlXw4WkbSHRxR3ZtGnemRk4gXWN2O801oYUQmLYYD470OpjreTJWto6AJqFkfSnrB/skI
mOLuScGYoiM0kDg6iDrqnD3JDwPiuFgvyleWRYu01xTpHSfe3Lc3OWoR+d3v/WakRCWcdbjUbivH
+7JxjO8+cere95KNo7kvVD/Whwqnif44+hjzab4VI3kpAcW+AYjHbnMStxKjxWeNptd/UDRxmuca
mVcAHHIoDVLTiEf1lvDH3sJU/+4WQ/KRSIVpekVL0cjIUzHNclV2ctTAuvk+MV5FaRGZjm7CprWV
M1hDgS1Dd0mrVQe/hqBGFR9pWGNH8JKmI4l20voqPBBcrKanKXTBPuI0C9IHt01FcNSZTTMirmQd
2a8gkEbIxVpktVu46622ZF4Nr731zFj7FEWyTYhXKOglf/L6OIq3SP2MaBWGesNgEbN+2bx2UQJG
RVZdNipksqlvF4yajMxGImjC682CTuRXwccr3+tjlnlnNu3aRjaF46yYY3VS/dFWk2kc/dbto401
5TRdSgAC47031SUQVU5+HZrjKSl6Df81ccYlzFEnkcmy6qsOYEFhKflWp05jvaOqmYyDlBPJoUPs
2yl91jb34qe88Jr+4EKD158CMzbLXRylBRo/1oQkeYt8WCi7Ifdsc48dxey+WHaGQr4oZ6kE7Kg+
WfVYQfMd/TgjO4vcQI5FTCCt7beaNMHqLel8T4w4q3im0zpjeGkhZRwxstVrN6kZqq9FNIDIY1wI
SGAZ1bqRHJECIMKDneQX3ZxKPJrTITQtUb5k8I+by9BMUbty535gcudK3NrlHRuDp+KlO1SkFKNI
I7LJWli1biL95FudZh9TV9eZtwYHaXISwaEyJO0Hh7EAzE8Xu7KDg01Is5dsJlaQTFBlJxoEPubL
IwpqZmNM6EZDZVm3q82UmTX0g1hzG0DEtiTCq6lDQXwTcDkRlktewh5sFVh81zIO+pwy9j3iCJEz
gM6jybj8PymXNt/yuY6o/+dch33Ji7EKGR79r1/v1j/uA+6ay49f7qxupcil/TaXLqgI+Ks/EF/z
T/7f/uHPgubfFEKUIv9UCD0TJ/Tt638cwsz/mqd/LYduf/FnOfQHtDdLABRzpFAmfZt/lUOa84cS
unB1ihpTKGHOpJuf9ZDS/3CkY8NfkYaaeTE8kX/VQ5RXhmkDUIJCZCoQav+desiwfymHLAnPCFcI
IxyemyPN33FxeidCxSCvX7CLfQfA0CE5bC5SxCsTX4HV2EfzsfAmH2Mbl0HnGFtUVnrKTADCQRf0
e84d1osWhR/Cm9rNX17Q/wMtzrR+xcXNzw9UHCM9YdvArygpfy3b4lg5SebBZGWs0uxU1wFFF/qp
t4V4GAsl7zxRe5vb3dslN9GGlZn2qewNap6w0h4qgyjvknRwVu5sxtplgkOF0u/cpijI6GLjjfR4
ekdNfME7s0HaXh1539KnasyKBfoxsso6+wwc7ovf1/ouV7W1j5Su74JU9EvRYMohrCmm1LDohWDt
/qg9oPFOVudrmcgPqsqGsNxF35nayfQ75L3mQOudjIwdGoxoU09N+mKCvlVVDSLiZmm0R04MQ6uQ
flaAFXbs98Rgg7pxYnjnVoBOswwFYI7OeI8jFX5EhYNKtLTRKfQ8b9e3Xgzph48pkcC4XTrycUns
SPIpfqF8gaYU9GTmNITOiBKGZY6E+4erqR9DVq6WrtXP3w1J3Z1NKi3BaEn7Lko5PCj1aaQk2iMF
mxUmyr0QNRXcDZ27dstQ+9CkeWeVVftNKuO7Lpv22TEKbzX1zS6wBe4ihwLQBrzsx1DLg1m3k+IN
eBoprkipCcYYDafQMAGoHFaPqgix7v1rToQZb4J/DSgytkZgBltSdJ8SqrpLKbHjZoZPJhuHiHXe
Z86mdptV5/rBpsXE8tCk2vAwUKAv9TI/pwJSD9F3xpPQqmSfmIWGQ5i7MaOMM/RuXI8zJEdFpXdW
lfbjHirJ8YgSYG+TcB6NRUryd46TjEpI26CRoDHCOxsWwQGWM8na8VKRgfEczUMvqGrlMmfDAxN6
iicfcel8ySaGsD0KqaH2mZSAPxBIO/NimzIGuFdtKO7GuWNOyLC5JF4DcLwFIh6Q4ZMc+vqSy3F4
iNGu3FlRiVyEtAY5h1SNNUhvSBnWDhXCtwYZW3fXJKDXbQC1NK298KtRpAw1dOdT1MTpiq1nWY8Q
IwxTQrCR8bmgWcvUdtTLGkFQPO01vLDQzrKUMBoO+Xd9ZnMDHxAMKCYURkvKR2da2qHxxBOu2Glb
4Row132pLpmMxi8jN7Son960sV1KuCJ3ad3oVzI9AQRIq1vVBQc/qKp5vI5snYkiNNRL0a2UistL
iDDhotIouUfyce+XWvOAWSK+/+E06hRBBb55Jd6yPtzeOyINIUo+TzRWjvr8ZoL8/Rq5MUy/tubY
X9gHkSkgtgiebqonN6M6bG1PLgV5dAcvGKdNmNVI5mxOUQ2Opc9RV/BNrsonfYgOkeOXy0DT9eeh
oSUEIy76jFb5wU/S4OOfF0M5k8/+hLXNayHLoLB0XRr0Yp3f1+q2VFohajIsGzA6gUcEYw0xCF5F
V+3acOrvpl6iPC4Qm1aM/HXdpKVEm3pr115AwwGsL+9S/CkQ1puyBCoAr3pTCABfIzz9UesPzxgs
h7PCz+iOICpDc4+XZ3hnYu4ulVtnqy6Vj1YXV5u+UGqtoXugGGo/WoNIKWds0h3rEoo+fzr6cCeW
bqfePDrHFjKsbVb44f6fXxJT/tqY5zWxaTjSa2TLtXQL7uqv+4PFiujbNKbpaznt2p1N44qQpqN6
gbSSvHZjdmiHkjItDTZ40D5rs/wo6zK17L2a0E7PrS69HT36lD7UcM4lwYj/UNQz26YGyIknXK07
uqPXIpP+xksIQvMyCgNS3IalgTNmoRtRfRntcV/EIgP0sxWcBxeB6ZFOErnGsmu6cMdzqhe1aJEn
ovx9GKQJRuRFjHV67May2gyTfjarUt2bkWnd0/rzt27aeEctmmoc8iMyJrDUTL3VgdwEtqa2W5KG
cIqEPxwzrNurLJomKNXo8rIyPfahIU5ppuJL63sIXDXrqZkvLmyGMozYsKsPzOc1LKNkhEsW5Bsn
J540jXhmI3vS1QokQFjmZagmwpMs9eAqpj7ZpJY5osgEbKh3QKm4WEmgsysTUTz19kQXqK/P0XzJ
TI9cmAHXejojw8qKNSklNjLTvHyBA6o7s8Zsqq8dI7CjTQ9qwe6FmpVMEC/X4vvai81V0SPfTQli
BtXNxuJMYM9nQOrUlEcAzS7ktuznpUhSDdA0BoBM5cumlNVDUfT1xpZhfog88G/0wYrzNIpkaXqF
uwu6aStLBowhSPuGgOIjCnWrTxd1FkefMDbBkbZM5hQxiVGw/5clQJQ3fRiTrQnqcw2dNXujjYt+
dDqHCUwA+ijlIoZezWeJ1iFJDF3VoS4wiHOYWtQnjHDj2VZAOrH7OM1ad8cz1UubeBjAijE/IZCY
t6mG4m2T0JpE2meYW+bEqOJLOl8kBlySuA0OPSaxoSvjFUq5bmuoxHqlWn/R2TBmPGz5Q8bpWHJc
wj4HeeAS8brCAChO2LbVIawoi1wBsJJ0K7LXGPeZzjIr1UkXWn29Xcz0ro+6c+878mq5CklaIWGn
hMMniozk2NRJe4iU8ZQnDvErkVOt8N2QCDyomsyQbny/tTrQwYudHwNxwsrY7KTVfMRdnZ/zdM5t
LCFLECcUb28fkDbrPeKi70oD2jjtruBR88P+glAIIUZ/yfIa7XAj848hw8yAoCB60lr0F53S3rtS
MHsU+Wz3rK9EGDerunZssQqBrGAn6CqoCH65L3Lz++2eYxs1HZjBWlBqMfZtHP0wuTV5e8GcXUWD
/TFB5Qisc/yUq3D5z6uXYf3t9K10l9WLFZ3jvGnbv51ujcSUQHGKbFEhV0QXRMLk7ULL7uetPx+z
ugowQyEsuUWpZt01FhSHtrVOVSarS234cl11Y0rwxZyGRHd2pcw0J+O6qmHnZA+DMViPAsCyKqvr
7U5HA3whPa/e3u4yv6j2dAX0O87O+a4U6AKXTHkOflgRqlYnxtlJ+nxZmYVznpQyjkUwEMdY+4Qe
hhqRVR4ALcsBCziF25uqlwxsb4OmMVkGnOXAs5WO2scRLQOc0i8Ut4V/N9wBbOANTBP1XBPj+Kml
9bAQZjhehJa7675hgl5UZbhOC5ftDYpX75tiDzvj00S+CF+pwdzevB/NcC5bfzxkfuNsNNSNw7yQ
+V5GjOuOFkl0FZCSFwbT79XNgyz79GMsaUiSm7lKaZ/DaI7Hw+3iewUGdc8cSLTS9WPau+06r+xk
dVvFaTSc+sHeaGZIEEUbw5KkuV8smJCQ6pC4xl1A8+qEYTFRy0bVONeaxY9TjRNIdgdOgvqkx/om
DeiwEbLJeZfz3XNKq2hH3wMY6HxeQbga7iqrcBHQzGdRHTilclEt1hB+NKlr6MBdtqSwrD+VakQg
Yfdbs014WaIgHPcpGQ/Azrj0fUNsaBrypSlzaAsjwEt40TkJ8m05HpgjfBF4fggiiWhlZpGCVMuB
2p4gUSw7Ilb4FKW7DiLb7ofMXdrFgOIdNXUqdULeRvs+FGWw9qekW1ZRG29psDjUFQLzi1OW9IxY
Vsy0AXA9tGcgVurun79Q4lecLacBBZgXNI4lbds1hPptyDfxqWxtGtSLesLmXBTm1pW00KzSDR4t
jEiPwPuqwYFmg1Bg1VEmHMyba1kDpjQNiNAiP0q/yI48GQ6k2rKagTpdSbg47cfsZNBImVrj2Rkm
59qV6iXuZrhPrjuLYKjzY4JZpSii5Jrr3tpswtV4Y9cYsseUapjrMJ/Cg9FZ4+Gff/HfiK23X9w2
hJyXEGFZ+u/EVtTccVz3GeErN7hNTboUkao3bb7/ze2z7AmrSX/OpxbYCgrzTPf4CnjGIU7h3WCl
AT0+5e+dEw0P9PnMa+tbSwLJbKLbTfILZG7fB6Fr37fK/P5vnvvfj3Do4OHBU+VzgtN/ZxAXGnIe
4FEwoWcNY4Hl4NR5G8HA/9TOlWKLM5Kc95Fhyb2pifmJYGz88ctlddNta9d6w7Iodj+oQ27tZzs9
0X7YRoc0/TefMvr8vx3ElWMIc361aZhIZTsz5fcvs2TdTkYvZWKLBYR4X4mDNvBBrKJJhaITd+mH
0rGCMqki/EJrs1U/puQNZxmjRMJLESMG/qIyg3STYFO8i2yfpqXeAwHuMx3Do1eKV74v07rTr4Vn
EzfCxPwqc5ReGVCK+cOc4iB6JH9Woz0hZ2ZUfPejYAfFEG6qvPMO3iTnnFyr38rGePWiIlm0Ru/B
Wyz0J1e4W3raLVB004Qz1ffYaayDsn0Im9TosXTp9kBngkNvNNs2HNIHI5rD7Fm8Q3qdwx0Jf+19
2posNABi3ixJV8Ip8hvm6nMY6NmSkF0E65j6TqqxP5KhD080myqQ5tHXpm7PKPP7a0z/ZaXboUX+
H5HjCE7moLKLo02PqYwALpRB9sQXzJk7+eSBcmDEfRU+Wm03YQ8XzdZwiHFvw/IcuOxdWq1S8npc
zGFmjlFQhAQU+iEZTl5px2vSt6NPxeTvorxyPifG7C6uM+a+y8HIvW8dPpI0qbJ3ZyQ/WT7fJIMc
8lgjA37leQkOEeDudGwTi16x3Vq2VrzhKblWLm+0k9BAo8ca/Bsos/H3Rh0KJKQR9AT58Cip/7a0
VY3Q9KhOmch2Nlw2k7mkNFPzcrtl+k2LZXw6NWWlv4Zez8SDuwctLupTbZNaX0UxUwfKx1M5X0YQ
LzT6MBlfwc92L7nhp1c6WtuxikmsYz5tOFjNbniNUk/etMIs0A0lsNCwgWdGZR3aBvrazRtqDUjC
b49NjdGxvToO6I+O5AY0hYu+iZ94CtWxLgNTbQIT7H8R8MHrvW+NKk9BUTh4j6GY+cN0JVJmrxET
9Ao2Dieu6+ByZWwFGDrpTqbAK2KlnCXne7fHERpEm8SuaJskfNp0A5TBbb2zu34r9LKCP8N6S0Ec
lq9dhbgqQhVNVhtcscgxDoUly7WGQH2p+VaO1IjoPM+c49RuC2noX0XDZNCfhVXMgBxyBfAfEZV0
Hnwc/i766zs1fwRQevR3bho9dPM5q54g0DRDhvpxPuKbpxLJyH2sGdaqQ/ZKPtGQg0jhxe73s+4A
rLozn7aUYIo5H9v81J3VCi0I9NGs9S1YVLWIyI95t7PkU6vrc40fwUVLS2g2oZ91Z0uVy7jlmKWH
OZA/GNn/vFCL3/sPLHvsqRbzfaihGBZ/w4JnKsqGtB/YZJL2rHV9+ebPLEdOKN7JNl8Kwx/2lYFz
ja4t4x7fejCLDuM5+cXrRJj2s+17xDPVzk6ZXbzy6Dyc9MpUB+nte0kGyPz1ChIoRPO9BBJY0GXF
G8D59c2vATIJuYDVVitCit2V0SBV/+df0fx7u9nGyIXUb5Yv2X9rJ3jMz9VoA0ltDK9DXdsDlSXQ
WMzbjhzOsR1GZ880LZTRV60iL750itcizMuNcWmnyT2X0nXO8AIRAkKD2kRRAWpOm5IvlIuPcTOb
FROv3EAv2JGqytcg7zHSJf92jyI15vdmkeMShsSAwTHYp4zfSosJGWXb62MF3tSFw9ZG+0FoI+oe
A/eCp4tNSe/kWFmRgXHXUuveLmcgmO7fTyp3T34AHiFQXfTsF054J2PyR4Pae4hnL1GV8jH1msZY
GS5x6WRlRbuoAY1YdfSBMFMAggozcb3dMgifwSC5bFoE4E1q8hYz9VimsW+s7YiMe8dDsjDXQKYe
Pv7YNCvnPWE7uflHb5f/TdmZ7TaOZNH2iwiQDDKCfBU1D7Y8p/OFyMmc55lffxflxkWX66ITtwtN
SJVZgC2RESfO2XttXZMu+W/Y2sMmi0is7tyHQZt+ZXlqfqtpV+t6/J6HkfFulPBoRFni1ixkjCH9
R90t6SlVPNz3xFau8Ke5r13RweI2Wk7XKTYAVI01xluSoIaSTGdm49WZXf7n7RCvEMsfGqvgUzBe
a2WeOlPab+nQzBARJucSdZ7MdY31lF61Z2Z2v6aHA0O6LRKctuExcnxGr8G4dPKdFp+5T3JHag0t
gfadRpZhsqXm9veoz8k77mg+O0R0kDFnHTTi1s9tlhJ3NnXZwyyGCGpV73q9ykiM0bvpaJNXsYIQ
TrSglnIuDHtgzqcq78yfU1QTZqg0a50XncnoMBCbPIqy67C80uijM1YJ0ktlsZcGDu64IqY1QRhF
gqtt5B6WWnINu2wB/jtkc9Z5eQdyjFfsAoLcaYRQwutRztzfdsokvdc1pC+tcg8TxshHoWbG1Zbi
OILeYKu1UCjBY9Ms9INhj3bYeC5T392amq2t3a44ab6yrvQsSmqhjpAPUr7+fx9xpVuOQ8fQuO2o
7pcHw2w4Q5skWnqftXk6W8G6KRBfIFy+dIUJBiWQvdfTPyR3cywfY+VzjtBLDns5KV8AZ716Wc3x
oe2bzCIXeymWYvv0aZibKf1Y7KxHGPzq8LmNaAG/VV5UIBQY8P8lVOLfxT8WNGlZuiFcQiWoD/5Z
joYAz/3IbBLPbON3awzLTdr3zimQPtCLRWvmJkHwq8h3fT+YcKEpHQK3Q05eKrNaJfyUw3gyu8h+
hd9ar9VUqHu6tkQ9aCXSoCE9i8DNTw6Nzr+cW8S/Vimmm4uwc4mqch0aIf/80UddVmKsghKqdrsv
zCZ8z4dqO5WDfp5nf/HSEztMcYK82IDWP6TipE8O6hd4BdvJyOOz3lXVlqn3XkWmcxiWPT2xU0A7
jFAftAFcgLSH/Bdjj10V4qxgclGd01Sf1nFh7cfRri9RMvYbv184BrNzgwPqZzNnBmO3/ilwtQ6q
60L5AWGDWEsTxzaUzvlvt+U/46eWIxyaCYs127QsmidfJeY9sdIDO2zhMf3QRHuq4rl/xr4JFqZS
/XYoEvuuq4t3J2kdDxIBj5ojuh3n7utIsNL6NtfMe+UCu+CtY3Koj4QGOzswjJXDSPBQVkX7SAvu
YtJuA2xnaK8SiQqENq243N7S88AJZb7KCRD3UESFRzCCu/Z9i7o2VHEJ/hcyXyFrKLcEOf3fyTCI
nh8ZaEFlKn+LVwvHlsysRxC1Fia/VryAFV1ldbtlTl7C1pn+dIbEvm0p7CG1APK0aKLGLgjPuEBx
+LS+deeQ17gMstpa+y068Bm3vaCasmA7Dm6xTnr/T1VWWr0xYCodNCn80+2SayOnJyZ9qznvxi0i
WrnF91C8Jc7G9Dk+ZYH1IYi3nWRj/C5L+VA03SaG0PY+WmPFCW3CvI5UAuUGBqaOroeHfjE/ZXpq
rID2ZY8ZJt3KGdzH2TjeWkul45gbakWoOUvXCWxruu3BVyyopujUV6AZmR2G66a3OEEBTA/otyr6
q0NovaYT1V+qxpQkkdDcWpkiiGJOMPoqcb210ghP7p+p7lbRlDWkT3f7oInTfSoNsVGt3u9q36rX
NxSByelr5+qxsbq9NQgNSXDi3Os4/HdtLbeGGKqzK6eDUhrWofajIHBiQ0owoKwsNJgr3X5GldV8
xU5fXoG6xqups/X3KcQrHAxmfNIzMGRZMfy+LX+UOP75c6GXDEEtgPzLJS7LX1jP4BsJtz04IxML
gwKL+avTHo0cftKyHV/7zv8mkulVt+P6FaDNPSnlwbudaHe93Z8B6d3XVVs8RzZfwZAUwYoBzS/N
todvUVDR003lU5c3341QIYbDobZubzfX7X3fOPfM0toVWej8fo49apjGuQmN0nrMSppvOOnhYkzN
OiG74BQtl9srduHewwdnrBpXU1vHUdXBhWNiTITAaLIp3tBz0z+ug+li90WwTceq98o6Mjc0IFHe
pG7JySmj2sczB16jfrOZL+ha8Cfm7GBW/gMREGBSNJXc14WJjQey13jbLTvu48OUUOD3gWZ5xdik
mxurowsjsBHpMqUElMTtRJ4KDhAyUKy2TfZRQptAR64Kmus+SyD1FC6Up89vBpFWvRKWn5ziwFKr
tKy1o9MGrqcZZGZrZlVeb8cz2Oavk6oetYJxdODowyupxSnPUuzKI7zN4VT7OXOahMcpn3xOV8tb
SXP3oU/Q8moRLTjT0CLAgLGGZS8hAjUW6IhzeMd6NLHcIsIH+TiyPGsvxrvfzzAE8rwCd/GXmv7f
Y1PJlkhnTlnoZSBZf9nwA2I6+D8M+Jmj2aPG6mlpnXM3uzo2MYq82Bb6QRqFe+9HhO2ZyBc2Bhbv
jWpooieNz3S6sopHy78dudVvm4J3ZdTZXTFm1QXasKekDTtGEF97m9OAADhEjd49JIO9/2waVH6+
b7UWJlIkv6d2FB4QQFpwWtNh25OIs0qPsoaWEo8AGzWAkJtbz61ZuqqTT1zi/95uxP9jt1kitmya
WCa771ddjaGHOqdp6tUQHOLPKYRMM3UzLl41Ro+pTmi4DKiGlyCWbCLtZIw6VAgDiXAlaDaOvXLl
GllxAmBGS0TWkvhu4Rwqk1bDMufre+NjdGJJYPRcb4YYBzUbTAAFs4xPAKElE0XOCp3FLRhw9N0X
GG1F1rx8OuFKMKhZuEkzRHscRfon1O5L42wYab3Uf2noWf869XGH0OXjoORIpdTXtnGTVK1vLh9G
U84o7FvV4ATlEs0u2D7/Oi0L+gi16oA7cqC6y9HHu6F5MKQdPqTNeKzi1nqqdYI1yR54sAAR2re4
peXPuaH2Q9YeKX6d3W04PVGaKLu5InYOLlGGgt2A2SP7ndUo5PwNA+27bg2/NAYXJMJrrev+pWTw
WbUVWKalRR358mqD0XgVBlPbWIi7NrPLkxyN7GSW4bxriCo8/O+b5kt6361EIZXNpBHFB4X87EsP
qs9JLTAUihd7aZAX7Qh2h4CgSabgbJaLsGy8ZpX21jvlb93xkYEIZzrdwEOfDVvHBVUcr2yHZC9A
VKjUXZ8EQ2m3l0BERLCX/mGQWXPuIf39pfS3/j1uAzrNzwCNxbH535cGxqANUJQYKnvDOP+YrFYD
c4fwGE4AXgaATpNur8eIWAzS4P0HfB3pqg1BjFoRtmAjanwOziraJ73ebtXi6gXx93wbNcS+YzMu
GXQS0Gz9eHtl5ta0C910xCPAnPue1OSJPAYg/c0UPYg6edUGla/hqMg3J8goLetr2Ljl64Sf5z/n
BlKt9LlKaM4CnmUOmX2YzZzd5+O3Cdnehoe7OSnRNid9eWW2ybD939/5rfv+D9GJZJBCu9u0sXJh
0PqyevbWEMnJJLuMwjnAuxn68xG01luiBc1el7FcF3XmP9xeBa6wt3Fm+lCrp42vBvsVRE5yp8BR
oFMbPpiovsNW9O8yToR3U9maGxzF5foGS0qxw1hNI5+lqGNoEX271TIiGAxRb0Ewxb+rhoDCUoTW
1gyxMTCQI28bRuClLKCUi7hzVxMxa3+rzFFo/lN2wyfguCSXOsokwPeWaPtf3f4hKFVg91hiCrYv
eEmmF/cavOuwMgh87IBA5SLZjp0tLuYYWxfSZdOd67Aju+g/zlMUf7sdjvtQWRfQjWiyhwSDeJTc
2T7YBXqj/7kkqOrhRvqv//s7/JLyyDCMxY2SBumQdLBrfR0zTwHANEbp1qrkKSt9XL+xC2WVxi+9
G9vZoaXS9o2o7zRTS8k+tJvlN2EiNlc2u6YGoiqUewq1v3y08l/HP6XrYjn70VFEXf71gYwdjhWZ
hc3oky9cR863MRyjh9Gw32lG4vTQ6RIIkT82eV88xqW+whrWXus+Lh4LuDqrAqH9XuCBkG2enWEt
yZ2NHGLlLyhTxHxyDXjT2vguWWpTmBbeTeU1JCVRdYb/80bi6lRbHFPQn7Htxk9j5f+wQZCOBh2s
cBTNWeXQpBy8gAOWjSNN7OaRcODnJkg9COJ7023UO0wx2/O7pr7P+ha9qFU+jibTwCgjL/hz6Wuo
NwDi2U+tyH1vQkG3/pzWtbP8VXMaOd8uKnW11djUaBcMk69lmWTemsjRmH/T8HggfM/CE8JdgxYG
qo05Gf/21H9JkWal54txhM4djxBMZyz3z3N5NIYJ0iZCOO3MdzYci62XRASHcRp+9TVRvboh6xcn
FL/UMH4f9DDappERrEvVizc/7z3ND9dFaQerBCL60xRX+M4UU3A8fn9pIdhfu9L8qBa7EVJoOrfI
wb4s6r6s5jKnsecZIcvBwFd8OwkHs1Eeb28J8y52A510j7mRcbaU+9tuLLJX+nI63S5tKMDX5+pF
QGg/tmV0g6QYO6q65n7Ghzb1UBW8oqnjK94jhxpd93JFinxsBWo3z8nH7Z2jGS5Q6alleGw290ig
3Du12LthCh+Q6yzTuhUn5eHejgfrXhZFx4JK7kAy1PWlHvHoJcbQe/XyMSJS0dZpmhsoKHk7SOsl
oodw0Z22PYAK+8uE6d+tb6XbBrNKg4Yx/3xd6HOtCAlbYMD0KfwYWoIx8nSD1RTdMRpRxrMp6U+L
wz5NiOUgx2b6zgfjpdlDGKXRphbgCOty1o5i1O13uyhoGZE0basle+/W27e3XZCiF+thxtUoV/Ag
vjWz9f6/17vFr/zPFZuGN2u1IRR9FPfTA/xfK3bumtSnBqm2SK2HVYcvf93PMjoXQ/snwBi2p5di
0tjnVcBoEFhE16wHSZ9Ua2f3va3TLWWwuGoRRKlqnrPd7NfT+jZX6ha8QaEz34i6w3LoOIOjDi49
az4CymWog07AxNy7NsyYuEBjMtGOzOUK13voubKMjz2+FNEVzdqcazQ8rSvv5gzgIRjG4IBg4akP
WvtbmNEmxbB3UK5TvMIj7cpo+m7VRrKz5fXzSyInfdxmDK1OcU/z9PYqXV5pYfCX4sn893NmmS4S
VGO5Nwz19cRApw7Sn44L7nNUdTtC30DHPqS4VSetn5XS3XO4SLnzWnsT9qT2jeZjbXLqURztlLak
zr3EJsUheRQXq6N1PsH6vt4KRFDn2SoqA/P+f98OzrIC/HcJs4zrJV1GhKLq/zEKCYrJ6QpFu2pw
0+fOLt4xTI8E8xACKRAHEeYjIqbPASGGlvWRj7C9ACWd3Moo+IoS2+uIur8Hx5gf6eI7W9UkzbOd
BZdBuIfZMMo3WCSSzMTEeIBgzOgqdOS5QmO37pX6IcfMOZl4B3eGFVHMJ4OxDhtbPfsh8WlWXdlY
lFtCGSyDJD2jPvkjGqbPrko58KBg+z52TFKTzCDbiKrnycgNoo87+3U0UAnWpvGRYvUGiltorzMq
MsJtsREPS4OPzNjLbDJYcOdwOBGAFT4OtQuzBEr6j0zvmNcDCq1tENezA1uTSfdUHwqnEhemx+rA
wRpUc+H4D7GW+A9dzZlYN4y7uomSNZ65/qWIGa679VhdbtsUl+bIwZGLUchVm/X9cxpr4XW8gsG3
TzUCRi8NSwLRl7exb01/O6csu9OXL5yTrTRpKRtS/GtLcMGwBLalExau1S1GzajZBY0eb5KxtR66
rvndSjJzgVa5Nz1sozLyCsGa5Atn2t/plB0MbrrsEAh+QpmY37M5JTR9oXgSafwjKyt1ZQUicsf3
8794Xujdf5UxSQev9VJzupBGkAZ+2X11A/mk1ll0R93ge6TMzKvCKX5olgtwhekw6GPK7D2LH0Tj
xg/1FCVnurz3t79x+1f4fTld068BBJ9ST4g49/Ix7nbOIl5G9ygO7qB+3d5Nhn+eKCp2YKBKdrNa
4PV86uYDHkxxFfW3Yfn60TdoD5NbOEf73q7vyzlnnk29eitfvxSy1AGEzjBH3lp46J8jxEQqrwE+
abtI6/qT6iZOPwmIbDzVBAok47wXY4JQtdXUK23R3/Gg6g8gtW0E2yyNXbCJmI23TZrI19iKkHBT
ePN3mr0pc7GzCwe6W3etB07lGDF/sAuLK4Mycc2aCm0fkkQIt3OLC6DFrz5z6LjJvQMmWpYZo48y
OgBZ7Co80fMMFrOr10z4KzaB3nmII9LNACw/5+hMT/whrWMfpgPfkn8g0+aQmSN5IUn1nJvxB7ij
a8DB9lfeJNccIdxnnReABMLF5z/C4RI7IqA2Woo7/9Ym9MneUkCxTqFRB3TrYTfiliQd2JXuzrIb
eOduP/0s4w57trS/MecgEqPXPdLtgmcTKtvKYoPYZIltYZ8Okw0SlWQtOtXTnXLfbVD412Fq7zFE
J5u6rc+asVhPnF3GrXhKE12e5mk2nkJd/dF7Ah5jy8M5FT0mUqaAmSzTG5G+7cNJlYe2tOEtaTbG
q8rfuiAwNjPm2rdBLTJQMijolts0eJcwVWyRuaePi76ksdHpF2N57FNZXLS4sTG6q+7FLJfcsxRu
dguHHKHaeBiarGNwqCcv0o2Ds5k59apb3jqoRogDATpmxDQPR384ttL4z0XonX4oSSvSF7VVw0Gd
4qkoP99Oy7/zSXdHG2OKdaUla2wc9T3TFmOnekievsbUoy8H9vToQY/Y1ly0tXeB20Inm6Lm81Wu
uzXFZtJvbn+qlr9SY8oElsMYtQL/CfHW+hYX5Jb2usC6Pwljr5Egfepbu9g2wE8fIk1KzzfD5K3O
KAopFezX2XCvjsbRI0cmt7O6zr/4PdlvSfOq4o7chK78KVUfeFVELkvfxfJMmZ6t22wsfmJhWRmK
WV6QtsXatcP5xJmPKQxVxSuYJDqL9W9fx2Iqk+A50MLksbHYl4ahPmUBitupdKM7/GWPiGN2sk4d
EgOEuwIhPG/ouWMsr9VzXfnxsyyd8NFI7Pox5bPejzUdodtbmPnNoxG7xDD0qtp3KSeCYH7snMR4
ul3iOn3lnFpebu9cXFtbQ5M2MJTqqfPn9KgH2Ujuk1FtrLYc7uJQw+KwXKB/9B5g2O7olpbah1Ez
7/AqVM/9WB0jtLV5CV9sPYiyO3++7CAZnRSqPIXC6FBU2iEWcAtYb1702tYPFWZoHoQBJXgxrrFz
61BP0X+32ayfoAjDunRgCCIBjl2GgrNipD/j3i0b7S7kzISPN8MgkUTO5XZh2DrGVbrnsPfDzQyg
lXH1QVPiqpPR9O5nGoIDJk5+RDIDM8B1Vg7GHfnmxl03j/MdrO9Bj7dGC3CyXzRvViWLc2124XKW
VQ2iG3wo5fRkLc5EOTDELTurPBEcHJ3dEC08YdmLYFW2O4qo6UWAQmWB6RD9okR+mbvZhtSgkzxc
qo9qVj+squFG6aDg5S1lxgyh2LN4JM2QJzTRwpdposw0NPjXWLyRzNF8jN9tnIUxPrHMT0hcUt1x
TEgy0UEmFhq8aDh9Xm7O+sqCUrI2iV3kDoL0FBDYuNJLtCeKgluQDrmK+OZcx3+skwPy/1e2M7Vu
OnGMAzls8hG4emHW+z4lWDbqfpFQuY9bp9m7Qk4rUZTRtnGIxtCKDEyB+DEHyaaq1bzOgNGYRkHC
4nzIpvyHmCPQXDFGbSUspm8eU8xLnop5h6Hzhz0ZJuL0XB5wA+J4nX1rl9vEw0XmPHlFvQbrwTpd
MQgf++IPrgcEn2WSe2gX3lzop5uuCUnQGX/oKdJqDQQvVFECHAZqMjynvNAYuaYvIlDpjiihB6LT
xlM0aVcGitz+VfG7HeEh6LbVrfJENJupw1nSin4xlrt43GgHuAJVp3sBMJCuMYxHG8x+CSkbnbEu
DR+1/CPmTbZIUOZLGHq48aEXeGUhyruUNX7VuwSFSN160V2UO8hw5+1AS3xtNpvEQN0QLNHLyE+Q
qI+n0ep/gPDq11LZb3KqTMZDEEXD9g/P4E+733fW/SAY9QhCrUYa0ug1LRCszMkG3/TYLhjnY2dw
rTxdT4GVbMYEnU8JcXotHP8YtvO5C6oY0BQuxmlSrxEcIzvHZ1OzIa4bu790GSxWDAn9maNNSmul
F3a5bfNmY4TpqaxRzzelxsxrsDXQu7a9OJJa6T+paHYA07E/Tn9kM5Lh3G9924l2bVh/GAHeEtxW
Zz+J/bUP9G8lLWdT+rT5ZxeLbijEqm/F69BmwVq3ugc+eLY2o9UJN2JX8YcTnlMS2RSqeXPsyGBj
3qv4RtdkOe+ise08qxUIUwcOYEkff28boqJdIuoMsnM8LWTG5MenKX8hwnE6ptJsT51txl5BAg5T
bNMbIPB7HZJoL/Dd72774SiZeUUKn5a4O7z98kcLrQ0xfWh6LPdiOVBGeylhDiyAWkx+TksLTRR/
IjojG21G0FRF3A5oG1h+HCMigLxlHNGEVBC69meMy2dSpX/ko76G4f9Ru2Lez/6V88WeJyzfp4FZ
HHFmHHAffBNBb3mxNLc2hQHrBQbXAhFuK8VdFz7Gc+WuiInjr7dEOPY9HTaknTPPYmd3045m1m5h
BK2mtoZ/ihRn29INWHUFs/ZaaUjoG9Efivyb40wM+BUrZm5Pw1MywjjPOm0f+Oaar1Su/TnPGdig
fsycrejb+95PPgYwnjiuWoa0xOTJCa8sCApKq45B/IQvs0jNPRUQd1k3DRvTJHKAH3kjyQB0VJiu
LX0+DjUBNEWjBq8W4uogIV0Mbuy3GznmYEiV8y2kP+rFJrjWLLg3ORiQHwf3d+wHEjyKaZtJknZm
0EjelFSHkTOUN/j60arK73NMA0+aG8OsWO7Np8TFjNQB3krn8lupL5UenUdqXv0UMMhl0aw57HWw
9aQLy6XxX8xshrHk6OtI4K9Ih2M1pdWxL9FUTm3MGLVAQ55tQ3y0GAZ2dBsB+0Ahazt0pUy5sIeH
KxFQ7yr9I9a2eE+gzPNpFrMl96JL1+NINzQtpjcnXtKwgctYRbmw001Issm3xqK5ncys135zsnJj
ALxY2ptkmANPuA2xkoLZWF3fNWUjycPxJw9zXH0aJvMY6niqavIcYG8x7I7xmRYJntYqqPq1FUqS
Gcrqw1eVuyMl0fXyyfk9VkN/MSp5qOJwS2LQU+BnyYq28EcSxOecI1tEcJKe1+OhK511N/jk9QKR
bAr2oRBzNtH22sYnOshr6T8pf5ZrUgblJjOrH4UtsB5EQ+VZI/1kDr7rrGF+XaYW9Fdbr7zOpWgz
m9fIYFJjE207DhPYsCkJdumYLkab4qGrsCSaDix1CVxaRX/msSQruzZgNGdQjnJtuIdX+0FI8X3c
NANmRvRLMelsrvkKGnpetX6OULKgptBQgCSDz5qSCZKptI4Be5d47uAeqd3GXVwEP0nDuiB+fCAl
7po41pUa4pmUMVR9g/1iswZ2wOs82QTHIWem2Q0BfVn3hzGnGViTb0YQbwwt2PeOD6GL33GI1Av8
nV+FYONBsuXySAJ4MWz5i2RBuY9V+Duq2o1dJd3BZP7dVk16cFz/mEubkDIGVc6osBgEJsssy2CU
HflKH2UhnlAC6OfQj88IN9EedNBm18jFLayFEUCu9oEGPOSnjyYqjyCcpgvrvf1IxkWxyvR8NZhY
lWVld4dCAFRS0ZsuoPQGMSbucpf1Yb5STXypI/80oP0k0JFSzZTxIuvLBvIiiFYkjcnLMuN7CGRh
5RMFoOu91/ZBze+axV42NITjVJXrRRXCCj36Q31pb/Cf3ZsUwu3Mj91aH0pRndI/qK60/Eh4RmtW
kzy1D+zpp8kMv0u6cS8tYncnrTJYj3uxDTkK8sdTlW5pw0x7FqwdzNi3ip66pzXKRYdmb4HhuDQf
QrFHIrZq8kzt2K6puNh5TFqR63JdSfO1btJ3Nbpkro1YP2Id+ETcvGcOBYfdteUa+jzflvACMeDL
HEDUENy1SvKQjTqr18IXe3BkC8V0MpeC/11ZPRKQbt4oB2YxsSQYpA0y6wI0XlCtPR/TY9ll/sac
GvhYBSLYogg+gEI96kSVzfDre/yvG9ZoIikMRqt6mk/bMZV3VKPiHFjBmaPnmkCTEkiRXCHeow8H
Hc6ULGldboMQ8Nm+iBWi91VV6MtMDkC47W6fS9ixzoqxb064KD/mIvjOIxtuGru2V1FdrgwoFyuC
xjABCrXrK0SqBDZGkpmLyYqf5NPk5eJkRH+EfSJPCH6qUx/djpIVYp7YoU3HDID3mz4ggbKiesNi
hq1B8h+HZp/T/nZRucFRSh32HL34FdKzXSmOYSvVP5F1BmSLAY2p93/qvkN1FzibCVNr78ebAIqP
Z1WkE82UNUof32ZfEyvNVNGhhPaX1nCWbDxCvWNgpPfJ+9QqWqAiL8ngMAMq515sIER4VsIZPRjK
bslRMdYqxqnFfyJczDvdBhr2qomMgg4AIOs5m9U2RrUQ0LVD1t00DOjLQ96QjDhqxS8fIVrQcI8a
6TL1iOd2JTNjPze25FRL3RMm7UenAX2Us7YDmWKsLOe5BVp7zxKsVlJ+X7gSAiXzZtLxSldJ2j61
eq2j7+ol6Um8LZaLX7GE5Yci0sOHzJbmM9kUCDsG+ZcGr/rampau0k1TYX11LAPZzpcRkFbTffeX
yIP2plvrS8dLBNZlnPb58SbeSPs6eeyyDWMckNjEf52JkJ32SPb47TC71pGMjjdVr6bkWnONO5Mm
3ZY1sHhKG8iXnQa9xB9dsQX91xxrwS9uLtDm29sKeP+njWsgdpQskVOkjc9loZHYMqPDK1x4ZJ/6
uk6Ss5kPCrYWuXtlNUOZMdepcIIne/QBdOhlcgwX3zNd64cCrJqnpQTVaGUriSvR1k6XlTvolNYq
JZX24Q5Uir4ZFz7IVFvvUD25oZDdlTvyDq3D2Mb2zkpqk4wU7R1T9XjXdYuT3LbpUA/fFODoC97e
/1xUPl2iVsi/SJSNrzN05ojMzngsTFehu/g6TyRYLHZTCkpOOFG37xgN5TSk3mxVY5CHfnYMRh8B
mMy6o4Vp5nNCFDc+ShOdo2LCLPIv8wzja5OYHwkOLHppznVoG77aDjHZSRUi0KKPit0cL5x11wPM
3eQ+QmM1D8/60PzSIfITzXodGTGA34+EN6fD3yTplql/HYQrC3O45SL8tQypLHP58/+aWPW+HwbT
SOBbomGv0Ukr7Bm4D12xbdsFTVLP/bEmYSDo9eaER8sCCp5KCGah9QAnmeMAa0aKGWWdRbq/iTq3
uVQA325DDjOTzcG0jO92OwA+mFS4sQu7uf+cgJAt1iA+TfKAmIQIu3fj9+JFzZQkt7egN18dYKCL
VzjY8vAhJCWtbmv5pbPthXz7j4OW6RYgX4CGi2K36its0HmBqR8tzMpJAvqWDipVPQ3RIBi9tmkU
Ovnl71KuD9Q8ubNphr4kuAHOiJUtdH0V/gRVCZMGZdhuTt1sW9havoGNt0zIs2lTVla4ria6Tp8Q
JnzszmVKyOTSl0vWJYLxJDpNu3qwM+3BjDMUja3P5/o5xQpM50myuy1MKBSmMe3FTVGXExrem2fB
TJDWIBw7TU4Kwr2JLmoAZUeL7dmeRQuewzCeHdk9Wgzm7qapMJ6pMJihTtkJX4uzRs9DPrbu6Fvb
x7qY+Vgq/QESNtESxcqn4uboB75nNkDI3eJ3Igz+bVpb95kOJS+oX4wCRS5nFvccJwSHlnrtczBp
MT3a2gUUbnhf0yzdfq59syPC7ZBq6hq67tqRkTjVoSV2PcUAKWp/iFuwDj4I5iu4suiIjoF7jj3N
S9wJPBBhR9rKEkNzmQNoT22QnxunzM8C3v/nq/DcaiHMVBhLq9nPoEqAVDgTJztfRliz7F4R44HO
PvD4oJkMjPxxe7visyge3QQa0RAjvGrzeNircMx2pdt+n1AV3lv9pK270LaOOKPsY5WHFSJZcbAC
7qx5vAB7sPd9SM56y+SEs1MEVnUxkWl+WW8dN3cOQIhRrDYWcUMTPEgnsolXB4W/qxdme006GX3x
KtuhrkgW1+oQd484YOZHzKc1AwKcBREagc+HbnmlWdPDVOkkwS7PoaHBzmvV8Dq68be5JDqwdHuQ
RYVekO9RFRe3RRqIiIlZZ8TYwa70HKWHj+NPw4PvReGMbm6y22u1XIbMOX7CvnzSFjyIpMNldLKW
VDT7NaqebGK8qPAq2o9uVJroL8V0N08K/DroVy8p3ROqYgMqFhcozGJdyCrBZWPp6Fy5dBbIjWyY
rrd3uk2R5S9+wRCY1KLAYtri391eIRGSh8LXn5xGIkzw3eeEsd56tLtwP9vy3bzpPOunqaHMxnyk
NrqeaWc9qcRpyGV6QqbsXzTRWJ6pCuMnKIIpWffT4BHDllwzzDyPjcg1ClFrvneariPOAtKBf6Gp
35yQT7vlqm2JVe6zNOcjJJmZ7viuWgSwpiPxSmUTna6CY+XaqloGlXEc9NvZIIHYne3xaps9SZEz
wiagEMG9339XwTwdIxsyD+d2Cqvbe4zvQG+n7vdNsJi5JS5WkdiXuhCY9K3evqNBjWUg5aAlVS03
jaVfIWBMxxvFrde2zW2LtSufREusm4+TzXGqTh9yYb18/hmok+/BDYCTjfNa1iZpp1S0tIwieztY
9OOW/64erexhnK7pYh9SHOa2ETJIfgbeJuBuL4z6oWkmk7FJMr29pDQZEYgaz31t/x+uzmu5cWXZ
tl+ECHjzSu9FiRIl9QtC3VIXTMF7fP0dANc5feI+bAZNby0ZoKoyc84x5a1If8gCZWGapgl1/136
4RBQQlSbpqqUP35KrTm03lOOK+kC46PY+D0Eq2gaYpVhP5yM3PzR3IbOMre84u8wbtIe6YbyOXNk
/qS4XLnDy793FVcPzjlLcfGbKp0czRQjQVSRpjFjOWLgmb4Z5NscAMPOyHpviYPqE+5l84EscOGg
CfnF6DrAl3iLrSRcwRLsX9ShD9ehVjcbXx2idRmPOZvZpMyp6mytpwn5XyYxkHIKfR2b3kWP23b+
xva95nHfEZ3FppP3tPimOzBrsWHQz5yijycLbc3h+8AM5JQUDuqMwkXG5ZMXMBtyzW7giOEqdKSn
iEjsbX221Sx+kf3Q/EpBXzzCMeYcjDn+Yn7mmQbs3KoF9yZS/RxJT2yZaJLgRfmMHrYugeT0Yayf
hvzm+7rY9Up0Tbi/T9n0QDTatdDdfBOVoFQ9dvLX3FOAzOHags/HpAOPjR0xvqMN/xfMyLJvXfc6
KPZfr8aX6ousOzF3bdbYatXF/HL+oPLrVxfZ2E46tIUXbaDFJ8Ixl2UwKORbMrcKEo441kCyxIIq
LCCnAW/uAOlpzIPmrfLdaplrRvX02P9QsBLU/n9+qCIugkWbAnoE5U/iJIsOUerTU725U7es5RgZ
J1Va4h5m3rfbCmP/OBjXqD0XLmJ/0eTa7+mJGhvyyfetbJW6CIeE3bzVZQMCwMq3sM6pvjHddtT9
cGZpNi6VDryqTMWIjTJBe6fm2W94GshLVJUWVxSV+VP2tzS/g64rPuuw1XZRyc3Tjh5lLwfpNd6A
c5t646tjBiatmiiPN2ZBUCnab32t1rpYV02B5Fst6Q5MC35A6u+qjyr6Uw7misaX7/Bc5SoeLPeY
mI0LlmF48/Vi1ShFerC5y9HC/Hs6eDSeCtX5eHjtZttdl5gkrSEcYKWuqmZnzatZpZJhO1autyYm
gHQ01A1EX4NdmD2olWIMT2b+VUSJdmcsMu6Hmh29P1ZCqa6WhrkGKlu0lpbJ8V/L9I6lWzXHVVqL
BYwuxsPyMvXz7GBTmXTAtel8NNuDYhSKmxY401raQ1MvVKtPFkUA50zJy+CG9D1awFnwTvZ8FOcg
rx0TQD927vlHrOkLNxfdQU6umaDrddbEgtMk/JGHA+ifF6h2Pn33fWhjF2+4S1tRZSmfX0q7piEQ
Q1VfkZ+pLMhWkVvbZ0qRSo2cYmmlB6HFPzOXB93V8CD0ZLrTH9VQ3uMWVLHmUOKZHg6z6TBXDUb8
Qh7bpvL6p2HA1uzYLSifqvH3IOkZBk0vw9Lpnz1tbEnhchealMlHoal/wx7o2+PyoD1EEWzJHno4
oRAXzb1gdrgxjXD8IwnkhCxwUNfIujmUZKEtW1c5+6ESYfPPhl9k1LHhEvatBJ27ma0kmaxgCyZB
/HjZmV25C3WT/gDR9beBbHIIwu67BrEP/r5ymB/i6dkQtu9NGRhniHvR1fPFTxEYw4dgA+UqbvQt
CPjhwwmhDqmhztyef4XF53emn4MoC8+FFq8f5J4Wutkvqga6Gj4bF9Up/HrU2hsV6sObGOq3YKRD
i56PUb0tiqeo6PYZUlAGO0l8Ry+zNHUc2DXuDSIT23GbZ0H46gP4YzGwTyWi3ovQvAAOV/BcSJnv
SzLI4Hlo59yutbNEan6eX0Ypf4tOFl/wVtInwjhSqKY5p2WD7vD8cv5AqZ4fRr/BbXdDZ/tLQwzJ
n7FZVlqi/x77/qeEvzM7wEE93F1Kp5co6YsLBzRjwRyS/PSZs4IDGZ53ZRsgrLJyl9tmtqjJbMMd
Whl858O4LuLOQF8ADlG5ZKmdbjjFMf4rAWGmTrCoRuJ2uFEf9ROngmqtmgOJoFP8EiIucwuvmlN+
lbUks2XAI4ToQOHn9TYTaocnLqy3AQEVm1jr/4zcZWeOxeMyrvXyK/OCJ4076o2gUY3BgU4XUlIZ
wM58DXLg3QmoWhh1k6MysZNVk5JOOZtw5k8twvV2wFKVTYP7eY2OuZ1O9qA1LV+7K6H9TWaPetH8
Ur8zkVqR597fyqwnDQqG4GLyyBzdqcJB2gbesyKPc3o1v+/0sVFgH+Of4Hv7n6cuMgncptO/qtUv
YXvqwR5qd4WGcVh4pKgd5wdnegaGP7WX89NQtf7/rz9/jcKrfpSuw6w76ShnRWUeE8PWZ2bKLgiB
qoghYAFReABuBrqIle3aT4kTu1cNZ+g8H69Hmu9KLdZuSK7kHC5pJT1podT7SZIRrxJE9Lqr4Lef
EZ0uG2M9QLraqJPtRyT5fw/zS46OZBBlek9bwDcupS6f60RV9pjjy2VU58qRXG2xtrSi3bI7G29g
AwUVbLZ2FC85cyzLLpFpd0sccMk6HYsINlhjrWkwibWYAghjx95z7wxvVpLvEN02aKc1g656koMe
9O1vt0Yf49T1u4U3TZAdvOtNl1jfCTViqclbrBbekRby85TBfZqBcNwFxIt3XPuaNlzKSIykJ5TD
xUxqhgOFd53+l0r7asdGf8iEr9wbrboDsleeXDhn51IkXz4aJabI9rdpRn/LOA7eYobzmxq++sFo
N57j9G9OezXNMH9PMUmTT0zIRxCtVWA7P3lFuTCh3cDrP9lWrG78HIWrYxXNEvJZhUe7816tRnbr
RMYIEyZBnqF5cjdovQrToKdbXTJdKHIKJkFrM84TOA3T/LDT8w8TbPG2npiasqpwwcaBu541uiNw
sOMAGX6ae0HcTPp+IdIB13DClDzsreRPTfo8we7BW61Yf/KgfA9kTFEEQJRCshN0oJLiJkCovrAh
gBwqOnULwyr8BSVjhn7Nb7ujoVK/4tjzrfbNiMVH13fKEx1c8+0Be9PoM+2ZIpl7NwtfUvx8T56y
RQMODCpip5Z+dXWQYB1o7cHlEKjlaUX6L3bgZXeISS17rUlNFabBJ7eFv1BGJ2M9r72FnTE8KLs+
BjuWpzQt4+qLyIUdMTzqXa1pFegcP5Yiz/8KS1GfMDUzcp2e4coWmxEe5hPFNu/lKlV4DMwVoyEr
Kz6fLwInQN5K55v5B9Iyr9BpBcf1LsqUs2ZkwRPUfGQoTkshMFRLAiQ4YEKDPMQNX8xNhMI4txA7
y5rS0mtMuiUrshRGsDV1EHWNpUXbuEQAQAoKDm9t1bRmdKqllFtmjV9cq/BXtKCl1SA3UV8fJkvC
PU6IU6j7sT2yPAd33aGhHBq48edP81r93WVWehKMTdwpwI6Zl3oSvZbTfmeEFhM0uvGCvt7GfGm6
CqG2nmV9yvDCJC28DQixV5GdJXvgXBPbLQVItA2MvN26XcwvOa399ZAPEcF8JDSkQN3eerp1ZLuH
v4HrgiFKibhU1eHco3rcIKkb91nW2QeRc2jLXH2TDhC99NHMz7nTm+uerfDme4G7oEH7EcVBfnGn
60FO14MyXQ8wdgCthtAoQOd5rkklOFGQSW9RrjXw14EgbWq4qoe8zf/H9pLdv9PdfMRL9fzYzmjm
KkZHV0R4KWEEhOlSb2Ly1YUeHcO2NV90X0G4nMWvjqsBByQJagvIm1pbppkOpNLKdkVff5WVV756
XiN3Jmvalip/FzCEemq8hPOQluY/AX+yCIa/ErcLPfHFlmihdNNnAcMGJZLfibVyiZCOQjP5qpA3
keToJacRwuOFOBv+Ml6cvP+3YavuGYWh8mQPKcV9UVDvh7F9S0fDvwlPe03Yrs+NUNpzlhFo77on
rHn9u5KWycm2cecWfqneNamtaq25zyTtyk86IuwY4RmJdhuC+qWpLPfVidpTmDjyTmghK0ClvQRF
82xNwDWZ9PWSJIl1AQv4tXWapeu12bGlvkWkWiJGJccW83iqy6MwEQUrVmSdNTuol2Gs1i/5hF5Q
p0y/stt2jE4KWkX0uQCg1FY4QO9N88380phRKG1nrn5ndt6fPT0W0PkNkpiZv0GpyVyu1dFb49kr
zn1RNyvWVk7EE3qMv0m3VchCwaxNJ8yCQ7+ZlfptHP9x4g/oZ0AXosHgzhQGmAW0wS5c2gcwPJHG
d+K2Lc2zUT3lGhmPY1i+9s0lypGzQcG60MSt9qJXiwMvgvndkSydOLffaAhEmBhJNBKeGZwhZOf3
keVXkawbdt4QpJELpqJDZb1rHpY5s3DblXB7xNnReEL9T5C3HmsracbeJkVcYDGka0HWj7rxjiIf
XHPqKJvILplAt/y0WocqNdLDb1RGaAjJxkUi+jI/cBeoK1bObOM3Q/viXZCJ+VctstfzltDaefpc
lSqYe1NZhSY7+dCD/oRLylfviupPOcAerUq73uma0yO0J3MDsOmXGuISaQ18ZpwMGWZx7pkfGNXF
HCQbez2/BNJ86Ctgo43RgUueWcm9Lq6J1DcNjpibZv3HjqtUhtczCytTo/LCiEGmRnceS0SNAzkv
q5npHNqJdahnhLvVtfEZYGUBVCHw94VnwTjtUnl4fFvIRExu8Qxop0s4ZDCJ1nMuy5VLCNTygSGi
YotpbU53djIk8akCPqR2iKBGXE4cTTumWU18fjw1lTg+Sw1rqd+x3BYhU2oRJvoDachS26zyIXfN
/bNGXy9YGmNJP0UvlXU90bWxsDRnHJL7ZsIazw9epClri29++e+9GqrpWebBplRpodJcZwjQQoFY
WWFvrvRkKDcW++qKBb3mYBMVx6TXyxWd8t95TYrOHHXQmlV+YOpA8sM0QUu1poM/HRTbjEgjpuvD
hxEZCBPCiOgkI0hPpedFtB2p9EmjBWhrBn+Zg/icKnyATqPmv5qVojcE6pEJMSMcR91FVhmIbDW/
rLUx3gH99xd24Jcbo+laeMwNIQJlXh4QZLCuD236nHeRf8gifQBqJdrfVNXrMdbtD/iO1aaexmBp
YLEZTsVtx4X4fx4qvb0mGsP0sVL/SPJnftToTxf2LxU71KEp41XOonwMNU4wMB0WI+w2dnLojZux
H9if+yzc4fELnquweVhtyT0zb3UFqUiiC90jVONApqhoKGxkMjRT5wcgKc9qNZks5fAWV3zLj/Ym
8UjhdT5kNtaHJR15ra2yfuqYuLL7iaM7nfUde4osnl//9zQH6xIDljkLNztX46BeyGdqiFmsvEPY
qIwOQArC1BRwI7C70F3EYvyUFtVWwzR7wBlMr24qcYtBRU7VKfGJYdctKAePG/uEoap6wsJGFsfY
mn8ZPyBAIzn81DdFeCJW57ebllSkTTWsS0cj7GxH+oH+U3juzSHa7K02822mNj/zn6/iePTiIkm0
p47rdF0/ezmrbLAy+gj5VK7YR8er6t8aWPxFJSL5jvNf50Jx4kNHKsQqchi9zEmxxBpcQTUe20qn
OEButkTKj23YrVukey7msoS6qnKz49z7JYmBQQyBi0uJvP1UpQy2rVgEnyN8y2VSGCbZzKK41R71
pS2qZzX3g1PSineNn+POcf2s9yA051fquOz7LLlLX20AOUMrcOWfgOz5b58QP32IlffQiMa1yWwe
QalVXEpwZjZJeDN/qCvM36HTD6C/kBPFWU5GdgFdwNVq/5KSSbk2B6t9SWVugfQa23uk0tGs05Rp
hjTkGjFccXQcTIDTOXDez0rrrai17k1T1T9K4k2nhpBitj2DgSSpY/hmZN2ztBf6DeE0nfiiS7eV
mW7LGje1KWvmYI43RVmgsCJNs0OQO705fyw0Eo4zWh8EPtewY/+XTzQ/yxDCOG4D77qwFPmNcjJR
cuXQ6WzYVBTTI14rei7Tu3YXuJuxau6x7hfn1FTxN/VsKnZZoSmZXs4fDKpe9IvKLopzVVjeIXPl
ev703z+JO4a5Za+8dcC2rwOYiL2SosVMERtBZuE91+ibM3/GLdZTQmBUCO4RcX9bJx+bUzdp2udn
Sf3J9KcmdMJjUJC5bnOqJARTZchRwaDFQCGF9FEwjH+TwLH2VUAbPu+Vb+YriOTC3AFXEwsklXZw
VDwywv89wGktUY4733PDUSTqxLgBulV0xyEz9GPn2IRiD3YTv+uB0Tx1HBtWtQvuaV5NrKzCwJwh
LVf7Zt9WYbWUgoskCKLv2ZeWQoDZhzFoKlNVoI3AcdzO+1DTWPGpkzpy1uaMA0mubaMJbvTI9in8
rtPMEwmGuseYpXfoDlkVPLQ41Xsd9O6u1Q+1mehLi0X9s1fMa9anIz/EO2vKQTiI7AmWDG7kvse7
bqC33qvNlyCcchdnvr53mnbfWbqzLKkcSKUDDR4Q7HVTh1oujaouP10h3zna26vRnlzjypg/uw35
EZNIH6gt9qUOEJPTR+dO88ovJCbcC4UmzhF779VS+J3LzvD3BnFA61ljMlL9LAybCcZ/vV9q+HVj
MOdDIuXQOepHREdFdYw83HaN34EhqwB/5Eb3pA0o1D0H0N+8d84NcL1zMbUY2R+lVbxjbrvHJmLA
RgfVOjJd/i2rYmBiwqucQCA8GWbxpIVfflj21yH2iB9Vo4M6tU3Lwc/XeKkYGzYMBTQgNL+VjB+x
6LIfutt/G/D+b6yN0aaw8BPS/m/OirkuRLoIdUTfD6zhaNPkRQ3A6WfaR4lbYx4c/MmHp94r986M
B6vUDFoGjGxDdpdu6mTMFIgO3VNj4KgXVtqsWkwWp1Kh+NAGs19aWfjW912zfQy7G9mGx8w4NElp
3+sBQy56GY+EJ/2It9faI9xkBk537MjKRnc9gVdU6aDOpv+an7FBDwkN7LiW1m1+L7L+sE/22G6T
4FKhS1l2QwuWPgsmTF6xLvmyGxFZ1uvUbd6jsCE7Y3oZDn58tiLOfEa1GchhwyDA5J+SDXkgHU/z
pdOJu5g+dR0pSELkjMLsXbtlZDd4tRd+ePjU9lGPiIwRhH4I8aiuLDgIse3Eb17XJVuzSPI9w0n7
mSSfcZH64FRtQZS2KbWlbDt3HZauEq8Nl8SGVrHWXWO8KxMG2pse5meta0Roi/X4xBDvjnRjfK4c
O74WliEWCtFLn0oapOtUWiefxtE51UjIhePpfJIPCvIYzuWxbr3wTSXsBfejdphlDg8stOrow45t
zeDoFg3XNlCuTHuUu14On30S+2/E7TKOEM1CtzGzeTY3j8zT/wq90MM0+O9APfcclTTst9hO3ip3
YGTVVkq3T+3+mUQSt1TDBePeDvSG4EAxDf/mZ61d/GpcBldzu250NHGx1WNvK5cZzsRkZRGNwbjg
WGCd8rjfY6EoV80U2xUALQ4cLX2uNVXb19Psmf4wBKYxfWtszCXIBH51BXFYpa+N2xlJHjk14Htt
JDQiJVRQ71UMhmbUa6SqhNnEOb02WjlyE7BeCqXI0CqKsSBvUz26hY900QKkvysjj3U5L+MTAXjH
DDTKzm4T/1BRiBcTHGL+LEGydMqL6pL7pdFQD/kjK4KKQgpRy8Gt4NTVbhNspYJgkI3z1dV8KG0W
npBV6BrjEu7DNCtzwD9nTiLWitt+kGjLiuj+Vgb5gqUHGJZh7YmIwrBZQedLdPFjgFzfII/oF1Y+
DBe1qJEjRCTXIqYV5t4oiAQb0NK1ShIcvDQ+aPAKh0WpaPo+VqFVzNWp447d9nGpPAhzwPnI6ZzK
nUH21cYYDbEiEtRZmsyGGJPq3KENg3NsIZtZbSdwib5MrwzSHK6Pn6uhf/FsC/W56oHcWQHRGHOd
RBO+3878wM4WhFvparAKpqm8QV/v5BulszJJcln6PucTBvLhCW81OINpbuLnr0o2pO+xV1WIHMKE
7SE31sEolL3fRK+y47K2qm4jas04zkN1l4xnUojCcU/c9Wsqy18DqSlPmoxogeRqdlUYF1I6VtUO
/X9ytHMb7XhpPCupHnxUtkJpT7UwSoaKk1x/lmH5pRcu87rGWxIUv3Od9qlJJfjK/OgmtSDbe5yp
tkbio4qiOUpSZ62/qZI4upnTXu/yaaCfk9v8xPexwuDWfHRh9/L4eCSiSCoubqvcUQjzdKo9eUOP
qL/aUe6o4v1tgK7YhKhvE8b7jY8Jpc5eeIRUFhrERjG58YCGFTB0q3GtOLV373rAlYRqubWOLl2r
rpl6MicBj0HGJgsp8IhHcAeyBO9Rj9udFWwLfhOrEUPrKopVsdPS+C6DULnQ7rGWSjb6a8VE9tu1
jJm6aJofoJhvdWRYLmKnC32Muyqr5Jq7ytVNu+FAUwexSJcXnzq0scX8EGSNs37gAfE7DrTFHqIH
NFmkXnH2WQSTDHMoLG0/Y906jwmRz2ySACuf/kXpZtrZVLbsANmlsvW9RQNw/wgPi6FaiGyr+I2J
oUs9zNMHSyV3hvFqLLDdz2ONNml7HMbusI0RZqzDuihWJZ4LXBYogowwWHfCh0bKQP3RiimQEO2D
0rnUiH8+fGeQ6zxoV4+biKgocmFJVuV88B5kdGRzxYV3aenDDczb1ixHkKUSo848ilDR7YeZgEXR
0bxUEuu9U5LoO5AoUVri4JycOeFMJvMdTdvUXPOIq0FMYY6ujpWVWytRcIogSro+zQ+Bqv7SGYlw
JMcrz+Ia1/vQQHoX+iimsw6+dcsQf0gI45vlk2pkD4hUS5Y+jQKlaIh8sIZ8w/RNcrcl5pPnqVf2
Tvt5vrX8ymRnTLunyl85FkFUTkNY9eOC/HGbqPsWKXAuS1M6wqPcEbcCLI/HNSZUJVokBkp8dk9j
2UwtCaEncldJhNUFyzXh9owLRiM3dmEJHB44GOJZarK9pTrVsxKgXplfajk+tRhIzykQgXYKa4IG
iNhYVGVn39EG7GnG0wUuhtUMQqioQ9YK48Fn+lc61mZ+N3nJzxQnzZZfTVV6T46WMESfVYnSbl+a
wvP+z0v+AMoDIN8RP02TiLNuJyFuZ60dHcey+DtfoRnSK6YaHa2xNAJzWBLwzKwCgEP2XJQuM/3O
qP19NKhrOWl1Zo4BPa9ml4QvbADk47EOM7E2aPS5GD1dHRyk1wfeFVzaH5oy206ga3G8wDlGefNb
t30gF9OpqRPsX1KCMSMtLztFrRQvDFc3SmF81xZWkcg0/ke4FscmqfEMNNNSZ9QsyTLjuybyKCwM
LEtRCKTCTBIyBkstWrStfM1TGrKk3ln73k7bTeJrzXvbJ2tGjvFrUKXyBr8ALg3qh4A230M6FcWN
OD7ujGSSVzcdeAPDhZwaTDv1fwfUjH5DIRVjb3RkaGpTCEypkUYl8j6iVy9vnV8HvxUxyaxbY/IG
ue0hNCz8x6N+d0oOZ6nnkSbpGD14II67/x5mOcP8Mu3MN2Xir2uiwF48pVCQlCdeGwhw27Bo2fHN
xt4EOtusE+H0n7EFo54tqgoM+MwvwOnlrUuXFQOaL/RvmeqXocS73KFBrOkw7KImCzetDglqWpK8
ILGWaRgF64DEPewGZU6KD/QEdJ95sYIePlIaTENl1opjHvvZtiI47TMuXks/yzYZscQMW8Kb5mTK
jwFJoKLSXmipibACoRW9/KlJpfhGpDCBjBARmBgalFa4uD0N7pqpRxMQu+PmGttGjg1eQELahWmd
bnVpKm9t6z1HtamhnUgzCvzAw25SCahLTmpuKSOeIO4i+25NiELQVkegrm229ezAfC38z7xq1R8i
4757/ugXkuZTTq5VsUwJsHibnxFHW9LNQHC9t/SiW4hphNLYrEGlOTzLxG5vTs0SYcn4yqWqIIhk
SCt6+6PMPX03pzMEevKMyGHYP3RkBSoL7nhxhI9hEVqmD7/GGImp2isexojGuTR2atEFXOpEjrEf
BOoekIWyirPoM4BXny99t/hwndI9OXiJSnvABmvnpNlxHtnMTSfTGZ1dp8KVswU3pEnc3wYBe34F
w4nemrrBwbS+DHJNkreBSkuAwhVtVK9nzZZCiNlmfiYMR246hqdLUYy/Wrvpz4Urw60fxKALooCR
aFve/By92VCRqkI3xDkAENa3gzTg06UMKsjo056zJNKeYx1WB4ud4df6tsJLuqzYLfahR0DtvACF
vfPVlHa5ZhpivySeeXbG7I8K8f0pgiqL4DfmdkkRfcem4+/qxrwRoK0cZdAmGKn5gqr0sg9sCn8y
k3E39NxlEDvBS4gbacuA/qijKtwBYC2o8MKrLq2WOFj5XU5hdq1tfhGNYu16ylhEgMDyFc7FoEPi
5E/cujvsLfGH7zdIbvoyO+TE/i4qyxJMf2gM1Nb41ah+iOYuGlZx30MQKwJzoRP3/ljIBxfmaxqV
VzBD59Zs9TepxNGqMhRnz/A8ITsrMZc9PAfCD5qcUTgCkNVoeNbObsrhRgd6E8eoqnToMqfOkvU1
zPFvqVA21yhTjDclJDs4CT7w1JAm2+WXubZngaeI6m5K+tNNaqJEm741J6FP2zi0lA1lCzHqJmQV
v0qpcmNOTpXH0mc3+tvcEi9kBPDWR1Ext8RJzF1ijt9qatHsm7B273Y8rFGID79sgcQScZuyVxoD
unLqMgFWzast3HKlEy165BAVvJr8IkgluKpCj98TGd7zJOo/x7qMgCFE4810ZbVuh3Djt83BaS0T
SJ7xy0KZQhO6Di6smMGl8bWaAtbOtqmaEfuIZw4Vd9K+BjECB+gxH32D6Etls1up3nhhn3gp+oJW
Apbh50S4qIMdp902hhXeJAZ9KoezTmbccvBIHxOp8jnL6h99giHPVZx9LdLgJkk27tBfaCgmGxTg
ZNc2LnaCqCJJb+yLZe/VztWGor+UA5CYIsHLmKD+PxtKaT7Lcvye/xbZ/77fMarDeRYyARAEMM90
VmqsYxh1xXurdSfD9r/MmjQr6bvGRdWx76haVVCVIWJM7ZYOH1fHilMnulZC0Vrau5NoZXw3mBWG
aHQ/IqKWl1GCGQlKpb/uSSVdm4H+rgQaI5ywtIMT4Aq3Hz4saNBtm3W7tq6jba7rsDbRnV0aOkFR
nlyKPqzXnUn06TBtFkZCqxRdNjF7oa7v+1b/CiSoO73g9kQZmH4QYDqCPXzXrNoko5MEjs6q07vw
RnyytK9w7qTZi4Z8eRFLvT+0GWlKRp5Wp8hPniO/Kq9DVRQnp0mqlYIQd6UU0l3HXm8dDArvZR/6
BA/QPN+Wjumsc69C32Db71rhlieaJdWp13O5YTpPbrH3MztXjMm+kpADteDy8Y/4Q328dFsg8HKd
WcZwLSLjjgY2f1YlyGtd9/5YBmR8X6A7nPsg/9oira5sclU5jVZOf7I3tlIrNPqRNIyUllgdXMHT
HEOiVHdE/u5hFoxodMHXNd6oWkm7cU2qNbA4yyRLxt3ckhcRotuIXCVBORBOp0WZleZ+8Ptu6WZ2
v8nGlmW0gJQMy7RZ6m6GayeUVyVwgk+4P2YXk0aoVP89idO1qsXiHil18xRgtsN611D9IXojSHmh
0UB6job603On9paHZFP4kXt6nMpRu040WydbhIVpwGWyuo3NGGPTB5m8VZxSPUNc8inHHVZnfirH
kZPq9FID8bsbmW6vnD00oSIFRCdz1MG+jiCShJtmC32yfGWOz/AzMbMfQ3kZ2OyXDz/OYy0yQ9a5
yPDVUyuTZJWTHPtq+NmrEzNqQFryy3EDDnUxXZqiQDTRxvlt/tUggVsjyNuzdlbPLT05AMPyzvTO
eBuNyRHdNlxwSjjpaOpmy2KF5hmA72vFX2ftKLa7AZqJjRb04ikkgN300N3MlglKEn8Xj7huYyNE
WxylLYKj1LoptbWXVds/gcS3brbtOMyfVUTSFeySGvPCNUtNNDZ0h1Xm+fshCYcrx3pnVbeWh1Wp
Bu3Cfrd1HJdJv41tvuya4fkxOvOxv65EVvbnWtL8QvVQbjl72BvO3cN6NllAZfnvZVOPzdt4nRng
mkQ5F43MH4Iphi8SaTwZuPEKJegg8LDR1yBv/uTaZkKeErYqkQvqSD5YJrOuF2lTsXTDkMPo1OlF
bGUsQox2x8jAd07U0SOXtqIdeOlm95Oqd/zcPlEPvu6gxpEMwCrhQII0o1+GG5ytdjC+2XTPAJJX
ppMZp9mS6BfEVZSjezFK4LJpOsAmAG03kDawIePFfVFUyrfcYnVsxD55VNUC5ZFr2Bb/wexgdkH0
rOK/QWCvtus0MRE+MXy6P55FyJfm5V3Ty3iRiwzxpCztl5gD/2out+fvQ4LdXNHjGkluQPWiddaR
2Vq5r0XxmmXqukOrSu6oPa5Y7cLvfGwx8xZtd3DIfaLp6bFgtNmHTgrZOqkZ7M5dak6Qq8fvp3FN
cj2nnUeLBLIhdpNDr/mbUiuq+4gQdO+WfcUx3NKXYQd7LNKLtW0J/6cs9JdcdV5FPhSvpie/advE
X1iivru+wPuvdZ+KnRzY3cz3aCDghFEjM/k+iJaEcKwAHMjn1ghoYg8eJp26V7dpZltAlmC5ez0B
G3Evn1rUgJhawUBo7FkbWLd/uymqxwtKc+dVHoicKLnq/YiQnwr70TVTRdpwsYcmcAi/fRdU48gj
Xx6+Ure55oYrF4E9yjvlNL+5NC2fGqiFOz2aUCZQ0xQO3rfC88uDIPlqUUwSvvk90f44GbGTleXc
1UKaGyZ9d4HlDEdeYbx7Ognyqq5EJ62Z8kuLOEEGGoIICZHtraxpKEQ23rB7rC1kLkXnOZnbpf7e
YpI/isztF9Nm/afrPv1GcLAbRhJvllQoI4SBHO1Lord0arVYv/UO3ftYdv+PsTPbbRzbtuyvXOQ7
7yU3+8LN80BSvWTLTdgRfiEcDgf7ntxsvr4G5aw652QBVQUEBHV2WBLFvddac45pQ1qnCZ/A4SLQ
GY+BuuZiU9kgXFzfS4he9w5alZOsu3ijVqN4k6ntDUNe7aiGUdqvodu2BaZlCnW512/LBHYyvYr0
x7moVF8PZXaI2ifs6vq3MAILlDGjDrAg2bs2Sqnqkzk7Gw6vVSvt4cFoR2ZIRn1Z8lIJwnrEvaQ5
+Xz8uhoyLN7QriNwEUZgm7S/UKNBCWrKXU8eJNZuZrXrOVMV84Bt5M4eavWuYZS/GwHKnr/ewNFG
1G+nCC8rdMJfziCz6c6tpRuber1o1wTnEUyMqu9dOjGHvwnwM6GWmy+d4xLPd4WSIZt3iQf/5yyp
Z+JBXiuTnNXyVAwTATRsUhH7M7gbusdCT6mcamfwcpDZp6+/jHRKL1wlSDe3TRcvxL7FqgycW/M6
VwHkEKm8H+Pc9qJ20s+GkUf7jFnm17VbIYTbpWNHXHcPsRNrJ8HmErApcXW3c5tbItGK43ltW9bH
W5Z5qEKBiiJgValWoLZoJK1cCyjWEocRoYpL4VExmT9DhHwuq+k3WY/fodaBji0je/PP844MRRc0
k/1zMbGKSHMwH/Uqz30nq1jrDP0uSVXVVy0mSJWOaUFDJtThwiCFcqkf9UKHP6etBIhwViK/dPVf
KgivYxFlfZAWXbLL9bajf5h155wcGepsmKOJ0EKfX67cdViD2VtT5dNcOCmVVXyuV0ri7D/nrD+x
JpW3e/79IQUQ3O05tyfT/mLsSyhXpVm8IUtpXaM4p6PJVHyDjLPj9ICzXK+U6Yy3BWkWTagfHFLY
fmGd3btOat/TE6uZadjKDwKL2Yz902d+u2av3vPU3jjVvaMQtpvSZrw31zBFlPrdWSfY8xtqwJhQ
BRlf8EqFp76s3kLq5dPtIk0EbH30QCRkGAcZ15i3mtA44IShF9mzc2+RLHzLbEhNvcW5XgHHf7nd
hCz0PZzAVm5ai+0bOSzlDyMN0Wchn5xVJTzkq2wEh+bgzSn8NGMc9XMtEHukrTHu8gHijLsq/rtC
vuRD4T62Y9IGhdo5e1sOr+lST8dMc1LaJar6CBCPCGCa5mLaWGvQBx3Y/MgBmYFGawk5N9Ff0Kjd
DD3R7Ldusm2TuTfgGed4hD1IuqMONl/nAK596PgM44U0CvrR4dusS0KN0SzrfkNzYyfb+reLQ+5t
VkYs24TXfNlMB0uLGPbSUEOtZgcwkpof6K5+hzl/y5iPj2pLTGw8YvLAhknWKPaxJim+TesNRXL3
7QnRaKZf1/75VLUepnu9K6cAu1Xzipk4SFdCtNsLa5O3Uw6aJ29p341BpNHHxSkwAjohuhyMMz1w
C7xGUUrO0P/H7cGoN09dIcS3IbtXBncIbL3Xr609A6ePl49qVjlf1Ip6tbOqOyqAj7YwlADnMRje
T+qYe4DZE07AA8h0jbb0UF9yNV7WyJVoUw1scmF+pq9qYzee6OR8SZoifY0T4nV0RkGO6Bu0sdWx
caPstSZPHK4YnJbbs8Km/DmETrmrR4BIhktKu7YuILeLPoyea46cU5TJv+6q9f6RVInwlLsLVWZs
RA84MbLz7fmZjevhyxvWxxyORDQPT8TFwHrpAxEKEhvLbLyzLFMi1CEXtXCYSrLvyQJjvY8N4dvY
5hBD2gmuH9Ze5uO07TKaPow40R2OTTv60sJ1BHBIPlUdGh5hdnxVpnZ7k37cLvrUKZCl4BhMi2ze
lsP718RxjCWBlnXv/AL4ZNBJ/mxSdF68VeNzgwbXG1WR7JUJfYm7XiijTiSIGdGOwTmVlWwZ6lm7
TwrdPgh6kuRloOUYB2m/ZQskfwgkL62YJhq6UtsUuLGPakN+LdK1VSNnpza6P8s6kT1E16gfXf92
E+te17L0C2hFbrut0nw5TTlNQdTHFUMMq/uh1MPCx5AG7IEfKicdr25aMuVO6MRAeiJsijNRK0pM
mRDfb9vLzhDxJo2j6Wz0YjzfrsW3mxZLg5DFA91z81GzlDcjyne9+9g1qk4Rw4XU6+VkNUeHYY/f
6BW1jR7BWcAx/ZDhd921cTQi/aq0H7O8isVy3lJzYfJiPfRwgy42030MNBh/vLHN4u3tTiVu492s
IOrN6oagLETnTZsunurm5Vbo+eSNfVcdC2PGkpy7VPvGJamlFqDfZ6pj6Cu/Z3WKjROjos4TiMB+
ZIpj7yti0fyktrJdmA/GspFY+RuDU2ZfFNZjRd7UNm4b/diF4XyxRItbMNWXFyBe78JQlM/O4DOy
afwS7vwh6ILOVYm1GMf9q1sBnBgL934arDUCcx1mRy7sj8k+9Nh1PW1lw0+2Nh/qFYWQ9ibTViYp
c1tTLTPmv1N0i3VFkjMr7Jricky742zDsqRVNPuW7PNj0tmEP4/5JqNR8aQbXbmLaqjcVGs/tSTD
jzDQYOuLWT8utdFdvzpDtbA8uea2FgBrsL8REtCvN0mKcQM7r/RdHxHgJYRsTribefcguO6xkJJh
3JFX0lUauW0JverQMsorxNMEvAzQJCOT7XtSmgdzxO83MMHaVYSc7uYxmg5os6yrOneJLzWr+UVA
qtmWKMvc3D2DWAIfOCXVAe+es1PL2Txp/eNqkH9vZzUMFjQDp0lFTDWL5dDZSLPUjPEc2QTJUGO2
sKf+SUTRvV7q0w9Wqbl10DWvRTPCwvaIlxAvvRORVasLXvh6rbeNj0LuynyxzqsR8IXo7FM8xA6J
o8L8RosqqnAs4SRr6cmFws9HMl/KQZbbSLOSS6aJ+SDgcoD9nOedNsjKu42i0Ufp5xEhjSfWDzmi
lhynqLqf/LxK4sdbUh5zMnbfoQwUM2kwHcjo+XahIpjFefl0u2HjhMPDoxnbqFmniwWYNruS2jbK
xOwZN0MzrW9GCqhIN//qthXUawNFNRHY+g+rTfTXttaqvcJcm5WYmzpNeD8zXfWUNuGZOHIbZS3S
WdZGEDzNIVJm2jLGz9uiDGZXPTfqXJLqOw9fAsNBrpZC7MqetXpib1bYeW7CU8kpQF0jrKGnvmSN
a9xPcmn20u4Jc4vs0L9N75XMNk92iiLl9pYJi6Ruo4sD15iIf1+iCy715tzO97eYQfw7+qWamtPt
FoURHNQb9ehrX2vrrUFcAz81E9uFoS+rtjfjuiUR5RIi8aNQxNttKhmv2tFcwXwBHBWjZK0bu6Ec
6Mauq3KOrdDKi6cWQFi3qPWPBNrxNizcu2E23PMs03Q/O053KDWlCRohGVXTRWqaOnqVFvkIiQEN
kIwM5zFX1c3N8ZTo0XaQfX3p8uSqLJO9TxUVIlTY9YFxS+eLNYtFwKp+f92E8bIO3EmtL8kkhqeI
vHXQkWXGg7n72tJUmny6NbrBETo+4d7yq9G9LBYvZEnostPVGXXi2pgE7WCHP9T4ZKiLeZG0Cclc
Ks8pCq+zAnyL/u161aH/ew7XCybrzk7Puxfphkwu7BTnsGtEwMya+kenjdSdZXbfi45aI2+jE202
/Fj6ogTQGfzcIR52WsuMIjcE5I9Cp5tET9sBanxP+HKzn3tl2HV2BXA2K69Jb5Rebc/GHuPQN8tZ
B9NKHxMVAMJWQ4jcYkYrE8az85DXhqf3ECVQB6wT6mEJA0hGdcvUq+ic1y8x2JzE+SZuJsuLxuhw
mwFoPapCnFsIiLSl0jZfucGjcVlLAKVS64/EUR4jqw/ftfCFQuaCrCf9ZYr+HX9w+i23k2jHYCkJ
vpY0d4HVLTu2WR2F6gdfqmuMS/OF33vsl7HyZWO33/J5hNOgttangWPSxk+3MN8MStZCPFz93J5u
FxKo+9c1YnefaDEuu4o6wbw4MJ/PbmXSOHeTNf17dYDUo3wZOED2t3LXzGqDnE8oqrwtv/EcaFej
GlK8X459mi39NRWReTYEyAFjEcTGLuNfXHvyCYhwYQv69bagcqCdv0YC3i4Q+oQ7zIKjV0zhX/fd
HpjtHNMswgx/iMc3zjzo1+2mPGXlFN3dit3KRsGqmZhsSW6+zY4mkZkPSY7heBWHN/n40sWagY7a
pa3oWvrpdk0dzOcZDku7ISTCOWUVGdb4arVXkcefPaTGT6pXH0dJUJrLhHsRa1JqomhEuT/CTY0i
pFmJmfm3/1MfIDN2ORgg/vfNIBmflGVioy0ADvzV2hnmGORdXrxVqyuWWgB7TdmJU1NMsC3iAtDI
UpzwF5HBdbvKmYzJl3oEG6tfJKwYejHd+SYPa5xypi4ypg3pQfAm7cyCVBjPK5rWxtzVTZuJUsYA
vTYCT14vOhGfOrz8JwaMsbB2fV9usQHRHxx0hU8qJ9oMy+Nc2NsRduOdHQ/9EdwzffVG3s3rXfHK
CY84awb9os8+w8IVSnxuEjmfu/VCDvl6YZLFSQjJZjLnltWOAUNpmO+GplRepbLaRgmYRDWOmJh0
C4uOwpcqK6zqNVER/FLWXUVhyBMjOGa9a0MnyYbQV1u0WRntjCeYOV6ynkUwhEVnZBLvEXkg29ut
f96vaBPRAprtIdHBDVc7a7k16/Bq68xB78vQQaFv/jGl0zWrW/tDciVOuQdHuclSVgAUvPaiKB4V
O3q4CYPaUHbEWrGTQZtQkBLSfleRHtE2/pgAlfgOXfI7tVyA2vBt16VRCQ+JX72Z3AgZzvqp9ens
eiR9kFNaFeY9MGeGputIVKCS9DtZdbsbnE5JiSMG9gNFV/XGcqSibPT4Kbb1GcWG9lqhEfJqq8bk
i/8LnHcDZ1lDXhANFBzWQjemYV53Gl3KQFcrg6nQq4s2Ot1jqjHY5Pg/0LZduc4a4/9V1la5nOvC
pEZlNnDCg/ii3JW2vDBGCF8mat+tWoQTkv1ke9OIO3P7GOU0WW4CQ2ssDyV09tqdvoM6DAMAsL8i
R2mO2QrcgW1OS28ugVc5Dlh0TSkulqKcawYUT40dvzea5nzd0lQEGQ7WdJpkPJjFyXRB2vVyu3W7
kEjkzIWEp9stu9Dg8pZrEHUCVyvPp4d6an5rtK7TlBwJ2iCvt6atCjV+DXC+xAqCsIYd/xv7Yb9e
UxgKZeSC9BbkCIrmNSFadJ84Q0K6S/qWRhYy+CWHwiAp75jY5rAV0M7EsmNXlnNcm8apsX+MOmaY
IF3x9L05WvQlV/5ayvyBExaTvaJE0aWaD8viqAfDcF+xlubY44Dts/UcL71TfEe37hzxXxVbnXmr
N00y2llrqCKJne116af2Okj1/xXiY/89E8U2HOECorANQyXayfkbIS+ZNEEjg4OFXGu803F96OCU
XVp0m9fc/pasMxUCk9uTkLmfltn3BLz3yZkd61IWIbnGmrsf1xyT20m/hqq9x6yne7f7BiWHBt/e
VSGhg5FJx/R2rTIm5ivoYL8cWZNeNV8OLUREC6g+5L3DZBeYqDAoGqOS7oQir1999Dwcg9ogzLMR
9U9ZFUym54l5b1kN9PARIqXrxSxS+2I7mX0EkPUveuLQootjpqR0Y8lhlOWkKWs38qcB5gPt2pod
4upL6yPGWHTd9GvRA67qbHT9qXEFjZ1tKCSML3xRNoWWB5a93NRowDroET+E1dQgfsP5GXVE0I+F
vuniWt31kGJu8Uv/9TH9j+izApg9R1XZ/eO/uf1R1XPLNLP/281/PFcF//57/Zn//Zx//4l/XJKP
tuqq3/3/9Vm7z+ruvfjs/v6kf/vN/O9//XXBe//+bzc2iKf7+QHn8fz42Q15f/sreB3rM/9/H/yP
z9tveZ7rzz//+KgGqJD8Nty35R9/PXT49ecfgsjd//rXX//XY+vf/+cf3mf+3g7d33/g873r//xD
F/9p26oNPkG4hguMj4N9/FwfEfp/amsEK10/27Z1Q+cRrPB9/OcfpsVDmq3T+YaFq7sqFNSuQmfE
Q9p/CnNNwBKGTca8Yep//K8/7N8+v39+nv9RDsW1QpHV/fmHTdkEjvLrg15fGXNU29Qdk++jq/Gg
Zqg8/i+4ysZdxjjh/wnWgU0xbRgjx3VhX9Bj3Tu2i5ttNKK9oy5gdpXywc7Fx5Kwfo/ogvwUt3LP
crKbpNt7aOPFKSckMUxiWrst31Rz6rco5aQzPSktOzdzVPaOozz1YX/NZ+JCHPdRYHJY/dihV6yN
viVByIQa3epWVZmp/Bx0EH9R+VMM2hFcQFBWCrbRObQDcrsrX53sp45FZdNUa64jRBavEsxRIWak
PhtjIpjV0LdEYa3BBBuFE4Bna92rcCGQ5yEcfc1+qRxbcM7sm03fQGBuZ2BimWqgL39DKu+FfDk3
uS1/NQ+LEZM+2FWHRiRiX5npTqeo2WGLG+Fw4wAF4EgqkdX/asz029x217H8OVoDcFp9oyO9gIBF
VkM8VhtNNUMv1hmMV+5RX1MfGFZjMx71/TLAaF6KPHDRYZBntU1l8ULfO9k6oG2qBt2zCvYqpuSC
35IjAF6OnarVGyOdj1GlkdqzfGR0WlLX+UzCRglkwxIfqzBaA62H3pyE0WGs4WnyieR5+NsobVR6
04KH1oCfuyLlcVy9kSuDOR1Vjnxh9f79XQU/uFUjVF1M2bsZr1M1/saDw8BsaO8BTV9bx0IRLa5j
3KNNoKAhYro9M6O1GQ2C5gEKV65K24bsjJdC9t2m1MioZv8dzLbyvEy4FhtvqEUf2Jir/HlEaY7v
9JV18nFCIsLYFNqNukjf6abnEp1GmtBxJ9Cygs2uP0+0bR2yPmOoouw93uMwG/ZGS7bMjFdraOXJ
dRjY1xP5AnaqXPWJz8K1VNo9EzPkCLtPCNVLZ/CQF84FZfs1WuI7FJvubrqH6YZcvU2Y1SatWNkL
zq5L0o+acE18kDlb9YWkhOi+wMvBeNe0z31V/KxNsiHN+FqOFdFIDdzHqBlrdvwyCqaWlA8EM5Av
+N8F1HO+csfGjhJM1ZXr35ASuZH7nT5iblQyx4uGFyckwAAFAZjB2Pyhh853jaMNKaqKNoo8DUer
3zWVvWebfgzaYZ7TXxN+ZSb+0bfWwbMEr+lZi6GPOKhROV6cc4KN0HOssNowFnA3scSn1adxQZ54
wuiPzXPqLsNDF/d7VIZQkx0qwnp+0cyx9yERGruFLDovHtlY8q3PRYi4plIJvo/NJRjV5KMx+3hr
DknnyezmdrQ+bupaFynuyXqb7cRgWz9OrKHlJtSkYNSJJEgsikvJrQbq2Oj3aoX9mgVOF9rsFzHi
JdVuHpDN91ZSXVvs/piWxjSoUBTr/aSd4VgwYydxxKzJTkvxMPr9yMS4680Hgy469FMiKZQKJ9ys
P6vWDHgBD/cmspwn1R87CFPkQXkJfZ+TheMBLsmmqH9nXRTel7N2ntLUuhMZDvzFeIWdrNJzZVyn
YKCuHMWbl3l8tkrn29w3RWBU5s9kWcwjGR4b3VAggorxe+2W1ukWqscpH4KYQ7KeFo9r6vbg7Dlg
DwTl9ueGNL7jDG3GpP0ZZLrRwnTPM7rGnQjMKDkqmUJTpK6Oi9SKe7dtUCRHbGZA1Ttp1AZlxh/k
QnCkOfrbbDSa39oUFFYZB2WYDtuGfVgVsjeqGhB0PWhzumuAxGvR+GgQXpv10MXt+sLO6j2Karxr
S3nqIL1ZzjicQ5nSqQJLXrbLsEcMv1GtvN1iMKx9ktOQwLXPhD53Knsi4n7O1fBghlO95QMhSc0v
0vBzJP3Rl6t2tTZ7YPhuuzAbJ4eaZwS9Xd8JLabJHTmnbjbrwMI6TNVBRN5S698dtyU9KV3C3dYx
rehEvvoz1rxmq7VHNO+tn5smuhIQhM4Sf7QRyEV1Wl7HtOUEiNPbAXXo01ypJjP2DCcxNjEjYh3j
mGdqiIXlOHS+TpzGVrRvuFSljzBg3hnO8LpU0+vcGN1mMFdPe0eZ3jrBRNAGX2lX91VChrf0Rl7V
seY9cJtts9rn4hKLdMUZlpbnC5j55BT2+G2d2Lyw+N1VUtSPc/6zdKCUxzb+Skdoj2OCs5mPVuUk
vID696yi9fSfta1HcFNR6oxpw9+gKCOqYTHgjK32qmHcNwNZ865m/UJcJ3Wa9g4fta0MxQWa8Xu3
SOEb6AID5ueghFNODYao74uEbQBMjpcGMdaNCMIARN931Uhqzlyg5/iJACAjYUCBiSXnk5tyiwzC
OtUfNFl+z5kPbMn0PgGbcTamy3Cj5gRkLOCGsHyoGzJAkHyW9s40q+tg1/2+Ikq+S5156yoaZ8B5
3kydOf2EHZ3m/c/Mba0gmXJjl5XFU6F1yDdsY9fQLGXptXCrOVXmLV1H/11E55oh6qF6UzgATiMh
hZGeF/dNSCJ2I9T9VJGgMLjywQij4gpue2e7aJUjk2wWY44/RklOm6Y4n5ZjhqD2ScSpa7GT5bAX
YYrqQ8Q/wraWgainB9a3yWt0cGVUARyYKoLUTmYINYF8RSC0gtBSt6zI3XHRWIWZkJ47DMFqw8TZ
XgNmtPGzTsmRG7CHPy+N/jiuL8hUw2IXoZDw2Xrfq4mpwWSkgaZa8feUyNuKwi9nSfEaF6SWlse/
l9D2GAS/SYCKMmFNpnccbWqzInaNYX1B3Tw5qXM0NDoXItamTZcVadDq+AsbEX44JLZv88FGw1qW
jd+NIMNLqAVaJH5xvvvRhqqx6YqqBQ7bIQOxAhBOZPmEzb4p85eqrYxDQw/5ZEfzUavH4W4keAqZ
gYHSHnRf0Bkp45So+66NnKOrJJv8QhYg+8vH2gEnM+lLc4jRQmtJblydiQBf2pMh70KqB67EZN5M
EAMULA8bqCg9JgjyP9xBj5ECcfxVbeTXyd0ogeNkVmP49NvvQ6HhEqqyFkc8QUa4gOYMx5tjkCiQ
zb5mDVekhNEevFegoeLdFevDgyF+T1k+HFy8qEPabRWjnA6oT4itEuaEs4oqP9QbPH9K3B015Cvk
NqCzWBbbm1AdBU1+zHEueaE5P0vZQmGwZ6KiGK7hwGC9F78LDQ6fu2DvNtSHcnLREMLeYjlWmQrL
7H3QJ3jeqVrgWsYRnuDG2NgTLnqH6BO7G5e9LMZss6QDOgVHP0z1fT4kxT2bMwtWPwB+Nd0vJRjZ
CQwXEFVasJG6acwl4QuSXlQd/ip9h/g6WiatzwmTmRF3p4roCafI4iOYj3w3tQh7hwZbSxNDTlLR
c2CDnnG/zyyQsv/oIqLCAc0T/UcESGrkiY+GLqUTLjCw9DHqGk5NjIwKXIozVKL6eWadJ4N7T0hH
BjmOzSA2vO28NDk6bFaYfDJ+N8p4hdp1jlrr3q0Kz5TZXRfWP8fBANDdBtbwPmbEG/IVP8DSab3J
Ng+hW+BoTL876WXBhL1P1JGPGI9JXwF9cRNOrB1d/FUcYGYM/zjp9W14UEyHfeL0voRTsQfTBxfT
1jdEUese6vtNjg8j18C5Tc8Go6GABkpME8l8sGptg8al2TnLqqFN5ofRVkbPwl8QJSlgPvMRIOe8
Ja3LONYDfKEiGX+2VQ1oR+TjVu8hzkp0WKlFewFQZbtJQHBg7tWCsEe538j+e0sgqKeXvdiOqc3U
ycQ5HSJWp2TENVHv4SgclMSQPnoxpOBYwy+MGWTEQKGrp00aNVcaF8lVA8LiW2tWtWRrXMCIPk4V
AO4+0oCKR+xDE4eNF5izS4LlVunydNtPaNWcut1VWU+EY6ck58KNDgooKg8bK3VTjs7eEsKzF2Sk
QwwRxASTrspkY6/xF5qAeFBH2Ri0oosYuLA7pc3s02XzVX12UafhcELkSc8X2/7iTOeEdqOPeJKx
iOyHS0SbzS2X7ayr3SZEMeHldvOGGR1FVw5NP3HcOyEVCGeibiGs1BxYtJalM0eA4ooP016OU2Fp
Xjom1WZY50EFS2hYBF05B0pfE+Gy4p8jQ3lKzOo1jDJSWdylwm+Q/Uy7iWEQB5BqYe/IQKfrPWVY
KhsSw9tvhakyRXUgNToTCKmGuiBYKpsGoI8Q2vZDuU+FuC8N4qZC2DW6AYDTLuSmWZrxkWG1L8x+
Io9JaH6KzgYhXf/aOg6ZAVaMLYeQF4PDsSgbZQ9qDLR1Fhub3umfUSZOKNmuFiryPfuvgEEE3wsB
5L54Nik6mJKY7D0t926ayGW13MWLuxZ8OY32RNnKBAlpQU3vLchY05zvfVkczSl6FdAn/cyx7I2l
UwNHMbJMNS+CTM3vVSMAEbIEjoAi3dM0DDDKUMU6YOvwI4Oj7BjVJ9/cOuYTB0o4CvsXXbCVri0D
qdGf1vPshy37IIyWp1jO33uSKTytvsww1BTQBqYDWUJfUNaGL5h6WqYz/SNRIFR3NPlRVxwZBtUs
vVjuw/LOzejyW0iSS7N57SIdFYWt7OAX7bpBy+nboc0nDDiFFm0Sakm/+SlxiKeU6qgG8xAjSCjS
aEtmL2Sp4pTpMcAqrPkEt9AoZi1Mc/0IRhFytmpr4GAJysx1O4id+XvotGkgupH9dW7ylSc9aAp0
i4GQORsvOGZfLIg1CBv05ciG8VANVUmnnqgOrPVeTU8ctXn13qfKhJF+sgJXPxgTkZhOqmANK1hS
tOlbvcy6p69U6FYWr5YDGrnWvo/yHI+uijpYvtpUGLy6xN2r0gZiw8Sg4QSB5JWCAUrjuqHf355d
pVAow55DNVEHaJoCSL2bVPXFkSx/zAYlJqiBn+B8RnG+ytazenPAAQdthgGhP6FW2SvSXS2fMPGn
mMIkmTh3EMaAApLMt656BgBQ+jG5I94UdhdaYIjgZHEHWrnnO2t8B5HTHoqq+6U5WDSLFcnUjfV+
BPG07fpS7BFgPHFi2ZnSMHfJXK++c/Ohq/ts17X0pVyl2FQG/xNrgbz7RB56l0UkJRCem+WpciG1
alMi1kCMnJ6U9FmGuJeTilikVO9MT5e8TPIKd31q3KsW5WCcO4xxItny83Cz3HKXt7oM+qH4RfoL
o1akTFUrgl7RpyAee3a9YRn0RfNQNV15jN3+Acs/Po8ie9DH4uoiF90Iwia8kZUFRkMCzwO5WkNG
4Eahu8s0I8JrXI49YswQdICj6j/qDP0inN9pq5r54A3C/aytntgara0gQaXRZm6ldnTlryRznbtF
0fZmlhGSYVw6yQq46Mlb2M4BP8PsaigvGc7tSRDjqlfpc0GF540RxdMcXxCs3YUmFnKgfIRGud+W
TuwGUAOcYQY2Quyjh3qb0bLxLYbY8P5t1yMe+5Jins2hSvhqpFVb1A07viPwSjk5zkzBCAp9Runx
W0oyC0iaQ8KwYyN5aqnpl0H+4NtRbBajOZJKvEOerhKkZRJPA2lg273bM8CSPmsQpvTWfZYR5QuV
EJ3Npk3tF4dE2bZB4qjpkuYPwpcaw4C2iWfI5S6oWqQTKG5l6edCUk8Y2IkkxscQ/2WKLypzDviu
Yr/VOR8ZOTBNia2kJuRKJdAea5VZFYnXagMQHeKlsfgIBloYfHq95+Bc2oC4uvOsHOCMhgeDft3U
YlcbCRpQGo3AXKfaVzqFeGK8hEWNKNPJ9nbWvXa9W3jsXJs9ieUE1kWD7ZNvwD6BFliaY/klEI+S
nfi1tYzGFsp4wc9gKNBMcR4oYOM7w6CFYox9u7Wq6IoMrsKNZp8Qr+b3o4Lko+43s6VZl4WxEIJd
prGWuRxUgYxFg4Av0JJE40VPSCdoSDW3zPSozWwk+XVkmzB4Bg/uxqdhcjmU0RP1A2nABDv18PxA
WsGS/En05gLnkkUpt8W7HRYTsVexDwByCchgNALkxnfEy+mbumV+PHaE9fVpiXqr1uWxmOf7NC1S
TySFTRRTWF1o2EZep8Uapw48aKg938kkv8qSYMuO5i4t4aLHTZ6wKWdvYnfWe0yOLXPZk4PXLxAv
dV1YfmdN9yM+Bt819YLDQRZgYAVlykxibW6/0N6WF2HG3wvBIWoK5cGguPI1o7hqLIv8nY4PHMvc
MnMDYITEw9Xpl2QD5e0MIj6bOsBXBUeEzKKLo16GaSEEa3Zf6ChjLJI03/KaiGhsCIdEaLDS1I5j
rg1M1kFPt+tkX6yy/ry7KwzbxgMfHnmbrHs8MP4yRGILWBCQP/qngLX7nTOyeyTTZ59IEk5El5eb
hVUCuCbLlegINYyN8ZSDsMeyKNwt6qgwKEGZ6Xna7dsQUmseWRjsJuLkGPpIxpd8pFbWsW/mcLoD
5XzClU2pwrdjR0DWeyULhOtAGTnEnvjhEAlTRIUxzo6fGybmTZJ6YRTpO6volzelK+7UtnhqrEy5
KFFOF7UFWeoO6nZJjUcZS7rALrrpNa8HfdZWXRqLflJD7oFZnGy77u5Mo3hu+m+qajOJsJVThRsM
J0eSBYou4KyEBH4T9qElVhuELmavusJ5FK2moOx9lj04saQWsEPnjFl+bnoxMcMO2VenNeKKF9Rd
VJUNtqDTu0vZtmyg9+L4aFtf6m59CY3e3CziqCvafA0nDUsxfUgrnI6mXJAHLIJVjKrNt0YHbC0s
HkXGL9DzGE5UpNzn3XANK2LaZ0SPXVldXXYSfiKReFu9GeSWw246GXaDmE2PTJrUM3WaZV3C9GMx
wwfwFQ/NQ2sMI0g551tKbLaHKWPBsyl4P9XoWCvaL8xDzw41MRiy3wqbnSJcxotpiDdhM06sl8AG
s3pq16IV3323b5Db2DjkjnM7/VQmaOmIi4OCsXQAoMLatQYuP0zy/5Oj81puHcmW6BchAt68EgCd
SEqiSLkXhMwRXMEW/Nf3Qj9M3ImJ26e7JQC1K3fmSsC3tAnbaD5bqb8D/esDEHmoe/aUhEWGFNKm
VOlGbS6pcrnppeodVOMpxvh7BCl3KE2qskhHr6+Z54u0W+CMmnsVvkNQDBSCTdlNd3X18GTR+rLn
mvWYtOlVkMIfBDhYsB4XjUuvX9fOe1EPfxL1dmMJ0QSI6RxiqAPmnMqDEUMjwY4EJW7JcF8NGKDq
NEkhQNLTvNC97E+LmmAKw7o54gAIuUX7hLxBbQi5elMnn0SO0xbGmTTfNY1SfYuP56JTu0PyjVU6
sTD8LNFIlD8X2lbX39opf6YTchMZtX10RfXpGiPjWI3YyLm3bNt1jy4ovzQoN2qqTDnZsYWCNDZ8
nxcKcst2xyg38OnrzD2WBRRVpovZLa8tSxpr1I1Q81gL1bLZ85X7JzoYk+YxtXVYFx4FlEvC5KYb
5hCMOXEQ13LfEaG4ANITWjSus0tHsjSmsUmWRNt5OLk3BFe62Q4tMCc+KfDcLZQDfx8TM9XO9o7t
SjMyVb4LXBTLvWXG7b4Zs08iJwO1UPXRZqDhTPR+MumIPTPPeSg6WlptnMcET5j+BE+6SMdLTb0T
orAbbb3aTkI9Q9xUaDzy6wa7c11yELLUOpdJ95DHK3NoBGZud+rW1HLt1et+e5WSOJLW9JqS7ID7
4ruWiMJsiL9SONhUPm1SWqVXRc0xKawlamHyb0iscMMdZZOmf9Pym2k/svp23E85fzAv5cXFjt+a
rnT8zEWFW2tLZUXB0EjWY5eLNydPv1pixOBjl4y5lUvshMXipKrLG2VAz0NqaNvWan9lGesbq/BI
0Kzud940DCy836qww3mA7SvYtfCvzitdGXyvpGFs20I/eQMOP5f7Q9w9xBDwsQp/OXL4qa3yc7KI
tDi9/m4vRrb91436Yz/P7TnzDLYXZRn7k5LYqGIDNQJt/aGly/js5e9wVCpf0WI0oVpMe2Dy1Ocq
ztGpaJLH14PeTocGeUKIt7GxK1qxY6z/BMLfbtPR4eIx/bodQ3NhG+NJZKR6HK0duB0QWGM7wqd7
TAqI53XYz/obTxwnFh3PG6/NPrIvZJ5NKy2wO9oP0h0/B/OT3oa3uKf8KIPNn3DmaRP/eAM8OXuJ
HbDTOTHZSpz4nPgVl4KXvklgQqcvpV5kJ5k08bFvk8b3YuWCgM7uJY7vusixqZkLC5Tkr0nscrcG
G6ppDduPuOATZVF3TtP9q1oaAymOK63qng0dCBNcUOwdvbAgdXQ0muIqSloK6jr+Qx+/MRrT2/Y/
29bky7YM3l729Oxi8j/z7/isMCDDrja2RemgUsfEnVQl30oA6g8dCGkFxTfOzfKHPhDqruvTBIru
aAmkPxfXqtaQ1bQQ8IliG4rUfEau/ThUDBFmRKE8KYwCaaFXx/v/TDrdtEtCGx2jnlq15wGKOhpi
ZFF1hCcvt76FoC9yWVu0QBwoAbyxNPCU6doRhCK/CJJBlLx3ZGpYiuFOdWMM+q64lWist0na1073
9uUqaejJmPoKUsoDPxQgVWuWE+XiwdG8HU2/M9wWFYya6YUVEQDC/Ba58Oar93LnmeKrkaUaV7PW
FuLiCPUsnNv/hUCyyFu8oeUj4QP1UCXVeQDphIORUzLEPh5EQ7OJsO24NC4v5Sdiy0mrQCCSHaRC
K+xNkKHpq81PsOdqYZfdViQ1fJPiOxlxu0/xIZmQCVkaTWeHClyvjEInexfitUAlbvRr0htAVTvK
669AxBubPRykyr4p0BnqZIM9auMla+UecX+Mi236msff0uA9YuBdT8KaTazGlr7AFdo+RuXHaH9W
CnGuMr/g4QD5k2MFhMZAm+rSoi1zkO6XRD8qmnIvDNIrIx1ISgYPXGVv10bIo8A9WXmxLt/w/5Rs
rIuDw33ImicVoYs3beE4swLO6A86uf+8Ept97uzW/01jtz4iK8rqWZbpoRNd0IOoTSZ5cbwOftFi
7Wb4f7Hxr1M5AYWJ7ZrmneHXw8s+JA3bD2R6VjiGrW4yV32WUwJ/QF/nkFtlPAG3oSOCz6cZ/8zz
X2MQmo//ZPkpELTglG6JYe8qYILDCbt/QLpqk8agZkn1HgSirK58UtT+bgEil7Sns6xGKnvVkKex
U4RTfsQdAdjczyZKHVfUnouLpMROi3yTlxT6UtwJd5QPaUS7PdXZloFtmt2EGyb5j94f6wIHk3vg
eX2a5vh1dtOd56bhXGXU0HM9VJAiUSTjUIUwmnHJad9M1pVd+V7iKutYvjTgilQpfWIsNEezsWn+
eiqMexDw+vA6JzzjWTDjAJeaTWSUtPCsv7KOy7jNsj5hzxMnZKh6agXyfGs7UB5i1a+a6ZaAStEg
gSGo0b6o4ZQmhlbiw/AWgMDqM6C3TWHsk9joqNkAz7QuoiXfF2987hB7TPnRsslIsPzWxuMMj4pO
+QfDnHcMIHzRBBqgRs3mJQK/5nIB0O52txZaJcdcB2b2PJewldUno77kCr4F9pV18+ANN0PnIV47
xgm1GB/WWOPlfHeb58LJwt5pA6E0O7VZdr19HVuINUwjDv98SpzsrHoMl/RM+cZTvlY5cNx5iI4K
WSpVK0nVIeg2dMiW1UHLfzpmL97pLU5ba2w3PVCo0lFf+ph/BVTC7jhoXqho7/Rl4kdC+B8DOeqX
vKzJyIiTTcjJ9GDMZndWH2E6jhsN24RNR+rS/a2rAhuFO8baq8rhzgDMJpJfh+HLFgiPlz9gveeS
SRI8Oo/VNR2Sn54LCX/Rbewhayk5nu3yAc9Jon9oGn85mww6HbQrl7iRiiqw3X6CKTxJuucaN/JD
EVFgFZvkEm3jVkbKTW3y9lKXrhssMucfa9LPNc9IT6HNQdJrEuSSfryi8dqD6If5GQEMMGTVGYc8
F6fMHtMLhuf00GTDbhm+iyjQrc8o/loIJawiwdLX8CsOc1kiq2BIgCKjahtQUA96yyTR0Groo3jz
jzs1yS4hPc3ExEbB0qxQauZnOk3st9T8vUJq8tOYGduKVT7uHQZRk6iPQothHVMHTv4Cb2tEKbLw
4C7wwECk/nOW7HFEQCeAw3V8Saqgbtzs2PA16bHUJFX8IO9iGn5zsRym9ssoedI9NyiM5oeEDJ8b
nhWIoDEHk34vWxIihcSDmOluINZGRz63HDIcEMYyBbU2UyGSfyk1K1nDQhyEj5FkJtps8y6iYRcV
BQDS8lDYymHUe5MIooWiWjwUDheo7MlIenSYPIjKu3hzF+vazgSZe20gVE7Quu8oQyPFD5eSLzLL
io0auRzq5oYrE9lrCRU5TmHcsDAh2GY8s807jIaB5X7Y27T+JIMCLcZ5m5wYv0GqsDPWzzhOW8be
UaU0NTO/6zbZuB7gvFzjUZoehqje9glcSs8K7Hr8lgjFlAtSLlw8yXb6NxAwbV5hwL7ahdyh5NFU
ig1hwhbAZFAk34PHqNunFrSHlKsm0eCYBruQ5sbJdXdWBWukAiwYWxAup2JjDrSMeyRKKtoUwMud
WRSs/icmPCpkyQEKx93GiR7wa924Dl6Y+o2YQODMQHEVOpapumIuv2hcHqz62+wwbczOV1Pzvk0g
r7x+ZIKj4dwvyo+uyDCNFYHtakTQM1pEs21Bza1f9WSKbK88JEZ3N5dkuxAhMHnRzVluybH9qsVX
lVZfZCC/1fU+OjqISV0o3Mn0SX7IbRKp75OJBcQhBF3E4Dhd5WRxBhvErZyEN6KJetiCg3bGPsHe
uxubTS3MN9JHL02jnRvSAg+ixY9Riac0n70duF6ZOpIvpcKvslf9JtXeiraVQMkSkkMYz8nx9CMX
7oHUkipBk0Lgebdi4O+2/kggWnsta9Sf5Ebjs30cBPOi3rNEShaWdMIjJ+tyEVOI026cSnIZGNZm
AlxTAuVg67UW0Q7OsrG8yv5QwPfE622pu9gF2W/ga/OeJxRAJV9uGaHyjWPLq6kYr0akJ8dmTLtT
WRJjNtImJLc2EbvnNWkzKyODDLE0oSgpNoI85asqTgX6jTTzR5uaYW2cD6NGJDw2/bGVgVpgCePv
3YxvllkHrkkGNM2ejfnb0EsW7sp2grNA+bk/Ugy7cYpxK4S+mSb70LTv8j1Nr2p7hoiL19NfGfHg
WLApbyLPZ6cz10fTNrd69+Yse0ngp5saPG/ZzsVmFPfnefjI+nYbM4AJR93qFmvmbNkN2oc7Dbi5
mCA+QZ6HrWlDQNGnq6Eu7BbUYLW1SUHyhgKZEemXS2TE6BmkRW2f+gLfuhfP+1noHgv6FfYSsWOJ
ip+ejQR5dIPLiS2OTd17myVjJJTyS9GdV4oS/GgB5EoDL6vnuD5OrMGJ58SXUsS03k5Hml/xVcdk
QehhqSrIuY5wj9Wc/2gYMkOjUXlW7PRCdcVHHUG5HEuLyHavE1hRXNha1hQWkxcU/cqZyi6uY9AK
YF09KW5xtOzaWT87OIDKamHxDQ2aAgJ712eflVsdUT+h2SZ+4+1s8DOmCt2NZ8vl96t29BAst3pR
/USKXSKe9N7ZY8ACTnKvoktOXyo0LQsAXLfFNICWxtnzLhJm/SGiX9Ldmm5HQLO7VuzJOMwXzXkx
u3umdZylaaAw6skRKk56a1djXPmn9tFjHi8hEeggJ3dV5FxetTmo0O4GZQG9g3HRJD2A99xuXlSl
PXvs9zrNvMPq2sxpcc5Ry/yadIZa/UyppJebii73CTalMriPK7nHy9Dm+++aRQJTBsVlVaAtLDu7
Gtvre8cjB3XUVp7KYdqpFjHeaWb1hcyxkN/j9kV5l+zvnqoQ2mt9CCisqW12gtQdDDMH5+uyFCEU
iXbkpoL9s6Kfq37hS7Vpc7ITeNfU2AqYQ8e435lKvAM/gFBu4IZL9jNDRZtkG0Z8/gy6oPB6DemK
aI2ghiGiADzoiAPaNBI67T4fm3DkIWH56bf4DLh7Odspb7FahvT5NrgAcVCNKRsORvTWucfNqWGx
tA5f+JZLaexLNadTl/oIb/QTYHz1IB5jUg45i/8QApTa7nE/w6q2dzHrylocBtN5GZzGx5UZQjHf
ABMui6RgLaLsuuYjndkLYg9t7H9Fqm1nhfLbko3ZAjxtU+TLmikLBSVAbIpsttQMp4WFPUeY/4Qy
HeX0yHyMSlWezJh6+5zodJZydVvgksuIqyV/y7q+Cm/a9rAN6b3DGZyFVJNx/9Ve8p4AtB3TpkzF
Gta2DsZz0j6Stme+/Ek5O2ujCWSD18E7Z8tTjOdyY1rnzp5DSVeQZtMzknukPVcxwtg51RiusnRe
PVB0ss2HIWjLbg+Z69y0b7PF1mfAV5s0q9CZkM0ldB+1AG4s0iB0cQV63D9kPUbyOho3qkEvkFLh
3+Xg/BWkhMw6uwjawiJDOXHTCBwPjq8XSoEJQY+PTKrTwDoHb5yInLvHIm1jMRwnLTyD/AuMBROW
Wz2BFt+oLk4Sghi1JKKPxzJrI8xNcVCXTyjfe14uV9PormG6KMe/tMVfXXHljZxMPVWy5HVrmQPK
jHXdTHexzFL+yPYf2IKfOl+uxGXScNFYVdfwu8Teyty/pIbMxyJ3myjJa2QasFPb96VRHocof1+0
6oBdwZ8yBAMls47jJNu9KZvnZKAQLGHFzqMfDzY7n0FeJd4b+D93qnQJkjkKH+TZbYJFOyp9bW11
FastiVMckACXfZJXGIZZeUbq1vXyl5g+uY1XvHnDpyfenYRdMF6T3EP8G098rbdkf+3G5VyXvhWz
xMnb9xxcTMN6Uk9e5UxEetHPeNBWKxlleD17h72e6LRQq/hM517Dh92dC5RmMIQPRSxvwkVXUNuK
4qjmx+j74ihHxsY5IfcrYe0gUGfZ8j2YJl+8FJKSa2XP+eL+Jt2rBTdgQ43AdckLX3G+aoLgFa5J
jc3V/IupnyfeXO9uStA6zU4z9FddIkK79acG1TI3m73JCsJuMzZxP5Nj3EWRQ2wXbBzGbFt5/8Y0
Ufjq05ZmaBcndpBjt12Us6qjKHTALsui74y4Tv2A8Cj5y0OKMnfa6LzkWvw9Dw95Fql7PGLHJoEo
TqUcNiix0wcqvtNH9kAshPE6umN8WqLZ2UNwfVLUfCZOBjNZ0XhSu/y4xPQVxyqfsGncu4O5cyTN
DR643Jw/2QQ8S2ZROdMXg/ZiF7uKTwRrTf3G9/Y9noB1uLSfbcZReao7bmUWLiwqtnxGIpSS5GGs
OmLSi75pxvaZmOVabFKfuWIcYHVcQYHiaJBU6shiX7jqh2KYXJu1H9Fx4Ec9WOO0fVdX/URMW8Oi
fi2Rj2luLOF0ScsRgpP+MvXzPlHnndHU27TCEbDoeJzSB2zPm6aHHIDHBr/URzk3b2MjwrjraYtz
5sCa6lu/lAfD4BkztJ+263YOXbv8h8mnL7dabIcsGwN2ekfJZmej6ZhbKrvCe+k03/o4iAcssdfO
U0O3ZryJkoOrpp+L51qAhKwbM/PJXn5dSj4DV2kfyfQ80roJbs0ynvi17uxMDdKF3ksMoCs21ldn
opQwiDiODXZK41Spj2zOHzSr9K2M4qOk/gCDM2NfqR+QTG4rWahvnceu0Aii2I91PTyUeIwrc5Vf
a7YUbOY86vJ6km0KBpCp856XkejNaF7T/Bs/AO1VE7JlnP9uFr3blSbez6oP0IS2TNkXbME4tSRY
G5evqwU+DHu48mAPsFmL6qRb3i5Lf4mthhWrglZ9nbFJD53uOzq/fi6MVDHoph1C9nmp1Pa61ONl
YsVscnHuPNpPG22DLZQUUTDF/ZZQfGCm057gok8O0xdNdDUYxqZ6hYV/Y5IahpsHf22hnLalON1U
GRtz68sFuALAhM5BmKQLP0DrzUABKhCEDQXyD3pBPZyN/pSBPTLsOPBAgDsG/RtKcpQmLyR/yREP
BXR5M7oPsXrxoLZIjo9cB07KEs+nnZhOPOsgWerWxnRgnnkyZuPUmTyvrdptU3pH14aOrA172K/Q
DpA30kfwuZQatLtukGE7GrfaoI7NNK8JTvJkUg9pcs9wxPl8DTrnmDKJ1CqOBAJPUfnXdNBqUYPm
dYy0zWuJXhUS5j+k86tIzUPcaaS7S2tvat9LRDJlHtHiLFces5KvVbKNY5PQp2E9KHpyG4RcbaWs
KMshuQlM5+BD02cF6HAAh9HNPzLmgiGpXvSxe9f69KTZS7UFqCOeF5pvWAFfZ9YtMV3UbuTd6JcN
IgdZYcYyS1w4jF+iCYMSGFtQHe3rzMo3zFjsR8pD2/+onQIs+B3D0dZjc6Alyq6K3K0NK7UvOZ9s
GRSp3PUtqSbcv8vSfTkFRDycjUfeakSetN5zl36ws4HG1aYLGhcSA4qeE+vH2bToip5AkNh19+51
9hbOaiALa4em0MF30Y8DUdykM7aj10/v9G8c+w4wrQmtiCeeuU1zvUOtUshGDcBRme7LKpnKH4+A
i8dNyHazUySw/sHHLArrSl/ocZDimrxSh/zgRW/1RE+8QsIlJmw1aeV69R25Uo/6T+dhXyCadWhp
l9qUoxf2FL7UOv+d6Zp01UKafKQizPAeIE7xPFPQVE/zmTGzwViNGY29nwOgSVGC2HHvPCN59GRq
TAc1nq0wsrqwVzxl4+hIUx30zsrSD52mgZEo1wBFii63xKHnNC+E6tHCcvyQw+84m2CRwCjNlneU
2cAD3NO0tDjfsxv/FHUWGEqBQ5MTD8JXHWrYT/DPMjni/FsGFilT6Ink7MHQKVwo0IztV3aOJ34m
7Deil6nSLN/Q+sDEwUO19Lum41BcbCGZlbGyi2WnTYSchUGNQCLsCzMdnjLbx27rlwAniyJdxRAe
Q6WkDh6Hkm72oaMRzHbggOpEU0LD4LbH8jfol+5odfZ0devm7qTTPXexR6RLyISQcE/FDQ+Tjntb
vTRhZC43GlZ9x54CfcICSCHON9+P+5ARvqo/J9sNh4jLVwF3L0voZhn9Gp2oIh7oz4r4xgav4kfb
UjsQOr3DRTirOWQkm2g3+W1xArJt+yir6nFFI7rRWiqV8JrMDOPeI2l69K4aoYw5pTZ1CNLeNVLi
vVPspvglORZFfoQVdJYmASfGyUjvnmcL9YymCmSYe23rlzm/SWd8iTrE/pY+vYpRf4j8Yazpp1If
NNbAc5Pe6/EOura2p0PsWk+jFW+9Mnt1FaChOtUCpgIPUmiP/aQ90la/k0bisPpt6HwDhBJ/W+Y5
gSBidf8yN/VT0e4m/V9eHGcc3LbLVt1ci9XuCjaBlrXTKAbfNrmxYiTgZm8LsNxKiiiEPAWrJUy9
3PQztcWba9xgs9xzvfiAOXPS2c2olX7OTWzcfcOaAsJI6Gb9paFJpIyi11hc7dE5ONSccGAeEhn9
VhlWB0cLjJ79mJG/cPvHkJPdRkX2cIbEBNKOlAQ7l13RtHid1LMm7V1OUGh4ThT32GTTv437SGAU
H9hsvynIQ2NbeSwsV3u9dVKcdkQtqx4lhMyIe1hlVTfVrI+wndaSwRcK9HZehlMzMWISEs2Codve
d52DbtFU8eqkKQJBgM5ca4TcKdqU2rdrGLieBWaipKu23crnB5u8WOYJnCDt9BrRqeKVyteE9G1+
Yb//hmZ6sqX1Vchu9cCHEF6uEaVyY4KEyo2bD85e6wS7VFtiVhFxUKD4cKaGWMO3XHXPMe2lrY6j
zHB+Eo3r5VTmL2oU7YB6H0gX7S1mHal8OZTGYbXBc4Ec7MhjbyPxjqwqeDW08hWVkQdf3FJAzpsh
SkKD60TMzWwC2a9JYMrjh0jm77ylAxtAUdkkPwg3B2mIM+P/XxtxB0iTwtqIVZTtopvUqucBNiZV
JH8D7USGZVxnzIOYMnYUIt0mRos+gxgBgiRyqgd4tn6hfRgxgaEG0AkkwGOcUZrixsM+0l0Nk2bz
jSP4C6PG1mpZ7lnEAZSUyy4NurCfWKrUxzgVn1KM1ITlzcuUc5gVrAbzsfwX97QJ1OKf6VZ/7tR+
mBGxRSkdIhh8ymV8yUbWIPKaJAt7JRZcKbHDIka9J+4BHBXqdlAX2r5PEWaT6q2wlCPdJ/hn+T0h
9xYl/R0VuKsxU/YKeYIgK7WdYqcYHCRvDVCgSxePf3NkfxsrdIdCj11XqS8K/gsgmeGQRyfT0d8j
s5fI4vNHmlenmQUggMpjSTyOwDA/eHzsWRcsBhhojhtC3v7ICZMhvCUWGPy3opqOZPzI6HL5FQtX
2Bzupm7hdqP7iK9t8uysBl68ly0/YwMQ2YCtJY4d3itEadYJFRHG+SaY+KiqigbOnvhXpyvCq44t
X4cx/VqQQKXCiI4nL96ohVCDyqVlWG+NX8dGVrfUogzsF0+r1QCKk+8YfGIZYluZB/j+T+gCr8iC
fjswL+ox0THdH1zkQaWCFCO/GgPfm7dfC+kVIfYqoklVK8/O6MIbzXaNoNJbZtfcKe74N17ySqWh
nZjZWOJbL7cVu7bW7LhKO25QV821zfNnTZnfcuDONSBa2ZyzCTiD80O68lib0ZUSYRHq60qp4rSO
lRccMPsFTpWfAE8MZ6vBJt/uwBt9NAnPFArD3prhL0SEzLXCAtSxt6r6h9TKhdwabhVRf3GveqmA
Z4ddvA7VFmg9L/ppW7qf6uh56X8l9oJgLMH166ty5TW8mSS7IOjeZTqc54RmXTAUPqln/LFp9IuX
2Nf65cPJoy+JrGbVrH5wjT+TTW7JekfkfExwja1hnAk1ndLZBd/8lJPTxDhrR96DU76WTMO0wu0a
y4sp0GhepZ2h4GW+7t5r9aNPjHUTxsvJoxw71V56+rtuW3jVWd0qUO07a3pORuuRgPwx97DBzKXf
9izaTBSLuEtCzZ3vUR8Wg84amdDLYlb3ycJWJ3VwfHFqYcFtiO8sEYupyb3pTD7k1J33hsWFKHgV
bdBJfE1/u/mn9Aps+s2T19QHDqsvPXO2SS4YQquLm1J7WKBpF5ggobYzurUaBYZ6fydhdq1BcOON
nCnZc++xcY+U7NFbnGJT4HMGwI3s/e3W7MCwfxb6wt1C2zpoOUzSNBQ2J0+MLyawwMGl86LgdBRj
ULSN37PaK/XolnLXIFr84mbdmUg7ERXJa2DgxWoVWuaUCA8Xdl+Nlh8wa63A66ikDEeErY3nVGc0
M2sU4YhygsqPTez55Gv3hZIfqWU3iJXkn6rymSJdN1axS40vdnsP0zgGLroH5qOjoPqqj01+4O2z
3WJ7MpzHdQwz1Q0VyRfPWd4QllvIjzifDn3CT3EuAFLjsFZdxF+Ldim+bKlTXuqEPZ3by+9UAXBq
OOxS5C3lNyvVxLdr+wWeCeUj86nQX5vlhTyEr7JGhIfmt4pyiyHGtpb5y/5yw+/c3RKlJXpYSJ8x
lO2GwJCtb4GY+2rqboiZEIzrsJYLmsitlNU2XyXq6n3X0V4U47029FvFlw1TTEB5Of8X6Vafs0Oy
rPIoBr2i387C/eg8ftJlfyUdvq2SIogyBbxWnAWpIPLTXUQpUGQyFpPsfRbPRJmeaZjo63Akz52g
PEc9k2gNtcVyReOnNzFmB40Saaeab0Q7v7vS3o4Yd7MpfVy0DgjwkTMXpb54UlF7bHPAoTCFseVi
//FQ0fHFafApvOQArBH1A8vZInmWHLzz/Ubd5kXxahEeYfWH1BOdFfIJkrbCIiOjbcrjWHnXQXuW
y5Np6Xv6QB90fFTKufd+RaH4LfXA7dhunRVRQCmvibnCaDH4QpA1ZpfFaLuztYZAsfPV6gYHxnNa
t3fLUN/7BYXYjvodHLyEIsN5NaeadY/+OZ4gCByZT/JAZDD+JnEzkLF7m4Kz6KhVT1ahXy1aQl3V
CdrVIp4QqdfxUFJeUbjLti/6y9TierAuimEfAJD8sGbeFmATVUZyE+OIWYD8bIanpuY6tEC4qOE4
tP+6DtU4Y5FR1PMpM+qtue5QRXyjs6EyRvLcXMqNCQy4hrzmz6qzY0n3BQ6MfgG8zw6d2K72khKK
3KBhfrkM0BqLTpm+L4Xm9zV6b7+ikjASf2GA1Lip+WM3XLDl0hiT2Sim5CxmJaAdeJsxW2kqS4iZ
DgNBFyjJMimT06za1PJZCRc9M0Uyi69LTzPZBERnVj40k6V8Oz5QrnpTuIJ68SVdikNeksabf/rW
hF9lnSYccllMrX2fW6+NzmdftGA02ImQ7ttx7Ox7F2O8DYXSptDsXnNU9BGtWENJrQ9Lbt14GIbO
76RCiNHctzMGynn07iAF+dpC/2bUSCqDKsJ6byvbVMUOEs3ZNsaoolPKmzd/jam8eQZbmJxBJR6P
trnse65eOaDbTcq4M7ftmY81naRI9nnUBZo337so+TSL+alGv1B4aSjaehQciJVUDrlXsz8bVvov
IjTzUz1C2HMj+1lHzIxitNWsQqhqlmHEtaF0oekKqm2J5JuT6u5iXd9PJFa465Ji1yYY8e6zSO3n
cXguNcIeufQQSAWdwvnRkETkKZ2bsMOaI49hOT8livgiTfm+gMML1gVTjlY0lwtPlG1+2n1BnHlX
VHCvKNlk2M7YyM61hh4el2cJMMw1441mfLTxu9cwy2TFl6evFIj+oZ3rIFX1XYNEzTdq+S5t7XGW
3pZGO6zdfqWdonHYFsidQheb1HZ/W5VMLIm2ZFO62nMqF4z0Elml7fcRZDbdEYnvZBrJgsa78IhA
hqskO3rj0wAT6kc1LoIs2UfqwLoot1gUW/RQslaPIeQO21Yw51bRkzoo+4Srax5rDIya+yKSYqdk
wHUGl2N9xYUoMyqVREt6K6bsuYtIzOM2ItxQk07X5Q+a59rwCC6Hze/6AS7M4uwqux4BGHjquZ66
I/GTI/7SvYt9IBE9j3DzFLn/8K0hgIuA0A5DpbuZGa7cjl4mAmxmwHq1Y5c3q3/ajKs/Sil6h/BO
Y1Hdx3tVe4PVSdAG/1S2Q8rFWYQ5ilLXhG18vhoyY4ok812DdWDTesZr1tgBE5jVvib80QudheKn
iO5Otme98S9lZCrz6kVl7k2pco2LcpdNxaO6PGWzPOZD8qsoQNbN0R/77j022yMJT33GEVOWFlgS
lZlkNRiW6itIkKccbGkOc3oy67vbzD7sMl8B6q/E+mc8tyHv/Kk3ANGmH7E8TuQ8I464kuQwMZwk
s/xivjmMSgX6ESr+sGNNwghIPykJjqFS/GtK3h2fm4/AEXpDfrTpIaN47aGLWSlIMMm4pt2hPKQa
LxPrrij6J4p+5/UFdqlflUxTEV+d9m9COrUEvfOE6S3tmLvLs+sNTzQN6Xa1j6M/r+85Zh20ac5e
CniHrzH7crw8bHmt0FzoPcKqRVQi0/jzXsyBYiKFDmS5b/jCtNWnQU9XT1VU0typwmTetB6VnCBf
vs/kWlSH/VETvKGm5XG58w4GbpJNMqoXmapYmYuwVPl2mcIZn7KJrLSRFMeB5km2WSfpmqFTDoEK
JHxJL/wQATngOfI+WWBciulVzc9Abv21QLblzbDz/9g7j+XYkTRLv0rZrBt3HA44RNvYLCIQmsEg
g+qSGxgltNZ4+vmQmT3dNYuyqsXs2rIsy25eRUYg3H9xznceNARCgznQmTDBMog4V/0GRME+Hh6X
UzCyV+tQm9aGFt/b6RcXPCaKcd5Pw09WkB3BqrfPfio5og8ovbFIHo3yziZ/zvmJ2HdKY0Stciry
a0vrHYsPx9qDOliHJoFz+Y6geFK4ucWjR8u/jxGYczuRzFd4Vvg0mMyFpgs1t2QTW1fBtuYWQhYr
IaDraBmB2SbbFPBiWoX4Xvq8+UBc+BoQJVn7QKNlZD1w36zbezIfakRz+ObTcnoh5OhHWpKEebPt
oP87ZFIwtdgb6SedVwAsFE8F0wh0rezZ2vZN9rF6GkbnFmrBrsfSdmMPmAeHTtyGBeGiXWGt3KD6
Xfeh5QUqc577avrSq2BEZoxLzI9cz9LxsoG2OTjqknTKf8CR0eHD4LWVwnyd0/k7BjQTai1/oEY1
1uBSYvIY7upcIuuw82KT8+G1HOKA4HOmh1zq1mFkQMZApf8UmMwBg4pmbxdXeEIlGQ6PbNtJvO8b
BLNVLfaybIgEmJ4Uh+vkfwwcgFArCvuT2XQxv9X9Xqu+ZQLD7jAgv87cJ4lIccpph/1sa+Ks1hlf
+K69ysVPKn8DitwyLasFDVO+ttxDDWfbTLZQR1T5PnPw96xVJhS01JE8kM3GBqUzbxFQsRJukWYW
JsJGXvbAOgXqN+5EJyZBBxJHdbHgS/gMIYv7gadZM7TDpJytLnclCwIOobRcA0NZhy0ap2KLmZdC
6b4emA5eGhr7Sn2jKTZjVvfYwq3+CaWoi84VxIRM5vWMRsJ8yjH4WQTW5oCVAkgQw6ax0J/X3zHy
kGiud5hH18r9qbVuW4E9SNDMZSWrLCj76feYB97CMLP2ZsinXGxrmxoXHVyNMnvpaAOOY2Q+o/sd
D2cZPrUdpU50LMOvtiZw0/FM52McNnH/kDANxlNyZGQUu4gASX7NHNi7/qNfnyo/hWFgrov5WnYG
AgXBAOYUDAeH8zerj7hXvKE5x5hsuqlatbfdfBf235V+cr97kr1H/cgnZa3Fh6L8nZU1EqzoJmeT
VzTxqa1ve2Y/fvdCarsAIi7inlMUpFG1zXs+W4wi6dVJbO5JRXwBiLeyy9caL6c2eVl641J2m1G1
bZnbK8KYGbaAUyaVi021RatbWNeyYr6BdLxeCWb+MiABkKwbF7roK8gDoDArcuLQSnzhMYQ0vjZp
WmSMJqhct+9/PDkMM/wBZ6Eg2SSjanAWQ/neqnq0XcaqaDc2DEoMnQOjzrbAOK9fLfUWNA4RVTsw
ycSz8TngQnLJiWeGyArUuLH0nUkK8QORJmviA9YtBcgcHwEc4U0gQQ2MdhcfNG5plocu5mPMV+zI
oeWwY0TXpdD5HcWM2ZuXJsNaM+Hebma0B27myVh6Ni9NUvy2FgOv/+iODH8ZpAXUo3HxUsgR+flb
auBuoEysw/vQvslFc2M39HAVZ6W2DvvXllfZ5JKSHFIl/z/g1evs+0DhdC0gfdmrTjQHBzFRXr4g
82Pm4rS3PQryTL2jFPAFN0RF1TlAEotw+WLwSGBADNVOMtGPhm1k7XyqyMrcNyULJzQwNImg17DY
WTwM9+3w5AMmqENnlZVfcDsByaKOUm91dET3sh9UvA/mZjVXiE0QjqKHgYASQCiJtjnbz+WBMT2H
eLGk2HesmLDVriP1bvOqlTL2yuld1HxT8zWvyTFvgR10+8586rmTx5hnpv9BponSBAkuSyb2QDnH
FdHofKjRWrOpXBLtycEDxwICcQJR1B5t6KcBe3zS1hNWry6qWUfRXnOSQHtE40efyIJ5okrDVCQZ
Soch7gjUbW7xWIT5Y60vzzW2UpVThOiJWPfEiKzY1vC5FnwJifaYhyCFhiBhwe6EDK9k99FqFkCQ
ab4bJAPDwpuZX5Ysd8oOjrF8UPC8WEdsKe8iYmL9Eh9K5ZOUgl9pnXUGIGESONc52e+FWy+TSAau
fojEwAzHbhu3C2sDevquihMsUXyjbAk8LT0MeaTtqiC4M6PcqwfheiMjnzDI8w167OEFliWGz+az
WFKsM60qvSJR0W3UiWefAFyjY7URi+cgaVD9xeljR5t1Unb/YKBGHkAOLjCV2GJyabHhRTWLOEDV
AwXrS6JCFME6917M4IihM3ruftYA+93o8SXvTUT59s7gje3YwdHzMSoq15MzbqBWHWYWVhwmSCH7
U5jel/1vsobXvrw1ii+ccavgDNUYJfpRkMBsz83BZ4pjoA3jqts4JlNYHdugUNmLQTDkLrPD5OaP
fxksepOx108mDZzOltw18B+LwvxJiqHxcqDiXiDqELKh/gETvt+S4klrRf5Hogb3KixFdU+mmEvL
t+ryxgO9298v5RnrgV0c9OSZtZAzNMJTK+kieIVOvjWq8M42Eqry+DWx0FmUJkZHzHc4mDtjw2Pc
nTOXCZJda+ZbDL2qJvdXJ3xtxA5ChF/5UOc+Sx5uDvKYzNZmdHY3lSyMBMkuZct00yZbQgqwUvZi
TagmDosmm9YDSZXUMdgd5/wlnP3fQzvdFJn8Gnh8nwFtLxS5YEfaWnTSyvIuThrzxa6GbGNqpK7F
MLay3cDzFCPwwfMPlnBBWk5zitT52HXYggTOrcZrkGrxGXaN6ZSYOoM3TuQiPLdz9QA99a6iLlcm
7113owsgbShJRej8Bn6jY9PR17MGJ99X6uGH1datmK91ngAnDhzYjs3H5J+sanxrp35bpf59aHTn
XPFeLmmpvc220HG/Ue60qwCxXZEYN/C2rQVzckmV+Yxh9J60l7XJ0TAUMCr1c0/F0PJNKebnpCOT
Y3oI8ZJAmV6FYngd++ZDqhipbLuepFibWD0wRiNXYBPDwxpkAyxl9ZCTChzn7w2iyqriP/dc/EwK
G+27Nrv7nh57xCve4njPuTG4p5kaf2fxu1ZcJ3GN2lu/jrapIB0ZYYNePub2R4fCsHJIOCHBZcoP
+ByM4KHC1IDjz1NhDF5QrpvsrCfsJtBRlwFCrIIlEbLN0iuNeOXyDVUquY+4pHFOQbx4ItAJsBwD
PcF+KkSS2CIw2lHjFRzyi+jdyX8PDdP/tns2tO/RfJkDvigASJb4TdIm0GiT5uaLT/mxCA3kavnu
OaO3mRKdsB5/reroKZvq7RKV2ftfeVJtspZaZUri7VL3E5MZNNs4VIeK2y5Pp1sDZMKqGIytmar3
OLoaOj0o92OAAlKWKBgSxuNdMu9HrtVhwlQ7ASKCUFJN7XFJzah5ZYnJ2HUp27RZqNfIHq/5WO51
E4VVpfzPos2PSdc/xrZaVfWZhabXo10qnfi5kCe9YgpKn0AEmTeyc6wQ85Fq4r/WRf7ai3ENI/uh
9iHVOCz5MPcwJfLy+wy3fGoEazeJCL9DkW9a1552nJ0pDNr7mQxwoFfV0ceAWuvPUVz/jhR8Lmta
tRzeNliM6sMlPruQ+aUqrCMcG7LE6DgpWMktWBkRLmKnY6JA6qpLLqsM8AojQhhshu7E+kQHYP6X
OIGDN3mCXIZAmrc1wyyTtbyJw9MJbq2Go0sfNnmCq7bz6kB79tl8yKrcFzTEIQAq17I9Gz1FpzFa
oN0TTO9QSqcwdgAnnyPzXuXNbtbZOXVeyv+08DKQrczatSMWqmjB3TZ4+pqWgkp/7XHMFc2At2On
WoZNIDUb7nap+rfenNbxDj4F13bvpa4NwZe+RPo4hZHv5pb5nPAG5LSxql6ASax8NZcs4glpb79L
yLI0aMJpk7SAILSs3vR180yJ72ohL8kpkw2PVXtc9u9xzxJSMn4m6Bk/tY87oQErgw9m/pqmb7aZ
x0T4KD/OQidZ5+cnJCxoufnd5gkGwSbMWLAT1pohJS3NU6hJaLo8bMhI0r7chMGX6gbA+0zGoFJN
8RPn/6pxgjNK8dc2fhhSShB0jHg/7nx6FkuOdx3TATOx7uG9brQQ253lY06nXp8Klq4oMmpux87X
0IawLZXJ6yJ76oR+sGzyrLXyxo+huvNSJ/59CeGx4Cwbav2AhNZzZlBP4j1PJv5eRLpCmx+jnuNg
Ho6g+X7rlEKxhmbCYJ0p7G0ls13ualjKm+sIYY47pRrdFeMmxiQNCy4jZGYnTotKWoQfIxQBq6e3
Cat7B0xGPwHrMe4LjAF4FA47AISeO3afYV4/LKWVjuBkHfrdgXws3p4OdXhJ1gGWBCmt44j5PwcF
oMUniVy3DRzih7kOC4CJ5EGw4OPz359g6JwbPsM5LEI7PBUKcRBklMIhu6VSO4WemR6z7uofDcFg
TL5TIvWHhl5g8s9BfnEguY4ifS9ncjK+RlI0mvbgjN0tuZZBgD0JI+nAJw6uBjsbdGFyOgilXc1+
PLFnu2kwV6RNBVFMrgw/Joy9Kg75sOfSuti6eWkFDW0HgHR8MGbwCEnvfIc0sVH3YilC4YDuwYZ6
wkexjxBKtM2WFNSdoom03C/NLOE9sbnUrsz0CLDc5rJ8iodpP3wWhr2zMQBhwz1Y0uWlTqZ9Y4GJ
tOtXsv1W7cy25nkUe5eeJDOrU6gX0DhIga3v49F5iafiXBEQai7vD1xk0zkq59mnrBz1+WIvTpll
p8PHw2G+xdYk19qL5gxe6vwOix2JdSn5gD3bCisEwhBn33GXPxo8/BruBj54lOoHIaCkoI0OQdwk
U0P6wYyGujvqLQKtVvuEqXoHUKnVwgeN9CrLHI56h4YGDKbeR/veRFTbp7dtau11ltEBslUMIOeC
OaVVoMpl6x3z+hBsEmqP4QCASJHaaErsYFiCTLLkKoIQ87usY2ZIGhUWJPZc8BGOOpeA8R0MC15i
ZdCaW5q/SeInPISOYe/JyzyYeFRsP3x0B3fX9NVtX346NZOskI8+7UEFb4c4Wsn8K6CiNdprW1YX
4M10o93GamCi6PqKQJlLpse/+/lSM6gv5HfdPZGtA6+GqAdma522k2F5bM0WblyJRmFEILtESsMl
Tcp9Tl+SlMFXkFNZU/y42fwSzLd2Jr5VTW6Ws0ujGXXYsyII15Uolj8QaAAQ8u/mtAP37H/F0E+K
+jXPPiK2b9iTQ/SIhIJcQvikJyb0+zbI1jFpfbyPzG3xQEfl86DfA5cCsMq6BvWRDF7taWm4go31
oSXtrgP6I9CVBWm3UxF/t/5GyfdWUaNjfMTgAz0c72POqDNjHsocm50fV9FtMTP0JWwd5V5mtgy3
3xJC78zsTRb4SmP7RdiQNKfftf/d5GQq0Dj7LTnLH0k57ogs8SYhrlSpOosmONwH23pBqLWtC9b8
Lhpiyl7yNov6frbTq2Y9DI72rll36dhtWNyvgg5hjP2TkFkIqWaFu7Ksgvccmazs4o0oNWDCgLW1
YTVxSPnzj+SaH9ODGtHuAO2h3N5V5s8UarhOtYOFjS6TT0bxCLASip+GEtYHz8iyFrQjTCLkhcWh
pw+Fu4b6nMhB1vM9ThC3ul1sbpaubwwOsxDtcprlW2eCR9fE76GERp8N1yyI18pGWMQCQiu3/sBK
YcJeZz00Obebc2ek6n7xLeUVklR27iNICFE0WxVVezAwx/HbLwFVdoA3orEhMBTEgqo9gYxuxTIS
7oy5Rcp1SALBqG/4jABl0OvhRa7dBGUhiHKIgvu4PwvzUD+xaCGhR0/3/T1fqT+L03g74gq2yc1L
7xGCIz/VKsU45tkPL3EPCO9LMHELtsxsB/cx7C/zvBuSG3Lr6BXsN7dYYFyvBcK8rmbvSbi3VnPS
HaEXkv3MjOVHju7WZL9uQvBvuLEc8od0Qu9BLPcNz9YljJZlvftg5QykxuSG7eVUx6fKdHfg905O
wzxJfSEH4OFBf+9SHhAz19cMJRvrns8U9TEh3XO4I12AAU1zMfufXBOoNs4mdxpMLHoP4ynUQ6I5
6wuRCm3QnGwu9GrEKjuspXZpw3I7ttqtc4rbJwuIRyKfAuaaU2Yf0Orb2RHgIsnDOqujU83KMWMl
6ty2/O1jPX4KI9N2KpTNpRjfsgDOmUb6FTKJ3NNAlVld7a7aIT71Uy2PUdjFvD90KTlyPOhdVO02
goQpVRuBgqWfpvY54CvBW8t4HjLURHY0oyE4Qeg4kjiTe33IH20X7bCoIm9O6vwyB424R1Xn+XMN
ewPLzUbFpbsJEh1SoumYrGSZjzQ6tKsEl7jnIClAv7LW3HzjNii4s1Th94eNNQHeehLlDs9rCwCc
E6FxbEmue3DbWeDHRihtHNmaGXlhUJHZbiys2ew38cvztlEH2DrR1g+NH3ZC712Xx+ccKjUHfnAU
4NFvfEiKLO9cukaA66gbjhGAr1MLPg2JeFmeQ01l5FA0KWsd2lzD74MXZfawAOES7f74YWODHIvc
EmXo8rN4A/Z6PBlXshuyR3TtFpV9g3jmMy7QAuh9PF1AP1mnpDXRRGs5nx/FHEwtkR12m98n9CkH
fDHCOYZ6Sdp5Ao2rbed4S7gYYmWr0L25nZ1dMblMMHJHnRgBf0XmBD3OcN50UhoorwZnIwyhnZoy
BIJIBtO6Io0Cvpgew0Kp1AfJtOLUslo6uUX3kwPK3DadyLxOjxGPzgMuT2hNuL/ckaAmuggSLpv9
MLHLG91e7V07u3PHqeIvVTBKncDf9gokf1ehSJGoG90FCtD3ZYXqtk5OVhOXOB1Km8mLoR3TrtP4
Bvv72hiLbdb0XhQCeAyX2ZxwQKum7SSPQZpb+xocXZJp1snGuzB1kJMLQhozZLI8hs1dlYckYnX4
J6lHQc9EwwXosHNsa6bfvhgjag9p7rIwiG7C6FYNs34qumfyvMobEIyyi1DNGEaHv5U5mZ4Dxbb1
iLmDPyN966rqkAd7aHK4gTAbbc28eXOjHrwqF64Vg400g6heOxYPtmAXeTd397xw6iTq9RhF9WHm
AYbQCVFfOgyeUT2laa7OSvzAN+EQK8pXZOYzChjtrgG+SQkYsNnrpLOfba4hzEHnGdPOrG0T3f8c
RQkHs6WXDMvhGJoJR3lZvEVIrc615hOeXGeHwCq+h4mJPHptiEF+dGpG7WjZmPwsvyo2sTQ3OezV
Da0qYzUtTXZt1h+52h5aiDiaDzMjFKzOwj4JTyz2YN6AwXEN/7mbCtycSUdfS0zNqusmF1UU4bkd
kYwaFXtButWsYNvjemMTr1BhZT6VwYgQAlzfOCeLrBCqQVinhxCPDLav4YxPGsMTPUN1qFPmYGa+
jNsjzIaDjbEjdQUWETbxUzHOK7BOQkw+1pdLwK5yb0vwO5n92i4Ub2exMJpz9ai0akHp9MZurJon
x8DMFmflBbofa4NiJONV5uaNyp8a6NiH3kK4yYBxV6SM1wrwi1UBRi8wz2knpn2pmCAZPaRYOPDk
JnCLknDBWZWZ7F81AKlLThcHLJCIEcApNNMtuzdwqFM4MrXTkYFGaMkrVJm+6dcvFgUNyXbKGxYj
bNTR7CUkiDLeYXUbjMWtTBcRDEeyIPx1aw+yu/Rh01+QFX+adZwcZtAcQS7PWQ3HJeunCCsVKq+I
K8tJ72YehhU6LUKZicnbNBFcQbdwPpXkRE9CfekcA0qljDCdzIZWDXyIlay1nA7pY91lz2Db2Gxi
m6/Cdtw6csB/b4eEd2jDiwxjC2Z7IrZu91hGoro1wujbTMxoJ/CWomrVbK/p1BK+y6BCFEAAusje
TxhXnhLMhyTbzp7UCtymkXV1NZZoxjKyaN3nqKmtjTS7ryrt2Uf3gjCdPeLXbG0kuvIE0rE8w78P
qizajqR+UDu5fHyzTtuIVPsisYFxgcRLCKwiQlmPIKWZBEBYHyLbZDi/ZddiFwIyfvBJHXMY9a3i
owaU64ZBuld3LHDcHMih2conM7RwZbjDuFJi/NIjA2JclFuoufOnmSYsZVAL1Yj3Kg/qnTaf9Yx2
bSiR6kFpwoVN7o/RudjwyTn7k2mfd9WpDMd3p7FTTOO0J7WBfDVbzKFzMXwNXVCc2TUX51j/GYPR
Ofr6aO3K2b7TxyQ52hYoW62LbzRiFQsSCDYT8PBVNMPy7VnAURnj4iYN8AAN8jQx9LqpECP4qEP8
RjyEjL4PbpusaxJtdyWgnpX5gXnJWS3PeOUPX4mmf2qFfjQC8MJOY5WHmR11glYoSNQD0g+VwCcP
bcxAljZdEZWZ9271NgVyzxzPxPwJ8y0Y6dm6ULdWsaw3OLEGqI+1v6kW83owcjV12U43WgvYnTjy
nomNK/LUc5izt1Vx65cVqnUulw3Zz8wT6F3CrCPmCh5zNCALhnpm0gjU/TG0YF9kiNbseHa3hG3D
hjc1HOWAY4wkKchJGJt1lAyr0CqOy0N+OyuwXRqDLVRpDe6/a0Vi7l5D0WaXwP2LhMM31W5Qg746
dsloOXXXc1CmZ0aR/dpwL5Gr0lOl+ywkp6rCsEC6Ry1gJWgv1mges7xwsFvZ3AVBuwPTTCugdRt3
GnyQc1lJV1s7GEQ6KJu2pA0v0Da5tmgPqYtWsH1rS9s8mwU5NQ2KNd8ubytHxriVKcy4nwqPBVTG
PD4INqlWasfMj16V3uP0TTk5I22xixUSPh6rnHps38K2/UmVTQWdmwCB82YvJioLDQfSBuR6IsGR
NW5zzAJU2nrQRBuXft/Mw3ArDOu7DOyXuJYbfjpcc+Y7O1+gekszHRcn61lcpK9p7QynuXWuCPAU
9jV4o6TmglhXfJa63sKHiALQrfjvLevLySm5PHEymr6yVlUygquAxoFPBbc8acb0f2H1xUDpnjxw
AEpjoPZdhnUt0UoT5oJdMlPE4RpCIP2cYG8tnpo6QyIZJsNd35XtLkzkIxme6pwTqQDiBiEsvGzB
SIgd4x26/DNoa+PJD9i8DgoActeYHzCp9EPR4C4f58A9z4sMe6B5UL3cp6VvnBQqnZi/46ZEebIm
IjEgrmVq94TBMwZIs2eghNm2gvmLIy24iAry45zMvDUlPF3ZfAhX+x3EPWUNBECrqGr0EMwh62rc
Vgb+jbhFFMncAsh05wDJj6AK0zM3vWqvbB0OOoFYWJjcYxgD4DciaF+0+6BnaR29KrMG+MqExNeO
WuBtxo1AE8KmtV1BjaGTtvUDLyHis5Y1uR1FQCIzK/Qs8nRhyvL0APvFAGhedOYnqyiNkgU/m231
9FJXpflUOzDZCgCrkdTizUT58zsRb6Eax1dG9xqpAp4okJ/VaV8d2xy1hCnlM6aAh4q68jIn0VHR
O9wCxr9l89NvKdWeUMuT5CbRYRUNX1E52dvZQg0AmBtonmU3fLQsdgDNuTeKm1lhp5jAr65tYen0
oqmBKlpjHuvPxhtM1fdxeunb0Tq3sd161O5lJb/yMRPnCRGDrlhfKhGcoUc0JwWRS7cq5NaFBfSD
xiAao7NN8qtSqXvShfbqj6j2aDKZJeqLIcF9mrpsGREO0BWn5MqYh8GmqG5sy4eLCC8O2Lp7LANx
6DX6FnTI3Uam3ERDYpzGsU0ubFrXlea/lpDV0eNsZguW3gCdatW7GjrnCLUcHDaXsGtvIhXvzp57
FO5R8DoMfnbjTvckEwboSJZgFJtJU0ZDHieu9My6xTmrhf0hclLPBImFzusGswAcH71/xQB/mKLU
2Db+9JULTe3s6NSTckX07r5qHWPVKYu1et79EK+CpyViytSj880tJDsEK6c0dOx1c1ndZDBX8U76
wzox6rfBMWkwCh/QWfAmnemJu3PX0IzvLcI1GdaARDNawt9kHiE+b+GXyh6D69CU2pnAXKJpkxHG
tXVI64kTC1GvcOaHP+Kds1F64BJtLvAJEG/LMB9gCZFPVC1BXiNigmuFwDc9ZJ2zaCOi17ALjIuN
wKnUQoBttT7t8a5BKDGG57LFlEksOlrMRefo6OPBiQHv5k427NlJfLWCgT4CETDVsW55CeYePWyu
bACBJgGK3A+80Xjws8Zub2y/2xoRXy7hA2ezk91u7lSM2tdFQhOX017LfB1bp8HCRFHz8SgTviaM
Xd7F21I+oHZHQYIGdpVUyQdCcTb0mkvEXOaSTJ48hDUyVYNDxgutlOiCWoAMHCEASrvudo6rvqSq
GWOGOfz2yr0hM9Mmvy7xqlHO3kh2vMc08xQYLdnxaPISt6ppAtICEYB7JzUNL/xh1DA5tC04mJlM
prFGUcgk1ov4PK+yfCFXJeEPKUewS2JESrMNs3fEjTsMzc5Gd1cZ5m05Ns8i0Ej3KcN7y0SbmAQm
C2c0u609Di8OpP0WDuwQsE+hCSLXQm9G7FbhsEUrjb03r2+aDv2KtJqDPls/NQQ3L5hxtTPY8QK3
78mypFUZx241upXc0M8g44xPw9TC3gmLW6CQPpCFXTIpTC54NnG6f5Ld5cIyLE48J8b23wSZBWT8
9MEm1K+6Zt+U2BOxznk1BiPPnlt0MdHRrLthO3BK7gvkZQ2Udi+YEFLCm2k9dMjjOp3d/b8VaSyB
6pizB+cg8hqXoqK0gVgrMOUW+lscqa2NWjqJXnPtWvoIU4qoIYBQPrq+Nez/O+T1nwp5VcY/Snl9
fm+jz/f8b2tCZ/8u6nX5bX9mveryl6kcwB+ucExuf4vY1j+zXpefMSnEXKmUZSPL/L9Rr6b+yxW2
SR1jW4xZOSz+x9+aP6Ne//gpIR1+vaPbhsNP/QtRr38Euf6XoFepK9eUtnIM3TJsS9h8cf816LUt
NRiuI7NUVyDV6u7ZmPrtO3FdK264Jt9P8HRH1NJkPO4vmC6ubnSRTN98oHIKD5KWlewuMFe4Fcu0
x7x6NspnxSE9PIn5NqzuupY8aqpxYjXGHQ77ybm3ik/HvmUwY/tXpT/894P6zzyohvmPntMV/Lv3
v0svXn79nw+oK39hUbJMV5i2o3Rlyf94QB3nF48GV6MuDWFazpLZ/VcYsXR+wTt0DCGBULrK0PlN
fz2h0vpFQvjyj+UQ5iD48/6FJ1TaS9bwfz6imlwiwR3ijf+fDOLAz31zbHE1JQFKoJUtSrR/kVZl
+9DB59pnI1BDhs9NBsTHWFSyyqLbj4xMb5+i1EmeHcZNsASbQv200Sif/SlLUOkkBiVqTggrdq2M
fZmb2T038cwfCyqIUcPrqJfh2yBr6zqFgTgXXVKfzTpzY2ISCTvamyarb3bIHQteowOTm9RyZqLK
oR/caGSHE4hY2rifRTq1+sqmO1aYpCPT9uY0LmlMHOlPeyNXVofVZYIx76TJgIBsHhnq1JrDONiG
X/8EdUGxdbCxzSAlYGbfWCQJeF3GZciYfmgFMqSK7Ynhps0+ymmIUIPlZ5L7CPmzgumoTBN7/SCJ
l5jmFu3SOCPWJTCh+BiS1L1U9cxqOkyHlojOmJ1r6yRA4u3MYDPUSsLmKj0rAIchpZopIjybFNeE
5Z4GUlYY7luTa813bljB2Yoln+vCcK+2nqZPfo8zTq8Gov1MYwGaMaxglK8W9czgRD36Yg26CcSm
lzYV6lilMYPaJrXia1rM1Vvejd01S8zxUQRulq0FmUzIM63qwwpL6wtETYctDDvj2nELmLwCOYAz
CUKVg36ISapX4EhcaVaXUUtNDzQfdBeTvFYcIEuKkllpELqCYrRWnVWrT2nFZrGe4nBe15ZRIB83
xN4k4XBPAAIoslnX2el17DfKRoPJpTs6FbBAoGP7Nl59lWl8k5oalvVc5TCbKHILjELAzCDCrNan
gOa0dLbW7kh6cTaa6ieZ6qxhOzYIAEaJ9A0ojlb70lJBMy1Quj+tA59lGTKdJeNWt2H998zlNAyU
pXhvU2kzYlEx848ynQYGyJl+dnPBYtO2FWviuS5ZpfulRYwplndM7KWtvc68LI+Ra2nzzmWkH6+Y
CzYkFOrBj1bPtpl5E9dWy74sBg3Y0NnIjYmvCR4I7+FNENvySnhZqa3qOsSjJIzlSe6GSpy1BSqa
qsi+RrJxwJIweWXkr1j4mTYMqEr6HbD/FlkuwZHgcCfcoV0hw+/M4LtbV3bQf9adPbwYjpv1XldE
ajPkU8j61m37377RjZPnFjoexYxfbJG5WSjW7qJo3wciEsDA6xPoHl9p9E+T79eXiuw+yiNgk4r+
v5TJTrO78bPT7PRgAfWiH2m19M5JZxhVeUIENLRbC+lS6Qev0lDFZZY6iTCgQvfakCHaY3BgbuTY
BOfSyiwF5XbQSEQ2gm7v5oNx6HtElqZeDzS0RqC/tU5ctOshmyO5KYXCdJ5XAgh2LtkYJiPuubTs
2DkLeyGihPQcqPshJhdTB7Vf7/FCBD07ZaMw5F2bxtPZtyqZrtO84PLuSLO+unbLppyC2Dw5GdaA
rW5k6ibWMstd56DotxWeibswbhlVO4LxvostE41x1WX3FolSu2C2+GKQNW1diD0HXetZ7MW5swz6
DftWODDGJlMif9JdZl6YsKdr0cgnGZxbp/F/F8pvnkomnx+0/uTUse/Ud70/Dt//X6743Xdx+559
N//rf36O//5ZlBMhNmH7v//+h82fPw6+C++9ff+7H2z+uHbvu+96un43Xcpv5Q/661f+sz/5t+9/
5vKWpvuPbu/n7/x7BvPz/ncl5vJ7/rzBNeX+IvvLtskjl0IJ29H/4wrXbOMXHxtDUGcqlHaWosL7
6w7X1S9b58x0+ShL+kSLmvWvO1z8siyMQkII4Ia6TTFq/0uX+FJG/ucdTnlLdcmzK0zn/1B2HsuN
a0mYfpWJWQ9i4M1iNjKkKMpSJUNtEKQgwXuPp58vUX07bldPdMcsSlKRIAEc5Emf/+/amGHjDzeT
rF4/Qou50CgD4J/p7Eu9yR/yrnzIQYd/7AGaeiSmPRTquVNt496XBpoo9ZnlTazxyar95zBN3LuG
DjG1Y6Y2nu2NnfrZL90HZhROcNqUwijwvKx8NAZrOjj9/UhW8W/L/vT7gv9H0edPkKt17f/5n3jk
/3IbrmdbKCpDfumkv3F6/u4tE2P5deTCY2EkPRC2ij9fp2A10DNIA1gSOUTRSztf/OeT6nhm/3JW
HDPTwpJKBGFbaOZ/Paurda3NQPEM548ZP0ww3t/MtEJf+LZOu2mV64/pDLSOHed3zGP1kAobH03V
98+Mst96wEfA8Rp9103sQ0CRuK+RThueO8IxDgLvc2nOLpoM/HEu4zJpgSuegHT6z/dANPHvN0Ek
Y6HicQpVS/tDAuqQphAzqscrGxpK4Ghw+YBJlB91PTZQjQ3MPsWmfmtCfHjh2U0Pd3pxV9pefq94
S34PZ1NyF1ZfNiCCD+QwIu1i0Jpv8HSp6VMQYe48zqklk0Be6DjZWKPk2uRHwnwi/h6IGYMzTA8A
cpHSLefyHE3faO0kUAofsuPBWDbeSJmoAKD7bv3R5cbdqNIgFEdE+gUE229KAo5lOOs1Ob80WCC5
BJGMDAmjRhUt3Pr1fKG44C5J2fbgZMaFthz6pRy+hhSygwRxfyycPtojO49h0xsnMLBOdE/T2d0A
dgMzFMQm9LmpEzCXcW+R3OtG/6FOFTpMoizc2HZDn2rhfLidF19BocwULYAwAMhBs7AA4vEQquRA
oWfGD/J7dL1Li2ZIHf1C1TEjtCwYe5cBKXBJFvrcqay99IN7KGSmtLcg16xqEyaFVsubu2Iu0vcx
qm6IAq4gEWKiXAEWYM1wrj/wGzrKkQNd63nVgl3ED4v+ThgVUw6MUvlp1cZDWkOp6kzAXpPF2Bs9
PcmOlPDXH/Gg/uOv9b+0wBwsN563YHDkd5BeZndVWzbUgVySczEQkIu9w8ZoCG+mP2sdyGFGN5U7
aFOWl9qs9lk8fHf9Xay26a8MDF6F9lqEYQEFlPSu3tnjW80MNKl7iiPMIraPLT1hcAMAJJNm/kua
1d19EtOYQR1VGZwR3rM2edAdhqKHG3NqnaM/0ppYTs17GpXZbTiUF1P9SplXOWQGTWSJZRXfcB3A
7/c97//zbjJQ539qBM/WbBDdNMtyLJX0wN/10AwCXKaopK66SqGvXem3o18Yx5aElmFm8MaV2RGq
gRAGGmcDizAZMzqhNk6U0AJR+jfEAT5Aqowz0KwLqQuDqzQ++d5dpmtMlZeUxTTywVc6uLr0SLbj
bU3J6SLvx+WZsVrnMnLN/ODLKHyZNI9llGq7fI6n/6I1/l3zafRhGrZpGCQ6CDP/UBoNOZK0Vlas
t8G7hhnevl1/1P288fxmpHjbhU9gA5Pfps5+yMHgOMCC0LhHdXKpH9pWee/EnUM9B7YNo5gYI+hq
htcMPG06mJqrSDduGgcsupkB2su4MY3/YjO0P42GpwHxie5TNdoBLNv6w2i0cGnUkemlV6AGR7tl
iaFNspb8BuDB5ILA89uI6DPvm+yjgdKI4TS6GAayh2PRKkCR+3AyUrvfKICSgHBktnckN+vr/yxR
/2ZiuEbd02zbZbIIR+CPhbabCZQgzSYpCiQTMPBVRAMfWvM/n0XE8u9egKyEgfIxAWYxMQV/nKVN
uolkFGdhmvGjdvqY7mwm5lBKJjet+/l28UqcoP/9lyf29O8m2/xj+fGI2CcqE8OEh55l2rKXvk4H
Kh0YeO1/2ZCMwQMPNMPgxtltEUbhY8Loa+eoD/70SIuTfdt3TXo5ZpFyPVrGWTdng7mlZXwLyWmF
S/bmtUN/oDC8dY18fNMSpbn1YEa8oOXd37fM2EKATqW7p/tYnSL4hiYzfuwqDwRGL70Z60HdrqRI
WKiPhFIoccLSboG1VW9iNVzujHbub5c0+2Ef3Y40Az1YavSS0yy9W/9nO4xJ9GP+qGg+xT6qsB1V
7+dhKX/958XS/lAsLJZjaiaUey4bz3X1P3IuSDBYPQ1EUJ10fhZRbN6PAlFKZHxRJNSCQBMDOyxi
QiZ3lGHXWBr6k6bu///rwM9it9CnRwbJJPH094dWOAvUZiUcnTTGAHTFjG3lNY+hydSLwv4ZJtV6
VnXvvVvMR3NxqsdyjMar/3IRIo5/E1ebwNfG5WJJLI3cqI2//feLGLpkAhe3yq9Up54uwYmsmGKO
Y9qtClKbS9GCSpADRFYx3dmOzQEsvvTaUi2cDT0vQHaj7XIAN8AahmZLlnf4nZP/HWT8P0Qbx/P/
dYUOpW6SdPj9f6bIPKeZ6slI86siaSAxxTjNWpqoQLPQg55qv0Ccix6BEC82mIblui7c8X79YRT5
dO8sNpNvqVttSUB19+MbkKDmdszjaDuaSXc9ZDRb5d6s3CrZsNyMOS12IIg8Aa23bPK0nW/LjEbE
nILLZdv7n5ZvwTVuleaLze0TB8YfOoP/fa/WtBpl2YaWAXNb1HV03Y0AN8PMMN+USccEqlq5r16r
0drvuNFj6Nhw5blNu3EdENloxWwBKaE7f/bB8MtbULuYMHiYmYnbTiNldtTGstUZwU7riY0+js5N
PjBhAURRdh+1dERn4JaEDGxpGj8gB97EhOBVSW8nnkV9a2pafQ1Ui35TmjptyYwx6gNY3a1tPIVM
nlaXfirtisTzt1OT3o4N028gq3zGrpt8F75+WSbLw1h3Ixg8AznIQqftF2kNyS1uwNodoQIFojBS
j+RgnP36w7TtTZ4l3q2d4deDpjRfWzGTcIs5/wp7SEFB/Wq2aao/ucALF4z22WzPpyZs22vQxiTh
PoSbhREvYIJrKt6iFJZcN7a65dsXBqhsTOU8zPIDblx7F1Yd06dxD6VdrN2o8/gyFDpTiEVj3dph
f4BKFdxMc+6/ZgVHnS7AabagdHPSh9gJtVcoN+E0cAPGedonJ9P029RsaD/O4qe6hoU7KhLv0VLT
z9D3gPE1+vcpB/DjP29LXfb+H9vSs3RQRG2yNjq9vf+6Lbu2683C67KrkD11ymbr1zDToGMjj0UP
9ba6FOMVPTHuzvXGcOv5DhNMrp0+WglIEWDt/yTaa2QaO6cpltcQtQZgKmBCXk+pexjqtxCovU1X
F+dw6tqdMxUBbXXxf1Nx/34bmkaeXNV1UuvMW/5hl+qWNkpmH1Fx1iZtJsboB+ijkkrIpwGmuKlo
utyDSQVM2qwUu2ROdXCX4BQmsIBIAQ6NwrJoOv0v1+USmv+5wC7eimbY6D0dVC4pPv1d7+W9Gqmg
kQ2X9BueLT87QzyzsWeQ85f8e2bAHSqYi67uX6rJ+5WML3LIqJVnrwYZ3IauNNYDtU/OsUN9s/We
wQU8KxD3rf+8+Qf8x00OtIoJ+k2zBLTAnOhqO9tL9d0My49C83yvZQ9ZpQfuUsHKY9/LRxlc+VEY
5BjsAxm3j9wv4dAqz6ZibchkwihJBRQ6Kz9PzyBnB52rB3pTXhttsatq+0wP8cmZdAbojAvmnA/L
vPx0Zn6uQuPk6gDmLYHW64F8pVMtP1nk/yq8ndHlN1mh7OQCUy5W7tNR9ZPdL4GSR/slug4ruric
4VUOoTcnkN9lrJ7SrnpS0owSdnJOMrJ86YfGW7FCSl3eb/OXtlzeYbIJIhmBKcgq1tVLGMI1R2Ix
MKzsTKC3hy9z47q8207pGXzwL3ySAxTroG0z/J3M88ms1cCbo5eG4eE2AmNVxopjxzkmtg8Bg/Jo
enEgAa+fJWcUx66KB8Y0p5PcDX2OZ1OHDmkx7uTSw/YCcwPPPMFEHluBqyu3S6VAmFud6Q0J5DEt
bhgA3NL9LGr7vSjx+0z3T2O89c133KVX80OsKg8klwPXSILRBiBWrZ5kweXBuNXya6DbB+MRYIEC
3Rx/nIJyi/Mqh/hNdY7m7MXqGavgLW3RA3lu1EofDQfOOR5ONbNOyouJRIiUrAIGZaAPuIqsrAif
ig6IixPo34GDgMGifrbB0AWk8Cou1CAqo8C05sDxZQKb9TOaKKgd63aiKchJizMU7z9DWZx7PT07
+qXqFMzmOsf16eVDEjSGHtR0y07q8iyrINIJOvriNe/K7N5lEYPOafw6zo80IQUQ8r0CAGPGSdCP
5Vl2iJbl50ILg0EzD7RZDNaPrK5ZjZ8lVCA1T2ugBd+A+GgADaxCGOxxOcmWnECZI5/7CBvIYWBU
tGErKu69rc3vci5n9qAktg+yMiKPo2LfwQhwKf8fEDS1+aor4+gvyrc8b5HJcYkOs0JRzJxIzFiX
PsUhOVyuM9bg+p3dQ1r8JFVzjorpFFn2Wdaopqe8XsyH2E7PmRcF8jvWpx/8uTNjxLVp3EfLh1UL
kn9XnOVf4fY/cGPe+8B2R+MU9Pn044fm2RzijQnqD9RwTBfaZ5FYY6r3U6zQUflbd2StfpK/wUru
rRbGZXhB2YZykfKybKR1UScfx5ubgO6BfER0tUq1/Y9dp/f6a16yXepjpBY0Ri5be2JnsBNUV91o
tiAxlsDGTSdZzF70GiMOReE8Z+oYtA5zQwKexgnLJAmGZtn5MNcotvstK6nQEUYjIf7YMeoQrRRR
6Zb8bIh9DuG04W9Tpd8MdFCrRYQ869ENqQygfuSzBSrIWZiq80iGugkYDHoQgbpi1dZdjVzIA5Rz
y6OYcmtnmEx8P+M6fMjq0At4zpowaMsILw3WW/6OQBGWHaD1Y6CzbHl3l5XDpewRyMKCYuw+PZX5
VoUex1Yqc+sdC7ZCedZJa0KIBpRWfp5iwEHj4Vlep1Xrt8Z3M1Rds63pn9e+BoGFbeIbiBm2VQd4
hKg1Efc41G8VeGVWvZSy+6qx/zHq4mLJ3WfsY+DnypcJOdOozTsyvKHxqk/Z9zwOwHrY59mzHoTb
2EKhjOEU+OwTXbGOE1rbGYOSTWQhB53OfLba34BQ/dUNydGy9/2CsM5LMLlLoKJ6PNp+tKR7ABP6
6PnFeWm1fbpEu0ZXN0a0nOwiO7eKGhQ67+X1tUrzVsak3FCVTyK96w2IuaOv91FmE2VhijEM7umo
DkRDhuP4Y6CxLMYTbEauZE//Q0FqYqCmori3lgl2rhAYLZ4lG1S+xLN4BMTM8LP4l/FkXIsdirkT
OQAXN0iBnwVc6yCPhAbKZR6/oOBdTy6bQJYaztevBImeXurhJFclj2rp/aMYLn9m0i3znv/aLQCz
vNXOlcm4o4GZa+Nt2C3vmva0nlhslFx61DRvDlAF6ALZRaJONFri4sp6jpvqG+LmU77MN1Ydb2Wn
aH4NmQ5AzNyRvDfYDTpmOk1L90KLqmy03pte9f4k+1surUkHkq7qrYiJfMpdlkDOVtTgozAuK6q2
tpncGD/S+rehHI301OlXci2idM1+/Eyh1AEF98YT2wDgM/M6DAOxk9hhchu94R41fwtE3o88JBsm
bTp2G2ZuWMjlZxz5P0xbkIiGG+ZoLvVRe+qK+ojVwI2OD73rvGfZ49RkZw8RoQv3qHr2W6zeCjYL
NVCerF8zwa6OYAipN7mn0//7kTrmajJFCRjV4zxrn2rPoEfD6WZNPY35TYtXYvXAVA7ZmViCrF1x
zjotkMsy3EM8Ze9qjDLmJT+Obt0+2tYIr9hV4QO/0GnqNavsOZQn5jAePszmtTtHH3r1IH5KZ7l3
4DPTJoaZDKuz6JC+cI+EVDuln7bydHzErpqV5yxiphT7M7OjlWrZ5RUwOFp+K7pGhB53PDA7sI+6
/gacfmrGOiYYD8x3jpOl8Zz6XVfB4o3eFFspNssoIJ4CzKvHLRGXcd1BnfozTP6T7jPXL07NMBtP
Vg1/a0GSkX7Gb0DoAhpM4Kdo9mJsxPLJN1r+51jor1PRfcqXJ0NJiEv/OrYbGiV6PpllqtOeae52
J05R7ZXfs8W+VtytahrbirtI8yUQJ0Fx/Ccohy7ceQbgpLoRyZNNJhtHI7gCLIu2qUfZXHrHGExZ
3lk0k+fOOUSjrN+ABMqaidw6F2mxzcrmNRZDI3tBjhjwPgzX3g+9dyXXIUeOkNpHSvgoEp/JWKkD
ZhXHg51zkhWW+2wTygFl/dhGmDQ/O8IBKJZNlH9r99/Ol5upp9UVSXLrNc7fxSmTjSuPs5lpcwX4
nnuVRRrV3+ctivaqNJ3rOJzIVCWBrIX8lmtSFqD0mbGQcxuGFsBT8FX6e711gM77x9qCwvKSlTDe
OMtPW0QHsjM0TyzBKg16SgyzrL5Nw/fOvc92vaTvl+r3cC+3rptxIM/N15hULuZ7eTxpqwZ925+6
DQ0LTFHTkcLFZs4A/r/JpMu0LtiqN0urvSdtRVC5/DBVEYAQ9ZmUFgSOy+O6fassCrRc+2UKtzdR
hBhaUQGiNTLG71RgfOKTCzCBrt2Lte2j6pyUYFUA33Gkc/12QIH0IYKByTXj5Zdj46OGGIO8gmvO
eexM5SuL/aMBN4xaP7nwV8vuXcbsnLNFLShQuiy6k78l1piU5S3O932iBonJZhZFwWRjmSlgzy4/
4v2qPuADBi0SnElU19Tifou5MvUTvHA3aTkA+YH3xPDecVrwWtVi4+nhXW4W33HSfo14f4xj3WhD
u2tm/6tQUQl9pDyrLuX3MDnXdvNVxMl5AEGvm8JnBnFOzMn8+Na4l5rTFMWHpAFnHRKtYIbZzjbb
XxSB2IbQHval+5h57m0LF1CqTQFfZJfJe+EA2QO2kzOoATV+qv24fEP4UoKtCprjUU5g8Xgdi5aQ
qT2gEYNWvnNph52Sljd/HeSZ8yscwBdyhXKl60G281aY1Zs9IneiDyA6DjwOcuP0l7xo4iHSLnTu
oI3y5qBurGMf4xBAEjaMChg54Cfo6GlCndyPSAnQPeKOJy01z3L34QTGpms+yzXUWf4d489a843q
w1PHR8oU70kV6jiLyn74VubWsavc/QwIeMluAq5/H8Iq7sOQNy7FK30+TNt7h4b7Nc0paLrpZyw3
0N99yIXL8uRtCisS9E2Lpu9lzYBLCWTNYogPFkO9C9PlbqJ4l9XTj7xf9POO8vhGvqCc+DCdGKdq
rL999w2203f5UjnOHfqfujgk5MQaJbkrQyRlsf2vAV1b1efMd5+ZOg7CmECPUEKJn/nGu0qlJkkx
0OmZntOGgxmF9w24OQl60YAXeC6VK+ooPx6BDw7IRVnXLzRwn9rX0Y++APw5lyYjgYxn+q66tTFG
Wo5nVaew5lyvNsmE/kzs9jQ1b6V5VHIw4YrqORtxIJDyCJ9tyvIgNm5rw/9YOuesiJc0qq+xD2M6
fzvM107Np+xficnFqRpBv1xAA+kzK4Ai9ZlKxoW8N3vO2+J+KTTF+0l96MW2irUsNf8T+rw+/AT9
Ls0C0Q9MGdx0GkS8l2VvrSZW7Gh9EelNMOMi2nMSJKlLRuJCtqzs7iHVAl1t37LwrsMxjNNk2y71
dt2Vpr63bf9VXhcLO+gf4iCIc2Cr6mdjXE9EtxoKS+kIaCBKpv52Lwuop3NgGPmeZntgE9wvw7c/
lr1Ooe7CiXEu8YbltxyaAKFrXHlV/jAP8TklyPrrHYhq3zT1kDntZ+awo6dfkHAf2nLGXZwOLQw4
nd9+lu1yqvCh68R9Mentb0osglWc247Yl3OYc7YNgUdlYlPTis82jANNSc8hgFSwHRGz3ahteZIr
yoanOZzfaSILMo6Qe6hjbK9TH7K8PifdEAD8VPCWzSFLZJ/HV7K3z+O3TfIsVAilGSV1be8D9IkS
b4F1klflSuZ0T3XqbYmUK3De7uTEMEuvF+hBTh+1IFvm46ldjCAvu0cNTLo6mYMmUb4MwodEG2+m
Kt0yt/kFdNxej9yrcATIlYuRBWkH7bbt+2u5DXUuzq7bszvv5P6XLn4WTQ5LM6PC2A1Hx2RD4wBJ
c+Y2d5KcEH9eMhCZC8mcmTyJ2GlEE0AP/aDR/SI7rR6gaH5TgQhyBGtrHD5FxftT9qPdifDNfRzY
kxWAWggERfIgQiE+JoWoL+tG752j2LVqGE89U8fsbWYpIBaumMfCGcLrjHIMejscGiCok2k8yeEi
pnYR7jzygZJLEWPE+Man2W0k/2UNEF+KBTKs18hf3ga+Ah7bs1o5xxR8XhOvlGQPkQNPjLtxCtq9
STbK7pU7lnSNqeS3ALFvxWbK62sOCyPl4RClD9bAIBUe04AvJO6JBOGSJsyb5M7G08Qm3s1gBRr6
aY2H/+m4hioAWan3oi/qSU5dFfbRzm9DOIyNCg+iXE7tUN1RO7ty0ihQidR8IrbYRmKAV2mGT9qd
jksHpAUYIvJkhxlxHzCGJkMePHnPwgQVWLG0fVKVKRitiEQu00k5DZHAiwEJ9lOWQsltP4bWfJpM
9rfIfUIagw7eodVOUw+EYZHTijIHGS9PstMwxkZeXetzeydS6oNt0KnFo0in7GbZDXC9Yzh/iWoQ
IewS6IVTe5U4e9Ze0+okR1ophJJ8s+65+CkXMxFmSjovh02LjlkDBlnwfX1v4zv6jolnMKjI/on2
L+3keWToCELkHwYez/PS/8jrFfBkoR29iBVghlZjMkc+EgPS6mAl6M85y/+jnhCc3yo8kF5nPtiS
oQH88R0aIbcz1jstac21xulO9g/NNkFcG+dG96+BSN3X2nyiHBHQyuX61YdswYqtWE6otuEeFs0P
otaPqqS3cmaWroMuPg7ipTgb5RAUVbaZrWgfxdG7npyVTg3ACCGZqnyJ0tBq5QtcjEM0/9DheNFM
NphdcaA6xqoOFAB5bS/eiYqoIi2QTSH7ODedTbX4Nxg1WXAI7tfnBHHQjzxXX9G/IDKFFWFMj3K6
MZoDjeuWNTfMR8TyXWREjlWVG4alPuTBpMkEtxK9Pe1nwpOXtdDTa1NrhZHox+K8RRi+9N9WfNQG
5Wvq9mb6BZDs02B5R7kT+ti+dRILYfxTRN4vsQ9DPK9fpEX9zdimG6+an7QakGnWaDLaz1VmauVu
pgArd+bPRiC6X+vyp6rtLuOhODLf7KARxM1c1YjWserppWq5X6BGn9fTzDU0jGSdSQjyLfKtOLNP
sIFdgmqEZmBRAH40DO/FJZW3MJStQgzTkvYUv0P8GL923vtkK/+lVSSgLBDQMbSLh3pbwVOrg2Mn
GjjnsUctmpfVCQ13OwHOJKpQrgypIwfWPik9NFre+CNhrrYUUEG0u1Xlzg5BvVm8O85qgSWtUVc4
52nzabFNiS4lJMDD+oIP4b5PmO+XqHEN7nC56HaLKyVI/Ii+wSgAEeCbQidnbF8YfcEWTz9hNgSu
2mxdDXZtQN9pzg9qLjvDh5ZsepbOt8xNbyW/s6YqJYsJiPacqe9zo53o7ap9C3vEnSLzC6rTgbRN
oYhh2tGWMlV1y/C60X6lmOKGpyi5K3ja98NkXXZYt9JKAX5y7xzkmFj7CIRIaapklrkw5KTnEZFi
vK/BpBwcdz2TJKEqNMIUf7ZGdfSN0z+zqA5eX1zGV4Ak3q1rwYThdzor+16zLls84iHRTxL82RWg
rZV1IwuYqNpaT6BPHF2MDcETNtzuwiEF1FTTpoHOwKp3EqDN9u9ADYSoW3CzNl7NOKkE2zjVLYgm
Tmfs7cpbn8v6OqXmytOfJepnzPUsv6mpQfjmXPdu/SmZAb5azrD0wOIyEjtVYM0RcEz45YBgTml7
lgcqeWAbxnKnnDa5RDJ0wXx5xPbJCPAn3ALjcp0QhviojIIMImAQeLpGq+Hsc42dvk1KH0KKfxRA
EnVmaNa+kEy169vf+MffauEcfBDzZxIFkWjUojYC+rtejBywTvxvD99cwlIlTp+ACr601dcuNj9y
kDhHdAOx1Zc7gFfivhl4+8C1rp8IjZhac30Yi/o7RXxo/r71QWhk2CWYAHIx2+lBnj5dh8HgeQcv
fMHZk3IVXhEiAG7OebLo+nDeQ3ZSNg0PvkaqEs0B5eQRfy0yWziKZwCrfh+NfF3Dn7qPJtwkjOFU
48EZ0IODfnEF1tF04fveMSvy64aZ8qn3H9g2INzhveMNinhBtXcqqpjusfk+xR+Ta8hk2zIwbLYf
Rs7bOPp2z7hF8WEMyVs+gz+e2k9+CUJ86H+r7DCF9SKs2zK8dkuv+ivoABZBmmR1AFujixIwCnm0
vfcismkCDFtoGuVk0kMSajn6r0bD8wLoJs2WeylSNbUOvjfBCAnHXG82hm0DrxAGhcmQ82Jet7OJ
8HVfkiZkdOa4NDvJtYgXsrT+1taVrYAX9Yg9YNN8oWRVJNsipQuFqZVyAnqFtLfUVyQdOkXFvTGw
CcB6tZzlUTIjM8kIejdkZFSnGUi7F1VhA5BfGTGD7mgIrIXfm1v6TXct1ka0hhwjKoiS/JXiQg9X
AaKREmIiT8P4qrcRrZrLSeQ8Aa2pGowrxXCv0z68lQQIIBWnsfPOFiFqo8EISyZGrhlI0PNELWTp
zWvZcaH+O7eWw63jhfrO8pUvWVD5jhi8f4+cNEGyJNqt3tl4hrVjzPV1VRZSb9GbfZWaHyLP/1R6
U+U/xCHjA8CeKo5yQ6fDb5VjYzw8TFA+LgRBO8nWA+qu6i2c53gGaET5DbHVOzRCUgSqPQimu32c
6OQ5CCDM/kdjk41K+u0+eEzgd7l9I/vJxgT9zviZ095Ol01lnbOSnCfXLbeiq3RTGe8xcanklESN
ufDSOI6ygVwVLnaqAfikEkpKxMmo2C7t3I0Ecmll/U6PznFxW/szmpoM+BLf2GRcxAW1e7Dg2mkv
f4t/vOaYbJ0OhuZ3iU9vyyM4vPQ8TtlhYrhM1J9cWSeJDNsr6Xed7hbiZLkNsTNpvvMgi5Ra4lre
QKkw97vmN3PcNAstBJwZnzVuOuA4Bx0yUTE/jG6sBzEW84h0MnTJQWadrtW0VetHnrXNTUIEsAWR
OscGV57HQKt1ULXxGbAaIGYSEMvtxyUHtx0DV2Lg5P1sLE/zjVgYXQlP6aM8zVURoUrWgscU7ocR
3AfcKHmPPgfwkUlmevZj71e72hm36+s8WHnOIi8iN4V7rQzpL8V8T5LhE636/U9Jks3hCVJuf9Rz
e++F/pWUd+RTbqGd5A4GYIwiA18+Pc8hxGY4dMCFWLfr3foPnVeB2Fh/xyMlITk79LcPbkTXEIGR
0qE3bfUwZMoveW8etRME7WpWn+uFlbNkdbQi5oP4nm36JCf1CxCAq+5elsTCQledsX7Q8WlaaYsr
F7gOrtELSRdzL/RIrncZt/aGAYpV6N3q2kmsT8WcTwCTrxUicQmGcDd5zl4DTHndB1yR7Am5KlH2
hUN2oR2fDSgr3Ni8HjgZsdzeNrlUffSORVzdQsQEkMZvb2UCDtdSigcHrz5moOVC3BpZ2wX4B1om
D5lkk8B9GdLfD4OH7V3VevUlj92qf8ujCh3v1LcHkc3VzA1t9eFp75IfF+0h+pGWhYNPDle0oGTw
V2mXZPA89u8J/C9Ec1O/JdX7KapVtK0EePLb7w3QYJVdlsS3Kqlfye2u+XevgK1QV8EL+xDzKFtW
vnHaMHsMd5Jz6Wgp3V3lWXoigNT/aaEoSsN51wzxdv1mTD2tag//LLNT336S+qjURcGPWssp9GOx
eICMmqAYMW31ircuG1zCSL0sNkNLdCHFV3lhbfvIX30/fVvzxC0JK6YcSbsXG/GTjaQ+Zpi/3jSA
ffY2nYXLd2Vi/VbPOouuFTm6sNGCWGZcPNWc7x2/oQZNBZwwxJFnWWCmM40CjTFfMzl5T3clZTxy
MZJXqJJh2yXZDoB/R6ePpDfwUpi3IkXRsg/KLH/xrE/xnwtCGkkBSLizWTRvP+NDpjqbtcdDqHCm
S6LpeplfWy99LZzfWk7CctDgLovcefI66gQKiksSyWsc3+5i3/rwmvZ7MKO7QS+uJbTHDQAbt9nP
JkDh4oGClEIy5Jc6Dg9NCqC1cz9+l+30Fk/Twa+5C4M6K30sbqTB6WRsmHa8KbCeBTXmUDUDpSeN
ziwjYGT3UsHP6vrYaPZZbw6waL6LNRI3rencO+bXIHU6gL3zJh6+VGTACn3QfOBNfdIvGC9fcsjG
1dCR6BZ7wEvRhAs4IZjjtHZrANS3yyBUyUAEFk9xVSXSrpGibmnOB0z+eSDME3dRcEdMcEz1DLpM
pFmqArJA4ku4OUCP+ZcUBmezf/ehLBJBinZmqb/Fo7avcjauYh6jmuCFc7FaobW8i9SMeviej78L
ivIFXe/Ch9dcSzEnjMZPaxqOJmyc3KF0DUj3gFhw+TczY99V3UsL7AUIE7diwYEhC7DoQQtmr1u+
iSsuh8oekucb5t6TFltroshQ47dp1i6asDyA0nKC30bWUbx1iZaWPiQL8CrFGjdCPsXu06OJGWue
ge7+WnuHRD1YHihzefoEdOVen4mRsUkhqiRO1HtGw7QLUdyLqq5vLC6UFf63fE72t5qSaK66TZ9o
VwloSvKaeH+rypkmMhmAc+IPyXfK1ygOnyn8Z41zlon20tfvEoXp0EKLyVSjjZ0VH6smMTLUvPQ2
LVpypSbTg5jYv87r+IKiw2ALSJhcynovclOarjzpzKGKI7++KGIzx/lD6VVXDrpRVkHCI9sHjC1W
HmXNRQJlkZfkUzPMVylMS0+ElMbCtHpt/ZfeuYpi5+zn7vF3dY8clxSNGHUkNw+TpvNl19becbNV
ptaKPQ00UmotgW8bm/pm9RpE/MUJth5rxtQ1/U0qXNKgJE5oVnUfw4cET0QAn4Rl60NvMlLO6eVk
NE+6xR6UlaxkaRhioyd6eJD1k2h2XS8zSb+ibVdYmyT2blbzIWHWbKqnPN/JzcteGqiWAAtzO4P3
OlfJeaQPf+j6BzECYgza8k1Xu4NZ0BUjEZkNJAQI66uHydbRRfuKw00b2m1ea1sLp7vBfRZ3VRZS
GlHsbPwc6VmlOir5QrDpSRw/KwVKGS/7KAn9VcXP7vzLiQ/a5i/z8pepkd9S4Z9S2HGa3dTOkGp2
X3VnnuU8fZGekruakpf8Ty6tbdNXEnDi14daTMqK3D1LGxfmxeJGV4bxoFNlEgmVavE0R/sedK1Q
52bEi4vr6h26K2kTy6TkIiZXRK6Js72f2dcS64wMj68ymafdm0DL/2O3rm0uIhP46aZRXnRR9iLB
pmwFcdSULDkR+UpMJH6tVEOlQGygeAawlqXIK2Xlyt2hf06LUx/lzp22FXQ8BqdwV9MB0LULqfJK
eWQ1gCACBrHfwt4Hw6BUPSQdLZUOjxGxeNURUqgB/+YXvPVivHSiu//L1Hlstw1sWfSLsBZymDJn
UqLyBMtBQk6FVMDX9y76db8eGCYpWaYIoOqGc89WC5fFXLg5o01vVJ+FVUt1ZWbNOM0zGDGALGMf
38CkbbUxfAidHCv/qzKywGmeGgUWQ8fRSv/YQMVqJP3uRikA8nZlg2dXn766xNRJkVG5sNW1xD2m
fnWsmL4o1KmbVq3I/8QAuACmtXN+ZFtqvZJhe83BYhrtv2Amzy0CensrNGOlri+1rirpVVm6coE/
Ab6R5vFRNOJDdUV7NqJxZdfuF9bj5A3/P4tKc39fRt5GFfmxDFpNQ35UJXPVj2DGf+XM8WGW5aEi
91BlRFXZVIVPVe0zOv0dZ0nndxpDlWxeW/uuKoZIaD8nd+ST9x6CsFGFVIX2FNT+Ui/a8+P6JOQK
IguWQHljUvR1xGdM7Uwqtiv14BB11SOxUx9Zh6HPouDeSa3xEb+pmE19YIF+HChzqYfqz2MVyHAn
0mPzSRBFZLn9koKpVEuEg2GlTYWIeQ2c2xHk+GSoj09b/dMyjf74XyoOVG/uIRKarSvgk150i8r9
sJP4paM72navD6Wfkso58y7Pk+0jxeRdJpxkVTSO7Oq1yNhf1I7fFPXnWOzVf1GoxUrtRx2B34dK
vtWZi8mhGNu7B/HXbPzLYxOVyzK+lcSKPt8eHoUp7iN00KRaLh7749WEXaLb5U4JHJQcQwWND7VG
2C7xg30yKxSzdncawuBN6arU96nN3cq/Ctm/P+oIvJRzNWd5fVTtm9Zql407XLBpVA4eiA+C5mpF
Ohg1lijT+df+wJgEp7rgLrv5R+mDcU34FabpHbuyhUH02gf6vsaVT70hJQCDM/DLgv7A6qb+k/+7
VZuqPqYSYQzcRxySl+rNuQEdDBJ3dRocFyd91hfCZXWnqDvG74uFKoSoDSHWnU/MIUPberfqgnW9
2amlRrVa1CahPuZk0A5yroEQI3hD8OfjVSxFvFEnV7eiQ2GFCH6L36ZlI+gN/qi/s8nahyJbg4T7
q9YkinQzXfCaysNoATri3lGbk/oRSkdoBtWliUfcaP+pzUbwLqNmovD8p4Ye6C/jIcOYUPsddPJX
Edh/x/k6NOW7+n3VCucquIX+oXYFpR6zOkB0Zc9ECrIsBC2tg5cAAg0VtcJ9ecnk67+V7j/n87Fj
hHxjhrGhO2Z4xWLvyQlXig21gagPHG9hPuMCoxjWpceGQ6cJa+3kqBZSdS2U3RqLlt/qDCkt8UPv
xhu0m2QBIxeSb3NSQjEVJKv2Gg2oJLA/VKtSLaK2GJ+y5IeCfteIF9WXU6X11DR+MZQKfPag+pmq
w2pTa7On5HdfOWvD9Pa5TKi+48haDV8snD+qg8EQ+maskbJSwVP9QRXcWWO3DP3srJrYVlh/qp/X
4X7oCUiS0nuvwjfV+IhCElGyEmOW6zGZjgFlxKgZfmyZf6QNLYWAFJD8Rr3vyGQJo6didDAzZn2T
j/EescejMYxlzi8EeL9r6LPk4wwpI7nwcf9n8kWJDFSfSP1d4U43xS6G+NZD6JAW5NgRMCDh9VfL
tV4MFyGl3paQ5AqxK6o2v1k2s+cVLYaPqdSfgAqNP7ErlmC1EC92De7y5eADYgM67VhjeZIMfR2D
0pMbJBfx3fYbT7nID78xNFg//nk7T2dAuOwsPa4hQZGFty6x3K1dYlhRYkx1YWQW/7UmLt4yqrML
jNSbH6xB+2n4SXT7OzWj4Q36o78K/b68mEPmwhoG6jYFGGvMRW4xQ2TLT5Z1BtN5wz5tGKepHMpR
5A+DkTd3byDmbfzMORppHJ8cQys3BVnGXR9NtJGtW/xxudQf/5wOOGbiXfGJNb237KXW3oq0KHaM
QU77SI7jxc01a1XJl8bB8sAdKb4gWnAWMfzSvC+fHdx5l0Zczcuk8dfMDeI9HwEyooTc1a6zzvKx
XJSjGRImWdqbmINNk+U7r+mmk4nEERRXujC6Tt8KZMRIW35EL7OV17rjysoZXGJ8bDmb2bjypoTq
Qrl3m4CQVrwY1DKkVrwmUestqrnvF9DtmjL4XQqdbX0O/sRFkmAZuxQpVjetaa1Kiw/AMdrX0Mhf
B208tqiA0y7+LPTpLay1b9spMbaPOqz2pptsK2shin6FwHfTO/zmGrYKvCEQ973urANl6zLR48SE
JNni26LQvkG7Sv1fWAb3+6SeCCfT8dkgDwpn4uQm6EvAJg1yKtWEbYub9Mtr1hgf3WAWWOdWK89k
7stCuVIoMyRt1gc0Edm1NdLXMu7oVHNpZCVOjCZba46rj9GgBvDa/tZwQzPT0C++3SoolmFoQtcs
oqdON/S9Oz71Zm0tsfNczLYBy3QM/L0xUSuVvY+tqO3hYjrAvEtwvl4N/vxmil/zbHsLIxQlNpYI
UfQRK5dgOuDbcCWlJu8BWs7Q8r2L/ZOE7SV8+zIblI0RCGaMHizsQdN2RYyZPWaIZVHcorjcheCH
6IuOexPD0bwZl7riZutdwXwc5aWUWSj6fhIvKbLrUfQl/Gh5paELZGeCtRLsGFJ+syhNbIMKZwTo
Lm+GmyMwLAD94E9glFzlfvbaoxjGxPXTGohD/UZs+eg3kREZMHgnY5k3u6bgBzLMmm5rzmrRz79j
CzU9glicIaPfHS19vmegGhCmxCoFzg8S9npqYa9hljdLfhT21rSpwnRzma1dM976IYPp4zSWaEoJ
hZrx7kI9pVT7J4pGPIzMSxpp7m7w3A1Ju7NmJ+Uib/A7YFgcF6NA3ppmDtYSN6DF3J9Fjn9RF5jx
ymAegBrTrnVsYMxddTUH7dssA0bpMCmeneem1FG/Jm4Ea0X7sePut4+ndFQzWv84OHm6a7HGmlmb
ROC1KzzCsC1eZkL9PG6xotG5hWqmzvUqQhGAqbuWRl+j1R1MczzoXSaXopvBI5cOks902mQQh/MG
oPgUx8Yytv+sevgWi1HiIjW2QAokXtZ0Ejt+hdZbRZ5OLZhp8cKeX2rdK9iOzYmSGnap/TCeq2BS
YonpkFj9W+QYN8PW3rPQfNYxNQ+i+aPFGrUZ4kz5Ji21BOJsVlWYmpoCDmoLHtB1onyFWtBaxVk5
0G4CaADiwV8N1VzyNFqa1eCwCHTpGlYpjZcyXcvZiVbQJp1rnZoYaTSYb0cEm54+vI0OXljO3Nq7
BsYyw8fZtm6og+fltSv8nW/18B/mZF5jYIN1tGjXwk6qTcVUC5OgIKJxe7lyWQ8zpI8aCIxAZ7SR
WX2fxviSmtZXng3UhbNqU2qCwTUmajyzDvcaeO6yAbraaLhv9vbM94T6Iu2xm/eLJRyFF6Ye3VOr
xR8IduZVYjjHAFuvhXTdeeE1DUBfICgIRcaF50Ch1e0WWlWOzTZYNukXYC/7BoP9X6XZcQdU8Acl
jvkmHHMv0Te+Pq51BwVOyiDBdXbtbGvA/VXRYtMGN4n4BrMLpmMr8+TXxjHPx0VOmdrBqLv2KDZl
AOhmDMhn3Dc6HdeLON1AHQHMOhj7GMvmRcvHCWEVvVKZ7ocmXEGK6xfWcJGR/8Vko1xOFoTd2cWi
zZug3k1qx8b/2k8t0pNylwSwXcOYNqHXQlBnoUls1mgUvItKD99m28dXbHIvnicheOv+1eGCzYbB
3XhO/Zs6/MfYvwzzwMILyW1XGPonc48j4w24HBj+3cP3iNpFvUsKB4aUx8eZFeNzVxTOjkyz8GJ9
CacEWGeBsU8wLDWmshFqQWQSSecus7FtlrrtL+OYO2aMlLDRlN7GKF1tGaREFjiEnL0ywEK1hjzA
MPDSdGt7JYablibjSobqf4z9nVWJl0bZtbVMRDMJVS7r1A5A2XKuNZlzDRfAEhONINuBvYw1G3Bw
rr8K867DPKqFHs+4WkufXS/CP9hgVbcqfu9gqlY6GyGbRXHo2vYnhgi5tJvR3XYuyW+nBd6qbu1T
SzFiiR5nT9UTY+DSLblYZ7zgS+eK98y4ar0YfVv8xy40jL31323b6stAdFsXsnXksjVB/8MJzUh9
TNT1s6VSQYSl+IsBG5MzejJL37RdctfnMFsJ8nl+yVFtNERlyKyWRj8s/Tpcp+74ggMd/NeRG5+q
C4lQMv/Jx3Sd9tZNCSVRw60NIz1D0/vC8Qm7JgN1RZaXMO/xJs8dgvQgT34KL9iXTt0t0lpfhBn0
pi4cs2WBRRu7YrMG2pdviOS1ZYdwtm3ZJ22GGuYBGagWPsl8AvCtYwyofA/MjLHShDWOInReiHdq
vhJGLP20+ibmfNjNhRUwRf3Me7mBa22W1kSMgrkvasbuSvyMWZDnM0LZPTd0M+GEIBCwxKnpewiW
+PBvrOB3NzR0HIy6XpXmqhXadyWDghCo+hwsL0S5hNa1zwB2TvEaEiQMCVM/1P1HlmAy4sFEM7FQ
AC/brB2nrU9Bs/O02lxrZck9Ip2bD3NsXzEin/bFpR38n6YVPyFJAA2r9DwiWFtUJYcgTH6RINE0
bsdV2hNbMyJHSVVrBTXUbh3tnJK5OVS8RN1xJjfS1N/82qGiG3cf0MJaQrYmWHjGadJwlIv89OAm
4hoyvLLM+uFu9vp3TvY5TYC0+4QDNe5DDQJpUTsA7EsmGa26JKzxM9gIbQ1BrjPWnB8Qd6J9D+tw
wVTJUzsQSzkFzvBG6/+dnsdUvxd0HPD/GTbCrauVGQF022CwLrZOF+AfC2StqoaRMQXJGfDMXd1x
C8Xm5Fw9zOOWTDqjYRi9mWEe1j1nGt/ryTrkRXAKeu75Eic8gLQkbUNdK8xlcytGJDNZj1NkZDDR
K3zjUnk6VOeiOEd9EKx989CBgKczdi1se+UYtMniCBJwOIhlP7bHYqhvtZEEZ5igMKm5qcx0nw59
RAFlGxoliUkEvyYo/W2PXfMy/8skNYY5HaAizdE24VzZ29Ssrn1Bm0ZiNLqMIm/H+6LybmjngZfX
SSXk2cCWPzeUE8AA3iT1BQVWw+JuHmY4u0G2Z+ySZbZPDqnlwTtl6iuvKbamFA0bQxdrB0v2wjQP
RcxmFzUXnAW/pzhnr+0wWfA67mVuha8hSK3V2Gv6yRX9uI1VbCxjp13FGIp8ehIrg06Lv7Oweuny
Jn9PW4FZviPkCed3eXo8bT0/I0ioXuLCobGbFtbB10pS91mnyDMNW12rMd1KLX1rBw3UMgFOu8Tu
YBtL0316vKaX9jfWA7RuXYi+RhmXKL1drz767czDxp7YvtJlCI/rgIs1KKGx8K6l4UbLTiLQDPXa
vVp6uEpFui+1Ud4B4UmozCBbSFiO0wRZj4El+s3Rfw54M0GIQtpsWNp7zvhlKMwPw+YicCItxkKF
p3EDAZdrBwhYCplOsLi9lnxifT2FH0waJBvQN+Uy1MIG2iaD3qgsh6MEr6ZobsPRazQfZHQfgY0Y
gM9MU+jvM9CyqyIY9+Q35snAQhwVJY+yHtwS6C1nZSCmmKvI2VjO1O8paB7a0JrfgskFpTfo3RYB
p/UO7GRT+I2x8tHqkuA48mb2VroR9byB0xGuZnbmtz5Dha2Ho/xOkJhpHgwMr6yuoaDpaBXw1KX7
jKc5ynmjN3bOUFyT3k/XfFZgmDWnOwPFzjbgYcJFLZzPQNBsF4Ye7GdcyNqm6QCrzMZlti2f3QD3
Xcp0S2EmQMstrrSk6qyTlxbsXP4ENozVeR1Lr3pvC/lEWOZFYuc3/cB26rBND7I4+r7Esm7Q71KT
l7HywyeRlLcRg7Z7neKbovn6i93Xv0RpiyfdSFsm08rF1a1ax1jgkvaTSu4UnMVCOGpenm45CZjY
Fyk0+nzwD+aAWZktZH6eWlZPu3rGhsLeZM5s7PB+C147vzlFnjXuEFHq4NwLa2VHgQ2ppa3emXtx
p0q/mjVZWSCDWxtc8y537qL668O12bd6qTMmHs7/DqGwz8KJPhMbz54UI7U5FdU5Us8K4GhQZ2d6
hhh6bkCBOWvuCP1MpleAsRIGxDAGRZs5vuVRLt7C/tnPxuk9Lb7GiMpBajb1ybYiJFdOf6Yw8aTn
0XgGBTiRbxnlSzJHhhITdr+BJ+GFMqrWkDZu2rz9dK08OEo+7GuVTvLqO/lBbw3IzY2DK7BoEsYv
OgOGmdk+pThdEFrpyY7uyLCa+3Y+2+3sr7k5wYaO5nxuBoxFW7xYA97Uc5wwoxBH2a/Gp+bsxcK6
INdNd6FoAEE0JY3mBD9jO521i+CygYehm1gau/67m9YHODZV5RbfYeqeqtTq/g6me0XHpv/JwIUJ
GfvMhPhvwmWGiT33yxsr8YtF55ua8Pzlgn9eBLPlf+ItmnsdJQEqamuSPADAtjRxY0nSXyGVMRPG
zWstQLjFtfGZEguPkH2n8hxNaf9kzuT30m6tL5wJs2XciRjMizPeZJOR1XSh+ZXi77gY8bYkYMRd
QbNlfOqGDpOLYuw2kwxxgbWc4VDrs/6k13G3EC4F+TRIMYWanRs+wdmbjZRgi2YypJWsUavdO70R
78oohdaTt6N/ImPZTsOU3BxxtAxhHktka6OTyXtKdPnsl0QT+Th94NXRgVY1xRYrV0jnid/upE18
STrgXSzqX4fcy9stY236c5hajBPXbXSXdnBP04w9qHGMwxTM1asTQFzLxiHYPZ62owzJLJlssXBT
WremF63whtFrNIV1d4S12B0hOrRHM4PsNAb6Nihs/ewCijrnEYM/gkJyO3fi7HhWL0G8NVC0p/oF
adwCSs3wWVFEXMVSM5X1p7mkUU5hAMDM0jfBxifB4F+jFoallUHvTNy3UMjo5jfpK0WZtylOmkvj
2eFTlhdrWYbxaxRgshiOu6QPzq6dJn+U8NbAELJPhJpeEx4VjL5dWfyMbVS7TNEklQOhLmb6fpaw
DrOQsTuWoPZpyGN374VkgGPgOe/ODFMtsnr94FFiey8FKX1G24Llh6AyWzE+/JlLOf9k+KU1VfST
YGhJFanDcTxK1uPkf3USIcwYZic+r+xitCK7NKARnabRcODT11Ddi1PeWuXKwRnpSGXSZkTG0I5W
WTM2mFgvlaG9gswmuQtcd2FCpLrpuj6cS5luZF+Ot6zxh9soo4PWTvMprx2ix8SpN53XsjxFxnOV
xO7VZk2/0pF2rk4WN+s+6s5wPzZVhSBBlNarNd8MRO/PTjsPxEcekDRZ92tm22fmz/BV1IPCODZF
7q05K/661nrv2WEuIfHn+KnCCimZTROvK2Neh4mcXwDZE9lF9SXyA7hl7B2nfA4FQtoxf85odogp
Lo7WSOdtapJkH1bhSqtyG+IV2lAdsIYO8vr430Mt/PJopiJcYebABa0QZgGIY0LkMdu2lV4RVnXc
IJiVbz3yeHA6XHTejH15WeWvmYSWqjXxtVVxn8MgKY4cAiiO4ieV5c3BLHERgfjeOFGw8UqCvY6c
+FJlOhjgwr1Oij06QGVB0FUdJgi5p0CCJOQ/9pKqpnHJIz0Pq7OJgGjf5uE2srvoyCSSdjCQC/57
9HitiiYHcqZGMK2+MKuDjq8Bosj60/SsclPpDeJAhRVNNN3pD2brGks5ssb1tSTbUl+ZNRsD9UA/
VJ7XGvsS/ylkXHOypi+pAKSugZpdUBMVc3oJKCz5icDGqrkEbSQ+dJHmu8x3dGCeeNdyYqZdMFhU
AKNarsxppBxdJ9MV4+wSsIODn5ltdsfM1u69lEw4uXm3NWs025pRUdWouhPl5/aUuZJHPZHnEMX6
anA9//g4eJaNctHM8qXpNP4ThrSEzE2obZxc85509VqnD3eXQkTOtrpv7MC/ChcL8ybMByyvPedm
aKCQKB1e8d330FOeAhFcrSwxNnIiLIsyPXsq4iY5uXF5E3aVPXWwY3Oy9OuQQotP/YMr5vKUOvG4
lnExcZEwDMngrASqpZEClAEx8jCQuVtpvi71SpwLM2zYbFmKaN1q5HuFWUONbH7lGH1/NiVFeS+K
3GPiWN4bbc9FTurLJcm06ly53iHEbfdg2u13UWnolDDqpz1gBeFZTktZOs3F0UzyhQRQeN/qMSNh
nENI6vtRz5y/Tk1dIA2q7mZjUaUZuKa0LvylNDPwBSmZmcfdNDkm3vzUM0XMUHNUk+XigGFTcj5G
vhmdR1CrJINhuh5GERwmx5+3uY53ltPCM+ot+lGOPsLRrX0LjwAjxBrMWWM5jhjIGKbdLKkwJFa3
aymmbw2YSOir8+wERWI7V1Z8Ca263mVtQg3Z8PazwBGgt6dn36Jn4La4k6E9e9Mc7+qGGaJie8Bn
NhufLd049UHuEtNQ1hywKt26nfXTm3KPs3O+NbivFwhN8it4uY+RK6DcMeOKnz2xH3Cs2No1Ifka
QdDReti3drcojHE+VfDZLLbg2ZoDYGeMvZI+mT6KnK2mkIO/55qA3Og5r67u7ULfnFatIosKPexB
/RShtoqUY5jZFeExyKLy2rhNeWUbnzZ5hm4obZ8Dv9VOAqk4FY6yew3SrMXWrpbH/x6I4hA1+7B6
RUlVP0nt/lRUYjg9HtkwETaxi41WwDvEyDiZxUVjbmUUsAgs/HdxwteuFYCEa5IMu7gQLQaRdEIG
Czu+MXTEZbTjZYSe8p045x7GNmpkjZ2vakJzA6o4Z4mhKbZ0iQdWRhVrl8eBW/4IpibELZmXBgpe
B5mYz30iixvLzSnM4uCot1axChOj2yau/BV4ybjD16VelHTptpBT81McJltNC8SWyoGO9XTmv+Fr
+j6kmA/qdT6u68BJn52IvkPQp4KanMdcpMtICCQ566XXAR6hMpnuc9+dHFl/m9ZoXBUvbpzqtU0x
5ia8fGXmuXMqvCK8QBW4xmnETsgQZjMaMdd3oi8et2ln2NQAsQ3YVEWHlUWaajtNpt+9rtfUSfxb
FPkuxgx/hFYHRyevB+px8TGk4HrVK41LKZm+RdS/tbHXv8qA3zTi/L2VdOsWgws9UjeySx5o2WUk
RyaeHYZz4+11I/rGURFTYfzVFzY3DNvO6IszeVmNOi3utyV+GccuVKxysHp4SmAvBONjJl3n0FZI
EuJp7XaNuRiz2P2g0FgxSWyHWwdFd1+X4y72qKj6VpKDH0WFUZvhj+dbB9uiC0Cg/K4eRLoGZjAv
JjLLCvSnrewdiwlzSkO2bB8FYWYcXZIJklWTm9W/R4bSJFQWwFkWA+y008gZ1o405mWjLjxWSmoS
gbg8nj0ObdJ64BZYPT0jj27//UJNZLMA7NftGr8DAhjWjD44hglkTMIAtILb45lVQePV6y7bPp4G
0qtP9aT/xb81fNITS43J42uFxWAWJvVH7kYmd4IMN4l6Ckb7l6WNzc1o3erMZMRlLNK3NDDGP2Ls
P53eCl9gvcitljbWjkJKfGdbR47T1NF2iihb0Fao7WkmR8r6WzyP5tfgkd+4AbhKyzVPQz1Ul9iA
1NBoGTi8ubQ32D6mk0eaWDvepUBZu4ySNrqkUtf2MmPptrEBW1U5EnPsShglLQi2hMu+Apd2IPNj
KMalZUkt1FmYViyPURlv+s7WIcUQr9BWYWd0puotczsUYbGMsI4ydiHoR23aos7/zrNqpkAe+8tH
fo/bd/YSIT+qgv5gJBPRKntbsZtHJn3GObw5tDIoPmEQOc7GMR4VTbkB+tKq0EtKOz/aKv56PHq8
Ng/1IYzQ2KUwpTdxQ3PJTbG3NqKKNX0+JjRxzEXIKQ8GYiBtEtE1Zm/gkvHllq5bmosJxN1sBZcw
q6y7g5poLmJxow1m3kf8vVdjVEJfnDR5i5rEjJZph19nXlTzaXIlHriel6wLNZsbDx4xo/qCbdnB
ZjDMz1D3hkPAJNNBU4fH08ejvBoR1JP4LcXsWBfJCnPiTC8JkPdeMbsHLEgQ0yvL+MejaKLkVvfA
YNRLSUSFm3aqvoHWWJ+oHVt7+PZoVo+Gf4Fv3l4RebTXx6MpBho89DYdrWYZTql7LO3UOBdBhvTW
wf+Vel6e0QAOh+eqxic0pdS1wKl6eJZpcXFD34VDkuJ4QwOtYjiWtom3ztNqvjbB1B1hp+AiLuMz
7dNhboojZ73YgjZGj4R47NU3KKXOffoMTqbAYx6jRcuA4BgXVrrwNZ0By2SSqyBrytUgRnPR5fQA
B9xD2QEIWWxTLv2+Hc5dlpgXH9JKqTM6YRbNPVUHYkecxtAzkI9lwBT1YGU0TMBLa2J2oTevKa5i
pwapHg4ILIxuJ1aOb/ZfAt4Ayj+BQVkiaf+nQ3xmlEnb4u5grga78V85t93WqPJ8jTupjzpAeIjv
tXn9+GpmYBBbUtVduVOzjQxTfKQUcqA6aMnF64wJkhCmw1olPrCizw+jh3SPCcMMN+ybJwzxFBAf
E/pQ9IGoG7l9srF7ndlpu/LOfjWUVKleJ92Xq1HM9QltfnbNDFVELoX9WUXVmooeBaWc3bbsmucs
teJjbYsfkWd/KDOKZwrmcllJWV9rw7KWld4zmsyOf00LdDZUMcBY+0GwrccJfXU/LEYo7qyyUbDu
maV5Y4PEfjxqU1RZjfeWi7tv5HsL+M8fU9Gy6z6jeDRlfxhSZ/hLCuceFFa076eyWhacyeVghWIN
CEHrFg2VWJ1OnMxwfp0zSR4QykObRf8JQHIVirRNNeHwBCVDe46wAGHAe+ouoT5MXwhI6HhPp2yw
qZIrT+Cc5X/lmB6oaNaTyzxa06U2nVue0BVH/XZOLCfeDjPfoOe9u60YzVm4dT19GGR5CF4TsXJt
z1kO5qi/pZGxEUUePDsS977MApGQos54sUitzA5me2GCwZRR0QxM6kYBtY3KhcLYM+IvmnDnGenv
qIRBBA0x+5xDRspxnr/W0LGJVqHMaWX8DnB2Iuwfml00+rCVk9i6/HtkDwSGoXnh/XHFt472LvJE
ruY6GvdwJbT3oGagw/XD5ylCjYIaqTx0M+JJz8al023i56ap3ZtvfGSjGT8/Xin9L5SzxknUjOyF
RX0DCVAxn+9VtwH4FFuCZm0eX4g7oJYi7AALzWn0FB7iIcqw1Iex5LRFQ/FeHPNQw4Oos+VTOjti
4SDj3Xs0K5+YBeDGGuaQSlnQLzvkTn8m8zgmMJx8Kv37Tu9J+t0IVIM3Mwfi49GpC/uKn714GkTy
RVGjXHgaZe9GkpC0Qtp7PSqb10LbO0k/HWs32bUlM2gUn8PevXRt0BwFCrF1xkl6k+MrqqunxC/n
75FuXzZXOCq0SG/nuDXPVWaa59C2zUXVA0pPXTw8QrgsGiNqg1XT6RNVsJrddHqzk/ClGnXv2pqm
fKtcbG1To3rB3AFVvGbvmz75qZw4+zKKUl1W9MCHgm63SSWuYIoFOrses6Z90u4+u23jPCEAInCK
zO8oz7pdH+bTJtZxaNNR4dCgIchCj+gtWqPR7UVBmdyaPuo3y12muIezVdX+acyzjyB0oicTGWbb
G+29q/Ayb2LN25ve/CJdw7pgO9Mt9JQRd/AD5gqFv42Zs0sNXLA9ObElNqHF08drj0OPU9FGm72W
qdthWZtzEKxKZ+i30hPQlCSBLdKd8vioEeeGjw4gTZuN6uPQ1Jmf6Idkh37eDanz0U907HokDih2
gnQnpUsRptrrtR2+NolvPaVYYYjafAlnc3zO7OhH+CZTkj5Iispdqz+NbXhn3ITiOzdJsvHtXls9
ngpppqu+GKMNcZZxLVFlpRUNjD7ExfRx8O/SEuAs0hg4RubYd1ow3bpxdCA7s4OGZpoZM5pp+OvU
f+qMngkGiQtQyeUmtwmJKirp0KPHhT4wHeazhm9mJCSXMcL5x0qRR0qGTEftHABtweRsxoXEL6zj
lGr3bl6GdlteA0HAlpFQbGZuBXxN6KpmmDCZoQzXKPr5fDytuidt763bgFBzwDT2js+QT9E6yO6D
Y1eXoO/eW/O3rrsjGIwuOOn0q/bkUCDAixxldBA7Ow0f3SU3ln3G1OqIAWhLqvK/wYJHLHVG0JaX
pN5a/j1UbUR1L+72Q2ah7yNZ+5om+9nuVD/QcpDlCsg6ve1TD6Ygeq2ydt0jAbu5eI9jUuwBaJno
vmuxftL1Dg1A2Tyb6uCn2AMx6Jxv2WTUbGtnn8D4hjsGVbWlJkk+xzj2GLwKrV3r7/pUoiEMkvGJ
SMsnATG852kyb0ETAIimhIPFQFWEVPh7iVVO3S0fX3m8No4CHBvG6MUUh5fHIbFphrNgYMBErah3
Lv89jGnKIiEJUZv/IerMluNUum77REQASXtLU32p1MvSDWFrW/SQtAk8/T/K34k4N45tb4VUqoJk
NWPO2UcVqclHW63I+zYzypN6fEPnbFw51emd7/9edOyr6kIa//uyrhxCx+qyd8tsibk3C8Lq/n3Z
mI6RYZskQmv2ckh1r4vgDpigCFcdJ2ia52kmqWHqEPTf/7Yko/lc4isXddL04+HfV9z/aDOc4lKM
eDeUUHGn68tp9X7+V/7+78+6QIsHnJsymfksZWXxOzufENH6tbFb42oXzHF1kAUkqNme88l7r52Z
bl3nFyNfDadITBTBAOy9wGUjGK1blzjer6bJk6OQwxa197/Obkm1T+/7oGWd+aJt9dm1UCYa5Fbu
PR19aG0lhxQOdy81z37M+LzCTLKFrVd5A3RZfzYvj/TOq74XT7xtdnPTRjWdcVkSb8sGUzjIZqKb
nMVb7TEG0Vebv9YmXpOd/f/+r2EYlOtL+zfRG/OS+m1zkSL+95elW8yLphprCiD5eJRWZrYTSr9v
uCwsAHMiBPI2OVZb1scU9zxHSLQ6kmf1/+c2yT1NOvdp50zZxv3ESdZMk3HbNv9d8lw6pdI2bi5u
k7d//7UNJ70Zkod//9IlLAkx1L6YOFJdpe11u5WzMrDH2bkuBll81PqPpO6UV+7q8tr9+4OU3HNm
oOfin4nz1qJWTeZVNTFsOLlGjvRixLDeORlMmx0njmUIAlFnzuV2q1xjOjjo3+LBsc4USFmo5m7a
S073F63KO64L87lvFnzrRAmF6Glxmtzk7PdwDQ0gsds+9Chr44SGPRDVhCxq1CNdlKjOkOMDsiUk
OfDHR2//wraaansQWljMstvpKIwuq7kcWh3B7/JCuBQ54SM+DFTM621JN3Weh/rikslxbnNaJ4O2
VOhNVCU0WJZxb6lq0sQ15h6ZUeZPW7FMp551mSyG6aYokdbS5NwlvkSzDRKyJ82Oq5r5qlb1/l65
tPC+lxm7abg3VqNDzSjNyzob9Q3KxLjoZIl2W6fh9AGE47049yQC+yqqcXjkmn2xaSyO7JTRY1Q/
BT55mqoeTJJ6rnnaP6wDy5M0w9pg9f/oJC7s7okhO0j1/HGbqlBbWTHrdv/h0nYdxx5B2AycMrNK
fPc9It8znVdUaP1O9Vj1WcTHhFvS9rB33XRqZ9d+ZvF5zC1wB+WyvWrrZ9d11Ztfv0yNca8Gcxhj
47GXXoUKOckoh6dnHSNVnLMs3KRS9Ul0rYhVr688W4xqN9X4xeu13+5wQU5wEnDtJ9h2Gmca3rJK
EWUuNUscO+9jbzXyyCzuAy6KncpUj2zVP2pzeyw3en65MPQAzw2aNSe6W+gixMOlIAHeykMlybVY
GorYla9KCzpgyxq6ABPBMeqKGvdC654S+9ptVX+pFyPqfE2dfAyOgorefScL/w6Z4dE3AEP40Dju
YKHCKbSHbnLHULo6bWiqXm1L2/f1+DSM5dlT1gXjC7VbMf7Sx3kAW01/NS4XyNrQrJYSzmtrKHHm
e+tQ3JrleWa4BHgjDYglh7jxIX2zKvXGYj4/YpD8RV+VOm21qwc+4D5lhk1yTY5WqlFhmYMQEhKG
ifWGw8jvoqvVpwWS6s+5wfqET61fYfoywQxKJ6Mq6rUaZzNII2tqy1A6VuAK5P+JBV1naPJ5qAXn
kdOT717+ZuLDjmN8kbglhIpqMiKPV0Z+7UgM2owrUmwvHLA8CtxEIdTuX/BjMqNWBzOChuckWFA8
WJXYb2YKiZ7dR3seQfB9WwDc4OfdcDKFFfc6EI8XevnYRCUucKLpPmzfsBlyQu1id79jQX4dyfag
WgFFI2di163+CJ5evBo2dxHio6NRipJJy8YUp7fPUv1m3sfPsvLlZhPkVgBHcOLXexPaIiSl0IQ+
M38rWNzYTT3mjZ11f5NeTXYUBIEwF1ZiCQyPrfaWsMUaJ+OLuBwVsoA7CsjaUJOuu2M5GI/NeMi1
30k2XwCWi5NtnaaM8VC3W/hOgesreSimjGAX8dfdkgqIrM3YOQf9RME+ukJEZIa44dzXBaCapHGf
KbsglB5mbXxbl8aJB1YNwSrHNiysHDlmgsY6wWqPBfi7NKvhaPr2i1vJN1jRJ3KCaAKzKZo8TI98
ebDuP8Kh621XkOGKoA0+76EA6fscTEedC9Y4NO18UT+b+zwJ3BpEkWEhnWuYu8bHoLhpG6Q4K8hg
5Aq6RyMx34h1GvaaRwyua35S7hh7+eDmnbUfHKqtItvBSQC/aHKMycIcIyLODk2t+tDYeAg2FVw/
2X6sTTib0zwN67K+u3D7vN3YCysGhBEnxRz8pMZk7vyqr0itkHtb5X+6pDuy9TqtUjuQQ432Meke
5IDUwdU55pAlAjkPF6jjnVhSc7+s3a1AMBnolp1dqmI8idYHEsxHFmoAxNAS9xogfSpMy9rD/BjO
IPcWWc3BUI/F0RVc9nNh7VvRs7BCiw1WPcpkPXfQXYGhu7Ctutol1oKcfBTXMhfgrp7+ZvW/xrrD
uqy0WYPM3QPAGRvFhUVksaWR7qY3wcachE5xargwZjGvyCRKnmTu7LIIA2HtkWY1oCa7vg/1+8tt
Wt/nCIKsV0lOEIO8psLfLVtuhFNX/irnAe0d2bpL3s3HlKtwgmYm2qLC/X+rn/tV+5KWc9XL1bl6
A/Rfy/IpULZ6Re8w7rP5Dx3IcBjqrQ2yqsmfKnadeIIzBOWJ01mYNA5Jt/ON+Uwez7GhWASE4IUL
09LhIjhJ6ctYsbDos/7rG7bH/owGeEU2splEhRtm2R1mKR80aNUQzj2NgH9/G9YaG1v5bLrtW0p6
4qnznEs/9Ff2fFeLzdbRWIxPpxdEM1BLjw3LgbVuLgOnfZGkuO2wR51HcNxqdHB/SBd7N0MsR36h
0oh8F5L2fvf+c9olXkQ/QMhS7Wi71ddeE1vCHPoHcr5K7sV0OFY5vuO1wrOVUjpxN2YbYvqYFWyn
yypYiqo5Ww7Ma6XysOMRpW0l2/ax3bu4bFXrcKOO3Y9mC7Zxl7OvHS8BHCtQLbYpjtczQdhoa0Ax
9XFAHDAOfzvrbsbenxp/OYNWscPC10HS/bmb/5qt7ktXOgP2JeVxRs6n1dtLNnk22af9cUqLSHLy
bk6Q99uju6B32p61bTPRJ/nXzXF+CjOBWTIRxYya3Yc9nLC7ZzoBg1GsLL+zysKHSZ8pk7r00JZ+
GxkNIzIQ2rP9d92YXEq3Yyxm2AehO8/k+f1VrtuegLkeEUjV8ZSQUMgX59q58FX2wgdfbhOmKeP0
uVgCsAzTldRvAlsUb0a/sI3mJATol3EiWCoV9uu6YPTnu3OEJQ/DAO6RwuPxvFhZHo2kZnrqgmJp
D129wQRSG/qj/5rW83+KNUzgjf9pg1hPGjEnqVnmh9bBqqnYCEbCPb+qPnN/OJkFMzRzejchMRFv
F2/DACE9Seu9xFc7TH88M4tXfGeoay4Z88O5ma+lOR6E33vRZKIbIc4+UB2dAX6Wf7S+341K3qZq
u2dyHbZBj8rF+wWovQQL1TWL9HDAJ5WBU2NdKyriNvNNbEaYJ+sITg7S55xrym58aO2D3yf5rT+l
nfY509GGRutOQb6ROyKnr1LLXFZgUnuws6o/Kpl8dEvqhuPcV3Fl9rSMImVdsmiUOX0G4zUdciHE
uflf3O+4RUUxysjKtAZVjC+CZNEum9624bwN1Y5QX/I0C9/dj3oygmynF72+M8LrEspFv5EtYXU8
tt7WyfgRCRMHt3y2bf8rt3F8G6r6oSIgk2OK7ALdPbEtb4/1qPdnv8AYodDGvZUrf79i+/XA1U6k
m2BQDDs/K8bCJGqxaV0TMkQ2+NDWy6z3mQedX6on368QcZEB0rSnpTFInG3Np75Pf83eQvhBL/MI
FBuNr144cT5h7Jga6iCX/s9k3R2MzZTLMKsCp1z+bD1cvjeSJFzQvxlo+9ayf6EdFbs0d0lXQ4ai
dcYaZ2ylR4aSsZz8R/0eoKaVNOMe89RyIHx8RajMO3D1HZaBjckVvbWMpcvlCu/bBZgjz/vFUv6O
jw6liBYoE2slxG8ysNJm3+ug2nWBmqTR8H7gf1kgspee7wPgwsq2+DU7zrNLomEnSN2UCSOH3AFa
Gbez5na8CqkegSA/Zuuke1zOYtt+ecIDj7fzU4MDXu+1z8orT3Zj4cghmNzZ1rSzF/KrkpJdNcwq
z2fPOnKhPvsYgZPHQP5oVhEg3jgnnQC+2dqMnUfnw4nanTWdNn3Uu2CxEQiNJwAcJyJZqmCcUz5w
PkwcZZYWznUO8o1TgKfbB1n1+5y1ICu3QK+3GiDF+bbdgn1KZhz1Zn7HXn/nL8mvjsKx8fFDazlH
POPNSbgUxeKGEMfI3jM9Xtv211p5VzjpuLY9bCZSMzulFs1W6oWLqx+UW9xI/nwd7XpBU2h/CDkf
1s54yMT4kdO68EzVD2sx7qpqX2vVu2FYI1zkZgQmMkYJ5KoasYWGTC1aQq8NCk/SIUBfMZjsd6Q4
/Z29+rRmDG21ZY1XXDDr/kf66dHJ5zIWfXFb/PFTr/UKrvgPS3FkDBR8MbwMmnsdRT+mEYV3Z7ib
6jaZmFIXgcy0/lAkWoyIj3FWSsZV5Sdvusj8I2bmadgaSyxWi4xQc6S2HPxQ94S60/r3Nqj49PXk
N6E4t2XwvX2zZK+pEwMdIu4btyqyzO+qJ6m+WHEV4e1oYkC9gIfRgj63qvQ5VkmqDsWpWVb93Ihm
4iOdQYYoVnzUuIOn/Vpd5GrggvsxsfLYWNw5XJBC4sbSfDSm9TakCd7nDIUyD/WOZbxuLq7Jbk80
SF/it1K/aElK+Vo3xzRJL4a+Md9a2B1acsc92zCr3nDuIsOXkzmL0WJ04/RBA/ThKXOJUmkdHdd4
WgzxOJa2d1cR7X0NVUbbvALeeGio2rM+t6w61n1adUxIV5o/t/Ge183fQ9oe8oykoZ73LvXGR6/S
Lpqb3XIcdp00+aCbQCk+3jl9rBsdyYFVopzOzY5NUCUvk8jaGMyqD1vUmmq96wy8AcIxfTA6IveE
7GVMHxz6iwG/4DB+GuWuYpJ0GJO7TkhwDhGFHHhmkb3mKQ4i23RzK9SrQzKOR4NBZjzglx5BOvkn
U69xY2rqm5v9NWxNxLmhDwfTXpYj+dxOhAHGqWM2+JL43jt89MlcO3XF/Mi6A1IKWM44FzPOPKlM
GFWINfQW/Vhz6DObQPHzn6ssL6Cj+G668Wi24kKMtdyqLKh7fQRFOTAahW8uGbYaCoEu0edhPjTl
mWudwfTbyE85LVt61Q3sTDyq2Xr9JRjx4VTDg8LEV4sfNn9xw93laf6t0aoXHi+/TLk+07/EAgMy
bF0eUy6usRFPPkIXSo6aBon9mmGYwBtC/64S+4qP4INuXyvvkJOZRe5LjQ1+xqNo+DGGFQOV8oNH
L+fQWF5yCIBh0nbZbOH8jr2BMXYR3/FTpr9R2L/KXL6SEPmqmSZeRl4B7jQRN0RxzTPdNNiG6jS+
i3/0c/znQbZksiCy8poxaN7qLPP3pudxjAhSsjU9KGlmYTkMji3j1fMFa5ERA03UYRSDfYD0APTB
LhY6oa8qv8tmWsxo3U6Rb5lQLq8ashVRkBCSmis/uBx35iAkVYPaa/o8oETyBthdulouLgr6TP71
mAeGWuvtTdgpznuSMSq34xgbWLc2COAM07Ee9PY9rYrPUfe+JXQh8O0amxuIPazMY1MqD0XDmHKQ
6o/1GvtdtIz2FCWJVyCJwfbM9rcjLvgb4xDE3uv6Lec7WzRuv6YKJVRun1KWBmd8EuRczEAjpgqm
5cuc4dDkZOZx17NNJXA8GkWRRb6JlSkVK4LzYPVN58J+qQ47pmBB7aQiGvUyLMTMmTaSm7ro8GB1
v6AXq56NvncPeIMH8LBZ3InyA077le/cBHeJHbTJxoy8Hndom1+6yf/IOhRs9qTP9ATIC0vdSnel
+pu7rH2ARuifKEBHZcVFi7TvH7eBVLx1S3wHUFzN2HFGTKHXe69RVtmH3Ho7LAorDUvxRuVlBn7m
PtlZnYW+zaB/AMAltGg9wJlCLZmYK7lUSGoVO6T1RrRUybtX0bohJ6rd9AmY8Rfpmcz/XOY2LsdU
ZlpOUCZfaNAuK+r4YHbzFTW8fiXx+821i1hl7uGeQAoXbZ1Sv58jkw187zZ5WOqgXtt9crVB0PY9
4xJNOPTq80uTs97EWakLDjslJJo21e1EjgY+20ipWllSV4591BDl7IouQZmTj32c9d5MJyW/dGXO
ca3qZysRcdaay5O/mQ8WBWiQPKQlK0PEX9xK2mfiDu4uH8x3k+lb7IKsJxrVK101McbC7VFEOdHA
492atzUaM+3s6wubVhbMQ76M+7SxqRIhWcHRVFi1OJ3INo+dxDxZo4H5Cww7yifk26LdXsxhfqXY
4awhlZ25DiOgxQk1q6JP7vuB5GB02oVD1M9Y/HQbgIm/yoNM5Jdhjm5UlWB7ptd96G1xLnlLQn1K
j3J0z6y2bs2EfstjeFXhX/bvdJgWhzmr20KG+8/1UL0vn+3441aVAxzdvOOq0vMmE+zlOLUETOJV
JrwvKaAI60ljCR3cLHzFVNO/63oHNSOTeMS0AE8Mv/uqbLmHgrhY5CKNRumftIxnu6ob2ihCT3ig
7TSqwN3QIN7L84+JzVd0bxCcFrENCMxDq92zS5KPtBUxjkQ4+3oSk4dNfOhatQZbB85gPU/o1IMJ
fidk4X31+ozZkr3zaqUwze51kO8hwA/kmCwrcy5D8KrymvGluuZwVtfSorXtDVRL3j3R3rSfOqsv
Yr09GFL8Sf3iJonifhjM7ZxuCJzGfoN48RESjZwupbawDM7yJy4z8mcwa+K0WEvMOBRTiKesrsnw
gyC7cjY2sLPYi810+/X2YMHpvWze8u0xDfxtJEQuO/kDzok4x0yZuVN+Shem/ANg4XUu5ybSV71+
6hS6az/FToKn+ikZhIr6YWh2nb9tR3PK8rNauLD0yXptINIjwSV4yXL6vA1NDEL6EF0Ga1CtfYXk
ooKotfesI+VQM9cpyrBOuAhbi3v6nw8scfalZifxWMbm7Jk7z7O/i9ayb9lXJxBUDjl1kDtbkXB5
JhdNwQ2YQR57vrPbmuTvZPvagyAogprbGJ51jYAgXOkuZpMbbxYS/ogm8cuQhdj1dkFB16fvfWWG
TeIMxLmr+qFkcBOxfKkupcQprUKnFGk6+iwcqAP93tKr1OwvW+49bk2lQtHW7tHRC8pFpgQJrE4k
DMd8z/r1BICU/9Gk0YVVCWczuv2DXXXxhnxfgIQErdHYgQE83rTqNc3lG0KM+shm7dTqW33URI0j
2BovYn6rPGlQNsMMNO0nNg24wbs5La9qflr47iqznpO1fFqw70pElGjYKhS8SyN9EjUt5l945+78
wfmxe2YUS1nHIJRUx9r7glb3AfbjvKX+YVTVcuDjDdPCfknMtA0t/W5qYn2ZPYQ3dwMGJc0cAlml
B42Eor3tyn2iutva1V9LPhpELjGUd/MJ8V3+281lfkhdfCwWJqrxkm+PSFBruuTifq4P+IBofOZT
3iShbTIMViOeQ3l2NhQWAzmCS2coTdBOTydHmzuOTxVYqsmI4MS4Vk+If02rHPl7ikf79KJ8fnFv
lNexgKFanvPWuabK2HHb0ykp96XI8Awc70xQlRALpRfJTmgTYSDMCbeq9amcjqsui/204ZYlmmav
Z8vjXE6RQUWl5OqwsUAE3iPslcurjzXXHeAg2bBw3sHBuCWZ6gK5NXtXQ0SbrGseCWfh9pf62fh2
WG2Ebk8sG/QSvSjJNrGeiJ2+oF1JLd5rNhmPqAsiV0ECGgZfKZMfrc/kkcDWxwFPnMmnSy5aDVAX
j1Adp02zWCJtE1+O8r9B1jX2ds6zTJqfsrNPqrJVaPWS23xFA2y166tni3knajRPDa400P0sRZJT
7+bJWzMs+9lfEV2M5FJY282mBjkXivEZj3M4vMUMqzk/mqsxhHh/GYHhdjyxRnUhaPm+euhP8NUP
Td6Yu6GdPnMDL83Zs/QYcQt7TqvXA3kHEeWCNwiK+ohMuQNgdu9aN4db+5+u8j7tITT9cYUvCZwJ
8xFJzMQO07OLMoz1QkVR47J07hSlvTZGheY8YUz/3+DNXzxDc4yp04x5BiePMKjCioyhdNtqAN2U
RIM7zkc0wNcWdz6UKKyzeWiGeorSDBdurFK0lvFeg6VP4bOMobIKvJZ30F8AiBxma7DCYdYhUga4
xJhdt2uG4NV0K8uPGgD1OiXGaUuIHIRgS+Om0GGgu7j2Wu3LtNfz4nwTEG1g9YwWe8MyNq5nlt1+
T+On5Bb7KmHHOBz8O3/qNNpvPcH+xDU0M8QM3Q8z72Z2irAnuaig1syfTGXfjC+mg63X38LtwAEq
vI5gcu8Dj45La3zsBhxBRsIcQ9cHUmQcymMMIXmP/DFqckH5rpCUL2xuIxdge2lIK/Jb7jP0RQeR
iPKA3WwWpbP9zfJlhBl0d5ZvHFx/YopjJvPOi6nuEJ+vvNE8RLfIKuoPTVvmyGrbdbfCFOGMVGoc
Tbbjh3ldcyK6yOgn+9mwVHpAGz3va3myhvSA7RLWE269Z4z44ZsVig/XRZWAYVS1ygdHGRyPtr2z
neyL5Q9ueNkVpItJ9wf8Hr93Q69VzOOHbNKv1tZ+I3sRWNHCFNk6Xiq4WWEY1j9qHb41o9arGOeh
CWOpvO3SfWfWZTiNJTij0Uedqz1xHl8KVMVwY1/1lmC7n014uU77sZ+4M7REnsTdjaAQj3U9+6FU
VvHg7qeleHbZm3DHm9te8Q44WKAOBkOBcVMXTePybfFiNVfdulpj8Vo3zMHLrn8XjFOPXVO9KKc5
AvqxPP9g9G6cgMcwPJh6M1qQMnEg5KjnrRUazMRJx7DQ3wfLtn7mSZHeGlSlhSFq2qOcHRVC+NEZ
96ThsOHEBCfAVIkhxn1WvvhPCdLRMO3sIYxHq9Vj6Ul8UOdjXeNjkbfl11renaA276glfhapivDq
mgGFIZuVNd0QO+Q5TYOpo9+U9KcLr/Ouz0BeiuO7fRihSUaMSV3jqFkdkiMNUXs/95ACDGSsgVqc
ePcGXwM8g+riVjtlGWue52DA/boN2kmgBAsEToEhEoQhJhVmbzGqO7icPlRC/k6w7uxBFR57C7hu
VtXrylz26M1wSv1YiqDp2TrWkqQngn07pZYnxbRtGDrzOGYF/VvucvSMGNnW2snX3VdpgPzwLNpO
YE8fG5Zfee1UYQKegxQDq0dn5MzL6c/pawWnFcpLb/D53eq/hqw+Bp8ytIRWi6igPjbLfi601tzV
RsPBWPj5weiGp7lYfAzo1hU7IurUMfnLkS2OcPYUBD3fuqCnI0xWQQK6kZ7gA2BIi7H4MF0oUqob
1CwoudlFGBYg22Z4utpchL3V7X3DQOOQn/yViXRZNs/pil8VHnsf4KwJd2XyPiX9RXChU2yQ/Y6A
jscboIdlTBFiaTMoZhvQezqJctCwilFmCCJU7Put/etP+YsrmPUmlc/QZU4vbZtFpav114Z9iaM1
X8aKeK8rkhDVmnnBhIPiAZqslTN54EVKI4Mr1m7GSjEwlH0Sm+6EM/rNqJpHH8eJ4oUhqX2gmivp
QndWXmXRtuSSc3CmtjLtQHC0MnFmlOKo8cQg6csf2+6Y9whVy9XzaLBOKEVx2vdQ4ttWFTrL9OhI
xoSDl1/lTKFU58y02oXQGs9/LEoljmVHDyORQVuTi6eJc7e6wJjHLLpPXXgP1rJOOxNewajWw6yT
UOJmT7l6L7bpV+siyk1Grn85ABoMBtKde5ztfG0n8MHWoPTnkj3b7KDarHlOllyPtmE6MsP2E7rN
cSSP3lDTzcTRicD6VVi4SK2zg9WNg+f8UIhw01cckHskvBYt7UDjGfnAkdQtQaXxPXAgRKzlEeyU
Ghc3nV+KxEuOTMZNquKhxx1MPWUamVLL7IWQe0Euk6e0kvveR1i4tAT1iEXH+4Dzve/xE3fxX1jX
qoywZ2LsmPUPJDvHlRB3kwTKzNL7ql2bPE3SzVauztzpiTzPMygml71m053niolGBtraVvYV78H7
2AIwPOuuHJdwXBild84BAvjJK5rktjgE6cppfG1psXVzucD42YchTQmpJvpgy+cIOoxDfYPeGRyq
cJfNhGWJH5m6TGo167u7+b6GKCLZdTpmSqPg3tNYxRFsNO0Jp8WRS9asG3IsrrP53A6jCBZj+cPE
R5GNwyHiDtllKc3tWKYcPggmqvsK8W3Ski+wrn1moHP2HC3ZLej0yQN5853srArr3ReLc3Ckc8pM
rY+Gu2NT0+i086zKTLIHdoOfVDvHcVGNgKnSw8VdMp62yXQgBHheYjCFNZhvY8VXLs9h1dCq0ASx
qt8efM/WrkhoCABvWB969yofXTaBQ7m+z0txylhIH/tueCQ67FHj3YwKB7+VXhSR5t9LQ36NZZQh
R9trvyh8mPNvneky7feAhGYqv2eNsHvf6viMLHloRKoFlj98sXhW4L20LpUJm8WkS3kD3njIZDSX
seayieI2K6IWrMaOh27Wd2qM2XIDHG7jRO3uBjjrUpDZzWux8GCfZO5HDhd0UTPQrwlz89nWNNTI
8TgXL06b0EnXVNfu+4bbzYQc5Nily99NjSMfPo/Zt9JFhebiJ5+2PhHTtCXBhsCJog5ahw60OWzM
QNyDYzc/gug51o81HkCOAj6rY832vykMnuZOwwoo4/yDRfnL2IuBVdqYT3a5MRfzHHFpeQbwAE+C
sgaFrwna6Ik4sRxQa5NCIHDc/rnPCYdi57adnaT6j3S5MzIFcG+cUT9Inf9GIjQfR9MReyHXwGvs
99qrnBDHg6OLXbCbaw9FI4+rybiyJL1+Bb9T9ej8Ydn0Y6XikSyfFjuC+t1w2jrSW296rKQa9gbU
dmCbPNXxwaq5rdjljKzAuUxvLgguoz2HyA9HBYVGX5Vi4BZ5vODNda6loiFxdRvuHy4r7w25L0gT
XwHcsTb9yDXj5GTjZ7ZCvDJpr2KvdTSKrIQBJsemme50JQZu7hLhGkTpvbaeTRMSsXlc8cqBUMif
S5sATEJww0FhH8KqtDEKppkJnYEc1atAIjWsx0oUP0B5oau0s2lyL3vZ99oTLMvhaljLn2yfzBOz
MM/5C3CVH/RW+88mvSQWIzJUBDxDOn04ZfZFpDsNCnqNgLQjIotqNBDqvDXNs18P/4E9MwVDiwGS
2dSMO03W6PqGhN8iFoDlH5d00LgGXoSdc9T4UAqU/lviATA2X3ajf+nL+9zIIswaumpz1u8OYNsh
7bpz5tATT/fJGZkcJeRRrRaWl/p8zBwkfrqHCodlK4YQnI+4LqYF4uplpmKmzQ02wsjbHyHKS4nh
H9LYsmBDHTuE0rr+jMsH4wrnnn5s6GgyKPDI8AIJEgSedgOu3gkLixwnjDrv6FdxvcxqfliJHHyr
MWttZPfi6C114ZZgpKAlMaL1G4XDvDOKB/x3Tv5Atk7nUFM49UoxMPBhIZDAoQ3yY6jLY6rQwWpC
j/vVeK7gMnmv1mrXDwykCpbxecNwnVaUCLGsQBGBUVFuo6Gcm/u8gwgcgMtz3bAo8VCxUP9awdS4
tM9Lt8/X3ME3DkfUrExf8YRjB9pbY+R7JH9Og8ZiusTED0MoldtkknYgHLZBETBhQ2c7sgIYAfNg
bA8nslmf0nRPdaIKUtdMnq4SCVTiQGehMbkrUJ/hadG4MOC3Gusdns/DX+QRvh4yOWuJQCj9o30/
Xh1H55mZ2VibtuMT5KYPVVVz9lss8vBNUxmUkOjhjvOCsTMz/odk2/YcVPhEdpUd6phokFi87Yj+
g7WAk8Zy9pvq1oo8bevxsfnKJ/Nvgb9HpA3mZ0FdiyQcJnZLMTpK2kAa63xJ1Y7mDXXsxhudmvM9
0cVz4iJTj1Puf+btaRPVSQwrIO3d2JHpJBNX6ImG85q74ZKrGiefljl9zuiimiesbTvH3lta1HGZ
esZAa1mNJwPcGAi/2rsVh/yE4jLIUdwFHsI0m4qdvYAL95BN77VwWIrd37qpSFFSi+aGJd3/sXdm
vY0k2RX+K416dpQzI3fDPYDFnSKpXSXpJaE1933PX+8vWD2e6rFhzDwaMLpbLYkUmcwlMuLec74T
XInR+OjS9rJER7pxYiPdZs7LqNE/NQfL2FllcXIgU+54J5Xz/Tz1XXmHgNtL2nBTRQakPZiohNK2
RzisTAiTJFo1hvYj7lwHFW7zHtb0Exhn0MxZzWM8snjIMsvjtsuF5edXs/CoN5fZTUC4YZROi4EJ
554Icexa5uTQHkVhOjj4HWT1JlDGoHTAdRxBfoiit6wwQM56frOcBEZCDnIOexIuFGE0iCvb1ZCT
zqhlzlPCrRph5YAybtpopkhuY9xBE8rojW5D/emTYtEwRq8p9T9HbelS0XBOCSzB2hq4E0N0MVgC
tI417iot1oEIo5LwO77TkSHMTlhywMkb9iG62tbtDP1o14VcVjIL17N0KJaH1injjrSZGu55JsuL
NElxy6VXRllUl3Ea3DQTgEYZkmpYZsx+uvzDmapNw8Qq7CTdV380L5GiX/l56SzGmh4wpQJMRFbj
XQiH/mtZd8N1RCNCY36pD2V4Q2psT7YnWNK6EasKuwRHk0Gm6k6aHsHkH/GBXY5N5q49DdAkcBlU
L3ZY7PKw3ANpd1aFmZYLs9TFLjD0z1ETw30ogauR2mTAhthToinXYmBMmxZ6NFynxkhqVB6QVYAK
w6/FhciAgtUDig6hNjoc8JklWrZBcRQvbdeOsXbAh7MpQMwO5H1Gyp7eKg0oVZcdwn1Ph3s1ivGC
gJF+CYDOO4WxtrN0dLOhlV9TvvlEgW8upoLRmi59t04MJH26L679ABOWP82XdW4ke7X+pqLe3+vM
AA6aYcC2EEirkikpV7ZkwiuSt4qEjo7En8C712jCLGOSTV1XRQ9Y3YcVIVdWKXxz/xpCcrhgrvwE
q0u3EbeNr7SoAPYXT/R9iNnJ5omWEwZB92dAh0ntXACpiBzn2SAlQeUSzBw9dvu1rU0/WpJZGMlv
gZdcZB3JuyqURYWGxB7ph5XOZxNLG0WC+lnllJ3DydQT1H+aPV57AbUvtVlGDQGsaE+BJFkU2UnW
3KbFuA/IVFJo/8pQYrzszSqPMkkeHU2+qrwYFXgx9yHHc6BhJj9Kc+HJ8VVB7tWPYTFc6b5/Zumz
CH9TwS5IQS6k316dszVHEkGLLr5yI1CQpMI4AzkqwfgCnFolN+X69DWm+g8UWGbQHDMCR/W+euY8
O2/MON6ZaYC/Smw6D9gyp5h6SEUSJFr8pgIRDDNkIWOtEbYsTc97ny2HHQFMPms+3UyDoaMMxj8D
xWxgw2mSH9WWd4H2OpTmthmircpByUmCMcvhhSEHEudgA8binaj9bhI5bVV2APywOzHeqSeqDUmJ
F1BPAyp3oTntbSiNqxTxpOj9Z7UjVXZIE5WffR+fTLSskiwElX/QS5Q5VOWBwEGptukGGDeCOKW/
BqT1fnvUPRJPyKCxI3Yzr6VyGNpJbgqzORcaA3n+dUfEgnpIHayh95dcMLSJ2vemWautVOk5Pagq
eH+QmrqlOrlUsoabFm9udBMOuBYIqamhA13kqMLSPt6qCEQVZqlyNGrd2ztduZp1MoBVoCOO3osU
Kw5ubJWDpGJI/ZSWXzBcqDQIFeWgzhcVDoUjCIGPcaeeJ4k3Uadj0Vp3RsDNW0V6tISShFlxWaIw
UU/wIQ4zyU3m9DEiBiWsDNBs06tEWIMl/jYnxqCD23anvoGQdH5BioBUM5/Ujyp7UJ3/Kss0XPmt
WIsYrgiBKw3h5yq+tLB3A6XJiRwW39Vfzci8TCd9VZREfqkcBnYK8/MLEQ13oKCWGth+n6AHXLPv
ZUXZCWep3TjvoQp8MF3r2SURovbKH7S2KwklOwyvwKG9Yp1/s43hoya/wue8mk1y/ygY6vy/cvU3
SbxZmnQfgJzejJIdOmd0IvX05OT+e9ZDYpoQ05MCQgjzjY1GXLbyrVfxbumskeZgHipyftUH03xk
CqQ64zk6h/tOW7/H2e1aby5xEax731SMbG8LKtrezrZSlizFtQrLVM9R+S3nMayFINmPguYsG/Pt
t3/9y7//6/v4b8FngeEI7m3e/OXf+fm9KCdyAsP27378yzF6R+NdfLXnP/uvp/35j/5yX2T8+/dP
UW/0X3/BC//xxsvX9vVPP6zyNmqnm+6znm4/SbZpz6/OJqpn/qMP/vZ5fpX7qfz8/dt70eUYhW4/
g6jIv/3x0O7j92+2PO+Cn3tAvfwfj51eM/5sGUdvRddGf/8Xn69N+/s30/hOd1uzHY98Agk4y/72
2/B5fkT/7oCnwgT07TdCJtrw92+6/O5otmt4mBVMGyU5b0wH5vyQ9t3TCEXzHMN1bM8y9G9//cB/
OiZ/O0a/kdN1XdBOb37/5nz7rfx55NTncbir2B4wAQpSlm5ahuny+PvrLdQjnqz/i57ViBaEIYE7
2CcLbewS0N7JKmxSBMPhJNHo/rJL/tiAX99Q6v/TOzqm5bhS0yzH5kP/+o4GBtTYtWwEJUY8raKG
+mTfASe3u/grN9KIgsdAo6pbJjXhCEorNGeYm3pB2WUogltDshiaSvvUzEB9KWZuZnyvEwXThaYH
XwrL8vNE/tN5/Osmqy368z6i5u8xjZCA9Kkic+B+3WJXE1WVFMAuNA/+YWaewHieRrbgf98znvn3
b4Q7RdcMi+OKu03nLf/8Rk3ikVBU4xlIchpu9HuGlb3pfPHQmrG50ATtsCwAxNJjsG4LyPRQFAen
A+gbF/tOVJtOTiw+jfRD2NZyskBVed5sLYhDJU4qyBkSJw96iFZcicnDChEW2danaaOA9+2AQ8wC
cuKNa5GxcnCqrsLvcGOB8F5MfYbGyeg2lSkgxCBEX1QSObsolO0FAdYUP8sQYSxa0rUs6FrIfAbt
U9CIA0y/N7ldwJNEw16kSXxE8I34tog2FPXlCjFtg8snfgdsoa8ST79kuskS0K5eJlykGGUE1awk
pA/kg/A26uIH1WL7opyL9ZCqxF1oPypQxqDkvIvnyd3jyAYqQ1BtLT06XW5C8yQn5ErYoI395CZr
+SxwZl4QFHoA+4LsqpYHOmiKoMbaTIdq1fUU2GIPn38Q4AMSGo0rjF3FXgrMwSG0bixKKPkl6YFk
sNKrnP0b2aePXZu/tFNMhmYlwea6gLXDmBh37uVeHFznDTIxbiKXEIi3GTrUZZxBoHer9wzA6tqO
WP6OAg9q1hQ0lxKJszfzj/mgei/oLkcCrVeokBtWiRA6KGwBNrRKsvVQ4lQiveg6yzjWYXKN0lOs
msl4DHzr1dPTDy2PKBdm162o8r2HfmPbmRR4IEofw1LFskTOUYTWLYpN1B+aII5SkFc3G5s4lPiG
40lH9YGJTRNEgECNsUQpbppcOFdBSHCdQSLqM/VsZMG+l2HrleIJSxOAIkIdUyu1L20vnBeWepol
sJ9kSMsPedprDyESWG4zMG6h42xbwzXYcv48Tr0XzcavpFmGdZ3k3dv512nXIS6iLLA9v6cdjMta
U0kbZgaaKiGwoNXGlT0O4WKaUJzqdO/rqkIX7o7ohJH74DHbSts6FVlJaprLGFPNIzrq6ofhBytD
QDyNhRxZwV0BNDZX5mxS/baK+3IipXqZZSLY1EmNMN2gStGLhNpr5F42HTqq87AWsnulF38FdLIw
xd/VcU7LqSGJrqI4XLPEpndGOs1caJSYGdXYg2tC9g6ZweXni+jLHa2TPgIcj0Keh2wJWSaTR91H
E8LbeZXbLaws+LJAaS7gBSxdPaF4V7e8fKg8vYBf8UIlXwFmV9rlfFB72dUhofaTbuwTy84WrdZK
eiU01iVBS1Nu24uo7q3tZFeIPsd1BPyFlljDJW5VQG/V3mpL846sixoTFJvtu9FrkcOa69iHMkcD
bLlDsRSVuaXpajl40dRGAkalpJE5uHJ5XhLZJ4iCSmCQXURj9KU+r4ejP+SSYVVFuE0bHpLYYf1H
sIMa8M9vPRTsCfKImmUf6xvdRXPbQmmkmJ1Se7XY8xHqUoN91iHgOe/FOmPveID/l+ffx+1b2YrP
89b+/AXaTdo+FKzopOR+Rfe3+6py5yQG+xSj9IIHzWEeAVmYif9Io+1UqeNezNb5BtmUo9xyXmNG
Yr/V44Hd3i8b2PEXSag94g+/Mu3+AUsJnGbM7OeDUVQP6JRf+DTEJXYokebcWdpEfaE7FjvaTwlR
dNn7OBauupQP0pgCQLCcvKUlCJ5GZoHV212CGiMcI+vlwvTHgR/FK8MP57LNfTBXBys1yxJfEOeE
brPVJANdot7NMUJwGAxVguvCtdSdlySoXxNEttiR6CUI01i0dkjImYnUwRxghWBZuabEzGkb8qay
c45hFFJRDYobNEDustgUgy2RF6LU9HvU5CCtL3BiPmLsvKe9pu6fKXvEckdKvvJmyJt1VvLqKeW+
2NzaoDgXjn3bZSGts0gfMFbUNw6mnaCMruYGkAlYwL724OOkh8LBm5U0g7PU5wB1ZmYQDOj229yF
+wdGlnamTnLzdOiD1NuEEY3yDombrTd8nDH9KksAYR6VF3/Qt3gGmIykQb/EI3+XlJVF2o4FhKwo
gUixF867OCT/LWUtbNbQr3v6H4HLaZfX/XOQG4c4QtaqcRlehDXCfronzO7l0kfBsxnHTSc4zajF
0o5+MP0CiFXjvoWTh+SsiA5Bp9xhYYRA2BDQwatyPadidx5IfJtJknT7p0KQaOKFt+dXOb8dhY/b
yG7Bg3CO0wI5mTqnwtQcIiWdzu3I3BsDx99KWuotlvYYos5OSttezuYYbbqke8uThzLv1wndAjq1
ibepimGj07YiszQmF6byYMhVO70OP+OyxJiKr7+YRneJoXlvJt27q0Ngatrw9vzbrotQkNBUmWaU
D0aKrVlzntKZ0UTifxwrRGGQvFHpA+2LieBUw2QRaFhhrelmqCtv41lcR0M6rIcSDv6oF0vE0cEy
aYeXuNaeeyWqlSl7XsSQ9wNMtZXWlessx31j0sxclORFUBWdVqDe0ms6DO9JEHZrx7Lh0WovdiKC
OzHM+ICaYq/F8DaKXKcHFlxX9QlSw7pokcVrEjVJ3bTuktkIYsZhiC7Q1x8ILOTWkEtCYxNyULn6
FzEFhYvBgNCcd4j8fWd6lCPacYq9w1IWzrxwbfeqbFLv0L0MfvEDzPKirbQIQTu+SIMn6JrZLRkn
GCynSgNIgki0meMr1LEkeYXmPgs/TbvgrKj6DRMsGMYOIExKM5JyZLXXXXUPaPpbm87KYcBcRs7s
wCBCeRtDBIdC7fXzwOWo66zQQYB45rUaiGXMHTJRwyBKJ9gCsD68V1/hpEK8vLspRUOXqOcAvxYo
ChniddWO75GgdlDXCmAMK9LW1EDPx5ehuO+odHBXFdGqLBu5r8JgV+OBG3VZHTOtQabQEUuTIeg8
v1ys5U+6ktA6lDWW1fhsGtwn2fYVSfESaS4sXamyDNRteZIEa3pKmt/JZZJF+I4SCbJO+Au0k/qm
6prhji7AeIDe/+rM5nBnNpG7NmjULgMmoybm4bB+nhuQb6IHDjtFacScsp9gw4z2AamXechk84NB
/ND2lbVrm55Q12bd5lZ9NEKJcVAEBmXX4ujN7bPeFRs7uB16RDNBHRIvW6XLehwfqtCxNnY77GA3
FgsctvBU7oFOoeznlhAQhUQZ315Ypf/RSTo3Y/XRujIhZWm6YtFIvBBNCb9x9nWGzpm6JHPKYEtD
iDtGZysBa33ZNVRWqhw7YJvDo+7Ce7dNJm4FzGG9mhllJwx9YdtQehIdf6ETwtQyNhpZI4fq3mLy
u3b6YOnYBXWTGRuSprnOZR0dW3fIVlrgn8K6fBZuYGykw53BQWvW+wOqN4l6Ieo4mz3qGxkBNguD
gWtHsvvktDOTnmm69TW0aOC2wGjiYwFdDs6EjodqMBVFgg8u7O9bqaHp/5ytISMehVM3jNIVcy+a
C4bGcsjBc1P59TJP5/QOEcsTn7RfBlpL0hbDiK9MC85wSU3kAUh0t0oGp79obXJMZV4PJyizg2qB
ure6u7DRni/yiKqmJsN549LsyAduC1axbACL7e1GjTcB/vJac8LT4KTOcZ41ug8YZ12EjMcZfKU9
ei9dqyvYm8x3bseOJ9RRBqhRa7zqdk+P2JEzq4NwHG6HiWF1rlVfUyEwBH7qnecx8emJx9qjUyGU
Jqrwc4cMSmlrWmvdBuMA2/K50Yzo2YvMHy4oM8KfnCtzPrFq0mkU0+IKyA9Bkpc5K6PAOKgbkSAP
rP3qo/A2t5OtncoO4ZHxOQR5d62Hwx2JZNsynLCx1eiEoHGQbtYYxkVWAi4RRuKQvjlUe+E8eWpa
Lw305I1LihYD3mXimOhuNAz86Rzv5mSSJ4bnTTR3JyYp9rK3fX3tgyRzfQRXVT9izGkxd2L5Z1TH
Ik3Jd2tmGeKQgHb8ZBZcgFl6jBNjuo+r99gHftya3k1fgNz3Nn4dtmgQRhwtNSZ8xy+uTVSaqLqw
PM2xjzaxJTPHaOH5JY+wbgBCZunSzhLmDRX1UoJXrWUUeGJrUWS4qKJ2R2cv3JPJ+2hPibvTsiq/
HnKQ27lzgBA7IYBN4mWvx8/CF9ml7iPhdfFFruQwQLqnK5S24w6gTAf0my9G4Xp7e4QTm0zK5tRI
1kq07hVu0J8b7H5a2e9Nj4gTQYGvkma3dwethjXpIK3pCF4HW75rjHSiicdUfPaCve2O46WeCtYB
aOiLbT72e5hWxWU/egQldSiTc420Nq/RtP0QZShBfZ21t/WUVQFJIcC7B7q7/SROxHUwWg6PRsBF
qLsUVmaABLgrCdXsD2Hor7nKXTJLgtvSA+c4O7N+lQIoPlXNF0Rud0+amCiGpZ5U/hqnx7GZiejr
5jFjtYCpuu2573j5w7ka8k9VD//nuuCvZcF/sMC4+SxUia75P1BiJP3gl7LRf6sx3qki4G933cfr
nwqT57/6WWc0rO+e6TjgkRzDc0xb8/5aZ5Tmdx3ZLTJfx4adYXiU5v5Wb5Q4EF3P9Zg1U5X7W72R
sqVrMjHSKFrq1Byl+8/UG0319n+upnm6RSvGcFzDoqym806/VtPIDo0M7CSPxIj5xt1szCksrDFR
Co4RnAghfAH2910DEskmfXfssPTMUYPeMBoiiiu4tdznuA8nfwmLf7LfGwtGHQyDum+2pUHE0loP
kzo8xlGepMgvwSlQL0wDFs7IFi3hX0TCqtqvBjaKeAbOGgUUu2rY7dS+RObEJXra3Gmtl1kMAVik
wAK2v+RmUVTNkbCXnFhA0gfH4MKLTZvtdqcyv8wB+FWMffFcYvKszUPkWZ68rxNcV88tAE/EQsiq
mCa2IdP5rqL1sygaSDs3hV3HACCqSZSUKyqJUGyD5SYClBGQIIVRMHTsjVXISLwZLkKtTTsa+s6k
7cysIyqynSlFSCnAK0X4OgLeUkF2qRxOieUPoD/S0ilQ/vrkSEW3Zm3Z7VYSEmEuS5a3Ej8T/DTE
Xwj21tpUe8EpbeTQLuu0zWPKDLpmZXtsLT3DEVo4QXsjKAS98p6xUcbokB9F6mrdobC6Zj50aJyC
vbRqlzS0rjSq28416uBgJBAfL0p0vvYV3l6ZHhNCY95IWlHiWHpW4a1ulxP4Uh+L5lsCmJQEVbe3
gy3ZbV4LUceKwitP5ilk7sj22DRDYCvtJ+cernW0kgHc/yXT8+lhkh0FOm3unXif9Mrn3/slfufE
T5OHwu2hKDchk6NFGMuedXAygazTkNG0K98JUZClFZlNS/IqnWEdydxBCeK2xl3fByWSLVeY3dGs
Bq+8RtSTjVetdLTyIPWQeXsjSGdatdxGBZjnrIxWQWTZ94OsQNiGrt9aFxXwdyYvPVggprJZ48Hx
L3pKy42DFIEobkoZecO8+ojR3+zvyMBBlM38YwiKWy/mNnrt+vFEmyzBhbmpaf7k3NnyXrt2a7o9
N7iXTSe7mH1PORC7AVWe5bsliwUoTgPpvn7hOhjTC2b44HvCJtcPGN+9DH8DwYeINWkeOtEN/d3G
TlcSxWC8Rlnu5fGGNl52G3DEs7cS+wXkpKKppnY7sTGUsOwIIshqdgzHILy0JVuLsnUnxRf12AgU
Xz7M6MoWbQhREyCiiHW7ozZBsBx22gHB8kMh2rL2N4hPKUoDP20DZh09n3qdUKUPD01ANZIbam32
UXlKwozPqEetSPxNLmcsd4if1OLKTTszxW9TlDoY95Y80dwNsx4JmY/eEtIrrY8L+LyeOLSdXeJQ
YyiL7e1ksJ5cYWyZRrEIeRYoqpZmp7wMIQ/FeFhs0ug+0FT5ao6aBBjUkfE5RfRSS27HN7RcnP69
7/2quNHaPCxeHUIPzJ3IEiV2gTKguEuV2W40Q1Drtw0Di4jAqYD7qMZtS4jASLwld3eL8hf1EWMA
TFaAgm92yO99yuqTmYNHivUWlEUXpCsibkHPV407AOsovGY6EfFnT8shiVyUo4QkvcIr7OENMq94
14lIuLU600q3rhn2jLHU5eWT1LtBvwpzpFNIN8dMbNpCNu0ztXhfkgYNu4BfDUI3GZUa19gGQqYE
7Nl9o21tsx/tR2xJNZsALAezArkz5Ytvj3H7io+ysldurKHKT8qxzdadUTv6tdaByzkByYBB28dV
zRjk0+moy8Hy1lUbhNMeIJb7yRxUUH02Cmb5AYIxaM74hqnz+bJnoo9ybFyNaBWtjRO0tf4xsaDy
Tkkf+eMJhl3zwoIWc4Yb65OzjZsqJ762z2Hi+figoXTQdNGIWJ+8ApsXVvYdYH47BkhWufIlmMYW
SVfOR2TWGpTNZmRVBsVdY5xYayEnOY7SkYWIwqeTAzvnHtWOKTD6fWXiXEDihl0WZps7xAvXYaxf
UurAVFImAamZwOY8COt+BAm+ir0e4oVRy3jd261tXwlKheJynO28XOneiF24ExOWeUNzih42dZ1C
HkD5XaNUTanVeE2bmXTvNX1FaRV/AXgrmgemUz8BQeifCMchfTOSQyqA8mCl4N6aVtkK7ZpfrDFy
sI3YuKtqO1LeSMBV4mG7sHqpkQyfjgn9a6vVr0qn4sKLsxHBX6cD/tghre6SZebOJKvz9rJ/s23O
BV1Ub20/NDAYGAHM5ezkMOcwKPvJkZyBOLpP+LTJJhbaFNMF6MxmUwPfMtcD8qpbLyqi5Chxn/9I
RktByHIB/HVSHVJ0UGREb13SoimkoRMCjF0G+rQDDVw0J1YCBnokx8SbRpmFvlRBumW1yhMIvJvJ
jR0QNQjqiiW7SUQbHB15e6yFDRFbM2f86TXzdO3V1H0noF5E4eWit0bfZsZd1RWE+K6V62kQM4Kh
Ou+GK6uGF7aqm2FGOjU7Ml8WgGKQjpMqZp1IXs/mqyg1s25RzmFY72o8XJBQ3J4xjhZfVZMeJujp
wSXPxj1JG1q1aQOnGLbTzN1lEYR6Gy5Zobco2poGj0czehAO+4iAMlCBheF/VkFLrE8+T9qMs332
jEuMOs241cln+rDyyRk31tznSsGfhM564vZvbiY6QNG6p6pnrX6Zol7/bJX+2kA9z+l+7aDi0nAl
N0DYOiYdazW7/HXOh4GkB9DovHk+11v5I07dlExVe2L0uSG7p0jvLOFYII8zH+0m0QxYAi+M80wL
tc7s+5tsHIRL5lVtmfn+/1ca/4iYwfzlIP63dcZ/pMFnHb3+KmXg+T9XGLr+3XM8JvGmxv9YM/DI
TyWDcL/b6qKjQGTbtmqYM/v/Y4lhON812Ic0/W1JBqVr8dBfJQ3ud48FhuSL1CzNcf8pSYNtSXU+
/XK+SbVZxEJoan1hoqdVGoRfVA1VyT/osvdGEHwY2CPzLr/NGPnQHnbAIVS+TotOrZLdeNAZqJmS
1HgGQMevO3tS3UAaY3Adp+UM52QwU/8QJHe2gna3wVicgtJYk1+VXjZgLhELIZLvjIJWXepzf5ny
E7wqZzV1YUhbu41OLt21xPE7fEXofcyxoiNN+hX77yOcKnvjmpV31HxSTMO6eIm7ksDUGhMEly8O
5nQRdVp60qWfnoRh0ocx63yjq9A/4sI3tFXf/FbLCDEph8vMy9aplhKNNxm7NPB0MOtVcgQRksb1
nuQzclSsaV4nDRE+MFUrinuRWNM1AIrXZcFJG+wdkUA7Q2ruxmjL4RRm1EsLJLAIj0gVrrqHYIzh
KI/6SbYm8ADmz3VWoXUlruV0/uJifD4BJJ8vbMOlIiTlkdaM2Jkgs+SyK6x6McyS8ozdf4WBE2x7
tVuzChLy+btAclfFMUTTUxYUx6g4bOhg6SwC1a4I8xqIQNTCwtZaQsHLgggIFZ1UOw9+0EewhUEM
n3e93zXcM6usQftHZTA1aibCLSzoMx/6/OX8Y9ni6UuiBARc4hyM8CFzcnGkWoMELaRCt0QT1yzP
v0zUI6aPx6+K9ENbzNlpnKZyk2R9Qc2+Mfe9Tray0zpHQxjO8fydrr4r0eHR0cM0rOGnqKnCHafc
FTT4+O78BTIrSgVrWJo4TFatg2bwAg+Pf/S69APndLBlalrvqlWioxBW55aTsOc56aJFqpP6Fqsv
5+8gDG8SjEAU7djeWZ04MyQZamqSxbQQQbUIbeDxP3+m25VuwY+nC4qTr13tpU8Cjeyij8bxZhKd
ufastEAkbYDEqzG2tki2N4VhtFeuDppWS4GbuSM9YbuEygtMilhxJjN95kIIGuulZ2QN7ZEkvAwD
Wvfc18O9Bp7ooh9a7w5ZlakQONmRVn++Z8bqbwygz/vSNx8qf8qWGazlH5hCPzFp9Z/C/CBJSvlL
nWSTx2BxBid/o9ZKgdxHN+PVo7+xC9anw2j1t9roOys7r0Dw26iGspQGCNnRuPbJ+TsGM8mTpu0F
dyNpmOBN/fE5j24p151CYr9Q6UFFS9XnCIV/TRrLOU+CPknmlWvXTzDyRom3Sjs9OU5xEu5n0lnW
HVNts++mq2isumUDT+5mEPIY2EgIQfYU7x5FTG+866ycwJ7Ob1Flifi+choaFIQjUW5zroxGmBsj
cUm7THAhwsE61kNGmHqsRbvGs8SFAVtsEYGtfvO0csX4ln+1RX6NQPlHyETlRtrzrEhx5c3kF+jH
TTrHg/od1gH3oKGOx+SdfJUGCZXG2DsHf0awoekUgqesLNZEFN8FlDLu+s4mPG5+wQvhfuXBdAe9
0r/3mmgzBgWkBEOKaw34AzPrfIW8fj5FZodOvRne0aFMuwnQO4EvuOWJasgfDJGBTW4nn8hTMBQh
VRrPsesvmYb34I2qpyDCVZpM8RsWo2GXGyZ12Ik0Vespt3XaqZkFSp7qdZl500pPoy96oYto4lxg
bvQOxmXc975/TThUiHy9JvQ69y+ZN89PbQd1vURdd8h3U5L7hxpx6bKb5PQCbmdZx6TB9nFzj+FT
DWCjfaNjUWXdFV4Dsi2WeZmPD46WPeaQWFchsy3ipfo73ATZtTE6V5NFIzK11HCj06IPh7DbifK+
hT/k5Vl96YftNZq38Ma1+uMEYtvJtOF5rm4IG2WRFybJrhzRkcfxw+y8qYjOB+aUhNSxNELxj26L
0BEt1ghimq/zqa93rpvpp5qy8MVymAPjiXKBtm6n4qUAzbZIuWjarLybcV7S80qXZVDGFKz66VHz
+KnnmFCwi3aM6+FOI9NsVadB9zTEDBTeOEDOjfL6Ab8vRxODdlVKsdRY9O8AYAJEVJvjmaTHB3AM
pslwjyNFm41LXsiylfGWIkezIhNhhqwAHHuijQyGOJsWURDoqzDU3Cc9rT+yQXkAhazWaLb8mwwa
0PnDdKxs2ecxCC/fXcdOOz6ZyfRogGq+iUTsbuuGxt0kCmJYS/1Jc0prPVQ9gOHS0J/6RLv1Umr8
lnBJb6/FlR2UqMZpvCJPM8oDwtYjd79sOfTUIYweNyPdAfHDNljwRZnORZxyu52a/hC7ENI76QYP
LjADPaHFz47xLmfbmWiCnagrFZuq9/T14HX+Lo9tIsmooa8D4g2ZvGL2c8LCOgIGlleyCW9BN9GY
04aTm4Dvo5w+7pKQrYMc9GmVRB9ZAeFtBQ7As0jvIrRh87SCEJcEC2Xt4mSzDPCnNcm4sMzbJxOQ
GRlqxXzKiTPbDBTtlhEui8rTxJOXgQVE44mssKczqY5aMbwTb1leVy19qSZ2h11Qz8ciCvobXMv3
EJ/lpue7lWzekLemT2WXfaIb7y77aTy6gTRvI826otYqnqSD9IBkgfvRIHeVzM7paTSyh3yq+xuu
mC0UBOMIvethctruyRiafFNaBSRpjTCaIdWDYxdZr34zD9eUqMpburXXlZd84Qd0tkkcvnh18KFR
flkR0EVlV3afU9YNNwDrZSNe8IZkWyFhNSRpNd9Qob1EdbA4b7U/Nu2mDpy153YUCKNUPtWQ5Gs7
N649UG6JSzKCF9XXxInWT9R9/Y2egb9oZ2ydgyedHy65cxclgLdjlWZPxehaV37xoYGFuGaa9xLi
77jQrSZfBR4IZU9icYvd4qklk32Fp8RYg2Nal+rqQThI4RVZT5LRVdRyPpwDbeOmGtrHwr7UIq/6
AcKnVvu9WndRVmwdK+hWszGVF2WGyl8fuZ9mZZLuPH8/8Q5PM1QxouV6AmCLKHqqRCWWtOMfxywp
Vk5WuIvJ5TyJG+/B8IAM5sVjL3x7RQg94QE5gapoyxZ5lyAXgY7BlYM4/vzKFOk0XEgxMnkdCwKg
jwfJSQutYnxKgSztxnImhYrWnkk960c2MAcyovGyHS1rnwvZq1Es1/r0R/SfTJ1Xk6Q6F2V/ERHC
w2t6b8p3vxDtLiC8cIJfP4v6JmLmhais7nu7KhOko3P2XnswTrOHprTqSZMBMJV/RVLCbOPnFK3w
DmnlFJcqaTGTTmQleHX5oiia1xlprzsdEV0yuv2FdiRPaQCvzias9NAkxT4Nc/nmAeZnRD086eFb
e3tguyggjHVkI36OyC2AHOF7C0oxgq1pEdHRACfPg9seKEl4LlqaOd2sP+1g32Ej+jDGczl38krn
jdRKgScrMwk2dGa6ygoeIiiNc+4kBYj+rnm3AajEvr33qVRfDS9tH6O0f0gb+oZbQOVGwTjuaZ5m
O7Nuii+MT5SKCXskm2J4RiI3rJzBXxvJwLvi9fArQky3BCxDy69b8+QaUNiZRzYniPje3pKUS+yN
ezeLoldtmP26ZOa9m0X3UwoHlG5qt7Q/q2I3EpSWMCV4E0Y9oDniGcR40n36C3rRcs4hwWgIlYr0
GtKtWvUsPZ8Nu9h2zgiknEJwm8n0Af/ur6PlfEeAU74vXKnBDT8ITbUfI0XjmdkSSPTl0zJTZvzZ
bOE5LxDxmqldnL4JiU6QosUqKnIcJ/uFfZp1eSCOMGXRaUzKSo727okbZF57Vjh88sTzdnL0CPsp
P/zvszEsNDCEHuldkVnNR2u9lVqLT1bJLQ1hCJYCJv73FkLIIHsCDSGYw1rRUkSqY4nprayn8OFa
LopNJ0tv1coyoOJNyHt6cNttA+eqY9NEpwbAqxqwZoQIBqgAGeuIto62mYLrFJYLc4QKEq9aSH41
NI50aJ1N6FLUgHjJLsq30IGxY0Zj8EkPyqHSF/9o5NFp1M8mSVCbeppkNOMPztXs7jbNb7PHDFwh
qbpiR/apCsBoM3vJiJ4iiNGcC3XoJxfTroVllpZ6uJ2swTpiIWToLxFksbA0lpW9J9IkhHqAbOA4
/0wTFzM81WjDmH4ER+3InZOA/GzzLjpzFiCq56emF7tVNTmDtVWG20zwN1vg23b9kkzlxRXNeGXQ
u+kb+0/QduVnWTTP2IVebc9pvyYc7WeyEGGykZuyXlgdlS5ARAaEpIrZ+6hq6Cg6NAus5XzQI/1N
DsQYJ50l+BS9s25/YrYr1rmX2eey1l/pDKvgX6wK4/X7kvj6p1dGxqXoYw03M4BqDER1K2zH2eK1
NV4FI42LOZu/LCb3r0R6+Htatb8tn75e0qpkXcVmvZVpxa3pVmdSUOatGJpNLm21sfm8aMyr5CRr
/wYi7z9paA2deAm4avlLQP7ADE/TKunYCZ1xb1ft2UrqS+3YmGuqIv3F9vVTMth6SafSIlpzuM+e
AvHc1smv0hxPI1ryd0H40z4TcB/o+W/Hum9+uvVMcSoUFtPsp1UagiN6am26rDPXMHIIORBEszpQ
YjZhk73qTBPx4MDnq9tmXw25s/d6Y3zaWfNemDRkdQ0X14HlhR7fcGJ1bqpmV00OAT9lVSAfBkov
+Ai6BO9hWEE771zWuKQ+l356kNnVo0G7xZh58WMxH8dUv3SJ0a5dY3qRbvhAF8IcrxjeLI4ij+/L
gDFhhcUkQDyMVzPFdHQfdUCyakRuci6seO+WBoQKxgwvotHZi+vMgBkk4cMTNNvNHNjFzlBm8FA8
6/KdX5f5lnMJiMB+1gZxGi4+MjeUSJTQhSB5geORWoBvCXezm0w/wUN2q64hPKyZRLdVPqO2GV/B
aJ8LUqmeanA4HyFy2nord+6sd0iCwaob+/mIAPeT+VB9gT3YbawZJH+l2vxi08wOCFBYtWYXrWmI
bRW5uscaISACfSJyZPWo0+aj88oQOqTLA7l8nj0+WUGT9SNgLraucagBIMOEr6YcE2GDUKloJmTL
IMwaM+/3fjlg1RzqH0Ady+FpMXFAvBrHR8ZPEJg9NiRJCEYKqztJCubBU2Oc/9+ldgbcfea4Fx7s
WmOKmK52IdwktDbMhdHHusUqZgCwd/xxerMHDx6Wu4+cJNyJhXc0TPJKRtffXNFHboZtj7bkDFwQ
mNILzFKWSnAewN7lnvMdNhzERc2p6Z36f5d2+QrxMKLMgiDoqQKN08Ee9YngSF+H2sULnqrbgrpx
uzefY+jJ6jvsEYVhVidCLeqTGG13Dyph29KkAwoH63oES4i4ESqA15xoIHPAzO2zcvV2TOOPRvsh
Zmt9Clp5iWi8Qw/jANQyyqya4AfwIekQy8FE/cvWrKozUIGt9EFqSwKk93qOWM5D1sxJpq+B6P4x
nytZrkxxsYDb4UFYume6YY/M1DFNDeCevoWAJq3NyzgP+z7J8r9zh0U7J7v2tSknF8EoIaER4kS/
sTfzYNpvlAVb1iDxp2jJ5mH/GJ86MP95OvPXWBbeIUJzdg2i6cXN+2ePVDNqLFKnp/Zjlkuug1/Z
b8akAMcY43QC8YWCmuem69Atl771s8xBa+eld4Y4UH2FNvtEL73wTDWd3mJzLDYp4l7OvyLc+qpb
2xHInHIJ4MXocHYC+RlIOPV01tQVCRG0TB9zQVwQj5vnqM4FULouTbvnVJU/Crqt70YPxADY5x4V
pbwoCwenAna1Iro02/IhOIb7njGqu0/Jv6HprlGv+j+cj36FYavfvEEEOwXAZsRRdWTEpDaEweeE
mWawmSBWLT4lfKzwGMblWOD0MziyHIo+uXTowSfCvGhANLRYTB+AmOOvUvgzhxCsJEdS69yM0txV
aKRHyuKeYSOSSiIiqQv2rPDBKjcNcyuj8bMmgG0thH3JBz/eG44QL26jTgUct5qxyCYATHYaAu8P
cjTCE6gIg7kMXiVTJIB9ZHb5LTk0JWTSpaEzVuQokoB3SObBvpHJSG6xYoY/w/6fWhLbKleixtTp
k2c/XaMTXaqD4B+CO0oPGg3vWXbQxKwMku5OXcKC8KK2eukijzNLY19lJc7jFMCAqU17m7dTfW0n
d9spzvxmSTPS9V46+FovtWef/bb4PZCmtptaoAVWNtnnJEE5P1p/48QfXhjdf8Sp5R+6zhcbCN+M
z3N6nMylX3UxfvrRsY58vePw3m0Y69CLjZFWKxcCToERABo2mSAhao6McEN6BPg0CA91HxOj5QcT
vfeYOTqKC4yF7jI25lDmZs18H5HSrM0Rf4AudpM1RrBD/H+UoXLHeQEENTQqXZTeBt1euM/Au2Fe
G4HU2r5+T5h+2q5/SI2J+E7SPfx81kcn9/YmYIVbablvCCZy9tTyRw6/OIHG9mhiAy6Qq4kkDXBd
dW1x64ZhwSn5UFqZpBphU26RnZNoSrwHXof87Hn5cQagtSXAiwFpZnywmfq3VI2vVlZdGeHWW2L3
JrjG9H/N7mq1+aczL2gObrxIWvEhjYiQ0sYHYEWxQ1Zab0zUogD0+w/24Og4E70h2xo8kBw3VDTl
uadTTk8OrgR2uLXDEB0IUfhKm/bqB9wO7Nh/fD3o9bToestoKK5R/bfEikfQWE6yW5J1W1EQMlY2
MWSm7o+coXXTJzY20qKtYyxccNd+8B067YLs7+iRNiQ0GalBYQcOL4IhshKdhoTtYAT9pYmJPBIT
/ixIc8fL1rymkvknYDmYiCnEvZmCxC7lwbUvBtX9oYVEhArWoyPo/CQ/bj/oIN31OdSVANzH2gnw
a03W/I98YBmPWOOHeEca5780a+Id7ilIDa4FhCGWMXg7fiQbJgWD7Lhem4yZ9xBwpxu4lQiFbXBy
WgsK+0Kc9KpXCKvT5ShNoImUn+2GSAfr2epjONrJge9Q4DD5fCT53SXL+VJbwbvIQOHlU8rRLS/C
e23/7nzQBW09Y5fvma+jW725dZ68NpZt34Oq2tp6Lnc9Zop1yop8z1Eq3L+/wmRjbYwsu4fKwXuA
A4CYWF1s6lb2FJ5heJrDPMKJz6i+8IJ529ysuPGJzjDWVanbAyEb1crU1XB2WqP/3wXaDAIZAqjX
/JaopwtZ7d2+eWRO9AW2OVfWn5YjH7Q0B/oStsKLNc4V2w+UWIs38qyqhdjUgGO2xv9EFsMileB1
0wa2JX2W9By67kfMe7nP+so6TPEb/+m54HZDXxgfSaZABrAaXf+Dt9TdBnOwmhUjCa8kSlkN5TNN
8d0qH5gMg+3+FOXpa8FoG7yRdSxUfMKaUx1yxmkrVD7QLvxBn3qUFidwgP/3KzoJE8kkZB4s7Dc9
NBBpq3KrEt1cvr+VV5SpXT2dqlb1O3ptzyHHjzJwAPfgLlrM7W41sXU3q4HQqOmArMrlZZBQMM1z
DinKd3i5XL7/ICEId3Gm6N2Cyc36+lY3Me6vgqpIZVJQ/xLF0CVCfiCfC+DjfdAnWKxTSfbhGArn
V2VuVIL4NSUnmUCp08inDGN1eCP1xdrPvkiRHqfFw/TKu3Lm7kBfYIs2grtQxulHTBPu4JD6hDGU
l5Y3KlQ1+CnnYaHLGJLk5UrWxyL9NxuUHVnmWx82z+cehDTqAnayRwesLq81gcZusI6Sf20evfS9
/bvVTvxpW+UX6CaAeAao8DzR6NlCvH++058zHW4x3tDzd0klMalOG+KB77I7oyb4cLFOEuNYvs2O
TfdS6+kxYOXddW7akI0KNCMVVJceS4N04+Jsg0s0B8e7jNoB04OIavTwh8jpv5HKh1SH6Z3jmMfv
bf5mfJgeO288BBEbJKXbDxKMMLUuugYeSsghtftv9N1wNajyP7OqKHLmzli1MamBOi445jZOcUhy
sR16d8N8iOTeiHD4kgzAiHBqQvsAZNN9TJySw6hf/W4/LOQ6W5QQhAICsjrGqEP2aPnxjlddcmtJ
FsFYCqmymmCqzTMVryTpR+r4OJpAEZwPi1/4rv3sTw1l1gdOTGXNPKubq7sno+re+UF+q+LPGGmc
lqI4id5776Vj378vpp9yIKwebMNHCDDTxtS2da8gNsJIltNq3Cu3EY+0bBhNV97iGYW1S9ALLSYx
3PMQD0rjDPtWwnvG+9bzdkzjrapIuNAGjjYSnFaDHvpj7Devtp9Yd/pg5v8uCb3xnaUsRRHVQAN1
OQSay19ByzmuQ6/ceRJ4VYf81B3nDPJcUe4gZdDfMTyCcUL/xSE9k9Z5ysOFpJ91EkcuM5LAOviJ
fXIi69ZR+OA6Vf6K9UG2fnCXqKke35cmiSI+KIdkUtsMzhx6LqLukn27yL1iW4k7hnBQuf0CFOLV
9wVLlbjP4JwG2taXFDnrZGpxjpPwznKe4UBok51uZxqS/IuYXUrcGaa+k2ug74QXeteqRMwXzAVC
H05HUS/UI1guhiBObEzpsDtVs3Yrx96hJKUn07bu2tfi6mKn3tdO+ciR9KdxPe3pK7mraaRToXpQ
MxRB1jk1qh1sAvdhN9QhbkCA2oCm8IFYambiiD+79CBumiO2MBOz9pRN63rwv6bK6s4q6/7/y/f3
spJkFEwn1snqJFXDhIIzMJOXPIsekaAa78cAzOakN0zQ4SDFLYhIvws4kHrlV6+gKS3pVjftF+M7
6IW1I8rqq5zBI+XZCRZoDDzQpH0fxA62OTM6mVSaXwHW8biXxnsq+uYgjRrKkcVtiGDvK7YdY+uG
ldhTcPDS15/o4ZwHda18pfOzTN/OvlDeizelzVH6Nuai3k++jACFdM9ycP5+Obs/XarjU9OFmBt7
M7kFAf9Gj6H1K2whBWb13OwXttGXEu6fIrHdO5prwdl48IiG67F5J9Fnr3P7NBg4tmZmK59NqHC7
t7l/dENnfEw2Fkq3zE5BP5x8VHZoOlCcXAMrsq6CPvQmXsIDRIhnKpkWniodjqpNy1PG/IfB1PJl
vrjiCWE++4xXXtVgmvupjpNDgsn03bDgpMEZ2pmW5xztBiUt6oDh4c5AsyTl8oYsiOG3Wi4NPYN1
gUEiCA0butXUPGr0uGzvnv5dyORqhPHwkdbgx8aOeDc3hkimXaovU0LujT08IoWvsb6QdL8LSmXd
Am19apBG70zLujMA2CPCvveBcLT3iAbDHYbp8/uVaIfkGCgfpOx3Tns5JUfTySmWh4hpuotsYXSw
pno0KVRHBkPRAGa2Ji+7+kh+IUOH3Rk1c70h+BbuZC1CAoFdxzlpWTqniA1yVVQc3oJc379PwWQr
ffmq4kdLI1a5CiBw2MrTMMHiIsiyXFfkPvh11HwoEqtWQS30nZKhedpp8Sup1GGYneiN0aexSQfz
hCByWCuiJjecw3xWab/bAcZOVsQt8YZ6b3mQ6It03Nda5c6uq9r/vBqRCBuIXguspzR5vKvhAulU
w0c27UtDyQslBY2Lqf5DfgrEAUMaREm2r0qdaCXWbB75G2PJlKTShBal+eBUamyrFCmx1gU073nk
A2JpbGW8nyaRbWxLymcZ56i9lVzTFsdribSJpDmFpFR472oIiXxFm7mdsu5vSCOc5nYZnHHNPfPa
us1ZnF18xa7suQGTKWUcvUVE4XkBXAQgQIcoEDuyhyc7EU8n6QgCNtUrGFpY4gzUt8Og8ou2RuIw
UqfZEXFhMiHHg8l6dOAYXK+DhDk/Aob46i0Xgh/UUfREVsu6P/dV9XvG3LjLPBYl7TgfDNrJRWPi
CZTstw8zY235CQjcBS8ooTtVlnlSlmE/yLL4jEP7OBMCcOmCmQcWXRPmMAEVPoaZuvXxZ14rr2jW
QUmMIHy1mTMP6owC+1rnGEj3PZwHCeE7VGKIdfraw/CWj/qS+UADIjoHSi8j/3z8OeToc4eoQNyi
e+j+rr+O0CMxZtv2uSt/RZCjS1nbrxCKflSuMZ+s2v+IP31hHAM2v00Fi2XTGTArK8l0YSrrA5ry
EzorFnas+h67iA3rwMELeoyt7m9pxfNj+ALLmSFI5z8d/jjTOO4qns8tkM4NgvoBiFp58hUNucJO
yOFwM8Z5xfgqPAa7SK9XLif8FbZqQmDsN924ZFVFCzcwagvMixjXmU+wMWP52cA3zE6cF7Zhynrn
goBXDXU+OIeD8FxNs2Xut5BBvzr8KofGmIlgR9SMZR27eYT5E4Yt+Lw+JG6tSgaLG8+7+ZKmbda3
6QvazC3tS9aoGD92NoHgKrvikTIMgb6z2FIBHPoisbHq5f9lWx/Y+0rE/Fa012kPgeUpHPiryMGI
nTOZ1fFgJvoal4FGTTNxC3YcWFtz+iGnfCH3M19oKP/ygUaVmyAW0dUXdVvwqrG4e+YzRd/0UsVE
bndmwlhI/enw4RzRDTFCkgWA7SV6l67OOeVtg4Wzy4aXpuj7HcMgGv9sQUNsXL1S0CiaV7Tok7Wg
93yBCPFsWyarwej1x7buHi6Ovq2UE7Q13S7nBf/Nz8p3tEJofCOP7l4ZPT37bcJpt1JlwDi4aSpS
txjoMLczbpGVb4zOBEhbsI7VSDS64NI1SYljPKKDPok14FNoucxf4QeBKnaVOCJruhhZ2d09uz7k
bIlWY1tPk8ibm+sWL0zHtmSBihrTedLkp5RTFtY8ms0xGt6TDbgsZ6xPGKVyz81iF3RNRAD2TK8M
SqaO37OpHQ9mGv1Xj6U40k0O6W4FxdFL8iWkooTSCjiyUQhOjGbnMHVdmwrsNbaEdJ+iocEo1f6u
jemL8Kn5oEjVtdIsZgLdC+yp9jmr7YheFIfvOVTVxtfcqC6fOn1TpMPxqzfCiCxMC0kjacjQ06vp
Y4Rzyhwm55mR0aNocrK1GpzpqeIgVaTpbtLwihDU7YQFPRez7KYvB0Q3ENZ6YjN3Plh67Bu1OOQw
KsH4UxAX6c1mkzhZc/pD9aHYwf/YT+MEP7Ur7rlrblqJoELQ56ol0coO5BBWx3XSojaMPKgOU9qq
k+n9SyfXuXDXbix0QfumxVPTEZkbtC5zQyXsncmyt3ENL9wFKdnkUeG/x3PbnlTpfqCW5IjC8beQ
uE4xJ4V09dBIGmtY1D+CAM/wOJR/Cp4hqP7ziwvyLuE3JiLrjeX9Wuhp0xfWvUvS6oUIB3LOH8it
/XXBXQD2zSYTVYNkhp7gr6p+vDWQXFZpRn5hOWSvffyZ1pbJcDBfdabzX91Y4anofeSEqAnNHKNu
NRLOV800aby22KNqAfgihNrkdo+8kxnVHkVqU+pzMKPZ66oruFOOs2ZaHVOr/WgzwcrY4PRJmmGH
vWnPWQTIT9ljLvMNE3U4OXgtll5YEr9yeuXNtJkm1KJawCGf2d2tqIjOQzzeXLxma8VeWKrk1rPi
09zDr2wtDUDf/auEuCRt8JlPfkTnJ8OdNp7wdNFnDzvWUTlOF0kg8YphOEPR5qcaDKjQdbnx4pbY
zanYFoFDT31yKPtNe4U1CZiV5thUuuaRFDT+jznxEYM1QXWBwZ70MPzIk9pHFi0b3liRZQ1htwks
B6LGbKsHDpB307sHfjcY9aGy9TFnG4iQ1XqhvjeEfa4JIS32Ehjx2HaH0CRthg6j87NiBFJBiFpK
LdxkdoZ+z2I/sNlh+Rn9j85nGtHyWTeBwXEjYcpNyWrKND/7dnlTaBnRMQBnCpvgVFT5Aan8Fsfd
XwIkL2qG1jT1B7xzeI9wX23gdxrzkO4aT/6Y0uKlzZqTNzoE4NjUOXFJKVlw31zdUPzx6KdmQXjH
m39J4pwpTL4vG7KlRc4st4LoMeVkYeIQHmx88PLfvFuu8dAP9IfMZG3EfrbL63gvLfIfK5+QADs8
9T1eMafAakzW2x10Tm+IS9wUNwBaR1JaYco5HLTcXP4k027pqAEvnzFZLklQrgl8gIYkaHma/IbI
tkIwQp7pb8Y6RU5aMdwX8S42CfRypR0dmwiRdY0dEYtEusIyDUQ3I9IJ+cGxZmrBBt72V11ys7f2
sMp61MCcBBEQIx2mHbJzc8I2xiA3zn6RU71GV6sAdJK6fOxGC0zC0fSdcUGswHF9iGDALj4HO5Mo
d87lCNImuGY0Sx1z22ONf7bLRffg6ZEjkdiRmj8LBF8Is50gQb/b7ApW2ntoJv1hNjMbxNCgyyOe
N+tiVMrYj60BQYbOziqwtXtGaz0Di4TH5ruqflNhoI8zIP11Xzr12wJkeZiMtOyFndI1HD2F6T6+
v3KIVKvcerp+vxrxd9ylyzIeOAfscCS7et4lkZo7UeYIdTztmjs5lunDIRUoNtmnkuVVkX7As0hO
Y6Dl3hxVuktE8i+3E6yeiYDB3QIWsfrqR2a50yGfkIPmSUgmsewJSffHEUKp5TxjqBXgcMW+1WDn
iKAwV4GMakaC6cFYRmqQCCTro8jf6sA6DTPALlmY9cmKlHdw2+IComEXEyhkhbH9LkbdvTJ/W8/U
CrhzrR+D72SkMCdygy+XOTWmtF2XWNZd6UavojYrDlNRULXBsF77gxtsCQ0mOLLWxioKHLVFAlud
UBsiLwTKkhXug9GYsx6biISavsi3iiM3ilygDSbLo/AWJrLfn9GubbC4iY1CFEsie57fp878GAk7
3QWBegmMEh68/yyCMtxzTGfsS3VO3lpNX7trJtTTyficSaHagYoI964i+EfLc+qpTSUn+TVG5hcg
3Yv01HgBlv05plvkwdVbSeAuYeYpJRDrxwZGa7NhhJmdaPduhiBFLWMV6tLrkglXsUlMXV798eJE
GWcd8OlDjwJtpGW6apQR3dvlMrZwkgDYkS9qYMYzWpYrf7E4NF1Q3syu/yeCKD5WtmfcDYu0lHwe
tjI020M6CgrFIRs/vKU6LBNGR2iDynGvyQ7fB2gWzugp2rO5XCa7/Rz7LNv1ccRQwKhePTmdpOXL
a1mreEcr8knoXnhJmf4phu8bJA3zocekRipZ9T4hhV/nDTeOnExyACRd/TK4uEuQZpS20ZkmmgxO
yFTtvds6hCNFw3yWKfrfOOC2Jfj1Z2OzoBhtZJ3RqMxu0++jcPgRdd6nh/f2zRicr9GKzGs6pS+k
ViErB+jD21gtzOoIWJUd37Ok79+swtrlnrJxhQZEG+RWfA+WC8cw+Fd2kW1kjfQJSqN5tCZnfIuj
+eBx8zy+X/EokzLjeuwtSbVz7bi/Qc3ub99ffV/GWt4yWLanWqE760SF4sgvUCoz+0UjZvUXPAuG
XJvZvJuzPrwTBzwfYaTJlROK4q2z8Q2Q3yvwR3AKCM3oswLVYi0wNF0bgmmzbV7t6UAAefPDnOKj
rRPnHXzapjZLvbJI5Svb2d3LrHsOyBRsw1GfFe2yVYDXzJ+s/Em2WfZWjEitEi+vj/byUuX5Ax0A
PPuwenSlPx6jakhuiaFRqxntV+760ymhW3aa6JGdFlv8NnEiMn7rkTchzPtbDaxrbaEQQ+roY3MN
gl/hWJZv/EP5Jsx9Zx9x7rkVXfNa52WxbTSFR+spcR2cLrrjs0VHvMNfhwjTBQBVdjq6jYHsLkk+
47xMva0/CxhIgQF1J+7Sa+JLD3YUiRKrSZ67MvRe6XA/cVFa46/aRSET98257EMqkC7Yt4tYw3Nm
8fDi7o4iONqLBsmzY47Y0psiObiKxSzhxP2KgzWrhps/jZeYfOmz8tCiGBBH6HxNRoIIR8hzECl5
zo30/37lozA46lLTgIj1+fuCnkqfE/AHpL6NGITB7TG4j55mQUEyhs56xnn6LN1WPbNegsfiCSl9
J74SQ0Vf4ozjHGsM01MOhB0xLQ0rStL083kAu7WtItK/vL5fIqnnPf1S49gURMp5LkwinHf5IgC6
KNG2V9OYfnT00M5quXx/9X3h/Dks8yfeQs7V72yk1bUKWXaw0ZbxiISArmVLXUt6yrDa9gWCXy+Q
BscFEY/nIHVJyRr/UAA3l9HN9KvVZSwz+M9hoBBLmE3dRxd3zziM87VG7XNsS0c9ydgKVlqG5FWU
w5AsmVscnAxu8qxN6LVmXY5fS/W3zkWhtbzqg+Qjb6a6WuefZUsoTxslJK12tBFFx26RL9/7/oMh
JOaqNOdgE2o72xl9iv9aN/PZykid6arxos3h5ilTPR3boZQy3X3GAvYsm+qPEHn/EGb/gG9mn1iE
bBzcbr/rLfL6DEvZMA58rO0xPTg+6mntOiZnxQEJIFMGtxRXGdJDMFhy1tqykY6PZX51lc6vBrvH
PovjPzQDsmvCyWhltGjYAp/UWje+h+KegqU4ew5qYlSy+Uqje14FuR1cAGta+yR32KjSxjyaiDtX
/kjquNvnjBh9f3xZ7jlC4uyHP92/txSE6PY1KvTBMu27nc3hx8Bxm6BD09x0CUJ6xLA3PMDVvWjk
LSoC7/S/VyO+a6JDhm4UJz8N4T9CIAo3Gu3XmnGNegrpFxRG6ybzcDqEzgszGvBJZOES4zHE14xc
0Ws9z2pHTcSe5YTB/ftiZsoGRMOlp/u9dtHREsMkwuuosnrvjXh7ym6pvuyiO2hSNRC6TWpvcPwj
Vaptbz66MTnRC1Neq1G8Y6WlyZAev39WAXbiFICz27qTNFf0xWa6dA6SQFDI/dAswxp4Tig5uXRW
Yq58+RoKLIAWncV2VZeMIGt2vC4jGM5Mgp2nVXGkV+6ei95oj5lytg02CnbH7s5xk7FrUM8KKUUI
AKNGsVPhi610/xrqId3M8aLeZ0+jVdkUTOA1rbmAft+s6vqvOyqGE7C08g78ODaq93iYiATwxFUY
noN1qMGZXFfhiodsYPCIK/viEA2vmVV/uXVCYkmH1cfuq2sNiO1ULpfvr+rpYPS+foLa0C/A4lA8
V8whlrtkcBhU2JMR7iSn3x3azj+V0ZtQK1Wz5c4ltkbgfjNzOBhpHsaH1vark+F+Qaxp3kwsZe+k
No/tNvN8MEzgY09zSZzl4GfvtMjVYfLrjlEsBssOdwZcrGBeS46uUN+kf+VT96+W5XHANqY/PliY
/WRI+TNHZ1e5UN9QbKepkC8eLqqpaZ4Noi/iKeHrJh70t242ifTpGvwLJdJvz5cVPQbSqQvIIS88
RRmC7ya+BRPE4JJZ7dGIx/FFjB1pauN0QyJkXAmMvwU5A3kccuU7LlImXJVX731d/6qdYEKMJWby
naEHR8K+il7vM4W/ywWXyUP9HEhA/OH7yTUH+kVWWvTL09Ud15L5qQtfrHRCL6306Yp0zfiazqWF
CNlo90MWJLu4VP5nNL06Uj2AgUw/a5pt67FPANWC47Kg5Dx0b9zc7GAQtfFD+AYnFJhePwYrKFe6
+WjlVL8KOBhXyQhIaujs36WDz/nIrOsADywdQU1ldFkGV4c4V9fQ6+80EnEeakUadWTENzJTR+KJ
FIC6iQPF0Fo1Z7fBP1SDIdaom6H4GsBcNRqmA9pFb+/3egnu/Nsg695XVIK7pONUiSTrl8kyAQZW
MmIMSF9RoaCQLt1XjgqXuthGaZI86JiE6EQdtUmLMb8HEbUY6BUS7vh0Jbq5UaTwCabgJueASdCo
TkjKkUUNCygWJTOVI+/F3L10Yih+IZOBKmKRdlZD1Uxo5d8DkUTws8fyrD4SxzM/56B67/rOXbfA
tBkkjPq1kQvTU3uEoDmVT0+d2IDcD+XJziMicMaKlrOcL2GizP/D1XksN65sS/SLKgLeTOkJUpQX
pZ4g2qLgbRXM198FncGLeJOOlq7ObYkiyuTOXHlDEDe58KV4hMNjN3nuT7vjiuJhf7yA9HX2lp1i
ux47mkqZzJH2ny3kuZ5qnjUP+30Qx+1CBMAaX8qO7lPmvc6JywAHjNx+DofZ+Oq+mQSmZ2z81Fh2
TDMzMkWACRXfHz6nIniSU/iI0bc+qgTLTq/JZpYAbXAciI+gDJ0TlmGwOejJgNqGW9Gpv2pwEGgy
Cqjt6L/fBLCJC6mqv+PaMA71oIgCymWeXUN3z//vczyu44OjxXPp7kcjDhD0jPaBjJ5+mYk+0oGY
Pxu2zq5p7ha7MRtklKPGMPVH5e4zV54SXoQH4Xyas/Qi1MUzgnrLsYPjmNJqOLjOhE6cW8Ce4oUE
mGQRzYrqPiEf18oeH+HJQqZIeyyDjY/vK4ZXHTdgG3r54vSNf19sQnqBy7OLIzfFhdhUkUUadNOE
TngT00jPSVXd+jHPaJThd7VIU0ewjR4CHvYrBerepvOD5pAC+t1+H+IcNd0xKPkXN3C4ICe5YIdi
vjGknBjdqVy3ua986J0Lb+XyJRbW5zBP8rhOxNgjtZOdYE4cmXqNl7Zcw9wFqSIfms7x+xaWtVkV
GZP/0xyt6lQEC9f41KcPum34Kn6chUF4WXTJU6rM7OSMk8XUF2wPdV0bx8foEQ6ghofSPkoT83li
mtN1pGgRWsmBLWvEwGv4+0KWe5ASVGF6xqkWFRqvw3Pc4fBiI3e9SKULY+NDM/nLs+O4FFvZeFS4
L/8KuiQ8c8jOorIA0D4kf0RTmXSD0r1C1gi7EDokIhaaUvojq0hIxt7OsE6e8k/sZxcYO1XUNdSl
x6h4O756b2u3ZMxBI5CbzUCbfPMowjl9yrrRe7Xi5iMz5EUgo+GOeQjbunzEbYBhYIOd1dyDqCkP
CYqx8rgQhJmxJ4UG4jzUGxstFeskM2ZnWDO2frgd8dFVlI1Pkt4coP/mC+hWybmOkpeGWXs4W7ul
9/dpwCNAYDpADm/OhrbRPoug3Su/yQ4M24H/Jt7fXFoTiBG3e8Y1TFKQ9swfYd5cNOHEf2xmBwtS
IiD1R6t7YfW0ua012GrTQzpTEWYzpf80beMIfqD53cUVB5I6s3btYnkHCtsJWyIXSvGPSPtwMiY7
2WFnwEDc+Q8GDuJrG8j4khcMibMnTpIHn9OLfQ0oL6Criscx7VX60zNSbzMPgL3UHPZYmfgpDNQN
zj25OHGT37IjXNKUuRuwHaJi2FbLRf7A1BFz/yEQLf7JODT2MRjTDdBsh0bAlOwaN7SdPVrLK/xP
8dxiUeFNu7wWpuFHHuWcm3QIxIYJdX9uGV9sirplwlx409HgrblTqwUKM38bkVsjd+1uihTo7DqL
6XzIiAkmaMteEDDEewLPiuc3dTiTpcmWUG16sGzPIVruxX907Ron0XjhjQt1s/WwQe2nbjCuLpge
Rr5gSMupIXve9k/DkiWX2p3+Mub7DHLJRbKX5bsHU9+EpJROsEzVCsuc3HLYgDPrIkWpLzQbcsQq
Bxetr9O6N5J0ySMn956zpX5pOSxfuAlknDyxzohq+VuWRv2So+w2sV49e+0e4fkn09ZuazAxgTr2
3hXxoS+TcOfnI2jXgm40kZpwZ0FlbydJk5n2fxUJJGeIl9egwNOwtHN+aBoqiL2ZrVl26lx47PlI
ltupDI+jNvB8Lx143/iVpokR8dSKt7wIWJ7Hm2g6cXAptINM4B3aps7QqrwfasVAd0ltRfHsQT4V
QmFk3sVJeFVpoo5jnDJe1j0pJcbitArvys5/wib4BI3MPnRzrQ+VXULYMZmv9y1nt3ytQDT18pnl
zHhQrt6A6YKngZqzt8Lx1dcY5mTwq8kJ8eHgoM8subUmrhXCPo8EbOmGnZT+sN0k3ph6HC+ar9rR
0wSFgd/bxjAy70c+6D+d0/Le8lCu8HT/qui2znE0HpKW/mASqNuQw3Up6IMlh9ecOBiRbOyzPQoj
4l0+Xk2JbbWBmc7OOx4KKMInrbFEa04cNa7NURVRH2MnNBRPMcip7qX7B3b7NevXmsmi6a/D+GA3
gqjZbModjTr6R7Mkx8X47CDhfo2KjvM2SIcINlfzrv0Yf6RzwJE1fuCaebIsh60BpMpNAuw9F9SZ
HotUZc8JR1eKyF+U1VqRZ30L4Ji0MWsz61jSc9oVM0NGypJtzzMPaFbAWPX8ENALkJMGezVBnuAy
MJ5m4u4UaSUXlLh5u6TCuXN5RQsnCXay5sm5d74EfOflBHG6gdiFEewH1z2K1HPv2SRHVvvAR/St
vDvD7GE3e81tAYa19/KyeVTc9GzCG4cZPBiHvOL3iHr1Ug7jQKqEV3a2zRdDAy+rmqV4WBzm7139
Z4YB8QgIgIEt4dZxkekuDh/wKaTHpFlNgWPIJGaAHaBQHbdegPjG+WA3korWKaQ9J1HOGevhq04T
Qp9SvSZoJHtwJRhdix43RgAtwl8exeSgCs50gU1D9loEAcOKJVhlEMvfYyvM0eEq9zzVdYZhg+UT
WyCnLEhNGp+oMYdfyzy99WwvN90Lmz63kVZfli2SZecWK1wUSusjVX5LjANAL5iFkOq1Azyz/EQR
HikmjG54W0i3QtO6T/MPl/qxsR4J8CTBRpU93QCuv3APc1LIUM0fh4robeAUJlZxJ3tmguNeDUVJ
eTniNOZFuXqr59Iu6NgasvCKz58VAb7wwZzz9jYtC3ehLqXH3TEeqVkvWJl/ZhQyGnLg+a/DdFNi
mNgwtW0e5PKQpNC0bVPO18BT9n7ESUL3JD42uaTgIRYLgXu2IoKsAf5FAMpZDlXThLXH4QdMPLU2
10lI78ruZeKVEwvnrPbEPGc+DpD5F+42l+8/2CX5W4s8gffqUgy5s8edyBzwj1lU8NwIj+5NOiwY
mrb21Sy4IyqrDPb24ArMqKW4GOo5MwwVpfT/XoifxVGR4c6Q+6mYh8g17ezIr+o3W3FwmQFTXfAU
dZY3noV98BLHjYZCu5FVhjGdjhVC+/q92QmuHK9cr3oo45VZAOEkw3T2TP1Rcvx8Lv1wfGIlgvvQ
PVtOJc59IP9lnqUfIepSudxOB2D6goH5zhuL7prOPZDQ9Y+KuwaSZddsurFPL5RT/ZB48Q7SzjLE
MmrHDIdx16h8e1t2TYu0x7U5HWd8D01OKw6VLTssgBjQ0cCZAmL6sKs/g+/zSs108rXlucA2jPqY
3UHN2zIIj6oqchz/BfwiAeZFZzgmOJcxAbKY3ybrIIWqgGZCbK1j72nU/hkYTQJxOie6vGQkzfAt
HRvDfMc/4e8Kb1ARBaTVxrrLxsR7rsQFKuVyTWwfczW3562f/yU/QlZhns9O2SdwWf1x27rOOcQM
vedIQIG6jQFO0rlphhZ15gE8g759NrXG2JJzoVkUhtSclZ8BiP2W5bQMdW4abFvxvJAY2E4aJDuR
XZQyZUVhmZXUoHeQSwrPwpCZRX7VyIvJVfGWBdvJcUlTAUM70oJrPfhU/CyyfWQocIANwEXKcVE0
1kemB692a38rxa+uj4NbWmt1nKfaPNZN9pD7C8nEUlMkX79NdEhuDdPPaWeS57DG4syj4uz9DNMQ
10qJiDzh1CWrAU+QphrPjuEJ4v9102F+JKMo94kMitUGcWQiGd+4L8znweyfvYZVW/agaDy3d8lH
q5+zCbpJ583vwesLMIZgocy+y2/ffzPa7MfcLvqUdrDAY+dSm/SAk0S4UpNhHyjcq7eZQeqqYE3z
eVnx9pnpxvX7fpdziHDQiaLBIptkS+fqYQ122keqmuFwZMGdn3NPXSx0+tr6GI0Er8eEWTbl7hhp
y4CodSim+jvMMFyquDjnfY9ZJJw5qpDMpusmpT+A2lPgUhgqkMVTD/d+2c+fsG7vLkjKc6JMYpIa
gs48ICaMVnkcivZfuLJDp3n47dETtm24hGhuChscHxhE3eCxSvRrIujHGfFsHgOTFty2fcldBsyr
FS4L1BnwiLufcA66LaXC7IJrqB0luOa3s2F3f1ZWTA1gu3Oc2jwE7XwFeRZT1Ep2niP+qg7tVfBH
VGG3n6XIDlkhjlVNHDkV0DDlPhu7M2ComfcCLZlu3m1uIfbK85AyUGit3yC68i0DOCzhDpb3kRk6
mJfpFOc41F3ZH6kIRMumq24DZ5mT42Q9DXPC1aa3BTH14LlInR1YCKzuBrUsVRHiA0mXN7cy07Pd
9F9SJS+2K/+orDd2Xuw15Ia13CWxR6AWAG7yqLGnIztzl/aaZwwTnBHUrmayKKpW/OrI8pf9cjKb
znxOOK4l1hkAx8EcqEjGddnsLTOfo9joG1TGlyTPvJ8mzbIxHKmc+cBmvWozq+2e6tGYNu2EhDFj
L9/QWqAm/TgbXNyFcIe9YGa/0JDymKOuj92WZGVAbknb7AoWvmFtYYLBFDzPruJBUslj7Gfups9B
tg3pvbNi51D5XwOnvWWIrFFi+UStfjJ8o7hAQH2eK2fYhJ017hbRX2FrMKElLI3Tj3ktwkCcquXV
Gu9mIYfH0QauyDs3Coryr3Q9O6q79SDi2Bdt8JRpxrD7mCHeLnU8ztzzfCjSMnsVKZk6I6M0uIrP
rKl6G3cLEcEWnQ7R9tBS4YuLAYxFFVPn3EEGPXpxTWrwpOFgvuIwYSrqizfiCrBwFnM8tE77uw/b
8ZAzxGEn5Nqoxj+5txRHZYUdrAyDYV0jn0zRP80dVsEh7ZFmNLYZbMnJLhSkY+n3Qaf6lpGrbDUs
zRJ3zrrPLYOXO2wJfLKZAuwX1SNZIKaxXpHszMZcp3GrudNBUVfOsHe6nqLwpEXtzYMJGc+xNk1i
hzBWWWXpMa2hEshfsaZeZqL+zZs5RmCmB4Vs0o4BIyLbF52vz36YPMcCa1ZmUw+JUYEU//DVqtJk
zDkQg17/CATjbkCeIEYCd1sFmGNcD4zOlHT4QmqOe0FVPSdWbr30pYHqY3wy3iv2Q5iczbIwr3VI
K1pltRwaGPLvvNBj7AUW77kqSCiORd3t5l6ca0c2b+TJDvyKgyuv3bYbecbH9bIzB3fSjJS5FKH5
ZPkm5I2uRAiY8cbOZqwj04HfbDf0BlFL5bFjnVPB3hGLWZ0zMNgcstzbQFoZ5CcEIMtqIr9wurex
1M9pTjmRGOktEk35IzAtRZKQALSLRQ6LLmM1Qo7b3lHMU0yD4yQAxT2CxT9V596FZHf/yjd5rXLm
JGaKY9F7HWyXpQjwW7bi+mLU9CEOI0NMnxhdj7DJCLyD9HB7IGOZ2atDGPPcxVluPZLK+mejlDAH
JyIZk020Bn4mIpiUqqX28wSLGS3VzHfx2t8OD/pRhJ3eJg2uTGsAkqUm3h7YLDe9MRhPLtr8jlEn
N8BAR1ianVp5W0dr6hSWjtYDNPotdtmhyLIzTJnfUwMIBEsbiRbNPi9ToXYqgIPY1z14X/bTbeKx
rDTmvYopavP8QxMvyUPvJeUGXqKzLwx9GpyELiqiBXVjuMTuG7XTQnVXKYBdtEUf7hwC5lHu1aep
YXJOWw5gvg7ERVX1Z8sw3hbu67vFAMqM/aCldXxwjxbJcVZpvj6nrv6QBWjFsTKBg9km2lJnXeKx
2g9abeWs03cp0tfJBvvCESQGo4UVu4RqfeLMM2y1Z1uH0eEEZ677cEqp45pAMHCGRo5Z3dBLCyJX
01Osi/JxdS0d+LmRsHomegxsA1oASzOql5CJVSmHQyPl56RtdqSF9hiTdXAKAlYtwzngk9vS7kjb
bUGgqgwHJsqO9UbeakvXEYl1TJgPhpvgy/RwMXCnp0Y9cy5qvsR6pljWowFllG8c1l8YHr45Bcd6
NQUscKFzcAV1VX4oJTfv1tgawl12wAwD3rUeZocq7+Ob0xNv8HGV1u4vl2vYbKjzAvXPTLIJ3RY7
Q+wKSixm5e1de+Q2Xlrv32fhouT7Dlb2cjVy5p80hYZW28KIH6BYrYo47rv8YyK+V6Cebz2994hE
nkDaN5AAMXm76NiqtguMpfb9N77k5laUso5IgURq7PgxRy+qeRMfQxKO6/cBTe2v386gPLV1rUYq
UIuyQX8KJHvxuU9oiB8ZKHJBAhWmKXiKl2V51znWE9x7RF095dFQEhC9NJMlSpyAEQO5J98Zd1ye
5FMwDq+yYn+fW+OjLsP1CJx7t8Z+W2aOs04L4ylJ/YLHIrnP7CBrJNiJOmc6E16jszHgNfaIQNmo
+K8i5+iWaNxYo2RShF5Cvxkv+5s9upyMpiCSDssslKoBoBAEm4Llco+1ZT4DHbz4vmc+dpnoGR8U
Jx7TBwgF7Y/Ws2qs4StTJ5h/w9b0DgN2O4Iyw2tgKnkewtl/INKz7yvVnQtH0NDeTdYxNWpzPzU+
hTk17BTFCzLAir/I0tcnlVAdgg9ZSOFEI2Sjo9kqvIMi+aWar06ov83i5G9O7R5dDSqe+NGFy508
9ZAP6C8gm9MWKTkeZPknA4V5Rim4DE4abhYm4ZJyuh9+h6w4b+pOSmyueJzKJjgVRQvhr2ZpHtY2
7lR4bwYZIcb/wQcu0xCrLblCt4k6CAU/KuJqMKej1hrrv6nU13Cpj4Ca9NNAhPORxfaXu9i3rHTd
G6xmA8OGJTYeOXlTsQ6Lvv23CKe/6aF4gxDozK77ohC1+8kjKGuW1e77ljhiuhBLGjy45V93rP33
QRTk8KoJSo/DWtMpr3zIG85gyAHq3kFGRHOSkVdAMxyNJxp/TCKjcXNNrKA+ALyouYPU4IN8fE9y
pQr0VYeTCAASpIIWsgneagKk7kEEU/G2Nj9xdX8PZsEJwMoTznmteGTodfGz7Deaon4eAr5IJZxS
2G7GkPFqIOVfZmIfPsaIdwaL5snNmF9XS03uN0v6U6Om4aVAKs81Wwq6rXopMGsdRuaUJvtHVbew
4vmCSDsjdQuG4p6JEBAtZd6U8HVggINaIIpelX30/UfSuyhu33+t8ZNFQec0h1IjYg3VQqseQQrc
ziUyJj5c0a8e2NbTTfT9cc3Y9EQc5mA3S4y31kj2uuZG/v1v9v4MV2P91+cYE3xP0c2aScW0gWH8
+2/kinCHfn88ukNukBrkf/rvs10z4rtKsPJnViIwtfGHG8v4NBEqnxzLi2SPtMTeS+Hr4EWd1MQM
E4j/HVbryEp83Bf92PG+Wz/+/lvTWc6xd5kZt9MYIXdN0fffvv8A2pmVG+WYpIZ8B8gbJDoU0HPb
GfFHKIbqlmJB2Dhz794dkviHNMGKYOcyID2JDR9qcr+Za8yvDvWSd3RRNzO9u6R940H4zbptp/7d
0g4Z5iHddXi1jn7ZBXevBmISt/ZjPw7JtZ2gwmQ6RmxvjXseMF5oO+/nWtu7HcrFvBuuxajFSVFJ
1g9bJ/jno/w9tqku33wLK1P1cyKyc3cRJq8E4Fks1w9L5LVDJ+OOdcS37mg6dNBl07mfqAazZdx/
ZNnHtyZZaMcC3kzM5lux7JYkJE6UmBs63Zf/XoA4s/8FCgUSsG92tX0O0L3+Oyduemc/M29LRQ6m
IDfUKVs/0bHMgWRAvpRtmd1d8Df7NnXrE8cxj7zZRP1XIhGvQ3tYL2xAasjafWTj2/ernebE1Bef
YMz3hzYBpT2+IuNIZiA1Gn1Hkv5jFfX0qAujfm9WatYqmIoJXhJAsnAP/mygJ5AbSs6EjfwIFXhz
VVpnEgbZp9MlwO5wqI1tnT5xdPwVKh0/9IK7ZDdDwdUBNlN3DXk69KdufK9MH+u2C978EN/e+nkL
EWB0J4ZSKAU7x47Lz8WeCM3Jsr98f5giZdLu9SH7AUY+CZstAAdqGRrqwAjkQAgZMjdiPul8Fsx4
+GzaW5h8dHLsfdIVY0fFnx6LMyKUvBEqJDuMNeuLu3+0tCkERZl+DYEJpMPwZgrrQElMJM6p4xsu
ZLmMV0Ur+E210Km8bAg+84WLqynsACCJF3yS/a96x7h7shwv6ehbnDHq8FPgU9i2VWpfXdCGW2wE
Fkef+pSnDR63ItiEi7LO0h/d05Qnwx6JI9xyH2fdUc1yACd+bhfYTInvNU+WU/y01nDsGPjcdLr0
BxU0gHPDKvmRhhXCi5V+lql1IiT5xKlp3uOb4bcudfqVIolvVYkY7kxInMlwAQZXbANistBhvEcc
pwAUOvIV4VydEBoQVwZ4CbX+24uspxFvWaIFvg3mqdi7IV4TahvbKNaV/dmWEPCnjIlJZrvWp9kG
v4d6JtPM9/iSef1LQnvKO1SsnSoyTnsm0qhlFZgJ7DwEXpAaXKgxJTOm3vOOee0ZqN66UDCwjQ2Q
SHis8hnWc77/fq2Txel3C+kfUqO89GW864ameOnH6pGzdHcNBiNExHWdt9igK4hpImSm0Du3Hg+u
j9XYpx7zi5hEv53TacW+hkiwbfISVBMDT3d9ntpivBFZqV6IDL0TRZi/5MLj0OIQxJ6mMaeKQXyy
m23pqJ4/KHfMrqwEjP7Xz7etgAtiTf3VoMD7g6an/z4vLWkcuwV8p82ikOd9+7lQpxcy6/Fhfnxg
YSqvrqj77fdPZnYc2TOnkVfTsf0PZG3MRdi5y0neG/GSGn28F6zjJ7vuhi+KMjb06PpREJbIbU74
Ovg5Cdl5DFFoY+/LMnpQ4jPPZmq0Df2Hwcf35wdLOJwqzCqSdlfdaWTeJngBvwxj2WrJiCZxGrVP
lpnqwq7suOfM40GX6py6TfKu0K0vLr1s23T9jxgGME7sG++i+/whs3X1YsXxgw9ff5u0rnGxNNef
MUg0Nd3N9FWTBBf2nsh8/N6XrnMSyKHkz+TyZdf5E89IhdHIBVrS2C/prP8s3LYtjt1U9DHVkHG+
CQIu7Gp5mXvgTMwFkk0wj80nhmUFYBIHGuuPvRWqRY3wuvf+3kH8/yxweOC1RzhuKxbPmMfNJXcB
tdlQx85Wr3XBGNlHmmd0NdcvFYxR4yaz5dX0cOh7EDF3ldEOUeCxXJnZraUTi19spp7zgYU+kNZz
3rFo66n/A3HY/aLIdmv3/O5EjyI9VZXBTqxmYtTcD1JSkqzgB6PFQdDr+AWhZQCWB3JHrb88vY6N
1RLSHJIm3jMpsa8eNNXRWPdSu+E9bjurOwcSB7te8JWJf8lQF580Gy1nZVCr/P1pQ6qnqmjVK6iT
ADZOBc+//onImn7Fc0Fxy8RsMcm0/17w7Vk0gXyF0t1DYwn3STCRiNIhilFycgoFI56BDsuGv5wz
NZtUKhrTJ45vkhzra29ZmDPMNQZFReZxcriY14kDpCYRnxPq3ikeZrGHnxKTr1efMkPoW5Q3PUlb
/lnK4REhm2E1phZYa0AiiPnBbmnyFJCBsg4h1bsbKAJbwj/1V5sQEV9yBoClM9VfQsyvpem2L8M4
yij2YMtwkznhNOZwYvGuk6Cj7KA7GcKsvkaXyI24wrdBjm9bh+BR/dr2cOLm2jtJUxI378Pla1bx
Y2zn7eugOv3QMoPfhq1eKCFaoBvS2fMwEF95taGsfn99PQ43kY5yx2K2KyQCbEtOmvXvc9wgdZtw
EMiXFXNu7CeLAlMnMIxPYuDtNmaopVPzYvl2cKor3r9hGJzdKSptJKDU5klWbb/s7GmEjOnaPysi
Y0CA1zEmT46QRIZV/UG9ovbBGdTMRyOMcxPPuTt8hQo3J0cskDQ/m8TFNmAUzhrneet1yf0o8+Z9
B98AidD6ElXKKRvyx/dXztp9TYoWCnXwVmrjV1YBbpnxptdppw+0g1+4DWAGSOc/cyYp1PHyq9bM
usXAIVsWl9qKMfyP9d12y+kgs37Yp1RGbDzkMI5rECu13X4F84KckDn+CUTC7zTFrZAU5itzdJ7k
fsguncvW4GRbxch+N0G7ZKzrnaZZ6H3CXuYuJj95RjQj5XEu2qE7YSez9w2UMxQljuF+wYhUhlyX
w74mloX5Z5vCRaXHhlFR0xG8EEFAVIxtfCBNqDQvblCHwQUUq/3m2Uv0/UT5OXmsIIh/NTrEQ1vm
xzKusrPonQUNem/inSb5cFvciaDjEnTgsOM3N4W7lcpgyzaSonrb/iXN2/em6oeXoFjHtSa3dGMy
za84bJ6zpOI9Fvqb0MU1uyKyRi7HJ7P3PjyFF5EhPCeWguBB150dTrf4GhLvVPAdjev0wLGk3qez
/zLTQV11Iz5GlAZufWm/H2kD3rhxfkkcnwkwHIhpIACNVh0MU36F+fvBs37E13Yn1nkHWbHgv8KE
FVZLf4vBrGwGxcmn7Caohkz7K8PutmmTI8HPLNFMe95jCnwLQ/zjiAeZKGjZJgNU99EFJkr6DXRF
27/bstn1QWK8Dg5l0rbBAEHl8bYgnApYxu6Os2HQxNQa/R5jDjvw0B65QY9MBw3jXM5AW3tOxly1
ieI7YwYIh5YkLnI3onT0c3jTTCijuTm5W55zE/Pu+hoHfVp8dUX6SxIXIPteRJh+HpyBUAdPdZQt
BJH9HGeES6exBw8UGg9rXuLhwV//c+faleRDKblCv2NmmFrv5iA4egs3Sqj02+aBch7GBhohCewc
VC+XWVu57z6/83iVMsJ+ujdUb+9jO+PnAF1+lz4sbH5VOWffk3S6fJOO+g5GHF9zBQEuIa/IA7sO
WWqRa3ybgCR6ViN3TShMj3LhMXCoqUB0qwRbKsuixRz3h+OaZHDW0PbM4rl4ImN6BQWhN98Z0NuH
pIcGinrkfQUCnEbgP2daZE+YyaoHSZcsI7kq/DGY5keS5xWtFNxcDJbxPaSEcl2MT4PdapaAgBZX
r/nsTKNnJ7OLB4vfj8gwHcoFbcxVHJUIANMNIhxqfENqo8kK/wz68p87CC4mVtGdikx35IUNAg5O
nu8qVQMoNDgXogLf+F1fGRzBG3UXwlC3kPsh5oeA9hw5BIdFVCSKgeveKOT5VwJTjsTgvVG2mT83
vMgbP64eWpO1yB97+xK0tXOB+d5DR9dRC+b4R1gG2b4z5jQy07w/s0VVu6Hifd/QW5aWU/tUai/Y
zy5F25SdgabqXtecP0u3N8rmZmnBEwGA6tQ5ZctZ3qIYDisbAQiK2bK3ssLo6slLE/rwmtwfaCAz
DA7+lUTd4hgwbYxWfoyXlE6gj6EYNW/NjpBsXVsP9Roy8/kvHkza37djIn6HsdwVlTUfef/NGw5j
xraRWbo3+D/Am/8Ka+8UyzK9zjbBO+pR6Edi8+wlOI64qfacAruNCpQ+Z476x8h1hPPhewAKeqa+
9SnkFL8dwTxspKL2o41N1izjN1vEVriM0Qqq0SYlT4vB2TZkfLBpdCnRzIufJEaHR/yGcIy18bYa
0tL1LKEw6w1LQXCM++USO9WPZe0X85n/U/VGRFMD9ZpkHzUGBZmphfoEG0nU6JxOx0VMaRYo0KIe
vSER4hSvQyj+ZFzVD0ztwVkozJRTFW47+id3vQjynwCqToy2IWMDAQb9VuWcF1RxYheJTFprwJ7F
EPvFC5htfeuCXm0EtwOwmrgQ5uXFa3vzodWJhbOMv41ODDprp4klk6iGdrMIUph2lbpM19nmGZsz
ifGqkzaneGdiWUL5E6TxpVd+BRInDJHS+iTS4d4XVniglS3fp0ySa6c/O8Ls3+i1GXapGJ459PeH
EdGNTA2MWIULt0/Hn7RKrraISOSJDQts/lvHu5mp8pcZA9hFrJFMGag44d/jbUsMgptxa46sYFm9
oxx13JnMTB9a8oqEibFpNsCuHio5Vkfb1dUeBC32NQ7qgoHLkXwjluIxf/n+6UK8gusCaVd6vIh8
An7pMaOxfWOAbtziXynMlybMYW02CcnmdalFvgMG3G3poNKXQFe8qQOEhe9/giTU82Db20CI4Slf
Zu9pbozfnZfVXzbFGwhLmyC0s/NUjBRQcCytyV9zyRMcKteLuQU4e/N97/6/K2KOO+xiZEu85ZhS
tnTAjyLdhxmHf1X3486HQfc1tTlLTtC4t65bycAJTrX1bWWYGCTHkhO2YY7FcbKa5MtNxAXm1/I6
MjwlWRNXxyolKv19sIJ4fioFFnPlurg/TOgwEmhcEkQ81/GDWzzNFVn2aYrNXaZ3Bj3eKHX+PtTe
lVM+7uqh3hGIM0/OUNXHpvOvA8vnZQr4gG/rrNXvtGLKwaqpNol0eI/agjQSxknY7wqDSO1/J0vx
tBQGP9SgaIQCM1IrPi/8MiVI2SlGFVFSzbwhTOSeWmJ7jWV7G/zsH5Q+5uENOoRIzJdFjw45i78x
4sOJXqLDPA/DdrBgWys6MdycoVYSdkC2NAIx+1LaxVui9+lWdThhw7j+lysujogUmxmD0lFKUR0Z
qpFiTsZtB6UwWG1ZFZKAHnipdBjg07T5EImL3zjmYGjb5d6ZigVO4X4JbOeQV/mXl6eEjhjLbQa6
xzi1ec/t6Cdb4FhfJMpFFGPi6crXJet5/zHUQsniJROU5IJgYs0bJv6PMg51vvT7UyeKDucWckjl
EfTMhTkcUl7kEyAFijl5CEi5AQPpsM4bPjXjK9LZIxu1A5TL97CWJrNL2digl+DaAWZhGFJT9ONX
XLOW+lwN87EeUlaBLIC0Fr9MjbOb1P/YO5PdyJE0W79KodbFvDSSZiQvunvh9FmuyTWEpA3hISk4
zzOf/n7MLHRHBTKiqhvo3d0kEBmDJHe62T+c8x3QN106uFfcBk/wrrHXiIliNicpRka0pKCWNgFT
qlcTDFlecVgb6YSCA8y0B8pn7chbbUjGTVwF5bbURmwq6gUZx3ks8rWeQN2QxpCsw0OQKIQgLMDn
JGSlZHTX87IJ0rMavptTlgiGWy9+c1ofHEpu5UsrizTWQBUVLxszJHkhdYZHFKe5euvRN+IANNi3
huUT7pbB7BmdO8fBlZce5BzFq71n6T8P9oMVzCgMli1YYRaLwVSu3LLZj1l81yfzPW68ZwrvtQ42
WLbFm2VhYy4C/7qfkkPdXTNZ2lQEozgCDqWV0tuMyTtWSAgfUQAxI9s5XattKyMWDO7wx2d8cnXw
oC5yzJWRpnhEqzu//kpaQb7r9JGRpDSPTtHu0c5lG3OU07YJWU649NODj1CTZBxXh00sq3o7pNjl
+vbdydEe5qN5QQv+MXL7lmaMTgk7JFuUuzy+AstfHMK4/WIixd/xFsLD5L5Gz0xaV1ZdafHco+ty
EcW0DOIa1Y7HijabDwYUYJFN0ynPx0MkeLWIxzYP4cjUOsYuB8FTN9cI1Mg5MyjX+RnGVdnaG+l0
VwWc29kU9XWcR2j5NUwJIk23VtqfM8G6ifwxr4wiIM+MMVfl4G56kzDSkDl4WvVICWeIVXBaZOUu
8wv7ZbTSr9asThibGclpL1SQXV8YcCymCwdls2rROK0hKowrdqcvFtJGpFPBBuDczMNcRFyXpmcP
DAt17DjsewrCs+ad0Vg7wx4KRNA8TLD2KDCbcR0ME7Nx5QuWZ7ikUdeS9zWX/rY2suueLKOjCc+T
4xIxM+crGnS+e1WWSESXNzlAJ17TTHRKoQZX82EkD5CgtPuAc57o12+ZXJJfyU9AePxsRsJnKMcq
JuBW717xDdReNX0dIg0gd9LwiJIpkEhj07TBtzbKmXSHk+0BT6LEc8LHzA8Qd6KG2aoib1cowyfE
WfN9GSWPw5Bve9DQO6thfNybyMIYDGqe3moVxe8OcOwD8cnR1mLAui5arGAzZVx8HfSCARuezVGl
xz4lLmxw2hO9GJhRR2esh/BsHbVQnvzK5gw1kMH7uBbdydFZBktY7wX3lmRcLLT+zmZGsGuq6rO2
tdpLApA0xCm1pY5ktGZvEVPFzspFtNteAxBZE9TFQkHlq1xZ7wR01au4/mSnCc5JgEJyxurZ9eXO
VKZHBfro6PmlsQk3scyvIM06/aQoCCoTPaQ1yq3UdapWuIVrvSG7rA0PRo0+PirfbbQn6EpxpfoT
FgdfO7iVfl+4wEMCFuwWFaedmU81GBmW4FelMz0mOAQkTxFPMHdKnwERjpvMZXGkx3C8MtCF1vQM
yM1J45dSUhmKQYBpixDiO+0lG5qCbjUvkTlYn1ILIZ/KVSl0bUt4dOyB4b+qzPkQzOEm4h9ngIqK
i4u99CAxOvNHGsiHdJw+cE/WqzRnY4XWGpsp/HpG++8m+VKrfWk7lKYQCNhVqpsO8KaTpyEvIuaS
CtrQCsX9FDMXZfJFMUBiHodHiPF9Zi84f51M+Zq63SUBeWf5wafWZ/xLAv1xZPKj9E9yxCuBjsNc
gzfG4jy/mYpj31qWm/An2PkUO4tl+8lVJKvriGVbrSkB7BfBRg++ohapAAzgqIW7Za1kF74BdeMy
iwVPN9vazugwts7ZmmlIszUHB77AM+MnL7LcEk0wjlMRujyGVbPTjS7ezSo7loaComa7Z5IivIyo
QK+DviRFLdfT7N8Gcpm5Ou5Zzxg/O2zeuSUHctdbJDTZnZFgXe/VQmbakl14DHvnnQ3TbenkzTUj
u+mQZuKKDx2SeYbwsvzgT8Cdg0EfGtu5wQZVOjEEcypMTrqvY2GM+wZ8XW+obkVY9URjq/mnMNk4
AYL3yQmytZWAY3IcRgbFoJ3iFMNThoiYbUtObuuaVwgPmkaCHEaaTHOmvalIJoihGLdB/p4kZrq+
Dx1iF/9/zu+/kvOLR+xXSb9XUx0w5Wsv+fdhv7//pT/ifh39NwNIEtEeJqNkJZf05j/ifpX7m6G4
oKVpuqYEHfxfab+WyW8ph3WjZRssJFz7P9N+Tfc3wUZNuYaFls6ylfrrf/zb+/h/g8/i71nSzQ+/
/odsaT5z/5D2qxl8CeKlHfuHVOmuQGsW65hFc1vKjT4l4iqdRpY8gnyNYsWHKntkdFJtYxGUj30b
1fgfSehtgTLcOjPn1gw6lu1tUKWbzCQALalsdx2LPjuBQWc41FUjxNPBdINVAZB5X9iF+EZcR3RO
bcRvHC0lH3dISe2OYBv1QSwN+U4NOITrLI+XlIFJURsEKeY6zx8waxH6MM+ngqY1XcIAYLC2RG89
Oh3oNwlChCNFRk8ucKTdDGp0W2Q6Am6BKZuqsP3AIV8c+jDL7i3NFeBycIluEhRGT3mZEgtB1Y8h
RSw0GJtl3kZwYOy7zJ6eg7me95kNt6SDTmYTk+K6LwTtODu/KmS4RkqK+UnEbpSiSenVtUIN86bi
vk3ILxALc4/UtIwxSslQnGxGAwO0sMKXwtHk17rrc/CKUJyBRSKZWpd6gtSxbfLWvbEwGFwRXSFe
tda1egbgMbw1YgjSmVwWYbyxjis/ill37hSGeFoeobvvLGaQeMDaJI2YhtKLii67ZBaQ31UK6VV7
GIJpzHlvSSZZKao5jKtxLy4qps1cgWIKD7XIM6ZeVts9TJZFdlHZGg88k7AEwjGrmGvzXG96Hgpg
9jCvbwynzlESJRbFes4uCeIaSkne5rw9KFPGIKpE9R61YrizE4fe3Zlj/7ZVRXNddjU6IPpm++uA
93veauwVUH7Ok8+0A9h3sKqTmZWj1iT9s41kJKYBt5oLThFJHoYVVkAi0VxsCJqlFIWVmbwPGrRp
r8NO/B7EIaWTKCIrWGdJjYKE7KUEwRasjHqFqiIZYKu6zSMmepJcM8l4l0u6nNmnmdbHiHfiGPX1
eIUf193nNAfohawyAPOCcBlIdZVOHvG9XM7JyLKR5AWaEbRoxGejA4of7cb3H7UOs7jT2HBE+rnP
xmscltPyuLLftdMcAX4mkGow9pqCeJNRrSlaiZq5E1dqM6yqtuJ+7uKyL7aTxVZ8XehDqB9rf/AH
vMqQm1YBKQeQALl2VwVxfY1XFBUOXzdvmXKQ01huBjnwBlVE2Jx7WjtrZVZlDY+ik2955pp3s9/H
t0YQdtNqAT4bh7EuyUfWVCtQ+E2lu67KoHnyhxajcKr7+jGhnjsHlqXW+UQ64jap2k7DjO2SEoTx
DMNp4byVRlS8OhYEFvwIyFc9yKz0lxmzVz6C7JXKkDwQzKLBV9XaPa1LIJXadbU5k8kp2g4zVDrL
15rHiwTwvghujAXA5A8D6jvDlMz8QFwxJWv8fJPPkHRRP4x3WLTyl9gp0q0eps2h0FqqrSGKhofE
HiDE0CyhMmQDedVGafPF1gYchxp8KjBUQwNZ3yCKMMQRdxwMB53YXBPdRYyfjJh8I4JAemqlklPK
nbeAF/KnllGBhigZ0cFK6TN6TCA+eGdBxjsYC/04bT0YJ9GJfWtXwztCWLIpeKKJSQsEgRZjEGgs
nKMoOXfoZh4spczn3u3JGXclSIokrD8U8i2Kxj4GaM/bCu6zMNShrnv9iuGDvu8V3s65SKbt8qX4
2p24BqjnXsZCt5/iWOnGVukxidocKjV4P5HWzwIV1SWqu/h3rEV+M2VNeAV5J9oYaeLeDFMbPSIW
ZJstLCZCG6OeOHNzd5lADL4/P4Hq0fHdmDGfnkpYgcYnqRxuu8ouP9LcqU8Y1DuMcnZISEqsaUeb
03atXPQHq1q3YUSpQd4JaLRs2Vw0mY1thlTQqfsMlNHYcgSJq6pzWGRqSTn6G1Eb5hcnAPS12LBL
yQLSLg9jrIJvU62Bn/alvxwHQyJOTaBbGzGRYjI0bgpGIXbLq7RuMCMNlbjX9EHvtnkz5TuFdw6l
oSbUZVYJ8oYmp5hclYljWQdGXdyCtT2G9pYYl3rfosxnj8z6c/LqWR9JozaccBnDC51FrR9Ba4iH
4ro3OYPXJRPKixAVgDToGZTqhFBQG1v6qybL6s51MpsGF6HcDs8x6wonkfW3suvZqzk6htRDHMs4
9GiHzU+CW4xkGwbOolmlbGfwEDT92exQMj9aTofwrrF5lFcDeiHKeVBl3Ldcw9txHjqK7CbEkQNc
Gml6VeODgW3K3ScDyF8amxH2tEakmHrPbjltsabSSwaZaURLuU0Zapkjo+fGyTR3H+Ev0rauMieS
fvQm8mRtsyHo9KDbmpXBY4p4JYIQaBClt3NH195USnJgW2nEjxnHHV6W2U7qa/BGQ4TRkEUUCV41
PJOJo3oNNbvmqWmrrkJY0ACAsvsF+ZlIWBJrUEE1js28rRSth6OwhRl4ANnnM4IURgnOCR5QdZmx
/NmeCy3mytEVafGZNQxkg/akHq5JEsvQxXJhrlwDYpltDuNOAEJYhH1C1q88UcGXckK78lyGef21
FCVeshlJ4gcBYsO+bHmKPNkZY7zRra7YYNCZ8TS21lbQ59TXTYN6fipJqJvJr11YlY6JWWkgTXQk
LkCiyk6ZvhPjyisC33jWm/uqRgRcphkwQyY0t02rlQWJjFl/2w7BsNdr235ivxucBj9bJrWkkQAh
sJbvIJkwZIfiCidkjB+GZQIILeNkOwxcDTTg11bRw0Pmn0QLySxk7RTml7RnawsTlo9NhAHGyZ3m
dpibc0jXubWXbW/uA4XVpyo5D7FrPomOREWcWiULI8Ut26mC4mEOj3U28/LEQxBfDSiVmdGVkIkQ
/gQJ1lgRODtNW5gyVTNmuRcw76KGmvvihZVO/yoiteRHdMCp1jpz4CsxC2HDNErGeNxQkKYvnSUB
IJVmyBYbUuhnNfTJU94us1REXAdWqkxPnaq5aSFgzB5HNGjwTtkQdsZBm7OtjhXlU2dFcBkwPdMz
49uK15TmWr6dZAbZKgncbyVz/VPZLjrnjtjNLM/h29HCTXuk+PNnwSTm5FtdaLEBLRmustYuMOCq
arpXSQcRAMRBcN+kI6GcOSzJ/RDZhFyM8I+BgMaxNbHOXArDQulhsWbA04y/h7wQxjyH/FsKKeDE
O8RS7NXATxXdN7riIi5UrN0VmBeyVV7jbfDIDsWkoGdd+go2s8m92uwr+6nHBPdQN25MSVWgIvem
2apS5o915++Q0c7HnG7AWU24gjGUc7EzIYby70UsGT+qzBdUo/2QwFbsxbpMx7Zdkpqz92S06rNr
1EwzYsSNMbwtZPSeNaj6NJgxr1VMSErI0pipTNIjLg/0yg+8sIqqBxvt/mLqmWyxYYuOtFM26gnP
JOGTs2QTvppdDXTphFYe1ZCWTuztB4s5rote5GqSKKnabJS7Gh5cvp47p8ionQxjQ3Ad6jrckNqD
rAp1aVONY7noJEztMFXFdVXm7kMxzOUm4Kd/F7aOZl8DWOYPRfkm2e6ZB5PkFKwBZg9dRrNGnjFu
VsbOalRfuQ4F8sBxKl/Z5EU7nto69xgBMkxhl6I/2XKWDQfPbJ+HPi2WVZYRPuK3tvFi1En1wqyu
qcnlxq2wdPuyPtCR2OoYhbM5L+4Yi6ORkJYFwxEWaAh02OPwkIclflwwatGcEJlJlAYxmhqtLs40
QBa0N7QH2zS1AkzbWaNd0JYF+zCs5CVCi97T0xTJm80dzuGO0NUG4pPN34wibW+tLknfdZFmGZYe
NIeUzpLILK1mzbnJs5iRupx9hjcZIj8eG018BijBT5lvlVeGFsA7NHJyFnokmgc/nIAlTVZlP8e+
0z42nM+HQiTlR0BBRUKnM7BJshx8IezLEugEYYrXscb0R0SK5tls8kFcB/XRjjL1QU6xWmsNZHtf
meZh6k3/SStMMg4zCas7KJdnuwgml1lUk9i30+z2eGX7Uv+Goslm964Z8i7jANr7U864d0jTGtqh
U2+NvrXuqzaZr2twPUzyrIaCMYBrPpmZeR1ZTPazAixvjaMl2uUVRwLZyJmPGS2t2ROlVM5lSpoT
+ZDN+NiNcY0G12ECJdLoJEDXZWsjtOYPPyNKahWVBD34Fj2tMGpjJ2XVvxjEqABdb882z9gR757n
GKBVyDCZRDs8yGHyjzJv7dc5kbtmjlKyqmkLKnsbYU14EsKxn3xIXa8GFpxdyVGwV7OGeoYmAlRB
YllbUxE4KKe0OzhJlx8MC1mb0Q/iWYVxeCucCp6J1cQPiPnVrsgHtSIpFJqB0SKYNLpa2Dd+Gsab
KOyQNBdcIatUw/4FUbsw71w5URbqc6Oumc5Hn7yczUUZY8WCi2gNdJ/D/AKnrXwehItjYW6qqF37
ZulzPVZ8gDSq9MKY7Jt8jgn+qEX3WiJ1/GCJ2QXrtEO8tqzdcr4In9GEUWmlbqYpSMiz4uaFAVDd
WRMD6cqWYt8XZdZuekTcm8Cn82Mire/yLko81mjjS24XS+IV41yKFOWFtck0uI2KcW05vvqYm1pi
5be6ey10QNxFVha/U4BmX4ldML8kvXPpba5i0QcECqSlHKlUMrJPGNEN9c6nHzNW5AiY+1JE/DG/
N9+byCBab9GYGXksjvAyQaexcDwQjsJWRA2KMi0a6Hx1pe9mF+LvFFc5qOckST2Li/JA9wrBDaT4
Uyqz/oVBC4237IHqYJWgDcBKhnksFuQXAOGIjwOzby8AsLWKKuSbOIryEJV/HhL+3jrlhRYP7M0I
0PAWi2/wYYEeX5VSNWSakOPi0vXHqwJgz65JM2JOuyzQb6EhJl6aB+4eHIaxK/2OC9yKEyilofAH
dsmEy6LCNCnHkhJLwSrBHbFKg7R/KyO18LSaNP3m96U4+w5hxAyaxy9zGZLlYcW5OOlxxyBaGqNn
JVX2ILUAK8xgLVZ2Fb4a0ZzdzA3KdHwlEI+jCSgKkXg1CO3e3PYworHK65y9xZzmR4nKcTc1sOsL
M0g/Ak6aLYEsxa7vnLRHfIW3B1JVyjYi8B9q7MyvRFXJdWdq06FetGXe2CTjDmyGXJuMpvCSGlG0
03ruHFIU8+itdR3lnJTj6kuzjr6eyIEZHrabxxYG6zp4AckCYDIKwherJIacrjq3zlJNEOoNzMoW
UgSyq83wEkcOYCToWdm4sovEvnGnfvjK+TTfKrzROaoSuz0ZBnOadrbLnV+yhGGl0e+LJkHkagA6
9chjotIJXGgAemzRl6TpW9LX86nDbPIcjwDxjFaP7kmpBhw7oyUcekOeoM0X9yQsB3vT4lVoEETc
VFFCRntoF+o9imcT6VpfXbMDqzvk1QQmeArA8E3paJTrtl+yBZiaHUnH2lEnlQrelCFOYMCQ1md6
uJBPO2wirsIon1NKBEq8m1nQ00EOsj8Vtdtnu9TNoRoHGWAdHwTypyqj8BouK+F4ri7vU3tqYs/O
G7jBhR61NzPdNM13XJIN4Gbkz1VAWz02/8aNZpTRuzGSEesxlvAvyeiO7TWgEwY8JJSITeTOLdNP
19iouYYnPaa+N9PFPaLd5IOAYePQhq75YgpVwE0WUFWQefgAXwQhAbJCuJCxqCF7mDm9aRVvrlH2
J63OiNSzGUbpmHl0LBdA5NYR5aCXqHDmPA1gjuRauXHLkjGmHwDNC+IEHWbfvJZCNltiRuLDROTI
SiHSwmqnT+sERFLuIUKyQGuk46lzXRgtIJE3jtnZ6woK4Asu9OaipWgy0ip0iHDr5/xCKSZfJzRE
QDUCWnlpOM0XzMbqq933GsMZFKTTEYZEaKyHOWPTpkaWxLdzqQdHVhhxsiWQN7zIkSAR+i/DBbND
a+wlbmWvrYllJiFpyV1XQqGoVNbA3tTzs2mL+jVwJX6jFtFoNBrJh570wDaYhMXHspQIK9poPjI5
VgcMQeQ+prjfh7EO34w4s64NVfkvSa2gloxlZe2JU+n5BgqfJod0lC3ekJijjSYDZVWsTjQg/oMm
Mm4uJIu8MUwWZ+Rl0exuI38aSeHVwlMFebYiyT3Qj+NM4jAj4PCTGAHnRph1aK6KtKc0inO27J0M
21MxBDA/sqAy98RJ69eUFf2p4Y56K81MvBudhemQVqbfGLZiZYm4FJC1dNCVlGBxnpdy846YDHyk
hq0fkknvj1kvmMu4Tv1iqiS5jgrNPWeTgbuyIC1Gs2V3J4cuv8FmKPaFkO7OFGIgLQKg6owogLo9
ea4qkiDJQYzAvCcIyXScACe/Aa1v23mxIeis2cjACcla5C48tzU7/F6X0c1sRgT6ZJFLXsdkXzWx
P72kmCLfcxblq1AvIfir2V27udkf0sRB3pjDir62O25/1NTjiRe3vdIyFWOT7l3j6+z0Cer3PGF7
Hsnrik9YjyQA5W1ZR/F55MA4o8hHLoNAtb6ppkE7zGbffM3jpvPSpGgvyo2ik1Vrw04gM70mssP5
TFOn3GsWu3M47ojkmp6SabEdyULHYhHBpyoKO3k14qo62kEUPcbG2N87xByt2N0iI4/R2bKCC5As
munwrJuhamkhWM57phtCNolq5g4EfojhNcsYMKxsdiIsZm0OO4eMu77us5fR1pzP0qrdR7J20KxM
qOc7v86u3BnJGAK/rtpYiny8vCiydI3KqedckqVHNk6x9XFbLsz+EaBZ4qp+Je0KM38k851l99TX
tuYWB1Rf0a0RtZBJGnucv9lzPm0a0xconMxEO4uECSXvn93y7kMzbln93dJFNjssZtqJLpq3ybWt
Ra6rtVu4PHAFCnw0Vym1ULEKkZNvg7mVjyIYcJomBvaGoMAknDnECimsWwcjVZKAd0QgJEfY3yzT
RTccEDC77egR4jUpdSYy0aF5YSKRw8jOgGjZVshuNnW/VvjSAd0pDJZjlbf6PiYltPBmcu/2zTxD
jja6sX7rpcLInkkgmmiBnyXklR1KHLxxJOftrbFiWtHqJJw5TCrACWGyxkEVGQTNGVStuZQfeV47
d0megXJBxq2f+XLjOwVZAS4S8XXhlumzpiaLCF0WUH+LK0hQUo4uLQsvJ3EfJZkhmN+PjCHHq7jV
4bvxTn4pqN4utulW8A+t8dFFEb+bfSmeIl/Xey9ii4ZAvCIdibwx1CD9HCYnGVZTtkZ5pl7iQjOM
BYxIfE9mONfpXBV3f5M1/Ox8qIJ9Prrl21S78orLc7zPmCbR7aruVriBdexFqr0Rk1ZfAWrJrnqs
dXRzaOre8mpc4i2tatqwRWk5xvMczmtsno2MYstT3UBHovVh/oW4AepIF8lMsbayrCDlxef4Mt0B
tk0FLXV6iQoQItnkdnvDn913tsvtExsrfqCxb8MPBBzPue5izK1mmNRUaNE3WFagcUcrc67oLOSX
1HILcoCg/9tcQAciG7L1UOqUNn+j2W2aznSifTNhBtaB7d2zX4Rx0DL7QW+nJ1+N0WjOTT8bfHZi
F8f/XNR3iduzFxx0MG2DwqXugYSOXO9/ZYm9+yxuLtln82//h8Xqe1FOdF9h+x//+EvWrMtvs3dd
X9rLP/xi8/ti+b77rKfzZ9Ol/NX/+pP/6m/+5fNfWk87zq/W03eX+vL+mf7l0KSX/KP5hx318jf/
2FELYfxGeeoari4U00yD3/ljRy2E+E24lnRsW6dvcqX517+guG7Df/+rsH/DKoWzx3VMIS3jux21
kL8pV+om540rLCl157+1o7b+ZENNSLsp+P/vl3OUBw1f/m+aH0RF4vfNUdbxTUz9wk7tXSFMHGIZ
riI0RDKz0e0Q/MWRsMPJcwmnAJH3OK600tx/98L9fXX+/apcLV8Oz2RQ5IePf//rH4vy5dtAD/D9
tzHK1kCeBu+CA+3oaFXAQpJjH3hDfuWEZBMUMGq4DjaaObUnRzKIqKwGVMjM6Cw2nnEdMAfncyuo
2y2bvkFojr22G0OihLOzrcjTR8bx+BbgykAyxYI7I4lURXw27KA4C6sEbZXpx7SLXptqfjbJgZ6z
+AaV4YEbzmIQVQ97VoTBPqsJpphRDaK1XO4ma/6Ujn8IAIjGM1l5E9IZtVQH6SNxgDd2RpJB2DCV
yJ1Rw+uiv1aaeAddvHLNEhpr0m6Moj3kqf4wATzg0OM/8Fz+Li/547H/k1fXRNHwZ6+ugQji+1dX
tKXS2mrsjy78r1VfMegT/PBTZNAe1nwb5LiULqKiFJV+JFbIyqn04lciig+0jtbKGoN134B3t9GZ
lwACKtkdSgH1q6tvFL8eQFHtnSRdomCH7DAE+GOIJVCrsjm5MLJw82bBapghdyUIeL25mpCqWerR
FlCDe7u/ryr78OuHyfgz1QUP0/JJ+/7HVSPw9ERze3gJw12ahlcxgsRVJZObtl8KNItE6lD6MOpN
WvrJHl6tKI03/YxtU7bVnkp3G5XBQ4zSW7rGe4cUFq0DR6kdpNgajZ6HL8HVE/7xYWDYO/+hBPrp
W2UsypA/+SAYy1v43ecxKdx+ijW9Yt8cLN0cksfh1jaNnW7558hmXuiMz0ThYAPVn1XS0pCF66TG
rUrSAGUeT7Eg3G/pMshXcwWuCBCydnEe824F/O/469dYqJ98n8v//+77DCEUEiYaQhcmeI9UGnxc
gO07yOWh6AmeCt5rycPjFI9Etj7MdQNnLAz0PY4Lry7KRV8CYUEVp19/Pz97y5f//92305ZiGFuV
1cceDg4jKHYT7+jE/qfvynJ6fvfPM9JRcaDX9dFCkl2l1alpIQ9WaiZtsjdcryfY2gvZ/8FLE8zA
eNZDFjur1MgemBCzetPDWx+vfdcwDQrSBEtFiAAmjV71NHkQRrMvYvvz16/F8pj/2SPEdfL9Nwvf
P2/nqKhZ732O5BJZwaeLEiiJcQzJwEvQtP36C4nldP6zr7Q8xN+9LJLTMMqiDsMMYcvGskOpYENN
wa43nFXdyatBNzYQ2XArTn9UGf/9D8gPFxZQryYfySpFXz4/MIy8iumeSMbDud0M6lsC6XNdI755
Aq6JxjTex4pEdF2du0RVxGEwO++iBdPYy5aJmf4SV2S9NTWwimIA7OhMtSdtKJ+/fo1+ehj9cLMp
OWkIUJzyCAL8lUGxsTIQiHCAdLCDZHDpIV4UbfGYpe5TyDkFMjeDFRgSSRfQ3nDfYNjL2jWKnjW8
1/VgSS8JAd2M0XvFAT5M+BgoO/R1CdaQ4f31P/nGf3JpiB8ujdlpqiG0TLo+cgIDWdwk7H8aNFSG
qR5ruIzzku+lQyDqdj4hAIgjvKhvjx2I3k5qt7VT7dlMg7qoXjWQYCV69ApBg1ZEe0sfL11BLh/B
E5OMH8yAme2vv2/zJ4+/+OH0z3N2WBmaaGLTTTYqJoZjtAKnmWBgFsJRf+MOMyxbekUvHNHf9APK
IBUUn1hnkGl3Q7uTAjMIwGgMIsCgHJsFPPKZlZsZ6Fp9Bo25n5kbs0l3aZJm2xRigTbEz3SST1Nh
vrmiK1ZDAv2wiS5I2THNufU5D/ULePZiLdiroUDo1kPeP5UADH79g4vl8/0nn0bxw9Xho8h3CmtJ
KUS7oPLoSilYQsr97BnW4xy/SeoX3s8ruFBbq26v9Fyhms219a+//s9quN+viu9Og9xp6w5vaXlM
ilTHHTIxp86oj5RowjvW8Z5rJdxTKPrXdaGfE9N6L7UKO1/Hvs528fUqCxuKM7GKmCSf6e5jxFwJ
yR4FY4vU0CPKswvITOd9QkGPzmNu7+0pD7YR8eBE0K3NsiaRor+ytBydBt61dR46QAucyt3mnXFy
yiHZuVqwT33jMhuaQxnXF16VJUDatblZB+RIMAQxIerWKDv8Sj8XtQHkIqzfJLAeqgj/Tk5soc1C
u2Hl+5Sk9pfQTF7TKD8hXQKHwLIuYCsRBsAAFaPv0Hr99Sts/OS8FT/ccjZMMUf1RkfCBgVwE1S4
9K1qXfYWl54JTm4MjXZr1mwjtI5ZdTrkzF05Mtdc1cnWWbbS7KkuLiuDNSuyjK0x7ge/bY819+eq
Rj7yT55G6ycFgvjhyuyLNqh6VDJH3RxObXYe+xuzzO8sE+N/1t0mDFVdFth01/oaEg/xf8kOquKd
4+BNYO3mGofKjG9GoLFFOH+rJ/luz+05Dkt8Ls2+qhi9OLqH0G9fz+aOZSw/qQ/fyjqCWd8lxduk
IL34MHwmuz6T5XSFouXOz/KNZtynuOyoXvkHkZCOBhmjitMrTDf/w3fqhzvYn6cUhEDPHay5JHdU
pSKVhyeiFXV0EE5NPDxbWcbr40wT7ng8j/paY1PTCTlfUDzB1YjR5EVZnm4anSGwWTnZRhggBgDh
W3T+4/zPvtmfNF/ih2tcwyWqB9wxxzhDZeEVLoq/iGnaNehaQurTCuDw8pnTGYJ7wFZaL3CLk6VE
cG7QoLKUIjbqzoni7mHIHM2bZ4s4pj43PDZirVcMBJzopHbhkvsnJc4i7P7Ts+6HKmBirBZpoPeO
TE1agti7CCsVWI+kich5cst5Y4Zlu6mpntmPMyTpM3JHQSRgKCbGL56js135t3KeL+VItVZKSuky
jcH/dMrCW+7DiLYsEhgI0t6kqZ0yvjPYKzKQWZV2xtQI2K3XiOi1c4O7tsgCzwgMa59rSbI3jcpY
VVpveATVBB4sCFyh+oSlFpTSqp7iM4o5GIAUkj5phOswafb9lL46/4+5M1lzG9m667t4jmsAgXbg
f8CeILNTkynlBF9KKaHvuwCe3iuQcmWVfOuW7ZEHwgeCFMkESUTEOXvv1cb3yWQca/Irb0Ir5usb
3SKT2TtyqTRkEvAshYMhOJyzbN+Oap6vl/KIf+Kpz3qm2C5Gj9HjE8LsNu3dyROH/8dv9G/zGAMQ
3sCKtg5CDd9nXbO8ICmbqudUhHKLBjtCLd5khPNWyx751LI1ZEf/pRymfSXIraQb9JTN7WNi2Y+T
n28FKeabETPi2erimBgxYfzDSLSOeP9mJNR/m7pUU11ablrnQZZ5T/HYP/eS844d6dFq7Rcc8/eu
7zyZpvtUmPGdzLv+mGP+AEyl4FulEaPcTe67wniZ0+TDfz6Bf7diol7zl8my4NoKqaOkxNEYCWjO
VFfzJbP/GIryhAF8erRNnwDEGvNjbFighdJyOhGwQqpmFbvY/2eb4j4VpBuIrckRWVH0Dz+nvz1h
v00dzHF2+64n3i+KSffUleRDZZUcBdVqvLamPGcIbV3NucP/AvfMJ7zVcYj5dQtWezKX1l08VPpB
mwZTaeMr5cnp/2EoMf7m+qT/ttY0lhJH9gDaqiT+riGj3KyRDFfRjirol5agXodfOZk1B/qOWI7j
h3/4xP5mBqzbf/3EClBThklqVhAmxpEIkaNeqJpYQlJo6O1CC340keeN7e4yCQ4qJbcK3qqZ4KYW
pQ3805eXRTCkkRz3D2/pbya3+m+jKh++jY7WkAF9xc8izZ2t6EesnRkxvKlUYhvqKnZW/ig091Jy
pQDi+9GiFkB62GJDoNCABBrRd2QO5Bm06QsqvNv//N5M9R7+3a/ufx/z9HrQ5BAM6KFUTSeCwdTH
P43Z8AM+pg5SSGNQ8iZMOBkvGaUytPaPGUvjNqE+MOL4OUFTqKGwDEnAfHJ6AFKV7ISRf7BHAT0w
/UrfLSRta96XTX/3D2/8b6ZV+m/jX5hrtuv33hAYzfjZRmtA4R9Ha695tBeLrxhPn6eI8cGarcCy
+hf6PqBkB+JKcNDdFo5205FhubEGFyf0wveek0CjSlJcSjznn36j6uL1707vb0OeU2tLTMr1EJjG
VGx8Pb0xGqQTsEteRYPaR1TRXedPn+t8eSSr6GpUDHau7vHGCt5dI+xPi8dw1YRPbstkbJh2GkLp
43oSf1Xh79/eyJv76Y+i/W83/+sm+d5WXfWz/2sxfy3Q//Gf/usT0Maq+P0hf+kG/H9S/lezjv/+
5/bCr7aB6l/8j/928zLgnnopk5e/VP7Vf3qr/GvWvzz60q6u+65QkmqLu95K/xoFfp0LJdIxT+A3
E4Jr26/av+n+y/TRR/u6jpLY4or/hz/NsP7lGrZt+TSafH+963+9vb98Qu9+tT8X3dXL/+kbZbvC
8B3HEKQV+Ix7EB//ep2LrKko3Vj/0rcSu32W2w+tsD5w+bt2phvf9tkw3oEQpgyshe1LbESvEX61
U6EnJtOcKe0u8BHC28KP/WvWLzSs3AgXbPjRHB3zs127tzES/3sPJueBWnvG6vMMbOEx8UKTjEJ3
kwKtuaCzXm5I4zCJyzDroBmCKk6Mr/WkzTsPqAehS77HaqLwAzB/NLOLCufBXcnMjoyRrPuHyQOE
xr9eZDkvjqXTnMHK4TuWI9QH8OfyVoXccnaL+BbXMHg699UUM6otyz7b2vAZAB9uJJzZ2OVJhkBk
sCmGOj3a3oh/DYa1MkjgqTEveBMzVhq52KFO/xLVHYjYLLklx/qzQr2x8DS+V55zzmpPBoBMtpiI
Xy18ZhszJWlLgF1qQ7lLO3nQ7bK6NcPuwQk16x6THb/rTBFbAd7doLSf0Z9Ro3BqBPl8E+nnpzZV
ORdhbiuB1gLwnRjG70By45YS+k0spwutkQakTKhvXYcodq089Y7X3Cx6eCTkML+QSAVGvRiRyxsz
wRn2GB+WengehMuVpGr2lUy+hZPj7r1QAmGc0RolBE2M2YuM80fZxOYmvB9SiUUmqm9mp3/MJ8Pa
l3FJdj1dabdERx9VKoaMEDxXvi6O91gk9Qdz8R9GD8AAdjdvPw4uuZNpjWPdg2oUG4ewnpE2xDIw
Sno9cMs2eIV3Jg6WI0pgcn/wkZOjGm9dQ9XdJnrGzFU2cjHkuRy7I6amoCcE59CInEKlE6O/8ygb
miXki6l1gaGR2b2dR/MnbaHl5M3xM6xQqBV2KA8d7APmOWFxzGbfR3iE6Hho7+Y0l3cMIsXBmkMD
PUK7M6vwBoryk9HpOa6qyTwNZnezpG2zzXR0prXp4LBmydGmeQBa0d/DE+jxJi/fyCU5lUsSRL7X
HStjwdGiz/ihHPs00BZTKk1iRLeFzA+seJj8F6RdaZbbqS/Bh45IjOjOy5wQ9581oUO8Nd2hO3pN
Ah5z5O/N6fOc1GpYR/qAqRGBarJ8ayfvg+455Hh09RYcHhoUZLobf0QGnhaHRbr5pkdTh3t0P1vZ
wU4E00a8eVvmicapM8zPhMswodZRZNDwfB76OT5porzidjcqp7oghV8OhPElG2FPXlCgdTtWVnjr
jRFRjL67LZwI56TxWBDlc9ZBTBGgw+kcIYnuF9enUSlnNIOSiDAnBRxnwhcCTuTTVhKkPjvodXbG
gn7OFDUZ87N5TXAcfTZIO6gMchDiNNOOYxh/96fkKrLbajL1L3NWu/tBL34akgzerkZEBnX15Lt2
eR0WNLmYbp4HFMaHKNbbQ+EyD6RKYWBl7X/4KtrZKFL3jovU0cGOs4tKJ7rxOgEeEB8aMqDuUKHZ
RPpQ3iPvfGnRFb5kukNtcdIs+q+3blN1weLHcM7ngU7jRI5dEgVMnLTzMBlnXevboOsdMjHahz7x
T8Sj6QdnSPNjpw1Ax93BPUdmMd+kKqmc3PpLT0UZ5gO5cmOlfVCksMEn9rAagb4ZhX+xh/6TSerl
PhzuYTrNm6ygLDqDFcE3xTOSboKWz32cWR9MM6hEhKzlrg4B3EW2BhMn43UE7JMU71CVW+pLHZtH
/NVEQdpfOo80SUMFuVjDnqorE9AETRkvT5dGY/K69HAagF1c8sJ/xKYCKrG0r03cJaB0suXOLKLP
0LHvQlbQB9y1QYc3hEI9OUIFaL0eKnZT6GKj6dmlKfGx9Lm7r1XLo19wAhXWEmD8OzsI4jtdMzY9
FUaUkLO1nURyKGJJi6Ij63JsnnFa7Kju/RwmrpgkwmPF8gkvYN1DneGIyflOdo4ggvvAnIDgFVHw
JnyVfuA0uGrQOw4GTcTOar8UMYzQqsOuRffXAD54jERTouymmGlNz03VJnBE213YSg+0srFvaM5T
hybkK9fM/MDlEvagiub4nhbTHVie9Bw3N20Sc5EnRuFQ97o8Rg0LXL3RTgzwD5orj6nWvri9NHY4
XhvqrwSxTNmX2mriYMl179i43SVZQoe0lLDd9+GrqY39VtQqUo4MRrIa83FugkQ8g6Uh1zrG0yZX
TWAx0hCvHfhQFPTaaNROYsScUpR3qOx+koVIBoOwiKZVJjBKWy7SXMCb2cdmHObjaBkKH8gEOcOy
ZtsayleXIMV07m6TLjeOXpjfoIHhytd0QdksSgowb3FatGeABcx65R22jXZvuUsGMmJYtlJHNi69
VgNHJ/ZNQa79bM7YQRWPrydFuhJEN8mwvSdHYzpnCSjbtJYnaU4QdZACbsNsjqmgFGi563ZbUrrd
TKU9IwesX2yLiKBK6u6pY2TE/6NMfTpJW3MRmMVyTIUOCWQpPy3Np8llwey50080sdomrUnewEk8
JSTne1psQA2w9cCwJeKdXM+xuzfVsWuEg/3leVaitXFAjWwZ0bOPfOgCuju+dLoEoivDT6Zmq8lO
ckD3ZgbRGIJrIQ5wM/XzN/g3BvMBNqFrGbeWPe8XjYJcLstlbyCMuK0S37tCG9ik/Pg6/Rbul0mp
rD9UC5eHhiQlYu3M6mhbUb7tRjOjSlr/KESL/J4JCqFmSF6j8dpow9kd7elnNOICb6lExAKXSoen
KJiE9horqpqQW5FE9k3hxhDSInfv4nomqMgsbs2qLW+rBo5To2G/XaSVXeyELHb0MgxnWbgbIn5Z
XoqYgF9LGfQuSUEwETGFz+Xw2A19fDCRbZJYoLsYlGHBVJr4lKvBp6YOOEaVipapgqLPnooZFvJ6
qJIRPLD2MlfJwDAfI5zEHac1SOU6U5Jk/prrnHLq6QTd9pS/kd7j7VabseuroCEYU/fH4bS0ebds
1zukugP11VBjVV1v6FnxiQr0j0noHnmS4APB/wbCr4iGrSJPXRWQdUziCY8khE31963Pvu7pA/G/
CHaJvTku9gNSd0rjBNBTPxBfYs0+YgYBieI23k7LekkryuQdqs3bG8Eofqhc+Vh69lNmymrX6dOD
SLS8OiVpn1Iet2/wDmfI1bjqVFtqYOWJhIOzPpmPMoPMQyoRJ1xtCC7/nKek4KM8IjDeWTCLh/LI
GABYXG26WnyOULIefNNYzk35WJYoLddNiJI+CIUPqd5zv5llCUOKVJegobRJkJMbJ/s0H8AqgzSo
+yE5uy1QopzKHEeqvUWSwEEr7Zv1pBhDU6I5npcyyH0iEOaGMLM/Ppr3M7geM7MRumSLMy12bRrB
lKrUR0QSHDL0yXeZDjSzhfCj4nbU3bZD3e7IOSKtjRCliKRMspj003o6cTgj8i9sbUuIWacTXcGJ
NvH0EJ1eUOlRN/POZLgV1QXfNxOO9a+HE/8Fu4O/n6f41wkxTCH3flv+iDFbH4hC/YGv7XGORgwo
hiSefeggmBM7vXVhooJwVZ8AAKZlVw2EXk6Wjl+N+UWXBYgqYX2oTd5AHFn3TKu/skj87Pvtg6mD
WTVceCImzaAgEs/k+NvE53kNMvly08VuEzRqk1ZLcaoSZjfrLROQSCFiel2g4tjmusG7IxtUI6oo
5NvHz4j8V3eIMEtX7bVWxBxEDuTzZSEOMi5TwboJW+WVJNED/fGDftSKmXAR7FFcx0UNn72m/E0P
G8FIY7fBugdttQs6HAy7IpzJZ5NZf0mc7mvaM/eb02kInMK2cgorrDGaPj+tV4P1E3/74XBdwIYC
4iNzbmo1ZBi99dkdAKI2fDjri5ffx4o+ilbDa5zmz5aWu7e5nRbHll4gw20U7zoG510VeuJ2xrti
bkph43kINzRw0g36zfhUqDvXjRhmcesa4bExvJREYgxPvVI0UwdP58q8XTdZvPzaq5P9PMLKWg+H
OYxfKeZ2x0AGLFmTkKCiiqRgddNfcL6GLTHn5Lzcxk433eZ59gwOzD4tFcYByjjcgZjKIj3y+v6o
9aE4geVtSkT/0dSYjr3f6w2hxPZPhm5nkEWnPJaHyEi44vTZaw6zFT4EkdqLlz+sh8kBKI54qfW3
R+m18+iPefNA+HrxgLz9aX1UG4NsqSYHhJkPtUOA3SDXT6vKa4vJ9jr5en11e1Rk7zfXY7O6Y91j
xvQqTAv4tvoP62PX4+//4f0Y+OJXiU7s4NrhOfRUWneDY5454a72+zPiAe9EpkF+dHp6m3ZoXTX6
M3pcw8/JX/1FOxNVhXskOqWuh5NgfSHGK9Qe6GkPmajJYS0ex76Ztjk2tWuJAPEkMu8uZCKc99i8
WjTgWprvkiJ6gR16T9gCwyrOt8KcwQ3Y1l7zwybopbatUu2zSOCjmqxSl2wI9w1mnTRpb4rQ3kdQ
Dc52j229hqG5IR0iPVjJiNOGIEiRh+ExTNPiWhp8xu+bZtEeU6fRjwYe35r8ylNpyr0RFh/I8+22
IRY9XIjQpBVSjU4U0fu4hClV96+2o9XHJaruRuJXetYpJNbcNxLoUofnT0jG7H7sb0wdJcY03Zt2
LghOJs9i7wL5YZH3g/ifQ2HZz0MO9ahuA4cIrY2Him4/xtd8mbKAWcvObDA2zJJ5yhxTOQJ84J/D
qthPC+v+OI0+Rhb1aari2FeJPLcL8nIG/xSm1ks+E7pWEoFKaE887YVyp8pXCg7ZZkY5Aes539d8
dU6ibC41aRzXVm049XFAzsu+c/xl5/o41WI3PNWF35xTbzHxCNafpJbXe5RqHcUrvp7LpBVXAgTL
a6R1O7rfc9Awu2SlQAW1s3xsQu50Sir/DEv3S2G62bZv9PSEkvrWjS1xzboF7QHr0ylHb1e2yUPs
avK04B0kpCTDT5rGHeYNNkg7kmtS84XghhCwXpbIItxFfhCTDRYixVRsYINEM84XY6nsKGgXuZsm
8xOoSe+YxfAAO81prgvOALCPmD8L0iItP7mYjBzSsD41S5FhpKkzurYmwcauf16/3fqQ1Re9+F4a
2nc9jup9S66znmT12XCgxuUI2LOS98aaIBBzOrMSkBSKCHKbJOYX/KftNZ1Fe6Vr3V0JaKS8Yblb
5m/3I8FG6h+thujkLvJ2GvzuZA/kK7hoDSDx+J/Q1GzWG606r0vZ/rDkzZwASi66sD+gtHCvRGWz
wHFa/JVYxjCDB/i10rPL/P7q9E12Tblg7t+eBf+oaTALdePcoDqT7TVM3hucGdpGlka50/zn2Sui
g84PHYFtkYKzQ8ix4La40sJxrnpIAmElq8BWV6VMq7t9DrqGVMaS2TuCxZR4Hp9OE9a+hLqilv4c
sZlT8Uv2nj+2hAbNr3YEQwi6waFGi9JYYwruKdOvEan7gZNydpKHJaRMupQy2nsZBTwmLBRdBBZ3
WExdK5x9qc6zPs3fPLiQy6DsZ2H1FLWC1eAw/vSzbdiFzsURUxSQzgz7avyMYfFVfR39tPxEhivO
KZ3pfRU3KW54QJCC4stQkUOfDfnOZwbIqkPfL6RkjMLvrlJt9C7OjouZPGaO/eDk2FfxU51SyzSO
mbry6Amt5Uj4u65PPvoNPzaC6pnja0+xWlBoTfbRjGj/Zf7eKOLXbpqx42rLtxDrmb4bW/PkE+DE
FKGqd2mKVSnUakKv5MloJnmqBu+rFoq7zrLCbWj1xRYvzeda1s6x8Cb/ylrKR5CRhW97EeEzRCTg
a17vsCtW11GZv3j1/N3o/fH6vsGnMQF8X34dW9RMuRTa+f0RlDcuZpzQOSyofEWJ92ThHiRbee62
07OlYhZESrD+UhubQvRPBdJUjK38rrI23I+NoA4CpneTxokik1pHzOqPRZaxtNThQ4Q2UfbOnFKA
FN8Ka6Twm5Of7HVfzDFuTrRzL4sBXXyoG+Jei/CDpkXZFaoEsiShIlS9Jog9TRwtztw4RP6uHZHp
1BZXANtJ7kMzS6/MOu1tDE0C2OlAWMGQX/AiUeSlPZZtF8MRu1mdCGOZpqurJxtt4anlUnNxGLWP
jg/gt3Cma0r02JX8hCHA2rP3ZHUBZEYYPdekqdUQNdVdu+eyYOvaVfrgqWQunrtkqA9tB3N5NIlG
mzoEiESn9eTFknlphBnBPNaoB/zjmbBgdj0+LSx/+Umgorbcp5SYmMs6shde1wcFb8fMGvTmOtzf
Tq8ucdUk+9JaHt0cDOc4ysCJkHW1oUVKjDP1lA3LnwaCvoNDWO5VTGTYWTapooVVyk2HV3O/Xp2h
XqMmkslrYeXEOZT9Ncz17oqxWhxgwVNQ4squD/KONh5iSQR7O5zuFLbp4U51dJ74opzBCDu7vDYY
gfyTYfo4D3WLaStGn5lg6T0Bm/ZuXAyQBQUVg156k7LMXdtGb7fCcn9EDOc0DT/CHePDoha7b3Q9
JYT4Gbdks5cLgMlwyk9Fr0P4FvKawAWgHRuxu97OCuV39Pku2Gl5IQmCCGzK4/7c+8BlGLwM5nLB
rMOymPVnxCmgQCZEdGEIoh6w9ks5ED3bMvBOhoptUZ8HmSgfC4Puit9TJ7dacEvECOI1tKOr7Sbx
1bQNb68MUJtupC7TkK4+dgero0blJCSvLTMnXdD5B78gkhutS/iapXwkFJmwNGbSweJrW2ShOefe
86iCJam2NdSkygRgODgGbtGRX7JDPNWYk7RVh0WzS6nqERjay+v690tgKLsa+hkMzuSZ1BJmMXl8
KwfmKbWLhNTU5QdWbidgINGps6fbOht+xqLPNzjhkPJ5y3wdBVezMSfgtojcT4lOacJw4+M01dgs
B/doRQ4Z1YlzQ2QbQcgDH+WkNR+RBC+b2ezjfU+mNt8HLZipadIS67HOLUWLDdjCy+bcZ4Nmb/WE
9AufxUZObXXTN4Sps0wqNsYUPnkLk5eR6qnlZx8SUtJPYSMrosY/1bF2KGvd3iHnuOKF8AlVp3pl
ha+j4ARP8B/ztt53SdfsknzBRLm8DjFrJBJyw62tBpwh1b/E7lCcujZ7iIdE34RWjtM3TrHD2dGZ
Oga5JC12NxkVx7hovquh0XaeTX4ZVEtMrgz9TWY1R6L8c0rW5rQ/F2H42aylhIyOnzE2LQKiGWUO
VqNxyQFWHXKO/G6rC+L3yals/eyrW7FAnjQm5KJxSVProp1LLMAOFFC+o1GHJJmoqNid8Iom6Jg1
Cce2p6hgU5EKcJ7upZzuZiyLR62DRWgQRFPTS9053gWBPPkO6jS2tc4AJL6NTfziC9X16+l4jH7y
gUBN82SkbXrTLywl+HZ9J1roix4hoWlytNLuTPkzBkc6ul8bSjP8sperSdoViXFPcCYoh3HiTCgJ
/UaGyyWFDkg2gPljosOABZYIqdqtLiZpjtuOks4O3/93S3Qhi58Je7FT/1y/tfOkA50ZCM8n8ni+
9nOL22Koo8AH0XKO1U92Uvnvg9qsN90yKg4185nNemw0GIjJZP8MlpsYJGZUhwUQ8MYQmneZk9q/
5Bi/CS0loIlLPI1TYx/XTC7eLvtqTHyb/6/j3tvuepeMi1Om19N5/X9lmrNGeBsb1fMMvuqf+Pkg
KGVyWVhH0w6+3S5K/ZG2mYqRT/kZFLN7Ii0UZ2/bY/IMfb+ECP2XStm6JP/t2PtafS13vd/7WwHn
bx+33vG+7H9/gt+OvT/9+9v4vz/2f/pq6+PeC3jv7+q3Y//5Haz/7W9PhCSPalOYpKdFY3ukLYR9
g0vdXmv1x6GlpliS9LLPCnqaWXorWg1HRITpo1U1FiJLv0oonBtYeymoPBtkXrrAzoPzUX60wOlp
iqsXFRD2emosp15R90rwezXpJorGJxWXT4wQ+og10kEz8EwCfF8mSGGeAPpliuznrIw/wnW/Oor7
h9BcYLaizUYd8RwrOuCgOIGxIgbGFuxAt15IdoftEqv/ROFsmyjSYFoZZTAo+qBUiDsNIGGqNzWU
KhiFQie1az1eKILhoFiGwvI/+opu6CrOITOujYWj8mtEbPUpVTTERvtQAtgjd4HsLIPiEt3Kx8yC
oGgqliK6YFCdiq9oJ5AWsTQbjyGxIjoQxlzRGAfFZewANCYmpEbs3toXTQJvVBRHU/EcW0V2XI8T
AT5sieRPr70iQHrUsy31eE/RIVvFiUwUMRIG3/wVZM1nqWiSfqO4koow6SvW5Ax0kryDeI8QDy03
oVREr8Km9EZ906I8fZKKW4nejSR7xWFRTEuGYjLECYK6ZnrOzByVFNqo9S/TFRMzVnTM9eYCMLNV
4EwAmoQmKN2adu4VW7Ob3Y82sM3MpF/SKv7mqEicwoTJWSs6Jxn0BkJtAmIHyJ2ZQ86I3SYfBkX1
NBvveyZs88usiJ+tYn9qBHJ+iUHo0DMTHydFCEWz0GxqRQ1FfNYhVv8xKJ5orciiiWKM4qtKDxqo
NlJ57jqQ5SetLHHo9RdbEUpHxSpNFbXUVvzSUpFMHcU0HUz3np7VyVW00xSsSK/4pwBUmiNv8Vkq
NqpQlFQBLjVW3NR2gaDqkY3fKKaqs9JV0QdsZ0VcTRR7NVwgC9aKxwoUmmJHdUIByupOMVsBwohr
VMNxdRUKLp1gu7qK8lop3qvrPqzn2qQVes4XmLBuCh12VDiakTbX7ajYsSN/1axosvHKldVRpw+K
NQv69CvAR7TuYGg9xaMVxNFtpGLUkk+Tn9XItO1d5wcN8mOqiLZTDdu2QGcD6VbrYd7qin67Hp0V
EbdSbNykg5ILvlM8pv5XW+F0DUXS1RVTd725KM6utKU8CoxInmLweiAK6wYqr6f4vLYi9Trq+IQI
88AXJjv2iugbKravBPIrG2i/LRa5j7aSrfMpf1lKmMCypwOudBNn3wHsY5cqY5faFd4bfg6kTzhP
DcyZSbGGhaIOG+CHU8UhZkU1FHCJWRLRY6O89qQranGq+MXrzWz6NCuysUmc8C5nHbXzI4ZSplME
87mwkNsEmJKj+Mj8vNMnkMk49VZ68iDGe0r8H3VFVtYnxVhWtOV+/GG5LpguxWH2B4jMGmjm9cVq
RWvGD2psOkVw1hPNeqIGwdVZ8Z3FLK2nLH0k2Kl77BUDOgEGjQEKuoLOD7dTpOiSftVhSmsaQIoj
7Sii9KxuRtWLB2q6JR35k6fo0y0Y6kHxqBMLMrWhGNXrzSomjXm2xEti0ET1V6Y1ModWymbTYxW+
lop8TXjKd0+xsFHSLEeCLBBPAsomish9Au0Cck9RtJ3UcJ70cW+vfG1F2iaBGBV/TLoaixssdRHl
XVvxRNcTkJrwupF9l0CRYHib43lWTG/Xhe4NYIKIbIg5rKW0U+NXLO9m8OftlKaHpTEfq1iKQLgU
leC+i2CME2IU/CTa1Vark9PU+TqdXrImqzY7YYWnA7KUNEOk0if0WYWgNiRDGzEcM8HcpQb2tr/e
vz5+3ft3N2f1bL89pNCou749+W//b330n+4mNck6OkZJ+rhqiOs0Sta9nooclzI24x97YVzEJBGp
21EzkTaIPZjauD7ea+rPCI2iDFDH88qsV7FG0NpllV8FvdoQS8VfqvbWY37j+dvKZDByVDuzpZ4T
oK5wd5pBfyZWPaBQ0xnoKSachO6S9mgwi+cK3gbrhuLPr71EZl+IdnYBiXGn0/F39Krr40oW8hhw
SURV7k3Pz61dxCR1M6ubOT1KAMCAod5vJl1WBNO9UzsjScvuA1FQZqAnkhbw0Fh3Xly4B3OK58CL
ElpsI8t5B05wICqw9Z70h6Mfhle0jsWGaCZY9Oo1rKVl5Omib+srvr/s+8317bEaL2mSn9f331o1
78vtmxyrLbttA+mLJQ7xIGncBLbqfr1v1mPdmMtDv8h7lDpFjtgQUIpnne1O0g1c3wih0/tcG5LT
+x88YOL38JgczbWppjYkLhVbkseHbRyRQbwXqsPpj81yJD/3NKuOo6P6netervqEOuUgLv7U0ue1
ETaqmC0fSYjSOKybuXDoLKZIlljmkgtqJYQimw1cJDl5enGCgiROA3FcfiGLALxQEax77xstCQtC
YL3HMiHud/2mQa4ryOphhrc1CCvdRaz2NwVAsa3e8ksdu0S1n9n0f+xVvqudBewvRg5y/9SLxcPg
4Z0ikGiT9ku4W5+aACJ+h++vMhi0OEWUvaxf4nVTEihK7Ux9qdeNR/hkrc25ijDhDKnvNLkW5qaq
x5i41UH++lJrU/g9XMb72iZZdbPMfM+p+f/aELNI3i2ekzhSbcG6HAJiMvu3PVez6BI68RWbBBQc
Ow8Fucu6w/Iy0V4dEuT0PW1WpAGkvBjwd3szPXeUeWlP92/P4zFHfNtbj1H3RwG4HvztMZ56aVlT
2zUYrne+yElVUBtAkb/21ptel/TQ3ViJVykNciyQY1CZFhrzdW89BrbkqFseo27WQeNcLzOdbM5+
+lPkeUPXtiCslK6zg3iEjs7UmSeiaptWHqyiouCmm+T25MlpUaIu0MbMHOf2qYRBurH9pA6Yd/hk
YBX3Mwai6/um8ck51dGTHyJ/MC7KLXuGfUtuaRZdpGlGF3KlHiojslAKdvVVLwA5kLxj7IovOFbG
y7qpazOsaTVWX4D4eoey0JxLh0jmsjiSyCu1t25Qtul7T7076OTUXbT0YqhHJLnrXiK1WffWO0UC
gdDTzWOnu4jpiK6mUmaQuxPti0iVVh8q8QOeQnMsF108MKe+T/rodeqn4pjoNn4oP51OGl3T3VLE
5CLDVrraiR6ekqSjCzdGoKPIuuWtvMpRGFc6K945GQf7SLqzdk+muscvZWtBLeRjTrW91T74pRZ9
iwzCUae5nS4sxdqHxTYp7xsTTUnkr6e0Q4VbjUl2MzVedBCF5R2a+eJMTXsiaqrYyUS2H0kLei11
I7lSiBuRqJnmDoPDeJdYWA0iV3qH9ea6me3hdukzDbUbWpW2T9tTWI7j3boxKm25RUKKipohdIH6
U1k5lG6AdSh1iSfT4zndSd+kIsHsptw6htvs/KH6PMzxROxxeSco6Z8cYyQFaqpnSQlb1vu48bOr
BqjxbQNWKb8aWvcdETYFVHVcD1P0T3W8e38o5ZgJ71eRIaVquiuM2e667nVdpADq/VOpmkhWJz8i
SZ6ONks8RIdsPKt0L0Iyj3Fb6sbzkjn7wjDouWLY78D5DgRUlg38qLkrrm8HQ1RIF1Pbmapmmavq
JTVfsc1oqUEfTQ4aHGiyOOkoFu5d5PvRufGTLXSur3C2WxyURmCqogrRMN7FinXqXAl10IFgUTgK
7Xke0UxRB0zykZ9ZqOUdvR8jvuJ4iK9Jb7x2vQEcKEEFpToXo06xLiY/Fpsz4qa0ip6rrPlqt4O4
vm3yhCYH3Q4U2yHiF4w5u36WPlBSakFq1L1GffIgmZrrXs6ImfnybTMoYoCbBg622J1Aer9h7YYs
afEOFEGHjW5WYksOmxYYlkoJdbwANtbwttH7JDK2udQBd0qAj7bWf0VHx/mlgB7QPWaepva8yrzq
oxUf14mF1ZJuLKlK7dYphqZzEX6fcazHJrP2tqXo3bcZh9Z0f552rDdTsxr2fmZ/L1dJyTrleNt1
WzKElixDQcLY7Q9WuGAKZVpCJxY1ETZxdXwdv6OM4Xwdv9e9dRNb5tbOoMQwEitwtye+Au5oKMJ6
n9ansdRzSaO/dwcbpHhGmM1+/Z8FFM2NxS+FYi2B0awLmSesQ/sIJcMYl+IskNjuKGgil6iBGizS
phWdo3k16jbborGkvZ21l9xoJa56gwBnp3qWJUqayO1+zH4ig1Tdt+6V/UT7JlmOyKAZUHU1cL/t
djggTnA0douQeAbW4buajAKFtxp6NRJ0otA+vw+xvppBrkP6emwqhxNqsQnHc0oq4zq/XOeNNGee
43zAfKmmkgjOWBCF9hAhmEulSdaIHu30tMOfsQ7E67zSROS/7VWoOqcGTm/UOMim1GYdP0w1upMA
/kL2EadLbQx1RtY7s8ZRzEei0Bs9l8dMxOdeSXtGtUlKJf9ZZz3MYBzsxKd1vqOreVClpDrr3nps
vQkaY1dr9URgmhOD3hz7D13c9oB9MKfjqDH/J3vnsRw50mXpd5k9yiAcajGbCISWZFDmBkaRhNbC
ATz9fIgs65q/rdus/+WYzaKiGMFkJskA3K/fe853iAOePzRsDdfoQOKPxpwqw+++L+fXU4Ot/P7R
/bUKUsDSptbgUuUT94emZeuu5of7U8V3aFCP6LeqlinfCixRi6TP9lAkTes8qC738uWfwjxG7p5E
yTHV9MfcVYdl2IXlVSvV88g0hS6ATnoUp7sgiPuzNRlv0h20g947LE6oeRrFgUFCMqPoSDyh2eVS
4YPxhGvn5qRfj08lIBPfMPx3TadpHLPySEZlu8YZGJUFrcNQKkxP9wfNzY62qEiic/JhFQWVcS1L
+DQZRw6g4ByiZo3h/SPV5Z/TQAgxJ2zEWVZot2B78KvtmZNXQpIZKd5s2+CeNaJ+61RZeEJZ/Tq6
drptuqk4xqpPm7oiBQS1RjeRJe9LAKVVQQxx7ezhEqsLQ/TYgKNKMi8ftwqibepY0z4HQ0LUWk3p
7MwRgjL6yWFq9hHdZ/TU4VWP0fOiXHH3JC/XC6n5K9VR3jIO71snrrKNpmrNAvlndOllmzwWIoG5
wBKLIExf9el4I+3KJ3meDAIPOapzrJXk7wfdyH4JSFxEBYCRIDkd8uZ0JGJxfEjYZRqE1a+d37GA
wVL03Fx/qjOzfiNmSiEmwCUcXUgydBqF9mUnfYISBtnfhsb9GMO4O96fJRK8P4T8aOkEwdJKJvtN
b9zISzVb7A2S4N/AS2jyQXel5akwRGEXsvSVmrrV5ZWgIuTB6fiagtB+yctuYKru28f7U8wIGz12
7UcutPgpzkpPGFJ5Ec3kweyvGZUIfUPGUE6Awzg8tC6DoL4tt5VD+i0EwnBJ7JZDzpemPSSh8qmE
5q9AzdpbCqWabordP5tmmK0ofOwT9G93B5aDcrO8/LF2ZSqDehCBw4m/52HCc8RRLiIQh6gSTL8w
qv1R28apH5NqliXHMW/PbRg9pnOtnaQIvl1AL+shV4cL0UsDhUY0/sL3zHx9xPiZMMIyJZmSqZse
M3I3HrCIVS/BDGYg/vwJ6uauJxDjlJcTOWMhaxXJQvpVE5F+1bs2Po6jeiqUp1oTdKwtGF6mNmj7
KJlp0qU5rcb0iS3ReIZHlFIdEYSeCjp/pZXrh2pyyaXmilkTH7EYrPyFYC+Y733nvvC9muDRr6N0
diS/Kqf7gw9rfhEPzM3AwC/HTE8u0nQnamSH0IS0w53hpGjPWYUf+yB8RIXte9NQO0s8N+IsyFaD
Iyp2Vd+PHnLJ4S0gF47WEngfv+zxXKt9/cAwkUOQfoqYrWUkzST9xE8zAeDBTSOJvBYaybah0W3x
69knhyPNaXwq0uIpsOrqNlVash6cJjuYSpUxHUWRnpXFutDi9NPV90Cmsy+O4MisMzU/z0QREHRq
77V6K5+iJLw5IBwKW9CUdofgOdDMp95Vx/P9GVsoyiXRIH2dP9lmeeQ1Hepto81uNNxLdGytf9Q1
QWN/3JDDQS3dj9qm7028K8Y51vXi8c/lNeFeWgW1Mnhq5cCKaqG5FMZDD7hzWeLCOA3jNaFVeAKF
Gfx5cKfgt5UId1/FHxgkYNlFWrTzyzq81SlhJKmtbPIQxWOuOeGn1gSv0iI0EtjpMxDlG4iK+uZY
jXIQ9ME8xqMYMZDS19BmPUPtxqWBFGtYpC47SqPjlcOf8pL7fGP96CC7l8PZBhK9AJvovEmbROSp
zkkQBalrWrzrRqcSGpmUGxX+3M32IRiG7fCsN4xETIwdVMrPRR4Mz32/cuwue1LjS5n1+o4/Hx9z
iXGty8fooltjvsz8cBOljvJwf4gnDjg05LrRvJqjJomjIYWna+Sj1UTDs5aDWR5l93D/XDZHMXWy
OyhEuvRpGV0CoO0XfbCYjNgF4+H5aWBOf38CTKqgeaGe7q/TCQbn1GE460lnON0fapugKYRc891S
zw1tDbcSxbxP2gP1lwXgpX5Gz9HeiAJrb+3EfhPaExYraTe3oh1MpA392/0ZbTx9BVMeZBoULPKk
rA5wi2+RO6si/No5TN87YfBaM+K6SYaTPRYk9ol5+C2EnI4DwQsH4W7tICFv3phgOd0/LLJWHu4f
qbbVg93Wf4wcFU/o22lJ56dEFDfF9q6BPXV/xhyjPNw/Cs0h8hJLHZfEJCGCGJ1mPOmUpaehNl4g
g7RbzlPjKSiG77Y1oAmj3CANsM29Ahv76v50yqLxGhKRvBd+9Hp/KdUsMrDxPm2h9sIwvz+9f9nQ
y7+/TLd68qkKPVinqlFzPCDDKTDa9qarbnBOcbn6Os/uL4nZD2kjlgRCzGsat+COKwj6xvwF99dQ
i1JL+f11Imj9NulUCCHRdKv7J3vaWNdEF6v7JyHmvwQhJQwJ52jEOKJnpnNShWvfmjidvMZWFJje
hti5YGRnFJZ6MGZ24/2PgEZybi0TdChK8uH+UumaOhueX2zdsHJueopmtQks2tPOwrFi98TkgSwV
P0cuqcQoAJN49ISWyh32wZ4B/Gy8GIyF2kcjseYJ8VKpkl0HHEzrkNg0LxgwpuW6be8Y6OvPquIv
cFlPa0OVFc4+yznbsXTOnPk5UhcZyPAM22Fg54fCF8F+IOzs7JdeCE+0IERkD/h/5ZoYPPBNGJy/
8iHTV6Uxftt+UXHvJPS+99FPHwN9NNjH3lJNo9cZw17Rmvwlto0HcxjfWg2+TN4jgW+x1HTp75gi
fQlf5tFN7QaiUfyIC1Ck44FaUMHdkuwnab64sSAul6QD7KZIF0d+l9COniw9Pfc+ylU/Q0tkKAim
bLVG7gV05xA8EoPxhUQRtKlW6V63dxL7RVaVWKYoAaeUXPFSfJuZvi4ztO9q10W3pBTLhniBMefi
nHL7y5zCaVs7sM8CZ/gC8OluUaU03pgWG4esgIsxYZWVLUbRiEmsj4YQqdhhlEQF+5pVeG05fDsU
nbPK0l+XAkuoQm2zsGXaYUMENwVAh1Y/PjyF8zqrbnfQfGsWzRa1RxwP7a3y3KMaRDeaDRtVBtGi
dL61HDxxKoipcvvpIdHxMzdTthoMELQEHS0dtXs1oJlNWUXGUiXXphXulMYnKrCP/UUwyROzta+x
YhdwFXsbKNbGdNJbMsJ4j2rzQtoBTexpSxcPBJwvnqVRoiKvdNB08iuM9Vuv9LpXBiljJXdetnMG
56PD3KZAWh6Z2EYqhL3+q9mbMd4941BO6F1w6hi1Om1JKfpU2qjcoWwieA9Tdscve9Mlypc8hHPc
CyeMTWYOO0GSydoyFEDOsWEuHG3WXGC9aMefogp28+QN1kN1Qc32MdiEFSma9jXZVXQ0fCogsqAW
yDSMs2jNS+Fj16MrX3OeE9AXFbsnB29OoUOzV+LLDsbmJwLLtTCCItz4uXlIMhfj8BSzPDJtkPQV
LIjeECXsclXp+sWUTbbEhpPjlXmKUpImZVd9DJFNm8205DJBhJL4hX3usuycWym4iUA8Dg4n5SEM
L1nevki7i054HsWBYC2M/WWF5LgHEVDG5Exs0Fteen7UTZGWn+QBbnpHww3G1XA3g/RBQ7KN4XLe
H5dIfjd5k5xw5XSLuokpPErnCf4Roc0oj7ad2TyUlvoUF120JoBg5cDOLiUt7Fg9SyPdAEnf8S4S
baGrn37F8TFWSUaMC/kYSzI3aqgl5uj0e6WxCavDKJwX3Ce2wKkNgMvi/QfCvZAoQj0mmueU2JEM
dMDOGCgJOuEelHQIaQ31NCybagN/AwO+vQpNI1tFU8xtl/MTDPo6VEIE5E7yiuu3Wbt+cOhISTCG
8AJrXSGzgmNC5yz9IQ1uiTM8x5M1u7Apv/WL2jCr7UwLT05LE2gAUguwLlc9zOabOTIGRAiXzYAZ
qlKQMLNAnkv9py9L4yEQsOj1Ms03rcnARGtfHJvUUQv342KKCRvsKHDtWgmYG4z7EZugVwXvUS5x
qLY0lfG0QvwlfXEpQA2C/dIIJA7fJMGbYnpyiMkwufQpPhb5qP0uU/tXUDhfCsI2ei/xcy2xHjZY
NOwUPcLU/kQDtzyetLc8IxOljnDkqP14KHoLrzNgejmVJiA+1fDMOnU9o3hMDXe8DcQoN+gX9bM2
Z0n1VK70Ctvnyj0XmdJQnajFNe2jD6r03pnYPf3oIHinaKNKpog9S5JgQsU/eBkzZUC9SQFlEzD0
TYUWLux+GNmslImvhmhVs72uUpiiS4AcntG4j1XYvmcY3Y+wAD6KxrzorfEzKTpACCV/KJ36y6ee
lCqdDhRzpdUOK2sk2MOJp1fb4vvi+BVmiuHpSpaeY2zbbqREm6pz3MUUET85GdeMINiuM4gsKSyc
Uy0hXOl0sjnDmr26VPzI/55a1i9H8XriUN6maVjnMj4ZY7EOKrGpzAbVnPAioISeaSWP5WA/k60W
LkZrl2nUl3UjWJrUYSeRdDEZJs5nsE56kXwEkRp6URJ/2oGzUEPz1ckgUpOW/auu8yfSaNf5mIqL
mIiNzPRgg9wCuac+kRQsnCUFNroUfdVo5mtOUTX2xbHyp4tJH3sCmE1zHUrh0KSXdIKdyd5WWl28
JPZPWSQW8K3ezwbPJQxmkSr2zge3HKZc5b2qEt84NWuye7i7gxpFSEzXV4/Shzo+AmviKneMpQVy
f+UqzPxiT4s77nn9AIovhBLCBe1mjA4nGnl0zNEtxmCSEolWSd/Sjng1i4GleRSvtcEoAGHgj4sn
AG8WQtUmok/Ae5GSnrgKA+tFl0dp12STaWwmI5M1gbu8sdBHty1x8UNKgI601WIbdv57VsTaMqht
uTTCbTRET4at455BIu4r/ZM71AnWZrKgbM0+66qPB4feHBX3kqymTe7ahmeH1Uh33yUSZ5zc40ul
DdcJaS6HliL1VB3y8aSODh5uyCRNxZLeIDr0aAtBI8ZvTR9oDdrvEIUBZ58ExG3ggr5LYTUnPV5I
ZBlsYsYjfTZJFLg/61zCAy2HG6JLNH9pZSLGnj4JnHkKAoh7Tb6LZNA/BfUt0p1o6ZbRkZwR8+Iq
4MM4PJE5gBAaaXtX0XVM5HdsfoqqvwD9Jv+6Aqo+Tlg4GmL9HFRHnTSJBPPJd4745SwVVRyKCmmt
I40fBo3Ez+bWtCFKi5W7KH9oya4nRya7qEDbD79gCr41dzybk44hR6ClSJTao7dbXwcDbYJCYFXU
ID9wayokcABrAy0NxQgBTj3ogrHrrUVjcrsEbf81tjXEw5SGOQfOhYEHMjOo2XKXlIVoOyjVpuyc
A0fwaQVD41C7HmIX2rhhNW9IcTNspG59K2m2TTVhrRuVpUyzxt9tpHFV+HOgNigTp6k/+0FoxyFj
NJ0X8zDUSQ4xeveVYmN7yZOgZkgd7VQ3yfEP1DmQEK6D3MhffBH9UkOWLYeOGpTPapkieq3xh3nO
VH6NqL4wJl5UpGkLJw2vYhqeM8t4EaVFulhmLprW/TH08NeU8D0HThNjteTKA4TbgzSQSNBJPxz8
/GU0WdCaMDvl+B7mTMOz7KXw4k7sC1O/BKXdkeIZdqtUtb/Z7q9N5X9HgavB+sbfqzatsgwLmgKB
NQ/DUccsnFx3lqb/oYec7Bo8NEs4ztNqBjgYrg7EcYofKkPbKGTaINJLHqrE9AId8XKlkROMb1LF
fY7qok6MF8OKP2ureZlG2o/MgiOglYssjtqHtmatHXoxmzDYEaFFgukxhrXOl9H4TVaBSjiNPiG0
RhLoyaL6XVf5wYzlF0omMsYLwrlIYSIJibK2UMgHiaZ247SRRAnUbtEX1svOV6jeFKgWFVLhTZZF
TB7BNtZj+BEJfB8Tk9OOW4zO+nQKWv7poMwvkr7gxtSKV8REnq9W64zEvLYWWyxgjKxSNAZJTrBz
bx8ry9gTNhos81TDPqi1WDCI2G4HnatGhO+MN9aExHX0+tXjGJHzWZmEmY7+uxwXYdEwrpaohbT4
px4smoYxyp24/1U0N8XqO9SSOYk8kzY8KE+EBI4rs5c4iCqKpYa4yEUesO9kGn6E3hoOeeuvh1h/
dkyNHwS1Giej4FBz6+xJSF4GzYAVU7GalS/yiyKSR+JvxjcjoHvYGxtUYf6SSeWwzCyBb63HEFtQ
Yi/0LSaljKquzL2+Z5LaOcS0T9gzOFs8D3qY7yP7d1VjgrDjAu2r4GZII014zGvIg4AUwxDViU8K
6uWFJfIVGRAPVSSBDHT5j9P1WNHkh2/Lp3QKXlUNLkzfGl8KkWVwcPLpinLA2lhCwdFoodPpKvIN
uSJyvknyvbswf4r8ndbbyPQa3/TSJHidbOvoSlXCc2h/aQFHvBi7RkKoQulUl8Cir1IPpyH88TER
3NT5uizdtFhrc+UzwGUwJzU7a2b1zvg8XmYTUcEcAgcRWS/8RpdT2Gq7IEeBNo159jzFIa6FyD93
g3rqc+HhKYMMab7E9H9CTAFg6/CSlhGjSJewc1ZPLYrGU9mMl9wd147smiUFXuUhkt1VXD3GSE+K
GFBk6DPgUB1Jf7CfuzJOdpzqS1o0psnAxzq4qvErRLJRzh31hPKpt4r4ENXNr953lirSp0oxDrg1
mx5xoGo8GmCaQDSTaq9m1rpTaZKaaYx2HGhOgYxioRQdUs8Iezyjp27AppURW1uUcyGJNy1PrQ3D
BpYu0ybvz/cZmuDU0IupXZGgtUwD/p7KdCip0n0lnGJJ/nI7KxOj5CvtXGfJ7hRt3LCZVkL2wlMd
ZP59lFfroRDhqkmfYrYoFAZmvoyb8IHsNXUVB7Cr3OZRa1zefEQPDM1s10tianJJfCyNoZ0RU1ux
OO0UzuTgT39EgX6PCmoNcfVTHYS9haISb4rkEihFtoSU+d3KVOBCYemum/FN6yHN1ugV7i9Hwxet
kImubkI+SCo/YNwry9jUU9BfYty5OncMUVC07SZAt+We3V3issg/USiVHBmTBYjMcZ2TM7nlwPzV
+R5sonaT6K3uTSHvA8VjtMjLEW+XY24ox4qNqrobMnDfbS2ZCQTpTU7WaZRzU7V2wHcZTFWYTAUR
us2UQd82EKqPJoztUEmrYOUObIYuGeZkcvnnKfKNtcMCt0PajLWhV0aKbI4LLktrL3scWqqN/z3N
9ZMjfoXqkHohCKSEtG6G/NZKjCZtK9XiCjt1wFquA1BFdOJYxMwy3hdFRX5hjO/X5jiBtuMTy237
OILJKvmOevJxb6kbzpk1DEqaKq/XWu18luEwYtplzXK1hSkNe93IWHgscmzXUnr2YGnrqXaUS5nQ
TzSsiUTuWN/qXUMYy1g/wAha9gFa0SELrr0KA181jJOdg7AbZMx97IBj1RwEvRSA/jxv19NuJiTn
OZnqVbqN9Xal9NU7XHzewMkAs1K99pr1BAFLviLyPpF8v84Sa3hFh9cRvNOVHMkw0pL6dgcT/ltw
xv8au0juwj9kxv8Zv/H/qQCn++/pT7jEnCT1LwDHxUf9+fFdNP+Cb4QF+De90XT/ErrKzQAiEegJ
DLT/oDfyKW5dKkXTUQ1dZ4D0H/RGzfjLMCD7zV8oLBVU9D/0RuOv+Tk6c77Ohixo/jvJTfytYAj/
AYKaJNCYLv8Jnb4FWVDmf4L3stOi9FMBlvSF66UkShTOtjOsbYfIWAWbmtr0CQqkArN1Kq6WtZVR
/mNqMOPPQpv5vWQs5kCtqfl0TIk1YiXGuRl4uYnzQYK2q9S1r2E49FOLQd4qLqX5gnfkt8I/GMth
DdwD730b/k5M9Q2p2cLAQKTY8bLo1A9KgmenGlH4DzjyQ/qTygpeAdL0aZlVxkkJcq+d0hVQNsKY
+03XcEQlqAlB3coNWgIU1V0WBOvEfHXbWaeZrYGELVV8JUqIeClkEYUBAp1KozHFZn6FtbgQ5jyc
TkkS11ccWFd3SBkdDrtSF/DB1lqqrRifyWUZVDtNfeyHR9xUFmlA3XEkozRtklXU8ef05F1puCmV
g1lkZ1uQxBEnG7Pkm3WstaAXXJIYDELSQw+xiCvNU3p/FRjJhmH4Et/AjedUIzbHUYv6eFEQtjq5
3bIY7Nek7jea639WRcrboV5I1V6h89LTS2lov0enexOZ+pBIWstJvJYhVTBFG7UYyJKt7cYXRp0r
i0/DHKQKy5p3keCoFQOp8olO7jB91GWZM2/tUC/QIG/tH86xOysKOfo6x6LUHpsi2Ef6uiMjtnFt
RK/qNfBHCmRBmiajeaBXdg9EmJ/UEV/KhG81URdpyLAZbL9Wp+t5VKNN/squs3PlNJ7f4pFwyzbC
/45rjWjlQmjvsWQ/qdrn+Wfu0P43IBTdOtt1yvRoiGbl1DvLAtGF7Kor7LVKREhetgzFaq/Wdnrf
dtgnhwMmC4SBeQxzyFhkI8i3fro0Dqm2Y/xSdOO1ZeMvdH/b2NnjpDT43IO1m8WklUcvimQnVNdU
OWh+EHjGTKdrWH3qi1ldK6QHmWMyQW0YExDsiaGBC61UzsJ/Rsq2IARi2XTZ3G7dSMVetGWB4dL/
VQ3KdnQeRefsSL64DFrqIerfDpnctkF6aDBCdlpzsRwLNhSzAC7P+d8QGHkc2lqZ0q4Axa3GAthP
z0FJ5Qxfz/rkpR7SFb0MteolPpd7pc+xphy7mBeTZoiUfVEjkSvyZCnzYS3zp3LqNzE/tI/sh23/
MikG8I3oEI4PZlicjPlqGpwVijcP+dBW2Nbax9mJDmUzi3LqrDh1UXqw0TIsImRptU5Xt478X2RC
clh3N2P7o6bFrXBn7gH4S5sOc6fv67Bct+b7CMO9w1FYY/AIKW5zhf7FY6+E2EaZP1njJUmKmzaV
ND3e/NQ6WRhFFWNRB2i6wwfE8T/kRW5dfmv04w5oYcBEc/JuwyWxnmCoUvje/XZKAb50NuK78lcf
fJsifqApvW2RnTHvxmk+t+pAyzIgVuh4hnl6QNIxLP7/bvo/iUPUZ2z8f89DvpUfUf5/76X3P/9n
MxV/GbrmsPfpugvbWFj/7KWa85dmq/OLpsEups/0979JyML4y7YxDrNXzv9TbTbnpgD49r//F5Bk
NlfVcmzT0lToyta/s5cK3fnX8BzTskEUoswRtqbrNkLj/wQxL7EVRUna/0RV3rP4h/4mkiaaeTVt
EX19kAIqb5G5Hts8f6bfW+fog5F6m15hoATkIpvOiSk4709R9tWQ/IQwnAlthzBlGY5hcQ5V9YI/
Ol67nTTWobgZjsbZntOcRUuti8BHdrOuw2T7eNZgg5mpYrx2CqIP2xhI1bPgRSaYBT50LEhNLfN3
vPQKAcXMvlp0bPU8FhWaWa76mEyVnhymk9bBKe4rRnQB4L2nURHaahJfQ12NV6CL2iUoGOIow7Vv
s5fEccDiTpN7qQIVE3VaSnpVegR6LH8Ej4TQJ/UT/MZ1gnESBWkbrBppJ1fKaAPrfIzaWdjZLBlr
jX3bvdu+mTz0iTGd/AF2+qoIMLvPf7+lFe4ljIhI72yJu9FlZEeE1CGrZLRVqUBWrWvHu9yWrdfT
QcOayt0fxn28gf5Ap3f+ejJGvv2w7Hb3b5lz6wHh4LBVWs6QqpGVu65sk7Oa6IhNlOhSTsp4hkek
b90R3Vg0du4uiJhCruNSMFiybQVAxUjqwvxROT8MuoBrYzQtKp/aib1JUehCNTBWSicfz1Y5jufW
cMaz2lrmYZhdVI2iYzLtrgmk1qij+yGnKN0g2DQ2nczVRxEQko5YD93laLDfuuYN7wk9465qt6bR
hbdMkcMpM91rGrfapsGwqDEnB46rTMI/3B/aODcZ+4h9yvAdSDD420Sg0SPBqmhGBQAVB9zMOuoO
JKeoNN9k9C58Tx/r7KvVcHD9+TYNtztWSLE5p1vFURWji3K2jlamDzk5dysL8GncPOiRxUA70vHv
ZQmxQkrkLO/vooH89vLnp3FII9ylzMWvbW0z9GBPQd8bMR6zfX/rVp2yTfyJRX1+KGNTW//5FsRE
CgpNKbGPwTp4I8jQRyl2uVWslSCgm8Yxd53TXv8c9GQHKam9hIM4JbFQ9j7l9zYxmRsEumwu0fxA
ZupC71KuQUdU2nKI4hGuWgd2BDzYosildjWrU0qO03fd2FClsbnLKn62KhlusqYxPEl5AP06+xL5
BuYdAllw0AcapfnVpX3ttb2g3URRziQibPgBtW8TA+cxMDqARo3V7f/8RujJrXofQt9UVPaaESND
fiN5h1bmvOBqQLzQO195VjrnP89EjOxRTv4SDZ3iCR9+cF4Qu4PW6DkxkU/DPtPMQzO60yroyaZh
4os+ni7STUpJPI/954k7v9zjNfCUrNOOEWr6ytWetMJ86jQgfRjMwitLdfnudNYvmkbFgxOlP3To
4kU/PzMT2jBKnFDD3H9UJw1emqFrLvcHt7SvaPZvmmGr+zzOrQc/7b7dWAHcXIqc5Eq7fkjLFrA4
0ErF2BpZlV+LJkZ30ieZp9RuvCHUpl/e/6Si0E6LgmCcuTAF0gdYIqkguMlufzv5TxiYDQcREZ7D
qpe/RjnRl7Q0AjFz7lus58aRGeQrb1GKz4zmB96f4pOlxcz7zzQsTMr+nC4jnLCFXufGs9La3wz6
K1g3JMFqM6a+S/1vK9Na+lvjcEVbi8lAuOeo0tC6paq5ylwTtWgrz74M0f1oxWnQBvOWBPJnpGm0
kHrfH4oUQFKvTfbFJNN3xZTEIxMNI1IeDie1xMry57fZgq84NuwPS3uow50ECh2oYX61ZX3mtzYd
WChfFOBwNyWwdkqBqrEGlOP5TIwMViHrhlH4bUjmGKBwVE5j7ignAnr8aaGWTuYFprWNQaex03SQ
UOT41k0trb0odreANZrLVE6AiXL1ULYBUMmEsm6+yWvTYb27r96SpEWywsct8QDZtavm7meMfaZO
LtmoR5uxG6O1EFH56vYoyjg8N1tOqZ5WOfXx/qBbvrNx1VeG052wzmMTSHAmxKjtC/rALCA7kZbN
JXan5lIPrKl2YdbrzuqGU0IcOWh7Eiz6YChAjNEupJutLyVioltWl89m1vb7ckhhb7djtbx/90Gr
Et3TomFAKkaOLXKYaof95iF3VOjDxBB5Tl6HpxbKowEN9HK/+Jwc+BpLshY0n0nXvQaVXu6FC+Fl
kqI+5lPdcFuHzLcEQ9BUaR8Z7R6cZG69jiyNnJCL7Fec5lSzhfjpOEC71ldmK5ys9cjxysYe12XN
aD0RNrApQoDXlSyNZwbF/ECOuuygA15bQ2N9BXH1VojxyY/QjfSkEZ5CGQ3bRIPeanDzClu3af/V
zcU0knGnaMH7UD4Uqtadjfl9HcDekFFo4Tn2cVBhqx4eYpHiFrHr4kwSWsF8TEmPI+rMdmqNlyGM
PrRyqt4wKx5K2+VgqAzxHu2xdkgG5v3OkCByIbD3JkP1nLjjNMcKjPW3igMU+f861DP8WolpnjFT
7ZtxJW0jfGWOFuMsC4el4qD9UvqmPzpp6Xu2dI1tgRZi61tZ9T50vX4MpEMkTZl9/MsHQRCAkWv1
Gpa4gohubD299vu1G9JTjed1Ppwfei4RKG90CIA6exYqJeDMIZDAITY8JiTyI7R+dUVxCGRhvUE8
oRTSG4LdkRwisJTxzqjpDuc2scAUriEFHAK0Oqmx8bj8S0TLE4nkK7tqlhJjVCBnzxp3o1LrG111
4sf7w/xSPDrVTilxjNW09ERgvTldcS0Rn4co65+6rO+fase6GK7vnn0/0ZdIIct9rsYHu1Xam0in
9jJk8NYnJJh7Br4SJ1c5XUcChvs2ah/1XHxwb7nWHmpnsyv0XEPwUbvUPIJw3a4tVwklxRqDCMON
jNSMUNr2yY2YgEmzfMKVGjISZb0L62AOHiPjaV6Ztfmh3U1Nd4rDLH9VVPoI06hPD2geow1tH+Ek
yS50dfs5ahsCFkkC8bucvouh6sfJnzAE6M2KXLZmS9FED2lOPopU5dfUh9miV3zru2asqBoOIkM5
ZKfEzK1T0c7yrq4sXx0tfu8FNwRNWo3x0li9x4N6IPnJPFhZUhLNWP6u7N54jboMZ7z0tZVuVeJV
M2jK5/C0Do1prgqLpAg1CLVHxWm0xxINgDSc5AqXup9l8lhOaXGvm4qCIxJqeJtkp51CJdl1cYm4
NzZfHJQBC9QI8cKo/fbRQnSELV5PPnxh7ICObmVjNx/IGNdGIPAYSr1eC6tn8pJq3z0vF10fPkgf
YIs/AXTt8zFcJEPWPER+hVcggPsqi4MRkeEDVPyggnQ/Cb901jwhwYBXe2V/307sTs9W8UBeadbZ
0Edy9HVBWUPHJyPkyIWPJC6HSDlgMDsNTY3svmgMKHz8Civn/zB1Zk1xK2ES/UWK0Foqvfa+AQ0Y
s7woMBjtu1Ql6dfPUfvGzLx0GPtejHup5cvMk+N7DqqWHQHR9VRG1eW2VRhKCNiZLbqRbXByGnoC
iCkGB+jf5UakjX2EuKzWM2rBoXDxt5cBQ7UxaPytwQHz3p0G994XsV4p7S2atOUdQMAPd72n+cd3
CLcMjMBijUvesGfLaKJ2OPexaa97quwBkwiCuxyabw8wlEE5TmR9Rk9tMeDgfdKey2YQmDuvL937
wHOYLliShaeK+noX6e4ysxt8L78Yh7R7E57x3LrO7zBOqZML8+7BSdNqnbQg4kge9Bw60uzSc9HK
rD79nrv+h16H/pdgb1u5cTfhBsb7Iu2aOdL//mp5YXHFxdBv+P3/+y+s8ey2Uh5bxxqeYoi6nCjH
+p5DX00EstoCHJ5gS1AykYFfWzMkHg63/cm2cXMGKU+aTx4OESxmgjNMNc0Mloo2lsaYDfjrwqgG
IMBywGzIcn1wzlhlKM9fXQDx8XZt8ObAg7PYvuChZddebqHpCCJvltSBx/ifNn4X7Jp0xloy4S+x
zWlvity+uqm77oVt4GPkpSxlKre6lIzr4E0nfXy5PfTKji/t8vD/fq8X9SHJire4tnC6LBM4bbRH
XzTV3bzcIxNXXFRnkY+aaETwRl5QYRfV/e1BRlQrmqBQYvjVCCDsX/82sWXPSorI2aCem9aGBRDK
xRidmBY69AGYzl0zV+7d7UskFmoSKiBbdmDvg9rlfBIHEaJs8FXGiX8U/K27pI0/sBpkv9q6Xw5B
WbLPzbZ4DVyu2VFj/TEJ3VAGE37WWUyoiGKVbRdTGTEQrX2e8hSnkt0eOIaSObJ+LW3CT0VUMhBd
Do7LV35W7ST47H1VUzjnDUN/HXCyXdpiurRTJ5otXcgYwutjmyvs5WoZhStqntVYPWaUKRxC6cWo
mU53n43e9t/Ja3kNsd78+63bNKHARr03RCbOjBGtjQOT6Imc7Yca+w9eOI1RNGmpDwz6A4ggghbj
0D4DgyTjwLAU0whXmCypnkwTtCWRL2M3BllAwTQ/Rk+jJa0X1i+sGxZXAnNTjGq4KPxEUDt1t28Y
tD/FKTGuiSPoeg7G+h3f3vTQdLPY6cgx9hi2zrkqw505JujXjnMMDVs8q6BgswYOFl2NCp5j6pOI
46Kr2vvcsZBobe8rzGmJDjK/fymhKCAW/KRBMEHLmfeDDeAkTuLxSEz5dzWbuCOtgbd119NXE6g6
phGlKN9co7p3TXtTOo6/ccvJX99O0E4ORYd4lSZ3xJk7bmhhigYCamWomv1sCPM02cbfKYryvemp
cjeRinuVA5UQvk4f0GElin1YrMrZnrCEY6uLRnBMTqr5PHZx0J8a3dDt7DTDDi9vIqLu0coMBTCG
oqJC1Ax0M4KFT6VQn8JmNAnmlbElB9WFRG9ivyQK9yyN6rmLrBfTnupVzzF65f34ETVPcfQau+lz
kaYvtRf+iaS9dRZIzzw3lyaY83VSLF57QExADjom9Lbrn9NY1hsoVuzeLcFJioqFnrYK0IaR3ffJ
TARPmfGWBpaYgC1Vj/upTRkv4ewEwCUOxSw/UjWzOMkXs/KeZGsa64QjOS0hv8i122cjnC+kKJpV
q8nJ+M0CcAhaBkBTtyFiSNnKmO4Na2Qv5pk5Byrb9qoK33PBplLOP9wk3E0VMMltrelPiC4DLxDK
YAa24m4mCRH1IH0Z+tlwaFVylzdfVlIUdybxqcmdPnxDOxdhzuZap5chJvc+1/eBHQfbEsmBwmh4
z9aM851e6ZUe7Udn9O8TWnhYcsJpA7oIkymM4cJaGw7UwaAGRhVEIt1IkZQHMhz3IvWalZASDZ2I
wwHsKajd0HpirMK7IxSvcU4w2LO6/uiX2nju3OwjmeOMwd78O4KcAds624W+EZ0GSck0ba0kIcyH
IKqtB2WYn51HD0lQY4YANkCJq2aXqNLhTkbGPsMFjaUnvgRsKBf6R09jY9VHzQewLltIp4guMcOx
rfuVQxHbIePww7Lb9TSo0MjetbI8D7a9paWkfBlx38xD8BgUXfDdVTgtDRj+k3goCz5EXivniwFS
1qW7Ha65e6QG/BS2Ub9OLYzHqTM+5vDSN2k/bri04rRCMgep/SQtFPZSVWCravzrHrdLDoHFxpH6
pAL6bcIK2GaGerZKlHzMEwCpsszKw1R4FHXMTxVEHywTtH5R7OL5MeVYRj5jhbFfg6LwfmX4dXdu
i97eBC7MrRjEbjMVwV3/D2lxCyfPqGPYD3IQja0VH5hdcQxxykdjGn+4Y/ykZMO2c9ACaKsnvG8u
ClnIGmTpYen+qHHhR+eGfhoSAFuox83KoX5vFTQ1N5GpuvdL76So5CHayJ22BmtmZsljnsFiCMqj
aWJkhZyCOYERCEXvFAs1vXb3bU3jb1+Z1d1kobzyejRFPZ8kDNNsHqxVWNn5AV/dobVRU7KBLCUg
No1BfaqOCkyUKf0fJ2JymKRWukeKdrf2GL/Vsv+xX7BsXNvErJ7kRPOAx4FEy5S4HeOOlEGf7/we
dBstzDIaexSQEq/dCngt2w6wxMo2nUOHDT/X/TnoYaCYOFEc2L2MtmPmyaX1TJ5uEwZJ91zayUcV
xzlMEB9nCH/2iof0ENBDYUeVfTeo+sGMzKvv29/YGndLznCaMI06mbG0YRRPKqFtZTCa8jRHbbTG
lB1vGLoxQvYZZTmFOvm+vo/6/JI5hN2NQO4dYesTFK89RnSOQVJ9sUXBMNbkEMbuWerEOpdpvXVj
vz+U/kfSY5nnObHWT0k1nUwrNj4K3fH84rof45b2vM5kWjEJ/6RM/cbEPt8QigYu6EORx4ypAjrT
LDNbNW7jcqiscODGp44uhqqd34K8fwmz5Gd5DjaBn71O9vTTmE68o0Yj2095T6bO+HEKDGelo9MV
0lt2pyL70ePqwRzESKpka+VlcF+zKF+yrNww7MyPTGOPYJGQEgPiuzOg76eol9GTe506lIUkqeN9
3ftyFUwe1W0qXUNXMfYuIUcSIhXeEMix63F+kJ0dnMa4e25rMq1x8Du27Pt25p5A/w50eP8XAdvv
VC1d9Wm3gvlALKQD55vX2L6kXuqNRh97FW9NH1/srqnMtYjtV3CNINhkQqVecI6ckk6/tPiZB7zd
bcVUum9wyxIl0NshGyDvN8pedZMEXKvJKFS6PsxFOGwzTYxFRGfmgXg+/fKaO8Z9usQURpwzZ5ls
TQ6uaM8Eb2ZF63sz1ztNqmsLV+bDaaEXWqp4ylPs5HZoQ6zPuZ1qggd4gaa3qViYkhSAOcGcHMcA
gbaI22uRp9N+Lt2L0uJhMI3hZHlHGwgDJkCr4ViMabBv3JH22+ybeX3Hnudku3qWHJkcUV+TUt1z
1v1TEJzhhIaLOngAJIGp1AA+39AqdDZJLe/mkKZah3AM23qF8xoGtWgDrA+EhDBJLWMRH+UasT4Y
GuNB+b+IM+QgJewXvt1rmWMhAnbM0X4crW1t0mCW1IKZPyfnNVlc8Ake6nDi4/Iyq0/oQHtOXdVG
ThDJDRaUdS/V39lt/mqfN7tToZH2KXjquN/bsAg+CDhfQi5tth9kDw95mzHNz/IdiTYFZqJ/nOEd
eEWLn17LD1S2ahUl7t9oxNBF8WaBK9+7RrLCiZHY74JNjNlOR5NdhDfJKCTQzsDZN/VLU1feb7Pu
/zrMxmB2N3vHbYcHLH7ujufsbzMzxanCN1NbwZEPyYuwmuqEMZDLjGi6NQdrsi7oW5mgW6apip0z
kFbznR5sSellGxeOKu7UzNoF/S4UCMJY1rAJ2963bBiSO/Zf4VlfA1hOTHXK3WZT8hLimO3bmZRZ
FoKo6NR7XNWccqOsWNu6vZu4/jXN+BCQQdo1YT5tpiH7YGn6Jj1vrQYSE101tluI0HWDdS7yx107
EdWwkmHGDtDvx1o86tLnwlMYTFxFj71GRTTKobjjuOh1ux1kLk+ehNHHnsEEc6iTo0EZrwHU4ymJ
/6b1hpuDPMRiBEBJFcIcyncVL6jXkYEfy3LOIa5WfDYAcJUE3ebWMI8lW7/qVb7njvZgZTo4Shwc
tMcPUByDaKVKaJpBDX6Vnyq8QiDfu/hx94hd9MIJTnahmb1omBELL6as6YOKrQ4BLQ13XYx5xPcH
zGuOCz2hGHFTO19UltZY+AmKFruQTBraUYpdAk2R1kgMDUPRfAgOnkAmNGHFhH9y7Zmawg8q8Gp8
ibvMAug4VMeEWDCXE4beLqwV4qsPE2LVulD0CfYBEj46LwMQJyBLEF29qiEvF0rjOA9/M78Vmyqu
SrpAyRNPbLxCaQp0svoi6gYTPb2gi5TEbfouFeEfJ2WAmUd98UjN5in2WmdV0/akowIOVcdYBvWk
vgs99B3CR+8z1owt5W/U/rkTeLAm+vRTn6WEoEsIfQ90BMlUL49ZQomg5C0phbae+1OdAqov2+B9
rEL1wKt5Cej2DFgPUcy8vSSreBJjiOO+Ko6BmQXHyU/BJ1TXMFL5TpnVg+ONzT1mm40R5g4f7WBa
5wNRnjL9lmnXXJOx3mFuoAbVwnFeUEazxp8IdIqtIzTklx2Z2ZbqI5z7HHn8sBkII/WPRiyZZRYC
c2zXwmtpA5v/zxtXtrf4LnzssjXGHHSN6W05KxVdXK8N3RNNcJtrKaPq7MOdJ+RJrNX0rLXgtdw3
cDADm6FcLXGZUw189LlTt4TkD1H2JxZzC0ClY2ILGaBInHvTRcIyRrBKZQnRdqDIGywhlLieTyxX
xMKJ8Plyp8RTZLYnF+j+OBXpyY4jbi52Hq89qB78EGa6p5kBhVC8tqbzk1PEkbXuVeXE3dIwvY+x
fAzQycmIQBpUFvKj1zzTJEIIIZ+PVlu/GhyQVg69M5ujsIyfeBpLjgqKtVDG8cb2um9rarptUoTJ
yWzdrROY0wUdmaHNGNrn0VHjRdtkHI1lY5w9hz2Xh3KK9DkKIpInWXWsjOL19tvAft1jNqsXwH/O
1WmnfueFkjtIie57+71K7kUt8pA4HQcGw+y9M6xfDG6TRXVe6t+h9XNemWPurXxVm3G24ZtmG6PL
q7vbAy1D72blyr1JQGJfyYY38OCaTxjsu5NoSjK+y5c+hXdXB4mrSvQVD439Kma/JGXGNbYyw4pT
l6+2mYzpRQHhdOzLBPWZ9o+aU+aJDiyfGi/FnM5gxXFT7Ad5Be90njVCK66l6FwsCo+qx+wyl+Fw
rK2c6xeYx0vtpRZfyt2Q4qC1vJjujZ5I/jxXzjZcFO22UkjCNNj++3YQGKJtNibtdppH9Up4tI9S
BGcrdvE1yOLq0mCxCgwwA1LL6I52GH9NJyfbdPi3WBToeNHTXHf+oAzVXxHknbbofx6FkE39zrjb
4NLj6DunK7Zl5EbvlBY/kYhV54ZeK24fJLYZbz6KFhulP+fZk5wp3+t97WZ3dL9M17wd3mtM3M84
nJsnO/y72DNE7+MxgBP3GFHKmWIuZk8P8YXXzXs7TUev8mmci2/CDx2WGk2K7JgdXTlUwxFb+pkn
IzgLF3BkzX3t9hCTNIqqaN0tM6LIFtEJo2q/rqb+LTKj4o92MVjltvsS9jigRhkuHo5VMpbu8d/Y
tByW7aqjS9bvfeqneZCGys9NBC1mrP0zICjiiZnnPhuLV0Mn4UEZQ0slFApYEJEsp01yneqk2dze
hbdvYeeRubMUd6CIN+S9rqKBV0+Oa60403lB66NEed7ZlEvicvLoyQg5s4Q7O2isU9VFzfn2kEVz
TUJ0pL2GojybwTSjgI3LiJruGhwRGwzqlBNjZWDqgoBeZSmwCxwm92U/hvdTYwtukzUr32IrmOiN
ORti+KYCUe8k44m+tPML6Fjn3hIzzP+R8PXEIg7ygatENyWb1K/x4S3f8fZgMPak4LbloNVYRKok
uKdLQLCVt0x6HqdNWtjendvbw64ShbONahz2sbTa5zSBr/Xvu+OdJ2/UWTuavaxn6laZDZg+BDJO
HuD26iA8337ewAwTGmiW6VJO+dr69ryby/Pe7Wibw4/u1ufK7DibL76Qmbmj8M3xVPqYSLjosHWR
v9dT2TzUHZFn1y+X0TSF6GgrCenjQzJN+rkprVMd6OYhDCwF/Cdyd/1UjqCVFOS+QuuvIEXlnkzB
pzXqgjPVFDEpZOCVTZt/RUNbH7xlnjsWy7i4mcSu9Lr2cQijQ9hT29iB3Vz9+6fDzl6SqWV2xs//
dvs0ZL2XbKHmkYEMQE46mQvIYPnVYtDfDXQnkJn2Y1opvm5/i8uN+i7yj+XiMmoW0xGXmuxSqfbp
32rZm+alWKhDdaT/e4gAC6Vwbs7GNPOHWcZRZYEJjUNU3XUtg+p/v0oj5zT4+fb2GtzeLrcXggYt
YE+pmCiFoXDnsWEwVwJB3nOUZAEhSYxPMpG726ew9zw4QqgJ9kMbFz+iqd17uTyohkMU0Pcexcx5
NLxAH0gQDtA6mFLNNgwt7VI24QzuXdG5f23TA73tmLSJpoWPoJcZd5zX45VLt9R6ToSxZ5A7vZVt
eZGOkT+rTopNnVYC34NPhsVEP8M5s7+9OZjmoe6fUq4vQ96Jh7xnENij6PAcmZu4N8XBqhuCwhQg
slKVn6UvO+6SwDBwphTwJ6Zsh7WNelPDoC1vGdxyHL0Qm/ZXt2WXC112+vcHsh3/ZkZMXWCBTTvv
czxMLhjpoHKvHRuNl3aPSuH1xBQX8NnEBwyQY7jU1BWtcNuYB7DINqXxJDMCvxCc2pbEPna3o7KT
+Nj0srwfFvk/KYdg3eFw7/uupsMwkS/YLp6wRxRfNQmef4sc1eBE0emDEw6h5u6mn/zbTDq3iU5W
E4xr5douW81ADY6H26zFovadhs8xrWQHbWXdDtpYdTQrbti9iqlTv02eYR3V76NXTxvpiviRuKkw
B5AQE2tjk0z/fGw3L1RNmHOj2majYN/znCLm3EwEtQ+8Smcsz6iRfyNnNF7/feTlWFJFnn7T3TB9
mKJEdwu5pvxTeeB3qvXN1eQsmpZynGsWq4vJC5rmmfFq37QgEZffhl/vPN/Mn+wgQqXgq0hzNE+V
h/UG4e0ljNpdLALiYCYdc10/3lEMKHZ5WVIH7lkb5Sr7RQuftm12S2ws1Mnzv9VFCpmDMnQ4DEzT
bzumXn7VFExiM4PkfTnqhM4lx/4IhL+dJSW2twOBdjjp3ZaI2wfG0riOJMW7q9yEN3hb5W4Pc4Tx
Xw1sGyJR8wBNkL5CK7ZI/BVPUVarr8irnqKRSZw9l2hj7nqw+mxX9AF/+bIEzUFhcOeM8YV3OtuH
Lk7+2+FroqZs22diouNV/3E7VA0Ta5WVp95xaN0WPAWIpQyxcFl97Ta9Ci9iH+9aXoXWemZ8+e+f
TNpbEwmaPv+tZZY3HdksAfQuG3JP3ucwuEixbuisQ1nn71WiHudp0F9cm3eOO4wvN1fRuO1lfepR
0b7aBFeBzBga8Yqo6chSFhx1J2YU4fDHgj3y2/MNDioForPXTlgPFbcAuug6tmHSY/hT8HDeSPxB
V0wsOWo6WQ6X47ExwHU4mvJGhf1dnkoE68vQUyUS5u2zYVvY1SaTpysBdLDr3TLe6/kuZVNKjXjn
9057MqyUK/fIlY3FnwXY0xidomZHKZXzkoxYiQjFHa3CkWtQZMGpd3W1DzMcMU00G8QfPFyUniwf
Mg1Ggc7YmWyYSfGEeWTSXv25yUkg9dTGi4ztmFTcrYhUsoHItD5IlfnPrZP+6Yy2ec7yusSm7+z0
4rfydP2ZJcK5OJYCL5SgES/UNJq88zV2wHaHnf4NNqA+lMyuUabeCvgGHK367ACILnnLY/08MX0h
hMGnOhPiLZtEdi6leL8J3a4l6ztHTejrVfJZue70Zg4glLI0/LwpdYIz+gbSALcI5khX3Wofww9D
hqTxGyTVsN2gVaA3gE67V1gNEDslM/MVHVRLqZD3n4fOQohklGUf6Mr9c8PUDbyTjo6jWScJjRKH
VrgIzWA3e0Lz+gx/hBHNBwNs17FtHAmmyKUZ04kQx2iypPprORIkEty5C0iJ5sq4wxgCVcMP7v8t
ljEWX53/YiLBFG05pVbl3KHe80xIXcQ7XavqPvzDT23BMY/Vw83xmEIpWmUoPfuUidVdkBYY9dxw
JKIeRw9Qcb4sJh+vzEzcY6vBx8UyOA00gBwT2/ytXflkzUP6bRTRSw0B6HdRlsPOl7RCm2R2Lo4N
4SUt6/9OQa7dt1dzeg01nYceOpG1eAJtyyYbOdlHX7nLAEy7u5vszWoSbHy/qLdaWwZmivz+Jvzd
HpLleeTbn1p4GRsLWrSgePrk9iFrfjK9xHMxf1KTwKUR2gD1pQS9GT6WT2LQv7rZrN+tOr/vUg72
UjONtxYNeBwyNPOMxHecJM8gbNEv4z7aM4ukQUoKqlt8v762+v121cD8PFxL2zWvMpppqMabcsms
BvS0YX7pm9UuKKp9T/kwbM/OvyOz6d81PgdJMdj+koNSp9Ef8i29dWXLXdgJEdg5KY9MXRZfJLzR
VSeth5AIlz+FP1Hk4GowpH0dQlA9JiEuYvgoI1hvQrOwqUmNf3dgBA9cr5kJB8Ojs8hVPhp91xoD
3kv1F5ndMJvyXkU1V5HQM7dGQ9Wun1MY/CTgjz7laDuh1FdLDPPzmO88w8Al3Xebyjf8hy5nacVE
s9MM7AAZVswyGL+kSdXtuwmcgkTK1K7HJRu1HKtnDjNTwHrWYfCJM3qk/lycoSIQ9UASNeq7MmYs
0PvHKdA286zsrqT5zBPjG+cPc5fJ4I53mrOP/J6MPxZhEthE10dRHdyS+UsQX/MkNdejxMDFHfWz
j0S4ASn8txvan6Yagr2ZhpdojDYGTjvIUPiKUA7+wJoDX+j7QL4VM9pYvoNlcY9jkp1tuP0lflFw
91l9KB0FF8RnItlDOenrgeC/wOeBcLZJwuS5yeMTp+eHybdPCi+iOScjA71PeoRdShhAncI22odm
jiGZyTPojAV6zdzbUn/dsJE45BcQUFCrbUNcKv0rLRsmmGWReZrufc3d33MNtdcJxOsIr5zb3HXP
sHPHI6/Ve+NZ4cpVbXqU9IENyjOealA/+LNfCy81Ll5tHYKyjx6wPlPsN6/RdI5+OHzSBqBWSljE
DSi3OLa47Rl1y2WZZgpSz38j6DhrACTQAMr0gPZCZKthdk0ufzdlpnWkvH6dFs4zYNjFBFbmhM8N
p/tqVRod0hYQS5gyf1BWdk+xGjWDi6ZfY93SDmmttuZUQExhN0L63+IjyndYrflci3Xk8SmYNBA0
ZXp7F4MJlafmWQ3j59yY64T62mU+QEUy7+6VKadzCyx0m0peYMiF7op1lGkjtuaU530FyGnYhk59
BRpCeXNLGMJc3rQzT1HcwBFIm8sUB8+idBsaFY0ttyI8S/FMs2NxN8JGW1tYkWyQYw4H39FvrhAM
mWNNsFzqHqExyvFiwqiXYP2WZvECqErkvmjCD+uChthVBVCCMAmSguzF3VuteAOl2fCBaSVcd4QS
wJd4gGSFPJZhfKJ6UjbhwasTFDS3eOSavnWpD6aeHYxDHDCS1vku0xmuGYH3fU6838lEhAeOO4IK
gMqu+84B9CFUhDjPM0bVVDaekry4Bn2wHdPoLWPstsYm/4Mj+rEvEQ6jaEDsNlgL2Ng4BaV/Gq95
O89KvKf8SSwpV3D8NNjaZTKdh+6RttO+E9Ohbulycbz9pAQu4hDdSA8vaqb5wsSKYc2sd0GTzUws
YfQPrvdXc2IiEJM/eb4X7bVvN2vqtl57eu+HtOFTtmwbWYHVNhLNAZfpmmi6/TjQgg2nC3rU7GB7
9sQnLOEN4x3UFguwidM161hHYq+qT93Oe2i1DBqbBd2QkdMv5bTlE5AdQmva8PrXVJsyCWaIIfN2
H0UGiXVr37ct1XiV93ee551doSuz6MCQR6Ofp4kbRuJsK9wJSOT5L9o8o61bZ78H3khbELBnn6rt
De/o327N8pRVdDsPpcnnwfX3GMfusz5rtoZHTNKPMdK3dEbevsKO/dA0KOx21eGTIvzeuDYzd284
cNQ4llP3SXiSyCgd9giW5FrA7Tq/5u6XAAnflI3cMZnuF2ct/KZZHEfhBrs2X2d/dNTfhZgYKGjo
74DTPVXKLE+ccOfkioz9XMchZ6omvnCcgaE1h3/MgWkknTTrSdOUia1hgBnIcLKV7sUpuUFLtxi3
Wti/48nbDPOo8aFJtIFBsWs+GF32gTTNm73QzQYWLFHN/APjK0tnR7o3nYbnZG5bYPPB1W2BirVR
tguC5Mr7+4a3eYtj3H5YtU5LTdhQcrt713TRNUnxw3tnWvftgv4kPeMNw7iZy/zE5/VaWTAp5uah
yjsFP9sB+lrnMypTfzbqzOamggSFlMVvupe5nbIV+4E4ysG4uCB0Vw3Xm7UcI4oCmOVNVWhsEfze
+WcVG3oG4CYH5fMUmhUmOA/yFN0sRWqPK4b3xhnWMBZNf9sUfCztNNqJxpg3Zdr72zKmXKN47wYM
nPB7HJU9jXVirMH0eIfOLilNhSqF5YdMQ4i61YMPY3gmMMZCpAgnHjwq0A214qYo1inr5qqJ6VcS
nCSXD9ILTgS4WFX0lLMvsUea86ZiiRA2mJOm0+vGmg36GNyrP2KQCBjXYQKjrw2CU9kZG9rVkanq
/NGPgBIq89PRrbUJ3YvXRLAysBwf/QDApbmtPAgahjQZplqIEEaHsTVpKnqDiz5BSU5wxk10iIYr
C1PgvlPswjLZ1WOjzq3UqKQ/vYcWSiWsxX8KP3SUUHpGKEzS6dZZMn/7dZQ9QKhhK6V0yZqS5twH
CQm68B6a6q/MazIEdXlv2ofe9H46Tb385OptQL8zXjD7uVvYOuyqh4JrZUqjD0KfbFe1ApShsY87
LUqHrLjvONm49onFwnrkKOReZ6XKbZ+iuoYVTaWyJ9IQGhDMmsrhbTIsviyXhcyxoIIMTGmsawxm
nJgP9LSuPZbuWB47rb7cKCz2rrt14XU6dvo3k8B/FPPzNWv/vc9TVMKFn8eg2EwGBtsSHt+aPpAj
1wCDw5MNivNpiq1foalf+4J0oMkneOPiV1j1mv/CnRlbpL9Kp9PHwqeEerCf0XusTddxHsSHthJ6
wA5UpStjKt4Iw30XbdyvfcxhhHnjNeOkBcVWQBULUzwXr7lVcUNevF6Fg6Zj+bCRQfj2debvjGTm
WO/wRodiowoKp4wPGga6DaomH8aAYQ/tScnGtq3Pyit+tyWe9QmTV5sGe+mN/rEYMCMHfb42q3ha
YaLunOmItzneTVAaR+/A64yBpA6XvsWZM6x1nTuJjpUsFTnl/B0S0sIBSlsh/Ki+gxriqbVTCY3P
jreJIOi9MxZ/d/m7C/GbpRkF7JRYhQVMH9s9CMd7MaCRrEnFfagAmogRv1vSe/RjxwBNXa+HId6o
PO/5sCSKfZgfQ/rEHiUozzzAZDdHWLY5PsWp+cnC3jIFegmcgHDAqJ9ExT2Qd820AhfvcFzjhkaf
hPOEjAKu+9EaQ+Tk8NGHHZkpCoWbvtg6pMqNbnzpRBddpXAehu4AVTn+TawG7iswLTOBBZij+u+m
CDWsq74H+6JTi0YI8GychQa9KQHmw2o07gjDSVYkb8eilJzNaL50tk0w3oy2TTp++naFOCgF/xcF
MQKQTTC954H7AK+PWgLbTNYFtsC9nzQfrHaookTrqSQzP1Au4GS11jqNGqYhUzJDbs+3Xdm8FARh
paf6C6WAxprJrrvBbyh4NhnKyEI85iq4jGjUcC7eHbOWe+p20a/o7faw3LMoxf22DTpBKafY1lV3
F0r8GcLQn3YRnxlJWyu7lnIxgm4d8ixHAo0PTmRMVBSoR22iruKv5ijKeGMVLktR4RrQiFHhzeZa
5xQZe9mCZ0sU0kVEfdbYAGLPuDtOlm9Cn3fv67LQlxbFl01pjtNsM/rVtyF5vcvc63YZtb5h1olT
oYZ0i0MQsHPnV2unrj5dL+x42lASYcY+jWb8FYZuuzKzfj7AhQctWh1rF0vd7CW8pksDFL07aHOq
+gisZiCiklE73cDvoYmQb07K0C2Mg7RhxCVujcq/+KJn477kSnOYGtyf9utYj7y1tV651BJwJXOm
TV4k9jZJQnTT4BCH6pLMzWuY0fTpK383RC5n6mXGg3J3dSZ5dq0BQKThPEgqkXZCTZhQ/Z8xUA3u
IVarWYtkHZPsWqXxQm7D7lyaDWetoCKFCkvtEDx2cJSZq8KCgOGz5QMw5GOGpIGryY6SirYkpIGY
jz94qUMwivhsLA+acxIEOZJgx+Qb8hpypTW2m84UZ+wiLu1W1NZhapzX2GawA6Z6L3AurOMixFUk
6WlH1CAgNm56Vr5mIPnoYvhIlmKugJrPGgwQ4zlMQ0fuazSaIxl3gwszbj5pEyZFYA8siewOBQtO
XOovK0iXReeU9nA1ihmlHKP+RRLyE9wFlOXbK2UBN3J8g04vNyLXGPyMI6UZI59UOem1CJwX07HH
zfQ/1J3ZbuRItmV/pdDPzQJJoxlJ4KIffB7lmqXQCxFSSJznmV9/F13VuJlR3Zm3HxtIKMMVAQ10
0uzYOXuv3YSPcswfwe9uaTHukhoPJYyqKfOJKHWPQw+AzeynfqMx/RcoIcLeAyqWLobKf5s4MbdF
ei4D/kEIp64XJcol75WNIF4mRUWzQSOxJbeWcN+725Fk2RAtHcIetkDu5y2tq2SVm47aVc8tZxwn
03RGQ54H8rhDvIoseZ15BqsRfU7Gvq3CJNK/Ry3DfnMin1gU3tqcBfQeiUB8twfbwEc8DkG0HrRb
jTMm6DtfP6iGyrqpAVGaxMnslEE9a/80OJ4tMKWrYwvDWuQs9pF6rYhiW8oSazYqBaYzEMrcYgNZ
AkiXkP46ylgJSRncp4rphOk0bxnsVzu15/4ePOVOdK9e0bzaIWnV2FKg0XSA+LWfnQleBIQ91pJl
OTIXjEaTFbzD9V3QmyQPBRKgbUln4wm01CRiIpz8Mikc6Idb6XFei49DGlBiFg/BfDhvMKKXpj/d
GmJIyLzSdibZxscWEev3h2IwjwiOkFWkprn00p9ejbeT0+OREBS58DDSr7sgc3bxpG7xerz7QNMA
m1WXqg/kggRwtQ7YAeJq2HYVfTvDuXet6Uy7NQAD6McrIyHApXEAroxdOp6padbZsgvYJUHouasx
ooiBD+It7IDQ8pDUIi2gwZgMHeVn5VAi1Gi6qrqm21l/wJgsFiXtvUVtdtD1/Y9urqUrrXj13EI7
hnaOUZVodFYpsTRl1jCvASZa0vOcWWFGXbe0p0Zv3ZgaBWA9nTuHUa7gVCrz+jn0Jn/piodotO7q
KHuyR8depJAS7NiUm2kkGCHC+Nk1OlB4mcLO5VhiNKrFfRF8iixM17TE+hvUCneMqhK6qS59Uluc
GbzA7O8nvkXWPtaev078rIZ5N7zHHaRpJ68HaHHdB3PRwXGgJbbA3ixD0kMwchQ+Ybr3cSwtsBmV
+yD8ZWignAlEhuaY22uV7WJ2hjUkRX5BLY7PZO2GI60NAoTuwg4BmG6VKN2rx7opnYsrBnYhTjRu
1a1xdt7DGyoRFWxSBrrx2NAj5DmjJYBovDGHo/SISpt4KrD9hygNoJSSocF5uXiMQcMiJVItb5X1
6c6YYk8N/iVBRUkJV2HCjZPP1pzqbR5F076T3UY11gka60NVwN8tC+MxIO6n6e+06IZhOfklWnnv
xslTVN8WmClvi5b3lLtkrUFmfSW79tOxbKrrFCeGCyE6I/ESUWBSrnOPtYWt22B6ng8La+xftLGe
NjJNeA+wPTHhgbgSZmIdBtLfBKP6ksFDE56JLPi0QJMiSi3xUTiSvl71NIF3mp9StuBoZsNj76La
bvZe7bxiyWZHQRq6UN6mNfrqQGBiE0F4HhujRWmU/RRTR2U9uu25MPNtjdgHBCQgDG9q7zinhKUi
w6Dky2QG5R+gv6+J3G0vCp2T2eWvoC8QoPqk70E6xyWB6La1dm6T45rrfeO54OC68UYgw4015096
b4RN8IDG9C4zeufeQ9dn5qEXjL7FEuTmuBuCQC1VyXrptvee55EOKjNQlFFZbtgRcCd9hmo9VQZG
bI2fCaiHuW4t5F4dXvs+INS93SeHsVC3YZE820KWu9jN3pI2mBaawO8Z+yFB6q3PgtUd9ZbTA+35
9zBoiRWDTJBPjF09RnFjWuJ0Zb1b5zEYSl3Ev6bKRwTa49yFbzesmIhW9/hAQTKH0W4asvEpzQf8
d/rwpULNOMeO1W0IyvIZ0xCZMQUc4SCOwwGNJ2NnxO7PgdkcpQkdVZ1022QExKmZlX5JDl7e2XdE
rMCzRAVEzmr+ox0+tcI4BD2nK12rCXOwf4RD+1GLt5zRL6FQqyGlzc8muu0L90fjFpgrnnrDGQ9D
g+88dS8DGyMYXwvhwnPUguxqjN3A8M1g/7Kn8WbKxM8EikkzlZD2GHI5QmzTAY9dPri34GnOjEIX
CslvS0TdDnJ/sRhTVIngqioaQogh34fswahN7xbt4dzwRepRZGIVhro8ztNphtjBpSA+0JPWF/dj
+RjkTbOVgrNXJKYzY9Xc7VeBLX9WMn6OqmXVT8SkZiLZ9VGyTvhpMDW02a7oG/hhClJXXdI71CvO
lFzaZw5vBlbralGW6ICtGmFcbFG7MF2+bUy8QqYQB5Vl074F3a0kdj+nANRAjkQNyanVH6chuWcN
LnHqqGDjCl8/Mmb8GhCMmjZygYoRuGay1gYTvbq+1tQ6EiGn58w/tRZa4NSbN3RwUh1q/JJa1mhz
uIuS/ADPDw5WR5YJOQKmMhcGMusdKW5yWYR+v3Kl3WyDkV9nDjtqLGqYxCXLyBzWtWfaT3gBPESU
q8DDad3yFx5P7SwGvTFxz23820Bz3b1ZKLEhjCLalNW0j4bawceyoNX0Xtecgh3mWYvKE7uMOM61
TG1uis7clBZ2v6petID8l7XECiGTOtnpfjTubDUScBt6JALkvJ1ambwg2YRJl2qLMELXSpg4pblG
KlHfBysdGuOCaPGtrtFj1MbiLszcc0JSIaXrkz7ye3fTQxl1W2siGxPFrEiHJxMW98wsmLM/3Esf
0FHooEAuEe9iyGlfUPHPyuXyLWT0gffTtvZSlQ+l9gib4ZWIyGfQEDhBJOtgHpPUVRImUPr0TFzM
wrgc4QFMYOqy8o5wyp+Z0GqIMs4NUWcGsg5yKLIybpY42zCzz7lUdim2dRH+7LhWml2jgk5ug8xb
G2Vw4zQZCl1verP3Re9ciqTqcUvxMDu5T1NLWdteJPVSMx3Iql22LSmkwF93P1sfWqnMeyw1Is+X
vQie/Hh86xEZc4/ymYajGIF3X81nRRz5chDuK3PQH7ikU0Htn03qDY3w2nFpQVTstrssvoFK+4ZD
mmNCWP5SRITzHYpHzLTPTINoXdCy5aYclhxmtl49WpzbHN65ArnE1R5q04TKIpd8rdkxyjYEgbRs
h2AXR/ZzTauANqAXxbugVwejseujX5GT/I0k0tiD0zyI1yluYZwZIxO464eKaYSLrW3HlsDpvB/V
sZSt9kz7/MwqD6MaaG/hoRhHS6JjFyaO+kpZEIErDyM+BI1T44OUEdvFEN/AjJRsGtCVO+UJbjT6
pzkhVTs/sOJ905XEP8/Ci+tLcnHmvkisPfiRXLSmhmWi1tKzkesDWDkr3tjS9FmzuZUq9N57JpI8
eqjKU1FYb/lEUkVoGt2ZGbC/jTxseZNZ308Na7nKClpIjmeuJI5wOi82ekvPIm6Q3Zycp/FuqMN3
ZHXhbRs1FRlPqf0dFCadpdZU48EB6XD5Hh1bRXTjUUMdQ8G2Ek39+NaazU0tsk1su8Z9YOE2mdct
QNEMqxvJd4yLEC1PNeJsnMfPftg9g2VC5j0FFxFgU2E9Ioek1eHB+CX5BHJTo+MrIeu+5VZBEkMY
MYcPI5AfU8pLEX/R20sfr7VpXtQmEKsAxngpu50+ZtFKpZOFIJC2kUo/TI9xgO4z5nMzbhZH7ueL
xN1d7a+ApOBgRGkMFB57eeaVK/Y/3Pbzn7R8OtlDTbM3DX/gWO0PjJwQDMfTxXO88c1D4LVS/ZdU
qTxJVKj7oB3SfTn49tm2LZyONZ0qs0TTOjkRa1Ju1O3+G7pCPauvlGAYZARueClnA1YXcbKdNC+/
H4lrQmXtTD8TnXoQ1PR4O/mHbp600yyXXdSeDUdjyjfLTVuDW9kukPN8f22N0yS9xFNomG9tN6pb
V+/UwQMwTWeXX+AP0Lfbb/7oP7I2vc3DrKkhscE+/SOWVNnCEtKSUipLNw1b/YYlLXMLBoVwPw3X
YoUc1SEPDMa25M4A4FX7bkp+RMC6CjMQjxGSnTW03RNwEZ+y5Ft1c1UbpXjhsR4Op8hhfGbXItqX
ZR7c8aQvRkgpK8e7w+/QkzCd2auwlen+b34RwHO//SLKcU2hpGso3XZAzP2j+PgJW8jn1zb+p6M6
Nud8QitXkr/WVJBT0/I+aLR1AbJuTQur3M9yfT33H52y9WcM2NcgKZvHEOgLBSGHTAQPmaQ8JqAR
74SXsK0p86KF2nEIfO2bTPjNr/0/XHvb+v1HVjYXX3dgz6I1sPXfKHY9dmY/KEPo4sksvbVSK93G
ZZpt64R+/jU+s2rMvTNqAkd57O+zyYhJk67pk04FWas97ZrtNfoRVa538G36HZk0HmryiNNZEoPk
DzUkyRrurL6+fihIhVYeaPGUQM4DW193g2uArqjh0Aqy6QnAlqhW4TSplWPHD4E+mWvXgpp6VVVZ
EbMXnbDytrH0Uz1/uP5JNeJNALmAvWPRdAIddqYVDeW0yYft6AG3IsADJCQpYUxUcUU4trUl2m5O
P7Gd16wFIK9pwaW0teplXoOCusgfGkIAvSREr6kiTEV6QvIKRvCbOOiH3TBQyxJtFd0iqOFJNJ/p
amtHBDvRfafM5janDIqFqP7mmXH/7ZlxbEdws1mC/1ngDv98q1ExBnS9NJgibPFhXu4bki8fxkZV
57AYLxgtFmagqXRrakW4FBVHnEJnyHYFyIGJkA++49HPtmp8JxN5TTO1qZHwQZHLDvvry1YVuAOL
GeagN/dlm8R7LdAwxtAPvS9DI15GtulsLadia7CMft259H3LGntdOQQPdTU9qNGOz1UoUbZOnF9n
iWY6YFYWLkO80M3kiSw/hneIg67L9WgP3UqRnnm0QOAsmFSGR2lZ/nr0XDq+DmGViDJ2MekRzw7k
PHLJEm7btMMXFJAmukDnNexgnHTB92tZilNUtkwEsL09VIo07qlzXobUvbvqUK8fkBffgV9DtWN5
NklqlJreGLRPuYbWXSh9eGoq45ZYW47tQ4pqwzLpyYxejEE6Y9gR46Y4+dEkV0EmizemOasic+WH
M6v0uhYGmeqwoXVKY0vAmY5pInHPU5i9U1LHu399LvfV+a8XJPVvC5I7kzCl64CQ5n/Wb0+3FigO
RAaQGryp7qZGYw2RUdUbTdLlJctb3zUToh3f1mkz9LV7dkXcPoiRxWjkDhMLJG4gGrsC962D4M8m
x9LQxFPXEpjRamNwmeSrrWR9X0Y05XwvpPqCd55Gxp1eNyngHC35Kvrkyy2Isxh4lGTLUXaomIgU
U6/ti0jU6yJAY32FsUw1Ss7eENso7JJ17yfjhewI8CxO/nD9kLdEW0jUT49mQc0yDoODilSXSwG6
bN3Ma8EgKnRTU5Tue2l8hklY/9DyAIV23rz4AP5gMJBokkV68gwWclxC8rS2f33hLfP3ZdVl+Xd1
KVyXLY1r/+fHUwiSS3BWzcnjLm4TVRQxWKI8hRu/1tOeaNt4gqVHKEmU5erkFR4Ijaz+WVlxdVPp
KLoiBHYIuHLGNmgt6HHa/rmW9q0fR8N9FBkxazXnWqvC7DlTA1lc7YPtDT+u4uvrB6+lqR4a/rsz
EryHAc41iRP1NwzgdbKK4QF70CFpZKQVaiTEZv2cmGlwyqUOph8T5De+0NPVX18bQ//94oAplcwX
YJobpqVcZ96T/rBN1pDpCq+MYWTYQbDVRl/fAaKh3A6K3ZU45eAXVBy5afXZS0nS2RPvbR2z53zX
J4VRLj167w+pCHskCrI6Tu3gnYTdv0jlM1wBAWUcr4TAtlGfHKAMqKX1wUyN+okEk+YwYFKCdObv
o9ob10acC2ASfbrJkTLSPQ5fcT4FkJ5Mclbg85zN3qF/buXpOWw9+pwT/XB3dIN9HWQ+TXAnXWvU
J8+cO9wVxKHVoMf9uZtTbf3SVXfMHVHTcEVZRc2TU/aLFv0/dV3nTSuJfnR1JZQlEjolVgFk2xlY
orgw6Hx25CPPRYIA33UJJ4zdcUKaoTG/vH7OYe6z0wjasGfbhV9GsGClmtYtWWBIYa13+LprTqtE
cw2EhTF58lEsDMZ4LMkuQ8MS9Icx4lgoG2U9VqK6CYsaimZLLJvrf2VEt97pGqeanMC28Aop1TDA
M82mDa6mW5yU8T15ntE92sdfwBnD4/WVX7Th3zxZhph3tj9A7BU3DQuZpMyCc26Zuv7nuwcWKLmV
QUmQBQ357RVvWs6OMDSb05Kf22GiZPfHXLaMNay8yX7GnfVBkuFbJ2V1x7jHg8TQQDhLJ3DsDVpJ
No5hW1V6exyazj5MwDd3RYPhwGisu1418SKvSv8UlCJlAjOrqVsnZ6r24/oZm1X+KFNoVNeXI9HB
Fy339Hc3bld9HBWb2ip6MsAN4+BwJ27FKOu5dmEOY2CqdpQiXqNv9m0QZB91r+6twr5hx56OV5JQ
p9vsa5ELhbHsp53rQepHTpQAyA7QSrQHhlDFOxGaOCrooj3jhCYXS58u+Cy8k9W5j98+GA3N4vdN
R3R6vnSBEgDhy+Jx1dPiPuhZmT3oyngPWjt4n6D2hCPpin5FBgnYjLWoDbVjxrdKapvJa6D3ZN3x
F4TbNzoj+BHA4lBH4F1KDKsJVDPGgppz871DhzlqztI2youLUnS25fUowkjlBLdyvfOvy39ft/WR
A9OMbRlumVPUhEC21ub6spuxwwg17oSTnq5KXzHLffVVDiPwLLLC5Qpa2NRCt7mAZh1XWFrzZ1ca
TPIgdeIk5lxPuuj6euysS7UcE20Ee5WsumjgipoaugO2+ZeIpvYKXaK3hZbJ0tlGer1l/jYtp7qf
fiTJcFGit75gbi0N9ri/qcoNa76J/3yTWzZ7s6W7NrWqkr+Vd5M/GKldGpwCojiGNUiGbMQj9TwA
8lx49uj/AlqDwbm1/YUNKpJZeo1X2yzvTGVcBtOIntrx0gDxuxR6tMumAAgJQ1paz74S2xic/6KB
vQAMGggJA13EkRI6KxOLKVjbiW4eyQxdlpOOPdC2OygyYUilybAiMmt520m7fSryfFHPRL7EcOW5
6bntBOqgCLg8o9l7ezC+n4gmGJrb79NC5WrExPQ4pnVhHdpSBA/KQPo5ZNXB6BtSflUYpafsh90E
wfn64crhlORnzY+UTtcML4PugmpvixfSuJEi2NxDlu0XL3GjHpWLHSyw4PV1CDMWWkhWZ9czcL6a
hPi5ipUUGvaTWSl//dD70qYEisX353xjiJHKI72T8OsOTG2IzCuFeyZ6jEYiiMADXQgCQGczgZvU
KKuqDg6PZOY6Y4DtBp/5mHX2jRaOzIvAhzGPvftuTxhjd061n4Mlx53UYwdFv+ldqlTZy8QpAwgY
6CGI2ki2DohKOAfRDDxFdGpnD2Hb6+CXRL7tqbapZRlo1PPImwW5OlCsW/dASlYI08wnU9j+TaUQ
wMXVt/MT6dyrMwzJ0fNgo+mj/iMEJXfTzXrPcDSgnma92+6cNOZsptix0FMz25PltvXMydiaNO87
FO5o7G4QhGu7v64KTMjsf7jjbVNXZCQ6ypqXdt0CWPPnZT3ojXG0Yg9lEQ6QxJQ7O0Z1kE/3AXtO
Aap1V9AbpruJRXZw9oaVR2Qm3JL1y3Q0eA5QTkfw1EYjO9p9Kx69JLtxfWf9vVUa6K2MGjrDgMUU
TAF4vIKas6WHu1ckov31L+P+mQ3PL8NTqyT7k3CV5GLNv+wfKpyJqSptJFLySOtEMor25MUqGIxd
bSBmwXLpzzCwUJQTpIp2a/Ulhpb50KQXJaLGuj8YjHxxGHDC9lMXTcIVaohPN9xPwG2RGI4vnQ07
IQkwXQv1C7cC0+eofPv+l6prNAZ8ZD41RrtJDK+CQFKakA2Jzru6DUbSWOyWrSSc5U5haJxEmSAJ
u9oabdSOx0oaW6m70akmc3RfeKi4zBCGpM+085GOir1uhtg6OcNDMjLMiTLuHK2RD9hZ+rNxhWqX
yReuTfxcPYl1y6HEgcGjTukwTgdUNPmN1m+7oAFum8OuMPxVbbrxeazRBnDebNZZL811YNEWb7xf
QewxGC76bqe5cj+B/l4OUSFe3DnaEjV3dujTbHmtT6InX3r9bnCYrF4h6WWif4Bdc4+Yh0Iop/Ht
1ShXmXTMo8qXu+vLAn7a39zYzp9P6jYeKSEMxzEYEAt0UGKuhv9wL8hAwcZXza98ZmMSoYZ0y7xe
m0LMpGmWl0Wh+9ptNNOhPMc829is7y1kxsuo6yiS58dfG+niztS1zB6QgbcYNQaheUtcn/FZBMC0
+7bZlvQDN1FGKYFJgWSaqOrQxFvk+hl1dzu2s0iVqZRBcbWn3AOv47XikMdoCq+3BOKx/7LhVVni
b7sR34LpWMWPWagnWeNMIuzWPGDTwSQrZQnSE9WMDdBVtxVCCdMsZxPSCTF1xlFfrLJiqLfJkNZ3
0QRMOZ5KOMdXw7QqLorRMvxS4rmNsAe0ExF60id33jguc0/ocwIQ/n0wcqfQTB973C8HrcuZec5/
8ntlrVTb5veTw5aTnUxVO+CdfMgv/nRsvGnphLA+EuMrqGVLWRfRjEfl5Xo/w6R6/OtnXhBI8acF
jPfZ0SlKbcDKhnSc3+pSUGt2IvPk12A+98Luvk8yHL4LolKnbhcmQXVJJw4WbRw822awA/k4vpER
OItDb79viT7EWxI1HbUjeacLS3EdOlH+INs03qVJhUdmtIsfSCNhy99VqZ38RH/zMSknftCSLj4U
gxRrGBlLn0Xq3ff7YRkLTkac7Ipll620Sfjn6wdn3mCBjv/1VeAA9m+XwQGNbwiExQbMPPu3Higt
v5CjMf3LvkpRzRlUjlFH4K9MoLF7/luW6WSYRcnLWPHeYAazNraJAxZOdLFDLZnDLqB00QWqsJBZ
+M+SKOzUOAunrn7IgN0pSSygpEHxWgRsyKQlj7fXDw5K0IMVTIC5vFeDFN33+Q96Tf3dKP91fjH9
789S7dVYpl/6jDTdLgBzhXuyXF4LknCuT5SlPTKcy29AlaRM6CZEW/QLN5NPEKzFyPAKQ86QU6L2
AaYVEB/szFTh/OeYIjDBA1mdfeUurHmM03ThazvIGONH8dGXWXuxhXbPsD4+ZYP32k3EgiS8v2cr
1Npt0rCzYxqtF9fuVJi6+bGOxS9hTkBOFMZt1JT04qN8h/3Weik9AvhShWOpqioo914rn7rAAvwX
QUXHYboz1QsNh1/VbEItRFOwh5CJ1BPJuDRRFx46gTmEh9wtltc+WdcIa3t97K2xMXfJ3LJj8P/9
jyR+8IPfzqawKLttSK6/4pGJl0C4BLdzZwyIR4be+xyadFcnOFKrCtwGruj6KOYPnM4JymoXstfj
I61Xc/d9QjGJiN+mJCc/hSSPeVG3+fbb+lXc3189ndMgL+4gbghuzM5d5XtnUkToQyYMqb+/RjzY
Fz2NKpj4LwVa9xf0MmfkgtoGgWmxhqIRvEO8KNyaJvNYoojyMwqw9tGkX/uUBgHW+tbZFRZeZVdk
3W2RqxGIW2IdCqXavWn1zFk4v+T6lGyzNvCXWmU/ZvmY3wmRNJuc+fwuzc2HdMy1O9nYiI3K5jzP
qKD/xu5BEzqTm0E0N7mNJHGa2mYNitRayRE+K5QfYsoqAsWyOswPBMtQECrbh7EJgUeTmn4uslJ/
Bk/R72RnJx8qQ0J+nYx5+kcLXBNGYtzs0nLamUKOZ28avRu/nxO6pC/Ilbemg6Vri8nv8o+GZQtj
wvhsUR/f1LDNdshdiIcfMR+VrnhJYJmvy7pkrqkgZoycKozhZRy96uCX1B+i0yKQhHSgSlF9ZSaX
Q8uAg/jCgueYb9CXvvtTdAMGtznVUidqEs/uxmv9flfLqNl1o47up6z3JP4O5z6ETdMYyb2A8Aee
y76vLMIgr8DWSKbj4Zt2bDk6C4PTnzNPv/ej0P0X7diUyRI7af6Ye/Am4z5Z+707Pdd09mlHwzU0
ODDhaPGSAWYYAMIHvbOau+si+P8UnvjfS0Z8zFP++4/5K/9XqOJ//OnVf+8L/X8UsWjRpP6/Z0It
g5+//hgJNf/r70Qo0/qnrpuKndWiq2qB2fwf/+g/64bJmvinxQzRBimvuwyzJFtzllfX1Cf+iioc
FCttI1iZc3X2r0Ao+58WxwyKc910FaAH/up/zZfe/8xvv4/i9W+v/zjEVLr12wlG6IzSbJ0hJtMd
KYTDz/fHQi+fVGuROH0wDMCZAyNg+JQHREqPfe88d9Z4mzvyU7fGo0cqfFWXZ5yGznbmmjZtdcPx
dutGsXkZkdHD0o1Xr7Hn8PdkMfb0IE5l/qJavcXHBZIEd+eg05ioWAZtbUpZWYo93cJ8JygrVpMC
eVR5ZzunXYAUpFyGOPL4st2rlrnrQtkfYzVeRrrUq8lRkGqTGuFk6qzoU9JZhutUxTlZMI06BhZc
ODawHYwDbMS9daCbtatj18Vfx9pbeDsOLOkaJiwxjBbWz4kmgz9tVOv6C0AS2DgMdJEhBc0YslQx
fb1HmdPuIr846CnGi07gYyuMbjOye+NL5OAW6PS47Nc0oJJwUjS+EagxwkGG5RSzNMVM/Yd04g9T
pMBOZGoPQPAr2/dZ4yz7Ids1Mvhl5xrkQKPYOnF/7Ivp16BIzorL4pdXvHdWAtYjjfsVRvvndJze
E0IH0uTOSaKP2ojwqAku84SY3SRVhUy7+B4+8Jr5p78e5IDZEJFQgsjHIzrKob4xS/0hyGPBEce8
zUhhRiz3GZg2M9/wGNsOEciozxkMYCOT8WOEmCtwuNxDVB1SQQieM18jO2q2kChWRZ6ZaIxQ7gAg
S23z2LpFeQRBjJusCu7DOvkiH2AHtH0jjPBLel64BA4Inb807qpxKjGIotG3h2RN3uTGt5sLHV0W
PS15zxsN86fZHRwqqAHVLOo/hoPUW4B8Ridc0A6DdozmRRjHFMjZsh7B+Pjz7AZJLHrW+pUh4jMs
uOep918osnDJDu2L6AeIt2n2aY3hkwxzNLNNfwwGzFUZ/iClk0bcR/LGigUhhT22BRmTdVlzHvFd
xGo8dgiUxILRGjXADH3o/RtYe8h44pyUk2FvW/CBe8duFhr+7J3qugun52e2F5QCGrg8esPg7PM9
qejHBivP0q650HkIr1CSUaKK56bqV3GuE0+FNR45DODgvH/LXdI3SnNGRvsKRis/rVBPsCW+0oQ5
66ATD99hYuFteE8s4MYw1l7Hwd+18fBKGiNTvVB7RkmmNk2EC7AONN5I/HwgT9SvoZhuipLRmzHJ
e8N0Lk6C5rIwzVNWv8l2QubY2p8keOAoc5tlUDDVZPJx6IGWc9pPnzhGvqtBX3V6BHER8nDlPrVW
eiH5BFEmLRo68e9JYJzJZ31I4ybniasulk3Ls07xXct+GfhHMwBcPra3WjA8+D36D6cg7cQPcd2E
N6EwV8EIQr4lazRt33CYgDFr5jk76csOXrspv1Sdf5ODSDoIO3uSSC2H0V2ZCc9jk8qWGyc4VSZ2
URnXBNJHe3dAbptg9+3tDUVhvBvSdNe1QBHMQe2jQFsLl/I1DvD+u7yr4G2qg2KBXk5mdG8XBr1v
MzlfX2TOGejxMjTQxc7fuskRhUV9JZGTqo+RjiVcyHoA5AnIFkaF05avmp1feP991zxDKt6PpDgR
ILSvIR4q2zOQRBbvjSS+lYkVQIVhAT4biGBE4HmcHyYveFLO6O0Iqja7cKW1NL1L89PRuenpO29H
RgW2SV5rF6Y7nSyJRdBDjw/q+Rvrh7zBmGzotxFD/MXYdQ+pDnwr6p5aE3NSPPK8CQSQi8hqb3S/
PIwefG/TAH3jBk8VZlJoSPkjB48TYl0MQmX97of6KYkGQck3rUAPfaa99pjOeHNpoT6G4t8JhESe
fvTp4jOAjsksWQif58gZ2RWMDzy+J42TP3JRBz9inHzVYuyZj2ZPSakzQidphQCiH+HcOGjHDSKa
vdeU97kubtp1l84poBzqexuL3IQ4aWVXl2byP1zIPSw606nMKDalqW5tWl2bwCCAN+xuZCXPyj2W
kISnIjsbdvgW5e1bmbkBpLNlCzDLgDYQY6lpXVzzbZDeQ+F5LcPiEMnhhO72CyLmHowGx52iP3YZ
Vq+kdbYgsKs6vvCzeXxZ7UwX5oQdHfuZVkQL2G30beOQIWKM222Ck5xom9Ss7yaZPZH+gcihFg89
UP8Fqd0j4CB8DwXQSd0vIKjm5k3top3y84Nut88uT4uMnN0EVmWE/2dhU8uiKoNuqXA5yeAVGQT8
OtN8nhP7pr5/yvXwvvDwjLn1dIpmWansNymNgqzT6HghhvMeCMyKt1ZeWEiQ04VtOUgbPg0YdpnS
rFXZCJ9pCuYpuh82UeSL1MXuTsfh2R/wH04AVCEaPdV9BWALP8MKBka/0NviKcrzU91GPyar3niz
gacncqzv41XZQShBzMcAOHuvBpxJfZYszVydpRm+BIF/M6BoKHSDH9kV68b5zHqap3iw3KU/AH0w
CzKMJqwskVCUJTi9mE0trMR8S3OlbezR0llwW8idjG7AT7RPbW97m65HjGL0hXsCKUOPGbPAa7eK
fN7MyOwMGjTMg8N7HZvrAinGtPI74HMTCt9Fa4ygyrXAOEyp1A+DHxFH3Df3dlvFx0pP3kEUsqm6
FbwRy7UOE/RuHh4mZz77bIp1d21Pndw4E2lAWg+jVLgfIiOXRVVjD3kNN3Y1GRxjwXJwnn2UpGku
u6J5AESDZJqFkOmwXcAyWmo+ttlxTC9FicKptUYdhrd1bH391GFtx3ONoarcYKb89E0Z4LB7S9M6
WUstYZka4u4oi+yRhTjcTp5HdyHVd3kKNrHTRlBBdPjCpN90BIS1Ramvqnx4GJ/ox4QEUaNyLESN
PMwA8AgRzjTGH6oMtF2j/SdL59UUt7JG0V+kKuXwOjkDw8wAflFhMMpqqRVa0q+/S5z74jLHxxgY
TfcX9l67OGZQEpcR9cQSbSf8ZYHSaVI/lmj+NQHR3aZDwIicoNXl0T1v9St48GqBh9BaNPCeQpE0
WwutBiCbFNdgfHWrMMdbi6sAh4VYwRAHIp6QQRaz99nIGQabxivDdVaGlb+G6ho7DA10cA04oMHO
ogZ3K6KR0Ec6yLPnSlGCl2E5M/FXdcXECgHk1kDjPXfIPP0YMxKqSMVSy2xdmDtdfO2waPOGA6+n
X2XGY5vOVogwKU6ajxNhMjEVyASZOlcyjI2rN8m17b/aVYtaPMw3kai+QDEtKflOkIHBb4T7+ZUT
w6fy/TfJT50XOeFOrvdJPXKyBHIXeWot9fLFHqdbyKWXELppF9alJgrSDA20/Ui/TbQTWM7t10b5
DOSTP1Vk/dNrAu6GZ9tS66blmK/QCaWdPv4yGG2lVl2iiG60jiazsD43t1FQ/h0nNI8xUiO+Vl20
OxFEz0mdv7gj9IAR53LSu9e61f50I9FObXLFl/YdIO8l/kDdpciTZS27v1NPj+vdWOvNRaA4FoE+
kxnyHfiJj1KGs7zZO+VkJ6Iex/FqoRyvfFwavAAteYZtNX6OwOUTh25dz/5pQYuBGwteGfA2yjV8
zaYi1ECSZ17Y3LbkpgP1ZbpGPaeHa9yBd0fCrDIS1hdBqa9LKU5Fo37A+xu7iFH/EIw/mnKXhkfe
Tmh4K83rM2jd5RVITepE30Ow793yJ0QduJEqPQd19N3HHQbA4ckgW4dd96aipAwrO1wS74lQxEuJ
kUneSbo7YVO+UE1Dq2YQusT0YtkRvg4/7daJ62wLkmegDI/lJmzRalB2ZE7snSpL4HWYplvvGM+j
GWPvd/qD7Um1gXOE054AOEADZHbHOz+zYPbwvIAHxKeo509Jm50dmRzJ/9hkLUMTZNruAB6r14M3
FN3zDqejlmtea9u9aC7iCa3gMohVh2s/6G94awEvGOnLVLK38py3mihY3F0zbBm5RSb1jd/Wl2RJ
d3jp8dUskELv+thdJ6nYEmdDPB3zFyPuH4i3b2jsgAUSbu3azyyOGJU6ii9qfqfNPWA3LIJsug+R
cWLXtNCwUkkV/TP8h9sTzhDU8mhy3FNZ1jte32klw2w7mIzl0u/IYPHN+LmYOfGHtgquvbS+66a4
DRH0bGT1C8JwQJgg9f7L3I2BC80MLejfPqn4HsOpWBH0dEx59xB6T+3RUqgEqfmpJeaSh+zdBGNu
Z/4hm7jBwV+SszbzDWKe0Eg3fuo8i7c+uEFMwvvBc10eYFpYQ5LZQ2rKaFQXu5huVVb+w4YldkYQ
bHSJfXFQkGc9Zz/0N7QyWN6y5EqG2bMIQY0ijlo6PdrirkBL5BbLtmGvijVm6K1DxHxh2TcMoHGS
3tIgXpt2wJUUUNmgpVzHrT1u7CZZAz1aYNj6yBiMaQNHRUkqNKxCbuvuR6fOHofRQ/Ytn3AkpUvm
oeTevilBZAV7tg0HMSUvdnbPjf9lbOcjGy/EjNUkoagjblFtiLWz94zFXr9b9vooZmW1DfIr3HQm
my43YFgpsbLNp16y/wq46DFkjYckGK+wPXaNcEyyFu96d5lsfccu809eJv/SwYHr2eC8aAq2PsDQ
37NmoCHprKMzwmVyYP6luE7tZtzJIHhUbFHwREIo8BqSgqw3J6PG0dDuhy96mjKG0LMrWVSfIvJj
PgCwNDDNNAZmrxnKY8z59mLI/DMrQQLvC/ndNuXtRRnGv4HUnAWOTxzh4kgFc2xYXKzraMS+7oYD
ayeOhazILyAtQQ6XA/Ro0pwwdd96Kq0d8XcnYUprzb2TLbRcvypJ5Gtdpa+MggPyHyaakBFGseEE
UEWcD4ItL9nk3QjTnU826Blu9koyJaKWjsfCd19sv/xCnxgscLUL9lMw1uKi2OBPPBc5nnGmUydN
1h96caS/BgMIrwTcL1GUELCX8QQHapZYB7qtcDcM18FEbzSLU4QCmiHNCkMybP6yGy5Tb70zYj0x
wKc3NctX4HYkWg3qLwuHnTLBFelh+AelTbKlZKIInQZCKeAaO8YIf7sGBWFgXinVcKgstJ7oHEsG
QpvALJ/tiU6uTogpEYu8w6QY+AFw8+ib1IqU6/ymTfm3iKcH65q1wFGNQcbY6Mqvlk2Fl3DQjUVP
txbCd8IZTfAA5+o+ArpY/zNL4AeGT3dMYUjSya84zHzyAkzfFlDDJQAvk8Qe01rAEn0eyC/ehpbJ
XtCsANCpZFO3p4J6+VSS1QPPoP3WTSBBnYGkP5isZdaE7A3iOeLaq/uNmRqvkyiGVee5P5a7j+RQ
HOJwJ6kzNk7vYAiVIO1KJihFfjMa0YDwxm4s/knTCA71wCg+QUZV1VwnsqNhi6A25ZO3kzLmXtDq
A+OGVKhsnbr9h236b8TGqJUIWXiWDlGxisFe0I3h1k1LWlOo+QupxXQvDdnQdRYFt4SLPwk/0KsO
u76sV2kJfEMZYqWXxTrWq/diTLVFakGqoev7xOe6ak3ZzcUmBNsBMcQ08SPGQ2s6zYeIAYQVHgYi
VwcAjpPFi3Ct1Pq7XT7oeWgoIy9h9ki/J7tDXrSchvkdCc5GJiB+DAYiUT0ucsOs1rkJIiidvPce
IikbMXEPinYec5jvkNf+ZFpwGYPyXmjiqurpTcgHCU1vCcdHRktPY05mSWFp/5wO/z/Jl1RzJO9A
JO40jkpULM1Y/6QSSxKVWQi1UZC4Y8fHpBhORsnjNQ3+Z4LAw46sftU4KFvjACUKVCRcpRtOwlcM
W7cABj6OVvGneVQVwZZZO0gWWyZZGgZpAYRBx2OqVlZDmF08QeCyS/tvFpVE+RigHlhY7UJH85et
ZyVLLlgIxRYh46TR8sgRyJzm6gpDk92NgkMAluRNgZ1js/TiBByH7lT/2ABV9DDmXht45aKKYljX
z7pVnKBA8j1l3wHYfOYlVagtQxU81akCMMHR7WIjNluZLFo08Et885ex91cqYDhKrXUYh+RDjdqF
jmla1eZ0yi3nLbBnlYA7PElsMcynPnQ0rosqJ5JsMqdiGdnNWct4l6W6VuHQVHSIYXWAfHAdKyzZ
KUyDqdsiqiCatFa0MdmTgPBQtDju0iLcZ6DyVnFsvptRdaWMv7OmWXKe3orRf9S1d45BqzlJ/Yp5
9c/k70gv/kMD8RNA4QCYFQBQcJ8k5lbR10/6T2g3OfE8kQMVBVKAHv0EMXKU0m3muSeUPjP7S5Ty
n6ZCwcez6yoie1w332I8Hbckub/bnNYLpxlfRkn9XjsM28LkR6B6WSscLHvh1dcmlzuAXqCrh/DL
hFSlhYCDI1ush7J88cduz/o8PmkVsTSxAaB9ihcoQB5dk1+wFD1HWOyX0JH01ThdE6LRVm3TvdPq
2FujkYdB4k0eCQAZ+70ZaJfEo7JNwApE5seIDm8fumWw0tqIFGZOoyhpkQG37rIByMiq3j8SxUE4
sCHrnVOb3+Qwjwgim/IpzfnGUXtOWc3rI6e/geYz9TIuTQi4pQOzKOYlJnNKTJhJs9PU9DJ2f9KI
7ans5YY5+Z+ixLyGV04rFL1m+NlMLows23sUEgBm7vbXyqGZ8YbkzUyJtogJUfZsuMfoSbepc7IH
/P0qFH95fCHDtBS63Av91mwtaAdR/RzYMECJZejv4J/+Dlby0jJvQSO2Rn0+gEWOPpPSvqk0oqSf
wdAeUUR19TSjH2wvr5Y4crE55Pdc4y0TTVz0FsMp3S1Ooz8nMVniuySAcqmq8sng621reeB4SJZm
zxo6bKp/GDNAuEpCVXiImdh45AFwzFqUArnqcWQ3JRPkMxH2jAqd6MOuwj27RC6GjtpV+J9kLfBt
tfExDw6uV+F3Tgs8mtF4D/91IW5V8JnboefGi3pgCx1xci4lRJ4cffwYadX0TF+9L70CHGDN1uYW
zzQiVEa7rISDEU9r3/VX9rIvJnhqmRqg1iPkwVEdQmTtn3s/3eSDDHDUI4xNJ1p0X3VPvfuv05F6
CP1VWOlh6OJyPdbGH1I04Nn1A4GKIWWVAvU4Kz68gpN9Yr8eETYdh86jN3n1Q5XA6TW5R+0CijAD
p5jEXVyixWGMMcgK/zFqTUOrEJ5J/7pkrr73JiZRXQCaoAsYxfIzw1X5HQA4dCECZn7BkhQQsNAs
iPPx2/yHHUiPuCL7RXnTp5u+WYn1rNWtQfLBdJTlCJs0+5yn6E6UtVB5Y4svuLrV7rsehV9WZqA2
mIwfc+yp27OEWVwBhpxjqDC/R4WYNbXxLKIRWaIM2BjJROdbWhekOxujHnr8ZGqXT7RFA8aelZE6
ZzXAs+yUmzPdCA4kkFsHcwBVg9B634TehgV+ts6aFCyhp40r3LeE2jsvPbXFEgPJFjn518jLXHvo
aCT4wwJZQiWipwRdsB68+l4KYyz9rIQyd0WaXAS2z62VDn9D3C92DyFPADvFCAT5kSHHGGc63mUX
boVovzGzVysIutjA7L9kg8GEcaI3ZhPabpp1EEZ4nmxfbfPA/w6v86vkjB1jPGSYq0wPvnRHX4ga
OC9AvK/KBSiOYIRLqP5xxgIaVD3+2J3rIQSOzxMGtDQIX3PLfdOCPOXbA1wF/20scm5jIe6pwp4G
zcxfCuE8J/PPg6ynbqWbIOOtj0pa73E+I5rLCSpkggBeatOVG4VQMgN8H0BLbvY1w2kBQyqlrfIe
HShDHhPakzYHUKPZOcCKJFhh26IYQWMAgLJjq9mw1VR5sQtVdRt0XiRdbkZXzzCxMFa3/KTctkW9
dmabnRSwYBzxoxXDEVnGyg86snBtsNFhwJpPLzdeZO1Nk16mciRVAcFfZthAfm9d1EO4Vsy6udD2
I2K0xmto2tymiffloJXZNXBN46tmAf2d0nQeaINFSsy9iaJ6KcizWJb12VMSNrbEfEbW4iIieIr6
uCZmb/5QiYM1iZ8ObcyiHAUOT+0zkpa7a43m2vjQ7ops2bnvCkkWIjNCiRvDfy7YnR4K21z5Tu3D
eApe9Lwwmc0GMeNkhjKul+nbiXl69NZzMSwJvf1CuIoTvqMn6IzM3huVudZwwi98UB0ra9I/TI2B
5JDIZ9mGYh/pZ4GRt65aapqQI85AU0G9WKyyhtLTr9ipZfHsVm6yZ8xXFEvjH5/Cb+uhzAacQfet
Ubd2cNcXfjN35YLQeuGSD1XlhJ+zYoqA6BSAJ5wq7tZjBM23Cn4UwsmtpdiuQCDat5buUUnx5kfv
tRyBsL4OKtbAzpLOAG7gAr5vpcbiWGvIoFIdTy5cdzOYFmIIr4NOME1EFx3XHi82fIFB0QEQXctS
zNkGura28zHeJxDLIU50zQbhLFy7TRNJ0rNcjLFpG/rzl50SkkT3zwG856FF09M7VyvU/U1kRSd3
hAccUmozeOeBY7K3QFmaXqYc83ydkVKIWyffenkAtMhfmQULR6vW60VWSZropEo2gx19xRISrzvD
pCzqlUVIEtleN9M5PDJNNp6eXlj1rBNbGBeIKmanAogyjv8ST0OxtUKbn0rFl12IH9kE01VnynhQ
CgWUGF6CytkCJHLPVdVG51ZE51Job8wo39NY+YCdvU8ZD9aB8BMiaWHObMeOZjt3/nXGVMBMJm9W
GpyfuU/iQ70OIxt/aqOd9Rp1fl4aAQnyZnsE1tLxD/I7lXv+qsnaT4qHqOjMA+TzfGfHHX3TyLTL
oRDXmBYQJkJwOw6PaGNY6lkjozpsvEMfc/P4GCD0DA7bZJl/Rnwoz53q6gU4K6htoqg3OiPuVGT3
sMievUw7ZeAq3BAtb4YR8NablrFi//Emkc5vAOW2B8tngelz8fV40pAZTOlZy11rx3u3RAVsvI5p
QpAYU5d+YFPpp29FpEF3q+FQ9tnHQDKEimxWF1ninemnJMmt+qpqYYt5cudDCdiWaV/u+8h7Va7i
eqPhWnuGmp7skBMUsGmxroPCuZRdaeAB7QF+zR/6MC3X/giqh0DA9slh07iPdQQD80ee1WE1mX9H
PMa4N+rig6G9w0yw72k/aaUEZQHv++YapM3RFjJ96lLEhq45XXrQTSPks9VggUwN/WCZlfwQC8w4
JJyF1Nk+7X1sdx3NfnCI0PYibn1lvw3jxcy7HXop8ni49FamtWIL/YVRvN/bJKduLLNSSJ88fp6q
gDhQVuc2J3bQ0p0B3pV/JeKJGidkyDvp5adP9Ai40DDZG264DmI/PGejLZemmaSrzhzPKcneCyuA
1h3SjLakoLKZsbeCmTRTGdGviLbg5K9yvu2O9KbUVp8liWCHwZ9pOWR9pbqnbVUzXawk4nJvR3qF
flOOQ0WX7L/yNBMuS3As8Xn0KHAOdDaTPE6m2Xz3lSKIVTbxkpL21Wc9bSeAbuYfq6Snh34fb3k5
X3RZeU+lg0OiCzWMe5QuMBjlPuuoJ1tM7nnP6FpzwwAif6v2VMHeS8OFMkwRvA39kIgwean4ulEm
+xh8mWqzL3xyfIvVsMdt2GG31NOI0qvtAaObbxYwAb6INfGAxsXRUbS6NIB0jO0uSboYmPNH1k/N
HRSIYK09PNVAY5MMyEkznn22FzfRiE9Us+BVYqmx/CNAtovgOFRGwDlcZX+IQO6OQMVjdKzlmxbn
IO5BvHIWoDPyK8AmE3csFhKiHqZoG+lCY0soo2fD6fZak1an34+0lOyw2tTZKxlajaXKwYAz/wJK
Hgdjn+tMouMBKjZAmMmHUwbQGDVpOaTrzs70NcC6Zp0XFeGMpRcAMabAY9+NQb2n8NfIPtPTYyOm
S1sl04rvQUD/VQheitpY9z1bL5+BzCkAIcyx+1m1zU9tpM2ypeoIpdqyVuvPkbAejZFNax20OIla
6Xas6hsZCj8killr0xXfvfLPklnGA5H7X5bV2iEVbAx7GZxgGK/jqGmOYGz/hlUWr8GY2EtTi9Um
LrIjLjSkLhnQ1mlSy01mAEQmxgfugbJ20Lv+JGV+jpR5l42/82wAPdVvW4kjLdNpV3MMacOIw9OF
JY0L3ZqRL/SgfrpDhMJxCOhjCTffhZ4OHzXNGHaD4zqZdnv1kwTkZuLN0x37TojIXzvUCc9mxB/m
I4IAU5AwLb/qh1bpH1Hr/TEJcFoOTv3MD4/xAvkW5DIvepMOVJAKCfQvSTcliiP0OM6a8ptlAW6S
HXnCxCFXJeD4+mJmpYWPpFYnBtrNEmzrrDQ+2NDH3wMycSOIWciakFB45Ntkl9rVCtwYXODQqIhk
X+uBInKKDqNpknjZtQWWhDwYtk3gMnTNEHLwJmZgi4a7JCXgmEIhj8K3sTRXVeafmjiuL766KZd5
ILm6/OVhWDYct0hD52uiZjRMSO2yKIcnO25Rcw5Pg1O6C+PIOQ35qE1YWtv3pNE54v3hMMr8qHk1
E3A2yiTPh2fSMvbIeEAZ1H224j66x6bYJeW4i4syfWJW/ToV1nUAg78xJ+u1dU1YMtWaBNO7QGln
eBBF3d7cx0720jjNWxKbH1FmEi1fQlFlU+KCHtwjYcOLl3dykznpmyC1fOC7bxvL2NtyeDHa5kYq
q4YpRfsoZJNz7vnvQ2t8lp14Va16Z+l7j4hzh9Oz9VtxBQMGdt8i5Ss16gOrs27rtZm9VNG7rjfy
2hbNWyeTiCOAvZVlvbEGUYnSiIaqCKRgkX5oNF5T2xo2tnS8E6sGNlND2p/gp8ud2UK8GoeQrsrQ
hxXameG504O/WcilpOmOPEU92hDcbOMRaFK/9p0jLDhvH1hEeCSCITYUBsa4vMCpo3kH18h+0Gt8
EU24HmdmWG/LdeOE9a0fBcqzIb7yD5WoAzNnVTbifd5ll10/gCrnzeRqguGSEb8D83n3TDQpC++r
E9Nf2efyKKQLQmtGeBol1kOj9N8bbADbFO7oVvOcj5oQ2WVpCG/nz8LdUXYn6VKQVmxhN1FvBlvs
R8m6A8G51srsmyBgKGdYzdihAQe3gXYKDG2geSqD9SuFqiKZMrQH+93IOZ7GsIGPHVTU43HM2hcJ
vIsbnJidBpgEoZCNGy4sCjYwarjuOx+Nuo6JolakFDTHSQ3jXNNB/apHXE0spQcBAomwm+eO1low
+ZavnoHsUBPyak/T24BX/dzDheN0gmHamPrGLjXr6KKBxZ3OoBjw3m4wugdriY3KymAJq78HihKj
ue6uOEskpqca7nw8+5PTdtE784OtQwbkHkrTvHnWkgAbgP3V2+4Rt8G4LDre950jzhzwFFd+eaJk
K1f1hHtwtuI0KGSYxw4wB3o84YnzgPo2z1FgCrvhdCK0lbUjtPLZ/y0z1+EOSBm64no7//6iUTid
qbkovjl4dmMI0FwlL7/EyhidwZF42vfMsZpL1ZVvJv0fwOZHYAUsTlR5yerU3pU5zjY7yKtz3Ua3
REcuZfR1tMtkqT2j7fjnFVlJ2iEzPt12yk3jaX8cSuzGcijXZHf0GaGqPNL2iIYJnHcbey8Uuxjv
Y4om/Kw6GQ3KPXvFh1aSWiLpLRajzOgqKisHVRJvejx6h9KYDnmUXVpH7WO3eUfjBPySn0TXEfOB
aqdcezpOP50oADzI7GGLql0zm2btPFLbdFb9gnd7lmUuM571i5JsvnpRkljj1+tWYnn0q4c/eD+z
1GhbBu6hTd120/XuGcQIzrYB63SsdUANkt0ITg3IFj93/1FRzaHuo4r0xd7RraOSwntqsjdNWEBU
FEec9uGHHDj9+KQSBojBhCA/FzymenM0tPTaRROSgcL/KO2+WxWd98gcwsqdqnoNcu0JDm4BrJK+
yQtc5A2MbxJAdEsY5AgCWCtqPq2qmTh4SOkjCQej0iNd7rutrUPXh7T9hsy2lolVrem6WzHQsJPb
JReoV7hyAhIKuTcxQcQpCMnG3DK1pz1Hvbpq8NETwiDg0DbOWx4NFe0nsUEOvtTedr5SRV+qh7vO
hFSVhc7etPRwm27YBPDmcNt2pcfD3kKK60eNs7Slj07RwuFmMLbmDbJk0xGilAanoHzjTwBWgM0w
o5lUcqqHcRJvB2LPVuidBZHjlreH6veVVx70bYp8tpPlB5sFyvSSyX0AWBJluL0bWt9al+5cdIzH
Cjpgk4Oo1T0sPblblCxICnuv+mI/RhZIGNP7pnchedKay4gW4jesRiI8ODfBbbFvrXoiVmz0wwWA
a8HZ5TlL4TA39KoO+d1gI8s1pxsrzlWHMWRdxEhrR+BXW5zr7wmZnevBc+7kSCHCGwYaZItQ7EZF
lChe/ZQo607mYbab0C2e0uJTaQPrARRMeS0j8K/Zc+EgOcZiCIgdOIWdkceZiUBuJK7CRSyG4pkg
6kWA0GLP0xCtMEGGGNzwkypUELlCAxTp/ivucgfUp2M8jVNqPEGnZdeek22EjhIXiZEcG9Ukx5AS
aVeO5IpllrfLA+slEk13TkyMJ3jsNkPq3hphTEsoBKTimo5/8Lh64tCuNm3bP5CP8+oJAiUmFskX
rpJuzbSQk4JkZ6wrEQHfMjz1LM1yBgVnQy/bVUSjrhsj+Sha065qr4IWwgRg1DVSecP6/juISrLi
ZgwthwN1e3fAzllve55zaslZGW8M4pCTV72XMyZz8kaMlS1o8Pl3jsz+/zsQEQcf9EFeosZxGNc6
OgxHldqEBDv9TYb4LPVKasQ+ZzyKrdY9spoRN3vV5MzQoH9UbUjf6Y3PnjakD/qGiR1XiJH55oV+
T05KfGBavmpSlkq4tTkeATecmf9/lVOh7oEqrlmT29tATUc7kB8ij8VDUHLvopTZG8PN8oHxwIVB
i8w2BQhK1pOlr0iC7DeEAlCaW3q7bIe4OCDGgY5qm9PG8ib1QC+frkSm9O0wcEjM/6kxOLBcOohi
oPwe8d4ixXjzbCzosfVXNvZ4yfq+fmQ5+oQ6OVXE+pHAalSP4DLMTDQunCU5Ft5OeA4Q75DtjZZO
csmWoI2i4pEUtU9rP5pLQ/Jm1cb8gW7WfbalPEstzx+aHIghMv1PP9EZi6bH0R++Mf9ZC/a3ajt1
hYDqB826BDLgt1r80kkCjnS+PUu+jeTRLUC+Fo/Atou9PYzEZVWssMnJ8s+9cCd2nAox/fwPT1nO
4LJi7vn7LwN/0VZsN4+BC9Uagn/2gIUXUlA4nNeIeB5J4HDqE9IEtWDJDHJcmUCUnwOlAGbBiCkS
mZyj0e1f69Jbm1D5vSb3X2zmgvcx63clvddWdLa9zCCJg8OMW64VJL8Jt41PuMMeQnN5dXhC2qGl
8YAMhl6b3Du3upN0OomZS4kcZtKnW2vxvggkgnbhqHc8pXTn5oFdVwfQPWAI0bO/DPugWSV9+qOF
yqevcTnWmLQ+So1QI3SaXEZtbh2CsgM1MaY/kOHQPjgyXAmDIV/LWbQ3GPFH8MXJr0SVb3ksL6xC
PeqohsXdDZgsSTioJzjoiRirfU7XttKkwVLEY3bCLHidj1b04Xfj2UVTPOXTNnWFvu3qKryHvI+W
UxmAU6ns+lSaSO5SikCqBB4+YmsPwDWY0PgDs97J+eKBci68oPajrznh/A6mDut/P2uNfQAEj8d4
kSnCqPLe1jfCsex1UPk3opCxKxCm1M/ZNOGlD0sUiYrZVe3bw1625oJb2rmDGhWb1ODfn0e8k1YA
6bXt4Oh75G8GbGGPqv4zEGnAuQ/wx6fLQc+E9y7IGiSBuNMdK/8MsX0/9FmalxO9R5/O/086RHF0
jWKuf7GNCB0lEGDofwZ7u4Weq/xSjHl2MG29XlozKNToeaRT3axQ4KCK9vp/lW15R0cOwcHxSuC9
yIkXZj/+kzCD1p1mVOtOz0+VTJggzUMMsx21rUY0zup3phFiZt8rH5k4nMCNkGJ8ytiZt3iX93Ec
2Et3flMABCdz2I2RPM0fGn7Pj2YC3prEOe8bf+pu0gze9CgO0F7G1E8dY4baNe6zS2Ub+MSdDwgV
DoZskmVCPuB2aGE30Iy1+wS8x2oQVoiJSh5DjDFrAGc7B7XfSwmHc6Nbrdzoc154VGpXMTkEleVp
t6kArt5xYsK215D3VVWRP8mqv4m0mdZ9eus6NHjjWBZ3UjuiXWPw2Nd5l9OGpumh8wbudu1z4nu9
8o5aG05aHmwGhktDa/o7mPv8iBfRIYucD7smQqXKTxAszwAlly3UoZW1fxxBJYDvsKIH+3qMy6Bv
0MHzYWx5gE18fx/0GmOFZuruWjabLgi9WhKUA+CcbTTa2tHZUz44hGpxNTisJbZ+XBlrd35DNXUB
h2o+wDGQtE961Twc9uxYJSuxZ2/Z3o2KCBZGeslOK6P2rnXzLj31tA1w5/buCVlsdDAAm9+Xu7TA
CVL6sHyd/1TkWrXTjKL672GoqxKUhuFC3Z0/s0ViDNceoJbfzxz1bX5ifUSyxvwgaQB9znZtff9+
5Axe/gRk6vX3oyQuAZqHOP1/vyQ9H68didi/H9kYh29NeomKVCc8fjjoQahuv3+E72clC928/n5U
hOY+rLrw+fdTgh265oZXPf1+5Pvml5Sudf79KPKQeQYGZP/fv9gOlJep0fr//fNlXqklBqiJkoiv
e6JAW2XYDrgS+RH0dRGvFSoLPK38qT3ydDXdKFhJ8iPIKxFsZBASzfb7nfiOto0H3jy/fypzke9z
h2XU79/Fb9EePMNPwOfymVU92Me+8FmLzJ85CXTAY8hdGQzzmYuMiX/Yh/ffT2xrg3xu4+70+7/6
vUyuKcBgjBgd0hAjWIVJ0r9WuKqqMhruU5eNN2uYXTpPWm+5TyhozZPHWbbIkDWoRAQvXcW9zu6c
vjQeXya9Olf03kcdNe2uGQcDVnjEwNLjzBexr9947Y9G5yMgp7DcYVO078P8nSLWKHaGEZGoSqPB
qRSBm5uGgaEe2ekhSt17Po0F4kGW201nJJhf+g5CXqYjnIcQV5Sovdz8JTN97UboQnr1ymnFXRPd
g/kXx/+wmkh/TcjHTGuhP5NSfUnBE25r38uXGPECJp0xyBc3fh1F8i/nlj/D+C3uDDZBWqjW4h+I
+9Xvf3PwMM2rgH3rzhYjc77i2undG3q1161GX/ZFO92naiLpXbRbyyam5/c/UQazGGvJWSjayofD
zdeWJlQIvq19ZEbgbmNnptjDXXoJcAu1Maad318Ai0Zxpr3+fod+RMpyhFx+IJLdbVLt5s0nZUUN
sypU+ZdQ36vujM4tsDGrJCzMT3WZ9FtPj/UVCGOPAbk/7oKicG4WutENXrp2Pc5/o8XFtO9bB3Vn
Q507H2WM5+yTQe+O4N7N754zdGhViuffP7S8ptjxFkfGMGYrp4vzO2r/Q1sXuMpctral4DQW1Y8Z
MlKIPGu4TYnxWirRXLQSRXQY9c/uKIZlKSyg77yFPRKmGFnY7CtsZ9s1gbFyc1Z2TdTfdOxXbIH7
F6yWrOPnW8EXWrTP6w7NTvub1FEACZU2D8uTp6bxbltW8MyjfWCe78FGVB868WQXM59OysMKAdD2
Rn97UTkvS0eO3SqKyh0nI8A6PaGZr5OXKe+/u6A0z0NH/jnjbxd63KQtRPg/8s5jOW5my7qv0tHj
xo1EAgkz+CdlUL5Y9GaCIEUJ3ns8/b/A78Y1PeiIHvekgqIoikQBmSfP2XvtkANlRysohtRzifDh
6IQBSYjpnPTNEAUJA4ra19MnMnVdL6YjsDFJEnyKxulzjHlyGFnC1ArvYq25tI4U11GVzb1TtR7H
2AmrafTLpyh7HAki3jh5me7GHK16M+6EMI+hDKSn9S+GjURotgu1b5NiMzmgAIG2WvtomaMpvFQe
CKJg2wIif5L5Z1Y4nP7m7o9m0OL0xzJ9EjUFX+C+4N3AOQQUWRYcL4iWbB467Rtpjv1YdxYyQxVO
yCgS6ilO7PkgT4U7DRdDuY9p0cxkK6NnTzsck/ryMxmaaugOcuS2SlIflnfzEcGF7SfDVVTVI3ZU
8fTzom0no402hk9yxM/4T5Qxq1BMo2f5JQLFxXCWi6iR3O1WsbUR5ROTiSej7Nq12xlnELGX1J4J
ia5YTrpMLlvtMx1nC/uGvTdcGolBELQHrG4HR/TOKhgainUNntiUQ8/IiWt+8jGRs7sNLlt+WT/l
UBA5AOGSsqbhleTA4uJUtrsnsgONDe0ZZT5XDsF6Yecw+NUb3C0M+oPmrS81MFsOVqZwSu1j1tE+
sousPJlhVuF5qLTHVuRin2A0XWepF5UokOi1u4RsDgQGTf27U2KByYwoO/18ucoXEZEQL024nbva
3blFMDyOWubBhi13gdZReU9oQwAVTl5MJIUL7u5OVwTt1LP5NLua+bSUTWhhn3iMxR2D4aOY4rdO
t7ZjYgyIfXzrSQrpbEJ4ojt0ZfYTD2W+dQN1T879e6GSc2PNxY1j/ZW2DUJ0FZ/HlJYwst8VI4wP
t3LjveXY3SN5cTQhmifK/OQhB0xkLTICxyTqoMHAUzvyCh2138+24L+utFsjXgsGWmhPW/qu1gR5
rCv6689HeY6G3inq11LSaKVxg3KaVYN0MyfBK4cnStB2baLrz0vMY7Sd+u6WlfVrbNvZNZnG7Br+
46OCM2/J8fTQjNnFLDoENj9fkS1f1vXYqxM3ekgGEuIooamS+XRuKJNZaURfPJZC2wQm+lBVmce8
S0/k+NbrsaN/NNIRvBLOTBOpcE8JuiuPVCOqdVgXC926jbBKx/A2Nq0Pvmky4rNB3Cg6sQttKoaq
tFp2YRQBqc+GhpNzzrlg+QsXPehfXzIsf9Ro+/njnDAs4/Nty66dd+hX6/4t1RIOZamjH1lz/v7R
z+eQGkN7noJLOBfD8eclwxThsUl9kK/zFho6YRhEZmFoSWhiyJ9Xe/ZbEqX5rNvPKF9+/twjBbOS
T+q9wNNaqhZrSsl3ru/bTn+2qi776Mui3TDiiuir5AW0GXGYyj65Nwqsk302eZorp52rED61NE82
49S0264dJOhftyP1fva3aiRU2MKS8zXUxBI1xH35nVuwhfn6oa/o6QL6Lt55szZOkbVfFIZkbSOw
vhTUZ15LowFVIfWZ5GCE5aFu7kOn3FsB1NM+cgjOiuvDNKMWTYkcH3BzTbTzKmvSH0vHPtEoweZK
us59M0p7ZQ1zeNPiNDjHbWnQsHOGr+RO0/roo6Lbl6cWApFY00+MGPrbOIs/05xvGVTt9bS9CeK4
XvSQ+Uw+F+ODS3MdNKOzQWPPeRHWy5pbfl6DzitbgwgNxJscSNBBNWFyyILgS9a7onWY2zCmfapI
5Nq0Th3vF0qv5zKH3c+l8iTb5WeVvUWZtgzubPNFry26Lm9zW3W/6rRpCRxyijvwN/HWjk0sA3WZ
7JOpNM+xpMXBCJDcaeGroz0EDyF6+0NYmdEG2Lb8MvwXY2Kk7USwL2vJxCml/43ppPS0anwX5fLu
TfWJFdp6Qh71CTSQmYYkv80xDOtstQwcerhjSqvknTEGu4kMa88IU1pLXJU7if2pYdCCmULv3pmO
v9J99X9riHQm1bOGM7neDtLs37g9NQCi9HzcaetqVf/WcSugDemtK2mu1ZMibWVavjK1BoRIZbbA
C9CTV/msToaGb9CIK7xFxEtfxkqaL5b2OaWqfKuTPjrVzOzWTtgRn4dfsstpAadJ7XLztyPCGZN0
OlZzxJTFe+CQfNnQcd+BBUhPoYRRF6DichKftjHvpZkr5M9kmE0OI7zGfw3dvN+BFurOsx8jc4L+
n5ZherGSOqX/MH7NPtoqRscVtAk0OQMwKQtXGU4984HgO4rVpDagWucTYefM6KK0IPypzZF9I0VJ
uyLe2cl8HSv/i9U9xY8pAwR+ziVO7WnfICxraSfTKp85I9Lzre9BnsXerIdEQrSoZyiKQxYoBBcW
nL00LOVRxSXKUukygLBGBzUUE7hajvaS3hglhjpzBrLOPx+RQvBnqLtgh/keOX+YhWvAuotECz7/
YA9YVXVVrJepMzCucwJMPXYUBr5MNzwAPCkHf/x89N8AquQnzm3E2NnlKezHHCpxYyOfp160p/j8
82JxPtmC3GrgFBPzoQZNsdhWBkYwRzwro0KwIvSTrlvPTjF1Oxn41jlHonDuaFahO0HtRrBXhfr5
a1rSBYMaXSAX+qyRwoBebd0jhFwPZhyekD4TJLl8JMq08krH/0ZBau4su3uf8oYhe2ngI8bEdSIt
JTyFuh+eoFgtwjpc2JL5wkksL4zsstOkZ9CeONEZQf7XZ/75d1U0fYoR+dhk8EUGcpPjLPq/f6SK
RwvP5rEYtQG/PC+TjoCPBJA9xmvD3IuIOrBP9eav7436zd7bxLTay//ku2o/L+Bqs5O/skHPjiU9
n8o23IPdgDYLJXoMOwLLT3c7zzlIcJBjLdTcpDg5WlucqhZ/ahMzOE1LBjTWWB/sAISKu7zA+SNM
zE+yTdyk2Vrm8Cdn/1i6Rmev5ZBfVFlxPhrDlCYX+89EzNbPn/qpgj66fP6fLz+fS630Orgi3Am5
BuwhTvCcAcUrVtOpQIMW1gnD2dYg/Duc8ApZKnvCBN6Cety7SFxPPy860tdtaUJFMYv5OGsanT6K
fQwb7SqvG7khVXs4qKHZNlhZAbYYG3du602mGsykcXz6uXg/71AcBe0xoRFgltpw67Uw2Ab0Vx+0
mOCKZBipeQsf0arCyJ5ORflq6i0TxE7Y773t/nKgCn/xtt3RXtNvaG4xChiT5wIjAQpUveQuXBmY
7I9dUxinqe2OtpzV7zw395FjNX8MgeoFa8kxyo0bo24a4IhsaYXr2huhN8YqaJawKyzrXhcV/brS
uvwpLuNzaC9aMaOoHgYib7Z09rpbDADO62s8yxYulZ1hDNEFBByPgxl/yLweThm9tkOlCO4gyjU5
MR/S9xDWJQxHZKOCQe9RlMVZYs6FkjHnN6aY6Vb3ffAMs8w3ZYo6MYbXQp3IUDBtf6WDsXVSZD1j
6JjPS0hUwnidVtw6iE3W+TCaj72B46yq7zV2zwHb3P2MOUGaQIYV568hhquRzkm8IckR/2VTk2xU
pvoGjxLXROBGBPfB2aFQl1hkxR5URsISUo5HqTQcgTpFfLdIxatWIhrv/XZfC8Px8GthLaiJEnS0
kSJLZ0QJiHM/c82jlq5eXfeH3iQBM2VADAbVPOTxSP8AIskWjmF+o7+otrmJHWsSabLXbffLn8Et
hZbr3+twlFl1yYAFWUg223QoCGBOSqeGBG45D/A6IFwuHzVzT3Zm6Z/KdrLOKe5xzIHtRofMSyL5
eFE2DorQr2B7+HeNj3QnoJGbhI77ujRLzKkgyCBF4GeoIcf+nYibLPHvjdB/IjVepGW65E3duTjn
vKJBSp4W6tRK4B37GDylsOIAyo2ZPCmT+W6KPSOVMWRo58DTX3K0SVzkzpVG93og/AR6Yh8QYJl9
tEalvLAzu11DKcvyIFeEooVLOVzdEicUYASIfqxov94p034a20IQIS9W9gJKcoso9WzAxp8uKa7d
8GE51onzsrYadVcHR1g+lpOGxIEtWgUVDakMw1XTvgUQ9NaT1va7loEDd5Nrf1JtsEaIeKBZMu7m
oSTWGwB4AMvZNLLfqdQ/ah2UviDQQ0J2Lyn7pkBu3JKg5biqd6mN/sX1uxETksk6H87ilWat14YN
8h2IxU+68TQQGZ3RTtgzuW52EbexwG2PxjazzfA2Vngi45gIX9yJBjyu0nLHQ5kk2j7pYeT2NXDn
Umof7E7IKh7Imgkf0HdsGsBcbGcclwiFPAg/f8gi+QsXuTzJQNfxeSCFCef23W90bocovbNJF3oK
8UMxu7Z/QcL/NQzNjohcGhaDjY5MZKxZ+hXvXLyEepQeLIi1kTPYDLKK+HKJo0m10zdSJW1tLs41
dDurJI4MRMjpfCEKa9PbVbtriuKPYoLcqt3kklWcptRqHHSqCgAWEUWrOve/h46gWnSqelA9EI7I
GzMyug0YPwD90Ziz2eU+z2R5tCZOu9NUputaWyzoEyITtzYAe+npUfMnzybmnZAfCNouoGe6XL8J
8bNi98EZDNNrCWldlbXfeqajgv2Q58SFS5JYi+4CgKte5xjRl3/I4wnghadZBNgARJR9ZSVWzCE1
wFOYdXcXop8CHbaCdoxDNhjzVdRwqfwGCQoJu5ATp9r1/CyMNlPkQ1SbCrGKKo7xmMhRD1n41c12
Inyq1c/kwnhdHuCANBOww0B8V3iLJNq06Av9MA9OQY0T4Fxo+uy1KO23oRfkoja1SZO33bFLRF6L
LwIBZ/VclFmHuPqQmkGNn4SivLQrh7Nt5Vw62kpV4Fzt9Oqi27liErMvML+maEr2ToReWLQ09Uwq
EKvh5m07UkZJjbToUqh80xPy6T1WdmJCc7LiddjrTCxq55ZbFpJEw9gTxu1ef17Equ0NMhln81QH
g7km0qXfwoXBJlEm6U5oKcJ4O5G73rLddWPGhOEFFRM+3b7+vCSUIvrYtEcru3crzjkYJll2vzrn
I+XWY89OiAGssNm1vToFDWndNHksIA5Z/VAGTk6CbvUlqfxfyoBZfLUpBJNw7qcxAz9cDE59wFf4
FWM33A51grI4ml5FB/dWj6g7AXHdVGSvw3KC7pqyNgt+EDBNQKpq+wyWjdmHRRyoGp1V2VgvdhPR
/XbfykKzLzOP5OCW19Fn2Nwk2CrovxLfM0MfcwUBx3qIa2ggIo6MW3pPYvzU0NzmbVS+ItkcPQnA
JU2jyVMO2BwSVf0mI5FCl69TSFBQr8Hx5Mjq5FF0sdz4jl+ajFkk0vQI2PUKFPz4kx79UfwiKqL9
KjT+w8l3PBxi6YqkLhRQwhmgETXmtrTNOyKGwfqa8A1IVVaWto+PzL+HFcPk+m7QaQnDUEbnEiDn
hsY0s9OZv7XQhzEWFrtoDH3017yfg1m+W2lac0AWX+DSH10t/BZtaLDg4bo3ouTV7oqDzLILPlbt
3IkWpQfinzQ+KccV5NlLFM65A3cCOZ5EXeJB2L3OWfeH1gLh9Vn8OyiVu2Nx4nATfvOr6du0Zcac
0fg8Qof+BriMfkiJhyL1aVTx9hI5Qr1QYn4gZCJaC6t5H8FUcCNvRB9ph0gUPNRT1j0PDrksoR7c
5Ql6ZL5EiDl+MekqEKDDkk328G4O2i8U4/vGrdieXY3YVAsISGalSDij8GXURXAKZ4jZPZGGkxBf
Gp0NeDdUCgbAGjfZEFw1btoyi7ctfGM3S/BOweJlQI5R04gIx7bXsMfv44DnhuWiNjHa1NACSLlE
pV4gdgnjylmFtgPZkNgqJoTYycNpB0thbdXGDY4AijN5YgnZgFFFKoB1c4rBuNt+r6NXZHMsQk5r
Ec2SsjWfBy242anxZZjxtJJlb9O+1BJ0VsVjpwXPILeZymczAzgFsqiaYR+P8tm3qtdwalf1JP+E
pNZ6mPTX6ex+GkxeUC0nHyZIgkRP6qcORl8oigcIPE8A2fTVoJufeDPVWjq0pkqNPYSWuFF9hxqz
tXDwoXrk44ZDwn3ngi+ZMs+36zNyBnnAH8uPPV1EQ8dwiCJn68dkhbcaIOgANNfAkSNI4Ys5ACwN
P5RrK6Ounw+Mp7OVbOByGVb7qUm2C7BBM1uRuksDi6rCZQQu8oPuVBj6eG4SNOieX5UXpijhIfGz
RxtRxfK9qvzQSUKOHhPwVJSpknrS/QBqTLxJDZ6fXK0n25pofzm8wXTvf6H5wbHQTrSh6pOpEMJZ
JGdZIacLLfE3xAQfwyCiRwdUf527w7lRn4kMj1anYhQPwWta1G+jRVmq3BqV/dDceHS2CJJM9rbo
q5HYlBpN9KTifjcBLvpmcvdkbtOH5V2vL0VHImni53dzaIh1Sjt3F8Q4QtDCYP4B8tjgvE6G4OSM
HQwwm9IwTfx9jGpjn0VRxqZX/aQMYTseP1lzTM/sHQzgrUeQJwUngX8kH+GDKmgUJUo/S0gMxsh6
iMY2zx8RXVlwAt0XJoAEzFAG7iur+NB1nM+LXcwKu0s8oXNrYou1jFMWawlFh1PfJp2bu7Ha94SK
OLeIW6ej9+QmPsGfzLfQEGxk1AS40iZcVXlPgPSsvwDRWKzdw52ZImQptTsnrP9QFyoGlUe+kqzo
ihxeRo4bN2h3ana+ddXyw5vlR90153zSdXr9+V1nl3RQNHrsiE8R7LVZtc/twisvTaH90iI7P4fy
AnYcSrDifIC37DaKeh2HjMtoZJ60ooEYU/4JKhhgfYL5u5mfB/+9RWCNIIV9STlCMRvoMU1ot0lF
OMetmjIqe23oBJWm1nGb2/QNkW/yhoJFA5vtzmscKIjrGqTJQvMfnXR4Fj20SVyQRN+QCc8NYpPN
psyt5VeHTlgjMlgdIZQ7Ahkb5A6TMSVKtA2t+Rul4XOyPP9+mt2XQs/WdmhdtIYHu+2brdbJC++I
zbKTzdsandAg009QA2+GcwhxUApGOk0jOFOQU8REhe0y9kNajwgMGhofZmpuRRTg+mowCdP4aQpy
2xCDrpgMr2kometIDLMntLBGH2t5VWCsQaDcqUB7G11EmG78wZklxATwEJXzgXPDH54eLnKFEzln
pXAstskuNz8CC2be5MCbrE91qAk4s38sq3oQgqUSZ1ycu7csdN4GdyAJFs1o2hG8rZqnIG//jPmu
c8nuq/GHwRloOIccZxl9jdSHjY8BEO8wDfD2FrTXTim6tpNJE1X/MLr0YwC2tJprsaxU2zLC4UTT
2fQqTgrCyLGEFLXa1A0SzFDoYIFG2usagqb5hSv9NiX8v3IKWR+ym3Qz5GIAThB5qNcKa2qFrKoh
o2xbpVq1JaLmAUHnL/e30nIWeSKXVzGe96FRGBoSD2WpPJQuwW7sLIFjfGB9dXeQsqqtu4Ts0uVZ
2bW1JGsQI07/kAiXew1wxXpMwEGZHFf88dG3BCjazEjWiR98xfjCHRQDISvvULe0nIPmywWsj46I
uiEK+mZDkucj2icQcDiEMU+tmybhDfLBFJKijcIXn9Zoedwp5NvhrFrSME9JDigRmxM2bNR42vgU
iN95wCFU+wxxvjNagoxRtn8SO38Iwq6BN5FvSwJSh1YDTiMOtdY+RJIk3KB4NsP+gUVJhqFn4LOh
UkuA9TxRGGPYeSi78cWNJ/Lc2o4Scbqxyp5zUOuqZAEdIOHL0L4Z2XQMM7YJWVfowhqeeeMw1+o+
qHMACiGh8jmjlHtCyTH/prCRG/j+nDXENNNTYo7vO/E1NCV/i8epHDOYh/mr47IANHp3ZDGhWrR+
IcK5irm5a9FRDMz7ZJD9aVHPbuEbPZlEVawQcnyZXf3LGoz7NuCRjMtNYImWLHruO6uFMQqDEG/q
Q85+j/Phi/i2N+HzQASGhhWUoJBhpOiU5aqd5jN9SjZy+DI+bGHPQHQ7jeYHjQIA0qxxLf7YnJUp
QavsO8fSZ6JuiSOUdURULaLqyMv1fhf2d4aKDgBZ9q5pP6YfZUhr1FeDvs3D4UZePUYyFxxMqWf7
Wc/fOwD9K7ho/pYUIpxf0nKWcGbu9yztPKVRftcdznzO3SkF+C21ix0iZsw1Tn6g1VQBcYGV4YKI
SpFi7aPuMfLzt7juOY1VxakXrcAzxrXhjRFmCdMtyzWvYzxEcsxL0NVqR+nCwwRlqCmt4tC53uh2
b1UzJns22hS9/alDeLWqbTAiSn/ru35vg4DflBiet4nMjxbazw1ZkJz4WoI6WeHGtayHlynSqr/6
AVEi9oHfMkBMkOE387AlFvO2EIbBauAMiTXMh1HSnuyQwIfIwhkyoDjxs0Mq/f4SDUuQ3rtd97sM
j8g+GbIW5PZsrUxbVvspDxAj2uKXDcF8y1LnpQkMKgijBdvpYRodoHZAhkjTLE+5Ayl0HvNvJ1oK
DfSA65YFfj0l2csg0ZyEwqjXdn8oF5dS48PkaFxQIszksjFMmAZwUh6QVdagAOkF02Synoaxgwqe
DJjHIXcgFyARSOM4M1G0bzXyt9AqmtfK1958JxkpUNE7acymqEMQAITBXm8Eh7Bwb1ngQRQzpR0+
onNiI3BDYHJvXie4PmdbK46Dm7LqGD4i/pa8anOoUT1qre7VVi42SMm9dqp2VWOiOjVSYz1mrGOl
Qg4TdygNu3CP4P3klwbsqZZ9JhTJzUC/W5PTiNy1ZtK/YFtDtBJWpTY4DaOLGGzuIDxWK6QxH3Ks
gQhSEKFm2kau5jOQIkYZlAKM4OLNp5EMhdulRDfvxQD0KWtR59pyfDVM2I0oRTRAOSTj2LbLxCaK
L12BpXuhdKvZpdOvtS2tlHara9SpQeNu7BTKZ+1oLwZ19Cj67hEtekkOjMnuAtHCPwNTizZNb+KP
ESk5HjnEGuA2IGSVZMQpRealBsxTP5iuUQDOJAEGkk23GAj1IUAPye0BhCgpXjOU5UiRVcDxvLYA
E6LH1WlV3VfM4WqtVxugB6lnjj12WRW+z4pSywVm0eU0EfF28RRgu2evekc7sXPn8qKryNgoZi2b
Qhr2wr8YqE140Jw48XqlWx5CTx0PNMkuyegEe5xz1E3ar8EnPMkULaJHfVszSyYiSry6rr8pG/CF
Dno3xnnvzlxBvFuMl0seMSHGbJXwWuMJhG2UIaCg9/DRMP9dRjd0qcgqZZW8ZbOuNkZif/A8uwnB
Qxr+JmMQcssxShrpLsb3wXbkQ6CzzVcx4KfKJO+ywz0Pdr1ycs59DaLpNGlsAHC0X51uePYDalPg
UYmjk5oz5b7H1DtnFMihyWptsevZTnF09etuTLsNvKPDFDLEEvjkuHZbjaA2EHkZhriovrRmMG1V
MIMrJG0TaSUmWBvUBuqLkyXd37k5hbu8TL7nWDvbUd2xqwhnNdA8A5dFdFIhvoeK37hwsIrAbqU3
hQxOdRAZIYb0ByPF3JI7I2sPEEEoTeDZhvs0yuW2jGtzZXEVzQppFvRSePDKf1G4R87dVF8lmQRX
XVMnDhCbmn7U2Q7zgTOtNLwosSkPjcCTKnmMhsBeDZAc1yCMnn6oAFNbbgPy7HbWLD01gmpvGQZt
BYL3dVaE+SbmOq6hFaK1sLp7iyuoumfoM9d6bA0QSTpIstKJkRokR1V5rsm5sXXGpfT9rQdYTo1K
JyKXwfca1WiwYYLULUULflqT9tU207SKjSgzaITgK5sKBnm1S/Rgn0Kd0OptXGIOdGggrcQ43/tM
Jw5wBe5rlzwAegwNQljqTjseYND6sAaiWJwyPb5iCalfiDbrdsnQ81wwPN5kU34qNQrPIvjSIv8X
TLOT0RTjSzK9BqhnMDIyp3An6vA0A3ASJDNSL5f4dpiqBfMYJzkEMr5MWXzPsFg9EjLar4zZtT3T
3wnV9sdomr1oyGLPCtLvFhpWUxfdk+1CL7YsMhKWerpPjMdICnTg/c2cUTKibOIcM4NMKHFPVUr7
pig4zcSlcj5rbZjPcbDrtOrBkRDjpFb/apF897FNakJO0jqplqsylBPR7dO2iqpuW6glvwCvcWbE
cEVB27dTRA85qN7ZZy4G0NhNM7RXrcs8J8w0oJ/s1QWgsa3VyhFLwkg2bchMh1Oiv+k0+8M0LHMT
uCPhbS2LwGxDOK2MYU+19+G6HWwozLLwh9Qd8q+W8E43olrNzHVt2kie0ZCpOv82TzPtvDXHsX6H
CPcsUhBFMWqOLBXzKXLBkFGeHCIa3BsxV+YeAQVYQBpEYDVxUM6yz9ajHz6kabbpu7C675oNxAoe
zEbVMCee0sKFOu2LhrC0BE/kQIunqHdRVVi7hGe6sxS6hmGfR8EBBYK1o8Xqrx2O+nr+FgVnWbXN
weyyP6gJvpjWPFr8I1eHCA7UkensZL30zEsXjQEZ01X7FJM1sQqD6s5Xot9ny5xkwK5huNW9nQfa
thbxc8/TztuYPQ7jeXbGcjnA7fNxkc/VCNMjY7hEGk2NCVmKY1omMxX2SDp8lWd35hvbwZpek/8+
FOEzbF/DUwm0HUmK22aOsqMdIocoNbELuCAQO/HdgYl2QJ6n2q4ZtBBYKPJJ/MGY8zScL1Cku7ua
xAFijrcWTtn7cW4kjYWGRwxWFd7wFgJLAUm7yzbCraKjzhOyM3EYQLB57CMfJW+LkUsQsmlSDGgi
QDTSh4gcULyT9/Vdinpb6car7UYdixiRdxF1etFjT0m07VwjvllanVu3goJl0jOPjBK7xMBWmI9v
aQJ+iYKfmIFNrxV70yi/M/YcYDOs4gs7uLwbIV4dijQ9MLPfKj+9a4bo6tOpXsUZ7XdNsBcWqX4Z
ZusxRpi4GmfID8R104lqaH6WHTMui02Yo47YYg5eugI2pw+QxX2LZj+fXYcWYHMXSc32kiU82brN
RDlKs6GxjQl9lVcnI06GbcTistII5hpyHR2UsS+Q6y1OCWj1dL/0Jr+NjvwqA2g6us6Mbob5Yfs5
8imjJLWPRwo4Tw7XEvJDDw5dk7T+7Q5Ag8iRAArF79Kj43f93xkddyQVFk4GEg9hudj2Ts/8q6sh
3XeyOdsmVfRGb4xGXjx7do3WLAr+FB3oWy3uT4OtMk+p+S0doq8kr0C8VwS8iFgw8Z3YMzNWoSrI
N4KKu0RswyLoJDvY7MV1zKiGBjO94c5haCxWpoSZFC6Zsb7OFKdcWABDU39WhHJjc+gOiHZDL7Fp
7FbznUoq/2pJwUtoqGNUdvd6zzpmNNY+KaJkL3X9AFAXzK2ghV1kBeWxKD6HWGdKONR8b8hW/N4G
jc0sRbUfxagF6qh/nmb3NGlsqMTbrKvKlpwc2vQ0T5ZNH4IwXw0w9dFnK75XJcLwIEBBD/ysmBlA
MiTBzKZ9NU2ttiEo7HVRyVuq5b9TuCPXpq63ibm0M6PqQ8iipbqmf28+d7mh38cqkvdd1GYXCMtn
hBT5IZk1a5UHif0cTMHe12kdloSxWTTqK2ccD/oA0cNB8Gp17SpiZs1mNjJ/jsdnzaHJ7eBxkaXR
AZEprG2CoutOFLZ97FoUfcYm6UJm5jz223kQtzLvP2ljrhOXbZVD8DNQnXydL1KZqHxrk6SF1cXe
brof1ojihF/4t3C9UEzJrhdQP1Xi655M8OTLycbM1e9rldxGqw5POONl8mmOOfrlkjy9uE081rgj
ZnL4hC4jzzn4brrKq83miLj5S/URAoG+PyG3YQKEW2M35DC9Q8Uco0Bmlfvph9Yx7MyD6nOKjDeH
kETUOyiQXTvsH3Vl3zoHeyCcJXIyjOIYNYA4FnHAKaxbmibzfVzjV+iRQnGm5ruOT3rFFLjKzE0a
yk8mSoK5AjEr0prjHaeTuxo/dB/qI4IeG4wzjbWZMGRiHWp1SMP50e0w9fjikxXlI/rl2glUA5Pt
2zdbgvdIYQmF9FAbmSu9s6N9w1ZHECmVmAtQ5T+XYKz/VczY/8UAMdwSPxfqr6yuzWf7+R+/GbC1
0/Uz+/3//nPXRfnvTw7gTfPZ/WuU2M+/+ytLDK7+3yzDUjqlkURm5tj/CBPTdOtvpHi5RIYpsuZ1
slD/kSamy79Z3D4O8WO2EswA/pkmpou/uct3cw1uO3StrvO/SRMz/z1AWNkkluGdNGyh8zMqS/23
0Ngu0l0/yqs7u3W9IYy/jSSe7hbVCni6736MkRxXBgVd94GO6OpbCTGnHW7WRoZwXQMTyQ8id9CP
drMr4+C9RbO/M7vG2nDGty5F2eNV7qytlXTOSqWU6OZYxycL+wB08YlBfI8ochZRtDerybgLdWsz
96MgV4as3DlgMpGZD9m05WSo36ru06/xHttwJJWvhWtDjcHGqfLs8C/v5N9T1/41ZU39e8baz3Ux
dQIhFVfH1Emg/PeMtaRWOdss/n2no3QWZHunwJuAhjZfmq52kgb3GPSbykQShFrwnqMSzWzwz7FU
sBMLNLhZ5OhekXNYH6jgN4Yw44PpAK0p5+5M//C7ZGRwLif/s4AWxbBbmkfN0WGKcjav/D4+c6Ci
EzEb4SHb1ZPD1AShz4YAgXRXTtOe/iZ5DEY13nzny3JTOsGonzLe8fXcDTTLIhpQkWwYtJiGQASO
/dBpUOowBPQMtz/XjSjoOdRybbu/NYZTx7gGhMO69orDH7ME/A6PRIb/+dqa/y1zfrnnTEkZZgqp
TEfKJeD21ydsw6AhY++/8LY4c29pV38OiBivHxonK67BrO3MVugMIY2ZRjjEsah6+f/sncmS48aW
bf+l5rgGBxxwYFATgmBPRgSjzZzAskXf9/j6t5B6z55uXpX0AzWQTKkugyDc/fg5e6/dkhsNWcp8
12z9BVEhsIAqxckSbauR5DCRRSZVMIE2BWJqduucUQ1aD68UhIwYczfs4ia5SnpXB3ie07YJe3vD
RB+qQRMXuyJ2MkS3aJZmsyfwdbRO+NcNKOdGu3dZn49BJ3FnMvnl6vQmWSze3z8MY32R/kj9O37/
7//640WTTMeVbpsMXOVvL5qrzHmOpXbL8Har2l5BEbWztdOfEkIJqBPUK/RJaSHMTyHHezUGuySB
Kw/LeMt4M51H3yi6ahfHGbRTlCgg9cqtMpJqh8z+Z5205XZyKp5LEE/+3//w4i92D4mZRUnbEJJI
xN92j2ERmohw/SQE5z0IzlxuY0zT52qXZ5NX63G76aMUshL0y7S18a24NCD5l9DFtt/+/of5tVX9
9iQtQ4dqL202M96xf3+t7LppWqniB6NGKupY5NpoQ5lAYYMmly+AjTDiCH9ys/JZx5HXTsRd11mN
iQpFE/GBySsb+2NhqX0UaAlQFnWlL9NjNFnGp36lqbWafXEt7fYICGXC51PPH7FjxD5UYowYK+gy
IjPgZBJvMOgZ+YS1fjWLKDgmthujmhFfUUUDVc+c6lhPC6EglgOGldwEMuoKZzcyYMhHYyEsIJ5v
nkBDeUCnhy9ckcXVZy9WFJ+j3P6H5HBzjUr+7cnZrqmwsUk0D7zW//7kEB9p8JXkrS3R49V5eMAP
EW6GxrEODgpL4nE83QK00DPYQyJpZx5syxwtJTfhAVTqCGcmkdc0RaiFJ2XeL0llHdC+0JC72CzA
hWHgScurHTYa86RCG1FBFk+HVWQ7WQiegH44Xi314WjZm5EZDi3TDS1H2jXOSk5Fhbj9+9dFrCmZ
v31opeu2zhFqCkfI3z50W8zOLIV+ywBW7xl1Np4ugPtNzTbAXOyrKK6gyh4CBfvqoRh0+x+2QbEu
jv/4AQTVgb2meBrWurj+tA0yX4gBIZg3dhbSA/qE4KQDEVw5Lrb8qdCHEegIg6xEf+HJ0ctiR2Pj
/qfnYP7FBsTeI3RTWoRp679ejj/9GHqYgSUd9VvUFnuzI3Oskz+CPHSeYsrlFUR4Ndo6vaKWuOtl
8JG5qTx1oK4R+YRI6AvQiXEzWIde6cVFQDEvHPJbluSdOECDXA1abqpZDD8fMwIyyoz7q6LttsyI
00Dkb1yTYHrbDb/USGdjsKK3Huvx1kZwz+yfhv7ff+/qrz6vMFxloTBwQT2ti+FPnzcyEXQAsbnV
8fQ4ClQExppHB4Kmspz5lpkNQzhn2Gp64TxhtIA04nGDXQMi073VZKcaj8othx6z+bXTVjrb3gR2
FUEr8wz4z64xBFs9+952rbPXMQuJAiDuNGvf0jp194VJ5xb+qjzZ1bQGWdPnnNcIKVntCyWsgxHJ
z/os7wmZpKjnqsdKr22vq4GtOz1I7saynHNWQs4xZzvk0uJOfm+7b9Y+KE384wBvAGeeo1LEpB8z
kSDy0OLzLK5nVPRLCxNDfx/G8XlcGGQZ7trqdJunWD2NEfAXp72pF9d5sLkoMtJzb20HWoJ+HOGj
xX4uWcZZTBtNMt35p9PwLw4UJHAw7HVlsvjs37LtYWUmIcnkqDW09oDnfoCkU34uFJZS3WDXWJbJ
2uW4BBsaJF4lNLy+FuGixT51GGsA5qh2pT28ATvMjwEd0zEb4p1sumLPkGELQYRt3AG52rrZ9e9f
rF+H3e/r2Vo30LWkFhRp//5iJaOjySLrbpYRfaHyaNCN0sNBZOEFanRoXcwvjtiHY4y2q+0J113F
X/yzLt1HjYi20Jpnv5TGe9mnBxKv8z3X3Zach+lBI3HyFqI6RFEuDmQAOttwletzIDEEaSZ0ywmO
UmPMBG32FseAwYisCqLx9Pcf8i9OCi4d0qReETp//LZ4ZGgbBHJXt3nkJJBTdww5KsFGzF+qOr3/
/e/1VwuV25EwBfU14p61RP/TQq1QHo11g3k3n6pdoCHgcKlz/v73+I+iQa63LxYMm4GBjez3TZj4
dH10DeOWNjgamhVaKoCm7icZn4xUQrrJ+OoGhtFzJLdlNxPWSe2QtgtdYOOiZZTTdAr93OhCX5bR
XmrWHgx35YUjNKoQvFRqRgDhkjMK7WBFNmgLQPaul89aY38ONJRkFSSeOaHDNAhk6F0IOeNX/dbw
om1096FHvbIJsH/slpx/YWqr14jr0cZWlrFJGhcLV+8SkF7rlJAEhTQWjffBmu604L3iGgwtlwoL
C9U/PDvFF/DnF55n53B0Ki6OUjIwXA+4P31BSyXokeQ1Xb7mpQ1leLYDOJtIsAY0WLR5Ff5WV2ok
N5t0fyRAQlpAy5uZFW8zQkhy4dqNA+MJRj5ETJize3BVhPMQy7OriRjYmM3WrLj7LaQEe3PR7DTJ
d6MCmPB0jAxsas57pfCeGbal+8xKtB0GFqD8nXbGerJHpsT32Rn62Sqrp7LFRCAq1PNMLux9yZrb
idQddy1G9EOrJ5xxA2nQqvsEPhl4SuheICGSHcOmEuNhSz5xi1bnyXAABYPAnpf6ntiGdf7758ph
9BcPVlL5YydzuJv8Xo8h3F4WOL83lRBWFiNyuC/MSpa8OjS5Ix5HG58yIIg/zmLTIjYiSIUgCKd4
onsGUY3r9LZJsnirJ9LyYytQ+JEA3HOdDAlC3gAe64+OQn9NF/ratI5X4dGkKCddIJRzvynsDNGQ
XsW3xBquhlkb/rKk760rxTEf3fySSFTCsfwc4Ua5LmVResYCnTgFG+SheyBVGjP6ZoC056XNSjB3
vtJInzfK7OYtI1P05icDDttmcvGM9XYMUzfqxa52yi9pbtB77ewf6Po1Sor8MVwQkQj+X3XvLqg3
gHstmkvkc0vbdyWAOuhc7V2lEKhAHREsZz5OiFCuIoEIsKs8NmnfrKA+1h5xM1uayTeDGfUlSspv
83rlip01MIelaJXxnRQrl7VcnOpRkM+MMeNS4oRwlmrfJ6Wibx/CCTpBkDFPrT590K7xuFT8kESo
bC00OZuZo7Wxy+lUM2awhQOfllXMZPQl4CnfiIzBMKHHpcemBDwwGfYDgGOavAH9cZlPO8ukMa9s
yz0Wpb41VZ4/WHn1E4MH1gdAEsj4fZRzq2u+25O/1WMia2/28L0xbYJF10oxTPvwH8pm6/cTYF30
ruSyqjs6zaffT+ilmuTiVPlNS5Px4MBaZGeKacXmELkMRh6eNVoWMwzqdyBJ2pGUoRdmX/F+aFA7
V7ZDB3liFVe4rMAq3srEJJBvqN2Lud51uxwFnpt1D84s0t2sVWQ129+59arTCKNK06zgFuUJjM7O
5UGZx7zh2Tp25kf9sIZ2J6c8H8CbGVXk5zqhaC7XQn9cX8Q5UUjUcIsZ/fKYatw/Yjf75NK2pS+S
EPREirrdddeI6dKmzotqB+H22gubkfIMLQKP9uTr0in5Nqp4/w+r/veuCA/WlQYTO1NApoMv/u+7
adxrkWU22rXrRU/6SwIPcyC/yZoTx9NVuqeVRhTzqz53sOejfyi8xO/9rvV3xzqBlVsKk37kehj/
aS8HRGcGmkVCXjPj8WpebZGdhc10w4g46ftEVJsysddMAN+MbFLUc75SaGfF1o1/MJJdHejmQ7+Q
dYQL5oSY+59+wr84bVw6nvAceUy8fr89H3yhddwDKRgj3FuT+d1BUe25a6hqx49S5vpTSFZkPdmf
5t5ivjjTLTLnFPAh284cEiAb9saGmRQ8q384Cbks/seW7eo6+Ffss4Qx0sr9rTCylZ5lgSqvqnV3
1IjBpobn/mJpw4OuowLocoByrbLTU4DM4RjlzeNCi2QDf7CC4bcSlBOGSIwYYPkQcNqGxDN0zls6
fYkdhpDoXMstkN0RpQe8dNe5VMsY+PNYr3EaePN7ASnbHa0eDqa032xXH2EhdPaB2HYmL9zHTxD3
QM3bEGuxuOdvWcICdBr0VHHBsaib96irxa4HGPLHLyVenYOuUUSjB9ku1mI8YSEdX1zmnLr7moui
el7EYB1HjR6pMznWJ0eRJFGbFcGw/Ql2KREhXRztXAP877xkpBdnGCcFMW8bAlR2kU23tyBBbpOh
FQA5ok6iu1LMBGfhzvnemeNbv3SM4HLtHGly5hRr/GYmMEln0g+TmnDG1rYPPRglJh83tcr0FocM
Vy14bMdqlara46FvkWFjnr5HYBI8o03EyZZR9VboCASbfo6ug91Xb1UH4mtIrhPl/UeH1lrOTnpw
CVzfZTKdiQ8C1ToDfd4HVX4PHfFjaOyDnop82zIIJkIMZ2BGIorO2Mes295DPCUb1XjtqNpdJ0nQ
IPVbhsY9dVJwHT3JzRH5aIO51Huj0MaDnHKxX7RgD1PC8uto+uyI5IdZjsY2qjHnhEH6NNtnV4bL
I0fp2XEb8nDtgfd9RPOh6cFpYkrb9cnBnIxHYyLsJrYa32RgjRWovY/M9NAJIUgwq2cdj9TBSozv
kUCeYyy0YBTEttEykJgidYZrRosxlj9tJZuHPlcHlHI/E4v4sI60e/YynYjY7ilzmrvb8naZS/5e
Lwkes53R7+uCi7C0v5WmenbG+Xu5dA/ojKElo27dSC4nU+Ram8HkmXEE33Ugebo2nKZs+Fy1weci
JaXCyKUfLuM3e0SWg1BlIxLnJc0bGjP9g+YolxQYdQkyc9eJ4NNgkUW5FN44UiiLvkSSM4a3aOyB
tJH+mnTZ1bWS98ZNvnKov0cJjlhK/WLW/BDE92YMaKNP7fKc0Yy3wubrhOnNGxtSusdC+zzpSOkK
FTMszuc3CH0CTPGqKl+MjRqUdpJO0x9QjJ1m7FJ+0zspGSfNsxY57RZ0JAqJrkTmrZxuky8uVpOI
VinhQFeJSn5vaP27NpGcww64+GnsIAvMBpoo68hEa8PKSzUE0TO5k6qdrNtKfQPQYZQ8p8RUDHpZ
OUnd57dq+A6+YAAmzZMcnKPTC83rSrF1kbfEcjR3Duk+SDlg2ReAUhDqtM9lorCdmT+Lle8F9VHg
B4vgEYsTFojukpbaDMfMJjg8fSA+SL9MlPvZFNKxaysswDYQiASwPzjqc+1iodMs0oJQ8/hur5Bv
Tcx7ue7A1JvOwzqtnsKPgXiPrYqjT4q+rGfU+QOi4vMks8VTgnyNhQmU5VLrF5pz6Uq73yZ1pbYJ
fmkUx2a1bRaF/2kJdumS/ECJEnkdGbMg+6aHvpnebPgLm1rWq8rCU+wgc4hAATXaUEffNRCaSJ37
a59wcxgxYWWzvnfDdycEk0EGlUG+HNKVApYZWq7LCKUY52aXsY9ZZ83svlhd73Pz/jDSe24zyCKK
A/+H0HdLg5tca/SfYyQ/uYuLlCvSBFcTqt8eC/tSgSiqsgV8tsGdL0A/CMyMB+nOB3qWz6EzJwRF
cI7oJtkkYfkNRekKIEF212XTOzv9e1AlI1ItXqVwxiHrtp8aR31nYt5vyH/3tFz3F2JGhjZbTlr5
MvCUdRmHPpo4VMXpu9nrqE21aUtgHFMFG9+ZLT5sseZwRA2nANkGRWus0tdW+Hk4GQ+iiRTh3O0u
CbLUlxpKhoJYWaghNkyB6cj2pd21tv5KQ4nBiYy+LXEFCLLE5gGF/1PcheNultXPkhbxMScJszWD
dDtpw3dpNtepndDWgZDGM4s0MNSnZm8L7U2meXIS9kMjh+gao9db4Hfw6VLjVe8ya7dgypzaL4Zd
Y8oOwnyfpmjqRogUQZN15MiM07gjpPyZUShwLIXdssjziRuMXnNisCEDDTnMWtMcJhNH1JyhtenE
iLHUddfd4Yy37RMdY+mVjAaS1YGIc+7//okCvDz1YRHilo7pi8XGckIG8xqrL3M76fT7GXisjOoM
TBuU2DRFKvbrP2orB6Lzr7/89b9Lu+md9qTyEystT7/+pEPbWTxI8rtpjJz9CLBy8X79E5k5BQFN
X5oyhxfSVB/WTJ+bhnFIwbhmD49FZPB5el9Bwqrt52hufnb209yLWyDS55R6iLYyv/9iTkeSypEK
5VXm56tTEq2GcZod601Pm243GcYntCt4zEF1DI4WXVogP20s3o0pOtSLg+gwl7dfT9zNp/xkT9Z+
JMnGr0vrZWq4iFrLTs64e4U2xhhoQZcZ6yKfI+gHDXvndnFi+SkWCJQL5zpSnp/GqT5TaS33WRBA
GGLmXmIX7GdZVD4zKaaVdDqHaaK3lij9SkXwToSti8kXOVaLmSJTgbVZpENepFvReqsYs6pxkDcR
jL6pzy+16pujuyc+5c3t+pgkdyxQtjN7jomcQtmvNrfODbVocak19ZHllJyRqu49dEJQcsFPrSmK
V2bby8NkigcUzM2Ofuxj5RClVs+YbJRpfVhKp3LXjbccf/hj0pKXWbvXhsn1EMWkNvcQenUwAkjQ
yOd1uNReqXaxOvY26qrM3tlt+3VyafrpIA2nUbhMfasnkWZvIFyDi9452jFX9S7OByqbsuk8Ryc9
k8RMqC5ES2miH1eL1J65+Se7wwGDByx6orsWnDtLPLo44p+qObw0GK62arC+1vFjAkLjQrcyO9ic
4UMTTLyzfUByWveqFyDA5DcxZC8jRDnYXSPoV9Ueg1C96xhwVsOp2o7mdwus9jaMjeSQWQmch5kZ
WcWNZmJA/Eri5bkPChTPCVHoiitwegpjRTPMDO9dMd761cCPMeqKy46eKO8kO/94s6lJl6QhIn5u
UJ8zUpt5e88Rnpjzr79SnZF7i6Q9zDtO1p/DQQU75t0pxNlqU+njCpnoYeyVsvA0DemX2Fz5fDpI
dzVECPqXGruM6zsJumMTYQOET8LdzXA5FbGuHTszPxZzDzHPnJ7duUA0T3YCkGtkdIysy7iyvCIw
fySRnp1t1hOGsPyBLJkf5pBJbwgBoKemPV8iQa8Qlkcl9fG1cpD/4ZQpf3a1JI+iT09t2bCDz/Uz
KvhqK+Zk+BiX+B6XU3YSZef61mJTkggzuo4YCcMlxb9VQMFOVb3mA2bOOXXY0Jzu/RfCPjKxVeu5
vc+jXd1YXxvtCz7D5AZo4savg4uDl0BN+qck7sdrXikG84AV0iW6j3WqeSENKBLvQS67sAlHFVXE
vtVEVDUkwBph9WB2uQ6poJ1RdXU4s1vtpGZrOpS9EXsFXcSjImduo1mpe+9U/I2JaLUbUXXTTq6y
i5iYAuEGiMAR7HAXAjIT3BaQYMbk1STk8HqL3b71gAOIa+Cgi8f2QMNwwg9pnowxUTdjMB4y7geX
ooDsneuU1Q5VNuNY4WCT0G9txd8HiU8+dx+QdcpZhpxXe7C7ST9oOBK4ZOn9ltLkIRCq9Flo6bF1
xq8ofM6cYJ2XmNSKVBPkbwiywqHp3rLcBYWQ92o/WfAPkl4bjghDtraK7dfBmMGAgInbpMAPtYr+
Ha1kop5MkKhdDMy0IUcFvMEAowCXMvqQEEeNXhBa2kj5EQ9TDVE7/1y7kNJUj4Z+nv0Wp+udvI5z
bDuPiaMFD+T0wuZZQ9FHM73NNWUZ2yTOV/dSsI92FhxLWOPWIUWb4Y25J+u6PzlWUGzqBhdeR/oG
/HEYTYtBv9jsDeGXadU82qRhVqC7N4tt1R85PIsp0LozYR7admC46DFqXeFDYt5nxT0SZfyKRPCA
gY0c1lqQRc57g9nXplDV6nTfT729rd044QBwIFuBUP11DDyVeaA/uiEchq5xvtByII+UrycOzP4W
4a/w6CDdK26WB5PMokaE8XobnnbBwn6vDUH4KRo4Y/onnQjWL4v+mIwFuAvYRJuwT3+mCQ0Bl+V3
LrRqBq9Sfxd8+r1uGmzYPV4fSS5vTCx4Os7TuU3D6WxZ8+vAV8nybdBhYPy3Sr3k/oEGWJQGOAYI
01Z8HhQXr4pbE8DfM5UMbEJ8qohO5+OSsu81v7KiaAuyrVtXqTUKLy0IkULvbnT+93HKtak0yo/Z
RnikSsAwoQ1jT/WJrxuFeyknHaheq3+Onc9kSDSXEWDFKQNrry2gh1xL38NWhfmgldMWgUV1ymra
oNMMjqniaswVLyjPkV7v7AmsWmcVzylXXL+iTVBmPXltIzC+rm2CA4lXBk2TsTh3LW50S44v2doc
NicLDBSEm23MToKhyOXRK7HQeoCTb4Y68Izklunlh6kGzG22ejGMGrqz1sMkpxlwM9C4eG2luQ90
uC8J4WGttcTvTisB0fDhDXo/qLrZFBgXxGhun0PKh0hj1hQME9EiYPlPGclk7c+U0u95aoqzA/Pw
TH0MJkEGCSk46bGX1byF3sgENQ/N07oVQdbh0zudvY+leCz7brlUiXYmEvvBzItVZBzJUzqNHh0M
8OF5S6aTFaQXNkLa5oQA7Vy9lxuMirFPmwyAja3zYmOz3KbZ6lNIoD+QxKEdlLbM57SnGVJk0Sea
0xkUi/49HJPRtwD2bEbSsC4O1FHPcgZ0vIBYrQ5bUJ62AT7h86wULdXIfRohcadsWfNiREc5XoRV
xzdSd6zzlAbXNtBdHE6aPxQA62DcYnwD7eYu5C5rWvIjn5B/U+kTK4Y65sWYC7+Dbb9JhV2czab5
UHMUH81EG84kA++aOH1qrSw+gEIfd8hfk62dJ4fOLvuHtAZOK2fERAvl3lbKYg1SC7RtG+FPTiaY
BbQrx/08Tvd4WG6hg9HAGBxu9HMHuULTDzra1qMQ5pOMx3LrTFa8r3AzylnZV8YJ91Sp9yExz0jX
aIFp/KPO1jJScmxehfAct/NlZBDqTxQZuyWyHitVfeHCkIOMyIi7VVrt5c7XoaJPGRLKkMa3BjlQ
a4V0baPQOgfW1wGgKdAHo/AiiaM0otKubHofif3Z5T3b910C4qUxz0Cnt2zG0cUq3pJydi/0aG5h
yzUY+ZHyQ6x9hzCNEo9kLOuwPvx0Rm2vNN/Fa6VM3bwyiOXSR39P0YLb0k7mMABTE8chdo7M/LDt
kb6l1SJzxN2A1GsbOJDCanjjOx3DaJ0F4oSQzRd9jtvGNfLP4YA9np9dA/qVJ+WLTEnjkkX+vXOF
OhjDB3W9e9GRb2yEIVsaONXI9SL9ia/gZxPq1SYU2KKsBgxLieljJMyiiwKHead7rDLwLVYxV55e
nsK+Yu5pu9/Dnpom5LTeZxlcg2IhoIu+euBX6cckun4XBUVzbLLwFaNYtqGkS6+pCL+LbH5D8rgh
DU3ntTVeAKRkB25JmGBDgssjG4yJQUJsR0KpXoXfRFH3iKU5K0L6n48CmVMvGCtjq8Da4M5G/siN
4mCRLftCKwpetlWegpncqCojZ5O8w+qIn3qjj5NOjGgV+jTZEs4//n4MUnPLtO0C2Kp/TRvyCCjr
tPrcriw84g0lXjOt2ZNJpR5CnQHGUiO4JsXK3bcWbAZt0SSm0hXaTvl6ckcD7rSgn9jKiwulkJP8
KTlqdJ1AFenjWSv4Jhszcrd0CThoY8iKevNM77BD0EpDegQt4ouuHkgk01uAjllzi/vmTdl9sAtt
TXpsvE9zGscv4wwT75KhkrzWbEqHpcNV2xbDoza041FI+CMMTyePIYmzt/v5UgHe9gBqfF24XW2T
htPa7nR/7JP+iKT0sc21zm/HqKC5ltReoI/ibJ66iolRULXVzi7He9/T29N6lJSRE/rtLF+0Jpw2
rLZ00wzTG1AURtsDv5ku0ZhmbOzgF10mVIfC1V5HCUcQsmDwHA6kyzRL+hDXnI9Rg1Mc8li01zp5
tyeWSDLq88lxxm1WpAxZAQg+0JUCcbZk99rV2menxRepB53+EMflt6Q3nEspjFdWNyqUU2o0+te+
dhwPJ+8KzQq5vCU4pRdubkMQRw8zZz7LB3NrQVpRS3TVAqaKc6QibGSe/DqIBAnVBLYG7vh9KUx8
GmEZ33TKL2+qRLfLZxR9xcglyq0wDdQcWmmlzHPHQQstUa8Oc6sdg7bH2AmaASBYbOC1aFf2obIQ
CWMCmqITUl+AL6b2g9wXFAUg9o5tjaRDk86O8G0qlIZE27hddmkALAgQ8LyVEA19Ok6Ica0RSKFD
7gVc3LNDIf4Ei+paJyu3UnUvEOY3wKjj3dRE8ANIB6zxBu84HoDd9QOm8FamW8fBzQ+d59FlOrB3
QqqmZQYrr+LiQoYzDzqvw20HSM2XoTY+iHy4y9n9iEdIsGH0nBSTfQzDmGnzOlJbNMuEqsTvY1jD
e9Rj3G3L+lwYhEo4Q32ozDDyCjVu6q63mEWAtzfRP0B5KiA3tIz+dLAwsZj2ccMwcNYXzEjIzfye
Ld+zYe3zSmKg7WL1mlqzecoMsCDBuDzpYoj3mcSr67o4JWBmq3Qo7qLbBmUUnFv9tR1s64bkdsNc
oQdLvkCaZWTodMwp4pH22Br2hXyhZ5l4HSHQXoO9OQ6N+slw6xZ/W/M2jUx89Rw9fBgHhh8HuGWn
VOs3ierCXUuOt1dzn7z0lXHH3k4+ltM5xG1Gl5SQ8xF7gG8SfwfVk4jmjpvUYz4U72iH7G2v28a9
xMTcjFByy1zB+zKSec+EjSgP69ypYot0Y9lMOWMCzbEQ2Jq7wIGQKVxCFIPmEgFZRrvwpHGj2ZoT
xmHSoCENz/THujdtnbrKLv3GyZkDL1wbvLD5nNz96U4tsmGtCA5MkbxhGV/RGyV/TMX+1zbyMlfY
P76VfdE18/1HGJfFn+0f6+QWe83/4Brx8I405X/+F3/4RfCEoBxjAIx/zST7TKGpGX+03X//l/Mv
SfKu0AUFsKPbmBL+v1vE/BeiXawk6JMhOwib4W5L/Rqhpv8Xlg6LcaVj6MRPrlr7//eTPf4h5Wl/
+/WfXRG2cP99CquYTRvofVxGxK67arNWAd+f5sR6ZGdTPRu7IXSu3GN3eW1lfivRtBkm9vOAAASf
5EVgbP4Y9y+ENOwKAHJZSSK7nABORPIrxs2vK4XDNlisHT7cIbTzrYTQ4kVpdqz1HA9fkxIywHtb
m/IH5L+XvoyBhNQRqGDmv3iC0Ts0SCKRg4tNNWTPgPwWhKkNZkCTgMio/tBlCsDCJiupDZ9zA6Fq
ZkpvyWV1M1cGRIBi3Yc1UHXhp3oIQSsqcsnIlYkqCTq9ugvLYryKGGOTaj96WujuABprKhVZgowV
uHOyZ2f5aYnnz1Vaf6LAZ6Gler6nT7/FBdP5irS0fKJjDWjxkC75Rx0Uh5gm1japDA4oAG0BaWq7
fF2+WlEcnJl2TTWmGeEqDs0B+0RnYTcgYCF43QssMQND6voNjYdLrD76dJk3ZSWNXewqfxrAGiy1
tQcOT9w28TkCgJisM+Vp9Skw5i+lhzF49LIW/7vGuUwkqNP5CdknogutYzSWSKj6h9AGGSUsM98a
Y8631z0vKn+U0BI2YMFDr7HTswKKoQvxOCXLj5GUiIOWBbvm1azLl8JAnwSkL1++kmEW7rIyecli
Ltbj/DI60z1s2J7Qze25s1AeKS6jeObNaTw3jig/plEe5z4h94RmGowpi8iTUO61pN5HkfGusqny
8SMwhYxafVdNy14ZwwtVfXwxdB2O7PBNzsyGBNKgkLhnpOxu+OhGiW/G8VMujfYJUPlWdVQkkxy+
h1R7PI1oa2nal9wNxQZzsHnhSW1JJOEdZDJlx5+6+Nc3on3tpXqPc7S3WmNiHWn1m1V8nk2ctcXc
/tQqjCQ4M7kosSnDYJxMMEVxWgWbhUyOkmbgVLxHRcb5NfLxk9nCLA8dlFbqCcQnQb59dRNxRG87
cM7CAjpS1lNEGG92LCeCxc1Ez3xylI6BIR2/d0hODqfuYkyYGZPmZQJXhYkKyOScfqf7AoE+p7zi
f+8R3klm7h18wW7Iiy9VVRzHUDtzoykax5dtdWQsi6qieWXiAAqM0UNnN1+rDv84UMbOzDjSzbts
gJlgg1zf90GRmhdl3BJmc9ek8zPB0rZnxYkJklK3/KABPQBh28RjXcUcg2k9qa3aDRa8OrpID/XK
6Z2BDtkmKL+wFXLfNj3PpDUO8Sy6IyMXht7U47Ih8ZkYrR2eT+FVivz4fFGEmObaV3qvr0QBkQzW
0QZAJVQXMMHMgH0ikI/GEt7bmYg/Jf3BJdRztrgMkVhBU0rd4rl7npAVblotPdEW4T9JLKS5m4Xv
Pb2opNoPWGD7AUN7n8aAW6EdyI5fRe2IWBRpRjm8FE73hI2huFsqOyS5ae86Y7TodOPdbtJ2ywoy
jkZKt9zAtFQ247ZIX0hx3id2TTOzjk6RaZyjukt2oFGPqYufRxk/KnAO3gB9bQMQEhGf67KB8hll
nBAmUWDw5+0cyshrgrk7jLn51Rk/OW35KEZ17ZJev7eGpu/MMf2GqQx2M6DWHNHhaQAy68suHk8B
Oq7N8o7wqIDzOJ6dqjlrMlTXzHA92PsPGjPFn2IeiFGK1Qmo8TWziBBinrHJmvzKzdnw5az3e0y1
pT/EfJljHqZbTSiarKvbhsshp0DYGM/C7JEsaFr3pZPjKWPIeEGL0UJXqad0tc1aH13LczOBXXhE
6Ja+Q4hGm1buJq1A56Rac2tTmljpBMioOZOxbJ+n5P9wdF7LjWNJFPwiRMBeAK/0RpQoylF6QbRa
I3jv8fWT1Q87Ebs7o1GTwDVVpzLp6JBvik/Kb2+6xYBbWRrOajKadGdVdUl/Kz3EGtV8o2s4w+kG
vubC9g9javeXMm+LHQD+4bloXwglgK4peYM9P3aOjlBhcxfXKDTyJ4MB+XVcUe025s76Alvxng6m
scID90BuWn/U5r9B8jdKy/TTauo3J0qMzTjqnLyTEplXy5u9dGCjqvrbzji7BXR5nrIozKnzhOk1
S/z3em9EzMNzQ1MHY/Tecle9k1T5UuxlW6U3ZwvCCeDFDGuv3eVXBDd8eAMAvcJj4s8LaUXpRvGj
4XSdW3QiulfgEJsraCRMKtsA+KYl2tLDkjAMswXUse7WEq17Y1nYjHV7m7c3w3tSXgYS3UY605as
MYQML43Z1zwAcNRcu232FK6y3geF11KNt29kow3eUjKghJs/6uiSN29Zzwraey2QCgrMofufu/jZ
RoFHyuJ4TYIaxiFWG002uQQs4GQpxtfGg2OqHYYBTt5JzB6Wh7diRK+SGD9ZCo/C037tyrg5/hIh
NFG/c5TfkoamtMqntwK+sT/Hvx33yhW1xGxVNrTveeUCagldXhy1zLW4DkAKyHHWwZC/eTWXTkLI
B0uZT3aR7oxJ+1tG/cLYav6mNwlFlq/Iiujdc16f1PTgReo3xb2iwoPe/IAo+my0+K6hQA2OAbg5
IJsH5TC6GkwzZDZfP9ZUd8rTMJV7J9/GlDsc96Ek3s3konbjPC5pG1Onjq19pxXwKi1fbLr75bML
McbF6bHCwpau/aV46qAwlQWZFg5Ht8yKb1mY/Y1AtpaBCfylyXZklS9THj4q9+p6ldqlqK0BqIPg
v6VhRRBt/O6KBieGPTCbpb7dyN9l2vji5CartpruejJQbh2ujF+AtS38C1SjDYauU2v39zHgXpq2
f5U3sLOW9boZuWN2EOuimg/dyKx+FY1dRRuM+iArM33j8Bc/F/dn4QmwWgTrNGuhxoA6LG2+I8sf
X6KasYg2cp4kegSk9mmYi6eUwbWVFXWkSnr2D4Qw6FEJU8Ggqpl/ZGg2Zxy4+lvrkERGfEYbQ+9O
ZpeZ+M8ZnWk4RxKwAxoWIB+s7BHVLf8ta4VFiJ54Rfiu2JXcWNeOkX4ngLmLv6k1v9h5/E0e4Et1
Fc4PEvrEEjiuGrciVX/1stL29fNIioxUGBAQ3Ik8tSZZuKo9ZVP0NlhtsrdCBoj89t2PSRJTNeeG
H9FPC/7z7NHZotq451CSscrMh9AbLsqr8GR4eUTEqoZAx3VwXpyvwQn/+pwznD8lexmEryBk1YCP
wu/jNwP+4jpI1kbm7JOWAnMzz/fOq09ly6rg6KANtHF6BNuxo5iyiZLK4oBVfjB3fW9q9vYQGIPT
9BhWovzNwjLG6AF4W/XHnJujTnAJAxtPD5yscdWHHxgeyArAHhgN9TUX/JkoOe0Le7lCh9jM1jME
hDuv5hZeH+XCgPG1sSZlCLRtz3EJWZoT7/Iwf0oLNq4o8b5G9WgM99AKHiqfMyyWjnznJsVbqvnf
ul6tyxi79WSUB9/hUEFBkhXVCBmorLW/dhpTLGG9bph93uqVC4QrnFfh1inGP/rYERfpqdxN3qvh
ZB9aov70SUNOp9K/26i8pnpjrvwRo7J6aMmhUcPRqUvQv25yULFULG+pyojkuZWzijXt2iQkzphb
B0Kolk86Dad0dsZ1hyq7YZuFvU//28rOzUByuK30lyXzN41hVaseEbrSGIsbQx7qDC8BqbR1ZdNz
tS1qhDSYm5VBEWiyqRY3LhKFOveuQy77fnG0IgIMPsMBDKkQsw/tvyDDCtg41n8TgAn0a9oRfjyL
evVdGUkOJ996Hnvj3ld8ecMUs4cbD8TQ6Tzse5IJGVvgpgw5ezc1golUo8xYHGnGWfDSqmIfm2my
1wsO8YjBF49cTT29URp8LrslxgxbfCUY3VYzITgyjlwbJmBYqCmQK1ELjqlyEWpu16NeTFs14sAu
OWh4IBw1br+bphkzoSBXe41o4DruymlLZTXB6eX+lya6fba6em1aeNob2+MZSoEUdwANBzeQJOFD
DeB4N2beaxZ09DFUvytTwFbM8/anpq2vWWg9zQVSRn8Z7ZWGrraecpyYeYlsMiRQGI6Ue/lP7EDg
i7uJ4EwRpOcsDGnBREyQx6zNeRbeoFASBBN6cNk9zQNnTjNgLrfQeLWo4q4XzuVEWrP/6Hc/RMTu
V1MPmUioT3tz8rJNaNwDDpbMw5TxFgAwOPyKf2Qm+Vj48XlJ110894eiCls2ULjwr0MTDntE9UQP
2oBEwsRKt1DfIc9JU2RyuJRiE02zKaZFSwGx1fBu6+WXqbGAFJSc19pT103aR0SktQLXqnzvZW7m
d1pJjLeGpFq1p0y5bODOcK4lTa0QGtUOezCF+ZtTdbRkq4p6V3cHavoFx54Ea/swOGmPZo+LVkEV
YFNF+hpKWg+YNtx1bcdkMzcMxBLFrTdlZpL7zTryl8OEduOUKPij9UxtK6SP7tVcDDqihld+RqCi
rxgSHV3DlBhN3VytrnxKG76swCDn7LvlvVh2SxcDJRgqQr8pETtwZZupiDZFVQQrnsXErBl9yfnE
u+oEOg9And5G71ZV+IjXBzKPlOp177yU/KlplBT88i7ncaPod5wfXjI0jruuKDDSp1m5LQMPNFQV
9C/B0NNai7MHew4eymzMaXgsUldAKEJa/63PDs1gcLU2ldqVFjnNNKKrvzRDuksZ3249jCz9YkJL
bHn8Rq5iTLQcfWN87WiccrWPX6gb+URWyKCWOnqKwVi2nMG+sEwzIQxvSOcT39Ym21aeR1eW66hr
C6LZCHpgs6staWdsDgBFK9PZjMMNEjfqnKi7NNl4m9v53ZgmLkUJP67KiufJy9/rIVLbwiFjkVgl
bcNmqdcFHs1V3GQfg4ZKw7H8dluN87rsDbYNAn18gfOhidAKT+3T7CQhbhmQS6hvH8omdC40a7ie
lldA7W9Vx+aUexOLTkKoPYWgg+LlE9TqGlnOexZle47A2Zak1bUMk+igVzi9PCuADwso1iyfok6t
U9NjulUDouerQ7uQ9tOZhHW8QIM7PMxPtltQZy5WrDYvlFICRmQSEG5Vqjgnq1XMWWAPLG8PJBdi
Gp02lw+6V9nTWKW83Dw3iqFYHssrJ3SGkvJOtCjWUwsDN7Hnu9lkl6BpL7XnAFdwrDNWIv0cjt0B
BSvZ95QKb0GwUUs3eVSPm5gPCMnB1W8Z+3OzzD8SZUpP40BMWV6auvk71Z32mKThj2/91ypiofSp
JherTDDV7GKhiXqhP1s2H75nEWibIFCDH4QJXRHaSikwu8QZQnIqDq19KFhMBibNNc2Na98n1qo+
eV0SrQikZxs5vWoG36xdv5d8HxAcn0Mlv6ydlGfk240clFtzOM/z+BANaExQvHXrARayPn2Odv00
urik6py0sTU96eNwViMjZVrTbqhhDZTVGw40JCrn0bk3c/vHzUKHfbf8yiiUcJ3yC8a1xp2TTv0e
8XFH7GY6GwXTOIFu07TtT8xU7tI6+am05NYJzKmA6pSSLmsbohClgzuHQbM/5rpz9OjcwoOi3n0A
9A6GnKuI4aXmjjeV/18HCGJAMYQq5QpeyvG/UDlQuhLwlDk09ybwHhZBUoVL9dZqNXET36HeNXFc
0K+dYKzgzyKOtjYDfCtDQFfZOMZPs8CvLMFgEcHfhRQLGYthSxRUFgmcae0IPiuCowUMd98IWAuX
4nIAdmUx4LCOYG+VAuGC3s4Mk4C5RghddJrzSyrQrkHwXYv9ttAO4mrMxAR8r+wf6AviVy7orxwG
WFWb11igYBQ8nW3f/7VsRZfBZLkLqlQ/t5hyDTINmsDFGAEBMybAMX0msDsIhKwRHFkCl2wRQNmy
+OdAkGWZwMs8wZgtAjSbBG22CORsEtxZaJR/6F5iFhAUGvs4k1AGqF7BpNnw0siFTOsEghp7p4Nr
TKBqglcz4Kxl8NYmAa+xjh4bQbHh2vpT92R9NQNMWyzANkfQbY5A3EjDRwJ1m6G76YJ5Y/dK9wAv
+ViEuiwwuEyocIKHM+DEJQKMywQdl8OQU7DkJoHKhelwrgQzN7nxrwd3zoI/pwuILoNI5wuaLhBI
nQmtLhds3SIAO+ZDvW3xD2oX/FcJ5M6AdscWwbsoADw3KIl4MVwB01aDEp1zKxFg3gA5zwrjbssS
dIvIX65qwevNnvmd/wPuJWs0ci3W54rp4Mk6TLD5Qs7ricD63KQet81yzjN6Mbk+BWsdsl+prhmc
v0SAf2HQPpWCAGTmCTSGYAEDyBqjgAKjkAGiHnhNLRDBSHCChYAFswEYZzHzK4aO98Lt8BIaAD3S
f0BCQRNi+XpUsAoDI2bSIj/OAjFkeObJI/EicMOC4RYH2mGjFweD6lFSk/2AhhhBRSyhI9Zxzq2/
56sVcGJNpmLealwitDDYllpwVI157DJyJ9RTkH1Wxoc/o5+ps5+Ms+zJgtEYGsAaHaiNueAbEziO
BJ31nR4YLw7nKFNQjwZjeWTfcmoHJTHnESCkJmhIQjPPs8AiXcFGdvAjWziStgAlc0FLZgKZ5N+2
PHQj4EkFgdKfH3QBUrZ4hCMIlXNFLc+DWYnK6WQJxFIJztJwAFtOEC5bQV0WMC8BMHBdA4LpCQ4T
kAECCQiZiaAyE2tkjAN4ZikYTYoDJF7IWEzTQymcTQFuMmT85gmCsxAYZzeSoIPOyQFxOMTwOlMB
d9YQPHVBeY4C9Rxn9T47BOyAkgAtgvypIICClvh2IIJaggZNwgcXUihfUi/g0JBrx76EJepb44EW
6DXjH0JZr/aaJZc0+KMNHNKUo+kxFzSpn73GgdbsWp3DmDlt8ALUzw6oXSNMbxqtnHWtOzIM+IS1
bG2x0i5gUBMBoqaQURNBpBYCS80Fm8rFf1PCUe0EqKoLWtU5KzirlKa4I9juDqI4GTmBsXpGineJ
O34koNZAkK0Z7NaYIPdBh+ZaCtY1EsCrI6jXAebrJPBXmLUhxQKAsOR8p21lkZFpBRfrR4BjwwEx
FSRZ0uVE7WDLInf77AU2q0GdLQQ/i7jgqxIgbSNoWlsYtQKrBcaG1QV8LSlSujHUeCtB2zIYtR1g
3ZYR0NtS8Le6gHAniLgNZFzuRrSfYeUaAs11OI/uouGaCE5XE7Cuy6BvLKhdZrVWXQN8twfj50Lj
TQTLy2dGpc8cTmV+SAYO8o5HfnZsQ/Wi8uzZZmJJRRBFHYbmgBeiLSK6CQS4tjEjzDhElJPT2/do
vunahzsaEwf8+pw44U84fPP5N2eG7s4mN7lN2zAPn+Pg3TtW0LyjUHzUqlY/E0vHST1RMlDENirH
bTeFNXvrqB2gSBbFkWHcZw/jL5dADhFeCGa+qbU1tpIPHh1q6A1T50ncWbu8JOQags/eMnrNZkSJ
UTtklRNuRgbI1w2NI47rXFq7dPqPuOa8niL9rZt2bZ+fZgE30wFi+lZgzjNUZ8N9m1kaU3d8hquN
MGSCY24ynLtZBAndChzaFkw0H/wuLOqZBAzOCt0dTs2gv44mguu4STki+PlLIODpiN+No4K1UwKl
rgVPPcOp1uFVGwKu7iBY28RkHpjifOc6Ga/paMVrh8Eb/mz2KiW6wHEY3jJIbCQi7qYXTLYJL5uv
Z4DUy4bqC0y7nWVL66iVDrXckfSfRtDbAwxuopzeSsVExWb43JxTf3IBdjuQuxMhePNt0uCnHChw
b4b9GB4V4PcE+TvrWiY6egRLEgEmrgqYgBcX7fSxd4hQmQkvOANFdE5jY19MHA5VDWrW7kkWQcMI
qV9tctjEJGymt2BmdWD8BldL0g6Heh5aLtsMZqTvWBo7fCv+BJrO/lACPI8TQZ8LBP3XHCGiZ8JG
V0JJ7w8myPRsIY9RLepqAVOPqRatmwG++gRoPe6pIYDCgL3us5At6PwgSwBnh36pM312Vv78iQbz
WP5juLOaTUJ1r1kCdINhDYIS4Ln55fDoOAP5TEQihwyyGFFoZfBHhxfv0sxdhCBvCUu+MIUqL3x5
ULXWhtn9SwJ6PgJBP4GiX5ay2jBkwDoEpn4WXj3t3k9LCPaGsOxrodozArlmxGh4doV4Xwj7PhUK
fgacirxf+TEhWcaZAS3B8EQTcZ00zzyoOT4H7vIYxaSQDPQYu4zjCPOgMN0KjQuNWUpfDsM9YrCB
fKurPYQOC1bR+0jMd53j9i8ubgaSnR9WMGG/IdM/OWGxHW3J6HI4z4yc6GvS7ZneogqBMIBpyJrq
ojgExCZg21Q1PAQDhZgGjBHnQIt8IEZCYPoe6hk3o8ZLJ0k8BYkYC3JxF2ggg8Bg/ZZIDdCt8mmM
eA6KGuNB6NYOaa9d5OJCaMn9cAGoyEwjSogRJnQd5gStsijXBe45nIQYnTAHimZhFt8Ck54U3f85
GJAxEN5heBc7A0lyRBZibODqq28ysTiAaWPFROwA8cd7cAjFDs+ZeB8iBpaVwgThKpwQZXQwxRGR
91Eo1+9jCNaQk1J74LY30RLT7oNtP4YJjcpFrBOz+CcWRBSmGCkwu3N1msjTjegqCrQVEYiVlSYm
C7xIhZgtPBQXFHOzdYf0ohb7hTdgg8OGMZl4MRYEGewyLv8u4l9eT3FTR6NREtciGlmdaTSkK/4M
JNfFuhGEp1wsHAM6Dk+8HAb1rEVMHTTUxHO1cIoVj0fRY/TwmmGvus9kNHa5GD+0/OiKAaQSF4iH
FCRBDpL+s4SILwRgJXl5K70SGxophPY0AozoWI/GYfo3aJbnzT4w5vdEj8kIiZWkFD+JK6YS2uen
Wtwl3ojFZERnwjBgK3aT4Z/npD8P4j1pxIAyo0IZ/F0nZhT4tfq649wZiTWlQZ8yoFFR4lMxxKwS
iWKFauYozhWT2EfasFVTO7wn/UsudpZqrunCQqbie6EmV1fHqMrp79Luz/Sr41LvstKOkRMN74sl
BphMXDBQArw9EuKEbxZTzCDOGNpen2OFRYZy6YqpTiIjCGY0Mc3UUcO14iuw3RfmEg82Qpp4eCrR
02DZ3lVVz3RNc+pb80QlHTEmwXp6cmK3mYeRZ4KjYl5dVQx4HsoIGkTFmJu3ccsRwghlghhlTgUm
H9xWs4mQ6YAwlrLCcjfR7JTodjxV3eg7M50Rj28mQp5IzDwhJ+k+VJd6xheU9n/zcfkmqEU9xrRf
+xq7j4XmZ0L309vmg1RZ2959tKsf5sFj7kbjyWfMglhx/UF1k3zwQP8ee1dgZo+BuIUMJEP0Xnjf
OWkgHxrEQjRkz/LFtKw91P7/cKp5Jjdy7Cemb2hbxmIzstEa9ZF/pRhP/tZhZjxh08rchwZOoSVG
pAA1Em/Eu2HcGlIM6p1kRk2jGx+phVBJR/aGXkmhWQLN/lDE4w0BGLkPHJdle+Owt42injkXv7qx
bf3GY6ets45sLT5KhE6R/l84v1KJMJnUWMp1K/6n+uz4ziM4i5XBFE20p6uVrgt6oFwEolfqMz0B
43StLyAZxSw1oJjCkdhuarFORThXuVv131yEhocOkzcNgmtRmcd2Sr4dcVdh0GJYOXgpCUgaGYVl
d4JxNQacQNKXWfxXQEh6qu6cechOP8BBrLf9pHzpQ355CLRqRFpNTQfFiriBeupo+ZhZxLnVBW0M
ewbeIUpdnFyNyLkYy2G54cqJ8OQwxA4LPiIvU/GYJSq/WsQTF5F9hZ1/j7B/xVjAImxgMVawVvRg
NUWhjSHKsHnM2G5SZ1eLTszEK6Yz7cd5lm8T4xg/+Kuc7TvZC07W3aPldlddFGWtnT3OOMt03GXo
5qGhPg2WYFTwgTFHv7fD8Zfa2isvH4030AADNrR+CO5aroGR56tAluYyw18Hv61I1FqkFjVWtUjF
NxC7X15DKjHAg7GKsGZCv+Ho5aW/DHiQHb9FEhcOe5TPREeYP/qsveypCS04KIT/RfKW6OjeNBG/
GZynHYONpsMJxza2LqhN0hDhfyXP0GGP06uGnLYI5Zj4fDA9Zo9be0QYYjdbv+DUzydiu/cJJ12L
mw7SBJI6ZTJvPJiXHn8dH7RFaIZ3Ukdtp+G4QzqM88vT2QnMH8WZI+fnhUyqBATKiZ9xDkdlRnuV
+xhnrK1JJW+ti1YPaFlLpRPVXtvPb20WvRolJfDCRMcX41f04D8UC1Z3n6qHmfhXw8qGbTf3TLvn
Hwluv0Ukf/miXTmOb8gGOqwwwCl6UQJOwWfULm+AEaTvCnVoqH7RwB9Z686xSAVlKLAKgmvqEKJO
HE4jWch2iIiww0hYX0rshE2HpjCuXLp/vEsrs+5GAhrFE/YdY9v27YOH59B0AOyqxfsJMCDqura2
MuQAiwuzp5Xa3eIQEih//cZ/Cu30aNT9Uy9aRR2/4iyixUGUi5bIF9mLoKXWII/xMvr4GUsRNYIA
AQLGbrcYHE295spXQusDuWNL8ZDa/UzdWQ2XqG0xX9QckuvmKxE5JKD6ctXhi2TTVRRQXsJ+pHoo
Ssn+sVAxsjTiCVXic/dHPdm1y4TOuaeaEtyxM7IRj3DWx/kxidElBUxnw6mMwZJN2oHTIDiGSUSX
Y3huRH3pigTTEB1mlOARQY9JLQFRJsbMqicf2F7yGpGm4RHhyLyDJ7X1qf6hukr8nDA/uez4G0cO
LW28nDl+zozfd23kFN2ZqLg7VowBl3BUZkakkf4sywxpQevXsWg/XfyfYcYluGPvUBZVFUZB16R7
zwpnKDBvhzEv/W/oi05UxKIBhtFcVKORSEcX/2uOkJBycm5Xr4OJmrQpjjWm0oKKjYeUp1jiCA9J
dSGtU+4s0ZuaeE4NboFCb8hFgNoWzpMrStSQ2MjKxpJqiS4VMDVhOX4W2bWmJqbZzt4FazNocLqu
m4oSYo99lWOzIpWBFtAQNWs9XxwKxeucfPQxIMdGYScAe4LuNH9mBG1ixgjRa4zxFUvpT0ofJ/H4
RfSB16nE9Ribf2qRxSqssWh6bwMW2Ux0sg5e2Ry/LKhneYP8P6BgWT+IUQ+t85tl/QqZ14de6m8q
BJyCshmkGUOo5Ak4oWG09THb2qK4teT9t0V76+G/HcPwyh73ZnGVYbMVTKq4ckWaG1tuv/O7ZMPK
LqGjkE4FI00dp4rGudprZnJEwWvi4vVnHM0uct44IQUKMIuHGHPv4ET0hXEG87nStIzGbYTld8T2
m4qbMUD/a+ABDkQI3GMG7kURTBZOLLhMmwBxqEUjHMb6cdH1bzqI3/ECemsW5bCDexi2m3FsREfs
0FDAr1Qbl9YAtxl238Y/ebHHIJuDz9gQsbFLjZt2+TojUzeJ+phs71vyz4ZMBF878mrMDX+P3tSf
FfNkZLZK61Tq7OZckZjNISDj6LeswFpEQvnnH1ngH2OgEi+zjqA5QdRsq8nfe334X5WP4nDuf/VY
PVpid7bF8+wifP7HSFDigObNOSMn4WseN5GnQ/xpJrhIul1uKl/fK0vLDjmFIyrLSM5j7xqaIFf+
/aV04cP07UwoRr121IdKKigAfiC3znOdH5kiuTY0mFGQNDCBa4XaMTy6WvLB/DDRwxR9biMasIHQ
fTCYd+W1xoGWUNh54WXxZusCalzfOW6QkqkwxLzt1rSkNLWGXlCNGUi8Cgpe4nt/6ay8GSGHMK9i
olLzLkVe+Ze5WfyL3uTPbQygCAwKjS2yRJE3aSet05lt43gP2DRitqumcZwZBx5ozCdZ+9t4y9UM
ziEFK7ep3mpq1usctXHRvA1e+uy2bXaw7fmrNLpcwAuU0K02BC7xbXbWLNJmWJOZ6fFodujKH9PQ
vTsxIPSkZ26E6qjFmGLbXeLCwmDXnckqrSZGQcFm/l0idedTeKh19U2YEBB2bHE5/AY6z7nORFyx
QG73R+139sDIJMQHx4mIYTgu/hYt2cDULz3NCpWpcinn8pdIc3593fjRGNVhAy8DHrbqkzFerhCe
+q58ai1jRfCoDN68PjhYvnYMFQ0Or2T8Ml/SHmZFd0zn6iPkzFPg+dwOGYGnds+w3Tki77CJysTZ
lcFWudp70Cvr8jxYyXNLUj3sDX4FLwIqRceAmPVPnUkUgqD2blDtaxMsz0YCfYdmGPusxqkkG17r
cPhZtJJdJAjjtW9SgXNAF2bJS+8SFVKUmXuGxSiOMgzt/Mb+eHG8skEi5D4DSD+FtftoeHsbuZ0/
wQ0VFa9mbrswYxKvIfkaRAO5Bu+xGQb8ekO2hWEEE6fi7m4x+R8ibTBfU45nq8QIpKRwJ01PxPG4
KABKXTSfa4cO4XtdLG+RkiJrS/u0Mvxb5bY3EIan3oofCWoCdPNaHpDgOezMuy7X1GoZEAkGaKkD
OrBZMJ9BvSAr0y6T3yE/pabGhdSkDBU8m6p/i7we8jocIYXmU/Jhp1H7DsZ2T1iyhPWCLbX11bnL
mi+m3GGnkR8iQR3GLH4Jh8zOH3l9uEBotQFsKHhxVHsPoFK4HCByAVIzl9NU2iaHShmk3MgTZhTW
FWGKuFrWWeZCMaJvY7tc7HsCeuAwYW7MBOsswsiuwZvuZsa9hknEEatvknss8exy2YY9g0CjvlE6
Pf6atmBeHfNkfIq9kqSL+Yxs+I26lDpNefyIEHttdaCBFpQHW4bJ3LQkrcwGobXxXw/XL2AgHmib
g3xma8VaH5AJ5IX/awOc6Sr/h+B/ctEHAMUwsgeNVkpVsMar+SfKTJbEqD3ETXOyTkg7uEG0LCZZ
Baw9BoWk9yMYkmVcU1z80jHAMJZlmcE9xlEckqghMnCGi+xR37cObaUGpG/NqY286qDNpUxhaZ9x
+9r35rXzPcmj92t57qkcUXfVZxYZ7m8cO3In/+7Yq7ZuYR2Z21BbjTohGNfmaqemQWs3PQ9zdrFc
P9qTAX7sSqtes7AUPV/PwhnObGGM4zWoIW4F+8HOznpQZvSjoPBHReQgtimDlQ+oZ+8gI6IOSq6w
pCUeE7Y/FYqrM9HbQ89wM+MmGDV8MADJbxp8zTp2jELZzDg4+q8T/ZoMhiXdYK/1hOwdfJIvPSI3
E1QN059d97R4xSZOsvZa/iQ0oB6G5rEO+3ofOPPd15Oag5/9rZsUx0tVMr5h35yhujGf+1HkiX1m
HBSdMFPgq4qu1ZoCOg4VxhyJYLg8uHnObTy3/Q1oEUa5Atx5QwYIqOb6O5SUAdhkxu2cmMXGix3U
P3P3y5GPYBo8mV1QAd0LUvcaW84hy2r32PYUQsYSd2nIYxYaXQIK90PPiQxYLTiFsJ92eA6YnQ4g
v/o+83NSltE7fvU+OJlez620ZebcBf23tvPl2JeFu/N6DbheE5XrrujgkRjlNswDFJhN9GoBhaH8
jW/CJ0G27+GBUbnUubEG7rbrGbHnrfyClrVHAEmhlGsrdC8LH3FSXAoj/WgS/lVDPP56gxGsQGmu
uIWXK7ujKuylyypdOjg3NdnHyQ/fl1z3GGCoryNTxKulI4EWFeWG4Y1uNfRNvc+F1UbZH1wCx+HW
h4WVJkfdG9zbSA7Qp8dvCwe80GC4kLyNphBiAhJdOLflk5pMepEwFIGM9iTN6kMWPjP+kDM73v0M
I1PzwDe/Qnv8HmPTpebREWExqfxRdLG07ps0/VNXhQ8qs/6kvTNtJyJAa52UH9A2dUpybzebyT0c
mp9cWXfPLTeo4W1yjw1hc+cKmwaHIHjPwmD21iyYnFo+hrTKdxXRi77x7kVMKT+JuFeP6btjg+q1
q+atcNC2+4zCtFT4TlZTvORNiwq+BhLXR598vs5K91Bi/vsbE0WSNMz2kydjQg0wnooUf8C1GcUJ
paxDbrgtU5/LSfdgK3lP5tDTm+WQ9tB7prfxdOORKDKgeVoKY+NXJzhp59wN8n2o5q8khbdm6t6J
iCY6Fg9lHjm8FUzyc2K20955IyTdEx/6dFMqxtVU78YHX0tbvL0ggaeqMdajyR3OiHyou5m2jVr7
r+8Pe0tlI/JRHotacBFL5H9MRbDtUgZGu0Bd3LHr9g3owDl13uy+Cw9OZKRrJt82ZGsRJSqNc7TG
HTd2QKUntc8dkuRhnAf0OBzty6icamNRm1/3Vn0OpuSWxk38UIbRfwRH/pSlde99RY1vxSRGeOmC
7HVKi25H2VuxO9cPQJhYs3lAVoo1lY2oCXt3PxRQkQCf5trwPRYkHN1qBvYgAyAYC7cV892GETHW
Exu0rRidJRAUbRGLLlt9cLhV21DhiE1W27obrozH3hoDaXibMSAGfwztaE+sYazBXjJuAvuKZJsq
lvChZAhcQZyrGn5oRohsg75qxYVrfiBVuR61eDk0fIJwuucDsB2weIRPZN4Tkhw4zL6ihPWpyiF/
sHN6+LXGH912zD+2Od+NmKK21xmbAo/OSiE0XVP7ozXlSxKMhYCIElWwhNnYrHNXvQuwDf4MAwMO
JtQwbVkou41ggs/WjOLB7dMtobv/kjY8mY2bHlXxiVZ2fnSM8rFHKGI2o7P3c+6bHAKMo/EblsaF
RDvPrz4az3XoNtTbKv7jRjunZWO3ACMcRiMifD5J/7NJk2tXuBQASWBA/PZ6gGNT2d2Wsrz0akQN
rJd7av7dsaCn3138MNk3g/ZutdZ7vNTdWgu9rRYNWwBeAD3UGG6mJW733AswsUfNlam0YKMN3rnI
tWkbkQTMbqS21RprKYO3pH0N7vAUZhpGqWJSiCqBu9eyN87rrJjeStvqduwbH/PZcfMftwWpSKcc
iq6ugGQHdsx8XrzBcRmRoONeGaqYeA98ntFBRxcE9k2pS1NWD1XB8CNLN/eDnocFaxImgLJhbJCf
llsek2302QltBat0sHnIFCMEsF+golg1nGmKkhWLI+EICty8sWTxn5rAnY+Fn90Stwc5M3/pvbEa
BphLcUzLrekDUN/jNZ+Hb8sBMpv0Xw5Veprm/XXwwJdxcLSpr04ug5fGBDGnN4RRvawqDeh9XkTf
rl0fCEe6sK/hwNSDd7fAk1RL8WLY9cTMhfdSFxCylhFyZp3yZyqir8ovw12e2bcxyk5IfX6K0Xtp
/DIgsnXSUORuengaqIf/86CWIc3tzuM4Thtfo6RRUmDzC9ZpplT5WpLvIXQkNajLDQqwe8j5V5MR
87EFDskOknhFchrGvtrUeXDWEBQeFV39VWTb14TpTjYm9zV1CQg15N1g3q2mgtq/Lvy8ogRGnjBI
QmGGwFcxAQDy/yiOpQwFpDlMjwyXMhuN22j/1Yaj9qareKrcYWdbxI+zWHs0q4BqIimndUibbhsZ
5XEJkUsnAYfKrPtRE4U0qK0bLyd2zaiLs8/n/LW1on1Y12+0NYftQHWx6Ixlw3BSAtWVASGWu//Z
O4/lyJUty/5Lz/EMwqEGPQktGdRkcgIjk0loDbgD/vW1kLfKuu0Nqn6gJjTmzUsmGQE4jth77XIn
Gu+XAUCMLfiPpZof3xZ6p57GwPX3c6TLVTkEB0uiBZZW4q39OrsNes+zm+1VdkuVIi45nK7KEdu8
nRl6JSrZzlQR+YDUpfDtC3J4Il0RPKq2+/TK4LNJIvTRUfZic2+UXMvMZxczfFmgYPLuTEfB3Gts
VBUcPlHIQ5GmMU9tDOoIervoj4Bn6mcOjd7IO9gbN4XsIHSyfR5G8x3TQLybaI63VZhjfme2C5GO
DRI7/XAO/N1isdclVDHDbR49H57XsrbaNLV48iWGSUOLLyDB8W6Gaj52aJYsbX5AZyCPAeGHi0CS
vvejYtsv57pdudbSQk7ilIInCZhEXWtUksqJJ1aFxiZKmPigfwlHUierGTBZ0hZXhHHpahiLeZ3P
Jt38olzOgnFt2BNYUnY8QWS/W83wEkDYXMVBGEEefcPwBMkVCGjskVzp9TwAdEMKfJcTRimy4FZa
MuR97ps9CWGNSyok3B1ugL4q9pWDWlv/hcCUH5hCVsMQYGy0cJo5M5hFFfgbl9ILCTXbaxdxvAgr
MK4O3GAj1r+jPHA2fRW1+zydt6JXXwJlG1tfRg5JXx8yGE507uVM4BeBgFPkPKeGSRVDRC5Y6rs8
TSD2tsAKXfiaZJK2nCNIx78qorjGQQIqQ1yOGgPRTXKR8GhRrccU7OOwXycJ99Csp09RB+/KioKt
Mh5odxOGzCpYAlUJe7HFti9Y8xUzzm4/zs6Kzc02k2RhWMswvs+rO+aB77OSJk3scG0gLnP3kroz
DIsjtzvNKCIxYoFtwVP7BDtPRz4bIMvoEbH5TBwQxa2jIP4D0P4yBfC/BCUJfI4P1rMPTVXcQ5fE
3OE5E2fLXY92FzEAfZafHZNwhjWqzLN2ldqBrelA4Ebz1nFnA5tqcowybrgwDXMapWLrju18a9Ze
Dfc19o01+UTuurE1YTimeXVbE7xN1rHkB5O/g6b3R7ezd4olm5TIXFITW//ANn2Lf8/cE+LFIhJr
N66Ud6chMChA47O2zCgExRZSkMQTcJK5QPvjUBpg7RzwZGDbq+DLALcfRht1cfYmzQw6jT/xujGh
jdJ3T+X1WvOcYWr2OGCyLieG12T7ScRBC8OLTR99ehAcLXf4JeFfsuvtT2Xofw69/0ovHjKXrn5a
TBJ4rsW6FKJDayGu0Tj8eFWbLQAo+NcmoSlWweRViL0FjbYHqiHnXF3bBtPKnMt7CXpp2xuGdSgl
JhJrHG+VR7yHWPpjniag6TINbTq0NsNADJ1htduOVwCd7F0GH26lFXdObmt3VffBUbrMfwck/BuG
gfh+Zt5LbSJYHBTpT3mJ4gKhQCUzGE6txengDUw34pOYxSVjV9dFCuU6QzfietuS0RIfXDUdI8tN
jsQU/YGrh0IZcVVhIAlWiU7ONLc8T0pCoOEIvtZ5xh7b46mi4547WHuXPgOBgkH+KRLVj8coGTFl
+dw4v4Si+ppa09kRwonCvu3lqbWoDMmCXxMuUq5Lq/gGmrrrrMVTMQCmtzQKKu375Va0wt+jMeN3
1SyGzIg7Ow+DDCMbFDU2L0uG+bQzY/U6CpC/lg0CsS5glLhljxJgcO896c07mYW/DVzhWxCjE3VE
5qKGLb6aDkeb4dcMmsjxTQaQMLNCJieIO9n3qDgiD9Jc3GbGBt+5fEqS5vQDGYVnOP+XXyM1QqL1
BQRzG7TPtj+GK1PQQNLbfwDm+0H2zgCOJF4G+MN0B62G3yFouPDSolgLy/0Vj8W3TjDfV5X10dbZ
BhYUjEiTp24qV/mAVqfJ9NVS1s0UjxUiz0095KBKa3s3x6m7JQo6Eta+NanCIpF8Bk77lRuwkFSH
Kl17p1E5tynGl4LAy92iGY9XNgm868bxPqrCP3CRn+uprU6umA+WAVmW8TWwN6U9GlCn344BgpfB
fQ1hYWy9ujW2CiFEprN8j6iAvIUouoWpcZqSyIPZPr4HGTuY3EDC3KD+eBvcCYmha+Db19xtvX8J
BxTRlkaY6KXltxf3j0yD0aMQH7hSTD9is0FidcljQAi5b58bI39G9fou0xgBWRfj468ZENZ0K2uD
U3JMzWbTG9dMYRnm1abxhmDhOS1pLA4LGtd37iabf1OlzbspebRPRbNbXqiBw4bm+8Wd5JnYxXbN
F4HANi1/rV2rXTdwTylp1XM32tA+eoptHNPrYMLDYfVpt4mjFQUeZk0gLOs6sNUai4e35j4f99MQ
/q7D9puIKrbITkkidCo3lRs9VpEX0uJHz5VflRelz3oIPcDT42NrFa8oC5iXWu6xsqfhlKEo8XPL
OPs2AE4BMokn1wjviB45OMMdWLM+OnntnDNZERWuMu8ahUcLDl5KMtqmj+tzG1AvRhUyeiOvPsw4
/O4zFK/lIEekQGip5lg/6QnuUh2VAUSDHST56qTxPa1U/hE3CC0LnoJ5l72Eojz7LUKcGT7kSges
Y9FUUHgRqdlZJiQOmpKN7sqrSeszoQazuuZc5ai6kgB5fIi6pSPgsgt6CXNT7ZXR7OsMz7DjpYCs
uvLW+u23DZZ2M2Ft4iTL97Pvmgc/rft1m0T9GjZndUpnDWExcSjPNVxxJlpklrN9H9AuBiTM7WJ1
lUGh2H02EDAn+HV1/WQX8hCN1bLyYjKh4h/Pw9Lb27yh5ei9kmdI3z51KDki8EkMDXOolSMu5YTM
CQV/PeIKF8Z8D7yZcBZG9pP3SuGKrcx99UO4mhglIt6bmSkhjxhMMv4asqi4G1v8997sHOK0WzPs
tnclmRL7mFT0VYWpcDVGzF1D0IlrWx2DxnvNkuLBPY0RV04Fxr7wT5wgmHubU8ws6SkeOvyWOWaM
cWpvvgWkLCovvGYwEVEJmGnGHFACD/MR2xvQVq1lU0fW10cl9cGMRMFLhODIzl8cVNKozPZKkoUR
ppqNeeFwTJXmbRw8H5V0+MKdmz4JWIcoIAgeqDAjxXPSIIi2nku2c2DJkq/eQslTvsQ5RhMT2JWK
cYHKwr/K0P0KEyYg+cb3p/tSFF+oo1aF1f7EZYKyw5uerCY8qR7+DZpJynAoDzUe+PWUc9iWDpbq
KMWSlKaoo1GDqQH4QuA6hxILI0p1dbBTn0EnanTE9ezFMiwAtu2thTe/DlH641biFQ7NxcnqgN23
blYpgDXtUBmKWJ6NId/MCTbiefhknKFufaOtQ0VBb/IL3CcUnVAARrTRcQApxtkMfmgenODBszOm
Ubn5M03+odOGJpOr41zI1Hvbh83BHLoH5gUBAsj06s1mcUidcNMGA12ZOV+GqD7WkUlCYsfevA8W
tNhk7fEr0gLw3FhZZRHe8bgE0ldG07ouxc3POAlrBv7rqT43ZvIR93KXe1N3NBK9yRIiFbvScTbC
0regQ9HZg0fFhI0xGClGi4oFZAYPgrGEYz5PnJyccwMmKziEi8GbPLuN3Sf2uXa/KoH+BfLDzkeV
cOpbsU0itzsB6AeXYu/nKb8tI9QSQuQ+nztxRralZtVkzCTI0mUN4/PEXgmFuiFu4vgJizGyIdPK
fyVMiRrTuoZZxvAQYaUQNmNd1dw3YfBaWJKCPjlOWj0xxOtXaBBOufEKHfylLUpMAD+pPSHhoWCv
ivZYLtbt2rtFtX+aEMMbvX3PW/055wPzeGAqrYRe04YFIv82BPUhxn0VZl9zDNW5Qs5AzUGvF/YY
FC0V7AwypBj6+tkZ3Q9/ObKEtBIJPXDZgHMLpHyDUNvGxuuJkZATdM9xArloTeW2FQzd0VRmx9YO
8FEOhEIOZMUloGy/vfyjHZqnCU//I2ggh3E8pIjS8LhgmT0T2NvvlAKH65rmO2Ge9wURXawMHEod
gzBGHZWAOD0a0TqxjS2urnRrYTbRJSJtFvjrMmS05NtThFIOOUo3PUP4NlbahSQ+3cOyhkIHTwWL
EEICuJ7xfh7Ewkk8xdT73MeAuAH0tmyoLEBAqieIaqbT7BVjExzSamWXPQc/UGeAvC+6pKoITeDR
XcKZVwWSlYK5rK1Mmey2T8qZkA1zYwwOTO2w7421OXPF+w0VpSn6jyZO3x1GLlVu7QbzsJwOFSjv
UfDOFKV4C0MqQpg139g+QUdkuHAyl4zM3PQA4GMUvYLrJ82PAStFN+/UoY6gNIbWHJ3dctyVlCYm
VQ+1f/JYOjMyeS5/S6knylig0iXmyHHdWeSnA7ipWAIDxkrm332U7gmjUmttL7Z4nT/HI9TpQnXv
geUThKjvbPg3U5G/pPTCiQQ/gstV87IipgVkgsd6PyTi2Z/4ZyRO+kkMuzHCUNOUex7ExmYuPdwo
Y3VIFOt/1yGkIkm/fVm/ZML76SbjT7aM1ScK4HMN65FiOusvtQZEXUooklMdoM41EdXm8zUkX2nN
iYbmB2hDWxk3ZALEirmvGCiOXYyEbTR5GwLn2wdG2vUejnym1bHPEMUa4Vcl7mv8q/LnXdo27zqs
91zby47DMTaB7Jv7zBq8rV2ECLTCdEc4Yf/gNHpPzgqhji7HbmdEl9job9oiFhaIIm0qzf4K+S0j
TL117XaLWImJsYrrg0nn59Kzr1zvLMSn7Te/poZ82txgeJPLPfEsb2WGtMkx8y3r71cpS0TN1IlT
iKjbP7NK+chia1slzmvGuzClggaPceSa1o87vH3NWBwyhMDBX1LfqZi2XI0uHggreca2u7VGKSil
Zbv3HbRy04zoyGysTd4+9KN5Gskq2smA+YNjJAOZ9MNXElmceMiGFDPBo+eyGBgLbiDDR4ZhJldd
YT+V/kiwSEzzaPVjsLccBoupp7JTXnTceAzqB47XgtjtmJhOhu6+sNbgpNL7oEuRCFCBSKYhawxc
IcIIt9gEbRDc171jM8jCr+HTtftNS8/odjVwKnNdC//Twdr2B/nijre4RffKtT8TzhUMZNTYKTQ3
x2n3QmYY8Zcth8/+Zw8wX5zsUj1OloHNqu7nVT1irY3AphZZx3wDjxAdogfrKEU/7mPn/7LnFOBm
y3gamikVK6dMiBehZ62YseMN89tSVyNq/QPrkzODx6iVYTFrS4NKtOow2SHLR6o4vKSx+HCNFLpB
cSpVfkjmFF/c4LNscTDj8pAFZffLZB3Ofp5lhSiOs4oQD1iYTkb6F8oEtPzEqeOhSaOnxqYqL404
PDa8L3BumTmZGLpIcDjlHuqKSGh0QMsnhJBtlo0AoILpZeqCDCsj/Sru3wdzWQjxJh58zTyqKZLx
1JBMbxN0sXYayiQvjdtTT9Hne+m+mymPAYr7r5WR1mcwY9X6RFQHBpXcEFszc25DleoV+1nczeKr
9Y3fXtTy/Wr3Fa4XMvUMVRlmqdLygjtrZjs1xrc+mXNUv+0zIBLONI9fMyQfi3F9lO3reX4A/0sL
7Dkpl/iAL7JOOtSP585GltzVAOFIiWR05vo/jaD9Cxr89bp686R97NKEEUcwyH0qs/s4YqWmStyQ
wnXuaGRh8aAFQ1KKUBnF+XsTLJlFITHZsoETPXdIb3jGI4fKjiXAbYSMP7ZPqTo7AS+/DK6mho1q
YZOHr2Cvuma6H8VvM6Gx85XYs3FldxQNJzIuLo40GQS0NVATduWMMV2Z3YyGgaDQFxFNT/nAVgVm
+2UQoiDN4L7RmMbbkFPVdM1XIzAByvZo1Cb1EsZyOxnJ3TR5F+241Y5VEFq07CmYySk28LBsvRZ5
Q1oLpu0jDzNm6sRVjessRahmdAzmqjyvVi+mhZIEbwkRzoHzGUMx4OXJcJaFUmwmhRIO+gCPorIL
OZshqjQgEyq8ZdtIW8ZqthHCzAjyiVHKNwxjUHawZNOR2pvmpFZWvOSLTTOwWZcEGAnj2cWtste2
fycVbYFfW+kRO6s6dY54CAxkX2MEsRsJ7ZPbCXfDSHXaNGmHUk/JZtcPy2rfb9gaezDPo5ydvSHS
2+D17rlFJpnaiHREBAXOKcr+QTv1NtNxhpVqmKk6IWAyYmHG5ldffa8FvKUmuGQcFw9JrcBRTMZ9
303vMsCEZxng2kZOShQE9jkKSusyk8+i2wixRqIZa4N2YeJmAG/0lGTaI4kgc1Py2/25Q3qLXPcX
6QTIGrq6R9gUe4eEYAd2TBpfRN8eLdBF5cYfkx8VyxxrDyLOSgCrmhvr0qSZ8zLLAoAaBnmGWs5R
D7O8zGnlrqMUHkih+zunnohHbwgNVPP4apnTyvZa8eY43smLvfJqZOGnkeH4oJaDTdkFYHi9CBGc
yoZ1VUv8vVb5k5rqYNQYY8d5ZPeHqWalBXk+aT+l2Z7oUFZJPhHliWm/kG70qtrCmtaVBxUfRoH7
lEEcODJmZlI5HEKHeM7YYLTtRUNyzeKOmjNOtq5vNL+glDPpd+IruwdxEFLed4rwO4HW3IAUgjgW
mbPRRZeqXaJZ+r79qim7KW6tITJvAirEw+R50DlUr+SKcpxlg8jlrsWdAX3E4C2xamol32AEzZGR
rPDm0BoykiPHKqnuK2VzoJdVRfaZc7bn3DtkQxSsrVzcN0EdPJoi6u/STGztijCKMEuZsTtVf2oS
pMIKK83JKerPAbnVQ4UWAodne0MA+9sqKJKpD+nDA7u9pTx/1kio5AbwGjYpR2+ZocZHjHjhZkBA
cARy/jUafnyfABTcmG1l7noUiRdgQNs0TiwGRHxYlL0zuXM+Jqg1fXx4l//9tYqQBX2PB3cLb9C+
etIJtmGpCFibsApOzAOe8l4SSUxQ7LECNSbmJ89WvxFlozNt09eoG427Jq3BSGpANG4U3KkQI5xn
l/WdbfIUnevHwINjNEhKjTQ9YLrAWVQPh0p04g6qPFiMtHkzyZrZF9Eo7gy7QgM7NG9W5z4NNWWT
Y/SPmnS9O8tmvhmkVrEv0D692b3zAPn6YrRZd5gKo7zXXQqfhDTgZHJYkPJONQrDgc4Cf+8FWHLc
6A+Thz/DnBsvkzBhoaCU3U4envsiavUj2r1H6rX5RfxNMWGgEZ+cIHTPpTY5HUxkEgMr4pMLG5ep
EAMc0QcduR6aBa6bpl9x192SKt44aDDeshiXSj5n+tVNuX2ipM+eyPxKt0xMwls1mu5Oiu4u8Ep1
9oOKqtTvug8zHA4y1OOf2e32vutzWVbF3VBK+YxM1l17xhIuSdfRx1N4i5TyH0IGMMbcPvz9w+ig
w4NHfKvD8jnpc/nEgS+fegdzGrytowIbE9T5jKzyvz5YGXVJVpzyXCqQX0l+i1HkHHClTWySABXZ
Mr66/NTHxOS++3vzuSLdOZUQZ1TBzp0Rwg7+517p/XbJU4LKQDQFj7rM98kzYpVWpvM96XfTpUn0
XmDkBE7OwgHXfYEOettgrwNwt/gIKre5kI64KSZYPjwsyxAG2799ygz5nNW9x8/bMFoIAKazfQnN
4Jc26EkzZ+JhmFEn+14xPo5dk6/qJykNmJaePhZZiUh0rG5xgKC2RChLZJm9MTJ1n/Vg+crF0+7r
3yF1qY200qKhWPmuRwYnC3izRCFvaCZ+IjhGmoWBqJJnBPR3BbNuSL8bpwoeDCTWMEd4iJkMvig+
yAMFJ08isOK/gTJaBjH9lt9sWGVVOxwavQygiJQjuDtCAOp/KZSQXJlQV5wYG9UAIjAxAcRVoB7Y
F3DWFgddwY8g1V1CKR6SHXtmegOcuEXmPbM05QDJ00XX9Zm4jzad+DmVxssYYGZ/xcaxkzR5pjG8
+TFFP1DbsLkzQ4gtQRUJuqMfFaXxG4FVqNoBoCd5eYj6BDn0sMwXuyh9EdOit0W3a/t2f+ahCrYu
Lg/MU7lPwIoEo2JzO877v19BlkiQLya76vT3z4UA+Vu7+QHS2tJAiK5eOZaKNgzF3BPOB1RTPqCb
hJG6JoPVYDuNJohIPdkT1ecswXmF8HhuuNa0+X9/8fezfz781bcX0YcHGeKoS+hqoq7HI/xMk/mD
28+UqInfnv5+Zs0GR0cjuTZx2Z7GljEOFHZAO38/5TBieviB5Z/MgpLkmoENj3LTYO/NZE54bnOU
cvwhrUvQEiaBU52oJKqTzfJkD7J9rwDYHzTEu8Zld5J27cdkYO/PqawItN0iODmMzvhUeFSJEyNC
XgxCe/PmXMfliOq93XeGMjZFjkmC1S7hW6zAsO23IxYe+JfRDj3U3lkACjlwf/mUCwA9y9cxnd6X
C3Qxa/Qvy1bgb9kwTT1Sn9ikf0qKV0hfbBgQOPuFqHatnIGkzbZcl4SQ4GNDS1o3B78PmdES54Qi
8rsa4ydpBX9ITzrmEWIqXbPBijMiV7osv7JAso49iSydNz4UfcdkkAu5otFl/LWOImycxohvi071
syomIhA32OCfIh6IyHmHszAlglo9/JSTvqpu3bLJhn1i5ZuBrK5qauYV1xqakWi4z+H5W8agEU3p
19mmyku02NkjJWudP9qELJF4JdAHvVfIjZU5scJtPYov2ju/dD/+enY8SI9Vyrkc7POkoYXUyc1i
mrhXuQ0mebxDqTpOxM/n9uDuzFTvOvuN8a9aAZG+BrWF7s58TZzhD8b7myp6oopgHtiJ9QFWlqOJ
7a7ry3som0+Wtxg5Y8IhC/83jMyjn+AOsJwNsjFcu+xdVxrNvQN0sHYvznsH10L2M+EfzbhC6Stg
astfrTE9st58d5MOlk5WMb3GdkGFHl8rHwA0gWY1U0a+a0LklpsiPwqyoz3euxZ0rAAZ+apE+YJR
g06Q8I7ikb35A+0z06rc/RAePpx4Zybjzl/YOC4Zj6rQb7zqV7+EqAWfMQ3X5mPNAxdlzdj0775o
9vQi1A0G0GnSmvcGqFYC2vdzzb47Lu5zeNoWwulypoWIsub8rgngWakMf5+CYhA4hlxjdLpggMP+
lU2AGL0/yA7uDUlvn5bHxW2+Rt3lWks5Ub+HMSKgeQ+iTa7EjL7F8bc9q52q4IMc2ILBdOaAM9Eu
KdS8ylX3opXP4FWhF0TN1+Q5w77wGFRW2bmfAUenYUe+RmrcouhiFnFEclVQYoeXI0tWZJKk0TUr
SSeDaIrnAfGjP6ppmNxkL61i5p52QJtr9mGwvL9DTqxaQYftKR3rGhmnHZsX3IpTwDYdiocfyH1k
4rlZAsB4YrMkscmNs74l29sbXf3XrGu5R/pfg/rCUc+pQ4dpMzZo2rvKRYXrVRKHnaEAEg7dIxZ1
aPrzNNJQOfh+spFZVNrQcpGdN7quc3WN8G7Eb8CmmGl929YnUIJqFRPNu47HkW4ChU0QjJgTgo5z
+Ak4HwyYtmaJ3BXHKHiQvvWapRioE6YAq4Dp75qHFcptMR06OcqNIuG0SPR9IIvDPHf4gKNkh2rT
2OQZUBn2CaSjpS/Qq3B3fWuN0itpeADC+nolKLctgjdXTtMBrUu/ISVV7PrlgWXExQUqojLDq+nl
Lw2p1TDm2GwmJKTzE7Di9IM/kRXCURh27Wg0aySBzNFcmPr4dVIVkg0MSd0PU+bNS0EFCoupQbX4
WW98p68iCD4JK7+xzH/w1PjdHUGrUEnnt2EmgphVCtq7noWU+0mRxnEetUc3n98FB2qgx42eU34c
0HRmPv8a5l3SmnoLgTDEe8JV7jlsJywD4ERr/mo6vqPXd86+dc+NnXB5Tu7vpg+ucsEwuXhhKq+D
rBt/zDJncjCo07Sk33bECLbBZp4XBMTsHaSyXiNZ3pYj0NB4SGv7cWI76Wcmlt6/svXmvXSaEy7q
e08hWu0pfZQ2Po38HLresxkGb1bfILULGPpQhVnzR1JU+E2b8WkskRXnOBKYSGsYzL6F/mgIrk5K
E+QNf/LBuw5Y7eEWabQBXTbcWzXL76qSl9iTV2/ExVC6vwd8bH1n3VXoUM2yljxNwt0S9eW3OcB3
AkPxv+z1mL4saQXm6IDgOZYwZlR64TW/d8vmwF1xafv+XS2smYz8aiJ72RD8Hqn6Fk1a5bKtpAq1
142JcB7rh5nWtKs+NJF57p+cgOweRcE+2q+R/mXG1TEaKlD55jYfFATYAaJBQcaiz55mRVN0bzwr
V9rcu1wxSF/weSAHr2Wz7xv/t+2GzzrlAswDMHk9/oA+vGVJe2L//u05Oib2Fw6AIYeHMDHZXCxc
xUpb35lgvxOwDeE4cayTMMv8OCNNSJOEKNy8PnZZ0FEE+bg+CeVD4+aVd31mTPuaudTWVgVDGsdu
T6Sb/+eHePljMstH9hhPGPiXYX81EMxM1WiOGPraAK3PUEHG/VsgTUshhQyIs/rvp2TCnyf22rsc
ZYafTHITZwPgRdgw7JPCtDmJ5UMaYTaXDs6n2EFa2LZnxZKI+xpbgrD4sSpzpH1AsHr6+6GwkaMM
vFes9SgNc6Je27EHIDcH0QmnJKongWYKEOeaT9rT3w+mjU4s70Mykzz3VjbGncJRwq2Ubbu8fu96
6awWK0XbOnvQ1afQ9n43erIPg9nBB+xcsekkI3CYyxuzdtAq2oBlBuNhWPZccZQ8j5ag2y5pBZP2
PTDRDFLcAUF2nd8aoyxV5rtTDk+hQ1VA2oTxyGZmSeJjtEZiWbJNZOiQm5Etejg8RTaOrXej4Djt
Y8S9cPRtfweT4A0rPLNFTiN/Km49oytmkMkpGzS1jKceGxBcFLPgYJtLoLSPiJxdYOC82GNaP5gB
1mjyzQiz6EhH1My4xavWTAezSSVr30+PXhH+QoBu2FlyiSoS7Mgq/IwR6exQyyDGhbdBdadF2G14
8vA1kM9Nuzx6oXOZNONqQc/MUXueVHB1+/A5WlxYPfCLWWVUD8F4ziLjTx8TuFp+WyiLwfMfEyGx
568TLHtVCKe5dtN9Moirp+bflmO9MtD9dqmO/FEhTWnFHsPy3jAOXTpiCu7GJzK6aN2c7DDZycyE
CegwVNy14FrHdwbsjSFnMnXhzpiG95nmireak5CH0FYUmCG7KT1iBQu3nY0rhN9lxJdTDnF7SJLq
JUzYF5b9xPqv28NVZj81cVFGBqM5TtaNjPhtZse8NLV3B9UfkciYLNbC4qe3qje/puPikQLnO+xj
LjAOFzJfpolS3BtVfgXX9OzNj67PO2JSDYwBcGKrb1nQvQrd9hgwBBRD0+FbUdD7lTHR8qvfXoHY
aBIZ+mm/vzSBS0CfrI9GlqQnLA4Vs3RKQUMe3NFlkKMUUmQIUtCL2Wdvxql7UsMlC9PypZumfWs5
rxBbsbWzFUyvyq3Y5fIPiDz+GmfaQWBWI0BGZKlWWm4khhge7QjGVLV1Y/3hM3ZC0o54yEKXUzcB
+0Bsa8yh1k6LKmbo5KpJCwe1gnyqC0GJyfZGx513l0sDfB/VugvUnwRnFFt+wEiJDS3qM3NrdKzf
znjCF1EF2hmL0Vdr4MNoU8DUtRmT2ynu3P7bSsdH7ZhI2ovhc+zoH4yWO12a4dZy3MdYOC9uxj/H
FC/3WzzGA2l9rv804CbZDxWmwWH4Zgf97CGl2tg2P1LcGeyHnK9ZxIwmvLtIU/wgvI6DnAWMYOEm
IDC3ny2joxWu8I+ppC+LigegvXtPVxsCfnmwjwBZlFu8atCIWPZtlpdciS6VGiHsOOatWN3JWUCz
xopTTC3TubreVxaNEbb7kzaMauM3Jc26Mo9OL3ZRFM7Ps1FYO3J+r/WsnnCGP2YlKMG2+x4MK19Z
koJAS37mEeYieCPsFuM78AzEDKH9Z5QJY0SDPaZl846x3er3VpXfVU6sToaqn6M0eZuUnxE+L+8Z
G3QHF8xa77a4Pw0HmMFE0AvjmTuR3Lohp06zWx6XTfWBsvpjDtjCOC4/QtOCARyXYn0ZZRH1Y20C
mwIk0zNB7DA6bCI52fo3ZFKUKci4nNfHsYhIF5S5Hcs8FBHGvi7J6bDdSaGMN+7SoNt4GncLiitx
FjOJczIllsAg4dD02wMYCiawzQBEgrxGXuag2pr5klA8MtVAhmDWn7DQ3qWmVe8shX/WKa4cvAQU
pCUVq4qcE1D1aqJpTChAnBZTVObQnQpX/AqM/gjKE/mxZNkdmDYIQ/C8m8wkJ4kB280oX5XsQ+Z1
tKo5gnB3mB5AE5M5YKfghFJWbqr1/xAlygQn6P8MHbnNCKXXf8PE/jd07X8IXSPu6b9LXbvQDqWf
/39K298v+Cd0zQ7+ZQsbpZvl+RCyl/i0fzLXbPNfoefTgbq+5TqObZJ2VtXdEqzmBv8yA9sxQ9+2
Q9N0QuLY/jNzzXX/xffAMeH6Qnh2wF/9W8baf5e55jjLb9L8E852/P6//8cnwYxK0HedALi1w4/i
/VvmGnN3BPsscKSAiluNzbkzEIn1dkHyszPEZ3jH8dnAUTqXzUmHD7ODyySgiWI/3jEyGQgPO0Zz
8zhEYLUBBrtV3pLLFgDvo/UN6t5eZT1r474iHDhceKx69NjgG2hAC6yWVmh4JzNhllzeF0VhvZZL
RgrwRm3l77qv7I2QoBVzhHyrdLzMePpc1rkRW7nzPDpvRarxisQJ1uMYTxim3tklOaaq7pMkWM2F
M5zbzLkSQIDGx3srbDhgsoO1YjOhu86musgco74Iob4YLdGJybVCqrJABCwwgTua7nffM/qdO3Nn
eoi2SQ8HhYUTqg6/qrT+1OWnzpzvGJWI6KGIdQ1DEjjyhnzxOlKv1H9wdB7LjRtRFP0iVCGHLUkw
kyIlKs2mSyONAHQjZ+DrfeCNqmyPxhJJdL9w77mYAs3YclAZKmTP6T2xrStM8E0pUvb+n2NqyXUZ
zMz8aWenJQ6nSQWry/Lkln/jHGGpJq6Dmd4LTQN+NR/aZS5VvnuY1WCB0n2aG+X528q2dhiHNr4B
qpLUVmvWLgWAYdguTFky69wsdX0dOWFegPAror2RiV3gvmoVQd8glYi5AOWZNS4bIJcRW/8XfEOK
UXwgUVdPaBiqvmWmDdo9b9/k2Zf6P5IYbsuLXMf2Bs7i3zZgxRlD9xLlNjdwvoO0VGTnGnCiNMv9
2+vxvvJIsWLH0NsXm9YbDTpg69F7T7Xg4FjkBifjvresdWuz8vasey89dsDMjHwgtMRZ7jQ+dah1
hL9nGsxliYnqmPKHEMaqkESidWv0ZzwMGONn51m9B/lrxZBuXgDa8oahg0s3O6HF3vQmfxFjlkOi
8kMAZAHy8K6wPyL2f4iN4Lf2k7uWy3w9yb/ABNKBOIBsp+DhpjU6Z0uDn+exVyQ3AEuscept+7Xv
kyP2AFVeM0pEwvq+aWQ3Hq6Pqf4idBsFav9Tv0ZFRAj6+Ch1ucGGLo+LXksrc40+hqbMneWTo3e/
giWBrbAdF2DoTJcoi7ZBOl6T8mbF/l20yCLsSF/8fVTveRwsYWzqIx6hl9WG/adhKBVqPQPgaNbP
/VjFO9t22J86CaYc3yu3bZGfmpJg2WHXE1+MVHpTZEedG2yoES07zBX6L8v5gxu1F3+TZuAKTeWh
j73kqjvZOdPB9w8BrXPW9dOdRSeazLwtQ+ylKSXMIm7OM6Bt5kUnYIsXnPjixujqq5cmr7qd2Y8s
au2Xrri2Xteegri/txp2LjApPQPcgW2+8Rywm1B4nvh+9Wc2zo1L6DqDAkrolRMrEAOMyvv4uy+e
Y518siVtgFVEoE7Exu1tpD6+WM851nBjfI0aWOM4NyaESbjjK09f6awyXFYNcUfGb//qcJ06ZHMM
RnpumNjUg3lFGL9xDWsF5yUycQ8F4WQeDQzr0bTLPJ2FDk4AgZPL+RJ6ve0AspjqO88h9BHEVna0
/kzVhQ3inDpYYxRAngRzYHHrm4tbwugukp1fdSu1eDYpGLvsBcT5bsybXe/Vm5QaqjHvY45ZpuQT
8Mcq9mar8zFHOdQ/2vlUKrGGDxRK/Soi/Tbn9+be4LTS0/iIe5b68BXIKRQUyqer5RjUOhkEaG3n
xfouQ7OeMNcurKcA36bG0txqPuORRk1Md94mklTUpuLnSyLGk7m1n0HWJOU91tE50c7McOiTjDF1
hpY6ykjlivP3vBrhcOHQ8sbtSEhd3VobLaq3paEhhE9WljZJ1sf22yTTrZ77x5HGPpcYuEUIxvct
g0FTjZvZ/WUYf9To62YmkZUk1ADKJTIgLpePAg7JVL8nTL3RO0r+w4hlT27rktzMJIXqlzDbJL1z
it6iIbmpMTikTdhRmqlvEBAtcXKzxO/oIMWcCEWZYYLQyzZMk/uayF7y4hMfmiSCiwT2QYRyqS0O
aXtUQoVlwZQgex/85IWRAvtmILBm9Jl1X1kFe4J0PsCi0QpfNspkjOL2OQo+qqjYUWmCRiXKHjhA
/Et6yXqefptWflcK8+zo7obknhjeo845Dke0CYGJWQ1faAbpgV0+b/yK7dOK8wShJ4s2m/Gq3NjZ
72xB1EY9quXI44y6uzK+vQAroAdE4NoUd8nehujHaFqCLHZOCzwBL+qvdNLP//8d5SdOpmnbyeoG
EHVrX+sZNqZkO7fSJxqXSqB3yWwUWJVVmVsFasPEsFVr8Rs6hCMe//1UMxmulb9vocoSQvfikHak
Zeo6DKwN3T/C+ESZN7IgMPO/bVttYLGAzwUdRfql3/1tkrccy/cMBIp+kTExi0oEn+ayXUo1NPJo
dHGcF/KlXxJwlHOuzeeMVjJL8RB/8ASFbgPRt50vOobc8WCI+BAh9O+M4i8blR3yxy1bqA3lG3rH
N9Fm5wLJGJCG1TjkO2ZBhNJ8ehnbGZ2XNmHMzhgZg24f8ADlTwkKfmSTSBKSFUln3HMpDFMvO9aj
BeObro/hr1D72Wp2XQszzG2f9MnekEoZEi7YAPnmdI3xh7fOv5wjr2Cu4zew4ZkXWfX0kTE8rGG0
2DTcAc+0MWD3ZVSUMcsCQFXo8PX8fNcRATiN5T5tSIgpFCUbFIxiGQD1F0PwtuFg/yusXV/1n04b
wAXETl+MzT7qg+diNM6Vyx3EBjGayZ3m9pSFg5E2+EVjsRdgLplOFA7Amsx8RrjLsLu03ZdGBF+k
JDzYUfxl8smA2agYKE1rIAfBJVPBbvA0xHP5S+rzQSVPjvV6viTjZfof6hgKSSEjRg8N7ZfVdzcr
TvqwwK+pBrtD8OKw4Iiio1cRR5D/zHL8SQPSMZzeea0i+yaCasO2evCJtMlmzL2acI5pP5673CWp
yOifI+R8RrOLUV7aUYQfo0buUPofMPto+Hx3j41pE40RI3gkE0aCXzkHFBtPPwA+o3XAoh5rGeC7
4NWU1RPV4z7Kp2cPX6mdBi+jQVr5CBU7GEjiwV/I6Tj310o/tZb5G1n+T5v3odcM666ejvWg/dQR
p2Sp1mXVcH5gcO+7U1GOGE/9D/T2lDgYdI7tfHVKl+Qaxi69KHaN/AarhNl8yTM1AQBW76766XqL
qT8NNxYDRoGryUcN3PMXMFPqHNwhKe0sk1w4XX2MWcVgepQ9jdNfDa3VFN/TqdyJvDx1dnouISSx
l3gKbAq1ZpmCM5436lVv6Dp2cOdTBL9FUJzLtCbYMglbEuOgXyEjxLvAZ8MzOBLJ9oQhikiW2AjO
a46sstxzSPMUYAUgfXgR+HjI4QZy3TJ+AWazo1nuKtwYFUafwNoX2og8M90LT2wTNIvAzJHU4fuV
l9hy191bBe6iD36StNhJdIDNNOznSsde86eSLvIQnOzaw/QJU67YCRmkdbbTPuVtzNiWTX3PTZw+
XM6Nic9cQuhdbr/E+OBtTldDuLAxsO7gpQdhDpnkJS32nv+Y2QtOLHUCM2fLZ68dIkf7AQZ5UjwS
Wx75Rvwl7t3l8UerWqPom9YlMNNSJ4fALj8GB21f9M1jetRysBskxjN/2ROv/s529h6gR8iEfcjh
iByqrHwy4Xitpan+qcEiNmFEAU80HSI1FrvsSXWqGGcaN5bUsLpqYIw6KIkQ9VFQJC6A+GLmuJTI
MI6EUnz0JXMGL85CLvhbNVkv0sUEJEB0aIjeyip99RuQR2ThzN9odYGbPUVsvUpkBoNL5mMLaywA
ddNiBhJvVkcpSm1dsErAvVvQxVHkBCMiy26xdaToLEk8su4OvKRoMNex9pOr19bDF4Mgda7klvXq
QYfXy4dXcXuZjh2jSvlqcSLMwuZOMthx7M3qmSTWtl8mfTbpM16IE+Pi4IkFHmHmp6DAnVbdKl0d
NLa0DmisZC6eyY9EZ04EZEvpog4jIG6ldxc+7WGR86Qs3hoXYy6cg2Aa1mI+mS3ua6sHtSuIq+9R
nw4sDmCU0OKaRrSOScX0GrhAvb6dk/aSXXwQT6yXFadzKpK97kanUX9v3aX43RO9/KUmLGqiOyQT
mdSOcXbK3wgaFxEQPdVGwaXWclj0+W/6Bb6Xpx8whXyMItpbTryLZYa4AU4OKLamFJcoIBCDltPs
96nR7g3QaZl0ThgF14arMWdCMDEfvcE6peZb4gKU8t4NmqVU/M1ggTFS2xNs+arrfFRR1ZjFL8r7
bVKkV9RhALeeDf+rYXroIz8ure+a1Qxwidw4TcLfZWDDqPu381ZZDyCxN5RDELAPeqLoN29d/1ZS
gznOWWHETOo2FM4HVr1wJiwGaikbTl5VAVLS9leLrQgDE3lGq7F99JTNuMAX3O260V4c3PYDEsgU
M7MxQZMh3yBtMOim78Rocyn7jGO5UsfPJVlI9E8T74/0ou2seztb/E8NXxfNQLcUbeu435V6RlLS
JdODvz2pRwgbNlMO2SgnY4Tol+nCmmPtGg+H8aFtXbr8r6uQZRg/MEi2Wq7WFmC0GdlbkhymfMBh
jZk+YJGCaRR9Phqk52TAT+OGsKGPsxOsfILnp7nd8WCs3fnLo4Q3iZVoxmznUmDhHd3HCaZ2v2Sl
R9fTNGeXBbLPsTOd/fyZ/f5esRdyUfrbwa2uvU1lWlfDoajW0msQB58dqr9RKK5kn/ku3QugFvhT
V3Mi5Ir3sENMNHfd1kJAY//W6XyZIMRZqt6VgCsSu6DYSs59N4j10BVtCOz3YAb1kyziHBui2Fi9
9teRyT3F5TkKTslBczasswGCapqAeeS/wKJCOqvtxqp/R4ZmM3XBhOwt8V+keAzlcK+9aGBjEpiY
/rSnqeu3ul59Z95rws5z3/oBivDsTsboCY009aEO4G8C5+nsDLqXkTWqsH7rYUm5mEgW7e4yaG8s
VVYBRojFyKwBHhoQDJNZ/4RqvM2JRffbbcnhZ/vNbgFKOKzVMYLvKwQEjA3uE7dPjY6dGPFzNOV3
5mUrDEPtYWbuYtFdNe0mk6xFbU7nwvj2nY5bKiW2h+IwLw9I9bFaElrG2WpG/qagR0CMacxw4udv
1mXh7JDeTcaAsL5GPhsAlUWZn1ra+kig+iYvvrasKxQ9kJHGqp4OZuz/K4pmB61z4wRMryRpLyio
Z2y+ZYPVP2LH00LzKFXIrrBbmfNxSuOrmD7cHqlHP7OKyT/IkaDngRLfDCuI0WCl0GFZ02PO/ENs
1aGNlcV3HqmPajdgaTV8Bva/Kf2ZdLkTE2Bhx8E6owivllunQ0iIlSXC62uCEBmqm8c0KMpZl+DC
TLTuC8l3aC4Gu35qw+EZD8VTxy52CIsAi8HwNdC91sYzfqsKqqizVyVkg5bc1WEggJDY75nsU9Ze
w29eeNEmhVC+yXXQgY7RHSfb0E8XlLPyt29RXeuHh1u9Su9HJ9qpGCg7sUrU2PNFmBY0rrFJslQc
GHs3AnlUWOoc+9U/y/5nySVpT509Wu2RHJjCmhAhC7oH+n4Xk2sAAw+dHJIhsmvk8CcptDdH+twM
LM55vEduhxpZo2vsugFGQXMcK6ZZFeEsw6Hsr1QYoT6WFMXTTut0divMKN3+N0ZLodf2oTOPRa1v
IuRvOsPQIbuxcnypLMWLx6ax2Bvuj1QIhpy9ExCihD6TwUzo95+uTSwA2SdBgEwteXZ5DkabSx7r
QBRhl4L0CdiKWFnaKMfVHwIccUqaNQ4v/89UESIgjnpvsv0qjiQQ/9Cur0ZWSPoQQBZdVw0BR+bG
7RArv5dc+0KDj9GcM/FhkqNGi/3/TalX8l0jZzgBvjHq6d7JLW5gKgjnr7ksTNNp6w3/iGSnYvSo
EqFuJs287ezfEXWF5gGQGoxNYhk7avvrWC8DWVo0b/4QdM89Zb5hZpu8QWo2jSuw/WY62Ssz7PmL
+DTc2lIxU4vHr0BVr5HW4wRI+H/5mvdaq/rNks0X1uF/VQ36sKYzg03MBBut69rJ/uAmHbQd48GN
iSMxs8utbtg4gPYVz4poGGVoWajm7Dg40yknIMqk8GAMuy6d+j0vg4s9lSe+/YTs4W2gZdTNvTkG
ezc4TxJF+8SIuiUF29lNhklBC3yfVB2YXndbvGROcnKogeP2XYUBPpt+VXlsj7P0Ug9v7GDt5qeC
6tLXD/zBvIUkB9iUy+QLq9F+yYaLSbNlxeJkJhVQCSSCaxfl44SNdx2URJNAZ9mTcvXa6MgwM+cW
19nJVLzjKbvQHOP2FBAQEmyCqnhgc/0pmfhoZvGSB6SyYAQmcFJ+dyQJLnQNXN5bA8gf1ZeZH7C3
hn3vAUwjp6QkzNKcTrbjU+TVlNsdbxoFrMt2zS3XUt5t9dboBXTaeGNWb0Xs7UVePcaCmJDxGyFj
YxbXMv3k5Ti17m7KgQ++KocnVdoMHr6yApYBsaOdRLIbw0LT9dCM+0uEGHYIRqItTmLoXgYECWlh
Y3gCZaXw4uGG3so5uPoC2FDwR7p3RPErv/6WDD3knHKEtzvPqP45mYFU6ziJcT+gGXWhlTQ1wS/g
d+AtbczgGSFomGjDq4UCLFAbxHVsbx89iLCS5NPUo7NKys0k/0TqbabniJ0/AZqp3jfuAmFgI//l
LBRkOm9TrEtdxEbEj1+CUv9JBpQQbUd+EhTpMDcclJquv54ycrQbMCnIyUn9e4vRmk6liTosvjUm
bOs0wsDqQX1hEewem5y7dzBnbZumYLWFxUtlNCxsc0Uc5GSy0TCsi/Q1GKP+I57ZQtCI8/RhO69T
ajUtvxQ9Pnir8b1zp0XlQbrBuyHbAlcIJ0OSf2Re8tZ288D5ksOU245TEjPImL4GqHlzjTya2vve
oIxd+zJ591rDDuG7UI4G1iEj8p7bbNxZUN+R7rZG2PI/8NHwUU4ucAT0yjjANCSAFml+yXQYYoLM
ayxoNUSepFu+O9TrIsxd7poxQoEYeLvInxBH4//QybZh4qSRadh4Fg2o9860talndxGfbUf4IBEz
PU9+TKZ2sBdvo5YTg+vW83tJctsYa/Hp/y9MU5cwX/0sRXAnJYFqwTw7db0ovnFS4gvUKEYjD3yE
mC+m6PYKP3RlfQ/c+Kxp8H7W5a4DR7O1dPMpcMuHu8RtHUuvIn2RPBa3hs5Vjg1x8aTLTNGvxIRO
9HOZ5R91on2rdgrLiNqHCa7JSDTSWGFkccbtTd7nOPrvfgyz3uwpASfcZhEJNzlhen7b7DsflW/Y
wOsb84NTdVSkXKwYP5vxWHdcc7hqyMW42+W4bsRw5oU/T6oKk+QjZ+MWSPKScexZsQmaKg+rxZHP
p6VCF6Q4hwh72NTddkxZfTuaQ/OTFhSrEw8EI55L7SXApf3OWZGEbJc0ywuEYj+N8clx82hnOv3d
qLQfgT2LYTf3F/Hz4kykZVjpbXAWtp6eOm94askCRkMJQMNQl2wyjMe0PMWjmxNSkhKN5VxS268f
JCUySoKOoQOOg9YZUARH82HoNWbUY8CICz/WakgHd69lFnjpptiambtHxIAMACc/kVV6vI3OoyPG
EEUUDFE82HJycfB020p535bBcgyNrHdVh7YS9tEX+Rk+ESw2shFQ51aVIBhTEOxVN9sKfIxVgbgc
gCb8/0UveNy1iqZPT9tnPdEDOJbZq61eo9JLX3TvUBVzuXEi505EmdwZwcZ3jYs19D3U9f63NV0E
R053gKkEFK3znIsPwqUcumHfarw/VcDECAssF2UAWHluoJC0CauKicVG/3/y7yTCBlGCQTDNUcHo
Q4AFUioCun5UROn0/sBpb8bRLhfcAtiiRvysvISKT/vola8OdoND0FdnZUXibGJXBiBi77Sxcnb8
aG9d25n4YZ2wtHzEEJ4BdBWQIB9oHmuIv6vOXTk+BfhAigdxxTU52RPBckMysWCpyGSaeyVPRdYd
UuRm28D69YvRDLuCjAlRukwdx+LLY7sps7yEjYdDw7eGJwdk4FGkWnIgdA5rMR/IruGFKPqRv5eP
/ckvCc0ES3kOliFUSsHXwmBAhsiUweAOcamVFNVm0XfzbS7ITYgZngt/9EJv0N9AgkBYM0yd/FhW
07nN57qPzX1BEKbumYhyS7Z63pKf7C5PaR0Oro2pWOagOSwYvIEKAoBmyUWLA0wz83y64Z+Pr5KQ
WbmsuwjW+Ivf1iLA1PrpzS/eiuBN+eOylDbXfpTnZzv6SSMteEG5MrQZ5XdGRLlIP3rLvHhwKyxV
vvm9ZqP3kp9Jb3QYYF00RTY/kJJ9y8vJD1ol1i2pOWdtaau98tlcdmOe7NQlpvXMGGIE0ntLMpj6
MCx7jz2Xaxn9LmjSt47UZEhv2gDKJE7CRtWnURbznoivjSJEoWiyFyp9oAkRNVjkiVsUxF+awUoy
WIgJPvkDIOYEBA0x0UjHT0h0Ka9j8xZkkMOdEXHAEnbaW12/djvnwqZF3NrA5NyXpJtbHQVAPLNw
iyLsFw2cHhE15TYIqi9yLLo/DYKd0inZUntRuW9N7cPyWo2JNCWla6rzKLt3RO9bswNFqrDPHKrZ
fVE+EaVxScIS4e4jTNmDzFExehHL9zqDI1bGbhY6HQ5BTQ8grU7TrzDmrc0n/5CW80afOFnizvq1
WZFTiQ63yNKKbdmQD1EV4FYHxhH/f7FiT+cFr5jh2jeSMu1Tu8w6uyT/1qLmF7xKbL1MDaupJBbH
uq4oSw/0DvEevAatuzh23NtMJ6AHuj2ukdkjdaIprPugMasSWJb529tLj7mkkz4yeMSpGI9v0vcb
uDmwtzCCZ4bw1hyHtLHdtM40xG6yiLSDpuombMkLF26uEUtVh1C/V2qUycnKtGNB5s1ec4t/zTx6
DOXy6tnvCKaSlXacdZTuZiy0re7iWYtV+2bVuMG8XB2X6Je56qqTxq5V+R5NmVMMG1TK40Do2Tzp
HdJ7h/s2yaIdAFUKlS5dB7jh+a1ww2vza+H0T1YBOxCNLTFoYB6RlKYwr7acbSDRxokkjjY79l21
l3XxKXSodWAT/7JZouaY+TCQ44yYz9uiE/nKykoQ8VLdRGwQ79zFLNSAx64jp6BcopE2cS+iaYAP
4LKjshDp4EZRwZY7pN2JpoGkWPprIAy80Hhnw7oZnBW5jBmWt+RDA2KUKa0+1LX/PjJqWhEfj0WK
myxDG/dkoFIxGUNsVOu9REODUDBjNFcOhwiTx+xZOf2DWng5rrsNCrJ9MGLX27SWdIujAs/CKn3v
EYOo2uTqq/ZA+lV1SpLGCd3aX55dy3i4lghxT5sHGEjVVrO9F0R9/4iE7Z4LD+CzNylekiIyeV28
AJiWlr+YiTCeHRqYddWyHgDx5+6rAmtG7qDxr4IDryAJEpC4U+6Za+w3r2BE8cWSrgWDBf9IGpjZ
fuS0Ra6TkcE9u1pIuEO6znIvuEvyaCqHGTojB+NRo4qiD1RPlanbIbYb5yN3trIQ46cZNM4+s1Dq
9GXxLQhq/Zxl9kcrfgCoxJcJ9uQjrTCJKYhpoUqct7avvYc1cWaLPkZYs/xjOeEITqeuDTU7eUG8
yQmTSUqjpEGMbzgaIzHWc2UTf/A01Qvswd9K3c0fSSV2FMWs0DAWHF2l+NXVgMZRr6pbOcI+IETR
2UaWUd2okDeJxz1bmAhZY5zjFwfiN7GSOJncKa+YvTDQCEibOf7/hRRy45hg4Dz48RVSuHfU65wZ
sdEzFhSxtTUy/W9mFjHxJDk7l4YVwISjBbuyXCtbHLlUkpsnTfTHeH0jgotWNZutEBKBc5IxzCsU
OvBZBi8nECaqLsbyJWumfsGMJnshuW07OWlXt0naxxCLbWyj7xxs5DWO+2Wh6X0I22axLTSPxGxw
AllOxlth4HUw8OjAmkcBZk/OuCN5ZD7lRXXrDc27OqxNRvKTUtM8ltCOd1NN65jMqbobsbmr2vxH
C6r6opQ8lhGtpmcuWnJNkrokUYbjDa27vr/adHc7q1KfM+M1MZnZLVsCzP/3R8/l+JuVMSEdKeQ1
QUDwG460YqOiweOxcOxDFJM+l5lbq5+Z9HkRms9yrB95ZX8OFnCRFqfFoeUaeXNcGa9d2cJYjtlY
4+x4rjUpT0HLdAgEybOv+vyZpew6HQK5rm293ktn9B4+99LWIhY0hPXH8FEMRMeiZy5rE5EuLgpy
RCVJkaRG7F2msNuiLJvQcl2DlMv0d7ZlfCLrPtHt/KkxUatm/XxJxmnauoFdHftJ3LNhMLdjw+1T
6iWrNgylV3/5guf9D34B8gVYSzWAeZ7mstKejOWLGomkUob9KmkN1iMl1K2J9fFmSpfZE5sk2wqG
2///3vfITCzBjm6xPmth2ShvVSMLR36ggNYkADlp8Z3sgmrtxHsx3l23H++OHw0nU0PL38ggtHQu
EVUG7cVG33opDRNNVJYlO+k2azhI054sHaYhJG6fddU1rAC6LCQUD8CuxPa96im0t/UMnCQAoseM
WJhbfHLs7dvJfKstETAfy/Z5Kb2bNWn/PBam3Fqp+eSMwBV76GKF1Rd/JkbQVVfTG8rpHBMGc0Yt
Tz/A1JMlGwhSXc1p6OpNdzUS/gNC53c2DNhazEn7bOlmJVyJ0qaUHQawJ0xe2NyjD6hE1BFwpWXH
sZHRo6sdREQTnjKq14uu8gCOa8RQbXLQ2VqocvzGPBDBJNDllwLxnfXRjl3zVPjMuaJMuVRI+XDO
HXYa5f/0BgSQkGriar5WVrfvbBt7a0PQS1Mm2FqjNnmyOnJ1CMfZxHM2f5FFGXJwi3ecP+hxFJpD
nt+/cEwo04biSQl3eCNmau9yAwFxwPfHYezdpqD1bkCrfcyuGgM+iffCRqmHCxxqAkEThSK8QBj2
TMZl4D9yae+VCdovBwDctFRlCMTgQPf0vl1KMVHYEwO9MaLphmKEFq1X21iSmyfNtiJuYqgOmoDF
AG6T5RADoKM11OVHvTRlAevucaEqLRZ7qGXULmkBx3kJsMqScdc0gPoTvTZ2tVX/iYVlXTQ2dKHy
cOSagcxeReLVd0ryR5Ro5alFt7YtRaXWRl6TPoGGbCU6xtYTHNMEy36UMjMZqzwJXUtme4LdXpSJ
ttyv5c7pfPa8trI/ksTcyZwZPCQDA/9gyqjHFDUL0f7Hq1LvIyIuqRHuk++OZMWAN0cZkKh9O04G
qQNOgotG0jiGrjlPFx+ejBr1Hgat/69O7efMaeW2mlOooG6/ybjSV8Xo3IZgfs9KWlc38spw6Akt
s7Ss3oAJw0uMgmLVci9ugZ18AJhJXvnGFUadJ3Jo7Sfb8N4Jn/3Khf6ZdNMbL1CylpGAepVb58lH
GBIVrMaKdLjmehm8ulm7iYPBxphnLFcOlyZWNP5U1gV3V/fC2dKIFS+wHthNye9vlAfTxzznujEu
44TVdt9/mkU3Y6YHg1OnziP24NcRS2mwKnMvkp9Rk5AYVZw7u1SLWLwaZ1/hTYAZjJasGeDBKIYX
GaeB3omenoz2A7QyFLNaR9dm6uCLnRQM8aL8UnFMr9DZw7axCuIi+qDdldSzOPHXIlqy0zFj0buT
gqWsDMBoOexM3T1M2XBt/B4srvIVbm+Ic61zj6MvpLRvjTeJfdn550kv+pcA08QEHH9TRzrqFp2g
m+FEgExzlAqNTjeO8W00X4qoyPb2gPDAa/HKWmzKMLm2h9IHfFx2iRXCqlABQ0SLehwt3qquGZVH
AVNC1Z79jLPCF+8e7ela95RFZIsZnRr28WGqM+GGmWGdFZp+Rof5QIVWW2tTMPN1cKtZhZw3JfZH
PRcHH4nZBdHwc1w1GPVnmvUuT4dQkqwb4qJapCDERMuYlYEfP+paFJcRuQD7o8wJTX1AUQY2Ds0L
Gs6SYEdcaXycJyN5yqZIPnX+tSUwYGczGl6NnSMoyMtgVQRzfsAjT94p4xrowtdy9v1wnL0Te4qt
ww98TowvbNP5VZXaV6e7zbadPBywg1eDjpsw7sbJ3zFt9WPWToc0GHdlygC4zc/eEPT0dy6TCz2C
H6vn2QHu09Hq7/0I6x3olrsxqkMxll+ziwrUH/8Ui2wGkvw/U5oOuiNmmFKigWyT1uQPPukqLU+a
YIvgQ0dam+zEzl4F1i+VrQy1dKyPwVif9T54ygr9X6trJWwZFvktA0tCla7wHnDQxFyMyOOcTZ2w
YoqZfbgMcqBrYt+EAvoqfc5B4SK3AnWzU22bs/4drRD4Cy8ajAZigBsyxSaSXHMYrXNSLJoD1ZyY
n4G/Lpnm4o8BZ2lQfjMZsQHjot0DOJXlndw3OfUoPTuRA3PFtsfdCD0wtjNt9F4bSXup3AZr1fRb
dd14DmJ7PGvLl8DUiJd2xb6KZloRynt8q1MUYjwCQ2e4BHgl1QZg3KO3ijPlcr2zJ/qZIYM31UK3
vc6GOV8a9WEHWZjYQm5HXZGuwtRv6qfpqR7wu7uysXdFQ9CwtDzyPRjSydy8REZ5EpFo9qPdRXzw
mnpT2tOvnWoEPjuVf9eKwdkaA9kTvTZeuyaJDoMHvYgdlx0aqe7vGGQcMjUYB68E7c9w82g9In3W
z07ahYXdfZrY61GEGvh9/3GQA4HwcQNnzviFDVXDnGhh53uNAzAI7DZnYrcOsv2Ih85lW+Fn0J4o
SIiwwYsPx9vtE1gf4ESo7uBPqQXFqC92qDxgIs4VXpXNleN8hfR3PEzs0JVLfTKLbz8toHovQaAG
/Is5M/S1blYNY336bQKQ3iz7XXcQTZg9mzSShc0Wu4HNCC9xkY931TVzUUDMaqRnxQWCVpDC3sEC
lA+aPEjLgKUgFxV+DSs5m53tWKA3TCRHIAix02A3FToiQ4V2LgXzTRocA4t8mDRpAg64sJEKyCtn
17CB/EBdrZ0DCIhHI3NfzHz0d23Z8t5irA+GGG+GVWbnKmteWH+KcLIlmVYR7Z+VFOfWF4/S1Un9
zflFyDGbXOpIYMRA/hOHGJzvzt4yTzcvKXIXhraQaf5j78x2I0eyLfsrF/f5stqMg5FsoF58dpdr
cNcQkl4IKaTgPM/8+l5UNrpTUnYE7nujgKjKrIhwFwezY+fsvbY94KKchn2p8geHltK211FoGqTB
mIi/uRrzJk3hnk0oKWGw824l1nDM9PS+a0wSusPm2uy7C2MAo2Xnz3o9vYZiCvcedd2QREfiXueZ
B83ceJ5xx7kmeWGWXNVN5DvhxswgtIbauvRxWySdgpAau8ecpsKho2BB9szQTTcm2kkrPAMV8u0O
QSKKaLQ40QVi7XQ30l+qK0LKeAe61RgqwO/gS5H3TbhUjRQpCzx8vkYHkqppt22hur2FCRK2KJuX
TOn/13W4dqkUIVF1CznmTPDDfOtPeFqD4ZfdPWWt5GQcpXNC0LufEzpkVyOVXkAW8KTHmx7mJXob
LV661J/zIXPklqHrJ/PzYnQtiAqQ3dIkpJIO7qvW42xb8LrOf4wlUtR5fXS7mPmY4b2HemqtML2x
u5MfW0WbolfEkk/GsCIu/K33MZcWUAUIxNTEEnmvtq2BdUbt1mlClEokEa9kqEWEP+Vy3dvMGgPm
TsvRnEaKvvKyoqa6iCz0D4259vAygBW6K8MyW7q27y4Mzs6rWnHzh5GonlEjE7ivuztZ8gV9ewy2
1lQ8Vw2OB5Qo1kq4w9lhZrbqiyrG0wKuB9bde4fTIaEhcjCFXOsKW7vvFtVlje3U4YGnqR2Aa7Cu
hVLJuhdogwh7oHBW6C+c5t7zUKVSfHUL0ZHRVGb0mXq2Deetw+7KcoR3cux+FvEczVEivGDSwdk7
dOVRTH4PeCycRaU/yrR1PhYBUnwEJ4D5PEuzOIAPBup+IwBqoKkJp/EuzCeXXiotZcQXQJJ0RE8x
uvi6aJYlS/FiMGj2pSW0VTn9IIWQe0yXgPPbkxYY0Er891r51ZEACoTPidOvIM/s9bB7baQCk1dF
Yjee9VzHDanyfhk0tHudhOmixQHcZ/Zk911OjkDHsLTOKQkD8Yy7ullDWa8B3ZzKpoSAh0mRRgS3
2+08jbkecTie0xz7IK4Jly5fhF5jK5rTWPR24s0f8ztTY62gbcAF6mp5ZSPWM62f6BAeAKpUT7kR
Xpqpbb3bnrZ3jVtijuubofbsOxp3rz0L1dHHNTD0ycnWfJOYvPSAg7NlBtnHt0HZ37S4AFYABNV2
qIFz0xUDmII6PIn1u3YIx1NjUQNl904Vj3fKY+rgMrtdVpF1tsMqP2Ztu6Kdkr+aGfSMCC+8nHaW
z92v5wk6kGSkjxwF8YRaDIZ5L7kltO3cFDOEoQDXqkHJnV4lD7GH91gqzdqSekE8YTWhvJRckv9v
rCQNrsE1XLz/+z9/5uAcqvH87od59skn6eq/M1bevGQv6Wdj5fwH/jJWarb9L8kExnEwQSohLcX/
9Ze1kjCZfwlLGIaU0rJ1XVm4Gv+3t9L9lzJtyxSkQZvK0ZW0/4+3kr8Px6XjuqahXEsox/zveCtN
nJ1/c1ZalnKlbePdtG3l6oay+HrFz5czaTX1v/9T/ldm2W5tEvK5Bo2HRo/Njykf02Yd/kTp2v2u
9xVjhVpspwmvYW2NAZx8DbAQ3ZOyda5dm3g+SsH3rjWiC5A36wQMFSMRr1/XBpxPq3hSxkjquE1M
b0wRvAGd2G6jsYBy5yGYV37+o0Sj0gYzDa1F8gJlEY4bOb1DS/P41Rmg2YYackPwx2jJTGyBgB5B
HphkknW4X3KT0F0vCOChGujCJWPDRTaqOy3P+tXfbu7NX6bT/yCK9Qa2ZzNfA2F+v2QOzEQ8qbZh
zRft8yWTiUZrwnMNlGu4pFO3OI8hujGCYp8Y+yHtsBh1NVdaGK0dM6XGGvlqKAz8yau3tTYQ7dr0
E53THh9YwgTY801cRxlTH1LNB4PSXU7ktjDlXVfFIaW/TMo1auoASvMc5JL7xrsv5F3upMNuBBcB
SP0dFPyKZwqY2k1OQNwF1BkE2cUprzJEuCk+Fc1hkh9zrFoShBZtS9X8LJV9KyN2HwyDI7xTX85K
6vbZtDSkiD61mO4gGHK0x7ocrqY0yIDrursoRVtedI5YQY9/d+WEAYYA85BUBuEc67h81otO2+VD
e0EHEyoMAgZ0KfoPj1kO2SFMBA03+tG4WJIokjw3XwibuRAQuUOIqPOBeHJRUPA2VNGVa16Csd60
QrsTCGoyXzNXfVeeRZfSSMaMui7LOxD/Df58B5PG2LwrcROp4Cq396QIrek8qZXpBy+xBKVkydvf
PxG69e2B0A3J4E2YtuvqztcHwqro2baMeTgpk9tCGB9gAD84OYE/txPY4cck/gGh5Rap2QVSOcgY
aGu0JADmxey/oCG8qBQU28YpVkMeF3PcC1Ydwkr7BuMpwnHOaxA3gSmbsWyPHv/iDz/D/J7/X4f1
vA7QFBFK538puqFiXif+vg4kWcq7X8u1o1m4qGum5Z0ysZ2UL8x/zoyidwzH8MwmlFRR75+KftwM
SfkrHEx/NVBgF0A/oHYSc66C1WhYhw43IPq8d6/vfhAK+tdu9HP4n/57/k/v4fdvzMLl2MoxTK66
NHCm//0b50GBXJyE1/U4xhtPiWe6Pb9qe6bPYRtJBSJpDYrXHDRLzjZzUCRhoEjCP1y57zffnqmE
wpwXcGHNK/Xfv0ZHuB8xNzYlSy84zSnnkZiEMzqHP33Qx9/0+RbxSQqTLupiabiO+/mTMnALmTUp
jrc5uTJa5sB0aPJ0WdKbtOCXJNm4mqwp38LAvYJAzbeROCJqPdiPRs+y4dHBdaJi7fbRuCTnTP1F
Xvh/35LvK6MN1RVlrmFxOUADfP6GHg8QKiCGXYBz4xFHZm5gSCvKgvlYlQJWEUun9m26TBUv7PQr
aLJzLaeHzBjftfDi94+0/AwNmB9pvg2XzHANrtu3O1OD6o/J+G7WgNPWbUl4HB1K2IWPU4P2cKQd
wYaEwntZRDn7+//4gjD4+ybxfVdlJRA6rQvDtMEqfHmbKPR6EkHDZh0bk7sggQdTnE5fxfAJKKRx
WK4nz9rT8Lj8/edKmAtfXmMQCRQGkvGFK9nPP9+BdjDrmjFntXb0epf35ZZ59IOf5WT4FBsvyK+D
ta/6Q1cn14aq7/7w6fPO9/kJnQENJnWLMl2HNfHzp9uq7+Oytqq1jPLrtm/vit4BN+avR9e5cUzz
LQinMwGXD1JDiqofORbfREHxUEby0i6qzZSXf/hK+vzIfflKum66lkNB5XBRvtyJmmAwm8e1giYo
zg7+mbqGx2pSIA/Vsy2aZ6KxdgF2Sj0crpXWXtLqvWz1kztNu/kp5qTURqjMu+KOI0M+6ns3afgD
7etY92eaaNeJNrxOebVpuOIZCv0GBNjvr+v3Jcb59DN8ea0a5BiMn/kZbMs96Jl745rNK3d69/uP
+YcFhs8B9iGQTkmDzeDz7VNa6tCcnaq161cPTj6enWQ6kBRpNrteooct3QPVxpvZpRRhpJWSaR+3
C7OJl7nsXhMAjLEv/vREz+vntxvIfiR5mUxDt+cn/m8bU0i8TZSDblqbbo+8u91OmnE54uGNeb0a
fThHcbtLggzKlX1jduBVg/ZuRJHfFNW2RIo8ZNAvi8ffX6t/eNJ13aVmFhLZFc/7528lSBVLe9FV
eLHFuZnyx9YA7d3l19VQr3//Uf/0TlNkuo7JkqYTKPdlo4swcIrSaqt1GBfkelb1XWHhqSloviC/
YcbSh/YuKZE8eaUP+VQhMQsdqs4/fI/v6ym4F9tgVbMMhbnhy+PhVlKqgfbp2nC9GwyLwEz84c5V
l5oznlVQvTamfegC4+33n6v/8+cqW9oWHwqy7/O1JpJ70r2xqlCJWG82sKWUsNslHIDLtC0ftTy9
xlF83XvlKlpN9og3IXpmVcYXrwNcViVtWTHPboYh+lWHBC3V1YM+WN2frs8/LTWGwxnPmEMcHePL
a4pRSRP0KypgAO6NNLtXOs+PBYDfaQ4NoWO3DIT+1kp14wtGXV4v7iuhIVnVsPQ39c9x0FeZEW8N
176RcfsadpX2p+8436Ovb5P5sR0KtkXhfnmWYpcxnB5k1Xr08vuMbqEhzrMvgLC/u0IWOLF4blot
f0ZOQwPSRmkc/GGZMf5pOTNNh3WXktnh7fl8P1k90tavfd5okf+selqLfYEAE5A8N6s+9Z0sGZOU
IR38+qJBqU4q87Wv+4fExc9tTt0pS3xkAwK9chfJTTlT08w6WQ6a/OVkmDm7iM7+pJYjx28GqN61
hr8Fo8p2EsUWoI+NM1244B0q8lmqiD+pM8/uLHIBf//sfl+8XAc0kkVtyM8pjS+vDH1ZO5igLq2L
3rxX0hr2OXPIyHW2toNcaeroCP3+E+V8Bz/fYXZeNZ/pbZN35gOl9Lf1su51ZlJRgrI9B3ZP3uo6
tKYXTFYYBQ14y83oI/3qTwT/DCuittyNowfHWb1Bh7fc/v7bWN/vNesWX0go29ItqX9ZJ6PIk/EQ
m0CGg+5IqilM7vAKMCVO0h/Z6F+NWc1JDYhB16sFt3YBfewqvsJkwowCS2UowsfRd0/p4Fxb3TuQ
W6bVERE5Q2L9oPVInrndHmNyzobI3zZ19ZqUFoMjMBR0GXRylJZxGvxE2cKskolLO9x0rkNmZLGS
dr02h+7c+KwNSJLDJQmS94GPGItLFFdorYbeQXFQYnzomVkWEHBRKF5OPtMZu1l1cbWP0ughKf2b
31+2bzfRFuzBFHFUrfO58uumN0W6buSoMcjRRS2fkA8oB/HgtypeAtndpJqD4LpwyoWK/bdUldaO
bvIJKTtqlN79725Af30bRxo2syEd9uLnFzZIm6gTRTURVzuRVO64L0UBXxcwLICVMDr0EjXoVCAM
loaVr6YevVXnNO+/vyhzpfb3B3v+FqaUjiNc3ieOQZ+/BcBlmYYC9LPuTWBLiuDVNtOtP5Rb18gf
chQBFRqm33+m/IcPNWj0KJtiFmWU/eV0NxCE4cBNH5kDZvd2BVZPzS6ugS5H6oDh6LdKks6h7J/Q
7s/cM16in7Jx7owBwZ1MkIK7hXaHYugUgxT/w8uuf33ZuSbzUcuYzxmmy77z+ZpgAmyixnGGdZqO
106M6dVlzDPc2pW3LWJaCr0AezJqFboxYiWRUyEeRhuHSpsY6KVou+totPDxlK+4AV400fzAZovH
TDIKiMz6WBXG/veX9OsuyVfmBMuyb5NVYTLQ+fyVUXk0NUqPEfm2hr4hhrs0+OYeIfijhKLshNdx
PayyMXD/UEV/qyP4ZMcSHwd1V5qG/WUxjketbRDpg6Wy/IQp0ow+1tPH4i0y0tM4y0cHJ652apIv
ZI5unXLYpE34mmb9o9m1EIRxYNQWlFFaHpyvnStiTmiHjbvfX6BvZfjH99Tt+Ts61OEfz+TfVvC2
JCmvp1PGgI5zSN1B8xAb5Cwnv+UAnRsXWoiODrmzUdYFBSgd18G4rFEyJ5rac+6HrAGVFzQRvNXf
fzd9ftU/v4RybmLzHza2+WT7+e7Rka5gE0T9eqzjX8Mo5FWrOmfVmOJhGBPz0EPhgQ8cb5T0XtgP
CfHwcE6hzA+3LFPRrrBZlLM2v4DaDbmEFystSBELkuJk0v2MZORj0imuvcJDjhQkf7q4xvc3miKS
ACiWImBm356CNikNsJVatwaqVIML8mpm1J2LSdW0SX3XjfgXtqIZSYAoyxlHscJZfymrUt4BCNt0
egxV1ID6VodFtSMHB8BP3F/kAeMcPYLh3nU9NtngFGYxY9piAsuUtitBsB+72r4zircMbeAeeyds
lNHeTmmqLZJYk+vA7ykUygBwk9wOZjLAbskr3pECgkcV7kU+ALZI6ZsL4BhsclzGKAE5LkpxMwqs
Hbnbt2s3zCY0e67YQriGJkArYOmZuYsbrCUBYaaBZ4hsQLU1ODuYAw/ejubqIZmQ3qnKOgsLp7g9
c0cKM34SjbxMiIPNteCXpeUPk0tmpJVkb5Z1k9tOtcQcu7H16FVKaF7YZgpzugu8/GTb3WOKy8dA
NnBs5Iw3jYip9FqsFTMRBfTptgldxMyzMdfKCafF7JuMxM9PSe8AfeqRhxfulesBteobc1pZXbai
6+eu06HUlga0f80Q3sE1iOkdPfFqiOE8mCl/NmFLsszhokV7sldGcEh156roeFZVrAtMtHl1bUEk
KygkMMnTZfWEhFWkBXw9qGbIOppyQ1Dt3i996GwRErYytdINzQ9i5wjbW0t9fGknLr83mvnFx9PT
tAick46RchdWWCyDOlx2klyv2gLp6mft4+/fx29nQ9CYdD4dWk30IO1vGwDpRWNktS4ircy4s3zz
fqjs19wuni2COgZlvuE9PNuRWHGU8Eft5x8+/utxgo/HYeUqh4/WUQV/OfKASHFMUic7JEwI/tLB
oIAbrXKHWT61bxC6g2oMLEILUUHjhCrkBvp7BXHevv79N/no43xemPgmjkDXInE8UR98XphSgqWd
QCUkW7hjuE3HNdqtvdfhLf+otGtfOCsLYFfQZdFJJf2zGAl2doy9HPn9ccpjpe0tr4rPHb8LHjFM
u75CMtuETJZrDKhVXGJyQyRaDqG+IrOEhwco6Mq2Cm0dGjEZDgLQt5pHQR9/sTM0V3r7hABK3368
q33asDRjpIFzFuRbF/pRnLSMsS0Cmie1MfrgJuuM9kq1W98nzbHFXxr2YtiGpMcxFADgoSmoGYMw
Ti5EHaKEL0g2dNeFC/nft3l/zboN/1DE/8OGZLKw6yaoV7qaSn1Z9CliRrfq+26NQMFbmxVpmbZ1
laucx99K15Hu/MLXFu8MkgKiXv8l6GKszVY5x3giZsGYRU/msNd6NGYZhsE/NHrhw34vKqh+AM5K
vqULIPbL3Q+k1/ieR0Oo1CDaI+2UWw0DwFyFZTDNGLtr6lTAybsyqh2SD/3QuAqI5Dj291YIYaZp
xbXuGcO1TTFlVkNySfaLvYhkvNVbEFiDmABxEhXDAZoSgRpQDqV712N9XLoGHGnUPTMBgy0htxoE
9C0+fqqJhY4IcoeP+iWcpg5F8UfaM/r4+b9lClijNnCrk4C8bLo5wA1UY4a0i+hz/GCcaV5HFK50
q92ghbBDx6f3mgRiICO0aKoIKEc98LEFd4h1ln7UuuuIhGXQSCw67U0Qi22R5+WlPlDWEVY0bmge
YT2KJx6aWFvZouihvBaLIDCCGzXN8iONTLGFY+oEnQOTSeZ7KAHhgIREl+siswly6iMQGVurD70r
Ml53vk0Ih+c6uDLxLY9JzysfrdMKgkUeDeVlnnewMQcIRgKFYpdiTS2cByzAA9RVYkC9Gih9UXTN
hRXqb4hOhErkMUudN7TBxqabQI2UGT+vHtE0+VlWhLRZepLdguplg3RXaozkVe1al0OBHtlqCxJL
0/y+mPfclPOnXYFTaAMHiABb3L4m+hocb5IQA0UcY41olSGyn+6RahN3Dtzn4+OiivNm5oq3wKog
eDRCbkc/fJqCpwY0wEnTrZ9ZXeNkGsZ81cIoXubc5mVWhs6a3WXWHCLMCf3aXZvzISkvo+nKN6Mf
MixfadRl92jANiKpsZWMzXNcxDcdmXwsRWkC2jgj8+IyIvQLgFeLxxeLuY+k6Qj2rRiLWRiFfVh6
a8fnpXIm/afdRWjeAv9icsz+JtUHeEFaf62ribOuItrDQdC5D00/OzWcRhzbWSpLJA/ywjLS5MhA
oVrVlYsVJJxexrncrHvDekl0GyyIHTVrTJ44NKZAx9qg49prvAtE8u7RxtqNU+EwJbPOWMeZpnMv
OTTxBAJUADn00DOUnSxTIwwP+k+CUxEGp+c+IDfCvnhUiTpHualj8IYK6lbZnr8QMwbjinXaNAPc
0pU0TID8KNzv0p5ghSoT56i0T7k1Nk/ZVPJ5cBaQxGKhdfozzWzqC9gPrTLuNFIYT6AfL4Ge8Cgb
qXckMtG4gEjiL73SG+4qImcbLCYrbJnq0mvT4YKYW5eLaxU8PlBfmjTpV5lTIROTSMPjkqxpRTB9
rD1NDmhUXArLSmHsAsppU+SMT6TgOIuq1aZdgNrjWmFUNNtJHcTIUDIiGAdr27l3Q/OJd1zv0dIS
1QUlxhhLAAxRsM9U95RqxbizdGIzh7reTpQknqFSiBnTJs26jYvk/1RiBZfzyY27FJw0EHaDHWhX
Vs+cX4tvEdgxgHc7EJP59MjgXj+3veCEZ96VQ97tey+97iY0gaQgwdVgieM4ewySqN8FQh7NHt1v
zY+xUtDb5/NTtbcItPn4J1mnP+polAcDOs8ih0Ds+f0yA+vPoJH5X+OxP86wxXgaEzynLfhhTZ2R
BOxnBKotnf4i4iQBdcRSe6GzQmHADgIbQl7BogpBz1kVNQmfIFZAM9g3WVoSHj5C+GsM7kAxjlcJ
9OOy8Wv0BjkIXQr5kYNvH1EKOiYgs4rOAZCdDsEUtExT5zQSBBUsheAZDigtluZg4/699GuIZrEH
J6SZhgqIb1Be2wY++azZTR0/CPCWfNcEfbkJBbEtbfvijqN+bMTYshWHK+gKxdGafzFDmJykCO+C
2ROHxHAzjfngrzsn3cnMV4R588uHYPyNQsMSKJx9uxmuPMUvPiMBwrzFJSkzM8VVyn3JgnGrYomh
Ip0eKi8NbkwiLPtOJGcfDyhmtL7dfPxjKxqgDGVabAYb4GgW+8VTNSMSgPj3tQtk1QFZqYZaEM7S
ojqUjk0o30XTXzY+BVpEWbmdCkqMpjchDrsD2wpo56XGX9KTa7pui5I+YgtxK/JKd8PdMcg238bZ
cJOSR7WA46FoqBUnnNAPjuWjjJzNoxopnOCdUetQ+RTL1kFpGcAj2pqiqdHPVeJKR7DPPoasLv41
qdxa9yS5o6/wcA5c2IqzkBMSo6yhHNxwLn/ynJ7RctQeSxxh22Ig+7CMfBAr1lboVbfRIsh5GYQC
VPa8xyVc0cJe4R4+5PI+He1qiWgJaO5c5sNkv2WHIqCIQWVkRMOa3j2eSwOd9RDOgMi2fIOLsP84
oOhdd0rEfKSp3O4aMAIuYaBdHE+SqLxvRygg9GPMfdHQlUy7baO4guTiSuAx6pSU49YxqNbCujZJ
X/I5BmtIW8YARKYvjQ7uQVntJoKIQi8m2romX6jR0FjSU93WEwUNib003GKEtOFRd8tzY9dy0xOp
tUzkW5n6F7IigXKwtJ1yRnkbWmYKiQveTNLrhDE04PC8yFFocMK+Mc7ocXeQJwmFKTxo4xBRLc+W
WzdEIxxZMbkvJIevnbg/iqD/hRFBx0xmLs0SZ66nrEVd2QEmEPS0er0ng3ZXhOqtMBo25gKSDPA2
bdOTIUGmFCe3qZ68TYkHeAlw0dOT4hJQw0Pjjy92gup8HHJ7adoGbdbMBtdfuIuB8FKQ766FGoZu
R+F1EtolkOpaEkM2yOmYVEiDtHTWDovwOJDrJqrQhBciymNlVj8Sz7/ACLamJ3xyJFoVU9DPAS9f
0wKYlq1WHzVCGLcx+ZibItfB6hfBGrfpNgasDHbeXkfmD8tJ6+uPs6SzCXFQr6e0QtVmTtPGMd9a
qINU0e7es8t3fcKbiH+y21B/MMBqXwKQgxe6TSkpBsmiCQ2tturxAtzFvg6QJ9OOxlGfEuOaoXZC
aAbzJISd044GCvxoOnaJDS3cjs6Bo/+ohK0WZWdnSyA2zi7VcHD1wn/065okcyvWtzA/h3UF4p4k
cvw/cWVf9d5THpcmSG4JMsy4V5mRXdxm9Jfvypg4ITAHy6YYU57cqbrGpLFy00Zbm/prjY4WydqO
8oPte05Bgzffnci0akjCFZetreW3I85qEoQw68YmP0+cjjgBzPdaD9M9cKaOrL44XFp9awApBfz6
cdoiUo7+sdKhN1R4pqUKiWWYi+20jCE8D+YxiDxmRtkpyXitxENvYZIZQY6tC8rBRV542tbNQYAx
ro61sDx+vIn6aLULFHpxnV+MHSlL/dwpNiJigvoo4gecpSFBfZubPyIwjjQ4gsNHL8Ju+D15CqOg
6tvz4E+3eTAnXsvkusTwy8qvb3RdLvFkTEfbLwdSjCptPwSKiOAKXijik0PWJtumGws6rQxlC5y8
G6NxH4kBh73X1hGQI2XsdSAyC1Gp4Mj4jQln218PMJHBF6tFbgTqRh9bdu4sGBcAvkhrpJ6EsBC6
x7Iqri2HHDlpa+9F1fDzpejNqhCdQGG2m5oY4YXjBvUO2hiRCnG4ixA0eCQVC8/Ysf86Kzcaq11m
PYGBYageW0BhA+GDx0PkTXwnQiEzvXHUc2m2sCVEYmwn1z+0cXuhly5mlSEYWfTyh0GY/nHSZm+R
D9oKdAGgrm48jLyQ68Duib/R0SUmpebtXKd6gqZElhU0xxtF/CP5juZ1riW7Ms3WXDuFX9dzLt06
fBrKgKgsncCiyLbOAROuPQwBhIB9yzYA0WRT0SRfsCKOm2kKJS14UC0NlIGPJ6A0sx053Q9Ka16l
3z1nYVBtjLlEIAD31gjPbccSkTcxjg8bI0vvA8liwKgfDXXD2a+ipZoEGzd99Q1fnUbTMRYG5xZZ
eBMK1fjBCKP8gmy9wBXuLewcwu769ppwbFCksw93hrVGmMONvDMXH1/JLXygIKX+Fk9cwSzETUb4
ye6hCGsLfHCDOn+ka9I3vBxaVEAUm/dOJyMV1phSb9US81dp/n7EP0CmTuVfhFP7pOXGtOky2hlY
1n74GuMz1XkRXOnJJw4Cfn5CDtomr+xtgb2pppxDt2EhEYpuNcm1DHxj2OF3O9j4ZrGr2eEOozrW
gAPu5Za0A9pxwuw2jDtYJ3HWrIdGbLyxLx4BbIxedQS4DZFp6PMlEraHJLUvgsghjaVP92UUyDU5
qngYCHZg07YvMaKFBLlDCNA4NvRlyUpdh5TpSjdOdYbMIxmzVW/AyXVzMHKVEidf+NaBAKjHsYji
VRsYD4hZqSKnqIJgROu729i2aR20wv/paZyP9MpIqXsin9ErvqXOxcJo2i9eGsdAg/oXU5QOToU6
3tiOzU9v0ZCEKLGl80uQh3XVYZc91uFMIZLZnaZPF3cOpq5N4ZILO5F6Qp7xpYnWqUncfDNlxXNX
VQLDlKi3ujOXzG54S+PnFQROsHR5ptNaf1bGtTDzZC9Tib0HOBHdpvinQh18GAoevSwcSHEcm4WC
KHCq+2DPMzjg8Tdogg6DfR7u6arqh2wm8NpKYoJSv5glNgdGlfWma7J8HfvDRmOhtXVzgtBDbKfW
NJvWeKkj7lJkjDddi2/bC8G1u825mioqzigFj1y8lwz9lqb/2MYy2hP2eXYqktFavMEbmBc3kyq2
fRF1B5lPoNLpdCxUUz36hQm/pTbcdVw/ZHoRbH2PGaFJZLTpH9gaxCL2YZ5FZEuvowRwZ1ATzTXd
Gpnb48JBoTnmol/hdCYtXEIbbFA9OWU9bg293UkPKXPD8B9Omr63NcGZW4VvRdq8mAEmHZ2xyVLK
5paTa02eltWsEstnsxXPThYDDWytK9fpyOUIXFS1XfdM1vqpUAARpIgRWqeoCqpc2zmteerI9TyE
LoVQW+RXA57nvT+8plF9W3ex3IA4GkHPI0qi5ldA6r2kOXUhu4wcG5L2Srm1Iw3nu3xNGoerkqa7
iP4BhXP0pIKSZpGdGkuXaDkOTPqiKPlp2EZh5eJFF7iM8SED8jadDJWn+zCWgiwgzIPLqsQzb4D4
XVRgxJiZERNYaO3eIUU21yHXE1uj8GS2j9kIPSnHx0NIV3KvO4RYN8hoWvUEWuXRwQ9xg8WQTAi6
Wi3E1bZ6qUs5rmMO1EvEnO4+7vz7dOg3BVkIS6pMgs4HeZgKEV4EDizIDCwHU/N6NQn72afhuch1
2N8txvVV1FRPuGsQPTYCzIkXJxdhNezjqH5qcg44fh3ujGIoF31FpGY36NgSadotBq1a613CGojL
3qicYq3lxDpG6ljl2KI7k3q8ArEOuDEKaeB05o49FyQwDcmNKvQVG+LZwFa+nbNinciyD14Aq2V6
RysenhpoHwRswHHl6iFGZS0Cdp05CIPQ3OKqoUpf9eQTwMC2WvTlGs2KiCSCprmMQ0xPXkZmgWaP
5wmbahiYZ47Dz5majtac3t0EV+UgdmLWCgAYykW+LWR8bYF35px/nejOMTHCe73zId/NMdoF4n6j
7jf5wGyCHC7W865/yMzo7OuMbZHQ8haVDQ3n0L9hcPqkNcC27LB4Vomh76S7lXnPvCcGfkfcQGSQ
zibM5k2DmBHgHTqU1IQLzjkPVUydECnsx4gxaED2tG/pb8DVJeskLG/6oIF23CM2qLVoYFKl3r0Z
LlpdWLgPTsR5PyZEyUe1Nxw8Z7JvPApzMEHoBYHdr/MBk+PQkGYDR2UfMTFbNL6oiNOwPNJxqiM0
GbHUG4UEI4+XWQ2qCNXJj2ZQ5Vb1d2M5yV1VUjVopdesQ7Z40mvRAoF4GG5iRjtsXdMRAlawTmmz
70qpX8Eb9tcFLjZ91Ci022L28fkF7O2DLb0LkdpgLRg2y21NtCMxEy3JTAngMm06WF4ugNlU+rZz
sfLhGtyaGoFTXca4RGpvpu+9mzLrVu0k3GWT2G+AkWeuXHyL6Xg1+PfC8R+ThJNaUjMVlFX+yySx
vPZuhmkFp849+nYs1sbQ1PCt1DOtmWmRtCDmPXNnug294rRcD3VJnEA6Qj428nGrw4swK3aFoOnS
O903ftq1C1ug1k9AamDez4WsisXrPhr493l7HZd0ZIM62immyXgo+u3UU93Y8NgSgzWUn/OybSWn
uRitQi7JnTbiaIMVaQ2vq38ABBcumHj/oMflXgdF8j4o+Gduw2YEPpMlxHOqNTujs/Xj1kYPGkHC
E2l8bQ7phmNiQbajG9x38Ugw0P+i7MyWI0eubPsrbf0ONQZ3DGa3+yHmgYzgmCTzBcYR8+iAY/j6
u4Il9a1MXVN1m6mkSpFJRgQA9+Pn7L12M3xKjsBHzzNJbxYlHUqX/jGggC0jmqc0qzUMrZ42vJF8
hZD9+nq6JuHTOWRe9WVoZBTzNtectCD8ExqWk1FD93NYdKE80qwDWiettYCv9sQx9Tb38ULAZ2Cc
Us7bqnH1SeLHgShnTeZb7wDfUTEVlAeU9aiHDzrz1REcvS18CiN2YG3D3dTdyJ3cG7ukDxTHqXUl
yb4IOw+dQOv5a0aUM7EgxhacWXfwreHle6JtYCXcBbjyl1FjrL4r8pqu+5a+FXakLDwFHFQPhU5N
qGTDT0cQEBnET6FN9z4uLg5gT8H84gFcxK28DcgfU4DP2pILYg1w9UlM3cpcv8Hg2BclK59uFAdf
GhFuzBkZYyXJRz4ziPgu8DYuw+i6AoIv6gFPeWYS4ySXTRwxdUIHzTQXnFsCq5K8sGqNCI5L+9Ov
iWeZE/vgATmBlVhXaLWiR6vlYxWcUquJbarlhqELhKU8HzfEz6YtVDsk/TFzTusmrsRHRM/aRs5N
KgDWe0+g0PKWnuMy/2x4N1EGGdifaI8Q/I1HgTDsdoCxteMZbLGIT4hRsH9TOefbNIvOBR6aPEam
bZiClJ0OHH/s1o8CscLBMdFuFn32wG5xg8UUPm5LuObkGBD9YYahxOMk2UWM80Z3q1uTOF7g5iDw
/Kj7KlXDJ9gWtNKT6phJjXhmYNSDDGvTE/Kwtuj3MWB3d5QcJLYXlzAAodhaySlgJowCi6TRKQJh
0/a0kvPE5kTV/SSy1VzFJtxOp+rJv2MOaznKW0fRQxYSKiYDPRDXJ4+iIug2lxQ8Zo9RxWmdmKgX
+ipJd+Wa22bdFgir0ypTm1JJHG15vlPkCC9i6JYqty9jnAKxIi/AjsTFEqy3Oh6f3USNa6BYd4UH
ZmAOCalSLCMWcra98uJHF/Hc1rAFaNPqQbVNdY2MyuteJ2kbhAllRzFofbDFTS43Ot1Hbace25GS
oU/iQxPK1RAG7a0GsZsHmoNG7jPl9rg6nG/r/QyX3ss7un8lxarPutYDfbjMh1fasY5jbvy04Mzv
kHq+4pUumBQwWnfie1it5Lvic+2caCIvrzXXA6hlMCKLrnau/ATpTTT4HwWUTk6WYbz1vUq+EjSd
EWBBfINXPTfE8LDF0dgxkpyiqQptZqPWorGURugT/QiJKslKwk9GCl4rqo+mMfgIH1Ky3jvAwO58
Y3ho26KKVJDAJnIQ1sbj6DDZQJlvLXvd7UlQsHdRFUCCwU63Ygf/wFBPZcoSN3AypXfeLqeyO8VV
AY+PpsFkOf7VbD33NNQ3WU7qUmH13tUl0Fv5XXXUX+bAtoEG8r6oeJaCehSA+hwb1BEymgbipuB1
gxM8uqaxs9nBtpluwFIBkkN+zc8RFZwfq3Ie6qBndDKggXb4iJpexJvWC/NNon5mgOEiCTYyAXw/
Yq/so/ze6gheVeNINJfX7x3uCh9NRjuhWjM6ulm1mz7aLqKYAi8R9SUwiY8+gZFRduiiriIzAF0A
lzmPm91keB+iqL5GEwsYwBMkPRi+wQ4uJV1qcnH2PuvwamqGcuPE1V2Vp5zUCWXv+/Cta3mcdIY/
PlLE4LlMkPbBbZFepjRJpa9tGwKVGZmMoiy09SagMDaFkrawAgKYjZTedCBwktclYiTmfXQOE7zs
cIP3o8s5AI8AG63FhS2x1q2ggAVLgRl2WXvesE8RMe7imiCYLHgV8xDextAN+toM9p3hUa7G8bky
DbJfks6hl0xrKvAroneLMqNxZ4kDycM15HSCoYLqZJGVt+MGMy9ykn4Zg+25wZdFHJvjE9wZrmud
GKSVQLMKrbU2pqe84QXATIEdlOLtKluvWUM1zJdNbyRbPXYua92yDKGojegcITsbhxF1wCL2Qghz
8G4W2nB35mybD2A9fnDCV1Evb3vu9rCwuAEr2vFhMwB4jydYogRM74KuF2uzSMUSNli7SSUlIusX
IVH0oxZM4YKFSghWIhbPpFgQKaFACVtRkoh1WiNlwZNxrKmW/WGMT7mmbIdcsamsvnqcyLGpIJct
8byy1iT5PfN4QjinhDxwRirCjO8bGb18rxa57XJ+CslXMvpkZ3r4XaPiRSmvvYcWf2VYpN+19XiT
xOjgQMZVKF7jZqlJVIFZIDeDR4qTxMNzUoyCaGUl6yJCCqE8QAdW8UrokeL0gleRt/wa1H5+SFS/
k+kgzn0br42ywlgbYNfczi535LdOI7+EUs3cOiXsIXRKpM+bU3qrzVctNvUkHbqIAOh8b9zZsgy2
cRU/kV7wIw6gr1C6vQpriCn5rX09wdam4czjYybXpS7jvddC/7Wstrv0Hje5lXg301Q8ckVdWPI9
J25wZ4OZvZD8dbnupBZVtkWMCR7qtQvmaaUmIBhlmoMD+aOFNhfkvMXijCANgKDsJByzMd8b7s+a
LfDsRBGHbNnIkxElEIFYtznjkBw2FV/ZxInHacxzN9bk1/vQMyhlGewEoJYu54G4BfBONNbRLMWr
L0hxSonpskoKH6XQKQyRtohG8BimU0e5tPiX58wemp1w52c4G/7k2QsYdyAY3AGEeufddhM3hxUT
L8UuSqwHb85syBZKWwF1qmL9Tv1Hkg6SbdtTdoWK9p8TOkQssN/BcO48lqhhiY/gAmQu04WVTv06
J0sncXpUhhORoT3bUlTNq24LS7PbWC0Qn9Yrz+SpcfeW9QneV8jBGzS4kX2WDTotf0iewqS982J9
P3XmuGBy/kKqxU1WwqrMQgOVXkvzOOzTp6bOnjohj1Pp26vRTjaJHrFwu9PSJSNgE0eNtXYT5rPD
tJiT7AFfErkprvs11q6xGPry4LTpYySan41UFFXJk0kXkA0U33oRMXB1ebsqGu+tSlDZRBdvSyRe
dS2eReNdj43z1uX5ca7Rp6f9ALVSMe5ILc52NYlVoys3rOQOAWHOfU227CYu1Dv7NLKQS4RB3pjb
kvTzBVnkdG+8Yxh4d0UhvyCn+8QGLJJMxleIn0+9ZjCbIxbpOJOsjbo9Vx6VIb1sK0927LvBKpZq
n5VkiDl0zMhu2A+FdVdH2X05sKOapffRMfYuNTJL24MyCyFl7XSILGZI7o7L6Qm2JOQ3h0ElzM1d
Q8qB4xHiS9n0EIHv70bvq3HjJ7Ple7Uzxnxb3R9yH35Iyf1tcq0GV22dMCJ9UxXnmGTFhZD5m18D
mbExG8TqaNpdf1ADmxINKKZe+TWusLukB/k2AxPYuu2z0+fudVdyCu1iC4Abwmg3yPsNwDoQ/dRm
I6WNwyxugS64WWOLH0hT0GcDSc4iUC25y0mEuGzaRnmydGqbjNYuha0Z3EHXcZHUWAsIsJCuUrhO
k6Fb4jt3TkKepCVQptR1ehb4n1bf7nnTmEHtN04H4r5mZsG4n9bXeZSPcSeJJBGXHBrHPCYG86Ic
I17j8JBK6huBDnyekl1QTlcW0fNNuu/zEhWINbJRFashxfrrtKh5YmAElm4O4MO7jVHRuAJ8dmsx
zodvSTFiDsW48iymo9fDhUJQACARLau4o5j/1LSkSICg41TD7g/7/KlvqVMDmx4Tv48DMPkufbiG
BB0tzRA1VDSp54HKS7mEVcgYi0Wk45jlJCR+Bkj6cvbdTW8y+LV41KlirFUf8qqZNMhFCh4OYt3k
PNBLgmzUMv9JxWCyGgfg3owPAyCr79DbgZbSL8eINnQ8tx3d0JwukzZo2wzd3rLLO+KGEXeVkeYJ
MMyVl0TI+uiUnvTQAXIuLeQoP6RjsdJFSBrcr6Q17hqsGkg6J/rHTbeB8PgZOA4UxbuxKz1GGvmz
gSl3wfkCqUHUnSKXWivqIvh6VxnHro3RVi9kTS9j6dyDIoeats0Ae6pktjdmgCm3PlpM1eucuGob
gwUabIA8DZmtZaHvktn99MaevgNgMwuIteurd9eOl0O7rzmJ06ViSR0lK8eMqEgAgQQtlEKDcJcC
yhVHa9QuwyPGrHsZN6cS89kiMpGZdVNy3bouZdhUHsj7sYkgaG+SvkLLUwx0iS+dmnm+8TiWL3y6
4oQ1wylbIqGt0+7U9vUpxYC1cguOSCHHMAsOlOnEu7ior0vAitDc67U/Vd5qBp3sy7nfjzQj08bi
aC0Z5Xgli5n/XPUosyqZbUmH4XRDy6Ov0RUxxqjOaeyqxVTGDSv9cIDSe53Ch1pMtfOaKR3t+xTH
g4Mgv8Yg7zIEs9LSZHGzybCUE8NAtTNywSNTcqvnJTm09aMPuPRCMkl2HhRcFAOTWOa9WS7tOZ72
MVFWPhK5wCCBNgvmU2YZ4Sqh0ps0Z2a2H2TwEHXhKpzQR2akJDIFrGsiFJM+uQeWDue5AAqQNzix
RFJuMpsiHf8gAYHVtLBiatWW9wBbnpgfZGjUYj9zRZohCw4b9dA+F41+/a4fasa1FXO7xkS1HUAC
JsPKFjy8ZOI6nWvvJImXi8zy5r0N6XCReNPw4bN3Tzoj6+9SSjjNp2tYzrMHPX8pu1g/YO6bybaZ
5psaS6ADJXvfjjCGlddgqqqal7LxAH8h3N1AoTvJWN7IZL4uFceWEJUUyaBMQA1J2W8PBiJg8e67
3U/U928c69tlLvVSTMC7honTMJisBev4FSEJb3kVzRsXTkFqwmgn/2BR9+iqmQvvWEvuzGHc+a56
6LKUYtXiYwUo78/EbIGmWntMoYehPneZ+Fk26a4b5yPozJ3tj4co9OTCCOSNJ6pdjS78coJXm6A3
qT5rWmPJa2L777HDBhMgpTKVhXDBq+USae+WKOruOLWD4uZD1FgX21I0tFZCl9PCBOOh755s6De1
Z63CTB0inlzEOAyK0586C26HpvzRjGQgmc/Kch/ay/Q/EurOCZBGgZPJEFEW7AroxfHwh2TCTVcu
o+We3AC6+eg2Cvd2UO1125O7VkSMkuvwTUTZ2vOSlS5YOXsKsnpiFWFfW4mhfUxNzopzY54MO3N3
BDshQjTQ4zD6PRgqR71j94+FKG8aY3pWut9AIQMDWS98o/6ohMkxz301aBYOU0BiLRRa8DQMVsn5
CYHFLxhMmfiuqedrwHkGEK/wdSy6XaKL1VTfW42JCL/7GSvrMYmCH/VkXJczU9vJuZpTle38INoV
EMtMDi6c6NWpgVd5xae1TH0nXeW5eVWb1rZ0FDrB0f5q8gFK9eAQuisICsCEF+CqoAvYgbTZ6Y7M
VNrfYXFwy/wf/0qpX/79z7T9KlgcebywpwJOJMqShU0yaxNaiM+Kw0Qa1JxbxYMZQYHISBNwZuwO
rR90Kyewn+xYOytRkvMSO5fKdPhAkt286DFGL0Hs8zqOdwHSjTtOxguqd87pVqHPJQ1B5mOGf/CZ
tcgE7YpEMK79tjgYGqSKprBftgQ5HB3SgL2665Zz1Fzw7n2wbM3qzbmkl3asawEo7KWi3U0W+20Q
svu2bUPdJFAqepxkfEsWbGeK7KGLCyiJyVMrBwnyOM5vCxExgHfQwQA75wUKjkzf/x9/0ZE2y1bd
kZo8r0uLgD2cGxPdz5HLBXhxi8q3I22uPIe5S4Q4IgpqT6PiQtE1TzyC9ZyOvV8X/HFEimljBK+q
4NQZ1cyEHvK7jWjC6kizPNRt79yM0dc0KpqdnW2tyymrr/NtJcil7zR0yDF79wqUo4Q4komor8KK
jB/lz8mK6Lsn9MwA5OOEKLmUA4wkuIJjcbYKXTLFEwTly5SDjwmiyikragj0IzCGxofGGrnpkmQL
FGJrkn2wHBT0Wye3bpz600ZliolkDmqFWck9JgDjNnkwbdB/NQexQTfzEKNtu+qIVlg0MUmqNkLo
uQvolLQzUuT2LW7dray9+FjCh8Yl95IRdkd3VV/skCZwXMwwJcYfzPJ7pxKUPBJXtW2Pn460wnMb
ONHCqXHohlnzwMz6EWK2sUaTghFvDO9oWHDM6qv3OGu/0nF68zTkK2JYtyZP57II2nmliONa1Giq
tcJcrrq4u8UIyCDPFp86dWnFymNW8fQJWW9IgvZP5fzsqnBe+0HyHGf4BsZRrjLJfC6ZSY6Y7Qav
TPLFWZwomkmFaysj+YVYiAP4T4a3mE0HpLCYtvLnJhm4Kf1a74zS9K+rml0NAcNhGOybRgfBTsXD
tMI2QjIgM5tVm1XDRotLXqntr/4wV9A6Jwu1uqazdYBTjcSTHBasY4ymjOiS/amBN3jSGJcmSJEV
zKQFc0Ls2tiNEEBEh4lpzzbGadbRptEjWWNDD4511nAf7dw6mNZe+qNex8wlto7JnDroiDdFuUt/
IrouKtddGa08JdICjpj4n4RYzQtWoWRV0AAXvPjUst4pBQY+eBDUnjzL4DqpVHjSRKafi/JI7lSx
kjE8f5jxw1E5TCwccFBUQYADQ4DFC7qS9n5KxUPNgK4edHmfYni8HTu+aaBWpSp3N6lKvyCRZnvZ
g18UcTgdmpjPtfuBInBaEUtZLAuZf+V0R+VkzhsT9BXZPhU3rqjqdd1O76FXv9nKd5clOe9xafno
s1D9lqQ7LHyFKjIPeqriZuQKYC6stXxVCEaShCQONM0+uk4MeLM5XbsJoFyNSpcs6uTVicqfeR3e
2RautYBUaA5mbXrfBqyOY2e/Wh4F/dQQpBGIKSfnNv5Es22vizm+tUwgVz1lb6/UTs8BmbtTRy4w
hi5U8W28Id5pIzH1oE/RV5w/Vh4kpXKMdgy/r5vOKZeFxeI9i2Dpdc3bJHlbBohnCx3Z+iK1d9y7
emg/qkv4QeRQzCZ03FrGH6M+RtShyzTD1V8xXB6k/yPTsCXb1vTRafdXvYPqukxoOHYUnsnIDpvW
zcoxu3Jrjq+MwulKVxSWk0UzKHXfBz5ly+FiD9LaMgLpmCFgQ8/6HpXbDFcmii/69QeUs7DOPWJc
AmO8i+UGNyQnHbjZIMFImIjbLaETROXmVUrrHdvMoFz2GWFDfO7nLUp6HEUXJLbgW6c4Hg7TbE3b
WDP/px2C428ghWv0TJpSaGHny3kokfa8GZsnlBCo95yNwkBhzuUJpuS7ZzbIMAj7cYd03VtzgJ+5
vc7mSxYWBpJh9AyWueE6p7VNXGyO0dXnHQTRI3M+UNYxCQdckDECe11eGmaF9+kr7rOL1rJjQ6ej
mnWoTpuTrmzSlZuUNnnUvoZ9fMBEl69Fzu+h+Uu9CaJhbapgO1I01dG63ZizAXn8O34X8QCBMGsC
3xDtSHXD+8SxKI9FRg1oQqejHO/pFY2CLgQD0HU2Rh9mEHDs8vXKNZMvF1K85GP1KJ0x1szkrqmB
oYwIXjv6a/TIMSfQr2oGXAhRzyTOdLPP3idpvCyCcpkPMxLC5mbKJNPqIoLUOoxnFU7vdSWNfROQ
Dah7hCipNMWmTWHO69hfeIiXPGakyyicHo08b679oUk2tHvzY0tOmCOjgQjP8QaIvt6IqL3q5484
InDTrGTEnq+ob2R2NWQTKoJi5sQRWibWeo6AVrkUlwl8CBx2ZZXEIs10S/dBwbo3cSyn1TtvZcPP
LeJEUfy0X1J7x27U1gEl8noCJ39PLgQ2lYwZlOmH9HhA2LYunOmO1OnbXuHUjWZoqeVUqY0CCfgt
VEvCcLhvqlIfEEAUrBpJXUbXAyvoLJk8Ty3+8RAwnUgUge5SvKR48DcOIXZo/T80svJlRocWiUeM
h7Lvbm2JjqRF3dO1NDxsE2m/pe2Tjvzb2ZAYKwQS4LD8SPQ9oxrAhaB1Ohp3pG6h8urHwFr4FJNq
yt8cNe5zxiDGlRLji+3do0ODURvqVVxYT4a4dM1dhRJMSK4MtoWLRvJbty0mjd5yPFo+sDg6iy24
OoZ4iF1gNOJdmGxBUnt1cQ+Rldiy5SoMUm5KyFV5kQvnilhqmi6cX5YqgsRaKYlUhuc+zb6U0exk
y9g5DlFSxGP03jPc9JrihXCzw0zFGg4fgWeeh4PlFteQu7GTNvp2DKqrJqHQSYzkLUnHOyxfR9yS
P1zfeMqw44BWiogTaATZOoXcGJH10Brt56puMBYNzfxRsVsu1RHEYrsxiobu36jeRo5KIvuKfJiw
TJCiN8OiOUY21ZCjlFPGQx+8JHHz5lnd+xS17+ZoHoQVL4Uzcm9Y1XfMVKEr1mttb6WNTeublVEg
jZtnej864UK6lfGYwQ+9INDRlG11Tj5WPKVoaLJ3YYeIXftPOBfrLMVPYTP0ivJDNMwPtuiegaAy
0mF+BAZ749uiWJoX+y91BEe6KZ5WUt748oN035VX1I+mXXcLbAm3VuTxwZhv4ERYG+r2eUzknaD1
0M3+vIrZC1exhQdI0Q48BTTVOe6QebSNnXRY9EWTbj1ue/pEBDjIUd/NOYy6y6dvaDaWiCuNKyVd
llUqSSTE/gvaBxJGt7Jb2sU43pJNSUiqQc2yo5aIWurzCFXiNimnHzAjTk2atDvHRdznovrn7Iuy
fMjT82z24ijb4S4DGnsaVXnQNvqHxDP2urU/ipYkT0k4OYmZFYX6MNqLRjLEkmiVimheOSN3q++7
d2w8+JNK/76ZLoHtOc2quFNn2+kbRi01auVZbb/NG9CQuREqea9K391j4KL31xIxQuigtzIKkHzd
2N2LyFnuUuEnNJi6mg72nRXSxPwW4IxG8Gk1ht4ymA6xZSG9wCu3HgcCNRO4JN+jjlTzFn0GkJWl
rF2ZBTjPS+ztiWnG20criUlQvyj5yzGhUpi8fGUj89sEPvlIRpC82fTryKmF759I0p3GmRaKqNB/
jyGDD99O7qY61ruSSGbRmsHa0KmxDuhdrWrEpqsGk/z3UjPU/rxzuZaLXnLQTzg2HakXbSq7xN4c
pM1QIm2Vt/F6A+cKgQ3cC/6mMTwyhzgPTc17pvONnxavIQj8NckuRGWMM0litNWJLGDL7kUy7C2C
3Z2hhSdOwgZPeUZfJovYIOMgXTcENa67wXnIGdot/D6pOI6CPK2NkZkVNjfb652tZ5TrAI8hq7N6
DB16eAnT0PUlm2+OkM78a6O0+GeCwwUhhrzF9VzzAoH61Sg9GA5GHtNuiIhMNe15++AM1X3O9rwY
vOgn0WVUEt5VaPn3RVHGq8JNPsdCYEttcTHSIXxM8+xE22Rz+Sc0WE3y+ak2WpfIaASbkebUloR3
tJz2LfmsLoL3tYaIT58yeevbGptPlRm4TzjGdS6RJPQ/3MtsSIhE8/zfoKGQF6T9Iyl11UEx4V5k
SRlvexZvfpJcwmDI/gIO8g3n+tU/Lj2B742OrYPVyvrtYxGotMPBuWjZtG/s8qps0c3XnH+qrUL2
UNTm1yyHaCVRAwRzcaLpTf1bEISpvfypdivujIpWfwWm180ujJC4XhbDPs6T29azfw4GURsxojt6
mDC+kF4A9AOvha7bKb2Kdrz7ldXiXUgTRU+acz778C/cgxKbpVGp8hiCBp90+xfm7gvA5vf3DUEV
JUIgeNvWbw5+xyzJ5MC+sO6Fe7LmipmvH732uY+5CgXTolG8hn99C+LI/+dfCk0IhPXFr+/67oXR
8SfCiSdnw4bc36yj/q5o609tYpqcmkdW9WFZ4D2AtLAwlL5rQ7ukMWwf85yiZSwJVBsLTAY0BQwg
xAth+yyNRbIyyLk2JfGLJvkZprmqWvvTaIgf9cgDhuCEs0G0ISdIfUW1SBxU7pyTPFrnoac3hKyM
d1U8b7uZJdhs0BBG2VuU1VsZMCOmOlYbb3rGM/ViF0wTJyq7henZpAfMnKjNriMAsCJN1kjwuoet
hYFotMaV7MIfYV5fjX5QXEXNI1Azb9H4zj08QcxUwQaa1byQOiZj0KjvmDWRxpJdZaVz2/jesYdT
tmyf0MeodRigaZpGmh6UIDE3xEfKDBc3CrZr3FZUpF20ikfjJ92A1K4ZUFb0Rtzw3BTOMUhBhtBO
0WvMX2dvME4XqRWo1mxf2URIdYnrXZ3C2Qt+uO01I4UeX42KNqpKd0VicYKpyhdD4soue9M/GuJp
zBXna5qXgT+6yzjngxcTTJepe0VAqh7b9upf3zP/xFj2JAxXuheBxZgUd+Jvt0wwVUAgh6Zim0BG
P5biOqqyJ5+YNCZ8cbfwbcxgiadXNvHf9HKyPdWyDQOneSS7KXUdRB0kq6ctap1C4S/KVfdC9tG7
Tor1PIxi7zJBXsbGnC+nmYzvOq7+gqP1T+QZoDm2HdiApGzmS/5vb0HzlTqhy72Wl2OKiZKxEc1x
qCmPMGjfS6OB3hFX++9P7j9+ofKqbzbte1VPbULG2m9//K/r5L2ld/bV/Z/LX/vvb/v1L/3X9rM6
vRaf6l9+00NV8J/fv+WXH8tv//urW712r7/8Yf3N27/tPy+cfdXn3T+Yupfv/J9+8d8+/0fUfla6
/0b2Xn783//a5S3+578vXuP2NfkV889f+APaL82/+WQ0Mmnlf6yAOd8/mP18xfE8H54sl48NwwY0
gU62i//z3233b45jWbCtgLaxrF0wnarqv78k/yYFty1Nfv6bRc/+3yD75a/QFc+BtYKYxvGhTAIm
M3/fqkylTSfrfYbGQ6cXsihv8uB1cqtTFLbOQqP0ci97RWaPaJLYUsdnnG7vaSu3TVQ+5eXRvwxe
AWTvgZi+mjgkF0LbC9fS12rwMf/cY5wETEF0jRi9U9OUl/iLnzka21aIFUK8vSg3VpbfpJG8LSF7
d4VCpxXeFDRbDcPZ9l6x8yQxOkI/OwLYIraw4yVflCyyL4HXJ4vkcg4LCEzqyUUutpCm/IuN7Vfy
4N8/JckqbDoesK/fSVVBkg+47JBdCMUAbCyvnPkSx2eIxZ/um5s/tsp/+1MegPPrZvbHL7I9LokE
TwuK/LLD/mkz0yPBJ+F0Ab+nL21kr4f8Jp7jdUOTEZaGBT7fHTde+9W5NAPJ7U2a4VTBr1g0kNhc
J3+JwreQi2HMM8Gx6BWNJ8JrGHNnV4I5WqA2VUfWInoImkiepW85Pf/rt2D9So3+4y0IYXNnW3zQ
5jdE+U9voW1YBFXlILW3q2viiiYruOvn6CQy8Vm4xgZu3EPmkzTsphAL0r/gt4j/76/3PMvhoWL6
/F0u/OnXI550fRJMSY6qok0o0i8veEvs6t2d+n2DUAhRs4cGuRWU6km8roOixPME5CSaraPKIrp5
qX1YWE6LlsNKXzitryvmWErhlLGs8C5k2CxU8oSRJ8IMtcydAN8WYJTeXpb6zKbnh+0O6x7MKUik
VjOBV0QOGfcE2KBHOTuG2E9xQ7I6tIO/2Bbcb3D7/6vBvj9+QuG9y7Jx2eV+B9ySytw3aXlJQJu5
yg5CNhJf0fL2Q71sdHznp5g8XNeiHbXHpEoBWuM8yk1GXFZEg9c5R4IpO+6j11w218QF/Jixe7dR
uaWm2BdVfR2kZxC6OYii9LbVLi6jjIbHaD3OpPyBB9jmdX3GI7YrJ8hcnIHCMTgzavuR2vnOroGE
1jTH8Voj1u722tRnWos2pS6Hu1GkN2abX/Uo4RnV63o1WfvOan/ISF5j6byqDdSbPbK9IiG+rUvE
tdDBbXIXTL666KdjEjWrLSJLOpHwlYyEeigI16VBGye4I7dsFxvd8zjaZ72IMS3M4jaQ4g7hdy+Z
nQ54v8vpZkAEYCT2uuGGkV1wtidsMoMCXGHVK6OMd9K1jyHQVxuFQtEwgbxNg/CahXOjECR0/FYE
7etS6o/J2Zp0IBeDFZz7kA/Hw/jkL/0HQVb6LNpz1yKdFuUJDvrKiwayyAu6JsaibY2XWHZXU9Tc
k6G7YQe5bX3/hJbiJOL+MJX6hYMd7zW+TiY4WVb5EDfTatLjFyebhQjdF9uviQmOqOsud2izSQnG
hQa0brS1jjxC80qPGFiDaLPgqcwLGB849XR+RKp5ZL/YtGa3Cjpel663gIXOU6IynJ85oR4UvgL2
ETb2Z5w0zKlFcIgtbz/3OYlLILpm1cBJ9U8pvMopTl8C5RxFWiBRQY5fE/jEwbQNby46vJFCvEjk
1RjJXSL09Rxin56LEgovWY3QFJ+g6KBYNLGJMMlJkdWSR8yXSCvaeXkIoyU+Brkkb12vWvrlTtxs
DZwNtm0c6oGWC/+eiGZbyHtdOijV3c1g3I32W9PeUQYdtWP+aBy5D13Ah8yrPFlefvah7Z+tkAc6
WiSkk9mYEXuS4leDJijEAfwEHgfZWHCTN4rmYYwpBJlJm/8cvU8v9s9zkX4BlcsXKTrW0K7esry6
N+xmz8qyGhKzpMEfLCQXF6kVSSuHvvnhKaxqFi+eblkBSGgSN5zndpOitdEEuIG8vXScrdOnCAuI
mTOCG2tmoSGa5WDn0caM/Cusk9eApG7sZrqlLbXPM/XocbtF7mwSZDWf6tm5U4TWLHzNoE/a7Y4m
+1VuFC/55D0MY5pvDY+XEAZMvAs2bJwR/dIM2mNVms9dkIuVpIHIFMwLlgY5iHgxL0Y2wuiqgcEO
SFncF0gtSxOR14AZpDUqPFW6glXTqk3h4SltTVQmRI7pVeWFBzOzCXOjIR758tqf+ms0HitUSAcs
masyrbfIWwkhN0m3zGF/MHCuHf6p6bxTmCy1X6VgnP19Pshdpty92XeQBOsEYyEyRTPz9glJaWig
bLYmKa/iwaGnK+6sOflRDc6jIlqgGQfyUHyM0knx4kWSPLYuv9IyQajsnpGJE7aaMf9VMGNgyBbL
bKJhKUr13qEBo1fy4/8yd17LbXNbtn4i7AIW8s2pOgSYg6gcblCSZSPnjKc/H6i/25a22z7VfdMX
dlFMIEFgYa05x/gGQYtLlOZOVSQnAv52Y1RubWXcR0rneLpxwNbkhD36fFHlG3S2l+mNVVXbZsjX
mY1LzW6PdN+whavltunyjRozpWk9c4WMaSsI7MVnQPeM6hOrD1uflhJaRGpCNCujO2NCj9SDZvZh
1kW7nP2MFk27DrJpLwHpIWB7Llcpo7Xrw/aISnbdjIUb2e2rlIR3HWmUIdV7TuoVYvVrk3keGRyP
5M5sMhkJU6oshXZjaqu0xmojqUNIXnhBLnhefzOnvMAmqa0tOXJV09j6jMEdFUKktotMJ21S4mwx
sGzV0ZsZPamRDvAT5otVM95hnDOkJWoF5jx0bUPGNUwXba1vbM5JA5Kams+V0oJecNMfUk06YyVG
uFaZB+Kzia82tk2Q35II7kcPecaPFMxO+BwF/TZEjGioD1nK2f+oyNmGoBXkfp2DOwbZ2bKW7GwB
sRdxhxlTINLuJzN9SkS2Kb18AzJyaQ3T88i6ruXrecx4jUBnktXsDCwcFk7oGBqBV1Er0JtlYTzZ
1m2uNstap78jvzXo73IJUSu8IiT6rPmLdZp5+Mo9eh/ZopWRqonHrG5cpXyz9fwZTOOp8opbdSie
Q4mw7166RfS1Xquc7gF1AILZ+J3o+TH8mVgM2tW8h8m/dRtcoj11UOYdB7XNN1EpLaPeW+YdocbJ
o45yYhEyU4Rcdorb6I4qs0uRj+P+FIbYnxi5NRMWSqW7UkmbhF/IV9Pn+W99yg4D8eaxlctuK8Lv
Cao6w8/OAqmipgKXnY1jVfaswS7OOEPRfOittlVUjFTEJgmVk1WfjhGJNlQZiJVM8KVjCoJI0XjB
e2DkeCjU+7719/MwJkjKBXp1JgXpRvXgQQn90ASx6yvBay9Jb0j86OoTWjMPDUGibSwxLAN2sh2Y
NGWi/kaagnX2yIwbQkx2O2oJeNttDtAmGXQcoMqtP3VcjYeryG9u1MhYFQOnYJkccvPI7/BqcY5T
eb0nfNSVAt0N2ZkCvXhdVrus+VZNyoaLA0M/8brIavMf9BCuYj/f1jBMGBsYG7GZbAbf7jDIPORR
tk0JBBnleqXX5SYx9n6vLesmfZSCG+G1dBuDlRjm3pi10afwbbQx1fYDJtRAYmcSml3j1Gl7RjNi
FYnpWZg+snutSV0lroikxTOyLNCTYOmIgpWV0ZNUbXnTKMyw6HO/1lb4IzbeZfqfq0gzH5go0VJL
SldYI2maGnC26KbNudIZrXX0gNk69Ke+1akEXI+8TSlrULZ51qLXkKdoneSksXaEvLEMCkzH6HWo
aA+cBJX2BCT0NZvl5WmIN2pQpC12uOuhlUEj3FticnLDfAlNbkS0U2mc2bjvfJq8RUw0vESXJJgy
5iZcY3yNQyiKazoNjLiQUd99AGeWVK3jdiJSpG7+UlicYfKf5tGaTQKXbFg6OSEqYUyfV2J2Ekaq
X5Hv24bx97lQJ3wiERt/rw3GX+rF86Lu66bmSBK44IolA7P4vCmPVpmEPn2m5b1xCXCsgDBxmC2h
nDg+/ek/L9DUf/tmZASg+Vc1agvzqv9L6ahOTTWw51mM3BB2gNh+ZaXvrAgAjGQU5fIXEm8fxhqV
tp4e8goXSggWfcCRY450XBbEFG4C7ASoD10pSVdWMGyCzt72Qqx6f9wYCYTEpr/Vu3EzVsp9oogH
7OzYgYLYCTv8Q2F2nSZkho/5NsljuhN/iwr47VckNAO2h6FQe/ny4xVh1ZiYCrjQozuf2UFop/DD
iuxvR8nnBgirrXlf/rKh+YP8stq0VJ90JoMNmQNSeETFISfin3+vzzjSj03oOj+TYqnzvy/AVK8b
8zhMCHODSLv0hurkBbNlFBUVvthEmZ5S9X5M/L+soz/XFy9bhZCvspC0ZIMa45dCRGAO1oS4r3Tn
Hx7Fj6vhOWgohtcZUiaxxs/+lxrLb36zT1v8cliS1yOL0Md0SOjCifiSXVSnhzFGMgeV5M+7VPxb
kUCf+f+UuyixyVAtvjQq8Fjl1kAFGGaNckVK7+BahrwU1VklVSKNjYccoi9OyFVcYXDOrGMbmtil
14o13Hf3hW+swabPWXGuwFQN9ROLprr684f8zaE1s21VEjplxZTt+fFfDi2iNBXiYTlN7RYBAlQz
Q/xlN/zbuDPvBRrlFBL5p1FJ/LSFFlV1TGWaPR5OZ/q8yMssQHV3/fQtvP3zl/ntpqhrzaUJ2bK/
xtmgL8haUbYlLO1Vnq17T3dimD5VvBwopP95W/9WrJu/1s9taV9OGOqs+FF7fDBWVK0DLUG3P5Le
rv5l7/1uM0A8FJsdZ8sM35/33qh5ZtWgOCeCsnEY71d120BFSP6ymd8cBtRnMRbNh6vO5ejzZmLS
hhJLp57TETCXlywNp3j55x12KfJ+ugDNoxj2HrJ8bKTiX/shCo1YwcCPqwyYUeVB4NZDt2AVJtkw
sZJNTFh0QNNDFMmyMvtz5BUvQa/s/lsfg2w1jYPE1C9tm1+OeBmaAo4hPsaoBEdUWwC4DKfzriV7
vJbV5jXlWtSO8i5K3nPR7JE57VvkDH/+FL8Z+D5dHb8MfEIyzEY0KaddoNxNo3rqpWETAzyzf7Qb
rMWnP2/udz+vIc/HpMa3Vr/u+tzQ/S4faPeJ5l0bHhXQkv+zDXwZ6nSlktVB/9gADjbwtX/ZgPjL
VzC+nG8WX4raKVsgP2iPuMftMj+YDQEVhYV8tiTcATs7BrFEOu2Al9E8aB41bekNEMBJg05DK3W8
q8fxCfEMGej1UD81unylBMomNteEx13/eZ8oluCs+XrEm4I43jkHTQGy+fmsEoVeG5IW8JlVEn6r
mtRfyHt9DGAqZ6QYaegtM4A3m1BhmSar9yi4TEz5BHGazIGVZNNpxsrEEW2YKW11/eSREJe10FCC
mRR3gwEDaGv0DegolqM+3KeBeawEQLN4uAU3RoohgmNmTYXdnxVdXNWqevIRSUsLLQToFEpBsJho
4PVi3GDiumkqnq9l29bOKW1kL4MGf6qWDtNIGaqiUIjfgwl7ptprr8+3Gb1kVn/ritNIh3lq5OjU
eTt9IPPGN9FIDQ+eYp50yV6PtnzW1fzQCfluPtfQswPh009BZh9TzTwqGuHwpf6gS9pDynytyfl9
YTtuIGNo5sEY5Ks6Do6qlCFhKdaA/FY+b9Oi4sXOgCxXuSK08mDUsosF6MDxeOMF2inSAidUQCyZ
rGRyzEqpfGfhgLZGC19TdCSrbynzeCW/q0As9C5e5/Nat7nGDrKAykUuhQIQIl6WZvWKzBEYVbLC
ebNF4bvV4mHTpOMZqPrK1vdZmL10yXAdeepJ6iG+aRh0/fwHeRVPBOqk2MqoH7cE1yB37l+t1FqT
4E7pi8DdAnyEuuwr6SxS6kl6TcqnRNd+CgDjBlitIDx9V4loUNAGwNDGtqwD+Y8j60CR7H2yisem
yVAw5ccEeQFgqiv0Pvc97iZkLxTiedMm57MVawhO+5qyExwAxMQs7GKpBH00Bt/s1l/X+ssIQxKr
gWvKxkAxpLEWRh3vgjbvwLf76nLsHwy8WVY8XueJ9U/k2z8d1vPHGfKl4fvlz//z+6btp1bw/6xF
PH+a/2wr/+/o/zJo/tft3/+bQfJ4/TXknad/NH+F9i/avqzqyGyndQgz7z+av4ryL+pJMhkIpCT/
88g/zV9Joy9MxQThxmWaSn/2P7u/kmL9i6vFp9f9R9v708/3+9xjELefBkLkuZo8z5YsRkKWSeS8
fR4Ix0zT2jGyVqY+JE49ajVeb4G8X8I1YYAtp0pGWoRRqNJsAn9JVE1HvGUtskId93pajyhx1QnX
Z8CBO5XpvmgbfVtUynzQpvvLf5e8A7OetHzhaZJg0UgpmtQ0UPkAAnY5Nok9oIXvQy/1REZrTNmM
yWt2fgjSxqxnvJ5xZ8An2P38j4M9wMhlq4i7wmKHJ5VTz8e3CDzicrvrwT983Cx7LkV2NShuQzjw
ruzaEfX0KGbAy7eIRdBOs1p9F9jmMYf3rksNAn+8oV2ECI8U+aR1g4jxtTPpA6DZVBeGTMyGUk3r
gNItH3a2Piy9sEYyeyR6AQt5nF4Z+aCsbJxjMCNtc1yonRQ5ckXCpAwAyVPt8zj0qZOrWH20RHsT
YQyxGGhQleUsWaPhbAXya9+mV2U/l0nbo9+IhyqaADsFZe+GarqVCi4TtpK/xDpmad+zGZI9oISm
ER9kfehRoOcvdqT2K7XdSYsSfIij5igTfS05dfQd/D6jHCs/qR28Ld+qcQQfGtO8qYsyW7yNZkqJ
HRwXSpEbJOIWTni8QsDuud7ptF8GejBjByyrGI23zKLjDGclc+S5zyCVSFjldjE0kO4lSw0pgJut
Q7BcxvjpvxEzhlgFt1UZQ1y1NKbPZAxgs4U0Qz8nczulRKZu5G7j1dEWxSuyaRRSIXmsGCROQZDd
S0a5QyOpOsrIeKxh/VDCH5iDTNeXLQizPnvaAjGOFzx90Gr5NeyDu0lK70u9e2p9ny6YPYduDEdD
krf2GJ3Ra57FnLvikzOz6EkygCOaXNEDuQLz+T0aslezpDA2yAcicR5kk85pz7c07Okwemgcy1bF
aj8QXorEEfv6d8mSDsgxpb2U5LscJyuSkAxlZ4kgDupInNTHTk8AYmL8pxwiVlXlGkWFio+E61RB
9Aq0KpK57gQgss2TqNpZ1Yz0yA9fGq/xKMVhz8Y89cJiL4MZAJdGwNHr3/AKX48ZDg3KrAo+NROT
cGLv5d52pp5LtZ8vg0mwsyYiK5HjYs7A92tNTxPeiXjkCRnYTmIo1jQEzbXI9WQXJ2kAeGUL9tWd
YoMFsWzB1qWyn3kxJijZo6kkM4vL6umuEFxEyXaVxn669iIoqFgc9MjU9kE/MAikAt8EBak3IAYH
En76E8m1wcIr2mzvl/xXoXhe5HJ77QkLwSi2T5TJswEaFpTf+W9GlEwrswj9rT+Wt6p913JB/hEm
0oMnkLqZflrvKW0Vqp2sAgMb6IDXQ8SWvNJlnJGeBi5NhYWzxdWg+FHggNWOl6P1ooeauLVjnMJj
ogMB8DayGvSchSXg5E5+NDTiVAgWdUFM0h0M+26tDdGwq2t5rbdJgAWP4ydmhb0eVHStgV08ioTf
pmNSvEII663nz77wZDQEY99CqrJLGGtyv2dGDDFPCJC1ZXKSFe9Wb6NkK6wrXe9uFW/kBZY/LoiE
qa4QwsaHFLcO8PFwI/rkuSm1ZuubyXvRgk4kW3ZnV4hCJxPWUqY2YBIGWTxlGGHRtQD/askh6bve
FVlkPVPgZrXTx/cIVKe9mmnMZYKG+aA2VCtrZkCxEziQYwBoUbAxhbg3rUl/YmoKLLHadCBQXH1k
wPXGgX5orvwIYxTwijz8oCovs8cnfRsEY3meLE6UEu5rQ7TMDEOQxGYoPMWxJN070UoZE4sshlg6
yQ3rMOmHJI0F5Jd9WEDL9hRpOZiFSY8syJ0q6ZiEhtbTiAtqlVIxX/lmWd2NNJEXU+KV321xpwN+
+JaO8Ih8v5CuTWgCDij6G0WRJPyYEdetwr/rKpP5qbSHolW/2jVOrEbmcKflFhywwZL6BFJ3yurq
pdZw58dSnO2Y2CcPYSOtVEm026iULUr0ZAJZKnyPHHvoySP+w6na0nhF9X+kko5vFSDaUh5UmPV4
TqDo4esNipo+n7pFO5tdY5Nfhxgnr0zJhzSS06WN2ya6tZogPCUiPmFmx4MLosPtuMgcmRanx7Hl
mmhNHvWrth8W0D6l/VyYnBvoR9HQKihJbxehicEi6JG09Lmyb0V7ajUTDQHG3aKEsTmluli1NWDY
MGkqp+DCCQhnmsPL0bl4oQX4CyRu7sHdx1nNlVMOX5KpE0ttnJ4pg+zFOIyviD8CnQ+fQ7xa/zLJ
+mcu86tWSvtcU7II3KP6Qng0Mk7Zpko2r/F+KRcIrsmREavYqaiX+8Xgb+VGPMseH03U9LRozCwz
3Pl1f9WydSS76iq0oZiDdzcEHvJspRfZgx1bwI8SpOq9qLxVK6ZvliIRfuJBx6v16mVQvXXcRQ8d
wZyUKFC7+eF3raFDTW6Mv8JDAEXJHziGh4o90y4yuNRp6duuP/rRmXb7sO6I43JSyyy2XcT6sjGn
8cZXpfHG01oyt1lILhq9HNZKCCcDPWD1t24GBanPMz3WuiheqSAhy6Y4pl+CuX7ZXZLX5plmdW+2
r3ItmWhE+fZ1nfcpdGmmeGTUMONjXy9EA4GrGKTrKc/v/DQ5S1L6Sm+gcTHKQR7HR1lWAmMTgKCy
IfuvVWjQI8UHd4lCDhLFKoBN3xHqTedeMSHWKmGys/rcc/HRjY5FO1QyM5X4heqbbTd7/GwqvUwD
tGMFogrtEQ5rcds10c2Y94Vbyq8MNnhuy+o+7pkitFN4SxSTqWF2M3uVydT4LceAuYZpcoK/dSa4
I8ADN7y1jo/WZGGU2J51PNdM7KRVxWBhIvRd5QKCSK+eJqNUtyiaKEFXK9EAYjGl4b1NVRlFRnmf
W15I+Xfg82vIt9tqL9GuhN1WXvtR91h0zCG8qP8+wh+zvTwmClo+B12yxktJykAEHQ/v4lHMHU8F
MyQ1huI5b3/Ialu57GmKe/E5M+0bqOyDY0hOpAzfPF1/19sK5Gyh3MMt8Ha1SG+iNjwEKI1F/pTb
7qj3iIzsfq+iRiBEDalf1FrjsvMyATRZjcJT3cOL9GuUWWkwFPKC9iF3zv+BIOzhaHtbs4Ph9PHA
x3OKqaHuliWHyzuMeQH4hyYtkGhpbNatLJJhTQD66IpYZeQEJ624YHbDk5HTkB7r/O2ygcuH+vgQ
84OJENkxyq5++RwfNw0/OY/mTJacn/axuQJJKVQjpeNI0MLTxzZImChWZYUw9fLMn299eQ6KWXmX
SvmWaB++6OUDfdy00ZWXsuF/fJ/La0kEE26Hq9wBZ12cACk90A2TNnlp5jgIhxyYCPd//Fk3t4nf
YledH7zcf3nG5c8UyGVoM3n8+fyfT2vs9DSa9Goud13+m3wTZptQAPeJvNr1pngWCsEnNOMwyhKg
5AQl8JbUPgIJ8zdD25I63YXfawWNP7zd2k105F7mWr719VoGj5OtDK/B/jJ7zGbOsWeQFRNTtZxI
MJTtBDFfCua+rbAk+9qm6ziAmTH7hXIjNXm1tkKhEMM1Rk5siae0n1kMsS+v0OVIdcwkJ7OWpKcW
C1jTd50EXaQl4kujMoJ2skfG1Wx0hUs5+X2RUygDVIaug9eCYzeWAJWX0HxqydNQmRA5quS8QaZt
86LPXYTz+crrCRaLw8jVyVSJuntdS4knk7JrBGQHmgY/0gq5YvVITQRxi3YVM5deWgDNyO5JpmPR
aA8JRsI8Hc6tVCZrZImm08tYifDguZYkllkStOd6ws/NGmaRK2a9CYf2ralYkUYm/hnvHPiCGrPK
ZLXUQ0furN41NOmHkWKdTDvXJhCSUYbY40Qh2ZPwkdvBSAFA9jMFoR8GNw7QHyGXoVyPxCnw0oOF
ttTxZsMasiqzwpBfFBMikGZ2gHjxeJY6jL8EJAm9eAqDUNlPOdx4+HBcRp/0LDtCOIHuSaWpyvp7
yQyPbSpVriZrTyHqzqUpwa6N7YQFWU3NPs39l7zU2MXk3zhxBu1aSDnZIJ36hkv7BGR0pfUaQRID
6hddfZMD5Qp3IIEnRFBq5oCzoXgrYyx1jcjSRRFlZLFYt0blKbdhee+JGppiNDxrGjIvM844PHSm
sh7CLbMCqpybA9Ih37JWAEdwjNrSDfjs7NnIm9EpybpjAtRpruHD7kFoOyA3xyRceNXopsdmmkdJ
r6kutjZybuEHhLMhmQtXcbQCThNtfIhrNJ2Rnf6YRFOhzvNAJFLQVNtg0zREV6iM2mqoksFg5HcF
K9EQqC6pB/eKlo4LyUIpkOLVGBITWhZR2uqYOYTF4UxroJdqyvi9qIHvxZDhFiMJs8hhwhbP6LGo
ifTATq1fGVIfOrnGiUaR4h68c5TXnVtkKCdjZarAD4bPXOrwzA/+DYwBfUX6ydPkCWJSZCajMVb8
rIypFo71gLYitUjyk90m9KOlCjTTTuX70A5WrQyrtlXjnTdwKQ3z/qwq1DAVK7uyQsPNMvPFFFdF
qZFWQuwggjKCxhJpr+dXGWWVrWrWzD0hmseGV7t5l+lIGLaklaGgr5C59jXm2KzPrgffgkVboD9k
kYnN4o1lUgcHNQdVAbOdZzdYiQISYAIWJ3JLeA2BvUGL5H5o5AyDedu4kVBz6i8TV84BbUavMiUD
Mu8YzMIXZhfCHOAkLbzWcsqo+KFV7Jt+k7TjcCx6oGK+ZL16ZJ+JQSO0EJ4GtQq0grHdHYwIQaen
ZYNb1N4O81a206sm/7h1+bPWhbqV9I3Sm90uCCUT77D6BCmLcASVlBjogOu0rzHFxhGBAsqQ78Rc
NZKg/O9sYl6SRYDr7p/HLzcvD12eebl1efrHMy9//3zOx52Xx38+Pb5s6Od7fLzc79+q0WiXkURe
2OW/1lICVDB1mO0+bsbkM/760OVZakSDxfnlBX+4N0t7G5jBvIVfXvb/99pfXpD6arJta3ojMwzJ
mglJMofQrkXGDbZt/ruYMrZ0eby/3Hu5+fP5H49/ferPt/qvn3555LK5r+/2279/2frl3X/38p/3
DRh1wZMihbbUbBfM/4VJbGKXmL/fLzeVugZke7l38gqsudpkWFvaXI3SV7tBCmqA9txqS73a1Zf/
9JAQgMvNy52XhxWCgaDzfH4NE3Ge+fNJl9cUlzsvN3++8eXW14d/ec9ftvHbDV/uhNvG5E0bFGD3
Pz/u5dbXOz/eGnOyU9mrAe19i2iypbbtKLn5ZIKXdnVlFAvcrTcDyydX1si8nsN6gfIfWvRyi8y3
1GPSYW22pX0SFCaCWFo9JqEYOS0d+pGsq74luKodM48JVsQxHlSoJJG9wdHJ6XCzHIrMMVn57Us6
KfemYGqJF3vlNyVE4VSEC6yI68n04J1G0uxVLNeJfyaSs9xRCnjuYdCsGuDXrJ+nOyvS5oRGx1DD
2kmaGfxRgzwcvOaHUot6h237FEiY95uRtQGyMtlkcpGUJGGEAIxmLf5o68VexU6yaH2GzW4uSCpe
/uKZM/QhJVOsNFnCYD9YER5bs6l46YO/c0eppqgzF1sAl8iO7zdu0wDly/z+BqcGKlTrG6lBDLBm
ST+QOFCYrD+6Tn3KcxVquV7CCn9FoAOb3TfGdeFBzpIbO6RKLCpHSzZeWfcsRVKgrn22Ga3kcVKy
PW+bqUBMQGX3/rUW6u9x18MDjIgkneXYA2pYCThJ7lf50i+gp6Y27VCraa9SQbCvbVMz6G1p1+Zc
pRpT+Z7L04Hgun1gyN/ymtwHz7a/q3b7rQm8M6T+hQj8A1AWMPuBoS/JPoISztqs0Rru0uF4Ydxf
JF7KpEcB4ViGkcllpXsxEC874PG1nTVxCdPlbkuCTsVngYDSKjVZE7niUiZ3bNnUCK6Xzw3TJhS0
5EUDSapgyljhDjzTpp91AZVfyeuYhYaw5sbfJM9oXbcXsrFmRnniufjkE4KU6zpytJ6IgcFOvB1N
UW9Xjegly6RSYYHJEwjB3kDKjVeoJv9lrXSQzAaMKXqbokdnN6LiFptapVycEgeq2G3vFoewxc2Q
oc6O68EmVBBvcu1TMfEG/DCUAEFcpAIfqYjf5bG0oIEXUInMGadGsBmQGToBj22LFKmMyb0grYQ2
SFLdxWFzT8CquqsTb1UkNfE90wAuPLAcMxmv41SSXGkcjeUYBi/ATN+moN0DazibqTkcMllyrUKu
nZJws1VYN9eTQKg+sGhfFDTEmTLz4NS0UBk46uEmpNfanH3ky8fknRA8KLTkpWB2JQbMT9/zXP9e
VIa6CWr/yjf0myEGgVpyNV/0uRaSwEoNW4shehvw/pXZM6NjyzLkZi2DG4ftVFFEBfSDK82xsdiY
GtG4olj2Y5wuxWjiXe+4AqUk9LV0xWWSChHxrQezz89ibDDTRODRJeMq8eT+qtRHpsBHK5zIhiDS
ZCPJtTwfEM8dDBEFOlvuU7Hg7KzcIco42JhyQ/oIaiqgquZERN86JrO9pd5J0JSaljVvIHtIemy3
K6nSMAURrpZYb0YyUSzqplvseluEcAZI4F5xbTV/CpJgH6oQqqAHs6DPST4CvYiBgN8Xh3js96tJ
C+HGlldeqUcuzg2nx0rjWPIAvae1mnUNwIydzKhqJ0BHvYZqPspcj1O0s8llUdMQSpLHuDN525HW
dCfoxAj0titJZiYFhfBOfbPbqnUu75J6kwwelCO3HqJtwABKcw9ThnyB95PPGUAVhfH3mFQ63Tzt
OvUi76QPFIrjzEYlSjgqkEPRHRJ+qKa0diLFApHp5YiUAwtVFSHrL4rm0PfgaYWqgGEspUVbhgAB
e4+ATAYojakh6Wta4taQWajXCkhkybSOTAuVqAH0qDEiGUJ+fz11c/KaL2Xok1vNbekKEo1VMxBP
WNZhsckd6EZf4wLa7z3Di9aFZDAwZ+GjpFIBse0Bh8QNAQPRmjl2h2mEdR3BUaEzwN2hMN2YO/JG
HI9cYBf4iA6feMNl7GUY/fZsJQAMM1aOBZk1zjBi3aIY5KSZlNzKBCNBMGnKTTTOuEXyldemT5w5
nFvPlTNWQqqOXdYuo7emyJ3cx+nRpkF+xYSw2+lxcfbiiR/S8m30s/pzLZ+B2terWO/TtdGou0l7
mibtVgHOEzKLdHsZRoQoyvTJxKYvD46q98ldI2BiGA3YY7JiVlkcSgsCziCtwDg9YouDD1Ws8lg5
dnIG9ARdw4CwZUi8pd/IXDSmauuh5VZb/U01Y8w5TSMhHwnp44p7AjXUlTfU/prohWLdxXyKkmOA
BDw6wQOpUlhzXVOU8cqnWUPYUR3tU8N690Jl3FhWDTIefKJRkg88mfhkpzwpVq2WrbUUG5Y2R376
97Kfa7tk9A+esLP1MA/4YObuslozNoZmZPTfQKLJNs0vPcdMyQV8IyIGrEISDyGqVWfIpZ1vcw0T
Ek01vIca/EvtBuvOPo5ywgHw67vmGMJm1YoF8Nee6avGrCZQbya50LcgP0+KXg1um1b9MhTylYQj
YKqHg6LnPrKY9DkgLPEwmYtUUoadkEffTcGwP3WPUsV1rE5r75bCypE2bLFWeu9NFmLbaahxuxBS
va9hKfKh4ZkxlMuaRDCHcIRr4juvYv17MJim24IQw1SoP+YKcl6ZWJEtxMilZ1LAz1LvW0wyqFrg
pWxLmpq5hj4lkzjCSitTD5mhiEVKDKpaXklaNzsCB6eoEsOlAJvutSTptgMF1dACG5eG6lM3pyW2
Or4Q4tUxUvLF4IHliaSA2M88mMLVga1Z+wQDS9qzxcxgcc5YiG2KpGGPXmzA2mwEG7k3Svvd4NQf
UpGfK1UJlh0BO04JON4YdWtLqMy9H3J9o2DI+n+wyF7ScZQo/VSswLasDWmCIuFBc1TKbk3zLXSK
qfaduApV7MHPZMT4BwJu7iZoWlA54m8UM587mjlVVmauWnpnuYAKps6OXitJlR2uMi7pZHk4SWXv
aBTX6xEm7LIdrocI8o+wAHnZTGC5nsMoj8r3OEmkNYZOF14Mc95mKkEMUiVocnwgOu1kT4Lo2T34
VVC7augNtz4p61id3KwtQUxO5EhDa6UlUgXSoimSK9BWwNH6RCLQBnzIZD6YHmeP3vTGlqMZPifM
eEUC/9IryakVlbmQcVzGGlAiswBtFmjwa2Bh3tkJ1iwlVMtNrdFy6plfKea7BVjFwdudOboytHs9
jnpXReC7UIT1pKCr5LRuR/RRCeCJ0rTxHkqbqhzPeKwSauCUrwLEGA4F3NwZUqodwWhuVBuCjh9r
G7ivt5WMZdEg6FDnG2RTWa9DdFd+hBPaBpdcZsuQoLKlgXhxydUvgqm6UmU8OINH+IB0MolExAEt
fUtMjNWdx1pnLpKwKkfaJfdDiKaaHzux8EGNw7WGRs6BxdxCz1N0wLk+aucKL0Kj3MqS2ZLOOC1M
NBBOWgXo8laECKZJ95KrpEdLeH6YGlduvAtTZhMBBbxFVo80cHwf6pitHsvA5ioJzp0pfCDQPhja
3tdyIgTabldRWoLePp4ZjqGWzjqCTAWW31VjsBiQYDnpC4dfy68VMZL0VUS/eJhWk42dLgGs08fM
c+LRZ32h4CADOestZSAmtv+CEfBWTUyfo8DahRP45FHIK6MlzF5V761sQBExrH0WnStDdFw2kHlT
vidbhuSZiEoivX9FWoVKccVFJ18HExOBrGCqwWJikRQlMUuACfOye7I4BweloSg4D6B9Q5RvJK7j
mEacJpu3kl0fstE40FrGSDD08I9AVfslEXJcIlzRZXMl1JyTQ34QWI+mWYlWsUFKEqZsgihm+IDE
pVNuyMse4E9TOXkN2/w1sQi/wuIvLw2+GxGU6U2lhVejqG7qoegc5IrJruyXqQAmg0YvWSVghml6
KvME8UdRaw+YP5m/PBh6RxJ8kxeLisTjXjUfvSB9Ix52HbYFhNCJUKQiefUt89yi2MNauqAgObeZ
n/3B9l2hht/zqTupEPxgOo8RqVIkePj1tEz6kz+M76Wg3a2b0lNsKA+eXj8yHUe6OdJHTrCLWWWP
R5gDEG5QNLRQyMgNcBrVf8jtrOQoN28nW1t1loQiWRirGslSpTzSlDAp6AF6phx/DBvmhmM74MRq
iLpWDhFTII4dZC7DqGOZTI7AgfzrsAc9lbXDSjNzks/BLRoUp3f92FxnpG0CEiaxGtwY49r7YKs3
bUURr1JG2kG2/WjTIsjANP9A1bQg8YV8CJZBWaO9qFr/aBL9U5bMCapzkwDbwjiIi02ZjookhnXU
4bf34XT0pVrsSGxj6dnpC+P6/xF1ZsttK1sS/SJEYCoMryTBWRJFan5BWBNmoFCY8fW9oNPR/XAV
tq/tI5MEsGtn5sqsI2JnC6J5ncCCVelB5rkFtoC/P70flOduE5P6B7vhyESLwN6YsKdkGnleemlz
aFc7KoJXyUBOCHAmPpGAxvGBfsf8MA492UIb1rtTDY9la3Zn7dMwteEuzbYgDufjQLt9QCPdF4fV
ryGxtJ2ZEeULI/+Spjm6wRw9WKlO5hp/U2wjY9Q5Ub7up8E+vVVACleqp7GtnHn0xGl8Gt10Kwqf
JjZ6VQnpCsYJp3luO5aluHEPo5duhxC4egys1QdpiTYIzICgstiEbXOX5mzfTfE4FTWEKBtmFP0j
AEQjWJC6J/cm/FdumVOyjw16wb3OcBlLT1HYQaH3eErSnkWiNEH2LN3yjOIg4J3Q4RNRiy21kHSk
PQWtRimKzROM2hEHKGJL0BZBhBLIBQZsPBEs1nd4xN/LuKHdSOy1Xruzo+Qbe9CncP0F91Re5bLD
7Hsw387WoAd7a4xyxv3C9NSBRFw1KV1cjNVinidy0NBCCcg3tU+Fn6bLdYggSerTAX4gMf4ZLa6d
2QoDR7popzSQ1WAjGMK7V9bXfLJJSHd3+FhZcrtxHHSm0IIuNsbt1NpvVcqKmdXBbzFbe+lqZMws
oK6CkDbOE07WLV3Xy5OlI7G8Qjo6VpLSbC3KuzXelrOY4wMlPHQgpu0pM/16zbGfhVB5mDI0jWFA
ZkqqHGBEiHuoXXx+VuWdU3om6b/0kfcrosr0kjnYb7RT6c3vkZ5a+1EYayQZ7t9m/zxn5QXy34cJ
Xgku2cQ54JdFsCJxxK7KFotEbfjruOMTS4sm4EeJMpwwhFYLRrbOLIDQEFQFraC7XKBpNcMQ7q38
iSbmU/dHE3aVf430t6i6qlTDysESh7nN+nZxcHG0Z5VYg8CYi/4rKTjETGb8yD2zCUatu2cQ8DjZ
jR+Qz2mRG/XXLJL/xuyKP+2etuCv2ewWtIebMUTrL4bTZ3A63ZuqiQkx92GWSnoIJXiTPNwjQZ8V
85b/WhWOB/tllNlbExLXHCnpSOZ+lyVLPTTk1c1cI2qrf8IYzI2l+nltcH7BMdE+FuhgTLx8jqzw
H3oPzHBp3twGXrb7WAzyMBLqo7z3PuToiPEzuuL62HoCV0QvZtwvlHyq0sFREgI/wT+BdbDOeIIQ
OY37t7mlg8aa6bq1S4+3YxneU67A0mmLVW+532wzAiQKToWmOLpK24/VfCmG9ivVu73m1ofJwJ3j
J+6R0jyIQCTKl7u4gES+Kwpq2sGlA1zyNm1ufqHjy/VU/U6OQ/1gX53Diat5QLzfpvB2aT80IseA
wy5fAHTi7XDvYGsEXh++JTVZfuwzTd22KxcnWqBT4c3ZiGJ2ON3zqxlxyFbsdIZB6yg43syQwyGc
7JQhnqDSAeWmBnHtmtUezxBYsXlY65iQAAPMNz2SW6ZrbEY1+cp5/LVp39lq3JXh+FbbaGy+umR6
tZSh0xzEROfm9FqZpYMDkC1UhSU9ndqEekrjuZp9/fj3BW6+8d+PWN/p+MX9m+FZ1ZZSQsHyYTKG
fWoweIyat5ZNjEuzzWCEju0+oiLtGJPMpky55JBbIRNx1+MXeW3YtjqDizZR/LVvQn8TKFv7Kh0O
HhcFjrjCm4Pkb8ke1SFI+nnEdVG7t7qfQQOl/j0KIRgDLTaOHfn2LKodGorRYiwfgUbpgk+gHCYU
PQ13beovAs7f/+WgzC3fkndSIb3L4JQ7wiMm0k64SDmFNgcK+N1qrAT1Gk7GjT3OeF+rce8sKrsT
h3LbNJRj8truKe1a26mKIBLBeUv4Hnvk+CRxkZJkvMffK/rc3MbU1TJsJhlEH7MKZEguaOn/Zkpw
YBbUyR7eTIHbBBZ2XELB1JXTENeYniOnmy8O3a5Te4a44FDPPcX7iSZzfaRQjaLY1KgkcXHsSWap
AZCY2BLbVIUHpkYReuxYHk9sA5luoDbVpz7nWANhP+IEdliqTfXK1Lszoy2i39iyOlRskLSUJ6iR
yPfIHLksjKW1exJkeI2cZkCjw7ZQ0aVqkTJg4G+m+pi3VPe0eopTOce244FKD+m79vq3JOUxE4Hi
9hR8BxpmUip+9HHDPjYgHfc81yaARBdF03jziFZqprlpeQt2gizn39/998Xjhv2//62/nzNRqCMh
2l00NGLX/SkqyxdqyhRrO0k/ITYJ5z8FwzNYUVT2Nyey+79f//v9zfL7TZ+WBofQmjTd8RTzycO8
a0Aa3feLpoYzoDyO//ejv18rDHGoR5OEkS3ZbCR5uWbByXdTN+r4Rxr5+9HfrwnZWnS+CNDoFnXA
emLzCQeqm47WocL3u8A3/zWJfh25KlaGT01i59YVZbi0beg28KW2+6zJnW68CNhJ1Bo28BQR7mjK
HFYFQaie3si7he64omEK8GKj38inE/ynT7pPK/5SoU6WS9FaNlJmYSb1thuKT12ZP2KU8UbJEzta
7LR9LQFuUwsRxR+8gM9NPN2iWC0yRMQexP0REbYauxIvkVvd1lUMWmK+L5R1GbqZHUv8Ys7Vg+H3
t1Y5Z6Ce3zj4+MPE/RmE8dly9ijJ8pC6QiKEv7N044XaeMvga8ZqwO/Kp86vxnd/dsC16k3HBGc8
1PQAkTTNuGARnbWmW7m+usgoue+zmJMr/rO5E9cuSp7iNgdIr21mFtNByzZhZ6DFI0kEohRkbmro
NXp/SQVyb9OfhrA21y0vWxANAC3jezVQV8K2zd65Zf1rdNa91yRH3Sjlxi/iu8wATZMAZl4lU/Q9
dILnT1kGJHfeEqSmUUuPutT2/lij9lPuqc8Ok3u9ZRZ7b7oQy0rU6Me/L3GfGjSeGlfKcR7ifaEW
d2nofFV6H50nc/jJpGeu48p8irX4a7DEjdZC1qhpa2xj9wJi5ntGXgukZe3h35NhKN8MglhoZwun
BQfaup69uzitYd5Cm9cGMAE48FqtvrV28UAFn7YRcHQyQRGiO3fdVjkRa+pRrC2veBBmf9MG8275
32xlz8o2Xyb7t0B33ks4uBLPNYtma8bfxrEbRPYaBB4HGo8s2tgNj43GZ3awfNBceL/Ioa+onO03
WQosoMvEHS8WQxg+Am7iOgwIVkExpzNob1v6a090Fvh7ObnvbLdCJTEkq1K7NJlp7JiM0d1Lhdlp
noZsl9E/SNfVQ6+P48EBZcQ8HkWwaOyA3pNuVbjm2TLAhPbltXXjdW7O+16yZ8sayOpUCK+nUR5c
Lh2mwVzxH1Q5BncTdtXR6m2+lBRo//30v1/DYUeh+vKLSc4e06idn6j2orXZ3PQwJ+RFeVzg1v0v
sNs58JPsCM3I3Y2ddU7rYleHFNNWbpqc9X0xVQDDcDaQ9KAprQXOXspLpSiYamOG6bpI/80q4Qde
/ZJKvChZM3tbj2oRWyU3ZdTXAquwcBoYSTFgpzz+imOP4p9IsToal2JEvD65fknc+E72Bi1YDFEx
1WMSHz8+U+pTpQ7hqU7vItf/BTabbXo7ubk8QAFbf+PL55sT9qunN5vB6as1tj9n5XRwg2c8JPMc
JXvPyM4ip0s8I862mT3bgPc6MgZVjP+4qdxzZ9cYXD034bomdEATISJYSWi+olIH1jlo/35613K3
f4ZlvilYpAcE+6btNLFs+f/HlgcTZNfWJnNzvvh0LV62jjPYuoRqjI9404nYfOxdhW3WF88sDjsk
lLZfD/34iX+p3IbEE49p/IDdE70Er+gWwFmy4z61s7L83imm/jCZ1FRCad32Ous7BFiDmwN3TZhb
DdOngLSchhTzibC9QOzTDoOlHWjKM+5Mus9KDJdcjylBIwTZc+cim9EpSF9cchJs+DVmnYORHTn0
6AdTmhXN7YJOCgnspbZqKnMBLLK/93ezYfxMXtgd3dSTAcY+ngICabTsKLUxAJ2MujHzyOZMplNA
mbc+MRjJJNFO8HFy4f1I6aF8glYblhaKQsGS53j17kAcrhxyOfFQeI/xbO+UFVEjSGrwkA7is/Xl
s+bZe4QhpjZL0AN3YFY7x3CjdPDjm2mSoNSZF5JY/x4FlX08vtqbyswL/pvjKDkTzlz0no4Y0Uzd
W68vHXZHHCBrRn2uDOoUuuzggBfuON8MM7R8d/4pxXADpd4EdUhRmTF8F/17VIQ/zqC9xNbEsp96
lb4svkMRHfwC3Ew4Fx9FMM36Yx75L0WNFOqjjNjlP7PI0H8HdjYeaacs+XEs96gDfW99UGlheD+p
Stt5sIXA9a2pXetWjVPs+2I81zYLkhKFaqUq65y0BGMd0gI1fx+mAHg48Hv1jBM5JUsaLZPyWKXz
TUupRc0hbCbL0cf9tDHA6ZG2ozaQdtPuNDv2Oe0LVjoqYutAWSEefHIz8TfQ+8+Kohw4Z+1a6yeb
xodmW3dUPoCQcJDGt7IWFqfT6bUBOaFRiZH6w1ulHLZM/Zb9D0d4/xE9poI8M9zgST30OCUsri0q
Xf0X3x4vDhxPnqgB3eSPFI5cOUAp9issl5amMrc6ji41UyLU/PVURFeFrkKZb+SbZ+V9hPX4yI0r
N/m2yZXAJaxI7pnMsEpQsRo9DqhogVsI2Oot51oVacSOqKaGMW939c6aa6BMEfmgofxMnfzZqf0z
Xas3pCFe1jvm04c5F6DwUub/ftX2lE47JYOMi+nCLuabVVKhaXg5cPzmVI4dfH7rX5Exu3Rd2wa9
5/MHEbU1XAN8Q8zKgI5WhcQFt6SwappaFGj4FeJGom+zyoewBpSqNSgz7OCruSqi8I8eNtvuUQha
QJIpDuBMpDUCw8gHVpTUaN2auf+oE/62ioy2KGIEsVR9upnu0qUXBYWu/fTW0tmZ84kibHQpveyT
Xr/lb+xsTgK+u6JIGX9g6SxGjgFtoHqY8vnCJcfeZWC/qwTvfNd+JEPK8zTqdrbZvbWZ8wVF1gms
evKCuuVaGlVCV55iq5W78XECGpmnbb0TjWSUyggVDPG1jHSeawbOi8n7khkC8UCuAYvgRyJxXsYh
Z8mMNdZUORhX5RkuCWAym2ZH9Ma1ZHsRWCmmm8j9zXwO1npHkXX/kLCFqhvLOMaIY1NCos+vunCn
2eOHjY32SNBvD0fnVLI2XRF5SvfW0mcRjuMXMYKHcDiYoXub3PK7M6kO0tvirR0Rg7i6V8rsSEDG
5CYbommMWRe/o5UhyjaJolfD0Fx2rca8N5hi41nyp1Oe5RAtNxmxM0JQz/R5sFbqnX3Evg0SPl5N
niczV917otNpyZtUKRrX6XPYjL4dFJOoAijvZ2xBofEuGt6slGiPZry4tvE1INEOCaE+DmTjitgH
CMT8ZBWQLgyAMEcjDNEMuK2oFO2/zcJXtoDdRtPrz6gUP7P5lWrRL8/uf444pz4bZGOiaLeYz3HB
xZ0T/ffyC9Bx9rJZoyGTksFxoqMTmb+6eBQjfgClIncdXvzZvaZovHhitEfKa/g8leM2zOo9nW/g
j6cH26RVw1JYItju1KhUaBrsvXCxpFRuRXvDNLbk2588qe3yRvvnelTwAhTYuJ1zHcuK189bTSGF
SxinaDQd3+ByftAF842mzorAPzeS1NGnPhcQAl765cBhrxvnHiIAalDPobBMmV5yhk/br2smT0RY
bR/SLBuM+mRv9SG8TwWflsJG1SJwtHD2yDD1LXeisq3XJRS71dBa89mLlqlO39MU/6JZ0j5lob4j
2cfbU3PjcavwlsXFQ7s0WKE+YOD3+O97Bn6S2bBhpvYRaoVMjY1piDsngeo/5to5swQLyQdInJvl
eOOMRNHkk0Yibj03zIB08O5GlBInTunoll60TVT8lJo65FJ1L9r+kWjGTnVUR0A0GblGIkVWxwft
tO+H4mkeeDy7ffHLHuFl0NJfRp4fGcNZJxL3b9LcYCh4DRNGMye30EkyRCD6GrBncGcoJr5N32Oi
U9l4CqePKXU+Eqd+Gwr10Q/NzFTNC5SFxEliy92nKnys2fLFqfuTx3G6bVHM2Vd9WDhLVlNbPY8N
x/fe32mo6lTGpPvY4W/HxHAdh/vYrV9dlW+7pe45ZX3qe+0xr/gTFjUxq/k76cdw6xbqJFV6BTx7
tMcocCskqj7i2dpJea1ZyrHiMzgqlFt36GHkhuWnDfaNEY/qzdq81B3TE2m7p4rzeA3aPEjC7HnQ
yr2RTx9cov2eJNU06Y8KEjFznf/lU0O/cgEA9fN9bvEdy7IN91rUbhc3txtj9ku3ji0fSk8FlQZN
1q4wRNjEaLYElfZGM+BgMNigiDD8Mrj5NboHfy8kskYKr2EtZFbAm9N0/KXI/jnPeL0aUz5MRfKJ
7nAp8u5Id+EbscaALSOrIzd57rnRoWwP9zoLm+W1imLrjCPkBwwb5v4T9WeMaiEvXZHtIAzTJAj6
Qo31s5mR2q67addhCNyIOf82EafxCci9RazZbvw3K4w/vKj4FIbxMEjmrpiU88hSaMaXTuHCbnkp
DTXdpqihaCv0D6ME32gvQsQUPds+D0+G0MoPd6rmX8Oi+2Rh4mLj9oLa3uDhw44dVc8zmKhVhxuP
d27bsOmscOzVSLhGxLhC+tzq3UfpWMfWalmhUfla0xGNNyAcW9o7C3p1vfr2dxX2M592M2Xrr5uv
LYbLrGtOQ9UFrTDeaj/XHhSmyVobuNM5j3McPzepf6fn6H+QoLOVCKuTjSSHb7bNSHGzKGvKPBAz
IsMkpl/CH6cpnXpk2ojjfjtiyyJoPpYdyfH6QzXCQv8dtLVOI9SIzaQZtXfHpqnbFSl44EwnNOZO
LPzr6Ygrejo24EPxQhq/c6mgYuaxuZ6lJamz50tSdmxFOrZYuIgosmtL1G4TIaIdPVz4lUdF82SS
Aq0ltWjKvMcCWu7aoUlOTm8kJ9mHyakuKnKtTk2CUKuPzFx8eP5++LeBIn21YpAmDebYYt026dFi
yZjzGCwPuVnr+1Ak0Vm0QjtFNLqf+5RJxIjkgSFS24lppLJF5z4F29c/MnCCA+3Zmszck6GER0Sd
XLwsf1uylssb+Ysvfz81Iw/NZwgTSI2ph3XRcY8EbnhG08m+mRos8qnI+NKH1JtibaMYkF8zVY76
//fDv99jp5a7SQUDHTMIvUS00Y1WVwTa4of++yIL4iqrcHGC//08EWtHB+6Qp9Z48hanS9xyiGrc
MZh6PztRIsvj4++HbZFfeTyTBhS4+PH+YN7/28JF4b7PiwKUFEEjz/TumCcV/WKT6VrE2np59U3o
3SNcW7eN/hVuEd7/fZHtGEIuEPUuhHUiweKrUeelwlBGINq+Wgo5o+sOZZtXJy5ShlvllRQG8FPm
yTM4fPPQtIN2Ulq0sSIvXfq2OcyIKQ381BfnkSq1wKzV2Z2Hi2zbzwlp3vS66kh2Kb3FMt/WZkw2
oZkqANkWvVCZ+i46/UW3MQ36/3BxNlgVkY8AA+z0ljp2d3l3c117mmAuF4NOLMz+7spu+ZRP21mZ
5XtqFTusN+6HH0tz7bXel+WNcIl8l6WUXZDjr7Y1QL5QEtCSqG2bMTapKI/dF8OYaYqtOMW7Ucia
Mm5FkJTQyt3Gvfdqa02FCbWaqrS3neT9NcdFM8t1eRxmn1no74eO8BZgRh50eljs//+3GMvvc/H3
rECuLu6M+Uv322jrjvTDFOTIGo8uNTns204ad1WDhyHulBX8vc3hLNF7Fl6QVWX+yuXDD94oOkwj
im8KumYlQ5wsFpaVlZAXCskUmxM2x+zCoMNSA17zGrhEe7ZDU+PcT9QyP2VHBbz/ZsKDICX9Jvpu
2Ms4+4qovIsn1W9AUnHrse3l6JHxjG3yAGltuDemBwtg/1OoetwMbuofI8bLZAg5OKfJlYxnEFPg
u6PMkAaukgbHmPwctHjozqB3qbhKf2cqzayEIovM9e54y/V9yYUTS4kPx8wBhY404vnMuUdSoK5v
86IANV252BHJP53YlQ1YdzjoDXrSXGhDZXR0wvMQUf3du526r0ydz5RX2JveZKdmcAeX4Rzdzchh
J7dqV3U9N8cmms6KQ/NBi8zVVKCigEtzSZJGr25Wha/DVL3pJkJW1E5A3Q1t3iON0yItyU8CkXZ2
g7eL8sq6Qb1SdwUDwAoj5d7l1X4UBW4Bva4vWji+y/R1KOrqONTCfySS9u03MjtqTDKV5LCJoVf2
Y0WFHruAWlfRDu+mfhRsG3SHxWwxSj8QGos+pFgKOv2M4J7VPLAuvvOwG3AfH/dqMDA52zpGMTIZ
O8tMXkcwodnofCwh7YSKW05n4KZxjl4ZycHOOonY6mPb7wbpjCsDQ7kfHYwi++w4m29GRye22C6p
eynkXaJN3BjZAu7nCJUwVBzl6jn5sIrxOofCvuvawTtAMOM6KQr3ZLsGzcDTtxvb9WuX6PMB5G9A
1y27schrnzmrmCfTw2rCDq599nlAg2t4mjzzQy3gC8yL7bXw+d22PT8Vyxd8eQfTqUKWhWMFwkVP
X/CbnauK0GVk1XeWN2hHpGZtk5dqIFLnJw+sfC7QW8Kr71xs/OOnUSOVng95shUQPLDEYnKeWkfb
Ic1wq7Gmz2zGjyqL0Nk1NunKQY5vnhOSNOdTgw9f7kfywxGfL1a+hS6/mnkEFQMoLDZ+7aZ5i5KK
P6E5+jpnCXBmixCMZtPutRk/piOx3Ax8cJ8Ky74HQuIdOLQePfDZUrfsrza1viZkJHIGI+2kc3PO
uulW55l/6jix46Z1DnlmvnAOidZNaQ47209BVdnxa531QEWmSnDvdVhhTRTVi4EghqF76dVnRPoj
FPCsfPMLsqmZwynRbayncNYeqxqlOJqyltsjok/Y2mc9xgrgN77+hJ74bWL15XNCljLxtz2c0Xc9
ic/E45q7MTkWU2ax+NTUidI9Am0ifAw1Yz410PLCuX9qvXF6mxv/bpBFeuJOQZugR9OeA39h1Ovm
YjicGQSNNoFWwjqOdaXDEDWDGSI9yfaZ6dTASsb5gy3NjNOPsTG5xwxA1xTs7bxaLERxfOxUf8XF
9dM1qTpXHuk4beF16yfC7emm94p0qWiEn2M3JWngSbsl5fwAiXJdAk2kZ4Xb4xzapExh6wc8Syt6
Tj06dpaYhFcr96w3XBJVxiGrhg5/GnrnC3R6dteTsLTGiXYHIscXr+k5NrWk0lX4oUkzu8wRZsrM
RDOxdFYEMS25ds0yU1uaQKwCmydeA/T1qj9PqfWgRtAPpalDDpb+HpU+ezGBPadURWC3ce4GtEu+
5w7JrbezfZl8Q+DuLn3zxWkjCgR2xG0cvaYV2PG0TRBv8iJ7quf0RNqcDYXr9vc1b8+e86G+Q+mg
UAQd4D4Th9mrwpfScXjGRhh/7VY6rxQvz9B2qITHI0voocvGq51EKuAAnG40zGDUZWivU8eGCj8z
6pjlsobNEyLK2PRj/jkb2dnY0mR3HjFzlUUXbkE7EZrlSPXgV865iIlvauD1yViN5tlTZPlbj+iK
F5OXbwU9F1LhvNc8BB1BcemqbfinEzKAipN/J0AxTya9QFs1dN8gwJJ71Y7JvWAhEg+KGTWa7nE4
gh3kaLllLXKkIIIutsJy2QaMSCAAKvCCt0E6OzxT9Lus0qJjJCJ/JY2q2GdCg3gB6KLXWsCFWBZX
fTkUgdSLc0M+hvW1lexbmfqBu2zuFP6hdZYyGls0PUOF7oKmH4zLUO40A1z13xc1mQ+6DrVcx3E9
VOB0uPl6X53sjFfQ8ByUPLAiovtq0umYz0iFLQ3zwVTekY4A1Wd0znfvVHehWkqeB5C/y/tr6r7c
ENRfOqFt9rUDey4XYtfExnzDh5xLSbxg6nlW0btwvTgoyHSsi1R7hauv7cIm2SWVhes8gq3nhnq/
xcaWbZhBrIC+kM+6eYqA1OwxHfOPguezqQ37V2ePc7TMOt9gwrWmDzlaW4J+d00v4rNZT01QdNDy
cUzuO+jIxJlxfjZ5xtwo/U0tEF7xAms4+Mq9nZlQtSQCimIZMAAZvxF/udGlDhVIDP6udGncgAZO
INXsX0ujMp9dluXkQ+wBGtHm7zECpJznnq1pa3bzpIxHS14xQOEuVJk46h3eTchz9ETVurEVsbR2
VUJtRyLYMGn54GznZMKJWw5PWUhYXFmDePPT/LFwU7FNh9ICKVvV+0ShjKYEPlLhgFk1u0Al3saB
RCEtU9tYHP4nYrgbt6KEVsekWvrlzcwJoXSp4zx1XLns8HGWFsYUJDMalN9hoButeacxESDhGg8+
5LSjlg07mOCUYacNHIJuQgvkZNs59IQa7j/UolsJyyua/9koLQEoyXZv8w9igR5fs7CdVjZKw4Y0
t3W0QbjRbDU2xwzw5kVwM6B5uznFev8xZMlj33oNPAdFx2NL1ExjOUuiRcMX2th0niCybq3wtU27
kWQaJ8x08i/6FB5Qr2toy1Ls7VBHqBsMtfcwyBIux8sK6ITYC4Ekl5akvM6Wv2rAjz967hFFsNk1
nnlqO09iNy2uM1UqZHuweYSDjeNbKQ7KxMnTNoyu40ybWZWGa/KoLDrYTux9wvwJDxtcF3X0HoYm
cqBJzcs0wddi8e62rLTdxgdMlMpDzF6N6VrfGyxbNyZADz41GQYnwFAbO8zVRiTteECz1h5phwzp
eY6OjfFZSV3+mqZ8z8L6FcO3dhtq+ynGKPZjDcW2sNuWqtbRv7OH7MsPU+cl0wnui2Lq7vM0AQnF
i7YiP27sKGmpr7E3M6zTJ/Pt5I9RnXU//Uxyf1ieyU3jX7WGeWWolXfSU+lsFSuqNX/6l4tWnX0r
BQhRusTLR7Lic5XGh6xML6TFtlbnuher9d4dlkzEK4UFdyTKLgJdOKUyeKOYnk6MEOIOpNSwKXAD
MB0PVOY4l5SH0vtQlxlKMxtKplcECd/Gacv02Bu+RJHFVJvS59nz4m/7gXeBKdC+CERfdKTG4PNi
/jiIf5u2x3jBydlatxIXj2nMx0qLX+cedFilWn/ftMU35HADvoQ2b2rrv+ZRf42XYmSI6uBSQL1+
o+gy3US+zUrZraaT8uRvljUiqFxwah7qH1qUeYm9dquT7do2kzKDv6euHLNA84xfJwUl2nlHlhTv
OHky0uIJLpZWOzLAQwwwy9ciwpsjiZatyrrQA1q4Lmqi6AnWrbtFnDSYw8ZrSiRp83dDdir9wWtE
sp0HaBQ9LMQNNkompZJbm6zoOVcaxSYQ37jh9u1IKYdOIkfW3UMYLnUTEQ8LOtVfOBD1Z+UTuyoJ
jUIBsTbj3D5R51ASi27Z5mSYdFgb4HgVWH/NcYbQEKcEWvsta7OlSifBeWdjy9JD1zgI3TpzpPJe
Qv8j6zhUMNvGB5z6rMn4rDRNm6KK8phI6GvYgdcp7+KrNyDVEdNRh8p/bkQRHtgiDBt9rgy4syI5
TYu13zDM6g6m9AAAI0z9tRCWvSIuATBIDE9NIRg8tUo9VzI+eXrlYoPFM6x5I21VpVFeonVBYBT7
PE8l29852eBewmp+0CYktAo3Saq6/JZMvYf6GV8TX7V3oIuey7EHdml2V7SrgWwEVpko0+YdKbBX
L9PKC68MfeALKnKikdF1c35qIk8gJxy6RjjB6B3wgFfk9CSxrxZrUUg6b3lFqQ93xL0RGRQnyTI9
Uydgk6uTy67CsW/O0CyRrmSXGuQZpPBHitRC55hVWQitwdEOJnvKVT/CVxua6H3SppDI9XiaYmu8
0JV0ywh9YjSKDbp9NDC7Uxf40mzea3ENYRE9JktnezOqb5cm71NTcjhjORDXPJelaeJO8JTcG+Ww
NXOdQbLLvlSWhqcwidngUHC+Kgtshw22vzXcN+g1XTGQCdV/61TXr1lLr1FPls7WvHNRTbwn5H5h
SBSEf6vr3NU/KdDgAxmO4qeUETtKGeNqnSw+7CxHimzGfq4bGNfJOm6x/x51y6x2pq6Qeqp7qdnT
1YbPFJjpuE9ZTkLevFUVulrkquRMj9SSfpdXqkvwmLcFYX+UeuLJqFpNdl9axm9Xz04QWj01ZMvb
A1MvgaWFn6uPR/0gUv2HuGB3N/rD44DzLGxkuLWKaZ/SNrXYq9g6u6O71zEDU21kqMfWw49cGXW5
nqOZCj+TA+SgE67H1WSjhzWMm2kxU0rX8s4wE6RhcoUAdpO67QV2hhNz7sHBZKO2hRW5a1ob8ljJ
TEujJW4K4KZ9JEmPY3jbTBCU15zsQv4Q+/rCTUpuEauS7M8DMgOZU8zpeJ6TU8Uz9eDIx6yWxo7L
A3dFVXOlzM1PzlJuY1tGG4TZuY8SikOSDEizad9VqQBUFBUkStDMaryE+FLXsT6QUudGW7VL3RWv
lUXOhWQWiJXO/PLHkUJne36xtBzDOYUUm07DEUCqoUYCtSmO6TkwZrEJ+a/8oIqKSy7UDk5VXPSi
Eeyt3J2kRRDukjW4MqCth3jDfO4Kyv/6Rm2nLObs704b2HzxORLhrR0pafO7/H7MoJgOM8H/qvXi
A/sWEg8kzFfdVIcPs4wETt8E4leHzYvBbF158W8YdhEeX4Sbe8exjY3UOtSwTD+zOTCD1jMcIN/j
Ufad3P4Pe2ey1LjWdulbqTjj0hfqtTX4Ju6xTWPTJUwUHJKUtvq+u/p6xDlRmelKQ/yMa0KAAcvq
tvZ+37WeZaV0wAZb6CtSYMU8ziMcaAp1EFNo1MX6ZBWUz6xmiqXbb7pu2Hc5PtSkpDRVIOxnAZAw
Tdj20zqOx3ZXefEeypq6rFFAak2l4SU0noteIZ+q51waAH0vTC19Ma2svcSb3VxGeWbMaXPhaVPN
di+R4Oz7SF4ZfTls3n9yySZD+LbzHBb8MONwOVHQquhYN2iA+7q66MZQcLbwpLuVN6zqqCinf/WW
ju0R6QY6cDHkJhVWN4BXCrp1nwh5owOgWplipP0ODvXKkD7B0/5QbsC+XQe6eJSuiC8b3b3CrpTv
bXBq1JQ0c6nbJquvIr7USYLiZjnUnXmLXue674d7gGvhVQa+zKvDqWLykCdjdJdGSnCjEIVp63G0
z4PqdowBgrfT0zQKdtHwbikMQaLZrG/7wV1WqWsezbbbiRIt9xCOF0UKWsCjpbwBjMtCJJBLgxTW
NsKFpdQlvpSueM4U19kRS1bDoHVMRj+XGO7Qwa9eaBdhlLerUQtAC6vxgnCraBMZaHyamvCzgdWJ
rtmvpUrtGw9XuDJ4QM+JFU9WsYHG07UHY2cP2mWk9mJnNPs00OCAIaUJSDFPtUBFhEZgqRIH+AHb
ilUoCXXkbZZv9D9BBmeVs9RaWeG2NOh6etbES8c8WoKdo1OZ1zlVLdb/bQGaIs8xfMtOaIdAocHM
2bx023yFtx8kaHmM4474wsrA0LZMjDRf2wOLqdRBLVRrUPyaeCCZjU5d3tn5qrfyY1102kq3ieNs
GIrRgaoX0qX0JiF/DnU4EgUXH51sXAYt1j8r9P4ORrW6MsoGykHcXoYt67FQ+pfSyL75VCvYriyX
rRF2MFd1fKngrKSld6to1IgUw6qBmNuRN6qZqZeKQ1tkVOHK0uqxgPDVQbyCBFXNG68bdqzSCxY2
Jvqmlq5uTDtzGafOnr6zulYi7NJO2uOjQqd8iFUcn73X0U0CLQYxkWYyoDLwyi9Boa2NpC52hs0E
LLJsZWG6TIQyYYDEwi23rOmJzkiHy3eU3K/gAqhrTcGKG3gVAQkCy30sJxE2C5RdNoBjbQtrW3Yo
9+wROuggQwRINs75srkogWLtC9kO+5HZH72tqQGvo17WE3s+lCJZ8XAzv4VHWTbpUjFZaCW1awJA
ZV6ZDSxmA6pFyKXoGKQc9e1AJSTKumjS5rOORkvK3AovYKVh1KwgTM41HksLVsT3eUTsHgQtdyXD
+17U1XWllbPc8kEEtw2Nc+jdFEcpeJTRfVqgIrRrfOdopxdlbyAhT+NqOVpOh1M4VdfjED80nvkK
Ho9eLA4dodFeSSza1mqS7NOa0S4oNYMIEIyRbSXjAwk2D6NWP8UGix66IyJMtn1oX1Si857czhI0
HEp55ebJzM197VpHCYbozjKf7QSfsZPxC/ApCW2gwZgA09cBjYhrE1W/kE550EnyheBWEHJoDjUP
G60ed870JZJFeGHpBBUwDY94iG/EGKlXMCzHK4cGld6SjyRRSeUz8mDxSI8jAzmhDns7Se5b/Hsg
RTO5N1wj3rXWga4imN7pC/0Q85/v6In66BcmVkWnOmQgMmNEBeXBPRDNRjg88wJySymEo1UOCqfZ
yLg4uInPntX5D9VvgwXhbh1AC0CwgaXgmawgoXhEUFxibF7Qtc3u1JwWShb/SNxxgKxbCtwwCZcZ
80duoALgFhxW9FBKNpMl89S+7C/cqNJudAci3vRWXrKi7BvveO4/27J4LQfprYpSY0rqeWJpzS1d
US7bxpGwQ41izWp90XpKtU1G0CxRJfy1pY2PIFL8fTKmVwnlxs1YYcbQpi8O0ucFnadsXgVWuHv/
QlzS967wVXobXrelQT9uSo6QL9p+y8e4SIdxQYzxvA4SVANR/phLD9yjItdAncxV3ksHrAl9sM5k
6Zn4SGDLI/G2onfp8XjUmLwKhIXf4EtD5LyLJf4zza7WdpP9HarhM6oQah8U81pp9Ys+87qZ6MRi
tKl8SnpYQVoUc7u36Ipbi7g2ypUyAniBHR1KvJuFr2DbRfkwmyZxtmm+BCA3uzh+yDvTXagCtabZ
YUwvUDqpNp7dvibVdIo6THaOgQGShKMpNHbZjc1rWJXYl7J14eMXtZrkgeI7qpEMGUACr3xWuiio
1BGhjrL3YgcMBvjAee6v8x5MCmuLja45tBx9e1sFTPLziKOTqa+xx+os7GYqLSHWk83eCRCB5vhg
RtqfgYpC0uud59KEYGcpCj7TJyVSk3Wjkj5piJIxBFGbNNyM61+/yiWZ8J4BKTh+MI2S+1rvngqB
OzY38XcjU2ESS5IsI/Lfg0DmHsXUEdhS55tPBdrxGZq3fDa62m2JRgaKq7OtB+2Jq8ha8vHWViTe
iASlAWoXz16LeJdxAK50vkPiky9j89Xy5X0ckiXqXBA9WM6TlhMS2Hdml4L1NYEzkdHK5MPbEPfy
7LkmLuU8uFMc9Y66ExbpCnqGjxKlKZyjAp+Tp7iHt6cHZH09IjJiuQL2ZNJ/WlO2MvD7+CqdzEW1
U8KaKHxyNTtmmAxxMgYYZDYEeIiUhq4SbKXEUAYwisTJgJRRC70SjAyPFKZ54ne7OrghPnjTuI+D
i4HJx0Y8a2xmnb1yDKGhH03WtfPRxMbijxHYIOfBHRXAEPIBufo4MwfzBpDZDRaSNbCbb+6QEniO
NFaN6/sid55B0s+LWiGb2qFRbQjWZQ36Ww0rZIV7N5QYnUGQ0KbDcYyy+kVTGoaBsVt0UTEigsE/
L7WDr5YoeYBX9UJFcegGy1D/jmEMNaCEBEQnYs/4dB3HHpeE2s1TgivntlmvSZW/LxNmmelu1CXB
K5nBE34CuPvluhjyg2UhrMiS/EJpUFLBI5iNMINB/tQww6g86xUKe+Y5d6m9gbjx0ms9fp2aSrUo
nppMQ1WECN5opjTUEr2aqsd3teI92nH+qHvyqUzDo6di08eWR1fSBwVQ01ENrXgRA6NgXQLoQPnW
xfqPSY2ixa9OXKurrnPmeehfDgAnNzWSdKM3Ac6SJ5xV9qVuR4SwZuq27/zXODJeqgRzUOSHe6UO
r9LOvsUQiyIl6R4RzWxoGD+0/nAbwacVeP5FxHzKyR2WVAVcDxHcix6YSFdi9NOn3qkNVSh86msR
LqoKf3LPsrNMPXXWT846FtuPVe34ABi0bRGJ+wQZRKjiF9HGas5sx5kHCN5X/Vg80T0/llm/jiIX
M6FAlOc7FmEBTGTNSZ7uYrqoACLRwEZjWvwo8+xlcLu1TeYzDAD10aHCgrZMJZATqpS38RkW4wDt
SKD583qEjZRA5jHdH04dUsDTQPE3PTqonjaBDKu9UQQrywJV45viBpubP9cSmNg13BQvKH00LdE9
iXxiXgZ0T8a42g8WqxzX0FUkvtdpqF8GksZ9JPWNCMGfZT7iOiQa5tL18ZNIjEaICfPn2u43RaX3
iywurxOAcG4m6btQIFt6R9+uhw2ZPHcpbCdW/igJ3WLgRIBQxo5nUVF3IpANTtmVa8VC75BQd17W
xMU6gUUlbU76QO449C1COFejxeLPOYgEUWncYH1OAJmwomR1ZoXLNEf55+uMosrw1vXEhNjNChJe
u0jcKlmLIlm0EtldK2haUyRgXuou+yx0Dlhyl31NtHLSRjGJWhOWbszuqpinRB+8VYPSb82KB78a
4A3EV4uVnoPhuzU7Gl/7pBVvkpaxmRiCFULYZZ4kt7ohikOlSmohZb0UAU1zJX2prRs1U7pHjYsn
tqg3Yjd8a2DPhR2VisaYphRvbcGdUICBNfyMERgdS0VTGOhnwYi7rjRyjNSCDEn0bTvD1+9izT1C
C+OEUBoEnWaRQFyJlZYP8YID08MYVnuyrqZ+paZpD2EVYKKjh03DQNdAjtq1RtqGp70BdacLnQ1T
S3hG6XUULMeju05FO92V4j63bkRuPlGu85bJyLH0dWb/I0EF2hBd9w6W5EHBHz+SDD0PKSSybK1G
rvgoRcijMsRq5hUS5qLp+xlPiteo4DxRL7uK0qhgoZ+G4IyXrc2Ei3rEveoywQ8T7yEj2wNhZXkQ
nn7EOYO424bHYnXXtCOfojIe4MSDBiv8761PwVEMXKw1noSieRvdWVlAZFIqdVxadEEJlsjnaoDC
Om+Tv5EicVP02iEkxCVr8wt/xOFEuczcVtOX9+9GFD84OpUngn6tpTNlp4eT3ZI5b7nNiggh2/u3
gAD59uev3r8T7y7I9y/Mwvp80nWEcD+9Cf75/l3aaf9+9/7ayY9/+pOfr73/MRqLdPvz305eI/0H
hs6YanNr9PA0TOK1n1+kr//64/sv3l+Lfv/Fz7+LZDk5hqe3IY+Yb3/+6uO3Pdn8yb/9D9/2/eP9
8j8/P3joWMG/n+/nFv958WSTP//n586e/ZN/3uH9D8/+zcn+/3zX918IaVXLOKi+Y09760lMWw6W
XHZIQjdl0tMNTOC/kwIyD43yUcRltmqGoZzXuq0vBnX5fom9f7FK4ATjVPAfku/UxPpNnVSbzsi6
bR2/cHtl2DNBreiR22+9Bu9xoRXLojceYlao27QKjFXXKEeIHG+5GINVlTFJakaqRj398LmskCG6
Zcrg58Lxk3m2/flFxm03H0WA4UCN1jmarU1FeYbZbobwFvJJ48br2IhXQoXeAv7QY4rlXJV6dKv0
xrCyupJnTZLa66YszXX8rSfIcmMF6iJo9XiNdv+ylU2x7bro4OJGB8GBys6cbOxqmqQbmQAK6LVv
PAKSVRoqSD4rH4Dl+1hnT8VUECBlQkMDI+bWxHp0QR2IhStudmX6YgVeQ5PSTqjQevXWGw++EhiA
3NDnqc/vN89oWf/eoHCaqLmoCr6lErgUUwVsjuNkhUTZQUjW+7eGBsXAwgUtmvpvmXtYhB0V1WDg
8hgK9ZYsI2yOA2lFtPMfaAdT7IyQXYBjcXOWWCJHU6ZCqe8SYC79kzRqJE5RuPJSiwhDqle5tgwK
5WHEGDKnWH/TNLC36hx3RBuu4dpw9ppkojIxlQXOwiOx3Sdatw0YdVkfEL6ijOFLgbJmWoXsJWu5
paZEENEvu6Zp1m1cJxh7LiLV23hEG81qOZr7bmfnEkuI67M+SnYdwNVtNE39HJArC1TAtE001mc8
g9MEqSqgMNqnQX9XJxnaQUXv5kRSXGpPXuu/WPiQkeeLV8eP57GZV9A/uYJzzxKLXA8SlJbtNRdj
uzDB5UZlZ+1NrXnw+8nkSZ36Qhj9jx43FQfnh0CkTBsx3HpWyOJBCf6OW/Ne68NnSr7P+FhYdNNp
iLqaYjw00dmgFoy4cGdoMMi5X6MYqjTtxiC7RLPlJlfbo60Nj6Pdfw/U7DEE6xm2PFynaQmI0IcC
Srcej5vEFIg60/YxSsJ9GKVX2VjcUXc39kAMLv2mXaC6CheJTndfDYm5VNAUA5ABMkLhKryodjGp
nksbt+o8JaMntFx/LlPrVe+Ac5GduLZZwe2cdIWqawAP0NObsjqx7aKINZY/ZEtDuFceoMxZkbH0
CvVHW/HiRYQkZK4YPRru9sDCAquKnl+okX7fkYHYKlV6Y+GLLALnzaP4GOXxMMvxRy1l123GEDos
ckvwLYl1W5LnsM51RpVOWcZ2cig75q5tg9eJFvwGtxtuTq9eKqXxogDXo+J2tMPyWuva4DZ8I0jn
UVdC3IBtdStMUKdehJYG01rEFKAV99Yga06++5YZUK6Ke8Q820jVHjOd+S+ukxdwrCQgFO1TqHJ7
2wg+wT0gSncxAxIDgxgf8pcDIokq01XItGXqD9lLG2zFXBX+w1Dr6rJSg3VloYwFSWQzewxWelXR
RIv5wL5nbink7KM6+24w2wio8FrmQmcugmdmW6sWVcqGwRnj69rKOePYVEdo83NJWFzWSgBu/o0d
1YBmhp2fvyYMQKTPDfmO5to26VG5+7K/siUlecGcakkdY2GWfUCRvJcUTAySF8CEDeNlmDOjdkAV
5T2fxDeyeYwLBCpK9DRwSuYxcguhqVda7u7zMlllZJ0MLisUbgp/rSsVms/ourIHAu8jceVaqQJE
oTXnHqI7OjQdbZf2b1WY8YXWOo/REByC4MW25TUFmFk1WbSgIBPO/aoFKXCd/iJrzAtP6mR8BgYT
B3Edp6QNBKU576v8mtnW1sW/zVI7vS+G/rmHg4uu29xGiPAhaxFZqMlHX/HmZk0BWK2qq7oMl5la
v5YBnZOaC4RZHyDpimj5i0HUe2PoH6sisbe1C86EHm8MMJHKK/giLJuJ/jKOXrpJUAfO9Mn9bcba
m5pCzWa+PR6yxH0ap+luy1J+QQzR3g1QcMRAWFWxL/Xvnuk+5qDsrnU1v4wQj8zUQFu7pMVxyuM5
9pMNLNToYhyCh1oCzOrzJ2HhuurI5eLJkaxGK3pG16gA+hkuGbGThgkrpqRd4xpPchzHOajbqn3K
fYIIeYwjQfJfGx3EHKurx0baCELWbU2sgQlFeybSka7O1RAhIQbTx0PRvHGC+qWa6unlkLzSSvlb
ZMYP1c6x7071yyBythggN0FqPxbt8OBWFpm5KKvzCuNApuev40gATolvAI/CRsvSZtUOBSSOWJvF
9jRcZgQupFQOQl8SbmE7Cf6HcYkAgkVekR56AhXQme8Sy3i0PYR6mlnQyS8etawmY0ItQNp43s4S
D01o3hmDGQAdbI4WzVjg2fZ315xgwRh43S5i9aKFL+BFkw0dPXr+6iV5Rou+QJGtjSbJwAaTg9zf
IgfZRxU3E4/Ngyzd3aZq8/QQCNZYdU/FuB3p3qQxSSZjeI0D18fM4GyN1r+qRbT2G7moc7r6pQsW
1R6uEzUgDKIwiYftfkRBgM+LS65PPQgKU1ARZbIi8QAgWWk8yayOvlXrwONYluhlsC3QCWOtjtdl
5YFlbaA6Yq6HGdk5M9N33rKAQAgdq8ogy2FdFa+VZHHEw/IqE06MBzhYBUl/jwEf3GoMoiP0fjRE
DG9oT26KUu7MVvyAKis2jdZelF6wGugH0S96r0YbyT+Z0v8/Z/ZuyN/++9dr1qR1ORzf0FKnvwbH
6ir5rOeTZo9NVcnfkmbf/+GfrFlFs93/2BZh9Jbj2IbtaD/DZvmFKaBZqIZh2bAl7b/+179hs0L7
j7DQPKim4cCYev+nKmvq4L9/mdp/NGGroHRN0+QfXfOv/0HU7O/xY4quMRvmM02b/jWlDc21UUF1
LW6rGnjyQp/IQzuBMQoheaWpRvnNjNQhwYEsp2kh/aC6WvxykP6UFPdb8tnPTVu/b1oHlYx+PChv
dS11f9g88uDZxpQ7PglX+z0A/ef7T6+/vhxl6lf//Uv73xU7Af5FFwcfzulFhJfweiyF8cV358r4
9d07JzJsWaXFrbRa/6Ij8nUd2331Sf78dAx+BqH//Own4XmUDzumliI4qoplXOuypa4gldRapK4I
Xz8+/ue2cRKyTpgZQuNKhke6JvXz4I6U+W1LG37UCCLFP0MGWdB/jjI+t5GT9Hk90msnVUjP7mzc
KKDiS2rfZZj5OW1UN3dWH+/LmXOtc2/9ejbsHAejQ7HyqKcEr3t5RDa3oUf53cdvr53ZDX26fX65
lkTTk7+gS//aq3FxgPDy8AtcFDoUURIy+jjM9wV+qTt6tjziKIARy7BwkobAOFZOoWFb08NZZQVL
/wlYlKUBnlXn4yiS7DIw6zrqtx9/1DM3tH6SGC0sxQtDpfKPTQYdjabdo923KRq4zsb1SRW+pPdR
64X1yX3we9zj/71S9dMBxHZN8GCdT5aSXpFcR3tDgrFdevgkJr8ncMDYtj/Z2LnTPJ2eX06D3UT4
C0NuC0kbRSxAUtKSoTlOJtbXjt7pmJFYAcnKhnoYDBmb9OXw4wXusnEAbUv6uVnniFUnmUHoc6gS
aBrCNMBs/Mn+nbvMjN/3r2FRZzI51SbTe9xfATMdnYWhGIa5SWNLxhcf7+V0bv4wuugno8vg0u7q
0iK/VQepPCXSIrdhQEnibLNhRCaTZjiBPtmlc9fHyShDVJ1T6ZllHmzP5aowYdoNefU3DEL9ILr2
vq47/5OTNwWw/3G/TgYbqrY5/fsU3GWW+Njr+gpHCe2FGG4T+YgwnBci8dXhoDeZWcfzwDOi1Fxz
lKecTGGn0beE0LZqBcLQKBWgFaymtpbeB/7lx0f+zAme5gC/XcDIz/IqS7XbyJko8eE4LLsJEqyZ
qHS+tomToUqaQZuUxpjdemhkLgYsKYxXtutuShIXvrgbJ4MMhzUm7CvMb6UOLlrNGWjz3isXoYaN
++PdOHMutZNxRZRtbbS6q9/iLRgPjRWm3yjKVZ88L86dh+n1XweSwjNrAEzDLTYguZR9hirUTnzK
CZQBP96Bc8+M96v0l21kuq+Nos2jYwIseAZkHq+lYTxKuBqqXrbvPwilXXlOwdOB5zr6eOPt/ZuG
Ct1iIpyMjKWf3B1nbnrtZGyBkiM1j9LhrdcQ+CG65hsMIeAcgenMXOvLl9/J2JJJ2klFYeuIIGu0
nH7t7tVCsRdtUcX7j4/suZN3MqR4Fk/ZznKSW5GSzAdGkOERDuLkl/IGGS8+3sq543UymGSxS+vc
J927EIMBjGlwFUDN6FtqII1B1SxbLIHW4eONndkl9WRcIJS5yCwiHm7tuiOmNYLqgfZyXqd2tfl4
C2fGYfVkWMCnhXS1abzbxswkfH6nWfpprS5ZXhzHojSXozPYn1xq5/bmZHjIhNbbOEgJ31CGlwJn
C0WRLpunrhp/cnOdGR3Uk9EhyV1cSGCwb71BQQXiJy11H5fGeP3J4Tq3C9Prv9y8fgju2/E4IepU
DAH7AG7My5T5SIf2i0dp2rdfNiFchHOunrq3SNiUFZhzb0H9OdvVUus/2Ysz1/C0fP11E41oEz/A
O3Kwkz79pkaY/dxZR5IM1WG4B7n6pLjSTLNPbplzB+3k3rdLwyqxmkd3mdf2rCUYXhokfvgeOvWT
E69Nt98f5i7qyc2vJwqejpCoWx/N0Z2XFX1JAoGKIaMyWkIjDBDY+4ZUkb0gwYV5TavCA25zLf7k
mJ7byZNxwcM7ZdPJl5NrPKZIm+HGzYtN7Np3H9+pf762VfdkLEjwwiOi0uWdAIE0yxoRbEMjbT/5
+OfeXfx+SZgKdkodSt3RDG1McI1ZPzKeBvKTS+Dc25/c+k0oISahwThmFTVcIWm8l2YV3H3t0Jzc
9qJLRqqfenJHzB5+yHrMvAqefB19cnX9+dyq7vT6L7dk4xs1bC0XcQJOP5IAOiDWCzvB0TppW7GT
fm03poP3y2bEmA0+IVzuUY0omRbY8zeu3Xxtjqm6Jze9rXnMxZLGODZeo0BbqKp1F0cl8jiIOJ+s
IHRzul7+3/uQkIKTfTBiCaRM2MdB06pwn6HRo8wvA3ICUHBwGTyHqlZE19Iz+/gismuEjSg8FDq/
xGMb+tLzIwMmgmKiqDT70IIPI02fXK2e7qIPLcDKL32oR8o1C1qXXqFpu+GERSNlZUpoGyJhz5D2
0rNJaFqTp1XW+WxwyD3YwwB0nlqtBJAuQtu8H4yIVkxnhcQrUw3q4G8XVZHfFWEQiV3VhepAQ7SZ
yPiZEbd0D0zkKa8UwHCK2bFiQA3WcshhAh6hsYJ90O+Yytevgwf55oJg3fhJEGysLVVE+dbKVjPp
4GXH07YXoMwPegBybp3l8AZ2TJKdN6X2ze7vZpR59NgYWBnWKu0QJoNuX9jXXQNZ9e/ErU3A4R3W
NpoaYU1wBXlQ4EaGflqrVZFnz+26j5icSCd7Tej259uC9iihAk5ZomUurMuKI97fVgTPlsVS93L2
mkSbOLwWdLqhVbW5OTzZMQ2LdRbpid4uE4vM8AFHYNqIVdSYeMK8gG7nTIeEpc/1pPeH58xJW+vG
NorxYGcw7Fd+UpQ01Aypgxki631cRRELyxkRN6G/IVIw0RamqxO3KfqxVLYR4u0E4aoaDAXWRjfH
CW5HAdcK0O7hsmNtZK6SNqtcwHVuMaJPbEJddcaF7mA9WjahYSHA8g2/XUVJn/TNnJBoC7Q/Afet
ue/NpuyXxZgh+0KvZW8KpPbaLLXUkLYSntR6HaRRmFwPpB7dR1qohOTeyPyHUOuRa4LzTYrYaCg7
L2nH8SVDIN0QaGJ00R2a6LLZSR+ZNFdEPTy2QTN+b8aoNmeQthtvahmhUsesqjz59GQJCKKzk8+R
gsuQ7h8D2b6pNR/LOFxsBI29leVEslm6O896mj/rwJE90UCuZkDNr8wlIVC9u+/SWA4Lw5OV+mJj
sBlWJr0zMqjbsSBxrWiy7jVXcfCD/Sm5XH1YUxFIUEVWIK9l8d01Gn2uJJak95j7znDdabUF9GcE
JrAMQ1aLF93QKTh3m5RdTPLpmJWujTBwwBjmYs3I4HElGJ7axWCEQQl5n5C0OV0qSiKDYudPFbVq
QqybOr4Z0zBNv/m5Vqu0KiaAlF2MrUKS4vSoTgNsJjOfxG4XCSurhCWKf6NAlFLmPzSG9gcRq12w
dQP6nYjYOvM7CAJe8KoRuznuN/wMHe3ZXe5pEdLfGs/TPI0GNg9UBIRJGvD3CynMnB6IgWQSo4YM
0EgkIrlVewmnxC6Io9yVcZ2GyzaJYOUOvj6oGGJa/1IUyig3ZmMYCfdYEo97XBWpCdO6yVzjW0lW
GdjnxIzy/RiDD0CpheGPS57EMpjchAUAw4wfi8SnLdUmmRjXbtDUzkXeNdQU6IbSEYY2pg+kMOKZ
QPw6aiYsSbd6iGUJFRV0euPiVLIJ/1S0zmy+URjW6get0ePHTmr+gyIhn2yHThLQTvibWtwNWmyE
1BXSYduHlf7oaBrNKq7A0d4pSufZnzwEzj0tT6ZiHlr2HFO4OJpWVHVLG6m6AXm8ywGXoh0TX5xS
nEy4kkgtQ3CuxrGSWkLgUYRkfW6nze2XHsbiZLplOvApzKB2j15MWzyi5nNlKXTRPn73M8dInEy3
wN/ZFZIn8LteK0FmKOZGNITc9LUTLj/exJkplziZclVGoxnQfINbD0rTWp1W3PlgfG1Oj7Xh9+c8
zhaQbfBWjr1uxrcoI5Q1oW1AwRow6l9a0KviZNqFdVXPVdJAjq2l5yQ1tjONSMYbJRnH4msXkTiZ
cvVtrVE/HcXR0FFSNEot913tNZ8s5aZr5Q+TIXEy5YpsVZIz14vjMOZIdeShqhjlRIo9BPAzDVwV
KbGhPLWwy7+4ydP5V6XpwBMacVTN7mBz4hH6+vOmMlUAusEwZ2hZ1BYc+QBX6icH8dzFfHLDy7Qg
vwabwRGNNEm8NkjNepYJn2cB3XUwnF+7oE9ueNVQ7TYNhcMNH+jghh3pkL6g54m6+tIGnJNbHtS7
5oH+cY4+fi1QqZUBzpsgjPH7197/5KY3LZgc0RA7R88RkrxjdWw74iRUq//kCP25mIO07veb0lMF
+nXfb+46xCZLGSX6cwe17EA4cbNO6OsBcrUcuft4d86cdudkCLAtw8vwTLM1C7NwE7QtNxBB3I4f
FeuPN3FmNeGcjADNEGFfaI3mTvjed9yLgKFkhxHGrJOJXdEPi77L1WvN9vsv7tTJgKAOfYmOTjZ3
Q5DB5B64SZoanmcwbfbjnZqOzx9GBedkVOhifzBjK2OnEhNuYw3FTxTOxtOLy9j86k3pnAwEepdI
shlFfSc1jErCMqqt1rdXI7fLJ7f9mdHNObntfTs2LSdutKPOEwZVAGxWFaucnFIqOjUlCdFsDgIy
a+q7nzQYzm3yZAjI4hQ0bCH/3aRqjC8DubV+zaj6vkVz8vgn+Fl7rvNPbqrpzP/hdNkno4JvxamH
F48mri31AdSflBClWtoCn2zgzH1knwwLg16JvovD9s5vo3GY+6HVE0TSk2y8VuhaZfOPL7tzmzkZ
HBItkn4o0vpORe70UDhW/jSMQtmmI4kcH2/i3KE6GRE01km2kg0YYztj9K/0kcn7PFQ0Kv4fb+DM
eGCfjAddmvcAjtrxTq2ZfyvkItsl+XZR5z4YKTmpk+GqzmPlkweCNl3Kfzr3p6NBV5Vj1VjFXTV0
ZXcUveEwGSwVoQ4XUE8re1EEhercdm1bixdB+o51HQ3QQ0ocSARjY7qrTOX6452fTtSfPszJuIFe
H5yg19BCCUbjImmrS5Ol7QzihNwRx3fDjPWT2+zcYT4ZOwqqAVpYJzpldGxbBOPt/Ywjq1v6G1Lc
ORWvy1JtDx/v1rnr8mQYyaBJkdrRtXdCjbxDUxfOk+e6w5R9ZN1+bRMnw4aABKs5TgMgqJHhldpU
yANULRoumChl/6rgzkpazpSgVetkoMCmRh6OGNS70SkeRgKF8YjqyqWeFh3Lf/POdKHP91yubjha
V3VYfnK2zjxPrJPxoyl4rmcQUw5RqZNSL4E5jwvC2DWa11IzEGVGmWnffHwoz1wa1skoUmip4k3w
g9usT4iS0nRQg67G0VQQhuk0K5XOOvbksX3tIWOdDCn476jaUIi7JSHIhXSnzMn2KhfvPcoqhx7o
iXoZ6N0AgoxL9OOdfG9+/uFWs07GmUr3AMykbn9H3z+CPk6lbajJsUiR21UkwDWszz2/Vg13QadB
G/dSNzL/iaqYruzizM3wFYReEQ7OcrANIQ/gP5nrffzp3tdYf/p0J6MS7sIxiQLfPTZweqo7Ydjk
E3eVGziXIxp00F7UBrVnYcQFScAdDu7Re4nakg+ybUPAMpsIWog9LqAUoPV1NJUsRNtKspfckLJ7
lDncBWymXRHJ18oGTgfmuXF9FEx+1lH02NqJMbWq48KKlAuZtFqjLhD9EpY79yKybXZ+HRDIOzPB
GZgxUvR4aO/7MaIw5vkeHgYviONqQY4E1mA9jBRuyEIrlP47dAqT7Fmwh3mKlR8/i3vrW4ChCWtw
c9jfDVEDEiTg/+HszHrkxN0u/omQjAEDt7VX0p2l00kquUGTZQwYMMbsn/5/iN5X6nHaINXFaEY9
Ei4vj9fz/E5YSu+KUy1VQMlESY2oa2G8TuaZ+g0E4siJ+UQn9BSoJTBDDC+sZymFsUrfufoocsJg
57pkiAAwWeaMDh9pGI7wQiKB7+vPJbS/Sx65hBbrGfaMbfYcgsDrfNUMxuliX1Z8ZOD3q4K23S4n
fVB/TCpoB+J95LS9Bx9jUbBbplsCCkGpRMrgdtqmgl3Y5OBF8pDBiBgZvTRBmjPIpPgTvzRK5Q3S
Ivqh5MhwrTj1DwPcCOhBaL8NypPLCFgMWMspSBgeY351lUBe9cCmwJY6fE+TuAZoJxujoWEAsowk
+b0+6myzjLH6MFIDsUpY9WmKBLgEmMZIBRtU5MJ/qj3ZbYztZQi/NrSNlYeUbMqpm4WfSEBwbe9T
ZAqd8VYIvu991TBWG9U3QTaSCVcW0MDNl2JyYPgGaf2DTMcFHxbJLaGHrSrGoiOmqYLXEuQI/ogb
7SMXoQLtr/Z6dlyvyqsFMPpHYPLiuQi+JR6cZvL61oDY8V4UZQVYL+k2tot06di/ugKfX4p98fkO
ME5knw3koYRY8z385JVzwXV47L1P4cvq/9tVIGWALALLm+5rN3DmBRdKff2DFakL+EHXllMBqFY4
wsMAD8zC/0xjFybaLMdsenTwICE/sqKPRySqqT7p3LcEttzyE+7sh/oZFk6eD6vH2athEwrvuHCj
YrZmMwZyVHYNCHhx/ai8gYIkjLtSuFjyjU2a7evGAM6EzqeiVe4X4jHv3GmFSaAA6c29rXf6qycg
9IoxfodwAoGGS3gALeetwQetZ4jT93/ulJQU2AvP0QW60mtLym/rRdqqZAxkncHWizm5ukmYCcHI
SwePUz9s6Wle3f4xakpceKIFyHUB/TJFgJyBvJYMeBfq1fLCMVVqo1tspRh7pNnB8jhVPPxSB7Fz
4i6EBxiY/ZXnxdaybCvC2BlxWUc1JK31Y8/wANNX6e8SllU7OLuoy3pHvHoAQFMZeyES60b75cS+
TEEOBDkcSG86SviJ+kN3TQKnftOGSG9cL8zS62Sp5ovwR4bsBPxWXd1gsNWmeKapQvYJiXv1eLyv
gKXgFwVggucCm4karykugUFg2QLZIkvw3Na/b4kUU+TiglM1yLDD9Jiwdg9M/duMhHDQBbPkAhPT
NxOcZuoJAp4Zftzn9TJtjWZEP9wfkgr0EveLqvAQzL9O1fhj/cu20WXEfQDa5FxCyXJTKva/RSCa
gtOOXL1ZDd6v9SJsP96M8wJMXQ1M/Y0SN8r/lV7Euo+qRc7eXTOvaypYEphHhoRw+kV5EzzJaamx
Mjhlmm9kR7xeATc2gjxjkQfObVXfYITTw9baDYPyk+OBsbERgLYCjBBniUiGUfbzly7ES/+URuw0
FPO8W2//17vYjY3wZgB7h2UNk8NE4jUTTspJBBPBOW2OKZbXjUJeP6UyADr+G3ZCIc+IAsfyOJUM
bm0BNKgZxUIoPK8D7wOwPT+B8liPpfwIDcfXagLLab2Cr0eki8yk/0T8zLDhBZG5vg3KFc9JFZeP
GbLgsbp8qMYGgMkEu+fJ6bCbHarZ2SjV1mnGej8AKeTjBRxOnYD1ALuDM7E4NmMTbcT8qxtjNCj9
b626PKYhG7Lwi2q8r1C0/YsnYEgUKvkQBgnfGHm2sWGEf6LKGFdemI3/8HU4ksr2FC6xb2owdzbq
sUTJ3/s9NzbCnxOiR/CeJlDDtULaIjuUSIS7QIrkggYGuZ6XOV/caVN5aukX84E182WF45uWN42r
sgCpzoXrADswwNtxfbjZCjCmA79pZnBdYkyZ4MjEOwz3HJMCGJAb9y62UDJfWCfkETT5gPHsTTj/
FiXgclBuTsfYCXD8AyC2J3L6NLjJN+wD34TR5iOfZTSYj6944ev7nibVbZqcEm4zPZB2dRdBsQ3H
n/S+jbJrPr+KqHS7OPfqWye0s1cMBlB5XI8bj7u23ln+/mL5LyVUAj7X+hGYMBg+4XazVvD8zYKN
iLEMZ/PtVTFeh2AW6kfAJ3xgiesP3CXJocurbxJ5tadhht9T3Ymn+wabMQsQSlTSlhhscaWq9w3y
OX4iy3nrLGmrjBH+fs90TjqqH3U2nHw/Sy8DhVC/oF/haPV20g1cVOt+Yxm1jS5jIsii1Emkj3Vo
ioCY//N0HOHV6G3p6fZwV2uZL61Ah3nY7xF5owEUuLuZdNc0TeZ/7/u6EfiQvuV8zmtk+jhZtAcB
2bl4cO7a+O2W+d58ZEWSsBRDPWl4TzX5Hmncv1Qu33Da3mIOZtd6FSx9YL6tTvCZH4K0V49dFUgY
UMCMBAio8OIIsbU/tgSg+bY6JSyGrQbm36zW3akrxuKwTFXrv9/28eXvL6IbjneN8Ftavuu87BfS
GBgwXGTjLGcJBvP9FMd3NftgeT3oEM8frMGKBAean5LjLtMr4LwKqA+99MtmYr0ytgKN2Ib4FSXB
4+rmDdHTDGw0cBmQ+0dTnAKjwZ5jmHGCo7h13rYVZwR7F6Rj6oZU3hjNfk0SSuYofc/weRyX3iRO
eWjG6Nd6zZaN6ytrfmiEeikDEGhjt3y37MOSGISLWTxhvnzTpfRrjn+vF2PZ+JlPqO4ErEsIoOjN
z13QeCZw5Rvp75w4+qbgU70fKFiGEHLgqSkiGxFkGYHmqypw3hmoMXhc/zNddgPO5EG0lVdsaTe2
/P3F8GZe2ta0qPRjJPEqAWkyjDN1eAKqD87SoBLluIBZbzrLYGDGoYB7qatK3F08TI3T7mUxfFQ6
/UVk8RM2sJ8qjIzC97/fV9YyGb2olWplAzAuZoR8ljA/GfHSWUZffEbP0s/fDzPYlVGcbhRma0Jj
hiBejx3FlOhHaG1AIi/Ybx2AwkE6pS6wZzgXE0x11utlGwrGCaCD4hfeEiVmOoKXAz8sJ0D8IX9f
/7qth4zZIRF9qIMWPaT8LsBYqLLTctmwBCzI0GyPi/OnZWyvl2arizE5ZFNUuzCkx+qzLAyqqw6g
NyaH+z5uTAd4SahGhXsGoGIoPCfiRWSTVluv6ZaF03wfDVk6Bn7CsK/IQnWEZkch2Qh4IcjxQZUo
88H9sl4NW0FLT70YxxI2v3yIB/0IMiUkoYj6/1+lM5I/rZdhWaDNd1DJ48W4bmmqajF5ErD5YjHw
UTVts43esBVhhD7EaOA99A7kQbKGwQdvhuWWv4d2A05bW2eYJQZeWQHMl86pUS7ynEnzCLYR7U6w
hKvKN+UAwXIK6GLhqs9UzznUcAx5HbD64Zr7+U/A7kj7xYELqkoOsDXJm2MJZxeIPZIR9/j3NfES
Ai+6kcGEYEr9oXw3AMcFQLP/Gw4o9bHGf6wXYImlwJgXQk81LHDi6qZxEO33PRhuvytAsD6vf942
DI2JQZIKt86FW93A+yO7giY/u5SQ5z9w7LGGI+F6MZb5JzBmhIRAZN3mGnl8UX8bcWO7j2f4gOxF
zZL6VLjiCYSvBW+b1nN9Wi/T1nLGRDGr5UIABiS3oCX6TTQlAORiS6bSjRnbdrT2l53Ei74X4QQ8
iMABgcTVz0pNtzRnbwkgdY8ddKu4LMZZO5yCp8BFUmSY4Trkror9SWt6WW5cKKdr+/JdhNuWne9i
g8nZlqzG0mq+sWsYWMHjovaqG+w/4o+tD0Y4/Ikz3PXd9+ONCSNQNZ7dgS649QXyxDORyksE75WN
PrFs4vxlmnrRNI0D4k/VUuRtVLKDJyo45hob0WWdmyj9nTYwzl62CNInd+7h/KUhXxTJuEvjxmuq
m6BptqegQj4WYaE2BrGtQkb4q5YG+Vzy+CEK41+6IEBn8elngryjg1/NxTmPhDxNGhbOKSaKjWi1
jQFjUkhTNxhJy8Stz5IG6VINlA8yDbzL+hCwrBm+MRnoOBr8Ya7Sd0NaPC+7Rdkh7xVe08HGpGz7
/UbkgxMLJQvQlrce1NZHeDu5P0CrkxtdYvn5nhH2lHQ4ggIx+w6vqJ/1VNdI/cnbq6eD6HZXA3nG
3iAcWBslUpY3x4Nc8auCURD/MRHNx4ek04n/4b5ijFAHNaWqYIaBg1Uv9A7Sa4APVQAbNrcS9b/r
ZVi6wmR0lSGUIynpxG32EvEGhj/Jlc3IMNyId9vnjXgv25JDTo48LSKIHwO2W2XFZxbJIDjc9/uX
gl9Ed+nosnCRZfNOBwqm3y743TFO0+sftwS3ZwS3roJE4k0Bnta4MePwQBoYj0+wh+3OuK7/0Hrw
pFr+V6XuvaP3jNCGWGoAkD4sb3mqc2C56mLnRhrXwcgUvTM+jPDmwZS0+PniBuAEOOhO3sBzGswm
1gztnaPKCPBQIimuws7v1oOJyz9HQFUCdl4W8Kb9uN41liA3oVw6gh87fA+KW7IcmCjEpNi1lI/+
tHloZhhBr2xqTSyXLHOi6tYVN9xZ6wPIWjLZs0LnPyIQOm5EzSDGr9fFEiQmVkt4Ywxc5Vjeij6A
GxvcGZBjWEfs2/rnbU21VPBFiIy1DmnUs+JGkE/HdzDP6Hf14i3ZSKf8vV6GrQpGnIeMd01RTeUN
yYhPwN/MMMLi0cZyYesJI8bhmgNoodMWNzhgPwkxe4cJb8DXCitTDZvzjdnWVgUj2CHB7BgvgQIa
8/4XkNG7cKzuHKxGUNfYDXKYN+S3kU3dic9IlSfJBHsf7AvuHENGUFeZZK0OU8wbtQtHUBVo1u/F
VPLregfbBpER0UTIQsx+WNy8AET4gDbet3oW2WkE0mxjVbV0gMmv8kWZlhkpME6BI21EH+w7HBM3
LlheV+Ez1zXW7GzOkZPTgNy1TNjwqkd6N+7DgbdV55GV9DgvZwTfBzN6hGVPgPGVlveewl1jJZ99
+IO6eBm99V7QHlI3CbNTpsuwWjJeyjvbz4jzRQNaV20ibiIc1CdoRTMCRWiabGW2LS31yoRoSgWd
uekCt6nkzdXOTw2A+R4yuNtyM7WcD+UMFErq1dHGgLYMOFM5SJkbVTmMpm6D73qHeejAGIQlHhi1
M5JO1ge1bcQZIa9d6NyCwodYBUS2dkdpW3wN6xp2Iuvft9XBiHtJ/C70mFyOHg085LQE7kBG8E5g
fgL3k/sKMSJ/gt+unks/RUoCwDgJJck5IfBWCv37iGaIHSP4JZIMFYzgixvt4ZVSBOFDC3rE2YUH
6nG9EpaeMAV8eZYzGDt2WAJxE3GucCjXmd5SB9o+boQ+IAC+33a4Q8m66ls0hMP7WDTxl/t+uRHa
spkTUHcrTIxOfnGCUB4C+PFtNItlAP0l1oNAPU88HDSCETcUghYwdxbHnIMnsf7rLTtcU6BXRqB2
9z6vbtHIrjCmPQyL6xoQpF+SFqSSoLvwpoJnCpk2RqtlLSdLH73YjJQBpC64UcUqW0W/hxk2UOCW
8ANPymLXBc3GVGi7+jF1e0A2CMAUBkQetgwdTO92kQTtLoNq6Yvi8mEW2DvgDQQi3sWSTPDTenva
OsyMePSXq1HITbfwkR9yl3wpSJ5H+953+6133WVovTIRm5iqEmaamSq88qahrvsTjuDKIDMTBk67
JvU/qHzML/fVx4h87oBV2uKfdzqexV6PyI4ZYEvyI4dPzJ1qsr+gVABI/l98DlH8C/5gT+NyBQSC
TPEIWEX5T+DAf2+WyM9MVUq+DLEWG2+Kr88MxBT7BU5auD3uV2+h78I2jcDMC2lBbuY/rTef7fvG
5EBaJ0AAO1iS80xeZ9bzb37gBf+sf/314CWm1k87fJYDx2Xa8j6u4HfOp+hX2wwTdNsZrCF/Tpn4
Vahsi8lhq80y6F/E7tB50EM42K+UJFi8qARI/yc2SGcr9dxWwPL3FwVISOt8GJOWt6htxodyGvCs
m6o2rA/rDWb7vrHee7LH06SP24gadmRnOEKqS0i3yJGvR+Vf0CoGOF3AkBn9boI315kmGv7bELt4
D56/mPPBzDA7xGpTg/n6bgywnv+2VVzTGpgjkPeCtvhFF21nNgGG2COECKBBeaz2Ndkkb9oqZ8wD
vueySutJvON4bnW6ncgmKr6XVacieaLD4LrJ44iDLHzK8Gbmtv7GAmjpMTM9XGodFwAPxdckHZE6
Cx38g6vaH+vDwVIpUzwoCPJuO6aKd3C5ivvrJGoHtgqjwDF/AlxrSLqPXuro+6pi0lqqOQM5DI+U
t6p0+xs8g0vgpGRc3HVIBqThv+Mh6+BAUuC54900A7oFceeEdLwsBVapRo7xOxds/XajJpbV9S9u
Sxn6GTgtIX/UEgvQEGctbMEIaFeAzcp8/GeauwKpadVbtxVPLsRN6/1lGQymlhAc/LxrVIBbpSIM
1JHPsO26KKdS4fN6AZaYMkEuIoon4riEPxLo+uAf9bzUijL1Y2gLf1eC3eZWemPw2SpjzEUFZ3MD
nnR5o7mvT6Wi7EOf3JlDQCJjHzLhCr/vJ+xKm2aq4bQbEv9MCMm3/BWWKf/vLQiJjNkn6qty6r22
vMUT7kGrsPhQChyZCTB6h/W+sA4yY8ohTodU9TitbmUCy9sU6Rd5Nf6LS7nylFVx9lhEzVUXwyFO
svEf4PC3to5LFV6pmikrdLvJh10UxSKk3H/hJvDGD54TV+Z4O4deC5ITsV/0U24IL8Fc/KqBPN2t
V9kyJMJlWL5Y/mAngxEd8OKWkrI+wl85/QCZuTyvf/31nfdfXJcITkRJ7OTlrcON/A5+orA+BU35
7FWwLE3B1VovxlaJpfgXlQDWNvY7dzlRlDHwNGp5A+sA7r/v68t4fPn1NFEOtgXljXWwbXajODzL
wWUbv90S/+FSpxdfz+AO6GMPgo11mjz+uR9adlRlyn+NMdzAWVHuigAGU+t1sY1wU4PoAAoyw3+9
ugEl90u28ucQpbB6hTSh73UN9GR/cPj4eR6db4NH7ts0mkgXYGlAlhgxvFsePCgh3+aedL6GY10c
ZpJeGtkAJ9TG7d6P3S2w7qtDLyCm0o3PFcC5tO4vGo8Nu8nFlhhZ3VNx9GqMjKCFimujTV+dl1CS
MfoU0C7ARwn1hodJ9pbzOHsXpXDC9RRu9da77dUBjiKMIciGUTtlM0vAROW3wa+jc9tO9HLfx40R
OHXhGCmvHq8K8Bn4ASNvB2T6fqN1bP1grDldLLhugVG+gmH8hBUHEEf4Lp+TUT0GUjUbOxFbA9H/
RlES1CquMme+MhrCR8MDmDuGh8l6A726Z0PrGwtPgjRSPyjK/qJ6ZB4BQbAHhPm9AvwQSYzvx5Fs
zJa2ShirT5cCFIAHrPHq15k4EO7HexDKPqxXwvJxU8TGi7oI54wjVxlviiBlMngzy61Otn3cWEWg
meYws3a6C7KtJ/DH4KAN24kf9/1yY5epAyqhwfaR81rNojnjUi2BWTNPaXnPiTwgJqojK9I0DYdg
uCJbABZ1nORdgDt5snUzZGsdI3q7ym/dvpgGRC+cmjleGroaKS/3tc5S6Iv1g9ajCJCDPgLzOcs9
r4U+BQ5m8fWvW6LXVJqRKkk5aIbDlaRSncHAjh6TFuYSUDvkB9y8b9352JrIiF/ah5lWpB+ubPGW
6GgHr0e2tb2yTNCm0AyJDyFuktH+2ufkLe27DLDaMt83c8Q32sn2+43QpSoFUcYh+gqoDLLbw5wc
qmHaWD4tH/9LU9a6iYdtpMp2IIDgAvwIOZmm5DEgg1vTf9d72tJIpggAa+UIX/sA1OJIxmxPFTwb
hAMuTgCz240JzjKaTJGamjuRxH07XAeev2dp9CGah88U+AeHlD/Xq2FrK2OygFreE7EvEA69Sy9J
B5oaCfHCvf71VzdrAfGXir0INsB74Ywlhvbq6+BYltGJ11gMxvAUOdnzTOFvElYbbWWriDFpAOCF
XB2F/PhIjMWDkGAVQUDo3fn1pdQXFcF4BXhpSMdrh/QQAB25OKVFtrXLtIwl31jziZfpBh677VVG
0DGLNnsPkHK7D7KtQ7OtAGO60G2DC4K41VcyDcUHDho80mkA0WZje5enFLraWPQHpxnlNOBcLh3+
nQudgnaexJe6C4czrsK3ji62kDAmDt06tHMRBleiQYGXucu+aNZFcDRW+lxLAVfn9aH76sVtAMDT
f3u89L0kSAMsciIoSfhWwVzqHan7Md7pdvEolLqqnV0JEMBRhnGXf3SSEVeI64Vb+ssUr/lMAH3E
1XAtK0zvXLjzLqnLL5Uqtw5pthKMuAenXYaslZi+uF88R2MSfxwqnGh7kdRbebmWvjJ1a9SrKR16
rCODBEIMBNFPcqqGk1bRY4prqI05xhL43lLDF6GJbWUCHxvZX2kzdg/gsvT9bq6bTYmy7ftG6PtD
ES5uAPoKgyj1BnxyfnWIeF7vaFsTGZHPuiT0ZTroa4nUlZOc+/T8Z69ZioY/zmPwtF6MrbeN4JTp
lHbBPOsriOfygabxhwnc93fpIE73FWCEpciYV0UxTJR3uuPfl4zDM5ikxR70zC0KqaWpTDWZn9LA
kXBPuy4Q/CNocN0JGUXNgYyLIIuOW2mflrYyNWUqJzIeM62v3dg6e13q6AhQQXFt6qLdCG/LsviX
mMzB87Oqu/ZaRjAFU+1cHBIgVndshC91qNkVOmR+jJc/rXePZQybJo2yCUGtjwt99T08EdKQfoWl
6LwRgLaOMQKwi3BghWJ8uMIdApj5Aa/E0E40B5Cih2PQq7v0BwGhRiDCqWZIaD33VwmI/SEjQX4M
eK43mshWCyMSadHDeHyi3SVr8vmR1pG+lItIwJVB/MHDcXAj4m19T/87XQFRKTMRd9PbQU87pBi/
lW5/4n3/uVLd3pXiaWbVfUdYakT9JBya9kGLZbLlX3mTT3sv2FQl2IaUEfF4wZhHHlT6yhtR7Tg4
cbs+3jSrs3zd1JllUnhFIqf+qsByOqkpDM64hrvz+G3qzEhOFpOXDLMVgQX4ToFEtcv8fmvrYPvx
xto6ZEkOZ4cSr1XM1++SwBVv+nGTd2D7+jKAX6x3ZV3D12ZYTjfRhG5VaPiKi2IjDCyznykgg9bc
1wD1oOE5ALhl7vM9nsSq4zjd9UIUEFM0liUKZl18nt8mUf9JzEDk41F2K5HE9vONKJ5kX4b94iiz
Q/sjSXMqkLBWAGtZpOouHB8qYEQwC2jidok7nsvSPSc1dCuO63y7a6I2qW+TzGe8nqT9VdTYMi1s
RzCPw5/3fdwI2WgA2KUWtL+SEMeMBry+4wQGzMbIsYxLUx4G2mfDp0mh6fHAVO6GGgn6cDD6dNdv
N+0LMfH7JM/UdB3SDthLiD93k/J+r3/cMvcTI2BxTYkbONktowa+Q3uaufl5qhYWCmHt1zC6d1oz
tWLgirs8igYUNEUMbg1chxcPKYLH9XrYumCJihdTg2wkrwLYfy3zmup3TNGvNak2hqYltExVmJ7K
MAzbCr89axFLUY+U5zKCv7MT3scVD4gpCYNtr+K9u3SElG4Lp6cGM0+OO/D19rFVwYhcJGfrCvuG
6arwHF3KNtgJArRDpbNsowcsp0ZT9iXr0e1JhItdHfPv1Ofyn6SpXH3okgKyfj4jByUpaDjDqAMC
qj0gm1vqflvdjOAmfqDzhDfTuWN4iiUDjO4nJ4cxR7AJRHl1ePmxiXXzIVx2GkGzbDf06feMwgJi
HNGI651j+7pxJx4RUuVtMU9nyd3k4M9O2h69qKXzRte8GuT49UaQS0cXkajc6Vx27vuozi7Ko3tY
GCAWk/y0XgdbGcvfXwQgODpB7TkKLZTEpdiB4/Utwr7loy/6j32C/1gvZvnJfz1/oyrLGHhRjKLB
zCuwIs5ZjWdivyb/4KHfeZR+Wb2pcxy7akToRlmv7ldR1tJdL8oSjc/jeE6mM++z98Jn1+U9ByCv
swz948S93wt6Y71atqKMxbvTrjs5HpvOWokjddz3iixed+TcZcEzuLCnttlCH9kGmzET+HAuTOkU
TOckQrRMObIIQPjaaLJXQxFNZuy7qdJiSos5gdivSry9TryWnkoeNocRXl/Deb21bFUwAp57ca/H
onUe/KjgsAyjv7Eb32JdWD5uyq6ifJ5nJEU7DwrgmGUtv2FN37K/tAxfU2UFb+s5gRexl+6gl3yA
dCPruk9Tp649H07zmN6DD/JjU21FA4EX+s4jZ9kHxzGBtXYZvJWt/7aU+ROgqh8dN9mv94WtRkbc
00aA2qIdjFRVPHUgKmRIdhvkAHPqADr8rQCx9YoR95OvcSUUSPesPPadZTiwhN4mtNEyak1hlfTd
OOxk456jskJKPMniBsaEeIkO9mAnpHdRGtErRpCzABsgLjucs8P+Ey3Z81xvxZ2tF8ygzhUD1sRr
LzofD74Qz8uzsx//KOLyW0i3bCxsnWBEN5w560qOfXMpe7xOqgGqIwe2pesD6dX9A1rHCOohTtxB
hyy/iHKAZlOc9MyemBCnDLzOKOs/llH11pn7jfXKUpypo4Ki3+Fc1zTdqWnk0L/iQCPpXsKqbBrn
98u8W2MODu97mvNjUz6FfNCuQVp2fqEuQCpJlv4Kab51drX0jAlsY+E0jF7tYtKqY+8pSXj4Hsj9
fiPGbV83Yrzr1Oj7U1k+imL8CJuR/hYXvX9b7/fXjSjQMEZow0pUi7pJy0clIEwOgESCdIUd4eSj
dhG6w0/z50hXORwGsI4MUbsfO/1jnABAG/vNZ2XLHGCKqwSlsxNim/QoRMg/0wxmoeAc871fV96G
OMRWhBH/VEScwBrCeQAXsN+rYXk2jZgHQtCmIeLSI69sj0z5FABdNYslKx67sdA7qINx3VkDOzth
wueHOUz4llOdrSRjLuBhHMNmFU6emex+gJ8zgZDRTYeq5N/HYZq+rQ8Oy7xmwtvAYU8ccNlL1Kc6
KNEfuwBPzMgGqpEEiauTnm36Olt6xwS4+UGQdWkciwfuzulzlsBjZJgH75DW2a/1ylg2eSauTUAd
lEfOWD4OAc0fIxLAIVfOhXdCqjD7znslPzatF7x1QrJpoGCr1dKwL/awAxKfx8GPxEOZ9vosnDy/
ljDBPUTVvcPaFLXxltUhoCn8EXeVBIoexvZ/fD7jJddvveVstVj+/qIW3MG1XOpk4rFE3u0uKQa5
1ymkbbh2yTd24JbxzJa570URtPXFQMoAj7hFG53hZHHF7RPu2ps8OdYVe76vIsYU0AV1QmqSoPe1
iE/Km/UPnvpvghxCk/USLBHDjJ1AN5IC2/K6eCQU9yBZ7HTHOkmzZS5w95BFed6xygHSPa0XZ1ka
TMHbBGMrl7ABPeONrtoxWJHj6ctt2Bay2dYvxraAaR7hVzPxyLPJwXkVj6cli2m6b+BB9MYjSFze
OIVbWs6UvcHCJJ41QuUxn1uUkk6f+Pis8e6263wv9x5dQh16jwjRj00/q0giAYbDhBXbZVjjYTDj
IW9JU17vFEu4mOA2VYrRbfOsh+NAgP2skrBHjeT4T93Q4b4tgSmEG/OCuSUT5UWE+bXXcsR2MLwr
ZxitY4R7OUbhxKGVTXeDKz9QgTzeqPefan9ztbcM28CI9gyOhyGet5DlzH33X+gN+r1Xki2Zr2XM
mlI4EWo3LVJkf4gm/Z4M4QleWSfR9qdC9Jf1LrZVwAhz3XAunDJEVh1S6N1/uql3GBzVQ7GV4GAr
wFjf1djAUQr2Woun1HfXlzWMydLP6z/eFmlGTGcj9OqucIsLYEhHyqCW1XpHCTlHVXSRNNpoo9cV
7H78lxoOa7qEoV/+IHwkhmZ4xM6y+iEJcrHD3n/cNTB3SnFczdvpH6hpt1iclvAztWt0rmqPt8ES
3LOEFyWSeWVdh08xvYvqh4otDftisYryGmKVXBWXqRiWMwvMDOpCflnvHUvPm8o1MSlg/YoYPx+b
7vyKzVZ8WRKS7/u6EduQa4a9k/9pnGTOHiYf75sVcTZ+u63pjbjm2Zx2Yx/ht3esBaHDR/YLaxq6
h1n7sLFO2NrHWMMVXO6idsKGBIhkFzZuyylhsYu8r32MwBaFm+Y6Wr7O2kVvJ+ChHc9yY92xtY8R
1VGp0zEidEnGhaBrB+nNvJdZr/f1oLaYV5bZzzeiGzaJTVm5EKzsFC2ehg6mNHnwnEMGmRdbqh5L
H5gSNcKTdhBOinqU8JPdYVeI9bPfkpFbWsnUoGmYTKYwC1tqUOthFwEriYQQPJe0FJkn6/1sK8MI
YWDBwHxpl1ZiTMgLmZNfUT4C3h8HW/lCtkZaOujFLKG0k2UFVyhCzGHwNoEF4LWGHOa8XgNLP5vq
MyQ09D32YM7Zr4rnjNJ9FCZfpAiugB1/Wi/C1khGOOtcFk00FKgBOGoFvCl5f0zAPTvk4HEe7ivD
CGdfx4De1H6FjuBJ+LNMfbgPwvEN1gltKQd1Z38bcU0Xj0nggVGVhGHe03G3ZPD17wLoazcmJltr
GcFduLVsnCIjJzcNLl7f7RsYTbnplnTLNpyMuC48ZBwncU5OCjR6qnE55kReuNELlo+bEjfYhOPt
yxNonsgnYs8z0e7yDETM9U62fX45kr8MBUJT16doGvhJ4VK/BcW4GWZx5483YtlvmRIVzBBPXdTv
xqY9w3xj41bU0qemfC0pmiDRI0e7UB8PXpIC4Sn64hBy+C/f1zZL0S/axnGL1INyfz5VXB1mn+zD
ZNj49bZmX/7+4tNdKaDZ8dr5VHriNI76OqmtLG/L7PPH0vHFp0uvTSK438wnT45nZ37QGj7zWbWr
+jt/uxGwkKrRZijRqQHTp8wNzyrccsGyNYsRqH7GRC49NZ/yBEpO+i1mW+v76xwxH1cs/23xnrYp
jxQ6c8xP8dHfsZ23D98A2Hdwgv2wsbG2DEpTohYklQNvpW4+JXH7FAzOE6AhJ89pNi79LF1ratTi
KIEAxWnmExnleSTDWYnuTQp+umjK+/ZBJvGsbkeapFrOJ8Y8/+CUuPmvR3jhVgIuSuthtQT/K1ex
rrn6FmXsqzRGERJ4VD/LsyOFCfgRVBwNt7Pgu0uLuxw5kflqhDBtmzQtA4zVPpuODCCAQW7NDrbO
MELY7yOZEJCQT2oewuM8JsW5DvEkRhsn2Y08kcf15rLExJ/XgRfxjEcYkrnTjDl0/iy8/hhLsTFa
Y0tHGIHsSxd+tMCopTs58/ytpLL7lk2d3MeV5O95Mv0rOwhFWErep4W3xe6xxYgR4zJjYURSB6WS
ElfvWeO+ZxDEHGeX/LveYrYBZoR6Cxv2uAj76YS82XwXc/dQNfWuIuFxKP2ntLsroxiAm6VdX/RM
kvY8TXzunkSe1zvN+Xzuc7zLrdfC0u+muq0VfsGxucPqM/bfpnb4yvTG5tEyck1pG45kZZ46AXog
kDBIc8KTO+LlKvWeQXLc8JGylbH8/UXbqK6NcJr1p1Pe8D2shk4EmTGxP30FAmJjm21rICO2oxim
EXA8m08y4WcSeR/bNLgn5jzffAOd037wukJnsNyO4UUYuqqud84cl+7GHPjqb/8fZ1e2HCmuRL+I
CJCEgFeoxUu53S53u9v9oujZEELsi4Cvv6fmyVdjioh6mZhwdKDSkqlU5slzMIAVdukI1OI+XeQB
zwQWd2AVgeRjtJWw/dTE8HUr7BIgcwV+tgbLp9PBmmlf/67R2RMzn9CtXM6nRoYxrA0WKXxRl1EJ
JlH5vEhWo5RW3WXp8KCC8Bn0ERtOam2lrF0uKMAGdePKA+gPmkS4PeTfu5BshL+fHlPM4jLqh2M6
ZuiCqTvsw9BEz3LKzmBKqy5QtoPyIUF/gyVjEPr/g8xzlPNAE3kwksuYwSpih1cb0djaPlhOHFAD
0IIsbnoQnekeCyGOTieeVDX3cS/qHE0kW7oPl7P5n3sb07AcN9jGhwbyOdhxlt8z3ZzYsq/C/JfK
6vsePZzAQPx5fcHWRrIceI3roQ4dIw8QP7qPol+dCB6ROkm6YAL87wJ8GF6uj7RiKXZtk3DD0hQ4
9sMUBGDS9vDkpG1e7FUVZhu7vzIZu7g5iiavh3TCEBU7gy8I+fQmmWrvblmyg56fICC0cZg/vc8p
s+k6ApCsyKwb5EGUSyKAMpuy/BmvgUPfsS/5CFk0JzqDCOX1+tqtWOZ/ypuKSsAXG3lwe9kTiEJ0
RsTow+FbKo4rR9tm7CBZ62swjDqQi5e/VRntvZFNUP6A8p6quwfFqo3S4NpMLC8wNUVRl23h7L3a
R5DQ5v29AIXi+fo6rZ0xy/xRG2vcmuA0g9G70veeM7UmCf0IurtoGAcg7Powa5OwHIECzRHLBlfs
ZQpiBFBL1TtfpdPG11ccpV3OhOq88cqpxIWl8Iwfa9d9TjOjvs+8l8nEgvx42yws06eVIH3nGZSW
PV2+Ngjgk1RlN1GcUGZXMgcZsKmRrdhnY5AwAI9iKsZiw9BXlsguXWauu4wasqYHvG6qB1ACOdMY
9+OkL8h+XxV9TLMi31BQW9ltu5KZD7UM8ESDixQLq9+asMmKL9B/AaL8po2w65gLZ6wA9sfZ67TS
L34nvEPb5TcpiWAjrFtdVb3rTAIbAdQPOS3zLBIwRZffr//2z+tb+Pxl1T5c67kYIQDPWvfNMK3T
nQgG7XSHPu2dutlLVMa94tCNwZgje1RqMaZHXhcZDJIb32d+4hUhl7e8qCmzs/7AzIJqOAVYguS0
vKvYKO/IqMwdgO03rqad9Gct+p0JzwXyPCEuTDnmDzxd8q1Qb+Vg21l/6Ruj+hwKHVBEojvW6bui
q+77zP2796atROTK5UUvl8CHLeOo7UiF+ueuQn625sMBwlkPeZvf5dV4QOyxD2R1jLKtMvHK3WJX
onvoq/eFrsS+6Yri5PiSfVmQINqnrBVJSfiUkLHYIrJeWUDfcs28py1I610HrVVwyIuvxbFVjXka
GLR704qL/fVzv+YU7AgtatNiVI3YlxKqPCPxZDz289Z1vHKP+ZZr9vwhm3rIquzD1jj3pq+7hIYp
2zHPqzYimJWFsuvSQaNDj7qd2E+muBt71sTLNJwHqHnEYDT+fdMq2VXobsyQHZzB0bAsXnkAR+Ly
XPos34iK1qZgnWPPH/mClI1zsUUeAykvXhawEyekwPlt51FtxP0re20Xo4XjiJGU3Nk3vRaJU1E0
3EbllmzE2tct/5yhZSWatHH2ueD+i4/mwHsolm2B/VdOErPcs1d3SMzQEue0jZzdxHj/tHCRf5m6
zSTj2gSsoMvPtItGW2yyXzL9VUSBd59V4qbMD3y6ZdChUlHvXy5H16nUfqKOl0BK6CboGL5umTHw
o4EPNSGx17gjfwx+1t+neVbfFmHZDBxFYaYhLeHNm7Em6D5hahc6Ht+w4BW/atc+SyAdw6LA11M3
um/C4VuoCrUv+Izyj+clLpluIp2mjFqHCN3CkAVBZXLvkrRMUkOd2KtVtZF2WJuHdX6w8kVukN7b
M5r/rps6j0XavY+UHkGi+wdkKLeSAyv+wuaMMuCPVIbAFnABRj9SAK1PdReClQcP3b0nvfTGpBC1
TlWlRBuZ0on2Ak3uSdi16m72S5rIwnVvXDTrhtBOGHmePzv7apRfCYjO8FjL3yPZ33EuqrhJwTN8
3YevbI9dFfWYX/gO2lr3Ju2z/ldUzjIFrWvLynsN8e9kNo2DZ3BoyFYQtOJQbAqQkqdz3xWTsweG
bfqzCLz6BX1izvn6fNa+fpnnh+gHvOaspX0U7R1lIrTSefWOKNVuvG9XUhB2rZTyUi4urfB1kr/m
3ZTta1M4sR7NXe/Mf4IGuDwG5bxxM62caGLdHfCIdDBhEyG0kuIwC6oPnmu6O5M6TdKk801UQpTZ
3B9zm/rgqyJ8xwoB67wXzpIQcejoRq/Yyi1lF1LJhWdNFPh+Sp4cc1K4vv2v17d77dPW/aFdLZQn
8WmZ4vZAXyNS8eVWy8vaxy1D74eiytre47tAfXen49T8SbMbf7dt4Bf0hweO8h1n39zpy9DcuVvX
0sqvtkunaOuGoHDkR/tA8f5QchIlaiBAYhlzYyrZLp82Cw4L0UG0HwoT7Hh5ablemuB4fU9XTNiu
nOK1MAEQ6EV7EzV4eoFcNorLaGnfrn9+xarsqmkvPB1CC5fver8HR5sGfzKg3kt5yNqbIBWU2cXS
uojA1kImnEpa7kERmhCGHlVwQ1yfwdoCXf7+wcc5ALxVDjV81xZ+0qc/R6Rfrn955TawS6Rl2BQ1
yfHDRejGrEJU445I8VQHob0Yvfcbw6wdUctqU4kaVu5iAlQeg7pPolbF3NsKij9HKGD5LbtlCJ20
4JfPj6/l/Ih64h4MAa8s/Sdgh8Av9mnh7MoUffDVVhlq7VBZ9pwTToOxHfkuasfELZeHlmpQH5BH
tWx5o5Vdt4ukZGBF4WYYIihClNBepmBLTmflx9sF0maI0OXeYb2q7s0fZRJESeU8I7LdXT9Va9+3
7uQmGtB95OGXh8gIgQTzIUhDgCEAv7oNdUqZzf0BZb5sGScM0czzQ0rFDhZ3VJJuFGFX7MJWiZKu
X6aFwgql1Hso9Zz4S5AEXvvUzuUBGLvbDNtmAaly12+7yxZPYtnx6Ue1kNsszub+oBLYwE4MWB/v
qdF/ziyNafX7+vauHUzLmqumKTwIZcEdoVEGsqexzDeWfe3gWIaM6A1dX64b7nif3sPCDgJpq8pP
nyGi9c/1H7/iilzLcMOwHGdR4cd3+Wsx/BqrL+FNopeU2owe0KMcs6HDp6XP4yF6C6LXcXq//rM/
X3Nq6zZ1zBsWb7787Ol7N4TxpIeb3p3UZvIwGVKSlejhDJq/xgVtuPq+qg4BAAgh4MnXf/3n+0pt
3aYF4HOSowNxB/qOB8nuQvJ3wMtd6p2vf//zTaU2hUc1OEHuBpiDZ6aYOy9T9UVWN8nYYFsvW/Lh
9h3RdR+NbYePc5nM7c9m3jiKa3tqvZRDiDH6IkTck9FcPshZkyOVbfr3bWtiWamCbIzxS6z5WLxr
0GpNfp2wcIO0fG3BLUNVvAVpSYkFD+fKj7Hh920wP+hq67ivfd+y0tTFnZ6HWPM6+F6HD6Xb71x2
EyclpTYdB3HbEqENbEm45U7q96Xa5wPZ37TsNh3HUsuJp52LYFYPfyAL8VfmdxfgRfbttu9bd2uQ
5aBXQZ/0bnEOnUf3QTXH6FvcMNSVIxleDPjDWS9qLyRgQuE70qBn+ECmjcO49t3LPn/4Lks5KUCy
frmuu5e+9r4CJLGx4Gufvvz9w6dpj9R6rvHpwo2eZBMlHW1uO+U2u0Y/lsMYZVhryt5apOr97jBE
WwCay9T/CwqhtmBRNIwzC9VlI+nbAHG5Qh/C5iZCYhxxyz7pEA3AMTUcUe8jel3BxPaIlPeNh8Qy
zswPjd/NMP7IK96y0gVNrTQbscXKqtj4sYH6Cu8E/PBgeo2i7G7KngS5SauSUhs7Bt5WdGiC12RH
eX7U85vOHxYRbJzDtV9uGWan+jZI/QpR0eUNON6JJdoZvnESVw65jRmTY+8rGuLjRalBUZEdiL9l
8it3s82V0fdRgFIRPq3omyr9eJlV3AVndJLsrnusz3No1EaKgWBYDiHBAIHjPmkfSTo8meqpbWNk
ivvYr/M/Atd8vz7Y2i5Yd2qaId9feXm058DIgm7DqDgEN84xyuetEkb0ueHahBgjejGNrAvsRXsI
QhkH5bDzo/dc/p5rN5b9lGQ35dGojRsDtQMkwpcc59UAfw2SxlQt5d4EHjleX63PnznU5sLoaCto
5yu+84PnIpzuffPVdD+r8rfxho3M9sqG2DgxzopARQxDdOreX94MPVfl1iN85WTZADHw7QcMAl8I
XWfnIYSol9PEuv5DZ+PO7ZM83+ifXLEQGx2mw15pg0633Sh/B1UYX4xb4UlebF0FawNYty7gDQgv
Jfd3xVjvWjf6soCrV4KrqKmaDbtYcSA2IqxBzb73HBnti1RPz4Dc91+HabkJqEFtogveLg3PJQpK
4Aaph13jtH6+b2YvnHZepMK/rh/WtVWyTBvwj9ohswz3Ip27YzaB18mfUwIwvLMc8Au2tIrWTpUV
OAdGQ0qupOE+a/ivfImmoyLjmIxBsfeGIkPbpjCPHfU2cgArNmjjw9QygvvPn8L9VBV3qfL/DM3y
E4SEx4WZL1EOBozry7dmiNatnUNvPAihU7Cfe1klWei2u6Acqxi0XtH++hArh+w/ILHajFNd6gDq
V0v7AHA4uy9qrW4LO/6DEmtASxDomu/dYHa/+EJPw10DZpLbUBrUBoa1NAMPdEr5zmmhvOhwIJvJ
UefdbVe4DQvjbtuBE04zsBO0w8EtQDVSg5bz79uW/rLrH6LgTLd5RFTo70PtUfPg1tOClCfNJrlx
TNf29vL3DwNU7sSBvTf+viJLv0vxf49B6/If13/+is3ZoCLSSTkxcEzvZ+0dZ/Ezq6rHLPB37kIf
acZPI+jpr4+0Ng/LulMeVs7A0TmeDk66Ax1ntw/Krf6ZtY9bYbfnQ0GtIxHbM0h0RoewHMrpCS9j
zTc87YoPtJFEYDrwjCaU7TsVQHu0+BPst0ev8J6ps/xzfYFWhrCRREPotSGaXNg+JCIUd+4IvfjZ
0855IYQ+87St2UZosDbS5TB8OFKD4pNqF6xW5WXPvM4P/+oMDYs6q4vg0G3TubjdD4PMoLWoWTGz
fTNAdMQdXkGe8lVV2bNEVnljjJVttxFFKYF6leGE7YvJH79mrKlONJ1QQbk+hbXPW7ZdQWirDwN8
nmjR/ZELSMP5rYnern99bRcuo35YoMJzoH+Wu2zPh5zGqcfMnrS1oxIOvuBEhjn+e9tI1gXeR8u4
FGlbvCKwfYIs44PwIRVQlNUJAkgb78eV29TGF3WhEBdJyeI1zMGTU9QP3ti9IqFx9gCE9C5MgNfn
sjaOZekh8DOdRg/V6+CPdyR7cTs8ZbDlR6/vvuZtv5EQX9t669J2QUgRDbwi+wbtzg9NS93YSXFz
XJ/E5QB9koKw0a9A9aaaQNPifJGf+LYgbob2pi6e8IjSt+WtbQRsUU3Qr2Zhf85RILubHZImmuMl
c30CK7tgQ19NC+U+1ZdkH85ZhLPr/ja4KIYB3ewAse23xTHXVupiPB+MpO/d3qsyrz9Hw7LEzggR
V/DkpPd06Mjh+lxWttrGfzHaz6wO9HSWEVJ64xh6yRip4bZrz8Z8CbcxnTIGE/AnHiMRUkMLmfy4
/tNXXAi1DLsC9WrqLpLs3WH+7kJT16jxJTLtvdS3/n7y/xtAitZvQYoQnSGydTdHpYj1tlrN2tJb
xtyn6EGuPTGea8dNk2LI22RON0ku1s6OZcPChGC98pruLMkAebNyLJMAyPYDnTdzOCsTsEFdWcA9
NLUP3Zk5p0H8HWzV49a+a93QfclUKEvwTKWR94/LeblXU1DediRt3aZJBfkkc4F18fg+KvsnxbYY
/tZ+t2WuhDM0Yw8uPo228gGsrqm80WfaGK0OsVwj8qk9V0v2SEfzli0AUZFwqxy39tMvf//gaeAu
Q+kPYXuOQBmun7yoIcOZlqbm324yVhuc1TQlLaa+bM+85men7H4adCCC+PQnFJu+Xx9i5cQTy1jT
fvBckbvNOfPNF9ODZ9fR/L6Xm7Q0a4tkGWzXaqULkEOep75oYhdadXHn5bddWTbfhTuUTmHmqj13
dTTGujO/QNa49Qr/V9fmP3duQKnlDbCznco7pk7MhANSJkCckY7th9xN9Q/0HxNnp7gMfnsFNJXy
GGqIrTMm3cI61r9oUKzqP9LJN/zU1UxPf17fsE/XM6C2/5io7nkV1OVJ8zZ/992WfNfTVj7l09OA
j1tOhIP5aiIQMjvpbmi7HbpGo4RKr/V2qmPiltsTg1wihA9mUzmhAGyWFCdZeEUaN7J3ml1nGrER
V356xeH7lkcpgqEsZ8hHnjoQ0e6lBmNBFi0vDdPzC2mar9f3YW2UyxJ+mMXYBkotBm01aUrys67I
i5v6w4M3lSypx2rDA6xtyOUUfBilrExFFwgvnZRC2+POITXN7oShYxpLvwMh9m2TsaKCNovcpYFm
7UmTufRege1wi6OAXJ5XJMjeuWUMZmlHbVFVrVmW7XU632nLVFbiNHYpZ23Cu2Upjr3gg/OsZKMc
tos6L6yK40y7Qt7jX4PD4xA4Yp6eHH9h/YyoEVW5HQj1Wz+4JXuMk2P5Kq+NAjZOVX6C5u2X0m2j
xDO1u0Nj85yEpSs3VvuyeZ/4Fdtr6cXtsjTU4aMzyx/Gy0iccox1fStXPm5DTEUwVyljYw6xS+bv
MoPUeqRvtV0bXaqnjjSekOGjD85vkHCHuDC047Ff13/8ynG34aVuALqRKlD01JHAB6RXggRR7any
8myvIkg7bb1v11bJ8hF9HWVuMTfqJPMxRwOrkEWNHBwg6hvPnbUBLPdAphAvzNqoUxBoXe9CQCmd
nUunm+oQAbXF5MpSMOF5dfAYdfALAEP7O9o7P1MSiSdo1G/cr2v7YfmFgmT5UBoTPJa8rnYMImeQ
LqjrXabLLeaAT9+FmIgVgNSiV21GPX2KQHYW02b8FvVj/TNPB7Or6gqUbRNIjK8fr7VNsezblTW6
U32oZCN+6o7gGEp/glMw3Xiir9wI//bpfvDVNWR/x3Rw9amkqbt3pi5LXEaCBL2PaTymc3G4PouV
TbHBpqOXLpWoxuCRMMlAd9LlRxFQ9I7qTRrxlYWyUac9nv3acb3yFKEq+2qYI5+Hcat5cO3j1v0/
BaJTFCXMx9TLpjdWLEF154XCDzfS3/9CuT/xrzbglPh957pTJE99XTthgH4JXnG02i6R+dYGgeop
MuON432TBky9/0AtJ3Tfu6UKpoTrfiCvbUNZyOLMcXn4nmknIuRumNrF+xpxH4ni420bafkIH1qZ
OnQa99EJu38mt05fnZ79DHq13DjAZQc+nMgoz0d0nnPvccod7zQSbY4q97xzrp10o+tmbTMtDxHN
JSo9qiWPc0G7+9bxm18hqPM2JrD2dcs5LOhsKj1T9ifq9jSWzez89BeQAGz4g0tY+9lBsfxBwwWK
rSzQJ8cZPR8YBFGEoo9nKWgdS7cU4+9o1vn0F/Gpy5bYKN3M4f767q+4CxvdClwYhJOIHk6md+u4
gprw33UdvdAuSM8Nl+rulmGIjXSlXUUpF8VwqhWavvnoFXHIl/6+yZt3VM/ETWEHsUGveJSgcwBa
uI9mUWq4bwK39pvYR/9oucX88vlhIDb61VnaBoWtVjxSn89JhX7jcyGCdot2fu3zVkjAKtNOoeNE
j2oCzHtvUHoaD4UR+pZ6UEBs4OtM+nTogQg80T5M+7fGY1oeJRl5GOx9U4bl78r0xHgb+/75LYFC
1v/bvoHCejWZcXwsVFd/Wxx/PjUi814yMBO+3na0LNsPnX7ijdssjywa3GTyyZjg6h52UNF6mX0l
N5zA2kwsJwBmBmh5tix7qpviuzOwb9BRandjiqr4bfOw3MCSFXPhVql6GrPsR6iB4fHrJfYzvORM
293U8Iz9t7IJouodORSpPKmJdyevJdUDqrLlVmwTfOrLiI2UTSVcPW0d95wv0/ewhIiukeKvgTYO
oFXgTKbLFgfP58QjAbFxs4Y0UqRlpZ7ANvzG8iAe2i9ZkFYxC8cupkXw5qE8xacI3bBDqDac9ef+
ktiqdgXwVDlJtTxVWvjxoMDGJKLOJHM9AXpIlo3oasUN2LDapnaWRnFNzm4x6a9dUcsfAWiPN6xy
7evWlY86RNpSQ+UpL2dH7wi5tLwHE+m3VmltgMvfP1z5KU2hA+dn9LFyovIXGUusUJs6ZONBsLYJ
lslLGcilWaQ8DbJwjl4+0jia++zYDzTdm6q6zbPYgFsBBb7FoaV8KsaW7eapfvaztNgFYd4nYxNs
UZasLZZl+ApN2wEFQetTKDt97BXNfqDhZNzwW2trZRm89KegTcGT/oQLMUqyUkPxPnIOhqfvxRAE
yU3Oy0bhtjJ0wDZJq5MehyB6wL7Q5TjNGgMfGC0iJeMF72fWbrxyVtbMBuaSCSo5DfPSp9EAX01N
6D1qhvaf67NZ+/rFu304vmHgqZRK4p6HtJ1+u4AVe4nMgaS/zYnY4NyQkUJwr8aeICpKkPn+QYC2
eizr4mevuLexJys3lo3TlWEdRIiD0icEdfIIJU5vn8qOJcqbtwhz/60B/Dd2JTZUF4RbOV30xB5L
UUUUCdQhhw7bHo0k0Rzcdf1UoTTpg1R9+DWlXdndMaGQAX2AVGpQp2iqVY5/DHmuoTkdRWC7MfEi
izBrwK6vZ7ofFtMEv9HSbubnoPE5fYigJ69/aGXc4SFABi8KYuH3zCNg/iJl9peoyyHcKKav2I4N
U/Q0nluzCz9pRhPueq9+coHSAF4bhCEO+J9uO27ccmfdULZD6uf1ubuQh1cCSPbAeOnbTYfZFuNq
vE5EoGipzoSN1SlUZbgvPLZVZv388YJX3P+biiinbhwdFj7KSJVpuZudqPPvKepP+T9o/fbl++Tr
NKiOC1g+gxmdbtVozP761KLPow2b7TNnNBwh3aOfmrF6I60+566A7PYwPjDd/9TQng2GfopLAUnY
6yOu2ZQVBRqqAu7MGRTaXOd71s3pjlAZJBFIazfmtDaCtaA570quTXQpy84LmNoctRNOp44APg0b
V8LasllXAhs6NhX1rAGp8f7hJSA1F8bgwUCdhqUXERMsXM/NHJeOf1MLSEBsVLeJkCjPagG55LbX
ZzZRb4xHCN7e9qyxgd0k91kWyTR9miHGeBRO8DUH/9xOFFWY6MsMb9p+G9ht5AKCOU9mJwOZi+LC
45yPXyKVgpozmZpUjFsAsTWzunikjzcQ9h0FlxRqp4ijh9R7htBJuc+94aWbojf0cxQg28Zfrk9r
JWr/D9YbFCVGL75zqmqZ73jTQ9/Ox/67KnTBI4Qj0dbz7+tjrdyt3Dp8uVpoQNVSn0O/ky8DvBOS
HMKdNkLbFfOxEcX5pWGHgkTojFbm8Z6gblMmdafQzdiKW4+BDSzODfUriVz6YzBTzZJiZHl1dAvo
rcUdNLHo7qalsvHFRoC4OtIcS5VXyD5XI3RGITyTbYS3Kzth44sJ6fI813V7ZiE4x3jI+jypBzLP
G8aycqps4snUB3kC0LnT47iQcLeEQ5hAo2FOhmHI4mJg7yUu/g2Xtrbtlzl+sBe0iwjQ3fjNuYhK
53CxfRnTKVX3ExuDP69vx9oY1jVdNH7Vckaz0zIih/HNi0SYX2oQJETQgtbWm3r8A2jD/f9cBA2i
DAe3PWfoXgDtmUubpFZFlya3zcO6YWYkFwdN8gUx2+yj8A05qbyE/BZe7ltiNGtLZRk58aVB5BQN
Z7CNksciEOJX3s/0oZVw0hvHa+X42rDjbJik3wZedy7CZd5VUHR7rPPC2YjJVg6vzVzogj+ln9OO
P0yRCfN8hyMMGSanBe1MGXd96ov7ICv40u2alrvV39e35l9muE/iabuqMkmWdSgKqoeSl/30dx2K
YTlC/YIsr5OHTG3cjC4PSOwEaQusSSMgSpsl/VQb9rtgPQl0rETjsJex8Mz4BnZ9FcIcXPDkxKac
J1Pt1ALFuPw+Ry3ITXRTgQctWUIZzi/zQiV7bluTkRIG2jmBSmRdFpqDyAzE+V+8sfTIH8bPx3G/
8HZyyvfBmYfa/7OahWySQXQodJQ1koneDuRFbPhJFB+qn8tQp8okmcfbEUyjJR9vSvwTu8jCc1KB
VdTjL8TBbXmASqE5IrNBmg0XfLlvP9uPywH/4FccH1fg3BftI5jcNIeyDyrCDEA8ZL7yuOlnL20T
6lK/+Hr9AKyEZraoYuZoOU3Z4r8szgQVwYNnZt2bWKsgkJckhyOiZkccXKDDHcjFQj9L6mWZgmcf
AR0vbltVG55emDwUS6oRV09MIr09BHdh4Ke3rSmz1rTi09LPHBq3GYzsMJPgEI5yflCI3cdxq61z
zX6tCyHjrXDEVGEKxUiStGjlsULxMEnd+Z8JQ5aBs9WVsLZn1r3AIDxdVzVeIZUb8uQCIR8qhBpV
juDpMhSZwRgwyTIexVbLxZrvs64I6DYB6rUY51GEKLPfV94IaC5tAnDyXT+HKw7c5sUswanSs3n2
T6NjxqTKgeU45GJ2VVwPdNzqU1jbJOua6EZorTQjkydf5Fk0xG4bwpofwj7yh0M0Kt/92yxzKKcD
u5BObt0cn9M/BcSGsSO29dO8nbsTaFyroN/lVeP78uBkNEQTX5EP9EECWeWhAcBNzZB/AQuJGhQy
zE2mf/oB6fydN3VlGt0Wtdqgd9fTS+aJoT5JD93sMZQ3+2PR8smP1QSJ8et7+i9/2SfOzAa/A+WE
3GhpIgg8jEig3QUhb4bXXDY1+1mha6CvEi4XppG/Yf3A67jXENAY4sZFLD3ck3ni4hX9MZN/V8yL
27RovKrr/OcE4bm6j9Gw5oX7Za7C3t24hVeOoQ3LkCGbphmdk49Gg8TrkXAuo7gDdr95VWMejBvD
rHh5mw6sjzyIDKciemRNNCbo1f4eqv7boiS4hN0twMHaINZh9z0kKMCk2j/O4cj4GzG0yLI4NcVS
vitZRnTPTE7Vltbjp7ZFub10rJcwrMxN3xbav6LfpO7KBz1m+2Vw4hRBxfUz9emkMIoVSw6iZIVZ
xvSNueinCH0n7vzxBVnf53LcMo61mVgLlxZVM7QTxqAz++cyBJBr9+h7vb906EDOcsMGP31yU26H
XkMHSck08um7CbJns3wjFYpX0XCo+vI4Lt/qsLold42BLj/gQ0zRdJmv/JzTdwG6MBaVX/1mvCVh
iU9flvDDp0M0zvBywBxYZHalCe6cDqLWE+puGOamHbcjLngqHrhFRN6XvHrAuZr9NvYKYBTpz+sD
fGrzmIMVHkxBpTMqtPiO0t19XfNHL5wfRhVt3Gwrp8lmUMudPhRYJfLvEuH3627agUj8SQHpBTDz
LY8TTMKKCUBnp3Kkneg7FByf5wpSn+C93/r4pwEHPm7d/sSldVHkzfSuCP8aRTqhrDgy7t+rhd/L
6GvTl0nRbsFRP401MJpl4qZW0ygbVryTepTsgZS0L19VhGrOxnt0xYfYEJTSAYVxFMn23SnrjGSJ
ImpajgVoemsVL5VnIDyaQ21F/X39gH2+fL6NRUkF6KWBoGnfTSQg2Mz3rZPtywK02aCBuMgfjAP+
vnkUPvcrvo1J4apugY/n9XsER3LZqfyCKZwnvMdGkK/KOxWFd9dntjaUZf6pN/CMTWH9XmE2l9nh
fJdm3EUTlE8BovZSvhHDf25Fvs3PBmSSGQXgpO+Gm5dLCA9c9oFGelewP2S2BS9dG8VyBZ3rpAyC
ZPV73/X3LU71AqE1VodPQY+85LiVqFpbNuutEPUS1y6b6/e50fFlqBlrBdBa0kftvc6Gg3BuXTfL
L1QtBIlyt6reIacORuLvRLf3aSYSVf6p5q2bbO2AW/4BSRC3F5Gu3vFqjw1BPnxmMWSyd73AUxLz
CeEzFOZ326mzHQQeiZ7fFtV71xdxRsvdRXnLwIbcHCgvHPoFKfnrQ60dCCsUgLQxCTyENm+lixat
IDsE03jfynE3SW/fOfXG6f7c5fk2ikV3HWBReDb8bLTf/5ZZnfO4qVi5FZt97vF8G7rSea3s2ipX
7zmu6c5lD6lTfu0hxB0V7cY19/kt6ts4lcEEEF4fPfkuSJvFIQQxQDPwlkVbxeV/Id7/eUxQ30ao
oIUqyy4ZqZ+EQXcHj1uSMo1UFFhDhmrXliSdmoQuS8XPcBV1+ViQUkVFQog3OFHM8eRq9F01pIP+
H2dX1hsproV/ERKLMfBKVVGVtbuTdCfdL6iXadsYzGIMmF9/v5qnDDcUUs3DaBSNoIzt4+NzvuWh
gI/e+Ea4rfqbqaYD3fgIa/O4iB8qMQGKWMp/o0lDmlNXeyHixzx5wcYLVtZjvIgcddK1EBcHFc4I
kVcqJc5kxy7FraUIjibsUDGqAr+HxtwUsard4CesDWsRRBozswbV1elNliwI71H89qqXwZ1nvcFA
WXvBIoC0IZuZ4sC/+7ypfxoE9B9smMjXy5t47emLeEGHrpzKMoRsFKRf2H7maFEfTV+EWxfdtVlZ
RIkx73WUJLp/c/IqnWGF4YHanWNrhZUPDsHWrXFliy0xLzMJ+Bx1Q/cW5EqYn/4ITPmXOIhd+aOf
IsqeL3+uldH8H9QlxsU08WXzBnjN3fnYEELtgpzcnc8Nv6k2ovjKobE0Mq14PFQocsOkFk5d5yjO
cL4KPTxW8DnLXQ8CbDLr8itTlSUEBoDqCDVAU33z8/5XBeTOOSvSLTlYz3tl7Cvx7YYm2spyW8Jg
Eo3CIrhqAkK1OnnRY8VfajrXT5dnZyWULwEwDZyIKeIMf3Pw3fZygkl1k3gnX5J5r+dmS3Z9ba0t
tnw7xImwleRvClI0c4oP1Tm3Q+VouesgzxRuFH7XXrPY+BPzZuJCzuVVRsmDKcqMR9H3kbcb4XJt
KhY7n9WuRdO3jV8L7U/6ew4sDwfrSXnOVZfTcClPZ2pCIMwqolfb6AcWOUjx2WmaSVrQrcLySrK4
BDJEMzxkVKPoK8R966wtqZvmbZenBPmUb9Do7I0FnbSpruoCA1R+/iHv7/RMzCAk5uHrMPTjIweI
/rWk07Bl7bEy5UtIQx0XqO123H+NmB67I9Fu5N0lEEGZD5xOcswu75OVqf8/B1PfIUA3R8VhlNMX
XwNqksT41+WHr2zCJX6BdWiUw5y3OLB+zM4TUXfmbSDRbZcnV1VWwiUUDPYYTkJc2b/mlXBePb9m
eQCb2cKGczog+XXHzzJxna3PtTaixX6vtY+fMLjFQXZD/DnPfQVaiPBu215WGVMk+Hvdl1ts+Jom
fo4OCT9IXb7oth5SAUR4PrUP8zRt6V+uzf1i2/uiLJjPR37IJ+Si7dTGu2FUvy+PYO3hi8OeWr9z
C0uLQzzYr8LgxlP6AGVffvjKNCzRJJMHrmE3YdWWg95rHH4uYZ/OFVQ3Cb5ffsXK719iSQL0RIMa
HmqvOEDoz2IU/LUnXG+1WNYef84q3kUPBFtnjq2Rr5GBklmmyng2O5UHbOtkWvtE57+/e4FxPLBY
oVDwWvfstZ34H1q4x2Amt8HmfXYlRC2BJG1R1wUJaPEqmRwfyNyQZC/hIwjRG+G1V0GYA3iP/ncg
A7wQe3Q4ykzU/IvP3c8RCYC4mm7jgV0ZqJaqdZoGliWdQaO6autTBRWFv6CqiKMuOtamsY3b5+tW
1WJfV/OkvDoOywxc0zEN2zNEJUD37vLT1yZksaEnQQwpVF5mE+vCXyDCg/c5eiN5IaQoi+zyS9ZW
7mJjazYVtEJJKZvh27aDmNJ0nMdp+HLV05foEa+IFLXANmRJ0InypAvN38hI+37jCrWStS/xIw0D
Zzx28IlyHxdCNN3EkcMe8YZOTEBGU1vUr8arOGlBuEQNRC1TEvWeMoNf9zNcGMEs9TQ5XvelFhvc
JUGJ7miDeSjIJ24bupsUIEPXPfy8wt5Fj960TNRQY8+msfVvDER4MmqSrXW6cqdZml/mPliVgfDZ
q5KowAPb9m8lLGHlwTTdnM7IFgL1G3yojdGsxEIS/Hc01dxTqLypMgPF4jSWHghCUBfLcUcbGNA6
lz/Z2qAWW9sia/b6bmSvbi1OLVEwCLttG/gSaGAOguSlcF9s6F05+YudXkngtWhfOC+UuSggqhGy
LPuyAQhpf3k0a/tksctBhejapEycb+dr5/nKeW672bk/+GO/Qzq9EUxWItay498CReBL2B4f0Njm
6YjsAzpzsOzdTENWZmXZwYeDuoEOEHW+FaW646O3K5ELSmF2RgJFUEHHRAGKshVdVmLjspOPrc6K
JvHLDGVWbBlWM6UOQzhOW6TKte+12PQqNO0UWlwAW2i977yBVBkEC4OjDWHcfHnmVzbLUr4u1JQ2
gY3KjAFrcePFSXDUZe+ewqhu0rhqrjzXl0J2CXzaSeHEElXvGcAOL5qd+ETgRrRjJOffdcMZ+XXd
kBb732uGYLQtohkMd8YfwFj0jyoJR2cXl7P/ZWZO4l63bZZWppEoZzP7usiA1iseOr96ErQ85C3h
R6cpgjSKwpvLY/qYZxmESzNTtJS6OhlAp/RRFCpQQPZwxDNo9oWzc0SWcTSeyVr4Ww4x2VgaK0Fh
KXnVVWUFq96uyKK5OLmMZcjDeUpz/QmXSDBJoq0q9sqLljJWDWWDb9umyNx6fi7BFdnZKOA7wKtO
VHcig8tRcd2MLUWtQuPQ3gkYlqE0/yDrl6mfF3d5lJ9AkfTSiPcvlydsbUznv787Uuk0esHUS5mF
OXuOx/yfwnPe9ACrIAvoatBt+WKtFEKWAleOG0d1gpp+RqJZpiqAVP9Q3jRQN43r4avW9ksvwo3w
vRLvlhp6eTeWUddFMuuDJPf34OcV+lCWvho2VtzaC85/f/fRah8aAZgc+u2MFuwhaWbklv/O2nws
ggJMMD3F4NSaocf4AEETAaev6rGvgrNFrADBW24Uv9bGsEgMxNAXLrQD0BQbJXEA7Y2Lh9orxi2h
wbWBLHKByG37ZtQu+rx1fpwh+ILcdjjU03wzx7Ld9VDdvryC1wayyAkGpIJGTCNeBIn17zQY5u86
DpMt+N/K45faVDwfnX5w/CLrqTZeCqeRYkrtGU9+3WpdylOBMoy7ETZa5oyF3dPcthkS22t//mJ/
O4wOuWU99gK0Lr4HfR3cOu6stkyyV07+pfmpKUSfCw7DGNI7j2HZ6x3A/BmkvbfgHmuf//zid1sN
eHEacfTNsj7ufoWyD35ELu+3vs5KVFoqUoHC4Dq6xbcPcXRM0n9ETfiz76p/Koedeqi4D7aeN9L9
lQ2x9EL1Q2ekNuBFFrv5/XRm/wx8/haIBpRnz03Ha69gSyyfL3oPn0wUGZjvZl+BcpvhpuptcOfW
JmSxrxOUnGeoLBXZbCqVn2bOnMeqH9iW39ZKovdvYvFuwq1igswV4pKVPMpYSU+hq05dLJv93G8J
z67MxRK913sjC6OwKDJazaiSJn2GwHocCGrxrJneYNCRb9y/Vobzf/A9iNn5NpSYdQeSRnP0IyTD
qVJThp77RgBce8Vii48JnSWRWFi87e6R1ae5ddhuIslhstHz5SC7ss+XOL7W81mL2qnIIAnQHeLK
85Dy1N19n7TmymEsdno/ka52eyzbpFOHhGIYiXyj1tyGs9jITlfW7hLN16tYVobhcNUAaRxUEfdw
UphfL3+itYcvTm49+V48uDnPZmGiTzU8Sk6tmP0tGN/a4xfnNe+qSjGLzwPaEhy0xoHBF5huJANr
07vY1HkgkigYsYSk4jvW6K8FgG2TajaaqmsrdHlEO2XBxRjzTDvBLxEAzuwav0wbz4PaChnb/qrN
RpZYPdrPgYkIhkGi4YGr+VPl9hiG99Zre9iY5X9jxP9DWaA9/t8TKZwq1leuJ77iLk1i8LqSGVoi
tfL/SUIvfK4rJ/C/0k7M3b4evNrp0C0pxPDkwepvvINCgGCZUxTyB1X4Z2dGquNniNYL99bgmpv/
iAzEvPZ95eA/QfSH3CypawE7vJwFGY0AaGMmsnBygtrBsB8sBVWykmSKUr8HV2HHoajDjp0fI2ME
ooq27bHqK/UGkpjTZHEOUftd1PWh3A8GymoZjOPrcd8MEQv2vVLzH8A54u++LSC7NeSdfpsJ+pO7
FkqQpzIe6RfJQFLZxfXcPJYQISv3U2LGONm5cwl9o1ABPhQO8dyno42tc8McNvPnM+katRSmHS8t
W+MGqS4T/WWWLal/+fkgncwr/JpkzAb9byUh65y1DS5cBzjON87ej1Cu2tEmspAeDbrKe4SiD9dv
dqhi54kP/hzedR7UXXYQFc9pWpeFsXeIhOoTuMqtzcRIKJkeadRZAkXq0mkgkErnIM/mZhrk0RlY
G5/yvusIbluuKNnnqOnI9I9vO+l90XPAQpDWahLsChcSaDCdJAb+3K7JoJopslHUsOTDFCTRlxCM
UrWHuqIiD0FLA3IqLCuAL6Ecbl/fq9mR3iMAkXkJPzzgTna0q2N4KEJ6YwI+Wlov7UDgdfclqlBT
GqBjia/G4wJ49jISIjpC+U/duh6UX0gawmeh/ptDKs9JRSIQOiuvqMNHKpwQXCzIRVbHGICrXqVF
AAuifRhID5naGPFEHnLdNJOTFm5DoSDlsyZwq8zpLKefHAh9fUuYT5FBRIXudzbwHYsOtrC/R6+1
z6N19E0BrY7PMwvBeHRVEdSp3/XQBnIiRz4pJKBocnPS8RNL8iTIRuDZquEM/g/ET14EA30Frydv
/6qhZMk/c9m69W4qXUBeIysCfYRzAaYzwq1uSK0dZ31kDdHDjRgd/c1B6Uk9qTCcvV1NwWss90Pi
aHPfArZF07gmHt33ge//pgEdwp1bRAafZ+SKpZCgqX85SSvuSWztdA82BylSyaCCfQAdS+d7LHSk
y62yP5qgsL8VDcLyrqVTO+5Qu4FknAsoY3EsZ1j8PLmTD01/dGqw+SQ+GkuTgYkGZHgem6+BkSpO
Z+rMT5AWn/i+diMfHI45hqW81NMJ5xL9WflB+BgN/eCevMmJ3B2Nx/gr/F7Db7NtwvxlHJNyTiXY
5J96G3UC1ucaxCPlK284BW2fg/wieezd90jPwLWJUF/eO3Jq5QN4tdwcCO9q+4JGWN89Orzx4FGE
zvFb17hEH5qKNwJmnoN1vyijQeaBeUscHEN3UiD2eA6+oI0J6VJNaCJS0ZcRvyM8bx4Kt9WfNWRd
/pylFacd4nBnM+5VHfq4BQj2s4Wql0Sb6SuD2wV827VDQngj1Xn3GXbfsTPtoqGMzJMRMwSAUxtO
Sdek2I0qONKk72LMfgF/ND4L7ez6RuNnTP6AQOJoL3zQEEH+IjRPvKPjQdkvjZmc/2h8TPjCgyjr
7nndJzSlLVT6ji3J7WfP888iNABJ6D21Gp40wYibPZz36uRl6kz/c4AlVatTSvJwQsBjgu/k1LPM
J33wF9+h14eBqSDJQjZBzbau2nneEa/G2uGaMpDUOhheyz8IXl0JxWg31pAzJCj1h6SRc5EyiEK0
pyFx6+HTSKBYI8+K8O58gLYjLeUh9GtNP7nMtMNzXPLoOw4CrDvgWsV0P5kzzbtL6jH/PMoKGB8D
ORy169vKJoekrNBoE5Fb40dH2ifoIYUyv+v9yWfHBo4O6hYQR/rqFAJjhLdepDOHmjCH4y9UP/ys
jioxwcF4bF7go4QSawWmuXMsULmMESFrqVOoNeVHzaEU1MMaEcIxfqqbeDAQjalDXPlzjlhLCjTa
5103+KGucFjw/i82rNZ7t8zpdyeirj34Tl++GJwmr8iX6/IxIXp2v4zo8YQ34zTVzb7y8sLfN4rQ
7sZWpMUJ73S+OTKPmfCA0ptxssTvG/sEcnfb3yUt1IwgJBCo+xAS4Tkq3mUQn5hso+YL6fPWeyX5
NO58QIpIWsa1dVNFk8lHwZ9N3wBB8T2LUJE4fdaVUTs+JVPZ9zvw/ib/CLpB3d44XTcDWTXCxg1i
DmWAkyeFwHEsbsqaYEeDgM0mgweKQkGiU0dq78bAMT7NLhQCcaSqIUxRhsHqskkb/VZDUQLNVuVN
CxRSg1zmMMwz/s8cwb8+NT4w2gelQ1/uhmLi7a0o8uYvh/ORSmXTtfJrWFTNk9ez6p/O6xHkz0qa
8XczJf3rhMjQ3lhgyoebsqxDPexAx6H1wzTi4h7vEsXbZ1IkZf6KxiycQM9gCTsC4y4lewJDLKe3
gzbwKcyZwenclQLCogHHA28x/5WGJFni3AY8iBnUIT39m9cC9dJUdxBr39WjV4BelJyLBIWgIT9C
983AKKbkxBG/PebW1SHx5vplJG3SoAFaFOyWuJK12eXc7eM0FGq4/83cJtOCgBjn4msYT49e3N9A
D+DmjF6xHdvIdD/O0snS0plAqpYFjRZoQzv5sQhIeeJFuKUntPb0xR0gdpMwJ8xypGy1/Mk5AJYw
5xbhdf1VsrR1Rp7XtwEkijJ3JDDTgP8UjdIuLMvr0GkkXlwE5KSp5zgjz/Ig4I+MmuLREVxsUOU+
vsWQpdgqkB4AT1NcMyLGzR3L3QQwKEm/jLoNNpbQygwsmSwhg0aZgZh8FpaQKlNBLb8GZVN9ubxA
1wZw/vv72kfRup4P4GamZ675bkQzdTz0JXckjvyh2mqYrA3i/Pd3r8mLEFRdlNWymJlXX7FuH3N3
q6u9NobFNVhAYUsWKFVnTu2WpyTw/1badw5FZa+z2SbJYhdAv6FSSp9XaWuKUxvIajei9nsTMLFV
dVyJFMniPsxj4ADk5PAMDsDujexxhHIy+kd6phXxSdnj5Qn/uA5Flvqq1JYRiwshMtPPD6BxJ6ms
vAeQPQ45rVAu2uL4rMz4kqIShD7OvhDjEVDt3XOHjjduWUUb1+6Pq6hkSVBJGIEIVK84ACUI2DlN
bqzqHlTg7ruYdxnk/KZUusEGVmZlbpZcFenAEQmaOhhLSaO9dctHFzF8H/IGjMZuo1i79sHOL3+3
RfgEJ1howXLgSyBGGQ1SZXQ2+rooEi/2eYtqZsdnK7K6zvtTUFYVoN+xUgN48VcsLGgWLH4/tOby
ZGhRAYEuiKzJbQ9kaKB2dQnXCHnLiINkct8OEA0ju06TWG/1zz9ENuDFi6GhGhzGnFfsvm8n3Boy
DtNYUOKQ3Hh7B5di9y+JihiFxMb3UOjY136PDBLdp9i2p8tjX1UuWMQ31c2yDwGzvxOBKYa3sLJ6
AKyt8aFokAW5P4kbUjT9rO/HkgGqm2ouiuJWm6Frvia0gBRtavtBaKgDw0Xpr9BmnP4ENKgacZA2
wpVDwB5qU9jiw8WGb7YImaPFxW3EgfgktbVzajs+1SlN6qs6ZHj+ImAyJzBt0yXyWftzci/hD1Me
VM1xSbn8wf21ASzCpZBRXovZC+9cFPPUCD/5ET1M+Ee0it1aAn7hPZxxmD/ezeXYF20qUd/t5KEJ
SqdHOSdnfQxbUC9Xs5MOViWud8z16OFQyg3ACztNC2XKfdyPbfK1Mwk1DFLRTcGr1AFzFfcs33eK
8Kgnk4T9aaB5pKpdWeqqwKVTQm7g++Whrox0SZl3oxKbRQr6RViXPQgbCe+ojPHKayIDpmqRILU4
eabSn+k9lMOsv5cUCd/hDOW/ptAb+UsIA3A6QYKEq3xmgoVN6sJa5BvcRMyYdq40Gy2iD081vGRR
IR1LNccotYt744YC5GVc3WWIgzOoJ5v5cfsI2cppI1D/24f9v3IsXnb+Ee8idehzpWuoyd7PFaCM
YRYa0fefc58CDnajdTdYB1bDEKnsjzYKG0CrhFXkT49Lsv/QT1MT/cL1DMJ5KKw50lX7oXATHu9c
MJm8b1MxjuEE/iGyeHNrGYpO8lGVQfBP3QvDw43M9RyW/38Q3jIPcKMwFo1wintlirep8d3DXNJ6
N+YQRw7RMr9q8S4xGLWoYC/aB8WzyUeR71FTCLu7aMIO2jh1Ph6GvwReWIjgaKqFuA9ZDdvlSL+q
CStgNuS5hijOxpSv7MF/o9C7GUfzUZdeZRJYkBB5BO2/CXaoTnpbVldro1iEY5bEdQ+/V37f55Oz
iyhoevBKvGGxvAm8bovV+zElFgt3GZWDbi5RooJOTVORcQI8olVQUq2dKPmhyCAU3aPwYbSXdVUz
q6+JtgISa63gM4RDvQiVwK8VdAxVc2BiAok7nSMf+Paqdwt341N/mMxHQNX9d3NRvD8xhcyf2gok
8CofBCzTqxjl0XneWDMfJo94xSJYEBdC76Dk9Hcc1QDp7VuHefHvKqx4gipZkyTDyVCrLM5iGqtv
htQxgEnXbYjFuVUYprWMlL0vvDDI3Bg0+DT27Pjt8uPX4uAimKN/Dd0kb57uHWuTTzD2eR6CAXUZ
mLNWc17vomBLon9lyS5BKqKp/ESjfnNPOztPaT1VpjzCjVpBITqAfFNwmj3VoJNweWAfLwv0Nf+7
LCaOO7BwoHPXOcgAd8EUQd4DdIu420U1BAM3XrPy/f7PWY1N0uaKRzBd4mdaXlBBLuqPFTqCSnOS
FLW9iWEsNX4ZvFmXfGPNr4SXJaQF9qsEKrOWP4kEVuivotMdf0Jvetroc689f5EhVybukfJCPkqh
gPMc5sH0FVJPL9fNzPml72Jj1eZtqVsXol2RY49U6BuYBdXPpoY41eU3fLxf/SWMxVqKUp9tqjuH
onb/ENQo4f3k2mlxyQPes/FuccwkfEj5wGLyqiDW4o0bC+LjZe4tgcxo9di4K1r6OEZln/qw0ziw
UfRpAL5m0oRb99l/kTL/fxz7S9CGhFEI6s6yvXPcPIZMBfGbev5EOhbMKGw2DbdpDcXM6afsadzw
lFNwxh87W2px8n0os321sXDsD1RaOOkPlz/8yqZbgheiymV17ZD+3hS6he+TbMM3lpcQIfEGvoU7
XVmcSyUi23izL6AXcBfzdjg0SNJ/u36wlX3+m8Z+9GH9/y5Pk88QSGVxdz+rUIZjyk0sxCONYWbz
IAHstmLnR4kM7t14gNfl3hkDt5xSx4kbA737GF1sPQ2eO76BemUI2TnKzRWS8doVBpJyiSIHiG2a
ZmdgCw+ZVx0EN4WRU6VBrpiq6aGuelTTRrjATM/VEMFWPBtzDuVHtJM6IHp99GVIKvkEXSEommvI
mx5m0UMAMkU5PIjnjdn8+EN7y1olHajTjbPU96j7e8+9j7QJdp0y/H15saw9/ryD3sWBIm5IAMYs
8ECd99o3Sj/OIWycrnv4IoIp4CBJyOf4VkTO/JpzGMmm81BQsrHNP17p3tIGyuORdZsgZ3cTioYQ
PBuSNq72LpNFtDsb+ZQ/rxtH8N+P5Np6yqe8qOH/NUq6w8x39POcoGa1UapaG8hiuUP4u2uqWrF7
2qDtnlZRL8SucjxIMQyJF22ZAKxN9iKNQUGu005u8iekakA6Q6CxVKcgBu34qgnxl6JeRKtk9BvT
36uSi68Ryjg78KbRKg5N12TXTAYUQ/87GQkFFMWGfneH82py/tQ+7qk/KRoSfy4//+Nkwltigwbw
GcHhcewd9KzH+MExoNV9piTmABc0cKFwDzVUqdq0qAbPqfaXX7o2M4tEqUfRYqhUCNvoWkIfGh1s
f9D3XFh2FXUzcpfMxFiwgkWhqJ91EHk/mYAz6VPUtGZLMvnjJewumYk+9L5dAlu8L6R0gdxph2Yo
HtHThik9rhtkywns45PdXXISK5qYSScdfxkV2pIQ3ItvZJGj6h7jVO9ZLzYm5OPsxV1qFbdIKYsY
ijgvkL3uzw3xO9N3D9It1N5PKKTNowBRJ6Ybi/rjaqi7FC+G+O04tjDlekbXsUvdWjcH4UX6V13U
v8Ez6oGpgJBYjsV545dbfkRrLz0vxnexv+pFPnDhjc82Uh3wGjKDwvZnA7slwO+A0lL57ixPyeVW
mFt74SKOssBELq5w4/MIF/N/X1iX9Wc4UJd7FFi7lIKBE7HkIazLLU+ktWW5iKw1VAg6VUTiJRcs
yir0+m7hU2IOsNxwbq7Zu+5S1DgXFd5R+eNzBcjWabTh8MhbIBUuP33tmy3C3ZjD7Up38fjsivp3
bMZ/5wjIImfn9uXvlgCSjkmLwnwrs1vZYUtOoxYJYB5jXL3EMLu8IWjS3+RNx27KEMIaRbT5npUd
tqQ2utA+HoOx6Z+hOuL8YgA37YAX02nlm3lH1eDfjtw9qQA77vKX/Diwu8tLgW8drnJoir3Uox/s
Le48KTnvZ7clyQ6aWiRNkAxu3H5W1t2yr1IXbRLp2Uyf8ngu9y6f3Mwl+fcyLrcUEtaGc37zu92b
+1UJOmBjP1Ut4+oXc4eAHJMWxrsKHAFkuGpvdAUvea3jmGyprH98ULlL2mNVDBNAqnHzMnpQJR9Z
V3+ZLZbI5Slae/oiQLiAjzdexc3LyPvmEUw2kZWakuvsuN1lf8OFpLqKcWF5tt483I4zprydQ3XU
Gk2IiZrnBOj1jVRobSiLXEu2EnL60u2eYSOWfKtmL+mQy/F4azWvbdNFXLADYC/BIOuXnE6Re6pY
rMHUtn7VgTAy2pE0KuXdZOoNwMrKgl42BEahctO2yrxIW+saQrC1A4Q2kX+UO0ZPV03/sh+Qi1Ak
CmWJ5zFAcX0HnBkLf/Gkm6aXyy9Y2TPLHoChHDwB05Qv0IySu0oZm8kKVl6Mlqga1VLtPb6ZQqx9
sfPMvdugMdqETmfK5Mm6vYOOqmyPTIfjnnPX30gbVhbZso6OflU1ByooX8Rs6JeqisxwjEQLyNTl
77X2/PPf3w3BZTmFEEvevsiJlEc4+yZoCDI1bukRrX2ixX63MxvLCgDuF11CrmtfdwDTQhc+DuNs
AsQu2AjGa9O+SAKYgG5XhBb2l7idy/sq9sddjiIJbvodvW3K+ptShGxMycq+9Bf73nWENV43QutF
8zFMRy50fhvaOmJ3VoaJswcC3duSu1ubn0UQgMe6HNH+jT6jMRA+QNzOzXwb65fLs78yO8ti8dgL
TUHbKl5MJOgReER3X080OYkS9meXX7HytZYFYrDzLW0IFS/WiWJ0auk9PJedHQlhDhYwmNRdfs3K
d1oWiI2giRuYnENJxvXtCW5ug3wIYpQhN2Z97QXn8b3bKEQmNalQAnoxsDxCd7nob8J+2lISXpuI
89/fPd3QVsPaU7AX14+Jm/qDgZMaIMj80DV9clWxxl1SHCWsrkbST84z8pShTc0MxGhaDi07XJ6D
tale7PXY9VtTotr57A60xJGLTlkMg+jar3ftKH9dfsnKTl9SGuPWm2Mdsu5Fhz20eA56Bu8so3pQ
tN2REjoKnwLpxMM/BgJW43XtIXdpV2CVgjofMJZPrK2N2jG/h7Q4nautUvra/C+2+WgAjy9Gy19a
eJu4KDrWAdnlvUro7aymYuOEX1nDS64jnUcSQz0vfqqGFmoFcVuBpmAdXOAvz83a8xc1DqijgCsS
zdFTXcXBJ9lNDPLRVQcJhsvPX/FfcZeYC9hH5Y5LveCz0WXhHZskR504Re2hdVBRUW2S3PuGjMMb
dB+seQXYYwj6VKB2ZGQqUHfJX4rEIey6DbWkQhoUOhsJSOwzRCnjXexye+vhzr2/PNq1r7mICZJ5
RaV6EgCIXdldO0v3vgmvvdMuewh55clQw2jgGRd1tFdjORUPfiPV2+Ufv7Kgl90DQcKRWK/1n+PB
gbwwdXB9BWlAyXkf6+r35ZesBJyln0EN68k6CMfgOe8I25mpce9bv33ook7dekFz5RG2rHlSoKaS
JoGcogAjqTxomDZ6r36R9MEpQteePwylYe0G/mNt1peRIHB0U1eYF1mw5C2uNQBFgyvmrT7+h8+n
ybL42dO8h+2dYX+B3PfzTxER4Vs4QHLs2+U5WXv+IgbYikm4zpbiSRCc95UIf4DtuXUl+nBV4cef
D4V3xyTru4r7TcCf7YRCjA3yie7Aggn0ofeSrUrd2ggWJ33MmIzGajAv1PBBZTnv+h+k85piAxO1
NojFvoYKQwfSq5c8m3kW9yLPvR+gHKlDWM/y63WTcB7au+9UQ/4uhM20cw8MTrsXyIwOnqc2Zvhj
jB9mYXHOW6+eIUdSeJ+lF+jiFohIHFk6hKX3d1axqHhgfOjqlCNjCvc57YGgYrFKDvUAuMrNLOeO
HqMSd0pTBbK5ySFvU3yidQdqJzMdroWx0cZWqRFwR94TMUTyKPI2QK0KturN0Qvivt1PPQ39H1HH
O39DqnVt4heXCNm0E7jzOXvSoZnujQGppgnV98tT8mHego+2uDW0cWe0dGA0THzcevyS7gVmxA7I
9nSpPns9jMwvv2ltfS0iiK6bKuE6MS/QL5jHR9cEnQtutRdWgBTZcn/5LR/GXpos8UAGZkGeP+Ts
YYROQ3Y2vvgfZ1fTHKfOdH8RVUggAVtmxuOx48Se68RxNlSuk4dPIUAIAb/+PZN346uYoYotCwl9
dKulPn2OSKA0qEjdQvPSWZm1hbH8BQmSJCdNNbLHJNTdvR9ViL16z3wZebMWtS51YfkU3udzKqqA
PZqUFg/uHDQ73tbhrpUA42+bK8uj+BBFbJq0SR/+mGM66O9/5LLb0AvizIu6lSVZ2L82ljwcUIdb
MOo8TSEX00mXrbgx2cDzlXBnYQvbRVMtZ7NA+WD77HtqOuUQDEoT6HyXKtX3qhlutj6uYnfZLqZo
qHE91j/zLA/07dTXl0ps3zNwk6wt1ngel2bMsngV+A5tqzo8K6AA7nk4hM8ZG4Lb68v+McYBo7Bs
vhzq0UNGJLoI3Yi5vHFqPfagDM2hY+FC9SL8TGkJxR1eeqjxKOEZ2W06oBY33RnSMKhu+NCIF4kv
k51GhZG65ZBWBE5fNlUiij0EVqE76IMMAoWo9Zjnd9BknfhzCdEFpLNCR3d3aTTK+yzL1BwzKN5H
iJN7VngPKfVdt9kb2QMJnwdQuj9OIhLscwoVxbX5XbAtm/M8rMBO6+VBeQYPNcqs5eSV/Y5DwA4l
1848md31iV5YRpvpPKm7ASnJJj/jht6Ut8rPiDk6jrMxZrKpzienQvIzl815yisfhTm6RbBRdS5b
e+Vbcqa2y0YihrExU+cW7IkPMqme+RS636RfPM81BECvT9PCati6ExD9QDWBMyVPrgiq+i5VZfoj
5WUTfe4atQnTxiNbdUKVDQB4fdadExmUdyJw2M/a0XJb7GSLTSRgKnPH0ivPaTgn+xS3r9hlY3Xb
pWm+bTPZAhOJ0yNR6+vhnPI8+syNUp+hwMZWfPSCD7VFJdI693Jw16Znk+kGJZUoaRi8F5nOEpyv
c+dB9A2yDOHriEKqdg20sWAfttaEQYABaqCuRKf1XMVJDThoXJnWWUMwL3VguWtDR5dPGYueOIqW
2V2Z6R7Prr0mv6/v3AX7CCw/TcHCawKTRk/QTviKxKHzKSAEstKgGK7jQGarMODLLeUvVBp2r+Wx
wyQEV8XsVGcesuHUNuo0+XUCkFiGSn+vevX74aYAOGzFIpfGZdm92wM6M7VSnIW6cPTnhYip7tuT
Aj82IgPEhtfnb2F9bBGFdnAClNvQ+owqc5o9TD0eyJ+acuLTNqOxhRSkr5zO01P05IdVCkgk74A9
hrjNxomyVRQmZkBn0I7yLFWe3ZrU3EB1M7pFOalExhoV99vmydrHIFjhtOx9cdYRdMI0YsNPTsfO
2xqn/72UJX058sHBKZKCv2mvAV/ft0gVrAQbS0ts71w8dqaOqoFPht7DvYtI/wTiqedtv27tU1TL
VIRmQfe/kknxS7vhmB3B34HgY1P7tlyCCUKU2SIT9awhdJvvURM2+PdRDlTxyv5cOPpssYQ8T1FK
VnTpVxVk5T4E2PPCtVCfAl1vquTkEbPvEROYbgY2kidgWKHCgDlqVBwJ72XbFFl3CNdx84Y5Tva1
JYZ/kuCuOGrtbXQQtlJCibhmqsA2+hxSCJ6HsiMKDDWQvlqZ/wVHZ2skyAa6bl41t+dETSHZTSi6
zEBIQYv8G2uHTsegq/K7FUNbWmzLiqesqzOA+sInVNeKf3Au/SiZl/8zu9PP62ux1IFlyeWMCyK2
P33SAWlPbd2xHfjefHB5kU21MNhNljnzPMuioGqds9Gg0/Ln8oD9NH6SIVS92yBTcRem0U1jzBon
5YcoJHRomXgpWIM7duE9l+X4ta0AC4sTztRDaby7uYF2sj+WOy+aCw4iG9z6rs/kwnlrYxaBoy5J
yJrhOeQAtSR5c2/c8JdGXjLGQ6KOC42CZYIT+Hp3C07ShjD6bB5R8aiGZ06Y3Kds7PdVlP3a1rjl
ACjUM8E5Jrwnv3RG8ElOkotjFbLy27b2LQ/QTSghKktdfB0angcP2qmT9nvaOKCD2Lgal/3+7tlQ
EU/nJkmHZ7dl9ynLbssSwj78ooEQapy0Ts0h4nB5sto2ossyvetvSruEN51gT6I18pNJW/qZcBjT
ttYtN0ATnngUD3jnMhy9BrfPKHB0dKhbpot6Yx+WJ8gVceGTHYRUo0dvOJP6Zq7WREs/ZlDnkY07
TEFjMg54yX0AogXF080nf4YCcCofUyd8EBcI5UTnLywSkAj20pUhLTg333IEYuRsmovZf9IVVE78
HpAZPoA0L6DFWrS4cAmyAYhGydATkXHObtupG+kPDujZcM0tx1AdjJO8giRxTWlzYTg2CFHysPSH
oO/OwCwnX1RTlP8zrGn/cVyHrlEfLy2UDTxE7aZIlOvrZ2rIF9WW7PYPIihl089JC/kJOQV4t7oB
7iHy75xkTVN9wZ/ZGEQ+Q3UtBTvj04VpCFl2MpPhzCrWFCtlC0sdWB4BZFWjSoGdfqJznnc3KH6e
o4OrQ7ryvrvUvuUBjNOBXrnW9Mkdlc5uoIk4R8fZSfX/rvuApdW3fEDr+2ALRKruSaJKZdxJB5R+
d2FJUILegfowXMkcfNgN6IItN5C6QV6OVem9Aq/35skBPJCZ0DGYQ9YKOz40GfRgxQMCXGxpJTLv
JOf5Zzqyc0rrI5CnR41wylsVAv8wTkM3lvFr8DFqOrDsLSEInVgIEoYp5d+cUfYnMjYrD8kfrjoL
7FPfRwG4AOkEe02BywSxg6E+P469ggz49WVf6uASbrw7WNrKAcHXSKrXDgDDkzdK+hYlqLFcObcW
ltsuUQBFJJsqp+6KOMRqQI1WPdZCHmdA+0/XB/BhXIQZss76MKFZdcmxvXFAHry94n325JDyTYLU
MA5DSU5MMjbtw9xfyTsvbDC7PsGtwPprUsJPtAyewW5YnKZJeyCs48nr4ONP5sBrtngVjM6yeiJ5
hfLFFOD2KXPVLkAECDnPWq+Z49LyW1YfhR34gNpSvJEibb8keIf3Y65lu8Vp4fctawdHoeAZqi3f
kJoiAyLIHIy1tVO2W2A6aN+y9cGZMoR5lf+KbCSWIePl/xratiuTv7R5LRNXSQLBXj8v33BOkOHQ
l+GAWu1U+f6ZDuPaEiw4EvuI58FYBhSE/a+ekWDP2EXTLE2JKv6sBSC/zGbiO7GYGzeNVkxmYdFt
Loh01tpVmoMjMnHUHa/csQHtC7SC99dNcmHeqL2p2gm5r1Slb65yJdiPq+pRgrHrf1UPqvhtXVgb
C3Us0KIkc/Z2oVBtnzQHCeptkoZDG8QJLbw1rrGFqbJjopp4c0uNzN+KJJkCBMY9iKE5HmH6lbla
6sC6CknVyxAEacVba9oZ3DIMgmk6dQAB2jRRdtzTBVEdzL4Ur1AUdE7Qg2+A/QP9xbcwBI3n9T4i
nBV/PQWzwKav0rnIAlQcl3jz7aK7i6P3qd61veQHMGlGO5WNP/OhvnfMWrJ7adYu39+dWn6DygvC
EflOnfymKshPxeC8CNeY7BY2sM0tVXaQnJ3cGQFKz547VTSHJCpuhhR3uusztmTz1vbFkzwgmaMU
byDqc3ZdzV4C8Pa+VCWudHWj1/A5S+Ow3COCnrE2ky9ePY+94Dyk96I3wAGZec0+Fs7Cv6iXIjiv
rkN8ElHUbB56NiHz2ifsJGvJTawoEgBDXYDX+frELSy8XXkhMhCIpe2YvoElPHfiCx/p4LXAmW5r
3oqGKM7xWoM8+NUfSfEllX327MjI7Le1btm6jwwZkleJd8pDGkK+qY7u+gQ82Bvnxo6EKrz6q4by
k0ibb1ThmgtKzzWWooWtZFdX+F6NwLrBdQksbhm5S8IAz8Og0PZ6M+5rxPRbO7L2rOontwC9eP2m
XPcnsEzRt4jyZw/axi/XV2HB9qh1qneuk2ktu/wtK0R49EGSFicuqlg1l0Cr1+Vade7CVv2rYgB3
ENNlffjKG8LveILsazz4EV97oVsYh10u0Mk6cCkKsV9pAMDPJHQRJ+mU7oXuICJnuv72+nwtrLxd
L6CcqvIrGbHXWdDsqIbyeXAB/6kBtzxc72FppqyNmwSVH7ZORyDbNUiJmBqpvgb896igXkvoL3Vx
Gdy7A8NlaZDkErTYnEzyEwXcvY+7pJ/XnoI+xluzwK4YyJuh9sDIwcGwL+cHcAKjtlFmF60JUzil
t4OUB2njFGf8AIE4Cj56IFGCmyzokcksQkHHlclc2hbef0da0j4MMT7yYPK53IWmmI/q8oo3i+iX
0+hkW+RtFxeASXbuSFHy1xGVY5Bf4Nr5t4NM+ErovbRelhdwGMQNImgvvBlNJSjfozHn+gfYzZHa
2V/fdUv72vID2imDmXK/fqub4L5WdNrXdYhpC5DL3OaR7SqCliN9HOYTOyVu3R1UDwwGb3Jxc30A
CyttE+7QSaE6VGIA3CdfEK20xxakze1NCJELyrQOj9f7WZgou5RgyABTRhF8/TZOTrMTnAwnXbtI
Ckw52ZROZoFdH5B6fgHtY8Zem1oPZk/KImtiHwHM+foYFvaTa9m/8kB7mRZd+GoSVG6FJMudnSMn
slZVtxAC2zUCXOgRj7Mz3gQKX30Vph67n3oYudmxaRQGedTJpaCuB6gonuehG780RR2scUcujc6y
eVd6jjNBbuGkvaD8ygcDIe9iICJa2WkLUZ5dPaDhvHJTu+yUQkFgp/20f24rcb4QjO6LSEIBIXHA
And9qZa2tWX6ZsyJO8/OZSqVifO8+ZSnZXeY8DjsVG27Yv1LU2ZZv8pBcouaIdyBg+mnwH1uR6CG
vmIxHw8BEOb/+uBKFF4BeYHw1StAkQKNFv8AiQm8EJWm36sW2iPXp+rjdQFs8r/9QJUIKq5OJd/U
OP9MhEgOLvXVXQ8p2f1FIefB69NNPPEMgB+rL9whlcN9OHzI+R4rt/WOFVhn9hVF8ej14Xy8Jtzm
iW/wMCEgF81ep8rDm0cFPb47vFWAj+N6+x87MmRu/zsEaKeUPKABfzXR/E/qkx+A+Oz62d0WgCML
9d/2225w0pxF/HWKmmGvXYkLEAs3nYio9/1v48qIjgkQ+r0qIaHg7pop1j3EvK9PzdLU0/+2PoJ3
PvSL7jI1yMveRMpPxGPSJmW58ub08TMtt0H9GetLLSfGX1Gq9Qvw4eDWDNBt7+WFQfrAnYTGoHbZ
OhzLumukSOrRIfKtjogLUBqIvZxHQdyh/LVpvmxMPyhvy4lWzf+/AUtZ422+QZzMty2HDeYPHaZy
wTV/ZU3Fe7wFghl63xnH3zhBNh+8rlEXWoSefHOxVeNamuqXoCx43TY7F7/4LtoWVTrXpcBNFMCn
ZgdW9W4flWKNxmbBu9rg/aF3BQUBA7yeoHM8RL0PRR0zPCXycoFTifi+bRSWOdNgKDSvEdKXQx7F
7TjS27GNyP5660ujsOy5RUEIMcgrnajb3JV11+7DWT9B+Oshanu64vGWOrHM2tfCAUOUCk6t3ySx
WwxZDPj6r6R1zQ6w+R/Xh7LgV23wvsu7RJKRBCdVTF9d8AfEF30YKBaxjeZgmXNCWlEKaO2d8Czz
vwnqTyCPXKvRWvB8NtRb5kk31kIlL3pGHi9vs96LOz2Zr5vmxgZ54/0UhNfUJC8jGP6fTAjuG8r6
vopxa5+frvexNATraBaZT0FyacJT2sgaEqAZH9MDQfHlt+vtL6yvjfP25xxiZbTA3bbwX/6srxDp
L+hT5YfrHSxsUxvqDV1RkwYhMmoivbzjiyGtonsPDB6Q0INKG/tMcjcqV26uS6OxzLrlBm+uyHM+
8DZvYzryH5zPyRGcbWtWt7Qelmn7yqOAUYZgYwPF7o7CWYF5elhJoC81bpm0BkkEc2SVfs8gT7Kv
ugnl7xVl4drPL02PFX5Dn61oXBmye6Vd9wbCb+Vd2PJ0jyTrWhy2NATLnCmE5VqpFH3QgMtAf1OR
4wDm3ZXNtDAAu5IGMuYzhMom+oAB9MioQB/hUZvOFLtxJOHX6zt2qRMr8pZpQdIpmoOTbC4+VUT1
cSYmj/swmPfXu1iYJbuURs4oPopAnf9iCsBxmjxDUXvYrcl6LbV+McV3RzRoYcskyhPnBQG3c4Iw
5j3eKNhKrLo0O5fv7xpPy2Ryp5kHJ+Cem10uUbCZJ/4zxNW2vRdwG+UuOwf4QYX4K+/Il+TCVIU0
wLa7IeeW/XLQzmco32M4z0oHoqhDjfqrzUl9zi0TrkuwFUBo1XnphlwcdV60Ny5T/1zfNmRp8i0D
zjXe50Xue6iX7nBgRg+ydvUxATGOKYQEY754pSOqNnnCb8YA5PkmQwUy6F/2c1qlN5BoqaFp2a3E
/Ut/Y9m6q8pEqyETv6LSoQCp4mUiMJ1/cPLVZNpCFzYkXoWe34xNVP6aioKAxawfoFfrt9WuIqvs
1gsn1F+oeNZDn7BLgejvRAEqZC/5hpMp3Cf+7J1Jxp+vL95SN/ZJDmx3GUJA7jSV/EF03gGUzg7U
1ZPX2dlWSsM4s0w/EUHHuqxu3lSQEHCzcPltKrVrwBg9QoKz6+dNohPoyfIDbVQVYz+jQIFCvBQY
BlyIZ4EI6Ppk/WFP/zvvzG2ofEJxDKrG9U5+EqCWPo9QZpju2iAEYzA0fcGgBM3stM3lfZdObXef
RnUyZbEsA0Ar9lXoi+Ff3kaimmK3M70bHZKSDXzFEBc8LLO8SBZUTAO8mfyCbDXYg4yu9GsAdc0V
w1pq3nIi4IPzG1lq/15M3tTtNRQlSQxZCLWCclqyKsuNtBLgGpdU/n0YOFDZistOQ2VS6cqUQTyX
E1SJry/j0kAsD6Gg4yI8Wvv3rWDjrakCs88zse0mauPngODJk9Iv/Hs+V+e8o8MJ+b816NnCn9sY
ea06DgHPqAF2wwFbK7QzRX3MREjy8/WpWXg0sdFz/hz6ZJyHCUlXvCw9QvjsQeVu8mUayjPUeyIU
hsx5FQcNnMT1HpeGZPkGzWk7d1NJfjOS0BvgQdltBYXTja1b/sAjc+11Eae/J6VT8zlKLzrts266
8nbb71+G9S7wkEUd1ZOAcLXO/JbHNASZfYwClE0k64z7lk3rRjVgWW/IGzCyqIuqHGffOQTa4MZU
K3a9YHc2ZA7P7Mit9CF564Ur8W7SBJTtGqdTd9TJ6xXj/oOX+MB12sC5QLLBQ/TtFvFYDh2YnbVs
kgNWv5XNRWiMyFc1iKIiL1AvHw07ALIg3eJI62HocCEABYl7iyd5lJ35dWd+i9GX5T4t+2D+Ssng
eJAfKXqCwHIAtzb1IXIYnSASItE8sqR4ftoBVlMJswMHcpbMSIp0XXqvwe/MwdUJ2Vsmj4wm3TTc
qNCvOCTQGwO1e6fg3spmuezpD+bApm/NcQqiojih9wmZ+d2U44hCiU12h1ryA1T31iCwS91Ye6YP
PJ8Dz97/BpYe1C7gWoZ01DSXoPXc9YUMo0efiubbJgOwWV2hYo6ESeB69zRhZIKkegmJhEaATmEl
tP9Y5gPa2ta5gOplaJcMsypiGRhZtgfXFC2c0CRaL/T2njdH/LvucHHJb8uo0iO9cQeZpf6Js77j
+j7E2zXP95BsywrwjsosD282DN4n9q9BejTTUUWHg6uCg2xoFUMtotpta9w6pho9BJCJkeZw0bp4
xKXVHPs+MGuu8UOz94kNbBqzFBIcF5Rp44Px2VPHIQv3E/MO1//+w0wRmrfuqxU0iTUlxhxaeT8k
zzOpdqp9EOEdUhX7bV1YsWvD5yZiGiOom6eyOo5RHUf+Bebg7KAmfr2PpVm62Ng7/+4jfVNL5g6H
IP0sFYgfsyM4rVYGsNT45fu7xskwF+XUMnPQYfYwV+WxrMKTCZsVQoYP/QCWwDqbCsOp5Cl2Z4T7
3kiHOy+QMWr192mdrZwdl6b+8mjownI1iOnTYAA4/ZC7d2WUxiTXK7t/aW6saJNFpOyMnMwBD0Oh
+sGmH2H4fH1Nl37aciiyUpEr2su+6W8FCp2mX9fbXfpl22BF2YuOY6/o4tTr30W0m4en600v/LIN
7QqrYEzAkmwOxXwjnZtkrXRlYYvYkC6/g4mCHX04zMHPCLqG079Z/XsYj9f/emFCbCBXRGfXUDGa
wwzIXoNyWDcMYqHWgEdLk2LZpjOyasLhbA5T4vBHz+uDOK3I+Hb95xdat5VOWlJmTmug7B0afw+V
zxfWh5tW07Wz9QCeTLkcYTWkJ/sm4ns2po/X//rjKXftBD3khMD4htzUYfLuxozEXvtJj/9eb/vj
GXHthPzkB3xykKg4hOHwoJj4OUfJiqv6+LcBRv6vJ/SzzozOxc0O3UPa+uCn+5TIl+u/vdT2ZTjv
vGznNZkkDWzHr81NCH3aQYfQqN2UOfWJrbQWOSPiuBbNk+A2Cz836UqwuPTblgMET1jj+jXaDars
K6nCgxjqT4gUVw62jxeT2Ky5tMokuOsx44SnnwKgBsGg+/P6hC81bfnBCSpKIwAPaDqaY8qSOIXC
9PWmFybFxrc1CsW0XZNjLdNxr4n6l8/zKRr9LZkan9gAN6mjAJh7ApFj/7UnP4X/WxfRylX0DzDz
g7PSRrX5InXduU+cXyhRcmO/dr4VTUihZ+vd6wlfSoedIGb9WgdhtosMbgiEgIWIC/dL3crHcZRr
JRoLC2Rj34KcBm00uubQNN0hFUMMsN3GBbIMGarvxTBc1h7MLzeUt3tRyhsoom47UWzU2zhzJHur
wRwULb4GEGeJozJ4BRHrprJ37AAroEnALeQPIMg9BO4v6IDthj5cWf+lrWvZc0sdEbFLQDOwIr4Q
ZKHsmBUrbn/hHLdpcKM5DfA6DGvGG82da6pjEPFjng2fKpOs3OA/3jSujZVyWZuEguAwn/jN0PxT
Dv+7btJL7Vo7Zr7kRr0B7ZLoqMt/J7MpY+O7NjiKFZN2oNNtDm530+VftFyJeT+ea9fGRfkjLepw
gg9CdaATdz6uA6PiP8KOVLd+Qavn6/Py8X5xI2u/jEE9JNOE3+/pt6S8pyBt8ttNR6JrY6MIq1nk
9ohtusHbC8EOJiIPyWqAvfTr1gGQc1POVGkUG+EtJi598ZaXjYlZS7f9vw2GinRaac9gbqL2gUNq
BYXvtF8xpcsF9W837dpIqKAFFWyJF4ODR8YbomsThzTZ4VlPI+s63Aw6fx2KsDhcX+WFzWTDokBo
qSQFFeyBNIGADA4r2jEG44Z7Slk13kQJML2bfKcbXn7hXRxUGpd4hihzyJiKGY2Oyu93F02R6yNZ
sGMbJDV1HlhnGaLxwKtuQoh4xjJ1/t3W9qXPd78+tU6mqst6zyHKQF7oGhfzwka1qUzbtMjGS231
ARQqd9MIHFE4pDuI+/y6/t9L7ds2LGaADibY2RDmsZzrb/yP9jLfgszwXRsGJWkfoeQR02JqeUD4
HCt3k6QGmrZMuOMgeugcNF1q8OBCVhW5h/j6pCxsFBv/1OMlgg0KQRYJp7jtzF75m9J/vmtjn0oD
hjsBNb+D7FpyMMNE94j+6cq1bcFWbYLLIOwMuCc5pjs1nwwvj2EG8eaB7Ac3XQvNoo+9j418cnoQ
BTsTdmQdPng0vVHeW5fddcE34rVxY+7dtSPgY14UzNVlz76zKZOHc+eXY/obBLT1PoJwvLoQdZoG
ZC81DeZbQBFI3Ei6GxJaHZ1umx4MerasuUuET6FbhadBsJbU52rbY5Qb/BW79U0VcLSLErudT5rb
sab763t2wZBtksvJdTMJYRYcCt2tiT515o2EaxeDJXsg/10Id2grnkYaTijIm3jImxZZgVVwxsXV
fHCcBZYhF1U7tybFcdZp541Kb1dkOla6/9nzcc8SvTOgg9cz3/W4avqoC99pzVeuUwsGYwOjphKa
YjWQnwcQpNyGgfdYFibuk/JWzGs8zguTZ9MLR7otkhb1J4dWmGNFXWjdbkIs+64Nh+pBRIiMAZx3
7t1xvEl4UAW+vpuWfto6ifshpGM54SrgqKdEfU/kSoi+NN+WSZeFP3iQPUTIOMxfncR9rKt9AL33
UG2Lu2wQlPIrUFQIRCv5fEvZoxuA3Hfl3xcszIZABU0Y+HWYi7dIQlhHoqDwAGHsfC8GvkmHCgtq
ncamLXXlXLZj4IBHsSh2Keqhr6/o0t9bNszBV+RlOSxoSAXyy59Dt4sjthKRLi2rZcJZItsA7GU4
MIuvfXRnzHM2oYTY/L7+7wu70UYz1REthJsgcEvkvXJ+BP7Kby/MiY1gaiPX6SL4+UMui1il3S7J
RFytPY8tTIpN6emSxG3by2NkxP+NnK/M82KUPe08uekRy7UxS6mrVTp1sH4UtvrIbNTupjJt37Ux
SkyNzlT6aBnOsGnFfMgmwNOur+XSnF/W+N2hnnUKMW2PWSkrFQ/NbZ2/TNnKG+3SPrGO1yEFqm+6
nCQNUH7iEycb/9kyS4aHzotCPVbSOzjFl6l9ytacytIvW2YpoNql0yzpD4mDkt6hz777ntuvxLFL
O9Ayy0ikGRCgMMvMS4uYj4AyJoTPcZmyMtZ+t1ZJvrCmNqKooMpNZJjrQ6Sa24A0p0GxA1AhK+/M
C3NkY4rqduTumAf9QTJ9AoXozlGbYNf+X3LhldMU0zRghqgT3JMsOSC9vIIKWPrry6K82+hlBtlC
DpmkQ2JEHEb9bsg3FdXhry/r8K7pUUHxwb28jia6FHHuNsPOAQn/ytn/MZwBzV9G9K75XrJG0xkR
S06cPp6rnH3KwkE+1tH0AEJzsqOZ+do3hO2l4WwnL5SeBWp5YxXNauOaW6YclaMoaYDb3TR5zX3T
j+R74/hkJbWwsGGJtTbCl8aostagxf0auvci/VwP25bdzhOxmWqKwkR9GJ3nyftGydfrfnPh2mWT
KYC9NW8pSG0P0fi51ec2fMxSlIOrNib+51q8AFK84jWWJseaery3tJOncElxZ/DXv/jdd2gzbWzb
8qSg8Smm6DI7Yv4RVSQem1+NXkOiLVmc1XiX1Gw0XOoDm7s4iMZdtdr0wpzY2DBjOqdr+8uLgGGv
lZpuixyvU9PGQN5mTQ07xuQQoPkg+QI6lF06lvvr22ZhTmwmNWgeNu4k4SqiZp4PNRzSPlJi3Gal
NhUYwIqkUQkORk1OAGJ6w8Z2g/96IHf0G9LlYX/IunIH9NYugRrctgmxTF8xqHyCtx2bJExeUIuE
IGSIvl9ve2GX2KRfqmrhEKGbc5inNHbzzzW5jfS27IxrQ/NUwoCCp9lwGN38hw7K7ywVe8/P1giP
L3P7wTXcJviKnKojAG6aA0Acv0HbMh/FRFFHFQTsEJbz86TYmuBH+HFXdma3MSitgKCzPnT1l5Z8
T9hjF7wq739Mu7tArPj4heDnz6vSu1MscxrcdBp4gyF1jw64ZDy8tbVa3LTduG297Vyvhl6Q56eI
ZYf2KUx+h+o23yS26rs2aFETMD2oiPeHBrGhCfQRrHErPnjJJVghZ+m0szczLDT18ZzflCgy3/aa
YjOfgdjey2TJ+kNe/jPOn9xpBA77pmQrV9iFH7fxgCB16GsWovlxNN7OidR4M+osO1w33oX98hcc
MDdRU6cUl4dR7vscFSwvSFru2ca7va0t3/Q8bYIS0555yT9Zy744fOXNY2leLJcWFJLqhqYDUC9B
tG88QWPtkP7m+rws+AWb5azENjSQLEVCW/Gjxjur56THvhpjWsx7D4/Y17tZGsTl+ztz7UwqihnK
WwfifAEtdQxB45X9vuCVbQQgiPYoqXiByMkB0GNoXXBpjzdVo35t+3Mr7AB1My4of/6c7FVxL83K
xC/NiGWngQAH6TjP+pC5w76d+iZGgfwanePSqlpXQ1PorAwzBHmlvB/bMC7Gx6zpdhqJt2xcsdeF
PmxIIMnb0R0LBHtD8wCxl46lNz1qQpMu9n2xbXH/ggeGLRQQQxwlemZn44UnnkA3pTRrzDsLi2AD
BKtcCrzIOf0hkCTuoRU2h97K69OHDsfz7OlpEtAEFZ3pzkq109FxI3k7ISd9h2oQedE46VYs68P9
j34up/A7ywodPtAUbHLnsGmrYTezOh13BliMN9QcU7W/bgUfLjZ6uXx/10vmuRSKrVKfpVN+Hol3
nwf0RbTtaUzpvUfXZJCWurF8XapYAU1Pzz8PEFXjrXytTHfXgFWVCAJn7QUrxrc0aZfv74ZTUZUp
ZYrxTNJon/ZD3Aq5h0bZlm2L2bpst3fNQ+6Wjn1YQM1JVZBUmzRFOqge4sypNsmGogvrGscK2WuV
NO25Cdp7l4s3UctPAR9usMe+Xl/zpUmyPB+HeDn1kaA+a+eR4/WxqLOYb4MtYgCW/zMhU6XgajyX
RdTsWgZOpY2UAWjc8n8MpKakrkl7JsRJ0pgqf/iqvEK9bpoZOzKEMEkP/ee6Pbep/JbK6i2E5wNR
66Y0sufZMECB0Fz3KqHnkiTVPqn8bJfUq61/GJ+jdcuW66oZ8rILvXOqq+dq4Afw2O48lh/KJrx1
eqTaPXG+PlEfPmugK8ue2TRNzjRRei4uZ74gR485u6LzfyheH2Wkn5K8/iZh39u6s8zagFypaQff
O+uhOk8ViiYAPw569dnNk92fkRF9o/LmeL27D08PjM4y89ahEWp9k+YsL1zlQCnk8mlWrCErbuTj
I4Ta6BDOUshwQo7znLjymxeC7tvV/1yG0/XIaGwZAw0tI8ejU8NrTiFqWPYmhnq22PvaWTtfF1yI
jWbsqUObkdDm3JfBLyOjXxBCquM8LDcVEWEJrN/3VedBYovA086gmrxoXvRZjbrUdm1+Fk4kG9jY
E5Y1jVu05570313i3xWzOMqcICHTqLsgjVYeFpf6sTyWE+CyObSYKQmm6v/j7Eu248ahJb+I5wAE
wWFL5iClhrQl25K94bFlGwAHECAAkuDXv9Bbdbtr6FO7WriUmSSGuHHjRjBRQG3tfmCg+sJ58f/x
MX+9ZNM/lf9CJ22RptY8DTPuIx+IaTr4VvzLYvrr153+Kf5XLciWTq8TTpZlqzfXagxbanXaKYLj
/tN6/XMGAHFALMPkgnnq+vnHor0/yGX6TwbDLP1TYgqfGbZMII6fVL7cwA3rsVrXZ5ONr4Oe/+U9
/90L+OOIaocInpFP01NS7f1F0HG+I6P6T7ZR+AF/nEjtwOHwi1jppzTwX9x51X/EDHvs/wXT/vUi
RRb9/41rWqaQMaeCfpqW6kbx9THY/pQPeE4l8qfYtv3LOvqbg+9P6WmOcKnY2d0/YXQFstNB7fRb
vwfEyyH1ovzkkMv26b8tpz9QiKNdKTM57U9LnHlNIehu5vjfLMTxOv7Y1JG3SYvoxOkpT9jaqHwn
n0k2ZvWs1PTjn3/A32y5P5Wo3Qgr+kp3+omyDgkEGwT7UEu1dTmKf+sY/M3b+FOQimD3BdrKWT9h
tvSKAuyHKvihqPgpGfLb//Yr3hfc/wGYJcYPDKDC+LQC0XaTvZCR3wckHf3Lgvq7p/QHDumKfc10
145PbB9VU+gAMfAizVFY928ZiX/3lP7Y2IhmN6tP8ZTgXPjBWydOAIf3KuvdwY3Dl39+Tn/3IX/s
bxVy4tLSIKs3RZDrVgnzCcijPaLlux7QmvpvnRyW/qnszDCnvvusV084rq6dmG8l319k+m+WXn/3
Pv7YGLnZK+fmDDScUeylHY1qqiombxUMGg///Kj+5iP+VHnKMukchmflE8d8y0oRUAlEXScl/uOf
P+D9mf8/jDpL/9R6rr1Y1mna5dNG2EVXy/cO4Zj//Kf/GqGnfwo9QWkPS7ETcgx5Vq/xo9zu5/5e
LbeoAmoo2o7/8jHZ/2ZG/dWP+GNjILw8371NMITdbyksYjTpVPocEBXXuYMel0xgVK23hI2N5uBi
0lpMq8w2yN1G+DTUIB8Ioq5gopAJWVdt6b1tRJInMh43207vec/wlGrPyZitBT1M8NsQTzkfMETV
jC7m9EeMOOx/Esa7RFy1WGEccFDInM9fc+NG+y1OMJiXdTT70L6lfeXdxSKCQawIwa5seiFsKxVE
8gs8Q2G9tc5ugwqPR3r0E6zcVptzUKa5JU59TpOg7VyzhPH3SMGAWQpSbyG2iFMpaFG1QC0lLXVX
d/AYXD54JRLNau4XXd63JdzNv7BAe9/0dO6aFbm7P7t3k5+t6YsSnSfUOCah5yn32a5v+5zt+qko
kXOzY3C208PbLiNkQ4cUze9tfgTeC0hDiatK5gGuyTlMxOoErjDmQ0zY6Od6hYnymjYU7n2ir4cq
cvlzq7YhHLueZP1+zpNdFa/rnq0L/7jIwRRDU26zjvNxnFF8zQfmvZofzTZoeJlbOGL2spHzvPiX
6BGBtKO0HDvyLBnLk69mqxzTR5jhZsXWyGGeSHZs4efvx5vgZOC/HcRaIoFF2NTxqc5MKYoz7SQO
pprMsYj5ORkcJssRf8ba8a2buIZCot9ozGEdsuo8k88wyhT0DsbE7U1VblWHYHO7tZgJUGvx5OQ+
5TdUDV33e6FlV32voA5rxxMQX45+xmzfg1SbFS4t1eMOKffyjWREYw/KaarcHZIIlPR1qRDyCZOG
AdSOvfRDt3N/ign8k2Ttxn0Agq9oocrQyLXn8bGC46PqT8keLJ1r1yYxfNmgi0Wvryp8Pn6VJkEk
ZZMQmfG3gmRqFUfBqz5/RPhaOgx3hPecf08S4Wl3Sla/8G/rNMA7oWYSeoqnbMbAA2zEVbLfGURp
qluXZ5OTp7i2zP6cTWCmb6TRw07rNRnxCtFuXJYr52s5InpkREj4WIc5F9Yfyo7q/blCi5CJOoMT
7/bDpBWy6O8Nbxf5MJq1JPEAmZpyXaNnx+JQUz23aqwFbTnbjrhI8pLeJ5b3MD7U5VTu98rMQ7rW
W4XwCHVDOm3L136AR3J54oRqg/cPUe1NKYP25LBNQYZP5cpY+TUJi4TxVZu2WV8cFq8h2K5TGFWZ
61Jmmt3qtSPuMXcmWc5OTJO/W5alb+eTLhJe3NuE5dWnQcLG44VIsldQMDosMY5w+gl+VVMP6noY
VNp3uFH3hX4ZYA20vsLbK2nXZkydbp8rHtn8Q0sfPMHIQLW2j1NbpSjf0PeBr3DGZ7pmtdPIGvuA
AWs5iGaz3ojYaA1XqVhTKsvxCDGMlT/LFLAHanRrXJrXIYxr+C461cv7dFvadj1Y5fb9YvLKiG+T
zmx8kgUd/GFWW+K6E5v3ubwWmw7+84oCtbwUsLIk4rAhS8J9RpBffk/T2WePYeiyMVzRCF9WLDjf
7ZuqhzlHq62oplY+w5eEwD4lDx2dAVHN3rF6yyJ9z7lY8XfOFMumXd+iFYaRo/JWEVJblrj1jgdb
SlGXWWv0T7wXYj+rLqXsS7n2S3nQcKdErxmTOeIQN5gMNgHJHf19F3p2CQIHVgZPi6D42EyDcuqj
hDIAw5W7psMdgzxo7msP0d/4NmU04/bQr6vU3W3BY1VdeYI7RtZaDQLFpp6UdO3Bp96sbwnJEvll
4YnVvxUJwn5EImu2izrZq3W6sJ7b9ZdWU+5ebJ6q7rcth1h+w+xG8OkR+ITQIwzOZnFaBnSBYlPZ
UZMXM0CtdBqrTOJcplO7jU+BVQlBRrHgeQtJDY9++gBplO0fQRTK/SMpHRtlk9Cot99CeWWeNMej
cweTzcw/jflUeHIsmWNlMyHCSGXwUSVw3a6H1Rqq69Cnpj9QLam5zK5qq7aWO8KYf+rSzymW57qs
7qqq3cBlA7pAXIzjwlT3OC4odJoxkiwuDTFel8/wp6vWu4G5OXldetFNr9Z2Ud5GNvQrRYpLeA8U
b4Nl24eVtsh+htFQBc4DLLMatmuKyFEEQ6p0KGHjPJZmJudyQ50z1pXSu8WD6MYu72uFgSkNozbv
q2k9t2MaWHmSluR7+SVibkKZB5eiRuruXebgBn2nZCgn38BGaadRNGtm30/EaqTddraw4UHjJwlr
iL+oE6x8tDP6FfEA95tQ3GqPcOUDRi+Qvlgj6G+yZ+RTQJPQAHTM5KeKYgAT0aXJAq3Zvu7ft3Jc
6C3UhxlO6dB1opTnXrak/WRdCsdimGD3FRuRMBL8dHajVvNhMRiTOBfYTUVjYBur+KWr9MDTRoHB
EbRGmsfAUSTlPGwvpo2I4aZFVhxFqSaTHXece1mjUrjmwcrBdLyeCbDvXqtO79t5473npz3kMn6r
4OTDGt0XyMG4mGpNsE8wDo740oMOY9S320JIeJqNYQnmKsY4UHUicPakQz2xPpvz2m1Z2GztWJLZ
6RJQyQ1wpmSb8feb3CzfayPKdWWYZ5MxfJASpMQPmVvBS1wqSFm4+KQsxaHouZvFsS26MJ55gTTh
H3hdsMCGBoPsI9QqSU/JSSiyf0V+6PI9pWRFlImMdFswI82KPE1PODLe9ZdIWZLZExsJncazTNYu
P7cKhtT3rRmEvIqF9xOB09gWYdMWAh7bfadasWElsEGYA3pouFzLGMRSkzRJOjwPMsXpNTNsk/Va
hZncEC4xX17tWVXVusTgAEBkMBqdvQUYcAQq2WAX3jYbxrkLcbt068YkbIJsoI8al0B+7rrIqwPQ
44a1jnsktB9oN2EUv6+AOPtDBfFD9lZ17aw+iqGlMtYyKxFIdrSkeFm3VOXPWJNy/8r2lK1FU5mu
2LKDF20nVVOWIe6y6X2up4ed0kx/LwprV0QiZoktEeArlogae1kN9Q+bIO6yKOTUZqeREb4ksChO
cI5AcO58sR1bwbtUIx65IOLXMlfcfholBiZg/7en1iH6o8BWOWmPi1yefFd0yQ+xVGMUJ5H1sV0R
94dRk4dkgafWLxdNalxte4VA4UPKSQRIrFQylTVSArHakHbJ6AKsgL2XgxEII3/QHpaaP4tFA9rW
xbLA7fgG+GmUv8ddaqcf9U6JQ7IRUsL27R6WL4IdTcmMyw6FwqNdzzwTHA5qCLR+d+n0eb4iImVb
VaofB7W45CnVUg0vsdtoDxu6XdE8P2zw2tRo3eJ03ew9PAhgC57YYb9DvmtpTC1nvM+nJcCN/F54
pLIuB9J2hvW3abl6Np6JFJhKukhRGfNjzlKUj4j7qugY66pEpsyM+bQw9wtiBfFmkL/ZpSzbb+Av
4WE+hPtWmvw8KI2k9CPwijML4H3gc3/mUFIMy1MZ8zmtoP8OWX8Tq4gYpsvgMIm2N1rQSoYTsjC/
Q8JNGiBQ3W0HV2m+fCy17zIPP2cYCw9NxHmehANlChUJ+AWfRdXs73BHHbq9JRCjeTheyf609+Uq
xKkPCuUOwm3XvR2Ac5Y8q2oCACN/7hyKXyxCnCPVCw4jO35JV6x7cjP2/bu9ilzUgnPUr0O2h2aW
RbvPt+UsUH/d9kDhhp4CdwwCnUkm3i4fOwKjsgxs3aDdVOP3LLjDNGZmt67mSF8o7zTm7RaJt9Jl
8UOhV8dfdmoMXicpcBHLTqTwDY2mMvwUwZvlxSHrsVXfnF8L9V3mkLqXdd6pmWEz09WUtiFTUOWb
SeeBfSzlDqB2KBeZ8C9UrN3wAToFN1yNJIK9BmP68al3oU3JCT3+EhWW2meOjMthQSMyrwcG/0Gc
y+ValRDBUHS5i4NvVT/wwwKEC/yi26VEl5Ivkx/R0E8W9zjkCHtmTRymfPwYAdwT2ZhtyZbpkG6d
FfqYWRlQG0WAoiQ9DEOPIKmWuwLmrUNLir1qoCiM+euCk2H/OgAuhpeFwFlVHBzCwMjnTsJ2bjmy
DXtd1T1ZkaP4HJcY+jtRDHv2m5GQqQmDOQWZbLON1ObyuBQEoRp14tPWZB9gH9RWa92no4x9PeVQ
3eNhblPVmyZXYtp+QnGO4uNmL7YU9yzy6QhyXPDbdYvWqex4R3FJpUG8Wd86+pH6ViB7qceZfECc
Hf6XEWKZltdIqtgsfBYDRLS6HrMscgGhCKwz3tZdrTjH8xlRpnfUcxgqv6XVLBVFlah1JI3e1OYs
vAN7lenagwSw1aNEI8xdTIaVBoeykCv6idA4OoKfWiCotsZRp8afyWhFmjftvMSBN3NPqq6sWzbN
5acOV0dnGiOxSN7phNWVZ11aLKtO4g7/SjAlmH6AiVu6XhigJALYimoZ/KOGGWP6GOa9X32txQxX
XCljJHCSy4v3SVIkGZu7aitg91gLBNWr6TQnjCF+toBLc1LnIPzjtbNhKIDikJGTfFtZNpV3RRRz
GGAWDcfjF+BkIeZ6NAAutl7XzmMKPLMmhDpbRTmDpLb5gNJqIrRLvpVjgvC2trLJlD4q6vvkMcmA
9maUpRuxWtXjxpjg9ULWz0EFWjyPhenWpTbdbvaPWJ0rzvdO8TkzddmVNOR3JtUVcJ/OxzFJavi7
57/apNcoABg4k9jMxJCFNykoHRZOvko4rjxbyURvZ4OoDRRRieiTIp5GOZT+bij8YN1RBxsSnAgz
qm/eCFNlsKgnchmn/ESoiu1bRWjfI9zP73R0t9tYbYtuYj5YVI3W9ikuZuwdJ196pBkGczCxsMm5
0olwz9AP7DytDaraUHNkZ14llt0ea8HQdsZkQdnSKtT4zmvyqd/auH5xpUjeGWxp3XxdQE7Nj3um
ivD1vVFpxlpagLuXMc28K9/NSKf8idhdE1VLJ1HQ1R2F16rAJ0w2vpQo79qH3GuC3bVhgc1PHPWo
0M1mbO7vvUiMOBfIjgKSdF1o1Q2SYqi5DrtNtniQBAzH+1wXt7CzGr0Y+0efeZu7po2sj/ea+jT9
nI7UxfOwK7EnTb6ncDfPpNzbK/M4MeVhG2CmPdUDSfF36p3m3tiXSUjgkYZGrxZ2LmfwG7hByVbs
DerjZXpaUU+088V7lGXYxG0xD3Xg2z5d9tytkaOSX4V0dU77Fhi1gAAkB/TaXYn6jEZA8jpAIQ5R
XA8Gk7xOnKFiRUmgWYuaDCVSmzVja7hgoNsB8p5dAad235AWOPYHJaay/NABOCdzvSVZmvHm/aiZ
Q92JHpsAXwpU29Rk1Uz3rBaVs+kXbMUZrEfeerAXtS2maPNmBoRF+2BTk7hOgA2KN5xupBD1e65t
RVGrjqR/izjO98ukbd9dJaBy/BqXYeE1Xhzk/ja0c4W8v5By+qGE/doaYRgetHxVeY8hpSup2vgu
q00MKvDzjEA4FS8JQdsoPfqZez6eUiVVvp0zBNhHsCkFQbxUHXBx5Pp2pOXIG/xz+RmIGndUY80k
bXlcYX7E6LlIM8q7G+yDHKKhsQxh84dtgwekbaSgxvcNoGTwnzQ2O9FfiNnKCjcWByVqbzuTblTc
JEEU2/zshcg/+E0X+TXPk0RODUsk8MQhd2SR36fZt1v+lFXTppdGgak6qlyUoUX7Qnbh1i0b4mhX
Fvuhme0k0yNUL10ea44BPDci4cgaNLKyziVfy5ylpzJ3z2tKtrbpWD+wn4nqV0yVqFkCRr47KnOm
bxc5oyrGYe+n4QPMDHL13WKs0VxyLKLWNi0RGTZa7xYLdhJ3T7f3p4nSnn5dZ0AbfHzsYGELzxJB
k+d1EXLJ0Wf2bjDg4paOnXAF6tbcBJKs8OVsOVKhP21u8P0b2nqJVeDprfe/e9+n+CLDOg7gzDhx
dwXHBVhh8gyQ3x/HqU+3xxQXMHZXVXmfhZrgahvisWVkY+I05Wzq9qaaAhXfhzXhmJjPpj1X8y2+
MA7TZuUippcumwZ75Fmn0+c1VhCRNJvj4LXglCux+Syyu37A3ofjnNI00dlnoNsVSSoT6ID5VHIQ
t2hY2X06mz6B+vrIBiiAYzOgDkIFhXxSuL6iuLBXD+KA57VBxSlOSnTocDV4OdnwyjHyVT0RcIjq
LR2XKT5BljhGXxcoDORDlkSWfzG6rcRP28OQFnKaIazLiF1pY/WxEthrL1isOoK9L1n5AAJqn+63
0G3f4XeMMxA19wKfmhgC1iLwWVeRBwGgQm4EK+Lyfeg5rqF0yGl7qLoeLqmmhWu8PcBBPptR2aYW
3iQbqJMBcjCnyu1FcBQ6rMG73cCzbREy/BxnM0H1VupBtIcw5XH+DW/cPD/bSqn8O9nBjX1OcYgE
8DUE59V6adOiw2w70qd8eQEAoM+jRlTswVHu3h06AIVriIcVHizIR1gik0CKJtGoKe/bcd7sBWs2
nNhOFR6LKHPRyCzmWy38PKs7gcrD3aKvQF1NUzrFBj94XJpOL647VlWyv7at7r/J7j1PvQ82S+56
CE9z3Pdp4kg9GFa+k++za5CUvQyYm5qL64oS8o5lqn/g3qCkyNqgL2LMClBDfPbf8nUrP7eIEH5B
iZ6/cbLHeKjIstzMg0tP4FoSXFUT1ed8MO3YwC2x9efA94LgiUoQY7hdnmGOZGPT2jn9NvO4fBwR
c3pvSFs6NHu3DHR4u7G5QSsqnCjwyEmy0TzurenZce34+gu8d1Y9D8Dc+RNrAQZvFxBW3TFdJwcH
UmHQ6AFjbL77Kp1vKwb368PQ9uCkVrFXvO6WSf+AhTz3b3II773GGUzvCbSyMYcemwVMRLXa6az3
pJrPe5R0v5Q+kewg4sSym9RTrLcqtJJcsO0wMQOZRZceWm/168AjEedpRyZDo3O4lndzVcyHFPzY
27yReIGVNOYM9mVg9qDXYK8VneYCQGbiXybl8h868Zg0I7vLME+PO6Q4hj5Tr3wg5VTHQsDOy1Nb
jo+WhCo5MCf6D310bmm2jPfsASn0/JlYEd/dzftB38Qo2ANIxfRHR0sceUBC1YU5bOBaFWWKkTye
7Ly4GdGB0DfzNgd7xEbM6aGKO38M6Frlj3zp96Lh48C3JkU75tno2KmaeXh31Qxq1kvSeVj7pQMQ
IGDHNn0O24jXuQ39WDVabR2/LRAr0zWDIYhuztNM2IaGIJJjkYrwO9unMF9BqVuDdo5LX1COxOww
l9ENh3LY4wscnfx+2EHO8QOyCLG2QzFbeZ/TamNnz4C/zxXvHdLMUeQkh0zhOstq1MUSekOYT0AT
vUTJ79RGw4jkeUKfgXJxnxk8LwBNqfb0JnsnPY4alfyj4yC3DxaaPtbsRrNQw9+x22+Qtah506Yr
3j0a8VDxCl64772PoFaEWtLhhIYhd7dLSONvtgxVd1k6Mju4O1gUVLrouu1BJO+PCuTF3B/SQmc3
2TZDMF8US3FlGe+e4CUzhlM6dli1hSAoGG2Xm+12SRaagafNlrmJOibbAYcA/k019cP0yxVRfiqz
3NkDxkNmdrL5pPqmgtsGP3Ur32Jjk0pkl9Ju832Gofz9RgLh2I8um/njUMoSVu17UX1EDLlEFyQf
gfIrFZD7uHrdcLuqO1hcSxCNK27+y76F/P0S584cPW7sqslIGnTT7gQNigGG8vSx1HFfmtSjSMAN
Tdvly1pNkqCImFYO6g2psKAw0AT4mI09lv88demj5Iu4jdt7Noateri5V1lCvzHdz/Imz0tHj1lv
N4WHh1sOHZ6MfaJLyz4J+JMu96v02XZborFpz3R22ycopPW1zCXPPwi2YmsbCBy6o0cxiA+3Wdmf
zQA3Uy32fL+2w4DfDczkPqUrbEvq2QDZv4Sxor9kYfIfiLOWLW67INPu6hEt0x5BfCjSKOB8REnY
EbFe2qbzekd77dUFhObafg0zGg/1blqksDvwvb8H2JKbgy52Hi6MzEjvAg/FTQfi0EkokmCAhy2/
7iT7xDOZD81EF+K/IK9ixaVpIEXrL50pIrQAmTS0gRDOy4P3Qr4n1PX9cMCvJPGXQadgvwMUSe0H
h2ZcxNHkEt6srEPQPNIcxu/oLHA8LGAmekvwb7La9HOM9/nGClD6uLPRB8NXI00lbNs+R6C9eFMx
kGf1zKTDZQWrx8eR4TxHHf5+8ON25OMNMm63cCtIj1B4RAGiH+Vc2X0ze9l/VUB588/eUOpu0LEk
132z+FrptL1nCtiSXfepbecHkovCwh2Q5C/bJMN1yrbllfpSo4CukgmAfNlYds5LIn+Nri/AsKMn
DGfIgaGVKqBobtB+Wi6oAJOqdg41RVMS5i4Z35Q+eTnZnx6e30aib5vv+mxnyjfAv3ahF49Yu58D
dEIfKbBQVhOkSFLEGmgb7lKIfW4FSnH9Nlk24yEYnt65bnVP0YHDPOUTDPVv+hHpNj/gd5XOr5lQ
dDhB21YCmtiBPfSb9/Kkce2gp9x7OxyzieLyI77HfQ2oBiFMavPtDXnNKFImHPSojvycjD97jWbq
z3FUzB37UceGthX/2LtxZHWixkk/rXD+zs9oYuXdAzLZw3JOBFy8brYwt/mNRZoea+AsHYtm8MRf
Cfpf9iaVUA2cYLEmyofYpcV0M7KwZ7dz6/An5wImJwcPbQW5Z8nSFVgjIumPLhTDeAgi7ff7tgdY
UTVKetUdew6m/wwUkqtGpBwWg4jCcB/Kfu3fKKo22NhvrWNIGoPMBVg/yu1h3EowqJAq5DggUVVX
VwfwPXxaxlJhDKGoZAePIhX3UM1NlvJiPweI0+yPlBaVOYNEpvu3aetQljiY5MfazKW7V7h9xAFZ
Fe03lVXmSkAzzHegE3BJLNNM7ZEylFeoIpErhINBJfR/o6Ul+lLAaFb3OI3LVk+/vUonD4/NdQjz
a1nK3pnXGLK0G65w0mbpeu8HQkwXTpPbQQz/3HatJc4X+FPxy5AQh1nMtZjGAg6FKrMsoKEdE7Vd
0WbX9FFxWtImWOiKfg4Bzf0HlNc9YHxZgtWGdTRSnsoepYupORkTeYUIJIFHOgd11nS9RnleAksX
B+CYIT1gHAjaeNS64otBLMd2WIcK5F1etRkuckElWGA0UfVdzuSCgWCExmeH1JZuvqn2ufqg0nQv
zi2CIx5TrHl55JuJoC0FSbImoDECdjF0yMjeEQgRj1OL4rRxS+7CDR2KHoYMEMZDx8Cq6QuK/O1a
7NT+xA2QvZLKD/vH0eSoygfvDUSwGkYK16UY0CnrYW/ta+uRMF+7ftroM+i/LtyQCiTmbYSUJWm4
Z0OG/SxScRBr0V2md/B8J3fPBIaCuXkGuGrb45jOxfgafOlxa5Zt/szLJf3gpmRgx2EqinSBy4uq
rDxRhmy6BV1vfd/ZhW44uKQj16DTfnx2u5puYzkN43V0BUKuK9uC5Fj52K43kEhSDfO3MCysgQYB
6ci0nFNXpwnFTwCMSfeD6d63woic+eEANDoARRU5645dnovhwasSsTfLQnDrGaEmePoJlk5w/UmH
/taINEW4Nt5Td8w8q+A1nQ20PwoNDcVNzhZgnL3r5mcwluXv2A3Vfb+QYa+nDU30D11f5C+57U3/
pURL6leXme5hMRJdX4utSx4SWmCet0YzEffe0Kbu047+QglJUmT7vR5nnKVFuxl3HiWOYpAJai1f
BzNn+zddtFzIBmtb6KJZUyf2IxQB4jrqFZTxEdKgUV/R5eww2l+YpEB6rg/DLxSNS3WNhHngh9Xj
YKMqycLzBCpg+OKLokpOGhMXxclHBQJuE6r6oslYmQdRVds3OSfLfnJJLrbPJtK1/9EjFoyAjrZF
AkVXvyKe1DVkTMsvs0m6GbKilNLv+drpK4De6s8gp2T5Ic23IikO497axTSiytR+3Zac5Pd9FgLa
mdsqV3azbt0w3aJ68fq4Z4VUJ9ic2PS2JWxl521xeNwJ+i/ybIcSOC9dXc7g/leqDlyCpuSYrWRG
KCfI689BUPE/HJ3JcqTIEkW/CDPmgG2Ss1KpWSppg5WqJQimAAII4Ovfybdqa+vqKlUmRLjfe667
OMna97JtGLvTn7CbxD+OIZdato/I8+meHy6xrXY4gRLU19wEUE20psyAsdE4T9bcpM4hb42nVTKN
UQG+lqNSdFfdsoV1W7miHy9RlyIZb3oKLnlpIBQKhg8xmHIXGDsbHg1Cdfa3pke0HqyUTbrORqE4
vXRzN99ZrmmvMm7mv0TBbLABY2CZJxigASF6nbzz4qXrcKqqcRX3XFH8V3xyHqSV4u/en5f6oWzF
mu7GOu2foL3is4slHm29wnY8thClxfLos4n4beVTuU1OzPJt62kUY4uS7tujPj46rPjo/0qeSnWc
aZ6rXStE/7dmqcCrSe3+ArIa/8ZONrwOkEVPbRzFL3VVN9Zm9Xv7T1hQ5iJ4l+t/NHL4CTRw+aNh
EfijT9f9m1ZFk6F6s89nkTKOfgoabO/QNQH7wTAS6bkRmLP/TLOgOI7tKi9t0wtzk82b64rj/B8E
K/VZCvmyVaVNMzHl3XKKqCP2GcMD1bGd+xWLgiHHyvb2xp1V9yAYKjexFVnHQhyj2+QzB1t2TrBy
OsXBsv5/xZ2X01wtVblPG0e/D5G/fGQx79uNlc22QzVhCrTFoA/5wmqeA/FhY7axP5dP0dKlT5yj
1t0UpsW/igDTyR9mBNWBaYYp7C0+3uLN06m1KcC2la0L7zwo3U/nbBRjcZzXcvgbymU6ja0yb2jT
/m5wPOUjKY+j/TFKDsy8mMW/YfJ7Z5+SyOiTcvWoo6kIg/Vo+15jJw56Ybz17TYrLhmoOs7HlHH1
46z473RWN93X10O/S2MvCxOeuAi4JZ/bnacoZCAdLOcaSNlPu4yKTycggirY914zFud6GuQl101l
9oju9hatb/Jxk/p12a6kzpddCYOUYdeHa3BEnlLvLVUJQrYZa6LWACnrgSHF/aU1t8IPeRHMrGLk
ydWxXJKuURXaJTV4Hwa7IRX5o46nbEr4wXJ7Y9sEm/zWZP+V1FDWgSK66i6KSeJmu/hz5W2tcJUv
uNfFg9tGTX7FNu70oZedl+7hnor6fhbtqI5jSfWXrU6Kht9RwDCRKX/tBQ+em8bLtWYDck78eRZH
t7VBshm86z1VsIPnVBXOK5ALowFybWEb2C1MaFHrvk486Lpy47EC8BLXK6QMM9my4ojQmdkntlGY
Oql0F71xMgqc97Wg+ER/atCJ5+IvXzPCtbBN+GXPI9VFqwQPXWM1/Wa5SZXk65kpnOAIxE5SS5bR
DrYrNqKc5yNfKUKXoXAvDGrBZGWCpoGe32erpOytmzUqDP0s3aIPNk2xjl19YHII0IjqrMbZZqtn
yld3rqr/GtHnTyUg185t0LiTbo75+6qyKLBzrH479IV5o0NoGJInV0xQqyzKX0piHZ0GmMJ+2/Zu
wYajWvxIRlZXR71Emjm0bKXfuLml9TatUz/YxZWj243LjUnR76bFvVPjtW3tqs5OOvU5WO2IU+hc
psaLzuiCAYRRXf6zwrjTeFA2JwzCJoOp0lKu93UuJr1ZdJhPWxRDvh2QuvgSMW3vgA217IK8oDbO
TQZi5jOf7FpmAkdNyPFj9Hq6BTCu5zkV9uvCwNyzzJv43XeQlKiq/YWBPGlvErP03rMsS+rDtnGw
LNQSRteREVXfspqc8p/bWj5j2/S0tFGC3xJxS8yOts5p2innq+GDW46scRRZEmgD3hjWkkVECzfv
dEBtodvSXttKzncOw9u0dme8ZFYNRhPIqP/r6BIZkDbWSzrV4eHJMQqru6mJBc5sI9QXhKh3CrAF
c27JmofAVbwHGpjE2xr4iru6CFpImjqQF9T29t8YKOeQWo34hDuWFlJrm9f7xQnwrcKoSiO2kKAM
HeCMyz99BlCUlHZbvvWICDmoIAb0Rrd147+gPAd3bSCkSHyLt2WDF89fogGGXPcybZ3hZGf0izR9
wlt/OeLa4nkJGjvc+mlUmAuOUt0fJufG7obNyOjLyhvlKV16zRoXK8+8Y6wdkpnQg+bHo94/L908
fEWlXj7ybibXwhPvpns/nsrfRo4m3Fi9HF/04iqxzyemNfGMWNlTVbJI5Eg/p5kFg/7kwSxXRiPN
VqPatqhfI7i4qR7jIJzjfYQMuasHRzsbMXJepKjD3zGfUbmtltUwkqyGkXKqor5Gk65fRqDoPyyx
G+Umkyx/SFJ0rX4/MvGm3ut5jZsEZcn7jSbEb4SFcPkHPjx+SOYk/HNBFDtwqYZ+oM3S6VynxdTs
20E78xn54sYKMa12vQJWeIkjgk4cMyLYT76xQjDD0EVNbkfb8Ek6490Uxc1H72no0I232MP0L+f1
WPZCWaE43pCIu9sE/0Sl/OCW4A/BgsxqvRVz2CamMOV59NL4hfvTfUqVcO9a5Vifnrasne/jvptG
4of7tx8ak9keEn+i25CS7XaWXVFDgyPlhywuuDwtmR+wNwQF+pwX/q4pIBPCjs1ij2m8Nt/DUKLX
WfHoT/gs/vDFyHO0h3aeB1qhqg53k3WbQ7Suv2vAIsRN1vixON2krGpLvto60RnD4Y+94YrEr3Ov
YPfhV+xYrdj3OAAvkzW7XzwD/kNgd/m7Zu3LBE6gESGpayGFOIuHD/Z09H/cwV6abYXJvx1EhfTi
aUalLliouyl2oG56mzBsEuq8slAAS+dL5UU/XtuUhhGdRqykVW7zYQErMf49J/S+y7VdXlbBAcuh
yje5BM70x1p85lYThcSqdJdLsGbtXREEtyah9tVfNQ/5D5sn1Vc/IDBunDDHm2UzUz8mVWex2yHH
ct3ngDdv89SO/d613XY5DtryP30Rl5sQ1CsZKBS3VHLrskfbls227gpH0vmNgcPnRmIgGets+HZn
fyq5eJaUQSBuvT7RJvV3GuX3LlhuBz8JVLBtYnB1GqltVg2I31PX6edyceQdBE8fJZZmI+CORDdF
YQgp8Di5GJtN0A4bCS6WJ8Cf1qZrdbbjU2a0V9MPzHf2lPJ/ba8Nwi0dTowc7QTt0Wlcr9+5gAns
l/bn4E8w5+GPqer5Vbvz+Nn3q7ze0A2zqb2m2xs0shnv0XX+Vs6w0lMt8aOqBAPEnJWjqyuDI9h7
kMxVn1JdjBR+VbF456CI9TsH8+ptOiXSQ4YeccKxNxi7UFILpLV03o0HoLJNLUjTrS0WBk5EnLU/
GlSMs3/oYLQYt4Zo3vg3XwBaCxjBzxv17U92ON4LuOArUZSUc94K+59F9bL5Bj9hcv0apnORpPxp
90uq051VFdZ+LCNn20VhfT/mtYoPrG9GYJBK+6+xrFExU9IBZBGAYXa9UyvMGIqHNElLfvcZQH3Y
tEtJ7dB67XiBge7Y6LLm/ZQ4dSaXpOTOw1cXcnhF0S3+hg4QPD4WYvwQ2815bDtUBM6/axkV+ZvV
rBz9Q7agBRaYRLu2qoY3eHt1l8smfYxhIF4tYDcePLut9yPM4oPVVHgy1lAcTetqAOQw/GYLNvo0
252gj5ppvkiP3X/1kpfDMYrKMWbu8Yw2aco6OPLKGlanjr3zYzd0HJuec6dhipKLFjkEUFXQGAij
Tlgup24x0YkSVte7kNdO31YWTf/51gr0EHbC3kRWP36aLnPcZBm5QR2abO6fqdrZKvL3iOvzkUnG
1OsqYLpdwsgGd8dGjfZfIAbrJ+bC8pIxK8ooaVD4TELmCGvO7kpqtqnsYFiEM+q3ovJlsLOMW8nN
GFrZD95J9uvLyn7OidPUV3oTXqmomzgV8pC2tK4c88196hwmr/P/cL/7xanjb/YGAlj86dKlfFLV
0FoHXc3hdxXRzTImHYY/juvo31z3a7ufg7H4HsxS7UacrXtH2TLfS2tG2J5XN/S3WTB7J2k4dzYx
x1KyLkYd+9G1HzrljX0i6rk7apA0FoUCYtisBKeSPukmm85qrqI7G2jlLQ+IzY1dLXsyjHOeY25X
9p9Jw3S0nnF3twGYdx6DB98AZarPvAymx0q3KI0EpY4AGsErKY7i2QXMVqSsSsbQ9OPASjXHi9KD
wqruNv5c2+BSkc1nmgOF1jQ9Zdok4MHa5X0f8Gn8hqZ5a6TvbPMyj7fzaFAP0knx7BmO0SEai3u8
POtb9ka7SZQP7j0He7TtAq876dpancTMQ/mr3Dz7b6ijaueGFOV0ZYjFhpsCoUHoYwy1uEejtc6I
U8AtGOKWy5yCpvvs1wxJkN1ZPpts41gDIS8porciPh6dXBdkdGMQOV8ptgcNBRJDU6xpEUXnrKRa
wi8bx20WDut/cwbRgZEOYN5WQ/gxOSE9MR+cua/sXDzYaQP8hvuB2OJRPZQMkxeqOLCat4zvBoEn
ChyPPeiy843DIBgGZh54QfjU1eyi3VZ5m97bg2f8Y+V3uqZqkD3DsAYSC+UOlt0E525S69Pqee6T
hxqy17j++W5pOsjThTJtTtCrC4RTZi1caDOynuzB4IWv69RJ50NTUKb8hAK7xUqLtNjHsTu8UrPO
l2ihLyd/h3bl0WRVeyk8C72k4fP1mTf7FiBGQ9p4Sg9JlVrOt08+BHSV2FmnpsHjU5c8mKNN74HZ
4lTZG/dU/C7lkmcZbpiyRJ4EZXEjjTh3veEegAoFEnZ9lLup1YyhEjqT0Su4cq4fV4NPPjNsaQZ9
kZ1pqf5EScIp6eqOr01MZnp087R+yREfnxjJpVhGFKtnyDY36a01U0e6/+meRW3Bt122k3MXCH/I
32Y/tN9QxkXIqNOOznq04sA9zXPszKglIlIzNUCW5s7Zl8MQnjiWJ2KJpmUniE2axmHL+aZclHgm
mlB5D8HK5VPvelPOWweUqtp0eTc+hRmQLeNfioe5n9t7Byv/UaXA0FxueaR2CGFe/wSwIEqPZEOZ
xhcHkC7dzbVWTvFAmUsFVayGdjlOkTeTBtEt3ig+f/ZtAGM523Ss3PFQl/4qt7IdTXmAuCvMccSU
cDFSC3AKuhydJRYVXZGs2VoPe6gytbVJ7sS70C06mzfesU+Sxc9P/PjozMMKtr3JG5sfIHWLlG/G
j/4EKxkyIqEVfv/UizziTLbTr1hZNJr1vF51Y+mzNcTmu+glSE8fpAujh4AvJJMq+CUAxq6QT1Hr
cZszQ2188DqxjMgh5YxHGVe8E47wyEPDE4Q/WW5jTgQq7+9CluDc4JFhipOgGfnNgSKmeNt7pPQ3
PRuwBjbVLlYHA1KmEV6c25DHo+VuN161SKA8WIq3pcwr9GjqS4Xby6d3FzqN+Md0k+pIkdo9ONZk
YRzd3uKGYtc++pY9c1uE3rjTLdmMfZl5JFYFV2F6znPb7CEUMNasyH3SxvUeJC7iXi4lj4rjtOsV
fqy/44TNTk2JYbKtlD2g/PdAsUSGrGo/zeN6QDhy9wui+TWM0Jq9kSOHpjTsHrrcMxaO2ITP/FKN
/MZnPUfVK5NemMSyrkWQH3O+ntdAieiquwBDrYbducxBrF6FKfR1bMcCWi71+Ta8ho+BgaK4Knic
wzaF26L+417DcCBoegxZ/jQlHtX1RWIKfihEoccIFhYok4LwpK0Zty1zUHWV6fIPwTLceycL3E+v
cLL3eACvof7ly86rIP+ceeIvCAvz18QT4GzdaRpm7vqb3OLypGeIFtL9juBdz24fo/zB00HrdqPC
IUC0c951GhGQL331yEMV3ZkqlS+SIYGHeO2wc0aX7Cd7qSac2XbUS55g2Ae/uVY1yZ+piC9tllkH
JlCQGbIbSrPJjT4Xm46L1e2oA2SNUufb0gMWaOpNw5ceWjYl5F74IEZZH1U2pw+IzfEFKCx4rEem
t29C32D1LXZv7dvaly9DH9UPvdWmh1L25e9Q3xiSBuVuJwqk95okZAMgQLjNJaSLEBQE87/I7XmW
yiaHfDGDiuklsXBqvJp9hvJZfvo+q7uftT0gIJESqo5OOKawhIal7DqPvHHrDzWDAekZs4gh7JTg
AeY6/KbqCaSQNuA9L9fHGt72WtENJ7SsvNrKcwOGWsRB9ZNL7NGw76uTiOzmEIUSWEjX2Vdnw8Ed
W8vNPt2huhk43q34Mhj3NAW5Vx0BIrM7O9P6ryUjRZYLqv2BzWPjwSoJNWydaSmLvyzUGU5llqKP
GM78DZcR9F8SeMQD9hVi1/tUz2S9ozJ0N5508mnfk8yNz6gFq/PssO/E46RpqS+RlOgZXbV63aH2
q2JiZ2/N3F1tj06MAdZ51WdRsKjsTLxFwJeES6z23Y2Vv0CPjP2uaGuhyZp4/bINCcJ+tFZjW1fy
05QFdtxFYksjP3g7MUxz9Eq3uvw606zx+LgA49/OWP18DPMQHT0kXbYpLOZj7tZSSnGMrVySFoyj
vLrqOqDm9wkBs2Guv+GemRij6eT4qrCPA570uSRBQWqyCya8737lXHai6L8ipCvbSEyBYFN2RZYe
R7pixPE0tAF8ChtEiBWC7T3Euv+fVWaxvK6iTuOdMwYe91MMW7uxBZjPNuo03rIM7KAm6BKab2Fw
LLa1rtioEUJA9PvpVg/AWRo+XuY5oF9NVHfehqCCsxVrHRGHnibzw6U4TRcsAOddLAHNUwH1YdE9
psUWOS1+naPGphmlNyFZsPjvYcNyewyksmwPDdsfXjrtG3L3S0lT4U9tyujiYsZBLWe/Rt+IbcBT
L7LSlzpnsI5ZOxJokq4zkUXhTskicv1KZZjPBwhX75AtLeG0BXXigYNHVgQIRFrupSJwDv42o6hl
cPE57kxRVFsk/r6/KwqV14nIRnJKUVwVd9jFWDoNtLPY2CYKj9Pa3dRO59axdHAMibKN1yXe2oU/
VtSX0UO+xGu17WYxPCyAxtew7dzl0GkUzakDzudYnNN657YE50jj9nDoWeukEE381veogrSFq5vT
7jIEkDC+L10q2akPedQ7gplRj1G6q/KxkvQ4LPSi8kB7bqnhvybwz6OJ/eGXNcotRwuk7t+OGFT4
5Kq2/qnTcflM4dzbg794atk2XdWO1z5rSCzlldjGrtD3ZjAEIfOUvttaCh/lMysqm8PF6/EcOeRm
VCYEzRPlqfK/iVDH/5E0weXjgo75pMu+vY5RXSRT5Ci5mblqOGqRJPxE27oM/oDkBF64VaHsVIXU
MeQsptJLxwDKxqvm7nNQucbn7jzHP2REj+R7yjgz25JnxXnSOPcQZFWfXYAskAH5EsY5uEsRtesk
ald4BJCT9KiYyvks4i5k72Gw9DU6b6OIeh9EOnq/kzuVb13notSR9FZ36drZVEVpNgnuvXywTk7u
ioiY3FB+MUMP32qMy2K/Rk4wNpTUJYY8S8LTj7mpdRRs3Spy93HtL/dhP1X2O3Rv6P9XamSSBy8d
+gvWel1v4eayr6wjjryxGHfEdQdJauZXqyhN8MM8uImLiU5xGjnRhOUJSlJJc0+OGI0q9suw24+0
CvYZoFDKPVrjbbfabN+wnrVVv3S6wjw0Q+x0W5Wn+mwHbEpngprrPVcLww02U2Qz/tdhlOKhqFBb
I4L3f3g10Mdd4y6fRGBv77sTcX9qWXX/3dDoZ2ZyI8VLbGzg4tqHGHdmzEon62MWyMXNyBLhSBvl
HHt/mcXWscByUc0j4DOSsxmw0EAcb8flNzVu0tl+Eewc7Mnqqblh3WViFeC/d4tpw78A4ZXalkDT
0ZVkZlRtFXnInHRNOebPMYQzSRYmGcSbPPJB7JoKmm1H7qbxieCTiN7E4CwXrpL2Pp4Wt94rSVpx
w3QMvrxYl9m7YcIL6STJU9CioV+MoUTCoSVOdKwLy5HPcoqj4pXIvtNdS/RgqBf+5Sq8fr74oYXY
4mV5qZBUKKITqJfpmkajDv+ZsaJEmBqgkE5GdYzzXYRIDqACZ/78lQYljoBYmZ2hzoKc5rIVdal/
gllF0b4Net0dcu5frEbQE32nCl5E7Cr6baYmGIeGsiuGkvGOpD9fB6t1o6M3BCBRm7VmDsftcjXO
nO0sb9DtN3UoIuumhmOjLQ6VhwypHJL+LwUBI31BR0ILXkQUFpcO1GYibuLp6QWMdg23k6Dn21YA
HX3C5TVPj9naxvQP+ITt+wiU8ew4qgp3oy7kfBiDlrkWvpsqbF2i/4+FNoGL2ITkdRdFrJHY4c5J
hAAHanTXkQDFF26199gNYjnBb7ewrp2UZ1dVoBZMROgOdrQ6bxzVff1pdxYAZRWig52ED/90YghE
XVASiUXcLTTyLS94mfVfMYDOceAKTo/NKHISvcNgqStHB6sPNtp2u+Jpsfz+KUNy/C9b5x6dsgv9
/gIalKP/hAS25FYNlfpusNzD7ar1WDw1pDYxglS4ZocqULa65rU9IQUyoS2cP3nvR+EnTAkmuTFE
TMP4yZn3aL4rOfDyb9ymk82fnJHl3SMK52Lvc9dbAtDloLWo4/w+OuB3iduAd2G0FxxsZ4qqZ4d4
++psg5Cg9KmOsTmeilKyqHw2Pn6Iz43fnF3ms4i/9EozG1ibXkExcb+UYxYccgJl/gImfetLEsPG
2X5JJOWPe2WwfOsfa2W87IuBCU7/6yMEBSk+FwfvrbcphHe0iau03xHvir4rVF37uEZYNp9MsnTR
7t1IM6WnKUtRs4zLN4ZxLFkzVo9tSAb3hO4Y1NdhmYPI2RUWaK4EqvlUOUR0smTBWp6YdICdjocW
/1YE9MKLAbkSwHvdYLyvFv/u1mFOq++nO9V18X7OujA9T74zLHcWNkp+sYZB5z8rDIG78HVT4H9m
RKprAAWouvptYF5Y8S56z40+Cq21l25kyiH57mZNyKjxsnTXATtUh60wJ7Zxuos+Fp4c+wLlr4wC
a9eZsHLSZ5kXxjFJ7FRNez8YQ+wjb1ZicIeM6b25YClUaJt8F8VxkR2Xjqlb0XZuSTFvInovIO5e
df6+dOp1Tdo+91tuxDqImA2FsrPE7/3k5p8L67eLu3igyN9MARV1e6imjkd8QhLSp6Jh5RdTfJs5
fbvxW0zNkE2ePfuFg/uwTXu/QZuwbX8QZ1eMhLw3PajA8NaDMQ1HXHs09dQoy/+wzQimkS0OuHw/
uHG9mzEwhxcAbNE8tV0/eHdQZayCxYpfyn1uuZF84jNZH0m0+XLH8Bi6igKn7zlYRCATWZcEL7sw
8p5Lq9dUzU6FiQcfEGfHFsHX7NNAlBwNwRwf69kaAFd6A/Rceu1QfwjDD0692NhOfMLzyPKDjpj7
AhqPbHYNKzSra+8x2+ne1eVSHW0YpfXBSKYF9VsnECrbyYo13UcZypS/+jTHU/sIGVe0PObOzeGe
lnVNNz56K/8CtKx9jmyrD5by0AifVD1DDWrsI5QXzEpO7cCRh3AItI64CkPa5Z1uwJf4x6BCxgsB
TLjtcDRjG5f3QdyaEBCq7nuRTDqU62Vq0nm1UJxtnNY0vClX2NdQqWLxUOGafl4PWRllP+1KmpRc
8ZSK+76tcZEaFquAGYUdVNQSO1TWxPpfCJD0YuNaCm4fz25+NI0P+6K0td6LDjx9o4UwiqEis/1g
Y4auu5j8CRVV7z00fektJ7sWJM3n0ZU4X96E7+hYsf3XZQALxIH0mmizoMQVO1l38icNQ0RoFQzZ
W8FLx4TIsH+2GJn216Ea49QpbOhaMZbdruknLsml4rpNer1gwBXdkB885frOjgkDaHuMQJDlNR2Z
QL53lE+T5wx5tvdFVbxgAIFJB7FnQpJtU/VRLM0IHmMQVTb52NM86e42s4sb0f1Hzz5edCoYjrDM
DlKvqNr4PWvASJM4n0FK13Vm49XI/qXnLoghE+P5pseFtUEy68K+drhi03zHIBv3g2GhUFnk60kD
FhPuvOcswZpUZW/97Swm8uyMr6y/0byO8uzgt6xMUJckOUihMRB+smy2qbG4jTeKltqwrpB8/IJF
4sfyBiLgp6SbgrmebwyVIvXLqBRnOmZWax8rlKmX27l4t+iWKzCzQTqZntWrU1hlNJHUDSTW4iDw
nU2K7/+GU15f1UIImK3Kpu3R19vqtIre5f9mTuUWfiu4CmkjX+Vjy9HX5MGmmsbsJAe1XucS6nFj
gH5isM86zQhazrZWf0Pmg9ktb4Y9zPc6GMSIq8f0pR0WXK4PpuAWrA6GOH7ckml30LVKhpz08SkI
1ki2VJmNTJ/sxe3kkIwLhPt+pVmpZlzYYRkOiB6lvY/6QJtP1q1m3lljz077PJ5NTPkzTvI8xDVx
uBK1GsOybn6CfPCADMiYXVK2bH/Gq7K+Kc34TCbukGq7dCQkcdpvdbM0LqVTms60JsvKxDkeMG31
Bz+EET9XnhXJt3buYly2iFwzb/+YmxPZYJ6JXC3RKTeUtmBv0BIb3y70H9RGSmt/pdY9SuEwUq7l
jnG2dCvcKoYZFuq6KpW59TPgCjG1ye7srErq1Xai+ljmzeyeA6hAYtslpFH+p1vYh3KfhjePdldq
FWNBRQ4iNNkR8OmcXUquT/iJ3lktwhw9j2Cv94TGNK7vqxhDBWETpE24JQtTA6yYsS/3gegiBy16
VERqhZFO/zyVRDSqxaVOM5gc1xacqNxOKhNyz/kPe9YtNtAEtCz9XGAy3D7wPsolggRm/gCECggy
+wBmG9EyEW9DKjoc7yRk5zs0ea6vapwN2+WrqDYvhu740hTZqhPBnCPu2lBjR5Tu1DHNbXbJ1tWp
HQ0HEQ6W/sh89u0SlEl9DwjZ8wJ9zr2RvMQ01CtFNG8xmFBptfOXmUFI7tKOcT67nOexeY0qarSd
lCnu4upb/h9CHXxwYm1YeSJCB8qvjgdbfQ5zEV40U6emQ2MZLQ/DiFr/wNGj7TlZmZxHjha4oYY6
ZqfX3qF0BZOnlP1vGVJmu/Grjb+1RiZ0XHhwVIspmyv34DOGb/jUgBu/VoRuCwuwFEOSUoR/rv3E
6IzIF6yWkt1Srm92oZY1mQYrDEjH5FYacz/56ms2WTudSeUs9nmFxnz3h17miY7RKY4V2eHoEK1W
/+ll4/gHLZTOo6+toCGtWrTVfnXVNB+YjdcS3Jnil75xMPtGFLZi3zn4t1tCMd0H9qv/u0aApokO
p5VcIjtKCHW6GCNLGi6ftTHMgUEHhIHLb8KcKP0m2rpr5jdEU2Uk/6LyuU/hnIvhcpOpmBI4qx7e
nBG/64mspncg4mv9kLpzTh1Dzs09IyXIfmsFQKrdFSESigi1syjBrgtvrNXex7M/6yKDwA6qzDRX
YoiqoW6qCHrFohFcqiPLVRJIaurTsdeIKSi8IROw6Ldvw3s4BO9RYYlRokvy5cTEy82Jd9sNPlMF
TbERqQfEhgDFlcbUvPiPpi8isoH2mG3WoaGy7eaa/8h9W0wMTlDtlWCyenesYHlprND5KqzA/ScC
5LgfK5TxdCro4okBkh4vzXdqKsoRNZTFeriNY5Fb4oUx3G3l0MAtPQzPsWRkGUYkuO5hZkvjCRmO
eW6rVT9IBjks29mOSu/gMncM2mVFKD+1ge2n6MkD957P7KXTWPuZzbhIN/wgjC3YFo9H/+UwBzDe
5xgJ7m3cHAdhQc3/inw5HYNilT8L87CeBMOI7hl0uvxaBXXRhnmITE+Zbnm4TZ75DCVwhzJlghiD
YO6jNVifna6zfrzcmtdkVkH8lEE+voUjI9k2uOfZrs9C91+O97xu+Klv3mlQe5cVU5sOhFuQslcW
x9bNNZMQumxns9f4FtvK9FPspt5DT0iFMWSMtiEZXeEBy3b4H0dnshy3jkTRL2IECJIguK15UKk0
WZK1YVi2HueZ4PT1fdirjnjtQa4igcyb956UxU4ZFTytCi62FukKwSvDFD2Y8E86EQKPVeIqBBYV
5e+K97s/JyAnz10PEQjXRaofK6XocbPO0+cMjORDlpbixZCymvdNtKylDCHeZFsWIUgHe7FuYFHG
z7FjVQOekrkVWDFjNfE05fEvNlKkE4mYBJkujwX59jLyfrk18AeImZH4dJrKSLiH1WzWda04fvEQ
erumMU2y6W2Gi3Vbh/eE37EPpxKHNX+u5OHzggBhmmv2y2277D3GWMoof/EmipJWC6A3Uwsl8lQl
qe/uqAqr9hqaiB9PwfrRB1WY0VpLBbTEEu/2axUwskeszV74NEm91IHl/AItNOwit8Ck0cUqk/+q
ah3ZL3lhHwAnpth8/DXm6MAgeAHfQA+yYcbjWNfRzoODQLOHObPw6bxLksrsfIjqQuOv9fJHTEHk
+qFqyf5OY5Vkx37OshT9nS7kkeDI5HEcV/WL6AFFbTtIrw8jegDAP5+1KpANHSE4k3EJoOKv534u
26I+uGPTlk9pDw/1UqZ9ZNBGuFLOdKNUYT3TYnh3XsBR5qGEONu4HJAgN32gFOwsr7NCeziOg8uY
exOpov6/yY+Rmt64zGbtPxbLWMu9l/ljf5qZ6RJVGWShDniRvVds2V58GJNQdQe0mKihAeywUr63
5IGm4VjopqXDUtL5z7AB4dlTKqx2uNV0fBlGHfUvVhqlZzV6zM2YPo/fkjct2DSYd58XLdNbCx/5
H/93Oe9aezWpNbgJ+A4H0BIb4r9Z/oRFMAnfGHoR1uWPtPLnEZaHf8R0Ovp7WpMUu2HqqJJcS44t
IMy77hj24Id2oGys79GnoN/apR6/vJD2f2FANZfRXcQF2eqB9AJOV3oEPueE6PfYTz6ZfY1RgkMB
Txz2e0pWlWH8RjzscVxC9Kii3aAdL8NnWWI5crvYK8/I0i5uNowQ3s70oe3/0qXHxAe7yi8F7/cQ
EdeM9kSuCWhXIWmEI1BGTP95yFVJuRQ8+UQjQtrUguFsaY/ylA9daY5BBolpLSb4ljJk20eZNRge
gNVYL5SHoX8p8Do6Z6Uj2uCy6pLqUhifhGUUhtwEmyyRCqiPyeG0bvnS5t8w8oITNJYZ8htvGtnz
XkChqogMEOSo8vjWIqqgonZa2Q8J88R2I3osIQycCK3hyPQYDDR+jTRkkeufN/5coJeH+MPeJlSC
o+6jUuDNJcu3D1XUv/kQgrZdGzb1O4Z8vsKgCLz3WHbpd7EwhRsrnetjlhKV2XjKLV4bk+RvlduN
5m9UzE7zB+sWzVNLmK7bcKusMZywm/rjQkS7umt0y+qhSHPz0DKE2xOMKvzj2PirKaGXtXyBp6Oe
Ua9zhkFFSqAd+8Hg7Q2/pNpmgwk/Rr3oc4McxhwD/tCBaZSjT1k0eowvJeDT19oJI30gh92kR7cq
8EP1Ub8kG9fM3VOHAY7Dmw+H+54n7OhNIzH3smbOziRbMowxsWj/NMtIvgNLFBN+SDvOFislMoVp
0/nvtBBPPzd4nhlzLYM6ItbWT7pLxvJhFcinrU7IWW8JCXv6nmrDeiQf6aI/hENtvyt7To+pdCr7
AROQRs8vCqpaFnB22QFHCos+bA/59y9+BipZQinqiTY2X4MVgHEvutYjWnNpETB+isVsjsoRaAGV
U2TJHmWqtK4TPvCrjVj8NHelV/7rxnIMdkp4UfnbikciJtpk3jkDyFkey6Evy6NHxDF5AMLG6AU6
UPXVgLw8Yz/Ck1LBcXS2tVXZzWHubDw/GhNiBlWTRNl+kaa+Rd1qaIyTrmmf3DFj5E54LyDaV+n4
LfLQ34kkYAnbz5j+3DMHs/ufbqTC2ErSY8NobRIHlG2dYM/PWryFy5QdkXoBT2wiYMPvuD3T4RiQ
1FlzoX7ZnQovqhtAfo5q1T9JnQTGs2jtN+IB7hu+Bwomuq/IefQscFpb2YWEb4OaFN516Ew3HNJk
wcNW+Z1Iz3XiWgzlnBTPf8TTPpCUmV2LyFVEpzN10s4f1Riq5ZDXaapgSq8lVWtX6Snx4vwfYi1C
kelaigtCfRz+lhPIj3IJsC8OFOT3MfPWGatxxS8peiIa4RAmmCrSMLq5AcrIt6kY1B4Ze1NhmgwD
waWCKnAFBcMoyldla06Vs2hAhZ5ISWzNE5X3oVnYugD4UoI1cOuAaXabUqpAW21ZuYRRoIvLA166
Jt/CYwBrMYm4/1MTidd3WGSqv2OGgzLrkl84KCDlyMDNVO5HkqPEC5vcvwYqS7hIwF2SacpoSNZ1
JfJ5zvzQvkZjhtAN9nBNwdDDKXJmvVpNzwUkHTXHCd7g3ifh3FXjD7Bq9w2uLqGKLHLJYccc0Z+J
53J853W9lLvMhFx5JOTwv+I/jIbdnJJFqZDcl804NHl/ThNwftssrZFMQuklzDZqoduDxXiFL7qY
8nPkLLjcCoV7resz39/PYQmxM+wbhiKhw40CNqqgMpJVlH35pCjTTYTz/UmgVGLxJLm1Jc5PzKPp
qJthENvmCGNaPoFUFcWWW4ODmAjG6n4NsRnw8XRY0UswZc81kQmsDQZAw0bp9d+a0BcxN54hXG3o
wi2IteieL8gqgihF4+V7bnpcMZI9Dh92ljJezepQ/1uvSMFqw0E9wcBRD0R6SXb5JfAZrIer1xPz
J7bq9AgQFscyZY/r7DslqOWVKPEZcBHl1UFM/RDvhQijAltVHreHImqi+0i7/xzV4fiW+As1pTuY
+nGUrb4lNqcDlr8I7IEjV6wF4mcqtxi5k0c5QMc7QKqUf3Q0KIiJjRW9FjXOEWpiyR80YzNSN29h
ZjszUt1j2A3zE+dnVj8quehfUVY4v90WexhkwHmVvujPTk3K9GYr8skn9tFGfCDjSCAG7PrQP4a2
laIvVSXRD4PBeR/aTHtwB40BqWWX6AFlm0OijFPoxpeW/046uaaeG6poXvNB3jgySI7VMsUq41V8
CyDciVORt1ozVHEZ7knwrgOYesW7jLArJ0TGKf6YB98ji9pxQGyTqcY2TMFLpcTctWPSWibpNiMQ
da4cFnkDwzL4FgrSXz8KgFCwN6nDEW28JXhNqj5+KaYp/wiKJHI2SeuvA//FTz7NsiIZZN/yazUL
KL/FABWB3xu868wnQiBa9aAZ7nyFixs4u1XHabeVDx934zWMUBsMPq8U56reJ6XNl0EHGj+HJg5w
d9VdJV/nOrSSE9Qa3GhGrXaeSFnuKREJpADG7/k/ux8WwC9MdL5EF2Do6AqdvFbE2L8K9pY0J43D
Gi0Z7afbZV6KCaFSSEwb5RvclFHBwD6xJf+mpNNttFW+h/HYKnCvEdniLe9mk5MGShzsFVG4PvTa
43rIlplTrgBFzgXdeF5xVHMXv1TtipYGyMCRCG4JSRnHr5kUowNNiZSS2AKhhrVwDfyFbdVNexe5
2tmriGnnbl0E95vigrOdGQQJ34pj+XmUWEBxMfLTNBFOoII7p9qirfOcNPh/vqxgpgtIrBFvGSGS
BBffXP2N2raMQFm58gQ1GP0uZBzMQgevz+r9XFfz36YL8P0lgDBxogsZbSH9M6jug6a9Jq2mrdO5
1f+GIssDnnkW2DcvXj3n+LSJiNGzEIHAh/hPLoodCZB66w/TIVXxc6Ip7hiHMMdo+lb8CjM3/ZYE
qavNaCepzaKfUV0i0rDLUfO0kXW1aue3M2XYjETh0kllkGLL4+SM2BQxCEMpYcXYEF/Gaur8jUl7
Nz7EHaa2fWeXQbZhUDvkNyztOB/bBdPWSQIkHi9l00Fij7piJBW8KDGfXSnI6uCTQdngH+e2OD4B
L3W9cnlYk4F/i+grjsc+GNC9SUQ1Z0Ca+AKrXi3XBs+BOsxJPoa/6n4GPaWXVcCzPdEiSnaDN56n
kfOBPpGfkSJan3XKjH/XVHQw6BVWDYwjWhfU+SzAOYtYU/L188J50OC3xDKoWX3wUPnGmQ9DTaU0
UzOmV9wZ7czrmSbVqaI18PCEYKzJHuSUZOV7wreQ3F0GaO1zrTIUR3CpWm6jiHKNTsWrVXNVXuAP
BhUS5ObZdQG5XjhnyviJ12BqOd2pDbfQjdrg7qY5tgT8m504hdlUJ+0WOJ8C1ROOfJuT3YzAIphV
/7AuTbGki+hbguxbG/4CYCVxPJ50b5dG7Iwo+qU/ufBCfc6aeCWLhKE/0Aq27IV4rFiGMiMZsmh5
px1G8mZfYBFqmwcWNWXhyzjzsN6N3QEyTuIA9RZrJ5f/uU+ZhjxGINvVdURNtvagkWhvqEWy9mhs
CHgVJOJxLKNL5vIKuogZGJzBdpqGvCsJQ0bmF4ol3E1bqYj2ki9KGaK2p2jEMv5ZYLqLyI+0Qp6A
7jQtzpPAXqp/YhG0/ZJjMvtsZMnoeJ/ncGuwxkd5Kx+9oidAqhY8V9vCKwzQ/mQChHOgfZIWRkTT
EAI0fHLkOQNMVBh1ICHxrLq4kCkehoGvH3ZRQPuBUWNgvmaoH4iWRHYhHmQnE2T/dipjn+UC6RR+
Z3r93510Ml0SyZhIl2LkyerC+xIWDBmWOrDhZzeoBPU+yQaeY+hR0rk19QDJN8qMZW9kimiMtVFB
nLyGU+bpBx+rOSj5qnfdSz4q17ePaZ+n3heErWB1WeJiW9d6zxjUSCjW5bkt+QJWd0YlQ74kskbn
IfHq+tYVa2eua0OPO2eiBN9n+7Ea3qHGDsXTyFA6+y9CHkELmadsubsNHOHTXEsc1czbpL6Rlecc
ESUorOeoh/j2BI6qwLsq2tK9deDKrfOAZwD0cOkW7qtyG3t+iqSLSiYg22S4pJu+3rg4z5pTCNUJ
JZiU+HSIhtSJ36oiUuWXFvXsxvussSlSoQpi9cDQFDzIuAI3MAgQUj5NQbvlYZ3r8+TnzBRnyx/i
3Wiz4A+Eg1v/M7ymW6wr4/DJ3QnyKIh1X8BlmOhUNzAKSSIlQJ3DsykR0pC+tTP/wyMuYrNDuWkE
LKrVqd0vlSqObWojGxGDH1+Mg01/mzgi+4X2ToHBGi1SIaGS2I+hKeRoyb3SO0Y6VvWPCLA3vKFk
OEgmeJcYD2WhN7PO1+NLF9+9KpT50w1OBduYJaF9cZSLvfTAsqSj70zBbMpKyTKM9yIt6+wDecQi
Vp+y8MXaK4wYBBKMjlR1kZPXL4SdUVTQsA0570uNWJwdRp/kTQwnbdy5KZi9z3zSfXgaAEXShhaa
XhYUWNs0WEkjKPOkcSP6cHzgDOdQfWNqipkikWAUBUuZVeaq6ernkBe8A61DVRZAw4EsVhN42VYj
voF1b7hx5DGcBtSnOZHR+DGTyAXuFyVN9JcgVxpdiIGSn1qXf+BtrmJqERDw5FBgMUQ3pjyrt5Bm
ud9VwE0KblI2QQ0bIlvOdIbM6Fnvskywrif08U6/1VHIRILxG4OG2AjuKiyXLcUIbgngnVK3AbAy
356fOwLfDPqsistJsnit+hGpZbwLh1pzZysI6y6SFcjRZmsBD/yVhFxhl8JlkCyyLHoBA1CXP0mZ
Y0WcGUCKZ7pdjJQuy5PSA16Bwb3MTN6BEcOFRbpYBtoIDkV9BAXWZxF92aw9Tu1KnQveXxLRrmN/
J4UQ4jEajLXxk6DoP2fgCKytIsiQOjySgM5/MM114YWaaq4eZTXi0DnMLYYRHtyKT/QF0pf07vQp
8aECvjicEA34xrc4fJn2Gzuq9HPHp639jUNR2jNxdTAluNMSTdAFhwSVpAnoaTds8fD9a50Fk9nV
uVBzuUc+7uddQdzTOaO4TPVTYoql6B5Yk6DMczIWQ5BvGU4DzdhMdcTUQzDwgPq6EIWIXw1KUP2v
6EIsbZAjRNg+sZ9hJfFhpoRbamkmVuR6uHYhsSFTRAkQSYA+CeN4lsF1K3F54SyRgDHnk0lrItlC
ef2TC3pQXDua/5a4tm6bW0WY/tv0IF/OEa1K+90traM/Ksmmy50GdNtd5wFz5rNtLF1Cy3CXN/Lm
jr0fdTPblyKGE/Ap7Tqc7rGBNnJoSROIDl+S5DCdq7lvTwYekA1RoyecEYamy256pna4sv+TZEtj
ujr5Gq3ayj6Uni3rvzFZqIaZN3IUSOBD3ka1qat7DJnMbfeLh9d9XUiyBlTSLvsBtQQfIV3EXjZs
53xt5DIsjzCrkwLLQ6kDB2sQga/8BBqKPw2QUvfVwPJmTpOn6K2dT7tJ/yFyt9sjbrNXZBOjWt/c
aG7MYew975WqGn6bkPyEW82rIeFEo8RsZYT/fDdCuUmeVYmk9kmhmK+gLKduDgKBxwG3GdM/wUSp
5yPMJrxtNNguBvuB/nnaBKmD6SnL2oCeR3SNhQAyVWSlYfA5Hi9/Or8WIi2su2sNlX5wbYQxjn9W
E6QbyrnS/MKSlSFOr6hXnAc4NMgPzf5zkob+eCWPIG/EsuB8CN5zIijoSJxTEevEsJApERn3DQeM
3x9nWwO9deeFvIwYkia4s9OHCBGKij++pYy51PoKOWoDxj9cdftg/naDaKDnrXyO5gzSa7sfBwlw
xGVuFNAUIO4eWgLFCwHz9WYA1+xbB2B3occcP2nz+VXx20hNcXIsF0sa8gUdG8CtP5ElMya5IyPe
04IHE02FTL7ZhdWc6N8qYsB2sKG5eIcpZEi20ypo1/FPUCfXDqaJ/125rHxiUIXqN1+I9Ll47kbo
5NaeTLC9s2qvbw51R5YZ8A7I8XPRhKhnLiAmsxnxyX00QVP99ds2SPYK13LJ3e0k9Z9wZGfLjFkQ
Zz2PEWnIyUWcTMYc/0wPBGpHi1VIYIaggI/IMFN9hOnPicYaM8t54HnlEI5K3Ig3NdQMw0Li6uJS
+czYzGSF/aEZbD0Rg40S61HqAjeR6cugP5JLghvtdn7TPesE59HVmN6OKRgC+5uuILN/tJ1V9sdI
yDWToFEBdhYzzp19UWQISYLlT81DMo6AzUKHauamihTNjMt9EoRzHHh4kKxtPJfVnPq7RjlNf8E+
XP1leRfuMckROeMtkxw29ZLFRIGk8DyIY/DIN9OwJO6jB4BuOeP818mNwUvW7DQ2BQy7aiFeQFpc
JCcbYlh+pOEgfkmHPNnWB2OLPv8SICbVedRI7jjK0VN/1ZaN9zuauna6AxXwXru6HNUeYW0q3kJY
v8wMiporpBsG6kblRgEOiLzqiM+Q8AD/tcTSI7fjR2V1RkjK54ui6B3PnLNp80TfQcMe9ZjzQiJa
/qvIG1pw3FRgJkK00R3r9xjF6CyanT/G64vypMsppYn1VxjvLKh3NM20YB6oRxrTLiBvtWPwncsT
XOYsvhF0D7tnQ1yyKfeIb9yic14zqzAL00W+S4vBfoH3VJ0YsuZA8y1ZoF7NmuecGWDFSp0SDx8s
/GQ05YGbnewOQYMq4G8j/XM0Bf/lR4Fm8U+z0byooQqAAjN5ppPjdiXz5BYs5DlJ7YBXaBp/cf/2
xsbxH9UtTK9qDnp2rDULj4zPQvYb5qZZPPeAyb+wKHbdvmtnKhAZFvh6NrNjRnuXY3vSOF2WCStr
taT3yh7o0GZnJK9rGM4VvA3a/sYQvPrtKriUFNSFsuttZznhXUDBYEAK07c96nl0pkeGCEqcDDYX
s2OzgJXf3LIR+REvurgzN4q8a5zWlLoJDeW/cVq9qpzWjvnMli7Vd8iuyOyoOeThBdaoksq+49Ip
jEmT7yRszMOoKsIlbdot/jWzVwMdTBVKQKUL2HmZXa3rXaoePRwTShJCSVvzc9oZkUsSP6JRrP7f
Xrsxc+7taLnum1GKXwJvtPsVsfLKem08ya1HNlwhCmMuqx8mu5/qSzK0WYYoBkPJYkybr/dPMqGJ
Q3LJHahfKHZdJ/YClwqneaoDvaX2DXu8lWP3x8HV4tOIpVyyuZPLz4DLn/g1i6Y+KO4h9ZhwgHqo
o5r8ki/GAAZST4jIpKzK2HCWsWrYwcPeP1HxkIKinnLUXg4ubGenVDS7LSWSuTmQ9e2HqMLeBM8n
HIcvSdBhfUWmrn9jOU8uXlNFvuMjq3u/Z5sio2s29IQWowKExCC7EzpYcdJTlN8WYOrHdSOeugYs
qNb3wWEO81rWynOo3llTt+G15cFBlkN5hUkJvwerrAyvHRXvcqlUqn6IzUDcVK2X6ite0fgnJMMX
H1hcaAtW8JQ8JU3aCvdM8NX2nucCkNhHxo89PObDJKvLFMql+RAE1TTLimDCbhOAuN4uSRVzwq5n
8xoDcIeVxsc1aZHsOkGgEkwV4hrCFs6rV4YzmpfOY2/fo6TQ946dkfiBJM5w/F0Id5jxFYiFosgD
/S6axWqGfdWFqryzC6u1/w3OWC63oY89B4BSbVjCRNPX/9jLBNTO4OR1HlFLS7rqbHQL3NetP0Fv
MI2h6K+8ZprvXTKvaQrI/ezemURTPALKR0Ga/QoGPeemN3+5k4tsr2GK5ocmIGW9UeXgixMdrrOC
/L0EX1XvQgL3k8j9j0mfcl9CAQsSqClQMhogG+7sJ1YWQaJCTN50inw1vhUl6UGgjlJ2FIZFcnCo
RbIjsdZVckJe/cPYy+vvGZ0ra1J7So8d3FEpj828WqQ5cNG2Nfs1/g/IJsqgXdl+RhYGBJackocW
16Qrh+FcYh00T8VgefmV1VVIOcKOGjSmREkvuK3VanTjMCFGG7Uwo05JCsr/VBVDBkS2DmFowkjs
zW6ssanuQB9N1SNGxyXHPLwE7msihzE/kxfFZIre73RsghLCVkQzhzj1/2ZsrXcvXIUMbvAdqB+h
6/EngZmfP9ZsAnD3rIBIXxWWy/gNFbzKDlHuhvFdszejog6mZnLfO8XOlNeM+c23sW2nyxgzFra1
D+nYIR2UIkrutmo5L5JOrLD/VKjgJpj0823xl/XPI76o6Vt1CFm8HWEe9y9VSMW21SyZsQ+ahSD1
C40QQVtcPUmvcSE7NqQHB2Hiv8FhYoWybC/LWw0NamJCF6T6ZUbSB0DucN5mHe6iqGXRcrLBAsgA
iME4xCYZ2DFYDp/u6YXoYFydSMGQb+0nb6h/z6idGmMUka9l141pL65CdZDVsacgMkDxXI9yey2I
Ez8ezI5vYWaKgP3Vfykse71VjeMMF5KiHBWjk7nxyUmh1L6KuVYgWSuYjDCZAan9EyOlBBODBWie
S/w8349RMdqvwawQAF0sUd7dKVzOrhGPsH9I8wkNVjgNwlIeGi2IQ2YzemYnQ+/CtITYg4sfwSWi
0Jro3irFkQyVa/aPaO6FzSXpdUW8H1VE/d64PqJM75Bt3gEhEmJXqG69zjWMzGZnz2xn2TAHh623
ieuBuAuXdLrcYeO6k7U1NusIHguFdaY+8mfP3gMG5Hl5WeVInqvCh/RvhhreN4KTZpEhqQLuHpVF
03iaGX52D63lFfaz9GaVwg2IfEZLqhLA69ml1z8ZIC/5gxx0xsyNFL46lquaRK6sS/3pwt/lBxcd
ZGFz6UmjvDjw9K2jk2ThAWUWZqDLpxf8iNmuy51AXRvxtAzqgYUjxE46sVZkU2GhULKqd7rmkzM0
FxNXHCbMz9MbOsKKRpONQdMHH52pvcKCsvrlG1zmOCjRKap6xfOyFRQHHnsPGXhUSQKffOztLn2i
iCTpmhTDmHLTku9yD0ntmmIH5yDGOKTquv8yOnBre98kptzPQ0hti/USPjhk+KjKdllcTNFH1cre
ek6B4Dknom0ouWIkyb9LMOuSucwAxzKsc7i+pUnz4TxOtcFOmIAs+DIE4Rv+fob2iJ7L4gTOIQOs
hYGYo4844xywZmk/LmYiK2YFmXg1ox+YL5bdqiejSfu/Uke68aOPK3iyT2XBPPhOXWO6z7ZBNz1l
GkshJjhKo+1EeEo2u7xNV1qCGOf0ttBozDAu6AVO8aDpNkdngCzdsZOK5ZBpTubXJXSJBKJAnEcF
bPpvuKRddTSCJ/7IpmTuAW4V/Dh40lrvluQFMS5WMHvXZq7GmfUuUc54NTEEwbBmBou+hi5psOPI
Pzs5M3kkLzvqEXWAgXjs/Oat9cJnBlEuyXbCc91rUwXAhhPbZX5uZZPj0afWen4US+gkr9F6eO8B
LOjsFrpQJC8r9RnXhPaBe0NsTr2j7MGmAfxftPvERkr5FSRhVb9VPXSNgzHSD57CiYjqhi4/7vnO
GSgeogKcwHNrCEqzSDZDqNXZYP9hiIxrlMASLrgR2ER+1lPnJDdMrESZM9cd1dswhaN7zyVuV7sd
rOUYNBNXuGg6cy3tKcl3qLbIzpObUqITyCx6oNvOwMIKXwI9dthxi+GcZYwa64WsYKewsOr/m1mm
FgVpGFKW1sG+YK6aNR1aSk0ppLD+T0Q4HYlfe0f5y76tDb40ermGT77dRnxTwHZ6wiagfDEhSZBL
Hig5Ivmh/DvYVuU+cVxAkRWgSJN943des8cx0ck9fL26vepUEQSlLuPiZVce+6M2HeAVlv/GDVsA
umllNmeVl7NpY0z5GhhOGs1apaLJD7LxwuRv0aKyjT7gk4vioL5D0OHxMevGoTfPYzMpAG0mh+NZ
sCGBasJGzPlUyHnjD1timBS1LS6qfSsMTwJFgxUZtlJ2jMBcL06SF8wZKnlH26t4sEYDfCrFUxV/
ihrSBnhFCjq/ww28pkdm5okGgtBrya3roelIeMOkLr36mS3CHFRcBBVXaEtklV3fKCxwxPcKh2mV
HEeEMcwPy+S31c02tgkeGzZghDeQf8DOEtKxmGL8oRV7HxJ+AR08S9UTqJjZOzLJhpFfgM9g9u9V
AmpT2viAyZDU/9/3WJL8ta4kBR38XEcgcFujKYp3l3XQnvPRZBZ46tphKintAhVtH2YY20E++ZqL
cMYqJ9mxYTfmtcAzn7yBkcQgzgHnLHfoCYxXNmsaHt8uQ2W5G1w1QTzDhvLhGF5gip/Mv7NxIbWP
DDEgEYx2TQ/jEdghzmdRWL3B18HVKtuhcG9i9EbWJXl1XtsbVAferJqQdLc37IIFetBQlZ2Qe4MH
Qe05fuDU4ehG3yGcDwnFuWuSQUuDOdAbENyxFEPD4sgCctUXzjB/c5744rWUiGWR6EOyklUuYF4s
wqJ+H4iL+x9dvI7CY9aZvCuXnPhuGWOLsZZfUDmgkeMT8KTb9pe6ciY2Tktr4bmMGgwkOxw4jrz7
tie9YQOvmQ2TtHRte8pc+AQPS5B3YM3ASu4nt0UIw1vns6sPrgBu9mUWpbcHFoAoOzFWjjAarO//
KRo6YZ2NsJMHJBrEpqRd7OZBp0X/l9srt58cBjOs180TJ/9/5NqDYy0zdsDR59kkmBkjBoZ4Pog9
xo4p2A5vLxF95m/4PSq9dlTtFFl6lUI7X9rhPyYDiGuQxJE9WpZVJnHcE4SeGvUMXhWm50koly+b
dyfnsQkHN7/4WAfsLR0SkToa16g9+X6q0LLJeERRc3Ljzmn7p5V+5t1Cvcbt4LZW5Y/CMiKuljU2
pwrwW/xfNBfSgNcme1GvaQ97+OpZmM62bZzJ5oyc1MO115MXQQwZ7Fy9RClo72SjtdVTm8bTqiqr
GWmfzT2qCzcd/OvVZly4fOxFO/GD3dTSVlF9IHCKstDUHmdWEmv9izSKq8t9MClUwVJSJn7jcZHy
l+P6dA/LYDILVdVtcaYB0PULlgKEMbt6WEAVqfc8ZJY9bFkQhcDdhIU73gfspsV5Yuuu9W6bHLtN
ZRZyQqwADfQzGSAGIkINxY+q15uunFF792pAdDr2FYwyJm+lkz1jO+ZJZ4RPln1gzcDyzUZPlq/M
Uzp+sk4yzB7yauR1csc49N+CwEucty4vwXYAorDfcGlYwWdT1f1bRliVoa5VMMoLCodJWb+k1SkS
NZKpntysvLD5FV8V/RKmaFQp5muoS5O9S9jD3XPi5B7dcdUspBOoM9jF+IZZrS2rDQomYzimqIQ1
jtUwtOYJSpLP35E1rvztpWwe2/Ts90S1wLJfPbI7KCeNLjWpE1Bo4D7Z7yzIreIMCbWqr31BG8Ds
Wa7rdpllMX81VCfQYS2sKSFj9XpbBUuEV4q5cnXJ+mpwcOHMoO32haqD4Imnhzq/84dGHn00m/Gg
uCFAfgaNwQPAllvB0vpRVt8dtgAsVYrg+1uVFmxDZj84nhl24CLxzpYRd7y8y2CjszHt2SuP631T
SsF929gWflVFU8ncN8hw6xQMUJf4ICBEB4w+UlX+qtI4/Yw7FDZylBYoS6rxHjj3N/l4O/uaa6Z2
H4EeIcvuypwFwRIIJct+CLuzSW48IHc701UnXVCfOR3xx1+m0e5+AcabC/Z8udbC7oOm8py82kaI
QxhCcHsvgjXe0QgLKDaZDfEOQn0NQDxwq4jk5hTT2wFB4hIMGfnMzxHRouV34WUE3ATj7oWqAGWH
7FPs/Z/zaGCQ/uaMzKk8IFUs4rFEYMJNT3WS04nBRcM+xIolXh2EndT55DEeop+IsWe9zUZSPB8I
lfZ8hu26sNUyLLsYV/UaXeCgbMc/1C3AT9hlI9OJNYAltdxPwD8h3NdIsAC2HBTQtGHVaxkMPyEJ
inLDWqBk/M+GZ1Pue29kc/IGZ87KwKUKXpklLXMFgL1LtE2VW/yYqMSIlqKJ+qcSp/Q/3J7k7SPo
T08eNbt8siQ51Ps6nhw2lr1CFgSG8EcnqbwCn4NMkndezyIFmuZJ7KwYi+cxOrHsoMKWNJQda7AQ
oNFcQ/Lq7DSbrKuP4ZoXfXLlc8KNy6vYUonuhxam55WPdzL/ItJz1cV1eQ3A+Um6B7YYor7M4Sol
cQvGDjAX5rjC7fhWY2SwcTuERvY3RqxNfYpB2LGDWDZIv2QgQnUJORwYe3cQtonmsoSbZO/8P5bO
a0tSXVuiX8QYAgSI13SVrrzvF0ZVdxXeCOG//kz2va/H9N6dSaKlFREz1HJDgwvyftqndNq1BFPN
tV/r5tHQPamuKDeEpNKKJozN4A1Z+4RvEjNcmMbOH+FiLOI/rnqfVrZ1ibmYxQbNTAj6YnUx1rk4
yfgn2eHQozAVEtHCUxVQLc64dX1B3jYANZl74z0yDyNU2ZZFseUKnatdHJOpAXDcdc0/xyItcUqt
NASNXCooMVj9ELtOOREw0IB9XTvfvtuySbnRhAB/2COG6jyOcfaxiA5gKelECYs5xtmA1dRLnbMf
yzj7qRGbbX9L1ikkCsNhNfTdRrStHR9o2iL0RJcebwNVUXRyy2I2/DXrPzI6zBHFMA+RAcj8YA2B
b2j9wis1kNnF/zL+Q9i2cvXaSJajJ7csg/BVYoJhs4l6tvCFs3Y2itG3rAbxiyFOqAuGI6erQNUs
WLywtcHBevablkXuLoy4s57pV3NnPF7c/CdAYuj5yW+ee2Wa3HOBxQKxNZKiZH4dYx2lrxOcKcXt
nI/QQYNv4iW6i1VNAPy5t2QxzRzWeor1PY/C+iaz+f4YVDP2futFM2xUyJW8isDwcj3rP5KBNO5t
0c1NEe7TIVpfD0Ha0nSrJzBndIU1/XQUlfEGWoWkO3XHhk4i39rF5I1K4MuZ1ssDs5ZrffleWxWc
OyCXCnYcmN+x3jSBPQGepKWnulny2uUpHrkPJF+oJyBKN3PijOI96iDrwPmsexxJ+dDOzxkc4fqa
eprgmq+C9ZJaGpR6j8tLtM6gVS6sb49fCGU7BGTxWwHVfvZbCuZRkXq323PhNDd8Aeoz6OxSf/lq
4k9E2PxR7Vo4JEgqAXCqHOcwxvjUsZwKthhzYXt3NNbW3EC7DncupYlBc8uxGUC3gGb95BWrRZd4
PLJVutbpCU+rGzZE7tVkOvsAiIVpTkcDjjT294u5p0gqqLcJ3pEzENul2FJHE1F/h31CodkULK65
mPfr3ieogO5uV6Kj3mEKpeWyS5GSXuzcB8626+kLb/otzrBRwNWcAgf1OHTbkJh+sHSIR/aa2pKw
S8AaaJtIAxeT0eaGwRj2HJB/XnYITHDLsyCwo9OIopLsHfaAlNe1AvmhThI6ydCwY/slQgBEWlzq
JbiLW1zhILjHYMDMZ2XOXwVYezpGIg/ro6D32T/QS2iq2wYfgocxdckfSzxuEa2VK+85mVtCPPUs
7FX1m+ysh+c1aJSjUL3EJjXppcf6oR5L487VVRez1171kCX+NsfOWuxKmYTp2VeLlyKgLcFfTmSL
rZoVyeokinZlPxUroCBydfESL5ZhnuF/PpF+Wlkb6Q7iaNhwA0BBjSAOeOzQ6Shge7twyfsH7ond
kMxwzcadh8cbKhA7TJFrWKt9zFb0SuSBgH8UVv4XnWn6BirI2Hy3k+1deNatloVY55qdWUgdHDhj
B7AOZM6W8paoAw9T00wAElsCFDA/s4z2rkhM1q1smyk54Yhq1BXjM98FJuHuL8FN812rbOLev1jI
a84SBulJJeDg72TFGmgLiUPdoOjyt1Y8Vfd15TtyW3cKCw/bfMccgVX25sdnbAFI5wQYgT8GXK5v
8F4ZBMuh4ziiuBwYBrNqcO81aUpHGdAP/hXncUBJcpgWoSRbk9/81K7dlW+5dJxPiG71kehA3jzO
vd263zEWpo6EQyki1lbYrnPWmbTSZ+1eF86c7vwx7f7EOefOjXCb4GnkkHzsI590yAoXHhlal+Kz
jjyTsZ0tPfcxB1kO1rqZAvXppAAxPmFnaqQIiz20Qz9U4+K6jjMugKUdkdjTQR8+p6MJ4WDHEsgY
V3Fsvf/dPVkR4bDVPKLlvybyWKMAkB2fbCmSJ/y8jApaARLfr4ZBfS48bJSYRldpvs5X5j8hbAwU
hQ4SYur/ITeNzVhqYeuM4QejE9QtFoca3V18r/CwkW6BkBYjIXmDhO2KScrymIkJG4e+B5QQDw8Z
+0vaK6lh7c0JUIFOLlh3JmKSSymZIcHCUIiR44Dpum0SZ7b7kPK5DTimHZwZu7kFW/GXgPowPcdm
aVKb10Khsi8zRxNrBpTJUpKI8vIp+LN6GDhrIQao8lRZU0wxYugH1gVoBr9LIviEIL4dB/jVB/p7
bZ0c9skuOrYwqqeWL06sx4it99HG93xboVp6Dx6p9/amKzPwm7FiZeopNxYnOPhUspHBwgOogAcT
EciVz64nRHZuW/ZRR9NlXFpgZMJFd0o0+7mA/88iOc7HQ2CXjj7gTus/OY5XuuGc8IPrTf8JyJKH
fFqJqlc2KjEh3gWtsbxZgkSGJzviR3jNeI/Vn02z5iQVhizvLsadcQ6SVDxRxiWdve8W9s9M/YV6
7DKfL1WAkAWcF6cob3PksmEMSMWtuxa6ATdEzeI3h1hQekjg5b2rNkirWyYN53YKAAOuhxmiPs59
62dhisVVG8e8gKUskXHwDPc6bW+Cpgr/TQGBt11tM7Ow6106Lh2Db76ChvU2FnCE5V2GeeQ2bSJ4
s2O4RgYCPBwHyEfMvBjZ0Cz82dZUExcNR1Wdo9VsHA++LOCRVWsak1wHnEI1411dr6+D2MXXjRNr
vOd/a15VlCVHwIOmeQ4SMmmw+Gmr4VOp81FjCx9p2100l/FNPcDN96IJ+UDYWhIqsazgAYsmPlZv
4Nd6jaXHpSL0k5jrXht0OnxNwVu/9JgT2zNiwhBiubc81vuIaRGrwQjDpqZ6LaFjbY9jGtepgisi
uRP3C1c0vF8ZxfRDRyvvNkGUqs5lFzvfLQSE9oCFrZd7Tivuj0xJoEt51QUV40kSOp3ahvmg5FNW
hiAgTUSe5Jau9zDYy8QmFtL3+LIE4At4AeCy8pNHjrbDi5Na3cFr1GowRmKrj1DWutB76IwjpU1/
qwdYcYc03INCloQBt7wX4vbEcEWPotFO9I1Eg6l0g4+4NBcXW0m5gpfbPrqzq3VNNCcTNVZ4c0cQ
9NBcvJCIloQ9dTFLwj0GfAHMSLxnw0rwCxemKwd/rj5wE8pfbSxOwVkYkY5Hqcv5OeczDVHZptbx
s01rTGefEBwxlR0JRzYUvJQj/2ePEYrMIkPdvKeAL2pvIcQUxatVxRyujQoSezct6UjhM/JMcSVN
i1eLA2Wc7CfRDwSB6BCrTcw31rAGuieb6IY/YYNFLtz63lyEd6n0KsCa1EMbBk/MbW58jCTqzD4y
DHC3LP5k+7SIHuYpEnzDO4c8IG8rDb5AXfzQyihHdjsi6fiolccNRcQ5a4RdT0gugm1Hcb3+KZmE
i+5GAb2nTZxE27LTnau4ZVCMTeYTbM5U3vLYM2n6qY2BSpWGYx4kR2mqKzuYYXikh9hWNscb/9KU
U3BJSTYYIaiSh0+s7d+4SDPzlzESMReBNnfRDVUqvoOyjuh0HnCZXuIuINaemoHLVRw4MC9ZCDOE
/ylhQcj9rPADBLvYFfHw5KRE7W81Vs/5D+dtc6fMoBFwVeU/j1avbg1LuSN7GcwBOQ1N4orBxUsv
k8ct4gGkj58dk2ZcY8au16X7MuA/EH4WDyxl0NvOJTZPQHwZsD0sCeUUfOsOGbmm+ml1YPguxgw2
90QlNnkLNIK2Q9o9aFOvmZPQt+iUrcBVbkGh+D+TJwAz036RflZy8MwWC6jTXZYgIKLsBUiVnLUN
U2Ztk3TitEMzLXNyLMAVyfnVfZe6wBho7kylg9dQDyMLo164OKqoWc7JNxJvpytBLXq1UlKgvRr8
mLdow1nxSctM/YPvEv7YSuWuUV/NrqVMO/bi5SDnz1CtDrasyNdmRh3T/zjQ1yCOM2eZIT/tkPJU
gYcS4or1ks8uZfyo6oyqnarD/ATCzeWFKNRgT08CM2X1kML+Gv+RzcL6kkOpbT9JIK5VJ4gxWFHn
1WiBodq5TbMmN5T6LKCGSVpAmTSmhEnX9yijs4nGC2tqBAbGTsopymRpbVS9mvLdmJqEO49sRXnT
/LeQFF4YW/2BO3lM2/hcsVEWZML7Hcz1sPuSFHLWBNdT9EOwtGO/Rgwq27dY6MN/bd3xgSZScQxQ
eaND4uV+cDNE1uzfpIsi4jLzS/1aw4DxReh1IgvtsvtDEhK1Y7Jb+c8traDKN7QLtc6V41dUt4Qp
uRqN05LYP9h1x9cUf0q+5YPi7q58n3NIWH2YXdFQzA+THp+38kmi1iUv9G3sFqWhgt6qn2bHRiVs
c7v98NMM9V7OAoyuVzYvxJhGgw8pQbbyUVmg5NlcUgBLhd5z5o1IbyzA1AduqELdl6nlPBCf1j1G
GwEVMQVy2A2HOQkCzmovrD4A4tSPIxtphnW4Li/xOOKkZcUyHmRZY4UsTejKA7Gc6qjLNuuftaDi
S3Q22f9FJSN6xWoBQhTBb0IjmaPfWK1Q5EjOOSrT6+At5knxkBJd4xhQh0qwAAK84i7Djqpsbgl1
SrHgjNOij7Z4j2nOuGKEbAC9C+GP3yKe2EVTLAw5rtx0uGf5sgHgzuSgWKrfVBMZN/B7IyZyWVqS
GZGOymFje2nAdb7ErATeNnumOofl52gnMM3GFjfcTVpByfkLNxTvPMlGYrgpVntUb9i5eCdFaN5S
9gYwdSidj4iWgvuVHL81omhUuafan4jYupiltnHRBdbdGtrNbvwljGF9AU/A6A8Xmp83m9LgF6Wp
tY7C+MLai0BwfG8djRzwSrdQ0n6KlpX+q28JuIEbfiR1Aci9UHUcPbKmwqEKp6fyOCyLye6hXeUm
/p15BgK1S2iVcOMruxA53hGaY82Gh7+CcEnEzr+ILIWvg8kMzP8TOmyWVCdk4KK5i3AqDM8sUrqW
iuFmneSAwE7uhV2Npl0BJVxmJ1L1DBFYhm3rjpIJq19z7HYh+SPho807lQxieBg1IMMfz+kBcPNd
2zgbjT1zRJJQ9625f+K1Klq98bvWSXE6Kl55Dx5VEIZJDFPYX1s3kZ5fjJqJ4W+GxtE+4xGT/qsV
J0n6BKVzYqBmNY2NAwCIl1xJepbTuYMdBw8Xn0E64oyXRTRvq8lzFpaFQyWujMPopQDHgva4oCDP
TyjqdKtqF+bXdqTgA2AyPMV8xOXozAJsSYptREQewUrcZJN/WP9QqHV+OHpPtkhxpvagOrzrTHmU
88d1mvk9LTo7PzLxZRQGcPHz6svit21y6RrgEFQnlE11IaEEq812+mn8zSksr3aQZ9iDyIVFTIkr
cfW1rcGLfinYY8ATYqwWABG699gdcVf1uvXPOgy5EAVeOetbAitZy6nBVIJJsAVPh4bcrD1/Udg+
Jri2iRnlZXyoSeFifKN1ek06dW4Rfjh05bgV76WFYaC1k+io5kp8pEoWFf3IsA/f5FKM1wk4lLMu
BLz2x4M6xN+PoDYCjicIjwPZdOID+ToIFZtg4sdMLj/7y8kcFMGagAgGwjKs29FNpEPdOn5KV2UB
PldeWNFjlcxBt7etXOY5xTPt2iKnhR2885K1D9XUNP1dFdZcT1zXwtcK0YiIN03uiI2smVb2lCjI
aMCuZnQhVcmKZmyI5VG6TCMNWGLL/lMma4a2qMhJgxmdEgrXKtrRQQmFpXcd2xXDE7ftmsyO2CTd
QH+ww2c+TnAlzawo6zWlVO3OTdHz9v2iMIiXwK2tTUmgw0AVYjVysEpuGkCFxTMsV+z9eTuJ+RCT
gg1vZmId8UH7jEsHlj3iK0YVIraKd+5ix1lNFErZJH7VIOQ7J57tMJHQoGwzDRP14R+kRaSRnqZJ
tw8+y9qfpTCjC9ccYes29tge3qUDMMZd5CGPbTKsvCHcKWnrY9EM2coZoppx4ziu+eEx9dIneLCL
/sgHrqpHWAkYmAhP8YtmOcxan8yLljejlzWME7XrNcBh8auDaIEPkbok+1UVPhjT2sUNJganvB8p
z/TeBAUcmiM9R1kG6WEpRGPkgFi/aZO2+BU7GbD3QiEhRp07mOr6NHCK89LhgT4UNvPKkxOO2IkS
IKD6agYfYqBjwek4u9h69WVJhO3sE8lp8DPM1H94sC6bxfs3IxUkjyz3JO8ztsGgUfImHQ6gR4KW
2CKfOISkeqboloRHcqY/hVFl9gw8fTZ8vCx6EVYcrkmbscz1+Vsd8qVkW8ALT0d3OGw4dFGTZnPF
p0SIEjLXlGL1b5nC8ONQWB+ByRIn6keA88q8wMkIEqmHDRuansNlSWJ8P9oVwVfP3N2skDfQIwHa
+QYrs84vDrwhLjztqvrXEOX0OU2pWLsKL4M00pPSpsG+HflveYWw89chd+Zd3haBu41bt3MOwrjU
WULUXvCYlg7rDTKcq9kAqotgFfNNTTK/JADu3ptjOd7dvBR8VvRZsHGC5yK6N+Zcrtg6pu5+T6Rs
6G5WZsIn2kHyw5PF/Kgwy385bjY+qbbm4dB9gDeJTTDl6iNLDg5inJfWpocym29zPXFtxVaGeQTI
+X/3yBWIU6YC21CNUZ+/rOPxSAgafnhRrazvTQJE7y/8RcSUHMLaR8EOwMK0meVsGzz2V1vZ1O0f
ZXR2RlFLrB2UNZ8SV6DZMRuFaNaogPB92L/OJGd2sNdYkfliwczIoj5W77HyzbknqzpfYri9f7HC
k5FOIzfnfNNUiq3ePdISxqHnbIdpnn3qCDjyMbIBXOxxnzXNLs4dblXlBJRmQ5Fu8JJiplU7fFRk
8SLHWH/4C6pXJ4RFgLGXYwufUqqrC2E9jHp4TeFYYGvi3zDvLBaqtmfeytHDd4f7BTgxDFn/W4jS
SEJSrMDlKSxcvhoMW2V5bil8Bc9gN/B6+gBzYE03yXoZhge9MSPoUtY/ONzPXIwZ3+uIvtIDwGlM
viKa4+Aud8FDbGGH0q4FTLe4OFAFzAkCP1d9ammGASouxkdinOGZaZOzNbIs4oBCSaZXPWJX3KAC
GErY2lygOfCnUy6fafZwvOIeGzExJhmnCa9ADp13q2+I/gVMTPJBOAjoO+E0iffoD+BHALWtgJI5
JW5AcHNtM4L0PF2hVBQETzq8Or47E+5jLssfojEFIoKNQWKxJie6BxHDX8PMBDZ33Efm6Rp34ARW
7XSGO7Za9rRTcDtiwyP3tPKNsNLpsepOCksz1fD9AMuJSA6TtRYWvx+Z5YzF0aTph4swf33HlWNd
+J0QtceT7D/69sQlsNYp/uyUAlk2dNVYyQeOHYZGHytvAHKyIbdhKtvrNjz/Jjm1iWfFlzk0dOTk
I0LFNcFCBN0CH1m8ZWVv/5nJROwMK0I2wW1GFE5Na4CHNzwRuxl1Qb72qdWMr3kaQkvLQuy8JbWF
J2Kd69RBEQVjJI4m3qAUktZwDmEe/c2xApbbZajlq4mz0PkMKsIQFzUq75mVQH6owoxjVylQgJvc
zUp50qGAPeDg0uXbjUNsydFSj0+ZdNjgC5PY+3me2olPPxoGfvQNKRj8j9P03umVQRg1aFIYkhbj
30hqbBjuiMyT4JhG423ZIRd8y6ZYk0HAqx6rGKPcQY8tIBpJFYTLD6uI6MeAW0P295CxOlDvLIKo
HACLAMvYWARPdgiG3hFfRINNOZH6mcATB7nDB5U/9zMe2/9nD0ejXn4jwgW0pfV9Tns00stNXy9Y
3rMQT/aZ1kdzzIv/snSSjgBc1w2GOdI/fscbhE7KE816JAwtRAzKh32KZO9iEHKaW2PWnUfsBNwA
cls9FGgNHaAM3/3UthvfRUGfvNgmMBjbXOgTa3axn9Di6+xbS00hrjdZpdoQ2Wh5hU92WFeIx7l/
r7rFbjatZvd/iowVPmDdoCOmYIJ5HmPQNdt+CCxFyQqnBwNTFN6QNCUpTjlOxc2IrBj2jWrGUBv4
oT0+LawYYZ10PQj6oO3sCcCPVNhPj35UYJsKct1eQxxk/b0zT3w4EB/SfeDgODr07HHlHfnAwTo4
xk4nKt6zAVORBI1NIVbn/CEkM0bsoosg2zb1tP5+ABbQ6kvN14hXm+X7wXOZK5tsRqEFNsOjov1m
+vIo96D8pkjxQ4QFOXcaqIfCIiIoETb+r4YcABb5moi6umwD8sl+My219UNZYjohYugK2L1uZUAW
DQ3ldjRO/ItVb/WnevDXxFo7IX9Mtcc0XQO0YWKsB0bAjGQNL+U0LHnlWPAYZk69i1tV3CUx8Vjd
LmQBv5wUwvxPO/UYeZsO6fswZSkSukte6T2YBygoYOft+l/YZBWrVfpjg/eArAh/Il8SWzs4fVEC
3w+06KnMpKCpr7fq8ODMnu5xbaW4CbcRGXVztpKu4VgC6NThAyXCS+qijDyJCdM1Aa0uTtpC7M25
cbKARISzm9c5AqmHLQUH34OVk5f4nuw5LL5SSvdYsrKVXasVEpPoU4l93TkXyhpQRw29F/m9adw1
bD4lnW7PUxx0Tr7Dxe2zZnEXt7hJoTxTHGoI2hvcfjw4rPGR8HJus/mZ7CSB/7IZUz5KasKpMIrp
S12Ops3aBo4RnUHjgyNWCI0n1gTczAtyvIHcWLxAqcPwoYyFRUnOg+S3jE0iOacs+yd6hlqWB4JB
dbrWPXPpvsbr5TzJvMOmxc4StV3ycnoryaUSaco8H3Xd9/riuWLTXr5YFAdMf3zipO+1xm3GA8ck
Pls0WWCfzHr9V1dicjkz0za2WUXRSszLbIFK8FvqsRvhB88FFrCT38iBtk++mrZ976NF+GqzVhg3
YhsQiBdbiG6KObvtByRj5RlAs2AF4teoG4zNssbVS37mWXDvy7gau/aWMCnPl+/xemG20aPCZI5U
HVNlx0wC07yq8Z/uSqilB4Gh8Q0PHbVJrXH0KZMslAqionHhvuTSktWfOgxp1wV/mV3rxLcQWDXp
IcfV/rlXzmSXR+ka6Py09LAh2sdVsMQnt5ks0JV15pZfWgodHLjyhuk3LikWzhS3u81T5XUyfi14
W42fRRuwF0Ed73zAoh02O+81KaD1QPhbh1XVC/75keY6+8smLJSGmaJrWHDoBRH0tx+4RABLMNgP
QWO4coGomA659p/7llAbJ/UA7ZidcZjMsLaV0z31VtCVH30G3eTCUzSZdOf4NeVZW1Uwup4RvtcV
Y+zZdGjoIrSplQljtvypTePxfT/1CsBO3+vxFUdEYc1Y+nl+rC2+k2yN1cBmUv0xZ80yI2p4tU+J
1tIqXk+DmAlvjatt5Q1FobZeqd7jCkaiwU3/xWQZ4hxJByMH+9MYHotD9CnC9pyRe37ofemH9BVx
J6inEyLamApMbSZtPgHFseDHZVTn4slqSrv1NrUqW+tziVvbd7aLP8dELijAweLPD6au3AP9YV7V
7hzjqOrRonOihjRg08JFpKawIn6sBeR2BLkoYB26X8he6PlAgU2srOviKP5fs4L8LndFVHklDitc
zpO36chEiHSXJF72mZVigd3Dnf05zpJ0xuvU1Z8apcJxr/SkKvtcNjZtPRXP6jVP8M9uBLcyGx9q
QDQU/Alc2Y3RYa5vuNkNdbhP0gWZcmtrB7P/vnFxxD12LWb9O9bqHaVGZI/G4S+4SXf+W/k0n16Z
XJbw11FwXbcd7QjtpeHCKUjU8N49p6SGwLsGjBU8NuQYryX+1ObO0JbSHkbtjWh7ptFPoRyoxzYQ
wwKCORWkwS0Ix5mIUIot/dWO2vaXRHciHycnWzBoGjEX9xGejWYrY9/KiOFQ4nhMWNnSW76M5dWq
rPIfPUmmuKHcVkC+JdlLwezIYuphwDIfHyfNKVJtMwf26p1n2PZp1sVl4jS7TvrWF+3PNo02LR/h
M83lDGtbvIv44xXRX8C8mKvVIeXHmH0jpnnFLWshQTCPRTgTQRln1IezyAbpSZ8WyklroumHcruC
JH3ByESjVubSVYINcnCoXpYxi8ItQlL7KtJp5BkcOCLYUCE/3uWqhaUSkJ9wTwQ6Z77ykW4mBikT
tr9DmU2PuYsUHKAt26rfo+KGIc0StCNF9+SC2uAP0TgNui5SxReFP5Fhbx1b4fic8Vx5PEzCmsdN
N7WDD3Sar2sTDjjcrzJYIn03zih116EvXZiR0OSDnxStzX1pJuYUfKYRzI0wI9wSbkMr0LgRY8+/
D9uhDnjC16FMmdGmJz6V+bYgYIjfYwhdBAVPhfOW4AvKTRv2GEv6Alg6H5rtQxvCA3tLcEZ8M2Hx
ZRVVHgOKcvi5Uf2Thx/V4hDJwMYUeRvFjnO8wZpHzarwLPkChkg9EwvoWKBzPDdCjl8NIN9kV2F5
NQdaFlx5HvCB0VOHf7raYEYK8F+42JR4D8y3rhqhCWagcmkeLiHaENfJ+ltknfKT9bMVA2XQxBFA
cJa/mALmS63VcEi56bz3cVo/sEw02O5gBtpYb+8svwjf/NZ2P+G1JSjmEhoCG8bSumSpbL4ULzSY
+ZGI1dFyZE36mt5DtmJWLALmXVgYWwszzvdAJJXkP3IJrgPdVdxUNAIJynQX/3EK7frbIE3yp9WX
8EyXLlemqWZlSC1KfqFqjC4LDAJcoeouvisqQ/2vazCmc3sE3ZOO+BBGyg1+nSZwL/BTCtJsbQwA
3MztLxHQ6cIwT7nKYmhIYNapph/L7mN/n2qWQNTVYwp/kQH8S0QzHWn+ZH4RpHOqrOQhdxP2KJvW
ouDgSDXv+GHcgeomnrj6i03r8AoPNVxpfjoE0e1LOryYXOp9Ujn1VyZ6C1Np7oz3JJ3VA7jliUgM
84R/t7QpoAvqGWbRvHJSqgq8jk+f987Nah69POAqQvSIUMd+AARyR4iz5Kbsr/9aw+wV99z7bGJ1
vsfdE+ltzD7HoZGfyaiaC0XQuOt0PgzmOJGxIdWROJLgN7aIE1+rE5+YkSfnUJLdHD/8IUhuxpl+
jCPFhl28KXzsEyfeA2556FzREIaj9qJ86GUp0n0RWOWlg9Jq4HHQlbiRrKFJovqyzXa1wuuzcVLM
RdcEClqy+uCSdA9cooy2/P+957aWJQjPsprsQxS6dX9i0U/MhDQX++Bq1uD+NO83cfYJwgiWujTY
PS1+oczJyWz/HV5GE+0oWefNwbKuwgfLleh9JMJUcBg1+DYJXhT9ltt1VJ56E5Ty77J2aPE/zAP1
gLtRDjvK4AN59ItMWXuLJwH5OyOKvLqEKOyge0aCv6ZC2uWvX8amjtwb6kOH8sJQYEt8RlahuFAE
c86f9Z8eIe2y+EBhh7IwVnxdljBY+l1LmtfRK/xwozpf/HNhA31ZmW3B/ohd7wvAaw9QZsFBiMpZ
lJ+BsnERE/cjnjjgIQ3IuqiSECe0HJqr+0Y/el7HNqquesTe0FHnqcXSfY5yLJv70JOMK5mDeWoP
MaFDt7UxniFsaUve583ofJvR76orMRmTvta6sz5ty27qs+9N5R23JWR2kr0UCkHZkPivuG5R81bP
VL60nUshNbR/6xV3TPt3dpiyaY61RHx1WsXrbbL0lDItYT3FmWOVX0LnYc5kykUNOiVaqN6nJdft
PbJq+arsRPN7o33oGkzNFHNHSML6qRtTP6BbuQCg7JPpfDR9n5zrnPvYzurC7BU7QvvqcRE7Cy43
4zGkAYlQED6GCKJhI5KXsCLO/Jd4RjXdVjEqGDtaL492k7MUmIOS2IkQIboG006CUdy+ZqGbNa9d
Y5fTLZnV2rzkWe0SKG6SRhUbZFldYzEEhH7D5E39bAtJx7n0A6IIu5Iir74wQOXWy0jwdrqX8H0a
AtrkKbcE+SkBVGHVsU6H/12yn5sqEWYA2DOx7Lh38fkDtavHayqSstjbSVFbCDmeQPa3Jiu6Bf5v
yZsU7ybAzHSGdkW9Jfu4Ci0mOK3XyfYzI1ASSnKkkgc/h4IMJkwQv9yO8B54dviehlt6dlLncySr
aKYtGJ7UoysWj8W7sFmR7ZoSyvCLtXAFeQsJlqtDm49R8MkHoyW7H7o3jm44xfMrGlY4Hgx6GMAr
TN7ODdHijDBtzJR8SxSlCo7LyPCwHevBC3m8s5SQRVAHWXQwssvkTT+Flnolc43Pd8PWfMzocI28
d2qYbDpoOHeCXTayfSRyTFskWKY4zJNNgaGKTsqA+D0DYegAb6AofDeLKU6vIZukau8QdaiPFHOa
4iEIfMWfMNY6cB/ZP8/YzZwcQsBn4wRac62f62nLtFFXr4Xpi/4cD7Isv5KotuQhKzOn9XbYbTKC
YpGo2/uCQJ7zMAX23N8OdVKX92QHggXJJptRAJntQ5wQQofnrkAqep9tmK57FAHqpvm1x/OB4l6n
esFq6MzgOTmOXx38rsm8LaWkZ57ZqUCN9VOMYDIZKkmqk7jpa0FoyPuxu6QKHlbC2Lyfl4aPaVfB
vZaYhmasoztvSHSwR9ooC5xqMbLlfgKmtdJNWv2Y8OtFS+I1xNCHX/zXpxWn21tj0pB9Fl7wZ5qC
8tlDp8kORaD6YdenOUY730/YDXojfFeWezOujKkO9cdS+gG7JRkYklD52FN3wToVUDQg7XwXMqpE
dzoJ5Z3OuDXsS23N39RkuEwKWd+RNfIn4uw7ykFz8i1IdZuR9zTeUCd03lqioZxzJdMd6Qh28SyS
CFpthTun9w2T3mpfScy7oEKGPS4yy6UBWjGwd7fNP3cc7RHKddbBbk9DMxyFg14NFyCmojpo6N6D
QIc6AMey5lXDzwcJVEyhj7NqDtmhjmMzUvITtzmaGHUgrJDRt+pjE1LpuK8NW0JiH7CK9l2Zhu1+
LuimPcHxZaJOkOuiLeNDG+zDwNM4Gl2EswudbhoHI4t4GsTLVVlkMg62yNWD2hi3SOMDWDoi+B5O
KTq31osrJqhEqoPxgpb+4oYjYgMZ1XkPItYsexdnzR/Q9ONvHPUYC4Gc0GJglObodTJZuGees/p9
SIv5hgW13+8bcqTZfjGFkEfeXQK/Exeje7uOgCsvc+YssPGi9i2QrZnfNKbFgaJ0a5z/pmPG/A4V
EooMn+w4HWkKSe7gutjNE7cjMOBq1rN74tiIXcQZBUgEldWQTdpg0NbjHdZLpz76HoQbwHZUqByi
MWQWJN7hkI1pjZXephYxiC3CeRUeE6uda3JlDS2OG5UOKrlAhc/wK/R9nWBEkPE3kX3pgIIdk0s2
wp+8W6i/XG7Dse/8e6iGSw/8kuv2zrMs/ysALhtvvPZ/nJ3HctzK1mZf5cYZN6JhE0BH3x6wHL2V
VJQmCEmU4L3H0/eC/gmVhyhE1EziAFlpdpq9PxN2HIx5mcSX8Uh5amcjUDD/JazuI7DO1wRX+813
oeWx4rv4tfBjJ3iAuO/GV5jMVdM+LS37GfGdfthhaASfh12yzz9P5D6BAcEMjuGFs4PwwBMDMDVs
TJkIK1KOAg294gaar5fdiDSMBkaE0j8w6qYhl+dmnkDzqmx3E5/BEAP5XZDPCvIyn4UOlxv9JSD2
e2asmj7zRnf1LaYSWcFCKsfvQKDwjxR5oCETj1h++ti1lVXcRr3oo9vKibmzTdAn8507ZS2ilw1g
B/SfeNpkaVt9n6yi73YebswdHQtTgm0yMqjk3TTuRROY9q4aHZtXDRaexifDQubkTStUoKzUSaP+
ccJgZNwqnWkUh7IiJ3VwEk6tC/bLFqOU0XCcba6nvU2OucswI8/ZUfY4axQv8ag3vyFro+kHUU88
eCWYIjBsLaj4XiCqfxWB0OkvFUcJg21HrrR9S8mdc60MKG4jMdJX3sEgg61tgcSjpp6MtvvJbxXQ
lzoCGsl1lypNdmWoolK3lIaVbg+qiqyfZQV5cZtasLstbP+ci26WewFD6d3nvQ4ZGunuX1rBw7ZE
AOzeoJZ9GJ00b79baZuAH+mcb06BUWiV6eXBqjPlc2eUDq8nBNKfk3AsHizcK4h5dOt2hMRwyFw7
/9Vgcjurl2mA6hLPUzZJYetPBRmA7zX74H4CLn5tqV2RP3KH0O5NT7HNg2HHPMwMpC5/pVXgfq1J
NV5DrRZIGerDtqLA+sKWph/CQNHSHZx6sUPiNj2gkDA+FZ1qQADLENYzavGDXFz3UgSYrV+NU2f9
HNmRb1xtUK7Kxpu+oY2KNmvu2OUGZhLZxxqfycuoQsVor7aDaXGCqLaxLbKgfsmDQVzXNeToTVx0
gElDishPCrIqBmqkkTgAcwp3mYanJ8LZYo+1A2iZ1O2uwaW2Ks7UhQjvkW1uw6tMN21WA66Im1ZB
g6+IQu8qqKcRu0pgexfwYMPXKooQYu0LA79RJQSvfYEMObh3qzYCABUET4cdKmVc8qhNf0RrOCix
fg14rShC0/vLvLSqZ883KBigPoimRekh0QDWVUvvBrwqyuICsmr7htWXjfxzzVsZrQS1vlMaCH1b
i3oDXN8oHnHnLLOJC149WpCBUCFp95BLRyTCDe2B9L17G8TwlaH9TV/tfjQ+Y5MKgMGwkIkAouna
N4xxEF5hXRdFn2KKhWyrCt9SS139OsDCVC8RPJzvR2T1GqpoXQ6Vv4mRImIh+vUlWjlTfztmPCY3
yMhAukB/leLRlTpEpD64MKbJoRGp8YjKCCqkXVIetL6ubtCPMw4qmtQPDkpaX+ISYw2MPKo9t/76
2U+yqj44oYsqRcWTjV3YMZvqRo+B1RrIUJrlhRE6CoWPHAL/FhenkSyDX1n6Fjs7dK8KzRQ9KGV4
CV/8BHXrsuzTl3ys9Tuydjh+1ujPfOmnMscfrHQo+znAkTWqIKLL8ksHfhXm0/j7ooyJLAne6V1d
cjXM+oLD23NRkceBlykE3EK1F68Ob+cXU3TX1jwqOAXIF5WMGmpYKEA8ods7XFaF1r9SREXFb/LU
7yHGD1eeOVqX0JKyK5g/0bizfXhl2z6ZlPjK5OKcflNKdBX3Rhb3YCdx5TQ3auFW4srn5RdvANFp
0c6PKIxdAnLHhSmCqUhyvkJF1xFoUWYVzNkOiiPWpmWfM9sNLzvMIqfhEFZxVwOmDifvBp7A5H52
HYyRPpXst1wNrBrzyjFyvOQWjfkWlxXq7OTqFJxdVBsfe80pwh8Ra/PG9hvzBnw0itSVYT0CyBq4
nPG3Iu8SoJqlBv24KCMyjm371msEqptV5XhpiLloXKHkgB8pRMVhKwZvwhUa2PKhqyaIrwX+V94D
DolZs0XjJ75HhCt6wEjOHQGNhdV11wwvCMVE5r2aRJA6SEUAL8JyJESeCY2hbWTiC7VvUNJFwaCc
qp4UhdLV16DmtJonlWlBFQ6LbCJUDSo1IQK4VHHbz6NCSokDQYNPGh4i1Ee0ni/AqUEiApKJbjyA
7Z6UYauAl2wPE0xSXoeKVbjpJ4CcWths01q1nHqPjCC2ptDugJ30Tf5o11BM+kwpUX7EzhBNr13a
8A5utqE2KRg9jm1tFvVW4ane5rf4CE/JZ9yHleI49nXHryoa3RyuLa2m1nlVlTaFnK2Djkf1Hfxi
B8Eux1qYekEPfTYgyGFr+1uL3PS85ITdUIpCkXHcKK7pPjvYX3AvQOlBGa8FZ3b8q20Kk9qRU6uV
SeWzDqY5nRW1+qOuWYp69c9//vf/+78/h//j/8rhvo9+nv0na9NHoLhN/d9/rH/+U/zPX6/e/vuP
glWBbXLqODZ///n9OeSl/N9/tP9VKn3kB3iA4tc6AcAgBXsJWxZV/pxU/HlNiL+b8ISAtIrc8XMJ
zhUsuz0/8JH2DrQu35zXxNy7d73wqQr6VW3az9z9LZD+OL3OItCbaP7X6SbMhYGa//6uCfR4zHiC
3nlLzbV9jPD8a7Au6NNi5ftLE2H8/X0EQ+o6Ghz72UM7agMBWYWCCGUDJ/q1UXIWuqD/3QQKx6Nv
MOg3dl67L03XuuFPNSeVv1caUrq/zcELpp9TZeX+HWAYYZ3ZNe3vdskMkC7vVP3arRR0o3qdCw+W
IldN1is3p2dnXq4fLWP17ybIqVbqgHXXtWYbKMBlHQeRnmwpLo0bw+/3sdU1K2ttYSHY7t9NxZAd
EfIw7SfdbJRfeVL1n/UOTvfpjiwsA3ueu/fLbCCbG1lNeltZ+Mi+RAhLGUcq+VAZx6kJAEyebkdb
GDFbCvw4QqwHjnl801QizH4h2NLDqw8wrtp7DSmlR4snlg7Adio00qTI2indF+AIZv6AfzHyOsBz
kXt4dBoEXa4GDob+dzlGfmFucLfN27uociFfbl28aKgmn/7VC2NvST8aidOY5L8Z3WDHlEwHaCnB
p9rjHrY96/u2tFXVJBQpLtrms2p2+ErEdQjzgQozAM/TDSxNr7RRqYI8SJo26nNromv4aVTLzMX3
J0MmKELP68vpVhaGyZ7//m4RlQGc6oRtHD5Wn9+OGkjvLCnq/Xlfl3YqeN86uo2Fj7pSUKXHdoxs
9aCCL+nPbEDap1SttaOy6vVnrDMNrldUqWDA+7W4Pd0BbQ7VD3YLW9qQHEWJLNOK7BsEfTrzCREH
VUzYeQvH2ArDQqGpRyoU4YhSE86NqXC9rQ8wEJGc8HNDsQdkSqgRY8RQTYLK7Ghk/qawPPagL2Vs
Vm7/qchtvKUutKRRwxhUEISeR3B/pqGt7HgLK8mSlqpapVZRDlp/TQodKdpNJtBLp0bVNl1IojXU
rbvTo7WwmCx5ybpK7XAVGm8c9Kjrna2SiN56Npio099f6Igtbd1jDf4gtT0c02IXwr7jhkhv1NUr
ZcLx5+kmFvY6IW3ZBUITSgXh/KazYVHFXuAfVDH01wYOk2hYgSOjrtqd1x8h7eAmwuo8qwEcgDVn
YwSQZ5A/jYfr1FQ9bWX7Xhg0IW2EsNDUHuBH/FJmJflZHQgz1BALieQLUNYwrk4P3MLcC2mRgc8O
yN5nyjVmczP0GgoPonSuSkXldAPzhz6IRCEtLjw8E6f1IuU6gfFFCGm/yGWW1zjhBXgh5u5KM9pS
R6QdEZ+WooK2qMIuRWA9QjKDjD/ondbGeFQPJ0Q8kRdXfZ6bMUwm0KgCKdzZNFTHMRaZPJsHVFd4
UXYxuPrgAFbUxBhvrdqEBPJy1mBY0o/0uwo1hUwrXqBRYxUX6/pl6gAMBR3VkYgO05XRWFg8lvH3
8QD9El1loDTXlBQLsY9AdABdgDcANWeKkvy8HUpIzSBbE7hYBicv2O6h0pM6nY2YHV4iW4TRg8Pp
MXMWLrVC/7szSOxqiKaEBfoD+Lc4FwnwEe25FrlLSR/9GRH+AFQQjns7D8gdIhkBX+VCM3VgbRc4
qUzRK/gwrd9PMMA6f+tTT+i3AZlUJ72gaOZBEyvHdmxuyftj33uhAj0pHqfCCVvkeBDsi/CogdSR
/bbK0HO2HcZhKqI4Gf4lsJVNLMkBuDpFui/haIGJM9tU+5w0pZN4B8Xuy+xpMG1SZhu3I7G8R/4U
GOCh6dIe3izqV55zj7ZAmj3xfOJhuUPOUwt/hZMKyWVbYFKRvppkixuxGwooPD8iHbe5J1IOZfRm
2LobIUhRmymI3hyE+WPfNbaSbWHe6vlthAJ3dnCaCjQ1ZXsy//cFJKDy6HWhY2wsEhIlToLg9ILL
LHQ1WN0Jml76NWVjz72fIAyb46ZvkRI1DgZmSZ0FTTcsi2+UND3nUEIvMo/2YHhkD3rQGlSsGQAu
bInJOXIMFN9rrnGGmGV7YKqb402TIwV1L0gce/sG+YD6WOOSm5OKooqUYwXjAUne1ohw6kywGvp1
ubGHRtG2mp8o0x2cBpRttmnaFc0T71lonDCaQaK5yCUpEKMgciMGsLL+FjYWS1p+eRGKPEn74rlE
fRD+aJbyFAiBLvw4vb7dOVo+2CEt6a4CMApvTjtNn0Gj2J1zhaBoHevfcqSk/WSbOWoGi41xgJiF
VqffAsEOfXDr5KLiukSKEbgt94IxRtn6d9shAHfdFKjeP5KMJBtfs/lqF5S6IuOOh20b7FPSa95r
IZTqCQm4drqB6sHGWXYDyu9OaHXDS2iPvv5ZhbqMjxLesKDGQj0urABvVsqhqJCSiRjg/3Won42t
WrVfWrODsEiZF3D8XCcpMM+b3Kb6goZHUr+YaWsNr54emOkm9hvcsjeAi3yjuuIGhfqmgeePT1Ul
H3uzIXFCoYTkYwWtfduzieOpWguUJRJoHWh4oSMkSGKTnp2tsRJdbUqKr/il7mv0yNVrDPdQn8y5
x1afQXzkUIGGAnfEZ9KqiHMU6BMjb+AigmpufQeq5o6XK4l8EEAzu9/Eo9TIrjywMpg/qMBnMWRP
EIjxriqngQWrY8+nqzszFU1a7wIyB6gyqOZs7WU6I9SnixpTgfi57/os+cVdFJ4cqWLh/OzLUbVx
TdJdDRCoUM2yhnMbGwJdRlwRs/yAm09afLa5UWjjNsAJFZ1SL0FJrb6kMgseyCpGke/wM+5AyU69
BSb3tmsobxSPWlNF8FQ59Oxu5SzRFtanKd2tAEaCxjd7LMUQe7YeekvtBbj8lOrEIfaUKkNY1KW0
ifqPmfIDLxz8xcnBOnoP2MLCAAG30FDLlFcLgUSTggGZqu55JXo+Dh4hBc+8GCe4H+p102XcyCIX
qexXVn8AXGgidQuFYlSpvsPyResOPQSI22GyM7ImyR5P/4SFDUJI11utNtCIAF1/I2A9UqrtKRgP
BU4cKxOw8H1LGn8qXTGAiX66sQhu2IUIiMXbEZ+azVm/35Kus6Fh6mYI2uXJbAVw+xFDxZQhrPHN
Od3AwmPMkgZIx4PewlAyfw4jbj0ktt1NrLt38RTY6GO3qB6YubLRKu0BmcFqe1ajptSrIUF7lwr8
TBHv6ntdR7xgBK3Y+riHmiEMl0uAHCaO5FVf1KSOdDHpqGakigt35Lxkhind4al/QW/D1/A2Neqg
uY3IAHs7ylvtuDvdyflDHxwdpnR7d6NwgMyNeVdUgbH8BQHdCr8WwF+yL1WN9AnU/LCzS66aUOiy
76cbXViPpnSjh+fS+yBRnJupGhzIiG2m4B2ket7K433p+/Pf3+U2ahxrQE1r9QuvA4eaEXJqG0XD
X3VlvesL69GcN7p3DXDEWBlQRvGUN6AmrLs2QOYQJ28Lz7J8R0kCZQG030wcjzY+dVqgMj3S288q
1A9wuTH1Pf4kwjxtwkOrFSBotpmN/iXwN2P2niB/gqNZ0lkDXEuPYw4IKIhE9RVTXzuId5mFz4G1
56TCDwtGfgpb0XHBRrcU8odZRsWza+3KzFBjgeQ8RLiNqUmCjtKIdt+0Mg4L92pT/3sY9BbIENoB
+pOIHS4TrZdDVkeSRI3wYXP0qQ0huSGzoF8p+F27NxoPd9AxpxfRwrPQlPZtz04yPI/6+kXAptoA
H8En1E79nSZIhhc6XhGn21laTNLeI0b8FwssGV5gpnJeB9BPFbRo7k9/faEXhrQ1Oz6nCSRrcY/l
CAy4SuCPynEYV5jkFXr25bxWpK3Ma0PoDZUq7jGxzJFvRX041mfPqca6IhObrayHOX7/tZkAcZbC
giwr+qzxrJJlBJTL+xCCfxhlXMfJg53uyYezQRPykkP30AOAkT+EFYR7bnnYulwX0BP1MxuQlpXj
tgAfLTU9qpTyr8fQS+5nBdP96Z//4XTz86XFNCpOMTQiCI9OOruDxxCEY8QkU8e6E9iPvA2wj5yV
thZmQy5C5GGUwsQLm6M34O4jRAvvVa0p+sa5u3I8LTUhras215oSRbb6WHo27OSaJ3teQUcc2jhd
6cWHBxQ6/tIJCKpIV7gaVUeUrVDyRMClCz/Fdst9Wq0K6FNtVc7ZmMSKZ3Pq09O0sMrkHL/TdcEU
8Tw4RiLyrpICeXKA+V9Of3xhDdjzYL47POqpbOG/JekRJwvjqlRbWLdQO1ALmzbQP/ztec3MfXvX
TGg1LTIYQXr0Gx15QtUYQDeb3FqaKPtqIed45hqQgr7sA1TpfT0/liZRjpsSjIJqmDYBqNbL011Z
WmZS0JdIo2uJoWVHP/OMTQupDAvOCoYzWIKVGV9qQgp7Vem0IWzC7AgonoqqWQkfXPmseo5cAq/f
0x1Zmnop/MHekYLX2uoI9su7QFUQ/TElvCo5xy4gjGuH080sdEbOZYda4TQx58iRW7m/r1VuyS06
gvhCWepKTxYi5F8Z7HK0ufF75XHEneqrnw8OKM14bZtc6oAU9MDS+qS1soytq8IoMNOmC7JL/h44
j3LePi+nrUHCWzZe0MURpz+0izGB56ZlmGq7MgdLAzR37V34iQIjqChT8+M49Ch75557KUS6soUs
jY8U2yM2SbgN64x+3SEeEGrOBW8P0H81VjLnrSEprBEcNbxEhNXRq/CwZoOiQI4sxxZVvLUH1tIQ
6X8PUTiMmUVhpTiaiqM/QZ6fbiA86efUpCDEShHtWQUiQFOdHdVUoLyBCJ91EBREht3pAVr69VIs
m6HBkwgc7VFXkF8kmaH9AKsVHM/6uvxkRyQJ9XqIdEdUSzTULZse/GnjYmWwsv4XtiL5zU5CrQpS
d4yOqedBQVQgKeLhYV/qfXk34bW5Pa8fUiQ7mBD3bo8qvpmHDylV5i1Zq+y8GJPrmy04chuD0PiI
9dvsIdNU6kWQq2i9nP7xS2MkxbCKVxk7dowOhZvf9Ap5QnIz36sIkiSayiuNzCPxwaVZrujowuzd
vM7TYxxE3iVWBIhsNUWBh5QJKdaxnqskjvfndUgK6jiz8GEkyXs01QR7A999U1HVuo6a8KGb7yCn
W1nYneR8dwhWDpujpnxwcEfGeUFpjEs9QEz+AiNkc+1dttSKFN8C/GoD/5cFbNXOpi/tfptzhF8U
ApLG6Y4shLicdnJibgGaGUdQkIxS2/eKo+FQT+J6Dcmz0ICcGPUb/IBRHiwfYuTyNpg63FZdsVZk
Xli9cv5KxWhLi1MRH8e89PD1rPEEzAwIY9hNX0ydYb2cHqUPkyHClHNUePVMSqfr4oXkVIWjSD1h
/47aAd4vXAoKG2F4ZMzrS/x6HgIeuKdbXQgbOXGFxxEYUlfl6TFm4T6k0nMD1QNB5Pmdg/fP+IQJ
6rQSo0vzJG0EugD8mgxhCtN3LlB2abEb8jxZ6crS1+e/v7sq4McOp4Ey97H3gc4jnvXHIl5X0Qc8
PVZLDUhh74w+QGSnTI6wRMoM2yVF9WAuI9uxO93A0mTof/dAtSCNeiJNjxQmofmynbA/QpXQwVzb
g/sGy3HtarjUFyns2xxRgAizmSPqMMM3WMc1FtIqVZPTPVnYVUzpVOeBwUpu9era8/IvYVTO5ri9
vm+KLrk63cJCB+SMT4i6WqZ5QX3t1cUNeVCYqhjJrfz8hYkwpAe5CvyeWrOuHfMR1lYM6ty9RXjF
5GZo7Sa0Fq8jvUP36XRXFgbLmH/Fu4U7Tn2JiU2QcIeAKnyB64r5msL3RDtbCX6dbmNpuObd7V0b
ppmRbydNfcR5rrNQqdaRdXOmevh2+vtLfZj//u77epmndhQGHbGRpXtRdvf4yJSX9hhkK3Oy1IP5
7+9a4KQd6ECMFL+iJV8FAC90qJo4XckgLk25FNwhzBukGfP+CO4xR0tCfMrVId4gaALBAMMLSFZx
c+aES3HuI182dF6XolTrTdN3FfWu9MpxaiuEWgTR8MfpOVkaMSnGhVElzqgJRCuF9hBq/bjF6y7a
nv740oRLEZ4iXNRD9VOPZak/+ECJDkmcPFfh6vVn4df/KRq8m+96Uvqh723/qGIEhR9fb+IECTMH
KtJ5+RBdinJMRfTW99zuGDaj/VVv0KkdSwC0Q5e2K4t2YZR0KbQF9BKPZ+b0kjfeXYsC037IBmRT
IvaS0/OwNExSYOtIslS4UYzz+wztWJOJSRGYjtuvp7+/EBe6FNjgLeokTPz4e267b5hX3To6JNFU
0940vXvRtCZcWVBLHZn//m6+c2RpR2Tv4iO1AZhRcIf1/hBHSZv+Pt2TpbmQIrzFtsGdEHx46ZX+
qewQBULvr983JKnOKZjhZSXFNVI4I9LCPF5r5LOvy9bCtgU6/CoCYGmIpID2wkTYjjd0xxLpU7pg
xF+UZnYHP2+ApJDuEcwIrLwZX9JSfCv1DKwJXMXo4Kptt5LlXOjBH5jwu0mG4aWOAjjfi+9MuOmY
ajhq10aqdWIlppcakGK6bAcVoTUaCPME5e1WzbcT3L3N6RFa+roUzh662lqTNcPRM7CH3sBCxw+S
576zPe/7UjDXhj/4sF/8Y4pYOOuTitN0CAK8a85sQIpmtVTUyBXT+CKQjbhHM8R8456T/jr98xci
7A8k9N3sjmZi5xCdR0Q+ebw4eHfDCfONC0PnIX66iaUZkII4VzGBLjCFPOa6MivyiKLd69AHz9xO
NSmESYSoFczz9t5Du/UiVRCzm1Q/XFn+SwMkBTBaz7jKWEF7XwfenUjsFpqZveeuOa4sUJfN8oMs
iCaFcGrzsoL929yHM1bZUXTnColjfAkLZ0h3uds+WXULmTB2HxqUbcOVZuf1+UGz6vxz3k18ipxr
Him+dhQ9CXm9GBNAYJir5270ycJNeWX4FiZflYJb4FUSERdcCeaiIqhSUnqGPoofp9fWwuyocnT3
WemF5Ri8+phXHXK/fwK0ASCg9r6cbmDp90vh7XlY3JJAFTwr5hsNhla2fYWiTDvtz2tg7tm7eSh9
fACcTvGOsV0I8w4dncL/7pYVkrmnG1gaorln7xqAUBYMPtaKLOACWWgUlS7+3JvwiVxLri01IUV4
W3Wq0hTjiPK+QLcVc8cKlw4EYMCgVqU/mr9Od2VpzUqRniYGIoCFPR17EgeHMijw35ryRzPtP+Pg
sFbLX7g+qVLEt0MSaSMG2EiCoau18fFz2iCa0HxFBMTcgbktr2IuJWcGiBT+OA7bLsUdj/OpQe7b
SnBU6rp4Opweso/Xr+FKYQ6Au8df3eT4KzCf2oyRi0p6lE3OSq3h46k3XCm+vawAWFoWwWvqGEeK
rqRw3bx8iZp0ja611IIU4tqYmb2DwvM97hYlAkRFK7wf/SzfvFFnFt3beQMlBTpa1JqZaqn/qqqF
KF9CJJGir0kPbPesQDfcuX/v4lDPmwHx1S541W2/3gIpVrdaW38+/es/jgzDlYK8rGx0V5vMPyIv
9rUs2h95RunTdBO8f2pyg6dbWVpMUpyHExIoSVUp+BvUEaI2VHC7DfJP5dqDYl41/z6UDFcKcFNl
AwE6772YtfY7VEhLkBK8nUv3tfAvRzTB9ppZrSzdpd5IcY7YZtKkamQc0WoAiuebvwYFeNB5QyWF
dayVCFpqYPj9TpveHOSjr2PFWwO4LPx0R4pqXKCIBS1v7jGEdj6HXY4FHbKaxRomYGEe/tBJ3q3V
vNQ0Crhx8ClXcjR/Qus6VVD5Qz7rouVFs8uU4LJLOmVlsBZCXKbZC83HTjD29COeZlBIIgOqTQoM
LCpW8TpLIyaFd50Uelzl2KmGmCZep3WlXKGmtMYXXuqAFNsx1JCkg3fyGlZ4UevwXa4N9KzJ1oVr
aYmFCHfmjr2bEj+27MwyRuWLHyGfkGNbu/VcZKfGqvcOtqN8Pb1ul3oihXjcKm1SopdxRK8Dy0/H
T9VXdEcRLVQMy3k93cjHJ6whQ9m8MNV6fQpAM+VJuFMBACICqlv7qeluhtI/aB0mVKebWho2Kcjj
Fqpq1zMzAp3HrYaOySYUhnNQrDDaYCe4Fu9L4ybFu1l7gsxgHr6Wem1tx9FDsEqQUXBd8+10TxZa
kEFtJTGZq7rb3mOIGfJSs/uHbnA1UK/J9HheE9JhjiWwUimpYSEMRAX40Acj8pdIog4FLmPTWoF/
YUpkXBuSfh6wLC14rTCI2SGbloLIRxemRY3ApmKzcvNZGi8p4oHLNZUS1OGrkVfhzg0N50bprWfe
csbKtvXnifbBcSXj2fQEuTVryDkP6+5V10mgF35/5+DBe8gHtDVKpM+vMl/7DQkvvWvqVY7iwm4m
U9jRwXEtNYk7/OoMfY+1H1purjOtUBOXvi7tASUOAb6q+NFr2QPgwXS4wxYYktDpRaYtzb90yKcw
JUK3xxTPS6Cl4R8PtriKja8TLlAPUH7Ca5yoZ7tz/IeusAACXumV9Xc10JKdbyXGrVdHySetF5/q
KQuLC9wsz8PlGDL1vUfTtsWDUhx1HhbwkCoFo8qGN83aLr40tNI2gWCCSPrRae6FgYeij6g2Unl2
y53/9OAufF/Gv6WA43MUDMNX5HpmzvNk4M9g44Swsp0uXAxk8JtIvAAMr6EffcQ/974RaBts+rpt
mTT6psyCt1azoeQ21BbO65B8+w99bHa7KHot0gjZScfAgnHvpDg8rvRo4SyS0XCx6vB8xfXjPuwB
3HlWi0h/Vj/GbfeUoa68nXAeWWlqaXLmnerdEa7aJQbnmRa9qglr3vaDqEUTVyRr+9HS9+e/v/s+
zlawxgZb+YIS38E0re5+Ujz36byJkDYFJBHxtQ6xNTIVzTh0dvv6Z3jO+7i0JZiIV40+YmtHCrgP
KS/VAyrna6CcpWGRrwAJ2u/pSEyonRLepI792BZYzJ/3y6WAjn2MXlM24WPddAP2WFV1Gw1+tPL1
hTNMxsKFpGOFn7vWnT8kWf7bd63Y0fYu6trxuB9ieA1r95eFQZJBcdiwhmnhesZ3dUqsSysIuPHV
SoXq91njJGvTeGxMFQYP+nFW8vtWomDSXiCqiNf96e8vHCr/AsQ5vRfkmA8ec8dXw0ucQxrjj3VY
c9UoNm50aML7w0pjS4MlBTJKtB5pRkQt00LgcK0mxTBdunoR69vTvVm6WcjQuDaC5D6JYbyrhdYg
NpuXRooD5aiPpM4nF2OiMkQxb+M0juFz0Sgc10UomxwizhddFtlr2+PSCpTC3sOQKzf7TjumVZZE
W9uL2+shaaweRyahr1w4liZPCn9MGWGDMaa3Dj7TyL/j+7TDdhy93BQ62UUxqvgvnx7ZpamTNoNa
TQcMiV3tiD+Vad+aEbWP3Th001pe/cPzxKTA/fcmDBUS4V6Rans/Qg5DTMkzjihX+MbdojZ/Y3Ks
nO7Ih2NGO9LGM/mxANcWYm4Y6M+Yz2/But15gcqlYq209eHcm6Zc+cOEReCBYBp7rJwuy0l9KNps
Oynm7nQPlj4vvTbMKNAzReDE1Geje4sscbjvHS//ZPVxuD/dxIezTQ+k20OZAnLAhcXcA2PTn8be
G39bEBBWUrcLU/3ngvvuvA3RYw8KoRl74dd3Ye3sc7/Yhmn0PCKzaLTmSjNLnZjH710zECcUHd8T
Y2+20DGw5Jtw4VtNXSx9ff77u687yKBmbS3MfVwEyndfd5HS7UxEoM+bAWn/QO80G2xE+/epKz45
WQgn0wNIePrjCzEgV/6wCh5NvNrMva1ND2Ybfyq97NoprKveMr6cbmJpkUrhDANyyo0U6WGk2/Av
jDHEi65N9ld7W0VpXJwDQ2ChStHcWzCVvHYy99DJ3yghp8hP54fTXVgYJbnS56DfYvlB/z/LVFXz
A1K5e0xnHo2p355uYmGU5Cofds9N3qPqsDcxxLzXjVD7UjqVjmpbhzDS6TaWuiHFsl72cMBToi22
+6c4+1mL7DD3IgjPnAR1bvldKJihwPyUw2iPg+N04GLnvgSJdx4UBHkrKY5D2HpugUTgXkTlbZ/Z
b9a0xnJdGn8piEU1VF6ks5Xqdv41t4kyJwTy40J/PHOGpTg2ywgwkc9x443FLe45hz42b+rOWYnk
+Yf+K5PC2Eg3gGlCezy3THOPKlJ/kVs2IlMwvzenl87CRi1X9Pwuq9M+1JnYMDi0QXGLRaR9kbrZ
7bxLd021htVYWqNSGLe86Hp7JIx9DV+7LBffca73LgaSzgjaV83udH8+Hq1/F/U83caVxzD2oUXR
rQjeEG9ZuVYsfVo6lDGV7UwIYhzKKtbEYFARRtLCNUDoxxNhuFIMQycO437Akbl0w6/uED/00ydk
qe4QOcOWaNBWnk0fT4PhSoGMWT12quiu7OMEkffE/mWo/rfGC94QnPlxegqWeiIFs48LQ6zPPeE+
dGu4mDjpAWUe87lIxTY68470r7pemjh919m+te8rgeBiOaBKkSBkXSVGcOZikiJ7CAaMHkRn7tGq
wpi69d9SO14ren68Mf2roKdjYs8Sqsw9Ljj3aKi+gWHeu2796fQsLK1W6XTu1a6BTM62gZr0XMKr
MKJfr+EtzbEUzaoVaPqkJMxxon5F2n5erSKjZCDK/MHFrOt0JxbGSC7mFVyKXNtld4oC1OD62ayG
K4wTqMfzvi8FXdpjQaYauD6rDdW13MudQ2NUd4mdnMVMMA1Hijd96DPHsdk0VGTdLvDRqbaFmq1U
pBbm2JEirQ0jTUvqSWCvMH4OfVyhtWoNULL07fnv7078Kc78Hq9f5EQs9Yen6b96tENWDp2laZXi
ClkqzFk407i2o2rS5Ue9xLPVyvK1qunCLidX0bCWtrPaJHCxOP4O/GKDK8k9mmT3XXAWOpaJleIL
t8Sur3M88kxuL1vPtD5h22ivrPul3y+FVxvqfY4wn4n2fXtbquN+0rwQmDJ2S6vIpIUQlotmntJw
suSVtRcYyAkz3TtOEWN+Ul7hfPkI8O71dIwtLCRZmLqf/aMxrWeyx9jeOmXXbOcU6XkflwK4niL4
JhYBnNr5F3OCJtfgHrAyC/PB/u+blyELPqhurcZRX5v7ZBoxrrCTPXqC21zr8MYy7Is46vaKHe3O
64kUyz3eU2MaGQgY9Ni2oTBp9OPXpLVxVjjdwMKakgtjiLFmLY561r5utN8l6YpeqV/N1rlcX1JL
Uy3FdevavGxirEqwhvxcq9jadk2+Jhi3tF71vzekCqCvHw21tedY+5a28V6fOG/StsOCWIzfezs8
cyakyK6DLKFYGVj7NA+3sVcfbfwwTs+BZvyhQX2wqGT8SEky2bRqz+eoVHT7J7gqEWOy3DtoDEZj
8ijUVHl21BTdWI+U2HghMCe2L/qmGb5prap+buxS5/8Ohok73Rg6gLF4MDVYEOEeuNf9JN2bJKe3
XpEqmOghWbfBb7D9rWYuFTUEQ80vIyWEWzR4uuwCTze0pAp4IiXIgqd4Qld8l+PmflvGAmXARDO2
cafzEWyr81cjKaxH1K7Vi0oZ3PhCqG17m7uxSo03zC/7NMmvdBGZ5SF2rf5zNWsiOaVZvGX0mCys
sBEaTnIRGU++jpTGnvcZDt+m5Xflz9rNWv+Xo8/e9X4a4rlq9lADtjVOfBg/qUpcoOnd/X/OzmQ3
bmXZol9EgEz2UxarSn1nSbY1IWzZTvZ9svv6t3jfxJfXpQIEA2dgHLPIJDMzMmLHXurYdsp9AjZV
PxdCL27xGKlBuJfTNXaBxk8nK3vanfLsIOHbmgFY2RQ9XEo9lHaGDtiPW2H12NU1liFjPVtxiBJJ
6qFw4yrQa1wrcXTq029w/ih5icI/YLqegZgBNymQ/CwLBiCGD6bWo28uzCZnuJNpL5d90+b9FDjw
oZd7D4Yo0pB5msddZmfTM+W6/j3OULQGWR1VgKiHNNnNdE9ZLF1GjPtkMTo/6Mdbrh38saI3PPPa
7BZvy/yaLCnORhK0Gv+ut8wrHZ7aFShIERa2YX3DU1M0hzpOuufZ9PE5zYGK91fwtfPLxGzxFQNO
d43a3FKh0yc05oFOltVRFh3OYbLrvPyJ/y/SAmiaRXTt2F16oaXD3Aa61KtX1MlCP87oSRNynlNh
7QwNp4bX1mykCMDm9Iyrk5dhYxXFHPijj+tlJdvmS5R7+H91lQcdxjNc6wVIsrBZ5ab6tpqVd0yM
zpUBEkBKvV1j+4/0vnJC17PVkBOctJViXGZE81MyV+MTeJX0Ym7cZLnAOTRqbr2K/OJOTElchqJV
qgh0N+/EnmYM+aty0IxnrojuqSwjkctb/uxqGPDItSxYxLoAZBkwqk3YpdC2Qr2feuOyHKCzwGO0
0neNWg/LcVdzk5UBmlW3IutFMjXhLyrbvALcCppt8nDuxA7MNM294uNbOVoQyC+9pU/MPeXy8T5x
8lkPItPLsa8t3fTCV7P1rWnt6aKzW/kLbpRTPwlSgk/CZeMBdpQr/b1qLA3az9QtfQCzxvvTeLCg
g0ZC8PPgQN90Bl9XsVjabewa1e8ZkN4bitD8Bpt97wgclfuHZ2geRc8ABW3aV48E1rF97VNdmIKl
hn/Rm4X1y2sIymawMddz6bUhiuIq2smmH19oGs0fpBycn33mJPLKSAbjqFBMq3Bs+tzcDdVI4hVg
PQe/bJnmBWMZ3/ujLQB/QmvEc+gxx8+1AEZWqGtIhOKOxSA5+IhDwE555SV00+5gmRMm8V4cR8cx
IiYXbT/PQWIMxZeiG23MAjJQ0fAceueqpmpmPCRt32ZLIMH7+UloZ7JN7mocVJtr2VTqD2Q9jQ/I
nOw4zKjYZMHcaMabNZW53MkIes3lPAl+TiyNGPdyLjC9iBqUcInTM1pmlfpDiBcqB7UlTfqnptGd
eZfYZf8q7R7sSuplL/Ap3fJn7WV8+y5Wj97RncfmYqoWDzFVPBvNstNZU27NEf0yWNZZJoES7grp
m/PkN27g1U/h+9WDajT/oWBiP3mxzShm2vr5jemQ/UFDVV3o2KiBQ5RRzm3yLT07szB+whJLjxPL
5EXUuFWoi8aUr4SRZnr0xpgW2cIVIGIj1rXnxVy/mTpqSzOIxzldLlu9gIRmpS20sizTAYt3DgTB
EHtZvpBdPvXiq6ZKffqdJSNClHns7YMo/dk9ysEb7jxpj8/UXBqY9knX38Niwho1GfN0CDzbK+ew
0vk41o5wf1eITHxx2IuGIOkF1avS7Pwbv7KGS2ep+jelA2kio1nhCmKD5Q2i0cq/lgm8wf1Y06i5
I3OuaS+Jn3bq3uyBfwUVZRiwNwUlZnCLvR86nd+Pt5HE3iBnCXiZMfT5Tl9Hd3QT19lBNEIQakGo
ehiR4mNgbHVPmj34pFpK0MAgl80jWpzmu5O2ziNb1xgKGK19gP5neo6m1E5g8RX6EGaaaVoXk1Ut
2d0olwquqadA9j6LHD5jw2K0ak8tRM3lu+Vo7J4u3xtk9zyyuZHZM+/JBGswsc1KexLISPTLDgVb
nwWRVjb5wRsnrT5UtclOWAGyim8d2YxBkes4BatUwxBgTNzhNjNMMu9imKoOz3fElgcqRjTvoQsq
1YXlt3PynSORAb67qDz7UnlD7T7Vbk3ncSbBtetRzqcvYrth1mCh8lJajbjLgA0/pP5ivSj60rV9
mcTG9HO2fawV2nHGfBwRjRohVTR98V3y9RgvjeFxV9XUOL8pM7W/Ae12B+xyvV+eWH2VzEzVe0KX
AtoXh/nryMcCxmHFjUNLaMOdI8zZDTA/KIy7rqkxibQqZYtAuJnXh5EctKc5VXZz3Waz89bZWvJN
DKWy97Va1C+KmOU3P15xfx1WeijnVERxeDIoytLFpX3HA4/pSIOp3V57dcvNO2IA1YXr2q8ap2YQ
tnqdZjtCqQXSoM5ymDt2cV9VGp7mlTYDoGc9gPDSsK0ZO8YdF9FGRObTuExsRg5t6TZnws75MQ+V
+uJ2fHO0l1j0/Y4oIDT2tsuxsroftq0ISMaIc0UaFXq/qxfbC526UH4Yu9BLar/J9SA1Me7iEAuU
pWordk/fj9mqpQ+fsU+s4otltLiVW4kCqRqSGoMoJwvp/Kb0b68hZNTdFo5vPs2zVf2hNTU94vmo
TXA6J6e7hjuhjnPCRhSMpuxksLiryszrhfOmx/QwXEMA5L2Nypu1nT5PkdsErQDQg4VqAosww9ye
HSyYFC7TAUtIVkLUmz0gbUNeYuytJZoPrdzPWchvO5bePjRdCvkovOJsuhuw3c73Pbe40KBWOt6X
3Eiaq3Fqh8esNxc9xJ9UdEfHd7rXbBmsOqB/nQ0YYuO8h9FkZDtA6OmuGnTrgCd09GYDU75brCS/
8cwEn+bCiXvwd5oFZdpMu2Tn0JCjXczejPG5MylogAPFmhgXcR8cYt6truWlV0b5vhV+Iy6BwXtQ
Oab5u5vX81dgEIYTAptrQpBzrRUHUSpbOsXiEiv+XmjXhQ898NphhdTgZ8+E4A31snssYlknMyLO
bK9A/DK2EpsU6JDXQpnz98gv81+1ZoqHrhvLq7xu9BsMcY2rpkrreMcimt56bZ4/+NqIV4evL40Z
DkSeD2NEO0tg5h0L+GCPM/Buc67eZOL4MdBckPe7QU0xyBdhsmiCh2Mw3BwKdJA0mvzepXqlHXUY
glbgFYN86WMjfsLsMHt0WW3VrjEXSj7w2pNlF9WWpMPc8NL9aDt1TXunF/0Q9aC+O1GT//D0qr5r
IsUWKhudhaXLx6k69LOAI56my48G9ay7SyAlZIFiI78SkY6sGlRiu3CuWD8kT2sLDIOmIsOwwG7i
R5HFyUMq14NM1nRsBRzGvXJnmWvRMeHsY18gvaKFeEbTbAYlQeZbM6XOD6uEtmVHGI5kjTb9EJbt
/yoSzzk4ZpUcGi8mNo6X6gXslxNo7oyv++j535PYzR7J7chdqmDzdFLg9T2go9n19NroO0tbGGuu
RoA++4Cax6yYXpO8kPcVcNGfHGhMxfks40gBNT36Kh3D+CEGZ8L4zSQChpCQJkQ1/3F3UWQheZhU
pO9xx61WdT9fptmoE4jWKXvrPAxX0q7GA2S8/qs3wX1SNcfArIOHBmWuuTCatLjzbJl+kXkPXbcl
37Ij14adpFhJmU7NOysHeakiAzZg0tu3bjLyOmcsNK+6oqoOEOrLMGlR/OkWjl/JVC4igPwtr1tz
JBsxGabxGpNuR3STjbcQtRGItCZlQfzw6+d6MYZLT7DgrSKM0PF6/nlngrIPSKKLu1mriJG8snEe
LFWwyox6vRwj2G7jXpVdd+eNuFQcyFfD+9B98OYKD//HrHGZ9HaN2yeyRAadtgL9Iiub6TUqUuey
8SGwz7W0nhbNH26brK9uGlE1V0Qt2S4Z8uWx9dI+UFOTvRmtHh0jJRjtyCXhleAUHpISUV/1NTaK
SMCE0tHdJ6sus3fo54W/i3ujubRp7b7CmKe8amEXfxW809sRptX1Eo/RvXKsdN+vVvpkMtNQ1mUZ
TgxCAGtCfRdETVOQKJji7HXRku8tfc6/N+x7aYjldS/CtIuTXYVg9KrBQvmWAgefm5p1XwuKkvWh
sjnUZk41vfqRvdY7zJzxm7J1gTY7ZVAsKtShAIx8NPQRkSvu3EzHxNEDg3j/QTaRF1D4JNen697l
bMocImyGlYZ0yB7jAU/PHccqMeYXcy+Gb43bqF/VWHSE4LKI9lnNN2bNbDuhp7v1bYT84qHxnDdR
SUU5LI/khaqqgmP05Jr3zM7UD4TgzFLgyvoonT6/YUc2b5zZHi57ps+XwZIsz6tdqxkmtQ1LEtRv
4mHKoNkmbQlurCn7yHFJ1wLo0AjxgzzWE/M5i2etudDjFE1baTRO+dYDSkiOKyE+kwR3I+2oHH85
bTh9b02hN0n9W0ZN7bKDYV4EGHOnP4UOgXmn4+n/1BuRPgVaNt3Meut3JNQbvlTirMk8qBGX3i/6
jG6ewzIE2MDCpnssAlIZFkvEEuF3M5lT/keNRtaFjV5xvlsPQ2kgVBNXF1YbeaCXS5hBO19vJytM
Y7+LqMx4vKimdKR1FVXgknai7Yzod0RXjn1UbgGR2msdt70wlzKtYAqB+rmSmYwuNJzzJFOzSA4y
G+o1mrSJtbsO/7YvGZEox9K8lFnyhT7/OBkCVD6+9qcrcbLdJ5aB9I9UQlsFc4wr86utsQRYpc7e
yHE0NXaQyBimaI5T56EQPaEXS6+yryyWro4l2rTHMLM18WhVmev8MCeNY/OO4SfmEhXnouslKTX5
QHThuw4bqFG90L8p4yBzJre7Eo5wjcuuMghovKxUVVgC+dVu4dS05KtAZvjHVmBLcEGrdO9eWcnS
ei+5v2JDVCwFOJFiPe47OVu7jCZGIJqIiA8RXwUA7dgdGTuj4OiJE/Ho7ufazzBzhTdR3/ogV590
Wpg7bD5lDQGbha65wFB/1A6eNmcyHOcM5wXYsD0BogUbw1mSLudaZp4cLWKWFkkTButhCVmDg20Z
509zT4jzXeTu4j0UrV3+AKPDdKiI2+NdEqsUTorTuzphBsvnXWEV2DBPOHdQnusdcYtMMR++Mp2K
eA+B1kkvmGeEwXNXWk6Q+M6QHcuxch5wJsXZmGijf43w0yZi0Yv1vJFUZbTXnD6DONTUY1+WRJ61
nKJgppHowqLU3sG4yYbxzeCtDBAK2uqdlqPC+GHG5mhdW4UZk7WNTIFwQrtcBo54l91ooeCaW06o
jmfE+qXDWVcEVFk0gv7eO1YCWz/izEn/pYrerfay8Fg24C87+S41BeFp35IFCKql90oHqreX70ZI
jwRHg97dIaKuX62+Iz/lrb3FaM9HiMyJ7j1Hfu3tEg7YRz1K9AssZp1LEvPwcgolyRRFkdMO+3zI
5b0R0dK7T6dS/uq0xq5A6kyT5181yzCHqszbPacMZqCX2RxIBzWDrh10/8b2a2be+t3El1Fv2hlz
MeuRWi6shmyOC0kHETX9M1Ld5deoC/nqWmMfap2tbkw9k4feS4zHFLp9faXKqbuDCGHfRQ4K+t2M
jbAMwYQVQEoWMpKeCSjXKtnboolFJ4gyu892uUujQJzKNTXgOUWbXitC7/zoGbhcBN1E3pBzSnGb
+dnkB2qpVbLvIE5cdqzayaGgiv/AWde+GxrTu5Ru9c6ywWnA8DRssenQbneqSg1OY44Wha3uOlFA
bYwnixQzHygxXoB6SorBaLy9PunTmz7Y6Y9oIp/qL1AUF72C85O6yP67xeYkWeSNc6OEXr3HtKjc
GFOpLRcmuep3r/Y4OrnErnk+zAffchPj0CorZxZAx8FbV+Mwe23NKj4mSqwoidQk9zgZR8+vlger
iklARdiSYUmZe+03vejpMM/psQichDR43JO0JGPq2i8WnMGr2Rt0xCtiuKq0tfXF0xt13c8kAPC4
Gy60ao1AxjbrDlPbptDcCU/7JvXtQA69dt3FGHEFk5tzRpOsB89lzTv2yW7uWY2Gx4il3DnGPd5v
RS7VOpJsylrtxhR1YQt0HtmnYFzwhDzORez/EtHiP3gog5+s0eJI65B9bNsi/RYtjvGm6pIDPul8
zsnsf/MV+QrkYHLGsz5oAL2TW4xw1zWGzv0u/WymGNATJ3Aeea2dEspQ2gGlCgg0xnvmuLzXqrp+
TrxE3oOgBIJX6uBrfxpSghE3iVZeet/uboXlRl89BDI7Z8x13KY7nQJCZEXlMeqHZWcWIl8COhrc
J4zDzGqnepPlV5maFVg0vgUTipdH156zcofIz67Zy+TqidLTdksYTyPvvnHoC4GibqBSNvJUvHWQ
dL4qz23lDltc8j5Tx6nNysb46NpVUYTgljArHgSp7302p3oRDBT9a7JenT0cJrKYu0LhsBMuXj5W
exvR+nxT4GWm7VpqA22o42STHyiiTF9gS7jtpYdZdPacMbe1S8hIHPEieCavI3ZxxSs0GD/7Tg+1
dsiMuiVxlmO81uXSedBQ0YFxh5G26825v09k5e00wMbra8qy9ymx+FQVyvZ4TvIqjH3OEJ1KsDVU
CxaziW14L6IfnXGnSIeRZFa+CXbdrONH1sqq3y/TovR91ItqvoiI5xa28XZgvQV7DjJtX4vZtZ9B
uEu8FGSUqMuyB4u1ZqeniEVjsF76MmvnA3BRUg2pqLlXCjxkYkrDZW0vfWulm5Ow6SKLmLpxvWLf
epI5UfX8R4Lvkvui5fzNTFrTR87q+y6Xdkn/dPliQCT1Rk7CJOaM7oenehrMfKmuZzNtvneiZrMt
6pnzsl2n6qua7I4TT69+YfUzvScRbIQOJFY4AWXYE7DrGU+g6VCzSCTBHa122uz5+n2MMYZ5Q1oy
uWsqsa5CGu5MsmTDMrBxPWZV0T2088iX6BrOW+QZ7PUp/XG/YDByOCK3eTuma0hhWsWL1hF3Bs2A
zyDf7bgDZB9rBK1i/lPma6qXXCvlGHae6o0Fn7imsVX+rNHe1IWctrSnqi3J3bVjR63Jrhp1A9UV
ZsqsFJmWKsLzp4F+SHyeVfqTkmn9VI5l+s20WnEnoLnJXd5pxpeYxaN+jpex7IOewE1dxGnvfu9l
r5PRJ7eQdvs5N+dHp87WdmvP1i+VXRmvWFEbbxT/lqdR+d2+wP4kC3uCD/OiLEg6xg2uz6QJy9Ue
aOpNvb/09bxL7LBZMHwz1XqME01WFxz4xNAQR5seI8QJMBR5nxDYG63bXltSqGOjzZQiaADmJIWp
dDpezHhV/6Y+zFajSjBNgdSs5VrzW9cKyUxpc9DauCXIIUr/mFRlXrFTGDi5Zl2KIpfg63urs6nu
Yks0N9LlFHsxx0V6UVgRAIApsi8pDFnlJVCI4l6lg1kcYq1N0r3mlt5wpCDC6agu1vrcx7XWEyIT
d6OhmHXVJHQBW4ciQvtRrHOWyUmvZowQ5IxC4MRv/G9PoZPn9YBIhtqD2sMSKo/JQtO5v6rRPn6M
E2X7bVthpUANVIVuHuaJl1L4xfdV2UtR59pQ6svHv3Gibr+Fws6JjNK+RkWRLC6dkToxlVPo95+7
+PpgfwmJBtsWWH2TliNg7nfQNcsrMC3nVA2nbn0jmyh0CpWGMdkHbK0uMJOrdlNJBvXjWz/1etcf
/evWGeSOw7jpHCKOdkHli/zYaf23OnKWM3LMU7e/UUzoNeK/rrecw+z7OWD0IduZZfry8e2f+nQ2
iglOkZCXPG6/EgZRvUXUgsjTn62g7uNPIRMs7O3/e4w6oHj031EPSrroRxOR6LNz/Zx5xKnh2czh
TktLp6aieqiG+UUN69udMLr5eHhOvN1tB2GhGsDKzvL//RcZhN6QQ+gQ2NZZStSJF7DtHJz9zhWy
av//9j1UJKsyPFHVTR1X56g0p55io4AauwLEdoHmJivWpiqfMZrxPtxpOXnDjwfq1GNsZnBn1K6d
apW9FpQehnkK2zb7ZaFWZQ861519Qt1jr4/311SLOtfAZnIwD1GXP4lS7LAafY3oXRmW55qV/MyC
feKD2jYPZpbnpUlG11NkDdpvO/PLd1HK/OLjgTr1LjazuYuHGDnBOlD+TPq/vFmbzkp7ePj48qdu
fjOfBXFTO+sN8io/53CvI38iL/TzcxffzOPInDnWFMyGxAbtkZEsDY1VYPW5q28nciFV7qRcXe+m
R1nTw+C2GHR8fPETw741zE/8Pl7APpgHULYq4PDV7xr0mFNzFjB24uvcuubDkcM2MZ/tQ+uM14vJ
uZl9WPf9nUsrUq59Uiy8Nc0H1ipHL9ZoXCxQZJDXxTLM7c5d/dQwbaZx0tY2MrXZ/89iugrOC9f4
2leffcdbgGOSuwNn28U7EF5/o40kJ6sLFfPjd3xiDbLWOfHX+jCTn4klSBt01MXNnDQ3zhoJ1ZyU
Cv3x4584NT6b2ZsU0p89tGkHkk55iBB2DLLI9HfkuM/pkk/M4C0b0Rp05ZInMw/0cSL9apMuiM+a
dp0aos0MJtWXeh4CsQN+LiTpdJrZ4gs4oQ/n5bYnFLFbI3wqShRcrAKhVi21h8irb3StfIhN61ft
l6EuU1Ic53iaJ8Zqa4nPykbeqmvZYaSRAM6Miu6wONnzxy/71NXXJ/zre5L9XBpm7nqIPOdV3ZVH
+5LEzuFzV99symkPG7uxJu7dAP+zrxvf3bux/vbx1U+sRuZmIgtg8pMqPdo6isI7uIn6Yk7qpW7N
PdmIt9x0z+w3xvrl/EOraq4z5a9BSkQVZ629WsANGmmObD6OfXGoG+P3//9YfTOaY+gt6b3JRFyK
z7U1mOs7++tni7QhAZPbHtto51+pgSKbMWfnTD9PvfntNHeiehnT2DwIn7oYeXY3rKU6Z9N36uri
v+8dj6Yh0jpmeKL3P7HmjkLD+2xbgLmZ4VGa2nVsO+YhbYDCGp4Cdm5bTzI2TXa88ZMf72avtsva
qRardw9mVr44DcsgQo5P0XMsc+uDjwNFP/qaTdeB3tsk3DkvDOMnO/S2FvjO0qdL30nnANDoOaFx
creMKBM+nnUn3uzW/L4abVKYkbIOpPgtQOsAWT+9dovNlE7JwxcL5rAUttDqJm1x7JsyoWorrlwK
EZ/bRLfu9+QXXRTEkYWe2fzarFH1mkto9TEEy/j1c8O0mbw6NafIVwXKChQ3ewLK8WhmZ5/g1EvY
TN7ULIbGapaOcSr7h8lcphvRVulnbC/5ODeTN+obD4GU4uqNYX4Vc9teDxqF1s+NzGb26rM+4UBV
cXVPVf0ltY4kVHakv358+RO7wtb1wsLNdqE+RwPJ4ssimGAtzXZj78qm+gl0egwMUZ87Op94DVv7
i5HSEZIki9+SuTDDUnr+nrPt88dPsn70/9h2jM3enIOnBeIWcXUj93676Hp2U2YiEXXeHM08s4me
CGW2/he9LpfFd7T1R4Ys24ulSyj/RHeohaBh2X21E2RSrTz73Ka2dcRARFDl/F5N6IQuBXOrBQlK
l5+zjjv1RjZb9dSYIsPLv0GGJl0SxFrftUiOp7h++filnPqB9e//2pS9oXEBejuMVy84G1I2QmZc
LmeShP929bFMYzOxIzlzAG3Xd57Yak/6fVeM3qEzrGs3Lh58Is1hvvVq55pej8/l3rYWGcKQfjnr
CO+otlZHUtGI7E173n88Xqe+r81sj4aWA5dXcnUpUOkY2k8mTKhN9bURQ15TUhxRL3z7+MdOvZzN
lp241eBq0IR+6YWaAiz5aSOnYnnxqatvXTKsBkV2Pgztr9IfvN1gVD/pZTXDz118Hb+/vivkGnHR
wSH71Q3jN8tDoJT6iDc+vvj69f9jJdl64JMaQzxoGtp70qfVMVWFdu26WXQR18I/FySvm8O/fmOz
dect/QSN7klE+qPxR3MbO8Cg99CsPHWnasdApCSkZ6vf49W982Pzq7/UE6tx9SkTHHNrnjGkmT/O
KO7/rNvLDkESxfs0+5xpk6lv5n01oe7WbZG806EW5mRU+BTuaI97Xv0hzj/Eid1L38z/TI2+byJ4
+aOS7nLW1Bd95QTO6mJdhRcNG9yPv4gTM2XrpqHYs6gJtfPPSZ8lZVGf2Kd1Ptm3u3XTyCtrSeY+
s967JToYjrUnk4DmO4vvHduvPvkIm8lew5xJsF6xf+Y6ut6xLd8xWzgHwvr3skXHyX9PxypWS+cr
of2ca+JzWxk7bSiefLuKA+qBqGXiYddZ1rki3b9fh9h65MupAThbSP09ypB7a+OPlb/8qXESW0eN
qihzJ6Nv4t3px7uxnrpdj6jxU6cBjor/PU66Z3kisav5XTdrPXTWu3aWrP3k1Te7eYKjsSb8wXyP
44Ic4CpcxdvizIp1asw3Mxo3/HkeZm59IYPshuiefX9fsFUln3JsEv5mLivH0VxRLvo7vDbzEhli
dJGhk/7UbiT+xwjfRthi+1rxx4v9mgANKZVrfG4jFf5m1y5Sf4LJ0ervdMj2P3LHqGGDON4ZKt+J
hIrwN1N3GmJrmeIo++N7/a0l/Fv8jobwP9IuWoCSYKijW3tqb1UDom+K7bdm+BSgwBJbKw0HVoSO
va7zU3YJYvSULvmEHsbPzbVtV7PVojOVw2D91KrU2ulNOezoJjoTHJ74YL11z/grREAxu3hzVVs/
qd4PGLxNGr0LyZlzwKmLbyaywCewUW0l/8wZosmgmDHiNHMsvj+z36C+++97730dw/Ol9X9raPuD
YbIN5MvJ++cuvpnJZuz4JR1Qzs+YzsogwmlsVzTTOb7tuuT/b2AjvM00XtIFwhxtNz87qitB6bm/
HWOiU8AsvguFsmNpnUuAjyiQx0l8bnJvjTvqit74wRHTe23ZGVI7uTSXbcsJ9uMBO7G7bU07anc0
K0vXnN9rTjFJyl2DAWU5jrepo/Z5X1+hFT6zyv47oBHeZqo3Xq3stBv7d1gRby3dW3nZ7/XaevJJ
CM/NcOaY8e8IV2xdPNzWlMs4Fv27j4XaVYt6/SgXB08EbUDF8fGonfqNdTT/mn+arZOQcseJbE4Z
tGptLXsT8+c2i63lvaPiRNaqnvYGPfySht/qc8oEOk42t+24oz3j87Y3snujPfTp68fDcWLF+F9r
e9MwcGSe9q0dYciW9z9G2gPP7Pzrzf1j0rmbKQ2SykfnME9IuC/mcT8NSdC2r9X4uRXD3cxpVSTt
JIxm2itZX05L/VM27pnk2X+yrP+6dfHf4114xjwklj7t6Tu5Gfd+0Ifdvg3nXRXEoRfW+zsnjMPn
dyswdmM4htNe7tpgDF7PZfZPjd1m827nefEFbW/7rLqWRh0o9zV2nhP1qYCSbsnNA1YuORYO9Naj
pwZx11iG9xw7Z20E/3n3XH1z9+iRER+7U/xUWCjqsDl29lHsvs1oLJ5w/j83mf/59fIzm3XJmvW6
wh4ketR78Ho0juhOckPVrq7PeJz8c7Vw/G2GXx+Z0qWtV0+NF43HTvq/aKArj8uo//nE/OMHNstR
pBp6KWalP85Sn/0LWplowO5H0sJn5uCpJ9jEG3TtpFIIu3ySLb6vFg6zl1nfiipwG5Avn3uI9Sv4
a01NSsz+WKKrl8T1rSWI/Jg2wME+y/b85/bDIK3P9tf150zvs0qa9nvSqaEtDqgsEw2FWdYo78q3
aZL8ZuD54ceXuGX7Thl+/FgnPmKxWb46K6Etui7dR6/ESMMKygY0xbtrWLr5HeQx/U62ErE4k/k4
9aI2q5leZo7Q66l6mf0lp5uRLk6J7+MOCOHnIG6YUfz3OMJfmlK9nKZHZ7EKQvZZx9xojn7QAj1+
JkTkVW0mfmK0FciL1HhU0yiqr9gDDf6j9CvzzA57apQ2M17QyDjYRao/gjuc+4vE8rv4VfcWs93X
S+TNZ+b9iVe/rQlUE45EI9DxlyTyxDV2U680mPdhYifNAcOdc0KxUz+zmf1W0g8qy03x2OBASP1e
ysjQaRVuvb4KMWvsBjNoh7V59OMv+sR6ua0TiMHC+8c18he6q1t3p1RuV9c57yg78/r/GWbje7FZ
CdRUG6WIivrFGzJsILDZo+msgX59Gy1FfBWPKn2iX90uMXqCEq9djH13To9y4tMwNqtEU+m249IP
91ilxbPKGnkZt8b9gq784uPRO/W2NuuBGIXovIjOKM8rskMn9Sgc1SrpkFbyZRDnju3ry/+f0IMx
3CwESVcUjVGP5dNsDrRdTrhidTinWGK5j9PUYbPLEiu+Q5CukiAlCW+fyzCf+jw26wMPhGZayvYF
XyqLDmSJAYVLj+Nwpkhx6g1tFgd8EumWKk3nsYgn58bq+tLe0RXtX8QmvQ7Bx2/p1ENsVgjd8WvD
SHrzka4zXKaaQqXNvlXVfGadPvF6tgWEYlmwj8ji+HbOe20na3Agnq3BEKJvrqB1NVydYXM2iTPP
c2LQtp7bEZ0snb+08okmALzTrESml17WsYPXwjknDj8xaNvagsL9fBr8bHkUumGKvaPbpoXsNsUW
Ru4/fi//KUX947vWN2uDQ0eo7SGMfSyaaGievF4vkInjNS2GPJgVpsFXMrKF/7vtFvpLcSfGQiVK
Wi/BQwbBd2gXUR0DrPP9/vDxPZ167M2S4TlTa6uID15ZWvtoTRX2Kbn4P87ObDduXFvDT0SAkqjp
VjXYLiep2LHjTm6E9G5HAzVREkVRT39+pXEAhzFLjbpp7HZji8VxkWv4ftRT7q/7/trum4sL6udQ
fN318YMYekH2IoKS0o6jdPsql3OAUvXfG5CZiEtSiP75lxYheA+QoxPt/Pfln29besZ5MLAaShCl
Gzy4GRvcHQhRqK+G6BMfd34UbMqs2JoxjgWQd2Tr5Jn/MCxZE35AQTN5VbXjpPf+zMBUuq4zxrkA
XMDIddWiFQgln7MCVVw6Dn3kpjjXuPZQT2WEG+Al7tkAxNuDGCF9fcg6CJUnQe45G9Pxvv1BvZYx
2amXhdwp+2dKhwnF3ah/Uz4BRUX5IEXnU7Vxx3p/V0RmrAEsrbzJcwf9IKKA7Fyhp+AOZcjgW1ye
ivfv85EZbxC9h/ACpKqfXTX04LYNS7vLsN/BIyRLvDzkuDCqG8hk82VjI9paNDY6RR1imfpD9ghp
DfYXSzF0PNV8n1EHfJC0Kz4QmsUb3bONn7HrYUNTqhzKHlTlhBoAOO61+zTMgqvMaGSGJPDQQXgR
laqPQd32OwyZvm1nVAVOsN8bTdi64P6+1AIJGQ+Gc/a59rhzCmpNPnqj511lQiMzMMFbKL9Cq7oB
zaimt3UHakld5W2CELd7iMJgPfD7tcTeyzZewb88An8aH5RkGh0iBSR0w6jD1aYn4+1Qljp/lnJ2
BCjfXZQivF2LkzvJ4tM4TPwjQId3bk5jcSDlAmaC75LsEHVOBdxagwwblEk/IQKIquBA0XZfqx4c
JJGPsfgYkClYjnJBAl+ZkLIAzMcBDSwhYHh4t0g38vJPcxvx8SOdStZ+A3xHCziey5wONx0Qw1fl
aAWRGSXhoRB5D1j0syIkflCCqPwOwp+zu+Eks5xHZpwEUCDwlhrXf+BuRR9BhHF3PB+ij3rh/L+4
bG3trJv6jRUtvCpLY4A+nimrniCkNwDLgqIgb2En4l0pigrKwO+tAAQZ1yNu3g8uXvvTEbWgQu8k
ipbLxFmIv/FAsvXFOIgkmAJ+HAjwSQmpz/C1ejecQdIecDfYVoejovjyGfu+UY1MHWGKqLpX6cJ9
QNq5T840ZAMoz5DF6m7YHKlx401kOSjMuMowwh+WLhN8pF2ld3UWysM4tBuvcNvHjVMI/LV5Dirp
PbSSyZsCddr9YaYQwT5cHiPb942LhwuK1DI40/ScLqBw6JRkPZA5PlCGl79vmwPj0HH7esyA/+me
Vbt4UHQL4l7dSQ7W1dfFy8TwcLkZSzfMsImcRNeWyFp86EJar2Cr4qUCIWNjxVpMp4k8D1jl8rru
+CNDBTKAJ+qYAUl0BDMWSKsm3XkeMCaXO2IZLzN8IjPPlTEIFM/tDD5GkcefFcHrPc+8l8sN2EbK
2OOUuMwFaCx/ZFkIzlMEPPAunpdcbiwoWwfWv785qXSaNayIcv7IfaTJDYy3qLbNhwQ1XVupeLYm
1q69acLtcL0fUAD+oMO2/qQXH+wC6MTHH3pQGDbCyJZDygysIFumCftW4n4WOOeicEA5JIgvVt6s
E6f1yHX2IzS2N40n15+hp/nMcgUBegCoSfcy0L7VN62owV2aipj6W7Wl6y38nRuAqUwJoJVT+WMq
H90VByd9pnbC91/baoUAAb8jWrA3tC9vw6r53+XlZhlHU6xSaBSooSh6flQid0EmicdaAZdWgak1
FAGQhiTLyVaE27YwzMMscqKq68rlIYskOI8sBIObahco8AwPx+tOtD84BJ2MCKULHrTpBDeBpz4h
0bW6A0ltq6jVMmYmhSArXa2KOS2/tAFYtoqnINF0pQMmIWgnHyEdUW/lJVkGzIQRoKWxjwGxehzG
KADRo7ht4SW6IwvYgpfn39bCeqS+2auQbSxbmMToYSiRqXcIwjH+CjCpQ24WpIHI6+bEVDbGw7aC
monvPVDf9+8VIAL3fA7nLyuT63i5I5ZzM1g7+KYjQdHNnOEahnOz4fwGb2cvm3cxcHJ6azYsZiYw
zjWoWDtRm7nOj0KT3gExqwYGqpRO6+8mEQA8NfgUJCCkvQK3el2vvN97xb1IhERS7x4oD/JdKbGM
X3OnzPjn675vnG98RnYUaF/efcpmp1IJdSG8+8Gl8bwVprYtMGPPKxVwnndqeaBh2bJ91gNErlow
UiERy7YSvWyTb9xiohaJ93XDhudhoUA4tqlIg7u+SPOrZM6CyGQXRFUe57ST2YeoDMGNEpFo6928
+O3GPFiOFJNcICdnmYqwT++FC/EBDjVEPUfOnsPndCR+vXHYW4bJLPp3OySuRAO8P+3cQfqbwvZH
U7j1ILfMtFnrX7Yj0M1ItX6YSDUAO970BzkU9FwQufH7bS0YuwHJQ6SBRJV8yMpl2EUR0EUcAgMf
pij9etV+8I39APgyWGBN2T0P2A5yz6sleGkBcd9Kh7ZZeGM38LhoUzq19GFV+/0QeKEqd6qVM3mN
JiAPcbdHuJDjERRPHOoMYZMVL2PciuEqEVQsZGOnuEzKnshgfJALzrMkSsfwBdiuaOM59CsC9M4V
xmQDiH4Gh9dLyQMFL0reaVbR4SfL/UHeZmrh/vdaw0l3kIuPauzE60JoHyFIQaI9EJi5g8sbIOjq
kMINz0gSTl2+lbn1fslLgITh389SRiCYQN1JPSqkaezquIdkROwf2iz+KGLvFZID+SkqWbDrqPxS
pY7aXV5Tlr1tUgYCDpC1HvT4UBdk3MEpW+2oN9GDiFyazF7+z3XNrM2/MYB1w4kQekBYuwXA4wHK
I6BmZlnQU5SKgfT2cYE2RLExz5aTxGQPRG5HUG/Boh8jSroSf+0TaARbVziLoTXhA9RrUWHrkvBH
3XrpTVYhTIZEUTd/rEI8jMIBKGBoSgQ/Lg+c5VRhxqmCxA0kZNeKPvDcocfMx6kIGZzsWBJFj5eb
+JW+8N62MM6VekbUvJ7i6CEiZa6/pkE+lQ6EmRGkG+Ah14KfuhBE/W8BhpEfC/g/ijtKBiEho1aI
lEE+pkay4a4tF2DpBECvNeh3cGXNNxHSfZxqr/rKp4Df9kDLCo8jOBo5nc7/donjIc4dhZAHmI9E
A3S34SO1LQLjMBtKiA+yutGPqXDB4qNFWcz7rtVxsPHYtjVgHFbEj4HboT4DgU403gOAiF3hQpJV
j+NWccf7mzNw1qbf7BqK8zbLpAvyYNEBTxgDgjOP+qh0MSZId7nOzQIh7t+bKZZJTEoU8ly4hYCq
zPC3CxL6Z1QneY+Xl9j7qzgwq+uyATIJQc7Ke9YXyj9B2ir7229RsfutW4hXbjjdLYco6Om/d6T1
tOomt8+fa4XQsruW1g0EjoQoI18hcAZEAl/A6HbDfxqcq5AM+fty995fCsGv3/NmnkReshLU9uJe
qA6YlkL6FVj6LgMY+XIDqxX4c4cGZsw8SmUoKQKtzzVrAd4m01+qZSflLz+R+PIqFEi6eXmd1zD4
I2CekWIMOW+euM/uI8zVIYxhES73xLIS/giU0zQrSq2mc5B1X4c+bxKXlo9Nism53IBlLswoeQuw
du7ULENwAgEJXimQxAnZEua1/fz1729mWvZZFzuDmM7/UpdSF3XV1VjekNnxr7JegVljxygjc42p
fQZ3FZTaIqP+Jz3N0fN142NsduREhQ7U0cZz1EbdC+S8FhAb+1KyK8ff/X2EIm8uJYo/smcIXM33
GldKIHSjeOPQtZyIZk0dG7xpaqpSnmkqBverOytEwRw3Sl9cKIZFR/wn5MteHilbW8YBDwDQ4JWe
Xp6BnoEeXFlCD8cZiz0IxRFYnLnYaOf9FeubYW9JxhCTztRZRfRnC3Jb4jHANS934v0F65sx7yh0
/TqoI3We23y+JRMS4gqUn77EbBNEYmvC8NKoHGfETIrlWQSL3hcjc+9hpr44uO7dXNeJdYbe7LoB
makUWfXzE1TnkWHCuetosEQ7kFQhJ72VQGpJsPFjY3MjF8SjQwf1XA20YbYDrDfTB0ityTTh2u3c
Y90Pit90ZC4gkNXXCz0hbgw2PETsWnVbcsiOJX6aAXVxud+2lbH+/U2/8cpAFkGp5BlsK3AIqri5
+Q9h9veNim+GwZFlzMYiG9IniE1BpSbzT9BrYolKl58KVMt9OwIzi8qwy32xrRLjXBhQy+k0NUFf
9BLeipFCX0imY/TcQW5n2Fjtti4ZF4AVXe5BKCJ9gmAMuHVV97koHjB44JjyEux7zmUCn3G4v65P
xgmR9l2TSkL7M2jFzWEVfdlxSYY7T0FC6XIT7x9CeKv8vgTS2muh4jRm9zz01QEul++0RwvI+nOS
skPg83IzlpVmhqIDj0gAm7k8uzXu6cOAuHy3Grfrvm6cEAMHr9uBZskJh7aPVwKvPvspZJkuf902
RMbpoMNGTCLC9XWQ4Mcj0gKVkRyc4daZ3QfwffnGCraNkXE8aDEjA6BuJ0i0lX2CCAvdT97mDNh6
sbb6Zq/TogvAPafkRIMG0cE0eIxEk99kkMhJGnezfMuyQ8x4syCpbgGBnk9q6tivaCSLo9sIhynk
B8Yvvj/8DZb4VY9X3yzgCxpX5igvgLUe4A1TIyCkrF5jxN0SbEzKuoT+vBnD8fL7sLUkR0WGk8uz
istwDzXOf+I2rA5zVYBqnyKPIqabNeS2KTK2u9YoGWfVgAXACtU7Sa0ciI+49QQ5l10vQ79r4KPm
oChdXtiWBWfGpbWUJIC8hXOmI9IcZCerl7G4stLAN+PSSIMlExhH9MxGVHSCKF8mbbf8vPzTLUNl
RqKHpXcgWpZOZxk30C6uRx84dpwn62U/7MiwYSAtRsWs6kuXMa7BOXLO9TKB7Y/E4ahtxB5KX1vr
y9YRY9Nn0MtwK506Z+Ys6R6VNMvu10syamYops4i2jiAbZePP2r9RKGbcGz0SQf+9wKDtdPOII9q
eSri9kPa0xtBR/fWbZDThWT2D2QkyVheewk1Q9aCNxWH4A49p3P1CK1rcewzp9qYpvcdy74ZqEbc
o0f9sKNPEGG9Caoo2quwvSkGL0z0iqdSTvqNI2do+0VucQX4oXEu6FCkaDLCcGbOTRajuJ4hFD8O
d5Ci/hAMdbmLJu8emtoPk262CNW2xWIcEBIlDVNHfXLSJWj49YRQq4LC8/0IuE+CwtnrEhhB2v/9
0NOhYnrilJ5lGyKjHQEZdx1LD//jqu1rhnZ5MAfKadFA6jYyQXvLjpcx8JJZ879lZW9ebsZyeJuo
+SiGycmy5f+PoDGAHhhjTxRZcbuQ5Ldk9si3y01ZzlIzyAvVcugc9pKeKbjSHwKoXDx2iIhuWKFf
XLV3zJAZ4FVZNHZe2odPEIRwlnYvR2hw7cu2BRzQqRrxXUjYd+TddVn7l+xHJh5THwgGsW+0rGh1
B3p2HEQHv1Ee+QJ3KGWfIoj51gqKNFzSnxMecQ1PQHUN+n4XDxAvd5M+L9qcJmMNpZYrb4JmoEyj
wq3KO5qeNIL5/0MGGTgIapm2qHqWE9v3jKWbzT40R8r+7HpF9wgg4+fab+UR+m1bVUaWmTajZAW8
y7CXhX+mBKKLIo8hf5rXcHhcXki2DhgHS7qUamorr4OGODTUaY+XeiGQ/xwuobdhCyw9MEP5ULHy
yioQ9BwszZwlfFTQmB9z1Wwcx7bvG3NA08adZ0ganevOh3YMU9OQPVURFBs3EuAtYxQYbz3ZeHnp
pOlydp3qMWsgfwjJ6geAaqv9VZNg6gxkXUAXr+zTUzZReqwbZM5CwTdLQui6b2xp2yAZZzk8DRGc
1XQ5D6NbHcBSJt+gJZFfxUAPfDNmL2ICNR+n8c8Q5Z3PAaQZfjrb5AyLwTUj9ggUdr4bcP88cP9e
hlCfa/GQr/sCAnnQ34H2D4hd9OcoEca/akbM7DCIkM3+zB12rv0ZtMRFfpE0zCFL2wcbi+pXDeQ7
Z6yZDZZGREDqlhbnFjfj+iYoXcRqORkp2UduCv086DQXpy5bFdkVXZrotgw8Sj5FMw2+szEj3RPk
mmv+l0iVkF+HJm7UX0hrJ+KjV6vFu9LTYSYygOU4FWpk6ScP4unly9LrAMjTlkCB/X/dAunErXi9
ZZuZ4fJAhSiYQULjv9cAIdv7IQrZ7X84iSwtmAHzCMSJDhLT4kw7/QwRvPq4CnaisiSgT1etGzPu
XUB3nLjgM5wBEYVwWgqJ54ICdRGABXxdC4bzgbsj8+BZbc9wFruHesSCBKyB7lDWv1WPYbn3sfXv
b97u7dLXrJpD55xNoFC1Gh+ui8BPmBN8yVvKny/3xHIkmXFtiiqLFPW+zjlNdXYXyRlmoeLFuDEV
tl6szb7pRQavc4D4r3tmoK2jjKTUO5ZJegxRvr9vcggBX+6G5dZnhrSLySFBOHh4UnlgyEGxttlL
BOx4UtbLj2ns9N04bTKEbCvYMEWCTbXqvBizj8yOO+pI766IYCmmFOoul/tjmxbjRsC5RyVHPfhZ
dQq6tcFMQkQKwmHYmHaLy8bk7GsCiTpdVe6ZN4Bd1VyG39KZfQ9GPzjGov06lyo45QQFhlf1x2Tt
Iwnb9wpH44az6OJDMEq8ZUJEV16u+/zazTfLrNZS9aFOu3MbFGctYJJmRJwvf9uyhD1jrxd8BI9h
wksv4xBHppxCKDua2CMe1tEhrPmmW8CyrEzqvprLOGuGzDmLCNXMewqlxPAw9NCkSOYUNOqNpWXr
z9r8m7FiMalgxwv3jNplSPNBxkGEKEwYRiho+dPib6DoLCvYM3Y+o3E1xxMOlhbSaD9VNnvlbqFX
liVAV+T3XkC2EU5MDyp/usQTRsZ18GMMMe/QvBs2UuEtZ4pJ42EypK3qcHatpeRtD/disW6I9UUc
rv/W8U35F9vUG9sdqA8UwC0N5gSl8Um0uoF9TMyyQO768iq2TYdx9WTQp+8oglxnpuEFzmV69jT+
cdXHTSIPdPdKOdejiwper9cHmtfZP2UsIPh93feN7c0cJ6xEj8lWrjM90Dl2v0EIacuTZBl8k7vP
ltSDRHftnYtUOTfp5CCfqHTLONyTziumm+v6YNjzmqP8WCNQeypyWv7NQfUFqC8S/UaE37JYTRwP
hSQuCJg+3l8N7LhwHKTr6jYLj6laSnfv4cFxW05k6I/XdcfY3nWDwuoAt51zVDb0L5Trz8HOpyWU
H6/7vrG/g5izGshx3Evysf5EVT+Xx7zlbCuvx3IKmtgdaO/UtHI7798wAuv4UxTN6nl9wSzFtZc4
k7yDBGGVQUzcO7v+mkPA+2Z2T6kPjeQ40+6tz8tKPV03YMYGB3mzdSGqUb5kDcR3BTCZUEdGrt3l
r1v2iMnegTKYCou2xWlesOHHQNz6VVdMHvKK94fLTVhWsAnlZ0TAHZgOzVk0JOju67H15AEFkzp9
LaSemyhJi9xz9/OwTBCFudyo5Vg04TuRNy1lG1PnDI5ve0TVczkkPomin5c/bxs2Y9O7UPPKhCq9
f32ePMJzaoKMZF7UW5pbtg6sLb+x5mkz6pZDv+gljfKQ37eIiHs7mZdEbJy9ti6sDb9pQE7NmNbI
1T5Hq7av4iS7dUfSJaMQ5YZtsuxFM1dQNRXEeCoH1g9hCqXij22Mmh8ISX/rHKQnXJ4K20C5v/dj
mCDsPVG1nCNEEONd6hEPgby20f3+cgO29WvYcFe6YQNvRfHy60YCZWnvw3qlZjWCrY6PYNWopmkj
EdU2KcZmb9tgrAjVy5m6kJMGdPdf/7as2HXxbzM5sB6gIdBI0I0iD2U+q+tFO8o9/sLoTBCmuTxk
ljkxswLrnC9lzgnWVij1XZoHS5pUSE/fSt2wfX+dqjdrV6Qd5EK5v5zbOI8/FbqVX0ZxJZ/H/yMr
kDhR2ktevugYHEJehGl3rETqpBsLyvbrja0t2jyHxOaMs8ktG/ksuyhEUksVjNkW1crWwvr3N+Pj
xsXUhrg5vGRwKJ0E6KsdbrW0/d/l6bXs6z9AOE1YhW4eL2fPmwMwcOYfCsy+hOHVfOPP14YZTeL+
UCJ61PeVc9a10NCiZcBJfJzJgHSry/2wDZOxs4fGKWuHdOMLNlt0HwRu/1CyaxN+qLGXQedb4Gf2
hxcwxuavjMGbsNZD71Za8OXf//5pAUTI79NciNqJGa6d50J3EAYZos9qycRNGAZb0lW2FowLOmBR
q+i3iE5th8IdIZpvbp33By/aWqm2BoydXMw8iniY9i9pRZx92gJ8NENPF8Gwq8wDM/E3Ku/TNAJS
+QXu6woa7MUUy8Rtafz5ujkwNrOWRVhOHu1fpOu4t3AafIiatvowa/Z6uYF1qP/0ZLPY2MsqKoVy
pwENwFl0x1rXzz+pqfLzJ1fBy72vfU3D52jmpLnJe7rlSHqfOA/+jHFRT3Mygc3u8R8uW5rxmAZI
/zuLHJXBww2N8R4USTkrkiL5qy8DaKiOgOmzHxGrFSrXw4HS6N6vQ2+8SjIdP8gw9Kj5mykpHfnS
DmAJJG3RVY968tLvKIiWx8uD/f6JwExYThTRauTACZ15v0ARCVH4Uu4a13F+XPd940xQc9WLKZym
F7a0w+egRSDkbk5R7LThnHn/rsLMDEA91U7eQ3Xnu3TLIj+11aS74OSTzB8gGOrWg/vBSX2X6WNa
1oXT7a/qlpkRKKd8dAFwlS9DH4HFR9OeHTIvGLfyxC2nhMnxD4IGP7ruMS3w+nLVDEeS0p9YnFfJ
bgbM5NEUDph3NGbiR1bL6nFEdSYwJelWcrjt5xtnRIG6ZETs5/EFLRfRUTthyg9BQ+jXbgjp3eU5
sE29cU4wCZaH7NMaBWXIL53gcTwCp7zTcPof2x7qSAUq7jcM57sd8n3TtGW050hAdOAab2J+5qKp
TlXkPDOkJF2zEf0/TBub4K6Z3QotDBxhEhkhH8zXm9rn7+5zfN6wa4jmjXpunTFL+ixYkqLrsgPt
na0UD9vnDasWVKPMlpHh18N/8ixyqfdjKbfG5v3R/8OkTSVyCcvZx9fjWn7Mc47f3upPs4NOXF5L
tt9vLNgSN3aVxTnyCTwXJz0KPEk+PjLXRZHcxhPB1gljueLxFHQFMhfyhLPgzgcJ4ICkCCRjuu4W
8sTWC8OCjUBNhI4Y0UQasfkWStzii6hyvjFIth4Y9qhhDtiSNPKgcSsmhqQLkn4cXOK/Lo57VeQf
69S4oVYRABmqLkNo5znjXzMfyMc8q6+SR8HXDWsk26kfCevxdZEW/0BQzb/xUH9z3fiYtgiVr2Xo
yghfB6QPZP9c0MNQ85YnWVCxLQl3yySbpidVRQyq++zniT9X8wdUhPufPRjX684h0/IMsAc1CbsI
nUB6ihPlaQmdeJ9tZQHafv76xHrzUosk8NOq9VwsIsiXHHIdCaD4UrrxQrB9fl27bz6vkVwjGjUx
KBXmVXGgij8Bz7jlYLd9ff37m6/Hgyh8TvEUTLzG/UGitN53U74VKrXsLzP7nPtlENV9h9+OQvol
yWhWQOejvxuzzURaWweMLTxHDetGNmDxdP3iJ8ixiXb/we7bPm/s3nSWtBDeegCFC6oKgTd39jSQ
01VWmJlCMRLwJjJmTvpPzus2wbVPJ5UkfCUjbjlaLHNgZpW3cnCRF+On/1QaRPbQSctjqNvyhrXS
vW6HmanlnhhJISXFDoOW+ufO8/wbgcTCDRekZQrM3HIkSg+ot++xiDwafagr2ezZQrYK5t69c/nM
TCn3Qm8tyJP4esmdl9ofPmYDu5ekLZAG2dzUwVZRm60bxj7OxkXGY/brpNZNcYynOb8JBqmuM8bh
2uybjSyKqkL8W8OUIX4SfKBlBZ5KmLdHf+g3gq62lWQY4wi+ZYc3Up0QcAhRzMW+06yGJtcwXpWE
h8kwNnPIyimKhhSdCFos1DUXdthTyJM8XnUpMrPEMxVClI7R9J+6CJ8USNB3TsTrjYebbYINU9xw
BOgLDkBLMhHcsWg2zHBTVFW/dSV9N8vPR03o71PM5gkU1aZj8OSAvZXrRCgK4EJ5UMV0nJanDv8a
huxweaxW8/WH0wKtGffrKAuVjr0c3YnGQexlFn+OeT7+AErHPShB/I3oqGXYzKRwBt6LpkyjHerl
fN+5DqqG8maLnWz7vGGdUTfsQB1mPT2GvisTTYD87kKU9V4eJdvnjV0NuGDdgpI3nVzPB/80hW/t
G6uUSjcMhO3769/fbGtX89QZugo/vyqx15pOIQcS+k3XnRqBsaXrPh7gMtXsRBEy/lxLhz/XvAMw
NIwKXdxcN0bGri5SXHf5XKmT0ghQrmC0YdcPjX65/HnLsWQmB/N8QdxgQPymGOG6U4P8y1UFAamK
P11uwDYHxsbm5Shif6ndE4SW412W5XpHBNLWLn/d8vPNzGA68CCvhlGdgmz6ErUgJKS+/OTNM99Y
QrYGzI0cd/PU4DF+cjWE4IdlzS7vMjj4yiDXXy53wjJEZjowJjONwWOeTrUasoPLw2rXzv5GJrDt
48YWbvnoBX2jJ8gdBI9u5dEkD+pvl3+4bXDWv7/ZX5HM86Iv5/Q4dJ68wU6LbgrUrPklgoKXW7Bc
MP4osHA7lCs6Lloo1NEtHtJiuhVd/dX14bnI/Q3Ltk7mO6e1WWfRBhPAKkMGrORqHHqXr8CND009
HdxwuRF9eOyXq0RYfWZWXPgcr3ACdEwBuGl56MfoKSTxdVdJ37hvh3XgjkIRDZWYOVX7uAK4TfB5
w0TbZtvYyVFQqCAtxJInSEZsElaltwHuMInv9Ru72TLbZgY1RW37MrYOfn/v6IeaTbcg8h4F54/B
JO7KwT9cXlWWnph51IPfAcfZKvQEKJJs54OxsuMCvLCmRvrb5TYs+85khTV1g5phkGb/0VGvDgwg
r9NIRPPX5a/bemDsaoGEDigaLRipFmSFQ9qo4SafBvKopuC6q4WZQM0C4tUgx2OQ+s6nBx85j7ss
r92N1WTZcyYZrK6GJqcucMiJcOShBtsKMmQPGc1vw6HxUfUMuihU3y8Pl20yDEstRQ/yxOiiscwN
2HM9CX0MEJ3cWE+2dWvYaFjMQmfVRP5hM5KOY1rKoyN6caMy9UxBxf/s4GV3uSe2powt7nNoJQGJ
i4mfKkmfB82rZMzyeQ+Sj7ubJtEekZizxRi0tWZseS8IU62rFK0turxlOvueBxzS7OXj7HoHSruN
x5Flfsws6jybRqVawbOEtvQV+uPTbiqvdSJ6hg2nup5z/ANfH6Umu3hJu53Dth5265Z7x3iYadRB
lbJwhDLKaz0HNCnGmvEEnMn8CWEBscfC48XGMrONkrHpJQQcmFMv2SsKDbw71BjUSxJBLWArgdr2
/fWweWPOi3mIBB+Yc+J5eRZuq5KxgZ26vHAtJ5aZNi0n6g19meWv8MmlNx1kkBOeR2tSvgqv2+Vm
6nRBJ9YODHc1paLhhLyx5VOn2FayhK0DxiZPCSNeKOb8NdLIHILQPDTLOjAT+k2oq+VINHVMmaDS
8xCvypAW7780pbdL2+nT4k0/YhE+jX7zFayu18vTYZtrY2cvobu6bYLsNdeDuMOJW3xpvSZ/vOrr
Zt60zqsu5VWLHYxqTwq9kbrNli5OlpTEwTW52T502X9frawMIDEZTPSUNt29GgH9AN59695pGR4z
dRrXs2noMo3coWpZdgyq5okbbILRbF83NvJKYIEEGpzciBHIGxXGxRcCOdnby4NvWahmxnRUhWSG
MXCyBFVP1YegYFonkOAF29wJBijHXNfM2rk3pwXSfjXNQdh9HZAzvSsUP6Z+TE8NcLuHyy3Yhsmw
2rSMVdY2Y/MqWdEmKBRxD9NaAHXd1439TIcObjIty1fRr/yIYarupmGTxm777YadjhzqcxRUNq9a
QmB1RrbvQ1CS5nj5t9um2Ni9Q54hKbpsnVNNM3dfy+ZrWjkvs5JbnhmLUfsjLZp7qh+ziL+O0DlN
evhp7vuA3QepM32OqxYkl6s6YuZGB2FXdExA9SlboTftXBQHWDQ481FBfF0L69XmzTJlDvx8TBN6
kq5uDlFBltsM2lI+qAAbZscyGaYMKWmnsRzDqnpty/TjGKfBDiUQP+M5q6/bB6bWKDSIPJ/EvH3F
o6X9UY/aQ44bkp62StxtHTB2MvApkZ9lYfNaoxh3X7TYZ6Fo05uoEfV1FzwzE7rgS9dm81C9MiS2
LXOfHv5DjOOXgX/nCmYSU7lT9e4SsPnUCvzwo9ciXF8mlccUXH8ZqPXYKM2slkfRl1VVJmqaK33y
RDj23aFwCpm5BycbUf99o+Koq/F/Koqs6neTLFPxA7K53fLJRzQdsXNaOsNJBZCzzpBgDwxQVfte
t3ditybfiiXzAO6tyGNJRcP/cpAF4bQniutgfuNyPS2Q3hL+7EcHUjgxkBq1q5zuqQILWMaoOR/j
8gihiNDZeFFbptZMd5ZFOdTT2DavRSX9XRE77mdRKp2M7eBvTK2tCcMOy7ATgyCNc9KFDA7a83OS
NA7rPmJ8NzOILMepSUL1RxW7mabT6xL5EML10q+NLoqNDWz7uGGOddNMQYvalZOU6pMs/GrXzJuo
MtvwrH9/c/7wkAvaIC3tV9xBeEgxDyh8GWG5dWv/dSa/s/pNBqoXtoTWVFRZUsaaP0CV/DPNZ3os
q/GjyIppJ7He9p4Af33yuznxxZLd6W6C5GqQn5sa/aUT2dGSRwenCvbe5D8OSJw7OT7bkny1jYJh
yiFLs0RYiNPr3AAQ2c1zdOPmEyqLaV5shPptTRj2PA2Q0A9uQP3KQvK1j6cgKSkKO0IPTuGrTInJ
U50dPfcdRMdeK6/OPhUr/I8seXACJXarCYvdNRPLorrKHFK17aucAIT1s+beJ250D+m7clenyC+4
3BPLijfZzxplRxVkfp1TUVePwZqxPjTq+bpvG3eTohIzqlwG/joQLMeETWzVVilRpXKVR9szs74j
ZN6FbYbbM1wGn8FdVEncbRasvj8ynpkY53pu15Biml6HsGwSAfX33eii/Pby2Ly/Rj1T7JSBZTRN
Mf0/zq6tOVKcWf4iIgRIAl77Yne7x+u257a7L4RnxgtCgBAgbr/+JPO9eLWmOcGbo2dCQpeSSlVZ
meaNdmG1B6PoE81A35TwcNNh7Nto76ArtAPqA/NW+eByDtzhj7zXzX4sod69bQjz0N6dZzHYopse
LPFvow7Cr04ZeN+jIsVCOxRK1SudfBx38m3MNxSnx8ltB/UmY2RPeQyhv3Qs+AMy3NVe8PZzNBDz
6/aAllbcOpqoExqSuLp4G2gdXiog8cgeLlYfHLe171kT1iUMep6FeatHEVQHStPh55RV/ib/1rcR
cpB89jPQeJdvg+tfUjB43pVl9Cv1cMnf/v6lPWvZM/VUmWUiL9+gdv8LGLppx0GytdsaivBtnJzo
CMiJaVO8ZSEr72e07Tnp3Pz+9ucvLK+Nj3N1CkbVeCzeVEuCnRd15RESDmulTBEW8b93r/8feNxc
4C4i3JUh6XHzorozBdqyqM88y15Uxc5AFvjjttyRb6O0x7QrUjyD6zfIPOIWFeLvsvG/bJsny64b
EsiId1hmVpYvgS9/hTxYsbCFHWSrgwoI745DMxRvgdN0v2GiHHV493kHipzbH7/Ug2XDiGogS1iL
+q2QHAQTGlnsrhZgM1gjZ/34XvZtctZE6XqEN1u/kU48pYa+sL79wwPmyWF0xX9Z2qh2xCBUQVkL
T7/5QdDuvSgheGuwbRkQ/z9YOddTqEuZzBuqdLzvXEbj85SM+vOm+bdhcgMDb1CUMP0mul4ceMq/
RQEkD3mcrCFRFgzNRskBOeWWFW6DNyd1Trjj/szz5gTH69FAj2hi6tfgt/8PtNbCYtiwuWmqKj7G
rHiTQTY8TRXkhXZa9FW6vz1hS+1bTw5eKz6AmUu/qQh1ZQ3uz710nXDlyF5q3bJljjLmKawThXPC
yY4U+1TuIzXxNR2kpfbn39/5AOFQkimJs/JN4arxKN68TG1jjmaAEP67cU2iOnbTdnwQkK7cSeF8
0zUkO27P+8JBYWPkKhJOGRKB5dtUUrkn0Bbcyz7/iaD7WqnO0txYZtw2pYLWGNVvg2zVCVq/L3XK
N9E1Ym6suxgEu5BM0h2e8wNqE0w0c9xnxSY2S+bbEDm8fgcykVy/uREvf6AMMcohbLTKpr0wMzYm
rs94RrK6Lt/SUnw1aW4ujZs5K4GOpcatMN84+E3ge0P7FvgQFgqMVPcRypi2matNiBoTkMqPaaDf
Rpe9ga7uAUxMK/7bgqtrk6FqB8KtZoz0W5GovwytHuYUeEO650BVV+mIlaTAUjeWyZIyQjWIX+g3
PUEdAfJC32Xe/kl4DXS5BK8vy463LWxpIWzznQwbuj73xE5E4lcvZzqYqgOl5YoFL7Xv/ft4AKlk
EjgiCe+kXzd3IWvJHQi41nRtl1q3rBc1diYKxqB6QyiaXOomLx5VStd4H5dat8x3EJr0DHpHb/Ci
q2bXcVMi452127B2vo2GMzIgnU6y+i1sQFX0WJCeN5d0iOTzprW1mTLjqQIDoYqDO/CVNEeuUnPv
5OSf240v7FAbBdfzqRsad/QuvAy+FCK/m7FeQtY/eODuZ3Tu7W4W1sAmxoS4r0oUSNXfchFIwNSh
kpqBhbBAjmxbB9blC7XCcOZVB5k2SqBlG/xCZHktLfnhHPHQxklI2Q29aoLhRTPzuclBp6vDrD4K
jyEArZ19GUPB/PYwPrwp0ZUV1qUObnjPbYLXGoIU91nk7hPQMZ+jtloJ4yyQuIc2cEJGM9VkOI0v
oDf8pyfiFJOQnMeReHcQjMrAgU8fY1kiWsi/4EIdPrEoAGIuX3O4P/TpMULLB9MpfnPCZrh40Lls
5BEhJQBrj2FhsuRrbCBT8jp5xl8Z7lJv1rYwji4aJ6jpq+zycQ8F2n3uxNFRZPVV91GwZfPh++dd
/84zkwLara0ftV+THPLMas52daabfm3bE9bZ3vd11YaI7b8SCn2VMe+OMZR+jl0ptuT08fnW4Y6M
L6ie/JK99jjH4n046bb6HKiWko2rYJ3vdQnggztN0KOcFTybQOe7NI/1LnW88ZiHG4W9Qt866VUY
V2EOwYXnGEzwX8YxGSBMQmOxAp5bME4bX2FUj2ahKv+qY2jEDBNQhkngHxPj51s8Hh7a6AqRZ34H
NicgbhuwuoFmwHlsnNRswRai9fl8e7dNRSjcpGua8YW6HqgM4t4Yc3AnF1m52zv1w1MeHVi2Tb1C
FkWTh6+yqutP7Riak25U8u126wu2bCMsoJyDq7bNm0tvElaBvjRpDkD8gy86CSCoAxzNWonBh89e
jMOyZ5S0sSzyQ+caF9BoGgluKVqyo6fQ2ehyiNA6SbMbKm8f0I0craFnmXlkxjDKICf8OqR1N3yp
q3BsD4SkuAduz9/CNWZz1EH0XA49H+RrRHO9M1X/BwgBsl3ZhXzfKH51lXy53dPS/Fn23mShyvPB
ja+6mB+TUh6LvPsj9qZ+DwKoYYcYyG4o6scJ+qQrlrNkm5bpawBBSVNLdJkw8pVEZfo8hqO6OlO0
Zv4Lu9tGZ5AhnMTYJ9mzquvqS6iK9Ms0IIRwe86WWrdufgI2d8i6e8kzBIKEf9Sd4PLStozJw+0O
FszH5qbLVVpn4UDpKxctO2Rh3R1y3YT7pnIeuRnWcBlL47DOAC7zAPYpwtcQ9TOfcBzwT6NTrFF8
LSyzDcqgJmwhOTW0F09XTfsQKlM+QNoIlh+7JnDubk/V0hjm398dlCpw/URG0ly8gKQJyrCgguEc
dZTRaSVjtLQYlrFDaSPogzaVLzqZqwVG/rfggMYUMSStS91veTnw0EZoAIQg9RDH6UsSN+PZi+rs
R1QbsXKrL62FZeWKDgAmBUH8DPwF7QjEzEhSBrskC8HKcYaU7irx2mwD/4n3YxyWcSeJRzjp4/wZ
q9/czVI5JrzisVWDUmk+/5HK2Hfb3nMgLJ5PtXer30Rh4QzG5M/AemVyJ7zfsJWWZeXK4i9MnM1T
hxKmIXa56S8YiY+jNzolvNKnCYoA2xxSG7ghwXA7cC/Jn3mU8XuUdHjXGmigbReJzVTn5ZGpCt+T
z1JBlmteDpX0z3j1wlK86FuXqusmOyTzBL5bCRRB4llHWvMMZatmH8787gEB9P526wu7ykZwKJAM
qyFxyud5BLyDrrQZ3HudNT+ANR52akRarFzDqy8cKTZ5XQy2scoFIdjXviOQMeMD7qlLizxisOJ7
LY3GcuJDqmq/zeP2WQmX7+gATyVMIJXtm/KoggzcRTV7yRpvrXhgQb4qtHEZmgoEPUTdXERdA4FE
Abg0Jm5OwgOuE/I5RxCnx8ekBO+Dx1q1T7vVYPVi39aBIKAqxHmhxTN3w+voFvt4JqilOWRceJHV
e0OnJygUq31d4CdUPq6RH3w8y4GNgihMTYt4DNNn6kEJqk7dPbTCvigSk71wgYkYRqg6Mjg7t7fo
wkADGxjRlEifdh5tnmQ2kj9pnOdlDLQckjKv2kxBdymmQdDjLKUCmeqC8Ka/94ys4wMkRJGRWzGV
xe+wng5jx9vMA8AZW1aM94NR2QEKt//EjjmOQXCl1EmOY5ONh5gSdQjyaOWo/NhnDWxkhWeyBlG7
MX1WfR09QGmuCIMrD1Gi9PuqjJ01bM7HF3JgC+vqIGpDCoG3ryiGS68pRx3RmONuwfVZ/hqSVB9v
r+jHZ39gYyxiSFYR7dbdq2YNPwJANt4lPfvUldEmahoe/IdBr83CFnyM1VODKG1+aHsoT7e8cH7c
HsDHB1lg8+HxKuM5J5m+SKRnGQjFgJRSO5BQgEtpxf1aMjLLsaB+QQbjmPiqKgiAJgjaNAmQdeGI
yh5Hmf0k1bVzi02MQZgw+zDhaeNx5tUXwlImHonvlP45jEbWfq9NCAm+2xP38aMosAEXOqmJCx28
4hmQuXMsVb1X3U+4GBeT9Ql4fnB6uMQc69mtud3jwp62QRiiCcsinOpyVsx1HXIGu2AmUZRQVg7Q
eVqCUeJSJ6yX48YhWqdEHJSmm0vyvgIW+N1D7PGvEIioI/a82MGOHpjuPg+MgRa2RM5rZZQLG9KG
Z5AooQnEqdSzNmVN70mVN8UdWFDpn7dnceEICi0nhFII57lay69gGaz2jRuDDZ0MJ9Cuy11LHliJ
cqrbPS2NZP79nbszjoOQRSny55Gb/EsMDpznGVW0rXHrxSHqkncl9zLQ/3ICR00nXnA3IXeXHW53
sHCy2WANcGy5Pp6R+TNkk1N2SXSRZ0+qRrwR6GvgKvgaO9lSR9bxIKEg1RAX02SyIJT7uQiUQAAy
r4HadLvz7dEsxMkDG7rhoajbJbRVl76vup1C+eJBGFQlQfrpj6SB/cD5yXeg/e+PMXjy76FX1qr6
0emKn7e/YGE32OgOZ3S8tszq4G8fFeW7Scj0HoCtNbDCwiTayI6G1eFo2rL4mlAUzzZ68g+o12WP
Lk3U6+0BLBx4NpqDl6xBuEE6Vx6NmLe4/dFkw6GAS+2BT6uvIQ+uJhQklsmat7A0ZfNB+M6AiixM
R+YF/G8ep7Q5c6qc5CDHou+/3R7S0qzNv7/rwOvBE6VkH18LV7gUIchqem4i8F8eskasHdtL8zaP
7l0nZlJ+R6civiZDGAEtUV3HtBEgWoY70rPpH+olT16b/ALe4W3bsKyzIXJ5LYYqkT+02/bHyefu
TjceXPmgX8vlLw3K+/egkF4XbPCocy1aVJXxPrxrUkjOCTnffR6/morcu6186eZX5O1RLZmwTZ1E
GwpqI7cefxWxTsBWjRR8QVJ1nzioMygqEOr0cRIcRNXH95BN9/ZNA+XvuIn+CirEXm9/xdKetLyL
GIUIvkDV3itpmfoa96BR9GiwJkOwsCFt8EjSRFVmeJH+QLmSuUPAvTxSyK1Bjh0GfXsAS13MXtq7
7chyHZSoCUx/pPBThdvF923Agl0zoJ57Ww+W2zDyErz02VBeQ6H0PTHF+FAMNRQOWsBGb3ex4FLa
UJIm8YMuRRXBVXWItsQg0lBTfxcH8wtZocK0YfS4+Ryy0SU9ayDqmHrpj8YV7RHYnuqPzJP6/vZY
FnaUrb3aM4EHBG3qK43bKQeSIXdBTlQAhLxiOEuTZR0HBkIHEaLbwbXxQU40xY+hl+X/m6dwAnM0
I0//DzNd2l/WycCDSeUU5AlX4rb0WMxXOG+w+g4HI/u2GbM8BtM5shsHp70qnauzQWCM7FgZj//c
bn5pBJaJj2npgLkpaa6yQSAaMfbu0VPsy4A9t+KDLqyIDTGJyZAmU0nCK1RxcV6a4AsnzY8iRQHG
OIJLZX4RDXO45/aAFnaYjTgJcrctSqmm1xZlDfJCclTu6V2ixiBd8Q0WpsyGnXgFQohtXBX/8w3g
uR+KtB+PkNP4sm0IlivQBIBGJkxF1yR13J2Sfnie3J6sHCdLnz///u5M7Au/L6ieimvB80LcF04F
AzE4icsX5ufFJlALD2weJlyFZcD9cryOgf89RnXB3s83JpwCm34pJHrIEt6MKE3MfhmOygXAMdaO
kHma/xuxD2y+JVQTc1k743iNx1w/oGgW5TZFzq9jAjbwrehGzJBt2U3fGiaj4dq4yol20HLz/5FN
uUaXs2QIlmWHUjLp9J38MdDhNZNefaiGVR6+hYelzbvUUJNyAV/v2kS4jzSRxU4EtfqUKEi/lrin
6jDuVuJoCxvW5l6KI6n7oaLt1fhT90AnD1gbf5APTkLWKtCWurBucdliL4G4s0cXZTMBQhwrSJT1
rhk+V52jqhXDXurGMux4YlVSRKL+6jlYiVAgZbprPbDNIz5Z/th0eNgkTND5EY4z+eMVhSvqk+qH
5rXVYb/t/rY5mKCGXCsXcayrmjpnp0N+HQRM+/anLxierVyrVZbFRufdFfWvSCx6kOIs5ts0TSEY
l03JGkRiaRmsW3t+pADhHpqrjoHNHRHNoR2owhk8w20DsSw7rRxWdcOY/BhymAMgEc0+qPwXknni
ovxgJYe5YOC2cG1BqkEkNNTXYupOxE2iHRPs79sjWGjbhg3SqnYhldKh7RyqzmOD9IeEAvPK/Cy4
BDZSUE7plDHjFT/nL6eCPWSFd+9I+ul3R1PY/alLsqa8sDQUy7YhZJm7fSE1XE5UBnrzoy2O8r+2
zZNl0RwaGH4AEb6Ldp3+nkw9+xzVG4XaAn/ewO+uahAAO6aOCn1VtTslyLaCe+5QK+Dgt339PGXv
2pdDldbGhNXfIc7SS1I704vfrhKaLDybbXIlgoMhS8u++ltBIKZ2dxGEBdz6GLkDFFbujFcG7SUk
3QilnI7nrEe0HEzi4Q41c228bX3sZDJN07qtWu29/q5/gx4kh6zERrmtwE4mC8juDjwUDGp9oir2
DXMQTamaehvXPQ/sJHIa0mb0c+2+ZtVIyJVkvf9pmnBXfb29AZaWyDoJ/T4G5Yyp5c8qcQFyGsri
ruFfisF8zvp0eJKVVgdBxJdx0NsOLZuxChxASrpZKH8Cb+fvtJOJO7w31+K4S7Zu+TzSsCw1DQ2e
QBXg0D2Cngwia4HWp9vzteD22ChKgL4VSZ0qeAoLgFJMkr/89mwR3oqPxdR+3gyDCGw4JU/9rm0B
cb+QKjrpAPCzCBwTh9vjWJgnG03JOXPwSqr4E2hYY/k4C9Mw5LyJv0b1tNSBfS56OhciM/lVNUl7
jAEO/YELpVp75C14Cv+BU4JPMPHA8P7TDfG408Dl7+XsH2Q09HadX6fb3B0bTElSCeKGEQWcpiEy
fVSGR9BbAefNWu3L0kCscEWPCjuT15O8AhLW735f4sYHZfYYAASAaq7ztvW27FxRJ4UKYJ7jzcen
4BFcr5W584oc8m7bOrA8nqJJuJKdEE8x2Cjo3hgWkcPkgkPxuK0Dy7KLxoBHHlpjV5EofgblYPKN
pVmwhiKfv/ODN99/8JHIhLkQhk6eCMR93b9Ul6P8XtRD1ZxSlvvq0E8miE8TCIKcR1Flzt/QQnLN
XYESsu9J36UJiuip7iqkI1ziH3qRuNPD6Ewaf0tOxXHsWg/xacSSHYiIBso8srHNq/s4LUS197zR
j/adw/PykYmQ4gapJAg6nzwEmMM7QlXnPhYsyPif1P+dlgqjMsL/QuBER9AJTmsECWRYVSda+qW8
000WN88whz48eJNL5ZvCFML3aSJdMARHuiT+gUpAEPKvOHULW9km5gLjXRhNKpJXr0jdL7qe0bPQ
kqZDo772QbdyYy2hOWwoKNTS8iBzhfOzrXL3SBovPtRD+5lpp96liDfsgUZt9oMzRnsUOx68NlIr
A5y9ro/2iHWm9SNIDLIEA1SlZP9zuAtVdw/VHIm9vcuX5nDu+p1DVqRhK50iSH8kjL+4bR7uq0HF
qOpW0Z2owrUE2lI386n9rpuoyUpagrT9Z+DUGVIYAD25otlxwd2DSoq1vMlSN9bhxgdTQ5teDZca
rFj7KFWfAkmRcRySY0HpysmzcCXbONE8RAReuWn8c4riU+Q4EAPq/X1et39EUYFXS1SugNSWlt86
4noA20eKYOaTB4sLjyBqruRTiBJv+VzpUsQbr87fG//d4kDdI+mLuusvcgqHPWR7h4Mh5PvtDbZw
L9v40MFt6o45Qv6YRuUXew/KaH8wZcJf25qfH3zvvp1WAy2C2BNfxzQdq4cw6j33aCon2/IsZZ7t
zo9wV2SUegxR9kKdxiH15AkwMxJtue/RvmXiriO168f5mCDEDoc4LUqk+aZsrULuw9lH87Z5kzqJ
ByfhZ4gZV/VXv50K9dw5PiIqK9aw1MP8+7sFABRXSpLE7KIhyax2Hq7hcJ+BXCnc2IFl0zE0KzJT
+M6pyDLkn2Z0TJdtwnlgfiw3pTEACnIXPIi7IkaBTExzc+fLtXLRpbmxDBhZYVwZiWcuc/mIVCL7
M/VJvsWw8Om2f0JiVFfgaQv9wl7Ig0GBz86dyi3PWOba0E2w1/lN4UfsnBigAmIJAracFPWmNXVt
oGY/hI0uwKd+IihWb3dxxcpXr603VVXg4+eT+92enHTJUHdUY2omWUd34Mdod5Mim4pP0Lxls6Ry
dJO7As3XitDjMEGBnOXp2q3/8a4Bw+K/v15FJpexVs4JpH8T0DMl3XGnDlYelEutW/YqB4WZ7+sE
Enld80jnN0yaQyvk9nH84ZWFqbGMlYx92NUxvh01RYoewtofyR51U/ouXaWFXurDslkRDqxBeQM8
S1Nl/Z8TcBf7Oiydx0irb7eHsTRJluF6kewdPcUg/1MTuE8GMM+BqhP40NvNL43AMl0VwwmO8dyG
bywAio4ndYHIIAHru1qJs807/T+eI3P/A58ENVjQThm/FIV7D79rPypGQLAcPk4JqhCydk0bfKkj
6/6VfuswvIjhnWp2kWSuh+2/iq68uC3KD7x4ZUHm5j4aj2XRZlQSFPaRfkgiJNm97g4SkodehScB
kZVhIPeg6jjeXpyFtbcRkqOPzMxYDdFZlUOiABhw02TnOE1/t639eVO8O5zMBHhkg/jkJRxB/dgb
mHeWTq+3G19aDsu6VQZeC8rb/qIlMEP8S5PxT1zyL7QKH+sBCZTb3SzNkWXmI0tHHrV+cw+il2EH
/GW8Y5ysPY0X1tqy7zHoVcvAjn8PlfIs2o2iceSxneT4c9vHW8Y9UgUaqKRhJ5lnNYAaovqHgSbi
+7bWLdtO3Bp11GGgH1SL1pueXgCRXrsaFpbXRjlKDcniRJSQRKZedIJ2GGrVwEJAFDsHDX1oo0qs
rPDCEWUjHvGOQiTFyfoLJRVKCECyKnsgOFM56i0RIobSt3/bgTd2jQ8ZlfYe9fOfxhwOxlRrvXLC
LmxQW/SxkA5Ufic3OOsmunqm1efJQYXi7SVemhvLgmfRBpdXKTmHMXwjErlZL3ZlA6jeJ59RBERu
d7M0hvn3dwcFxN+ZytIKE8TYG3LrySHFD9s8MJvBCtixWb5bxycq+VgdvBgqxifPL/r467avt6xY
FmPcBXnLTkI4XbinTvDMQjyWNy6wZcQKbGdZ7lF2SsYpkrsq9YpHILu2aXm6NonVWDCW1DypH7wJ
QIPEQ4Ub8+Bx3J6bhQ1k4xBjg1oZZKQCsfst3VBEM/UCr6l3qVoyrAEFZ3f0gzvT5rISra5L4XXt
PWGT3FNGLzFisfEuC5Fwc6dVQNfCPrX1HUGGBpkqnckH7hi2g87Q0yjLjfvUhiLGpigJi8EzLIHJ
KPakrnj01e8Kx1uLIi59vmXNYagdOaokFDuUfxa7sOuffxNP317qpdbn398Zcd/Eqq/ahJ845K/j
+zJu0nuoavA1WaelrWTdxCLH1nR8wU8Jg19nKA4IXhffgonzbScFtwxZzCJhk2uwjfzuT/Ds+AcQ
+K5VCC5caLa0o+apSZDb4L/dR5CMdRB45i10NnVe/4hoOgV7B3AJf8XwfpehfGQT1u3cRx0DTNzl
p74c62KnTUBz+I8dByU+ULszsK6enrNqjnyOiWa03fUZ7Y9OhQ1+zyGP61w9ZDBfSs08fcBXov6I
gdjgL+2WRP4RC/yZwCHywY45aThIo8c+i6It1FFWGQKG4KnN/vQED8sXUvn8hwLnYXlHPeb8hQCK
+COeK/Z3AMz7BvJ1XmuuDnjl/+J9G3T7ScVjtgMSyo92CMeT5rGbUpUgNEjnPDbnJWd8l7DSSw6a
t1Lg6YiMO2rlc8fpFYzTCXR/wlho+jS2kUFGNCl7A25wPjj4t2OYDUX5hU5GR0BNhojl9IUOxL6g
U9jsPQheaWwwqIrukYJEvAc/AEkLcrPuCp42/FxI4r9MEnoT1zzv4bmVWmbmi3Y7P/yDSt9TUHgx
8fA0AnVR/RWUTiAOiazA/O6VQ+vvg7AcfigBXsu+FPp7moZJ+tAXvId0LCqM870XAyqHnJtOi33h
dGBlmcJUCAPBYi6/5kGr4r0Jw9Q75iR1Q7COFLRdSSYvnKk2Us/L06yUUx+ceh6d4nbeqV7EqLtL
wTjGmlw72y5/G6oXd1lpxogEJymByAydYLqUPFurSV84NZhlBipXHfg5WHAK2UxnUs+1BQoZ5daD
rsbtg2/hxWbj9aBzFYF2GF1QOnwNHWSiwAvRkr9JjRNkZh0eepSCpdLPyI/bPS4NaoYcvDtqYzll
ThxwDo6uVFzjIf0VtwDtVWytKn2pg3mo7zqA9pupSdhwPDrLet/Av+SHECNpB2AXDrcHsXBf2FBf
CpXE2q17fpolEkLdtYeK99O2o9zmlVMuaAMpwDz3kkEerOcIi/V8rWJzaXbm39/NTkx9I7OB8ZM0
8ksf8ITuAlaQgx/U9dr7Z2l2rNt0RBIx0mHAT5Qk34UAxTdz6Jr69tIArKtUUpUiR5GYe4Gk6HdR
UOfRG7PgLxbpNWqvhe+3gaWhjvOAw//6n1XTdnyl6RqidKlt6z1VkDhCwVXCIBBLkA/2aDfu0l6v
heEXZofOJ+K75VUdDVkTJ8kD6XupdxRVB3+OMTXHiEEL+PbmX+rD2kIaSroK1YIYAvgK5E6p+PH3
+xaicysUAUuTZG0gDbK2THd1eBobxFY5sjvekwMm93QFObzUvrWHEgLarawdolNTq59kdNJ90G+r
VWcutTyx0VGcDQ3Bwz9C/XO6E6goZwdZD0P7fHsBlj7felWZIhG+gMK8+O0G9yl9cTjiU9saty4d
EvPZD5oQs4Nirthr7qbBPgP+fEu6lLk2gtRjNa2ZQ/DxKna+eXNQW03RN3dzdNtGkYKUuYkoxJ7v
f0eOwKtGdqRG/dj24L9NOGkMiXJkMvsLND7q4++SK+Whi01LYNNJhgDD8d71+stYNY8mQlQHXsZa
7d6C9drY0VhDj6sp3f6C0oW/1QAWkTHB8enXEqRQt79/wf2yqSPBWkoqZDCis5hnh0jw6EQqfhqT
8pClTnO83cuCFdgwUg4EbBCA5/Fc4Lmw4xpU907dro1hqXXLihFAKz3jKnNvgpnlOEHrQb7GAbS0
BpYBN3jyO13MwzNid/4O2HaxK0pgLHI/X2M3WerCMmOVZFqmVeiCPDlFJdrecKTasvssNB7N7moH
5FbbfGAbOlDEKdAiqq3OYDXh32nktf90Rb9agr+wEDa0khiloRUN69oJsB7vIP+gPpXIZdzf3kUL
82TDKYWfDwhojuoBAuTNwWsKfQfir/aQBdWa9PHSCKwrv5/cSkcTDc/Q7+ZHPKKqY+Rtqglj4Lj8
94UfRqodTeqkj5BXZo9yiqPnKpvabUF+G0/pMcppGuU4rE0LWW0vBdI0cLaJkLg2itJTiOjgSUzP
SQLxUuXz5NSlfOUNuDTr1h0/eqg2j1A6JXYjZ28Uyn7HvCq7w+1ts9S6dTyIrojCpm7o2cBDeWxU
yIEvavqt824dEOHgkVCJ3x/voUqO1BqC8n2zcj4v7XnrbCBRNfZxGlUIu9eYHkAaQTXReMdKm/Fu
0/zYuMkmm8MGvqxwOKMLSPcWO0QDv91ufOH7bUQh3HOvRja1OnuseoCWtftNgvjhvuNTvkbAstSF
ZbOJEigEIkl1BsM3OSC2EaG+HyRcQw6P9/YoFm5JW+yzTwhjuqU4N0FWuzckrg+Q3Ir/blnN9m1a
OC+3+1nYqja9ZOEFI07mojpLXV37GNyuGbSfVgaxNE9zp+/eG1JBszTxsuqskKDbKY0njVRFt6uj
jeq6ri342be5lgHKOiF7CB01MyfP2n6NjGxpcrx/f79y/TGAh5s8yNwp95ypE+KnG30IWxuPRyao
A8+DnXWGPIXSRBC7At/qz20La5uxdMeklbAx6oHNBfw6n8e66lcWdmFibD5HIrIpFdIlMF6EOEgO
bbnWW33EL7VumRdp/NwLGoPWVYnAWZw77L7qVpkRlpq3LkWuCoY6cn8UO0LdfxKgQ17ArcWvt+d9
wXBttB4NXNT2OE5+nlEbEiq0MVY3qcNH3w1/3e5iaQDz7+/MKikSRP5KXZ+LgYFfeMILNZVOfbjd
+kLQz+ZtBF+AGKHhJB5FWYo73YG0TcBf3NGIV3tgBdoD8HvssQvLbONusswMCohOLyaanyHl/tOT
WOgIsPeVeMTSeliXZexPpm+LCpup0C3bhwYGnJQChBtR+9k3qzyJS4ti2ZscS+5MExxdQ0sIFQFh
jsJQU0/DiiM9b/7/Zj2IDeYLWRYGuUfEIwTE2Zk2wXyeXmOafjYqcV46sVqB9/FIiA3sS6YuV6TX
uHqyKXtU8aC+Tq7jbcOdEBvYFzscPDSxn5+154dAVVbiU92zl9ub9+Mbh9iwvj5uqyJSdX5Ww+Sf
gYjmVxGx5ovnqeb+dhdL0zN3/c76CGpcaSVIfg4d8aQVngQoKfDutjU+d/quceVMKOQp3fw8ml59
glCSfOiSbaglYgP7xpxPiOb35tQTBAy0YV+iqVjzeT8+NojNkliwKBOE6O6ej/53yEGfZUcv0jXP
YHw8O62zy2W3YgpLi2ybdOYj4Zgbcxon433XACmCiiKq0r/avHTebi/EUh+WOcfgCS8RZDTAJoA1
p0rBdVaG1yBfvScWtpGN7gsTsDlDIkmeEzLoE8/9ZK9jqMDe/vyl1udVerePkMbrprZ3QCzTps0B
NGHsfivhJiO2GqWqqfK6MDBnoRD+oJ2ujh6gfZuuA2KD91QEquCajeI8hwALH0Xk65jKpXmxjNdE
fpWgQFLgcYDKa5FjXmYZ6tuT/vFVQ2z9SZRRVVB8b8V5nMCZe+lZlOcxEGoD8AN7UztSkX0y5ate
2MKVEFqPWBEArwR5v/5+djXU/3F2Jc2Rq8z2FykCIYTQVjV4KNvldrvv7e6NokeE5gk0/Pp31G/j
S1ulL2rlCC9QAZkJZJ48R/IH4ojbLiieW5O99r3+eHlaa2tmHc9KsdjlYaBvqZOW/bHyABS5CQei
5efLH1hbN8ufWdK7tcgINpwHDKSTqGRyKF8fJvAugcMGFAWXv7M2EcunNRcpqXGzuZsk5Apxz2j2
IQD4143+F67PJR0jc6xvNahcGQDTNKiQSkumjW1YiUg2mm9QZYdS/GjumrQGbD12zHRQfBxvQdoo
N8LG2jesmzfArOhM5ul09+fulzVImALK8LOrNinqVvbABvUhVYpWa280NyztHdT+x3wu935A3K1m
uLUPWB7eGU4LU+bmdsr4V1CYTFGbj58uG9Da8izffBNVK7RVGUTDHgmvlJ7/XLwb2jymFGTYl7+w
9uu9/35BF4Mr23Q2d0iZptHQQ3kLCOar+m19YqtSQg9DAA7j4/cPMvnateD0XELFdT/d8mKUnFLh
+f549wemPtUlUBuN8a5CmhIbzFdQCqpL4epb7rrQla0aNkfAh24p7aysu43mI/FcDmxOilvB5m+6
BMtYoq8jfPCJDeIb5qz28rAb77Js+Ew5aI/9kG30tr1rkuwvTivwRadAXDF69NJ8Kvd9MP8CFbwT
YfPr4BqjxDesAwBdyS0ZgI86xb7bfaqCbLpzE7/fYs56d+0xvGU4k5m7UcXldKokLpERDjA3OziQ
FNsSY137gBX3VVyQVudsOmlfA0ukhRqanSiC9McVls8CGybDWVOYwJTeaQLtzdKlQY+El9WHy6O/
ezpidOsq16Bvq6ySyjtJXsojBBtyZBxHHimGmlAg3d+XP7NiSMwK/aBN0jlxc3qUI6jLKln+gBxE
s/fIdbVjTGSZ4JvoKRud0UHV3inW+jtNQX5nSNkdL//8lT22Caw0EuCQ73XcUxEX89PAVPY7p9fh
3PHTl6+++emT9kUp5xQ/Pa/+meLC36NvWF7znMHgVsyfSlR/JpJ4pyqNHwsO/HPDG7pLvWZLE3Bt
by0HbtqwcosucI/LF+Tyy2vjf0UD31aSZW31LReWQeCwgCrvhAeg94CmA/+m2b7nro1u+W8mxxk9
+ik9FkWd7ugCGfJkuUWGvzK6DTloWCiyMAyhB9qhHp2pQH12aa2vKTSxwIYbUPD+jsod6VFnSyGa
BkVAdk6TjVuX2gUZ91deCB+w/FbGqESLvA5h+Oap8Lx/pxKNyBXKcLpvH1kPSGmRd37kxsHzZVdb
sSYbgFA0YhrLJA1PEwO7+r7oPFxX5oHH6OkNumuAIJjW8vE3HqdTxQcHbBTg/lwof1QPvKYq3Grv
A7m8ETPWJmJ7NfG80GsFv2mAGNtVAibVAPd78ObN1Oa7TzRMw/JtPbNyGgukh7g0HxkAwWfmcBxs
VQBBZACAglvjmWkLe7X2NcvPB1qSMp5xGVjklrnBPalBWkFm7MVPxnnnxWKrsrNmdZbDiyWVVBod
ntA17p9ImAAL1MG+J5G/ZLn/ovu++841eIZTpIEu291yTrxn6VYYaCAJ67Z5GZ5YoTno6/oq28fx
PB3VODTxMSH9FsRvxTBsVEHa8EnDJtyjSqk3R9J1Sx7xcm4exllu9aeuTMfGFoAlNDcFKShS7OX4
LcAx8FSLwGtPg9ShehxY4W/cIFYi3F+8TVUroOPukWPKEvEg29g8sMDZeLyvDb5M742jNqqlSTUS
95gNXXhPq8rZxWCo3Lh6rli0DTHItHCmjsDOlJoAG49prp7RdtsBtEUT8oLcYpXstEPDq7i/cWZZ
MYGCeqIaGuwK8q9fJopWDDAa9qfAm6pPl814bcGskEAZbds0CbFgvpdB1afy3I9jHwZbEK618a0g
EJvaVKZqwpPwk/ofgerK71RT7+byr19zDcvx6ZjRKUbcBGNBrBMQyxc/eIDWvLEdp/3lT6xNwPJz
DcEjI0RAj4ogdzl0kLrr8fqIrhrdxh6gr91kBLIWx6YO9CNYKASowLz4Sl+z0Qd6APeem+C8hysT
skctjTr/zrNTddddKGwmowrpGRBRCnGKu8z5l2cLO1MrNskd/wAM3omyNvCAi7D2ezEkqJdp90yh
YfEH3xAH7CsD6cA+FvTj1PcfJ9YfgqK6mcHsHwo3jPJF49SZzTFJ8pfl73X7tRjim/iCAjwZZY1y
cwStUB4VLdS2/ofy4Iqxucv/3wwPCkujc5z8p04XeUSTpIsSuP5G+Fo5Jm10ggiNG9SKBifOQJLI
tbmthgkHSgoRkMLvD7qvHsz8unSUbZj3yqliExuxGFRTBhd7iE2w9BvwWT9jgdvfwPPxYWHv25jY
nxm8ZyZWHOAAqiegNRInjmtnrNWCjgtI1KBRg0/KQx8e+4qG4FcegqydK5PemHz+lqj6oVRQtrps
G2uTtSJFIZqky33jHbsJDtCkQAA2xVz9mEdUJMD3lV7FrsQCG8XY1aQDsrCZbyYArrRvql0pN9VP
VkzQBlOARB18ZBAHB9hqubrHop/2TrZZzv0DKHlnq2z6o6qbTQcmUHhQrFGuSR2AfEibHVjvI6Oj
P0Lp53czeahWj8U/pPUfUmY2bh4rG2QzIzUjm10QOuLTQrY3xBVfJoMLQhqiqJM07Lq3gg25cHAh
0I1BbTOac9T5WQ4OubH84Qlvq1N5bR5WlOCizdmI8xSDi6zaF62HJSzjx8E38YfAza5L5tnQCxHU
rKzbZbn0lBW7kKnbsSUPaXBdfhmGbF0OgINoQ94utrBEdhWjLQnvj6tIdTC6FRRgSDN4nvplu/t4
2BeecNGkfBW7NEa3vJ2KcVRlEGN0pXjxmI09OVINeo/LweR9N+Q2wELXwZhpKCDioHFQkcUtPN6z
+jpP4DaoguYdiamp2ZFnS3/sIrsaIBGc1eVzX2/Rnrx/W0ZN7r+HWTOVMSnzgh2X2sdUQEJJlv4L
8fQHANi+mMQ/XF6q992B2yiLyoMwZtAv30ELQpOZA+PDp2ZsHvvhOgYlxm0GJQ4uJiKHgR1pHKeH
GNqfu7bfwoiuTcDyZ/CySrfOJ3YEwPgbWoZ/LG9kU6qzVw/769bIuuYXhTCT6meskRHHeADdPafV
w1wH9W7Muu+XP7Jms5Y787Sh2lSMHWFdct+JMdtV3RZfz9rgljcPQzHMaaHZUYIN+1CF4qfocrKx
PGuDW85ceC1Yyk3LjmpGnUUlxZf02qwLrqz/9YOB94V2HIcdG1E/tNCnRb/JM235KxAd39HSvUWw
sjIJW25ymHudFwJmpEmZRTKfvtUQvrouHtkgCyYQSkniw4AIfjDR7MXd1hNe++WLY7y59oJED+2v
PllUKhcVDjYjYeSX10Vq/peA5GA8aOlkDpJQ0HeMNEXyCenzrQ6olTBn4yx0wpxCdRze6w8f+ISn
ISmyVymTWwo+9aDfPM/ef+yCIPe/qzSV2kH7DYK2rjiJGHEIOIpbtU+nLeqttX2wHFjy0NGzmbwj
WsZe/2CjHfR1X2lBlgPr1pP5wBEdFJmqXczq9Bas6deVLaAa/9/FQcFOxnRuEHsc19tPAgzw0Mk9
tP2WtuHK6tuACnSojoSY2Ts2Ze3CkvyvE5gvH5JhdDaSGSuGZEMqpkF7SpXcg4uJZzAVnLtm2LN8
/JahAJy7V5FhMW6zJPFYO2auApz9ZfVPN+Eyl0Ol+3jVEWADKqrUn6qxoYjSkM4EDO7PlWuzdL22
B8v/38SJwee93/k4hbu4KDocYZBahhrGnE93rXGS/nDdJBb3ePMZpXzGAJ/xjrQGorlJ0U83J+HP
y4OvzcHyYu6UGrKcIztCKzN8oI6aPwzQJo7GFK0Ulz+x4sY2sEJlTefWevSOoPgAT1+YAABMxDX9
yDAfy40ztFWlSFl5x9iv44NuCn00uLJc98stLy58D6oqmmBwB9TbUwvhnNKdvl01uI2q6IIJxG+d
wcrz6qZQgEWPrIyvi242qoIXKg71iPgzgS/4kGmgZCZHtRsWuRIabEKkiefow2x975h14AfT0yTv
qgFvcuLn1YcY1whjoPN83TJZhzFvM6aN17NjjN6EJyLQkNDUzZZtrpi/Lc0YQosx80fXO5YaHpzx
AA8zitv04Cfu/roJWO5LUBsHjzviaNEjgcENik4g2fCucy5u+S+IKNsmHzvvKNy8x4sJG01K58t1
P906gDsCfh7akmxJvgwfh0SW6NS79oJoUyNNvPVKqFr7Ry+ADJI79DRKlN7qm1jbWct3ZQoRvmAQ
8N0AuQ8JtcJ7stxBWTpfQ7XAuK3CSKGs5Ys5Rlwz1RcRD93O7zY7M1ZczNZcpCxHH/tQw8Uq/qLc
RRWlRqMtf5Z9+hrWWzSqK6tks7GoIOxMrGA+kMxAYmVEWwZU4n+k+XX6MVgly3+7lNASVy3vKAfy
rZvRDBWkwLBeZaD+Mq03R6PUcqRlJb1jpYbPaJPh0f9wwV05t3zLcSXYucAtzoFX6msWyaz8IZpi
iytibeEtvxUm8by2nCgOdTwCoIZeQ2MZFWEH6nLXhQYbmUbGbmwlCTO09MQUzT2kTG5KM/26bumt
g7eKB3/w6jIHxa83AlJXoWsCsW0LjbmYx995WW4TOOlaTTmAqkup0XykZf0Q19lLjCxKKbai2/uC
0GjHtl7CpNJkLnoQjEXDWFH5Kh0V8B9am6z+zWTspbvAj9MfE/SO5+ep9JKFCrbKRZCes8pNVbLr
wwZ0B7uwJlOoNxK2K2ZnQ9pIAAK1zmkxc7AO7Aq/GSKISm1hE9ZGX+LNW48JWuIJ8HkdG9I+Zvng
7Uek1K+7btsgNgVOCQI5H2CRuuAVwID8kHh43V5lcDaILaYj4WyiLmSt+St1feD79KxvLg++4o42
hq1VbjgVDNfIvhqGqBl6P/qjk5ihD2V/+RNrK295POMCD86wdY8LihY0Rv6Ox8F1hVtuM+dAnrms
oAOMunmJ0gtnNVrSwWW0AS5Z++mWr2vDk0H7lXuUKRoEpy5rD26Sqw2rWbCa77i6LbpYgR8RG6nd
ow6nIzugwP1Bp+1jgEJS30VBiA7Oyzuwssk2mE2E4WA6AzSGjCUU9MZ4P3hgnmkbAMkvf2FloWxA
2/Lsr6tGIPUucdebBlrt0xnq8teNbvlu55WNGy/Im0EDC+mG7X4M8/hw3eDWOV3MRUJJWcCCuupZ
eoYcQDan7i4PvnKb+QuwBgI5x48VVj6r0mhqshfwIo9QGA4fveWqASbp696DNoFOzHMHta4GX6Kc
fWIpVycBMaPrfNhGrE3aNaarsEikMMPxzxbURf/98iKtGY912y56PBTGHIs0JFBwJ23FDvN0Hcsp
47ZKoGzonHZd7x7RHvCQcQg6uQV4E6776dZluxsTZzIFAsQfaWeB/tinOaDexom4Yj024qyC1lbc
sjE80hYAOsbvkG9DsZn+EoS95FOwEYdW1t/GnBW4jtXo04fpOPxOpyB9+x/UnRc3eifI2TAzmY8u
TUITIhvunicXOkGZfqo6cRuqrc7Ptd9vebBA3Skr2xrLNA8z7vF9z5J9HtbDy+VNXpvCElbfXB1A
bibbERCwIwQIwZeamycazDdLVjnPg60q3doklv+/+QiIGeLYiSccBg7pnjqBVhn0baBMsbHJK2cA
tU5h5QU9KfXiBiLMdw1eoJGK6a8x3iRoWPuC5caKS9kp47lIGoFEs+mQ+nUB54fS1UYhfG0frNO4
GtH6V8clPsBAR73oRVSuOVKFvKDwxujyZq/tg+XR0FICFCVD5hTN9t6uMepnE/By47a1cuLbMLMh
z/xC9LgKsdK/J35yK0e8eqoKYCldnfrU/1pOyQYP08p22Jgzio5W3XgNP6pA1K6MMtpkIBfOfKrK
I0pUdbORDlj7kHU6UwGmLYcgBmbj9En5mt+H6IcolbN1iK5siQ0+E7qu5ibAvme1Cj8LSDr8i9aj
rUzA2ujLtN44HjV5GhqK0adRVdB4A/fDNjphbW1sr86GcpBODcywBGpRLVxYhbsoLoVXdllwG02m
dTKTuMjg2CED74cDnh4K9Mb+KnewkWNx0ceFZwb4XJsqKLCm4b2vUTu9PPqKR9tsNwVhfRd3NTIN
xD8JPHCFMh+Wivv1bmD5s2hnBzOQyDcg4x+hb58cO2M+5COuqJcnsQKl4jYOTCXz0Okh8Y8U6odD
6HzRc3DkNWB9S3gK3V3q+y/pDBWPBECI+jqWIwbO7v9abgzS3KyuENKHCYQ4tAbmM6nVz8uzWiz0
nXPbxofFDQNdTeHjPFpe42oo/T3wvfVGlF3xCxsCZjRFPwDkHZJIoLv7aEThnNB5nUbOcj2+PIO1
b1iOrcK6c3205B7zlLx2IdQp47q8aymAbpc/sLZEy//fRI4hdbo+LEp6ZEle7OIBRIwuzYvby6Ov
XP5s2FfVoZoNfBk7Dq7eyQkKP51ZGjjoM0hWy932sbo2DfrfacRjN1eqbOqbbM7ILYHMeRSMSbC/
PI21XbAObcCMBnC3NnCO7A9rvkOTV9K1XD3kOum2uNfW5mB5uRZjWPB49o+xB4YUSBi1c1SSYpOe
9P3xfRsGViXCVKhEIgzOU3mYcKXJ1CZyYW1wy4+rtpiIk+D+TVuNOiENnod5syfn/RDr2+ivCU2D
MU0gDqwZWAEr0Dw2yO/u276IEgjcXLXLvo39UjXzip4oANzD5EUrFMopwDuOT+ThshmtrZHlzB2H
kkEbd6iWd/6vrjSfaWe2EmxrS7R8840fqyYFLaOR/lGD9FrW/EF71QP8LMmug774NseOgzzPmOeO
e/RjH/TsHryL5aq6cm0sB+YOhCamZESCzQOh3sQhv5sr/9flhX8/DPmh5b+qbDucbzkuX6jU/sD2
ujvhot7AW0XOlA7FY0s3Q/b792MIiv53J2Lp1dRdbvh8zo6xMB//3MkgPHfULn/ufMh4tDnfyM0s
pvP3CefbeLCiMlPqKdwMir7mh2IEzc4whk85moY3vrCydjYSjM8EnIz+UN8Iv/wB8vwDisd3Ist/
LG0Sngo3Top3fYMHxLJfv+dC0Hz2vrkdKJNr3uviofegr7Mx/rv+gfGtp6OccrRlx3HxLavCcOfI
pNwh6VpHYdbcg6V2qy3i3f3AZywzjkkP5nmn98/ZiMZBBXHhqOplc5Mj6XHZltcmYtmyDEaoC4Rl
+S2AFR0AQ5e7DoIru7R2v2a1cxV1ASZiWbFURHKwSvtnAkmjLCJ11/dRCtTexn68v1B/YZLFTJOh
C1T5Tcb8pe9j3J9Sfqz1pkbW2gcW93wTEPXkln3l5uzMJv4ykADv4J6lB3StbDVALyP95Xv8L0xy
EoYT2A+78htahoeXlGQ/PTCamp0GncGNbCd26IJ22suqGDeew+/6Ir642MSbORWjIPkwzMV3ECq/
dJL8nrx52GWZeFRUgiksDba6E9dWb/n/2y8VszONaU/Pg+jZAdjnNMoCj++8eotxZm0ulsO3E9AC
VeMX38vQn9FygLLy2KgsKiG+u+8MDNkbAfq97DTvRxdun10U8Ho1eIF/3zk+bXeyDiZnN7N5vgov
i52x/B4xV7ZgR0q+u2H5MvJA7IP0ulowBrdcnrqOO+imlN+TEWxzI9gazg6wIhsJ2rW1sTyd4axo
iRxxELK6M4cCpdHuU9qDMPc6V7fPKFlMqkkC7XzzAUiB+jkA464AnfA2m+2KtdpnFI11VXJKg3OF
2+C4J9gOADtAHjlF6Ofvxv1VVmTjloGINmWi9XiWuSmLe7Q6tC683ZmzjbN2ZStsfjg+gpV3NHo6
QyP1iaaZOqZBu8WRuLZIlkt3oyGG9gX9/6OpQMee6jX03AGKI1s9emvfWCb2Jmx0fYo+uHpiZxID
UVbl8ZeGuP/68ZBunH5rK2Qf437q6LbNyJkXuW5vG1NXxY4VaGyMLu/x2gwsR85c6Thh2rJzNgA3
wg0K+I0kw24uN0E17zeici4sf1bE9WsmDMy1LAJ57sZ8HP6B3kI5PI9IAi+kxmA5LJ6LrhP1Y1GU
RfnvUCfcFxBkqJCyh3y9G3wOO7cw3wkf9VjuDTKx6t9C0HkmkSu6iZYbK7K25FZ8UCN3MPRykAKC
tatQ+jgZ1bLD5fVeGd2GQodt33SxIcU3l+kHkBf3O7TYX4Uw4oi6/zXHgpIxj1U+nQkFkHuApLja
lT4xVzGyYfzlbHtj7kQZ6o+Zy866Hp7EVNJHPxvkNcVQDG4d9mAH6KsJMoBoLVXFrp5q4kVh3JMr
LT2w4sFQOB5VNASF8zSG9IEpTfNjQ9tQlVHtoGl4w35CLMY716TAiglKBjrtxoLedwmI3zhUAUXg
P2QJkkFFVZ6q0X8I8I+22yKRXnHhv8Rj59CTEMkeznFrQFoVEAB0W+fO1dex/GNrrCABuKzxs5oM
Z4ZOeLzzAGcZgWu57BFrP9+KDk0P9UU2NLh5D1U5ELRUe26now4kidXRI1VTbwBD/sCx3tsZy7PL
lCC2TNP0IxvxoCsj11NLhybgxyk4cBIequxl8MbYrfeg+Az1GbIVY8d2qGRw97mKcR4O+1BDdvF2
bucufkUyjJjwMZCVnsYDq5mqb0IlAveDST2HfYTGN6Fnwvy4CSM11+BUAbiTV+fJ8ZrZ2WswbQRD
VOONnE+RzkT6vSwd/5vs2/Fc8JaqY5VgySNo203qJTBxUHwduRwB+sXbsZvHqNRhFd74KB4EH00D
bZPHei49ku5AwFbUHxzRF+6TilWTHz3UDpvf0NvU6Tfh0aI8xKB86X4OYH7PD9xJZxV+kb4z9gKg
EyhNeTdhVqCh745kXkO3RBtX/MOGklcU99BaJvOPfDDZLgnCVwiYfmx74t4EXphHbpn+lCoGc2jf
bLWXrzxdbIR5lwjOgSSbz7ShhN1lVOBRj5ZQ8EqO/ewb8FbyKmwPgrukvA0dsO3sL1v3Sry30edD
VxeSg4voXoEW5nFAP9UdHfytAvSK73ArZioKrBMpMK8q96EyZJL5CdUZ7270HbRFXJ7B+8hDzm3Y
OTpDp4D6it6TVN2CfXuARAbk7GPzAQjau84UPySHhp5nPk3c3Tmt/5LLzeZR6i9x4B2v5VY8rYK5
ymXVOF8VmUV8n0xt1r0GY5w4+UEwZwBBWdfl1ZEXA29OscghdZj7WSlUZMZ4evbLhrUPYdb6fAc1
pi6OKEcU2HNZ9B2yR+Cn/QTGg3m6l60M22euy0CdChJi2p+GtFBTejO1Fc/2Vd+J+ZOainS8KXpw
cEZsqTv/gGA0Le/bpCuxNAAd4JUVQ7TKORIdSAN+laSEucWDl4pdpil+xzyWAKQe0kya4jfRJep0
Ea0UlOroGITlhxiiJP3L0EPc9DED/RNFFmocpu+Zi/Pwae6dufkEnYl2/gykjDs9iryry1+doog6
OwnSD9+PIIZbdmIHzfLSOU8tEBcfE+r77AX1ZTkc4j7NvA+VOxRs15Y9/VgYZ0h389RnoHkAm5H7
iv4spf5J0E7iPoRDnoSf6sFp870mi4ZtjP65+Mbn09yihsL7XtxBe6pvQMOceHxfi3ASh7INdXvj
Swd0BSGuPO2u1LlOn5BJAoZB+40zgnbMde5k50zZL17TuQZsNe70mQId4j1UlKDrluaV19yUivny
AZwYiV9H0K5l7i0qgqETYSZ+970cc1Zn0Yj0UHcwiG3iLoW27vQoF07Hh3Je+iO5N/Txje6qrPqN
Fl4j1IGlg2lvcjfMntsyDLMHoDmgpSs73LjJrodizuDtGC/K+HvZTMT/QPphrhuoWahUHCHllQVR
X4iYdYAxjqyao6EMQMYaMN/zP/jovpViV5p0Ms9o3A6QJ2OpAg/Bns8gy/zRmAKvkhhdZQqA8DAM
fk3+SOWHwU99736SYfoddqTjm17LgJyBgOdzf4R1Gq/7UiW6ZP+mSQExWuXKYNhNcddDe7quwnrE
YVpR9tpXoRvvvYWnak9y0FAejFaU3Iihc6s7RRYd+A5SnnWHvETfPswA57hulOc5ZEd2pZs4zX07
0fg86rIzuziRprlPeeuMxxjaaTFaRLLpo+ejP/qzJwnv93yUwjkmfhnzWyQ14XMFCPGrf2XAodNc
OhC+APVlBi2i0ut773boyrw7cq9qqyqq8Fo4SNSY/WPjOZIvnS51ejfkQCDdh73Xz3uUtEt9qhWr
2xte1YwefHcSzQl9AfUrl6HK8cyT2Y8Oh/XwAYnDBMJEM28Wg+oN0A6jzAJ9H4hiINCSJ2AVRW/r
HJY3QVHz+rEKm0IOkQgamqg9HR2/OcHToK8Gq6vpSzx51QC6CO6REEEghGoWkDlJp3dJwsgn0UIi
yok0+qLjEUyBJnSwJDWNj27p8G95bEz+CHbWuP6U+bUf7tMGmjFPVZH3+UeHMpzoBUP/8TmvTUWf
cK+fw48NGUsIu/WJbL921VRnJjJTUgy/cw9CyK/FwkcDOdDA9SOgR3L/xm+kdA4SC0z3SZ546U1e
TZLvKamr5Lv0mO8f4FJc3ZM4bZxd53tS3EjQEIHqHDxp5Z0/57Ao1jRu+zvM6t65HwlYgqKqhnJ1
Ajrmekju55h4zjOku9P+tqzSslZH5IKT9gtHqTV7dYQBbDVvqfgU5575PBdtEIO2uNJdvDdozO32
rkuS8TNGQ0tuxHqFBB/64iReYWD1nvOtFOzaUWy9pYcgHj0qk/ZczAON9zzpsmpXmST7ffmgXBvf
uiU33HdKFNScV5BPtD10F13YLh2bIL4uc2X3IEmXp90wCvfsd3yCDlkBJs37hVoxPFyewftcQDjq
rRty1gx5gJtEcSJLCyqdELWlgrYvgdWE1UOnEwhIO1BqT8HcCc7Dn8rTt0lanRxfXJc9sxuVWJyR
Bgf9eGYuEhLI4jjRlIJ5qNfjlUkVu12p0RQ9CzyZz1rJ8BPiusj3OH3crezrcvt658Zi9ynh0A/z
VqfmzEckRnUGFFGXCzTrEQ16tcx8vLxbKxdpu1mJ+I6bMqmK059uOhZC2BvKlU2X/FzuY5JJZDj1
U0lxT7n8wZXbpt3ABGrNkKfIbJ6zuhEHHiBm0B5owbTYVC1dWzrrsqfoXNIxVeY8z4LsAtDzqj7X
R+iE7EM0vG+kx1dy8b4VCYrGDSUB1+ErK4XJoFSf80iMRNwMWSs/yDz4OQZbHKsrUcFubGKiSMYE
WuVnYfqqQQ3WZ2AzjnoBlMXGvqwZgvWCLjALzxtack+IOsta70TFTiyD2oJOqnuwG8F5QNPU4qZ+
nSFYYaLq59BA1cucmxaMLmCXZhGoXbIoHbcYA9xlqHd8yG536lhWxHUf5Cde4MGhU/RLT7K55zk4
Y2XiP1BfT3voeaooT8Rzjgvshm2sLKbd0ZR5hTPlITdPuL6FxdFzsFsCGg1lzW47yFii1InH/ow3
pGTh3Rij+TGqmdOCjvzy4q4YjE3fPaAt2YmzNj9R4g7ZTexNcXIH9EG+1Wq3urbWq7HA9bOE1J57
zzr/MKnhSQfiWbvAwQn/4c97ToOVfATuO6DpVoF1bV2XoPImd4isoQF3IslPEkaKdqV0V/ngT6Ah
7IYX/iubxWMa4nMhZCour+SKm9t9UqoOQWEFstETDVy84QwEGdAoNaJGzVPf/epVs5rxJJRNfeXW
ef+dYyVjx22kcFEqgQjKToLIttq7pUI//uUZrdmGdcVQgWNAZlHqV40sshMhU8WRdnKvU/TinFmR
JKPobyLFNMOx8ZvjFhQUeMFttfOtmYAVNhoQmPRZzKdzAe6vQEQNRXb91uiAh0lEcsPGuzhG/6If
QdW+9T+rss6NilItsua628VfXVWQVvCHLDDnoZvJYWK1vxdtCfRwuAktXTkl7baqgXgzSQB/QZ45
B9ncTqa6dpA88OfW/AzCIK437psr5m3zhRfCdZl2C32ORyE+EafPH0QBkvA+GasdchT5yQ2M2bh7
rn3Mihl0NmaUhVtA5g2tCHoenhSufU2zAHCm8hnUVRsfWls+K07IJvdKUuNsEWn9jDJnCJBmX+0S
AE02bGAt/tltV1nmBS6U68g9W17KUpjPS48LbsNn5BdupUlumwHcQHMWPgLYtJF9XnFduxuLxQUy
V3JszjEAGtMum53M2yXTHM4bH1jJcXpWbCg67SSVcLNTt1Q0CMOLFDsE1JJCnQkFMygu116lj1dF
IrtDq6hnQyAXpk6olnG5y6pMjWB0b4Mvl8df7Oqd89+zYsXQ8NQEjerPVebOeKOHOg4EjShYDJzj
QGmszLEUM6hy9pc/uGYVduNW1gnHQCwpO1V9a25jxX7pMHiWfgWMLVjkK2RJIlwP28iR46d23Kre
rNiF3cjFiVMnkORC9YbJmaqIx1njV/u5xcP51+WprX1i8ek3R2+xNLAQprFXTd/dyCDJjmNK4pvr
RrciAwv6GPmBEoadzyAHM8hE+bJorztSbdpwVSPD3YySn6F0mLxmEAv8EiQgD7nuty8r9mZlqjAD
6qA3GF00ICL3gvYwJ217DcEz53b7liwhJoMcTH4qwpoHEXUcWp+QwCLyyqW3XH7Q3Vyzdk5PSiOp
GwlodtxCZGZSGz6xEov/j7MrWZJT17ZfRAQIEGKaXfUuu2zjdE0IHx8fGiGE6MXX34XfpCyXkhc5
zQFKNXtL2loNMY8DLo849brxedCMfcnyQqkHjcg8Oh08ZDcyiWVnIUakD0tWFdUc5F85TqNcBQ+u
h1OgjpbnChl5Ka6FFZlEroF1jo/6JRJk6joP0Gxvnia9KYNo6YZJ3XJXTesY6tZfBWUfsyh4UE0Y
7dw4e855/R1M/S13OsukmLLhE09D2sYxHggFvO9ICOFXOYNkUMebMka2JoyQpkOrvFKF8zPpmseC
qn+6qv6IpUCvC2rTqryY+snnIR+fAzJFaufq2c3ufIKC9/GKuPYjM6n6oVNkglKe1DHHI0/uOEu3
j51C/rju++sieJM3/MYTTjvT+GvmA1ud0xSCW8X49fLH3x19/Hlj9Mc27GH+1YlDD8rql77LOcQj
uuqmV/9dbuDd/QANrA2/+ffO0niajoU4iGDh+yXOqnYHCHf087rPG0m1HzviQbsW/9+J7hpUsJ9L
wM03cuq7pxz8d+OKBcdB2TalEgewLW4F9OT3MhXNjqWxfwTm+eCTwX9SYgw3UqBtrIwUu3hDXi4O
2mu8AI6ZDmkfGA2vus+hN0aCZaJNW6hViQOewo86lhCJ3tLssf1xI63WDJAr4DbEofDwDOSqn75m
G6vfskDNRAoH6aoM8VrydWoi/x62pfkuDl1/3wXdFg/s/dMYzuPr/L9ZoyxryrFtRPSP1P7k1DeQ
7IxUvceLFco9YSDxdLov+87Fk2sj01pl+6KGGP+wV9De9svTLBafhtccE/y/wOEuAzIcD8pYXUU6
5s0exlvTPsL+PmyVjN/dPXxqkigm5Qd4S9FD0vnef52kjyFFwIfeczbVH6ts3KD9vr8owBr/c1RR
sqO1A336ZK3qQ4MTjtdA32yEim1ZGElxqaOK4uImDqOKDxHEzJzs5Ib+xhzYvm5kRbwBQoUZtnaH
gIxpBl/5oPwoYMr+sWwH19nowvvjg6eyP8dHBoo3XrxUhzqL1kMyD7/NJV3uLidGWxfWVt+saa+b
lMSLb3XIVIClHMQAKizpC2mCm8sNrGPx16UJQWMkx6ar8wxEperQ0DEJnOjLSLtP4AIBgqD5lUNk
JETeAxTlwmHjIBygX0FNd4DSLNRy7TwbKVFU1E9R9cH3oyL80JR8PAS6D1EgGqarCgAYJyM3ll7t
BbPDsqRF1TEsjxnvZePvliGO5b71qkKJh8hxYGh/4HlbLYh4qRdgn3XghM2ei3pk1y05sH7+XBRI
U/M4h737tYpxiCMByqE6YF8uL4j3Vxw1EdyQlKUopNXxa5vB0zIrfq2fbsar/KSRF4104vZZPsxZ
CemaDmokYteoJRr2sQtx8eRyBywBadKlA8/zQDYR7CuwGv1+FiL+XGcpuyodRiZfWjB/hMXwmCWy
G6CWFuJRE5iCX9f9dSNhASISw0itbJM0VSI6QiAxfcLJyN+qwFiC3fTK0FUHcCKJ+E/X4U4MN4IJ
Mvu3OndXlMIYVkF1W4da0w0ujm1HNhlrsFrvswD2HD/qbvgwN+GODcVtk1XHQtUPoGntIhTs8vgj
Xm02SoGWs57JYSPEBZCRSPVDUK1xhpE38yQeaMbugJf82PH81sd18fJs2UbTSGuphtnvXJTqh6v1
A22WJ6bah8grPutcbTRhW8tGZov7GU9KWM8JIEBi10t3OvS8uC5v/kUw63JBUSgJ06/jVM2vlXZK
53M39rHOdyWwGfoalDYOKma6ioB3aqssS1wPdKzKAaMwbLYIw5Z0ZfKeJUVplJe585WNfiM/ukvP
2ZcWL2/Rf41u3a0C8PsT8RetjNCmYv3U9AknYsr38HIcwb4lA924o6zp7+9t+C/DCxaxHO91vfM1
I370AW9oMLvSAcxmdPgfnfN0TxYZQmcdILq4Q2Ho8gr+XXp9r9m1u2+OF5mbFXEAEuAh1dOYp4kI
gvQ5B9IJac0RfRS3u6KRrVMcAGIrW3GICHgkPyboYRUQiigmr/cehr5Z2lcUjLX3zzTWtN9FKQvO
HSe5AzPS2u9C1EIXJ+b+banFyD7MJCZcHKoOADe+A5SuFt9jlpWuOjqkLuR8y0YWFJ8jrjQKO9Ak
odnr6jCObDEvsez3Dm/zWO2cFljj+ibXNJ35lt+T7WBtHImytpW1M1XFq5zpnTv8rKfx0Djyhg3l
EfO0kRxtM25kD2BuW8dNY/q1KyaYWI6fWedRvL7X+3zU0ByFv00alyeabt3ubN0ycokuyzLMM6dM
GLqVSnhxsenzElUfWVueBjFv3XwsEfkXQ2sBeK8rUvYKe8YbUnyisfjeetcl3b/cJSiofYCi8fg1
bdgpKCAGGUzsX1SrPy75pjirJdpNj4mpggleVk5hAqB0RH5hZ9ThLR6ERb2xTVnmwvSW6Gfiw/lx
CBPklZcsgO4q2HIf0bVm51D9RWDFXY5wW0PGKqMQGQtkHeIwxOrHMh9wQ8F+mM8wSwtaQB7ziZ8u
t2QbM2N5McJgULJC9rDjxzs8/uld6KCcefnrtkVlHL/xytGDLuyzr/GgP3hNdIeTwxP1ycZ8vL+V
U5Ni1dCsCPqATwmeDG6WitOHSTndUZMWip3gxF7uhGWI/uJaAeqcjXHrJgQONaCIAK7Uy6u0J/y/
iFZjBsVS/NUpQbkjPrVjq3cTID4bB5H3z1V/Ma3kCDsOvmgMUE1B3vUf1qRYedOpL5wPY6hB5t6K
DctUm6QrJTVgv9EwJ2QB6n5Xpj0XeOOqAML+HGuYdd5cng1bl9ZZerP3xXrKWUP8KamcETj96HGF
wpXO/FyP8e0agUOnrpx4Y0cpoOnEBhXMiasAIaih43UYl3TjeGXrhxHiqYiBiK+cOWFsXP6NHDn/
44b55D8wwKDSPeBG7CvUD9ahBNBbbbRqW8tGuBexXsZpmqLXyOV8FzlRsyvrfEs3yhaPRrgrHeRj
AcO015gNpzoCXxkP60wM51a5/12efktmNDlFQTNQiIXXczKr/i6oUvCzxMt6QfDc4ZhX7UYBx7LN
mzSilNHag6SN/7pu82uljperj4EDZee6lTflAFDRDJ+nptu6RNo6tv7+Zl0zNQWQBpnc19UTHsyR
g5rpF1+L+7Vj2bBshI9lAfzFI4rxmN+M7pRkCzwy0gDOjhBk39J7tiwAk0AU6GmlRbRxsjj+LvKd
vYJw4lwDQpKTjQ68r+fmA7r050ClfqpBCajixJtBisMim+R0BszzeSz8ewLUuyrlfR+W5W4SAk50
auOsb+ubkQ04cEwFb9AuhL5OHD7B8KG4B2jgNRj3l9e2bW6MlDDlXV8VUzUmYxEnslR8p9zrdC8w
bEbkd/MU5ZHDhsRlLt21hD/nksc7d55/XPfvjeD32i6KnEGOSZ/hqVUEpLstOq8+Xv66ZXsxweIT
d8LKhSdt4kHVATwO8WW1/1sPkJe/b5ldEyk+NbgbyTrrEzXzEx5qPsDA6qET4Ysus6tI1XiTMEI8
kJ0MeBB1iRuo4SHnbvWCIvq0UeKypCwTJD632DFga8oSGCcdmrDei1aArrXeSrR/CIvqJPzmOw4A
p8sjZlmtJkY8zJgM+TJEie9Uza5wgTvOtPrn8sfXIXnnhhsaQe4FXVnL0OuSOVAJCcJfa2CzEJbL
pA//HwdtWyeMoNZBVdV5SrtXiAG8Ejrpg+9CgP1yJ2xr1ohnRjkjelRhAs4mNBZgUNaem8zJvpHY
ma/LGb+5lG+2Dc8DamJE5TdRaqF7PJywPUmnz5c7YBsdI6TdcYAaHc3aBKyvr64H7VUfeoQb/9wy
Oibum3QT00KJNplGl+/dJpN341T/rIEvv278TYD3lC3ulOZum0QtRF0HD1RVPkG2P4il3uiEZYRM
CDebQMSsqrBN/HnITuMku0+hS/h1B1DTuKKd6owwUrdJzvsQKkhLpZa9ltn06/L8WlKG6V3RcdeH
hFvbJoi0HbbTHywEllDWB+aDH1dGj+vZY6i2pFhtza2D+GatdqF2xzL2e+xvxTf4QDx7HZoZs1vA
W05Cli/OED40fEu+1pJDAv/P5lLq4n03wAJbU7rPmhtdjceVK7oI/4vXX6VQ7P/lcTF1MNAYFfWT
Aq5++2Bxl11OWHXlAjO2bYlauAzzyE94B+WT+1F0ytsD0AStlMtrwBaGRoyrEuQ1R3lNAqzDEzie
9Dg2cGL3g/HT5QYsIWICseuqSbtMogFHjfIu86BSW5Tpcnv565ZJNjHYXZQCabtuFOt6gkwk31VQ
RVoXVDCgJezCd5cbshwQTAx2BetnqD6ETbLebUD0/ByHxUsP0W64cl95xPTXtt8ESJBp4Q9s9BKY
l99VOq13NS2eexQXr87ppueFlm3QtnXnJWzS5XMXZ8WxZkG3kbFso2SE+BAwMMeC1E0gRCF3wTAd
iFBPw1I/9GA0X54J24Iy4trzl0UMde4lYNeCHj6xpbqdaOdsnGMtWcpEVxd4Ig4gyOEmHbJRIbxn
OcPdVeLc1JP64DXhq1/2H8oASOHL/bFEoAmwLhgkAIB2dpNhDP2XWFcIDhl5UKeGmY3covTZAsWI
c4i2UT+fZ/IdFdLTyKOTVNOntSQHtvL9wMTL5c5YyhomtppN3JuzAaM3qOpFF7CbEX4EK73uaa3R
YDe+iWi+EfuWgTOxfwXEvAeRduQ7eM73ZKJfyoXeBbgaXO6KZS2b3hiN5g4gZop8nzS9y4PiZVU5
rRTIU2O/cWa3TIoJAIzxgpqzlNdJJ8QjeN0fuKweliB+Kib1JBu6UQa0RIwJA1Q6hpBA4yxJJ4l8
cLVgYJcX8enyONk6YcR806TQPagBBEAx8cSgt3cs1fxpneY8xaWgCPuNncQ230bgp207dgLu70kc
iBIie8K7SUcI5Diobm5cA20jZRzZpeATDVW/JEExLh/TvnPuGscf/r08UrYOGJt5HEIRPorqJWnD
LD4sbgdr2HJUp0ETfbjchK0DRpgrqHekED7CVAM7dSAUdlgiDKeby1+3hISJB+wzB8f2yl0SD5dv
1SK6h8C9UdP0r7+I18ttWAbJxAM2bQnUTjMsSRpn3hG6EhOO7oCEYAusNrphGSQTWM2gbtET6chk
1mH/VBbq7DYT38hKto+vY/dmE59Qg9bwlJgTHYLPKoPhU5FtlSUtoWai1jgYeoE7Fex739cvnOob
j5DXKR5Orlz+C9UWeNA2BWvX3nTBjXXEHIhUfS+o9wwLumc8UHxaun5LTNG2jIxAVkpDRNF3ou/R
SI/rnQP2p8+sr2+WTF4zxdQ3jRoD5leQSqmchPQ1DoSpM0a3pWrSLZ2pd4eI+ubtNcuaIp/qgJ+B
jnAeOoJ3lL6NnKNSZItjamti3WLfzAIsJVqtCtAxoFXFnly/pqhxpv087NpFD1fBntGRdam9aaUa
xqElYcTP6RB0J+L1xdHx8RR4OZjfDQZ83QgGFzxg+Ni3HOpFwk2BT1lgwxCp+DoJRwiZ/PnvSRH7
dIa7zbfCAwj6gY4VxE+yaXC2aKS2DhihwEBcDdLAl/eBN/mPhQzki7daeVwenndPSxgeIxCAb21o
V7Dy7Aa1PEENR58i0UOubQRJVcJB+ZEHVbCLydYrg21NGftbVoYxVKbm9KsL45ACFE8RwkXZ96B1
5Gic2Tf6ZWvG2OggoAeNHL+T952M5KsbBOwp64X/mGVeunFMtzVhbHTlojNMxlyenSxovsghqm6y
DMapu7ItNy4a76Yp6ps3V6Yc2iivqM7FXBcnLXK1c7taHdTofauAaNlfXgSWnphXWO0qiI4Gqjp3
S6+goC/qQ8Eq2NR417ZgxDho0JwJ1ZTnqoc6dLrwF58waJNN/Mt1XTDCnAUh67NoLM9ewYLhfqGA
2e6BYpAp1AaLZT5dbsY2IesIvslVoIzFlddTeU+Enh6yRsxHCsLaQ+qJ7KjoFoHXNiFGzOeaNF1B
4/JMXLe+E0PpHkdQum8zr++u7IkR+E6pcYLyHA6/rPWVrOHpvhxHeXBH/7+4bbcwUbaeGOFOyAKv
mHGpzqwsyIj0i/S4b9ywemjcynm5PCuWFGneX9WiCncmaYkcPzp3mg6fO8LyjYKC7eNGmJOA5GXq
tNFjppu2b6AZOoTF586pFm8rWVmaMK+sYvRTSF332KPirvd3Vd+iqjAuYcc3sqEly5v3VBaPKYvI
Ij4EPlhYA/u40rXBpbldZaQD4cid7226ydp6Y8Q6D5zMm5tOfCBVz/ZFl2XPwM5u1XcsC8q8sEKl
3QumuRJnUCf626IaikcyeN+Y1/xzeTHZGlh/fxPitbMskzPO4gylsG8NxPp3v49VgNCSDQjEOhB/
PS0Ba7QO3JsWyMjKKq0DcS60d9MOqdixpr+DCdUURI9tvnnItbVjhDiup3Xc1FKceyhf/1BQtt6X
vBr31azJN9R1pyPv8uvI0z4xAp25XiYrMPGgrTaqceeXnvOr4KWzka5ss2Ls5x3REY7AGDOocH4V
HD55wBW9tPGmg61tsIwwd/Xgz3HQ+j9YC6GG1G8eYWAj95WnwObMvqip3MJTvo9uh+HsWvd7M/8q
Kok7ADCbKH/OwDVpJT/xSvj6NEkIKVWuG/3EHTQEEA6MB0gdqRH+bVeyBdC+cazXTjjU6ZINHzRh
w3HqR//ZCxf+9ar4Ma+2koalgBigOC+BqHdR1Rc7B/cICHB6W27SlsXwW/z9zQB2qd9WsD4dPtAB
loY6dJ/dLMpua7bpimXJYeY1VyxwfGppWZ+l7HMol4YPUwDuxuURsn3ciP+giqGf4mT8A9EuhPZ2
Ypg8v91JD6rQGwnf1oQR+lEBO5k6Z+I8uLn4lZeC3jtV1W0UDX9vTO9ksL9cH1kDy6dIuT9It/jy
AKZqvHS7eGQL01A3Y4E893khOx9GQLyWZNfkxUAh3hZmgMe5ftfmJ9qqdIrulIRi2fTYwT4t/E/E
bQDMN/CBbf6tIASapqoB6OJT5LREnWJoEj5PZVfrHQpBZRbejDjcVfDaZcPiVoAAuD7nh2pcJqVQ
rqljFe1k6HukfoFsl5jzVT5Ywd7suok0kpLQnTNPeSzOuif6GNJOH8Xgv1z+uOWoaRLHCmcMKUSW
60Qy1uxJCSQLBFeHbFc10NNoulhs3QEt4WRSq6A1HvYxgCGJ9uHJO/rRLlMjGJVKbYyTJbeazCrN
nJzIsqu+ZzAs2dNcQFbFg1nrroEmDTgRtPvZyCG75p0Mqqjrv3iTHQLdwIfSLWWixvCXzsPXdKw6
iDr67ZPTuyBIXJ4fS4iZFpUy7KIa7nk8EYSVx6nRkDFr/C3ZQNvX17l60wlIn4YxfAKq5Ld3J4/l
/Oq0Wm7kaNuErK2+/Xrl+nSgk0yCeoZVgNv9kxax909X18FxjdhDBJ3bn9eNk5GKoCitnT5exDmb
pyG6n6tR6M/woNNXVqlMXzCCTBOnnl8mAYPvHARi833a5mIX680lZYsQI9Bh5egVpV/HjwXEmnZD
O35gBXSOnGjz0GxrwTh+BBUjwPm64hxGejhF4LzfAn8/7ke56bT5/pIipkflEEHpIQaw75FDdJeM
uLBW8ME8XJ7l91cUMblaAbZeFFqyJiG6SXeQFXpxiSPmXcqB71xoqffLMOXXaekQk7ylOIGwEO3c
Jxq6qftC+ibTR+Y445Zl4vvJl8Tr728CRIumon07NEnheM8khk7iDrjIdFfjybIaw2xLe8A2J0aY
ZyhvMyf12aOE1+lHIDkgMhm56bhx03h/VZHYiPOiD0nPCZcJwY3+OLX0kbslijtiy3Ld9v/N4PYg
mQCyA08y16nZbhpWze1SpVs1Ntv3jVsFUe2SQhmeJ2rgxUetqiLal20H7OvlZWsbICOw0zHwqyaI
64T2bnVHJ3jkiA6Xlgop8XILth6Ygd3kOYT08/hx6pwCWseT892v4cxw1ddNkYUu445o/fUEEvlp
A033HmYWMM6Zjtd937gqSFm44QgaXcKCGNdHNXuQ1dezuApJQQEP/TPOoop0IPh54uxr9ZO68J9n
TrVxSrXEsMknS6tMO2DUyqRrZnULs5E75szy6C3+B8rym8sDZFlAbP39TaJggcMnYIHrRE1MfIbX
Ov8UBCDXjyP793ILlgVkcsqCkWrJ86zGOw+UkIOyaj6ME1cb///9yhAxCWVsaFCZhZXjUwEJdGcH
fygW3+O3pQa1k+dOd/I83vIjDad2+k78nrtbYHPb/BixHcQTC7JmlucMVjkQIIphQDOPhx4Y673D
oNd6efxsM2SEOO26VoxLGTy5Mam+uy29Y2pp/m2nzTqLbYaMEE9h56Lb2M2TANWVGLYb3Tw/+oFI
q9vLXbA0YLLMBhH3hR+OARiY0xAcOc9jtpes3XpisgyRyS+DUD/wgn0kz4WD+zRQWXqv/Nq5W9LC
3eiCZbJNO6+CZ066LCpPOg4mkxrxgEVC+FVFSn6sIURxum6k1ubfhGPHpnRwpZ8nGe3qe4VX2fu4
xsn28tdt42QEu1Zl4dQT9Z+CKvIhsj1NJ4anahhAVPXGadlyjjIdvTpvCUFjHuV5CvP5WUVE3blT
o25hUyJfHZd/CdvA3V3ujiX2I2PzZgQsaVaO8SNh8mE9FKpGPgwaUusZ7t+72Rk+A84vr5waI9yn
cuZpLb0iUWUk9a1CbXL6UcYpTFAud8e2xIxAJ1kdig60k4TH8b84L7wgyy9Pi5MmEd1cx7ZQNGI9
CHjf9mEWJIL15e3vMyHjy5ZNvaULJrdMLyUXUezKs4war95BxPiXN6nlJvYYeVwV9i+PlGUdm9wy
qtJZgkNen2HDQeZjA5uPoyPEnKSqZlsyU7ZGjK29A3QNa6kMgSyTotsHeQf7UCSwMT/6lROIjcRi
mRCTTsajKJUQrwoBfob3gaoa76Zcli1LLUs4mnQyAm8WDJaWCdCX9f1QsPEjVU0y4Ynge8G87slb
4KZ+eVZsk7/28E3uymjkq7Qc83u3oNORtXHz1Dnt8pHMably8tjXy+3YRswI+2zQDpApnUzwyliz
I0x0IPdOZQ+01uUGbDNvRHoGcyw/H2IvIYPT7yfBqx2e/Pk+DjdhC7Y+GLGuvFHVXbj4iVwCVM8D
hpr2pwXQlP7KZWXEufYURIaBiU0YBCPP2A3LcRfDZopsTLZljEw2WcbZHKDWGSYgLIrpIBcdlzvd
x2o+lnrSW+wQWzNr6n+zpoio/Aq+CU0CGdJ+r71KndgIW64BTJrLk21ZtSaljIcAc0qOCNEQVLmn
NXyvYL86f05dyHXPcJDZWFS2dtbf3/RE+nExN/Dt+T8oxEDldz44C1yA8mE3cf79ut6s4/imFVbB
Uo5UDIQpxvlPUSKlTGVU/jcULdmXw3VoBWKSy/DJaakr4iWIRbiyzjDoVh2MZ8pSbr0y2WbeiHLq
VUsOuycU4tM53JeBCxYej/51wi0etCUETbMRyWfwDwLA+DsyxI8UypKfc3isbZV4bP/fiHAxwLYB
LibNuSvy7IkUEOyvm1Y8F8gtGy/7tiaMGO9CJ22l5jTRTsdf6ZjRG+FUpYCxdUk3LuiWZWui9KCS
M2idz/U505R+i0s3+CJbCOfTiU//+EiUG/c4S19MplnariQaqBMmLsA1ewJTwk+sZk99CnDK5dCw
zLcJ01OFHwV+iJoxjP3i6gC3Dk/cQ/npSvltYiL1pkh2LuQB6jNFRUM/SAUntr0qQsG/XdeDdeze
BDdQQLpRcUUTquErkMIoEDR6iP5f9/V13N58XXixhM8urOO7EDtpMSt9qgoAti5/3baOjHB2hWRD
5ormLIuJfCiYC8M2QqEjXup2V8/1p8vNWAw4AW75sxe0hkIInqKbsxvXP4t0+jjN4m7iYKSuKheu
0j+mioNcLQG6BrCDxTn0lTb5qrZeGkGv/TAbpgW3H+3O+lQUzSOw8OM9ihSn6NrHXZg//tlHyEbh
xTVvintN6+/p0N1lKSLy8gBaosRE7IUsWgpZsOZc+sF/sD7sIUy1+Uhg+7ixmwdd7eiyZjIZsi7K
dkxoBJ8318G/1/1588g+Ch8alaDyTiDmn9ji6JvIG87XfdzYwOHrGlVtwKokyN30uWgX8bRt7Gwb
GSO0BfE1ldRpzr9RLhAJq3d+wLYwvpbkapp40CUi3azy+qx6H9uDk9f+Ls2nke5g8i03Vo4t9EzX
DuhIZwFcInkyweKAhkfa4FnjEdzkNrqFshSEAkFbdMOu3HWdaJtol5YQ2D0C99aVj1nb1e7LWOW5
83mCONrWWd4SkSbUwi3nsMo9F49rLQ0f0n7gzokU/th8nyuSdp9miefpjRGwXLZM3hteuwF3dJr6
zHye+jdU1WEL79+m7w7zQOJHZ1CQQnUpjn2Xl6QFiUNM4GC2ZKkQFfJNl5Nl5+YR/ebQKK0gRBfo
o8+G8+/iiwr68kbQmj6Cj3OV3BkMG4wslKdgn7tZ3pyjLltuKh0Fp5qnO9hvXrchmahCVYWzB294
eWY50d6Kg/jiNsLLNz5vCQoTUxguYQu3KdSlIaXXfJBjXX2XYMCqFuJzl6fHsvZM+hupw16HsHRN
oMdMjsSrXoRa9JH3yNYzL7fu3Wv2/BvMQkxEIbxyGI7KuTrDbJ7fS17WUKiP8KTvdOehCIZjJ9J9
Xm9RWyyr3KTCBWrkMHHumgShHh1oBQiY4Irt3REQpqWJb+sBCmKXR9CSFv9CGirwEKJQCnAha8Qt
Chk/l8zDQ911nzcOJTmdBgnkuDz7YeTD5FQ7TwG4pFcuMPLnNs2bBWeqmdVnuFn3/h5qszH9tAAW
4+4EKMpbcWgbI+PMkaKoClPDgSTDNBaHIgOgFGR6utEJ29eNKA9CwisuhzqZSpwKJ3TFeYhiX4iN
O4zl+yaWEKbdPKuArT9PDEVPT5ZALPKXy9NriT8TJ0jmFj7Es49bKuoG9xDR64YXrN7cv08Dj3XJ
UkAw7nJTtm4YJ4+gKrpQpWBwDhGfH9z1VXPfpGO/BYB+//uQXfhzLWmOd/wp9uM74c30E+fE/28e
vXljH7F83Szbgn8lpd/PANoWLkqdhKih+T5wD6SmqyIN+sB//v8m1WkTTGN1zn0CkCDIVzAjKFQ+
XpUoXGqMP4Wf9ALtgurc1HlIdl1at+OnDmK11cY9+P3dwjXLtKnDVdsVhTi7qvGgHjrrrxq+93dC
181GKLy/XF2zVtulUYvHdlKdwSsqin3VEfHCmmr4mhcwzTzAC/UqqXPqmgJgVDQuiWD6/aRzXeXA
T6Xu/UQXMBsAsszyjTl/f19yqZFdRYYiZ1MP4rw6qMMJTD5WAc61gOp+o7H6J/DKI1z5Xq8JQJca
yZZWzIXoBmD1Ka3bvQqH8d6vNu91tgAxciw0d5thHqPwidaFd686VDyLSnSH6/67EdwugDlR4fjZ
U+F0IdzlgVuEnMgWlNYyDWalloUjY70KsydepP+CuLuKt9PT0EHQJ2jGT2M6fY1SyEJd7otlEZsq
YN2k834KQcVKgwHm6j0AKYBLiue4Uqiiz4WzEY+WGTHLtkPV0AXG9iBdru24Opqgyrm1cViC3RQC
0wQWtWoo+XmVMfNZRHE2aPvnoeyab5eHyfb315bfFFtcvL/mLO5K4F6i8SOeSXlSBpt4Vdv/X1t9
83XlpTEwQUt5/o0cqbiX7WoJ+pUQ/q/r/r8R22XPpqjQMz97IWEfyo72M3SCqaDHy9+39cAIZxVM
S9gPMn8qy8D3T0BZ0PLTCAWG5lTDyS3aKBfZpsGIaxgkzT2H2t6ZtbzdaYb62q7xuk23adv3jcju
6mzMUIytz0Ew5Z/w4Qpnv2XSPy+PkuXzZnFWeiKNK1+mdwQW0Lti7OpjGc1bD6C2rxt7Nq8FF0EM
Ep/ImUMPZex5cGurAa/YODRZcoVZkU2hbTKzgvKzkNBBqNyenDwilg91NX3CSaS6LtbMuqyr2gnE
N8TaJMLgq2jiqPnVaC/l58uzYOvGuobfRFvB8HKral6caY+ybIFFdZhxmwRaq5pgfd2AC3ddQ+tE
vWlIuQ2OHflUnNNZlfu0aMO9anN1v1RetSe1CL5ebsc28UZw62pYdK3L9K5rRnaT8SX9EaV1vhFz
tuEyQjtwKt+fA79Ahdb7T4xO7OykCl5KbEZ777e9wHW9MGK7DerJB8AdyxdWPwoO2n3NTzCjwkPo
5QZiDPvf927XLMPi5iJLgdvL2VvGatqjqDR8rJtJPZdghr42UUe+RdDhcA+Rxns4jLH4dWFv1mg1
X0Sl4y4/y7nyv3eOm0GfL7vKtAiQRSPsqSA0lzXH5kHm6hHE9tTb0V6KX5dHzZLZTRUwSN1UJeai
Oof1LD90mot7AmFYWNONW7J1tibWlfcmTrqBQtxtWOK731huUYfQpgQpJAy3MLGWJWwqgHmQaNak
T4tzpPSZsNQhu5XRDtWS4g5G3dfxrNy/yrbCiUd/dPKzqycQ7Bp2M4ZSbxygbINkBLmsmn5xorI8
S5DbDzWS4qkdIHE+Xiddj4VkBLqbhRmkgMYc9bugOtJek0M6Un5YgqY5Xl5MtokwYpxNXQaToK5A
/TN90rELa+82I9nOY/XB7WsYU19ux5IRzVpnJspa666N79wl/bdrcrAB5nyrOm/5uFnnDDLhFv/j
7EuaI9WZrv/QRwQIEGJLlcsu2+V2jx42RJe7HwYBAoSYfv136Ltxq63iDe7iLtwRqDRkKpV58hxr
jtPnBsCTz6AZps6+Q7ic7Tb9eD3RmUBwA2QuPvwUBAr2QjltEg0xD79u+7z29FZooPOx1+kzrcfu
U5Fy9gwKM3+tkehjtmpq/5PeRISjxqntT2i5ye6Vm/1KbHS4LoIhNgVB4eAC62eLqrj3SpBaWZAK
qmX6a9vkFut550qcanaSriiyZz9M6GNs16LcNSmxzts+vxyJd59HDbmMOzB/Pfu8q8PralZtd1+j
B2HYuPealVPbt8OswN5P0h9vkrAVza6bHUhEXZ7Asskf3IF61/SUTArfR2xVDj7/XuG9cd9N1Rc6
5eUDyMOL72G4rbhn6/qfqky93J1TED6IKqzQdceS4SpUYm0vDMUUWxdXLiGmZ9Ud8hVEiT9kmGNK
H0eH+/sgA/pkKRkjE3PvTFCk2nzC9ASo6/qOWzQ+7pLcL46W09Tf2t5XxcoGGTykngMtQz+gkz/i
DrHb8HZK23xHaC+Avq6Ggw0I4Mo4hutE75pWIhxcD72vzyRvbrNkeUJRNn8KJ79Yg5wZzppeyht7
tNpa/YAhpsGDvBLkXMD2ScFnDWUtOE25C1DZ25ix1Duo3TibA3BFpc8oPXjlobCEMx5ZW/prmRJD
XsbRbT+dgZeEGvW9mIcySvpiikQQoE/7a5KgD9DLM3VXdY23clWaVk/zBBkb0iQJcVV21mjtoHF1
siVUvVnrQRaYVI95VU4riUyTy9bbq+fO4mEDQNVzoMQQzZz8DEP1OSXlN1/EJKI12k2kVUGNtnhE
Xf12qK1t/vrPL3rnUJPKgwwahKafIRQqH0Ta0xgJx2mNftC0iNp73ptcu/EKTMzrcAXh0i4jSkA0
ZY3zTxTweaQcSJxcdq3LOfjAtepdzcgdtD5aZsrnfBb3YyGyPXIUa6fB9HEtyJ9mJCQAnS+faSNe
pOxBIFehLnX5lxtOtt7A3JSzLyx/Ck8ij08x768y0WSR6N27cBZ3QULviy44XB7LdNb0NuasCoG5
8armduEY9fphjBb+HFU2A+CoOGM0cHZzkH5yFMC7OZt+OoFYOeemRdSCA7v0khhIr+KZk7CYI3DR
oGE0595a85rhgamrSE5lOBZ5HSM71Tj/yxaG1uwzKb3fQ6WeVYBO+gZoy1Ft7NkG18Df0UgAFFEg
Lfe/8ZxxZnv0wLYrh8J0vf7T5owsJETwVAEKrfa+wmVqV4CNetz+X22h5goM/Kfa49mhZuK2BUHw
yriGC9DWnggqm6XdgwT+GNeIerI4OHgciVZiwTN1ABevBFqG+8/WPIP0ZVVCE7N9gE6qfJRty8mn
PAMZD3TNWs+6uXzaPzxxfqi3QMd12ue8EeFpKGFdCw6zctEPe/njH64UPq75hKaKO9eyBDtmTdGz
PR3AK594TF5lPaI50tnh4+WBTLNYvOs7Jx3Lqi1Jk8WnRjHrhDb+4UseZtnKRWf6+jK9d18vrcDr
065aiHwS60sLePd46Fx/nFaW6cOdxjJpVg+YpwMC0ZEdhyaFcg1kKcgEcDUi+LXXpmmEZWbvZhCD
AB9VgSI+2fGU97sG+o9AavVj/4j+o009eZiGZuw0dKhbEQuceSQGTV4R0PLULDHPFoPA98nfkxA1
r1VPGnYUInnKbODoZdh/d9hqx75plTTD9rhyFBjegyOP237nkfDkVUF48394mJsMQrPpJB57F5nd
4MS7AP4DalLT2CRH5scvuZh+XjYGwyB6B7QIqipOG7RGuWzMI1SYwAg8AAcYUvfKCVf9k8EqdOns
afIZm6WjHsqpO5cxg2zEZs+hd0HbaQ1OM98PjnZf5c9gfC+e5nBovjZl2VfRPPFmzUd9fIv4od4U
bcdZktcj6vCWNX1ueSM/y3iIP/HantE9ntXo1Ambr20/5ae45L8y2j5f3ifTAmpmD8XNSo2i7h+E
jMPPdofKC9Tf6qlecSum7y9/f2f0SJWN0iYtPXkhSrRlJTM8bNLysO3Xa9YOycVMzn0sz3jMAJRi
k654yQowyW77vGbsJYA2MgFs82ECMUokGzCujhS9Otu+rlm6km4z2AXtH6QDJiGAeaBM5odBv7Kz
Hwb1OFKamTM5lfNMk+FhUCzcIZRrd0KR4lpm/hHvpDTa7tr1TujMTb2p6iv5QKr8F5t4csjaPolm
Ua3xYhrO0T+90CFVce92wwNSojeSA88P4hJrpYfC4Kz0LugEb5Kyykb7BBHEbG+z1NmBs2oC266S
D+v5ddMcluHf2UKZxmhrIXP7QJowfiLVmGb7wBnDTc0mOCmaLUPqAhxaynNOccPk2QZrUEQU+n/6
lK81rn38LsEYmj3Tgua8F4lzkszO+v4TLyDheedkNe6tyAGRDeuiTKGOcDN48MnuAegiJQCKt62e
ZbdeyGVBIysEu+nK5hlWVYdmCFlBq4S59mmhIFQ94t9iXJUjN31ci+nsNu9yBanwE5MUACwW4ukQ
BcQKVyJfw22v93rH88g6a2qdE2Hskcmi2qm0Db+2dJArF7FhBoHmw4QzQW3bL5yTXTndvgxd8Zj6
AFNu8mGB5sOKBCQnYI3jz2h/aY7JEMc7mlVrjyvTb9dcmBoH1grwUj1Ahc+6K8ggdtBvXlOdMnxd
hwd6fJyGpM34s2fJ+kqyxj1aS8pg08ro0MCmtYW10BWdR16Ou3x2g5u0bLz95a+bAgYdGeiUYRHH
fQlkIMDdNvG/oPck/OF3lIEsxAtAfRCeSjSvHuzJr2/nYTxfHti0aJoPk3SKs5JmOLBVa33hEAr7
NA3O0+WPG6xBhwqKGtyefIKDzHK05nE+fk/iYL5TlPcr62YaYZnWOxc8eDac10jpUdH+qx2CryWr
S/BHQa3t+vIcPsxu+Ahn/x6h8NCUXOSh9TMFTvCQ99VdNjp3LZ9RvsN9vENG9JcVFHe2vcaMa9oS
zcKJ56MsEdQESgDtxCBkJmhyl4KjaS0MMlyPukJoBkbl0IHw0enPkySDno4n5/aZuMkvyIIP3y8v
nGlrNGMfUGdD8SPHzVLU09dExcM3GwW4LmpBPym2Pd901CChFl4MIH46xVnFI7K83zLu2scidvrH
y/MwHAAdZddnAwRW3IE/Jy0j0eiCo0zl2a9YyPOUJm6UWFYZzbZ/Z9F8k1abH+qSm01oQQcwww5B
pybY/5mW14I00HGls3KuDadM740WsV8lk6PA7eZ56ZeGEusERsI10Ilh833NamgBSgpXxd0Jpu79
ypgfPjYpTYPdmNbFt8sbY5qBZie0S4O26jCDJqhUpKg8CSrWuDRNH9cuwnKYRqEAfzxlYUleqRyC
/q6amJhWlt9gg7psSRaAPcVKXXokQdZEU4jsqG011l0VQnnaclazZYZ5/IO9k6qoaFfbKKP0xb2Q
UnwOmJJrxS7T57VkHCu9snYHmx7jxh92JAFkt+pWlUNNXw/+9r12UlS9H1b4eh9bp6lxrRPS8v7X
TedHA9xd/obhnP8jSwKSZzcIMnrEc9+LwPRfXKkYDAPFgOrr5SFMoYG3rM77Oy5W+TTGY3YeLPQK
jxA3HSAv9Y0sOaqqgbyDa4VtVDdIHfYxKJTdFP+7PLbhlOqyJaxXOTQ0Lf9Ydu5TMozf/yQS8ZT6
3+iDXfbyIKZd1uw4kUWjgiClR+klySudZvEWpiT9su3rmiE3FVjj0nkm//k5lPHQPIWLe2VzDJeD
Dq5Dq1dhqWHyjmykR6jG/892yjebDfbhjzg5E/e50zU3Lv5l03T+AdXVoYPise0fY5qLG1SXyQOw
LOUWxiI/1EF1bBSlnc92dgbDGpD9lYhBNJFXLv829+Uq1N+w4Tq2LptJhu6KNDvTjMrvKESRtwI4
xG1PMF1bM46Dyc3QjncULB72yCjaEaR16C6U8SbkHpZp8QbvLJKFQ41uYMc/4ola3YK7vOtw/wTO
3q/YWrrHZPY6rK5JnBpZ1mWVbCQxoP81RW1X7Zb2iKlqh0jhcA28gxJLONzzvvhx+YAZPJreHp0o
hDFiSOiRFvUPuTDvUqf80farBA6mATRztyUbnWKEXKuI4bsIrUCaAw4b195GFIjt0UweGB9RDLZM
z8jO5GeAwkEdV/tBuaIWZJqAFtiS2OsBF5x9vDnA1blMwG7yapfLdA1BbTCQf6B2RSOoqlwsUSnH
MKIlr7po7NFBcnmPl/vzn5q9H+pQuw6U8qx0FD9TSYi9t7wRTLs9ScJnK0zlNRtB97WzxPT98nCG
BdMbjDmD1qILavIHxCIqsvnw2Xbt4spZum62jbDcX+8McupyGsZ8Fg+QpX2GSuG8C8txiqAvuBbQ
mrZkmdu7EaBbYacNlKGebYLkLnJgybGDZth+2+9fRn339dDNBXeQP3zu46Xem4JjFrwv9DPKj+XT
5SFME9Ai8hJtMMMcJ/xcEj/90tX1G6Qd/G1pIx1fx+y8IAKkNQ82qfNIMISv4KFcY4cz/XTNnokP
TASIXtJn3gr7JkAI1MApFZAN2bY0mkGzwCZgwcmBAKZgsGUqA+lHXsZiJQJZDuEH1qZD50RHelsh
zf0kqvG7zfEOXhSsLAtA6dqS5GrTJHQEnZWRfBIuZU/B5GX3vOgsSIGk4YoJG7ZAx81NRWXPfR+G
TwlBk4A1cPI4kHJNSsD0dc18GQUzol144dMCZZyQ2NxR2qvD5YUxeB8dIce4GxajSOKnPyRgqOk/
Fq0PLFTQjSvu1LTBy7TeWW/WTDbx+j54ynjwbcjcGTkBHH6vxAhjldKVJ6NplTQLpkNLXIhtNKey
JWgOz7q6EFesRrZoZR6mAcjf81BFTN0C+ImnsoHqpC865wxexmkTVNFHG9bfn+/rEFjBog6hieQX
N6H0urchtdwVlJMhEv8TRr3bhLLvysmFuvJtVtX93kvGz4N74ggzmBq+Cyu396mCMsW8SZPaD3Xc
mwrtMkjKLHj2JJO3QmZ8z1Be/tGG4SawKobQHtdT4IPR3BbBM6gkvJt6DouD01jljtfVWtftx2w4
GEN7YlOZ5unQseKWNHSfKf83y+tHKJcRwM+Gfvhu5/4RZYxHUbEb4qP9bS5fNtmljojrB9WoEP1a
Z79HILBP47K+inPgVDK/s6z95UEMR9rWr21hS+XIkIL8mpI3MZDhkxugCLFycxh8iw59a2IoOlLu
Bk8Vb99SkqR74DDO0D7dJH2D7dFsHv2S1M3nnD3FeaKeVG1fQ8Wq/rZtcXR77yrBCGH8NWfMPTqj
qssIQhir4qCmxdcMPpsVGBAmVbyCPyvfJarv9gV63LZ5Kx3K5igfSfhqKl6rvvBAW5PKiA/tGnzK
UBhlOoYtSxkLlBXyV1sWRUSTatf2w42bN2nkzuN3qy+v4zY49Cm9Rz3u2DXVj8u7Ynj4MR3g1ilW
KjU2xSs6k16llDfM9j6l0B3Ga6aL+mQ4DO6wb+3yDTrsK97T4AeYLvVBJT7uWAV/Lb3+ZnIRp/t/
2lRIHM1Q/9jJdPyZ9lyiGgXNlwWcWsTqQMmw9ib52H8zXQokp/HoNTXhr9CrPSW12qmCohkuAZEZ
Umk+cJ67ZZ2niq2s88e3NtMBcgriiaqAYuIp8awfAqx7NO3IVUy6r61H1rCxH5sA05VB7KROMpCV
gCO9AYsgjQH3HXzoQF4+Kqava97BcmLXw2Oav2YgRYyS1mKPKUptPy9//U+E9G/gynRsHAcLlE14
zV+nGsDB5ThU9Xiohv7wxyaq3N21NewBffXDrpj7m6Ar70cveKEQ7RkELinfWmvC/tjTslDzJU4Q
ktqyS3pG31zKd3U1wE1Jp3N+DkIEm1JHKP7/HaFINlWEDY17kt2SmgBJ0S6bUU0Kyk1q5cCyLaf/
XZQSozPD80RITqxOX5um8x+KEoWLyxtmWCMdPCecmATIeYVn7MeQ3k4sCQ6plXrkKlWEr6U8DYfu
HxRd4fdNMMfecWEKs1sA2rpkFZNv+vhirO/Wxw49J5kbfBy3nBcxOv3kMV4y29ZHCwaQICejlTB8
fJF6g/7Mj4ECN1wB5LRxhGVa737+kDM61zlGIC7kmWIreLSXW68tASG/PIcl9vvAJnUhkYZzBUJY
6h0bqz1S75ageisC72rhhCuo/amvvZXc/8dJIsbI33NRgnqqnnzvaMM/yhLveunEO/BzfI8p+a2Y
sxJDGfww0yxbuTn6yIKS/KQuLQIQ8JR15OSJByr7zvseF9MafZRpIM2607ZxO5WN/HVsVXlQc8Gj
ngkVNQShwzyxX5d3yGCFOnauk+gZmusJw/jJdEOz4gDMZH0CtdRa5GOYiI6ds/uyCzpK7HORJn4Y
tYUaIlkxe0db0L9QptaCINNUtMfB4I5Tk4A14JX3oGVpXBXckIzzCFSK4cp5Nhh8oBl8GLCw8aGd
9VoLCH/avLXu/KHf6Kt0BF0m+CCHubPPSAl3R4rDe7sYybaN1ow984WwY68qXsMyK76M7ZQdaQu6
ou0jaPd7kqHELVsLsgRjEACG154mQLuPdbiKAjAYuY4m68MmHXJADM/NyA/j5M07Xzk76Hke4xnt
iijqrgQTpn3WrJz4HVedo8JzlvXOddNYdrWrmma2VryIwS/qzHNop8ti7rrhGYql5JA7SRNVlcVu
mduO6ICb4v3E+3mHw0AOm7Zfh5tx7jVsDEbvJ2JZ+lRDTeDIYlwnrCjWWu4N9qdjzqCIETopTOJs
jbS6HlHnvWrdqrrCLNZESQ37ouPOwMopGzU77KmHUu4ndJFLO5rx31qCwfR9zb6nYuisDjjCMzbb
uZa0Cr5QR63VK01f1270yW564Vjcu4e21viNNbYAbbC7iiM2rf8y7LvrHJpjiWtlc/5qz/4ne+GD
ABuxdSQQB/p2+RCZJqBZOJHDkAG36JzV3J3nng27Dhf7ygk1GLdONufZ6CgLWO7dg8sQeCWys+XS
BsQBWupl8hrakCDaNg3NukGxG2OwNn4pHJVVh9JDR9l+dpm3MhPTRmhXtwjKKe7axDrLEO3hcYDA
tnEdKPP2abp2ExnG0KFkYQ9qn7wZrHNdtNWnPEiKyHEtCSSvv5bQM+y2Dm2mExhQs0HGZ9b3xRc2
+uyXlQIJe3kTFpP6IDTUueaGrAoca56tc9NLdUjr5th2eJgNFiLQDr0oKze2aZjl7++MIu8pWERz
aZ1T1E126JIDF2AILdtM/udf+UpKwrRYmm0Lu/a6AmJGL+Cza+2dinPwYFujm2/DajMdAQd+emi1
Ztw6+7xHRXLMT2NqtfvJVmvUuqYpaNYNGnNf1WLwjsM0y581s9nd5s4ypiuD5M4clOh+jc+ZrK2D
7wzyhxrR4idrYm/cA82uWQU+cM+PvRxkjPFwbaty+J1i0TaVDZkOglMTepSmMU3e2hxEW46V0+sO
MMdfl+3BYNA69G0Y+eygKgmhc68JHXfXWBzZpalrjpJa6dXlQQxbrAuC0N6TgOf2BKpCiNaQE7SG
Oj9ZYBSY1x6VhtBG55/jCSDyouUBhqhn8tQ3wLQL6d8neR7fDEOV/BJVHt76WbWSmTek4jRg3P+b
PNVMtA6mF+SS6H1dOzlBd+es7pVSbXZfVkgFHZI5rLo66qa4pfuC55274l9M26bZfdaAtJvNanpp
wKN4qGT8aCUFu0v7bG0E054tf3/nwWTGkrQpXOxZUkE54g9cCzmslUNt2i7N6BWEgOiQdbAZFRTe
vOcOyoDcHQuoC7jDlR9Dd3OM+8o/AETUWyvn0LRn2mt9EmGl7C6bX5J8OFhsvvbbl8KrjyHi+jgX
t67/rSH1tpvG09xCA7VaOdR98pawPDzYoX9lD2F/Kitw59Zjsb9sWqaDoF364RhnDffn+Nw7gFaF
qHdO+7EL+JdpqMpg22nT8XSh4hJ0oOP0UoGnMLI8pDOrJfVESLcxBNZBdZM982r2HAupS6tvIgIs
+Q9qY0qXl8lwmnU0He0pczgP43MTWzM/zCmm0Lmpv8ZZbdgGHU9XzkmSOyRx84hUA7mCDC8wriWy
AP1Uvl2egmmI5e/vDDIpLbttc1Ak5bRj38fldeMFyJkkqbftIvsHTMdjSFZ6HUrlGfDKZbeLVdfJ
Xe/6lrsGGTeYoI6c4yNEv3ntk/uSskdB+DfIePhguoff8pbKjWghNJ8FzXEux/Rp28ppZi+Ri+0m
wcIzyy3rZXKCb7KIxbemQRPM5REM4d4/YLo8ocNUt+yoxmrPpf+fqKybDoeFruTyGKb91yydsTJ3
3M6OnwLk3/dJKcSutTvvqmqyYJuV6JA60YigE25MjtxG9zWu02ofBMkad51hkXRAHTBhjuSxX7xN
GXiSewWZhnzwXsuFVzcKAQlZ2QzDQulIOld0QqFLgJ3bahCHGkxjkZcEyT5N6bfLW2HwJjqNnZ13
oz9NLrlH1yzfT8RVVx1ZfTuYvq4ZOuONhXyiosCIcZvvBhtXI2NrBSvT6iyjvnMjTRdIGs4kPi92
wCs815PSv+8ylPUuL45pAP1qx4vHToeQHJOEAN+D/lRIEEz7cF5j9Datj2bOpBxlkU+Tdc4GlEP3
sfDz+pirWeYrMzANoN3canLz/9JwvELH7k82FnK8SxATrwmdmwbQTFnYPXch+1C/tKM7XM+8IDdW
Lh4vr78hoaEj6ShA1xWtenKfVfLEexRVBoFSI427q6VJoZWBu7s8kmEaOpqOINwOU2FlzyTLVXoQ
yRzIKIzV4K1EiaYBlim+O6s8zyYpHVm/8DEQrwHYi7s9y6phrUZgOKo6C12ZxQ6BbhW4LgKeXcVu
FUesCJxoPTlt2oxl5PczmERmhyh2HQcGyRVk70kkwJFz4APq24OwFtUue+NqLav4fixGVFKRMHlD
vswKD560/PR+thrQzlzebxPowtFMO7OswcFrkaGRZzgQkFihjefTooxXooQ9qeZYet1XKNpFYDO6
uTym4aGg0881g4cgM5TJ25RCnbTzmRtVQ/Ygq1l+KeO2uprz7KavLAiRXB7QdOY04/dwTfUyK9nR
mx3wEdbgwKh5uQ3ex3QAXmN5KnPmhrwsdeE09rpd5hVr+2P46Trarmls6GKCJe+cFaz8imi6Qi+k
m3y+vDAGY/kHaFdlZdWGKaSBuTP/BNQl3nuKneZkFcpn+v2audNJumMGcZyXhoATXWU9vbXmVZo8
0+/XUnJiBpgy9zz3CKL6cEctcCOrHFneOQ1/bVshzdinETy2PgzkhQDi6klITfszLa6a0pkO20ZY
Vu6diSNNnVEkdpHizYIvtjUV18vxt+J84830D5QO/dNOK6TKo7i129/JWGReuAsLG8j4/eU5GMJA
nTuu8ULbUXQgL6ID1xPC2DiaPLA9u+38M29AY3l5GNN2a3acOB7lUCXI3rzSphGyymxfVxBMrBai
lm1DaNd4aHuiy9qSvBTgsr0uJ95eBa1gV2U9rOGyPzaJQAfYlSJIAfeS6RvA5M1Xry1EHqH9YRNx
uB/oKLpB8aG0RewelxMrbft/nh+m0EbfpiOPATSTHkZPllgj8tIq9xVtyMnO8wHpLzpP7It2tbXl
4zMV6Li4bKwyt3G97LmJq5eyGvIb1ZIn5k3FDeh3s5X9Nm2GZt/cpYLJJmR5ZDNfsteSL3rAkKta
C50/vuwCHQg3sSoYmqoFbsUOvjU+s4+sDMMdz+EErR7EEMQNd1aWifPlA2yakHafAyY9tSHYQN5C
Xjd73/XaPfiYxMrVbdoULU4fvGKiQVl6Rw8vpH1Wx+x/cQYWTwfK9TcpRItWLP3jGCvQUW+znw0p
infipeYQrimac5L1CH/4eOhjaOeh8X1bHTjQoW+NTXt3FES8qHYEytuRgJTM7Vr3lGEeOuwtDQnN
adZnb01d8wwtYP5wVbt+uguaPHxwssC6kl0SX13e+4/9IxSL/75KeGm1ISpm8I+c+zckYeoqmbk8
1C56p7cNoRk/B5HUTPCufwGYb8wPsvSLawg05/RuImQjOWGgs8gNqZPHHCr2R9KhY0X0hbqL7aV6
mxVrjt5gJ0wz/Ma3fN9pSvdl4ixA3wrNjv8HHjHT15e/v7/UEbsSN4u9Fx+oD/XTtUnv3/qWCqy1
9JRprzU7hy5IWqVBjOJIoqrUi+ya/JfkkzfpvEpLaECDBzoYjjPlq5bz6gUC8E8eSLEO+RyHX7vY
4bsgAbJrcNw7t8CL1HGF+ipoNR3ilP+6fNpMy6hd+Hiko09i6MqXqRLpPmfNLZo6pxVrMX1cu+pL
PkxxOgb0WCb1j6Ylw64PVxkcDNujg+EaCxJAfp3TI0BeZUT6Mr5a0IMFOkI3ZXYDHQynUhSLajej
Lw06JHaoF7u3YVlvDFJ0JjnZihGimRX0y+2uveOQRv66uYUh0MFvRdk3VYVa2wuAqRMgiP0Mtcmk
TLwVL2XYWh3+xhirJn+287fYqZAQpiDMrSIJRbSVV7Npd5dx35n30GRuieRX8OIV8Q0y9nznu+3R
sSGPuung63RqY50JoOXT8oUpB8VGy7VoGg0N8663fV+7x0trAmdYDv9EmOuWBwIEdX4dWLY3P20b
QLNc363w7At5jk63ZrxJnaD7ipC3Wzn7hmtVB71BxJXHPahk3lxrsOMoC1xUHVkg+kj2sLWdBanO
h57Q1QNl2HAd8xbKiVFeCv7WQ0wj6ttxjtwCkt7Q292khA7VB+3yTrokAAM29V8gQF6fijYJvJMK
28nbe73q011RgodrZf1M09FucUAG+4A7mM6SWYz6gf6aMo/vKBRNN22/Lsdq+yxIR3RwvTVIXDU7
wDPice9mItkYh+gMa3VtQTYuJfTFxWSuiKe+DmHSXLO+XfMhpjXSbNyDHi7CM5e/oYX2VyngWanl
vvbJNulmbLh2g5OYF3NFefaWVMoX16LwvfQmqLncGNrqMDiXNXym4BJ6A0+1fWsBFPyZzSJfoUwx
PAV0MrWkqaGPkUzFm8DB/DzlDewQOkzPNU3S60bmaxpSBl9OtWsass0VyIYK76Ws0S29l4lyxBE8
z4Jvc1U6/o04SQJSizR/A9NcclV5ov5iT1O8pvBiOEc69s0XVTuysqUvsSvZl6YrSBWlIxteQS4K
fo7L9vZxCTbQIXDUadygkKF9HNLi26K0sLQs2Fw8NkPwqDr1wOSpSoaVtKFhS3RmOKtqg5KTKX3z
IYFRgfq86NMICib+/vJsDEdLZ4GDrlrn945XvJGJQCVkoIAM5tOunKU851ZvX10exjSN5e/vbvEc
ijgcXtV9+VMabadwvFVd0q88lU1f18wbjg+UeSCZfWNBNs87Ocp5jJKsCFd8uCFz7+owPhH0/Ux8
S/72e/HaEd8+8zwYIOSG7Bvz/fku72hxTa2f/SD4wc2T1y3L5uoUdwAcI13p+83vMADiPPZQgFKt
+n754x9vvatj+4QP2Z2wpPx3JmRyNTpw5/Bj5G5K7E9OmK/xbX9slNBw+nvrScu8noOA7rdTCvTQ
QrSjAZ0A8JyQv7k8EdMImtuyAPyHdm3f/C6ZRFgYtNZ4G84OaKWCvFYr+AHD88zVoX75NPuVm3i4
MnrE6dZ1XbUSQBJQJNHnsB5rfkDsUKbzU90UFDmTIkGkV+w4FFdB55jUQeajg8OyxpysHHvDvHVc
IBkTHoBknP9OZrQSMrC32qDd21k9/3Z5YQ0nREcFho0rHBpX/Dd3C8W+B5IHRbwLJkay5yRx1XXM
IQu9MphpNsuPeOciGgu1qnEW020s2yxKUFZIclT5UnAfXZ7Nx17C1Xn02IQoiXlJ8xvEQM4uz/rk
yqnX8IympVoGfffrwf8GGaQqk79l6UJ+C+DP0dm7Plpe9lApcex9FybkvG0imrtjSe9U4dhMt8io
2VGTI+OUiDVKVdMqkb8nUtHBlqHbd78tCAXLW8VoUh6Yy+UaitA0gOYPwPaRk8mpsM81EoADNNdp
iLTm5aX5+LXi/sOVB97tsaCjd7dczJNT7oTTHzIgV5o0eBxZsq30jZ6fv1cJfLaOD1mt8MCSIjxk
Hu12tjfSqB7TX5dnYjAHHdFnx40bJ8IPD6UYHhoH+gRS5t+qMV+LYwz7oGP6Ju4OaM3qnTvEdz/k
XPYRKM22FWpdHdAnxhJOMMCvT+qOXZeOBCd+uRHiA13Av1ef076ZxMimO5lDNI6mnvjSgXb0+vLK
G0xZx/FxkNMN3TiHB3CggK0CQnrJjnppe9WMpTo4as1lGM6qjuUrRZhMqd9Nd7HbxdZekaH7NIRe
+gSEEQVfqwtN8CgF5dLbtnlplk1jNjWxCpy7RBFxV9LUh3hjbsWvdtm7n+ae1itH13SydAsXiOmt
xHXu/vQEUTClVZCWX7Fw08e1y15SxwtL1Xl3TFpQY1ag9muDx8srZPi2DuCjw1jyFnLoh8l2yA1o
0vLrPpl/Xv64waB1/B7kJ+wsLWl96/WVqnaJO1t3QwVOqr1bBGuS0qYZLGft3TUEPc5yhDwrO6Av
gUZDBs7AYH3tTVPQruhJDsqpxRgfGg+QDgYK2AmB3cFK/S+X18j08zXDjpHWG2JZg3ZBcQRZV3ae
9/nT2PhKypXz8/85u5LmSHVm+4uIADGJLRRVriq7PbR7uL0hbk+MQkxCwK9/h/42vmqreMHO4YVQ
pZSpVOrkORrvJuun31iI5bnT1KMwr5DFIzF1izzufVD4eSDHD6HGXm1EEd1PUQ9pnyUguiL0SPFQ
FLVLJY6gStsCZOtWQvVlaVi+3SXzlRfkNzgk5oPpOXE1bb5G6D6g+LCJxvgED2fzRXgTj8BG+SIT
5Ja7szFVYjY3bHR/gNv5mnSGPJERrOpQVNkIdZrZqyC+BuROjShQrwp9f8rCFqza1wpw1sgb94lS
urYK3zN60LiAaQzfIKR6GmW5tnqQPrrtCZptqpLhJWPfd4vbpicm6VM6QhAViQx1ipjQLboTzQ79
C77n9t3M2WAcae6gRxolmYVHgS3Ixk/Qja84s4O7TtrPnbhvR9BG19R9ybzNBExzeKqSsUlq5I2c
THGfQq79weNOGpFq3UgOmH0SoB7Dyt/UudP9EsWXTZInQZbNoCbL8J4STn0tQ0a677eXWje64ssm
2tbZQBqMXoIQ6mxnUxpNAg9Nt4fX+YLiyXRwBJ8Jay/gpZiPkuUd5g5SGH8x+vj2J3S/QDmTSdUU
9tA59tUj0Or60yBYL1sXEs38VViel6ONomBmciR2O5Sg2G5FF1NZV9YHcwJ93OH2b9B9RnkTcBKQ
OONVBpeqrH1MfEjaS5qGjdNs1A/eLxvaf5HgJUmWOuDSgOB8i94f0AplIZpF/hVF911K52U1WCPA
abrJHviHGfXvZl1bZb+TEs0IvEmXK0kgQJ2FadGNw2lGYIfqcZInWQR94BQMoXU2/2AQRcPDnZhL
fkFDo+UcOe425kdhgTHul534rhuP1TDNj2ZgLfwn8oymDUuxpsi8GSYRMnTrJdGYtu10qCpURx/G
zgMRw+310ewxlWWPGS1qL2WW4MaFHezlaOKA0xT7SikqyR6vOvTqLX5+EmbLgR4RvpMP0wHN/lYV
deAqI7/3/QwllCR57k055DyOggMyBgrsFmRgt4fWhEQVGQh4iGtRM01PtBVO3Fd5dgeyUH6QBSSi
WIdLks2XciOq6JZDiSqpjesDEILBEVV274Tnff4aVK18uf1TdKMrASW3EupOaWAcZw7JFYbnptCo
pk+3B3/f04kKCnSCIYfEmYtzb2zGECSU/0BIYQzbfot18v3Zk79ggd3S1JRjjVk+uAeIlAC2l+6j
TCIqJJDxbsiGxTeOrSVi1P/uU+lcmKz+SQx2mIqtkrrOSEqqD8qWzp4sJAfmVM0RcLP33lodyNPu
fHsVdEZaP/wmD88NqJhJK6uvSDvmAzgovShBjeb24LrZrx99M3jZ9SZiqzSO/ZD8lDUg1gwPig2V
c3j7A7rZK25MPRNt66NfnEgPfvZEInstinzjqNDNXkkIQDCZNhYaFo8JHijjcpyewfWL14aJ72p1
ICrkTzZmTUBZzK7JXOdHxwABPxPllv6zzjaK81I0DEJPs2VXytEGR1MAudO5eL1t+PfzYuiP/Hdl
QaVgVLZdGOCnnD6tpTHToHfCcw/mtNXipZm/Cu0DMzdp7dQvT8Iechcqqm6Qf2rccmdfDlHZ7SQF
w4sjJbuaPXANZg/Nxc7big+62SuOW/rE5N40sussMn4y88EEoUx5vG193eCK0wobx25rNnka5rMo
vqede9/I1Nj12kXo+tU3XkuzzrKBR2RXpyuKD4nZGWc3mbeIxnRzV1wWeOC+Zz5F4ASRZeSwqru3
5jHdQNFqfFYF74mCFcuK77l6IwKCsFCTnwfUDC1z2GIv1W195ch1oO47u5Ndn8yyenXS5A7k0OiC
IvPvodns/nw/TSWqAqx0+ybPUliJ5fyzlEl6h4Y3dPNkIIRIGEQCLdCF3dkCUh1W1+3DIBMVwsey
zh36ceK47VonEwcaBwHoSpNqIEMyzPF51/ZVcXy8WhJZ8IWfpMSDGTOXOUYo/Gff4Gta9mb3Jjw1
QY7D+QnY3I+iAcaxg47xrnSLqCg+yOPiKW6y+Al/Dai8+T+NMdsnmUlUCJ8JuStgyhd2ZXzm0Tyx
NEa54+dts2gcQxV/JTz90/fGrnmSQ9UOjd5IuWyw7opNEgfNnlURfL20WgOspPy0OkUuwP7ctn4V
kdL6klvYQ4V336UArI3LpuTZ+7k2UTntvDqrKm8O+MkDlTHIK0PI/n4UvbhzSnnI5L4nS6JKpYq2
a1yT8eXCBiRJSYZYAoDR79srowmIKrKPtYFvtuBsvfSO9wIm3SE0knSfvAxRUXwlKksLLrvNSYrk
gRoJD+1h8fZlXyp+j5HMzQYkFycva4rIpMHn/wcOW2MWla2uF90wksHIzzKoIa0LNOKxKj16uG10
TRBX0XoeGyqro0F+Tmhz3+K+L8b6c9nQO8sHb/Ptb2g2pwrYo3U9lZYlm5MZGJ9J5R1avEqac/AZ
feuRn5v79o+3GvBNwCvd2jKBI8YSV8Wjub7Vd/v3j3JazwUEMQcStFfSgGisNNeup3b8eNtAukVQ
Emw2TsAnF353kcLk6SnJoW8eohGJyfrc1anou7PhNoBy3f6cbkcpB7cXjAsfANS4CNDwkTuEQEqi
uixtK973ASXjBpM00uLJb1DbWcWPPHANt4v7umtwFbM3Q7Q3gZwadtMyGSE0aYGRdvdxphAVsTcb
FW29lnVXOVVDOJvlCxvLLQ1ajd1VpJ4DtfNkNsz2ygOwBKaplX7uyFhtnPeaTaQi89CCSasGDbZX
dKSje9HEVRAN8JDsiIL1xr/P+ErCDbHCxpu6tS0A6fyJTQOJGBvqjX2jCRQqrA2iWRBmrpr8vAaK
0gGU0XvNq+48p/avztyqrOqWQXHlFMgzzrquu/YzNpCwqvSxGZIt+jhNfvEXig0oW3fssg73HUjY
lUP+yFAJQ5PG8PX2Eug+oHivMw7YpXhYuzqDQZDVl6l3Mrss/ZllU3Xe9w3FgZ3BxiFW1zm65lee
A5o9JugBar3i5fb4axH770owUbFr1IEoWpBPyCNGkFqI8rVHlVma9qWrynhkwcNeLCZRQWmz45MU
71XdNXFaL5bOkDwOVe1sAUs0q6FC0kjnQ3Q9EN0V3cNPZo9kGOp1n8cMRYbbptLsVpWYLvcJTfKg
7q4tRRpfgwW5C4rltG/w9Ve9OTK54L0/JTbC3QicaJlMQRl2EyTkdk5+/VFvxsc7uduNdtFfy8Jo
6tAjWX4clhZIyH3zV1zZbGYhy0Qsl5zjLQlJ9gud83kDZasJqA757+SZn0h4LRzNnNyXRPpHnMpn
v/qBJ/p93Ebkb1K5pMznwequZOGfOd5v73MXd1qw+W49hWlCqgpAo41lpQHIe68CMAZwW4uP67vK
pbVJhIQpuEf1ZGeap2LQyj6fAHcbl0uCSrDjTJ9ksSJijC5ED1kf7b4oqFA0tHRZnhz79gRy82I4
1Xnq/J5aU2wVDDULryLRyr6uQWMol8uMhvDQtMeva/s5GCc+m9zdiLAat1YBaab0TLxS2dk56UYS
zdDLO4+s26Jl042u+DVrk4FnYsnOsvKrU+o48mAPWyBwzZZS8WiybKYykCQ7Q3zsC4NyRYjs+A7E
AF+FwOZdymCjhqX7kOLd6QA+hqTMigc8e31GT9R1nsyTnCDGEBRHoAU2PqMzluLnvBxautCmPZGq
7EMGrvztrar7Ccphnfg272a36y+lBxHBsLEyakRyKoaYdF6efgDdkrj6ZEFfy+2IqDmPbOXk7sHf
3eN4zc88B4t3NEPZpYhBdo5eCpD8kn2FKxWYlhhlR1176C/EnkHNPrH+qTFNtm9BVGSaDJKh9xtp
nXkd/PyTfzfjJoWFZrVVOrm+bkp0rnTW2QSncxom6Libo6zIh42isWYBVDI5x6LoJvEEJg+W+QPp
fUggQdDuQDndotTWbCqieLcpR7PLzd46J0PxM3f74uT0S7WEXdb0kVtLcPFbftHFu3aUClDzeGCg
8aYnZwlCnBNbMWNCtvMR5DX5xid0a6I4OmO06ks5WGeaGU764lVDHZzyst8JLSKqVisjpB1o6+MD
npFfE3RKnECyuqXEq5u+4uSt5zpehudtiG2gXulwp4kCyODcNr/mMFJxaR5LrCqpE++au0v6gCtd
Ewnw+ByYUXv3Q7fJ7qD5ESpEzRx4ZRZWleHOZXXmA/dm71c5o/v10+3foRtfwbPQYlgKgEGbi+yC
h6SF+nWQtVtdY7rBV095k2caZVFP5rQ4oMNLFlA4tsBNhkE3+P/enrxGKo78hU1DHmWKCUvsNMCx
mnZmRSxJ+8N6SeVAyuR+TUHs4tkRIvqr40KAg5r2dTQ32fk0V6Y/gmVvfmIvFlIsXTBfPEaPLGnu
SzOJpFvEXmb/yoInu9lZA1GhbF5BpirgrX2maMV7BvuKO90ZJemMfXm1Sjs3e1k5Quh7uJKuRp2r
B1CrM6I5MVoHbMR0ssUYFzJY2M5bgko6hzi8FGbgz5e8A3rDs1sS+ST5fHtr6Lae4vxeO3XS6Xv3
KlLrscxQdXQ53lr2Da6c5jPPwD/scfdqj+TXSEUZlrz6uGtsFccmvLJGi3kHeUEDXTt5gJYRO9hU
BdOELZVezkxM8D6DRhkUum4nL3NCgxivUc1DIcesPbv7FIkcor4adBldSJC0U9xx/liJ+gLM3BdS
b5ENv/s7nL/eDaoqbUf43RQHAtp+VZKdgaL+UNv1YanZFiTy3T2EjyixEYVeNASb5hRPZl2FBSdN
2OXOrx3rjMGV2NhObZBDom2KUXAMIaK1Cliebg/tIrz+VcbB0KvR3sQkw6ghM1uLKWZLIw4gJaqe
uRTkTnrDlsSxzv7rp998IuuSEvgimKZwf9TZB2wgN2hCp767/Qt0ll///2b4IIDSQN70UwxwLlpr
0ukXmdPkcHtwnXmUtKYWYn3ix96x0IkFKqjQxjfcNohvD6+bu3JvIWLiwksxvNG+8vGLQz7dHvf9
ww7LqoQ0pxDgB/ThUvJz/WrG6JspwuqLwyJyqB7QKfL99nd081eCmzHWs9O7ErYvmmgU9TEYt0yj
sbz6RjB2JfeWGr9gYp/Q0RJm/Hu3paGqmbb6ROBwr8l9d5xip2nH37QfnDpyC7DYbsR8zY5X20Ln
oOXchcpJbDp+TBo/Er7oIF5Uf1y5csNdtnfWH/d231sU4l1dA7eag0+p0VZRLtp64xforK9EHCD2
SyCh+RQvCVC4wW8XxPngtNw3dfWdw3U9d6iQYMW1f04FD0vz5bZN3u+odojKPdB1eNVuKEYuwBn8
3X14mqLh9LE88oPwN0yj2zyK3fs1xfYnmKYG7WAagOAs2Blt1N78JZ1RAptrhIPp2MpzLptwbrOd
8yb/3S8AZPQB99fBwQxsfPPkj9s219lDCTWddEGknCL+Zv5dNr8ExkZcf58hAWupBJc+GUGHB/6h
2PZByivYS2lNr2PvnqH+/cMqxXER9kerBzmDscUao3Pc4L82qh0bLXUFfotTfBmtNkrLuMg9ID2/
77KV+pKxeENpp7JCvMzigV27LTaX1S3fOcXVJwyOfKw2DexJb85/SYbOKtR0KmP+4JTJWVCyIaCi
WWr1IWNuPNd1JqwIGe7z6VLlG9cJ3VI7tmJ3MgA26sBtvT4Jh6Q5Qnw6tAwW2tCCMRx6Gfwq7iY/
arNdFRiHqE8Dhl3nHhkRPqGYdmAe4LwFuropqkmP0n++vdyaKKq+DVhj1gzjhO00SbmSUyJnpiAR
2VVkw09QHCSgVlMwacgYvbEhaHuvk2lvOJ9m5upDQCtnu3VBsh/T4d6Rz153brZuWxof+6v034Hc
puoxNJCf8TJ00eh2EQTNDrgofb5td80+Vav/2UiBtbCwnWiNk+u33CKv0I27/qQ3R65Zs9odJUIo
oLxQ8ks++lW5YXDd0OtCvBl6op20XBuutdJhTMYYQe5lX+BXi/2zI6Gt62ObNNU3q3uZ3D0YFIeo
zeZp3ZNpWLef6bZx604HVBh2Tlk5qwRDfQ9c8ki7RX4KxvJQWVvS9rrtpxxXk4OW40XC0OCkPDp4
OeP9v46ZRXO/VUvU+Y7ilq2TM7ACF/iC/atxv5XVt8bfg7IHz75yPnVjUVsctCaxaSRRj+L0lG6x
7OtSJ7VkX8uSOYmBgCjQ+tvUnxerPja1F9Uu4spDZVSXnjaHpb3KoDns8lO1kD+lFgWXIZbZNSqw
JIIhdtgF1IGlFFdNLNACjxSu2lfnvHvu/HjflBU/lc6SCbpg3MCwQ79sw5RtvDpoIoBapK844KsL
QVxs+rtqurd3HtpEOVvdpfHZWGHGJf9AxCH3NnJt3XwVHy3FbFBco2Tcmnf5iM1+vG1h3d2VKB4q
sb9IkWLg+cI+iFP+8Mt6dqOL8ZQetu5OmiCgVuSJoObiUORh3vRtqru4tFu0dV8n390oq2iMo5bi
7QIk8Y7tScg9EBDcB5GfbfUJvd+D6RC1S7wK0IxcLQ7sE3knHoFZ98gfsiMewl7nx3v7ZEdRFn68
s43QebmmX26viu4HKRdCtxOj7/uwWNWffXk/0X0RTa3KiwltxEGJiOa25IxQcEnozhCglttTOgEA
6CQyBhnGYfLlwfe27iaa/aPW1zu4au+Upoxp2z9Q5n+piyQ28yki+aYEteYYUWvsdstdKFquyxz0
UUvTh6AJItJsccHrFlRxX9mVGegrcazOrg1mMeCeYplyfti3XRQf9qrE72wbBuLBh9RIw8X9uG9g
5XBlsu16SdC6hkI3OGPvGELw7ZE1d6i/iulLTqF6i5Gnobv0yxDinv9pwj0KVbof7tJuacL82drv
XNbUunpQNXZZVbCN99wcy0v6zf8whifjk33hx+JCX/j1bhfQ1iFqhzhI8uymq/GplsVN/ki2wptm
b6pt4HUW1NToUpQXmR0WbhIV2dfB3CVRj1krZ2zu2n5RUoy+uC95+aPNX0z29fYi6ya+esObNHvx
emoCLTrFY1ChpeNfx84ga7NxcukGV05aEGsGTR0glhlOHY+yOxWziGi287qnNmMPll2ytsO52Aj6
wbdZbI/+xsw1wcBU3JVJvOqCT1rGZFpb79E8CIm+2xb/cyy9t90Vj3WLKXfRnS7j7quMkm/l3XBn
RH4cRMuHJ3bP7t3o2T//ZN83Premwn9/zlJbsSdoGtdgXUCK/CB/JU9Eht6T2YTyCPaF77+TD/VD
82Cciwf/kPy7hSB9/ziw1O5skRoMSTliaYDYERalGYSV2zx643oJEGzauCNSzU9TzuAmSEAiVhEZ
V/RT2t4zGhx4+5xYn3J5ctutGpgmPlnB+ivf+IgRcNPvZ2j+prmMwER6FkFyIosIqRCHgJLHBg7f
BuMzaEXua5qAC4JGS82juiaxVy6P07xF7KczrBIJQHIo0OiDqRDxqUgPffaUmk/tVlP0+7veUsVd
kokVSA1aGTOTxYEnj7gqbyyVbuJKKBiKKhcilUgQQBl7aA37wEr2LJvL5DVNdHurvx9urEA5wUXv
D0aXILhD/gKMdehR4wkagIt0V7XPUlu63bTzjUoiVlIamcbJTTeqfTrbqAGhJ7jCMnjLmB1IfsfT
fwsaiy29LI1V1G5uOwdvMtBHMk6cJEq75lFycpzqLQ4ujQ+qndwcxLY0adcDZIwsC7X/e3cGKrq/
GnPoyY2k+P1UxFK7uUEMzKylWC1fDE+kGV6X1jl13H4QjN/xdhfjF1BtiqM3VZ/7DR5M42y+Mv8+
X455sYdvAEMrjlvOaS+mckLQp24VMjwfHf25rULw8FfH29tf471qazeSwNkcIVQL7OI3336YttTQ
dBtIcd2mqCu7X3ObyXlBg5tsH1pjw6N0Qysea1cO+hbWo7Dv7w37XCVP1b7KkEWVE1xwF0q+FmYN
VbjAuO/3va6D7OW/h0E+FXnlrFYmthN6yQ/f21U9tNT+7IpytzUWDOzmxsHtBlxB9mUzltqTzZKs
luOEoZ05ruxHs9oDanUsVVVFpk1hzS6ypAb8tViCy0Lr0+3NrPF4tRkbURZM3EGGIg15LpazEdwZ
9B9ffrLEVhVYs/fUjuyB+xPIzJA81Cb/6uTLh54nv9E9uHM5lcTaQVscvBE/gCQJKP2Aa+u2esl1
tlEcEprtCaurBhczzqLEALXF0BLQ1osPsmgPs+NtPXprDia1AxtkywWrgxIfKsgxr+aT532ygMAW
W29OmpCl9l5zB4K5uYeN6WX9Z/Tao6v29fb+0a2u4qaJaTHf6HCmWtz/ObAyjcy8ZB8mS1Sfbn9B
Yxy1+9obDSeBuKzEk41nxgarxJ2xlN3BS+s0zibm7Qvr6hOpUVBAZReK23GfH2oBdZDKPtz+CZqr
gfpK2glRZWXzp3ZQiONgGU40WV6Vha5M6mOVEvNgo+L9VDalfaibwDrf/q5m2VVsGJS9+rotcRew
SBSUl0DEt8fV5CIqLExaC6TDSuxXwk4V6k55CjleeeKkBeto+jQWG3cqjQOqGLGhbII8z7D0Pps/
uEbyAK2byJ2DJ56Vd+C52viMzkzr3n5z73DAHtSBgQqlnTb41ucDC2dKt6TudYOv/38zOG/BmdO7
iE+jlUWZK8JhqwFP43qqEEwy5VPqT94YN3ZoF9YhGKG2toS3l1g3bSVjaDKfJmTCtHk2hdwvQ+ze
fSMrCcMoXCmJswbs+gqSiW7auJVonEwVfOGMNCP6f9dxQZi53GeoLhZjGgrRHirysbKeq8ncsI4m
JqkYMasbbKh44ze4vozwiBey8jVwr84WHudPqfidYoIKFKs6iH1mw2r+z9/7iD69zE8n/+HePMzh
R+O8CeXSbCG1q3xyanOyscKxj3ac/jMas0Kv/rprnVWsVVO5UJPNMXZpntPpkm0VIzQ7U0VaQbDO
dqsF4/bdj8BcVbW2tBF1IyuuGvRQgrZ9hms5K7DnpxAqkvsOFxVgZaMm/b9Jz/PjUp+XLYirbgEV
N4Va8pibPnwzmZ99PoQtP/s93djlOnsonjpkSWEEdYV7vp+NT7yeP9rDZt6mm7mSOPiTtCuOEAaJ
5KfSuCuzl6p+2bXz1A5xbAjTblsM3Tj3HO23W+KGmimrKCSrMNzSSWCPxGYfOQ36g+d7zoFMzkYu
qznvVPimMUHxgWYcH+g7O5p5/0+Su+JgOdlyGeakP6Ss3dVE6lgqijOhJcSwlwDfoh/64ZFmp33G
V5Jms29tRgSumnWfn4yiOdmboss6+yubvbR7ozNwl4gt57fnx7NoQ1Hti1YqYkqg1IgsGdlf5dS/
22mafjLTWr7ftolu4speB7YBRL8uNs5k3jPypQ8+CbPaOPY0TqoCpnJzbJOZIBfrsvy3L4IlHIJy
o2ygG3vN/97kLpkoag5ZCswbsmZm9lRZd7cNotnoKk4KRYOM0LXUkVZ3FDdNJ//hsiuvv9Ypj29/
QnNEq03SVV+V+SQxd260B0derPkfCAMLssWtoFlTVbdj6fxiQbcT/KegUMmSaOwCx+68Re2vM/36
/zem5yW0Ql2JN5fKCSLWTCeK/OK2ZXQzVzzUo5PFKIjd4on+LLOfxPvlWVvtUrqFVVx0LnsIhE6I
YIPx4ELdrTKaQz4/BeC2KNmy5zB1PbVPmaCXNEkAWzn3i/eSDCCocRm4s25b513Du56KdIKylS1b
xsqvTj9/F66PXNLcSYHjqVCnngi0AHCTXdqqK6J+rJwwW/b1onsqqAlyE6XhNF1wlgu4ShPLoYdp
2tlOho7z/27IuTK7inqed+U9aF3kYC7hSvV92+jvbkkYff3/m91eOqL2AsdrL7RonpIJD7rVMt51
LZgZb39At6qKO6Hqvx7cFvnVp+NI7kEV65Jz4Plgswpvf+HdeON6KiZWJjZOb8g0X80c1ncKI8ob
8TEHb19tZRthU2MmNdZ7dCh427cQTeeOjOgij72EeimQeVtgPI2dVIxs3i5zPrkJubIqEM6/aFDp
Scyy1N+Vm8F318DxZqU9N8fKesPwg7HU53HO6nq+GxGo94DZML6yTUs2jjCTR679IiAuKeUMCKfr
byyyzjzKPi18ISSkh/jXJR8/jYPlhR1eSjYG16yuipdzFh6Mbi/oGQ3n31OIu8Q0cV5AI7ILJgAv
I/+1PbEZKk9OB572VfKG5/JryYBOct3++20f0P0C5cLAUcTEgxepLigzprFpla94N3KjPttHCOyp
8LnUyrNhgDTtBXzY1sHsmjFiQbunyu56KnSOJAVh85SzC03AqNp65nQ3SH+rZqaxjQqey4ce2hVl
QX7xuRujvnCfqAumMqCvi435676gupZIR760fnbppyF77f1kLsLOHAMRdo7c+xHFv4goA8ihjcm5
L0b0qVvgwUwbtCh2LUhJb+8ijZOp8DmvSQLR+E55kQGAxv2cmNGCTbtvcOUgSNg0gU5ygi5E0zex
s1K193KLbVu3AkpmNZsSOiRsTi+CgDDpD1u4A9HvcKohV79v/ooPczrUrQf92YvXeD6EdObfTeNu
EXrq5q/4L7Hdus2hH3/hlDYRhAVQPWPogRqLLZ5N3ReUm5CJbv0FlI5IgEb+GVQJr8QTc2jZm3J6
mg+oYLq5bY2iHkR7mQv066MXFfLkZdajMXonY6unwuhY7/h4myyaS8tAv1RW+ITA69C+BVaRc7nX
NnMDKbKLSZqnP9ZHlW5XhQt98or3spY602i61cWc5dFzFhlZWUs3ciyd6df/vznaRYZGbnOu2UU4
KztyOYCHtED7pmWMfOMTmtCgSptQ2faWtGx0BEA5ImR0edzN7uOZiveyhTFh87G5QKjCDxNbVIfF
26fi5akYuj4pjbJKYRwJkRycvTjdU+be22sAuh0ZdOZXnLcPCumn7cAQ/sevENJwjuvROJmbyY/u
A4rv9jNbXLuasgvNcO0i3qvpyOQABZ4ivv0L3l9dV0XQpeAuaFLJm4uwQI8CiIh76HYqpbgqVI7i
TuTbYoJ5ZvArUprO0bJSLo7tMO1yXTdQD+C87Rg3SnYpwd8t0to9VOnO/MFVwXFpQkdpUCwvKcR3
T8ClpD9+6tbTcZ/1FfdNg1osQ9a2F6/mAnHfpJ865tGN+tr7m8dVIW9t3mdlNxjZRUz0SNagU5r1
qdje/rrNo3gvpSh9+UDWXfq6hE+18DDEn555OzencvDKQiwdLqkYX/If8wQemGberAvorKP4bs6C
DvCcob6k8/gV+P7fpT0Nh9ou0+O+xVV8l6AH1DWKCuduCfE0EFNGnZn5h12Dq8g3iL1aHR+d4uJA
d8oOU6duxy92URtkC+eqWVwV/JaMZd0LgdBsywYYXs9Pn6cB1+vb89dYX0W9peDxoLTw2YW5S3Xw
JD3+8S9cCF72fUA5ds2Ap2QO7ObiWcgLOTbSxWnog0X41u5cR/rrvdB1VdibDKxpaq00v8zBlIaz
BLcyJUV/DBCmKwHKsn0/ZF2fN0d87w2mYU64YkhO5UGWw1dnGI+2MZobXraGyvd+h+LFOWd8QOhh
l7lv74Uk5QUKGg40bIPuUJRLUIQWZ+POfau4NC/ogBIQxbKk48fWgrYvyHrMDY/TbSrFpXkuBkj7
EPyS9aoqhu7BW7hEl3e9UcbV+YTi0j0UfUgrvfoijaaJ/xwGAVBWtxdaM7gKkgPxT+VSMNxcHB+6
YqVAtW/BdX7f4MqzgvABzZ+strpQ07Mvpg8qWXRMFhunsMbwKlgumbvUBXxn5akFifZq+BQNcZEt
9nGcuSpkTiSBI7NVWlDMyBO5GNq7oUq6fZtShcsx9EZ1gUfLS2L6r+kMDriMT8vGGa+zzbrcb/y3
XRK3hyRnfRHJvES85U+JCd2dNNuyje4Div+20kmCMgtwgyxR/WdNh+pPD14zC912G46l25qK15pz
tgQlchSY3xiiP5Haxw/ZtzUVr53HPAc7fZFeQAXNoz8xAefY532DKx6bNg3ok5OqvszVGP9ZWsvb
TJ41lldhcqbt17LISHshVpeHDPqoh9kePg7lJuG05oxR0WRsZCh9kgk7M3WzF5JW7EjK1Hihk3s/
tEO+zwFUcFniuryU45qmFGiQTbql/OTXkDC5vQbW/zL+d84YFVVGJfSfhhrXDHOi/Bt0zNvmo8C5
+VksjmXEkG8uf6Z9WtRHvOz3d/2QiyIJF2+hIEdlEpxQMRSeh8lD01IDEJ/D6ibOBWwTFnmNai2R
QUkOfZ7lVoxiJWGPEBkFeyWHWmp5R1NRUobHEzI7aZxjxpR9YXMHoZOo92eIj5Y1pniUXTKQA7en
LIuI6eQgDfDT4gPPzaE4EBd0Q0feMvLQEoc9kI63l741OnmVyLPPspRoCmWZUcRQjmj+wfVz/Gry
LFviNFmsf81WZM+QV7Mf2ymxDnNA7Jc548uzaSf5x3SszTthM4avERFEchTek6gLwwyNJi++Ok7l
3hFqsDJmySAgxFsuJsq8ifNqzdK/o/UojyN32S+Pld7ZRLIznnqAdUjU9gH9XXbVLCPPLSGLngRT
/0GUZLVYlpjQhEhq52fPHfoQLCgphEHQtfWZu8v0zUtT8QUXIe8ZSq7eEZBoEbd8XQMPYjSv7SxT
O6R1N5A49dYLsFN4z3OQpVdnNtH+0ltsKUJvZW+tgtqzw75I5Gua1emREHuBaMdiVdcswZtHQnsD
77k+trUsczKGqY11dwBmiJfWy8E/CaZkvPnWvnMQZieOZtv2fugYkj+njenMobkEzZGhWeBb1zsJ
BOz/j7Mva5JT15b+RUQIEEK8AjV09egebLdfCPe2LYEkQIhJ/Pov63z3wbfubvcJv/l07FNFoWGt
lStX5qRqJIBsxhHNRtyOrj9bO3Nh1xuSwVM9n6p1vO96z69YhBLMjFkclQqz/tPBrZy+ULboqRRM
TXAM0CnNOzU1+ggPOPoV7Bxw/8S8wuwW7pnTFyiYRuERxXlI85l4953A4TvJeSBDfm0ccy9qyoJX
1JWi5EPVd9ct3DnKBa51r8aN4U8Rhqs42Vptbak76GuWMZyp2xvdSjCIiePbY5MEGdkL3SbHlQXq
h7J2ep02I+6raTE+n/oVakCdhkMsceIKquL8pYNNTZOTMEResSyJPgbjjK06wXKO5xtXPjw5EfNb
5wmNP5ENLamHWs0QghFahP5oRVX97ILw3JfKxiouI8sdvKtSXBb1msHajdtmuU0z4ETF0IHdYsmI
ZwkypNt543sSl35IrYenFlouhd8y+eAMDefcjdE45gmZ03/aLcLrhAaWo2UsF0vyavSqvyJ1GJdL
BtmgW4ZRePi5bmKL8kiqcdzZfkr7kvoFoqcuVDqF8GDF29uALn0DzxZo3OfcyRBG9JKRF10vtdtF
sLDgxag8/l3rFS3DkE8RHsPi8D6CTiPNp8YLU72GzdTGhR1IRQuAhJ07GuZY+3gWRrpJlm56MkHT
qDybKwC3NVJDmhPV8PZtgYV8XXBUrYOC4o2nGyya+kreGihlT0h9x8GVrsI89iMBauggPzUImU9D
mKjSoM41oCCMI5atgkNFHs1gJuzSbE3bHZS9MG/KohHvgidDBDGAKiXiAI/mUB8WSL92UHWn+hA3
1kU543N0hOx72+8Dm6RDmSxtTw542NG6HJqfhs5FRVkV3dXG1GlBxkH4PI1j1b543ZvRFNPUJFuO
UauE7qYYaiGFcjbMppLAIbK9WxJTo8yFT/SJZtPUP9UxgLF8Mcs6HjH93Ic3q1/7RObBnDRLnacj
VNZf+SSitZxMFET/CCuaFf1VP0E9jynRZl9Z1kHytITWFWdfFS69+Ub4zU27oG4Yv1pl17QedNA5
YXO+ReEafAPYiliMY86W5aYLwzHai3pb6XWdqQ6qlDDO1AqmvXj98z7YqoF8V+gfzD+U0NKegO9D
zTNfgmbRLveQ/5kQNSbBnkg81uMONj0DXJE3rzNA3IParmi4eQNOduOmQqZZH+7nMISDo3HeMYy6
JAt7rWfm7tSyZdsnNVs7wCdvhHK96tNtKswcQJ8mwQW7FC6qtS0ltWJ+YDI1beFqX7GrcE7pdkvm
ihWdoJHY07DfDjLFNvju+22a4TXm7bRH4l2Rq4XIJt6RMbPjtWnX2JWjHuO0z9s5GshDuFWZ/9wM
2kyHjGZg7Owy6BO7h1RwG+NGHOIZsTXoK3LdDeA2/JJJYOKHqhIZ+0UYD8Lv9Syl2S9VhrCYblk9
H5q1Y8tVIE3YbjhHaht+epGl4gVok1r29ZAIvyNRUy8596KZnh2N5DNaW568jJmZIeGXTQ0skFBD
s03XBaunLMnrRDF1jVrCpiChC4z6FUaFZnnGcIJpj7WLAsyCLTrqNMZ+VysVpNZYJr+LzCCApEtV
k4LZLEpfMKBW6Z2fNxz6yosAhlQQo4KSLq7FvvTdqJ/nGL7Rt8wqyY7NMLWynCDtEx8ELhZ/u9im
G27SEBybAjtWX6kutD0caoGDNccKp7hFjMDNVzS2tm0Zce9EgV0CsYu+ptSCPRfOyy2bCOTHujYN
/KM0YF9cOdCDvkfMJWyDzZ3Ww8vWNIu7jtyotjKYZzxJouJtwLw25GFvNAbmMTMxcGRMmP2YqxZn
TTtKSL6K5nyFxb2jUB9zC8ijuEEsNAb1NGfbdcJ98waB1io5GLAm3C5cZ40YusrZ7hgsftwrGzHA
dbsNs87eKHQowqU0TTqz66mZ0ng/xK7Sx5m2huw5NOL8d8vCLdtN4+ZSWnje9h4iK6wzy0kvcbb8
6sgY38xpO4W3FTa1uGKTka94hWsdH+oqHmMoIMLQVsc56phk5QfVDVv6qU6Jtl+itNXqkyJU+M9n
cqxiJeUimO45hPPbkkBApkddNQY2u8d8RNPdcGR26tFC3TsDMZ0nU4XD2jbrgZiw6qaCtWO/fRLI
kwY8b78N+idEhaz2eSd7X79SQDv2wUtNh3wK2Lh8454hu4CqogkFnpGm88HXLFZPAuW0vWOshT+3
WyMWQYnSTL19I1U7/pOIjdMHI4yM9iRkAWabu3A07c5KnWDovoshfnysWD9lpdvOF6mtJxpdrfOA
CVOYCK/ZUVN0GfZ2HSGuMcE+l1W5Wlvir5giwl4Z2qWoKPW6+K9VmA7LFRKcHoJ6fFvn9G3U24gg
IftOjDkgT9ikFqQxE993sgJ5nrc0ONJGr7z0unMhlIG3JSyjCjatBWF1ByVQ2aakqKPB7jUiTJzL
eVZixwlt6RPMJaW7s3G3LlkpIOn81ugwg+iyofoRoo6yuzHoh7MrbuIFmtuwafMnD1YEhxPWUqMr
DxywGn7obQhsYSKwTe9DiENV33pHsDsdkwO4p1zxsYiyXj+vyZzcikB2cwftAuQ+16OEmmC+Bk2U
3QVOJNcLpNXNcQIFJdpHGZBpWVaLaTKMmKBBhotGKa3UlK9eUT7m2RqvMTQIJ0/nvFt462WJ4T9D
X6ld2vBlm2UAVkujguaBiq6H4zheWvLZsXloYEu5tZUsVB8hT1raKN0OuIk9ydNOtTh6jcvwdFEK
I9qjqHUYfF8C6/gpjer6tEICFAPFerCIunSqFULTFK0WI/YWFgL1VVZXhOYbGdYE7jwyrvZjs0Vk
l05J983woRffuZyQ23GPNKD03LftkEN3dn3GgFttH4wZ5PzT1PHAfy09M/WnUM+JyQO/8uYmc5Lp
oktGsEJrEki5R24LG3tW00TuDM45+RlREHBKxEC4GWA6ywFrdlUs70SDFco5BJXg9+YicPai1mzp
UxTGfHjjMoahRVxNml5R2vtxz3XnV5gt+NHeRolky09l8bLLdLCT3UGyap4PtltM/eJ4Ggso7pHI
lcSuzn3hPYLPMQglEiEGtzYUH9W40WFveY1M9EDpuH4bBsTgNzHrWLB8lpzVe6T5o3hepoz2jxgy
GLfrTA9O7CEVhIwEP6miTwkSfoLLaw2QlhCPsbfDEqb1E8bSnLyvI4YjRXVcd18nAU8KnkvWxfWu
9TX/KSADgdTM1tVQ+Fn7YcoxZYMiMaGYOnquLYJNIZqx5zcZ3vuG4ZgWBQWwvUUeYg/7j5tYbbbd
yTkmRRgkiI+5zfyw7Siu7C2PqnmJD0uWCVOosUVtSqDOPhXD6mSNmLvNpmSuQao1IVkJS5dEVlwn
XbMBJJNqIVcJaGs/DKbOXZ7BgE7tAtjDhzkkQ5HiDcjoNwivZD18gaClcZhQGF/DYQpJ4hKkG84c
LiFypTKShDcV9BlefNPjVnRTq8eCa9PDsBpF+F60dIZxYUfdm2gGSo8qdNmgckRA+nkO+TjfrSPT
XzKS9vKLlEn8mM586FCDdNNNI9eoug7DgW37MaWzOhghcEMsJs0KKs+kGlOlYtjTuT9DZ3PWoduE
Ty2sJ2tfePSIwI4ZyNlfzw4ZKcm0pI+cM2i6Vtqm9AFJA040odBOLenqUlCldIN/d6hZMBrIKePb
J9+FtcIFPiQldLfSscxWiN88zxB4/tzFIwqVrqUIBDSM5mAv0mi+41vMfIlnrJ9Uat13H8JXbppJ
z+6B+ikNxyArvyB+Tu7rwqcZ0mMwTXxSraWwkTaLGD6ZgKWo+iHdZpHm19buZVspJIigf+JGbqsY
dRLas9vtplyzHEko0rCcPduC0jocYEv1AsyvqsOiwjbsSrVubbtTNULf17FnXXvfVdCMKCaUVvyu
TRcCTUHlhxzCDMjJY+ldXYCJz75EA9gcbzh0kKFaaB/fqD5uboMsWqHaoJBt7XDKcDq3Fjyh/0Rz
vhuCFeIr5hwlqtEma84Qn20xBausyw7GEEE5UXijlqAgTj/gBYq9CJxYgMokhpDnRpAe88Om053Z
iRlGLzseooKaunjaDmhIdKHJYb7J2KND9Qb5kXjT8X7NMsAr8xneianHqYoCyP+R9vwaCCQJ/PWY
EXs1kbmZ86pVSG2rOJ7dnizZaHe9beWragPzE2FW2bInHZrSKE5QeOkW1++3uU5HtUvTecFBTzJ1
nrNsrjoUI3UB9IUOO5KRke9dMGI7uR7GEjuqK5fAmC889+RcKJ+3xAcT4AsVaKQaZAtl3vENG7+u
V8mhzbwMOI2rw5m0bVb9tNm6Lq5oe4ctJwf8rCTtkAwsgUFVN2Cv4t9pjzS67Yf4pkISdJ3V4Kfm
avH6mE3CYhdBTfc+GeSWFsqPzT3TSVqdqiAaQcs3CY4T8uJQFSIe2FuXkGYCVG82nQ86xbWZmS2c
j0s8wkzdIrDsXLuFqFFmYwPkuRqbkq6Tw4PEMolynwGxE2aGhukYEjfkGjwpc6j6cP66yBj7JIJy
uXnuVoFyQXAq5EEwUgFBsnxNbxcPmObZsoHdiHAZmlMtddXnUz0j+fVLg3BVj4CXTOQB97VwMC+i
1LOTclVTmqUD/jRz0+05aq6roNITRZXpAAyB2wBnxPNe/uyRSpaRISgsAkbhpDs37JCBpfR6PiXX
i52juywGwpOD7RJnhebLoMsuiLagoGBgvxHw+SDRYWTdXndk20SRtd7dUTLMS+mR/6p7VQnsCaSF
kYPffR9DUZrhpE0dLJqBYeJtrM5st0jqo6ps1SK/iGgWn1Vj9QOyw3MkyZx6UdzZI3zO54cN5kdX
NqBzgqxABuRaoe7td1AaCk9srdPhukWYRdiq4llHwMFaJM3dgMh8k5I4vo2DYHq2Zmv7XPpa/9Cp
H37iqKTNjfRzY3LnpT2vApI6sa4YqVS9F5+nfmze7NmQXAm7dHs2Bst32+LOzEfJzb0L7DYXPZyf
Ch5G2I/dFEVDkXKzPUTZkoKFLdH9NJKaJ+aAxBo5ZJ8JsI/TnEmsCMRYq6MASgfcRIUeIgUVT0tK
4/WbdpgJL2yn062oRbUwZO4AwUs2NQQSS6kM8hZWWo8MPZubhVUr3KOzuL6jCU/rclPnXclGuOzA
YoS0pxglGGAUvnyXaw+LV14BEZ7DEfZepmM/x77a5lJQ7nYNXUGNbue4LyrpcFeAywZ4hWW6OfYE
VwV3MT57lax/jcA/dkVWebsVBC7xcbH5bFGIAoEslowAxYLfWvPPUvP5jqDPve9mnOmwnaICt2fC
itWI7sDDJIEv77i86B5SAbkK2Qa/CUChnwk44I+xZO5UZzMS+FaTsfQY9f/Gx9X89L7efg3r0nwn
gOyQqOGiKlQV4UhVIGfd/Oc/3/y6fuOZWt/MUgPZ93Q5YB5eXOHFp8c5tRPUsoYmeJts1T12UdaU
y4JbqfSsBmZAPVK1sqsNb3dQdzF3jsdSYETTtSdOR6Cors2Wn30vg2+0Rh4uUFK3YP+J5Y6uhL4s
MsTz4GzPLl/kNHxlEqaPxQLwZikwVJc+JnaeTyhM2BdABeo0BSn5jB+RHOomXf+J+sHcEWUAihGi
12cPnDI6KpdV3ynKYp3DaVg/K9p2n2hFhq/V0uHWQI5zDoNxpDoMwfBY5dDvSbMboXWzrQXQMhzG
TfZBU3YhSsaz0bUf82qIdJevJAXIvs0b8Ernp+0H7qfqMMRpRAt0KKbrOl2jfY/9Iu+J4SO/hdtd
hySGwEcTnTdg3G3W6Ucd9QwGsBMbfk6EiaLrE9+XrNJNk0fotHwF1ILNH6YVyngVOPdAWGDVy9Su
7BOu6fkhTqk5h+cIKeWEMNgVQWbjmzqj/DpLyfQDsPv4ue9rSNrZIUkhCbAQgGBdiJc5A/UrqhmJ
Vb94aQ5NVgt+4K1qrgRIQRUU0GEAk/NekutgqGtWEk6qe6DJMMfqUonXkZ7nKCq1oQpdhriBMXjG
g702IArkEdAYv4+BMj2lQQ3l0XlFkCnHYUX3bssQz/Bn8hi0JOMFhmHwwheqsrsGVCqMU+psfcKe
VntEg/HKR9LkM4TFgLO1HhtmdTA+BKwZ+BlT3qJHIVM131J0CWLsHS5emIJtcquCyhSwh7J9gUWp
DqjJzC0icD+CHRdmD9DQ1Nm1mcekkLh6kQEEa3OIomV5nEk3H+sBVxTiNN2HdVbj2me8HfNow62n
mRyfSYf3la9xHzwS8GePABcB8OJGjX8BWx9fyTwhHVx5CNzVzWI79OFS9+CHLbgKh9563AErg2Ci
HxVfgA2Y5RYIrN2HPuNJbtYzXpxGkz2uc4CsX2haP7VdAhU20D2ae9g3tMXIUfHWczvAghKxjTVs
TgCMBcl3HK5fkCPFKYh6zs1OJwjoB+4DuRuQEQcH+DXjlZog5S9V1WC1zwreIs9kpiv8f3pxT0QK
agcGBsixb1zzBu0y4H6NJID30ow/Nx26FF1Gp4MMQ/VCKKGQoCNWP+I3b79UlUHqsw0F0OpwwkFC
1yy+nwaLBIAi0GAvsMj/6pLFPYL10V4lBvGgwgziL7jg6B8MQ86P54zkiFUA7yqFDA7kOYLHIO1V
fyOoQcIqgqwfHtMIxrHgla1+t/HNPQJnRh7dgiVRJGsX7KmtzmbFhPQ27yMGquoQCLw0As7Ok4/Q
Ghksum6T78xeLy373uok+oS9DPhBw9DzC+aI4sfMGoCndZxhEKcJkJ16N5MlhwhfspTwcKzKXq8I
xTHEawfgsJn4zCRDT4mjBXPP67i+lpOhP6q0Dr5FZhT3PHLAT1LCu/BlJU08HxM3ZjWqOmDA1RR1
D+hFy584Qs0uiJFbDjMLqyvRARX6ZEJANzmacxXJE5i1Rg806KZrA2B2LIPwvFHOPmnDwSQtsq1u
kdkP26UNbs8oUg0aRwmuGG8duc8GCbS7Cwe3b4fEnVLdKgdoxI3pFWpdIBokCPsvcCCd5Q7spRR5
4Gyf4GaQHnWkUFCEqyM32cBCfuyN97kPsDFJTxp4601mgsNTFSr1bZgpv8p4jYJKWULEVdww+gyJ
8f51bQa2Y1EW1o/hgOK2UKa3Ty0HGzSzGsO/edNgFqesGCOnNsBskp/gxKHAVHkTCR23cnWRfNwA
I/cHtSi+oxk6fE+wrKnu0f2oDoi+uBJ4sFp3PQciHU+IzMu9dEuLedEF1zuFVUBVisVXWU7Bh2G5
jtoBVjojDZuig3J+vyMs9D/mJRs+TT3aXdyx7lvnOjnvDDKrHUGF+whuOL9jSHduKSTirlC7TwnU
a6jrUI9FKO3rOTP321zLuGyge3WdbgpRrB8qdMpsMiI0CGCdWTjatRiiOPoU9fWwi+QEt+e1dyJ3
5lyY4+R3GAdLUKhFgVTf5vUc9nTtABcC9GLfVUfruw3d8bhEFFOiZCHp/hEN8tVgrZGMZjJRn9F9
QXUh5ga575oKmteoBSEwkLRqz2QXvOlucuMuIzHd8l4kYDF0yxzfbBzgaZ6IeGX7UEjIT8d6+zEQ
7Pdj0J6LchuaatdjjcM8SNko9xzB/c5CTFDtIj8iSUJMARRhWtMcuWqar1HAun+CGMVMwQct9tUQ
WwhsVF06XUMRvX9VE/43cqb67j9dUiRa8rnD4COCKLiyATL/+S6tWf8lEsArZMbdsRVL7VGtMn3E
VkOxd8bpMaSk2uhtyGa0b9d0Tt1er7WqYVzT0SavUdZAMJDyrwGvYnqc57hTRwPHE2jTU3gWFTat
Rp33rYzqx6CiEfoy6DdBo6KPsR7WhxLXmiGP1BgcclBV9eO84eHiAMgjVCzgN5LPodp+dNhiy320
VeQRbkLmC0Gt+pSkqfvcBz30r6H6IgPwTptgy+tz/EHrW+8c7hNdErdOBzRt3MtCWnsYkh7dBSEk
/hkg29b96l/pHIXythNoeeUQ0vFXBmSObxEW+THWHh1fKuLuel4R7ct6VQFsu0Y094GgYxltMt/1
SIAtSH7/aQSotdvib6LBjV1ydD9/IXmy4jtUI8QeWlBRcFDNBvORoPb/LJsd6a5T4Vw1uWOcHsfZ
phvytSxo31wqv8FZHM6wAo41h74zwSNK/Q0lqTcAIOyi1TkSVTvUYv0XsRnY+8bZhMa0TWfz5OGU
ewxdI18BT9snXCfiW89CdETRZ5M/ZXiuC1za6Lio0S6878aWlBMKbfqKlr0/odXeBXkaxjM/ALdM
fBlo0HR0Xq1MvXBB7NFUDmAdg63FcnRNuOVEomrJ3UyxGTofIfTpAKPsYnW2P7qe8Llcp4j0ALWz
usmhXgLySibIej9DBF7dmoiy5jmQSbgc0AjVj1QKy5+kD9AwNFOov6hGY0MiKa7YfhmDkVxHda+S
Em2i6BaetLS5Sre5mr7iI8LxGPtUbOjLEFA1SFJp/jkd2/VHm6q2CHrWiF3VLegyZZJU2R2QmKgt
snGKvrTbRvRrB+ioO2Z9s9Vl4Df0jnGku+WAugl4DBByWFpnVOM+QdWJ1n8mPe3HvN+wGx9AtJhe
k4lp0AQB0tLpA1r6O2QydmZT/UaIi0jLfA/B1P8/8dQBjDluwfaR7td7n37++2+fztXQsTCuupMC
UL632/kWkimu2g+oUu9xvi7YdlGl+8o1PcYhz6zfGs45hY3GpxCyMB+QKd/7BRdku8kkywxPHn3q
YpDsrj1IDwQwBuhEfyUThMvsgnHXIZJyFGDdyQeYCDv/hDRt/Ad8x/ce/4JxV1O7BobiBdEGIuQ9
jMD/C6bmma76LzyySxEoZH91hnoHPLKEkH1kZQt/TLmGh0jGEAyEBrNENpeiBmnjmrK/YyheKkNB
6x8p/8oNeLOY0VvgKFikevn0Z3bcOxvqUg+qCmGBHDadOCEwMCgpVq+4cx7GmH9kUPjeF5y5hb+d
CIYSL4owMXfCuCj7ZMCF2XWEx7+CKuMfiOi89xXnv//2FegPzDFaiRjjjXtg9RQtpGhI/ptB7Xd2
VXL+++/fsGbndluKQ0FR6L6wYG7opzDYug84iu8QLS/FoiJrJKwE0/CaxAA6jgRdVxOC7OVRI7Ve
pP4fQC0byIh/t+gXZxw4OQrYFFR75E73/jwvNm3N438xWPfeilwccbIEU0JZEFxRj5n8hcoWOaR9
y5T5yHHjvW+4OOc2RYXNEg0mPxodXe6Cui1mMWU3a9Pp5z+/pndW/VJViiInF6oT+hRlKztxp5FG
rwwGmx/cVe+s+qX+pFDo9zEYgp6AN+QUy1sQCL/mrQUgjijydxMcl1KUHRJi61eQ123Yg80SM9Ar
HzyMqURabg6VyUc89neWJLo4hoKOWRaM1t9QUgNNbiDQ4ieIAaRQyS//vCLvvLFL4yLioFxg28id
bJYA/00NUE4DQhWd7lLzl+O+yaUsA2sgOVU1EMizXfODo30MPS6UJX/+Ce+8pUtJMTEZS7rVdCeC
YIIMtH2FMgwuqw/HHt/btRfL0I1xsspQIAWpNgSp88SRMfHPv3v685f+dhGiGy9DG7S4zTGrgNq/
ysm6fm+GDycq/92fERXPRYZjqYotrdoZMVZ8E0l9T5NnYcgvkC2ewIZ9FVYe28V/36KPBJHfW5GL
25DNIuzPprZAu7u5PM9JG7A3jzPu5A/u2/eW5OI6VFMIGu1oZkwqVkjUolQB3JeCRMc/r8p7n39x
GZJKM7RpQ3odkWk3Be6ti9oPko93Xs6lAA36UFVoYdFx7R2PHvgGYtY1QSsMUPqYAHf78w9451xf
itDwSLZybeBDpmRI9qCGiQT9wWgZ1k+j7bsFfFDS9R9NL773my6mdu0K8CESQXTtYwxOKNHJTxWS
6GGs5g+EOd5ZkEtNGgsRP4BtAzZxVEHWD6cxl3p8+/PL+lfZ0yS51CFjKP6DPqnH05QNEOVYSxfx
HyKIH5dMHGkd5ADCTjrCd/75+977Mee//3bmwerxztNuPC2Z1ugW074I9EfyEO99+OVxF3O1Zc6P
cPzDkLYFBFlq9aFAwXu3SRz972efIGi3sLSeTmjNoZuA+xwN8afzy5qkmoEdm8/gjx5TqKu3w1+W
mPHFcafDFIPPFwEC5HqEZgFkZUDGMPs/L8c7A5PxxWEH8pa1QbXiJ23LXTVBCEq0yK9sam9Ruwd5
+OGU7DvlzqUwGox6Ji0S/I6zRteESXFIPEw7M9srwsZiRXWY+uD1z7/qnX1wqZPG0PMnQR+OJ1r7
F4sJnHL0GGn9uw+/OPBooddpXLfTicOpMY+m4U3HmL7484e/c5tcyqQJwqoAVPfppNLgM3qRYLO7
UBRr9bdTq9HFJgYLinSgd7qToeyZhc1QoGf9lyIAlxaICrw5pmnsTousMeTBs8/xx9H8vXdzsVe7
pWrmOIAptNITP2DsugK3oKtzrVbxQen0zsa51HCydpwnCxXGk9AqLbsKre5zivDntX3vw88n47er
r3ZBiyaQHk9CTmsO5P01+HiI/p2XE17sSp7ZmtEsAB0ECIKNdbVDT/I5xbz+4e+e/hxtf3v6RfL/
efsTr390OAWFjD8swN57Nedf9duHizMfp2olLods1TeQQXp1KqMfvPf3Xs35S3/7cAU4c9IbemFV
jBtbLmjnCRxakLQ/2DXvfcFl2Enbtq88NqbY9LMjvb+qevM5DFP3dxnAfxxHf/sFBIxct3DtTuRs
5zcxcBr78xL/3cpeRBhoDwUYqVGImpP4xlAHF2gv/JUQaZL8J5b+9ugDy9ImYLr+2aJxCSlAcg//
Dvt3T36p1gQ6PSSIARFfdx02P1Ql62TMQfWjz39+M+8s7KVUE+H9vFHm42sju6EwZyFAWJYDwPTy
x999w8WxpWjGpENr42uyOdoUplGLLVQClQIQlDymzP78Ne+cr0vhJq+9gIDVEl1PClQnkI1e/4vB
3vc+/Pz2fltiDkoNadG+FegGE30FZhMGVdDtxCjDn5/+3y2ek+RSt2lg3M7jHKFBraR8XHurYFYX
fgFX+WpzUgNQro/aaF5gns2i/wSIwM4fWaK99/MuTneiVp6qCOxf0KXduFxvvGlqjJ8B1v755993
Xux/QYIvxZ34DF1qJ1O8wCRM9ZVOgh9D3H9O6o0VmK37auLobyzM8CIvjvqs52bqwEAEewJWwoUc
W52PaOtcEZPcEBAq/ubKpdnlghEzqikSzO8z8XLmezXklNZ/I1yBz75Yj6j3zTY2sgP7tO3sgZnF
78JFfZAQn4Px/1kLfPpletQmIOl5HR3gEX0UTfpYIaOPhvGpGev7swhE0y/ln5f9X+tUfNXFYqQZ
0uE0xEuKa1Xl1ixQ3g13csl2Okp+/fk7/nXz4jsuciYWt3LAJ/q9Grv6n6axA0iupu8/iHz//vFQ
9PjfRx8jJE2yyIHsO7p9F0mzHbYRk0F/fvZ/PRaUX0puZYOGUo1P/R4Mq7A0AW0e4UiDm8steR2c
Rx/7Qf/VpuKX2lvofFdg0Emyr/4faV/SZacKrv2LXMsGFKfuppqdrpJTqSQTV5JTQcUOO8Rf/z3m
foM6VLG9yzt1AAi8NC9PM3SgqUOHi+X3C0h63ca8enMrwc+sk+DFIhk6PAOwTnjnnHHvvvELiIh1
PD95FGYA1/vLNhjGOixoBYzKjLckNmgHqbSW3UyNanb20Frrix/IgUJv2JoETCe8c/tLPv8Mwpp+
3dd2I6hFPekez2ArFV8x5z1L5xLyCNCOvF68rfeNqM6XGnyxFF1TuUDRyTatb8Do9JJp9ejcV4UR
zTpzZuguEvcsyPyog/Af3Du/1HLrac02uGYgw8Qqk0G/PhQidRZCBkAf6mkANPx68y3lvxLhCisN
NG9fYwB6pSAGkQKadjcuHih5+2owrj+hniMAIvGQnYLzcAQirbxb8CC/McJrHL1et5kpwqWW0a8A
RUDpMgIhF3ic/4kxyevEAypj34JnWk+CktlCK15hlIULIHn2b7zsE88m7JUIl4/LTzdgkgrHFYfG
S1mCZNOWuqAlBEzbyZ4pUHQqEF1FiSwiaMAQrgDWs2sBjdw3wEYMLxKU6bDLvfPSAlI9lSUYNn6Q
7YsvZoSwFFU3AlG3gPOCXd9nkHwlPtDumd6n3Y8BMEI476si7xrunnM/du9IMfc/AbJuso0pagsx
I4SbIADhjTrs4sfw52wA7JKJ1wfxvvgyNbdSTw14aQBSGJg6ULDJCNzn/6J4y/wxzSldB2wumhXR
hXgqHO8HdxjrcwEE0XwePH9wNixkLZ1kym+NochFDH2Iy4hb73j2IyA8Dn0d+t+vT1Lbbxj78Cgm
n/hBwcBWgArpFJWHqsnlGTjOdg+AgDBTgcsdJtApgBk9+w0OKqzm+QHqRiF4xN3eKtbOe7EXS8cf
UW/GLtzl2e04415KAwZuFql2PY7iL4xgroZuqVUbtLfaw9sc1Ipz0f3CbfgyF1tHbdtQGxEN4CvI
UbNQlwq65l8IuDwyAQxw1zsW/sCI5lD4kVtXObvkXT0dITn0mZY83MiG2aaREcs+XrF4X7vBGUYi
XzWy8nf+OH6Y6zzaMCK2dI6px6UAuJdVTdQlpdD/YyXSqT7m0sZiatktTS0u4eRq9mYvOI8EoAcH
aynwr0foLL0fRLOlFm3pI1OJy22WSdZQFTiLsACbJq3o127q/A816Ej7Ti2mFlcP4CVQ6GNwJm77
6e92DJbXxnK93mHeOFGY2D4gqZtxKtV00QXAzMzhLmC97Oyutxxw3PI7NfXsvSqmh65n/15fnWzj
YgS2Asi1wRHDP7MGLiB5Nfon0s4uxLzq7IZGKzv6ekW26WWEdzjMgNWULDgr0fwWRMojFLG3HmBt
hRuBzSDsMgzwrLy4GZxWP/dRRDjwsCJo/Y3ws9VgxHYekSBLMzFfyDTiaVKnbbgcQFoPN3Yhy9XT
NIPsaTkCxapA2Y1gdTH2WMilE51JWH0STabBGNzyfLYEiYkCdGMIJSiaRheglflZ+zipgq4m4YXd
7vOdYybkD+QI+E1GTXB2M+CkQY4DL1xHOKVVeiOtZBkOE/c3xiURqXAVRDgcjDGAOrF7Kb2yq/9c
n662XjJ2be1OcxGzCetVAM1MiDlAW0fgyTBDUnljyG1VrN9f7KmcUM+rZhlg24YURjjhiVU73lO2
U2KRMBP352dRAHEsXFHAGwYMyF8ITmgOpxB387IUXNPrfWUbDCO0gWwollW36wKD6fE7Hg7lHaDn
uzwq8BNGbOtUzl2BxeMiWftOAY35oDsgjpbS41+vt982EEZsNxFSO1XHoktahD/6ySuBC4cNwBLA
a+Z6DZZVlhqbd0/GkHSrVC8U6B9gITQdQYo5rzBYiDc8Xa/DMgom3C9XK1OxKNmFpXinVEvvgDrD
1MbpwLI+mWA/zxnwPOZja3XDtkvm1u8Pvhv6xxqCBkeH1TFSu1De2PcrayNeRAYBVYJARm6+QNx0
hkiTGuQEDScdblnv2vrKiO5VnrtjbqlACgce+sBAJrgUaQlW//UfsMwo0xeTiEVNVPD/OfM32MTf
ewv9ES/AZV2vwPYD6/cXPQSqmhe51XrzJf5PzhbvIyS00o17na31RjwDsoMsQIS8CdPVu3R09EnE
wXxyQKjcWYMR0zweQEaNIvcMexXcqvNZHZFC/JLyJj7v6yAjpnkIKyo/5OQ8avqjoiDpFyDKbsxP
WwcZ4RxCyg/ilSS6cD8ATRdM26ZM+FKAFN7Bk4Du+wcTvCaXmdGJLWuKEksguKtAF4H3tc/om5mo
NSgthcjwRQrM/gZqcQp00hye3APq2zUGpnUayPlVDiY2Bcc3XvX/aqepfsetG0Cp7XoNlnXVBKqR
SWYMwsdYuSGueBSQNdBL+KnPHZY4Rbwv1kzAWhrEYQxTJHSLxHvVARz6VcdoUz/bMpkCI5TF7CAr
JtZENDQywQ4FUxeqLkB30QaGNNf7yVaHEdGczGBOOam6QJAKTjFSlyB/QfHEkXzrCG4bCiOkm0GD
Op+WGmx372PeQcAMYnEN3plZ1G1NKNtvGEE9csgdiCidLr0AWIYPTn9q/ByWKHjM3Ogpy8JqwtNU
Cz8UEvXuhQNXBBGzVWbVoQ7JjtdHwlK+CUprprwqcU6NLhICfjTR9TDnH5fRlVuPlZaN2kSiuXwc
oKvS4urYQ4Wz0Vj0xiBrbmUYjCdgVEsocrDp2/W/WTPpb9xYTQdPUNOhONIp9wIFgOAzawdgRYD9
P7ophP35CJJwA3erQwDx6Y3xsUwBE662AqQWDTncixADlB/GjqEeQFT6rIbEz/W/so3RWveLzXXE
+65XQKXuMmasPPBmhGmQmKKN5cQ2QGutL0qHlhZ8z4sYvptQsXqUbPoSFiicrxd8HQNdlk3gdl7/
E1tvGXFPWgrFS5zTLu7sdOIxrP04vAW+bxU7wcj17sY/2XrM/+8/5aBhC7eFyiXvQWHSqu5v6LaT
kK10I+z1JJQamAMXURH+AIE0vO8gS3Ozr4uMvdydg2xWrAkvkGwiJ0C5u0T4g3ueAjyYXq/C0n4T
4wdpi7ak0EW5+NH61DtCzKFIItJt/YKt/DU6X8woMi/Q0c11eMlx/0ryuHLuuoDvPEmZOD/fWaps
8TwFt2s4rX6eJa3KD2wYGrnxzmuZpN66o7xovl/UxRB0Iz2nKS0vvIDAiIpz/z2FfMK+dMErh0Yk
N+EbUYYX6KZC7UsKV+fHwmO7KHyEeevIvPiFPhs5eNnCvYRiKm5h2Yh8I4EK//tVSnEru2kbZiOY
gTyNsMzmMDTWoN6IFutFNMFJZd8kNUJYFw7Mrvo+vPTKV8/+oIDFjtPY3TkCRgyndArCijsTtKR7
ChaochIfMoobjbdNISOIlwkyaHHLgzNcEtykjyAl5Wsw8Ydh3jiLW2owgX+MellYtHV4gZWKOIa+
Q2/SdUcNqoDte+k1sX8ghlVuVI0COuZh/75vwQyjzaYZhu0HjDv16NOW19DXu+QzY8d06vpHXWX6
pJAy2LfOvcL80XGCVYGgl1R4N00PVjoV8FPZNT/d9b9ehBiR3VCVbg41oHAQErJpDMJ7hZzKjWyc
JbpeAcgYtC7yakHv9w29lw7MlWiwz4ycMBNC5kInF9LOhF5k4PRJhfzGKYBPwsYeZmu7EbtjB2nm
doIUn4+k3nsdD/k7JAM/7+t4I3IhFOYGM6xhs2QFp7m6LyFHraaH66XbpqURuXyRavabep30kBg6
SAhVXGI8uB+8eZ+JKIlMzBjjfSYbZEIvQCL+64u+v1lCvctfGIUbmy8EU9MWqST/TIQDoRgIQa+6
LNASb7t9+dXoFVTMp/UUDxHiSkbi0YcGRXFYJg3Jwetj8PaJNDKRYn1Omr7sMnpp2tY9grz9vsnG
8vvqxtOtfAE8A22xf96eqVFsRHGTdhGfchdUP39Vi8nV4gd3Ud6S/HT9X2wVrN9fLBNVV01jChOT
S0UUTlnQLIuce3A4nC26pa0CYxeGR0IwzGlHLqkDGRrsNR70bsq+WDYCwla+EcuC9LosuOsi95nH
/wAKPv6LQwQ8ba73z9vxFsVGNHslXCYBMXEvS997Scqrz40cIGpWz3uYA4gHI6BBze+YbgfvMlaQ
mFUZ7oB0jvKtG42le0zUmKxLwnzqLThp1SPEZVqgZo9ttspyX+8gWwVmPOsAMudVC3l3wDV0BJnk
oY/3oQIjEzOWB+A6NH2KyYOQgpkPxMf7apoevLh0di3XkB3+bwA0GY9hpDMQJBigzwPFREhW3Exh
Fnj7IuwVaCwdAlDFJu/CeuTmGySgIRey8zoWmaAxMmAdynRJLuMEubh0dsp3XiBLKGntM6aFMLMZ
wZzROipBN4Y4ItT/lyW9gXx7c64jqBdcn0SWKDOhYw1sOERbCf+scyeEADFyKTOckQRslL9luV/D
Z+t6RbbZaoRzmNUhgQzVfGElGfiHKgSkNcFuBwOY6xW8ndaLmBHOLPeY34JeceEp/5HTNjwRBn25
oe2Q666F+HO9mjW6XieSIhNKBqcfVwZQPj2zID2QSp2VhqaOINPD34cyf7VzrOlGiFhGxwSWhaVX
xYJGMJ3woEhDGjwkiolCiLZ0+eP1/7GMiwkqgwgmgSIfyOD+MOszhI/TEzgcG29xtvYbIc5d0Gmg
rakv3OHDScDI4RgXWh8hiLjlbG2rYv3+chudgSnWc0wuwHeByh7D6g0668VhVsCv7euiteteVDES
TiGjFi0XHsCCTOP095vCIvd8vXTbDxhB7hOnLAHWXC6qjtgdoK/5pZnS7x3Dn+yrwf9v+33Gc0/m
s3fmGjdCODOww1+QTjnjbni9CtssMqI7zQKctFWxXGTVkOhdA03+8WFoHL7zOBYZ0e0uQ1vBC847
r3JTxAnIGYC7fuPK/zacKTIBZTnVHqSTmLqBN0gOPWEXUv9+/F4z8iNfMJe4gmpyvnoSeG70aVeP
mTCzqsTT4sBc75xGGudLHA70wYMnxPP14i2zygSY+Y1b6VDEGPM0/Oyu2McJ0+DgbMKxLCNuwstC
B3xFCFotcG1y1FHoSH1cQRtf9zXfiGo59LAkKjFlgSrvz6DOyTPUd38CPUo3oKi29htBndflEjox
8c4YbQgWRHDEmOBntREPll0iNIJaA+XdTVylF9J7f3RIn1W5/ISx0oeUt9Bv9IP7IQd6al9nGfFd
UT7C8WLRl9ZbpHeM1ZLVcK+IRrhpZcMYOVt5vXXZfmPvMwXlOMye4qr21knFf6Sics5hCdWbEh7P
s78JMLP1nRHqPYif8GqZ00tD4PwgfvMaL0PIvUJZGwqlPTRFobK8Bfaz3ChNjJkceNpVulc3QhYd
tLPqrys3BQaHuNvD6QQEt11jZALNdFoFYwv1GJ64Tu1fSEH9U7wE6i72p25j0lmmtAk1gz9S5vtp
7Z9xlLtLgzC9yxT1N3LftsKNrbyCvS5ZkLi8uNqHILosoffdlizbWA4tSzA1Ap6Xy5jCeRX9I8P2
fkTa+wQPPqitQ0AmESHkgip6cHg8XSAM0G0EjmU+m6gzWIFCG2pK/XMlkcaEn9h9TsFfVQtESjzk
Fa4P/Zs9F7zirjRiACgd7iGnuqCHZYRdYO1s/ICt6PX7i5NJHwRwTynz8aTks2rlcY63pHtsJRsL
mDsJDf2ZdDiR5aEiadK14+l6d7y5M6E7jNUKN+wqjxVKnvDe4DrPvTsnfNiYpbbCjXNISetAL3M2
noT85JZO0nrfZrIxRW1lG+sSjAyLMK8CfSp4px5T2HgCkw8zjocGoBG1b0TN68UIBblQeAAyRVx/
q2H52ETtnuUhYOZlYgmmcJpEjCEFA8yr6Ze8VRvdbpkt5iUio0h565CPJx9F52UG8eFdT9xotbHu
1Hxo2k766PW++Tao7GFZtoq2DKjJRsnrmsM1CNEzLE/B8FzITyTaUn609YgRmVnAKVw2Yn0qq+UO
RmePcGzbeH2xNdsITcEYQa4zaE+VhsJWwkofjqmR1zjVoYVxe3i8HqdvLo7oeCNONdKFnq6xbA3T
BdHU4ZRUN8/j9Od68bYOMiKVr3Jn+YxlYPbl31VxqnZhrdByI1DnvNDOojCuPXsq5ycWPE0jHDe3
ZGItHWPeFqAm6GpSo/jZuS+nNNE5fHid5zjaUnK1dI15NagrMSJZgkDNBxzgYqi103pjUG1Fr8eg
FxsGlBlSVaXodWwYNYeNkbd1+Hjz1BawV/eBOAwjLdlwYvltf980z24xALkBv8D0jN65PmnePK2h
kjUkXjQ/G4DQD0f0jHYbmFJ86oZPUf2JFk84k16vwdZB6/cXNcBbMPXmHBjANhjn4OBJom7x3hns
OnLgD4zg5QG8WwamevgMlJewlKeg/VMzKC5uYRRs42CErZ9LATMOzE5ZXUBwX+pvZEBfNc//h63Q
vAgMeLvQ8JMaTzUd7tK4+zjBBHtM242d9s3DIDrJCGAI6Y8T1PJh+13+WWBQkiCE6/RTV5FDK50P
eCA+ZeHT9QG3rKbmBQALXFTOGltXUcN4DYscj/6Ngo3CLUuFeeqXeJZ10gCFj0ENy99nQv7FMkSG
jXCwTFbzwD/LIa4rWLXD7nh9DgthqZ3SbJdAecDo+lMvQqGOI131LWZS54bw+6VHzfnheqfb+sWM
Y1LBmH5Av8TjEytWB/ElGUGE267B1jVGHHticOupXxuv478r9P6ijRCuNXyZcx9F16JNmlAnbj2c
rveLZX0zGSSeU1M8XaPoKHiepj/r7oLFLa8e8rg97qvC2HdHeHAVcVaMp6a6wMU7KaoHp3z2/Ht3
l+w85o0RvXDxhUFyixrcNpgfw14sv7pF0i3FI8sC94o94oiSu4AsrT+QIWYzzW41WTeBOI9u4+zP
9X6yrAsmjWS1hJ9GWA2epPfdh7FUydpEkF1vdwEztaKHKpV+GIfj77aGsRn8Keenpg52IURQuhG5
Y8YDOAPW/akFLnQ+ycjppzPzJEyIr3eOJbpM1kjpjjEjFBV0/gDbCp0sfAt0alkaiBG4Ao3kNYw9
TkuTP42B+zFLp5swz267bJdcC7rHCOAig2aR66P14xwdglTeVIiz6x1jmzXG7jvzajXkljA7bIID
3iKOtO2OQpGNddPW70bwtjVVIFk0+hTEUKNl9WHMg42ibS03ohaepWUMD3Dg1Ol0L9r2OPP5AXY2
+zrmFUOknnGoxUZ76tqKfJND0U1fYNsWxhcvIs6wsbhZ+sckioyugOEaxHhOXGI3YREsTbizBS+y
zEyTJCKrgnQVLcEx8ii/+L2MDwOh99XQto9+mG/8gmULMIkiGscFcDhqJAAGD8jMDqp6N125HPxU
JHCpuz5Nbf20ToIXWzukVAj8pSpg6iS9aHc5ju0WtO5tJeCAmSwRR9bzMs65PtEJ9rLwdDqSAZ51
szoPs3cHo8cDBAn7j4p+9Wlw2vc/RkQPY5rHA2zz/t4LSAOHH38Lxm/ZbkxhY9Y4OUgp9fAbWZ7b
NJPvAFn40HEQqECUe648uH17FXm+/h+WIDQFjSfp53NXej0uUeS2A3GnogvM2tm+GDcpI4K5xdwO
AUzAUoiq5Z8qV+KxdOemYBJGhqrJ4KA+9yfuevdLVf0Jh6XbaLllwppckWniE5LluDbBe/VdPjfF
QUBOdyPkLL1uckOWblTNOKLwAtQs7rtJHZaPZdf+c31QLRFtEkGgy1M27oh+WaXsOjwgk09ZUB+B
GthMTdq6Z/2zF/GcL7qZY2/qcSR1TphCiAO9sXDbil6/vygaukWNDkp0DuycEpqPnxwRbCSybEUb
UZt1kQ6mgeCM3s1feuK+j9ON9c2yVL8Scp6gHSgzdDlyBDzrjnR4Tufp1MuNe52t5cY+DJspvy86
dEpU06eo75MW+ucbHW5ru7ER87IQneugbKSuMFu4apIYBzecQU/X56OlApPkgVdP2GKsjXf0p3a6
hOEnGd+3/dabhK34dSF9MWHg1EjboUfxKVoNovchIvfKuZ/hI3K9/ZZ4MmkeHV+yiq4plJye4ZIJ
N+c0wf3FQco5V7uEfwNmUj26SkQenBr70zwUH4R0EqzLn6633zJ5TIoHbGb7Ju9QtIacTIEWu3Qr
CWdZyUx2R+aNIdWwljyJan3TBsngKas25rxtXI1oxZ49ZbHqcamI73GFPCLxhiUMNucbw2pru//f
eUMLGDnousO8CYbPsO2+I0p8zEq1BzWPATVCNlTI9GAt60+K0gMjMUx/v10fT1vHGAEbRROdFFx6
T6PKTzBidLCD0IWCr7CVELbMeJPSsSzTWDse2u5kzpp19r0znueSrkqRrdrAwFj+wuR0rGbS8N/F
+T93H+h4sy47uFLP9MuuTnLXX3uxKigJvsu8Fo9Fp0zhn+6dA5ccebp1+rBMH5PSEaiudzy3wvT0
+jOrvrRc3fBh305lUjraKI8cIjKsBgyboBvdBt0Wdd5yvnzF5mhi5Vac96e+/EOb+gbDy8VF+f+K
Tt3RrTcLW+8YwbukDe3hDPm3lko3SQUji81UiWVBM3WBVTwQgM1ZBz0mclR+eHBycrw+bWxFG1FL
8krXhRt1p5YUt46C3m28RQO3dYkRti51ghSLQn+i83BfufzjwLuDTNn3PS1/ReWA5QDwiGmM+zS6
G1CsC/R6d8XSKyIHwKxT00u0PIr86giH6h+6j09z5ja37VJuQDff7vlXVI4Js70EHqPHO0IKxQX+
vi335V9esTiohoxGVYR4fYKwSSID8aPJio1dytbsdbRfrDM6h9drTYPuNE19C8h6GB9EG+/Lv0Tx
WuuL0vtQ82UKevKdQd05yV3cQ+iydfmzNd2IUYemg5e1E/lexnCxboNKJbQLv+6bjsbu2jMYvE7Z
SL4XoBgdBqq+wQT3976yjSAVsGFv81KS7xGsJpMeRtKJv5TTYV/pRpyKtstCPHQ4Pxxad1B9xc2m
beUu9G0QmSyNpmkHDfCC84PVXpjAlXg5zI1Mk2YWWzuTZVyZcSAOF5k1qR/q38D+yNsQ9uP/9BUf
Nq46ttKNjTWG6W3e14rAMAViJQzeSr5bbt1FbIWvh4UX8x3iHnUPbIf+5eUqTGoKrbe63xTisJVu
xGoupjwCYin7ocYObvQ69mIgdppFbuzabx9pXjE0UlkOsHSIq9/1iqWZxIiLVPRu4L04zF61MT3f
3kZecTSCuZzimYr2BwUA5o4taXyLzLg8EkZ2+T1ijhqxy6Rsy65y2x+wyPxHAmn9m/qwSQx0nH+5
HmNvHzAjU9237yUXLV51f09l2L2DPhc5zwuD3fuUF3BwF1WWsCI8Xa/MNixGQOuiIzmEP6rfcxM+
dUN9aCL6ruf0XST3GQFC9y7+78RdHAk3Bz4XP4NWT3cjQONnT4yP13/AMm9NIFWtyrgqRc9/Dhz2
XNqDxptexcX2lW4EtGJ+HwYd1juXlP/oHMTeTG1K+Lx92oxMNJUbjmVMaNZ9wzT6MnfVIWDtCelg
ZLGLz4WG4q+zlZO1DLOJrsIKNzthFMlvJO5FMmnvXeEgB+zK4oATXXK9s9bxfIVIxjivQ/RigdKw
M0MyPpDfpAqeuupRhuOJwpmPCwczdvgWkPBOFVtaZpYwMYV/62zMnQWn0G/+FB69aLiN8/wHHYJT
r9LbeGo3LpS2+WXEezssbe4Glf8tHDhM+hyREBjDbfSY7R+MzTqD1j9sjqX/LXDKAzajTyqjJ194
TxKR6KRbt3nbRDOCHJkTCF8Dyvstzthz7rfv8qEBq7l7L0P/GbZTt32z9WhuWYFNPFbYuSPu9X39
c4hTRW9mJdljP49qFT+oxnyj32y1GLt4VBHos2GL+k6DBsalARUP0l2PxlBS3riCW8bd5Gx0jl/F
WOLrn93gqcNIG5W4GY82NirLwJsArSngAV5ref3TjeP3FIyvZGRgtMTt+EuI4pYU9T4Ma2SitOJK
OtigxuFH7KXNkXftdODt1qZueV+KQiPkkUbQQ1wW5U8xhJ+Zqx85b27WmbXOKq5h7Ebzc57mJ8gM
7ModRSZoCw+6tCyUX8HGxR+OAZABn1gaOBvDbptZRrjns2hdN23bHx6pSALNGnYQyBAmQoxbZ+i3
XaKCyARsQezbBQ6DxD9mVp5Dct92wZ80jD5lfnibYTHz2+ogcwrbqOGho+z2+upsm9DGIiCjvI/i
tdaurNqkhCrJsdb7PKqDyERuceEBypL6y3eQPbn/zKI5eyJR1shDPuTynoSN62yQhSx72Sscl+gx
NnOTfkdOsopOEFSfG3Bl/VK074apYY17yPGAtHH1tkSqCesiXSSdSQfpL0DMy/HQ99nnrGggA+Q2
2WMnS5Udem8zM2erbf3nF1souG28drqx+5056nY9jkH75kH28n3h/tNiiuyaCia/A1yhyKm8If6F
R396IE6Wn6jAoX9f6caaoGYqq74h7ClQ4htM3t3ELfACfb1wWwcF/+0gBSy79OKY/eIkfKcc9TCq
6UPejLe9nB6gRbTxD7Y5ZiwD0xBHImULe3KJfupT3EZl3D0EucOPstwSTP37EvDGgYka238Fyd2x
Janza/YarywOHTz2PPcgmShGcMb0DH7XuafQmPlCUunoIIFCIiSQOojnxcEjtBhrefbGAUpnSQCy
QhNc8sAVMZYrMFe9f653uWXhMCFkhUwHbOVC/fLmLryRqZfeRG2u9kWziSALBpeNolr0r5JAklE6
c3ETdTS4YVMFyOks8/OuvzAhZPFC4ROUh/Ov0A/dJPBjOFSTch+ELDIhZNAA7p28L8STr0SQhFEJ
t9qp2vIMsmxKJoQMOtYx5B4K50egC3nWIQh3KoftKPOWrQlvGWQTROYWaexB+lH9ciFOeyQUDL9J
hRtb9l//zzcmuokjy+d+oHi3857GjqiDz+szJa6XdIKBPigf6265pFON9/7aPQWEHJ1R/4vj8MbQ
2zZcE2PGRlaWozvRXxBfOa+2zl5ITlmsP1bK/cjG4hSN+e164SpD9+Pcbpk+2IbNWESagrhKS6/5
ChOOYThkmQNXoKrycUFq4qze+DvbyBmLSIhzdh1UNHycsowWh8iru/lAnaHZGDzLrY4Y54ZxgbqY
Dz3IR4dAqDGHY9t6p9N9dE7D5WNHws+9yG5FPx93BaoJTmsK7nEYPcTQuIzcRGcNPTp8U73YchUy
QWkB4UHpZ5w9glfYR899wfT0XaVjVJyxEqdenlS9Ekt5Lpth0d9YPKktQWDLnmJC1ghU1ELdOvnv
0ZOnMK6+V3Q4lYF7gyT2zfW+s1Wxfn9xfMhEH7ut5MXvbIqOISYzEeKfPPYOYnR2yVIGkalrjFNk
WnM1k0e315B3gJf8EGC5u/4Dlsls4tVSBjcO+BKTx7ZEp/hy1MdpSfdoDKHlxtkB1kluO8yLehxb
+jNrIC5U+cHWVd7WciPYq7lvQfX21aOs28s0l0OS6r3biwlFo6Moezx2qMcshYr0xN3mUHC5y/oY
/WJEuJyjsXCoqx5nb5yOzCUf6QxH1+sjagk4E4jW4DbAZDCqxw5Ubui/fGUtFtjZhfuGM36oBaCh
HNI9G7W9OQqEmkpJUGYJ+9iHkEBPIvLX86jyul2m6yjciC621EEsM0nOBK9xt7xS/u+o3FRZsDV9
3UVexK6fOW3puC2MN1WXJ4qIIak02XUoR9vXWl+UDkl7vwlo5p85MCknToLwUIzLl+tjbGu6EVic
U4gSx9o/yyJ8VoCin2MKubzrhb+5i6LlRmA1E4Nv0ky9s+sIetuUEL/KM6E+xxmOitereHPZRBXG
Ftpkolu1+cm5H6UfX1zW1JB77WVbLUMyQz+f5IfWo2Sfxyo11ZHCuvazsOq8c8Wz5sZ1Yy9hExRm
oJi0Rae1DImZc1dLE019LWBkQBbIOpZO/DDAq3TjMcdWupF/a/PGH4Cy88/t4E5g9CAvnk5sFxiA
UJPAHHJvaCcKXE01LOE9uipKiAeRmcLPtxj1lkllpt51MZG5cjUERzpYJPh50BzHGbqyJVH6eH1S
2aow4jlaCiFLzbzzFOsHSHh9DEv1TxOQ79eLtw3B+v1FQPN8BH+UwIHLLfvlE8RA+MeymevTvtKN
iCb1wN0WJjNnCOOKQ8qkQoISYin7SjdDmo6z56QQlBFNPx1AguWnOcx3bWeYPkY0S2+Bj15TQJ0o
q4ZkXDA5W38zu2EbVmOzhNda6eCJDmI43uwksl8t++A0c2zFpr+qpQozhy5y0C3zrIcMXNf96F0I
4rp6WRIniPep4lKT1Awh2Xos4OF20xSATogG1qpRMGwJg9rav+ZuXkzNJl0imIRX3jlccNsjWf+d
x3GRAEjx9fr8WQt6dZ0k1Myey47SsYPO91lCCeNBzDTQia9KgAQiQqpn8KHZ/RIuW4+Atv9Zv7/4
H3hH9GPkYUKlEph0vy/TUw4ricRbl43rf2SrwohmlXqg6UE8YL2E9O+wJD6TmYuzWGfW9RrWkt7q
MyOixSBo4wocAAQcjQ+VgO4YnWHocb10W/uNiBZhrXHJh2u4xIXthgeKXqY6/xircty3ZphJc8ik
zzOZcDyq5MLveAi7rYrhyHG9/ZYTgElyHqF94Kchsm15xsUJrujN13DkMsky0GVaBQGc6/VYRsFM
k7fLMJY9DhTnUtH43EfqEb4OZGfhxq5cdWEqO4/7Z78YfzVZPR3mbNNl0tZyI6g1aBkz3gy8sx8A
PI5j+3Sgeb1vMzPZzXzWmlYZYKgYiPLgj646TLGzUbhlbprZbj51dMzyteVLnyd+BIu5SKvgDkAp
ve88ZGoXVURHzpDj2qHyAhr7pWxPnei2NPYtyx01QtfVWeTqoly3nJX1BIvbvoITcDe8E1HjHxa9
5eppG2MzisFGEhoeuje8GPr0KEM1le/bpl6cf/dNf2NrJni2a7sIO4MsyyDhSOucWnenNCQ1E9W+
C6s/r2PNDZHNb0Xh/xuEAGbuarqZp3bnzltwHYCRrgjUIc8qYLw2TeEtHW8mp/NBcKjIQlCxqsZf
vYfk6zxRdtzXciNy1dD5i2xVcK7wUHuACOj3cs637pWWuWmmplWtNaShsSwLyBPjNIScSjvd6phX
CQ4ulzlvNx5mbV20RvfLTRhOGTMe5XGoQB75pveL6RZvwz/3ddFa6YvCm9abdeDX7Y0aPPekWBgD
3+xMe/JOhJrpZxFX8BkbIevrtjOBSWvjHGpHDhsbo2XrIkbQpvAycEY3SP/kVH0gS/W7l/Unz6u/
dmm9570QP2CErYIKHyX9kP4J6/xf1Q7fhnHTY8w2rsZ5WoRNwPwi+//7ygipzPfdnOX7Zo2ZTA4Z
y7mHtMpZ9WOWkBhwSSSGPl+fNZaeN3PJLPb1/+Psy5bkxpFsf2Ws39kDAlzAsel+4BaRe6a2TOmF
ppJSXEFwBZevvydUdWdSKDE4FmZtbSWlEgABuANwP34OkncYumPwRyqBVp0kP1YSHMcD2wu/b5xe
etQYZSDZivh7g8QbNNjA5ZBGYDwrkSsEf+/579hYAr3KOemSFKS3pTzwonZBA8dcPDncrmU7GYSt
T9BM10oy6ZhEej9EuS5+2cF0y3lAjIunexmyDTekx43Fihq0THUNginpF8TZr3oze3Bk8W7KVTzP
5HDZTGknMU3o7GDDAuJyIlPiEGKljbqouNOCSsivTqgURW26wgOZtY3CpYkuXyczvQj3jMZ1E656
mnaFi2iTZ0ey4UXI5l0RoK0F1mxYuGD666wOjTsV+9w73Tz60u6Y8VBDNqDZMbffRpItW48k57nl
dUY/NAcgrGNiTmFOyGFi9u1oOPE8qvuZXgSQQFfaTdqqOpZR2/hrneXEE+FnVWp8uWgb6TXOckol
3gGD90Oewt/chWQYX+2du+jGYvytwjkZKktx3BZLb5x/Iv2smlhxq4AvOz/8rR40e06JJ7u6gRWA
1XvwFxPpaItN/K4irfN0vosNe6bagWwBI2WNK7yegHZ9gGtojeo0MX4eARwGADORflHVyR4P2IYD
pJpZO2mfNGl2er0y9Cac1g66Md1Z7K3Z0syaQISVLZXJf7Q5ShlKK8+jhZlpoIxL7Y9qxl0iPt4D
w90crFFNcaqgnQip89K3LXuPf2rrKzQTn7KpEjP4nw84+ZVzB8A1M/xyBi3hbbP0u8BO7/dRCr0c
Ok1FmY1rWx+SBXJTGcgVfamaPpbU7t+doD7UbdX1ONpFBNLudueWsPFxpmbuoEOSf6ZenIZxIBGg
e5lSlA0UkIXdsZmNLabXSafM6wsPEbDDAkDUFTFndsimcid6sTX+0wXlzfW1xaFRllnaHPLOSYPE
8+Q70NdDmSDP5I5X2TBIvU4arymXghUYb6vavpbT+IJbwhSeTld7BCDebOAEzpv+1kxppp/Yk2Qr
x61qadI+pI6yfbnSPZ3TjUPE1Ew9GcUo7L6rD6ln/pDG8rWvyg9IyF91jnWTZeZDt6oLV0Uz/CSF
uAYhsMpEmaCBnhNyrcq5fW/QWl04V5rhi2GWnquG+jCJ1s5C7mXgE1kHl17o6n/ift/sLKK6v664
qcmqQ6smGpuzugf9e//u/HJvbCy9nJpbZT2zVpI4hcY9Z+mz6Mp3J3Jx3iefVLKnTLHVjWbi/brC
+BxPHsplWK7TybqGIJzhTw1CNRlgOnHGyj2o2YY56uXVTtuUq1zgxFKIhQiKKgioFXxyGxjM+Tnb
MBG9vDpZS2NuqCIIl5kHmhjfGEEJ8WVtnz7qzYojzgRVNTnVh7GV6UNa9cBiQL96j3pqa+iadcsk
UxycFFA4SeCsvuWQQF9v036o3MP58W9NvmbgfOkgJquw0K2Bd5iT8cc8d7swQ4xxZ4Y2nn16hTUQ
ACgLcHGVLscSfGtVDBWag2VW32q4xfMfsdWFZteOMdoTaEFqOPTqHU3IQUhQ7FXWu9NGuqwL7UC3
PMXLdXVJLCW49vuhrABYaeuXNV2S0GtJdQkbtWXpKnp5t0INu8XBh9Jo+wgpdxS2GKhmO/8Vv19t
S5fRc9iwokQRKYcyL8oQvEQoG7Xn+YgqVbLzev39jrV0Gb0WDBieBCTgsCApkNCuPxQSxNqXjf+0
Ad5YG82gTJbmoj6UfSP/WMC4HY98Sg5MpmV4vovf7yVL187LkYeBcLNdHywpD8kKwGPPj52yrjPr
shiFpVdiO11D3RXBg0MOOXd/GaDemapkfWFDn304/xVbq6CZNd5JoGmi+IJSNWlMUBX8UBgg2b+s
dfrrMkjTQ1GwynG7FfJzcuKS76SxY2hbI9dsWaStJ/CQR9sOMg8FK+uwkd3e1G+1rptxl4yDh6Tn
QdhjP10tbW/WAcoiUnLZ1Og12UTJeVCOZ/xwTHCG+G3d4rJfzODCOz/1vz+YLb0g24IoH4faX30Q
1I1kl1R/xrjIKcbluInjl+2644o2LEEHhy1Lj4I7gTjXmt1WeRFyBr1ltpAvde4+n/+ajeXQIWLU
oKomGVQjyyFHlhJI5y4wWkfuoQy3PkE7ndumd3rIvneZTz1FMV/FJ5n1n2i/BMQge8Dl31+SURz9
qzmUXVXnucrqA2+gUTX1WYWYuHEjTrB2mgKTOZbuo+Ok389P2tZHabadjvlqT4YhDnabi2BukqDM
2AQuercIJmy3nZvBVjeakZddr9ykJOIwWUmQZNN7Xlg3TrIe1nRPYm2rC83Wx3KECIBZy4Oz8Pkw
jTOAtzYJq84bIaWSXUQaZkEX+Nf16eFXexeygId0BBoudfFcpu0dnrAPxm7Mf+NTdAAZhLH7xYD0
T2zx9Au4swOnLIGoScH60Jcfzi/8hrXotdsLwi1Ezq08yCV9TnpAEsyh6qLLGj85nDdHa+8WoJKg
PS443toHCzCzYZPvxkO2hn6atjetC3elHec4j066SBwk9VEN0v3gsqFrVi5MiO+IEfHUn7UqDkco
R+a7KpMbHlcv05YpzdaVncL99vS0dFKFp/f86SnvodIpZPke4H3jcqZXaK8K4i8KKNl4TemzHIzP
7axQuVIObOfs2FoEzaItMI9k1oD9Q5PhD4qq/6ArzD3hiq3Ra7acAAoIyWRxigE3KqRDX7/kKagL
PAig7RxIW+PX7HgqehdKpQ6AXmWG6uWiMgoUmnXgGI0v2kh/Q5I1zHPXBYdrKhiQOGRxU8vvCMku
Sz5aOpCMQDgcEU2GnAVei7EzA24iq1zGUKv9ZFf9H+c/Y2Mp9FpsR87cKhoPwJZ0fO1bSE7xXoEY
DaKfl3WgWfMpSVg69oDPSNXsO6S/K3HRCSuoouxs1a1POP39G38hLTqWZTqIg9MNRkBAJ/GZn4Rj
czu19qTnNraTXoxdG1aSTgJPLbBFU/uq80Bd4FdeMV0GMLL00mvHHRI3mwoGmMuS+3maM392nT1l
zK3ha9ZMhCIpN4c0xat9zkNRI7NWE7xLz6/xVvOaPRt15kx8EGYGYQPr2QRqNqCGuSeQvdW6Zsqy
8xbWo3gz811PdH7mdDJmpTVFFw1ex40tfTHQtD/NvFl0LW4wQh1XJXZvFBtngl5TbdVNzqhajXia
kdbBBYaiaGghRXzi5rEX9zJ/pBdTT5NCdZoJrAJqVmffmlIVrCWuMJdNkmbFRjmPjsnc6gAMZVgn
Ii7ZupMh2FheHUM2SsGI2aFpHAY+LcEMuBsm3mr69PdvPAOt10TUHKdkOpiPDshAArf3Lnz829rV
mi+Vm7gVYJL9KA9dSY+zEsRPDBHa4FfemfcN36YLZVgttDonC+TYzkl9aepgsk4KfCzrdymEtrrQ
jJcn9UDY1K9x5qr2wyqS6WPqZZ9cdZl6n4XE2K/LQBxQsE1CECimDX/0syH9Icv2wugba6yDx2wL
gGjwNpkxKsRK8KEj6Oy2ZO8adNrff4f24j3w69DHmSKIhFtunLoQpj7hr5IFlBWyyB5ccy+bsdWJ
dp22GJzbYOE6nfenHCnCnqcbnXNy0jO9DF9h6WgyDs2VbkmxCKQVld+X4CZ1a3lZtgRr/Os88Vy2
QF1YiD0bPXDcK5Wh6qani5yPXuKclGlqZByB7Z8lsrwC71697ELqtzaQZsdjP5h2WxAMvfMey9k1
fchKXVS8bkHR9dd5QewX5GwyBzS8ycswz2V/yJi9hxDc2jia6S5sSey0cllsrcZNmq7Xrek+TlR9
vPhY0UuUU8cCXKDM8dTDFPmlQhKsgErx4fzKbvgeHUNWOkXdkRUZqilfS5Az1DwY3PKdizTDzvVz
Y3V1IBldRO3M0DqLJbffgX6zDlSLAMj54W81rhkuBApRBzOdHvKj931hRu2bJQKclzWuHblOU47N
6hAKVCby9X1nFHhk15dh/i291FiwYi4yKPzFnOW4KsMxJ4bc01/YmpfT3785d0tmkaoCXj5OV7N9
n6OS88FR2Z5P3mpdM1gCcFVl5wxLihTq9dIiJT8D2LCTjd/akprFTjknpC5tFksDpTvLIM0D6Eqh
fFg5e4nyrQ/QzZZwDqhwR+Klnt7LClgVXK2mHZPaalw7bBNbVjOYdXCdNUz2wOZyCcDhtZdU2Whd
B4r1ecdxuwGauqDVHKzuGI8ncomLdrwODcP9u6eyQOljW1rldev0ZuvD60Dd+7L2NXMlQOmV9rqe
0KqdU3w9ZcOFO1fP51vf2Dg6OKy1KgtFEBb906IsYxnCEVxk4OLcLWXamv1T12/sqm8GlBoRHFVk
Mgo8Ioq6ynwcLNZlUBpLx4bxKV0AUeYkLkvyFdIARWS37p4g8tboNbsdO1BPdM5p9EORHMsEUMN1
3EsFbc2+ZrYWm60M+Q4W02WpUb40k49rBj4fBBOrHcv6/WlLdOb4FFUoqalqiBw6ycdqaN6ZlYsC
+ykkjff5kj1EdHhDlnBVrgJdDEPnp+IdqmgWVL2cb3xr/NqBkpPG7m0TgnIppEjo8F2y7L2lvNio
+M5F7feLQHT6+BVZgIGVUF11iLrrl/GFD8ZTzfYQ5yc7/ftlHIGcX7c/4AwyzyoBFXADdRBWFtv9
d8GNI1A5YB8XO8u89RHaNp06piRY0DBFtLtzKzMYpiauC/Pd+VX4vRUQHeKwsDJVnK9TZJsZyHNV
NFG549+2Flg7VxqYKhBwFUTBzSfVD5FM7YhbazCIy9Bw8DS/rkDhNQaZ1TJFnWohHw9drToNAPaJ
z8/NbyGKzNMBDePgorK0w9wAEHnTZTzI7CZQWRVk/RyNEAYbisV3u73Kyt8uBbrTHneFmSdmyk8C
jnbtBXx2ZbxOxZ4Qx28zfWj9tIvfOOtpNIQwaqP8Nhei9U8kIKA79O4Qo39pbHY1u1Me7vPO/dY2
0Jtm3CsQB149kiGyvQcwfYHhjByrIa4tFrjeRQc0OtHOH66myRtTyJl2pKU+4eBu4G65p3eztRya
eeeTyhePr9i3NP/Wruxxyi9CdWHgmk3bVTn9qds+DCDin8YQ+sQ7Rrc1au3gcUfTKSVqpaMhA8GW
vVzxMdnJYfzWE2HUmj3nIq0k7SE1jXrEH2Mln8EBHDVA6p63tq3mNWO2ReKlro3V7IGga+fQXQ+J
tYPM3pgVHdrAW7chaoVwcjHavu1CVmjeE97balqzWvDljbycyRShliaSZI4tmV22ljqKAaWmudGx
0wkpjHuWrHdlN+wUqv3WNzNPRy+4OLcaUmGyM3pb5wc6cD8hj7W7d7hvLCbXTHNe7Hxqm5OKfWKK
0B3WMWjNqQ+6tSDRRftFhy4oDwikvnOwHcEO61dO5VegyvM5zXfmaMOHcc1KiYJV0pOWsSefJi/w
ECdh/bvMejKSPf6ErWXQrDVf2nRCPHKIwIQWUNN74SL7Dr6GIhjHZucztpZCM9uxHIRd9Fjqxu78
U8YiH44nwdHLVkGzWo9x0aHgDhtplWG5FEGy3rS7Pnhj7Do0YXLZ2EKVDfSQnXWsEu+RcNDE0PHT
+cFv2K6OSigSe6kbZAMjMVZB440hYv7hZU1rx61apDJ4g6uJK4hHPhqELB9aORvlDlnt1tC1zdkM
XTMAqJ+/WmUzIti22CiEa/fyixtb39X2ZbXAo3kTzr42sa4NArKEpo3TJg2qPAc85OX8HG1cSXT6
FprZpUyRaozqiakbO8nfEa+aQ7rIR4US+4gaZPKr2d5LYW/NmbZXp7HwGJF4DwyW85WqLO5b8nz+
Uzaa1tPvHe2pop0JQ+bdDfjj/xg42wNSb02Tdpdy2wSvkRKLYc5j5cvmoEb2g0sA2SkwW0tHo9yB
GP35D9ng+fZ0/QALPIngPDtNksyitvlWJjTibeobK3hdgPmsBzBkURnxutwJcW04QR2lMlCzcCEX
j2fa9EUkS7B2VZA4h0F+PP9JW2ujndDDPNjdWMLKbVDdlfUSlsZe2HLjhaDDFbjTATC52PV3MuRH
Mn6rOxV5y3CUJ0WxFRXglQzpRHcuYFu9aRuhKiEs0RuYKLvzYsYe5vWWNTk8TOr3Y+TUs++lx/Nz
trHndC751EBsFwQXQ7RA7d36MVWPTvppbD8w64ntccVurcvp79+8SLiNmsJydMR3aWVmMI1LFa2C
/LjsAzT/aNv1kBXcGiLQOl8DkeE3fPWTlQd9SuDq7SAb9qRoNvavoznLXLTjTPg0RUImXylulw8z
ZBhC00Y8ZrWdYmcbb3WjneOsUJ6Vq1FFptcd7dW8okB421TEVZnsXJO3utAcZCVaE/f+pf4+gNnP
T7vyQ+OpH4R5cQeUyfmF+Rk+/VvYBERWp939ZtkRDiYOk/0UcTr5jfW9NGw/m4iv+KtKbR+s/37v
OUEtTX9t2Ds5PtXpA3cS/1T2BoXJcDJe62IM84VEdfcJ4LzIarMIFKshp8yfimdXgc8/I0+5cHfu
UBsTo4MmPNqhbn5YcNdMxE1v27dL/dEZRehx+8f5adnqQbsvALTFJjXDyQNVWsVFnpTBwtzkaqot
J/CAOPx0WT+n/t/MPmdmuXge5FuXmYaoTPbTFYn1tal8ZEn2xLs3LFvHUDS2HMXaoJPGLpFmbLM/
klztBYU37oQ6A082OfVEskVFZCI/mPvBatZ32eDtnH9brWt+Y2gJz9oVrUtzFEFOJvM6ReWJX7DO
Cc8vwVYXmr+wUNkMfZFZRYmBqvamOoikOKo0uewdrVPNr/1cM9uaILucO765DNcpeP3IuKeWsjV6
zUeYtYMSsQoT1Lsgs2S8gHZY6323VojmnJ+fjWNOh1AsRtWPBUTsI9oBBCIDNicP4/DZLq4SN41t
cnTsYucWvdWVdjVIpWoHgSL6yGyMkHfLoQOjisfUh3Fdr5ak/Va17q2X7YmObsydzh3fENNCAsxR
iIiWkZGQPBDUQyn6uJeB3zA8HVXhdc1qyoKqaB299qPiqIN8NzhTK17OL82Gl9JxFavh2faQpVPk
WQLRDirjYfYAT+uC0WDFzgmxNUunj3vjokpgltvZww5T/TV0DrjxZRkfz4//J07gN4ePTtBDTbOs
Rwttr7dVmEe5f/Vhvm0+pDftIYtFkH58x+7Jg3kdrVEd/CD++/fdoYwz/z3+swyPyf2xuktDaDD4
e0HmjaeWDslY6WpmI7hVo9W9HpHEHOybmsWtBxXKdudY39oV2s1h7oF6TR18dFuZkWNU1yjj37HV
rbXSvAFKkKrSFhg9Qci6VUvk5VkgrPyy5nVABkoXWYJSCxVlzpem+lHV7+b+8/mtsDFyHYkBgiZa
T3RQ0ULc6348WjUIg6yLEtPM07l8HFvIZagWMMAvpfBpDi6LfZq7jfXUWXygZJkY+UmYnnYJlDSa
kWbmUaA6iOyYydbcnDp+Y4GrUzcZXstTBE2fKx7sISW2mtXO1tRY175SOep9jDhXyjehPJHvDHnj
waJT6qCydc4p77NvU+/gzpgfncQOe9xawbX5WQ4f1traeYVtfYVmTXzs8irLEoV3V05HfzCYUf5A
qXDLItFMu65qqxvNssZ8cfoFvHzRGtLI+tbujH5j7+iIidnMjH5uijVaJ5cH1SAecgns+EU2pSMm
JJ5vrkSQIOotKkAPB9rcyZmqIC+LS7vQ7skmX3NPcsQbO+IEDntOlzYY1Y/z49843nTMhLEskIqw
EfEd8NxozZdaPhftYy6eLmv+tNRvzKpJ2ySzOjRPR2QgjOvFepTOApBocL79rbXVzHai/ZQNBtqv
6/4wl07QLnvx/K2mNdMd8rlCzQGmfaCI03gylGpnQ27sc6rdhm1qGO48oWUEA32TBjztg9V4vWxG
NFtVRgKlngIp1cqCtjDAMGTe2SpbE6KZZ5G5uDkOmGsJkcVqpF/A7Lhz/9m4lOrMOEoyWnYZmm7F
DWkhfO/WvmN9UjxmXYzNMls7PnPjG3QyHGJzA5o8mHrFIe5sprHiF5VZ4/zTtnrLk8bj+aqQFYNw
tBQIjpTlt/OLumGlOsFOZy4ency+jzyxRBXKanw1NqFVuzEVF4p8eOap8ze26ox0lvVp5xiDGyZu
G7TyMi+g8+vYhhpEQ09WCtsfrZtCLNj3eGXuGNTW9GhewGkLOU991wMwAjlz3Gr48jikT02/xxuy
cdTqxDqe2eRADuMDjOWRJXE23IjkO/wkcx53t+aGV/gpL/Vm+ruxWrtOYPqH9blHNjt1v5fJhQ/w
n+JRbxv3HFKBuLyPZmsGj/g1ojsICe64nK2Ra47BqTxaJM2f1ovBzwSLYO48vzba1hl0oGHVFVTC
YHtbXYNxG+5MhvU6xecNa8Mf/A1RNtUQYSvBgE1t9SVp2DGZ2M6m3Bq5dmxXq+22uYVE3jSuviVX
H9ebwL6spIN5Ok1OvXSoFsnQvK1Q1jp6Qb9Xz7HxPNMxZNIzGO+BZY+ykrlRvbj9zTT3wZB2/fW0
Ommcy70zdqsrzXDFtEJavMLOITYS5Uucljen3QM8h2+z58uWWDvHR8ctC5laC56C4PNzxNGt053T
ZGv42kGethi6OuE3Tn4tF8+j98rzj415gF+4bPDaaQ5mMjYN0Dv7eV5Jpw2X9EKwj44kM+XAzA4P
8cjs7Kumf2yhEnbJoLkOIptSgOrMDPk0cy4ADTTj4bKHCNfxYolAwaeXwUe2qCjOAJunPPFBGr5z
mf+9N+A6YMxwi7yQLF+jvLZvWs98b/M9oZ/fH1Hg2P/1cBVTjjyWhAMe5U2V1L6V3XAucE24yNtw
HRg2iYyaSF9iNens28MrZ69K7FWLb82LZqaJAtfHXGHa88ENetUHOJvOb5WtadGMs7bB7ly1sCBM
hMteC/GkbPDruDuVjb/3weAs/nXWUX0o59KD+ZTt4+lOiSMbs7SzW7Ya12zTyyvCGgfOC42fnh64
0dSw0PMTszXl2pmarDOkvoZTThrvMs91QmjD7ox7Y851ZFgGmsDMIKcjFSq2SYwnWbJc+uLjOuXN
ZGHUeYqBr+arWb804gbzcqE/5Do+rBGKWqo7eVy891ynCXd34u99OdfhYWY+QZrJ+nNW8FA9OZc/
x545fx5E//lt/q/0VT7+GXPt//3f+PM32SxdnmaD9sd/f5AC//vv0+/8z7/59Tf+fXiV91/Fa6//
o19+B+3+1W/4dfj6yx8iwBKG5Wl87ZZ3rz3yWj/bxwhP//L/+sP/eP3Zyoelef3XP77JsR5OraW5
rP/x14+uvv/rH6dY83++bf6vn53G/69/BF/FH/J7/lX/jdev/fCvf5jE/adDXdd0iIOqRXa6906v
f/6E/pMh+eo5jLkcNxz8pJbdkOGXrH863MHPLNvjDIuFVezl+PNH5J8W4EWA1Nqm4zkuBLb+/8h+
WZr/Xar/qEfxKPN66PElJyP+36i5y7mJklMcYYwRlzCmowKoWxVrMavhKFolw7xMfMhTfJjdubiF
3Ku8GhFT8s1EkZBnVX+VIq4dOAi0BorIY9dC4Nwwk8lP+CSiMZdT6OFqFTezeLS7ufDnAWy/STKj
obVv/YpX6pCPIDyCLsULfNfwcbRX+8YzvWixZu9mKtM6qsGkhn+goChcOG1QSOeKQbQYNH3J6NeF
jRrxPhGRlw2QpJXHOoG+3JsF/Gua3k7Lz4JhbVpc5iANzqmN2dFr3UfljQJJzv44EPseMqntMcdc
hsQCRwBjYx5Uhsr93rK6sJ24ffNzriRZ7BvTVDkI7doXtWTI0zWo4s0MkKCmVSAG+QwMst/3VXfd
5DOLLERH5oWY9wPKHkNie3mcmED5zsDXZ0Mi7lLOsqAQPfCcLYrL5UDdUGAdfdZkKEKRU35gavlj
6fgcp5Pxgoh0desRdTvbxhUHCDy1cjv06FzGQ/q6GvmhAL3llWDZR8ddy9thdqPzU/eT/1qfOui7
YVMR6DBTvaAcK9KSInW7I9j47Bs61nNE2iCrBlwKsIwBg/i37/BBXi31olCgI8KmmvzaoF9ZhTLQ
vFZ3pjtAUDtVH6GPm95z5zj3S+/DjojvOPjmWkD8yDBqCTrCmkeGRNU6vJsZglN1D7v/a8zmZCG2
xWEZUKmDrjHT5W0qMhZ0zsweihXo2ZnzY+t0RkiozA+dMD8J0Lwbwq6OolPmTsL3Z7zm18m0bdvh
HqheYO+m/jwc6IiSBaMZjv0EYXAyC3othupDfVr4nxtnWV9UwdawzooZSYnCekwHEBCQRLZH6Hv8
cLAAVyWdY8OAJEbdLiSsx9U8nl90TZz55yTZDnMd26PM5JYOlkuK2U7rFePERNFgmoz1KhuNMIMS
Y5WsyU02cO67fME6d7KPTSHeLxaSpeeHwcyfVPi/TphnMQJFOMpNyNvqtEVOUyHrs1bTcU6ra1Lf
wyvOPiDXHBKBpIiwCx8Th7b+PM7Xjmn1frZ2r52yl7Aw7XvDHt6n5VL5hWPRO2c1nWOpoKUDXI7v
FN1L7V4VVhUzd/mSyUIEZtu44EyYYuGSK2moF2NiD0Pp3CrDLf2ct4U/uuAkp/S6WrLJ7zoru53r
j2RN7BsUmaqrvnFiIQcerRXrgmo23avM658dVaRhvqYZuE+Lj23udXFRDNN10pXTdXb6r6aGmOzC
ceO2QU8mombtgBsz3OZ+FGXYp0PQEyGv2qadwsJ1zCvGZRsyUbJnai+xTFXmF1PjHhYKhrh2NUq/
h4rKA+gxbbDD9BAOzKz0ZrKJipslK+Okzv1F9Dcu5OCevGVKP8lkikocffECya3AG/mdWocfzKLv
LSd7XOHnr0piPS1O+sjGVSBGzjuUWzafIXYlwjqfXyqS2rH9x5R1QD16PYNzONFlYa8GKLta/NU0
srCQBoVqqG0FQ2nmx6xwWJjgmVE2VhuvFrSsKHLv85wYkH9mdzxrrtaFgOcQWUafNsAiuX1C/CLz
UJbZC4qKOv5edPSHVbHWl1761A3DFxxsxWF2h9bPx8S3KmL4ns3+AGl6JuY2AnlykCz2DMsynnJ8
neW+XxLvyfDoe5ctw6EicvJzxWgoFFy5VS53A/o3KtTIIv7tzDUY/1Q9+F7SP6OuMjkWU/dK2vEr
UBdzqKrxyrPhKGnTADzVGSTA7bjwazO9l0Tm0HOynvP2wOji3RdpI0BVA11Hk3b3BnA50SCM99Yg
g5qirG9Zkfhk5kdq9h/Xxr6dq+YIkq2E2l8FeMyD0WyyMM3oDU3UfedddSJ7EPZyVLaz+tDtLAJn
7B3kk6zIcqqbBYw+d8Vcf+Vsdg8Jcb4YCliKegi7YblFSeSjOS53mdF9Xj1vAJchxJnVVH+0m2k8
FGkE9p7bxs6roPAq96rqv4wL8vMSQuSs8YZwLi0gGkbQBaZKRE4Dwre0dbO4XodAngSk8X/yxq2z
2CqML2QCZplQOmB/9tmjKjLrkDA78V1WNb7ndeY16AG/TKqXD0WGQ9oBLdfo1OSYgkrVBzHelyVn
KjZAuoFXKpc+LezHdlxuXPO7wjnqE2GsMAj3Drz5ZgS19zGgrZH6o1lVcWmZ3bGs0iSwGJBWvLcf
0m6qIsh8hdAF4geQn9/bEKS9JSiwVC0Z/ZWatq/o8mm2xyEAOcldIjAuD8U3PngsUF/bus+WktiY
5TIFnhpmH0OqJ0fdOwKKtnOV3rW8CqEL/pCkBoM+QAcaqnG+kvXwh+FNbdwXjQlqpLLws6tlTK/E
Ahn5VHIcCUl3HGffnO1P2QKWbMjwfSsyCfH0dH4P4qzb6lTECo6EF3uWz1YOlqvKKKG66SBiaFw5
vYQ8fDJe1UsL2g0ACOPMMj/PJpBlLC0+lV71w874EiiLFMeR90dnWc3rSdojBtVBIAM6W0mSdM8l
6V6yQtFwpm1IhHAOXKo7g3cBy4iIcvCHBIOXN/feun6eZYdg9zp9H9qs8oUkT04tAdkCBVFQWuOz
aiYzMFZUJfCe3iWrCEpul0fQBt52HfbN8FLVLAvzwYCQdJ5RZFsoxQoCiegagIsyZRV+IcsvBa6x
NbLtT7S69xZT3bC6juba9sv1iZAOOoVt0gYLVcJfVjCCdGU2x6uZHAe3kMFSn4rfe/VdJgSWA0mT
SrpfZnElCvbSL5MBrwbqQtvmIGnOxbFJn3JWv3Ol8dE18/s+f00rJywrozuonNlRmoGjU7HSp6R7
Qplx6y92sj6CmE3g77q8uZpzW8Yo0KjiD7JSbkTXDG9oSN7XlW1iWr/h6sl9cBveOwMYvsahq4PJ
eBpqY/WpwYdQFeaxM8o2mFNUCBmde1ctYJ9JJDS/7KW5wlnZHUxS3PSlt4YJtWCl3ngP9Zk0MguF
c7A6GfJkh/+PoyvbjlPXgl/EWiAGSa8MPbo927HzouXjJIhBAgQCia+/5fuaOHE3aNi7qnaVbA9r
xpoSXgZJaVj9y/EJp2c9fdQVvOfdxVeCwpY3WE1YBKM8dbvpLqLfiiVDrRLWby2mfFLbv4eUvtBR
vCguviZzX9utPYk9+91RfoZQsn/E3VABl5nLqKZTuRiVFjRISvkAi21szNH/YSPQT3Dfn1BooC9z
ovDryOEnTUneSWYPkeZ/w3ZJqghScZLY7jjDpvkcjTuG6Ps75dh0eoTuN37iDIttvaRbhAsvtAiH
Td6RXdaceN0/xJTrYhrBhbNgeU2z5SZFC1egTXxMdMiZjm9uWMIrRiB2MgKT1emxxwlwCDQ5R1P6
ugQqKfs6cQXd9DlY6UsS++3Au+Gx89/LGNCPPVUeWuPgRJp5LyVBo7E3f+K2JTlyHMZSCHlrkExy
YFQ+D5Mz94SVKd8cxpW1KZHzuBW2lfaQYocVJvVzlaWhK6IVqlD+WyJCAUkQoUc+A4P1xGYu5sBB
Ud7VmEV2Tu5v6+xLnkJ2O+64M9PMnKO+VreBO1pyVHclFsByhvMyzMczdTRuINd24lOh6uznED1u
K0HyQ9uzYo3sze1tfbetQY+3neHVgjEHsWcRM7rtyZ31+nczIuhaZqu468f5OGKY8mh9IMqmJV2p
bHzGuf4N1d5vOzBxxPzNftA1y658QdW0ufG7p6TqaCPzsLsMJPoXSAjD22AWuUno2YNVuRlm39i2
JpgonXpMDgCljDArXYY2tcU4tKcJEwV5usdtTmHuCFL2X+twwXVZ9jtu+7MlEEIJDMHlTP1Qlb1+
oj0bbqOWJXYgOuRx++en6JHB6jof+yI09DcGPO5VEFwt8iqP4MAQ2BtjyU5RfeyjLr1o5ud3jPb+
nmWdo+AK7po22B8HtsKubENZ4RLEOLcvGe++eN3AFB9tch5n8s2QNcgFD/+M2D1bSmy1j89B7cPc
j/q3CXqQqS7MeUJOo7vSPnxO3LydUuFknqb1J3fxhWPSeQnFq+r3srfelsZgS3IadwVszbKCRkpf
6ua8S5+Wmg5LPljyXqMFKFgkn9iAfZz4jxaFil/wMsZ/bI1/mcxKiP/pXWh2U9A4ylUWPU7h9CAZ
+d1u/HNiw+vQ/EHI0d8oEZ8LjzdcWWB697CZLtMY/tkxeyanGH2jHnI96+TgzIfIoHslomVFR3SI
EXHxL1DmO4SUFKbD8H78uSO8XC5RuyHGTYJLTlNXicxfI/i35Inb7oMoSqoNurbCMBSrk3zgSv4V
+0MQbQ8wRvhPBZMoAxuwCrrLME+d/vFrStD3q02Wun2f+FWu+m1p52JOdFLAD+UbPb9n6dPS7wEa
jU4iRlTCNBgLawa8g1qNXweTkwjxMaIGQ9mlRw4hQBFksz4jk6fJnZ7ma7p3DyH89sttMCUZzLEd
zfMSwQ8s7ewLmDwsafJnX+FumW4Xntm30IsPjKWEOTqKEdUiRnpmFx1SlBiQ3/Pg2NXuMWU74gvh
zq0SRnMbRFc7JDg32Xzf1Pwx4krlkLf1cOlJHyXG/VZH7/zk/xNhXDUufIGd6n8hjS7rvjUF5+4C
fgLNRpZeIrTA+eC7OO/lilQv36PEcXFbRPCeKHqLOtO2n4tyB2v5HY3ZLWrjx4wLHA8DrlHsgX+o
SR0kb9Oty5LHIOuWcg8SvPXuzvKW5brfHuogwjnA6Gfq0fa0IwMX3qS0GEjnD0uwwB11wK9ayZtN
pq6aQ17npF4CFOPrC0yORosHPGLzoLiUs36d4ZlV7WhWn22y3fi8RrnL5qlYF4l2YsO7W8hcNHMs
T3zrTtmM07rvDgwGI/i21ADLScoo6Zui0SrLIZrETCn/7ustPuk/XjTX1aw8D8P274gc6Krbsp8Y
CIL4q1Xn0xqEJdwHzhhzvU797G5gCUujXVfGWZY3uPbgGdnlmY/afKvJdSBhj0OMXRb83aH1VBUr
DKz2FCRmWAZyhPN2zVjFUmSvJFuHCKw4KizW/Tip+aAS+q+nE8KROoZN0Lcl0cFzOI77yaA9iGv7
4uvpVzfK+xbnaw6DloeF6g/iXxOjpwPrlwu80XUVDu0f0Edw1fozCWT7GMxk5MvYkKIbFlgSp1MV
WHvjMOi88DQ5DmLt7/qYF3ZsxhL/+gIHswuvSQun2fuakzE3exehpGslMLL9P+RZ/IlCcvRb+FJb
MaMD3K44GiuoxPB/w+cVvvIwntApu1kdjcUWdu8Lhm7zLhI78MW0z3W2nv2GVBhK2kfm9l8Li1je
+3Ast/U57Mb9UV0yoGDc8AZcTD1edDfivsmGfI2qYYrpOdoXn7MlRbm8MpgoRI87BlHIsPhCW3cf
TENwWT2q+CRDTH0D5+uin2AmoHR/jSf1pxU+OeAVnrO4Ptbddhek01ua4vTnL3E6jEXd3ijJ5lLV
6xlnHv4CuS3lqm+hgXg1mnHUxtsjWu1nJEfuByTxVT1Jo5c4GOtcwEq3XH+wh2ae3LPWxD3DhSMY
1qbYV90fObyT8oml8xnKOkB/vesqOrQFr3GumNCYQ6Oy8RrBBg0NsJmLOAn0aezn8dENFlZgtbgk
rLnOcXDZxi2oWJhlJYyryjhJ5WO3/YAK+8xKBHuXbI9VbvxIKt26i6BqPwWSfmEMeji0Dn1WjuSk
I/Kt2yLeLaBLXNN3NsH9ZuPsJhIUx9PqxhOz8bfpcW520TIeWGRuKlzmk7TqtgkF53fZIPtcwFJp
lePBbAzHeF7HZr9QAAvofAl5gCfAaz98DFyKJ6Uindum3S67ci+JEfcAbsMyi32NecHmuDnYbyVk
pc9xFN6F7AdlW/pj49MbiTNXWEisC023k93Q/ONE4QUFyFHtZj0AqOlzu6EUHn30K3M4/xwuIAto
sIgb8UgEMO6FR0dg5T6PG5guBs05UHhlaUNqvH5RbQJgMh+HPEjMHx1SUarFHBC8eKei6eid+6Ya
043BbIHztKx8zeDpmpueLrgLB3tgELlg+/yD1dSdQap0vsYKTxdXSu59XATJaKo6RsXe6+A38pWf
gEg3uRwN7oG5dSXfvS6wt15JfdoGP6MTlEBm94sAUpZHEXkhahWHxqrzaI0B2hwDZZ3GN0lgWm8m
2eZiVC80aAluGfHbAAzfGGEX0tBimptP7Mg9j0Vmy3gjGhiZaY4hjHVkk74ZtW3ljoF81NH+FbYs
V3QyOE0XIGUzCu9JZDyfx5AXCQ1MlbWby1WPR4zDHmUsgOLcTclh1suCZq6LqwANLl8TkkseZPmi
7VBJCzpDBtvLXrelSrtbs0J7B2fzx592DddJfO5hUXxxEpxpGO+3aOwA9vU0KZJtetA6gCzh5+5l
c3gUg4gKBNffd+bvj8f7iQFTIhIfwUcA65vHdgZ6U2/IeRX7+BV//zjUFX27nXeuL67xM75ujOM3
mCyqCBWW0mSfMt7NJaq73ysZt5wODo0NsBmJpueMUjUorJ6Ws3Ua86Adw/j0bO/arbUnWSODeIaF
MHJUujwZxd06CXVcEtSdemgutFEB3vXnxLuuGEJww8PFjqEAsQhUoFeioOE9tz04GYKCl5j9y/64
N08KFLhz8xlnw5K7hL4qF5RLvX41veoqEAdzjn6JY7uBsLVE/yNBm2IDx08KnVAJsGwFsci/pwU5
oqnMFnBDoUYwBAMTm1Wte14j81EnoYXtkX+XMNTCnyk/+HwNSFrWU3NO6DYcxpC8RUsS5ZFPvlVI
XjTirCoi9L90uA6gdGvvbltc+yKJ6raYAnWa153kK6q8igX8fsr8y9JnyzEI0kscjrocYMNc4P4N
vZ2qcOx5ucn6gt17LyNMBS1D+B8zcNuyfV0GNb5fluKm4igySt/GQ7HBIEiiEZwWltx3npyTbv/B
VD1q1bkGOmHzZoswY63Ud78qjmxhMeZSL8mBo5bId3PQ6qeE7Yupz+aTm+gt2Jcya37U7MBX9SBw
/SEmnqHAHnGN6BGg8OrNIUWSYknSio9uO/rpaZFpCFgCa3AMyOuUihcyJRgf7v4ufsJRADegInoW
oeV51EwYkDbEooZpqshivi7pAAcreto3eWRk/m8e0kNG+AeVqTjBEFLN6I+XtgcwvO02Bwic5nvG
ytgbqKh39pa03VDUjtOCSHK/x3jNmgf8YfXtfxsF+DpnPDlBcNnhl/rPzslDuCYG8Jl66vf+yQEJ
ymXaX91432UwLhoW2uRMBlMu8FvhqFkIK6CidNwB50HIVUrlaxqnqEN8e8/UGpykiUI8MYjpa30K
WDyjeKotagC8twCdUsfx2/lCPfZJ4Au2hJ9YOyloTlHjhAEqd2Jx159GOd6TzhVhxGF7nPa4nHVb
HyMdl/Hiz3M8D+UE06hL0MXokgDYDRlFGUhb+tTT7TakyX6/e7vl84TuUvV2QLHZo9Cs9fO6Baqi
k28P81zLYu5j1CfzWu5b/1VLtRfpIu6AArR5OCTPKkvfCLq2CoUGcH1pi1hzWmb1JYBPT9FkDEe6
H1GJzBQlTIhABpOhS2jEcQwC4KZo8QoIaU9N2pILDsdnHfkCgPlfH3X3zK13gZOIZUWXAt+0eB+6
XO/ry6LrrLBxjOc9dd++vmyquaanxkYoxNoAxkPtPTw1/gJZGIo08hYd5Tw+W3Idf1r5PUHVtWdY
nRZeV8WMopbjI+UUZoJ3gK96VbZ6Aw/Sq+XSYQ7v4EjyJ4PKF1ko+J0pjQoMjyRlStc7H8VvtG6+
EY14UB27E6M7JezsDEdrt3MgFyF6nH4QENQJKIyELSwqGoD6/d+MQEvSD38bVGZHI2ck8+aZSZ4Z
fA2B9UZJDjcfUqYX3i5P62CiYpxR1sBfqVwtAzAQ6+OowgGX7oj+MHwaiF/PDh6piLtu95KtLUUN
M54xzRggDABSPqyBSPjnwDSyFBvc0DH/7k4TVqTf1qNplrTcQC6WFuPQIE1OdbIeYsuumGc51liB
hAfhtd2PsEfyNxsyvLnwbUgn5J0Ey1jFIspp3QFxM1Ff1vtLnQBUCjRKlWBdSwY9M4z2lt87eEL4
tcTuIJJqHtuyRiZZThBXX3btegoz8xQ3aGsIgeEf0c+AbcEtdNNaOaymlVEcUwYrX3CT5fsSr8Xa
2ldjeHwxTO4gT9AvNvi8k+sbWIW3T37f09J02VPU0L9mIQ8Dq1GPbtkn5naqeNnWUxxvl0XD+WZD
2O/i+7QMQW1FU/YskuaXyABOOXbd+dpenfFo6xZ79tlITsxNz20NWSnCcvJmCOb7GfNoLeRlJQzV
hpKZfqgIMgcK1PTWzCbHQbYW2BnLIUAgEPgBPqBVBqZJYQ4x0BWWB22H2mouXQpQBGgWODLX8EJN
01sf2ZK3f9KO8XLd4rHs+WpyDK2GYO2UhY0SvsO6NUEBmhMskBeHWmh5PoFf+L3y1r/AsZQC/jmt
be8qM2pV9IZcEboTw1nLv8chf8AiH/PU4GzOsrUroIY+S9X3eTRruM5h4xT9iDzplZIbrodspPw0
RigrE5yCAinyeW9w+mciPO+MHtZILIV1FKVVghWsFKs0yc5QiD2Gkv1FFeIPzHe8FIv24AZhXhAw
AjecDsVvlNFicXjgY4AksJSthd57zNz07WuMVqZs0CnEU/9jdHNClFR86LbwwUbv2oB6aUCHFzAr
LHfR2gu3a5lMCQAXLASa6Y/F/ekjfeiHQP7SnX0crfrnnAl/LXpLCyfq932YdIFed4CQYjv2ykyX
voteCDdPrf4QiXvVauBVP2cXy9bwEgL9pskWQDdSvw5RW6Z2+otSOMlnWk00GR6bGARY0OB/BO4D
lN96gBxbfFF4N6VPVFZRLz/otl+glQtO4QYkYEm79rBh4uMU7gyT8pk7qxEwSAA/mUJOXWnQvxS6
YW8mPmNicS02+cJcvx7WbqD4zv3RRdsLpA6l5vPTDNSyyTbgV0DxgwEoQbQPT5kB3UDA+UULBTKp
UlL63R0a2b1KRwmKb+BmNN0OMiJAXhkWcxQ8JiO6YhOux3m/T52ZD8x2wV09/ZjPT8BfRSpzMQDu
VO0jDGdFZSDIDRfxDizpOuOLF02cweY6OalwA88U+O5MWvIVRv7mh/4ji+df6zqjeqVbQTMCYmDM
agB4CHQQvRrw+fG5kccw5SGqxV8/FR3BvES+WXMTj+mILyQbWSHX+23rBplr9ZpKK47IyH7ZahBE
4MFybjEUrSx/7efNFNgg173RFfYcNgoiiwq9ZNclTooxxA0SRUjj3JxFIdqI31rpFLsXmI0Ogd/C
eOkzkJ+8V3Oe8O6j71rsWyrbYrT6xpFMeWx+PsaYkh0lUQ8hUiA/2Lh/DwtwLYdhjJjh0Bqjd8Xt
VrIGNtr+Y4PJW0428ycM6juiYY6/owiBYnU9oLYOriuJQfyAA8n4GVPl6E02lMUEdnAKAPwhDiBE
DRj8Z8J670+LeBlZ9A9g53jh/iGKgDfrMbmJ+CeiLIvzKKu3MpnXfEvW+CbVR4Op3dr7qOz3RRzX
HQjhGv+HNIBcNAQwB9ieYmTbqem5AYVaY46q5Wfc1HHZEv6Zzey/NKblPC+/kOxVhUsA1Cpdj0Mr
6nyI3Dv3QeHHEJ0pJGZ5h3Ye+V/ECwEi0fxKFE6xfr0NSwIekyykaCC3A5a+rycHx6A8sFizdie6
2MEyI80qgBEnkkx9JMIHTLzf1dk23DrdoVL3D0OKSx71bUChhIl0BHBqeZ4IvyB/0GOhI0ylS4fn
RGzZiQ5dcshY99FAHJubeulOfHletq07WhRuBWmDl4kGReRnjExHI6vAlxTS1dg+yqXV5MGG2dU9
RLFaKhF+8G51+Rx0SHrSAjlSJv7sSMvO8ADLwNPO6C9bKCHkWFAqphzzNPUxBmAiZXzZZxR0lngN
BVIrQT+D/a8SMGRX4HYwdOBfaqM42UfVVEmgIGICxuyEYiWd5w4grYbPXjQfkm7CsLlIAFHQ5gLM
djmM0Rofk8VlRS1hZOnq8K8EaFJYtS25aTz0ZGL6dOLe+PZz3Nh1DudnyoAekwnCE1hh5quRBcpA
Xdo0i4oBFiIITuqBl01wJ2z2OYf/VY8XFB2os197iB8cUDvYWrZlxKOwqhMN2/shRxyGxMG/9pVM
FQ5+95RlGb/s2Qp2XDWfWAVxkdJtzKfel/GqzXG37BfD88dXJnP/VAPpRcsW38HztUnME5KGf2Xy
G4Y/wVk2oEED9dqy4UOK7FKPB1WLMkt+jlbScbB9Aa7Q5qeN3cM3BWK9WHa23YXynjsdIth5OKAX
n6+cOdR19dcKBiRvEk9KmvlnK+OjE+mTa/AtXAUO5JYgQaR9xpiYe5burWGzLTLPQV7j+s3TkZgS
4W5xkUF7wJGIXETUvS8EJDtbFYqEThy2dkhyBbS9mNVcyhFVHvxoYccVy69d/5l7nBXbglXfMFTG
XAwYf827OcCPNVrndZBEBVXx3WT066RhV5J1+Lqm2Q9LQsQpRYUwZ9GnBvJQuaFlR/QQ0SlQkD3B
XvhdywGhXhtmmkUy3e8NCNoQLRx3jTj3Bt0Ewzz1rOfk3ARJlXpz9Pzn9oPBWe0igO4ZPzTwFaxa
pNDgh5fgGInoEVrBv6LtQSgoEHoNl4d1i/6knIIMUbWCagI2/0IAWNp9DV8C9xiw4albVmxuWMak
aDQOc6NLuUBBM/TY+HH9X5fW2CmSvu8oeePV2VMIXga149KD6IrXMmrC/4bQHiPVZiemhwtEUGjo
IdAY4cV9EGt7oCF355kCcaCawTYW9w481pbjDEXG0KDiCDd7pwDpwVQYBSQARrv8Ca0T5eh2PNc9
KTB/X+doHfE89/Gubgccwyq9okXpYe7yOGfGQXQVYJQ1DC/p/xVOA3yolGfQIDBcw/BfUNJfYHTG
yyZ1J7sMO1Qlw52NWxAGDgAtksxBOWA1dTXYE8kBAersFmTLeu26377FkWHstBdTS0PYtrHS0PAp
SNq7PgBARLYVnssdmF2IRtH7mEo7+zdeqT7MVldRFiMqiEYWy9GC8WrmxyDBOkf14G0G+FL3t14b
fp2b8eS67Rg6oD4xlC7XGDo059qz7+LlxCFaxNteX3i2BujRVXg37PdJvIeF3fRjBsFZRVkNg8u9
O8wx/9eDA16b6C+2Yb57DHHHdRdcxxpI+sKPawJ1JaQAnzXDFYr0lqrv63eNLiOTIcJJd4Jnj+4g
te03q8cMlDBuFE2TvE+VKjasX9F1HjcZnBGGFhFXjUe9OX/3WPfHBB7sOc9qedrTF6gU+pJrDfht
AnbBVQElx29MkkVH3EgcfRai29DH/44XiN9xIwIJhMsFA+c8R+ln6PlWYFY8rJI9bSF84OIphu5j
MzVCowy8omZ8DuL4W5NBwEQSRFrwFfxjMFai1sA8semw9t5gNarLTk9BsQuDCjmjILU42jfGNGq2
UH1Gs/wddurPLrb5NJsnpvW92dRS6LlHfT/HZ0RXvxoFO5s+NaizpErPcLWHEW30T/uHOdQZxL9A
W2kEla2QHrpgsyT5Filzp1f8Ho6qf+7GDP5XHMKPZXgAVjbn1HJe0t+wX2GFTwjGydftFeX7DYRC
nH+iiE2gtouO3KXI426nZ+9U2U32yCXaGgbAEwsO2bsBDl7ddOij69jmeG/VHLQPwmogFXhghTcB
BwsKHZQ1As8HdeJO1+jYnbe+ecN9f1pmEt+QxgIhFo4Fiuy+BJXSKVj8gHJ1vYxj0lfxTMZimelv
v40+V9DEFFPyvbbdXIBaRYrqfAbV/SW86y5srz/jfkKCFRjGRncn1GJAw3f9PvaQB6ArqKSPoXTN
3AeG3yk00eq7XtCjdo3eSr19LTTqcVGhwAgBS1UKEs56PrdMrCgJDJhTaFvymdRfpzBNPmOkL5yR
MvAAGBp09rpYAMLmAKqmztOk/f6RzR+xmssQUsTqR2uSb3AMOHRNACezARUQVxwFZQvWIYX8Dpc2
pBCKliCrlsKM3YqvBwZU6v4LreY5baU4mb65Biu8+9oMIqfYQ90AtgBoz5vM6vnJbV0IJgbKsCSw
8HEaxAvvmgpM916CYK0LiN8Qr9a/oJJjN95VcGSKD7uPLqjeP0U7tOWW4k7BMWIvaBTrCpKgcP3X
J0NT6DB8yjggYUh1P0F5lnSt25dY8XPYmefGGBA+dPo17xms+TJ2TsyIu3+tQIPC+AIena8oc0sI
UI4RHWNohV1bedbcEHIWH/B8blEdADz6KWoSNjoIEOB3LZnpEPar/jar/+J8OIMGgDSbTv8QzZ3v
gzw2c0DxOEJRIkP7g4oA0gVo5sF64Tz/C6j1xWxw2lP2pnQ8H6GEhi7P7++NE/44Rs2nDKNLphR0
TgpqNhqQStJUHIhAq9Ik8o2O05eLR1+q3fy3Dc17mDSw4eLSlUMcPOzkOOntk2T7NRkxyOinO+cG
oAESQE2c/gFvCL36eDQ0ApsbotvsM4nOf8ZFy7L0nZ3m2SbYF+Y+1BBgEfXee4zXw+whxLKKLhEh
UQ7m4mC6ZTlSBUhxwFGQqCav1zk6MejTStcsx81D0zOk6bdP6jtAmO6k9A4k7MejIsGdO3vx38Qc
Oe6Gf4w6DXNEkPfvQp/F7NqDbQjNnW9/8RXFABq9teoFKzbg3EXMOAjTFpK+AH9n4y+ONJXjOky/
o+Y/l+C8lR1QuH26xL2KKzieQJ7TwNGQu+A+a4E0rfPbgsGOfBuUPtA+O2JqA3uVdUh0JOxtqSnW
a7c/J6DucJaC8JCQfs3R+2JOMSaWlKxReBC0tZn5tTVEV9aDz8OEwwHbuM3kmbrl54hAG6SJKFrM
eNQjmI8mRQcab62qpuXYxmF3sJMdTpIsxywbKzsRU0xiBjIXIY6kpVcbIZxh7Mg5/SKehlAl4Szd
XPPlKSBd+NODWSUNdDmQ1YgUbeTYAKDvua669UcwLY+A1VIMvDia4w8hHyIlwhlxxzbA5oP2ssbj
gwVvyLiUdwqOB1Mvm2sbGVaIoD9toMjGcJPFoCZdjaP42+yNr0KoP3lq2sM+Au0Nt7YvBSiYfA01
w9HkScFF/7CPuPQzDsquHtCJ0LVoSYjKdM5AbWloEbSEGCm4AURZr1HPAIozsO4wqQEQB1iMEpR9
kBgD3NAXUvffZOsx/DfvPxiYOAsNBI7u4ZdTssjWyOd1XX+G8RKVDJ+2XLKmPvWpQ4+xe7TAIUfV
g0YjOQVphGWkgWJzivNeAAxMpubZhPK0omKAljYAm2SzLx/bd+j6rvH2GhvS3iGNGNrIBGL3rFWY
iTkwDCVBuWGyCnLRy8wTWVLbKhwVgJvgDvqj2FC/QqjpS1B9Kt9EfMEZDf1VHJg7vE18SySZV9BU
QSYGYFDszVoNQdIdILzE4ZTUL0MDOFrgkmv6lT+YCUrlKRwPST+jBtuA0kDjJa4gy//tAuKgn/EN
PrkHhxGihz4ZlyKA7KwCXb+VEhFw4BKW9mrq00DkMQhT8rTcamWje9r8w7T7cL/RpUxX8hoMcXpt
kVeJI9BCENCQBmLC84iA+nzpibqZeHydGrrmeiPTcakHNNfdkr5aGPvy7oLX/CvdcTHVDNonEiMR
V6L9tHK4/f9n//9JBQjNK5HQMf3f+rLBzoBgKa9tN5zBimxQa6ZdCclcEVkHLYWEYmDZbnAtNveT
c9t55fWzxNq7Y84e1UyDc7DsoAIxo5Q4C9jd+vDK5aXXdnkOV6zkn3EsCmlDMe2yvYw1XDgXOZ9N
5P/U6CQuwYbOKaG6MhrCqEAn9PD/eS0ncZlwUv/KfrDvxrqk4hZgj+qAakGTjKIcQ/Z3qp5KC9th
h5sYwnN9G+pX/KvkKCF4RI3T7i9G6dtHhyGV+xVBamBBepUvS9P+SMLwtWvAra4+QhjePoV986xs
g6B2SkFUAnuEdA+lzKxEcgdtmy5CUASDd6wcIPksW4CkZSctBmSjN54lb7RV/6PuTJbjRtYs/US4
hskxbAOIORicKVEbGEVSGB1wxww8fX2hvGZ1q8x60dar3siUmZJSZAA+nPOd81d7Yz478+zdLYSs
t/NUtNvOapkt63b1bh6ljvHv7UiNPy1enAfoSrHrpuJzDoLLoJluU5XrL4P715lkxNGUxXPZkOyQ
TIGiqnSVse6rB9X2+V75vTqViQQkyM2rL1BGGle5+9RMj6HTVUddJyHmp3sUWrnXZF7p3xtsjnfl
xuBOsq1NMhN/c2+1C6HBL7+rqyAO+67chO2a/jShiyyniIueNUjZ1qWp+bK9VtRHGUw7g/k1u3qw
dJy6YbG3gevONbMfjbEJ97WpNtIC0miwDQfofvih2thlC1Za1U/xkuCM8M0LHxbZfswI/1OI6Nea
fB4ceBgtuR7bVfCmdn3MfuRcrb4/iNz0Toagwd/hT6HZAj3dCn0OQBWD/jIxRxK4ZJM7SbEzCsa+
tgFyMBfK9CwwCTck+L9XPUpYxKk5ilvmj2Lmp7G33aOeB2AUw/G2Szir91bA8eYVHqdm+ezGoQFY
BwLm9eXqJ27z3eW2v31Dh9t/W4RydnU+/vqb6Qpv+USjSE/dyg5TMIj5iVFSexC7/KidgpgD2czY
14M6FuYD6yVQjGD1bayOCIElPv/+wXOLeNJ4zbxvLDVveyJsm6QOl31es0n2U/VZehwll4ItUjLl
hpPKRHs/8wI4wCQydpz5UBG83GRL1mCpbkLNfXwwVu/S5Am1ariPFqrREeLS3yhvnLdCWadGNMWd
e4tHroWCkVtKlhIhg2M6J1u0jqex4Nys8w+ii+WTYGymMXPdJMFcbTvdzkyICC5s5TC/bvsU0mcf
/40wJljLCJHpoW1Zj5m9vJtv2cyko81Q3jdI+vTNNppUeNEcDK0uJvtwJBw9nmXoakS4kHRhKg4W
fHIh8cuMoeBf5/NySTwGc3k5DmZVPnmGy5TibDZvsNBC/+9oXRl6+JNR98PVG7DvGT92RerdWpXn
P/Icn9KbireMIFZzIfg76eJrLX0rlrenaw07d5ONVMsYSg5Hvwo/+mp6kIWZX5nJgEhWgYQr19n9
fRj17AJGZ/b2y+ChOw+M2l2alZvzHD6JCUHHz9+awuMBMbJsQ8UBe2w1PPidsC9u2+MVg8YYEwji
lE7iVE36nBfYj0BpXeSGPCFJZ0yHtshMrkXzfe5AWfSBdJm6vrw4S/e7KWtugMl7iSv9TyDu35Ho
/5H3/fx/iGLf5Z+k7po//f/OYv+P+Pb/R4Ft+zY+/f+c2P6Vy98fv6fv/0xs//0t338j247zL5M0
oxn47j/RbELT/0S2bfEvm3orx8RAtEMvuFXp/zuybVjiXx5zFe3QJTSMtHrrl/p3Ztuw7X+5lu/f
prIElkcbtv1/E9p2nL/DVv475hhYjuPY+Gm2Z4LHMSHjVuT0H31HTdi4TqLxlJmWnaKHquHYckq/
gjOZkEKHhQna55l0Spz5TBjoZvCUJRmKg5Es+MLwhklY6m3Q9sN9Qgh8V5qdvrcb1fBKORKRAP++
Lrsf/djqA0okEB+w40SHypwtz503p1GRyBmQrfoh+9klyuXkW1EsLZZjcSzExAV9vR8zRkDQlmLF
nVzRtpTzaBISQ77oiiM4u81yi+IPo4or5W37CmUHs2aKRvGFnFC89qV0b2y0R3LLNS5Tza3M9jN1
zxS7iyvkyegz9GzPWY/ks/ztYqsfdWV2z3PZfg6O/arw8o8D5V97WcBFi6LO2OrqTcZefFW+teKf
txBP9XkdqioeiIneTTKeZZIWG0On0ZrP83vR5a9+8hHIP4Eko2Isxa+QATVqzjc30naxT31bclPt
uvHkivqQsuodEO6HwxrI16TkPtLUpXteZv8PRQzNL9vCCWYR71AnE6yfaQ04AgkbmG0ZjkwLM6M5
bkkcPgsVkOngtvfkBqDN/WA00VCOrH1N1e3sudVnAQyft6SPBnvK78rQDgjwYTbwcZxWS36nTaH4
5XI42LhoiJ0GwfZaW3vTLF9147p7zXa1Hwjxb3wf+3bq1HfDRndsmxUah7vVMdE8WbI1xthPl/Q5
tEbadi0pnp01u3TcUTe5NzgvEz5ElPTKf+Wmd3SG9rdGEPyxVNw0DJ7wrcnsiz2o51ZKoBcO4OWm
TFHa3OWH74UhVB+qzy04NtJVn3f1z6wLzW1J9gOoqfshzIGDuoUh3zEuw8/f08awoJc5H6sUd613
4YTtsaQyYOqtKMS3cNuzTZ5zy0EHZVj7WzmhexZD/qtpTXff1fI0pIUfz1zuc3OuY8KjeQTz8osA
sBGNyUhsMPABnziyi2qZ99C1cIRDg89G3CJpluYiyW2yVQzuhrEBuB/2HiyatnGHj2wOW4E9Jb5n
exFQ2U3zVgQhsl7ifoHf1IeZ+cFclvzdAEecNTJ4cPmnjeExyLxlDYhXC0W+73Vwn/jdtZHZI0Fn
4P3Jzl6Spn/MJvfXnAN7YC1RurC66b5fZEwQQ0VYjN1W+uVLsa7FIcxvUMMsr211X4/JD51YwVZ7
LgxC5Rbbsun7k0yEQ4lagtBgN5fFM/WhUfWhyBXaUtbGmL/FVho9EYb2pPteXIa0e+alS0j6sTAw
vybbMLT1EjKoLPV4GkUGMUg8/A+jkbJNf5ktFOtiDcTdCA6HVAVh4nD6yLNxX7hBu590cOZaNeLI
cOY0clgFir13vuw/ZiaeKjd/M0w57JYC6lvMKdan0Z1qgeHPganmqc/gt2/qct/U55r7zA9I7Xs5
h4yuyplda1WsVKaROFEySQxKPss8Ld330dUQ+e0+92v3xeura8IaszJMNx5VkB69ft0WRNQoGP9N
9+fvdAVQXPPuiYGjL6bMh+uU5PeFZ326w2hGrTT1RdMFPpvBBa0abaFUem8ut/yuAxuYkgI9IMwT
1hgwwxPX/qHcJlppCNuHS0yGFOME4W6uk5d+7V3qXWFq/QmczFwwpRyn3PuE0ovhzO/IlvAkTSgJ
Qma7ipTAHonkvgsBePosKB6sQnS4M9VdyUKOwTHHxTKfstH+1F7N97L9TvLyufAfRmHuVU3/M9JN
Sa8pk7iaQf9Z8Oojeg6JPtxukBWhuKgz0JUCiRzCzXGXgweDoT/ma+ixzSBXT5KYRs8QoIhyAgS/
1D1YlgIuRNq3jPTZ9M00tsXmto7vw9J/zLiHFMDkxlofw4UYSzmRhbF1u0HGbg6hXyZXlFG83EZG
JK2Q8Qns+2oskUqG5zG1poNTGtAjYbLzXbe5Z+hXFhPwquPuGhQQKJ64pmAc8ew2sal7/dBMC1Zf
h5dszbvCtIooy9/BrIIbwWBAhkzot3Or4kW5506V1zVIgrgfy+7QLr67N7C9oPy4MVF00vL2uEn5
YbHmNL6zr3lw5ynwXpUuHvNw2Un+pC2ZWHej7QnAoYWEw+19J5/7IWvD23qZdZenNTeM8H4yzWxX
WmLkyyTG62snHurAiBT+UqA84ubp/NakvCAyt04hr//CBTJe1fRtSRDc1Gufs9FkzsY0SIy/McNb
42ehM+xCH/3Zysc3yNs0SniXoqkI/mD+Xova1hfVqwM+ehgtXU92C2E9Fy5uQTYniHUekEuOORM2
ngebrb6ATlHuC+em7YJY5CBKuUQb9dC0OSsA+S2jR8EJqDdGamU0xGIg+JQZXluyqTsZNjUh2lXu
UkGopgyK34U1n2pSD6GE/pPNN0xkBGS5UU5hbYOcaFXaTH/KQr2aJGz4nql31zAfAsQ3z+oIdbQr
03QneRn7+uwP/dGHVP6ZWVy8uKN0CQ3PzGeDGmRqM2rHgIfA8dxjCmmMX0kVANibTAM2qpxmvaIb
2nulyVAMc1bFnmn38UJ0IgoSWJHSG88rEbUYlvl+kqNm3pL90M5Wu+t/r0nKDWFBbW1n/9v3bY5O
AckHmkwYSN88qzmbjrpH3TLUnc2CQ91I+9P19+NIyDLQThj3XQEMNZKhGfQ5y9uApghGzMGz9rq7
cuWzdgnlEDkf9WJ5uzDB4rFhK5LiC4RGbykO+dk0IuPwRV6GHPK7FZbsCN1k3FVf7ry8G1BpvFb2
R6Ish/ibee9mJKZFGlZXs/ffa3/tD7mZ7rPxKqa6fFr67M4PEfOaPpz33cDinji85F3ZPwhDfwH7
1OiDqH5cQv2gP+eICBtuwMshAV1kIQNsS0JMJOlRjIPbsAtuiU8dJstu2ZtE7sjKkZwLbhNHc6GL
7e0ynebsTaNTf/PpNAXpbrcOWDDyVxJ66V1tx6aVYz4pTcfrbTe2QiNi6BUwXoaTxFkhtjIn3BQG
BJAvZbfNGbjMpaxOjiar/oo1g9LtHf2izi/1c6WA1bmtL7/8evxkK2bUkHqWpae3RFk+VM/yPw12
PJXqMoky3+TQFTlDBVvva+36ep/o7/rBaBPQlmpd49Ud41St1Dg4zqURz34vwtg20QEnMnxpEH4U
+HAb0lHbYVVfQTp+Ja9L4XLsFhg8od4JI3nMxKe6tQoBJDt38mOp+Lal2dFTJSmEfDg06w0GSLf1
0JXnes4rciYdTjxtH6PEDoWa9jZLs1UctmKf9EqcKPvF7kw69hL/HtKuvb+rCxUFbYhsWVFLnxgw
jHO/NQIKR4jKkX4x6nujcCm86INPKYytSMRvWswIrAO173RwYTLXCMJKDb/bwFCb/Ca6TWg5wA9h
XvoIEwmcMREO4oHId2YQu6EoITSXZD9R9USIckIyDLxtUmGbw6hRvZjvE1U4G4GTScHN79LQ6Omu
827yGY8UjxDTtXSEnVUiE/i7dV7ALnOsmABf1M9om0Ijy5ELCS+JjrSId3J0mJGwlHLnGm4aEdGC
PrY3jlljt5X5M0goNLZawWtLRgRD6aI9JAeXOc6bdRqGrWM9uFlJGL+dPtc6tDaas7iehLdlYY56
q08OVeM8KE/f9Zb5ZjTGu1395UwVGbqufGcu5VFYyb0nfnCXIJIv5X2a09OW4B/vU9vbe8w7JQsE
IyEC52lAPD979gSuatqXxK5+iab7oiZ4jZzSL7eJLLtN601Hv+x3ttUYewpGfqSUem4oV+l3qUNb
4zI9mNiHLrnW+bBQR8HSyh+ZpQS1Vt3tdJV+iC7E2TOutY9kLmCzMoNvpcya22xeijDy7mp1K64F
+v3OTpV1SL31a6Sp4tAP7YNY5LfjQX0nVXfLVQxXA/ZuQzj4dtCpXoFiGbg95+ne5jC/YU4Z9xSd
feUNN4HJalLioOwmuaasp5Ifda3QKJXhxDxrIKXdRJ4+C5hFbCx7P2uekIrxo3nqj6Mv36bBoJSs
lb/nUhxJaIDeGzwNA8EOIxd/MhmOu1pAKNTrcBpGx4kn1gcnTK3nsa2vXebnkVWwv6Zlncdu+nMw
PP/o52F3xKLZLwJApRQdPPmQflTWa4tnMiZiZA9Ua7TKkNh12W5mv0IEbHnWi37sYu57z6GYln0m
fFT4nGWQGLnY2dict8b9vQdNQx5I5gDh4PEptBGocIWID0at1mR8dLypfxnG/ofWJnlhvOAhgO5I
K83EjkEeoKEjIltTVFHhtkvKWzUHINtsef3PbCQYL4PhpxnYUDCTjDhonaAhqjPg4Oz1XWSjQ2/d
hfx/Ufi47vmjT9MIpLJzr0a1zStXxKPs08iZ0/emS6pYGi1ZM0fGTdvwHbT9j2lwf7uB+9uZgwNs
Ov0EYTZxTJ7WY0kBQhbCzY9/NU4OmSEquqqStw4mfEk51onAw+KhyUk7y1Elwt5UhDXjpKBjJ2Er
vRthmLdp03Mz9DQXLzTquaQ9p00abqkz37Gg6UiHO6e65QjsJclDXyOE2ItLVKIDlKU8IBdkQSoD
nrGeIJGDwCXoRttHCSQZ9c1BL6QErN7ecO8IIte3+UpaiOQZsNJKiUa3bRRatXvEuomH0J1ZvwgG
ub1C9WZCBW1Tn7WrrQNlBEXkekiG/ZpOUZsN5HxOSeAHmxarYuvWE3huOpKhczpaeF4JwGSU0nS3
T4B25aJ75/RnHZBB3lUA41lRN7g323R9Dcgpb1VeURlpKA6DznDXV63cNVZ1sb35xzp2z2REs23H
kYW2pqm495LyHKQ2Dm7piz/tLD4ZEMlG6Dz36eBDYpdRtRTcSJfh3EpKtbMAULGGVfbd0bjHADIv
VodwIMh8Kkt9+s22siYaMPgg9+Y7h/buUAQmuaCR0TSic6+hZmbfIh2IVjPY17dSrKLFj3b1Q5ow
Z4YKEe/Ue/K5GKW5K0ntnmjv7M3whATGPkeSIzL4Dp/++cF0qq3yG8q7ko3h18DafaJBNHlZ/Omp
zgJq0qk9QZ+Z1y1Y0ARBapEPIEgUFcrPGECnRZRX7bEMFvfoBUSQmS3wbJjjZzhRsl4u7ncytWfQ
4G7DG8rZYzcHoqHobQKKCN9IG4qtNeQbZ105lqrmob0pw6n8w6nOjEaG9ETDymI2FC+ZvVCDMLgP
YNHXtbVuF6OZsBqRMTXgPdL/hPert4tXPlnh45RhuSsujMAI4SXX+O527caj7TGaSZ1sHio5A3aE
XBbzWUawU7Q3SgCQyaJoKcm5uxm3TOjSi+6UaUY7qZ6aDaMLKWXhnbMaXVzMxf7sKl3tpJxfeknq
YzEzQYn3oVLEppKCqhLhM7VPUSKy5c4+3pUWd9V8KrE1BdU1AxBpnDWuxHoyr9SxkTLsUheM2+TZ
oaC37m+5uzKjUKJ6GgwIoJQ+b8Eqhdz1u1ElVFnTGRuz45QHJoD3z7WvZQtX/filcy9eHe6xZb/W
h1y/hu7wdtNGj0Piz9tJsR2u3D9p8pmpylAlq65XRMXieJsJCkExMHIfWCbmuAE/aE82AKrMxs0y
le1WLcGfUMqraRGKwSowDOw9Dshn2OA/QbbsjOQcjmChHKWiWQwMkMJH3VS8PySY7sMpwcHqa9Jz
MNDO/KsYvC+PLEkpQkSW2foZFtO6owbzm6v48rg0zQRYdw4ayc9r4JVuehk5150nMKVoEhRU0FDD
GgNom6iWfMANR7VDzgJiSpkt4lUR02jo1mAWJkLZ+plWNdH4xuUOUSnimGPZ79X01qd5e8m9TG4D
ilzqjI+IzEmsucrFSoq4p/guJpD4pUbdny0UAXfdDu1y7mC7SXEDR02yVsTA+IEyegw1CLOxdION
Pao3pgZ3uz7PNHUE/NBaDdURf39q24o19Pb7yQkH24Y0ogd5OIiObKMx8EK3mij8QkI9tPrTwJVk
pxcOQZ3EO1LeF7IzlU6TvuvcJH8rEzfS5lSdaRiAltPMPqm9tNya7EN4+0SH8bgWo3gAnsn2xFOs
GAh/b428ayN3mw0Aw2Fs/XlnZc0zFVp8wYP9mgRo4Ak1qTuWBkCKMLw2VsbdBFWmBWJno7V9/HHD
2OYTXpDQksdaiL2bNVsIMOs4jbh2ieUSTG5e1pzCDjwBN/YIjmzSafYYsmybx4k2IlaFrUjxmAqJ
0lmEZRDVYr20Vp3uVoJ4JBoaZAUDzIbN7Zwn4a8hH5uT8s36bBcwX33zJLa8YnWUAlhQReJfBu8i
6pGhLWSAk8pr9qYBbSGZ0biDq/AH59jzsHZiGfYtoKxa+uQ435DWUWD6Snlc28GFo1DHBN03Mgfz
zbVz+y6lMgAvOPDo5mBnb8COa0295q1oTXMs3xlt7200VFLMvCFAe8JyG4OA9z550MJITyAFe5oq
O15n4o8rApNAg+CTdS6KNuaq6NOtvtVFIH7UW6cuLQJizWeHsh3PBoJXmti43IpOP0Vaj5UqVtqf
9yKFFm6SXO8AK+fMHN+mLAFHhY4hrbywO7d65ZIS+YFFCdgoIqcfotAcaG3xFC18Dlbr6poj0Qnj
da2HFwr4EIsRPokAXkgqZkBlmBrXJgscwoDUk5R2b5CM4+uYAuOODkAw8cHbgek9W7ZkuA00cpS3
uB6GMtI4tW5BTN/5kTUWpLWt31yX2jHVBFFTrI9loPWhDMdtbSQ2lLsN2uaQCcq85Bch3Z1TDfdC
L949hUY3DtIixcONY2MbHuwfzUakBuhObbDW+7F55zTlktgERaIJZfQ5LWmLvig0/g1zlwdw2+7B
mW0dVfTsxfVSfgOuv2dlQDsQCR1zVRyti4kcWm+++cX00zbwXDwk/nG0vIPnwGyvfAtbqbj6lty8
St0+tqvTXXIqNPOxux9mWrwatwvo/FwORkM9CEez7y6fgEAr4HxCMqULmnm7VAyZ/JALedk8zLcF
+4+r75UkjpeaK59gcebRuIXIzZieP/rpg/l7wrk9ZoEB6Y57EszC5I9qxOZ1vYmwnuLZl3Z76oRu
D+MEAG2xjdoZVrlr9ddiGmIGdg9RZdFCcUtqOo5FQciUp5H8Aoxy4qUkVBRY7OceGvwg1LZuEHSy
7s2zO31QyfKBOv2SO1Rm1AtcQ05eYNUTrT068DHWus++rj9TLgSbeRK7dUVbGyr/nkOzR5hRyZ2y
77pmpdSRg0Gch7ccfIMoS1PtBi4XHoXIi1wse+t1FBpg+jso1qL0D/WScJMLjl5qTFdi+09lV897
PRSCUOylX3O9MTLTisaK1TnBAD+6S/Lemneet5Y/p9rxzuFsKswE37lva9yZ9hb0QrgDgEtLPk5b
Fo/SpS1R3dohUsX7rmTZ3pFVPPz9j/ntVwxG2z7Y/vGfX/D33/c6j5e5sq9//6nNyILS1vOI7EE6
SDJWXlJC2Obi8e8PYfPGgfFgaSv7mXQjIZBuEE+NXejdUiKOd6mXnARttfuymfPH0u9cGlYqaEdn
Wra5VX2Zc3erpvBfR9biQzOJ93AhBDt2ubGtwmuQFISMOKNt8r7gspBRfmPc2aEpX2rKFe9pIKW7
krryzMN2Mc3p6iZI3kselWGij8EUcv/yaLaQKV/pCK/gh/JcWv1ARq9Ev7L35moMe1GFtHg23bf4
wwM4vciufqgAMDZTO7VH6eMWziOvh+EMRewXov/QJZP2lPOtWxqCU8Dh9AYrrDPnzNRii58UQHHQ
+J+j9tZ7uqb2dFXY96OJ9SpHUBbpG0A+QZ7dA0um0UjGnFYdhwYSlxk9c3GUUz1cyDUdatekoajl
YlRioaIzujxS9LHd+ZM/RGmTQGnazg6l0zutpaYo1VgAgRp6PEjueYQrKD6ZDWnzP37OFoJWrQvY
35a34pN1nQ4miU6TvgA/7V69OryqzPdjLu9PiN3brEWc7yyk+kE6P7mP0Wrghr9Tlzs/xJF1EpRo
0MaVXnub3WBE4vukWsdqw+mXXTUbFMV56/7EBesjj/R8xBcRPJQJfZ5mw/98YHbWwUWJsnCPLTuL
aBH3rxANTmTPeY7BsWZnibBpKVrInSXfkcnQT069vNrEZ68chyhDMtOvyiCOrYD196Zr5Qjqxr0p
+L2tVfyuzHzaeaBPe8lV/dqbncVQQ4d+knIi31KpPLpNHqPi1eMrzoHJU/1N/1eyUzr5WrqU46sd
DM8ehQ77djErxPsWG6yF32p433Fq5LZO++o02O0FxS+MrJXkwaDpQGmSdoq6wLlfk6tenUerojU7
FAl62mrbx97CIPOd9YPLlnM25mXHxCa2MHaKrIJwfhiHSt51w22sVfsdDHwS5sjZPe2bX0bjp1hP
01Y3HMcxsnp2Q/ZFzxmbrVmWd9SXkZIv/f7kpesfc9e3YE4uu9pCjLmtjIhw4J8ipVBLVaWKM2ya
hd1LFcbOgJGOO3d6ahYUdcPAUsnti0n66gg83nKBqJ0osHk1nLIdj4gYD622TMDSIrKVoU4OW6hw
sIUIPYF26/oyddxcMngo4Hh/jvXEnZni2aW3DsBCVdRNVJk3yTd/wxX7geQ+MaEoYTAFla3UgGTK
AMj0Hgtz6iMm2xI2EhmxBpRCN9iq1fho/O6pFsrYYyn5e1+IU1fVCv8pDY9lq7jHkSYmcUG2zrZ/
LdlnUHpQz6P9CaP7wE37MFaBuk+V8YeLZrDhxBCLhkw4YMjDsmRfdA9ReW7pqwxeVeCskJKNtxsT
HCO7pyYUHPDcmt6lbBnX2Kfuu78Mb/O6RiQNfhh9oDZdM79QQjZGvU11VkJGdHV6Njeq7/HWafll
PgrFGn25JTlB5nThrshldt+k1LbwnKLrk9vT32ldKf5u8rFr3Hlb5O4npSXyfqHHruKgRfQlRDLw
kwi4XZ+6yYr9xAmvk+z2k8VxTxq/+gHEIXUI6mU+XgsSNrHPHmzcu/ShjgOX9JAlL4Fr623lkoXR
RRHG1dRVsbtwE+UIxtkkXfjTN6tQDEp0lutAy/O2G424kdWn6BuSlXl+GXB/ksmy9w1qDHlZKrlX
UIEWCq521zuFxRebYiR83A07v/uTSGY4Ebjd07QGPN75T1rOC+VVJQU7NDW6t6ASO1o6qj9mM8yb
OlBviEDp0ZXBtz3+gPXnSo0kssnZB0OahAaCWn89fcueDr6enhys7k1PLrSgXboHGUaPjRNaqaMx
Y1FbR3ypunY4ga9OtK4sa9OpM/G7pNBcIQxifORoOMJUPIppMR/pbHpYvKSmhobOYuzwcaMbRNQu
JKw31lGO3Ekazj40QBSb0crv/CD4Q7iX/2Tmxb4DVu/TJXvoEuuOBPNPijWIprAn5yHjn4ikEjAe
mnhNgyjtnd/WUvLqD4+UgiPm0jM4ud8zHRlxUHgrH5EhKMveBi6pKqdt93VPsyktK4Ib4aa16CKY
fLmztH8dXKl3hU1rQI1sSaUq5nFQkcj2s1u6fKdtj8d0EPaptR/b3LwwEe/Z6yzI0yx4BTbiPBsQ
0HUH+2joH2ZuYI9rrGTK8uCfO7SQGestLJORJaM42G4K46c7CLsl/Wadd/mWQ02q2z08nDnjYqTd
mT2semBx+CA9fySujhtP//d8K4JZ3CcRil8BFZ9TsU9spgVkOd0D1IfN55k7gx+APVDOjoxhHBqz
+5pWKnMnZ0IKXYe3KkziCl8+/OwJkO5M+rg3k03hRiEx/5RD7b9yg52f8pIFLU0VYqwhRdyK4KPT
X1TRmLE1gq+GS3U3VuHvsA/8vVIzfz1CBLQU/FQePoG/TnHvLtTluK/sM/Yu92Z2vj4fD3SAiI0M
b5JvOl0aYjZ0vlr20+D7lwq8tXEoDUKEDbiZYSf7IWmLIH+Zzbp7GKg6yrSzQfo04ZBJAYyip6TY
Sj79pHTJoBKqzufxi1X8kKtyfatFKUiqpr/q2u9uXfQiWtusOmZW7++5kpzmDhBjbunmaTHd7KkB
dlIFO0brnSURbKY+RFja+btXgZr0AZxE4p+7zn2zXCpwooGfTTPd2UZ+i9AVNYC0TUcXowCQsVbW
6Lacu5/Uv0989FS/ryFXCx0s63ZZuznu5c1aT7v5cYVzhb9id0l80oo3Qa51Y1sJY8/VnM4omcZd
rnG5bwXjLr7YovsxTiotNp64N0PsxFpn3t4fhEsXrceBvBEVgzFodU5oqYvtarhQYFFvnLnEUATS
KZNmSxiF3mu5fAlKo3iw434pzJch0R910bLCcX/uzQzpF4ycxZknZinXed9nzo/Z4YnXLXdlSa9Y
xnNBhw12qfy9loRDdNk/D7c+Li4rNY9CBN/i7WiEoY7RUzlHynbYOS1KWWDKRxnaJEKJHIXCerMq
lq7eTS7E6ZtbVk1xaIHEF0zF4CJI4LGGY1JoLxGF32+lP3Unnv1pM5Q+r8PKZzkNgrYGmH0U5pOc
KSRAtjXpH2j+WCl6mZ8MAerjjjFfvzuMg/0gLHAwb/4DVp6TEwwZVWJ8aCWpMu6b2/BFIgId37HE
8Ped/8zdCObqlqLo8KnXV/2wFDPXTxR6aI/2V+cB/WHrYpvlFBi6thOj04nDTB+FlOMTqgorAfsz
benTo81dbNv5bbElRrxtK7far73MYnvumEE4jNd0DvwoFSiHg1l+NpJq8qofYqUo/tKefGLCcx35
ZGW3XTgu7PQcyrmxvUh/XU+rtp4M1rTDGj4ls30OcioqkSpRn5tHNht2OpW+SKvx9gRwUG+WiQIb
kd1ZFd0Ak+31d37DHjCvzBOc11018Wq2My0cJQlKQDaV/Bd757EsOZId0S/CGIAIqG1qrZ6uDawk
VEAG9NfzZA8X0ySNY9xz0WVtXVZdmfkSwA2/7sdn4zh1L3GIVyL2MYo/e2dX4OFww5PWEGYJrG6Y
sjPqpkN4Pv4I0E6xc9+CSYPaqet70qT2qmj8u1t/RLr45rVMLEPbcEmlpLJlbYMWKcnKI2iBd/wY
CqIzBWLqsu5gW7LoQkBpNIvnMblaY5gcmgaEGv4TwuKCBVXyybBav6iu3eAC0Bt6bMp9bzxAXF8j
+YONMj672Pwkoh4uGbBWHYcuTq/9BW/aZrJQosLGfje5ixqqOYPdkRvsgAXmKLgH+TcBzQDFN7l5
ZXkPuBziggEATr66un68BQ0V7l1wiiS41swdzBxQ5C844fYAxk6mcu8yVuz2vcAgMJy6i9gU3sYg
1Lp0M4dVjUU4xF+aHsGriIVl53oGeRXjl5XyuJhJcx4iYDeElz86zLSrXlj4mgg2HrjzJCg/67Fz
6pNbslj3tfqtWjZBedttS5pGkSxc4N3VZwAucmlPS3heCJfCfi0mk8BCmFYL5cc/hhT6BfwGY1Hz
0N84EXk2Oz9C0oyXjrrllk42Rl83AGXs8JDz6JhNtg1j1yEPmr/TPMERUddPJqbZYLNLbmhXwH1Y
ZLn04gQfSqhTNJYGyM3fIFOYjQQhK8d9IFHdHe1vs5nsHUiQ1QyDcOEzgS4czZ6AM+x5yqf3Jxs6
qBpcnaWLCQGila7EMs6A4U6hdymafc2aYzERkgB3ws1EZT9GhpHY/Cm91tubzbADWyfWnmk6S/8p
q5dGi4xEkiGNx9+TiMWyqqC1k+fkE6LSpJtG3qIBJlSpgzeBQiwKFFmp8ZrkZP+2fevjRY7chT/n
xnLEqAzz2dq57cKHdsdDQkzIJmA4rehPYRtfbdXAzmrFSqvqexs8N3It+qCuknZt6el7DEMRYZfJ
zZdilZiPsgr88+DMXyXNSDuPRGsSwtFgf70ap4kVXijJmw8Wdqx0jbqN+ajHtGEVxc6X5fCGRwY7
pkq5DbJvFJRD9G0zH+ns4q4E54gLYzkO43DkMHXoO2R3IflyWwQu7T5sjxFA+oF078L3dbJy7EFC
7YX4b4QQtpBdbcPpt2Ybf6Uesn4k4SHVov8Zk+vejMmZEFi4Jvwoln1+sB3H2/qjdU6rDjJIgs7r
JmhENcnCSOCJcslrfU08ZPZgSDmFUt2BjQ3zhNsR8goBDDb5DnTaT7sjA5wWxS8o89hJwbmbBmn9
1OmAlfvBpbPsbuFLuDSuyj/rgqIYUxjH0IkA8yMo664flmT+hvWvIWXbaJjNVxm1Z7Ofpmuh5noj
2GRBAMEvNCt7D07pKNQzYzSb8SEvs3enyLJ1J/rfJA5ZUebA1bX+yWb90UixNCXaW6EKzobgWtK+
WBvS1tfc85apHl95uFd7GbwGKkMTK+Nk26cWHT1xfJlYsGxw4GId1tUh8bYgmFgMhD+I3uJLEMNP
HSZ3vKJnqwCFplL08nhE/cdr3QNMX8apt7OE954rFFZ8ffAAi73QFThxNrYd2scyQfgzOZaltDAt
uuI+OMxmNtzTosqxfNojl1cORCnG+FK72a9p8rAtDoJ4l0dCSs0dgkr5oVpMiXxJPqqqBcXuQFSY
vXDTJ6wYOxV/j3QDBqzH7zLXsAl7/pQQX6XPLKIkYC/bTl+zUjcbV2DimaOfDbdGel2ibVLCqHcH
yMCsRR/mSEhFV6ZcuqHxGTfRuw9TdGGYstmDQ/5hGdPZ8iK0e05OOukls/aRmqojmtcIcFT1q3xE
yWc2fOuJdq2tqfwqggZT6kDl2DNcWHBo3mt7/lIm+63Ar0ECpsG2afJyV6bDW9CIPRcgD7ieGT30
hgADvYuOBqVsWU81YFRmKiAy6aJOBV89mLiLWGC4KSeXfrRRsFDhvNTjpVmN/XTmNr/mc+IL3kGU
zJs1ohEhJ+wlgeO9IBDDDLSLO0wRb8PtYDehJuzyOnlN+huYGXtnFDPo1FFjnhg62I3MAWIwdhY3
MxY4LFcTHTxsnb0YHBT++qeKxNWa7HQlIB+mgEQ5E1Bc7lQ7accHO7GCrRlr2BX1e2aIcKefs2Vk
r4c8Dt7nIbsZdKjMtruZmJj4cpSPUN85GxbLqlaflTBApDMHBPG0K+tsC/0FG4RdvOjIeoWJwOyS
aPM4xlQtec6rbYGP6of0D0P/51x1L43PbVi39dtAqYzTTG+Zw1VfkIwMKBXHqGfsEr+FJ2n2+LJC
vAadS6rweXUyQr16YX5yUzJ6LHkeqQl9NQoOkP3BTnRUubUTAxQNRdskwQNoxfYrbIH6uTT5M0uE
+LqWPDkSoDtTPFebbMo2giPt0fN6hLSMfXPtd79G5V4agBVHae9T12bpRPcVYZUf2YzzvtURJtQh
UStFQnTFvMOabtdILTmXI+VKVjVDZfx+trr0DdVXjNdLxEoKTpK6xj/k5afUTd4bttlLL/dJxFjl
o81JdgEwwwQ0kY/xPbDobf8WlflNps1ugntymkv9Q46QfHSU3yrZxXur/fIykHkEFt7jGo6gjQdw
Q2vELlQGu/twuqYB2XZZXMYqqLc5u+ghgrsfidhYpHIQl/45Gz+VZjNLidJLRKUWICeIfMihEKeX
02C/yYbfBHeVPHdeO4fdx9YJi98dWpGfIfbEoUHtV8anyc6PTDOoKRduHDL82px+daAI9r0qbyTs
gSk70z61+k1IpDvuXxqB+iWi9ug5w3s/EiJsLVsuOnMG3CmD4dwa1ErpsaX10egw4nJvynnYP8sY
sMnW2FcyQZ45drrPJqIcpujTPyrSxnpukAbm/Cd1h+XG5Ywqqk3sDVCg2u4tdYeHMTs2zH1irAPs
O/QlqnqiAO+B3BO9+VkHeIHHglVylg0b7H1Par6H+JsdlBFDIwg3bCPXnaQ8e+TnuCmB+Lg2JsYK
Ruq5KN8KOz52Ig/W4D0BiFdhsQqdZtlFz7l0rj4IbETo868Y0/Q2TNP7IAA/5XhkQrIwiXJtWAt7
PHyIEjPEDuHyoxNdtWfIivdjkh14j+1u5C8Y0lNTmdnaMZh1hJl6TxDGvFO9C3TPQeEy3e9lmRmY
DeHeTJmOKQqott4IbF76AXglS3OmjuaLl2XA/BGIc+JmJ9dDt7BNb+0rnxAiwlqGqaXlGbaYucfm
qv5dexD4K7++UZoZnoMXTY3ZgzPyAbLUpq4AX2ZJG5JSIJrCV3PlChnugplgfwr1EwMXTAjHViem
Giogku4maMxD28YiUvQmy3orHpEa7kLn3Va1dQYDHfsG3CgwBAbMjn4yNxS9keCMOSbg6QnRiUaz
fQnIRk4SozF7CP4hPl7iEfScgH1GOSd7T1M4Yo1nq6aXIXa/EYvCwe95byCdoNTONEXlfN9TZ/w1
QnHaDYzdC6Cfw2IwNM/CuVhjQxSgiHa4r0jA6x4SY458rJMP3+d6Uz4zvYtFU/XHgPKZuW8HAh7Z
r34Il80wACLr60MsWyBUeTCxIb7ZFuigSLDI8bVVrgfk/cVfv2RQ2jjX8KISNb+lkd2z7YSxNxb5
OwYK9M3RVvjsmWiGoEoRTjghsls5hEUB2oV5lDwqVAWB15Gs0sC/GOUpaEh2q8DIWG0iLVoktGIs
lY3BXBu20zFFM19lJlNlpiy+VPgzEr+6RO0TYDic7LSjoaCfvyd+WRPQYy2Z9l89hlgmaNbuknB5
a5QH13cQHevwPpl2xH1o2LRdmRzd4Ch0EB7KWX8GGtvv895tRAPIA6SbTKHhxJN14fv6kisuNqgt
5NU3dsn5yTIyTHAEKjZj0e2x8PNA7scT/TVYKi1zW/YWYmc4QCVpjYrkk1WsqZOr8Xkt0s4LdxVf
OVgbjrWPp+E9xF/MUZVPm6EdsxKEreWsv3LdQqFtEX7pyVn2ZGgMbfpLFupUjEHeAb6IuzesHQxY
Uh8nmPMqIN3RccCQEhCaSfTeFIjWoIivJDFJOXPEW5ZBGLDJCM+Nk0Gk2vti8CjIcXDreGhRvluM
h9Fjv9io8ci690Rwq19rH2J2DC1bRtO77VXGwjeHhrNTgzs2wiqFOL3lNM+pHzs6Lpa6AfHcXOO0
tJZF+BgMvLpdavwSAfo7/vhlXqkL0yJrJfoCV6avznNSipXvNM2idNq74UGswO3mK9YRhOw3RhRc
MJPAVPqOpTXbkykgj9LA69J8QfIcuuWoCj4E21tKgj8cwyUONQoVfWgclMKcpvCp4E79vm2tH02Y
dScuHu592R3+aLzQErDHXJ77SMDE1MEef84tzptqF8WbahCkAaPkG+uWzTAAEnTrgg2WYywDBMTl
lHC1ZZUi/4TBjgqh78iki2Fu6fiMBg6g0S1T8BCjsWL5DiBttNLukc+PgqVu1HLz8PqciDSp6wgv
oLD7KwvzrT2V5tZ0O6BkJNmz0v3OvAPfQnNQ7Wrvm9PQ1aEU6klUESOYtLJvf/1CYv0xNS1NchgT
F+7a8cimqJYMD8ZTUvAuaao83/k+iCXc23jP6ZF1I0hkcbmpywL+EIXXdGLg1RQmBqo4hHlFY6k/
CgIfWeXtwgGtnIF4lacoA5XnsdNw+db75T+r0f8/vP1v2rZt8b+Gt1+7ItF/b9v+60/8M7ttWf+g
Mtt2Awlv3HekpM73n9lt7x+OLUlm+650QLk7glT3f2a3Bb8nTU94lmPj9nJN/pD+Z922MP9hS1Pa
kJPpOTMd+X+q27b+Xnfv2QS3fY/otsVTz3U881nH/S+57cYxfHYQUETHVBfbQfrTkSD5Z5wArY4m
Y6TY5uqmfXTw/eZBrRImgMTxT7FhvzsMzNTF0jXwL9H3/6Hr2qLMHG/b00L97DZ/vibesO2YHklS
X7oWNeT/+ppsnXD8ZlqjvK59swzB9h6C05rGOLWlyxmPwvMIGPkjsjtD6bZzjfDfFPc+4+p/ewlY
lYnT+65lSgwm/n/5WOYYbIpJ4xCQtIQOJJhuJsXlRzpxWC/SNAIlD9izlt6vf/fen//nv//NLu+d
v97xhGMGFkXr//rmXWx2WLSYi/xMvBJ/1/swbexNZ5EMNb2kP7ht/UeFPeV3rYeRXMAxa2uboTjA
qq+JcpN3lMxPpZevZe2e7SYOmAiWcuquUUbN7ViF59HW47XL1EWHtCYWsbjNE+1fsxeY77FGqpUq
/UYojCWs/JVp0M3KpzKhNqDaSNhErKoqsXPpnbtmkdGuMIbesgZaFkGfYEu0Y+DU3dY7t8fRnnLA
3ni95bxPPiJvXXrz3nqnpNRDXeuqg0HMCnhjS2lFZX6j1nfbxeZIxyIVrGnTHytYiLdE4ouy5h0z
tbELo29WPZAbq36FZpjiGYmOcnbTR+oLH9bAiAL6ntD3fUgC+TBTYghmSSLfv/b1ZJCiM2Gixp1C
k6CyYNbzT91ZWNKTpFxa1EpAkozOlJlEZ5al/SIl89sWMaoLJV19Phk7OfTqGBlosjU2jaWc0/he
C9oLDJIQG5Oow+vA2pfYr4SbQqb2+r9/TwK4Dn/7mlAozcjEu5G49p58h79/TRQbpHJyYtydiXut
OrO8eIZ/Smtg9HXB8dssTm1vfVhG8yH8cAL+o+7WcydYJtF0IZWicVwjtele8BsFue6J5bphIbsr
PdVLl14V4DlDtSQ7rVku5tCtexeBLQLpY7SqPPkAFFaK1Xehoo5lceduzVQTk6zRQ3IFP41NMTDT
tWAvdof98FOlNU6X/hW7DG3Dzz2rHQbpEfGSoyzCBPLgn3E2nGOXxN7BarMfvjl5J0JuOFgyqsda
7QLqE2WyK0Zn044xl2SUPvqJ6YEFXxlicDTaZzdv7u9YGJ1zerJCo/5q+BHiyywVRLFI34VV7kmX
k8iyyuHOcuMLRM49qTO97epqNes+pNaBdGMELi9TOJzwPLBYJ2B1rArzXvhhtsmKVjxasyuWsLv8
ryTr7okmcCqJBKx8kAYb91jDvThT6LUK7JccjeDf3Cpt2xH/9Yvgeb5tEj3hNi7s/9YGXzp6Gjvp
/ow9+55MRgZqmSohF+Dhtgto1aFLgvomMT2ktCjrxdApt23YEaydB4t7mRUckLA5M4r2G9fSxh3N
EGWNawMGWLDS3Ga3Zedcn0YfBTtiD0eTAmt69AAXzYAVK3xG3nCHLLMDVGzgpzCNYzJn9zFtk5Vt
taBw4LWnyvjqEmuTdSlmSVohDzLvJ1jSeLuGnixYMyVvZiQt3CweXQiKBB1kT3AeGB9bvsnmM8g6
jxBt1Nvk2eLFpxlz0cmvJLHDq7B1u3ETNZyTcNzPVS5WYxkM1CwWHyLqjt5sWtT0pcyZajFa5Fir
0Ms2dtcsSRNOL61PnHA0rPm7O3pLXJ5LB1Hli126vXHhOho9/8e67F4d6vU4R773IrnnAuvs5NFU
HrlMvBP+0KLnFGdxbrkGHmkhs/HXWe1VW4d8+b6dJzY6ZY700IxQiQgHKlduYngWC0DhWNLtgq5I
hWhLnfmzVVqiyOa8ytHaxj5Yktb8PjSUegQkHH1pUoNqmng7TLO/ouf+4WYxbzTVSSDUyo1VsWUc
92FjPQB/0g/Hc4B9trGFDbEam8K/oUYbDKObyHSwH476y0/LM4OtsR9FgL/Bads9oQSONic3d5xr
gNx3k2Fbn58xagcFH5q3tbMhai6dUCd3qQlresM2H+9kIcqTwyxtpfaNJM54EWaS7TSpkYiV8oK0
0PzaY0K/VMP8xtJufm17QgFjWv+AxiafgehDPZQlPyAHsCX9PtUURWRXM9IobGYaj3NiBp6blWe9
r3BV1w6pqsjFrEnr4yqmjhXn16Zz2vhGTBkKKzYvgCu7xO6AvYn5IkIcsHqI1g2SLcFzbEoVeArA
ayPKb9YsS1LFKL/+Vy94KOo+aE/wvHZ1SJxXsj3l6G4e84Q12aDnH1Xcl2965CwUD8jRhGGvvmnX
kPE20bNQsBtT41haDVmHDjaNwuVbuFnxUdXEJ6h/xXHmk5AvVHZkP0V5ZfAMAASHRqrs2iKZXGdn
qUSK77m0tui7Xg13zFSXfk6n1Txgg88xld+aNvxSU6cXpemDR1SoiU+VUCTN+9RT6TLL30Qk5BUI
8aIH1bCve4SlkAaKFRXPsBLJp8CKJ08EJL3DN7yNCueepEZ+IcND9Eu80n9FZIHk1ganGRxoNAWw
WHxqKt0V1F8cOOj8KuWXEnjGZUrZb1lxX7eQ3HnBGxtDyj5uOTnG0YkS9mgTVd01s+tk2XCVsC7j
KDVn5soe7GQfh7/7oGoP/oQLM6bjlVgIm/bUuNipB+0eiRAOp4udRjz9Lq7C3F/84QQfHqHyES+O
i/mg4dG8SD29C3YQIrXlTbrDKbGcYelMxodL4xB+v3vgocGO+Ibu1E1/73zf3/ZBby6aznNPzWB9
oHWekRcz9AXwRV2Bb3LMg4thh8YGXnd6S0X/7jbNS97TpjLR0bzunIlsHtUNW6t1Xypvrk/PlG/l
1ZdB8HY43bUXKstpgm3WZH3Y0BqHmGZFvAUqPzyr2C6EkmBy+fSQKOe9mAIbZctIIZTY9dUg5Dc2
xsrAZsOHXeCZJIN1G+I8v80RvUUBiQvW7LFxacWv1rXbS4y9ovDcZO+G7pvRDx+6x3rmJNOh6GgZ
8AMXzhl8lExKD33gSh2fexQ+vUS8tS1IJjaq40feRfSi9OMRrg7CjDCsbdWm48aFeXYwTJyzofXk
CSgLiInt5J+t85uOp+Rt0D+LqDSf2zRQIHVRfI6B82VTHoLAKFdpWqm9IorbhbO/UZm3nbKyh8Yk
UmYbkJ8SWO+SHRNumB4PX+1i9yxLQSAmJ27ZF/pIQtYCu4HpqGDJVKlvHqFGGPPgV/Pc+uwKzv4w
HVnnVHTVOX5MBYwgAiJCcHUex+pCPp/lqf2OmEvS2aS5o7Dlud+nYmKqRtzSWFYOQRER5WZhfe/M
dFp0EzngeX5uPUIuOuKGhitZ3vmNjStN1AtMngjhJaL8HAhwieDyQBrO4BH6FkYsGYXe53nZxOgE
sibQldlGfRSsQ2itNOpNaPtflA2qNagknHEVjz8j+JwjjO4E4y5GdwCbUW3clpRcx4ucjdHACari
DQTFjV3go6qO7kR4wZP+sOahF6TVLYn97jqJi4SltOE1NSsjNWFgW+INtb+7+iVsTUuxMzHTbS5T
9Q3AhL0dpcuEZ8zf/Kmpz72lfS6BpEUSwfmP/fQF+pV3tkvzT12kxlvSSPvktyb1E9YjM7rqlj9/
gQbyayxJwzsThTTxEFfbqu5fAZ18TZ0XnFkB0rpQg2VuZb3qlc5fBkv/mBvCbM7M1lA4ubWhYMpY
Niz4lK9ZB8VBsocRGEbgFrxa9WubXHTLtL4NM/FBdHYbYg++5E8HUNniIJvn4AKFjxBXark/Jsp2
Og1FNxrc9znTf8ohwPHre9Pxr1+wf22ModeHKn5yA+kKtqZuPsgBR6PW/l6pOYEm6V41feNrN5Fv
qh7jFyvF14EyR/gwFtw/oany8C/ZgtV7UVHgks2RvmJf11fHHtUZ0v02vThNRg9nY7DmhQlxYYD3
u8FnBauCTcO8sjaLwF5Jm97NitsJkUVgRmH1I+anM0+kuBojPLH7mrc+zo3e7vtNHQKPp7FrB2c4
ZXsaFcdMYyVj6A441Jv9oZLPqgFFfxfdktP8zZpqj8ocEnAjjWeki/1fg07UHYOOPoiMHx9PsXHn
K0/vIOW+B5Kh57tfM8RRtlGd5sFdsSZS72mtz1mOa54EGJROI8gvpMb3nGSZAgwX6GZG5tAteaDb
GQ1lhGbuqhDD2SQ3ydM8QmDkpc0yB85IsJ23qhj5k27riaq+FJycVl3bxBvLzV2iwDDlyT32nzrG
u1lyMR9Zg3VrLPsRQhlWai/t+jdavOlZGqvq5GWE7TxRf0Dkmj67p8CcgWffUjnW81fkw5b6O44D
4W/DARde6Nh6s2iFW5fpM1pXz1e/gZItpJn94oZNQaM5fidema2KJEy5QtkcD3IId3U1Xmk2Lt4k
O6hHg00ZBp697LMuXGfhVJ5VXJXnrrPPXmxMO9uT3Qal9U/Wo8tLq7oJpenYAJ6M2wOULoCWn0nR
ZzugI4A1Yj7wPkbTbQG5Cq8reY/dd6ek901FxgtlXMVd9s1qaiJrhXaNwUFOmCem4iONy4NqLX22
w3I/lm1yMF2Sr9MsxdZv608MoFC5guWgj2ok7morh4UHkbU0LKw3ifzIKzKPtujmIyt/TQIK9qwO
zfQed3gzAhQkdNKtQfh2mQYWOZvEXkTPkI47k1Aa78as+l1vZNRqC3rfQ1P+ILnp7UMVh1Blsuit
oGg9ivLq1ziNG+XtptEqXrjIxxWMEtCbXGYn22khHbn+zrX8/FjL8jh+ulFgnGUSpC8Ss38m1cMx
PBucHCnDJqTGsDAN7sGCPacxiS2HTG6zZmxuSiTjnVmTvpojqeG3dBK3xUznXOMx9D67k60SVk7g
30RfhEdK4ZazyoOtS5vUophebAwCJ5z51jr0yUuZynK2IEYghORE4JTnabgB5NwlaKJ9PH+4eVgf
e3+XMxttU2J6G8Njqdz0JB4g4/wI4zI7QO89kUxyqPqhYibhC01TWAvBpOMAymuhpBFX8yOe1Isu
uo0TU9SDvEXHlucIvDohh2C8YqugxrZWASg9IROuZdAVXwQZGh5EQ7RKB1JQhp3Z16pStOB5+TWG
QfI26xVJxfgc9oA0LB/5OerGaE846OdgZsQcLFCBAXdu0U/uA2l6W2omwHRy842fZdGuSnpxqKb0
kVVGcKj1NG2S2buYPtZHPGGGWV9spPFzrrL3vAdsjn1Rnip8dWEsoo1p4McbHGNXD33xEgtxHn35
4bOTO5EjrI4wAtO1zmW2yzGurln1EwmnaQKN4s0Yymenlpeu2tFObyP83IbmA0Ak705MPqnmTkOl
URZsx6D6KvvxmSQ1Sdb1bbL0ZwpkevhYNx9ELm1iw1qXrbv2cbTfahJiRINIHLRpfs5E5V/sHpNI
rMth66cpFgaEJlh2Sz6AMh4PvTPpTZY3XFBWV0EC9ByyKfNLHhOVh0YEU3LaDYkfXQmVRif4/J/N
5KiLbbHdNutiV1PJvcrl3BBLxGUzqSJj+Y/lwLXjnzZAwR9kYZ5A9pgbK+vtpE/9e9S0p8GT+YlS
xTemvnpVaOYZhnFK2jGjIxqfWCDZlJ08O7Cz5vDXwykn7QrDQEUsn+ODF9nq1tDXQjUl4aDM/aW8
mCBfPYEE1k9vnNGRKZpJQdeQdgT3VkARiLZty3+vaS5bdSEtu85AnLloWiJOqv2R8rSDSODnXf9q
J2VGVCQZTyORhWmSyV3B/Qf0+bueK9bDwYTvrs3SY9Be+sC2MWmm/dZOqukJ/K5Xls4EpLkqBm8u
voDsDIcCxhbFMERhiP9UVFp01bXR4UR6mrHQNAY+mCK+mFPcvgwSdAyAmRMqFoUFskvPgVd+hkYe
3nUIIUWKZ81xHx27gj7Kiu05m03rZHSsXiFffBGJh60VeQ6qyLkCGbUPK+tbGw0P6ejs4sb+FzaF
5lT23DY7AjsrS6Z8WSdFelJ3v2c5JuBX6t2UUu4mBocRAhwPocviSJil2g/Pl5JjQrfqnvUcY1wz
wI+xs5myQpNQZkDQ8VAmZvGBrfoOTp/W7RBxRGSwCBvZBmg5pvMd0XNB0nxv8dwhTogrrTWyZOsR
XPnsMjhFnzy7zJ+2EVtLJyfxBuXKwbch3aXf1TuF++XSEune94OHVS+dcIF51btOYaelarCOSnSU
XxI43oAdigN/R3fH/OoiQsHFNGJ4PvF21g23Rt2lRzy+kj/nuCfZ9jCn0z9u5e5kZMeXigUBoFYX
Z62b1n8JWJvBAhWeMLqsTQ1KmiiRgeutXVVPJppvGI9K0SXkGlMC8iEcN3TMhudSY1iy4+GaZ1ly
jHmX5EWxfsJKD46GWwXHmhP6Jnays53b7sWVrbmSvuBhn/T06GFGiWYUH7sF3grx/is0RXedJ2o1
ZNecNcr8QgQi/xSQvkC5aywLcmxWQxDPN5yZREuKnHo1dzLOTVdQ5qgxl1KO5e8p4CIMgmN8z03q
BI0s2Qeavkt8veW18OryCiR6ASiPCq25I2bQumcHOyrh0nRfpXI61UiwZezOt8TAvm/Xltoq6pMP
lbMxdaGARFN/Yhvy3YfdfcdyXd7m8VvUIKimHNY9z33DSOadU2y1Z2Ddx8CsTYpDBnlsc2/f589L
33enU08ZywIeWQ3sMLsC46B9N3STD7dAVgI+5690/OweD1CH+qwBfa38XVY502szF0sYq4lW6W9O
l9AHzPzahJZL5E76Hya4UExqKMi02cbITKvRR09l7CL2ntUvjQkaSvgWzXkeq9sMstBHl/DXe3Aj
KSi1ME2Fvb/vbBVtskhMS/Itb5osLUbvTB1V5RuLDPvuJo4DzukWCc7Sfr7UbrQ3jVPl62zMv+WW
4T7K+DN3RXiqDPUO0p9ng4v6WxKTovHS9Oiom5r4I/LKN2qMqYscsol8gW4OwyiwRmTPhjMRyz3Z
6TTKqnXbxfUD6nC9NMIywu8Kbr6uoo8haO7wWat9wMUNnzfAQkWHcqGTd7Md/vTVdJkoql5558oQ
ya15/kIN3c+eat4tdaLxyYKnkGfhOYndgAku646jFW9lzTVKd/qwrO3qU3RYTprUcXbesTUd51zL
1D1X82+K4xalUc4Hh8ucEgWgnk6gb6lZB0fS0gVTw3kGfA87DTGgnNJdY9MU5+vA3nkA2a81bUk4
GMSephaiG7b+gI8YrLKR1wzjkvi1UcPyBHskkJKP3MnGR+m4t3Kqkwuj6Dc2XdWxk83DViJ6eMjW
JQeFK9SMN2pe2ps9K+ILaPVPc9aLMzs/5fg0z7lJcPJmyt1AdMVr0jI8gqdD15iPrPPAcTnZHwb2
4OF545XOGOvVVTH8d1lm976hWNJLt+JZftZl/nyMqfm2MR5a/Yz0ZuArsWapL8QxuMk8FXDpk1JK
tUeoBFvfk6tbvwibubwKkscQqUMm0uRi9E58kdMtRY8ndht729xpzdsgi73uMaPg1DRW0iBZTjdB
wmBT0h79VO4KD6WbFrTy2JIRgUcHzTcNZXM2gzYFftclR78zvTslbjlyGD5xUBryVFb2C1gw982j
6GFrMoWKcB55oOSSIMAUkE7AEp1PuAOG2TpyWnlmvz0MJjRgml1N3X2XMkG30jwlGpQDx4F8mTo+
SDlTvVlt3e+TPH5XE5kiX2IhjjnSgWibJw4vHd15/rlwCP8PfsjVZaIKFkTV6BrZ9pbh4LvJLo5L
xjDINOZ+3Z1LzMTcxZx9kIEenWyyQnON48F+mn/rZzGV2YV7qfEVmw0hBNN7i2IWLFZC7MvMwq+B
E886ajr4SIS6ScHTcifXfTFraFrVwwtpGbas6Jvv44of1H+wdybLcQNZlv2VttojzTEDi9rEPEdw
JrWBSZTkmB2jY/j6PsGsrsxUVmda73sTRlEURSIAd3/v3XsuC3ISDXsIRBdtiBNSk7qxr6qciHrt
sH374jDkoVzTdsFPVMntPBP+UzloriHV6SPK0l96fX+1pLYJHeNa5KcMsceyr9TnLKcTHlYJCAdQ
ZHVCpn5F2A6DS3zmWWyeEcWli8ymQeQOqBXFrFC/xo+Vl36kqko2SMt1FN4j6Rr2LhLv6rmkJAk5
HhQ/IzKQ+5BBV5wEB+8eAu3ncgtnjEZokh8bAloAMCwnNKZLb044mNbojkr3lThljUw383GV+QCV
BuoPGbTFfiAa0ROD860iVpFpd7uzfXiZ/lBsmZ/e4z76ax9VwzFWt0ENexzX4w6q5oCF9mVuyLdC
ZQVPlBRncsPAsMVcYMMiZ65KtyO3F6kn597i6oKFprmp72ETKK5IeEJtlYUEOg+c9BiMXGlpCAhz
bUER3T6wCIDHxZIrgw8clv2CFhVflw7TqQ2JxWVtyzbhcMgT3vZKJ8bGdKI3o7ZOLOc/DVOBQqpJ
+XaMekUo5aVuCLY1OLqzjlyKeoiOEwGag0BXM07lsEeQhMwNBej3PiQ3A41mt3Z8w9wAVb/jG2F5
4Ifdmlm/SahjN4Fuq11sta+lmZAFEtBfb9VZpAqKZBYNR1TRlREjGuvxYQqBTMhC1pzkOb30+xiW
5Duk7PiEGdUurAbsO6Y5ZnG++btmDBFXlnnu5Fuhs6eY+2ZTNRhEh7kHviEY48C3W5ie4OhQpQxH
St7rKbqiN4RskqjHuIX4qlEnN8Z59IrqWSYbp3Of+nh+zOua1VKXn7S3xNKrvY+ukqiF3BTCM/3l
tKOhBt3GrZkKwoUhnYVmboGq3mZ7LMhn3DBW4HtPnb1B8wVDZBq+TX2FJK8JfdjDwWrytUOY2C+v
S5tDWvMIGiEWlVTDsHMpYE+h+Fbg6zlmhbiOTPYIqyqudTx8uAS9lrYlNuacfFh6dg4EClwUcrrd
qKK158diZwfsHr0dyI1O42WRMrJVAnOmNZSLwJzSzTiKZZ4kG4gfwVHWEm8nDG3Ug2l0C1XARoRf
gQAKhgE2YuMcdzXPhA24Vj6lISqrvNJnD/zDqvQKtQI/qu5VQbQeK4seWC/2JjfEsZbEn3Is2Slj
eo/7e8MNXHN/Vz+KBjQDXfFgGdK0rZrm2BEUt2Xks4A9TlLKKDjYFV7IkmXMe7i+v1PU/ztb5fJF
0/qFcrEwzQkZMMFBMnGPruhn+rf1hwFE8TBlmHXiwfVXVVznh7mStxCPbgEi0S0ehT03F7O2rQcS
JQEaVLuIafVVd+HJcBqxDwSLbsV2Ho8WhP80EAgB4nNfx4jrsuikLcJsaKthVrIYXecr/PrRxSuZ
3bXs4etyRsDtma1i8XyeOj98uB/7TeWbRxC2L73tPrs56iC2M2/REbgLZb+5iYokAWj0PiKC+aGd
4/KUNCSCKQkLsZ0uYYUccmr95CmJtrhv+02bPg6JRmnarNp2lAwgJFIEiY155KEcQ7vaN6P6rJBR
O95ISv0s5SNexLDOCTQtgyfSGt4Lp3tic0dSB0bVyNEyJlNuL5HTfkxp3yDb43wlHQy493c9d6H5
e7u2GhB5OsC2zDzB0YIxG30lwJV7TZuukzH5zdNnrzPDvTQ8FzywEyHgXXFLJzJhO3acDSNUf2X6
goK+TR6JKqMrMHgX1QAgJgme+RmSmVWhYvq6vYQeC+NqnbgdnmeiwTiwxO+O2/XEIroQyM2MOr/G
pmoyiqgwr8IhW5dlnR0UyjHCAixGIElDbAAlxUqSjUTSOnv/4Inn0IOOkLfs4iF1nHCMhyDuucqS
t6Ih6ZMapKH6J7sthvOLs54oIdBQLOhEwdfdZ4Zgd4X0Nn31B3O6KUjKQ37nH+lhE0DO5XSA6chq
GYREe38qq91QTRh8uWokMbksLoW1CgSixzdAW68DAHSixuuP2Q/QRfhgwK06/c44nM4e+eVa+EtE
QXBsi/zMBl4w3eu+8b5j2jHwb7USR9tYjCdqMhb0qEsuSM/bhYtHdj1q4umKcMQN3eHnDLN575fo
Igb2PLS7c31m9soc8kcgR7FT5AxXsnKvJbkeFJqAQrL8Dd25fSPqBxjRkPywc5qduOQWHssemJX5
h8zE2rVDbDyd9RqYHUYk5M8bdLI/hsjojlmUHZIcmk89WsZJ3V8Eaoml8hDUdD4jWIN5jqImxvA+
1qhhwZOlcZKf0KNN6xhV2yoZqydpVbQ8Cmt+wFkeWfMGK9rM+NpBIOA7Yg9Tcj9Fps8DEtKeBaR0
intxMYX5UGc43V1yvQ5j1v1kj87XtabUCoX3Ytm5uepRBi6M+5qTBYw8UxwwjALShxHC/kq3JJJj
GNuACoMR6Kc/ZR5h5bdo8mT5fMOxscLckiwi3F2JHVSkHBzCvn4qjBQLRpQTwTBVn4XinAOGlTy+
mgPg+Joa7jKS7jkgn3mt8U+xByokv4oBC67pDRKFJ185w8kPvWeL0WFhkYbum6LbhKwzC0PLYZUp
MFqBtA86E8iLZyd6lqrZWUnxvfaL+sGvxHitFdu7V0U1udYYg1ssQv3klrceJe3BRMG7BNp98xol
Xhq/f+/iLP/p5+MVx/SwLwjbWBAVSm8SJcLh66OvlyEtnQOZywweq6Eg03hESoHkrTt62mxwRnnZ
Oa/beFsj8b1MnvLXNp0A6klQtfpuD6rMYpUrgicrVUQHTcY9UECSuUEPzi98BbUftPavPw1J/DJ1
zl7SDj0Cphcv/HdvftlYF6ngVxfK6pYxafCIBR1saqXCkq07s9gxN5i2USj1a57GZwEY7YeKPGwJ
2VTf/NBAygOjE05QsGQqBfby/pKgiFk5M/7yynL0zaoHayEsz9mrwmAMZJVX2Q54IwiS3CGCMLcg
HOMnUnSPFfnch0E3fsY0hA9jM+DD7s7k9imtiF4IVkadW8u5NCxEy6kPsNqKgHm4yj77vT4Y6EgO
o52cnNAZbgQa+/sqvMcbkNjx1lNFLbsxtw9w/zjjMfBFneAdtGTMwhzNvdbC/VRERL+n1Yw8tEVv
2NmTfGd5Yczem3SMOrI3HGIaDhMEjt6P37thBIZLujPNK/6YAG5ZuVNS7z3ReI9Zgv0rogRrGtJq
vdS5GXBr7c5I3wEkklJnOcZ68Mb0nRxkaKwGmz/1E0nEzDl9GlfEBxbvUWribQjgWvikBL+DdJUr
vDvZoZhXcEUVn7GWAE2Gl9Evu0vX+NQ8aIn4abpg3cqWrHHVg6UnFoPEtuAhFFbznmXRDftxjG9q
QrzXpa+U6rBrSw71I/fE0R0GuOiZm6DRUNp/B7dHaLbFjoGwvCAx5aJH31qTr0ioHyO0mxME1dqq
O1DwxuTe7oap2p2sY90HLgMUMHNxR5ZkLCtIK+NIomh+c+5UHtRiZ7NtmT4k3v36EmIWOaoGxwO7
VlTGxe9FcwvvL0V2p8xjoGbTYr6maTckQz0yUTDHKzcmY3cih5DRWBAf23gTYAhYYja4juYojnGR
LfpQGKfJzhYsqOKqrWb0IJ70xh7BzJthNeLaeB7psVUXb2MrOU2JwelPOzBaYvrMiZUBCvx6af3g
CjimaRrcv2iAVgi5aMTaB4ikFjjgkKFFEV7jOkyOtvJPtsOO4oOL9cRRR3CQkAOUOKTpDdhkri1a
MX/g2Nj0FBbLmHNStlY5neeGPVk2rYbJYpvXrxfLj62r4dVPKEP7/ViTNMpesCyp/bYNLs9LTRAG
nZkWLQ3zxiy01SkX6LsCCibzTocdlOfu4hL6eH2XY+ktTsKJhx/plxht60qyEcW4SY07qRuSYawQ
jn39epl772VIBSFVRYrZ643rkF/cNFLXAIfLNa/MZtX5xrRQxCf7GdECorsOz8Tb/Z5TBjsBOFhC
8uZHm6bewkHAvGkKbMSq4wmrGI4YSprbkhV3/6V3/f/Wg39jPTBNQtv+77lx++Z7+feZcV9f/lff
gWf/xTZ9VOwII1GT23cV/fCr7f7zPxznLwIsuAf9De0wFRzi9//jOwj/4qPqNn08CSFryd348F++
A5LmhMdwPAgFUXQhJuf/l8S4L33y38ncbeALxNLBHQ7F/Sdw/9D4o+NUOH/lvMLg/KA6gA7Z/dDT
zDFCNK/71WNQWnVNf0baTacJUSCHcGLdk8AH6KCHc4tfx6CEIMUJE1Dqw5LscF7itFjVjUE50JI9
zqB2oUzjh9DNs6jMkzaIW3Dpyaz8AU8+vLpk83fX//bX3+B/ERV8uwext//5H/YfzgG6IyGuDjY4
fkPb8cK7XvfvDBU552kMlCYB0GiRljYdgms3GTHapahZFe7QE0EAXP9rNI5csTxLRXbXJGz56pj5
ZuQkczB88Nqx2QfLKY7No3Dzp66BQEdeWbD0CRdeDlCXtk6Uk4Udh5SFNsxsxzQFpaIFXz+K9gHH
s33jsd1ASi6Nsbm1x7ibvWE5j6A/e5ophD0MG3g1lB5RAEL6X18J85+uBNE7pu1Y2DkszC/+H06G
ziNXrOeqr2i61TCkVH+2lTfSoJiGQ2fjqWU0SppHOjZXh4FHiTCj552Zg/kMashe9xU7gM5HvUmg
aK5FBeSwa23/34mo/7Bc2D4dx4A+suO5jsOJ5g+zR8YR1IgltVrjxMbGbxLynLzuMb+Lc4BOPdsE
kmK3Dg4EVzH6DMBC1cX0llqh3pPUwEJdU7rIPnHhfy6rFh97APv+EHr5c1JhKo9H2mP/+uo6//xD
u8LhQbS5ykgawz8eIHwMfhwiYluF4bnN1KcZlc5aea3eeRi4TcDArsst4xsSOwVlxJZub4be8A4B
syxGpknRLcgco9kLLqcHPHBIQM3EXhcfJ9pyll2GUJsRAZOxck20+9Hm4iVwdflMC/kyluvUQWxf
NT9DTdPID+djrrF92IRqXMmo2HpxCMHcjBgrp4g5x0AyrWO7+dfXwfofroNLoyvEwWQ796fvH583
Cl7P4863QBkOFxwb/rMzpidmDEdt1P2BBl0dwCzrG6/aMFPnOtz1KAxQnJ1hxxdyk1admog7BiQG
RKkJhukc2p3FKQXjiE9k538vz//D8mD+4du432s4igLXYyx6jw9kef/75cHldN4lA4uUFyPXICGA
wK+IPuUs4K6A3FJbm84nWkbjGhMatbW0KemYMRaYyri4pKH7bsWlQVSCbf8bz5Nl/eEluP9wjsB8
hR/MvTvT/rin0O526OA9dzX6hkOvq3jVlerWJSbidSjSm6eHU5nGBQQ0EkTKVKd7f3ReOLvFnOUo
RiRRybtRh5xdDTjjKYsKdCEQW9a0qpK5fwtoRCPYCOpjOxLHHuIY7cuh3eJ5qqk9GPVmDnFcTIsR
xLdnrmS4Rs0TbJ1QD1upsuyIz3EK65NjENMWuyG5yqN6z7r8kZmduphTuxKsz0c7JYnAnfvkgbnX
b8oF68UT3h7LFyNk2zkqyhPYEgjg723urJT9wQ6vRZ+ND5I7fj9ULmJwDvJlqm5qyD7yolMPNrUL
OxUC76YKHhn6Yn7IzO9DlxhM71yoGcIvN3me/FZBwlwTsT9DL1qWFcS+XaSTlaS4ORhklqJxDpN3
ryKSbgxZduxkPAcTsaBx5T8UI+PiWAz1xsn0sOabMZikdSNlpZ9aTFWLlFw3hYZ6KiA4KdjbQcgM
t8uQFjIMoSEdEV3ZkCTKRmxtwBnWa7pY55bIvR3+4Bi0Ph/1Dtq9vvdvfYGUK9BkKiTkyIwx7ZoI
CLaetgC/+k1Gj1KNGi+Vv/ZZ8m56DLGjtfkpMaLurTZNGGRZG11IQJyALheC+WkgGYx1QQ6nnhJ3
yz3d3+sTplQjSPtatscBW9sCrUJC9Rgah3yGsuZyD30H87ClihJLGnj9Os5NRsOuadH6rT0qulZ0
b1Q3wMH84L2BPC5Cab+4Ltah2Wi+WekoILcTI6V7ozigS7oWMR0IJtTIzRpZbSCd4X0ntYptBXJd
Z9rDLmGIRhtKkI+of05W+2Q5vf0hiQwLLJICyhzAq4uo64C9DYChx49eeNjHwAAETx7w5wJ3NSOF
LogPkO4dtBBkTFmSnmdm7Kka8nfcwIQllCZCLw3KWUelfqrImdkiUjCWtSyblQ4ab91mqbj6nuud
UYcgzO8fBu6iUxkE1oMCxnKe4WvGKW1EaxCvud2V5xxXyBBbT4arHNBj5oNAcH3tylZd6gxDxU+v
qpPzcH+wUcX127hLGXNjDNrWA6mJ4WCpXSRa72APkrEWpMFzFFn/bon5c4XBJBkynzCRNYaeyUnp
H5e/cpoFSViEVzYWNnDhPzoFTTroj/ugh06niGgg75iOsD0+1FV2Dnz9kMek0wCbANPLRGI21M3x
p/QZFX3B+IylpgqZCc3xItTzk/A78Nrl1P67febPhfv+k1uU4/hkhe8Hf57rqiaK5X0vXpmyh4Hb
yH3h0m2MYuuRYwFmSgdfXNiE0bqdB3V/zEGbxibMmW7YTAlyKKa5d+VzW21QEMtjOlkvoz3R3s3u
AqIEw+Ko6y0U9XhnWCP0Fk39Vxb1+l9vQVzvf3oXbMs3PTfgaIZtlRv8H98Fx7YbwtclcAnk8muU
QFRwjfMWu3X2HGJTr9NZP7uRHhC3GK8xRcbOrdvn0h2tJ0JeCKtrTRRELoEckbWf6/ZXOtYL1eX5
PgtcSSiyqyD30mywiipeeT3TgjIvoFAONobCmjVH9HIFD/uUmk1/EbLaMkW3DgqBXl/50RWb0kqP
NUidGaIYQIinztNnlPeQFRzKWx3zCJnRq7IJqkdC+9givj2MQwkwFmZQONr9I8ez9hYw4jIngEHN
nGRnri27TpHUpyjx+Vz9IWmrbXNZ+ud+/p5G7lgx2rTaY5cF0aEd1zoSBv/ESpzDl2BywMCqh1aC
+Rni099eYMWE6MtQYd8/b/ZFjx6bGGvHTOHvsguMLa1cTLP22iGy1G5xIaU2LWtDrmfoo1u7h5eA
Rnw4kN76YyAwZo3IxjtkSHtyhdvB7QH+iHncm21sHZmvvVRsh7s27k5aJYoWyp6nhXFZJLzlLKBT
eiGblTGB4KSLSuStCa4jfsBwQpQtwxJkWeW5r4bybLRFifbjGFZoOadajcd7JFjsNT+/vA95nDhn
WiGYq7A9O+dRQePm+ICVoG4BLwX6jFFJXFvS6LZ0FEDeZv6PdJqrcyX0y5dPJXNh2I4gCVtv1itb
QV2Z/Bm4/TR9003sPhrOJz570kdm42G6aw3kEByzkGBPWNoVZhuLYE+rJZ+7+wq3ngPAZjZZKCyJ
0YgLiLQsZGbyHnZhgISIR6NaAbtJV1H7aTb2924YPjJ7F5MAuueixo8GuRXHpg4fmWv3O9txT6Iw
fra1aHb1WLm0VfJfXYyUJ69JJ2TO94MhlYvtaL4ITxY4kLlZsoFEwM4sdxM8iXqE66p9+8i3b9dp
eK6ZKK1UzA5u1uFlNIXeASoDOtRsEW6hekuTFrKQfmEK4UNl3LoOKTvSdLAiI7t1TOiesbsderlH
gYCRyinIuMnUabTqlkIyttEL9G8pdvExJItF2OXOI4r0OoEyW6VO+o1liAZzWTwnveltQ+U9ZR0K
kCpHs9xr1T/waKjJkvtO17CgUu/45fSRerpvikSGp/cxTCnIqClIaoBUc0SAaC9dTbLM5KLsqEf0
5sx15rQ/BD0R2A1TJUZoyYZ7DEeusyp7lC5jgyQxrOeHaMYewJTJhR/AVATwH4MN9JpBtqODK3dy
rJ/JEsg2EnBHi8XnCClhgSY+hcYUJuMhxMq9TIg2RK/rp3ttrlhZH7SZdQdzsEOUV9W3puuPJWFS
ZS/dnZcPdL3zGQ+IazPpbObpzBKGnbgPzXXsOT1lDy8kef5GqfKpKawQFprfLBvYBtUDtCYAEFlg
YCwxcW5yZRz+L2uDzLU/cUB7r/DgbhmTsGQOMayXXuH4wk+3JCqaeMpOoIkK6p8qL0nZRMN8MWXe
7/LMipYMVtCDo4Lb2J2KQbvRAWkibb8QKJUiaGSGRoIZPKdWoV9EZ1IfBCIJvqgVCU6b4TcTsmTp
tpGxpb1+77QTOj1V5naqHOQVd/6qLimhSRSlmtyh1mpuRleT4qLHdJUl0SavVQhknUuejvmDZbEy
oqx/ZRGyHnyr3c9G/uaookCiUZpYBAFzJp1EaNN3aJmnLF81bZ3eyRBsyRpt90z08LUbVnXlVM8G
cLxnXIZXg670gVPBIRPjcPLKYjy3roWjsmMyAQQ/SiAINoSkLMLERUXblvGm7a350BUkzJMMua8b
dzl4hvUYPwldP9F/J3osMbOVW2qMSlPxWFXtd9FJ+5WfF5E0CawmJq2KNjTgfU7zeQTXP0/DBDgh
aF70BcVhItzkAB4OB4uqxKPOTPGYl/hKhvJ7YXIussdqekjDg1VbaKMJ1zl+fWRVDcC4woVkZmb2
KWh6+/T1ka+rLd8qQLk5fHcaZWwio29hK1tZegLn+QHMZmK8pjrKnAZ8ZYxaAU2pLavmiuOZLJ9B
a/BHPS6qwhHnuvcVwUrJOuzNYMVZIYBuJ5jYgecSB8uSxi6ugcC6u0a21R5Rw5OLmOvM6UTCKuh/
MDszz/LYIgy4B9g2+ZmNOT/rKYKmPfLQM2M5zkijjzJjpgj9bg/u9mFoXbDVOJJmBUhbSELWches
M/74v76Mcx4xWeZzxOO161zE4LiYia/TDH1eKzSLTxZt6D/VNyuEBcFcCi1uCq0OUUakBQdRnVdk
CaH6n/IfkAQekqGhk2GB98ZXe//3ZX2j1LHX8E+JdYucdJsWkX+SdyHHGBn5cmzI3fTHgBSZRhZ7
ETeoN6zqXd8hcqbbRPDZJwcq32RsaYf1l7adzkSiTOceQ3/SDu0pnX4w6jP3aMLJqsjxpriOIU98
9yePtcgvo+Isy3RcC+65pRas9o6n9Vomznhq45cgmeeraTb6VrPjCBneYjeChVC19ZkwE6bdubNl
Ki1Wtt92VJdkEAXDwfZm59K6zjeTtfcck02yx5BmLVVcsY+Ntth6DljRGkzLLm7nfDGEicISYezK
2Gg+GfhCHevdR2BH2Y4Ugc8Gltx2nOxHmm/DztMGXCSb8DnIL8kZ+9wvdGXGd1/r5yhp5E+EqTBM
scN49XvX08pPImx9hcNxNXFHZqSdhPEo03mPfdmbpulRjQN5J1YPOBRE+8W263Extg45ni58XNW2
1k/bBHgcJR9sq7Q962KPKQfOe2y/pZyJniI3vw5ts7ccKGm+z7vvT/n07JBuaBLeQwaR9XvutXMs
5IJSgtvEiXd+xbqbCPh74/gTOMa8TKB5Ls1agGxADmrA/QhxWzJxTXbhhLxlNnOil6+QqX4b/qHB
IG0FgPSkNJeTbZePtSNTTEMDvqSqodaBVG90YY7yI/OXQ/Vix71eR627Cbl5nszGYT928pmppwpY
pSTjI7a8a2n1FxBpclFXVr43y3v87Nhs4yF5BEAODyqPvBt8S4cwHbLG0gZ0agq8lL7mu+iBEUxj
On06RN5Sx0LVK5mecWqIf41+/RbyiEJtfte+h++HcSAqbXLX84Z0MlP3D+0ITd4qzPK5CBES4xTA
bDsq89BxCk8m55hPnvzZuy4Npdj87Tcwqt1a4uypgHMhPz9gzHovLc/YDmOFlgAj4XnKGCPDvhYv
1OTwBoM2+9XYL4bTUp2k+HWwt7x0vde9Y+kD4z5qdTMxPnNWKPx9YfjheeYXW9/VhkDU3PVgk4bF
ZtTsB6r/vYlaF90l9ZG2OSLMfttcQZlU66ZOgsckwF0ADNt9zYwWxl7epN8dL3psKgB7vVVPT86E
3KulXwbM4BT6aRmjKPT2idQDBOjw03BjxOkVGtGixPnuMlp7kULCx/NS98FRvkPJowAdepm9zarM
OXpe9Yj/INs4kVXhvKmHU83hfdvimkf9aDQ8gK5+pK6j/T5b5aoijHGJUAeDtiSYsxVh/u4ECQIs
2ZnfXMf9SMm8+PQkWulCyt/IZVfhhB2LluPCtF9VFDPVdYnTyma0riNhXJBezN+4zo6Q7wioDDEn
GL377BPU8T3utFy4KEUoV+iMTUnVv+F0SZZOJunAID4lCYUekNlH41Nd1nplGGiDO3wq69RW5Q0B
Wb6p5IQ/mDi0RUwLnlokUWfPwMNeo9k4poICghGLc7AZYB6yRIo97iDSGCdnncdkkscxuF7gMO1m
9DuSTkmjKx1aOumddeC3PijkGXdEkahxRRwH6UhdT0JHVVnAzbucLsr0ytmQA7H9bEZRudO9nE+C
s85SDT4CUUbRp0So7TgX5kLglhPkF/R6W6TpL1aXEjUAc+y8TMa9SNSvAf8cMhAkdqSPRUvbhVjR
RkyOZVpcNaqcrZ8y6mCoyrKWZutxirHz9eSKtyFWIVdKZNYZ0qkqSvOt15efIb/ORkY1fPCGTOeo
9EOG5KB2TX3paac8FNnRgol8G0zWCJkgHm7cNudzPuhnW5zKSRPxkNX13rKcb001prvAMp404PbT
316oNqdNOzLI/tvn8IJwYPRbjcV3dE5Ubv/14t8/0o6DIrogK7eqJaz5GxBXktrvX/n10deLb5X8
G78dTqLiYCBrVC8NsaNBzQNTiNo+fb3UAU05MEUHnDNPCT/raqisN+VKSJ+1sq1T+98vgJiZITnu
AUMLnw+KbG1JmJWZcLe9MOy9FogOS0DKOCxs+/L1Eufh6z1mVFQMxEGfBKevF6mLZKNNB+h4mTVH
Yaqjhxls19XJDO+0IYKyNEly5c0j96HIj6N/jaKURZ9wYqJqvl4HfA2LqoJCaHVVeio7twBQRQ2q
PHWweAAPFK9kULXIFkBaqlMpuj3uteDBUjEdMUPf0JkuOn7b69ef4IgMN2wq6GCVU2++Phf5KMv7
lPfemIzwwtJWkcJI4HNuY0nL6ugS3j/P299D7M04FCNgm6Tj/dVDAY9RoWcsHX+fMnJEAHtyhYpJ
KA7zl9AfDlM3TTeaJ8VLYavv4C1hxd7/LvXZJU3TbfHg8pf4l8TSpbDe55wgD3WuqkUYSHHNEewV
jjufvcSar18v2HqotRtmCTmTH0oNvoxUJDTFWfgMqeyjaUR/HVKjv3591FvFpiVl6q7AHlBH5KRa
GZrejDQ9rHn4uh5EFvgPkWe+2FhQjiHPuWV01QUGb7b0YjPdj0NVHnw1d0t0GBzoysjZBUTirQTU
dypw8dSOtbmyTZxReAL7feVWzW6uihz1mMnIiePKO6iZB1+7w2+BYp2BtPgE3zQhSgzkc4vpZ6NL
r0HmF/ZHWqLINIfmSdW++2GEV+hXsB5cCi+7hpsxWGDAmb25m3oidKhVPyMO1h2Pn9Sduyw9na7p
tTJk5EgToTBeGZYPLHmafhq0kzZ+rlB/JfkvNg0YvUhlgD6N8fGvL7U/eMtw9OIjJNSoKQjpGvKe
kCHnG/olsFNz2a4bl3S6bEovhNi0k2jOzEAtQjDDdVC5BMGpRr5l2OkWDe/8qR8d+ebl1WHyFYpt
UBPPxIgsv75qnONw23n9iy+UQDw0H4CK4vWemKtlsH9pd2eLcDqG5jCQumTnlwyodY3Z5YoW+f6r
cV72IPcny2RIsmWXznBMuO4PBX3zh4wMtIWMiGj/+txf/6KGaNaFLT90+e41YIR9Z9jPwm74L6ED
6WvaW8STOM0T0SWnNGPA0IYIb0ZGKmXC7NotErmJu/FQoHQH6mP/KObuFRczynn6ga21ESWaxZZe
Faa5hVXbHChKtaHBiKZWtgovAVgoz9ubdxI7RqUheiwcUDulDB+rcnjpWJcZIZBzEo9U2pV1LO15
w+koI/MZcfLkp7+I3nlvcXsuKqTntckJJigudHQvjqOiFV1AfGIq/VGZKSDdwOvWNbeC0/TWwq2S
V5f8PrKLBHiVkikLCEaETLYctx48BrQ83hYyXnbEAXWJBOeo+GeLfgYiNSdrzawzpJBDr8jJv4SL
pFP43IQq8BSTY9DsW9d8H3vprUpcmsvGxYhZ0eXc5IBK6N61Z1Svv00QKluOiJsejReRFcG4ror2
o8RvNKZ3axv81dL+IF307EJRvaTulYk/jooRrGsbXOq6XHl68n94EvYepOaVD7Jp77nlDzLTjD19
X5kIRlLVvLH9iRNHSBIVB0hI2hyAIAir9Oq03AAyHN9IrS6eMR/+arH3hXQIv6czlobaB3iaOWDC
XDaE2ZHJlWFesWZOrlfe4NaXidptEuwzo/Dp9Qb449vMcVfkCZCQZqj0iNTM3ILuIM8NntExVzEO
BMCE6y6eHwrTM9c4gS5lXbTYWO+dTJ8hmwLNFajXzu2RNVBzIj2et9h3fsDmtyiKrRAG0jZsJAHl
US3XHglsfcRQsLj3uGC3kqG4DMvRpv2M85KlC65T7DLzNNUVwoWMI/kUlfdIyv5k+3Z2CZt+i5so
xdN4nQunuFrVrc7ynR/i5iRi7ju17jdR2Nu+9d9oD71hSKefYf90yvwB/8d+9IwP746mihQiulGy
0ylnZTG6igv/E48tVqExPiVxe/a1eWqk99FobZwNBGktcuC6VET0wDnJM/2Z9MhFUNUsXfOOdiII
j3GZO6AUdKxpM2MDwgYJ60r7CMAbSrFAI5/uvNeuwMLiMkzTxPuUZfI7NpufxigqfhJ2GoiCnzTc
ep+xNOLOlSrcq5zS/83WeTQ3rqxJ9BchAt5sSdGIXhQlStogZAuuYAoev34O+r2Y2cxGIbL7tnQl
oFCVX+bJYJGYfCeYqMMRU6Xhfso44aGTs/xYYfuI9XyrksFa6QU/sibHCW01uz7ndvL64c2VQbRA
0QFl4akF41iq86jXW6J/POOffk1p5FNj924bATsBsanM7MYF8hqTtau1HhOuUF9+4WgrhlFPnWes
uYKKwRVLKNFUv3g02ve6uIKJuhYcPrFwSMLWYfMS8VjFWLemVBVoqPmcRdmfbsUbn1U+orZyEfFw
Eh6tOeQ+AIxy8UwEC6q2+ORmQPlbJxrSpBdsRefvbA8VVhu2zYggnbSkj8vRXHt1GxJwG0+wPsIF
8hxhUqk+MG1cEcLiwj6VOHeNrBUot++tbl45VZlLM3Zfy2noV2EBCQQdeMHRr2XjTMsPU9mD00cQ
DL1powesfanV19u89L6TwHtyKiaWoBW3jAzAlAkHR1R8b53uowUFlKT5OYMmXOuMRIexvuHA56Fl
M4kNNpScE7mThNknvV4QUmkoshHGU0PpzcEuylOYAT+w6KauCBhUJbnxVjf+2pHCMe+pcClXCXyb
JhHh0HJYbGFi1W1ULnNHHQRxK54nXDq0f0fUFpfPJueRpAZaL11BcEmk1GASYVXgBUGjfOq1Yax0
HVbyMLbE0dPulHKJLHO7g77svsXp5G7QxzYjm780HvSDlOoPBXnRSQgU3UwwhCVBM07db9LEFXvH
l1dHlRv0Y3aAJUkvx4l+y8r2F5mc80xV8OytsVmCs7Yagm34x3mc4jRajAnprQGseILa4KX2jdFR
+ihjTLpiGhaQuu9ZtYr83N0N1Rz7SelTV9++RlVM2xBb1Kd+XZf4tVpJ9iLivYc676ZVSB6VwylQ
i8g/OfmLjIwLYp0GYxuUdBjfuTb8hZSlAvg9xNswqrZOQp9AEho8lwiGzblP4YYHbShBHzm/aS9a
alTFqm/ArVBGLVYe2w8kQzOPj66cyuUAvHppdvq65AZ6GGX/FxclDpM+2ct0PDZG+16BDPQ7HkDN
G4HhCMmloBeiwqgk9K0dme+R6HDduVu0JVI1Nn3XAkWHZSrg3q1z78EMkjstt6yd4ldo7QdyfHl0
3Hhp+Iq+iUFsdH4Ky7iZ6FrVqKOMRhSBLHypGMMUtUtJffCagj/AiwSYr+teTS/EMQVbwkiTWx8G
K9ecqx87jCGpk7xQ+tQsRw4xyg7RLtBEM+9UDdVdAbcPohXK7YGYx8IwSc0P/M+FmUnHtg+F09Z2
riseqbsm1xf9qBILQcfuc5Hu7YqCa5Jbz6KS8hAVfPU8hxKAoW49A6NGUvH7yqKueoy6VavRoku3
9Vc/PZo4L+gTMa9hjgmErGhSp9m6QPXF2pBf+iR5z5ELimpEqYdda+TwOakzNKrpoezCPSFqA72S
smSM8u2lN+1vfUqgksaX1EB5c3BKLCqXH58ow5VmDwwcdI5ezC3Wjt3fXJ8vFOYfTDobTk36mzUB
sE3wOjI1KCz3VPUxOPZyDulQ+eUidxE1hLbmJqrdhmFBE7JJl7yTfjmT9mOTAKIwvKnWnfTWJhv5
5ZRw8DeS+sEhg6Dl8ONbrv2mPuqmtqdv8VkUzhMZYH2lOX+9BB7l0pC7JGH0pVDVLMNiW8X0Iglr
fZtFewxlv6FiM0r/eg3k/Et3zaNpVOYaB9DcWhoAlxbVvehoDFOpmz2GznNnOzjUInFnhPma9uhs
9Fd8ZoN+NzABUQAMDcilm15jBmxXAJ7wbqX7uVUlDqzo7EzIHdOcuvn3exXYmSeagMhz4rC0bclv
IB7eh1nppeA8nY/1RqIdPRMxfkI205New26Sa0gtSPqTt3Cj2n1gDEICPKTWkZ1nEUdvqZLn3gMn
SMmMh4O+MYYLtbucw5siQa0S1d4fxoqzx8QN/X+vo66s9mTwtHXZgwx21GfPpmutOw2oOIHavy/e
vDoFhqsLQTNex3edj+0eQF4Lntf772eeS66Gn9iwVAXXFgHocC90PiC7DBnbEQwFVMRJKUiNBoqp
aUme2VZatUsssyJJgeu01yhVGHSLoJBD6WJLL+Lu32f/PhBI5xBgJ3+atZWyNVfwQeDVqEhtmsa6
RvJoCrhmhjLUqSoIfIwWNH4/rLZpkcob3JYdhKNF2nVkLVoGFiL/0iZZgislySD7o97R8BYTHr9N
WkqLck7HZArnbS1q11gXUwfM1UUGrSoYbU0nm2P1m3oQiPD/Fh9V1zAwJNDdhSlsvDHmUvPUSxaM
4Gud6lnTrT9pVhMc0YyZG3HYxECyTOoCTgaS77aIf8JBZZfRd4Fi4oSeXT/upmUDW0bTUY00KVpN
+zIo9xxq7j2MTkLYbwzxOWnY451r52Aav8LI3tNUe1Ktz5ajPg4JfbMui5mn3SNd/flJSm1A11Hn
WTBr4VHV+t4AAEQDjDm269KLMZI1y7x3P+O+O3W2dUyT4rPTvBc7YbPYiAOtZitX1eSTM25a/DrM
61SxtX35zQK1bIrhryxow3DK0VsS8nSlMW+aLI2GgeGiwcla0bVJ38WTK9UeftPjIH+1yAH9eJ1w
Dee0NCakL6tM38S1tdNy/y4j715uOzX8kVRk051lCTvDVZdWr4WGZaR1LpSRYJiNyGtxqs+wCjS/
+RdxTwJ9SfJnRSEasLNoSuuFoOdL2CTHigLEKA4ujKm+c2iXoSB21ZbnyfL3pRkdo8K/Z6Hz43nA
b/pyW3vRX55QHxn08tpQ8aflTB+yEsOkzIdvhmzbughf3HYOkzRzl4PLjsxRl8QYnrJJP/FLTFCH
mr2myX2XvoeNfely9Imqvje69eRIosZIzdOlKsSO3wGOOvs02NT/FJi6poDnvcy/Cjb03TC9h8be
JfPGltNfQBZk15TpfylABuGHr5WgqSabfxx1W79q/nvv+2yXMSpY4jMGWOgn1cFx89tRC/Wbq8WM
7IK1bzGPpA6TFBDbr/qn0Kgo79lvppKCcJpfl9I/0H5irdE2Gd1zMmeQRSdv2dzFAB4iNuZCb97O
AY9GQ7Ubkui1HptzMQCxalcpTbw1cS9audqXRk/O+ErWMqDbWYZc+U6mbn5UbMyKK6nCd49NpFpP
Mnioss3oMftRnSDaOteX62P/QMTfW3Iq1m37rQ44M7LGTKyYAj/KDxyjC7aWUyOtC66Bq59PX4lL
IZ7jfmcto1MamljIdjWHiDgit9baFaD9oVnYHAUFlK984o6lcGCVm+bG1rmm3QHRqSLXrF9c0/4N
pPZlFPatlvE78WGwH9MWjPOb3RClAjlw1zXgz5CEvWBtZtOJitsrUatjV2zj2P9OLFbENAXaaFM2
3tbZTyzHisOPUIt4BiOTO6UN5gkM/C/V6ayeY39waJtu/rwYurYZ5nvRtx8gnnKO/M1nKiCx15iv
DfEalcMhSdwrwNt7O74lvnZiCIZBRCeuM9o3uA3Rwm6SF5OUmNKnpVXlH8w8t0N2Y8O/cT31lPU5
AU4O9c7w5eB3G41XjKt/dYCyM7nZZ4jf39KxbLrpW2yzkjD/A7GfyeeO3DWes6BZQk+hT69h+wa9
vC/ksiYbR8kjvWRR9E78CLQFqNp/73qW0hast0pTBft35qrFqNMwrCf0EfF8MRwGqWSj/8g27iYr
gbLgxXMt0S3zdeK2VFE/GJMSy4YipoeILWDr5/lCpj3PFqo2iSK9Tq4i6etC/injU2iHxI0alhCX
Rp0q0Pd40r8G6Tz3oQvNN2SwSxWtitydbU3aA/amiltYW3ZuGiz4EQKKDpwfHgj7hC1IcG1alj4S
B3zTdfmuj90hg1CiJfLRi7xtEOoPXlq8GCZQR5PWgw4n5HSoeLrWJhvhxt/auQ5SON9o3IoURBwa
stg9P2Fqk3WOrakbQdgZsHF1h6HsP+Ikv7gpRoAgRdtwH8PCP5fchivgrmH6Ow4o7ES/D04JgZvj
FUbBsy7jV7Oo7ylf0iWpNYxqaUZ8K27w2Lb20Z/6a89h1W3IQE4g63Aha+umSQGlmYoheCv3ON5o
R06iew0+VDD1LBFwUeT6q2oGTq+g6/Ct1Y+tR21N41gLaTnH2OAWdXPyYibA9oWGuFdXUbEoMW25
HH2VN56lcq6T51zCKqd+LFo3JuaDIKo/cFzeauO3zGeKIeeDNprRVZX4ngLj7Fc34W/jXF181jQn
JaZYi7k+F5JxbzxFuK7abtgylzo5cX/0yAR7uIAIJn2UXfpJBxkHa5dCIxedW/jul2dioNYDm52h
ZV9sGlO7kVlZM8bPje+/F95rXjpfsF4TNDSPJvTqkTTzzus0ehzlOTSNEwZihoxhsx5pyEyKHz+t
YV6rczc22HZpSjC4AQtB34MVH/OIR1prBlfhuq/tKG74uMPs1ain12K+hMGkjt1gLC1sN0vL57cQ
/Y0D/t/eFBSAMjBdBC+mR2miNoonp4739cT3ZpB4zVVKrjNgvDFGMUxxRSISM07snwyX22l0g18v
7W6QMpemtH9lbJOPHdi1IwVdGNGjGG5oc6KJ4RQU/atnQoz2XkHkiUUes91Kh0VXFDc4S8wV3Nde
QxzWNa71YBM5tHul1aVruxu8Z8zS1rUL5B/38WFUf4NL7WyTfUwhIaq8Dbex04FNC8wvzSz3UWQP
zNGbrUmmYVGh2S29Ln9ru24zcmGkuiT1WAIUSBsDrAWaQ9G8KuyMK8fh4eJ4QNuCbU87b2Y76zbs
XkFR7BLN2OGWPGgV7ZleIp5Titm04EGp+zh4F3BeMImq+jV2+yur2UKM4cUb+456xblaaUofXdrN
6FUmRZWLa9LoX0AwKYJYBf7ct1mQt8aukXGEOmDpZsQJupnmNlhODZikrSXmkvF5obJNxiRTRMnA
KTcSdsWxfre1jNpumsMiixWqBc2NP057D71XPfQ/Nauku9X8yhrWcGJcw8hNpjip4f0asEJWVzJp
TxoNLAvcITpsJQ4sSVegHWZvXgS2BIFwJZrsXEnrhyoW2vVoF8QZNNwijEok4ukfax2G82BhdNXX
uJo16FThH22FP0M0Hwon4K1BCxCy+NRxQqBk8WuKsy96K/fDBA22SKAzIZwgEGT+phdcmrGJ/ubG
zZ/VjbcGyD2mPjAj4EavvcSmYLoIYF77I+a/V0dQwuDo0t1K+K5o6QNrpvJEgyTke4gZ81eOdczY
Rvvjt3Nr3ISvDkLmQ5Mxl6m5cd1J/XoV+2cvgrVEf46Wen9AOBG89U0km++pgZ07pcD+hgYIVQb4
N+rLb+Z6gLht/IJBVjNtU484LBnzMIdYoGBvDKv8omQcHntO9g+rgEU3Hj9UbViiN65q8jUL2WUz
p+dQOGzJjMCFpiPzNyx8/C5gGFj2uQZpuQDc/ZfzGHUmVgOf/88JwgHSYgZ0sDkadILJHGera1/R
otnUwtapJD8Uhk31gnozAslNsCFmsO7D6Qu/1UsUNDsg+3vGpssoqI4JOShoU0ypM3y3tMwummY8
UTe0iBz/2IXeTzKh6w3yPuEdCBXguibG/oc6zxCccthOw8CkV+Wf7nKDWfoX7tQH4TafTSk/Q7N+
MZnXammyLjuedw0GPM740yoFvrIYBhLIZk0bYAk5qII0Q/Pmb+MqdjbSfPXimsdyox9Y3h+GoLuZ
PWZHK2Vnq1WPzMuX4VCD5hZn1wMjPmhUtBI22HRednfjfaqYc9A9kSw5r+4rL9q7XnAdo+CM5PLR
brTJhMKifaPe/1Qy/jb1bOOb9n7seNroHjVCkudTpfIS5CSKkddob8S4d8xwz2ZQOdwwyK/SxF1Z
fLgD48corD6SPGC+RXKxmX0S4SUaWBGa0t6qqPts6U3jrqs/eWRIX393TTR7T8uQD5InChGJ7k3a
bzcSuOmHPfUTGNSAWUURrDue453evJrSeeUIdYvA+VGfeWwb58bN/FQEL2Nm/vQVT6wsa94RYgaj
/aSXAotSiLyrwuk3ZN3i98ipl6cWt5diUaZutjIZrlK6sxtqfvTGnNuyRf7NDvfRc84oWt99yriH
0DcRQ3i7bGY0w7z1F93y3rqMqVNYdu/TRJZE755CwU8MswUiqr6yDGJYMAZeRt3+yBh7uFF60bTp
u1HZSwXhrrWJGYX6czUvE3pgMREo2PQF5UswBc8q63xUg/7FZzRF4Jz0KCLrUmX5R0J3JbDhhSaH
j9qK9pjaRlpS8qbaWQaSfdV9RZz6LZu1yZAd6HhvP8bmzcvclRsxUucraBB1naZ+7sj38FPLHysj
vUrmE34EqpWlMCiij2jw/rIKz0ynnv3aOXVMKKxGni+q8m5jlbyhHpwmmMt+fGK4ew9leSZidamD
6sUh3qqLdE/V1Sf2p7+EY189imcsNUu3Z9QA0uyLvMjLwCYDtx9OyJpNdcOD4QFX1mHQug8zkyxf
RrdLQ1A/obGj9WmdxRo9CjYbCL17J+F6zPR+9xv31nOWYbqkETyePuv5SrZtdhCmYnSGtTsN/M/R
LCmcHrD48AB2LbiJYl1m2RUSMc4FI6RtysZSYx7ndXiq05WGzOHI9FOAjCGyvdA5eC2KUvCr8ozt
2Ia7xEdCFPFeyzbktiIEagIObnRLzYCWrTZhWRovneMxoY8btfAcZ1wMtr4g7wq02XfUMk7lV6r0
F70W33EailXkSHNhTv1PblkYG8RT1ibvfUNCQQBiXcxoH0loUq+5g2hLjoB4Eryz69U4+XhezPqU
3vD6vknlIfBH/UuoA0bItqJosRT4h8AnUDlCqnHd86RsXGtApwl7d8Fbq9/BOYJiC3eywkLs7ErH
utBHAG9Q7Ie4Ie2gbeKSmlEumXZ6GHqdB4730IC5iV21oZZnHfvjIx0dK50iTcDdb01NB4om16V8
COT43uLvX7guAU7fo/Os/QsULdCRiQW0f/YaibGUKy1NBOniYqsxdzUTqq3CzAChRD7Q677HKv9T
KsXJHnJczn70FK4dmz56qif9UYP2A+Z/znEHFG1JVHsvu8wO/GBgmqcZ7KaCCY9iTZNtEVcslRaT
LkzWvX+e7H6TCE668BF/qtw7Z6zRmrQpLZj/WbtKVsqtPnqtBpMoPeAe9d6IOij9PVQuLYu3TV5t
A2xuVBXgWK87ZsEUz2pQQLlyGuyWxSNDsXe3r8gcVB8OqWYt6u7maPykbfeSVhZe33dGhTePLfRo
OuSFkx2Wko3BrEYyL9fK/MMztB+pOS90Xe3ryH5wGD3hS3+2hoP0Ky5k01/j59oEvc6t6a2CKL6U
tvviYlWYQ/Y5hlF3lQwDI6Lh2uf+L81Yv861EcYnteDrsKU8s+iTuyPim+U4tMtawqcVABOho703
FAohUaYn6Q9722k/Cjywvd6JZaB4kiuruiUMyoPQuCZ289ON02eljC9yNA+5AVs7cwnjOZ2ExGs+
jjXpCZH0X22l76SkaF4ZdyPXf3GP12SW0wuhGvb7zKwN16P7usUWHa5NgZiaO++jHfw5DNm8F9cl
XhRO8MW0urrqP5bTtWgeEEn9yj+kg0uze5fDXSyxrA9qAa7aXkK1pNmhgt1X0yQS1H++rm7pGD5P
0NpjR0G+6f4Qw2YBKblq1MjByLkaLUADDfQcM4kRzZBG0qp/hPv04lvzlLj/y430j/KiXlf3QSeB
RUXU0TEDwhnFM57+50JrHikgmf8JDnUl0IHgFbNm26BZMk9ZIM9eGgEIX+vYuzhvuR5ddZIbC5aE
ZZaQgiLwKw0W4V7+tvnEXs1qWe/INYg+KxgtO6C2JjYSXceoRuAuGjT2UbwxaPFPi7tuMXXlJ6zr
PywcbJfndxOGuZ55iWj9egg4mutaNqNom4fUUne61lxoSSxqSp+3k3ghbbbqi07B0Degapnjh0up
LLZhfrsCp5Y3ugfdnKVTF/5NaDBnqiwur9rS8BWm6aoxdbH1YP2RoAmX+OQZKLwbYu7u+COEKp7q
hzwKmSkOZv7cVomzBs2zcJwpekwT379EFcDOWv6OfWUQ+VUbs+hQvtn2YySEbz90NZUKbfTm6bXN
KUbou0qWlORRtyN6BKzEk/jO9Oo82phPtGDI6bPXrUe76BFsW3ttt6HccJHAFZVIwxMM+0GlOyv0
qA1K6TxJvf49Nz9NWvWWQoe3xhDxDDz7NMB3WsD/eKH5ixqayETtlvldev4KIe6b21gwUg4fReU8
OqnWrpSqv9r0za7MrW0juaa2RglV6x69AQnIa8LPKhgoheZQnY/nzMgeIc1fo6HeBzQDjNgk2GE/
hilNQJbv88jpcB24iNVN96Q8+wOo0dIeAsaNHj20RslgFSTGxHsTXyw2h0dN/UwDvfLAPW4gi499
YrwGVQzsH5vsi1cyp0qrzlk5UnsbuN42Zj8/kgpj2zr5VaXaTUPv9Nye+LaWvTeWetaj6S+eKw0V
zQgWnJoaUnQXmTs52kcVeS/tYH04wt4yCFqJDmZsqr68vHinXuisC+0OBErpHko56ogSPBwyRbdc
hC11SVB3NZo2c/Yk7h67tjrkKL/ROLLzytuCMQLl525wT2wey5o2yBWuAIJW4qxM791J00NdNc8U
sHxL1127pbNNKaPYjPQXQKaa/T8cPWYFeVlxW3Uyfc3YmVkGXhYHiJNSTOKSUnGbkBU9ivjaRmHz
NDUB31Hmv/nPakx+W7cgbQrkegl7esVJB4Lb6IIdq7y/nqJ1vA7bJIYtPf8Vl7gE6i/rs08dYxZO
xrLuuRSSGvqgdG6Mtuo6QCFKJUJHp1COsJJEEwWIThV8I1+AfcShiAVibizABb/Tyn/f7tYO5N0K
XU5nLtPRIkQIazamlvgfWtmxvSzOQQ5GDIfwcuxGRH7psUbqVatta8R7a9SplYzVfz8Y88vCcBib
T+REQoNbL7AeMokm4ZQH1WKKLQZZrzuOOYfcwdgjKGGCBGGBa58/sOkTdDX0wWZiXHhGizmZmSIn
UvsL7M+o+RSkbAnW4NRAbdykk0/TgcLJmxqVQUi0yIAle/bDv/eq6JCUjXPgRPmq/Io+OjfqdibF
PHuHm30/2W63JTL/n1f/3vr3QZ//xv/9tX/vBWh0C0cBgvCTEJzD/MEp4mkFN5Rz7/++h/4r5iCS
OPx/7xExSZZKGtRwhI6zrwV8/XbMsPHMST6jQ45j5sOf/PvjyuidPe0N8YNmaf4yDuv6xONMrQIv
7paA8evTvw/MxwdjUefQ6ZXVVauemPCmyVD8Og4SMxzKZP9q5s7etvrlOGAQxr7/yEYPj/z8QQcg
iSKAXWp+pdVa+Jh2Mdnt+aXFk7iF/rWnXifqOf2BnpREhNFsJnH0UGKPfVr997N2/uzfy1D69kMw
YSunAVuKTctkhfSUTWcXpfZoVv9ei66zNzxAMVVQRZmYhb9rnfFSWd7sm9EaewVe1F7+53Wp1uzU
kiV1FN3KAPOsbxyTLyDEDELQJmGgQzXsQSmQYfQEVjLj2L9P5g+SGeCjNZee2VBe1yT3NJJKkoGI
HRviIbYNisJ8ufJzCChwVsqTl+rtIeb7u5oTg7LKM7zH/7xUqjyBMt3P6bYsN8yTckPv4g6Th+71
0BtMbBKBwOHUFlUEZl+fYeI0mzC0RobQ4Fb+fRhCQf+UTrEh5LwD7Z4JlHXvo/MzQlgR3SCH/3wa
uNaami+xH8sgPtH98syGJSORxKt/byWweP/zWeA3h0L550aZiqaayjqT2bfO/z6rqwp/kkmkuEIi
M7LM28dG5a1p1YUZqnvmvXIQoDBH18dkfjl2K+mo+N7EujqxGaKOZH47H/R0E8gsXzddrp3cfvgu
IqqAXa3TN2nqyZvdpc0jj3tsbPNLDSAz2SGMEak/bO3WzV/iVrOfzfgbmYfDHjSEFw9odGV4z//+
GGP0FuK6JCes4NtatbFmz6yX2vipTIahul5NuxBO+XMblPzAmukT56DN5tEwzz6nRDgkyUzI9SnW
jMicNE29HKg4PXWlpy/9AKq/m0yM2VTPCgx3cT9lOQNR9A6aFOTSL6P00dMa5xnRTH+0SEcteity
nsf5g4urXhvy58mM7qg+yToFSb8loSKWgxa5h6SWWOJ9Du//Xpqmmo+u/AGcK1bzKo3XTqlmE6j4
M6JCPv57ZQGdXQuH0GdbYBjOCCcyuouK1ZBNV9/2i8fI8+XeihTWQilxDU0BfRztTdRmc7LYzJ2M
OodHrgyNMZJaERK3IKniUfOEFeMVCVlMRs5VMi+zlWtlRoDsW3g7Ui7uLjQGb2d11pESgPbR8BQQ
GOKzp8u/T+MxAtUyv0neuT0O1hmfD2U4s/Bn8O9VK2kU65a+u6PeDOriERkAb0pGFlFrYcmmf8e1
K7ddplJsx7zk5Hv0+e+f6cVJd11kr53M8Zck9orPFOQR7mP3B8UNt01dGjd2I9Y6zv1pwW0417fg
sk6nfvxIdYYgKCDXye+dw7/3c46UiwikwU64oqZJueHGmmt9sTo8paPP0MnqGcyUQIX90oi+9Cxc
19I89gAudjHzzAvwK3JVDUVKko1qnJroktQ3H3TNIxjiZOXKd50eD7Sj7zJZF1sWgHUt0mav22y9
/n1ocNDuIdByy8JjcNlZQag+CnsaD/9eBHmtWD4pX3aUTNbj/E//+/cdMZn7wPrKHRp32W3zfo/y
wM4y5EibGrvAGvpz2UCL0m1CzSYTktEb0fBK/6/j2RlpPmhjsAYZ3G/OtN17FgbDwkamXOJaFxBd
K2hkNrMQRW7X4lkgByG3FvYwek8HLv3gk4T1Z2XjPMSYieit/5KwkItsGMQC7v33d0A0YmGOCIqZ
7TMMjMylOxbXntqlbIwp4y7/hDRxJw72O2PJRSqIJVe/bh9+mMNTOvCrlOg7C7KG/CEPetAU91Yy
98qoqZ1Suqm6xH4d2E7h8PkaJWIr4fSzqc17IJ5qSocA3dbphRzjJfcQtqbche9RPMkGt/xosZrp
Iv/JTHkFyri0Ke1Nxu7mx0bO6ayiA879KaudVOGvZM/syfyDB8QH6PugcL5zN/jUsLbRCOpdwu7R
ChDU9eGQT+GjU+M0l8MLXpJ733rvMcz8zK3WTkecID4aSXCd6vipy6o1D2iGPpX+HdCf4RsXVlU3
ZS1VsO7A86qLq4fPVXDsmJmVDNxwsMsHL/cLlJ30mQDIA97xbZNyPHUiVG0vedZnVWNIOwcbdvKW
jeG6asSXK1G2sp7NlgWjwA8QMQuSQQ+NSWReNz9KJ9rkQbm3U0ho+YA6kYRX0TTXIIHJW6h1VqhP
oCq73i3Wjd5vRVPctWp6N1uA/XE93Bw92NB0/8CycFY2d6by+mfOMufOkbdAGidsmuS4plVhyTVD
m7M/7axGbQOZczausepSccIkwMm1lafyy1R1F9sAtTAle8SpE8n2B8PFq0rwX4mXwnob5wIc60GM
am+U4RN0ZWwHyWtvRvuR32zPfLuJ4LVJnzUJi0lhGK9RJM5TZjyH+Gyw+WUvsHvPMVVP8E3xX/QM
rmmi0OkPCX4HtlvpqF30Mf+tEP9YJg6ikcQZUbfy/CFpJ1Cx0/iZOww3GtFQe0XookxvIknoe+l+
vClAbNBX9GtxmGguUA63gJ2wkzNJCCwkczpkaCzU+2ORJOpR2uIUBwWRps78KHj6L4rO8RcdPu1C
r56zM1oqsxdyFpP5ofdcKHqKJY8L8YeyC/a7zboif4o8kE+L1INc3jPxE8Wi01Gfmhbo9VgHG7sX
6yEvP4oqHnhy+XcR1hecvucSKK49TjdOKnTpnAEq/piBcQUZ9eVJYl3kHtyEjSNdP38iDJcsx2dN
qFMGX7F9HRVtIm15ivvxpZ2bIabxTjnrR+OM0yLhKsk4G+lO/2TLnnNk3625FB55zv0Kt5xggX+Y
EOcdg/NhQoICpC4EkKZ7sZzWYraN3z1xwLvB93sQCeedEm+0gayOSoxUZggHW+3JdXD1iSrnTDTo
t6QNbn2ASwiWB6meiOxKR9d0bZa4fFvzJdfRAr2KPtIAJT3M6yOP15MXKmNnkp7YlJTyLvuwBOTN
FOVaCA7gfcVczc6OtWXAFa4pKUNWHJh8uRrXVEIfyMjytuhzlreMfU0rxBNR3j+vdH8gBvM791ex
wiqWaOUP6q55FCQ7fGWM5JcXcZdXB83vnxX5OqKXsUP7n5c71gPDGzBpobf1jOqujRT7GDx/GDE1
LfazGcydL22HVZiycGPRRSm3hnopp+yZynv0FM4LhG1okCxMNqw6wwly3u1z568Z78abyq8pviIY
WhHeoMBjUxfiMWvS70p64XIYbCRah/IKhvIDB7ww1Gi0rqsPK0vurrPOc/+NHlu8PskuG6LfzMr9
RQDuezkrIIotSwxXItS+J87/PDjR6XubeYs00pV05UFH0ZGp/z8cnVdT68gaRX+RqpTDq3ME2xgM
vKiAA8qpW63062dpnubOrTMcMFL3F/ZeO9y072CxPqRsfs3etdcK4Zg3pcB0WNgu0snkx7bFTiTF
dz8Yl9oUH97A/R7F2dmO2g9PkEsSOt0iTQn8Ft6wAWuLer+fym0sBpJSwctXORgyON/Nkm0oyDrr
ZcQ3HaEYiNgK+4jZWGOO/TLrg1OJLB2z3C7OSiA7AYvi/2cDeg/i3ddPeQ/gIg6hJ7Ith/E8IZcc
Z/HlioRvBO4BR1o1OT7CTaanBYUXa1N0vwQb5xntaViPGD80zGxhni0LC1QBRBzeBM6F3qjk2k1X
yvP5FZca+QQt2rQSRCIvxtEDr2QF+RcyuBiFoXVLU9taxpN31nP44Zls7yPQNOyR/F2N88DntbC8
BvZQgMYwLY0vXwvYNWYfhce512KCjqdx//+/iCRGqM+tgjYKIR9zn0LnBin87LMP84NM86OdcBww
kmsX9QTyuJuQJFW5BxVc7JJGfiCVjCvWn8olsyUq83fpj8uuyn9dnfdE5t9jgDQM8sit8cpomc1f
f1LxgaUzE0tjG86epQG21jLGkrIw1PShtL+ks38HUDOkZmwzRx0HjXXjJDTSPuN+mwfTCSQRKrMC
paRmIzoMteFG8MGe7tTd89fD1kHfKezh1cdohhLwEqd9cOjSdtgBON1lIssOinlQnTTapecONUHZ
P/luts11B3F0Ir5zZtmhi2A8N8MHZkCOS68HqaHhilKsbl58i5wlIwH/N3/e7J2qNY9cvsGfNZ7y
of1pVMQL0On22kgQdicGiYFZztvC5Be1gA2I3DHYvddEMOvsfCbMDSA7pm4X+nJ4Do1fgzRWHibW
ElqgvQGWFkcZds+EVJcEH/QalI4Rczm5pjS14YJ8PmOZsZpiiRy6z5qzacOnVBcjjly1G8mVWyEc
OFtDCBzKxYQbpCWUqTFwUUS4+a7y8n9l5lzZNU2vYZ7nq1qG7zL28GJ5db8lR81fmUKybxG7TJFS
XTvVvMLEAJb+YWbiy2qEqPgytLfuhN8jDlwofTa5fq4iuWtMdabnk4ctacQVNFrdR1JjlGdIkb9B
BlqU82tWHZzceqtrlW+THrPTAIuVgRbYo8Er5kI1xtjhZTvE2vpqJFKL5NhmGVks6+u4RKxC9YhO
46swR/1meKRTpQ/NJA7GhgspU/0zn6aGo4HW3aoIgx0kwbj440qHHQ2tP5bwkozE7jDnQ++bpmBA
PhbNoq6qAFUFV4bysj0biAe5eYp2TkYXZ1zrGIdGth07+F7RNsAnRxBphZn/2aBIZumVj6tGH99F
g4fIkt+JrpyrO4uo6iHKaXKpZXJPr5cj1gd2xSOjjt45hJgMyQbZUt++9tLiaICljGQGtkJHT4OG
wzp1EAxvuP3Q3J0zx1Sf4IZIFtJ2bIC1j0D0JNI5lIRTjsO+bKyDZXI74yV61EbwYwf9ROB7s3EF
4OGkbX+5QpaRGZ1jw0H0JOJhORUCxKCdu6u6pyxvfHCzZnclvPaYOtFnNKlwBVx5wL4bnjjrL1FM
ZIFLC7LKwSutwnH8hb3+mZtKHcPAOJu2Y6zaETYCMQfiJRI2qiHYtbE9R7iBqpyi7l+iRy8DAK+g
d/u1jxgf25pce33Sb4wRXQE5HEEKnDMRDlFDDahJRBly4HPH1MNs9zW0yJVrCP3ZZl76Xkr9vZOh
v6qjntMldW6RBWyK4di9dajzOkWmPFNHtYz97rfN3WGDLYVPlUxEtt57L2h6YkWibyUTfdnv0xzh
RuF9O5Y8Np3aJXr8h5n/AEohXCHCZOadg38WqVi7IdcbIZH51db7FLZlsTSV/tGoSb9BS90GyEe6
4McSXPl9mSFCd6+t7cYvqKxg5eL4a+WrI4NjbMvPhGgMZPnPsrf50xw8HLn4aGRuj7OIMF+NDb6Z
FLvRSWf5xx82k9S+CECubuHpe+So+VKWGenVWfUQ42QjJrK+aiZ8bU4/j0/nMaEU3AFPvjtt6vG6
1kdd1LSSjQQjTMAVdfVTg4Aqz7V/xIu+2I62VWn94LS6xUlrrrqouCRt9+Rbs2m1Ju1hYvRuyfYp
L/8VTXN2PvkmIwYAC8skE9IJEuuo8eHwXHokXWJwX6WCq5hMcQuDj1eicUD/sGTlGK9JKpQLpLyv
KOOOuen9onPv1qVt8wdFyAQlisUcbvAIsXyzoXordGgx2dDz9UyQMVWNDatqyAUIHj63HPcvPvhB
Kyn94FFMhIETbnjo2yQ6xgoBVEb9FpqatmNrqd3IhaO24wJLHdfciWng/aVYiLRp2ExYU+lH3Oo5
xniydK2YRBFsT4tkpB9tSlbObWmCjEkwZbXIEfaW3XxS4U1LX6+HfVzmmHyKnlreKnFa++FtGAsa
JzulzICK9O5XDK0MFusKQMfWKhoqjuA4wZlRKXDIrL5npUZaVvPkmFiYPvEZfcp4PPayTi/VkP6l
RvPd2P5WDUPBeBJJW9+xaOs1Y4ThZdvgOZ5bFgp38CD+oa4NZHHTe20oCFchPPZpkDTeX80E7oUh
xBlJ5HvoYqYXrLKz4mzRNCwCYqkQi5aXNk6+Wp0lJ0t+oE86rJGo4jJBw+UqQcLSXA3ELYp5SyPo
XcRbIFY3C/fqWoTDn6wDGJwspPSJsMPMF09tqwFS0eobJSYLEC0+Dpn+gzYBkVbUzkQXmDq4cWVF
K/rZ5dGH2Rf06xDjFljSPGU8hwyZnMT/V4OZoWdgSxg1ZIyNZrNpkfWuR6NWO7PvHXZD8tNlrLUT
zp4uZdzaeWi8d6m3HaNdGTXNB20W4Ud1Hj4nnkZGPN4BMnUgK1Vec9FGs9xybvDqORjoI/cvqf10
7THAWHQ+84ueaPvFqFXBlpwbMDlGyoRG0c3k7p2zaNdV9DlR6mH1kwnAKGcPa5klDkU/qeATWZ+C
nZcVZA4Z3GpbKYTPXEuc25q+mcyaQ9BNrnSnPUorwZivena7gKDlWn82RP5IuPn3LmfABsgzLlN2
NODGUnNfFFa9YUPziCoSrdqos+7OwP5QxYQsmZWFGyl07tIZxgOc459hJIWnly0BvduwjD4SlV6j
Wt4dnLgprHUybg+O5X/EU/SOZxiDrJPy1/Xi7jtdP3scF72LLsJvsMxJdIhdRN0jcmXDb4SqnBgo
B3HsrZD9Y1ofgfThvKV5Gon2wzh2Bt2yjS1DW5lR8p2T5dPCECmBN5lh7K1gHMO28wklErjvfOlv
W8utL7KUJ/Y3GOOdjsZBID6YV/ThBBqNAV+zaOfS0unJYgkTMP3TuKkN66mxsA968d0Z/Td/mAJ2
CJKbR/e3YdGdhb6tg16Bf57TOacxI9qYCkUYOcCYIMDo5iMYMtyfqArfCCs+Z2TP8bjAMnBab6Om
sV5oKzf1LiljR6zhmNKcsFyx5hS8VoAdWpSrSahODgaVNqRzkDkpfnrEtV0M1dqO0eFPdvY0SNxW
WWDsptkNyCkOpvUHWpQDzgBd5KgVby2/19AENmDj1oqsdaVDhkSZs7JMWeAGhW/I9AU+oHYw0wHt
bNK02zFv3lCrsTUk3wS/AVxZw1c4VV1/n3Cq0iSRUjlNqqTmvxXFCGPELdLVUJLpns7Xl+PF9S4P
6Wf1tqU4EutS72dC24h8qTyGdltect886LPNIRNc/06AJmcfIfDDYXx0dJ85QSNGZo1k5kS1OoF7
XmLS1le+rGk23fjqF3CILWPKlwjxVkRolKeSbLwFi+qS/tf7ID5vJYKZUxoHSzkaybErXjhEOAoi
eDhot3AlzfacwGfkRyLxfIv4IKq0FAhta9FZ1pY6VjGNA/NwfKnRBXHUzip+MFXXUS42ZkbiytiS
kGQ0WBKzfVv6uItLZ2V4bsLykBtPJeKR1pu0IGsxCWivtADYD5vlpd/PuXcNCXbMORlqTMA5SYwR
m44d1yL22AVYTr0zAvJ/Rga3VFMh6pYum46qz/ZxYTPy8IPkZIJKiPtwZcXJrG1kedwr4yya9KXz
Yr5xd2o/cD8FYAu3kSS7eVLPXDPBISLG0SYFYuE+/Kx81VP56PEJQMl6iyNjjUHvNc9dufRC0EZl
5x2KrKp3GqNW3+ZNozIkkHV2PxC/4xYwZ33+43qy6PZC2FBONASbZMwMxsOWAZRoBNHjjuqCwyjd
j1UBmtZxIKziWScC7KMM9L+6KdlbJx2t0XyH+LfASUAIeEItvDr5SaerpGKDyvRZ5TbNpt2/OUT7
rnyyghbhQK5vV8c/g20+ipzQu64tNuHMrSlXMZ6whW1Fn1k14q82yN0ezaTh4YVdqssZjtM2ezt5
JNN+ZJkplPcCOdtd6ykcLVGlHohAl3KLmX5XBtE29Wt0ACEDghRDPbdPaWyY5/EQwb9JfMGokPPS
yjX9Zur9Py0NTKAvkQUog2WsHWbQPpO9Pfb3sfL1LcoOk+1V8coTAle5ky4y7LKikunZtsQLvTO0
c4Bd8Kkaag9lsXN0S3HDyIe5Xqf5GK2TMNLv1OVSLaVG7BO0Ts6UvlyJRN28gAY9NhIw5J58zWrk
fDL7HB2KV0xip5LQ2fBCeuoHo9XyYBTur+cVIDZYBVL88jw23ZqtM7ELXrNy+bh08gKXvkHHkfsD
xUOPfg+5iFUwWMtR4MwCd9ZfjfaEwtZeYCAgsShEZwHgYpUrCWcyrOx1MZZPjNfRCbXuPz0iwHFA
UJXUxrkc8X2nUROuYutMVDrLEIQDG50HQ/TzPNx6kToWFwnKLxgneZiCQ1tb/d5Q/XffF+ZB4oBI
o3pVht2IPNkYt/j0DFSFxoBjCUaQK1NC/zJHkjXaPSq3eDPdMiIqwbj25nByBN6PcE7CTcMR9tRI
GYgeTFr0Y27nfeZOjbeDRWHpZWvfyK/aOJ47AjgL49FEHcLXsMnw3nvILuZj58VUpKPrKaYXyyRT
UjbHVov9PYtCNIEo9Hx/yzHwBuhwrQkEeZ0SvPexsTUaBn428KeDz/NfJ124jtyBbLDsExspvq++
+Q5lSxnC2bCrs/Qti1LF984plxDeM0EtWUeDxLU44AQDbn4eom4vPMddfYhUz/ZO5ZQ4adBh6yg/
jeCKFu9eNgrMa4b2u14ZVESE5SHspHZH2cOBO7iC6SPvfKhPC2IkkfFXA/g7Y+x2U9ScTOwUC0dy
s8vYddaN15zR5Cw1D+ckCeARdoKSbUeAAIlZ6DfJdsEJrc/PRPbc0DhfdUJ7GzhBsTIVCBmVDC02
ofy1DudhD+JIZrYAXbKjgUkZAtf0wdFBPrCtUZw39bZj3Ga0SG7aNJstjNMbwq9pwy5yT9jZKYqU
ta0C2F2wyHaUEE9Cu2GovHf4Ll6tuoXhHPD0OaHxlscaGZo8TIyaWPajzKk869yy1QiMuCASm4w9
H/6J33kRLZdzt1F1oetDv8fpiYN3dtkHeXvk5WVOOedWBxorEaVBsrTSDfXlsx7Hm5FlNe8KnJRe
oYbx+Fgsz9zAAfd3QvjXSQwf+DBfJvY29LSo5qH7aH49PFW2QePZ9augZ3gfZc5f62e3IPn1U/E1
ybR7CUkCReC1smuDrYMnb8zpPvAqHceMYfvgk91mP3FgdVuN9QfVGLsOhHAbaLzD+v8+ANtVFTRf
GryFDQSVY1J78bPGJpgMDXRIhf1WR84valM6SdN/jEa6mSKwNQIux172jn1l1VUxOPtBHAbRPUTv
K+wnHR7o2FV/DDHGQ2yVYPjDKqUuAKDYty+Da9fkZQIpdAZtWrmE0KJOxcNglwb0bEN061jYBYf6
rSUxct0qzVqNDk4CGy6Gx5gg8ptDPE2XNBbavjVOgYKV3PvFS+WhYxKYHxs/eu4TUioTQuvYqLaY
khD2Kic9kTAYnkjXeGawxiDVgvHlBP0aX8pj0HprPxALdU74Asu6Gt6y0AlOmIllzVBoLMMKeZPP
4qYZPERd6t/oCbwwKMxCld6C2L/XcG8WAyH1sNHXfiHGpeFhpJgG66eKzG0+McSuhLntS/tZFByJ
BU3kMBUJ1TBMoonQkCDN/1yyxzEnPlFkV6veVW81ExHoBCs7kkjGY0hxrazAJkMJXggZnInPW7uT
6bFumrgi9fA3tJPmlsPLA2H97tqZsQY+itdGgy4FWxAUVOkBUk+DZy1WeNnlmmCwYm2mSGPTijbM
CFMGI+wXl4HdsiUpylWoacbK1Ju1yo3u1EG94Skx1gmgJbSwGMVqkhZDjSq7BWivNIq2oitXhkzf
Oqr9ZVD4mCkjp8WbPL1UvUX7FDZkfzTqFpXq/0BAGHEHFi/uyievvuYDW8R9wf1XNg+a9XmsEHxE
Zr7rMdzTy3xZxZCuYX0W8OaY1cfFl08IeJ2zdEXi3FHcJcASQzio5NznLOQ445ayoibWfQDHiEva
jRYy16HtJ4TYdn7Y4LnSnI5uP+2sug62uVv2y4pMwm0ZsRwDPP6eNIHaZj9JAKQes9699VAH4iQ+
maRzlxPzB93agdUyKJtrHKq28xkXJCZO0ynOJrDy4E5kjyt38oZTGFV7kO3xbrQmNHY6LPReF3M5
6nMuRCdNA/rRjyyYCpyNS4VKJ2FfsTShNy1SDyNZTGTvYiSiBg48EvGKzRftOiJFfIXpSK2UZgoH
ZNlvvVz8DPD1sP+S30BOACwD9eJlgML1KkJjHb+2ZvMTQ7wgoTs5sPZNkTRCOGC/qy0mP19nZGDC
bg8Csi0eVYQ92/GplEbX0lcyCv7EEN1kET8aT/rrbirPogreXbLGlxGDWVlLfGQ9z5xhVvm2dvCJ
QUPNVkro63zMzyOT1CWKe278gKUqAtIeUu1WNDaku6B/q1T9QeRFc8xMNa6D9JIl2pl4drkZyzrb
N13hL9H1UEFW/K/QrLPXIJNXG30x0h9u3mFmxmMGuyQIUzcTbTmzphFFQRGtREdMKVPxsNQ2hTGG
c8fDQBX23LIzmh925/OhYdC+S2OeyEP1SLJD5KcHUj8U/8/F5rtaViJ56juYBhnrQc9pd5MiLbZX
3l9kmz53pv3HXgCMUByCJA7WeKnoqYQWrGOygFbQljkq6X+EBuOnMU+Tjg/Fyr87ErCXct112gqK
DQGfrDtQJL9gl7sOQ3ruYnMPG2PpBcXFLgQ1L+pVozG/tCHd9Mqfa4F7W+ID08nYtPaSFKJk6Hck
MD1r0oXenTsrGzzwkg3prpwyVm60xpF6kJgL69Y56C0/aqZtVH7HSb7WYntbgoMoEDrAKT1IhutM
qw6pK3eELexLPyJOm/cquw9dchJ+dZ8i/+L13oNYnTeogvQ16pCn63SsoZ+wLCQTgtrZPvh++JSb
zRU8/VEf6303yO+MprBFm0aN+QOV0N5Wunhxc+ayJhaj8jT/ufk7bIv4JD1I/nhqMj3556GEi70c
gb2OuDnIPpXLXyTH96a27oBR0XBAiVDWeB9wPUnm7CqjRCmnNycw7kEaN4uxbH7J9tiVxviCwvCq
B9ErqQRP3fSeWc3JN8pnqX0IKzi5LjHxeflnmQbhSx2vcb7UMXqFjJfZHad9fNG88ejWOOJIUE1R
V6PDuw5T+A5qpcVJm6js/08xn5FnjiS8xz0KTO56tsli+KimuJsDzEKR7PhUziH++RLzhFY+0EOs
OFKeoVWDYrxBhduVoj/YOOjDCuMSCUBm0H1nXrOfvw+UTecAC8RAPggyNUD71btsHUZlzS7Oq5/B
YpnvVwijWrASuPZG1rtTdS6Kikx6Ddx3/OxXDMBcrKBl79+BtV4H31p3RgKNHHexDuuuj37ymM7a
Npee7RyjwAUYwbXv8M3KzMnALKBG0PT6FhSEyPEbcoL22XIRIWdeeS0m84RcLnbTlzzSTr3tmkTz
5Yyx00vRsLyGyPIUJPllME0ISvjSjRH/QHxoEsba/Irilh+vUwbA3f4lN3G11ql9n5EQvTUctV9O
hWPs+peeVwojSEavFsCDBydUWz6+J79fdWX/xEXz6Q3aoajL88RsK5liFDHtx1RYT7V/4XM5ZrH7
ZJTBRZr9T0ezVE7dsQe10OIs8mdrt7q5gkGvEzHyJesWGVRp85REA6qkVUMHVeuK5Lf61eymi+2R
QuYkG4nZI27rfXUn4fjeR3I32cabsvdWUf9lc1kxWruUoSkrzyBgtZQ5+xjNgvSfw3I4x9YIgsB+
Co1CnzeOS0pzFp41xMZ5js5CHLcvlXYyaoAV6mHZMMdeWGVYsoJsGQagIs1M+NT6vklRcU77egpx
JuTxspFsAIowX5okzufMzsogc/ctgdWLgldrP3SjcZiLEKtKPtr6S6kOfZiP0BnIC7W0/kMUx6eT
oE9hBZplNmF41J6xp+/U7G0swubmVDcYzU9VOmzo9i9Cy0+FU9wiFKRturKslM1q1N2AzTrC2tYK
iLDpnEfLYJ3uPRLbPHR+dxmc8grX4jNEgoYaZUEcx5aedAfDPF2YjEtJ6FvoNqYZ9mApzQjqEpfI
l4jyZP7rfK/+wChfBtZeTMbWG6vLqDV3O7DOs6wVb0Owr/1gAQ5n9EEC6vJH2c5LpPVny197/EDC
kq+iZC5pd8tByUsnatY4Bdohk5RSw3jkRrNrURQreWV1tsId9Gm23MthGf7V83xtKIDiVxOVKe1l
aV0Z9C96UT61uXFJtHKv8WKMXXu2teQU8uJBV6NHQHCRm7ciRhKVw262k00ijHNmoLyGplJynnhF
wM6/+olZQDLqD6F50vjGx1pz3ureAoUrdlCSzvTMSLOWfsvHEfaYTsjUCJjQzh9C2lm7HFD5yLKF
1neJ6JGb3IDshRaCzyDrEdTxrfnWsQ8wkIpkwqjuMSNyPzWSvbB0i/QDETwyRvzsyAvZEvA5szWb
h8+vET+fng7bPvWeOXZfTMfY+5C6DNNdgc9DjbhyRouzFjtGZp1JidsXHfhSPTmL8lbp/p+vJJ3/
kC2NWKeIom51c7Ulp2VMzYsvxlNL+sqe4RuxqrG4EiaEgVpk5TZLXlNWgus46MyltPONlc0OD1NU
W8e1KLtYS3WB8BaKFdJyCpp3P6qx85BitnKM6uGmLKvrFJETU9L+rS7cWzVozxDxsoy2IgNLuBDj
ALL0nYHHuQt6ooz4QlL9mia8iabg/WdgIz2gNZq6EUSrLSFZcrMbXr+Eyhl6+2l8zvpWX9eawOWj
zEc7mc+6AXKC4qXehIVqFkZPt1ApyO1SqpfYmL7GmtQuvcNUUITUz0PxNP+TKHdgNujz9GKDxYir
QVMOchXpL00m0bpv/UmPLoAfTgN/wHvqWIGz7hLtPc7gnjl2fDTZMOTiRKAkIpL8qlzH5fmdoBxP
er9HsMTvwUzIi1ETLl47Z32dfRkNBhdkr4AXEs/G6hN2N9OUN8K31ZJwTw8K98aS3S9j6xuJWNo0
WmdTvfQ8Iava0pjYt0i7Lcbg8ZgsMO5Fh7FiTBV53z3I1UXSwIc3G/jjHsnqI5PCRZUMR1W56YMp
2raz21fhiSOA735pW3QgMpkMFp+EfVSp/xXjZVo4apqltFUEYE1c8gJ7M2G7wFeB5JslW3fI9Qv9
4dXOZ+sZH/StoGGztDn46pKTJbtw6+YyZHG9qWV1tYKZj+pDbi2M4MO3un8zbfWqO3udqDbqQCar
pA/8mrjGzmFbPMEcekWNdiubifbbDf9GIPHpVIOPq+klh/QfqV54B8kMRd9P7dq/T2ELeIeWrYFR
Nfd727AOyi0IVqSDrXdK7MvQzt5IBb2qjvyNZdAFNgKiKgQBAhYMsRzSpDoVSXcIE8QCPcuahcBC
hUtLmIeWX+2anCSWmjEIhjR6eA1kXdOFXQ09Cu7pKgwQ5lLCV0bx5xjJb+uG0da3SzBIqrtJJxsP
pCr89XylZdqS8izt9BxNHAO2zhTcJb+EeyH6LCpuMQbbN/Yt5VKm8l9U5eiHNffHTLUKOZt8IpTY
2fQNN6+QNYkn2SWhT9m1NBtL0Ub2WsOEtMF9XfBAuQdpeBkc9uyG7eEkaSLYblpP7NqiA15QaMbJ
n6PZ7sL/9DVT7udaHb8jmOPGW3fUrYcGD/5iSJH6lcyuL3oCmT9HesWG4qb+F84pfWtIeG7WIZxo
TyMwizsLhf7JzI17j6uMuQwe1bbhKPGVRgJCYa+dUd/oXdivY8kHV1A/SqdcI9JURABE9I6d2JMo
Qf9c/WOut4Qc8yVbN1q1SV5RRLIJw8qcb0Y2GnFhgdURxSe/+GEN+uG5noKU8NQQ0zkWwQgpCnpB
hOIWhDl8bsSIcX5TCl0aGW49uKhg8l/JQza2SbF0cuPaG/AU27rfwC6AvYPqaM0tzl1fTP7C0Tjz
Eje7tPp5aOKZVWlCCFw6dnUPXFESD+fJLaSwDIrOgP+YA5nmtHSXpsFhYxvZxsq78irVV0bTslSx
EGuvwZlduayJrF57Q9x/sKzB2dkm2vgy+yFxIf5CWXfkAJpL8EjH/E2sQaRYzjDVZc+KPA41EShu
x3BRQfOjwsQqngHJgNgpGdOHLis1103GdaqGJbrFFXq25hTXHECEj386ufvqd+WJYOr6zXTUGzYy
ntXeT896WRCKyDZejba5YphWLpQHZSSx3WeLveDWblFeq4ac8fF5TMnrTjM7grPeM/NDO4SrPxgl
bHHEe4z2T5aS1qaMvrh6rVXHGOFdz4t3W6/II+iLnR2THDWabr4uMvOzaVp838Ea81t3irdW3LJl
iM13t5WPwmZDHI3FudYAW6muMlni4JJPzNTc6oYRr7Q621Qjr8P/ljwCiPX0H/mP5rLPgm7t1eFJ
L4l0GVtDexs8FjOGqttTtq9ZRS+L2rsoYd8LGI7jLe64sqTmsw7u62aPfWutlJvtBs3eRoYOJshm
Y4uq2XFy2BuD88zXu0YYGuh4X0G6fDdzBhfB9YwUWh/VlTu+IEaHxRCFXLsjmKzc547L7nHnXxmA
t0V7aySbHHsa3lN9RNFPbe21RIDRrj9zSN8hC1zDPKjXZc7DM47XrMYSLofiAqTokRTEFcERlbjr
FlHhca2bcIxCNApuh7pvsp/piU+DXW1qX/uIgiBdmlkO9aQdoP24NK5ufa6LmqwreN/trGdv7OwD
R8Hv3G2gs9p6CC8T5T+V6E8Ww5CQnyHOuel/+8bwl+vvXiHZffQbN2CG2J37suRK7MAXKLBJzKsO
qke9OODZiAbENvks9RcdaioiGIvwyYGgnVgjeP/4gkyF+eKnl1ivgkaBOYj2Us7R6UnxigLtwsT/
lDvNs+hObcbIqE/zPWgtu9n5vdyQ8PY0Ty8aNomjuhmNcy4kZ3dIchhaz6mqzvMXbMJhFXsa4aLi
ypjz1JQuXl/MEKrVj1MXrVFMvYnA+EvcG/ar90TjEK8hIlI1mi+d7j8QnrH7qRMYASHstg59IaIn
ON35dPXcI/axu6EH36qA7WjZZ+AN59SaMJ98BiPOESIIA0//0uP0q7HMjV2Gr2GMALaCsEsJeU2d
+psQJ9RHdfuL6ulFE/5KopcYG3GpCcJqmKChu2HBWqlPeyrOw+g+iZmfk+nge/AlJb/Q72c3wjys
SsvvVslbEfhXjCDRYoWi7YdpGk9ikf+C5S9WafLj8y2Zcg7iGVDG9wG7/OFfhqOLu7W5FVO+gwWx
MEV5QqqyR/0G681cqQDfcKBmXAnPZ6tn6Yp4KVAPZb0nZ+NGGBpp8H2lXVnKArZwHxHQrSCdVqBW
X2BAvOK3OrHeZ/k23utRMbLQllJDiunqD93APKFn06cmftH4LcdE7WwjfxsZh4WfRsSQsXToeSIz
ZQgI0s51BbeCLT5EDJusTTh31Lab68zBPXkifzZjhlMeV5ghyYD8HHX/UqbFr585P6rC6poiYS/T
Yxd3Ygtj6adXTNJyokidOCINwHmNivrhJaz96oB9f2HfKun8Fln2iuLivWz2fps9Kpw/rF/1r7Kp
l3kX3tHO+QRjTr9VLZ/yGjn/WEV/sHR3XWDDTwFKIfzp1Wpd0iPuOTfGgnajQoPJ8JRhv8/j3AiD
jUZ3HZB+Om12wx2oVmMSv/aljzNzQisw/kpoWUVpglPWkl1kms+ym3E+iLRjupGOqn2BNHLr5vFr
lVFS10X4Gmf2rwVr2fDDrQ/KT+looe0O61CWqEtgAi3gwx6qQBGUYeAEEcF7EJUfoL6StF6PBIMh
anrEMUqL+WvFUIoD6ujK5wBJbXdY9gOryyQIz070LzDZMjn/w+zcYTfCGVkDMCBvyJzpGYGxaB6g
5V+Ug2DPAPFfMJVukQfhAmh44VjXhIgEa51+ryw4QSLa0oQOYVZ10XhUD1DdpyGnjfcS1Osa9ySW
U+LUK+vFjuLXApVKnvC2Fa2vliKQLNf4L6PsTvthYN5C9KBSiiLbRjBqNNE7L8htUNnZcnKbR4FP
IHeDm4YMPdHxXcWiOnpV9h9jZ7IcOZJl2V8J8XUjC4AqoEBJZS5o80ijcfTYQEh3BuZ5xtf3gXl0
pkdkSWRvTGicDYBBn75377lrDdJuJ3kPgog7h0mzSutZaWkBjAsijjvVs97QnQDmeq3mYYoh1bpT
8a+QjRdOwF8UHhyTaRpXnQVZr40YpfrVe0Yg54LswN9a5W6MyPw6xuabzMvnMg6WHS9wIXrMTEm0
gXJxRKJsIGkKvwa02/jfeo6ZZu5Mn7lgpLtHdpXXIWiRRmgZNCbrefD3VhR+zVT2qfTgW5OMe6Mu
7n3VPy7LelaPUdHiJOPYZB76/rZGjNMgvQA+ddcr/IG1ALrmeiHaq2DLYo4nTCseUrDvhEBZd0Yh
A4YTrJWASEcbA6sSrAB9Q7vCfuG+8kLr6eL7DGRdFwV/xMXW9fU2zcpnd6gXoQJJapazY8mlLnE1
KDNCnCN/G+TqVXPTr2GXKjqjvNSeo8tY3igRGLaG9qbHVOwNEEOZfbrVjK1ghWeRe87KEYMiWmBV
bW1tZRgaCPDs1IetInchpFkAWifQh9cpM1/VUD5EtBZL0hX0yKbZUhbGnWbNeddiwarxVsSE2doj
upcEjZcpjN8Q2rBZgq8mmRXeOaF56JBxdhGtzzF/C8mBQXl/sX0L/1jlX2FdYGhgEuT2aj8WyErC
nq3pXRfWl9zXPoJRZ8RiXJQ1XVwrPmj2SubpfVREp6GO77teB5uRrQtYUaMYr40BGqRxPqYIAVwQ
+vu4r+4riz12lUxH6UNmaPv80deB45krP7e/T37bg3LDJhko9mA1bCtoBuhNrrDATl1q/+ZK8xxn
8sX0uxen144IK1fIr1ZaUTxZDMtN2T91EoIXLd6kaC5sthCw9e17r3ayTx9Gvb/qmr9lOs2SyVVb
shyRIduanLGRCz6UjMYO8cSM10XhzKg01lL6d9NTHZU7Pa/QPHVbM99zo7+6HQV/VTNMaKtjERX3
5YzRCkMo/jUM6Jw4DvxZybPpOr81kfVrFWpPbv4RB0h+ZXL18+4ShN7WG8QDff51OkxLlDwrS7TL
oJ45uTVVHTkGyadRhZ/gEXxIk9avTF430pxWtLqfCgK15cEp0ouJS+iuh4xkdZghq3xckjaIdrj7
DDR3dmrZb4WjDp7K1g6yRESY+8TKNz37pgCF/lAXD1Ex3pdpDnGhD1hGFh7j9FLzGXdwNU+nmIa/
7UZvARHtd2mtryYcclw/DRhLxi5X3vHlnWWC4rTkPs3HB2GrQx/T1WuIQagn50mO8pwY9lNk6xsn
kM9Es3xEQmIi6l4YNFGoSYiAnWZtKas3ZlNeW178UHDrlI5+ttnFmc1seXZPFZQUeEspKX9a/NYC
UGkEIl3eWmmRnlRL7IRS7MEnBjPuBZUvWrem5A6lPY+dfCrz4NmLGLCqQoCN4EQN3Y52FOpg9aAT
5PSMogfTRCXB/KJnhBxD+8NrGOgl5aMKmk2QIevi1lYsrbD9nCCab7WhfglyYS6KDkGPVcLBgym0
saPwaaqgB7aTQzaTPW3q3rs3lV/tyJTblllC995L0jUT1Ws0YqIamFwRjROJQ4XIwix640PmhnMn
i2Dn6Y23ZIQo+be1clN2G6HJaBkmZfAkgza4R6V9uj1zQB88phe6zUdhTdZJFL/13eA/2bVqwBSR
fXF72ng4rWswRNy+Ev9JNbg4MkXIIjB7PXTJMpbaI4JNnR2E1eyjvuZpWY+bKgAu3Exfbb8t9/Kf
Dy73tNWYQgbU3DcvRb7zr6/dvhXrK2qxbs6Lhinx+4/6Y8gn//X89uU2AG8zwKyPcBjQG66KvWU5
PDD4I/JbvXhVxqqmFSCfUcoV4F5m+PP8fY3XsFFIkG6U5pDvbw8OgWO7gWTduWdCEzWAGLMnl63a
47D//eHH54AboyPpt7fP3z714yduz6kGkiXIYw7I4GDP//lLt98rQrR0Uw5cn2pkkFRxPdPRxyQC
r1SR+mIY4jtN9LXKM7IURtPZ6oAQ4HW6DGPv265Cal7i2evYli06d+hAJ2GDsZvqCEUGKVbCgNn5
VrPxOlRmVBwStP0LmMagyh/VyDuauWXEyjd3g6k9IohadJfkjk5ztGwy7SF1/HHpBS7iP/IDlqpF
cx/Veb1u6bZeicX4phXjXvR9jOiELpVLcNohJFblmAYuo2ZNW6GUjQ49maWHJiqQzPHDIXl89BvJ
eJnsNe/vCkcY99VyfCXHsFuOc6NpZKy4CTGkbYK2xvI5cZ/0acbUkOCKiQ2RycwNDSzxRcbB7Ggu
6LPTUCc6LkE/uil65rOFssuVr2YJaCtCCFFoDpUP7Se2svVYmEjwZu4qGodxl7RDv6RFg/LCxbwx
hOljWOPOaQpaUEatkmXJTedIRS25YiqzNM+gYTFEGeVbrIziqEhhODojkYQaewqfZKELYj3jPDBn
Vdao3uqSbpn1OoD3vVBDaRsXTR074tw5ZZnNhr+GYToHPpOhJut1PDDYdoThn4cm+A6/kCmkHLZc
l+T6hQx7kqbRL+C+3FWBixkzlQ5UhmbG0jaj7El7qzMjDDA9om6C28UZCYlJ4hCsahk4C2umeVQj
2ai9pQ5609kbjXjZfSEN7+D6ylmXvZXsGYZsQXqEh0iY6dKpyPp2e8cn+YAJ1hghBEPST3mb2M57
hFhjbI6csGPhGsULeUPsUII82tUES2hGyqUy017slNEHSgqvsJIjzEH0SP1oYGzDGmPFU7Z1KCPe
bPM9Zd7cERd2rbTKfqq9YjnWeXBta816UgoNYEMEVarr91RlzbPvaXd6sdJj+iZDyBQ6l4GP6QYb
QEUXh7qwrtDOgGb1DDvfBoaVXrQifxbfYeprJyMX7nTXxIIPQ/lms6scaelbgqEcoThFdycK2z4O
LsJr043VRu8TEHKycNCbDtoiNOMMWQKTDi+v43VaMXS2Jp+CTXeiqy1uSSbRb6mSpDo7YA/YrxNp
YgzWo5dPrEciNRAO8HTCsL0Jgjk3iGTyx1Ym5mVS3er2xagJX7m2/CMc269hNlnvisk8l7UdMZml
JZoYBMx5jFQf6Fx/0F7hnUUE86n3I/+ZlINsYdeF2t2eMqDWMFRJezWyJrP1yMldc+LxUDr92Zly
Qmm5d93hMxp/DSjUuWeM186MXpHpc2qcYXzrC7CPNsFYpk/ArWMhfsHPUSXFg9fl+qEX+ol+QXeI
tag73D5iCs6dDHl0EUbiuSYX5zmyX1NqpHgyBTUWEaOUrt+TjiFziG7jHCsrJxKntAjWE2pX9Wzj
Km9cSDPJHm+/JYKjd3umFcSCaWyHVloPhEfDd/V4+yir8+THR5qmyaVSiOhHK7fXo41CVDhMzcC7
JizFWf+i2Ke7Qf+g+Wn0fRYtjuRgvOLJxnQh9G1n5Ca51sw1x3xKuZ1ohLBbU474AcEMrownCdMY
sJRhfNUGdn8ANC1SMkyXRo77YldG9dDK4LXK7fKgWTBZghnMMkXxj08VZmUte0p4cA6ojZdSjcbh
9mCJMTvIbuP4PXWAj8bezdryHm1cv9V84oR7zSwWRGKJ58wc+cjXwwsd6JbhEhAVOtmYgIznIFC0
whOVrI2IEZE1RPqqD3AOBfSlV52GysFKGgjnU1DOngNm49mxd5voyXO64NBWWJSq+ewpxea5adm+
CWQ3iyGRcN+wkX7DPOAt2LGXB7dL5gX4wQuS+KRbPW+NRkWY6Sq5FfWMHq7tVZsinei1DMGd3Z1S
VesPyRxFPtuPO91+ykk4uyMNb4JX812ztBCiLdsF353qexOnzja3OBchDaTUDx90adqbiqCOnejs
s5TacLGjXRgOF1VN5lubUiH6Td0t2hJAaiJdHzwLCdcSTcda95jP+1aXbMPC0l90gW+LKcp0KAep
b2oyNAjWsfQ1CaU6Y0hd03jtmkHBgE3JAXz7EJVVsrKcmJQmKkUYlK13qNMWLrlr0sjy3aBc4z7E
UO16xSagxn91+2YdK9E+Gg6RocWAnff2aaTVxBYLmoSyTF6rfow2U5b66zKaeNtFxAUxf3jQ+mT4
ltXOjw/8nz+T2eY57bzuoW3maAcPBwgeuo+uG2w0vQhW7tK5+JnJX6sqy4YtystpW3aDdvEb1v0q
LcYPhLOLfEKZgw79t6bWqrNMxd4KM3kaHGaDHWlMixJ7xLLPS1hwhJJtsGEPy0oHQB4yP8dhinJZ
goupK8Z9urAFNJjE2XuJVq4kDer3nPKhd4sPDdgx28m572TTqXXo0T7ZzSBJMaINHM0ErbyoaHdm
71hU1inhWHsl5IR4A8LcgqEyIYpdquP/apqt3xKoOj/rgojw1CqnJTDbXYek6tee6pDzFGV1NEI8
p5ZzbPHcwuYV8MOZek9dSK5r2ovlZBCk22lr7CQmlg1nWkD7QPAz58VNHUMAtIhLJ0/b7244fh9b
LX3LHXo2meaLK1W64JYYa6e550xL11tnjtRWmafRIWEDZVd+99Fa/WacVVh9h6urFP2BCYp+Sg2d
Bys3TrenoxI4jwwfMeUUHRuPMUeXV49WjaN1pEt/e6ZP6LXSWKMotjxadIhFdCYJRNum8b5ogmhR
CPvJs0vEnlgI8LvBcL49hWMRrJiMAWdjilST9INjXisA9lZz4iB3Axmr3WB63gZufTIH0/RkkelP
0FRndEFcgcPU6nXh4qgwizJYeRGQtwF00xHvabqmjirEsAMWRRQ1J2HhdYbDyJYSgtr6zrU8dHkk
dy37zsp25lRkS8sunV8Ri0O0qe0nZZYNphodr5BrRduO34r6YRsOUfvpmQLEnyPNI66r16Evu4OZ
WQg0J6G9ovmfs92RZNF89N8GoLymznUkfLt4QOb/CCjBf5NeWm6NwaEmnaPrapZ2IIGBzmEItsRF
lteAOdw1I85lXUsvWN4+d3vA4MK4RZfJPpq/xUdIsJOGQ8+f5lw5u5fZsQePJiII9EG4qam5y4Nf
Mw1h+8oWmCkoKhS/ebYh7Z8iid2qL91D6QNy97KUW6JJuyCb0mmZyFpc2swa6Vpia+Fd4rDYGb5k
czq8CpD2K0Vv9GICi7jEilYeltE72UvnO1VZ89rpucnmP7RPdjssdQuIwBAV4pVbKY1IXsTZ67X2
BW3j6M+70d5/DxqHMatJUVqFtbazBE6vwQeTMSIpWUVakxxHet7LXpGbU7g0L3pmNeuGXOM1VE51
8bFD8t8yrqO4KK0sBUHgGAfVT0Tnpm1FgjkQaGYBqHA7FNAVOuR1ZOJR9sZJh/DAcXMzFa4bFMUf
oRn4p2YcfzMylZxkxW4WNdDaclDvRHk0Pno1amJtTB9ES6D1mKodDj7uwZXqdO44NH6DHmVfJGiY
9TBW7FBo684f8jODh2lHN+gRMFFzAYYgAMgwW5ha+eZSCn71tPE+8GLQOw32prpvm53bKMgK3Tgu
2Z8RnNyqbGtMotiwf34ihLMFapylzJAN6DOQi/Lz7U/BRIORrQKxvhWeptt+RC3+CUrc5NCU7Hqa
ugzfTJkeWtEVD8qjsVzju92WyJn0chQXt2Y1Uak4MKuhwWIDxmyC/puuRm+LzuFdZOlwwg1A4nBq
rv2EgNFC6C9a0/vb2PNO8cB8k4zVc/E9hbzkMcu+CoojctK1S2CtIP3Gny3oozbCVFL3sDBHVdX3
wg12TbD0HMIA70I92miNQ4ocYTV+jtVJthRKVlM5L35Lhihjz3pjTbDIx94+MlJKVxopoJvesFbs
Dp+VVPljMfT5Co9rthuSuTPCKH6keDBFgqs8AtbS+6m1dcqhg32hyRVWEvajvSdO7GzJuoJzt0hc
YrTBzG+1sICV2Brjqa/szVSV46U19kB00VnTxDFb4kSTEi1Xnoy4eOaNCZQYOlTV8DQEPSKnQAbr
qmrWk+yIftOpkG09nl3O+XiepyyZLp7NWdpZdIwKAyD5kEIuhQxpNqKswbGu1YeqQuZaJ5mznMbe
2FKe0MB3wvsqqLhF6bOVN8bnoio3BAGMGFLRqz0OFVE8mSAxLazrleEa4RJEOq0IUC/LcozVasiC
4STyGGwEGTOsJZZ6cGP3lOaUyWZREJo9oRDNhmHDEDw6Cq+vET3MUn3wJ68CLppZmMlJNXWCbox5
VKkSta8tB4PAJPZuKK8NcI7T7UEpNz6ACpeHga1p27KBkKgZF7YLf15HdrPUc/w0TerwViS8KFXF
sbDD6rHimutm3U9eacgc4DctWVWjVYId5J2VrUvzdZ91bNsajDJNFvVoOpI1viNj1T99J2xenL32
pY5pEa1yWQdfYUZ+NQA4LEAthau+DLInMYFUMSNz2ow2iXaFUx5Go/noPPxvec2Cmc4PkluH1sWc
HI0EDl8PsNTGdr1hJAuiwE31l1A16sTI1znZKkkXTdq5S/iE1ZFNSHXUROqsApuwMbKOsuvgMjrR
WUWs+a6ad7g+br/z9iAL81dmwAWhI9x6gVwThJEckmjSEKyzNe2H0D6Qg7OekBasfK3ul1Vb86br
9OGAeRUqSbHRejs+Zeaa2KKXSqQvVD3hk54r507lGLJ7lHGtK+iuT2344PaBubFCsz+Mab7HzA3d
vDQUPsBkQlsnqKwNZ9pF0eCdoIh+9TsxQFhq6h0tEPUamOOJAI1ZBDohETWyY4kHgspperg9FLK1
6V0H56aX4UOOH5vp0iUc2/QirGXq22InWv/XbhTp6faAyAlLAplieMBRxxO7M6yziF00Fst0azfe
C0cxPlIlgYSlRLnLkeH2U5md4yQfNgGko8VkFMEllPq0syuuus5+MLi6XyJkwQtIN8zQ8Oms4wxL
QzkAVpZpA/LdSflzuJc26FHkGcsi2mKyHv1RHkIfPaqZD4wXkRnflx85jcBTVROvbgsASLEl/E2h
jGbXDqRZcEjppMfNym30xxYn21p4Q78RJF6ui6x6S1Ua4ASt0EgG0dlqSurK+M6TsX/2e/mik0K0
MgaN9tVglGe0QfE+GDexIcydzOjIop2oNlnYmavcjr9xjaV7SZ+YHvKzpxEM2w64evVu4u4o472c
UEfXgbAX5MAh0VBltMHhau1N3YxWID7SJQA3k+GlO76JKnqG+NjthkGbuRE9Nk+cCy3gl5OVTG+D
jAtqmrFeeiolBtMBYID2vcQu2x7o2xkPk7LcfV8VV78j4tUcB3vj+s4JF01/1Aat3hHUg2lOeBrE
bG6ehdP5W/Qk8aLEs63lWv+Q1uWzGULoSrDWr5VgCRhNxNB4S7BZGiApskjsxy4uILzpw0vTuXcd
y/WyoahZDaypF00W5aIIXAa7qvrEkdVfPXtEyRCGxXRfD+26naiYskSyM8RV0RCvtTId9dVGHnuP
oYy0o3bVRtBM6P/swYuqO1V11TrECu0XQb1HWDG54a6HTHqnaycI74e0pxoz+xyioXzTPEyjiLzm
SKYIXjFSlgVaAP2hdNM5D9Gr78Mqob0b55ByesJPuty5ko5C6BCzb9gaJiI0W7lHQtmZ5DGLQBgn
guOEGrcaz1kWGQ+CkScEhuRokPIjSs04WmX+Blw03PhtvkECRpBqZ5xKveYQgSN9wMt3b9X3rQ8Y
v25g2I91d+/b96mNAHaIJC4ND+oJqshmpc1xumBptINBNylPj7ebmtu0h76cwPnOFUKZzdkL7Ne2
YE8em3RMj8r9DuYxOtyeDG1BApUu1/oA1ZU94CHket6FVq12SSq+dR5usdIxVq2NHjpi/LDoHS3Y
ULOWJzS/7l2Sotqfo3CDymiQcAFAMGiw7LIUSUafRtNdOIjwTZOUSVrEFY4/I7t2mb+klNa+SX2R
TZm7T8Aq/+jVaW7m7uypO5kguhA2Q9ZFhcR5KphozdibyWzsjwpqmdmK4zDDn0QsHsqu/9Uu6Szk
gfRXtIJRuwiaDtEub0kdKObKjQz1BUPDael0ZbZMEUBjTVh6kQZLKRiCtdZzBacE1rd9tmB42GND
dxFt1jsVjeEqw3kbRceUzt0De48AwInKV0gUWNmYxhB5P7rHPi9IU2xmoV7c7Ad9Sg+6i/Lutj4T
lb3plRB0LCoW1zAeNk1XQGYc+36nHAYCtacKVGZ29sbKcRTMs5n+JQd9XtQF0+yFrchUDs1OHFAV
MSKKUQFoiYVqpjKtHY25ixFV7Vk0Gs6spPDZqpFBif25Xrl2Q45pClU7MDvsRNoypv22z9Mc7Nmz
mvwN+K7y0rRNSEs2vQ5sqyD8EV5cxnTRvSxej2mBHTZoRvRbJYzUyMv9RdvFr80Q0w2sgMeFACqT
nNFNgpuMHi3utj5FnUfHaOdX1Hche1CM8kwlAQbdu1r3wPw534VO8OT7qLFrz6PtV8pd54VgsUb6
FVqS5tiUggbYVHlAPWxAQzcujlk4+xal47pLHLEsoyxaNSS47xGTYKvoGgkUkyyF1kJPMgTTmSZh
dOmZng4me6nBB7YHTOc+z4Z2183rRzN0e6eoaLB7AJRLRycpZD6FTjTZW+KV1lPiNwcjfb+VML16
mnpg0uaQbsj02bb2qNaqz8SGITzyby/9HhXAekfdfQTQAclO5buC4s5QI9aECYc+I5Sa+zH5i142
A/G3Q+gQJ4Ubfw1WPFjJ0kWLjWBnaRu5e+9T+R5l6K+rzgyOPeQSDJOjxQbBBUg7N7yVy26oNxLv
pHU7W2e73eLxXaJUGA/jcQgK96KPn7w/RjwYxclRgX2gvYgDzSLUtAEqsWLkh+mKBrQPgKXdRRWj
/1sf0S8Y1NRZ+1WgFba9ITsFJnEcPx4MNSyHBr3QZI3ntHLbne06xsl39fe0x50hGY1DomoUZyb3
dkYFIsxkOHFfsBNnvaVpa2B5B2BDyPWt3KICa3aRjaDF8YlkDn3GOAxGmp3GVOdOCwmtg7uN3kyx
QZ6XaaFe27IYj6Y9PJgaaa5o46uFKgt5ZvAqz62AC07CK50P+CybeiLcx0768pLNFKMpvaJ7G463
exumOkuo8O7LL//1j//5r2/Df/ufOcQH5jpZ/Y//4fm3nJyJ0A+aPz39x1NOKyu9/cw/v+ePP/GP
U/iNllX+W/OX37X5zM/v6Wf952+a/5t//mb++u//3fK9ef/Dk1UGUnV8aD+r8fpZI+29/Re8jvk7
/3+/+Mvn7bc8jcXn3798y9uM/fr1k6iM7MvvX9p9//sXLGy3A/XjOM2///cvzi/g719On0P4Lf+3
H/hEcP33L5pj/02ZhkB37pjClKbhfvml/7x9yTCcvwkEBY5uW4ZjWVJ9+QULeBP8/Ysw/6YMW1mO
Mh3dpFUov/xS5+38JUP+jT6GtF1T1w0hkQJ8+X8v/Q+n8F+n9JeMijcPqZv//sXSv/xS/DjT80uz
dCUwZ9q6btuGNE3d4Q8V396vYebz3cb/qQR+vSwLylOeFjCgerns4Mde03ZornEt7qBtXwIlhxNb
lfHHg/3Pj4SYyoXFZm+BhIr26jnqJhIDNFJWTdttYTwLfe8Kv4T2oScvvfSe/YRFh/kXyYlmaJ4s
A7dRY0IOhv/VPM6zmksKeBK8gksbmLYI1zHuh6KqthP35AWS/nMS1/IzSoYdxvgCtWu9t7PyoIPa
SbECqWDTKoAZt0a83enFOh9CVsS5L49y6/rTuf79gP58AA3d+PMR5MQJqRQGcYetjeBi+fkIhj1z
vbgpumMIuQJJYZKX95lWBUQkDs62ocNDf5XCq4f6eif0Jr14cTydCcyCKQ3dgyowDKjsETMBgPyO
veIjmDeCHr0T4s9SYvQAwZHQZszbV/pNmFtYp3gayplupKLsMMpOHYCOJsBYSvGql6G2wJh+11R5
8qaF9/2IiS0zs5DEZfqIKRa9VWSls1CF/gocD+MBZzFu4MYCHxsEAE0w/B1rWiR3IOS2rWlpR1gF
3HYDMVx0NwQJMLAUATHGZo6hSRNx/ADWbdg4cd5Bf8AqyUI2rmB/HPzW1E+aHDCWt1V/vX0U4ni6
ZiPqUo/uEE2PlyaBom2avvuthx+o3AQEhwhBzJlTv2cCohZFEln39GnWU6RNh6we8zXG+sOtAX97
oLeyqwRkAwbaVK8dRoOQg3+oJ6Kw2iIcf4ULsovKZ80riE6jG54jVwthmhIHa/YG6Ir64oxa8540
qLVLTIwvXRhai8FmFP/XV86/v/UckB+Wo1tKt/+XC8fUhYXQLDGOYipMnbEGYPC2FMEjconovmHJ
9ZqWESQzOoIKc0//EOxxSFZJ271rIzVrCbZ6MgS1RIec//ZMuka5lFE3ACTNEHPpnWM/M7X8auB4
pzuXALeWSQfkIU/D8tCtyjCyP7uC4C+tIiGzIbsJLsei6gvxLGxY4kRvGAsKfSaipdMBXLGMRd+s
epOCIwj3hlESvVrYiqgSC72vEsZMx+JXpI5inZUZ+4u5V+o5qXE01MtfH0Qp/vjugywOu9kyLNtw
TWm4DrfXn999YiwSLteCIkfn7sAYb6UPXXlt5hGuNyFjkREwDMQ/tnQBW7rO0y2SwvFdH1WGGJeV
Dc8PtPH0UDI9J3Slm96lPwfENVX24GIbOCK9JDEc9pYB692F3XE2Qd3chuv/euDCdhapUeAWnKf4
Bllela6df9x2QDUZtevt3DEoydxAg3UrwTCma2srnXuw8zLvY6P468Oj/nxzIqbdQspuOIIjZBr2
n27vsUikWQiCnX7cnIhTsK7QVvxl6YEYpo9asFNJc/DU0jwFDPKp6YU3rQmH1K+tBuUV+QkeBi81
rrfPqY+hDhsALdziGfjd66XPBWyq0y25w2KHykvHub4eneDd7eJ0Z3a2+Ryj6IOaiH6AvWXHzb6x
nlAjvOFcSLhHuuEqIK760suFE2J29OaHKguJDyWZo2Y2BXABEkND6ua3aYpZcIzo2gkiqnMT7zQY
e8xXMXREQMXQQYap2kEtqpYCRsYremRriS3Q3Ma4jHrG5S8zmr/FffyhSWTgk+UD1ldyGzO/PtEe
H3da1Hze6jh3vg3fPkKQ/Zmb/rjL++L01+dJ/uk8GTpCSt1hYXcNw+bxT4uIkY8GI2HTOHhGRaew
Gr/Kvkl/UzBlHK2Ov2PZHwETpdaj1mAfMv1G3cXSRQtimQX+YZoKkReOtPMowBvoOOBLzc7q7vva
tx+nCWsr2Bi1tmR+H47M74CvBYdUaXiIHfloGQIQiT2r5r2vJfKfOy8sxzMtu2Ef+DB5CmOLs847
2zhJ728PgZPD1NGNreoUn4pbe/sfjonzb29tx0ATB6yPMmX+4I9v7SwMPHDtRk9o6fdsFkvZvo6H
q5a0m0EP4OezfKDMgfXY5124GjqD1Gj8HisDkO2Gm6t4tvLgleErSkJbIRJM2uKUzIIOW63iKPve
uBAltDrJT2EO5u4ORU1+ctpe7ibThppnW8Xa7cAwGHlaXnKuuUVqQ9Ic3a8KGumHZWs0gerQ32iV
jstGd/sTnUJ3IbIcDlZr3uFDxXhX2OaKpnu3F1bukmTeYD0By/lhQvEWmvoPC4s0//3AKS4hW4ex
YJuOOdd8P9V02ZRrdhaNbPVkntwP5KCTPjckM56yMT7GpHQQnTMcZpAYPGIf7CCRMY4zhFZfRxMh
qWKTuimHqrm6Sr72bpzhtq/K8xijGe1V7z6nIWJAZ2SeNVkInCn08q0sIYyxNcYe7ojpKS3HgHli
7B8rKoqV1VrRGvNjDMapmTUiDZGIGDrJj4qON5VN12IgBeD2bI8oZX3GiatJjv6yNW3v46+vLfN/
WTZQEji81ajYpPXn+2KKor2rs74k/IfGQNE4PT5/+5jnkfZKNmK+a5rEXJq93aOUTOnW5qy8MQzt
b+Ee1W/8vaL5ROMMKYvtB7A1DX9YF3bybJv1xqkEgeeVjPP9SLE2Md6P9PVfvwIxL2w/Fe6GxR6A
O7rj0jm05u3AH09yCc7AASkz7PGVGXjshvpBAOWguYVUsbOBZfKuWBqTbS0sCxZB3YpiGfh1tXP0
uf3bVOqlisNqQaxd86TBfFjmGgkJU1+n9zjTt3kSie+maT9GSTm+azCv78w00N+yMFE0dAGVk4dB
MxnqU15F8m1S7bjmL6W7ocjTB8MNN+imjobri+csnRuWPDMDnXUZjP/dXx8O0/rz4ZBSYheUnEuT
QyPnr/90zWu2TAQeynJvazBnYYGF/nmUy7TXrGsBB5LYg4D9chBjd2QyfXcLypqm6jdToU6mRUpH
OBwANrPtvCZZyxaoxgaE0F45TvGa58L+njIZQfwXfMP56zh3rTY+w0rM/sOZNdj2/fHMSmkrtna2
6bJim/af3r4IRjlLIiv2XtsbD0X43utiAsxS3aNNCjfVUEGXCAftIDNUHnHZzMFNKdiyoc8YUNBX
2tm8H+8YLcN9Zgi3bDMq3b8+4IZh6vOi9PMlyJ7WMBj0WSbFE7L2+YX8dMzrsCAVmRDKjeUBzxgA
3FjuM9NnauoLucjboCHI5dEJi3UZGttKMT9HIuQxn5dxcu5Mm9HDsC8Nxuf6rH4qTiCttgL0bjQR
7ykwbc43SvPAjx4b0zgHQ3sOcagVNcnFgXi+D4z6nSzXezKFaQs2p6h3UKdwy2j+L1fnsdy4tiXR
L0IEvJmScASdfJU0QZSF9zhwX98LvK/f7egJQwWpSAkkDvbZO3PlRUVcYDIe/Zxb4YE/hijEHKRL
/JyMlBHI3phlwUbo4TjF5GAeVLD4dadclV26ZhzQx0TFDmraezdj46nTHKXWu1Yw5mEgsinT26Z2
fPIrTjaXBnKVkJ0YnlCk95p1p68XFBpZIX3izsUfJ//M7c9qfdcyYiUPQjuXRFS1YbIwJjourxbN
WbC/2LBcubrFyIun7k6gD38suj/ELL3xd7bnQ0qhnsZBwjKaDs+9dF/0DxrAihP0zk9Zeo3BFAN7
0qYoH5mMpyH3ycJAmxEOJpGnrmUENm65mHG1lTi+Zo8uFqFmDfOFNytlU7Wo/rJJ3+ianohjcAlw
PLU6rzAgxJvDCjutKXdBmyEnA/ARm83bZGhXZa2Cdmc56KeksEKGcN5MtiuTNTvMQC3K1vCMvTNS
t4F9qn5qMutNRwo87RqG3ZAG/LocEOlMZ8IZjob1lUiM+tXat2Bj7NN0ZQvQDD4nle62+R45SbEu
SvtVXsjaW0JDYx5faEd0InjEiCoTGWF0GKXiDdG1Avyt2YUSx+VU6gtoyy/Wb7qjaK3Up2XDJZJU
8A+ehv6jUOGP4B4d9QSANE+Wzd8TCNH2dicYOCRX+JI+IWH9SDbtkqQZAejF/LcUdDoc82cGjjOx
9YOUOF5pj0fVAxhA2F9j7b1YF38ldz1xRpYSWsk5/hiSb3ZVHjQjWvR3o70v05H7pPquE3qo/6gA
6WUancz1t1gJnDYt3yFIqgAiX5B93ijfRZ3RE3mdtO7olJgkJU9jf6+/jf1nQfiZA3TvazCfpvFt
0lz7Az6hP4zsOZ6BsvtrFo0jjQAAJ5Hk9Ig0bqp6Trp3BswuLnAXfWWgWucO517unGD/iCyyOJkl
dXz8aX42SaRrTyWoizzsUXp8gZ0YMGdgJmYcQHrhkRg2CgOwNbqx7r9LXI3uaKXHTMpOGqa9husj
Sze3LRyevHInAznMLpnuh4M5Dk9SpiKc/5CL+IaI52j/UbUxWAoSYgyiFMChPPYa2N9zqKlkKIbF
aER7lqJRCdhNtZcKLEsOORtNUEMzpKeFn4efyjxVIz0X3a1RihPVANG/aVAQdTpSKc3yctL4+Bcx
7ar8uekwfDAd1ZGz5mbtLQg1IZP6mDqBQsiexVReSqRD0ednC0PCijQOWtKQtze7Vp7MGLyMihoQ
4zWDsWhKgLCN+iuam2CtwJ2waZ8r7t3M7PZLG+QN0wlyKLGCb/NF0X1BgPDSeXZxKiWyKZ57gTEY
HFCEqgRlI1G+GyiQIdjwGiaXljSAFERkaAAddL5mlMjl+qFCLVSUCNPToe5beH9lYGgAbTH70cPD
BN25KdA7KOiFiwnG8louuvNS2nscT/4BbW5yyb2OP2ujCjL0xq42r8NVX8c/TAWlN+o0QkBJGp8N
zcNxSGmZms8VKSrEHkO+qJI9lHQq/K2953a8IDilXpmlUgfdpwiU6f1POE/lU6aY86uzzECn2GPk
KZywdtLpujtS5sp2FWlyr7+0BUqzIZZPpIZaJ4k4Pk9jRhtaG75OOlTvpaWLe2ehuHWsQJnk7jsD
o8Uf4rwIABPCMOgR9WnS9EkrSqFnd3dkWfj6CtM4s6Ug7YxABe/zHbdaeULv4rh92cNiMCcDEKhV
XRlHqR8lHsTHjzFtxnxIMDNlA/8LR6Z8rDLgwNMo0eqzFm4w6zlnEPSNoHOV8CS6CFY+f2iLWT03
Sze5FG8OUkZ9+q5TNs7DbL4Twrhdmxk3f1nI83dgrqRYqaI50dO7LbKyvAxD4q/p2LubwD2pZXwq
hin5z4OWI+5aqvz6ON6gSmGknCSEY8BKsAJ7NaiHhiXY+Xn6pLdRnuQ4cwlYOhr/fabegEWkqpwx
WNMxhhbPlmIFnRVNoB4DjmcmxY9mNys9XvjxHx8Pj2P//vPx3X+PraYdID5S96jQBiFRJtNNBqgA
njmWNg8gdR0lxl5FkyIBlo1x9h4eshvlTMRLj29l+/cfD2ld8Zs8vqzHvQBvBnM+7hJoIsK0mg4i
/hY1A+8i1UEnZL9kDN2UMRIejTHRs8mTV+kcTaZEu888KMw9R2XxqbHpKyWwbEciqxePkadn9lz7
yXibVY0b6+DCmD0CRj/WDTnAzXySa/WEkFbI1ESksVtWICQFwhIVCIgT3B9iVYM4/YKue4hHnQlg
6auK7BsdwfXp+tZ02mkmKdwgEhH/HQun8zI0W9QMKf76NNDIvJkd1ZXXPmiGImr0vUfbB5zMcOio
BYZgX64a3fI6WXUrZXfTWsc8I8O7b7xBx3eVXgCn+5OW4/Y0WQQHnyhnaBV5MEylm9B/r/PtKtMV
ZshBRtDEcNoMAAv5JZFWPWSqrTYCRS+CKlcCCXQmxFRvPW56cUpa86s1RlQLme+Izm2nEY5Cft02
6YQcm/uqBL3aRJiW381Fv68mcE6HyAQZPoojomkk81Oqr7qsvU5b/6Ojodb330rBfSrePhJr+2mU
78IaA6pzoL5DgIwsqFTlnkrkW2Qt6bDilDS3pSsDhnaPN09MtguO25sqNUSnfpkH7hqkhPYEn6yW
5avr20RMTAVGnFmBZ1QztgDVW9HCKEnswZaD9oSPZSpCaAMR1/6dCdrRSYvvDuLOph5DYqUDWQ7S
xAgccu0cJg6YIso/hTxGFtdssehBOkwBIkG/QABg9SpKoySQiWWyx2jXd+AuiSwWNKOADbBbiDXb
J80zmtE9NtQVBlTauvUqSfZGpqt1dcFG6w1a56nqZ9OhKjI2n40rasfebWwFYbvMTH4KRCMdkjWS
anhpcMzX1XZt+eQ0IgJAHJjxFFiV7KMsjYyGtfn7rNhPHV7miXcYRlAgcS2UGmaEOWcejFtH5hIa
Bx9kMFcZRHKkbHlxtlb7okiErKWMKlqWBqUBhk4SAn+2WDavtj9kKgwFMLQjas/C6CP3CiOJzDVH
CcYC1apNepRNMK+2nBGPunXRHStrCXvxRFY5ki1CvpgYa9TfxrDHLhZeRrRtTEJKy55vltj3sp11
EsTxEx/rHEk3eGiSaKyNdLq6OJmFy1sawL2NnE4OJHW9OERVcQJeOjU7ozG8TKQ07ShANSMjjOKe
CvWkfxVdHJpbe92S9dCxUFqG8s7O6GRW4zmWFV/Ymcc67W2zjJlz8U31mUlrNO/UZRVDp/hy8Pay
QXahfPhObN1WOX1lR/FdbsY7eL/3aidrt3cTatCEW7ojfbvZ09y7NZT15ppM/MoTiXbzK8GhIQFE
yN6qoJKkoGdalmRrqEKrWTbFX0d6+dBMMuMw98SEThbxgBszp2dJZpkajFO132NTOUBmHhm9euzE
7E1rEdla8tKM7cUYv6HTueRovNTK3+c92FH8KuGzphkUPnakiDzappWixzw6sk7AFn67fIWlNb91
OtjkDdJ682Eu9WnKt5dkW36VZo+IKTtXTvfEOzSRNSdiA5G1BlQoPmmMkHg3z2lvPfdo9YO5UJ7S
IgnUYuFtxT+uFSiiTLfaEm9Sck926FzUP/c6H6ZLSEvTVXU4Z4UUEk+jyJnfsf4mDi5NAg7YrnpS
pnuVUgYVBVK1+FNbe709nEqWwNxCz1x5Sif96Jw4dLbybKIuVlGYmiXXf8P7yNq8wu6WfQKhSK8H
LVvq0YKDu/vB2OSz6/WoEetVxBBnYly0ZlSaG0pyhBvVcTDXs01oJ8kQgdXL8MGxi5bfNT4gFVCz
wcIgnSOeJrJn1u67PmEz/szzq17nzPiTgz7UL2tqIDiBmK+hAniCN3RpV3lHnPpbZriW/FPuzXAd
lpPDBIZ0V48GgmeMBqaEwpMBTkk2WobhxbSSe1ELsKbziTkzrgbxYqAZX9VLrrMpCDOV1rpOaxyT
yebH/UxN7Pf6FLYQ3JKKDzATAFtvv8jwyTPV410/lmbLdlvx0U2TNAqCQQJfQdBADXRca0iXinG1
AabAF8lWtStR96WXUZYjVUcQ5ZBZRHef/u63aUrfi0V7RfIMdUVrQx3CAqp5Cg+dfoOZSyEI2Dfq
wWf0Ni+FThcaunXjvDDzvhuI3qrllsSRPXM/9NXxSyY7x2wvBNU50pHfeCnudv/u/Izn55xtqGLg
zyJo5wyb2paHq5yZfmFmFzlr3iWrehkUUH8WWSHldmZBPiG0jfSx+l4q1u/JSj51Yn0GOY8QUfu4
MC/7/W/pRLT3GsqG1AFnDC2TXybV4WlaL7WYz1g8WlYOfDdJ7bVgdfcknIkcz6w0wuFVR9LYmIa7
SYRabePJmMsXq8cX0M0nQWiZhOrIHD4VcEDStJ7UsTkRIUIHZPQz0ho2a9xDWCOjHU/E3csxe0ss
yGuc3ce0/ljV6UbzGAEyDXXVDvp4w1v7nAxTWC2fDTxjZWtC7P2hoSahAoAxtUyvKNHUUWxa2kf5
1m/c240C99kZuSOlSw5GK4FAAPhsQczeGtl1cfA620ZQkGiBKOqaK/at4KX7bbkpbHKyKoPYQqIm
iXSoMeWSDkmthrRpbqgUXhjBnvp0emlxzOETimxML9bLFh91QvgI4k0PnQYsryVJw0miWqZgWzM+
eU7QdpjRSa6YC+lNkuJrKilhu42hnZBAAMdzjuM3SbE/VAdJ22S9jIt5z7riRo4Do0HzMGXEH0jj
c1UhYUfLBr4vQpy7e1pCm4TYUlKe2n2/DLA9BixSqmPYWestUer3NcYWmG8X0HslkdMW1GE0AMC3
qOFKDaAHu6COC4xGFfhy4Zin2cLKMq+kbzcXzHwnJN72ZEYA8pAWKqEcd+9Y2T/s+FeJJycBOFQl
w10x3Qn5b4VEu6yTcLCWc8enYF5IkZ+MozIV3PfXb9oWh0VJhmxVf7a58a1P1+dKjt8HpXkZdjD6
vlJmmLrYM66N/MlK+eFQ1RmktlRS4Zp0yp14+DRxSySJOCljE7LVV5shKrrmWR6Vs53+Lev5B0FB
t60VxHY1QTZRV6TtVUEL3HahTITNlIgQs+GrYL4H9Dgi3oSFQI+UznpBJ8Oz9B+j1dxUQsWYxcPm
PY26Gc6d7Is8ebYr20VTS8CHEw2ZAl0Bx+JieHmzXphHHUq5Jk4g/apTK8I8c9s/4nKefJXmdCoA
ayiz9SI6HAPaSZqYCW/L2XRwtZXlkw15bGBTuCzvMrdGUXd+zTPQJfy11UnUdvQi1Bg8/dFAkaZw
eTmd4mtW7GcqcAPwYgx0SvIaVOtk68nLbAyhiC0cenTiswu3AKr0bmaZ2dM3SLZwrM/exmSztheG
tNGkq2exlnTnAe6skPfL9Ns0ZN/1Qnu1ErLDoPEzDrm31ltpo7UT2bWx1dOglRdmGPgdrYusx1Hs
kAq9BgBOjxCrj8KWXVkJJiT5NSFITrcE1q+lIYlkxsdjmcQ/5F5foDJM5KecyxgjIh909BHaNSGQ
EGopqapYhsyBcBTtVcjWOakNPE24dCTVy8AaJ+a3xrR2L2TgjGzxvyn6do6XLpCp4FW7jEp5i/AA
33pnwWOsEO5FLzKnX2fmZ2ddbkSmNk4eZETP6kilk2w7M276kLjeZjG7EIu4rigBJZU6hxw0bF10
pSMQ9fPqWwZht65BLLTGLTQzfGWOvXXsuGrSE3tfyQL7M87HDiduZ4urMtR3sLonZUgIqE8gzEG0
qEcA3gieaFMM2G/BRB6bTH4aHPmO4JX4LIV1ev4zETEqQ4Fi0BOKwjOWj1LWkRpvd0ZCV5FN9OHi
9tClxNRWpTdXzbO02TiSrRdmXk/KLPmrUryUjK+BJlflbVkSZJtFJBHTrJGZ2lZKOK3j3sm86PXs
FS1Rf9jE5kGPTGMh+2x7URykhyoqqCS96GIBFvtjydLLFOufBEW8GUL9ZY1qaOprOGMSgjkUapMg
AdAKpwx59WpEufJNIinSrljE+ANajbmHQMCVD6xU4/mEVRIbZXW2MG7TwXVBGAa6sLit1Zccdw05
dv68fDcc4Dt2/bnV0veMXDUpTjx6q2vA8Nyj3bWQaCQtXvtXGIsLoMei6aYhcu4oJjqWvWylBtKJ
2sYaXamQ3HE+oVNz404Khyn1G+2PVP0d9M6NASqUVG4DHz2zK3yM1watDskKlqQLlnjwFVWElg2G
loS/gSJYkdRz8UxyxI8uTU621PApdNAmyS4hflyDZxaoJ1UMYdYoL9nM5qewb/Jas3m8IfOiHyn5
Sky4JKgp4FqhutBDqrkV4UpqtumSO0poKD8W8kWsogLPO1yKmWJl3diTsanfE2lrAt8raTGxvAN9
iQ3dFcldmjS6ov9trTy6IY6B2/LwOPj49//rojxaN4/vPh4EFgJXKYkqRZD+/9o93X8bP4/nKAiQ
beMptGS6xrOa0goYcAkecF8qFJpMApohq2kr8NDCiCBIoJrcXOr+c+zxVV0xAf7nB7NCpw+ZJVC+
lQl1RrFuddQlEj4FodTsWOwlogjvojHDl9sJ+kny0HNrRl97klGbRA8SzuOh/ZeMA2cTFs6/34+Z
QSNKXIDL8F8eeBxhtXB0/v2Rx8H/+zz/PsU2LAIHPxk1j3PwaP48TlM1r9qhqndA4n6acPd8Q5We
+bKkKdHjIW+gt+jcIY+WUtF8yuOK+apS/fNViYiGU7fC53PMb0QM19G4n6rHV2I/FbAd2lMZU2ru
HbZ/3+W1njqPydzvUo9zRsMlEmBE0I1Lk4Fz+3iCWt3P6D/PtT+1beQw8unPp2Sn0X9rSYDWHaxR
vOJmGNU/L/v46nGsU2wcG/HGKCwHR7U/xePJ/v3Zx7EcdcCeIcu3H9/JB6LjHLl4HQrONe4f5o76
fq7Hvu190stfpElySOheb1M7BO3a+WJtcc7kHqGUwQy7Kkc0OP8d2SdVa+c5ExQuYbA/UAJ96DwY
+l6uLIGYBY46+DbL+tatzk/027Hi4T09JPc+X/3ZhHw//UXK9ESwJbuy2Wvoict7X6FYb+vfMWYC
uG34xodzlQs/yQDbW3SAikghdsmacm9tjTMjsNNWWc9K39yZzgYY5xmEZoPCG1M/NSAnWjI5jKa+
lpi0SIgIJO2oaMdpoKhezVMqHLTuDTb9JEoAW+OncKWiuDXnuU3CEtwqO05uirIrLPUc5wsskO6N
dspfQ/LnuDlPCzIx0TeviMMiASB8FK2faUbYByUZh+OUH4tsPaaTOEicjzJrAgbxuDIBeVI8yDBp
1cGJdOkzxl6mpVSw0+/9NGwk+JLJ4PKJRKdGj46Q9Jgg50K2fcR5wWwLCuM/g9xDcDjTXwtznWRn
HO9CXIyJqlHO3FKKD7FRulB8jjLFCV4Jtl1J2BoS6H5mS4gw2w627lYx4vB+K1Lng7oMyZG/CI3Q
uQ0jPFiVabUDzHxc93mgj4WHAOgApOlgT7ByaWWO1hok8MLt/i1md1Xkg99QwqS8BJS002qb91xj
Nt++aNbyJmOy0IvsbdQnWvXkY2/sbVMFbkV22XeOY6lxkjjl0JqLgVAPVR5fklQclCb2LEgMSsfo
hACsVR9dc4KjD7FhdEruGEpQ0Eprh11cYrg5FVDBoFXupONmkW0KxbCkQ1nUJDnz500NURYIJxnZ
QDb8NsjSodbomBGiVKRviv2isEchONKdNSJ7SOzB5XOii4w1BeeIrR7XFapXHWbSC9b2A3sGN6t+
Z8Z3s/yrjdpRBZRbLT0WNwJQyNscW3+S1bDVYBmUwoUkRvAQzWdcidj+PXkmbURrzp05u4hkXKt7
bsB/Jc582Men4CDZN+dHotUPG8isbo0PNn+ZjN+9SVqQVhqZIqbX4c+XCuHWhunN8Y0pYWrRySyI
Zok7kD1AYHixPJ48wk09vTB+bA3Dj10Rbnc7wPtgEXQpb4WbcUtJaOmJ7QeQuMRi9gVaqlAgjow2
alpw0/kbPQQpzYi1ZXJpMoBOnIM06zQRSvrMvQsK4CB05uKYgXpSKiYSzRVBVNsCzX1aI7yEP9m8
obWSgi5pP6zM8oQNaHNiStCqCBhLrBjSUWKxVhC64ajYpbJ0j8djZ6lunpBCHeS/1xxfbH9VE9sr
481rU8GQ8mqnhZcDeiSql54cuk4DGUBzyRJoL+DBRTITD+L4mxk/MY/ztJHLx6awmfkj8CxncmhL
SZA69ClRHhaoX0d2SGL6pe30yD7xUjqgWttHmuNEaS4fC7s6WuMQOIxZrMlwV0HjKt5c5LAFXKK8
8wkCgGuJj6TrXQO0h4FMotiQ5DKhIG7Pn4Ho0pdzJ+LQlO2PLH5WAExsXnritInyVOlRsuDHXnMG
IODG6ISOSRtmeYExGFpWNp76ljrEEseE2ADgDzA86JwZh4zYggxnCIKH7b6tVdgUhP3qhWcxUV6U
9OIUqzfQK9YNyijW45x+UVn+FXH7sjB8tLsRkKhKC2+IpoGCWzurJQIU2phpVUZtTWiR9V1bUrfR
Ja6qNozjD6NqGeBjWGWoR4glhiM6E9BuYTocTUn3bTQrjQU23ZJciaVycHR07qTpSBPmgeoUs3np
Sidghx0laxPYUHuJJh415yDI+lAwESGiFJ23zjROqvNoyG+pbND3lqOus32dUaqA3KoMI7Xunbi7
Z8ViGtG1r4NZrLSlBmyIBHzgVudeQ/eq2JwgiTvi5tDKZR8NfAvJGb02p/fN4hk7RajAd59aFOnd
kw6/oCUXa4KXT5boUXGwDZE1SJOGNRcXNL+7CR2mryTPNOzzirdop74pNAQtMQQVC28JG7XYCBJF
7gkvOZhn+Qj12K2tu2Af2iXmUcvy546VPjNT2gayO6n2rcs1zyHuGqUU2wACnFH+OIN1JLbmaJL5
JgD2VmpCB1N5ljIDlJ16Wsb4b4p5dn3V2gkygLUPoIxIpNqHoQHinZKTzpnOysWzMTJU6jXRkpPC
CiL16/dWZO8LWdCa3nxPmvRLG/sIq+SpLuzvjGePTcWKKLP72HfEZpHQrdNQ/RMnzB8GFLUhDqPh
lm6OxnlC7NQqT9sinZRaXAHeqc50zbP1lQiWTzUzfm89u6DGeO8TNuJtRgN1My6pKr8MkonPgjxs
fTn27O6050Ipb7rIKWwodaaFHR7hKWsctIBrEoeUKsW493Hy2UjSm03shKjFG+7fi8isUM2EH/NB
iA2/slbXGgUNquRosIZiYSb3xn4FDBerJEdl567ZXBpAXlM3rkagQ9wtHltON6Zh3sAen/M0sONL
a3Pr1qUdcBo1inNecznaT4O64lumXzHzbd582PyMnRFE98/2pp0mi0RtKoQkRfLQXtKVm8WUXx1d
v7Ic7pe9X6U6y8MTfbAjqDDyYddQEtbdYBCZZAXqLOlUqGPUNTRNzCu9zvdeJVjLsc51SwQV4F+R
27c8jc+9zDiszV1HxEG3fS2xE62w8jJVnGyb5mLC3Y5Qo552OCFQ3NSJZxguufQ1a2BI8RaUO37D
pLpg1yOKAXLwL9xAOKgBY7W/hP1KepKlfFRU6HWJRM2TdZRI/XdTeVO2J3IOESegu1nBydBgyWG+
PjfT301/6kIpfRLiT8X+i70mgG3QDOJNm8Euho7K5/65tj7ApWj2af1QoK6DL3hTSYQnTuVPdYzv
YIOBb7fEEPqOfHR+6j+cb6wp1VFBvHZrb8aR3OjD8oYmgCKj421j0I43+VDpJM/5gtnHIRXH+e+E
HZr+ecH9iU20mffc7wArFNa0MWgr9PNm28mtkUQLt9FW3jCIv2Z4SxNJrlljmvGFVnEXGUuFycBU
hgOmU/yZGnI7XkgFhJxCL1ktgdkCN4gCTiIc4RGABuOfZZavYV/zS+mlfEmEsH4PjfxqVMlyk6yp
+9Wlgsor1ixgchjMD7rSSNFi2hMXwwhZsZXO3ZxcK2cWpGWq6ujqkkGRWmeWnxeUtgXRRwwl7JRA
oElrjsvu+6kXBur6ujwZFpioqS67IE8KbMlCyj8cctpKmZ7bvKW2B7cuOzisae/Fum4eCzRJrSlW
pUauKqAHOJfS/z5IqxmqlcKeJV6RYZuknoKtsyi2WnhD+7ECTnkYi60PwB91FynFYNKAmvlSi/Y0
bBUfpEV5a5q+eH7oalRy+x6HCgU441jHXEYMqmWzAx0m5OaWoYvlTiidVXqXt8eDnhYZfSmkQsrF
bJNmj2pdb32ebDdVUdbbZsV0UTr963GIqTD72Cq7Tc2q3TfYUo935vFusZ9k74rjOE62FV4lNhqZ
2hS6UpWEyygtrznBAkPFPC2zmbk8/ufjoc1/ZIqqPccFIUIC162vkBZ9ia1yuDy+MqT+Yi7lrTOh
3j6eGREKXQYFkrQpt3+kXDbIg+yYBjZkflXUjVc9o8ze7XuSUZAHN+HLUXlzJ9HE7Ks3mAKo7MGX
NvlzK0vg8WbG7JbWJofcpoKbnIqf7m3iCA/ymDHFhfT0o0h/6CbO9U7eNl+uHT3M2zl+R+1wLpfK
S6uqfZG1Pr72utYfSnXRvlUVA/I5+4OahUzjoiT2ja+auSdofjR1OlXOs7wokHSmZnhlk4WJOd+q
X7MdvxDyQhFnKxLBQFMk9ZV2ySd69h3Oj6dC48qSBiY8w/5PZ61P7STrT7GVH1NjJC6A3s+BqrBw
K11fv6cacEF17uaLJdL8m1R+ET+lXmt4kuhiSvNUiXI+Elw4w/W2gNRWrqII87foDHKgc3ifmCkq
zkmv16cCmul1NJ/XzSguiSw9yePQHlRpas97+O+t2QE3y7Bk3jiTzd1C+0N5rv3VwKTrjGF+L+lK
j1vi2spyKVIA1lSuNZiEXBvSXwYp18ToYIHOxbWRkcL2gqZWFVpjml5teF/XDQNxW5UM/LHWEEMh
irsEgyzIxmw+G2Znkd3XZz/b9r6x12PIrxbe42PSmb6z5OWrLiau8sWBM7LW6fXBHSxk1fCzF3r+
jecg3L70dOMvRdoXXtOlX6bei5MGO27eU+kRo9FEK5qSl7dBYoyOkj+ZADrHeNLe57lcX/eJ96BV
JK4BgfaI/KA32eh/U0UNaCVZP8yxiw8gtkDa0TtwH5/sJMxzG3n1oGrv9Mjnan5JCHQAd6++NvSJ
F+JiANCY/Y1MluQQW7Pxkaoq4qlpYhKtd0qwKZrNzbpmzK33GDeEMr0lMInuakN3E5TmG2nWbCDI
jj3CLpzeqDCf0BgZN2eVpjecw/NRa6yEhkAxkVa9xOfkpWABAYeQ11crSecfi7Ijr0hYe9dqpmh9
vXADKifuijpsCCfhEzzIIQBdkJ37J3IQ8vxkDgjMjBaQQKzWOeKCInnTZbTDxTKZv3V2C3S+0599
z22qGiBO9sRfML2bMxq5ShlJSZ1d64Uss22Qh9et4q9QEWiMloHnsoHAgU/BuOKWxfUhhnuTFONd
VGTlEau9nchYWDwHxRu91n4GsdJYqGV266pYVwQYKIyFXjM7KaXqySQkhMnduoezwZJ9PMgJGT6D
ORL5ZyMM0/qJ3gnvU+7kMPH3q2eDB5SDyWJgWIKz2FA3212VXrFZYTyMc+B2KF2SVpSX/PHKljrp
biOrzVflIKoAn4nNpGNeMdvJtdDW5DrPCyLdDXSD5AzNbRjTiSC+WnsbDZQftYPBcH/Q5bo+AHpp
/SojDCPeLYprPubP86Z+axb4YlsOvWraZ6GyYHiXLRjf1J35+XDqYaQt3H5kW81q/r2bDf2bbiWN
22aWcoeKOod26f+zAqgjKVv9Zmi3dEqbM80etAtCv+WQI121p4X5cBaVSrKx6ah8ezcXPQ49HiZb
IXxXli+WERdRrYtfQ5dSbTOgpdLMorpmHaRzctbQ8UO0W7v4vEpsAmNNkNptl+RFWhtZM0xYqEpU
4g1lKSMf3YzLc781GCFh/n0rswSVEsjYXOifkzB//OMzrlQpOfY7ANCWzIVsDuPJ3EmAjwcW8uSI
i08KR+SGYQrEAO5w8STLgDHa3GYgYBrDC82qoFqLPWs+RUlIII3fqGvTYi11aNnDLPDIeGebE6+m
Ezp6fsEEzwLnmDNDs4fXUFk5V51dr7fHgzJrtIEMjFXt+p9Di1BwDM3U4VR8MEvW/svQAUpMg1ld
SySgF16XyHDIQAxhYyVERwrW90vpWxEwxyEQCTbaFyqhDvGo0GUiUbD01ZERrzg1+zHIUdQYO6tP
3ql9yVxD7dv/+fiK6YmE0lIN/z0ksJq42Df13UEAFk0X8kWM+n8eJK1poHUQVSBBxxUHa9j1r4vS
rdEAkqyHk3Jp9wdFGuzAkOznxyETZ8Q/xx9f/eeYGthOUUUlUJRrW5cJohjbrTQDSE/XDAjfjalj
NM2/R4kIOrOMEYb1nTt2wPAKSFT/PJALkrJZ6Okg/e+hx09Y+/GGn38c14ARneYmQZQf19Nri/m/
yIz5+fEvlZhHt2msCXxdmb3Y5s+qUru7zQ5y1RoUTPsDdz8QaEDV/jlW7D8BBSWYsJW7OG6bEBSI
dW7VivpuLq3PjBzwA+qF+skk9/3eOcQJZPs3EjEpx2qq/pi9pAcilbvLtPb/Q9d5LEcOa8v2ixhB
gg6YsqzKyrsJQ2qp6b3n17/F6vPuiTu4E4WqpFbLsEAgd+ZKPHljmNKtUp8w5rj7WiB3GWwlH5vE
0B+HZUMty7Y/zMtzJpTHJekewBcNA+QzjHEck2b0T8euqHpJhnOYG+a91RjyDrskyIAem3kwUunR
zP5DSxHuQ0eN8J0bMs26PRfKFIqcms63HSxdgsYpqU1exPr0Q9S6UyQMAqFtKWIcz7GIX0kSWNvK
8jfs79FEsL2vh9GSzcqyXvtxbJ6HGeSgTFqD8GWSbBTayNGNau3e1ntqZnyr+45iiGeB3r6o2aL9
7Y9I7Hrv9Km41pObI3zX1psey3eXe9BBNnWxtlpAg1PHWRRHkvlCu8z/PIzWVjFmNL/SOUFhxuWW
YFaG2thGALBxSYTqUf4bUx7EQucTpQqzZ5Eyq/OgcGssN6JbxXPHEs9BGje1TLDDCwHBnCZH7jjR
a2ANnJd0Ee76pZobmhd8Rq6Lxa/TnN1UFFskswYlkw1DaubzC20vgny2N9i5+tNSssbh0Pob2eY1
sYbxA//0vFLFzCZ16Jgyd3F/SMsuP/uW4r/s4scEfvJbYSJDyjSHfL08TGgvzIF9HDBjgO+dW/Ei
5vu8HObnWyaZB6ElXk039R/o8sThmGfFvsK/8xpNMbXM/Dh+0bmHCJTkI9ZHWhnAEMKrE3gf5BMj
aDenOPz2xZR/P5WG3HGyq7YhcNmNyPPyosFd3g+R4xPvyBg463qyJytfXlLc6ZtGqQhoMMJpSMEG
pQ5KO8uyfNJ6Ke5NzR5eyhrS0O2HKeQZpJa46zr2s/WYl29tlWu7eUiqDbBzftzkE6ut2CYTsqur
62zcnTwRV2M+48GKQKAxz3FFVlyqVuaX23tBMDPCUVgc47aHLyA63J90lO1j7nd71arxyAVBrwkV
GceqzMW6CrAk6yqBELE8V6uyLL24J3BUx09gN6vjf99IIgX/HhpVR9Imozb+9tGyo1qWQ4a1HTJj
KHZlbJgbPSMjkw8+mIIiElsZygHmO7eGAG7boWpqwHw80quW+h1tMq7DGGR72wc8VBkDc59iKRW3
CJG6y3NGWZNT0a3k2fWfbrlxgMHGapTGcPGz0YD+fpjYie0FFVO7zk7kG52NzJyb8JsKQ63S/TWa
LKCzOjdfStHDehz4zNtfO2UMvAo1rNWOjmy5sMzqov/PG0em/tGus43F1EBrV26Dx68pgwlXQ1BW
RF465Hq7VTm6PMLaqypaLX4uhZ7d2TMwfJvqrUtv2tuc9MzDbMTNQ6VThN3+r6dmVd+5JVdE7xQX
ax78B+pkfLBtc7CnU4G2w+W52xt+8c9iZu+l5Va6iZbDU7K8ccOqv9MT3CYajdj3tj/rx0rp55Rm
ynNEuRicrcuwUD05HIz/np4SPONdh9cwRt+ZnAIiaqCX446cLff6YgZp0EU2mcohH/az3vYbAiXV
E5O7RykZLBkSaadY1sdaoWAP9Fudx8b9TUNw4kyhQAYWETUI5hK/cP0IcTD6nfGp7C1XRA+wMUhV
GVHxVapn2KcH+m2SazOo7NnXOk6w3GYxqJn5g1icjsZgnZsy3//DE5Rug+VbMwGtZKk6Yt0rmHQl
IJpHKKyrcPHK6ktglcNhffQtXn0dexm3Ec5Pw6SSqHv+PbfqaBAiRc2eqwPTm+jd7ZFGqeV9Zj0e
MJHpf5s8id/5d0AjtMC29rAp4/UYmo98BWevO5nNHcnBaug3+S+cVq6IYWk5cBYKeYsx4vaIzU+2
m1Pn6waDyfCu3JukanZRQ2tKuFBibs/RfNEf8zp6NIIPvQ6yxzDs+qe4C4e1Ps5ye3s4q1xiEwof
OA0oyCRvZRVMOwbYPYZ+M/hI4BVards9OqGsrrFt5l7qyvZI3qJhSgJHx4qR8W+/yNubaerztbLk
5CUNAvTtCOjDAyGEpkElndo0QJ1dDsvKRGoSI0xPe/TvgjEs95T28QEUJOgwYUG2IPHn+9t7cVXq
92MIZrKgPS50Cmfvcro6FBXxoiJMrbOkUgo7+XOzdEBUiROu55aGEJveDQ/j6kI9z/uLK3VFfcMw
fXITAL9ZVlq9KcpHh0K2+yaKOZ3qzen2aLQNvG5d4K7MfjCAjQMHqcw+vxfgQEjPQPao5q7eU5FR
r/BScSO3/eAkEmptbFmvskG491TPyvuxdncWmMXz7anbG0AbeMVLKDo+lLRTXc0AKDsiSOGUnEKw
wIegH+R+jKvh7Eo6zEJdHxDJE+7USRa/drlapAl/HbClvdZF0zxYGYOCPDPobA8nf12DHL0UVuZv
bL20H1JlBuum8rUX00JRNdQgPnOkoXhy3N+BgtR4hKVj0AD+aMd4w8ss+Rv0i3elGD6HXhgeiP/u
xUnZGfpNz41N2gMxBbEPOP4e4o667LHtLXbIQ74rCAf+e29enguXjwajbZ3/z88rCgoqZ2NP3MR8
g5r2iOKWP0wAK8m0AXEJEivigF/OJM/naB2UxvwExv4/74X/89zto//9vMJp7AMoOYqDlk+Zly/w
772pjx+tfiIOGP5t3J6bty70fjPVqOxlXSSPgwltlcNTu+1y6yuqLPt4I54wNbBPjA+fBqNkHI5n
ad2lbLQLsj7725JTmhhKO1+aOLqc8olM2FzU9VnZSKCgdcyX20N3edguSBrsDmxZk2hc9z65Cfon
pnet49uNa0xyA3fM98B+qjtp31VLUE9jE5Gsx74YjtoY6N3aNyrsbTcS0+3NiJpdI+0VkZYe8jn6
e9MSiQhXbtLgdUQxTgD7EQOy0w0gge0/SS8VzADNvD3DXZSfIFZAePLtPmVjM29CmZlnLes6SCeD
i5VNdpe0GEj8doP+XFad7umF9L9qrLm+Hz4xsileWoNcbRnZ/lNt1Ow7C4alnUzsY0O/9NZgXXwK
R+C1lt32r2JyXtOrltnBhwaI8zCDslrfHg4VP3Vf05c8ksN8ErZNCw5R1ZEK2n07xfO2N/ppVyZ1
9WEIf8M9fXoZJic/1QpVPshU+ZHVofJip5sZCCmoe3pIyDW1KcpxRyCIhpF4Vts7pxmxFBypTkZB
D8qt2YKxsZc3FcAwKJgJEYGycc9pqcF0TUUZbq20bK5BMjIVtIu7qnNY2FipsaOXOohktLHdP0GT
OllqVRGVzT7Fy7GI0pZP5iWvNe7ri2JtTwGnVZUwAw/TaTcYTBT+o+xZUJ9GkylfZCtW3EXuG2bT
3/TNhLN6JdoGRPjQVkdgJtWRHwO05u3dmn6hnWg0ASrQAUV90405ETUnPDsv+bCUkS+i8u3Nf5Vl
YYbdFn9w4JXst6mHNhP9GA8ucXD644/9j6ni7oh41Fe0WPLM7RNub3AWT56YARJnc2bR1jYt1VZm
ZHAjboGEpZlGrWy2RKWz5V0lpXm6PR4CzhUZbu5ZdvZe6erSsuvnVTqk4swqJz1EensTJCbdWZZp
QaBx66ekefVDvwNYHhv5PY/+iVh2WN0eJWPWPEwya7dDEVlrbeoRXiC0/VPiwQNk2zoG79wsx6Iu
RIW/fbTWJXyr5aP/HgpmDCoN+p1aQETkrVau25bXbPnqt6do2F1ZKb2Jt0c3+sbyWbEYcdbW80Nh
JfElNJiKDUEXfiR+la4ZvVqcGFT3ntFvUPXN/ZiI7zQQNu5gvWdsremMxtsEdLPM15OY9Fer6kmk
qcHgFbR8FOHbcwkUEAgd6HTQond/djiTafIZbF9x1ZF06Ndannf4Rzj6EK6Dzb9fkgZYdHN7fPuG
KdR2sfajI1Q6cf440P7/J94eN/RZgPrT2Lrqzun2xg78/7z33+dqM4QFS+vJjOkNW4GFv6e22Dga
xJuaz6rLtpTMrsZoFOgx1C0MExJDwfxKd0VImhrxU+WUkaMn55RAkwR+pbRyJyOjBPhP/1U+3401
2+8AGGvXDlg0aA61DGfh1kFBQv/dNtof9pdMP1uoXn59LKx4mzVAxjun2cy1cd9pXeRZNTEoNTZw
aGV16UrzIS3plrDDnMb1wCbvWL3BscN65u8XQR2LDUc8PE5KM6/c+kmcsntnETbS8otoVXPShWCo
VImXLgbeppUdQ8QCoQT7rvJ9htfhg7RYbgAXMaEiQqNjwi1UhnMz+SIp88ggeSv8uWAISV1bHS/6
B853PLejGqAzk4vMZP5oL61yQWSfbTyF/LmYz0RFy3kr7veUpFxliEqfSVopRcCrTT6F2XgKY1QL
fwA03uAPjlhqFuzth1/Ud1FrvCxryU731TprizdnBFbUJ/kDeOg727RWWfLd5MH9GHTfy580Nk12
kQXhcB1XERPAwHtvHV7Pg4OWMc3uJR40sh+dOE1SMWQlAJsQ2VOx/zr3xnOaqyszNmIjycgG0Qm/
RdW/s57lnqGND2Sji11mGuuO+XVliV8zdH604r0IpsnLqo6MYvVY+/CYCV4h79GI3f1UWnoqaw6W
aiYRIVtaEXpj6wTIKVpy1/TUM/VpsE1QnryarbYnbGGuTUbcFvbGZKFhUPQjmto5DGm8WiLPPvPw
tJ53ejJgeAbwnjnpYzGbT37uXNDM4pWDdlVVBL/aMXquavEWqTHYGNZ06F1s1DRQhji2nXuRaxDf
acY0QRLGQ7eFyHyV8Xilq+2aFg2uqqFaSbTaiXQBZh2yFvKVCZyc2q+mV7+lRQOAj912IvVluLq7
Ck3Gp4QXusD8lhpZyCDfVuakkU5OKF02Sklnaj2xCWz31VhckYy+7BBXJe5KbnMGNU9j+hMIQHZV
G9yjj3W4bqpNGPfvpS3fhNJQ2Oz0yCg5WZqL7oyyPWisrJs4m/AxcWQbFz9a6Suv7LpgXaIFUMm9
jyQNHpUTrN2AG+WsG8dCv1ZlSo3SlO7UCFZbHxXxliiDog8IubeLB/Ybp4iqHTheLWGFZKZ6trbP
ZCIDRs50o8drtqLt4l3pBZJmed8a6bOyI2MzNdAlkNhWdmHJYzAPkIwc0p3O0mlv8FfLBb4qGrVa
m2u9qLDzjcFvaW99bNNr7h4lClnGysZMBGjVgddyyeLBoaWpHnUZVdsyKdjfK9K6ql8NGaFtnDHE
3tMY9AFkXegbJ741lp9lAphgyCzbAIt+HR7Iqj/EtfsnjZpoHc3qbIx85RxJLZ9/FB42HBYkkkNo
CA2C+rbDK+w59cZMOFJOJBkFEebR2E82YbOx0g1K2zBxZle/DMxV4TZvWlj/0sn1smAeBvyMeV/k
FBNov5qjveeYUIoAT5RTHybEsq4+dKNzLBaWcirTddEGTC8zDXp0bn3YCathKqbvQPomwUTd9sgY
VBsj5GjuWiZuRF3jhwMwH6hgF6FdsftFmJwT2ltjDSMGvQkryEtPVdq+sXn6JXj46Ib+DzvfHR2j
3PEJxlsjdTZVWau1800+6jFp4xeNNFfd/0W+5Iyl2QZWE4IlNNuaBVYboeFYCgKiv0nMTNkslnFH
89nVXbIdSv4oeiWo/TH4AcOZlGLybWXN16QghBCqtuk54WZUfhLG5VroU9wilnEH1HNX1D+2mxmr
PIsefOpUWlZf18HRmYRy2gq61E2rpTLSTb86F0ytDI/UXadbesMxeOXP/Zz8BGXL9Npp3szE7JAI
zF/AEPYqJ5A7TqQlVb0P5tk499n4FPY0OeRQYQZzr5Im8yYq2DaxG8MIAi2guwuwm+gpQDdtlcKl
pqw3PKoEGyD8CtMBSJjbv9o4veFkRy81+AwJva1qQkm9j3/N8u5u7tisBozTe/wc2jBvfISnxFqn
F1XIj86EqsKw78qW82C6Ni5DiA0ewt+z4fM1C2UAG03ptgNNIGPxYxiYskLC7mKRy6t4fPELXEtD
wHw8j0lxBDg8wXm1SpgraRp4J/qave7s/qHsCVNN3b5QN76RdSu91GqPk+yeO2fVJEwSR7N8qfIp
IBpF6brbThtHKt0zwSxLR9GuF3qQYfqV5au924kf2eDXlSxARJQp+ITX5HH/ftVke60N+TfIfMvr
lgY6NIseYotpEBLt7/t0+DsglEuLZTNMs3e2Gq9cPd1WmPXDhN/PmHWdjHr3K1AxV6UxkLZLypWk
0naVpTj5mDYdMNTTa+5fcryXaY3T1CgOmtND8KT7iVD4r0i1hpK5jNu/tg3Zb6Q54SvfBATFfuA6
BJtoBFJUVTmHsubTYirvJZ3xClovWxW8MLyx7b71Zmao6k+nGrJ40BEYdkG5Y90De7ntFMRAvFr1
xchncq05on/qPLpa2F3yzs83EwqsB9aNLDKRWQhQI354iQnYBt3Fvge3DrYPECIBTN05zS/CIage
J+OMbNc99xgi7jBrDbPF96Dyc9nQvdfXyARhhLnMntUblycQTXMvhHBXLUi1dRzpb0kXUS46LGPY
cuDcoE/k88IZezWYiFaEXp7L0Gtdf8Q538hn1Jr1YIvwAgr/T7ggmXNN4X1r5gvFreASljcMc+Yd
hgyquZK6uUBTkux5L/qY/xmasX4O7AtoKj0GcrNvW0SLONP+ALoCw94hvs0QhQpu5lFlcsbVAcND
mo85OSRbYy5/chWX96I1ajINBdYaiAJNQaVbWUTMkPnl9RGWWPBbTth9UULFpKZ2GFJuonYYLqLi
CjUd6pnmUh0xHYHBYFGlIGZVNyo+0J5+n9GOvJJluqfHCnxTtm1old05NiV39AQgKfrtY427hQBW
kWyJ/vreWKTfKSu3sMEn5c6wty1X3+n1/N2E1a+cCIAITsVeqYyFkUT6MwkFwntIKQJ4Uy5noFpN
6E7HgJtz2A5fHOcIfvsQ4trGfgFG72yoYcAgi74+BNpzFcsUNbxiD9D9UHbTe6F+rtMQ6JrdfIyN
9lNjGg9KM19ZEqKYG0fX/i5SGnfvUXKuadGTh358iyPJDUCJaW320X3bmH+hqaVu/5GoRRVs5q1K
IoFPsOYuP2BX7iMHvZ0FgiqGN1eJfc7Jxp8y2uskG/VU32Zl9BRU2k4GkCiKcawhoLmrSCc72Pf5
fJgwg+MqArFb6NbKqJiCzAHeJK51gHX8xDjbV6qfmSHO8g9oL7mZtbaARoeJttR9uWnG8FOLhsV9
vR792XO1ob/Q93GZyrLZaBoGBDYbJaWd27LkawNx/pL8u34e9QPFGfdjSWo5rx7mQvzo7NDa2f2y
S+PHsfRrSRaJSPS2HNkF2xPH6lo7YZlbFOMAU0ZuhXC6Dwxy9vSOTOsizjD3BHm/ycJe7pUvX2mg
01Zs1+7p6I1Xs1P+hBMCt1A1bBJ0jnArZXdQHdgkI/O/7EybvUH7O0Wzv9EbSiGYXCzBBXakflys
qt7tXyxiqEM8veXIJpCCgfh21VcZhlRt9mcrpH96bD0T78fO0DAm2yNieBLg1tG5uE3B5EAg9HtW
hUYnymmrOf7VaugVjXhpedoy5HQK9vM2gLuweFBlOx71JDsZYcAtWPZv8BK2U+DAXEoAW9V2KsEh
4OfMx9dB5dPC+ZiREQzMkI6ReY4Vv4V2dbIty9zQhWADsapG0hMEfQ3+76Jhx2ubd85ACQl7KlYd
tcrHhlo4josrGoZfqT1p0SNIRgT4PI52yH9ZdowkKDAmyOZCCO4NNFK3JudhN7raCIv7HFwjMrrO
TEYzAl6RNCQq+ju7wKFc2CyyLJHkASBBtaZgDEROvO85loHnXlI82GndCchHlUenQjfrVWP22zJ2
jgRcs0NW8BNrURMfFjdkUMzoRCzXGxm8ME2EnZqQKpVFuR9D2wsDqzliS+O4Jzj9ukm+0avY5QwN
rlfvqq1P/wSYH/0az9F5doW7z10K19HptnVHoBstEztiz0m4Z9vv6lV5J8izea2NWIc34TRgVUfl
PjtDgU2eAvQ6UxSosK5RXgTTtoE94pvsVYMG8ZC5L23uFaFgF836Tk5cyXaLd1yFMNtwhrqr+r7X
IRJy2i2YS3LY49LrHlhxsKc0B1kLDLeC3VXW7uFYwCHu/E8AgKOwvw0UopXejvX9PAOgdShf9JxC
fHBAAeaekuctKn+LS0jzOopwVmZL36o+j5spYePfZSiHpnUn6HEjiAZLqlFMoNK4uh/t8scaAEiV
ytND2qfCjMmOhucrdRxjA+Sby0JDNR/bsfRaTZBwAsSgLfuzfKAlW4fLaEjny2IBo5DROiZjujLs
OtnpmnMxKak6mBh5KWcB32DGDt9Rz8IKXChx9X2En5d9Nr2YnauvoIXsjIzgwGAE7wGDnDUVdWiz
evYGA/nZ7a2L3XEYgkODzmvvHNRGTyUwc1PKZJJIN97SdCQbYWPAUzG99MWyK4JeRUkCXmIzQJHE
GK9hReeW/sps8YnitHwDn4WEwYx7uTFxVgd/48k9+xBdw1bRypdbCEfs6yDPloTTDPzbkPaiuTlr
ZvZXjjEB4YxNLprDO070K66sesM21fWEy5rJK5JAQxISTApC1uG9r3PBFL31C3fjbqoZIZRTy6yC
l3Dfw2zpYSIVvOw3bW0Kz9apAdZHhm4Iz0vrNoAyO32wSVM0o42B0JU/dJt4Y+BSoWWBcpN3RaDI
WpU4DEeXuNR8zS356ObpiaxaDmEYz5EbwpWSr6z2lsNkKm46xpEmV6VhqbOPNcNPLp0Sb3LQHQam
0YkR4l0y0Wg5NBaWMPFH+u6fyIViGWrHyLXgQtI61Dj5RfWkaxBmeDFhWCfGAXffol7X979dPGkA
6QApD8Zvufx3Aalur43Sj0SH7Kg3LKEd43v2DsaXdCey2P5f2+gV19NAawzn0r4F58gx/iuN2qeh
nnYNjjiGqmzSOWvsrMZ5bTJK52Rn8ZoAD6hILEuz0/bCcgo0CDKC0v0s3SxZ1Wq6c90RZHtGJFlZ
EcaX8T0LUZlcuomE2wKIzktxlmnEcKRJfbbRfwMt20+GmT3e3sTME3YBjsPV7WHDSYusjsTIO6nq
js3lLpOghMKEUB1YkGAbZL1xmPkeD9UEeia2KSqbWEkJzy+cnRG+QBoewiy5VnrW3rV9eC3CTO2h
2D2Xi7k00f7gdeeoxD0CjZyJhB/v07mcV207Kg6BJj06GQWgOtF0EHHzWpn6W+mW2iWfuOFGenDS
J8J7mk4wXUH96ic72TQGmaxAMeI3gvpETln3IPlSoWTT0FaeQNK8W/nsr2WZ0R7ctndMUp7TKPsz
IkjRsfREJ0G5h2Ncs9Mf6IfKoyeFCrtRMKnmodxBKeFeNrIZQWD+yKzsKTWro90IMvHwpLuQqUDh
ZlfNbS9ymN97V+6cNL5YCgBMXJOdNCVhwiTHJsP+l3Wqeo/S4h4Q19pKXw08jueZ6LupmaE34bDk
zqOwZNWHtAEmGzG7SEfQYK4LyUX2brM2QuIKPVmjzjVXNXTGWebssDu6/djySC3nMKxTtsUfv2oI
q/j5AppCqxMurJz0zWGIHvsEP0IxXqui+CxF8qXV9lHDHrVt5hFKPd8JhtmgDHbMynwIvpa51gcX
m0jcr0y3z1dtId8qQbhRmGB+C0yhsBfR4jJ6oQ1MT6MLRoPLG+6BWx2pRW+3yw/VuZm9FQhmvpE9
ZILK7DaJv2vKJjCppzVk0iF6H3NQN4bBXhb8okVW3yTqFnGSoZ6C4c5wkjpx2ri1WC1pQMBKlzY4
k+w8YgIefgam2LAEHOIsW0B1RbgONJiInWBNEoRE2rK1iBKG5A51IPB9ieCorP6zJ4aclFTTB4bz
1fnBF4fjp6jpzknRXRp62AqzJmmYg5iejf5NhulnB+HfK3M0hKEO7oQdPPVBcxdb05+ZCp51NYhL
wM2UpbQXtD9tXbo7ehk8m+Ah9Vx7zmzuJtqSfhzMxzi5QsgPaZbjiJyo7mQWgJXDKwnWY0P/WOTn
jPvNbxz3kC3QzjY9I7gkQRoyxBdXPRhQOuKaKr3D7jSuqNO4TNEucLtgi1periNJorNpxU8VhVvY
igfGECijKRVQNOj2lWlsIJL9TjGChF5zIgj4Q3dZbXtW5jQE3awjdvEnFdtrciloJlb/MFT1Nx7K
A3ZS3eup4dsLdL/cb86GTpJ8ybJKbPo4tlmGq0G9MhrY0tT8pynZqUd1RVVWgCYfnLSauWrTGh/h
7Kek5ZQnuVIpkDNEfyfniARfzG+7NgbMwgRQ9SECzsuduW/tb72c3is57gczxbZev2XTIQX0iZo8
4ckOzj4rixM6T7YtXlsdkGvXvAaO/1X+TJP5NPrOmu3UyfLBP/Ia4dVrwn91+xM9u/dTbKVbwD/P
lcwgVjdEB6rpHeoqFDFynVAU0HSDFneOcer4ZVXWpvr1w+ABtNt9V7AeUKm9khZDC8ktZ6y5O/kQ
HJiArcNyaYgnNhPY1nNhz/waWjlT+MUFEhOUHCvjPebAvXY74wHoi+tNUQ3SvNL4RZivEMc/rY+6
drbRGOKOZfvmiaL/sCuQagmJUOPY+tx/FPLtwovjkEqcPQ+652gw3sbkrQt/oF482CLxvfu4tnZN
MEJzVOMLeOS7fEYXJkbkNZhLrHLi1Ml6gAE25lCota+2zl0sjKbvEE/Z1mZ+ujGm4TRPcEknm0gA
uhvGQHZHtfVVmjUFI265mkmn8voej11iv5akI3Fwnjlz9l5X5xdfa/5iatrGU/LliOkCQfJT3jeh
2rfmeNUR/Cup8aoNOHtPUoObU4Bbmbqvfop+UDNtuIblz6wyrhlyayRN9oE5fY4stLuZ37HgTDzO
P8yIXc4RCJG5We17czl/N4xv6SE0GIumpzD6Seh2WmsapGfLrxnmWKCJHMTMHIFX5NSfTJOveaWe
gfXcIsVz2bS5Z6cmG9DUjTZ+ofjVmUOxnfIBPFP1xyjZqYasM+Gk9ukwf4daT3LJjrZNwCkwyy8V
ijnOyT9jKQ9GjukVZQC2NWjKgr8uEhIEyYnTMsGy6AVt4UJ7HJzcRA0Y9yVUtWYSKE3oAkqinehY
5Mjtde92DFMQaGLdJNwJ4ToiQewsWB+bPoUL2E13ft+Z3DGIaquG2WGnvelZ+JOxKqyUqd7dwmI/
3wB4LAj3Bn2kVmQDV9CVSpTGvdl2V6Mn6I5etjSgBtRkbqpKEN6siRtXf4LFapqj45H3wt1NBS+O
J0GwIz5YcnxPBWAAtAFrYcwMJatgUGK0u4tDREkyeBnxgSlip8f+uSpDcwOJkeWcrVwr1IE/LBGF
c7PUhdXdzg4jhFnzkNv5OtKkxlVwW1viI7eEcVXgWfZch5JmVz2Cdn7v+tgHKMEgZLAflK73lKz3
j3pHs3yXqRffGl6wjZInoaMTE8bRFPY1MpgI6Pjl2Lq0XmJbJ3pbzobrr0mJkmyf2br7OGt2WfRY
afqzaZYhfntFMTKbFOgO5znOzhEKoudG9kOTiCfZeU3T5KuMzP6WThJyd9QWFKGywELOnzRtrWCr
crG2f1C1Pwg6PAwhSqORkXWbNOePKn6wnL3nCHAchXnO17ZWMy87VmAnekE7Tk2QUYX2IW/5dans
pS7wjsSpuprEpLWsvOOc866rrPEKtkir3q45lqfD3rQR/hUt7GgHGErtdi1tAewzYZiCVdNgR7iK
sCitY2E8AsRVKwFhfmjzO4dmzqOimCrP9S+IVnCe3cUpzhLlpAimvjE/RHTqrNjqesYoQRba9S+T
CLgcifm3o7ScTYaXhfCc2pqZcKlNauMQQWB/BRRgcrFH4hmLcUH5m2xqn3hBQSAJzW8rbD4EZ8Fj
BfIjnzHbSFojrZ6FCx+dVrEIW4RZGTwRN9CeXPo98HlszeZYRO17ETNhDkaqKBP7za66cz0G3IRI
qnnhmJ3tgRpHA5OyX1aAUVxOaX7VvOjjIXbGTyZfu75hHIdknpIgVFP0N6Uu0wvDcqCiKrswkDoF
4/A8QDFhY7DQlWL4d7r4qhExtJbcb+RCSSTrvqI8l8UrPjLJiryarbBsc2YPpf9SWS5lL6BGjZrp
ak1fJppn+ambxQFx7XGqY5aR6gMUOtzxPrhfSLQzGTxGfdOaru4N3vGTEgc/a361zKVQyz77Q8zP
LFe6HcAqzZh/+CHqa15y5qzIxIRADh1z9OIiocfa/mKEJmt1jowqXTlJVQG+6CtKpINvIfMXDjfc
ezViwGG/wzA3rNxMXWPwTDs5DN8uCroTxPfBOJZ3bnfPLGVezctIyyZsiGQwbMQ4vPg2PFmnWLZb
aXOsN4havy6UQk7ZdFE5KQsi8xkWnplhJeBKUXH5ONVbEMb0SNnWw4DkQuD9S8hxrVRH72s/XmY7
bz1djH+cwJg95XBYppTzlW3Za8I2xlGcCBTxX8zfzkCCEke07+bnTDrbCgMZbgpMGaE7o7zk30ji
l9R8ITYTrCRTeo8z3t/eqk8iy3ZtV4CfFS2F6RXWzgSHwhx3V1srdkUcnZyYHGs+8edukzP600/J
PchD1icb8ZbPvbzrMoiLup5hJQmoDER+rpGiVoWu7csY4bORLBwhI3AF1GOAmoXm5Rz7FEvC0H1y
S45wKdee4HY6D1h/Gqt+Rm+397bdYOFLupP/48+DfMiQM532+f9xdWbLjSrbFv0iIhJIulf1siRb
cu96IarsKvq+S/j6O8Dn7Nr3vBACSbYalGSuNeeYrK1t7IaPhO7M0EUYMBnXwPxpiIcMYyD25t6g
o5br1LDB7U38DocIFpMJrgU0gRc4wFYSOP598yY1dEUphn5Ks2l05mfVYZTbSE4at+kvTlbtuAQZ
OxZkm7mEJBvaRkXQn6YQLadrKqrcwntsQnGMrS49EOn6YhgVvyqD+QBr0N/o8Z/dCQGC3QWwR2Ku
Em2AgoZ035XTUoDp30BWMx2w+ZmGkN/xlRHNgV4E1NOxHts9y80zRc5tzQSTiWz4Rv6TvRI2k1+J
5rOFG7jKo6RndWUDQg3jj94LcyQEeTB34H+4He4aqvCm115tvvQpLd9Y+RLYM/V3Q+z+DkYxrFpC
MDLIO+QSF09kNOvNaBNwgpDZ9dJDj5cgGvkYleNGP+JeUytGqW6dVEwr2yHfUWYrfHI11EFGEqRL
R60iuO8758xYxcCZ9ISGkMI9pq9xmVAYKd+YmXXHVAzvYqjPJY5yJznVJUU/y+8o7OHW9QEZ1mkH
XxvMWhRFOweS5EofkjmFhjlH5FKCm3LWP6u20o6W5+2NabC2aTBjWbvy1vnZuc4FkVRUseDJsCJG
6tC3CW+EPFKatc1ENc75Xbik45W5HW/Drru1bsMfY5mFtifVzW5TTuiELYr7e4LAnkAFQ5OJNGQS
yI4yUTxOyBbXvcyeRU+eemBSBwWnUk2/ZQXiNE5f2iz57CLjo3X5sbmp9hI2lGWnVv2QgfXDMwC3
xoMN7WBEOdYUw8q00sOnrDVA21q9SUsDMjnxctlIvZPqO8trZvQsyTx9anaC5Snr+A+qRIdEDK+U
iVZOye8mSJ+jqf4x/hT1QJFN28T2XhSOTs+9IfcdY7hXUD0EcYXM28WgWCFmgzdBi3nrBBj2QITs
BhAgxXhDQ/SmB8ZnMXbP00S1MrfS19qLn9umwTXrrlgzZCq+G7hMj8K5n6r0Q6SIkCw9BbKnQJGX
5QtGAZoAcu+2mdxbpK1MdNo6O3L21jicZGRudSwwe6CXZ83UPgM7V2QnENRFF5JxYsA3OVc+sZOi
oB5YL2+6GtC7C1B/8EHH+i0kJJ3JP2ReBCNptqH1eW2jcltX9s/cdI6GV/2p0uLebRy1ajLaTd5R
Z1G9LqsY/lxiQ9GizVoS3VMF6ogv88rkGt43CTlClA9MZ+BBtdRlUC1TvOOqPJDaJRsweV5m0uWd
zlEG6DSu7tXIbwmDGVXWCNZC8O6hGV7FOjV3D0w/M2fCrEBT73uuaLSzwZa1eO19U36WWvKV2PJr
BGkXtbh7bErN7dug8Dw4sXFrNWo0c1BAg457ReIGfXl92mQKQbfdjpu0t81122RvzEzgWCEzpKjZ
ARtPiWrN5xdMipOj8J1P3gsEDuYs4QQHKLNwc/ARNAUuLcc91zKEWbKPpF6tK0VYQYBVkbhbnbG3
19G1xD9NtyGvJpKQrmoy0PNuW/c5+WUTVgcNzDXgGMyKdGWY6m/0drwaXQ6xyxx+TEnxHJEr8gtz
XnggYpOqDWGtDLlklAKynXLGQQfckBR8JSRKXrANBesh9c5Fqt5MYd53wv4oUrFxfONPQuwxFtbO
WTckrqOH2eh27/30wUTP8yYdwlGTn7wqfMGkhame60MafgojGVjVvyMN/zJMiguIcX5m6fimBuaQ
Tchlw9UD4gtKYHnAwTISs8FTIwpE3ABy93Wo9EfywAXr8hBaI6suPyhAdelKMFhV+ho+DT8DSl7r
wrfMNQGYr2KEPSdpzRstHgLUxD5dobZmGGmT6qWvMbLoXOcqOh+9+JnX4zGYvGZrm9ODamkbipA8
W6QcBcS1fNcQJbaxY6T5EVJuuF2vU5iWO1GpbiM8p9vh7f5Me65ImqTvqbHSigCMTjrg0rB/Rj61
ES1/0I/FTfIGYP6Y0dH1KB0bzGbkwa9GgbViei8VXKvAoG7OFOQLrBPDA+sOpZuIifpNh2RkPfUo
FETws0op9ovK/TXpLGaB3N36illuZ116BX+raKee0hN9IJwg8sdEKdnPIzgtNuX2KDGYT7RvdmbU
XCdphBMRhdlIJhoY4mxnNY3aNDYLo6QBnEdRzxKxJOOHZfw4EqprDDNAhdr0ugY3vC6N7rPTHP++
lj+Khiq6bTgp05LpN6NJe6F3tWsUMHXKu5H2p+NOvucOn2lAE7oPdHMlQ4eFZbnTcwQKLrCTce4e
eI0uzmPETDR1b2HujQdT5qyGx6HcWm0Kulwf9tjS6l2l2QnH3ezQcn3eun7yozcCwkAynxorYE4J
w+mxSPYgtlVkTCvfB7ToRtesbb7aShQYtsFOj8746imI6UpSY4slELkAi29nhLNep2wPtGgBRYBz
FkzCEtTXa9RPUx2+ZSZ6b7MXIWEh4sziXWFFjKlGpoz+YxLTfPTOmhbrK6/3PloHiFnaqz+tO1KM
5aTS8CWIklol9NE13Bag4K15UJWsWBPIaKcj9Ofc1ucLLT6HGHxeXicFJYLuzGpLD4sC8dMsmwjw
lZRtd7ahRBk06rcleTy7eqju4kZ+pIA9KMTXFynTI0GgL1pMq8YwdyRazgVOsHKWodvrUI8fyhaA
tkExJEA9t5+gZazwbTEgBTs1N2HQmdJhqlt8qc6btJlhi4Flo2sbB2ri4jYKWqgILY9W0vo3A+8L
YnbIZHYOoN2rrE2uoyNUI+U1LHtkojFmxnwwxVSGZzzXdL+BVazChEslp9Ck+7wZkVurbKAT5lB1
MEoPVFOqnnNdfBWG8Pe6S3wGMLSR6yWfXVcwiZzI8AJ9RESsFtPObpye4BJWAI3G7O1kcEomUZxv
ZTNWd7WEfLpsll27rMs5F+/RpY4Mb9qk6W3NETvfN3Fu1ajUC2Q8PQYCbHaoUut+ZDsFLn5N32Lx
3rQF8sTmjEBO28WBgZt1PrRskI6zZJPWye6Q/cs5LufvJpyDceIlHYf85QO213U3o0NxQAMGXW7N
DNC/u8UMujLhNHMFVNldyS80+b4pZtroOG/8zKf7jfGSVSpo1GWjRf+9tey6MziVnMwWiN1RK7je
lBnwQCbP3Fw2hEGQ7yGLq5wpuMmczRNzcVtRtCS0du6lLpvWz+vvW5nr9fp2OYjJrkHIOz8o1Y2K
FzT+yOYfXR3aAyxy9Z+NlBGL6uFsZqGG0cf49FIAhw6vkGWGvnYoijFB8IBG+pqoeRF2z1eVKtKm
6IzIrKDa2iB69AeaWLUNksoYJoID5k9mecPLLaY6fAht/CA0C6wBltApSIHC3SXYtu9QtO5sS52y
+dvt5UvdIBoLA5R4o712zKKE4Z+YYAECSZuGcETo+KdB41MXEckXf7+Z5dtaNs38vfktkQ6Ij4jw
+bGcB9EovW2nyx9xgw4/P2m/ZUAtQvEh2frTiJR1kxUV/TnW4qb+RUH0N9l1Gl5zjK4tf2XSuuYO
/BS+rmqmPsf/87lI2mfExh6Wz+r7bvrbXLQsj0lg1Sp68V5U3tXCgh+33BwSA9BtlQ0N0Yn25/ex
Hp3O993dcjOo7OJu2QzZzH6ubIQFC004clo34Uc2n7DzaWoZk0PEW/JmNCw8v0+m/z2vlpPLTzJ/
B8HuzDXSr96XU7LtdZC3BcQXXcUxgqvwGCBw2C8fqbsQeJcPW/3z0/j+ffyzmzcZUlVEGDZfawYq
4G65VQQTZbuaPiPCCEqiVVPffW+E959byydGN4F2b00HP6za6S5l4nQ3qgQd07xJLK1FIsiUJEcX
w4obKGFfVdGtnTe0Fbq1CyFnJx2fdeMoiSKscq6T4JrCmzfGfLlGFdPIpqwbVZRGpJocrJSefaWH
ZJ2HaLxrM9Ncd17YomYC91IvG+r7Ie3o+7+P19GprYw2bo7L05c7jNAlHiKnTLA8a7mjHKP2EE9E
KuuRbp4s07v6IvCulWPQpqUwnOUcIgkNVY0D9NV0sv5heUTo195Vmt0PZOBzhNJ/n5l1sMKDktF6
NNJNSdn5ZmlucLOrQWwpCbXfxwZdBTfNzYl5qQoDrTe7y4Y4XHUy4c8sz1qej/WoeRi5SHT/POr7
oXiM8jLr7sMsurqisE9x1ckryZYYE7BFs06O5TWcj434oLcZTe/NJNMQNg4zcQbC+mN5yN/H2dEJ
AqT2sPyhYWJxzAkwbdF8oN9V16i0jO9/sjwAF44kJXFiAYdPklGQfyes0t1raUB4KoJJdAEhmnhR
+NTaI3ubCvKqVqmVWFepdXfV5JvncX4u47t11cgAWGeYcffLsWXD5ddiikMh4O8xfYzT8zwfHKPK
P6pK/aEWGd1KJxmvZblV1L1uLsRNG/ndPThb42rb41OciPzUtqF5XQ51I11Bh5SojYbUYzm03Bmj
XD/aBouB5diy8cyx4cv+9xGtYs0XsKSSBvE4fx+aDw10p1LRw58fstwRW2RRtbZ8+/vfl+MwjVZJ
7RBi8s+r8ph8UZKmL788YpxffNa29a6zNfBApVNdoS7nruU/lPOmduHVSpLn+gkDkBsM1lUvHOsq
GJHXhT1WSA85Bv7JusI4VzOplE7YfGzZeJAiTnP4NeiIv6dXrFnpvS09Gm6ngcLUKqk6Z6tNQEqr
nnRI5PIvyo7jk0I9T1cY8UDn0B9WzERhew/XtnqS4fRUt8zXJ0dtMP39bNpEu1bzJq9VuAsNP5xL
5/51uUMU5C0bhNyvLHS0OBpUmlyU6o/LQ76P1f6pYs1//d6LNf1GzsVpMKSxJw88PJQaQRvYjad7
ZAGrqSB+Zu50RcVwDmrrJ1es16YhYstnmRWrCOV9Qzs9ubfQYqyUpkcbrxnIMa+3U6Q/x73hrYqK
XqzS3ZfS8A8NwNTG5wUzaqys2l7ZDkqSxrsM+JNGnG6tCr5KD1ZjVDrRpinsVUXGTpP53i5K2y9/
6I6xjmGsivx61RlJvfKK9FMlhIzi6s0N9duuUgEI/BjkJlUvuyc+3C9/Sk83D2YQEf2BeJtf9IWh
2rqbmKyX/JlLpqZfgUYeKb/904iGo8Kky81lY7euYH43ONp6uSnn/eUeKy1AC0F+bpOHqVEMG8sD
vDT2//PYZb/UUx2oKc+q/7nl59N4N2Vf5JMQN7bc+T+P/b5neYYbN6SjZ+JYaRrU9b+P/v6nHRRq
1DTz3+bdvKZl6++W5/3rjy/3fr+wCXCD08bEFc8vicKmuapHQ25G1//vy14e/a8/+/3E2GzLTV1G
eJ/mZ/59vfrf9/79L/++Yy+Mayy73uffQ/96Y//7SVlidA+StDC02nwHf5+joIOtMd8B0hzVU2VZ
8R6Uu1VKdSvKsn/UIuUdgtF3VqQRzIxdiWQVnlt8NGO9f5RiKG891Zh5ZzkSO7Xal27YE8yJkZJe
9dFJe3QJDSPIZey78VQWw9Uc9x1hHa/K1up7xPQEAsfKeZRpTxFi9smerKke6QIlo0UzNKJqarIM
H2sP6RGP32hy6h+XW0GOfpfuc3xC315TZfe6nTC15tFmhUd5C/AMCw2dZVdu908eKtI53rtOdWxY
JVHGujt46wkp6X551rLRsnyTNPLoVhBSbeLvzoakO+M51p2V9MnZ4re8qnSXJBjLor6dowcLJYFC
vaemYwV0YtkjPWGigYDWJG8wqgXABx4iGN27fMwxOc+3NJLrjwP9Ip/enuvRXuoeU8K6nsB76kQ+
zbhC0WHKw4LBpXP8UfrDR5jx5t2cBb4QyEVLq/FPSEKIAjRq5zXLnT3uVdLqIkW402BeaLkGa+g6
zodr0iemD5zdy8TWblruvQ90Fj6q0r3PjPTVd/3xh4yRAdHeePJYFpxSyyipNJbePfoHjEqF9kpJ
17lV01g98GR8KilFHNYDlNms6d0IMmxAfmW+OYxAoyajR0/LScTOuxlqq4N2cGe/tUYz9lKkRN0R
IFNRPmkT4JXdyVrOgTSidc9pSDERy/uDxaz0UFLWA+oT7pZXCRFnPRkG0TjddNCURh2fkhdq2QZL
Ry785xJUwdykGy4BwaR39iiCtcz0r8TKxys1X/W9qRIqc0Sm7wfV/IGGVZvo1ZVzcAQlmJzQbH8a
O8DluC8cbdxXQtHHd5wYfG/T4k9ACKSht/eIlrr/u9Hm3XporlmRrrsZY9YCLMGNEtFamHfrVkjO
KE9dgWBSVChf0iyQf3A7vcCkaN5pgsJvz8t250ckIhT2HkqD06xD5WIiJ4z2bGDfX7UjbVqCe7Dd
66zETr5t+qe27/zvW4n8FeeDdg6TsTQ3FTI2Io708tGaUXTIvF9qX/NuFT0WfkJI+rTOhuxZKR2b
Q8zc0vddC2oNgto+drM7I/OHCwWIBi+dv0Mz0B5RCpVvfGBwrwlSNCTXzTKRMNeQfw9aWt0as/x0
xyR8g6qoNsii44fOR2hnlbTBzFJ9RmgciCQAsBLaxk4OZUXxHODqEFJJNBr6A1LHDBM11EHGpPMe
BpN1VjIxbRPz7nIM7MmdV1ZEZcw8kojrhmzaj8EDcJ8ywdslzKgYU8KQqllNUBImtIHgoeu/Nmn9
ELile5IetclMSYi28zBSRfzC8klcUzsuL30VPBIhQDCkoM11Gk2g4iZpsA8EIzt3NImjXQ/V6VWL
ilsSIUaG9uiDGuredanbb50s801ZGeZD3VqEDwQJbAcDEG3pd+c6VqyCaQHtiHUmNtoMrSc3LIIL
jh08N+Mx98IP009nS0860syppFqOdcK86C2MiR1zTvcWaIiNLQzICm/D2TOpW0nLNe4Cl1jwdEbc
hP5v+i7ufSuZooBICpkJOU4Lf4xivdRa68m36nrrIsXfsbZzzmUYfaL1Lu4w4YFm0UJ+0KARf7rK
R45J6eNm1ihuWdQHP8QA0KHwTQqVdnYKS66KwhY/SfDF+aWF7a2XT+XkctrKNEFs4jQDqzu+NSwj
mH51+xibSTsPisxr2/5FT/yRib/7OZKuQaSp3iGu4ddrFyTKc8lKjssveuyN+oD5rF+pmatpZPAK
Mni0Bb36zRjNEzjR1zd35g0UWU+ZtPfRI827OD+se1YFD17qO5dIC8oXhmmuMT2TWCcQR0DQvM7c
emomRz6ZfvWHoKJcJvq5mbkGlgUrWy/7/FLNu868G4pIrTFYEEtU2NE9mCRMXVGSfVr5PmnH+tc4
o1FD9HaVbnsfqL/vF3ItpOq1Jr3gSePDp0QlGNK6vPiDfmUW/yHEX0VWTA0By9rZ97poF/aN/uRN
iUlccNCt/UYRPjbTAktlRhTqvYLTlN0IzeFJkMUGxpyft6avdVGvXcuaiZHCifa+UF+ma2O8rBv6
vNKeU2C5akPkSImUH2RysT+4pFX1VvAS1rpTF/dAJtTOiRAcw69XQ/8UtSBdSuEBA2cvbGh/agH+
54HTKKqTp+/xPQbGfoSxFgDytNuPyiovjkyg0Cf0f/O8511z5q/5PaK1XUbgbNl6A9ETA5XR79EQ
0wZq7dS8TSP9D5NQtW2D1fEWmM65wqL6Sk4Z1qoMR+6yi7NHW6GuhIoV88tdhsFKAulMPeMYR4V7
T6JudgjHMMNb0Z/xookPcBke/0XaD1Nq0QswGytBTTlZzzmeB3rWc7l3dj/Yxn9uacGo1pj/QLDO
CCkXZtKhtmlPxGNJk345SFrVWyTCfUK63mA13U4XIbNepfR1GGCxDnMn3zZmlz3nyIShA9tfg0su
kB6U+hZFRXst0SuhRDFelj1RefSQd5rSxcuQ1dnZtqhIFjPGpdXw8QwG7ucBKeDDZI9rNF/je1uj
1EQkXR4jKcKnWDgEsI7xLlZiL/sGGfhyRdVYsvYF9YnlmGxKwILDWN/6JPR29UgmiAamcKiyT723
nws5pHeSaIpdLjDSVLUNwdK2zeuygRxDlAjFJlRTHAsVRgaXrOZlUiak6RwMPazXY9zhlNfJxQv7
lMgMjNlbNb/kwS6QGKZMpPA36lczwHTPOWN/2SMoyj74bJOXtANMUOhu+KsziUDVp6h4NCZl3UF8
wRu4XDF9+g4kunn1DXqpt1ve2bKrCxiireOBKEVUKlhDPpmh+WZJ3D057OW9BqT25uguBSf0yuuI
n8ozWcBtO9hPUW31z/zTL6Ot/fOgEbUcJZHbPw5JRCZK4DaX0sOFlpea8+wZRD20UV49EGaLptfp
HvPcGx4MVuUvumwee2tUD8sX3PrDY6FP9alKqyvI2ujaBQlTnd5JP/2QyqjM9Q/DDvG3eVF+CgSP
qDUAtISNg3zqaCRojGZk4/XdKTBT/VfrsHYPNbdH0mHn734JR165RXLQ6iZ/b7jqO5KZQeJl4uak
+qM0/eydi4i3z6p0Z9qowiIkjgTaNdtCMsxGeXmarGI3aD7Bi0X/2dvogtoezlWeD6SkVYG8F9gf
qcngQ4yq5nEU+Q/Po8CHmAEapF8k9zCMXyl96M+AK8Nn0EvavGPjvXqAaAQfOD2hNmyf+irvHtD4
xOgQrkNdp7+r9OZjOvpt8GeYbhvuCxTTjS2H2bIUlW9BJAgXyTw6TvNuwywAfERLz6vCBmu1Faiw
ykvOtjMRe5ji8/wediLp2fRuYOWXOvncZcxaZNldNgs/n/xLzJdubYP6BAvd1sq5aKXn3k3MEgPE
6rAs5mNkg3J14UJ76WsDr1KSaFCTavIj8aBv3BES7krTnuCyOA/4X9kzu/EllU56cigtXDucH3e6
Pv2ilImXpqzhU8+XuuV6RzMwgyRY4kDhwlfWcXMyq+BFiLw7Z8Os0J0vTcb/3/17rxZemOP86VWs
HpvJrY/6RIenRFNHNR263nIaOkrQ6I91wn2jyDnb2kSSWWTcGyVtq2K5pDdhyaXSHoutKamBZfUY
v/ox6dAwP+LWQRIqmpA6HBKI3oqLe3MqDeavncGclLr3KinAOn2j60SB5L52RU/lgHFKp9H2nvRj
v0FpK47mvNsH1oHs7ukxTx6IF3IecotVCOvD8T0bkiuXvpLerLKepGG+KcRoOPiC3yj0KwShYMma
qC6QJEM9qRdqWZvAoWjoFfajU35EIoFvYvZvlmW4d1lI0zxTebVVTtsz+S20C+XzPZCH+mbHBN43
+S4gwe0+qhwIVPbUMKdgYYgeFd26BPypF4F+cQQddS0P4ueQYYpAHncHYlSsVUOYF+0Q9pu4FGsb
ytdNyzjvlg+26EJEsqROrG0sspugqNXF0YguocL0C+EAemLnhxb7v/+5oWnqV2VV8rz8pVEXb7lQ
xWkZvxrUV9h+U3FJEhnguMczRbBGC5ugHH6gU2YUfkzAOm5QYgPwcmvG9bh+rsvkmYU6Eb7zocGh
VFZZJl6T+U7VlB08Gmyky72x6/4kSSHdlQEy1WQmIGYCscWge855gknyQprXdjluzYM8JGvvezcI
rDdB2YDKc0eGJILT5VHuJIttASiTsmZb7erIIta5l+8BkNWvbGLZr88XYJK76txCroG5+xDZmfVZ
dMlnnOnJBx1raodDHW7SeJRHFdfoRwIPF3rX36cGHwWdoZ0kdx5XGwB1T3Xer5680lg6T4kbup/9
4G0zzcmRwoFG9o24++1pQDDi1nonyaEkMAxBK2UNJsRDsG9tLcbK2A3nGf4ELYrGdYo2AXRQRdwH
vBuQaYAW2TgbILIB60i/fB7ejMik8Oa4zYOndWjha+lScSyaS1GC2wj1yiWB1jF2M1EuBUUZJrr+
7NnDBxny+mUkEeR5hHiwZs3uH4RT7ibObWi+uK1sxemZNMp+FYnGMlzGT36CwSibEvT2lmR5a5nE
Ly0PIYf8nhZngKaxMe7SSoVPuI2ZgtrjbdkDO4J/xaWa2ZNVsxySlRc+SfUnmB/kJmK6NpOBIPq/
y1PeAuhWXQf+O69WJ+TPu9JCUZwmJblUps0kq/DtnxRQ6UrMjD/huPZWq20cjvPuWKEHcmGhJlme
fIRO8dyRAxGsAuA0TPD+eEXwjj/kPPmeOmdJkbyopcKSGk3NfKuz8fAD9f3+YaW9e1EVgXKMwv57
0/0Ko05/YyrIwpuv2Euq6FfbaQ99lrcvvmGKQ1V2z0Nv46ircjSLUyoe8iwU61aZm6RNrScIARbf
CC8nEEpjFZMZ64n8uyveKYj/nHbgWHZu0OIIA7Pw064+44pFAEAwfVdyycOhnkSvMhzWWqtfJmbu
qASJtUH4b15ck94EQbrkFyFLgLUWzkgFMkwmIs+iPsgRLQcwtEQQHfoMUTicUIconVJd/ILMq7Yr
vV2qNOe+1FxqOYbxUtY2NgDJWK85s+Ypq7sr7icEh05A+xdnP/0AlE5JZeyZ96qrxlz9qrw+Oaic
1B5RmnLrBy6TDavrubxrB5xvM8lv6ltxUFP/Wdo2C+lgMkBGL/+JPLmt9ANSLaLWDw8mpxu4KLzy
yg8Jjjbz4h3+SdGbCKWbdpcxFHCKWsW93g4mHeP2Sehle4QCZu3cIrbvqAxJxHFNc+vFzLiwZhvo
9ISvtdlCIdNg0FjN4/cG4DumWgMc0CCrelfEGxkRO9G3Ufu4bFRaEiCZtNM+zNNfQZLVj0GSQl0y
y99gor5vzEeCBGLpZEQ+cvpi3LFILA4CJ+lbMRwK12P95cLnCEqaE3rNLcU5VVTtQ1M7xUOfZC0U
Ll/8GngfB7JSCVWLg/MCniVAA7qYbUwQDrroHnTIhby+cE7aoyCl8VGB9K71hwh5md372v139bQt
RbqB44IWoodGxro1HHao5fZEQs1ga7OhrqgKPBpDcPz+KvA+j9sogD3SJkxd3Ew/c96mx4HZCNRD
Zr9Bd6VWMN6aLC8e53eG8yIYhP053yjc0fkMkoF6GqRC1fXPti3m+mMr92bpeK+hOR5Fk3/1U2xe
db3N9o0HCShtMnf9TcvUAq4/Tl4+VA1KhgXaaZYe1LDMOoWfiCvVPUpAlP6zX/z79MlFeqkiTSNV
oLzvQj1Zp0BfT1CAvVMU4DJc0mhKH5xjl3rhCXI8Oo4c/U0y9ABB9IIsTVUnhGz643gVv9OKGQHt
KvJpK6EfltNgHIEpIDAKt4hsqHtQGVk2OtwbtNw4u8wcnjD9nV1gquTRnOfuflDjE265thmWQYDU
uAlmaKaR1e4+gqq0Swk9uYDqQ5qNtttLq5D/y0ejEKXQBbmFieX/boc/GLPCr1xDhlU2yLC+M0Ri
dLs1juBs0yVxcSD16KZ07v374syM4j0Br9/DAORAIdZDRM0pafrmBGKSdb0VRb9c/WRqKPPqBA5o
K6JHPLj6Iz3yjWcN2b3rqucu6/vn0Iz654ToIfjLT75n1ndFwWqIEIqUGahpNM+14Mqn2xhUorBD
Izn/jGiX63TEgDfJZhaGy7u+UEQBVhgNuiZjqBDIewO3E/ffb8zszHCPu9FB7eWpfYXMZZ96CP7i
BNNGkdruXs5Td6ohFQngmby0BPggtyvs5CKGQ+1ARQX5Zx2M1NLeOoVpiqXLcaxm+nGXAoL5f3cm
hffTnIR7v2Bka6YflwrF8AK4TAeqqCiSzk7f1usCrBdIpBQt5yhS8ggC47p80zEI1lYkIU232hhP
YVENd3rM4lRFw+/ll5Ob9JjiOD82getdKhm7EGjcBEFW995mhXYgcguvua9dO9AAHymDEq7a0Lvi
wTL2UjOvZRdOG3Ne5leCqE/Ppw1szATtiqLrApVnEgt5ZRm6IJmSaOB4d41GxdhTFl6ovJuqI+Xx
vOlmJgMVi36YcSIcCZJbmDmcsRjLN5ojx5MKApyHCa5zCvLTT5dK1aqbUK1rborxuDW0k2zLaet6
RnUFaslXiN8iwpIDkLgodMZDN/n990ayDX2DTmNSvsd+EmxLOWEc98SXyqNxGyMTOFK/rxjisu5A
iah5XFbv8RyqNBkNBKKOOhpES+RaQNZXKQaNX0YQ7TxzkH84x+48Oy32NpC8reVl4wXfVbBq9NT9
yWSbyBt8R6fQLeWBGUVBN9qjxcgVT5foMr2223+PP6AACTbIrO7VIdkzFsn0w7eJRJAqoarqK5+m
vcCPLy2TIqBHXERuYHAyvae2xjwxzIUE6q8dasrxWM7FERIyNnUFBiKpJ8CTBuexE2W3ZbCvouBW
NLp1T2jXbAmus89Y/RZCND9LdOQbuNDrXvkjxEJmUoPO+VsSDwMiqdksvy2AZO3jkJKSqjtRh/AG
Hd4MOma5YWzSIZ7IO9QIjiQIXVoR1YRRhDTX4WM5lr5bRgpnHsuGacLgjvz2OyxmUuqPYFy8SaE+
qxT2N1DAYe2H4x7MP/MdrUjfOu+1z9zpAC8D8qfhq7vCwNbW5qNxAXiA+1AbXjJ70t8QG+kb6QbV
PYTNDppVdenQLOEbAZ+HY72qgV8F/loN9oS9rXi2QcT/qfVf1OusHTzTYqtA4F4oqm+sOXVJlWN2
MXs0pgOpRcumGR3vROWXTF9rDaIgemis7PP7Uw4r47LMBxoT/erQAoigAvTFvFxbF52aWeS9fh7t
lPS8gMARuOh3kcE1aJ5j9vTdLw2yeCEAyJSlJq49eQp3SS9P9thTvS7KaHiCg2+hVM3qS4a9dEWE
znh1BCjAjMDtwkmdLzc0EWeVCjJ65kOwCMonn5RD3FEgJUe0VCi6YPLqdb/GfR0QuQPpxsBWs1c5
JtdpSAk2zHEIuxjmu7EVd22oYPSCasJqpxgxq3a/jKpxACnMsKaLFzU6eBwH8XdgwtlxJ+9pInAF
TfrwpNletF/Oolp26i5xBuSQdIDvv6+rBSPlRSU0IQBLefeTVn55zMuZLA/gIvOG8n1m3TkEaD0l
hfG0ZP9YBV7H1EtutZfeYpNmTeg03vX7D9YR1ZEgqnc60aSbyKZ6RnHD3Fp2TVG2jWnglD/i6P8Y
O6/lyJEsTb9KWV0vegB3yLHpuWBoRRFUybyBkZlsaK3x9Ps5mF3V1TY7tmZlKAARyYwMAvBz/vOL
4OQGRnfIHTO4gFxJWLoUK4jEbhI7bu461x5v2s5HJEQekHPnevMMWPpSdhWJBHNhO2ssPJijqWLK
HXh+UcGQCmhnmJL4YWmA4jrIgqvqNewLAmyiaFpjdaK/0av+iE1mqUWKUxRSv6vrNx5NG07EaRcd
R8MaIHuhtSuqqEO7xl4s+1974R97M2STUS/M5//3ewes6NGOodKqeSCNc4FbgAo3YIqkIQ0Gb15C
DYCS8UR0H5tc7sYuEwe0/MVWmHryFhEiho63/8g7Abm+N7VL5UryRxos2MBlpG8k39s0OcQjnSm8
8YdcpsE324HPG6IPvJCH528BCi8+wvUD5Dlmp1k331ot7uNJE7dPZlgoIgh2VpNG1CkAwjZXXKml
7l82GC8yLgEdxY3lh18V/GZTkn6sGO8HU8NyGN4KzW2D3mUydVK9FA8n1NNhA6ZabxKygwiDZlPN
5XCwK+lWuzC2Ksyd8WnPVI+ZdfhDtfWM6j4r8YONAFgmAUjEHFjchPSSmKSiGjKwrD2mWY6iCynK
Sz/Bfka6EuyWQzygIDLxe4/oXgnR8nGMdhgb63KKPpKA8tfVfn7FFiCCqvdOIQZgfzSEE0KlkzW4
/qn01dAfjvrib6a7srgse8vGByQl3JzMsLAyo42QmOLJ2dSPAkns8k9cNlP2wtis+BYb88lR65aE
0JzjY/xhYiM1BRg5bHMxmGu9l6ygfnrQCS5DWx+IU682y/km+5Uil4fS3hJRPAO4MrjlChppPris
loC2pXz3y+7b2BD8bOGjYSVmeo96y8LOuEO9lgQoEAS+ESFTtML34OcUdrHPAYvPYwWPPNGQGmCz
Re6CWmiWh8UYei9fn1TWxDyRE+ji2AA5t6vj02RlrJcjKHidChy62KCuM05NWeqbFBt9THcT60FD
gsd8XXsJA8JBMe/GgVwdoqX014yzrc3oixEBVySRxc0w0/ZfUx9M8g8RvHIMVhq8gJxlZkVwVURc
coZhUovXZwE68CeDw2RJ4IN+X4gIAvtsBCWYZoVjmT2MZgKNYqLsJDs7TpzsSXOtcB1OKQz1loS3
yDObdd64D9qQjj/+uhNQOs1a6J9NMi0Y+CK8XMApIVAfKEb3rWMzCQj07NTXtmLwG3iZWTrKEm2Z
q3dhE+1kUE/farQFp6+HZCXSr8vK0SX8r1jn+sj9cPy66vJ5GFdtjTxrzNLTWJXZc84XRcdrOkQX
uA9EeCj8gmm1U1XxPiiRTIShSfNBVOhNhAZzm7tjebdglFoRGbdGwdAuaQ4mnI7NQiyhyNvI2tVe
fFroQ4yx+wrrvAKnKgOYHTzQP2CvRB9V5fY6dpxXY6amX6Y4kmL8PmpsvN68YdxY6jAJ9aPeFNYx
nWWzcX/kDm7CUpVPjqeJa0wcXpXLw6xxegqN+pFx4X6MS/nqNfl0DEEWYU/9ILTEP4lGBfSRdcQu
ekPsmCNQDZIkQZDSgkyJDrbfwvSolFiC25tYehdLolx3g62dR+3FL8GpG/CkQNVJWB92B61ilEgT
gkmJUNaqIkT1j6XWkelfQUQX+g0mvANwbiSIwdWmLRgjAH3ubrSBES2iU6Cyr/wzGfEY1JjnlHMu
7wSaJOot9RxRc+evvjwsMwf1Rpw/BV0ybttOpwWqZEbETh6sYdfzO2obxvqTLsP9aHtnq2qoRwiF
LFVSisW1deGhccqbuMChWUY++mP8ayT2XThS9NOW0FvxvBzWoSM2KTYGfl2V/gpjj3POXH4Ps7Da
5U2jX0AHf+1xkf/ayy+jxI3S0xLmujqsE6QSb6aloVtUm9yrcJhKFUUrqvIzsSblXVolT7qeKGu2
dkL9HvrDZlArJrJcbON00nG/vqGKN60cA34Epiva2vTC8JwPgUk3UkQ1nzNOLqYq8pblPg3B3ssS
eW+HQUpiGt0jCuBCMbdibourZbg7MLZEfTtfX1EemmezH059mX6b4km7S12teUmswzLugT3W3YrT
7Dc/jS7ykQ1AJGKCXxgrtKprkixx+NAKHY+JLHp3s+TR7rdOaYQfVk3zD3k8Ow1jIh9QJO/gjzON
omjXpXlbYttL+xHNEnArSZ40wXTNylr0b53TFzvHkOaBPG0fbWZkr1rVKVRd7u4bP0NzuVR8jPsv
uFBUu9YSFBd9rD13ZbtCbgm6O9cMnDybb5p10R5D8wgzArrYCLKCN9lQoUZN9A/lbBUGm8AR+kfc
5W8Li6OVg3wkWsG1tMtXM1h4A4C8n2tnD1msh1K2wenI60N59Ty73VOLx3v6uhzghwFQrxFs6Xfj
2shXy9SaZMfsftnLcchzjU0729TbCetKWdNiA/9Zt0FUPqOot16EbmJflJnwszxQcSwNOh7j256s
qefANT7hqR4CyVqQ1vc4ioLhyZyra+lqOzdqj0EaN5uWquOAMKZCbpjsFqqIAeq6AsfeUV+kV4PI
gVVkp9NbPCfX1gnAguOJmiLpNozevQMshmQ3CoS4sceM0xtUPwDIs13uk+W2WQ5dF3B9MvOtNeba
HbrN8K4bQqgouBbhUgocqVq7Wo283cJPd1/z8XpCLBiYd35eif0CvQ/OaG4RMSWb5dANK+fYYsJB
vDlrQzf9JL+JiGzFm/PiGEZ3EJl3sS+aB1333soUom5Wa++sAKehZqipdqbZne4JWUhWs276agZO
uIlq+pdNssYSdx/Dw/4IavfZzifjZaxtsSG/zz4lshwubT4LpKc4o8uSUZVmON5aE1p08a0hP2Pm
dM101OEJKPSTRjIgoEZOdrBfHsYmVOg6LIgazg9hEzUcrwEgM0kcks3ivnkQooeoIQArse8CgeWn
7LAIzo5taz4si3BSwNRpZGvQoCLHzIuix0SfG7rRmhPc7PTOZMSG+7blrYXKDY+Ic7mFiYl//VyF
G+7M/GCGNRQvndtWx9/6zmjII9NHvX2dchBNoZ+rXnMPllk4pCAq2in8D0AhvSNVygxPrqzC22Wd
nDOoUYhVXpsRV9blhrIqHB4b5A0vgSNJGULqGs6YaSbL7alu1FrBKV8PQOD/6GqJztjRTo6r5Xfg
jsJb54rSN2MKuCEaMIdkZItnSOzWmYL8zmhJax7dUV4GixIZ2YL+wkjT4wrzTMjZ6nCm9w0MiFf8
syKCnNtuTabcDHLogFKrrl3w2N/VskPprXC21pSvk26Gh1Rx/Iy6zo6u7Jp1InhkVo4235HGmt7F
OtffcvMsL2CqjSfohIOkYHhyaTXcImbTA/LhYuiH2HluNRaMLMNfxK35sE5ggvYrDgYBcSejw9Ew
dDuE+w40OqkkFiVkxQ6B5aWjLGY4lh08cklvXKOuiNtmYADtb7q3OjxoZicl2UJgYwfVgFcVS8af
2Uw5I/Kiewu8RMcZfNDuW8dSHA7Iq6P2YmjFdfkO8sK2HjsM5mM/rg6T7eMOjsb14Oumdw4cmLVt
bDTXrgQeicBUvzWx9Up4guJpdQ424TZgsjlV7gVaj11XWJGoh2o9Ii6gTE3vEQfKfR9Ncq8bdXg7
hsVmiDv9xgopkSTxezuFB+KmVAavUnrNmmU7Ouhxb67JkIk3NTnWt1qAbsxzh8NXxYqfJSKxNPk5
dbJFDo7iVhpDePfnxiuZaE9a9/PPU4istlXUV2c3xTp1KdWKgTGmnuKCGlDOrHM36nfRouVVe8Gy
N+VMUuIYLRuXx1DUWEp0Dc55Q/dQgkgjmDb7JwM43TOEc23cJjlEvVuvNRsd7+BCnyYA/OJYuAur
IzLICPDoEdt19QXjvPm9sRBlO1jNHfOkJns+114t4nEvPtKilTU4Jf/SUayhUyBZQGl5GjoKIrTr
xpM5eC7OAjUxZpp7U9L9rkaCHG++6hcH4B83rX988aymwYg2ifHPGNhBjO6hl81equlSTuG/x9y6
wM+eQ8NiclgB+9BIlRNdE5vpj73ZnHnyd/o+bj0YRo7xjQqQbB6iQrBtlXG8i6FAf5tSG5mFHn40
oCsw9Ny1bL3u1bCNlxZ/vE/IWKsxncgxNXL42i6zMYk++gJGU766gI8z4Nez7QCsW5ZXIY/Qdl8k
njYQD0Ed7DOu1kva8uxR7LpKbfxJ2uSi9Lvl0ZVYQl8Ln6CcOKyhb9QIRlxPwQMBmmeGe3C/4Dky
ezFve3UUEXB5nwosH8jfYpSjDpcXgti7Ie932IQJsWPLx3AZVW+XQ0OhyMrRA5Q0vstqZZKhuiGc
q9JL1orvy5HF85UGGv5SDny91YK5v/tzT4sVrk427rpsYhwCS8dHMzV/K8ADr0Efvk5tG6+47yqo
eOyBPbOMq71IndOG8derUc8/LR/Kr/cu55d3LO/NI1yqk9H5bIAu9pY7JxvDS81XGZtgiCkus0Nh
3y/MhniwIH9OL4PElt4g+nu7FE4VEa9bnWlEmrizyojCKFcBnL433XUagY+OExWH5a1t01WA5l3C
PUVgoS/68BRNZXJyBPYXqUY3NNEAPPdtoa0ztMK3mHiw7mX4yoR682FFTfM6Sh7Aiq8/9SoovDST
A2GhEanA86PXYniZ9WF6H9ZTf3arnDgf3cle6sI4avCOLb2trqUZNy+MqJzU057TSAaPLnDIcjbo
seJ1p+7ZNkT9kg7JfIby0t9MZIE/z+ZtAASxLWbFzrZ752q4PEGJk3M/8Hx4buIofca8Rtvh6qTt
lsOxjZ+XN7SeolRZjkMmD398+UFDNcyQ7JUZW+9+jC56s8Ctg63nhtAFDcM/a2MJLYW8lffI8+7H
OWqf8rBojmMLjbLEvPQdbgEGLkH4zUOCuHc01JZk+lUvVggaFcNZaoc3ibv9gdhSxsLqUEvaJ6JU
2mvejt1tR6YkjpecD/1mwq2hys4T+OqzkQGSQd0FeA0ulZr+drPQDkdUt1TEJVMvAVvj0OVRt68x
JDubdrZLC8F3AxNvvTwex456sNZITDShF9HbtdcptTAZMvTkZ09EiNDbT75b5QTQt092NJI2FBbt
aox1rKpa8I208/ytd4T4yVilC+r2EUNC/ZxnlGpfx1qA5sHHR7zsxmetKoHyqf7v9XBy6DS0+pwn
vnbgH2vtSQKwL9NMMVaNwWmpLdKiju8DgJflCAUZ6q+2d07kl8IboUgfBFoFu5jqa+PUxp4r390N
M0+wkr5xRznm7Bq3dw/CNPPbscDzKh004yWX448OR45/xES60Lx/TnBabvAgCdMhfB7MHpJ9xeIj
+D2famckKiNPSWQuWItms9M/vbdRN+dNn1TamSqAWrbT64eOx/E5Jz1rXUtZv2eGcRiIAHmJEKDt
wVHxiMblAkpqQHPPZWGQFqwIQpFrQcsRJYtom4ZvDOdJxmJ71qOYUZlFjliDAAQyY/yEjlGFUpnh
T3xZ8VuPGtJI5HNgAXhaFZIS7E3HG7Nlwhcx12jhi3X4xJyY7Dd4j3AIFDCufUhuB5K6WrgbBNt2
Pv5uiHrGva1qLcMC46psaDtL2bGcq6YX18PRISysdGvobnwdRn0+mGhPiR5miLycq6vqexml8Pxy
9PA9g5Rwg/uGwdCLY3xGFaVNcfa7vPy2qIo60YYHd9D2WmigfaozRQcTKjGHIqbDyK1YtWV6qip7
uiWISGM65VVHbHsQ3HXZS9nrOKHHldw6OMm/SUyDiqYc74rYU6RlirOkcs3dwgjGB26DbY3/bNsq
e8FhuhtgXF80+UPmJNqDXYnuDLXkWitTnGXTmTXa8dS/HbGdeuECuuQMhz9yl5Y1CtISma3pnEJL
w4ok97Kzlk1EvgyFdyMgRqksUv0qw7hAZYl3XpUYV4bIxjVJYB1B6kWD51Xfk8elQqV+JrP6kl7n
Mpi3Ikvkay5xYvQTVychq2137Rgy+0CqOe0IhwwNaDileyajGAZQlhOdHEeKMbgnHbE6cykxD2lr
rTlC1n6mBoGuOJXTbdJS8wWj6+xNtBT3cSKwPgxYWodCpEey6ovboJTfwj7yb3qZOC/LH4B/6LzQ
ifk3jODcG1mOJrEquAgFcfZDgmGtnF62d27SgrE24baeA/uMSbO+YW6WrWzPe+6ceLwQ7dw/tdpj
jVvlc0zldyyivD+ngfkgS7c+8XFQwOCR1K9rWBXrbInuZjK6ohodHirxnkkfv6sx0I5L/WNi1tFa
MJMjwYKUkH+2dtLQxH/D3YlBwg119GZnBP41qqnOhUtSYlxAGJp7lcUtBywoYTiujTGq3roSIwW/
F9ldqlbSIDEuZQbN4qGKUsU/SfsBNRfcSmso35PIlmerIe+DIMZw3w82rpuF85xQS++LhlSyZS8C
A0HN4FS7HlXbLkT18h1CS9ENK282Q9w39V8vdRpPixqCH1Xi8nzDMC/B6Ut2930RhEdNGAK7sCl5
whEuTI5Wfs3EPN2lWprDqhixbZ717w584osJRXI/e9aV4Mxs78IfvoFGYzwXdvUZVEn3aQkmVFYj
P+ac8SXB7OVDgj/j3qEaaYjU2nFPlw96AeNaJ337p5jXRSHtn6MGrU0EkwvBFj56gsNWgR/zRse+
9L3+xCSqfCdSMNiKeRgOolPWy72fHyOJL6ZTZvl7Z+KirAYCRWxuYWN+Z8g8XTOzJ2oNOxrCYLzp
WwhLsmgG7UlYkCntaX6BX9uc48aAeK8ghLKmdmap6i4eTmmkeVn0gg6cSwfZ4DYasDNeETnz7BrD
HpxNv9WF517KCcsGBEjRR5XCXi30h1Z08jGvumiD3M/cd2o0Jfr21uThdTVdmOBZZj+wbIYrpI/F
ceneUw2sEjFZYlLw9hI9UWINCbIQgEylzsqgYKACwAsrJ2wac9z5RQuGgIzBWn/JA5iFWvHOdw5X
2J5JJ5GwwHsDjXXpWfHVsBSqJR7sOeWxKmv/mI4ABVVEIZm7QKypWIGLK99CO/1GHxecEr988fTU
OkMMoB5Wc8K8IWg5hkxBikjwXIGyXWqfJGtMH9am7pwXRMDD8Qywsb4tx7q9ljOPNXsWw5pqnZp+
9Hj6gj5gH2FNgDnlrO/zzIfqOhqeWkr9r++r5lbXIANevcAuH4xSPhaapz/EQ3K1RcPTl9CIbdRF
KBlS51Mfs+C+dnPr6vv+BR3kW5CpqrhCxEX78ZZUwAJJYsn7jjn/TSUgk2RQi1Dy0XaWEWklOPJ6
eOuqphQfCVTZuXZq0oduqOVd27lwj/itPkOpw+beNc2PLnWAK+v8+4IUYlv5YIQN2RukPN35tS93
fZSFpyyFdj1MabPr/Cm8NwWG+2NPMlGFidpWxGP2RF0BMBmggVwOgdT4qBLXGBsjv6WTE5L3/nmo
q0OzbjJcdkxv182thtG8T1QsIr/NcjFFoMTAqx52WK1x+PrSDUG9NxeTtluEOs2Mbi0g8nHR7tSs
JWVQ4EKvUr1KlePi9DrR0ZrVoSxRJ3VU8YwSSjIk1aHQ7PgOaPhSy9L/hRTh4km2ujgurZhZDsm5
IcGtJCzhXqviZ75Y7YX0G3HsfXLxKgtdUdCROOmm/QdoFzKRWa8f27LRb9s5PZtUoeWqF2SSNbae
H4GB68eAWuooatwhdZLlBczp2wqcwMFxKsrwWk+m/dcxGWEQY4iqWpUWsT5xBx1dYOZhbuscvx1M
SuTRZ5E1UV9B5SjTjVZo5qMoXe02IETLw1R0aQC/NolGK+hkb7bmqMEWjeHSP7rF6G8zD6XjPOKj
QOhSuo2QhUVdi9dY53kOjCvAvcQhUFZGkfvGYHDvRBEu/IpFKBzuaq93ED72mzBnis8TFOTAIQq0
SRv7EKZ6vV4eIUEBypCGUXlq1BPF6HWev3F+heIJ1utXcJpiu9u7ZuOvF7B+dBiqDSRRH3rPGe+d
Vv4swmnV2Y31ysTW3ccwuLdfSAgrR1iF7slv5hzGApxiMoDM/UJ5j7KniUt6jSOL9VKZpIXktmcc
lsOGSQw2fgrZEZH9UofWpta7U2mN0dGgTL8IHoojJNRNWbMeRC1BVGbEo8LlAodJq5kF8ow6T48L
/uVNsFdwCz0tR4ZCw1z8jdc+KlXMFM3jUv4sG0xtj31Z1rfLEcFx7XGmK8KGPm1ZPSmVYkMWALW6
fldk/kgmfF0dqsbQDnUtH01dDTwVfW/IG+4u139N/CaDKFBhUKVmM1Ws4fjMfPjBxmXtyGQC3Zk6
XDbQs0ziADGMMycCgz3BnG+5ldJmusTkf99+3WaDx99s2/nXi8s7Ogb6DrOR2+UoSGgupo5EhWhm
JquLHGndGBK7MdAU1cwmuw0Uu5M/MqYQ1a+Lb7kCC2ROzGPnHAbGP9ELsnARkhDckeiI3Kws91Zh
6wbXlGyRs1NiPglB97qcCvqm2zGe4lev3rG8YGq5DsNpLnbLuWUDO+LeRDiLy22ZYv4pWm+fYYY3
VoIJJuZk6xltpiRKLfNvyQTLT1x+Rw3hFC2bS3xIT9rMwIDnGaNxhHKYuz3nOlKUZYDWT+ZlwboV
w0xMcX2y8BNGMVi9W57A3FZJSGBfpeuojv1jP4bda8760VXkJUS5e12I/1k+nPya4QG3Uv/k1RZl
pJTtBk/FR6fHcJiaF0og7jQFbjMwr7FnPma+Pe8ru4YyD4yNW6XaxH33a6/BNO2AIT/CSX9X+2KA
Ls5KvIilPSI7jrM1vERNVu1d0kVuqmIYL1/TUyWWX/ZElV31gCmVRUH4dSpKCZmdadY2rVmJW/Wp
cMX17/PFichq/Xu97Det8KLb5fyy0TQjogOlgi0NH0OQiBGEbkQe4L54CZNCOzCo1D+0Yux3hKdD
M4zH9G3ZI64i+9r7Oid48gLU3Oh53TxYESh3Q7G3RbkVfUOKfKikUe8Z8ehwHfudNuXd2xx5vqJC
T+dc1P1FOm63TsxGX1tJBXPBn7/LHIXF8kDvYzgweHfT06UPUQmFc3COmeG7x6Gz5KVTm2UPEU92
scvd18EYmxfsgQgiiqC4iUU9G5mlRxgHKssFzaun5LtTD8XFcot2hzd3vyENkPHMbFhrgL+Seb3U
Xybbc278orVO8ehq56ysDaAFQiSmtHuZ40EeZNTwhFCgUphb4DsSln0B0O/DStz3NtOtsAl9VAQf
de8C5COhQU8TeAczuuPBXL5aEN49pidfMn07tR/mOQ2uQ91ticMzTgOlWrUVE6tCo7/TCRAV4tEg
JbgH3BitA3lYbUwa6NNyiJkpV9no4Hmh5rVjnnwPYjPZel4Fa10gD8V2ltBi9cN1poWnru+GQ8+E
589T0iOUcWmE9cpGYKfKPmjm8jBEIIJL4becGxKXjFSMKyDjkDeGYKgLCnnIojK+7VMiU0GOdIz9
bPPoW4jlR9K0b74GdMsxDy6QWp1fVR6G1t7w5Hy2nCAGzGWm4aSsOdk0NEezSIdbC6fsetP4bbIK
LNiHVTvc4wGWXiA637tTKi9mb67+pcBlyhhv5/t6JGktjDw8VNQMagF4l73clRMyCVg3Qm0mkqvX
lu4p7lep2D9ZFdDE+JHziIZWPLuOUida3qOV6/J5Ln8dFWqkZOr9eLaLn0yucF5wnODWCOYcYyIO
qVLusslwrrpq4bLCOqEG8B9lUQXHJIdYmPvKMLKK3R28lHqV1IPY+OmMhKQXKgBNj6ytkWoIKezC
oNDL0KSZnf3r2KVu2Vql1a+MLnHv3YyGL9P8bj2Cad4v5/D7HA46UAqxYOpcEYzU9JhH6nEBZ50l
k6/0as4VkmZTD/aJ5v3aGwbt02VAsWca1KyBBL23kGG0kRNgQOHQ3wVxeSoHs3ifMsdlvYzmx8id
8YeZun6rQZUFh+j1OwivUAUqAXvVxO859ez7JEtgY8L1JkTJji1CgypY2V28hT6Iv01fkoYEveTk
qc1yuGzmqMEdf/bvMbUdzl7r9/hKs0dqJs5NpRxPfo5cldOhPg5nzXcglSzeGRohGElDkLZewekv
/IZMlD82bSK1S4Qx2rll2kSYJG6Ryv4uL0eM56EzY/htrL+evHZYnGewtq+CC2kQa6yOTGwpuVry
c/eTIhRS3xsrGGT2caHQVAYFgUE3ZxLs99CQT7ecTvqcbo0uw+um96miL9Gcwngoub5WhesiIrRG
/WF5wVZOeWbVOoc/z432fG+6QQdSSZAbBCOxKkanvpM4091EseEfYUA0q6QgUpF8Ofka+kyYk2x4
YjFq7+2MNFt1uiYNGZUPinCI1VvJavqKA+9BYBHw0VoARpN0g3tqKAe6T+6sYf8kH00De4glNIxh
QI34wrjKXMSlu91VRecea1s95l0FUJL++qjJiqepPbnvZhsQqYsqzGZY6WZEI4XDyHDbMhk9JwSH
jxUtYGCiApdVcm84ahAkcw0bHir7BgXszyJ5CttWfDJghOOZhTXs4NLe2C0gNM455bmiRduQ8DU8
M91UGkJPfM79G+YpwU9huMhWyuabn9F1p0wykTkl84MktHgTmrSzI9OVHXeRd/ZnW+xbnBiPTGfH
I+Ys2p4w0RGSsl3tYp+gB1oxl+HHmD44Pd1d2ExqNTMemF5j8Bk2+lstBVPtpP30YrIzscgJb0yM
4uHTic8srV6IA3Df9MgHEWMS/BS5rVjnvhfeg57BkqB4PTs46B0RXIu901/yQvNPWgwlcJpK87zs
UYbLc0Bo0G7Z+/Nc9NdzQWLZR8BMcnDH/NCDYO2t2B5vp9EhzmY2sueQCTdkAD/5gfk6g5IRF8gZ
c5kgGY0Pmt7xRmhjcVdJ+y5Gj7eGU9bfyZiBuHRQs3DTeEfw8mCPvYhLhjQm8VPohXcVguPJQhHv
Nu14BOrCYNihTh0gt3D966iFUBq1pRdc9YpLF3eG7GvuR9czaJH28Ptv//Hf//Vj/M/gs7gv0oku
87e8y+7B6Nrm779b8vffyq/Th58cWvhIIhN2HdMyBUEopsnrP96vEe7Pf//d+D8WBsm13aPDMp0W
WwAtHR9w8CS6gJjx79I2Lx7Q/D+EIB+oE80P2yVow7OC8skaaE7ckvCpsBraddbnHEZO/tTXIU5E
Vtb8YCiw7sYqXYddUF5sBtCEWXWgHKnu3BXarMy42+a9qZBuNkXFAmsihgKRGlZSNXg49rTvRSFw
Uw38T2iJ92MUx4yGg2aGeIbNtot+/ktCHkPfg6v9z0MM6uVphKLz9arlNIg3F8VyVgz40CuG1kLT
6iMs+2Ha3Szf63/85Yttli/6B/EnsMWBKv56+N+XiDS0pvhH+1/qj/3xtn971+6zuH3PPpv/9U1P
RcZ///6Wv/xY/vZfn2793r7/5YCw26idHrrPerp+Nl3a/vMCUe/8/33xt8/lpzxN5efff0ebnLfq
pwVRkf/+6yV1Qdnev1x/6sf/ek39E//++6bq3tuijt7T33ZdlH++//sf/cTWkMvO+JuU6Op13RbC
slyLHzp8qlesv9mGKwzPhXFmOlQi7u+/5XjIh3//Xf4NvpggUcIWumt4uid+/60pOvWSZvyN1GwJ
gi0tnR+sW/bv//wKft0jX7+7//meIeD1LzeNQznGX22RSie5Q/mQfL5/vWkqGBuegwPUbAKyNgaV
pUNyFCTFa4M0gMjnckW55xbQk/peja/PcWuUb9Cij73eQhDRnT2pZPHO98qjU8BmJSQk39T3TZHB
stbJD+BR5B1wbsXtIIF5X5GJt8P5kYgK8k8hI56h1HsbS9nq1yZtRp7+A08ShCCyVzjIZGzGjux1
3c22hhtbV0FTLeE3aFzqKXquLR2bsXUy0oJsU1/zECfsoTR2tDDJLvVH5nc2egbpy+uIvdYNQr1x
mxs5Ji+ZViNonT1iDwy7OIRaXiPcRXpus3IYDW1hKfMd9N5NoCatxL4QVG/AI0Q+QpiEqv7qNtqJ
zHuepbVCVhEcA4u4D0ajc4FkT8gqOrCm4U73qQ051M/OufajzYCf5ATStATfV/eqMdNb8bEoqzJZ
HBAgELLJ2gHrAslfNnUqK6SgmXBeSrMPd7C+i8OUoveVxpRvtCZrb0zbyM+j2T47Q/cqcP/ZAAwX
YIeoUtyY8IAyDfamo10GBAetMjBLdTu+meen5afhRGB36bTzLSYo9WxZpzYS1J0Z4CysmuQYu2N6
EwfBC/JmymKwiZpL/hRnsK3L60IqrQ3BpZP8ox8kqXBV+2wP+nwT28AVy/dE3PaHrpnDVmAqY+NK
u4eXHN1k5pVhZfgNm4c58cyt12mMqNNz6rvytqw8BN2lPPWikSs/ieGL9bA5s/lJQe5i7sZtj55h
zF3UMZvaC9193VnfExe4dKjSZtXFyGIqRp57KjCGx5aJSnQi7N0j+OxEzmSx7lLz7EKsUuFODJEw
gNji6kakrVN9j2WQb7Jw+Gwzb77XphKbPNJluYWhROJrd8OgYev5NMie+yLqWtz/y3Plf1jXDOPf
b1F+c9KyHFv93xD6v61rs81V18HkXz4ublrhjonrS4Rf3EPT8NdqiXtkgKCv82psn2VViRWzsGj3
v38My/nr+sqjgmLeIXqCDyMMx1bPx399VLhjlxYGkad+2Z4Tq/hw4SaCzqOT82MEByJCPhSpiDO6
gzIUm2E04JSTk7wKcSAtx/EbRg8I4FP9xzRHHzE6bmafFfQ/t1lhhnvF6fqYFjHGwuJopxHp6IRS
ZLeVGIujVuKz7alNq+NKNowZbEYAR+i6n4GNv4EdEr4GGQBIzHlxSRyEmZAeu3YUq9QsCWPE0ONY
G0N9bNUm1Roop37ySa6GJKkRqVSKPiglYADj67TKmuOy1yTpsHOb7DQWJN0Y+EA4lk3LijO9VG71
BIri//3H4YAjzXG8W87myEugIP7xWs8QkFu1/F4uLyx/nPB1DCHnFQGwLdOkzj7iE7YtMjfeyxrz
czrw+rjs/XkoZEsWTeTtXGZ6aNd060F3Ew7CJLoJm1HBb2BuRks9meZHrx1qbtxGxS8BZCCISnbF
/2XuPHYkR9os+yr/C7BBo+aWwnVombEhIiMzqDWNwp5+jgemp/rHDAZozGYW5ciIQmW5oNM+ce+5
unw1p4lchVKS65KxIU48Yqwresd68Z6h0PNppkN3KLsF4kjWn2jHO6JT5+70z4/VCuVStw6u22Ah
rZvutF0ffv7k2024aCuLstTWT3lDNG3eOlzFnueFzWYyB2jS6fTzp38eSsuMgd3oh6Us/jZzv8Se
J8fTzwMsxwc2ttWegfHZWBq2jDAgw7p13hO7xrDaNfIateuTjZwxXiek47PRtpH1J0FpCuorAbNX
IDp0iyyyRiK+k0GJE8lMIpqtDbvV8t6munWswRKwgUrQ9bM3C7aGjQBgq59fk5iuTgMQqJBb78Uy
8DxqeeoGmXJ1Eo/KK/ht5uLLlmOP8oHcUSO3Tkj53vOam4VTlN/Ydy4/r6i7vg32gGI8+Pl5lzYa
hWWO5CQBsMKayTuTjuzsjdQUe8KD+TSvGQSeavwygMgvvyvHJkBuG/arnXv7cZBVcCWwmbaT3U7G
ry5NLvJ6vbteysX988f1ek35bPIiYyMN0rnmPkwZy4ufPwlwq1xRFg4ibOZ8aptmMPFDq6a3GdfR
9XL+eViuIQ4/f6pssUb1NdPxJ7vhn3/BXhj136I1Ebu4JE416xW4PW+Vsk+WWJKoUG2Lql8SiLTI
4lCDI93/A673fzj6Pz9b9gq4ZXF3PttzJ7XsE9VJdUgcaFOuMZ7dzkFSkCdMlPKXn/9CY1JXEqxS
1oexYstDuFdqCHh15l+w+hYdHieY73eoLSKNVtZTwxupd0hW552XvdbLk1P5L0YzoZ2fHktpfCIX
+lCemxK05jx7LV8Z2+ZOVDTZTvDdJtp4rEPCLw6y180InW3Q4MlD/QDYtNg+2TWlEXTSmrXo78xK
+tgg0zjor8jMknLgAIOBUI4SmzVj6WBZqAZEjjAFEqBAU8BWYpn4Hetwlqqcdh6tilcaaMVWDAHa
U2LUadSCsUl18rJp6TlY2XrYZM0yWRsBKaiXRGLrcNVX41916Ejdr1QJn1lx5NastdiEh65s7upr
3A+m4eMyayxonrBTEhfjVPJxA7ASAIXjPm4KK7BL7Zdc/XJPCaXQVET2ikx9w6x+7hyJrUN1ZAdd
D0oqnQou0YNzZj9ix1tt2ifEDgclRuvWnTCGuNt4kgQ8YwSguhll0e2JrmGFPks7bpx6Yog3iKgU
AhRKsKqBnj51QqP3hovpFfsJIuo502csS7mFvWi4UPnhfLpBtkCIbaoZuPxr6374MDCYB4oF/mEY
dCIXXa37tQwbajO4kuSmPACHy/ecM18LexWYOwbpwJuFCVAdDbvK96vSXrSxmXdqaP/8PF1eGm68
3t2VTfbLy0FkZDpLX2WgeczSl4YCId4U2Pfeb7aAtZsMhr6Z6POm4phOB2F13q5vFCQzqanIFRU3
MGtEEDdaflQTcDlf8RoaNZjGaP7g+sWvH9xZWpcf/TUJq89yheKN8FfiYpz3pid55WDmTXY7SkJc
ksxz9qUF3ZKtPS+nndf9qK+nHrk0Kjr/ycj9AmFKakZJWlcR3lhUwuZfjZ1fjBO9ZIZcA5oXWv7m
vJOKvK8HIk6thEJzghAWzg1gCYfASMASzhoVg3H+ea9+foVcYI3Hefq2sk/HNLiO0slFS3WpxvUa
8En9unphWrfmuUgzaMAEAJ5g2T3YRGTBqGj3WCgMajfhHvxVtPHM2S+4Pod6fRPAolYYKq49HVL5
1sNhZnWhfyWosMurDaQ17TPBftAez6mfmw+JlCEomOy0Xn/pWbVxAgIRJ7hlo9IeuO684fmn7ssZ
c9F3GwbqKT4yZ/DePJ7OTTZ8CCYiGVpCm9y1Q5n2X7b1xDPL7qfsxOpd8LYP9zpqgzsM+i+dzcYK
CXkfkXIUrKvzJDqw88P6Bj1mirKUzPJRvmRMFihTez+wWvOXlSW4cjdagHF2bnRgtKuybuy16/Hq
2tC/gXSTi9JOTDCH2B2hTyQp3BQSWLTdoU9rEIq+bj67xbmdrmJ2EtLJGW4ib4BapHCshqsFxLEg
/kNyqBzRKgPumrB86fU+69dir6HBDqvO+W5tZD3k5O0yuy8jFAUsHdHoBNofn9tyuZTLrT55MV/W
4eSU7t9qHC8jq9c+HeL/eyVq/HshylYF9QzKUN2wubd7rkt7/F8L0dJcLdX1f3CSjDe2+LZXbd1Z
+Q2jOfs8z2RVeDImdfYW3L8Tt277rQOvCGT2ucA1X3oUaZMmjdDO9fciN+2oNNGag3cIeuKXuVrI
O9ZoP36e9X9rjPJ/nn3820Tl/23S8v/hGMXi0/tfY7z/bYzy+LeTv6v861/t97+m7O+/whZF0n8d
pVz/8/85SvH+wyEH0vQtXRiWLYT7n6MUhizCd0xfFza3Wdc26Uz+GaXopu4yLqGsRNp6nbL85yjF
/g+Ssk0GLwZjFoP/1P7vjFIs+sd/a9Q83SPuTvjCMm3LdHTTsP/9uiTNC613BlLTyJcwFbr2kMyk
yIlldL7W4qWxpuGvY3K2t505PEvFGCKHRrXTl+Td1Gz9rjPRQPnt5h6T1tPifjZ3DQOXniqFtOGS
N+d2LWftljRa71Zn9Vhqt76fEw/i1SDNUu4g910xnzbP7II02/p738LZ52VgsnV9/c5KUvFUDtZl
dTLCl4jnHKyyIqlwOvh6G81G5vBMrJdR5ocC/DIcOm2JxqLZYb8fdliGuv1Qktkwpw7xFr5XvvRm
CoRyRb7i6EvkmgbhBD2DXhe0Rpeb79jxywCH4rrzAHKFJq32yXfL47Jycq4UmVJrfo3znB9qT98t
lNcXzxXDnTNhPs5WEz59sj4Zzf20DtVxdNPnXOrVbbZYN5hi2ZMBXJ4Ze8K01PVYNr4Ke6NVgdH2
7OY7v93VwLwj0bIDaZj+lEjv9srYVAClOIsHbHQmw4xTlrPUFgTpIgKbc2Doxe911t9+8kF7ySkC
AP1AhBQb5ZIMb0qmJ+V9ZJsssWMj2GvT58LQ2mNtNzRaFAhh4gKbEzQdAtYIGzGfXbrYOWk9nknw
JSW7AvSfFdO34T9ra/+kdX16zJ1B7dq8+G1tYGdFbxOxt/TaSTp+3Ao0qU6FIbCTRE1eHxiGs5TT
HUzUsrlolWv+hoUHDm1ZeYGFa53liPqHejTZFvWgpYfWGHFhkT77jI6LPgOyVGBfl5ZQ7yX7u5ut
dNaXNs+i1ELUj2EwcbL6lDbo26cWrZ9Wp+8jyxI/rf4MzfakNQ8wWpw4b4ePvkk/1knt6MincACR
FriDTX7BdF3BwwKfhYT3J0/OADsO2mISuGZ10TLIc9qsX2XK+siWE5EZ61WAW7yvjOEmgs7RuAB6
tFKqWgsJWOCIXI86JPSRDhNtKZkemjkRm/wvk5msQGvkDTBV9tQuX32qfU1XfNXaPySGiUBsvvUx
cJ5bTEFBtbRvW+VHpun8JSbx3myWdxIWLq7EjiD06s7toTkgHO/t5QmDNmCnqkQ9CP4Ngza27IoB
HCiTcpvft7n+1uZf2VjdpRXNjp0/NkPxghcR7a7zmtsVGvhPXS9+b+Z6LxARRJVOLHzWejelsUJw
Tr7cofj0s/EBtCqtwklVzmtrJ+RC+IiWaov/raGcB24byJTFOv2aa/1S2wgfbYOG2woOrOECmQxh
QbC645q0W1yV7rBXFSkonlPeubN955BdM+fYQ8yXymn+9JODJN1cIz3/5Y3Y2BrITYVpXDyAbjs6
v+mxsm+rhFBF4tFPjH0vIBTGaJnavx2WZvIz1vHEiRxvi/NqVdRqhh1A9iCQu9WZDqdGYErlILMy
kLzBzUDRdw9W+7VaObwzhoy979w6mjEHYFpVMJPsvuMrIwJhGBRaELEckufijhsP7iC7jTRtIV4b
a4FKaW6g5HZhPUwvOTFOYW3YzEVM2oasrWIS2JeU8DUDWiXdNS5XEmiH48IAKSqa8W1seadsnfx3
5Nb3fgqA39fWt3QgfdFDdx60rMm4PrxPuBFZ2BHWi7zkQOpdIJt4lvl3p5Mj5MsWgrW1HMWmHvCO
qEvRYciVNHkMY6jkxfS1bjuJh+KGxdC7k4BgSfMesW/Hvx7c76q3v9uqMOKBMpcR+XPhbBYiwO4k
Z5LabT8tw0WdFOEOmjn/BuRy7xS8WdtV8iQ640/KvmtPDfp7uCzwfE5NxUB+rcY3a/xa0cS+UJnf
TAuxTyXKQXD2aCSa1kRK2f8ubY84vFSykUwTgk5gYllW/8TXwN51RvWkgCLuYVzcJ+Oyt+Tygdjm
HlLgC3F3yR5vEhaRdASAUFKu6kSWzy1FZQd/wDXyQ+NIsOxFy4A4w79wZSbwxqFY1NJYDXT3bUqO
uW8P2jXlHd++18MrxizkWPlH1VoIaCjiotIX9xqf3WYS1etvq2D9jVe8lWKFV4OUXQJUCRY1f5OL
m+/6vrXCZGKfTp1Y2e17Y3kW1XcFtRFp/JMoh1/eIsOppT2xkJVwbHefrDdJijfKF7MeyYG1MUgk
NUaunLvXvJ66wUsjwdxxgpQVuFb9iQsISJeyoQwmJ5IlcMTVL/Pc4aLCIYBZ9yH37Y8GhWG82NOf
ZmLFMhLEfGl93NarVj+47sBce7SelNSSe2sbxkDM8tS6GbPBRstP3hXgYml1iEcNnfGEKYBRDzMt
WLyOA+00J2mD1tuVnKKakA/rIPoYzNcc2Bu0swT7JS9cO/CxWNHqctOpPXFyMXzdcAWmkFDSFBCc
3jMsdPJeBU1Hl87QECnlaUOGsq45WGWNvJOanghml4pGsAvk3LooD5w3YfhrAKb1VrOvMOk+uUVX
3P5ursMV0VyjB21NhU7qfw8jg8NqTN+RYdELJVN1I3/Xmlgea5HtE5r1FSZg7S4MZkesIt5f2b/r
9S+yCkZcuXi0wBCd6QwJPdL7oyvt7dBl3f02iWB1tTlSgua58g6dAQOY0pHgi37clzM/NckGTl2e
9VSP3dlhwnfnC+6pY6ZWMOneZ+qsJEptkx6bnrk3N7Ytk1NoB+AbR2Ulu22sRHTdvwaJPrLDqlsE
Km0VWUY6H1SX/8WiW+JxIPnbIidHzaVx8LPt92gAr278L+SBaCkYTMh3zDULMlRzidTk77VG2DHS
WjcY+UTvUTfds4QnhLixxnjdN+aYnRmxDMd0RNzBl5Kspw6ovToZefNYFAVpQsRRtKJGOaLPfGCu
/876iaCdhXm6NzknZ+asJh8Z6M90WnPR7/tNQKghtQIsLXaupL+kB29g72awk9s5a/LuytqJS1d5
AfluH+ZmdaHtz3d9ju6S+BkvNBKxn1AXTlJ1597V+ZrnFW5VVtsBg//5ps0QzQiOuh79w6Gv2yde
883SGQi5LGUh5HOjZgbW1mtNeWbCpQ22H69bdeF8YE+03hE4PUXQzJgqeHUVU5CMXCYZW52KWeig
3WcaqB5D7DTdBzXvKKZTddaHIwMZLB7qqSo+iko3wrJnU2+kBbp64cMG3wYz9Eq+g33NWzdxh449
A8FqKSQ57HAD0WjI5yL3PrNsKgIfmHCgIZ7imjTZ0i08g8xsY8ldZt50QvEaeciAKGWlxbJTVYet
MJO4NXrthm8z1tKbuXBcqr0qLmo5xOmmfQy2Y+58LUUz309AkdotMJdEI/TFPi5ewR0/tsop+0Wk
1U/QN43DRuIz6EVG+lSZhe4f7IFVoFyZ1GQ652aT3I2UBFyhPeJCf+M1u4UXwIydzqhazUit8jBh
7n+sNjEwVnSqs1mWSFiEfUhH7n7tiDqhJ3cj8sm2urGZCQRVYb/o+MtOEveihfoB+6b3pubr2zHV
TlAieeeN1N2AvzWg7weMlGzlfmSsuVo8QfAby6GxZRFreTEfq8V+VuaFLiOJME46QT10j3D7EV06
1qflz++cKX2oUk493Al/85wb0ES47dkb2lCTqBJNZJODI3Xmy7BvuG6IBUDA5WWNAekqmWM9A0We
V0l13qrit1+6ZSy5u0VZRqJJ7jBZx1MQNOi0wSBPQCMsPeyOW4m5Xo0tiaWjVp8rBo7D9VPvU6xc
PQqU2HU17hvGH8E9IKoacZmxbu2HjWveRgHvSUNH/ZG+DIJpUE7xUqwEBs6V8dSJhrEVH443aFg+
GJ1qFais1lBLwJPNo6UpmIR56raE33WTZsvyKAeT5bxuHyZ7fiy1LTlka/Y5+8nB4FsQ51tjhYxt
rKCBKrc35uUyjlt6LKa0ubgkrOx0XwNbWgySPtLYabM0Tth56nDz6DqmIW49ueyGlvxCladf26jz
jhbYATNruJL7m28d/BLfdLQyJvsBxy2LaCUcC4+DPK+D9rSqVdypwu+IAX4sjStZsGvWJ67LV2xL
RLy160O1Fgatb4MCXE+HI+bEMgR5fChImXg2tNK9zQZxo9S6V3XlPv08FN6Xafe4SBzvEd14F+em
Pob9rN62tMqOALK53YAwu2wNqc8FiT8kg84klnAgMxB46qh577gpjWe2Kl04LQzNGmOn86v71OeD
JJcVtty1e8n0Y+bXUCDRy94mtjCY+0lc5HJ7gUvxWLkukVpOi9B8phWenW7ZVV1zM5v2ctcgiNs8
gyCpOuzFtOFjce/ITsjJzoJhQ0R90XkvKGyWB8Cat3ZdHq3W1mkglHkAMkwMzzqdEjSEQTYTeZBN
LNSsiYl1ZfM2e0i49m0n1rtt0J5bb5v3HFccGUl/08GEudjFFVA6SRb8BJvfZXmvhSV306DWnNfZ
FG2YKv/GpMbiKrAqbqPw2krBsWVamxNpC2CEcSueel7t6efBrMZD0s7WiejL26XL6NKuoN5FFEDK
kE7MeGPMZnOOAvbB2JbkMaXXfaJnKMRKYT37DKuzJYYV1N005vStRm16cBxQ4NIj82ozktB0+Dxl
2x1TL0+jyWJXXxWMI2bW19E0WvL+54Fd7xPqjxeCxv9W/tiGig436gisilBYq9ufh6WuFRuiAQVy
w4uBdHmVNixoRtW0AAxBQAmvakbFwIPpcHwXNvCMzSryi5C1jDqp+WSwYz+RSOx2VVkQdU694SZy
vqMn71RWvEmHuBuMst2t1+n527UWs4qC0Lxqq5/I/2IeM2xyfNTxMhOGTYyoLqkxJi/JX3NQbbrt
H4TeTZ+LzPNQx6Yfcg60R0LdrkjxYnjSkgkxLuA6Whdd7fCbJIhJnOSjsZ1YNHNALlz5jd9mP+FC
+fSH8sp4Xck1Mjn3W24ORxOs2w5pYXlmLtCE+Vzd9tpoPUwIXrlDjG5oVC2r5eE1qdz0XR93A2up
90of8+M2vObLwiTITZIXbRqdvefSJf38iO5O29W6WuOfH4epa4hsXsJZUJuCOkSMcdWC8LLrOOvm
8QXWWn3ohm2Ifn4szFwywK4VT6mmm563O9F0GDpK86azLMzTPBsroeKl25tCcETwpfPBf0kcjnFV
gugD3Y8XEOvqEfemRdnuzWTsjH3QMFq4SShbo6YiaUDyPjAYEPSlppie0X1kEdbcIOt9CR7oiMwa
g2iqbQ8kpOcHzfxbj12Nd9CZGKPr1X5OnPtaltal3Ko26oCuYYtgHmUzuZJZIU6JySZmIUFvv9FW
jTNNp1iYQpmy5aJv2Bolq80gqPUKjKnYKcWIF0M6xuua2USWaM14bO2a/IFKyXOeWJ8MtdENrOmp
j8n06fAKmJdmAI0LHIjDzU5IXLbdPm4sl+ZgG9Iju86ndpblhzlpdyypq0gpryerSLsBb2TBJGA+
tqU43ftB7Atdn19y9iLBZDbuB2ych84Xt96kq2ir+Wh13Lvhxgr3OcNLH7RkaCcQPZ8YPy70yfXv
fqDUQBTO2KEPZt3feTa9XmYq9860h0dLpKdJuQ+kGjBULP9a3f2y9PO3q6Z351szN3Gro8aY+yG/
lMgv2GixD2OZKm40M2W11GTPaHOa79SdQVCZ495z0B2Ri/YHMEH3vFXkUGvbtrPW3gcmO257Q+r6
HiD9g2lXWtRAAEeMhjfFmZhsNvl8CzmUdBzNuGhs+kKkhex3ga7+3CUT3Yy9NEtOxqp1N6Wj5CkZ
p0NSp3o0ZxpsgMQ/ljLJbip+g2nBikfvCs/Pm+Kc2ECONs+/EKLGmc1SjwVm6AnAI5gpqmMy6Vq0
GgU3FiyccMlx5FrsPEFNtYep9vqD0T9WQmQX00rG42qjYhIQzqtEx31UdRdrAbhVkoQR2h3ShMGd
5guHpMOMMrGjFqQhKUnJcnEoG5+huHlPtq3dMSdzLpVHhQfFIVgSr9qlV9lvBpo6SKx1vfSpFzd/
9FZvH2a7mmPccjKWgNgOW8uctB3+oGufHzMTpVtfg8oYt1tdR/5XM4T76mzcCqpGlmO+bkOZnYRv
XZGN2adOnfabHDfMjM34OSdyYWHVIbKqQPevsNYhN45EBE7eTYHS9+xYqRGVqBwiDONfvo5FnIGI
hhd9+COTGe0DGGpLMfgC05KfMULlZ+mU90Mi+MKWd2PCuILxw/equ0yVNsL2SJgOsm5lyJWDFGSv
fDE4CH9nhfXaqUvuIkrPzM5+mK02hDDNOs5w79eGTk4ruuOoMehihky0WqGflBMbw6KOdK6s/dwr
PPW2AxgRmC5RT6YkPwg3zZEisT3Rk9TsLucn1LUnQK9fHurC+yRzyMkSjICUS3IsmF9Uhvp6WFdG
somehFYCVkkre+xp6LeZwpHRwfAxUP0CJEG5b+aAmV/zk/kBoby8GHI8DtCko83seaGukcAc5V4i
tM0LW2HrYTExEquzzotbsLVSWlYEYKaI5jrd16XTRSmZYmHvBGtJyIrTJb8Kvi1Tq1Opp9XDBBbw
AotL7ceizmMXzjIaE/y2LtCEdL7CMbJzN3vmM++ml5FIppY9Awao4cWFgwUSE2WIKaQWuCzHA4OW
aXKH4VAAGWmBjOzkthE5uFF86cYMJtFw7cAcn8WU8LyNvIt95e9Sd1APyZTuSlGud3yL90iVrJCt
yps92E28fCb5gkqwX0hs8Hj9pFfF9uo+NBm/qXrEgVfOFu49d2eplOhAme8R4eOyLvNqJ1PjLr8W
sInwQEZmKAWLBpJ/hlK7rOH8bqzbp+XYoYqdlZoDWVAiuqq5r0Yj27neyMCuoZJCrcecLNX/JIr7
rCnrnhFgA++fTa/KUtSqhNhGVUWLkuZ1pBpbvzUxKTWjDqaLIPBDZutf0yjafUGmHPhO6v6xkSga
SAIcJgssfrrLWkOeS1GTH27siTCQkaoqhBeIoyMHo0EItqrezYndhXo+MQPdRgxrE4oR075doXWf
UGTcuJn8XonftTto3hgeGLVlADjzDEvDoBFbQ2WgFv0ZA3qi2AQw7W/2pD3esVAhL9pAG+/PWC20
Lix9JDyaoUCf0sJchSa7Thdyp7LxMjPW3q9rdm7HvDn9PPRtwVfYF2yZ5upB5xTf20prjj63Wzbb
aUTs1kiaM1iD1Q10IdpDAcM1zAbKeJmv90D4q3BiT7bnyZeB2aVfWSNvgJoiw80RHmQew6yblXzv
gyCjjNETw1hjddATL3gamVfT9VQX44RkhPyYij53s7FPjXX1xkQJk6YT5Hlxl2Xl8uCx+2n1idAF
MbiBk7i7Qc/1GC+nCPLFxFDfeIFVr9zzqWWNqdM+yupN9yw7MmX+UsNVjHGovtstxRYZDuAVnDLn
g2tWeIXqnoTUMU4loJOGobNgcRA5+MARQSXevvScLdBWSSovgSpRkdXAJQiMdzY83O1CS75uEn2q
pZydnZcJVr3rFEM5GfeR4SvdeM2ZZf5ljLGJxQhllwy7YWgvje/kwWDSLLnXc2T0okWnygNVgBeo
Sl9ZvjmWF/ee34VD1piR7aLSYzMX6WXd3djG46A1Hd9M9RuW1o3nNQuGE+GGi+d+Q1GdjmslP1oi
O+EhzrxtmkAEJO436hVCH7TdSoxtJOuJ0K6sZu5S6PeLgSvGMs+16X+pov5NwNZ2VjCJZmq+2GgQ
y+nGDYEqxm5xYfFXDrpSvqFOCEWAGhnqdVBhaC3tenghKpGCTxg928LPxOw+RxDDoa+XbWxtxcyN
dzJ3mjmCLimtN7DREhhE+mfu1v40E/56/UclnXYU3tfAkpE3wIXakjx4RmIQ2IO8qeKzipvBG/ZN
nfb8iFxmdFs+DvVSuwUZkYDE8HP2Z601xJ749FuQWsvzRARiMz2pQsiwUH2U23iwmbXeAgTNQiOj
JKLapeu3jg4jkwTd/c1SbdSr6Rwg+ioIgInKDhF5lTkPVYEIT1+sLK4leNtuaLmP5ddqQZ69EdoJ
Rh8E36t74zOgyZa037Wur8f+DCn7+rwwdR2Law+YkROSjAhQIZZUYe5hKC3X5JoI0QVbdw1cJoJG
CcD0kE8Qz9nJM+Xb/aSGp16bXyvRXFWO+glhoYMkO4tGWMDCBggryEtaUCAHdmGctYnB86jx05Ab
h8FAeGp4OFg2pJG2yUC7a+PBZeREikzAHD8q7OK13Hq+kjj+s+quXrUbe9bIv/bWtwwXaJjfWA0z
48Hv7u0cE3BSZLh8kOqh6ZJhNV7lrgOzenePOBVgKFgJ0/GB8eZ/2kq9a76zb6dO7qTlf8gK8RBg
JOrYviZlLv1uLYplOITPJe4yDkuHMeJSRZyfGXHHfbg6XNyrZv81Uvm0+HYPBcN41CEgOBpodzzO
S4RPcapycWnd/r6q5RwyToNVbXHg63J68/zhNtFsd7eO86O8wmb9aatA7FHFWF3yYWqEyJsCd7Fh
DLdIhtmabt4zaEn8WLQjwuv21kRROykDRbHVsOurj+7MLMhidxHSFETe4m67tcVIIFJOGiDwQO+u
66PEOYAMedWH/MW4bzcQLsTllTsJrVqQVOhaoHTbjUBRk64XM2DMCdDAtPfIV9GM761h/6BxKNgm
evyy3plO2UUrcruoAoV6zLYO24LYy1nBAMgYtbqzIlKZENTzZHgd7PllV7NMXPL5XSK2jnWN2XAG
F7i684b8V2uqeqfa6Sz4xy3EJbXTZldUKXAix7hAKL5vOzdedcb/qxz2mFYol+ZFId8TIWJqhjZ0
eVMO/cCo6+pgju5HasAVabFWrIu1tzzvT2Yv78TQBaWpAc/RnN/UuM1eNzUUk7rEOVv0oQsBK+iZ
szKDQeg2rRBaMhJymF6eq5l1vtV7VeArQpV656XfgHcjSHYDNJJFnO/brNBuQHWS97Af/aHaYaAt
Q5pwjdvmq4f0+kwf7LvZc39l/DEYpWDfAJeXZKeNCxeW4eig2JR2Msb820I/EValjo9Vle7lV+qr
O8eZCYCxuMstgj07OCvKadeBD+WRFsuL+GAZ/lxv5t2k1R9zfQ3irQa2xzNVJF1eOIwKA4OZfKmW
L8y2bgQwlQXabBdcHdxoAUmEGatlQVtnzkECxZ+8aojDG0zSR5Cb2fqznlEWp/gd4zHzjpuvb0dn
9l+1oXGOaU9jN1vJbVcTMNhty0mvqOFzebcigofPO+TRlDM8TkDKHmaLjcvwO3frA4lUbcT641h1
KNUXjcmExlU4jxWbEEHsiEVHUcDXJzG1uGjaG90LYbp8CauK/DEQOGsKP7iznMClfcI1/O7P43ux
JV9FDljMYvUMFOVYJvD/DP/vpnl8Vfv1dhyHM7Vk2pihGh2i2Gf9mq3R04JzrrCZZcXuWGYde+JJ
kSAX+WnBQiqI69m901dihhGGUpMmN8aQmXG6OiwczATvPlJQEqWuXiAHvjubhCqztUht/B09k03L
QJVIlv1y0xgk0Td1GfYmAohZ0/WrN6GK07zRI3bfkYeqMCxaNBQLJAsJNf/syeERnSOU/m4dd9aA
kA/+ZR8OW/4ElnqIjC/ucuz3JuYmDVrt29RyOLqU+VtYfOhV/qkn/a8FEQ/RRltKtSA+6t7XDvBq
Ykt65tlGyM7OoVjCKjFhE6sUtaSeAyGpKR8rpcTRLLbj6lEsVitqhLZMcZGXeH3W6TpT6u0txJ2F
wt8qnNA0OF9K1yziKtPAnyFn6PNuidNZITdHiKuVJBmxeRrIQCh2XFbyBDsXao9ru5e6oNVphPHI
NIbPQKgMC1eG1IQCa2cMexCp5SPfwLjG6lus6hUq5aMQWKr8qr4rrh+GkzA46iq8Z37PGEGyBzuJ
UZJRT+2lN7UI3HZiOKaW/PzzgJpdnXR4mkx4UT4giGGLhA+UWSVKyWGur0MmNAMaVODabUG6swxD
rVnE/GV2jEdB4PYok5cxn/OwM7ktQIYIXKcmvsPyX1B+VfdytI948fF7J+kfuhduayy+jp2f34EN
mIPbqznkbUIOfmskL/h+/gd759UjNxJm2V/EAckIBsnX9K5sln8hSlKJ3gVNkPz1c1IzWOxggQX2
fV8KLam7q5SZjPjMvee+zoOaH5Lee6rRH228RU/rjkwXqqegwqxFcRbLgnz12y/dwZ32vW3K7b9f
Bs4ChDOe/lSE3G4HX9GmxdO9Csyv2xKA6z8Xx1lK63VydbYmBQNppDYfkiJOuL4PXCT8PdnD++ze
/kdOFR2thKPCtt9sxyxYFvj7WQEVQGSUf+da1fgG9/XMEzw/VZkzvnULKaDIkyn8QdtBHqSDz9PH
ai63fo/Ggodv9HHjhwiKfNYJ+zjRb4Y1SNuYl6aTv5s0eUkshxSK2fzqRXlamPG09Uv3yl5gB7Ih
ZAm3/DiO8xjoYNWp/DzW5EkjGWJsGOaPhIVeo7HYToKq0lRsl1tCEnoNtTyR8og1b91pt99GJbsQ
Av7QzMetWWPlc+fvqD2JlvDPaiIeMeH9Xeh7gFLvnYqbTzGzjafJ3cEAmldt/1E5y0XXPde558zr
lpiK9SCPhGbvFOtZqjYsOkF+6DSHOb1RdXBD0sEaMjaQ9N5215QpWc15sXBClvnHkqWHYhqqtYJM
BpK83xJOuaG7L/fWCCq0zttP5pNfMALIRcKhtdgs4k3t04xl+YG4sZfM+oH/MLE4DxMUFaRwNhJG
ZnxQWQgANijXMGI/U4yhDtRePFWCFDDZ3OeCnZMLzk/HV7I0wFzJ3MfM2H5Yo0DLTA5RBRsO5nJ2
7TKHHrC7bWcwe/BXcDBlY7/p65R0H5RzjZA/+UK8hYyKfKvgdfUusnjEMfi2VLmh0AEA4/Ybl3gO
Nw5+ub3zy4bmibgFG2cjtlgGd0BzXzhthm0PM6MNt4B56PIkdXo5LWxciwZXn7rLJtNiNR3OMLl/
mjkEwtL6P4CcxXpwUzK4Al7mcFiesqZpN0QGIwRE7RxXb23lPTBmx9ouCuJftc9I1kI50eKvhDDW
HTGpf/LC0KcAkVyFeE7QZCx3N6e3wUNUpyWx3TFre0JMirvOMQ9mwYJTT8MHA7lvigW0CZBg8v6c
BtVWeZwTRT7MPFXrTqyAxxzwhbNZoGPw5sDahXErzwxY0xWhiBvq6XvhTYT4lpRsJCyhWbmF9khQ
e9IR6yoXLG3LlASXoen3ovOgucFT5KVHJejmrBog+G4gLhLQzSy9bWdUnB4CjiVIQd+p5mtpqq/J
bSv2ENaw8ZIHV1X3/XSDtVqi3PVeCxWrxPAjIKLn3vg4Q9Vn35u8x1P9UovYnNwqvx883e1dt1Lr
yeIMdQUcZtSlP7onydeuhw9fUv1aMJHtUd27Iz8CcX24uJb6D6zQbWb1z1QT19CKiPUp2PzDmX7R
pdgR5nisfFwMbJQrKDgA8/QUPWc1VVjCmK/BVbHKOrEjwXO8Z9xAPp/go0+EwoeVUikMibOeqTPe
QhAxdmWpTSrKDXoIWqenmQQHdK3jl6YdJO2s+wawArJjhUZTbUgsdO2CLPJM3S8yhmcvfiUompAK
x3z0IVYXlvfiBX8g0lqboY8Udlv/6vXyUvhtti9Qea0VGVpSvBJ19WwIDow1Kkm2bSn/9/7bot9h
82qei+CPE3n3jR1fdFqKFdVRv3Mbn2wd1GH0t3K1X3QTc1tW9pZkO3UzZ+H9UMUa5+2zZfiRitFa
s4pV98YBYdHZLKVFf3XC28CYsW7GPneVWbgzmYWsja3OxuEdS1TxwZkcEmpivmhE9eSgYDHGp4gP
Czxw9kcUkT4A/QDBQh7/oivjQfWqUyXTu9IcYNxttCPextrsR4jwr3FOJ9pcU9dB0RE/1zV+SOIc
1eDJbWwOcHkBrJUMreI8SU9mpJAKPCQmoBWAxqSHOS8TWqDhN8iwaYfmhVl35bznhW04vYpu01Rv
HvMLDHzoMmyD0NRfHv352c/kiz+Y/G6eSgQfTXOYmO6m/hLv0bJxyEsDATluUTnUf/lbUO1ndXNq
a95fYZNK6bpM6yru/d75GGYbj4+HjBU3BkjMaTsZT7HBzV+LPm4PfdGv0oquzSsfRm2F224Cxz0l
yDYjKvg6Ieuaeh44h/5gchGyp88AcXisIUW8KYuUWYAsWbiiYoQEe7BaRDlxN1yRYSEkRDvstnu/
n+QebskHthvUiSmSWOeNmcxvjn/if3CZZA0Ivzp6bWik5bj2w+6YxPVz9JfQVXddifSvHQxnwgjF
BhjOh1WCGibf+qUQ6m4Jx3MmmaOjsANC7F4cF1Uv5ZIAKbSm2WbV5zB7Q0FJ0bVLghsmHVEV0I15
pVsVXxQNYBF+Bn7KtAH00TgN7HI7tLLW8piP+sykDK4k+xHGaTVpQK8l+vlViLGWIciFz3CxbvFz
D8o849K8DWaTUz8yMcee/mATyts0rPV5uN+Fv+tqILiTSVnMW1sCD9lOFHHZHHuSgVnZiEfIBoQP
wbtd5RqldkyWwDOBdBjk8+6aWe2HqMqjGtzfQVyA0LVRRhJ/gBit246O9A6kaL0Mo3WbcDwNbpbv
nBoY4DTb8aYDHk5AmoTRqPt1u0zuIUmoVyaCu61U7B2YsQ7SI0JVP1BnZdt6DuGCh/ddKB6wwSNt
B4yPQL/hBLt9QQsYg9aym7UhTK3DBnjSQzccAx2uVIwlMkEIsSndCAnUzaz77wsvAMGYMk1XCA4p
XTIv3gjTnBORPRgBO6618P3Rv9Yn3DL1STkLHm5Z46cMkolCfqh2gADanXKj89xh+bR1Qez9v3/8
5/4cKjz+CiUOiH3LPfVE1jDkqPqN7aM0pJK/ssl5NukAuXQo/vvLfPtlSUYk7LqAqiUjetOPC6B3
WMVr1xRrMbdMw9ClVUfEDRuG0mS8oZtw8B2eQmdiYB3Qj2XB/GciM2kbkQwAwJP+3AzzJWWa2cNj
1tWwy5r6rJbneP5BbNBu+9RcY7xfol9WTcnEdEq7x0X948ZDXK+PkGOIbnPPHqoRnXvEmzir0vlt
Vd5dkLR36LLvyfq89MR80lvWxyZy32KJ6yrzTw133xqSDELRSl18YPpK3cVTCEZd/xqi9K+lWH3X
XBiWKsirrQ/uQsiJ9Sll/4Fsic+z4CDNg4JOM96lBSszF4vFupjCp9GtOdNpe2tYviS/7Es6WiDt
H0qIDz7SaG74iVV+qBpyBtmm8sG7JUamr22bL+i34jfkWXvpAtbXDcZOK/Y4krL6SDnS7kyfbEKB
VixSdGzLnbBHSlj6ZGFuWyPJ5+LWIeqRYIJgjTV1kyEHn3jjGfjdVUVVbcmG+I177XEqSPa1732Y
K3wn+xEj2Lm3bq7WmyU1DuRBjLAa8NWtRV6vEW6ytzfXorAfRX+LY60dwhCoo3BTfAni0IGrN7eq
64iWhXYG0dokXqoJhfxAucoo7V1yZ+KFOfaVjFff6Jne4oifOHPokl0Z/LZHe6/lnon0ecKRCiou
ebASLrhS8wA4+MlZDuaP2fLSl9Nj1/DCMzVHngoAduNotQc5lKEGCY9uCKzeTYoje5jfYV5xaDro
de0UVLkqqnt0oR95hmEnYyDi0jXJQ14UvHP+xfX2SYljQ5f+oZ1Rl0Tm9s1x86+kKX5CqD8gLmDZ
NvEvPpoPU1QBlI6eELCxvySqomboxdDspW/Ujw6dNzv2T1Vq6pVhb7KEzQcmmdsa7rWGJenm+iRF
9GIYVN7+5dKbH0oBVTaNTyXWOC/5BwbogBSIjYBi6XsdFzkINw5nUb8W1Xh1ByDK3vS25MGmmthF
0NHxkRxoA5wuf1zm8ALIgU0J3vSGYWsejdeOI65oXPaOzWUetVxxWLsc+48kTuyWIfgNteAj9BkJ
JCN7CVi+KOfKY4eku6mRceVi2DVJew2hFGKWPuV13HK5yG+hiTk0FAOLQsifUJF27ARKd7r4dvRC
HwSjKX0NkVhx9XVr2U0HhrmXslp4DGCKZE5/1PhL16ph7NB6x/kmvB+Q7zW9/Anr4gu+1FPF75Vp
8WtgViNC3a3LiH+eHwcks4I637D9nPWf1LIglN0wTbGsThnUtM46N0QFrWL6K0sZQLHEepE0vDwm
vfWm3sei+jNhHmiL8Gm2motiKFBr4KHugkYU1nZ/39VJfGlsgY2YsyDonGVrIofzXfXXoNCXLhp/
+W56TjlOiLREsIAxxvZpStn/yZTHfRDDNeQTWJbNFQohWys3fWXWt58n+cbsKE0p7ihxMc5iz0a0
P5MtRGBivPZnKBmO9YQJ+lQIZs497yNIOpI7Yta2c5o9lx2p6Nr7ZQGWWCfuxAICTXtka5bA6c1N
FNjOZlYwDDs7Uqsl+vIblpXJ6PA0UgqFNfgdshZXHnuWrC+OgeQRK+acen+TUgk2KIaSlFLaVxAO
0mAt2FesAqOzLR6EE7pM1Idz8+p09Mp58ZEnhEmE3BH+yN8iQS3gTd4+sLDAtA2pz/XSA2+sn4oA
5XGr7ox0MYW3GGVjyfgqLgg0c/S5j3yKIgKls64iLp3tVhyMC9cYocp5/16X071XOGibyvrkBbyp
jfPTaefvuDDfkAbZpCWemKpfmWUcXbxZnTuvfDO+pUX+UE3LZensNwI/Lyx5VwPH4n6gaFsh0oUI
4RYr2tsXkvWw9thr5r2IEmJ4JAD4IdqdWP5+zfO3cvvHVjN3rwgJGqbiwEeO0SIEdsbME8Earl8d
yr/EKp86aRhSKsvbSs+MXGocRmjKEKvJ7nFsEZWO+p6tP805ZS2ilJ6U3cDv4i0HN9+ES9Rrg59I
N+/+KE7BxKOa2s64NVCxorz6AO6Tb4b2OU9Yn2n/e1Z8G2sWJ1ZwXLqzw+6alsGV9APu7RtPSfBk
6ZF7tj2agd9AyPUvnPGn54m1EO73yvRHR150hxpBmP4aRgJhbvLtWfz0g7dsK96yFZFWEEsCinOG
x9HTLQAgg7QQR8isboYAS+QPsV+zoUkyBjLRmlMZ1WnLscINwStQxl+VgwWOETj61QAII8EIdzYn
EhTH1zS0j9J8pwN55z1/Fvhc8vW/I8dP//o5Z86U8RGp2+85J7SxZN+cSoNWzL+rFCdT30EfsaY1
Mxg+9lBQHf2sWpZWSzEhqHYItfJ2kWed2wqp8RDOb+S1E7xTh6esLvYtElx3QKTuKXUeYrRng+9+
mjh6GjyOCD+M3uAWDqT2ZXdtiOSxqof7vJzVjvAjtvf6rouGZ2nxSllem2779imP7UssGApiN7r2
gfqdD+WXM8NB7oLPvqRdgZz+Gdm/asXQQAbM1ZuwQMzLJZnFMzpU9Pv4kDjO7BHVNpCJeKhOUxl+
sK8kkd2G8dXNv6LYto5eIF9ZRTy4IXp6K8ptapzpxyTWfRpkNPZju61N8NefHXtdOjaOq0Ieqqh8
mp0YLl/ZfXQR4rLZDj/noWC8EaMudad+Gw53QWkcmrHuo+gJ16l+suarcOlzwXd9Q7UzTOhyxCUQ
ZFi2h+scYovM8XP2o2Wx727AIiX9svcJtyLMYGOxu0H5TlGL/tmpR2IAGBkl/kM6zU++XV5Hp4PU
QB56EBWUAF3zWI+83QWBgas8dT8agI1h7Jx9x/ksQm6VTIzZMWnF3qNywULw6fRhf5IkTzD6tra6
guNaTqpfix5tgbGjbZhVByNE/NfMck/QXKvc7msmfJEj7TVd2h/bdB9BX73idbNXpbDfFR/ZzTzM
j752ztOs7Gc5knDj1bcIhScVETbcg5gRSbyszSTDg55AphL8PNdo06XjXcHyhC32GkHRYZKUdBOV
pluvobFSXGmcuBT6k6U5/XzUIJmnkRQVfwgJpCnW7kbj7bNy9yEBXwuUATZWbBQi0BhrffegBtSJ
8CSjbZOOZ1laXJ8SIZSVgk/IM+hq+Q00P2J/DbeKZRCDdO7wYeSql7mFuHfeDnZrkeyQb8KJ1GIj
0It70WUZx/MkuVUhXrCal6l+ZJX2ymzoKUT6aLzQIgIU9ahCVhwUr533nHnDNyIKB4R+762JJNtF
jkzP0cK7DSFoOab2s6r9PXlBznufn+rMsg+uI74GrMuHPK3uMFAka3oPlH1skuZqUuTKRX+SZbtw
fmx0i/KHCbu9bZrpcSCWzofB5OPNuphioE2uECRbuNF0/jdKa+uifbHtusF7ClXwmM8qWGe6D3BZ
/0QeWRPVzSXYeusmIB95btc9fd9OdfKuuBkPufTvUhQ/Jp3TkyZFILn5HDr0tywOi2W1AFg6Essj
B4rNIf8LDuyvdZM7D0N4IuI323UJvjRNclNlugPD+Puao75V+N5geF5tamNClIip5EYq3lNCj87c
Njz4N4Oz7mp4Jyp/bzmOc29vJTYLU1cRj2jfcvR65tah8jjZvYdl8qKbazIgagonZpuPlzF1xo1b
xSR20hCvRhflVmVdBZnae4zsHyWidcboG+31v4Sf/q6TBr0lP1WbU24nrO3JJWOtkpANE6GgI1+H
ZhX+l/Pgs9EhnYun1wnmtSjV3pblvWM/8PpaG3QiyS5DcQNB6wvNAKmBjrpLbGiZnYte3ynOPNcP
MuWA8AZZHtw6455oqRnZk5VnwVnh2tSE3Rh+oiz7HeHhQeX/HLhOcTXxJcQDhCIMBlLXoHpTXsR8
Kk9ghatjCFJwP0fmJ4nkubRyUs+1U669JUPc5b6GqMhXXCLUOwFJWsBbaUCf4xuGS7XFuMm7p9Gi
QHTGEbVCZB+GItwuc1ocW5e+KZuLZpNEdXOOGKLZuyBq6Zsq8YZyUT15oUC6hbyXx/Q1DAx6JLsp
LjYcV+zt6XdZzD9ezttLAXGq7QYIZEdJXS/1Jp+Iq+dn1xu74fkf4u5vqXT47EzdTSH8PZKduCGE
gqY3RhhVjtQPIxIuZQUpZyhUHpuBBaYgbp1sCbcSJ+CzeMxu7N444frHEqF3zJRfc4f+wBk7n/iA
W6pCogAhZcl0yUAZUrQIQtKxIVDxVyNShyB9CBB/MCK4iawTWuJdMPKzTiHzOzkC8urrp9qUT/YY
PQah05/+fVky/8XTjn1wflKPU61DBoBUhwjYiTyHQoxyL9AjbfNgchjldvlWsB4ibSX4S+bravFk
d1JLibUlyG8bds1H+T5gg3mqh+YFil0J4Je01zyAUMb2L59wQI3FLRwG5gLVYaQ3zA7uW3T+h4wl
zNG6Fe7dPH0Jp5pfaXxJL8T2zoDtMhVt+BSlXkyIK88ay64X0c7vhSjdS5FcHW8SHFw90ihRMQxF
4Tawl0T2wUzAeQp1qXadjNNtysgsYdN2jtFbcaUO474ZBUAu22nuME3a9PAT4DMkhSqzXaRvuXse
VfbLtKxsbdohjNljuPaQisDRTG7jMZ7chvCD1VwupJvsnCXs7mbTExac6/N8+6KaIgaRgL7VdE5w
b8Y25ChLjsFEkM2/3wr7YAE7tqRonLAJbMaeYMEFEwzDxOlei3N0k7zKqPns83Q3Z/Gw58IiIrPo
/W1+26XPDm6ykSTFte0h6WoIHb00kPr/jTj6zl92/nAJfdUiTvK3s8XUboYnELs5C/x5Jv92WY6R
mro7mZmVJ/uaVUc2rHFkncNi/PYRQ9HehN0pqLuHzmFsGCiYHtpJaJSLdKfJS0uwo4K8QdprxfXb
OPYlk/H8BV3auOmG6huXpLdKHxUDiY1h3nvwFsOY2w/W/tBNR8yxy30oxDsRwQ95F873smSs0QQj
uj2XKbaFasZEJFeKGqFXXCZvXqhyxk875CifJiBlAT9IuBvNDUsEO9hJi31Q2e9RZTOo0tnerRVM
0ubSQERZ6RoF4jLiqeAzdooidhq26attIUzLAsxVh3ZMHhrTt2fdMmebJHmkdropxcBSqWneevIl
8H0jRER2umkRLK1jrJdhE796zYhtrmZOllfydn1k5BUOfv6JvfizUVbzlPjMbSZdfyJxJLA43qtm
Zm1EfWtI6tink/WAvlf8VqJ6JlDjDZZfc0zceFtHtH2LItKpzfz1kokZqZwuJkwM/NYyH6wZ9WOQ
oDkuYVfxUON6Cps6w//XvCttSjoKeNNZ+Sm1/yuNgasMc3V0gILdiXTZyhok1uwIrFXkAI8EpK5q
ld7HnV3vIc/TiTPMtjkXPrgxZi5WwNh2Z80f/oSCvF93Ti+2uuU/0619dVuH6Ar/d9Na/VvVImJA
//CAyoZmW65bIiu3eVL3h6bQ8g7nNO2f1bZv6HqLczJhxM69pdl6kMyQ8ICb7ujtqcJ52kU/rJUJ
7KMIILYLj+fFLt0NuQM8Dyp5pWVi2ZnY+zmOxKHo4WMuC1Pxxw7n/UZHXvBgCaZLrZNtqlRKnOzp
OdDmVyjN8JhM7OhB+WprAT5m0t8d5QdXObb6LCHPKjSks96Wihk5QU5EG9xY5kpqMPXwjJzZD6c7
E/Wv3HAYgjKXcPYp3hZ58sOlZ7930dUZeGYrjNs7smlYkLo1abQTnomwtGKQFvATtP0bKZN+ohHC
ijWHZ1IkkR6fJPvNuz6odu1St69LOLyFZNVfPSgQ2Fahnrnu2aFRfR0RTtxmp8sBLbY9lu2j1YG9
AhOJNrQyx9iyIipRVFBDFB26rF51Qnbrusmnna+RHeSpeU1BJARKoLV1xvS+kz86ZmxfB+6hE2pt
BXWF4mK+tAWqe8OeEB8pGavEmKEB3c1anyD68Vj5NjVp/0+H7o2fpcYmsEQTRl/WcUC/GWPoCZ8S
DisL8fGOZWC8BQXs3g1jEBycHGyZhlu46K7/8lIGYpDx9s7ACKPLoFfywmV4TBiRLCSyaW892t3A
PMPQrmJnWjxSB5Kxpv1yvrpgX7h9+JR32f0wgh+rRoYPcFXuu3QiHnph1hPMnqG6W17qKIMqwaWH
9eRoVS62zQRrYvHszL17WW5fuh7hXEAe/d7PSLiu1xPjjY3l63LH3e6zLdxXMilxfcXIhA06r5Eo
TKaAjASkJhl7csAUMa92MhzScOjg8dOwD0yM8lb8MZ4/rUTJjj5EL6bbQG1Cz9XbovOf3YnpFjpn
8oJBB1SRM2/dEsleCwc3ss2br/pLl1EvWH5zK0WJeKnd/M6qe1IyXSQZgDucddlj6KmGzj3GfXNy
i9Ff+yazEEKuhGz5yM9ztLNtKAVLuIAT9AlNdjyagXbaZ+gbH5zAvjcWd0ethugRjkV+EEEP48bo
vWJcsgktJVfc2mbLntgjSgE0ZNqSQtDPlWLGevMpEtNzgKeBmD77DA2u8QodwMotnZbri+aBj53Y
14FYT76sT2VRAIwenXPrQZMxePetcclo79CQjA2oaW8ZPs1YOFcABE98V3ON8LJvUG8wFOPO3txs
iyJiToZl+0YVwFKMu8yNIvacFJD5uCWjm2X1aFAvy/aM1/IzNUmHmSz/W2mwFhKq02qqegLJLLFT
QgMGtRdOXmTHfTtcOkseOzP/xbsTruU8s3x21KmXnNBp6+2lxbTXyUAJQoLB2N2rY5fPEnuJqg5h
v5xlzvqTqNdh78Nj2ERucjR4iTeQy9+k1uIAWHJ4GjpglLZrR0ffUKH2ec2cDwb/zkusPyrWyXbI
9YSpZwxOwNx4yJJou8T5XxoY7gZPeRfTgaLo4/Q6R6X3WfbXCDzfOhQ5g4ao+VEsRA9aVeKhMMtv
HzcPUkPkugto0/UQWH98dkubKKLwzCOgiDhfTy2pGKgK0/nM/H88Lb33nQiSDqYBnbpFLCWTqA61
PasoSONEqHq7forcTdenL8wLOJeC+EQlF60Dw6sXurxoQwoTyAvrP0O+fMVzshvjEJoRshd7bpLj
2PZPPKEI8OGItZ+dpZz9jD6b4BWHKX/b6ZN1+yLjhRn/v1/rNgd7LPzq2i1BsMV3QgnllRhT+RL7
N0SuZ6Muduf2niFSQtSYPtzopqeA8uLU9+WFWoDDLuL/YhXHab4sNYcugWPQXDva+bknK9NyG7UL
EUAzrs0F0xrkE/Z29imDyzRjvetlX8gWEOLj08lRcbLvL9dVsx1QNJ0VG/FCyCcx3XStdXpQJAtt
7SmXJ+pAEimojFxiQpcA+8gyte+jRvHHyCTm3bXoVoOfGjX7WDmIYxdUskJOGxElyY4c1wkV/Tqz
PH1n4psZ5waUxbRc4ASvvgniyJ6k3d4xC75g7rh9UktYkSU3TUK6yTKSBtImNgUFRFNGHKF8yy13
V0BAcjIE656zZnPEnKHR/ABj8daEib1ZAAO5QVme2wSClzskB2YGhuAbRvxUTKt5Dn5AEp1ylhVu
LYkKDhjgByTCdwOjyhQZ+3rRGQvkwv8cAbQ+Rnb5VzfRD+bXfh1V7OGo5V77SpOQigSMPdSMncON
9tLu4zvtgf3ogEbUGQu7PB5PGqXJilqUdTkhYRua/vBunM2GZZ3FkdHfER8FATa34SC7xJjmNlQV
iAG72e5ZgbvLG8FjcLkmFIltidVwHGGuLW5YrIi4PGAfGBBDPfUCyeeMDxCV18C6TaCZ4caEymof
bfDJ7UIGWKKbVxV01inokEDL4ZSiQmGHmf6Z5z9FHuPFIX4arBq4zKL0dmhojlVGpkllqn11K4Et
iayg74Z556kYlcP7YIbwTB5JFdmPkXaCxzazfxelTjD2yq0ARnLOtDyhNE9fQLkpHJkwa0ytkpcp
oQ/o5u4eFxq5k9OFTB8SjHRcv+S+RobljcjNE4+VPufatRVpciWPjHRtFytIFqtV3PjJg6rHbdpN
wR7+YIq9f8sB8tXa5WNeCAKjbwybAoVh4Z5tI+brRPGW4Om8upjuX5BAbpTp0kvrVttQ1hpZibNp
FkC6xDwWl1BA5JOcwahuubllemA9yt0VzjNKrSHZs6s92ai+a6OdU+fqn5ijkmS2hER1hJ6kuaFY
sEtnJwIGsT0CDkxiYG0DIs6IZAyxfsXNoUepthrLtNyGXlO+9mP25sYJcDHbD3Zz25HRjPSxz+U3
swGN5RVtBIhz+ksfSgYTgb5p3r2/hLHmLJQoyftWYzhNWvuEK9K04fJLusH0O9J4wqMEX2LAvHDn
CCwh8A0ol0M+xEyJd2Ch5p1TIu0cuO82NtlPyRyhGCD7sbKWS51l7yjh2KijOKW9oAghfPRe5Z59
zubkt5zj73YgXSxgYLfJTYPvmiE7sb6nrnwJk1g+Y7OxzolCej+R2fsyd6ZGtolrKefm6grhv7qB
wflcpzt3mD86FfPgNY3eLOQZ+L1rnlUvDpVNwtrgCPomXYmXqInZmUmgKzfl/wAtByIVUwtUlJBg
8j0HbnavGXmwpYg2S+Jx4Cgu/NGlCIl5kaT3LmL5poiBPkxz+tgmzYsawvw9dsv5MN3K70hgTrbz
6sBBy5JfdtfEK58nuCQatdx+lioklGGgdgtLWMTjQ2kydSxUoteLTaQpcEj4ACAbZP1X0B3Qx9BC
SQl9KZ0M25yCplf+s+wKH1NEPr/KapgeIjIUdgnp1cJprQ13G1oOiIObMpx2GZJW1HvmrrFIzpao
4jUhWhvU79MdyY8bMWNj8OhAtl48/DHNtBwyki0xBfvuBtnthHC39XbQRcjiyEfxAavylI3hk5GF
fzfaLOjKLP+ww1+R7kncEqx3woF0xEbQK2vpQZhohHN25k9U8uQoImhZF0vKT+AdI5PV17zkUwhb
wVFI2aVEVec3jPFyMqvXzpzSXxbZA460AZQefTtiCoQ7+bk4wEsZ70cC5mlIuF3s5s4esUf5PpQb
tzHOL5HZTxTzy2s3RTdERwJ9e+i2/5U0rbrnemCh7wy9h/wVAIdl7PjMJrjead82r0HkgX602u3g
Vss2YJXNnmf8I7hEUW5ND10scDqHhX7O5j1wDYzZLA6fZyF4u2CunSLi7baR1i6PXC8ey0gyhQj6
5S7OAE1ZzWuepeYnaJH/ibJw3ozuwCq5U/OA7W4+QApgHN15GJqj3n/IYgxijAFIkIYoVaLz/InM
9FUzGH0raqDdxF3SKE3VQ93LcT+PsTrLeilPBKP6h6GuR9Dcl4Li6GRKNwT4buYvnCsnJ0/1a4+k
eBXcUjg64au959fYJwbT7rxWif2QuAQee930glaASHZW6+cqwgfHqI2hi0RnYmU+u2TjqmOjrkaV
7QbZG3Ekt1CWf4zf3JARmANHQ7YnuD6G8aUjNgIxQj18+nn32S7Fm2+L+LWVzWdHtX11EnyFt+fN
XbCsuDoevgnF5LGV35oQiO3ArXGKlJyuUWh9YHFIXv4RcP8/Kfjl/x64RLLIvxfqv4Kp/g9U8PUH
58//iFn69x/8FxzYFf9h274dhiCAleNgIfxfcODgPwKHFCX+xPcdGUiovf8NB5YKbrDDEjqQvnRc
x4YbzCjslrMk3f9whXK5nFUo+GP1/xSzJIhu+h9sYN/lRwAyHOAwCW2bn+X25/9bONnQDxXEQbAg
fng3SBe0AUM+Uh+csw7qdtMXyXm4iRvcEjdd05+EBgROSO9+XNh3uzX3n7UgSCld8g/KSVMs6z/x
DFjEBmHNB5b92chKfamxNSSpeg9m0GFLhocA2M1DblhU6fRZUa1uw0uABRLM7XRMm0N1K9jZ17J9
1HinLK2uYYZfJKiK/yTpvJYjRbYo+kVE4M1rUV5V8v4lQ6aFh0wgcV9/F3Mfp6eNSoLMY/Zeew1g
H+nTgNl2WKIrN1yNgJ8Lczvg64nEdjDFTFf/eX3+4pmD3qWiOlaA0YA6TA0z8fBa5eHC6NM8rO00
YUxq01rz76gD1kISjQWC28eoCqqYCcgCYsrmRGQoYQzFc4myEIUN1mpjlHJbLzUWP2GfwlygbqDU
DD28hjCvblzfgbB7NFqijQLTZbgR+NjAahHsDOGAsEUuSCWpd6j1jzw/KN6jQ9ahwfXWoWtV/2uk
umuNIACsnnXx4rcZDUH6Kby8glHko/DQ07QFpI91YXTgZ7rJpfNFhSienPJxNth7sK9tC2LUrUgf
s34gEbk++914jmT+Fk2vRgYTPslvmGr8FvxGdEDFlzBWQ0bhf5YKw3hDWuGmL5h4KtxumWv/VYMg
VqPqQSJyY4w46ZjZ4R/mB8RGZr3UnM/ReBq9kJvKZabiSowVMEKOvkTcptecrWhQe2KlvtUMkaa9
pAmkU8YcwyaNOnwZNLBt0Lqxz621zYaGiQoeam+v+voJqB+Tio6L0s86FhziqpkOhCVmC2+Gs/An
WKqUQ/qqBxd5oJefnIAMDVr8ekCBBRKn2tFrf5n8DXMaIS0QxSlDIzbbI57AqsIcSERGmR8Wb/nI
2dOiZHPIdq4tDKJ/2BcupuF+Gr3xC62eipTA3ZHNDPmgyAZb1kml4byeCi/DKkayXYzzAWB/lzB9
8a7CCK/94GKq3sKdXJWh3DeB8r+MZnmd3ciLp4585pzuu4+MW7IuL36dPNReeBtY4Tu5gPx8qXCy
CqPH6D6l7Sr3cfAkBWIgqGz4qy0gZBrZgYTU+N9Hdiv92NIgNhbJplZ/6zvBU2vhB7b/MG19+8V8
V5feSzKJC8uPO8f48v35MCYk2RC/+ebTIc4TgwAWZV73GFjyp03EIan741q/spfGlvTijrA96Sfn
Wj0Sz3zSw4WL3oXRoviwNVv6zvSvbWY9J76PxxGMHku5BLeb/Q7knlJVxPZH4MtvO2cAVcLf2gAR
+nHC7B0EhUQkv2k7BCheyBxVfIZuAZaxX8kXNwZEDhxvrGF1AzNDjV9N55wANBAoigOwrYaNSW3j
t1/GYBGKMHyMPU+sCCiXOZKYv9yj8jtFxnKUgok9Ozo/4WF0sN2mlfHQjsNClUnEj1m85halo280
m7SkFLNTnHKE3X9UyifZHM/fKgCJw6n4PvpLjWe669+zvHyLAG6h57CBR8ot68OnrPTFptO4CrMU
ZtH4gP8AziICaxB89qld0xkqHkOc89Nb68631JgoA83kFfaC3JSZ8z2l877scvBJafEMhruHVp3/
Lqv2P/8hpf1kuERMEt4eMJfjWxDeZ4r9abvwG9P0US+sCMrOO0bsEPGyWzd2HzzXTf2WjRFElmm8
c5FUbnuEJhuJ8yeGwfDpLAOqT7DyqJ2PSQfFqc07ULjJNXPReaEEHE0+FJQ4Bl69cxWqQFpgnTqt
f522YYg4YHcpZtQ4TcVTQB5QbCimu2i1ycIANexgwrPC8jujIdhaI3tDk7UFApWHKfxO1l8sI/sd
JuQ76Oy3mS3eBrHJ1XSYT029dyE75aDXryHMpl1g8Nr2KloVvQ8sMG68JPN2nKiQWqbyUQVm7A/+
1vSSTysvZo5jJK2WiDHtYvCpHLgUsPVUR0CYU8WVGqfNMEIG8pa3QaJwTA3ogziPaMNz9Tavdv+p
m/ikA9BRmxqODf/yFhnXspx+ReJf3cKhDyGlAnNqoHS/iWr/K6sAswr87n6/vDdhoDEaN9dqoEHV
WUxW7EtYzF+jOzM+SmH3cjDbk2FsWj/k0GkKcJZO9JZCxthPnQNDT2y9LrmRQfjszdTVTV7/Fmka
ETaOMSOQiEFGZKFu7wN0CgjsQZu9EQ6dqoY8a4T16ssb7c2QR8ybovehd/4qvPy0oH7MCIOmviqB
IzwoPROt5uOcQcnbi87b116B4iCoH4BcvQ4+fCs/0sFuTML7GSlHjHT/sABx2PTslHZZkn0otH67
DsPBtkl+Q+NkyQVcop31W9ZiD7y9uxxL1zZlsImjsDyWHsHAxX8sdA4INrQvwSJOpAqSjMs4lc0/
4M4ByVIZIr9z9SnnkYdAPN3ngPgIWE+9uB3RtQ8g5/wcp2uu3rNOTnEZBZ+2pZ6soXyZRIZ8mT6x
QRgC8ew81SVw2zzpwHhz1I8lQ5S5PACupV3LlL/TCn+jm4Q3JvFWB3ICWMMyzQwy4NGDqQlkJc0A
wskhlKhCBTdn7CYWbeJy6Wyk1G0H3QTrmzdZ+3lADMLqE7poGFe2fzvgH9wUk/0XICE2A+IOG3BG
SdSwDPAvhh081gbODjv7KUNmQqoz91O+WPukr5wdnrRv04A3wF8dbT0qg6BuwqOTCXZKAsFtkTt8
RGXtKmKPnKJ97BJFzcFWaVPlw43ZiAl5kvXVTNFOJfMRHB5VQYJ0NM3XGxOh38DAH0TQGyTZdjOv
Nsomx2WgnPJgmOgh/dR2GFtCKM8bk9tUI6xqVpOUNh9ZJ+4N06F10YQBqdTa1UN5tiymzmE7ATFb
vDhV9S4NOXK58Zh/IttN7EYhT+Aej9Zac3LcqwFLLmCxE5U4l5qk/0Hds8Qe4zHLmLZzKX7wfP7j
2scTjrvYYlYIE3feZ0N3i4OVCC+Iej7MSugRe9ha3DmgXdhIBNHOaluDGR0EDGU6R7OVWyR5CIx7
DrGQi7sdolsWXEQYzd8p4lCjHCk7BHJSyE1CEv45D6dQWI9IZPahEzRw6wEAJ0uypYbEz40rjHUi
vp+yfeoXLbYo/T76tTNM/4oku1ta8TqRAJWk3l2QsxSOpmdvfbiMEk4lwcefgXU/DQFYmUmi+WJv
SVV9krUJRG/yfvOMwIZe3ncV82ZEHrtckpux3oQ1eZQbplrlsXJ8WLPmFBNTRx/LTL0OK3eLNxT1
SO3/RKn1yrzvQPLTC08+SRJeayNelw+AJ55l5a1z6Kxh9d9e+7L6Muu2R3ZVQ8DV8NXBvZC0x5mV
ZsOzSop7GigeP9UkLElf1eT/tF5KrgIJPQO36Tl3LUBH+XIlC+NLsjHdtWN/G3XKOVYTGgm7MJ4n
tTwu8zySe43EBdYqKimv+suFvJK/Ve5tDwoGxCcTifExpzC09LpILvrPQHBccvmSXTYTmNnanAD9
NEFq5toFVA74DPDTf+JhwMWolWwsq4h+A5byqQCOLsh/6ipQIRKjIlC4TTeSND8HYRRbBGwgtJmA
BJUS4HDzky+C+sUCqfM7C7wLJtEKm97ggZ8tPMsyqPajqutjN8hh08vS2SaQc2IyG0Vsjm4Oj96B
ixjJhyg3Q+6QAppI3tasoD5yWYodnjyinjG28mUsyRHB97an0D5YmXgW1PH7yupwV9bZDZDE6qq8
0NvkNU4HqKsnhI3nbJXgEmOxHrOUzFDx0ajwNLFE5JfrfxM7HDk616kHqIjY7sdjJhZbVd9xOAeP
9KAo76uL2SzGXlfOLyjNY0QQrgagbOSY9sLApVcsbHRdDts029N/VuZR2hh2TjzKhMQMFpI/ItQh
gLD1WbFGtj1tKZWIgg+c4mQgCwWtNvPfsIP4gBvYReyKMxegrcM3rm5GMK4HwL8oQCv5r/e6MzkY
xsEp5w+RMb8pHZB+87LQry4g1ZPxMLcBsugaTH/urjLRnTcCjldeexwXSgGJnDuOhEkEA92hlZu3
TeB9QDINd15dPxlF+ilbVKBzCWtuGvOnubOeFzNnoY4lLtYGZV3wzlA94yJr512ou8NgWykMlWOQ
tcXOJnTwFqxyF+ePxToKbHrnwXeL7hysc0XsgfE4Rs6JbBN2xi36IKO5NyWyI0Z8v13k7uYaYrnq
Wxw2tgnIJLO3EsNbnNsNz1cOY2IqCWTrUnaEuB8vwQqF4JH2z245fZgdITzoqYN9lZB7QkQAU0gB
0K/mbKf4DvdWqcmjgtqz4NKjyrQI2UVHS5BGcB5D967VzZOYgpuUvOVTYs9PMxki8GBJNpmxY/i+
xiQfJGA4ob9vykl96UT7B3TQj4wh8msAvqBYVH1jeflFpfChlfiLwDms3J/XNAS74UlmEWbAg0nI
JEvbKGkOaG+XTcUkeIOHiUyLkDPZ6IKTTuACgPI/KdbUPk9XLJG9cm9vm4pbkN29zTFF9mHNweTb
WYmlnSEmK0ckzd1LGn2GqRRrEVHvlp5GqTpqb94pc2SzzKvGHgEr+rTYWwWo8UDCIQbF1Lyfh+JR
lB6UeglE3tq3igRMq3LkZjJK/AyhDOOUGbSRh+Q/hvTxPomwrUD6AuRiK1zDhMriXEOg7UHB6cKs
8RlSB4aa1pcofpu/WbtZDMY3j42W9XdG5qj2RrxelnNEoAoJNWLaqlLjNbH3MkMqSeKjxCoTKgbI
HM9a3Yyhn8a6LEIO9yiJVdDOG4vmh55Wg73hSMJ88lsvBGRKg5TGfkazOmQdas02ihE2jAj15UD4
YfNeBXSWoWWTYUDcYDQPL6UBlkhVJZVnlewgFjEy5esKLHomz3ZuClrq2PMJZt43jttsaWONjRf4
7y0+4Zo/a6cIiKJ0BeELKx4cvjOgPIe4HPONG0g0zMZAUh8jgzwijARZ4NnoKToZ6j9MhfWPTVux
lTOifVrTQuALmn0fWDyDY26h9gbb6b2dHHGJvFeT/DMVr0dVM0eV4BzcDM0S0ySUJzAhqsj/wEUI
wtA7V+rVhwDvD6K6aUs4DpAubxmAl8eG7ckGexkgGNiYQHS+KMvY9E3gjxgwQEr7yT1SqMrxRbgo
YHVpdzgWoD+awfN/Q4l+BKijsnoH3Cul1TGO8HafJo33EQ12lQcvAHbSXbkgVavKiRhpUooI68YI
z3m496XNej9/sNvmX7BgPWuOHLVu7Hmqjb1hSHZaABnReHUYckWEnpMxFDIeCPqj3XevDouTGIDE
uuM7p1HxL01HUk8ag1YXCVbTpQwp0gWKVpR8meFlQJETy7ee3F1upegFR9LPDDk2Xnj/YdIP+zbt
PjtNKkkELWOTghNiCGM2VsKxnfGQgRnycP7z76HjnpCI2rzylnjTNiLA1vox5/IbWoQZT6b5W0Tp
zsUEANDCmjjTxoOyeKcRlBfbtjn66ZohtqYfWdKPXYM/FXgeV0HOWaWb+oMIT1z9bLIqYHmxwAMW
KTbMvv0Ip/HTUe6HUzz0i/tGkQ5VIGl/x7x9sUqgGwDoXzrQ8Q5bfIac/7Kqfw+oCdEQsO/t1RM7
+LvKzP962/we0e1567+cpfWPPafHui73rEEmhD4JwRzFeOP03g+YWSol83mZnUdNgEDGToKLWBwb
tWoWfTK/PZBOgXIPUdMRTZG/mS0Gwv9+31zV362L9I/zfQMScV+bCJIjTepKDmx9GilibAOzUIml
NcxpuGDoMo0t62rn5BJel3ti3LmBrBptHDbtoK9zzLc5j8M0L7vO3Uo0X5eQYQqK6gWJSCwSLtZg
3LPihrg6Rpqrk1xP9aoyIPBLr3YLMeHbjAee2tDa98nykc0h3cLg7YLmTYkOHJdLCHA1PmCCAZxi
aqRz6gmG2rfZ+5/Sc+7AqLGK18QVNGO3NTnvDLo9zE2SqM3GXges803V/Zi1zds1JHg+vOIno7WY
k/BpGa2nqEGDNgz0u4i+t4heQOOB9djaQ7k1zSW8AYIWCvtn6LpPVXCPtgvhXamggy91doZQjYV7
xksHheSM2iXB1vLd+YwOJ1v2O1dJhgMOGSAkkXUIB1qufjTV+BXG9iSrBK8kIVLNZhmXLWP+vVz/
v2eY3wLopU1sBzvx4+pRCBWUS42qaGNp79AMbNEB0+BMZ6oCVftv5OfgcddHIxLL2oZvxbI77dyX
qkdXx3KYX8g6sIEm90XDwq0dm482zD+C+Qu4/DvptLrWvEmoRKAWpgyvmUCPqf9M8hUoaWJ2JsNn
IrjyapyEqxMqQlaQq+k0LW95Gv2VTfXFZhqAvMMYueGGSvlhzI7e2pPzrfDpxrbFETzYx9FakN47
WMysIgA+po8CyPbG7lmBem39UNbTO+rvTWlyFBAGdCeRL58Cp0crWs9nr4jOi4OB34tGb0OT/9ED
/QsFPbYD4K1zqJVnI1AA3SQQpP5qVdrBhHYpei8jhRdiCKLeeChYK+K16+MiuyDXmPe+Tn/nKHvV
4Be5scMA16hRrC18evIaQuZcOU47q7sx9OAcRBkyRtacOA2hTQbaJ9ym7v2yJpEyhGHWyOBCDmwL
VA/1pAR8GSBDtISzG5eFEnTFT861/s0nhkbSx3XYI+BEyml+uo3/EjQarxWoVV4RjnhMnw7GSGoO
DAQlOIYR5ocpHHeXgQretcWEMm4WhDJZz1W4lnqNwELAj38R+naeCi9uFvYn3ZtvJo9TwZwFpa8Z
8z3nDUBjqOoGQCvenxGSKHLkEN9jfjC9Nt3DX2ahaxxRuOBvrm/NADezyHIF0gxW0xIucWnNb35m
QWGu8TCLwoASqqu94XEHd4F7JzU+UTXXxN7m6VspiRwBGF9GMIZcDiw0lvlHbxVfCJqs3bQYL73H
PkSCTSYZMnD42pGFWsDQ9FR/NJX5MHVIeX3fs3e6A1GG1/jEyfnKuEKFCHAWDeY7yZHtFFA6ZWAO
MBD6/KCbjOrUgygn3e+5dPEGqEHuwU2S/DgYHEpL3W0I94Mu6kTH3vf+OYko6d1KSKe4RPjO4Aq1
55p1vwF+YaB07tTEFCRttnNAJ1Ozvt6QxgXSOFFAKs0WEwzfeyHUcuMbv5lKDqA+qUt7pgCAgpE1
jghEw/Ies913xmYNihxCKeaHIEbB91YNqnrtV7vBnN8INyTboQej5Y3jjpw6VimzsSsjOknPQgtK
eiKKjw9yt6/FCCtSiGqFrMBBZLYDy6U0Y/wmv8L4aot7AsbAJLG1KcqLlZOkh3pBJ8JmoeRO7GfA
CbVQXvfOtQsZgUWL+F2WALXFMpzS4q1XKLzdbGLSjcPAc4CBVGN6qZnS017iDLINguWDWe1QKSDi
1PD7iN7+rFgLzpqpZJ0BudWyeM6N6F4Y48s4+q84ftYdW1Wus5k4q32oWQUwFq86FBl8NM6Vae7j
yIWhaet+5ziSilDlPwIwgSk+SEt/N1sE5V7EMKx1/gjo+rYEdjNgKZgRFihRCSe+CQib8Y23gtCj
i+sDmJ/m4c2l1KV0cB/Q9/TMXXm8vZYlVCd66hKaKz8VOo7wRsm8D05StRvbY0boRpiFFN4KEHwP
ocMmS8ws99HLsBSV3a5Kz7g6Ma2iQ2SG6OHGE6APsB0mLQ6ddqrPtmHsUx1Fu6H9ieT8gbg2R/EA
pWvJmcbmtnkAswff2RtPQ+Oj1wgqENn+n42Vc2uKz7mmQO9Ix9gsWv+jfrNkD7F/xi6fJN3XIgd6
i0o/Fyr9VyzjcSrqjyiovA0Fc7oDf4C6LnR2mCzEpdAPsx4/pKog67dzAH16OGYJOEyZWtbZj74C
VE9h6kLUGYNLnmSfRU2cWhgWfKP83jhg82DFGWXnLOAttILKpm+ooOpQXDTuQAhzeLac/qKr4Ckt
b2oO7dbku1WPPRaSqCBqmmIKNpKzkXO2Umk+IJbNHJtkzId1xH2LcJ4A7+diSf/BzoB7hQoxlpKX
rvVZ4nhV+J277D260XzjRoTQ5/OPL7V5X8n2iFfAPS5GDnA5wdSsq78FYCXSTIuBTodsOzCTPNaO
Mg71DIQbIZbuaIWbgX9l8KKHgFggXJ9QIg17PmpyOg90yegIxzspIsSjaEV7OmGmFfjph9x+jArW
GZMCq6QLDNbdj29Ez62O7svBZ8jTFBebNZdfJIchuRrmXKMoxXORlsN1WvzXRBkgYuneow4m8pLg
SQ08V5OOx5PlUdiqrhPIh5FD2X7PDBCGrWWHn8LG9qixAyD4es1T8+gjHIhDhIobKo0P0gX/uQ13
CLUXNzH3W8AIuxwrKKtcv3Rk6uwt6Z0OKv/M3XioU7owXZFuxsxqIAwWgSXxLSSJMu50IdcAw4yK
/CYEZnwUYUFTB/d8l4QLL4Iqf6sw/ARAR8QSBQtgnGpxLg6eX3BbugJ0N3wCuukGpnS92/wD0b5R
U8JgGWy18xAEMBcYxrYX+tRNr2fAGGJ61En63TgZi3gY/EQjQVl3TmnoXd1oLxxkc7ZhUZ1m64YR
ijYsVWJjtk1Qvjj1aiZXQ/6ZtEjchOmp/aTdcm/myZ1fOFvbFQbJxRmeHHJvyT1fFyoQHn3EvdvQ
lacsi+ZHZUWHtJfLuXEljE2zvjGhQlQ9r2+42HsFxM52i4dG1MFDfprnotw3pnfxFjhevlUd6FfL
ZW3D7G+PA3+fp8y4klnyzZvppEny4t73cxIA+v43W2P4LG8Mz3PpX71MBfjLhhCu0XRxM9fZDAb2
sXRIeiSjze0kltvE1BH94NBvI+Exn5wCsZzdLvkOaxT/VWBgylqTxYx063md2hZB/om+2UTLhJLO
gNg95exp0H1usnkEV04bvMsX1p99d0nqOrxwMm4Gb+xRegUnpBDYN/hhbUsw9jszQlgK/8n2X6xc
buGSZI/SgE49wrRqnkAep9tRslps4f8lET5bnSRI7vrrAIKSaUJqSQLgDcYp3gqMblGwk2t1LJMZ
NbXw0C5OZkgbyjRW68C4aSb7ochwl0W6nNjh4UnlY427qI+SbTpR0I8W4N/avmZyNO+HUXucnbgd
R1+/0OYvnAEXh7Q3Blec5ov00MIqfoa8YeywYgTogDHZbG21U3+VhtvtK1L+hJvtFu2nu8R5hXp7
Kl1IjYExFoccMkE2cp2hpF62vg+vvMlfa7vz40TTFrlYeEjjJSCD/PhPCcQUXBjNRr8KRPTcMpFR
wbXos0/f9jxW3DIOhtYnU1R91lXe8g5S6HhecUBlfCIGA85MOOZnmFk30rPR5JT+W2a2YPCdw7Sk
wWkoexYflT/uQneOtgu2mML25oOT1PzdIHIm2plDtHTUAQzEEkhEvVqzu1AW83n/CjZmi266A0L/
gs1v9WJF3cCEvqeV72t+ewWhJ4Wzt7FIVaDmnMTGafW7rOvtmg/1FIRNHqP0eSUNg2PSlLeDqO85
996RSXFDhiwE/VEyTFNnyBNPsuNH4SzqL7BtbMh1QF7r+NXX87FecJ/N0epmaPAF83duBa321jLW
RW9gyqPplK8VkQqbzrd+bMXI3Vfmnduq14L6d+uUwdFY0RWongle4XGsvS7YaMIxNh3jt30Vtse2
DUIE42sEoIcgVPVcZ0PwWoecuIYwXhpzGuLBMrCBkPBVdJepaAmlCaM1UeeMHRz/JQ6lpyqwLqZv
3IHS+RfO1XzCDZohoGjfs3L8Eb4Re5koz9I8ol/esUMlJYhhK75fpHv9Q9p0Z2nTNk2WVZ/60T9U
kLw2JiaH7dyyBFYKSn6jlx3BqnT+RomGVNYPKFYTMjqskfeESAALASEaen9LSEcO9+bq9SXW2sz9
9V4tMWKbcoNTKNu33me343HXo+WPbmefwyByyTBmL3XNe/Fl+xjFmHceNVZWOEvZt+yj3yKs/rI1
NBWCyhOurn3pTW+6mliB81Z5ZcNKmuNmO5rFL84vnG3LP9FlCwlVwNoHCHJO5d43pu/eFM54P06s
P3WPM78ql++UPjVsGLQsSXevxpx7CC/21uhZWc9hu760gpcW3bId8ksFSJp9Sd21MTG5XAan+hGq
N7atNSRErYQ3LSMIoItfZDAvMSlYsDPfUHLNG0n4s5KYP/kWrdtKnRRH3ud1mZmekX7L/XEZi/2i
sHaGGZSUfCwegSccyaoqaDb928rk4gHvLw6RCUpjxaumqFZCy/qiNGL5vqzQ9eNkzyxfZ3b7QZB+
tJyAmF9WRA75D3i46m2Bb8YU5rZvo3erkVjF0bYOBFrizkJJjwS4GCAO05MUCVguzdbysjiTw7S5
fVaNF8YmO/LYnnIoknBEj54gmjF7TFrI8Bq2f+IDQrNhoa5CesIM0Am7SHj8J2IijmM7vjcjiZqh
Hf2WbXHkmj4uYkGg52Vb6KZPgKj+TKrEUOR3GLVhf6rsAUTPC0BLUFSkyPD4aHK7rf7IwXQ18wu3
5MBgd8JiZoLxRh5EpLekcC2mHbt8dvy3+Kd/5xz93IyTALQLKapV7gBoNLpxw3hGsTrBbkj6rZ4n
1joYLo1X0xubU9D059wrGha11bzvaRCJVfiHNavYzbZ6wOdK/Au0OPo45OpTf67GdZRr9A7ILCfY
ihydLg3PxcHWu5kjvEaa7jhSYnVn1t2+TMCMZEtV7AKSnjarKimdtSSQmFPZmZ5cFpV58uPb+aeE
Sc7QtBbbhLgskTCIGrSoz1lBlzihr7aHTD168FTMuvznRMSVudXyGNTa/PUafQrwTHfc0Q8ltSSV
81hfImMzJZO567vknj1Cc8zoOnh0AxrQTmJ4zpyTa4avdsXjOxsI+82xPsPCyr8UKNippmH3pQ5o
V7tmrybP2TGxY6e/3PflfQ0s8kYr9Y1UDXRr6BE9yMTbn9N/GSL0zAra21VeJpxPUSzDpllopyY9
fIVyeqsDqzjxSoebYvWQAK1G49+7L4k/02xIJjvk1qHTlviBOZHfvEHCAs71s1Vgwxk4vE+CN3AS
XXGXsaHPe8ZrBPExeFnEjImEVwRSTBIVNrPDldmKytkSa2C2cwwj0tm1upLl3N0ErtHzzlVlXGlt
wBvr1M4fMQFLIE+nuGmd4TYcyEbyfVhFoUmES8bEzrCLry4YuLxc8ZsJ50/b6nU9yfLmOM+mhckD
DtmYlN9IALQaGLFTfDHQJgWQHKxxmXG8d84OKcKoQz5phHdjZIQ9m+oraNgAZWY4k9xD+LndLge1
+C5aJ/3RAYvj3stroMHuofW8AyOJnxpvTlP4rORCHbPC2DBGTeD6CHRxjriJfLWHsfGFWGnd6bLF
06h2wHPJXWWRA4NUh28E7qdx4bhKHGzBmIBWqsNFNTjCmgrYNdIAksOO2eKH+6oJkSjV1W0pVXjA
SXglJfTFNcsjOkQe8sShnqOiG+eUOXr74nIJAAWcHXQ68G8TqN3eXT0OLsgk1HbUmxct6wvGjHiR
ztHG27CNcE1sq5Ghp0Sdd9GeuqiZIzttg33otwajKEq5zFCXsEcc1obY8rjatn7KGJaAFdJoGOB6
ATsrY8rOUxTtVa3sM1SOI/RzFgXZuhFY9YG4HSLLZLuuPDqIFpZ5bbSPqkDwohnvAH0D75cGDzrp
j6URXN3RPKHd2pkd6ntHnLhd5ptuogrC1FELxEJZ4e5tX8IUnAPKtxm5Sd6kv4M+tpqMm+IKUOti
wKjHrhY+FPyYVcJkBNO7JiVyI9YgZpk8T8VhpgRAgQKXgDhHAIyh+4UQ1Dr17k8uibYtxoLV1Zyg
OGGRM+oXO6/uI3v6Xb9I4Vd7wmzvS2m9kcNHhmvyPKMi5cI9yXR5AAz7nPbRy+CGF59E3cbkbsAL
Urp/0ayP7pI+usQ/Tlb66pTipeq8p4nwM3fCjRTeltkEQ9G/EA7LuIHoy+IeQs1tTvrLXDg3S2fd
MPw9GQlbiYB+ovWPqS7uwW08JjZf6EjQt1N9teKxld0lZLJgtPLOSCKws8W74ds7iwne7LP2BbTs
j3d0/+cBS5iULyIovu0qJY2vZd9h4A4ZE96/TNGypiCHZ1c/Ns7Ry9lmRgN3ZtqAH+lSA1i5/exM
CawnJs8lGWjpUQQln5V610b+yADoROf/3hr5w+TqpzVhbT0QWEgqQjKcYS/L77wUn9wpf5g703h0
9aufJXcIRFg6BDXCoebGZYJdJLysDm+IwmdIity1m8HvFs1Nrcadmk9eBNoBgz4c480UXani/PYb
t4iROO+G1LeuwjMvU7wgCzq1heSxPk5DRH5ZB2rT2aUNE1koKdcwMS50bIVr3Zeu/syj8kw83Fsj
l9coXy5AiBn6TX9BYH+3xFF2PZ105jxRWrfLjXSmY2LyJ5PmJmpF7DXuP29VahreZQpzJtPT2xga
xG/MZz6bu/VVz26yxnjS3yRyW5rvQ2beQ5WB7O76H6JI31IyYIv+FlT8I4KZr4p+r8hRHcvicflY
lvpf3cg7DZ8GIGjZjuBo+LctQN4JZriefiOpd02UvM4JcoR8eMxkdK5k9hCE5mFx4cityhnCfHoh
kd1iOgJemImT6vV1kcHF74e9h9snsceTmADDk2uNSmEnuoeAIqoHruhoWM7FcsaMFddVe8Bwvy2/
zCa65SbcYQdVJQYGaadfM8OATWr5O5Pwp6G13ljx3zeiZ5K+PHlOuCtKsHfz8JRb9n2njBcYuLcT
mw/+/1vozW8hTZjBj3Gahpdovo/wHjez82bxQq4vIFq1O213OxJt96UYHu1gfquL+n7y////I8RS
4qyxJgOm//DutJs8RHVNhkT+OOTja1dkt1i04LbqJ7qReLQR4ITBpbW6J/R4jySKA+gWIDmLuHNv
jZkNFMLf2tTgLMw3M9+5vr6aiXlv1gjky3VNQ8jmlD3OKV/8PNyi47rN2GQ5utsPpGFrJ31MW7g3
ZfixHiMgilhmEGHGVz+RUCWzF4z1j/+j7Lx6o0e2LPtXGv3OC3oygO5+kNJ7o5T5Xgi5ovc2+Otn
MVW4t6pmpu4MUFAlmfkpU0wyGHHO3mtPI4lwoQgajyaJDPZrX5z8KibeAi82UDf3sR6aW/3bKBCZ
yEefS4N5cNIfZH6qtW6Ptt6tT1Z2YxGz78N8RjjZJraHEckOJYdqMYRypxZ0TuPoNLTRpVTk5i7q
i8Ln3NdOgdYeytZ9q6iZuUUNfpFrihZkcFKOCRAdzZi5rbxMw9z0UnpbT3SAbkbX3UqkIQS473GP
XMo6PdG4udhqeLFRjPmd/1xUr33YHzSbkbEJX+ggn9rOOQAxeI6EuTfLr6RtDwDMTp0jT5mh3P+w
ug4uhmLeCE6wU+UwfR4xHc+OOiWzsqy/1km2MTraTH1y6nNYBwSoRu8BwZuNFIegDp+NyD+kNWM0
b2XxF0S2PZ+QzWO092zjxYKe2AQKXLngMv3+1Kj3Sre0Df+CkmiLDu3WGwOQs3A3cKPzmujVkP7z
YKM15q73K7TtN8vqr9MZpXXufnA+ZZGcWDRfmtQ84jS9uCjsRZoyC+wuLP5ZfKA64uQLYS1G1Kkd
bzgbbntRXd6rJd6A5xLTw3v3XrUZ2uXwWYbjS5KP5+mPAnV3YvlWQ3c35Him5fgUte0Vhe7b/aaj
Om+63jOFpTEcPCMNvYaO81aGwcWq5pbRnmSbf2TVsCEx9Fr1+jJwO6Kk3wTVPyn6uaqUv4KxRZv8
ZUQdyNGEmXvwNH2ENE5WbrPrNO9tuqI4Vget1V66rn9K2iWg2INOaF9Rnmuju/aV+eGE2YmZ1JXe
wAXI2ar11IVEP3U/bdTuNp29vjWsMx35AhVc11S2omiuaHpeydq8AOB7QVKDa5PZq5OeysR8Q66x
HGCrcGZyg4gfyHC66Xl6SrlAp/tkb6bLyZ8Qc0UWUU90aPfUNoQ/+d8dQ7Jp+M+mYm1cFXsR/4zG
5/32msX+U6s2h75K91puPqahv8RQ+2Ea8a/qxR2rs7fwIu9Wpb9Jjwhw/kJzUM5Q6A5hz7tb7Y3m
4WES99HYqguJPJugTbe7qnr02nLJYUvfVfLYiu6mVMOF5S5wonUw3Kch08e6f40CNWiNJclAWYay
lvfnCTif989p6xule/JH9Sso/QsFBOZ5v6a/wm6yV0bgs2lvoEYfaOJfB99/isz4VQ/Ul5STohps
1N7trWk9DCPjtkcyQ3p2Xd9w2R4rxq1yajDGUlwHV92mwQKB+8qt+BcOcyzDRjWSLVSedvIbLIjb
dPPS9WmVNTeq7KMp6k8NGmjH+slmRUXzyH8GlUDKazzzDeVSD9miRmsGHpqjxfy2Xqb5uHeEDd1K
JRO5nVvCX0U4zyPmpA4rdoiNu9hRnhBWrFMn39L+2FnauBAKEYUB6PQ+Pk939kqkKxHVnwFZKnno
LHvbf9YURFOKZh49kIN+ke7BXGClaPJTn732kfbVQkVBFMWwWDwNZvZhVcNzajjfdY8pOjkOirjY
XrBUbYOo5O4pAgmix+6uMNylmRMcRdNC8y8WJE7QIDPPdlZOmRD7AHm7HNbS7TchykpAdD6Cc/xn
mihWLgTUgZJXO65cxEXoWJYecR9dyj9A6uSQG10SlTWTyCtDTzI2EM8l2t2YZCfDn0pfYOQjbe/n
zU5G68ppl+izjyqNvCFZBCduEuGBAuoq8dodZp/d4HTzhkJ1o25DFX4ngMe6/yrAQqphd0msF676
8FiGwFwwNaFNcUllMP1y2/gdQuh+XqnlUiWBLEAso1KWlCSGpPKZMJ5dn6egbJrDJP8DLkNv3nvS
PBrIJL4z7dSp5VblNz1UppfWrPeZwqD1VNV8U4bqZkBvUaDwzKEtTcd5mlEiS1SFv0PXvslxzeid
YDiQG6uLDz5zDtf6iER9sdvw0kbyjNkAyWuxFBZjGo3wrjiCSjy5iBDxh9HMAdDyGPBJfFoJ6CQe
TRshUfeJS3mnR4xIbXfLm+5qKMgiI2JBRD0JmiHqG9HZTxhueDtQlBISYcjMoFLwEg9y3wUZYEYU
YkfnLfQnPH+xLSltDbb4NutsY1GbsC3gKxTQcgxJQnw5u2ni6kc+DWh3qTOcdep3VLu7SV05ebnF
XreQ5tjBuhlw8dOkRKdBKcEDiBUs9Bo6//Qp2V+26UOUpA8l+CK9gNjXnYn+fGycYUUn+FGDHzp9
GB+fSKzfMleiGnIRatJ9Za3vTJwAv1/wWx/tRQww0fDsNQRRStjuxlCyVaCN+47irVe7a0xSg4RL
qM/1KQRDYgmKqcx4QT2rdHBkxyLq5i7kvsqTM5MWjUcguuMrj8XgbogIrR5NHYMOPKBUPWIQ24x9
ujbKYFnLcqZZctXDzW+0KZV10aLeQ2E6j0vAizayw3puwsWswEhSQSqYkvbql8sa3OIC6viTvIY7
95eBxBWlAOcpUldBhLu8uOZ+OgI8mubL07eQ+ibFf+BABBjR0ru4zgA4uV4ShboXwpsTc6qKTTha
C6oKIQXR8NL1wUoxsiWr/rcsmJZqwTmNzbeI8CCkTF1ubpxWfwF84AwnlP1vHgVzVllFp6KzWTjq
1uLSH3O5r2os6zkrNj89dagLikqlBfiSlAnJq/VyOgsSFWY3CbJYhD57m1KNpaPLMeUZgTxNapY8
U2fUnqwjcjad34IpZwwkerrhNWgwfekRLeasq5iCfa8siAlews/Hr3VxY/hIrHL3vsadr9ePah0e
HDd+jEpYG6qgsSw3Gp86B5FPHIALFwIlPe54e0e+z0508QqHB57bY+n1VxomJw3UsZmre4t8voIA
QTS4DyDrZgaOnWlqSua2YY0L3Mb73rIW09Pc0WdW5K6dltsa9pfUYTRN/YXEgSF7EwchCwW2w1Rb
ehVfY9Yvusac29GqMJX9BIqNCNiZp9KnyhEcANEv0VET9jUsPClW3IHmRqfM8UlNLiHcwwDCwCmk
cjbtHjnYiuMtuTQP9NI7BoNJcm7Lj0lTIREy4gteTjfCIYzPsktPkrz4IQc6IYItcZNKcKYisJHm
0e8QC+ZI+Gv3kJrOKtJgJUTGUXerpQriIQquBR1cw19Y/gIH3byhYKXUl947jpLVoFUspTIu7bF8
Kwz/XHDbC6t1HFg7BJ5U0KDr+O46U/xlxVN1sdc5qjZce8VmaCV6Q+ugJBFL3iEMNaJqRlL90hu6
uZHaO5vGeJ8SeBP3c12J166KgnUIdhGHQPR4puXKJkoJ295zEfHFMcELkchPqzlWLLNIOFda+rB+
401rohT5mE4qtxSbEkG0boHtTPcyCJcmcpRI2t9Rsu5VmnODPlezYqUNxuK+OjSbq89SBrrNa1mo
2yYMlor2Bq0BnHo2LyzqePpOcqoQczp3cThb3TvB0Pu6pQNUJfsEBFi5VmPjZOk4kInWMRRGmLZb
8A/TVd9gWmPYcTzy6MZ+7aRimZbuejpMzW/RIVHmisPB0x8EXsP7Iee9ahOIGE05aouzNmKmoM+m
DykVBMSRWFJxeOBc+UWw8MyIg+WApZICNeh6HUsUkwD+HxE2pvfDws3fEoPox9xdD4p/1k3jWKvm
wg26c6i0O4Iy91TIHhlb6SBAPzRN7nE3ZUSJEZDYFeQrVDLEw2LJa1VKCcViGpi7tiPuYMUakmNS
QlhkrFb50oW6JLKORpBF/kA3bwM0tMX9aEgITmSLL3o72FkFZ3AXLhXHXjfkZLkuCiVQgWanbmGl
HuKMxAS9uxW04eKRjASdvFOWypj0uV3rW5jEKIYFKY2IbTTo4OWwkJl1SGiNo1XcEVMJxHj8aqqK
16VUZMKX6UyO63Dy2BzHItn3hXK2BXMtEyEtypW6CiB1c9JBpqZ3vUIxRgBxsdXrVx0EEcDEZaYV
szT4cFjXQR5IVMBh7jYrsgX66SWVpNn0RZcO0o0wXUliw0AsMieJkye/ICfGMo+qYswRQG2cyl0W
eXfInGQDa2BVSXXpgZn0PXcGG2BbltURaffRIyw6z09hSJZQmG5Sf7gWMYueAvxAKNaVmazRy+5S
hUgbg3dCZDPi60yQVqh8DQOaVGAgK5nRMmXK7RL+Q+6PHDF+1wmqLbM0vxI9MpYojPKoKJGqqNii
TlWUkaDUeTdDJyLKLYx6sfUGN5gbY0GDOGUl4KGp///Hhyy/88N7+l3/1wQd+cwLCf8+aP7nv/60
9ZSn/Pe3L9mHn1Ve5781f33Vn35v/T/3p/3vfIJ2/GljnjVhI8+IpeTlu26Tn8/w+yv/X5/8j+/7
b/k3+BBN1/8OH7J5L96z//z9V62//vs/76//oYeQ1PUP19IAdrtCmJqpQufov+vm/qJ/CN00dUPX
0FoYf6SHWP+w4IMYKvAQ1zIsjX/0Oz1EV/9haJawVGILbcd2LPc/78eev/uUJxJWEofsB3Py+/Z/
IBA+5WHW1LwnGJLi52XT5+RdbdOwhW6YltAwEqjOn9khOZKQ0i5G4wlOh1WJo+WRagUOp0SVGXjH
+777DzOB6Y9GQ1kS9ZPgfnXEW2cOrFNogDgPikTv1rOSYXIhjqJMxVH9Ofn+r5/VMP73z2oalq5a
usuRZKn0588qgzomOrk3nia4EZasENl1G0ICvP8YCG4DfMewF/ApfCSYMcnwaxP6q1Pr9leYdjSI
u7K9piFrs9IJV05vfdpGG1w9U88PXkyQ/CBae6v3ozgVKtiLQnODjzhM31QRAc6mFF0RpkQMizcc
R5BuM4fh9k3LxD6xZHf8w0n0f/hyhPXnP9g1MNppNifI9PfyY3r+D2CXKEtqTWRUPAN9GFvGrowe
QE0pKhrTz65CRAI4xNvGdfXLKZVi7VieS1k3UZ9hVv7hVZoc00tNSLwYTMqVUbAF1bixoEcf8MeZ
h8iNA9pDDp5+oUXcfDV/RTM7e6V7uBkdBwlQEFWn1o4Jcma3ofhkEidyniRN9vhzxMsCTVPVBlvR
BMGeRkK+c/U9WffkvpxZ4Gkfo+I/E9TZHKbmKkkSntgauSpnmpM7mLTL4s31jRPWxGBRt7lxIvTc
meWBHV5LVQKhzZamBG9c0ZE9xsRsHZvpUYBYPutGuejrYHt/7r57CIybyGBHyS535iptrLXv+uq1
8JnngJY7qH3vHO6PkqBQlnZJUHCaO/g6wIG1januCmnoC1gwJEiIjOZuZWCXQbahY/9ZN9Xg7GWH
qN3t9inKESJ09t200zEnVhotiJp4Gq6jvz8n9L9cBK5hWYgPLFc3UUlawvzLRdDLtiyQEIwnPXSI
e4K7jA041R9xZgQLgfb7dN+n6rk4ot3sHMTHDaAYuwirPWJZpp+1ur5vKQMY1crQinVfmM4+YhY9
CpuLuQRrdCQfjt8f1rqy+Ps/wYCX9Mcxhz/BQd9rG8y0DNURGmimP57WTCu1GvAGRICMUAC1KZTn
RiEYw/P8j4jcBS819jT/RuqfaX8BqOjv4GpRkiIMRit72KWFLY53b4ygWfIrYSackL7xHkvkNQ2V
AxpypbeHM4fXbHpCFSTeeF74XKAtW+Uc14VWJeVrom1N2edg5rTiwjTY3ipK8FaKorgosZdfFD9I
51nN7M9o/OW/OQwTlukPQ+90GGzdxBZg8zU62l+/SYmjwdANCpxpHuIuCEuunV4XoJbwGvky/RwE
q3TEdMwctZYA8MgpPBYjeX4xY431utsHN1Nx8pjzmxaHBsv9laSVRjrDa2YNOLTQsD9Ip4yvZlfd
1JxSCo0kxP8KYNDMM7qX+6OJX9+KCivn+ClFzmq9CccFnOZwE8QuzMOc3kIKGnn990dA021uo388
BkJ3dW5BhmoJ7nbCsf5yKrSmPfZAbM1rPgAkzdz4Nk4w/GTofn9036fdAflRoT8RY9XnpUUuLdPP
RJJQD9J0WVVpuddCLgusVaefg1XQotkhGspOWlpmJzsBwWAPYrK6wvidFwPAuKphHINIsaozTEg/
45g2FKxe768xky5FQd6MVr2AAfxZ68JZJ1qwJbhz2BMFEO6zaEkVPLiKxM6XVcSXRKFSrlsL+ogy
mt62zDtvqyuBsr1vQhrBrKqFALOEMbCawr1sZapxg5sEzK8bicAtwZ1jV2wXSRHZW0Gjcc2XA74j
Dp1boTQrU5bL3h3kq2+DksP0lLOSLYpl6XQwIUgvW6QyQlYpfH5vjhm41JEM6UoCvTHqWPMp+D6z
YkoK80QFEigwVn5Mazrq8hUEzfy36QHs+uI3MN+raNozPbjvmZ7y+70KSee7hyzYpWX14U0OdNO3
62s0gB4NNY92Wp82X0xvN1o2Fe5z0SjXWovkdUrEaKcHEBCh98v04tG+uZThhAxzwq2aUpP5+fD/
3FSreG8ZY3KFljNyJKxk46LNeFVJLOiL8g2EdrFQW7cjDCskRNut3W4dWciC0lbrnjI1ao+YQWn9
s2VMHFSV7qWete0Cj2YxB3c1HuCw4scwDfnLrQSMjtSjFv7PJxQCKxZpyEmeUwtDv1wH7amtKOF4
iVodCjCwqGOc4s1UNBvTXm7AKItI7Kptcx0KXZ0iiq21Pz0Kp33+GE+D8dWjZb0s1MF5GUCk6n4c
fnQTFYr22LBHHJw8KhGVGgXzJvaUIDiAvBlnoB3lPogo7Sg1Fz/xHOO7dGkCtbV8i3iDBfdPmsuO
HtHhQ7tbwwGVrya40AfdTpGAkOewRnVB+h3IybcRKYLT9QWNq5QEdp1Ctdm32pvjBe+ejXrET/Hj
+z25f5j4nkJJgkPhvJSVrrOuBHlADpr8lcPw8LUggQTF/nCiJKcq8lR7NA8GxZE4tvw9HAQF3oI1
2muzSi9EEVvzoNJJ/YsaedAzJbVn/VB8Fa3VrGRvyIMGifUhYN/GH1Ic5H08UMOtjUsZyLM5nQAu
ErbF/TsIGyRMVuAqQCQZvKCxVfuyLPyXFpHOONhUoqFMXatWzKMqcFiNTte35cuGuVX+jh0q/ACs
gnsxUNKzALa8FWZpYaBUgw/DuEKiwCYTEAkETkGw6G1jnG9c+R2SO2ZOT/cfosqrSfyQbe+bmk05
cHLQzloZBE9OU1QHSKLn+5ODgbhYDWS4BfKHT2Z6lKOAuRR+J/faqB+6OiZNKLf1bmbIol2EObih
lPzUdWw2zjkbopdBkG6CDt4533eN7nMzFNrJqiy0MzZMWL3KCGri1TTocXNDpJiTQmns3NjfEiDX
ArcucueU6MgwMZYc71vWMDonFLghp3yir4NO33W4Mp6p/cwpbjW//DFsZwU4kH1SadGuBmOG40mJ
XmvL2RWlVX05UfaW+o52G8u6J3tyUmqNiLuZ8jqP9gDDoa99+9pLcO6xDChBmJQmTF1CJbRSe86k
V98UwE2OQSHnftbv22maFfSOs88rH5DDfbs0CBA1EHpy2roM8ES2tAvUfdmT75vl1GTpZua0qShD
cLCb4CkMQWE/6hTAQtfszkFppE8ZKULQajNrbdbRpwsocdfFE6i3qctjLkaIbDo5XnnlOUe0AgC6
CtN8NSvWBnpZQ7I3Hruizz6LClSNr3UoElEhUaeq3HVb5TjPtMp7rdRiHpKw8QF+mfKiY1mHzuk9
Gno+snzDAPTq7cOs69/HLoxQW4TvPZ2iuTVqDgqHEcftSLfAcnseFd4yQpn+FpVPWi/719QqKMXU
UNzq6VWBdI7NLJRGdeIMMG4gDPee0dQnzHD6LW7t/Z+fI5KDQBRWJY//fPm/XjC9XKhkGv/5H2eF
3IHiyfKjkGl6xAe8sC03OcNnvInRGk7/+uGZscSzH/vzIkfO4rXuMxHEXD1N1Fvzbrof6YOe7Gjy
nPz73QqUA2bSXEVN9a8Vn4plYBHpFh5ROBSbkZXDPCel4Pnn5u9rqvk8MMwserIaFlSG6PmM+EZD
rC4YnWGcKCa0J8bm9tNPMcp6PivZNFWadSmjjUqSwHmgHkqsYl4uKXhTXLtvcw1jVhsq9+FnigaU
4DXLyJp2Kq0649jDaN9U/VLr4vSsAXYRiDV3lmFiLL0/pO39XDqpxhBbXNJMVc6seM1TFrR7PNyY
3kSiLrVcJnM03XBUBEAnjPw5dHTt1VYH6OVmZOMciWlABlqT7w00okfHLtuN3mvneloUMf0gN8mN
XGYSsxxeM+OL+/jzgD1q1R9cu59ulpp4ysgUyR+zaNcxTlwGIw9ot4fKXKh6OJdh8S0Kgb+vDsO1
kivuWqrFsEskujiCn3goo/Lqa6GyjPKRrWlX5ajvUaLm2w4nYJILcQJdmj5VymQMsLJ6bU6bOkJQ
NZMtAL7QP3cBxdm4a/wz3qbfH6muA5y/dh/R9a7HcqIGTWD0+5q9pnbZy+5y32BYsOahNlCfi0E8
+vitgCFTe/3XI9jINOetYaCNxqOfZ2PlmYNGcygp6mOEoOJI9Je2w7P9s+u+P0t1h46K/hiRPMuB
RErT9ymVfNWWwMS9+s2q8DrKKv28v8IKqeXG0asWTErvVvTHCkv3Phnhn01voSanmHnhIZg27u/g
1z5hXZazhGSt7uiKaj8/0pD0ZId1/3ShbNSxjb70JPnNM0LkuKZBO8dOMpilYjibSkEYrl/LBY3V
aA0CioB7zSWvt+q3fWWRy0b3YZ+WFgEmWgeXOc/GRVsawRVZH/aaBp5FU+vmhi6kOSf7SnnljrsI
/Sj9zImrxvtHdTkaqx3TUgQzftwc60apN3SEuWwUE/ZRLnCYuUanMT/AvoJa1/yqjWcxjY25SN54
p/oFjiDZZYNtHuJCtmtyy7KV1tYa3TY6/hn1Cdq7Q/cCxe6zl6HzbSVX4U7meNUbjw79451ehvYD
MYcu0LZeMnsLjZe8xOWmN7RjaX47i4B0m7kuS2YbTsNMVdsBaY3fxiysZpbMme2pZgkpoAuWeh1V
V0UbcTm07bAUvkM6WToS+kG6Hnl1E5J2pO3kuWFwDl3DPdiSSNxMqXdx3cKWm9bMhFCJo4yRxeQW
MLHI8uttFGG83o7o+0abUW3dJN6xtuzo0lgAL0ogWztA+/ZRAQ1OKJFtvaPIEcWHmvTJAT6u++HG
lWEvOYc4wnUcAVkkNfbBpfQ0t82cs9LCMjFjcoDNuSPqM4luQ98PTMa9hEEhS/zNtO++FSD6PPbt
Xgly56CrtA0CTmVEk14Wk8Rk6jPX4PfUQ6EfhToiiuJFZALb9OwCGXfIHYJ0E8VmdO6B0o1kiUK+
4AcpKbMsgjwexpr21JIf9dB4dr0DCIXnicSlNS7ubJaTSrr8+QeF1yxbDvEM8Jz2VLAQnjD2nDDT
Jq01bgeMGgul+4pVWxS0r3Fp1ChGkYsG3XWkmLnlNg540i/1Y6T1GxhYCm+IK4+AGPmrCpQPSW3u
IhRJMmbR/L7frN2f/ZrIgRGMIf7VAiK6rSfRc96G31LLvW89esbbWH8pwAce8FMO19ooxoXOfGQr
DC7lHLoRBq9yU2dc54OPxyMtS/Mwkl+DwqUlMUkPX61I8zaGFTMnmDZVZ4BeQb6NJ8TBj+uMQ+gW
x0BjxeQXWcnfwaOALtHW9WFGOvjOelspnrIMrW2bX2jhje9OaG+SYcTe6WAiRtNVfpeVduGMxs+s
ai+OQ85qE6nVGcWwuQh6K9zVeWpsehWlYBLrHC8FZBfmIFmnV59s1lngatV1BA03o1BXX/MU2f79
0TDti6Zn76/zLaOhW0dqSVNxH/Xy0VpznbenoQLqXtpe9hUsgHZWX5ED8MwZ5XjyCYVYVxbUs4EF
+5MM7N8A0PaPpYGHgShDB/f1AA7MsuuXQKBxkMhNmZlpcGuT7Ti62sV0B1w7mcoIqhsvlBSAJNnA
k0pBDbe34NWbnCAPcZRkHxEeMgTVnY4/2oMMvAxK6SwwVMtfdBszB2+9S1jHQyKAUNUZk4dFz0p1
mVvc7AaLFpI+zYsyoJosqgmhVDpDtZehLt9Zg9oPDdThT9fWFx4w7D0VQpino+HvYdkAtarksLhv
xiqOCxa+2lrr3frSqc2bnngOXaO8uWDC55vwo2MQAItswjj9TCGJ5WUYHzXDiEiq7KFVjhqqwCEr
nlrmzPMiAfHTl771WqUe2ZKO+VT7gbNPfWg+9/2EjcD0SJpoc98skydDS6p56Gr9stYnvr8xvplG
zy3PplNVZKwx75t9pQSL3CCXqo5x1BYtDdFO9RgsAoFvL3JJDJzuj7D162M4/bg/QYxSMFedZsZz
zl5vuEma04/7IxqaXL8DrmDWhiryjWhfkIzzgMwv35aqq9+8+GbfJ1xa3f8SKVyCPou929jnn7Go
m2/4JhhmIooLYY6zv46Ds7RVeppguFbNpP11W6vIj2rfUvWwvHZvPfp2POxH5Or7Uh0i+SCgYu3q
IgIljDmq0jwQdpYeXe4/ono4M6nRkb2xS4OsfqiYG8XVKWRF+Yz0GB2Lz73UUwdxAVSOPHC6GU6v
gM0IxgfEIN7rRr8F3bsF+u0J6raxTDqjnBHlleaPpQmzwlfK7b1e/VO5bhqxGmz1+77LYC6Qahwg
xQwpYU/Hu0Ua+wDjhjmxV7Q6LlvTeKmBcKFJ5E7qs1agnPFQdR6Br/c6Va5F5RbKYgWwkETWASka
860mOwIssZ1GzDRbz9dVIYbXYoznrgsigtSjehU6ZOI6HfdOWfZbGYCQv29maLUJ8NLsZRQjOx7j
Vhy7zptnVK9Yl0TiqE277IiwjyEjsgFTIJaVxtrGuWdtcxN9Lwq84LFzB/8h4/NsCJba9ZkfD+c2
hncUYe1cFjKoCHO1Ldb21j4n8WROGwSVDsPJta3HinSw9hkuE8UzW8UC4zgY2cDO3YtDAUmbV6Pm
LjXVuYokXpouWprWK40XKoOXcCjSs+6l2rWq22UBXI5stCJd1hlKor6OvQ8t+61MPP/zp6FledZr
PTrmtaHXsYJBQOkmVq1rSog6JtocRA4T4fGUMuTOHXJ1l/ciA9Xdqd3U9rv75pC069w2GsrW4aYI
XTGrepEyWZPqAq4WNb5oSJ9MNwz3wh/foUfVM+g7GFMTV5m3pkUoUJOEdDJEsCT/S5xNNSC8uAUC
La20nrWph7BD16JL5RbtUjFKsqWdvjzUFrQWqohby+vMQ6KZOmZ3p1t0tPFvWt9ta8U4dr5Kv5rF
5C0yaR9k9iKMqmRRi8FfGFZj3GDQVAtNUkxJM6onLD3zZWMAqRB21v7Ce7guht77TvN859m6mHT5
jk/DHLN8rsWPaln0DwFc6teoY05UpjttVGMVvUZZs5ynjKQp4l1Im5rJ/Qwp2wa/blmOu9bXP3rF
s7+UNFi2wtFvPuQMe1pW4RjWDkns0S33WYgpURBv/aj9dR9N7wOsAuDh0dOkhHva15eiNlcNDaqF
gLu3MGQ5vniuvcmY+D2Oma7by4Ggz8fc12GKVddqmjKkvmEs2sphzRjCyIHGsrFwlxI1WGEZ7Lzg
k+ajse5dXPq44hOxtQllGrNih79iujG5aeIsYW2NJACwmTgweVKRN4uxTdRFXCh7lMPN5f6jKBvI
UF6F/r+wuuXPdey6TrbUFUI6jdys5/c/7P4n1q5zDOwcELAWjNje2vylSCw0nFV8ZrQIbhKQzH23
USfJOuuss3SIqL+PsyJJov3ogucvGwfhcCq3oZWhiw8if2XlAIzzyA7qebLJVdYrsWVTV7TN9OQh
2rY80ULn4Hc61YZOCckCRieq3aB8/myFgarcn+y07Pzv2gNT8/kPHRLWJ4jsHJvetKNbuqb+pdfV
hL4aw+aBCntUeBranOOEiHFcc1Z1It/Gek6y1oA222hSFcz7ACSnyRJ7G6e6sTJpOGx9mRAZqeYz
paoJpOhdC4yUtrrXS6MKZEGu6+6jYcPoBHuzJGzVuNVBL87TljNo5px0t3YuQqc6N+oACqIbIdxM
myTSMJKYRTknF7vfN2WM+JhQOSgowbBX0BbhkqStSXa0PDV+bV6UiAGlL9V3VSPqSXWMQ9JqctPW
MQHj1ei+BCnTNIRYFzARCuJ3ZguKErbbqoQ7FKpUMjSkYzQxrFLbAAVTN0IJtE2mJb/Ix8LrxI01
KdT3LEnhpCbNKbWHZj30sO2rGN6M51TDg2NbNe7VCJdv3UE7spHndCHAJ6iQOPu8cZlkpbupTWMT
KzJ6C7Nemw1VIPeWb5hbx3Xm0WARWTzdUcrKreGnRY+gf3X0axOrh2ZoPreSVdATCFVBsBsBLIIe
3CPRDQ+ixwwqUgj7Zm7Q89Vt0Apt/tmQtYhAiyYkid7gwPSDQrTuk+Lrby7uv5d0sl1rdptuCMix
FlOQupe0V1kp2oawKyDveXGTgd6eSxU6rNPSoKGfvRGVtJ+6OKQynTctLs94BueLGOp/c7r+pa0p
DNo/mspME7mGSm/vL1IKiokYMcMmu1St5a9JeOVigX1BZq3TXoomLq8Ueh+NQNWx3/XUTJTyMUdw
inBv6hu1w7ycbnxN58SHwVJO9y3uCMXm7z+o/ldZgck3ZP8vws5rx3Fk27ZfRIAm6F7lvZSu0rwQ
lWXofdB+/R2kCvf0zgaq94MgVe+uliEjVqw155jEyNg2c0eSKL4M3VxA1wXdXfNqUau/az1ZW3ab
jm+GwQaMb/fFxAq2iCufE2GqhntmkfIoCiohh/TLTVVryhGJYb+yMuR6Q4x7g1u5uWh5t+01Ur7y
phg+Sqwr+Nn8BY7rbjsP5a28a1d//zCaahKy889VwhF8DMMip5PlAlGlUPnn/1BJ+BDGGYLW9pUl
ZJmULhg4s2u20ik9corVEXZGUOKjRM0oQnTORRKU17QC9p2GEEBxEhSvXWYeSfNg/cOfH/gPKlTj
J6x8xoq0MW0TeBK7WVgO56y1nuZ/6Gd8UEdpgQlPawGBNy74Ev2nQPsCRpBVZCSbjrT0Sc7Nz1rT
hs84zIxlda59yaygleaulIG2d72xOJM4SCgikZFbyi156k0fCb2lvbOPZnwg6to2IFFjrC9KpHQo
Z+HRMqXZ9ICHTyMQFrfRgh8q+Qr3O6pWkA1Kx3+HXlRtpasGG+aDxivwXWi90yeNBZMIkxn7VS3a
Z6UgxNgzRbErEKC+iAHIShMaJNr58J79jikO7WwUNH1IAumofbqjbxyUUH8KQeg9dkbx2AU9fOrR
MDeT6VN3Wh89SV2bU6IJMFjb38+tynuHMsfIAQyqZGVtaDylSbczkr7aMy9WlhzM62Xoe9V3kTsb
J4WA1UKbXKuOkZ8pNP88ZExZVnEYL9uxJzzL6dQPGb+UgjHykIxPaYUvi6N6ucaqIl+GCl+ezkSY
kZ8A5GVZPeaYStx0kJonci7PzfQqafw/D6lXr/NB987/90da4+zLRnvAbyD3YaxymNMV+WCp1za1
mdRpo4I+F6fRgp4QuKtpAUc+ENw4o6/1WlI0WT7kWeDRBlm7Rzfze5a56jOyJ3wXBjAOhELhcF5T
BNoAjzfFqG/RdRB0THF8bzOTvFNSwmrx2lAM++xWrkOMIf7psFHGQ90MO/XBxUPXusNHko7FRupO
CP8IhJmqUK24Q7GkkhoPNo08xPjEbneecvBdp931bfBdM9UzDBrihFKLvhpzPTWBwo3ElosAptK7
gg5mSeNtHhEkkRa9jGKdciZ60Dz7u8MIe+UG6fiRmvVFqwN7YZYpP5DV9OemB9Vvt8JogGJ5jPb8
LXgh7xfygAkyg+v6/lVouc01aveWcqAj/qwEIjun0qjXXpw6x6EbM6aCiCr7gMkYfbrviDVh7///
B98IfjPRcfbw0qsbGtpVS+9yWTlWeCjVSNxCJfqM5+0qKmwIr6bkHO2semEzwwz7jKEt1y9mM3sd
a2FwdrkeV47XhsD3BsZveqhOZIyoRL+ag0RxPY1kOhWfg3Rab8P6QLfHRrFlTDOlxB/rjVp4P+cW
q+Y7zk6G9aNOqDUxVjAH5yWDb9lb3TsOwaA5N63EiEPDBaMBA5DdOHa8t8TJxh1KQ8S20jh1ApYf
PulnpYrNS4jZZD6gzWe2+ZSmN2QlwapemEXfHHOr6M/h+HD/kv3kySpHZTdx60c9gi/jVofWINyk
C8XOK1P9oE6wh3g+zdYemeil6G/3aqsxs/RGi4w8YSF+I3DFSRt2m3sJI0LamtOq5YVVupNYKwkq
7pUPg0VxN4bmCE5VomYrCTwYe6PcGZg+SzvBYVLRQN7GsIzu3zMgsgh/UwHHIulJ2HA7rtKA9tze
i7h5enVvi8JYR5HL3SWjFLiU5m10AwRvV0t1Q6MphntYxScvMNLVmJAqaMwz5iHKlZOPpYdAMMbr
BFVEICyOyfTgtKXABhJCJddzxHG25udY4g9sbXLLMTY/550+bOGmyyPCDI5vubJr8fLvIvjF17zO
CLydjMh20BmHPk6jozWE70arM+9RtLM9ffqybD+8CtthKrP8scxqDoD5JjLLIyYC9VFIpV+TuQxU
I0qu6NcBdFxzr+LWofUVbbVpnqfllrugOaYcqgH5C76OM61fcAKOBumdRuLKVTmhAnvytnlngG6Y
Zmwo1TxERsSqhgnW7LEcn++XXVqlvxLw4k8mMkG8/Wz1JmghZyBDF0Fk9xLDhc7tQW/gv/mL+c7I
bOGfFYcYy0mmXk81aFQ0n6YBSSrmtiDiU+QfiA+L96JpmpdclDptL6xbPZ4akP8qAXUBLp25bvDL
7NIavbLX55o+c1D+KdawtEI13sFpIqKCxJdKeTFzDJ9BMArolRan4/nmCD3rNndpqs56FGlo8YbL
eMvfYtA22fgeEgckPdNpQReMwQbmvIvcsLxDXScs0YpzKQuJlHL0m0WW+tqjGdgnQObRN5eieCOR
o3Eh+oF+SSYagcoBXVcrImMYpER6dkyhcR7n79ga9ElZaZAbM+jkmuU3uzDKw3xWQKm5pCi/9IHl
vSE1A/WlMjCxfE+cOMpe86JwdmVhFe+c2I19G8D4zcIuPDVd7G3QY4kbtkbAWFWYfyOLq1x0Q79G
b/BaleWBSCAFzRAtlnre6btRYiCfWnjzQ2S2MKwJQZ7IQOMt92lK+2bGs44Gyv0TRixE3gDIZP5x
QS5UB7PWGm+DkgH3QlHxaZnbRHn3dv9v+CVV3tz77NykXQ2CaFuMP66dRr8hi//ODFNMgWks6r7s
38Y4j6/o2l8CBPKZ6/Y3Us2JZ7alfdYcEnnIlh3XvszGrRu7r3Njz8kibMpRx19BZZIvo1B1l8U4
4vCoJUrQAAJcGK5LT0XkFMRQxlzyaFYt5jJIwdrJDJVDhnJs79e2siw51dy7Ma0BDCVFEruTjCNX
CXOWg2zjMxDc5DulJ9lnIq6es1RC3s7TxYBsIG7GbEvSHn4A117BAS1PQtO8Y5dOwZ6gK5vI3M+V
FKm9E8Z16G+FXjTLxrUUTIGdD+UA9s1aDzSSugqS+gpg8zmcRSftjzgXnEncO9B8o7yukU4Q/JAZ
p0xn0jBtyBWtLLXIx63pQIQ2yT64NuRnjaFWvHJPB8ess38GnAU5g+jFIadWeRPJQVd69eyElr30
DashqgGxNtGRDwmX+TJ2Y1wMZtIew5w4xop3fq5D+MaiIzAkEWZKow6nCleNevKUEn6d79EtjXom
rnX5llkqIY4aa3lsAYatiNqZut9DjCCgmCYUXcEmW4nAeq1H9XC/cPoo095D2eSQU8rLLCzobNix
wYh601bt77pViteO0KOFBawRF7SzDhTpeMvRxHNLDt/rXGb5WeoiXCgCKlbdgB5MxTHvQIUfdZDF
u3JXVHn8CFkHO1rZX42uaK9GyPqtU666hdN8L+bFdaQTzsCpNxY1Q7Sa1vQqNT3Co7sJxKd44ZrJ
eu0Ckg6I//GHx6QlOHp+Fk3P8umjxh2/Qe7AInPH1P2ULRTYQal3et+GayZh9ZVbpFiy3iIKmdQF
Ef4kIq7HvRUMktNXfhzqYBp6wnOHo6n+1AI8fW0cn+JEP9S0p6/zcazT2/aolfp+dN1yM/95Vxt/
npFdWm5aqAcZP94FbxSGZAYYmqxfwCj1ICYVVnIqjGIjtPbVj00CN4d66XRU/n0VEQShQWy1ai9b
dXNlZGS2u597WKkNdIS4iw7+BGIMlhHcyTWupIpyAk4lqYsXYn+KI93KG03Q+IW0AWypI+gfnfDH
c9sbtAEdOqkdIqQ/5+BIpauZhSXFMz3jd0Uz3xKp6b8MDFUqqyVdKA6dGQzmrawbizDQxHrmosRB
2VM8B5FpPrccODDZJgo1szSXqt6MV99r3iEhZrd4etDoQed41qqgWGZEWd9aNaFnqxloxel9KkmB
NShVIF6D9vw+ulu1Spk2qnq1l5M2PGR4Tl6e+u7nVX/up34P64m+RqmHJ0kNy02gcQflRkU2So1P
MqOTsvIqupolJA9uI1gdoUW1Ij3PwOOocIauCWOn+2Zu5693MOriaAbtW5vscSzV5BhhrFNQEh+V
2N12JV2+2AbD2buW+aDkNssQKhLYk2FyhZPKCLW3n0w/i57MHMec7MJLFlEthr5Ir0QePs/dokoL
s2vEK6vepyxQwKK7D+RL8pgNFudMkxKOX4yspXClAflYdYGE7IHcnDJasRhPTNVunXjq2sxrcGDT
16vbGkD0Fl6sYsHAAhakHDV03gdKVwiDaKK/mQZY/NiOoP9MJSVYwHCFX6wDZ/ORKWFJKdsPx6TK
ENSkkGnjiggQDtBrE0nPkjWteVdDkg+snGoqyxUsuC587szpCEoknChve30lJmkMABz2stLIVqWB
c5yIzaVGEbG15gKU6d/yvhCpQot3+iQWzjUC2omEVkgCQo/hA9IiPaE+lh5Qirl2SLvsWjYiu+Fu
/2bYfvGK7lbskS0/xg3LISrh+NUgTcINVPkr734ZEqSS64Q+2jEWIQ2tglJo4c2yUu9ql8T02K0J
oxubyVHV3Ykc5V0YdvMfN7hIJlFP6TbZXrW9Rdni2+tiJ99YY9o+y65ToCYF/tJ1UEmVARIXGTI0
UR3vmFpRz0JbJ+nSE0HKOUS31rkTdCtfgUtAXJi7w32rr/sKHzsLwUvXRHztwni0db9fWPYYnzrH
+F1VI/EkOLb3ECs6isdekj9oRQQB+NwxukPgIUlLnGS0eXalIrdYm1EQQrThCwFFfqF89/YNYsGL
i+LhIkk7XCICc8Ve1Xx+2JZkJOKx5Dojs2ibVqziTlYFZ9wv6m6sJOxqSUhPFGPMpPAuyJCwgfgn
uDzIYiT4PPePbZrtR2vEecKK85w5UmPKnymb4jrMs4O+VTgYx2axuyvFyhaYexViVyc2qj3T1wcY
mA0Xw9Xjs1bJ4cZduu1CpThbFRhQVuRqX8apucPEH63mU5uZeWKnL2vaoXvVgNgqsip6o9yFHUSt
XetGBj2GWYloyuMYYf9GcXUzNPKdIhk9xFbxs23pvmhNwvFOAbgF/sh4rSS7NHtMc2Duny3uddn9
dOV7aDY26krAJCJK4KFhjblkqn3I1Ko5hYaDq5WwtQUnfarVe4ORORXQqkG5gNsnMtOp+udCZj+z
BFjbNB5PsGBu/KCZUnnAx4VxV7w2vYapAkJJXkpwubiUF/hdOBZrOplHFoKspSHI152OubWw7PP9
ThpC/UcxsoyYCihE0iqXTWvIXc63i9ddFlupVsTOwGDfzL1oEelPFbm5pzaBshH0efwflpPZKfWP
SYJDx1nofEJXx25iWfZkg/tHjzD32Q2YI6YPMgpfEkNkJKQ6r3ddH/dFPr+MtKHbcYwENk9G+5Pw
SI5yXbXZqbytkDncU94kzhEXwY9ZJac65duYEp9QY9deM8LQDl1dy8fYh3ZvEQyVBk29K2l7INbN
QiQDVnryWo1rjybGlHRV70Ckkz/nq8pOVGp3hH6v0ESXZN74Y7lSeyW92KVbrkTd0UjmZ9+PipUd
W6m8IoH81SiZeQ1yjXSVNoaYpHtYdKf1NBSOvWM+zTHKYo7NNOsk9VLfOLEJbCJtkg1Torca99+W
7UNfMiVka0o/hlaAf5gcJKGIYIiQaEDe60vTy9/6kMgfAjBXV7zD0Rq+l3anrypU4kgAG7HH0v42
9GMPqyNmGgYEf5PVlUb2x1SxxykwaT1o0xOqjH6j6+57BIDzyM7tEu9Ey3F+qU0vG9YyJ0AlQ96u
WAuD9ZdaLb8MOgC2/+gf/6sZLuhNGxTxzPcdog6+NMOLoCdTNk8qwHFlyaynds664l3mn1sm1Wep
W+9FNzD8ge8b5QQ+T8Ne4oGwfK67tI643V66PBz/o0s/uT//t61tqcLA+2dDOFSF6365ZKnOHJKS
ev8WRTHS5aQDbIM/DSa8uOQFg6+QnDXAyfpk3G+JpKEa3PQ0Bo5hXcqTWqHiU9ww3/hdb2+N2tmn
DgMhGuXmM9tqtUjr1jrOLxV1HIHUhnj5swpai2cFl1w5SIcY1Hoqd2Y/XO37P5Gnik03Wyz1ahiQ
Y9brLHCdrUXXZJuNYfLqD+QQS0J7oeu7J6QVKLDfXWv0nrJOnv7+65lf7KsOJjgXPbRgb0YfaRhf
HJJ93tPjGVXn6qG5G02T8JwgepgbUi4K7NpNKaDT3NzPTWeRg4pBjdrfhFqAdNfz+LXqyXrqumr4
oRXMQfqY3M6Ci9ySn6Ax4gRodVoFwB6KgV2hFTkRpNwrk/B7QFhlBlerYHkwkkbdzi/nh8SKS47p
U6smrWxj05mN+dwVwTHo0viGo8x89muDQPIOxlWsEFFvtxJwoMtsz/RGnyg54ueDQMuPqkekst/z
0exE//PMnZ8ZTDRyTqXrtArLcxpQoyfRYH96AJbyMlm4PdCU9d+/8dlk+8+VdPrGGXGxlFpEm/7L
k9qSHxqEAwjRto2KrT2VByQsL3tRtAcaXnAwx+FIYGh1Ah/yrU+64c1zqt8hDTFAALj9sYbqcAyK
kxOAUowrS12EVHd7Z6LYzUItTQP4VGXleC2rIeF8Shool+L63rNMKFdu2lj+Em6kPUQGv3BRDRKe
Zvswj1tVD4GY3eTOWQpUaCrjxosWEX837zWdkcu154J+gcTIXpeVFpwWx4fj6IWrRE4JdkfNjZXl
vKulkadC56ctQp0460FmjYiRTn32YtTAmQ0tS8KEwZdS6nt0cw8Zc2qCh6DuKx0Hjb//Atp8Uf/z
JzBxQAtHn2bjpuP+a9CIJxxQQRBE17HsbXw9km6+KcSKiDN/BQjxI4jKfj3WUYf6Lvu8d7Qdb4DY
D8F2U2WiekhApzQ6zLVZ6h4YmkexQKIi45dbbwTWdVbVTK80o0OWDD6fy348aNiAHhWJfyOyBULD
uaETVK566XrxY0rKeLTtlDluApDBCVQUVr6ysjmHnnwFmbvWQedPdPFdMqwzJKjVezMZ2CMhaWpv
whTmpOVqWX4iafr3PG4YhlHZKiIdzhY5qJwfXHEa3fZTMBo8Gjp668LVFUIgwUn1vvQ+pC4+86Sh
bpEkC1QtDVxUus+iyrT79kgOBY6AztaPUWE9zn5XcxLwRqb0piG7DxoYob8OwvsSl3W4Fk0qUXZ1
1eW+nbl9ai+x56XNKJ5nySAvrNz/ocsw2RXcwues9PwV4bvqppYawKNaGTZ6kuoX4aTfBYL1TWuM
JBPq+rhvfeVDwqPAReRxahJ+1+4ErO2xippHCt5JLD+tPOva8dOFraf5RXdUzpGE0e+aQO1v2kCF
ge/BXhq2jDa6pFkdIcVb0s0YriVsYkTgFXJWcN8m6r7T0MF9Gq1CvSqlTqwoLoarqMtb1kQw1VqO
JeNkxDOUmNsBhZWCbIIsReW3FzXwYdgTz5R9yn+sL+KLI9Th4mbjM20Mwjp4AueL5iNWRisPGse8
0MwMT4lpKCesGihpvMZ6cxxJRpjIvEOa/XZyvfwWlM8dkq93d6y8XV0THZS53WYwnICEjxBukgjT
ba9r/S0Nc3NhCZ8edC8fU/yIj+GQ/UasHiNb41VCbX+Na3cz/x86n0Pz/bcWqFeXOfE+By21No1N
2Jc2CHsZNH2K8NlP1oYLYIqd0gdvgwiTVFT0Qdp/bHbi62bHVwMkwtFRL6i2ptlfNjvICoRk6SHu
5q4YjgLi7JGSVW4t4eLywLXnOOZ1PpFEqvRvpNbfX9FL0nYwPEAqw+ja56T2kD5i6PuIuaHuJvE1
ZfbINA0NSkd3v0nctZGEA3FbTrRNVfHR+pxcVBeMjJyemU1WHIpCqvQKchr+jXZIZVufUr6vJe4d
dR3z1S44L4wIe/36oQvHbuklvcalFBpLiTX6QvIq4S/Md8966ABoD/vhe9IZO00ozu/u8++Lpj6V
cf+7ZlqGgwCQXV+b//e/B4BiANQ+xHWJ7z94c4ou/e7b7g9zLLS9H4+Yhxrjyff9+Mf0JEhF+BgV
GjlQkxsmJJAdEQRh53bOuw9ZH9aMh1DFj1G1z0kovwJwgOMiVff17+8bBse/37hjOqpOZeoIPsIX
VUnBfc1N7qOuoF2wUkrXeI3IfFui70PA7sv3nPJnQlkT5CyMD/qW+dQhsL8VDS3EOBiTVT/Vzqh5
dvP2GCZCsFIRD0LBW2+tKBO7pJQEx0zj7FKazDJzZu1NgNMgZFJ6jFUyYpISlbTiZVBqTIfmXoAk
hLKTwE/IUSoF9GKwYJQ5gUnGUGcPy9nYMgwiXtDmk7u0QTakJQrOERerZ4T0/oYSaErO7U6onYaP
umDaMtldZ5/U/NAXNmF34Ge3BI3kdBao6SwmmDcEWouwYz5DJx1hKvARYoensVUtUm85C67u2x5I
D45po7+YDOb3Z8Ft3lTu/zwZaZAictuXo6W+EFuQbk2Z7hj84WELPf2B6CtgT1nvvweO+2wXuDjc
qLtqvKlrHOm/nUGL/1R6CjqPvUuXhPpoJbuyfmhIg23VOv5mUQZppEQBExXja+2ntJey8btSdAgY
kFwuCrCoB9eYSGqTxthOXWjTDHTLhiYkBFEiM5En5zQ8Ex18g6XxPYlpzPgwj0Zoovs7q6AKxwDl
QVZKnYfRICbL9wfnwS/0dlGO0hI7cuseXQukcAWciPsFmqWd+Ou5AoLWj1S+J9SdyW5/1juuKw+J
faQQbDdXcq6TPczDGs9TTnM5Jck2OUgD0ZttjaQFe5Vk9eWmkUOHdyRS20Ot9cAYaQTuGUPZpKv3
tAkxajK2J1bx0o3iHMyHayMcroXp3yDZMOnskfCTMzhpozqyo9ZQ/+S2Ru1z9js3Wpm283R/laWE
giRkzyi9ae1TZUQsqdI4vws9LVlh5SaIu47e/35v6l/kidyLXOsGpZhp62gO7S9Hx9BCgRsOIrnR
EjWXjK7koWqjTcwdeybAEG4dg2Xyj90yXufIYVYBvselQczPTkxf8Nj6Jxqlxl4ho2oZ9Ob3eVzS
FsNVR5OCaxn1SDLk3on5EEWlso1bPLyTqsMxyoK7HGbm3z8TK8uX9UY4GmpL3TUnwg6f6cuHiok/
4ebWxtu9P2awxwWr+0nmXuxVmrtJ+xSFuN2rZBSMBMTFw5uiTdOAqCrQEiJ39EWAYDsi+UOjN5QZ
tXr0ve5BFoGKL9US63ZqsRBCsmuA7exaf6RvMM2zYytdFkBglsUkIkudeMOMudqZyehT/FjUVrld
bXW7qr/pxa3wgCNM8oOgCQlDksFnp0Wf7F3rrFLaHy6DrTxND7LAWTLb6maDXRVDjG0KQa8zH7au
gSbTNd96uzxW0/Dac0S154i19wQnNtsZq8X8brEuXO/VqiODettljHmEUbuHMhrb5x4H/lrGHMKR
0+RD+xF4/VM45u0TOckwhXIEiMYU3TUtUz1L+Jk4w8c6J17TFT1LIP2lKFM1UpsqYy8ZBa1YHl1C
fJNmJErOIFo2tlnE1D/6ra77hbaVkKVG/2zxjdM1QpmsCznuuYcPhWtGj00ZHBon8C/WmMSPmL6r
VdJ0JGZ1FCwSVytOF3qovjHS4PBIPwysZQ8u8bvvapDYwZYfgNq2kattwzwaj1joJr06qUvUJ9xi
LtoRZhOfVUMSQE8oxDqzIWEYsBbENmnI7WVq7zGghxuvVlr5YmVWt69cpdhGqfae2hageN/8rCJ/
vLBzY/+fHjrsOYvKL5JNopnPgqbec1No+bNACU8V8RzbciQxaJLdMC2DXtqgS5/uFtu3D8RSxOuM
/vS+EYiuKUeqtaOq5SPNUSILLbNbQdK095FgGCmm9ukV5mkHXchN0X0wsWtZrnfzwajNmoMCL+I8
/zlYW+hzs24dejv/8vS6/5EkY3oLsyq9eJCxkSuE39HWVVcGOuVqqDONrnQLOhRPsSwZXkVQMJk8
T57iXG3+vM5JJTxIkHkHn1jca2fSBpu7x653bKSuIy5gNAOZ0y6CX02rZizhiHHv/eAWZBZCXv3I
LAsG3QQbkISMrZQOmYdrkrwhCP4E0jkQTdt8WArJe7FPmAEt0+V8S+CE9rZVIFkr67C4jlYPahSt
W4eQUdYINFQDGmvK3os4PM02mlqT9WPUComAJVKheQo05Aidpst7fhhAMFoATUomy6xZ49Qe4JaX
RA7A0LqmZustGs1iVh82SKk4xz5nrHarwa7Bc5QyOTdd/dl7uf88b9heaVPBZw7xKAlgvKEwWUpU
X0LCjcVFgwlyvHcIQte+hWorz5ygb4493JShJ50iM24e697KCptwoxV1TPqhQ4tzUkMPUI1x1pZH
b7Jr91kcbO4rn53I/oY/Ktg0tZkxZ6f4CEfRYX5j165oQC3u3VIdTmzuhQfiyGJKnMogIIE4LLVJ
woujMnHf+OA47k38SgM3UyN8XHcS16PGmnx0ulE7MmnLd6SKeItM782bGvgUM2BVXx3b/x7UEXFj
6kik8tSvyEbyGfgBmN9iDiE/irvgCOKDVLZseItTK39FTwnOklSMFUFrULU4FTBt0wRy69i5kAqp
rr3QfGw0ciwXs/bJDvtywf1NgovVY78YPE9dRtwkZ1OtwT9IEheY6aw4vbKTKYq7AbKENsDX4GRn
tSBdg26aPRQG586I7hdQHfwGk50v6nuxTtDy7AY5emv8JztFqtoHQuUBtYYbTkGG7carx4ImeVGv
DLT/zB/Ht1ZxNiOjx2ci0411Oq1fATEd20KkOZkEFWkFiZBsK+B/dZKFpgRjc8W4LCZ1pjBfNAqm
HMOw1hhMSCCcPyvpb0e2TIvTrjoFtE1e0yQ5cOtnj6rWYvifh3yxJcWx1RnzRKXfrBwCL9ZzpUK7
h4HBpCHqVDREWmEUezg45GI4EB/uc/K6DL+huhRPJptgNd1GBCExjHJgOgGtlPuK0OSNbQsiTnGi
lIb+UdOSyXNmRXmxSbOWG4Pyxzjjmgun7dPM2s9S40K1y9wGRqEyW3FI3GqqWEevoAMxm9zLs1Pa
6OJ1xVngh0aIbTqYxGYLgQS0kVPWbhqtWLMcoAFc+gE9DpCyDnazHsWFEjJAp/dXnB27/JF3NX1L
FS5AhuAitQEJj2n62KDPPffCaBetEyIbiEA+Y85LNvPLBtUYHcibKOXCNnImzgQEsXFB5lqZCaRO
MmxxVDgZq+O0KBKj65AQYEF5n16OAYFiiSnNrcyrz1QN8JkrdfTqk3g0HYGEkBuJC4oczXYk15rx
7qYU7e8oLeKtR+XMQWz6bdCIYudP29+Gj18oZvXYh3ZH6yKs3iiSrZ8mXFat3edkBplhLF7zCgcb
CmusrGkLgsP3pnJdO5KeRZ8oH4dDoP3K1dFeqPFEBcaNRZcALU4KX0rncxl9aW9qcKVsXjlQuVkO
5SNuWFWRezMEV5IfGsH2rp+bNUGN2n7aldmS/xFtstwyn6oo+TOQVoaRsLZJKlJ6D2bF7T7okIoD
pw83XTRoT6Ikf9dTCTpsSCFeTXOWoxDD72YSM5AT+TS2nEQg46w4PgEEpFW2YqOAGzw1kMxeW9VZ
9NMHtvfiWERWmkHwbs/S3M6U9ao3q3ctRCrbwSS5PzBOt0IlXFexoh+dEMZdkev24/wModKlksqA
5YayDshVt6htEkKaoC1OVSSHw9ga9l08VFKs7MvooQL6fIdj0IdgD/Cd9kT1tlOIcSTypCsO80Q/
GaMVAgrrWXEdElOI3jVcR+y0yaobkvK+1OcyNeKvDzTVObrtUJ86qzQZxZI54ik56CKVoWvgi+H4
95L5K0KTroKtwrEzplEEG9G/EJpWAw1GSbVrV3r2NugHfB/D0JGi2XUlse/VO9J3LAaM9WgW6LB2
p5eDqVurLHbGHfhbZRnZmLWbOPn0Yie51DQFX1wj+yz9YviPWaj5tcPG+wUlodmua6h08I0vFX6K
djIMKqFdlawhGJVcZf01Ma1sCzMz3A1kdLxGDv4Jl9wrOpfGQz1A6SvdngC9sdkPaTjc8sDrNhZm
omUs3HCNR9VdjCVRZxaj611CTMSpGG30E7Wxa1ATALXOXSJfU/e1kb7+4BMieZf3RsOn1XXktybF
zgiLh9FOkBQqIN1rQZGmMzi/hKyG3G8MoqR4uy+vWh6cyWxZzJKeAm3nbeithTo4CHO9qtg/SB0n
KdgB4kjART1rWqv+xw8/MWD/p6fEFymEpQnmTiqtufnC+OdQ2cTZ0gydvKZp6R7bovDOgYbS1LYx
QYZhHFy1wAnPYV8t51dlrxH4i/6U3v74ECIH2LlwlpdmrRpPKvNvgjspbarsLGMinuZnZDB+66O8
/w/bjD71Cv/ZD5ve++xSErqq4QT60kuskY9EwhLt1Y9sWs0isRajxr5D9HF5KSq0/RGOETzGCuhl
VlkLTuRl/CQ3T/7Ucm2fUMatyqKaQCA2SgdV2LhF4+6taFUXwQgQgtFXu6e6jKdAS/CfVFzrtnbG
xd9vv/mU/b+fxKE1puuao3Ea1+ZT+j9+haRAQeLR2gCrgnw/NsPxOmsmHTbyxf3IeqdoWOaUJoaT
iAADcsxi5Umqevpsu5wUTL8sCEZgJzaJvj0VbbAxPWY8d1FxFGYNRGyOD17oVb+Es3T05LF10ymX
fnKZ1Xgmw9hqjrEX6FMubVQvNIc1mLx3QiPaClFxi3FbHVCQjOn4HRXFH/kjTKMtJEb505XU9yIX
v+GpPDCHXHu5mXxMZnM3TCVBfCgV2zA81l5rvICd+PPve0E0AVI5trpYyQBdvvZ6zmYswl1OtbDz
Ff8671K9XbArox+djeeAir5Ty2jUwC1Wv3mM0+fGj9bG42O1ubf7+8/075sFfxY4S4sZrT4dK76M
swtAFDm0leyKpzu6+MaDZXslSfeSVGkyJV7s2sNHTBDExaiz1zGz+Mi0DfDHFsNbWNb0FaLYuuRB
FT8nstzNVTeBm1ghhvRbFXdQ3SfmSd1E2n80Rb6+d9iUDDpx96kaxrl/3+huAmMTJpF7ibGiLLSh
XMzs3P97mMG6NvICwjbyeJnXCh0OsjwJjG5RjU16ZJpgL2AD26MUbbemHB2Wql2xC3dRd8Iijy0N
BrHlWsV/jA3+pX0RNi2d6QaBJQ2rQv3ij3OL0EfM03jXzFeSdYVDEZXkmP5IWKDY1sZvwcDQI2GX
3uM/G1GiygxvMtwry3eMA1BJZnccZpYJMvbo/xF2XkuOI0kW/SKYQYtXgppMkqnFC6xkAAGtxdfv
AVi73dNj1vvCIZlV1TlQ4eF+77lqPH2J/jWvjQQCGZuoxklrv+zYPhL9G+DMeQKHQr0F8mqnLl7r
IDHsIwFe0EujEDrmfZemLBC4Zir9QG9hJXhpdwbWQnLomL6KISDMucUFZiYYi5ed4wCywxelI/bl
PMG0m4jyEmzPrlSy5LwxcXovF3pilN3GHkz1ME2efL7fwi6YfNpT3VM5hO2XYnsPy4yO1Us8hGG8
dqegvxjlSInQvS7/PgaOHh3QLVappXs1Cm8RQY9ZSBxmBdxDnyGSdILz58Z8SfoQjgjjF/8ujwrG
KFrHdjc+41xF9ZKpr40+qbeiMJ5Tza/ZXSW4d3edGzerTLbWqmmN9mBKI/YVOB77mEHtA8b5F4TK
4bMhhmr37/fj4kb9+2Nz5otD2WLAZhqGo7uzm/Vvj824MGazH11IEE2Sk/3WF1V5wy96y12neKuY
mPicN3I39eZ/uwyJl9w6oCvbXqcll4WR9mm2T2NkVlSoCRqkTGhYAlygA0Ylv0nScyb3KwnYn7h2
Ye7SiWQQr/WGS+misZMquci5U8h1zY2/sRWR7QFdI1ub6f9pnSg/AgX2DkYLnt1AB8LpFqOLOod2
2a5FpT41OBefs5FBJqfbpiYXXnZYqt+qj4ptpZFGn1TSRBs9FJ8yw8ifQvLB2REeaYBp+lRtUDqj
LmxSYtmzVvEjOd0InunWWkaWhdJ25hPm66smuvGhzdeyMDxao1py+/fzYf2TBjyfD5diwqbSdrG6
z8XG384HNh87N0LRPYSJF7wAfDuThT1chabtI33App7VYJ1Ce8Mpkg+O3vxWIDS/TM0zASrddQyb
X257YFYyPWjzcyUCOA+LejeGdUOmz+Df76GoQtePZmg/mCzRcauZ5KZZXyM59sXwSvJv/YWETexY
qZ2VnYzh3euhSUv10zlpqxjLHMSXEV/0Svz0IN75Qxv2qIVjiIPLOiLCAXTL/DA2YiRxo9Gf2Ape
7q1TGYXjdmHm6r3pS6Oha0yLncIIqWSl/T/Frv6PwwpgWENph/6POkc1zEXO8rfDGga2NIyQ264v
Yn2zSB+EV/bEORAZGzlpdbCHzALlMYdTsYjifO6e8Gz97VOgED2JiPPVjjPjWuiBe57GBOwW21xS
jzTawwM7AwQkJzKiuXdnNnlf6BXxSRMPpX+/UMz/mmTO5Pu5zmHqQAX/z/9HVRVmcdEFtJuGmvQs
W9ePhPAZhI6m8hhP98nDMn4g2+v9LlLJo/4YjsHvrmnkNTY83Ix96nEQCvQ6xRCso11XiPxx8S3B
NArXRYTZQBNjuyd5UBzivjavNg03c+i6u0pHJPpnN+TdUyfdkSZKy2R08sJzIHMVWUw7lp9lY/z6
00qxWGKAU9DaKSCNBhqznH8/Lto/BhfIwFRkYAwfGZWi5ftnHah2cE0NwraeXHsmGxpZCG2E/dXz
0jxMrTm0AIk+QtoZuKRZ2VrrEvX9//kt/rEnmH8LS0OeQ6lgwwLw/rG5qtMIy5ErSQddiDEiLD/a
yU5/kI/uL0uP9k7laGDzVnItWC9mOdWUT//+a+is7/9Z4HumieiAyT/tM0CN/7UrNb3R8CaCsx89
N46evKF7vS+7qNqDAyOFGFNfHXyEQZGZ60nAzKA9cUAcr37RaILRygxlOXJx5tVQesbiouokIqQ0
GD4MROLkzUmwkOGw5hor3rU+e08KACOqzZCwLfQTRZtEuE+gzKTKi2HZyTP53eOOha8+MIFvb2ix
gENEDpBgLR63oSeqIyMPzy/HlhGlyng30jWSutNW3RrhKMBOzjBW4Nax10dUwWKGZZjjqsOcuyqQ
lR+WdxOS/AO+96dp7OUZrHZOVRFFx7YFmhR29k9RhPpNFMHXFA40Glyn36b4z9bT1BJxFqhQJ3X7
KYoH7ZYV9a84ictPg6k4YnIS4MhqPTfzdrQoXI5SGbwYDhUo+djfs7QlBpF/BqQoeXTDkEssgaRZ
kcFwjsDz3tDND4dh8dJ0utVsRWp9Y4kyf5dvqa0Vt/uWhd+bRmYUIE0mc1e/OGpIhkztNyQ6/5Cs
oSv4R1Rb87p2N/Ek1aSs4b5BEEStg3cnJzi1Amq9n2L0xBX7nmSthVYE6H/2mjfCvCred8i09Z1L
IrDUYjbAOgdwEs/zTPKIOcn+vWnNWAgwnU7+YKm46dVCCey3bLJWmkEgVYaTjNYsgOOoKtGFBGpw
dJtIF7Rq0+5YzsMoHMolakxQnhV9z3OulngBC30k8st0X3J9ePFKI95mjfrTwNJsrFoYbQnYls8m
JFqZPzaj5uIwWN+nHhJq2I4me7kTs34A41XChaiydjtu1O6GsKnuP9F9l5TOZ5lUj8tPWg8mzNSU
xqODo8OOu/jcVO0afGh09FAsnBMUx8zhle/WxzJddKX6rVGSn6ra9odFmVDIqd2NrIdjUDMxmqIe
Joa96pGJruuQNESXzd793fIdokcX/WDWrRZZYT5Eu4bN9dXr6a7ultNYF+A2+E3cgRvMs7Vt5SFy
0ItmGyDe+5JasWocJmyOK3voBaGxHlpchIvHxUvf0XmhkFYMdVXmcCanGsAo3MhnXP1rO7GCh74e
zgpX7ROGWKB6baSvR1mlW6JNzn+eDXVxHdhJrV1EFXs5U4xKk4yz5ei78bBRXGYgUVxVx0Uskups
ZfpgkGtkcM2G8tVZRV4e7u1gQvha6+1RjWz+y3rmrHU1uiR90Rzl7KaXFs6Re0UgVC9b0c+dZxCA
Z/em21/ydnoJQjRDETPXJKrlQTTOy0AcwyouifhT527hciIQYeKn02SwauglMtueXqNII9tlEjdX
k5dplgLOo2SBDto3Ncpvq7Tk2SklCV9DdXTV/MOAXAFdKi1tkA3SQ/uCos4diuA6KlsnCyl2J/Lh
+/xbOQ3tdxeMeLJS8b4ROgUhyLYdaflayQSA2dP0MFpUGOzzIYDT7fLv96ejxOOhDDKHKieytkbs
uP7yUYGx/WjhecEGBophnDmimas8ANz5+0uQIA5R83LcpL/7qSclet67LC+L4sB1S2OtelbrTzLB
BD5sFm9aNBvUIkdMftcRRb4cs8BNtTPOOEA/w/C+fKWoAaNFh+vTQS30ENTJn5di4JTd93Guhcvq
P0MNYO8w7WqNdJssUAQnzN8bZq20heXvBJLC5a8XMtWiNaBg2zeIZb/DnQ0Yug9I8/98DHSJVd0i
xFXNHdtX5uu+TtTbNOTBwZmDZQbBXnoIPVhYylA/Fkof+5WqE/ytdLg8szY864mW73XbMNdhK2+T
qrf8G3i5zKI1nzNJuJ0JIXCe/TAksIgXXCgNMtFo36heulIc4xQj6bgqGEUe8TjsqiiMH4Slv1T2
bD7vC19V6U8sq0IYkXGutPydyIFcG7UA4Mym1Q92s+4MwgXdoo1OoMMrYGGOTwp1eyTpr34dwsBX
ETs0OrkkWUar5t56x4z02LuAZ5et9iRRnUtozvcOdxkQOQsWXtknDo/eyu7FTSF/FS+zRgneG9t6
GDZm1yoPvdrEmzhsp9c4gU/a42FAddM+/rXvHTXyNDWnPfUxR2HsnXo1JaspSJq30XCumtY2PjIJ
RM6tUl50UY0fOnmWnt5vE0865l5R+3J1NzQ7ToelhNn6NhNNPks2uWfUnN+MWm2dIdHcK0wYwbw+
zE2qbdVo7YuDV25ljiaifQIETKLdGrbsV3tW4nagLk7E8cFTCeYm0bKDm+/LjRpw7OlvGuQQMI8w
kte6cuKjNOvmqmoMV1Ke99jcGEQGqgKq5dsiV0HQi7AgBwyX8OC3LRDe3aT2B1Bzchuw2pPY6j6a
LE23tm8+Nctsr6GDVUrqzBFQb4Q30ce8M8FXBUHzy4sTkqYA0sWnbsKTvFxPMn5lfGo9oqS1tvDm
rBNtwuoUU3ne0Sk03uV24YBVnf4z9fpi6wZFvvHKEJTQLO9re1Re0Sh3TsW0Kpp1ISp/nae5isc1
iE/lBHzyrtvOKg9BwkQuTpHgUxLYU+43IryraLO0obGvuyEazVXqtNfEKtVzGhlsr2VwvgPVaWwT
Nqoo5TospcGGBoiFq5TiNbNrpm2gUdS2/qGYl2Ex/gk9Nx86gpwusje+7KkY9mE6/HLBdBzqRB7Z
X9cPrdpflrMzupzUZVeo25w2tfKC7aLUkCqJiF6iMHHT4RKP6qDvO/QNW0a7jPeYf6QqJtKlBO3I
aiWSgE0Lc2/nFPTT8+LioBS3j/GsRULAS0y6uxWtE36PVIsU1zL9ULLgd2mA2UqR9O7IBci/+t8i
yB9VNVbewxjwe6OrbwgLCrrfDma2Gc6I4s9BYJhs86ZXVtMw/Mo7W7tmeZRCm08eykWTRvcE6Urg
IW5CTuNM3X5R2FsRY2XZgxQci4d0an52SZqyUJMjVM/JEo7kGMxDn7zPdnIy4P0TRfbAZiE7w7NI
NokCuo34FhzslrA3g25MO00Kht9KsvXkeAUO7n4Ar0nXkmN/LCTCSGvE+rzgQHKr7dcRMqRVQ8v+
7uQSxu8clv1lGr0Jivek4RYFWesVbUJJoptbowGEoePpQM0Fwyhxox1HddrSBFRXOLqDd1oTpOLQ
yd4EiqXgoWkJOpVecS6Si1l6JKi5soHfUd4CWXwVwr4uFFL2HuOZ1s3dVtvaFM8yb7xdHZSnYir6
AzlG2rlDbgyqadcM0w+cBqehrtxjErjGpVeteAelq9ihLVr3MV6XRX4IYCDxF5BGV0M8SlPGz7MH
O01azxfI/LE/wmFQC7c4A1UwdsLuj27v5A9jnOMSBvrxnKTqW52r+QMCwT8v1qgDi67W5LzNGlqz
RqTcNbdyaN66NHwGHJweiqWbC08IPwmmwgMW9XoMH5ZRZDbkHz3Us1iU3eE+hAjsbG11dbUrW2Mb
zlPn1FR2pQ3aOAjDW58T2Hu/P4YmhkRTlhisIzqhDKQvTuBpm6oxmcyOOc8avXOTY8NIAN+FXW00
1KPbKavGbWWyNR/ryQAXQWhaNwrJM1t2DdV3SApvESUbeB9vTqIYOJXp0mXgOZRq2v61n09dYNhK
T1Drn5WRwDXR1saalJxktwTn9J7q7SWaR5pJ/PenYnY2OdZwstGgEQWOyKGTLFxumaN/jdvnVhqk
idSi/k6DUU20MidfJwt/DUL1tei1LRwyx4Iq/9mXntzXrfKVW3b70hTRqxOX0Xdbtyn88p9sXuzj
Ig+El4g1Swv4iBZuGQ5HAsr5fRiDYkSFRgmOxkVfxZpJ6KmuD+QcSMW5aJ6BhgDJlZ8mjfVtBKfS
TUr4VkxKvweIp2+hjOPscV6qFF5RS3jdL9JFutL9VVVBtnKrSr9OpNn2Q9YdQsc21+1crDczgtko
Z6pP2V21IKiQsE7bLLGip+VJNn9qqQ6eRvY9xyYcCHnpDO20vOS4wvnbbbCxSsU+zNpW0bayX3lC
XvrIEqc+HBCuebA+3LjusXs450l35PsIeWubG910aBrC8dCfPhX692SM8pdaebsfEWFzBnTiBi5F
q2IaQZyn64W6FzDmlgZuq/FIMntR3Lq5veuZcENbK4+27OrFOa9CKiJhQMQHSYPQeab+q42in03g
aPCGait+WZJTut74ULUhOzWWBvmo7Fn0XFzdC0kL+hwaMOZRT1b/nCnd8DjMH8LWCvcyrl71Rvla
yh0LscTKqRL3pkdo9zrzp132yjk2G3Ndp9noL0SPtI5xdojB96bA7tdGNlHr5cNP3cRWMFSpukPs
rG1iM92MDcfunlUwe+gXG6AdZs2WrIvE5wg03H5jp+NwboOTyX11dvQow5w8WGvJWPycZoJFBoZM
NqELXBM8mx6UYKIvmpx0Wj1PC1XEi1tG5jALfHNAt9zZaXQGT2L58EK48siQObWlOcNEDaRRbTPt
lCQyL55uYfIBirSjy/3hLSq6VKZPyyiFgwHRzOA5r2OpI8hhZRdSP1RznzJMI8563jxqZtwzDJsU
X6Tmu2FBOY872VznBEj44MZqwOt0qzV2QWKkdG405U3zql9oke2LmKVPaoO9tpriVSfikElOqPw0
ZgtxPFIClh5x27iIZORdll3qHwEspIkt5NP2oQZgqCCwAC+QhJfFLl3TK/cLPdbWUKgljRuMYvcd
hJqG3cniYO6Xcm75B/tBsR/aRLZbfUq8M/sDkrGGASqiJfeonM5Oa8VvAfCdPYmE6qpoqp+VVHMT
4d2wNSeDtVQfhhUhepv7NrZU6l03L7a6ajNPYWN8Kb3x14g1gYFwe3QQCHzdH3IudKoDYUbo1Gr8
XOF0zWM8TaGicUUQZQLRgNPihoVAoTF3TWQtjJ0KnbOYxYwIGoASOpPH0yxVVjWbwTelfMjgh4DZ
kOkPM6wPWZ+FH1oC66cYkhi8D3lzyuC8u2Pgj8UQvnplpV1RZfxwQoJkIlaVFXDAZloXuECP0Gt+
20aVXysyPfCFaqBNrzaV9muakO+sOOr3Nu26F9g1a4uM7Ecm0Hxy+nYF6+APju2+xBRG/q5yc28W
fYlW9cIP1fI0RCpGAZa7A3riaBdpCBZM4qUPI5Y7P+lacx+SjLFG4e48mIPusgi3YE4Uw3lAq7ZS
o87x9aCm8mW5XDlQ3+5bmZwkihsVBqGGg8tPICywextn/TDHEkbZUCjbSomdXUDT52jP+S1W5DUg
cPTi4HptdcJ+n6zCriUEAmLspekI4iIXdbVoaOqis7f1lJZwC2LrtFy1RoxDI2jhdyz/sTZOI7oT
Wk6QyfiWG/2r2xU0tpyYrU4aivRAZulKptLPotT6YGx1S7DafWFR23b18Kuz5tT6UeleqrqjP2ik
AzB9u9moiYg3S7RgN8xjkSoT65r8+FLrrZOJ6r1a6bM5a6kKTTHJxyBL833STcUu0Sfr/f/K1WTC
EymdQd8ys6mOy4phegyf3DhL91GT0AnDivCUCAX6CHwZ+oDmoZ/186p0D87AUHJNSyFdozyqsI3M
j8Su084Rvbz7KjDkoJtKGdbn0BRc5/PLUILvpyWAVD7K1cdCDa73Rg9u9F94ML1vASAgDh+z4aIo
zkir131CxILwwtgvHWuXW0GAOM5F51IbOuRgL/X/7IL6Xn66SCJoj70t66iQ3k8zZgnMVeJASpmv
RdGIi64a2+UgyrytrjYU86C+pIG+bcOpuZoLfztKx10dj+8Q1spLpqvKU8KkUrgmc3N4S+vSLXGV
6J3xzGzb2JSaqB4GxuG+2yFt53kS8JEGFIdY0JZrN8IBxp46DHi1vk63supa5Ld+WPXadwTFJQRG
aZ91F9ClVTjFGkUgYNtg0pm9odxCETz6gxJ8z3GDXyDtPBVxVX7ajkpCl63hEuubekWri2s98Yav
DL7b0Y6bcBdRSqyIm80fEgeh0vJuypKNY8EAr8zsHAfjn6/bnikaDdBkxaxMO5KIbJEOx0ulN/Yx
GD+hXtuolS3r/pIMtr3HdwNMpa6rctt6cDtXKalFZyEYgvYOYHkw7qNjYYa9KxegDvkgSQK4O4QA
tz1/tq0c2oqFMjwUUFig6hSRel4cSUplfzmA8iDjz/xvd6agh+ZUEfn2VhTtdB6KcoCXg9GpsBuF
Rgg5yctHrxs2oPPC13kl2ijTFDSHJvc+kQ3HMc7Wxmh5MXu5Em4oz8t3jhwJ2g3T57SAchPTeK9w
8Z4TRF1Xs6Mdwpg2/RHQrlJgU31pNl69WXEL20TdLWpb9qwupaur7jrs+q+sE7jW8uGmGt7oL5Sf
ZYeCSgfRf67cQot64B5IwZm8MVxJX6yeTfVYA2i6f6SZcsVHcWoYGR7NBGAp85KQhn9Tk5XQOOXj
FL02sZyeEA7gRbO73tfaECi901f7RqkbAKzNAU2s9srD/D2L7d/MMEBcx9GPqIzubzANV1FxHJNh
6zVzITh1+bAHqfTuRjN1XKIesqNbMu975fhNC8fhPNHRIvPiOcRYcm7ZkHCZNd6DB/aLTmMqWCac
6jNRr0srdPnamr8mWPUtshxs0xlqYUiWULllG40f2YhaWwF0sW9IONjq8C23yQgEc57s5Vu04R34
7R7agyIfWTCmx7SsX/o8cTGoROZOqYXcV2ZH6Oq855g6jq7RqM4JshA5fUHf+lXlAkbplLbCi2zC
C9BHF/x8jakI5+4uHSO5zmdFrFq78WNDbhlLfVaOZ9T/6pnNBE+4GesXa2zf70/BCNGAryRhZdE0
UgR2sR5eam8E+5HBPZ3O/JnGnnwk7Fl7njCCUB6b/dozxyMihvxcxlVxybxiPcyK1+VFnwWwedRc
w8xwTstXduc8G41Zbk1s9866erJUPCu1HL7noyhemunrj2GtNXeZkpXbMW7B3cwixUWuGBr1/h4o
0WTebfF8SdULT5Ee/DasEYX2mKpXsxnPteVGr7lVgaia39WmCoQA4uHF7KBYr2mD+kJhgVTz1PlU
QN0DCTTtTyB0j+wi/TFOxMpkRHeyjRZLHvf53mID7dPGHD/q0OhXRS/lJRU93R5JyExocOoTNT6k
SFrZuDr+VMc0xPCDb3O9MbGBTD0V2aBvupiURC2u4OSYxok5IvQMyrgNArsKKHjivYx21qyQC5g/
DKn7Xq9VH/eggwleDkSc6tsy60BJ2GxtmdY7T3PQE/axfbbo2rkFHnRU9dGrbUw+ElPjPRw5ZWbb
nVNHgf87b2s62LKryukGdthscCBdyTU2zh7mcabvQ9hd6+UBsHwMRJqsF7Fci3JoDxSQEbFebu8S
rcJW+nWHgpXnfHW2SCZ+zssFBmxUT3WTFDuCi8rjGLliD8gfGbVUOP8iM5sV+TTlbnZtI1qao0JC
lWAPEJbDQ1/Y2JHMPPd1vVR3hY7FIxkZ9AwZ8maqZCpnHa+1Qb7XJgpwSDoh2SOhqVnnmigzYms8
ZeVyhzwoZVuulrAKt8rOtuJ5L05pGMfOCkggdyDRNN4NPmG+z7RJg7rrtI9mltG5sfY9OWbQC+sc
ZUvvdTRT5s8hFErCXy532ZIBA3jnUTquVFB1p6Rzt6krvCvmBO9qtGypJOBFf/lueWnp35/YN94w
cq2QyI7Py7GOO9/QH5MIHD4gjmR1f5dDLsgt9bOCy33P3InjiE7d7DheIniWF+LLytXAwPswpxsI
xGvNuo/sdsO8svSN+ZSD/UKxoJM/LzqB5iFyXb+ZZ9CqyIuNV/Bci6VLRkap51Boqg99Qt3JcNK8
hZlm3KwhcVY5gsxdx74poE6LUdAHDL27KCa6p1RAf4UQRSrPFiv//j/zF53o4i9G20h2BcIj6uzX
oKkcv01UBpEzNMm0xHMM6Y4zB5aa0WR6F4qFtiDOlSWzVRowdeNQX1VVimshAuRgnVIck9o60qLp
n70YOVWqQ6VZOu4pkUybJnSSfWdaA6j2+ikeS+6QOPlm1G2zK/vEyI5mqBnHkvgqet37XgbJi2gc
81LVIGMKwnoOUhKAGqWg9JCyqftqzm6Y/2xiDH/+bOa4+BaWTIfg1fEo0hc5nXQHipBIWLe4Z5xR
6zpN/RIE6fKDiDb5Jp19x/Ek6mtVVvW1w36+buHvr5WwrS5j9tmxUj8DGRs2dhFgnp8/GmrmXJ0u
34mlug9NmpPs8ONjazktzgVkCu5cw9x/XEfdNmqa6CbNSXmsq3ybTipXaIvqSwzTQWRcotEc4Rpm
1eQz8mYaFKADcWPGu75w9ZUSVYSDAyR6qlpHno1mfDXiId8hCTa2UH3BqcVD8fTXu3qMpzXiZga0
CczK5dLGcRJRwzTNvaxwkBVsFjZIV4BJHoQ17idSDh6iZCpXd2cRC/ReqUNzPc57b9GCbPTMrt6T
uKVwcYENb8r0cL/KcrI4rNLufsVN9Z2yJ/rQm0pHkokTPXRKb9Vk/W9PxOapUITDUzfrtrlDPFUG
sBcac2Z+K3p7ZzMgaJzejDFx9+42CSD0x7X4sWiPyXTBtxq20a1MtPhhbFH6tdGkfyj4eQr8a9Dd
cpJQTM+9tvM8ZnmXujssj/k1kBbDRa+o3hGq+YM5BbfldEKxijYW1ymicc4uvQZxDWjPs9J7Ponl
Yb1tZ3ZJIiOslppjHCIjfSysBFVbNsAttHo795frZ7mSuG/r6/KD2gpyQLVcXY1MSBpcMq+ELvtD
yvM22d9jpYBNe/sF1LWImKy+fRuUormjmD13eBRDWWyEyPtDHtjeMe9N3pUEpOV0Xld1WoT0+rv+
a3nX5+Gfd9r8nXSLHfSmdHh0J6GshA3TQkDjWJkkT8RYmfBEL0ssUZK/PctUT31VnSYFmCAqjc3S
fzI7QyEqjXglMTtRNHX8Zcc9fY5RT29FGr9UTVxdes1SaGy05FLPbujl2d915YOpIUWZqlRfd4AQ
t6VFKRVquMdPMBmhdM1jxSqyk/Wiz6kjV/qWl39B0TfJoRue5bIdMYvIPCxA/gXPP1nOz9Eu3vPl
kFKfpltCachN07Dwbe5A8CCkO1LNWH3aPYzol7fLS0xk9jy93I4TqBRPbaIXkpbSFXND+2ekklCg
6Ld6tPNnZ7a6JdNA1IUaAMSfZvKcrL7uRy+UWac830+r2nbTM9XfpROJ/LQmU64HMJ/X0YbB+qd4
mCUvQ6tb4O3o6CnYQP3OAm6yUFOHLuhI/7G/J1kL5SVSo9NdhdfnffjEOE/Z0dRS70XA8jEG4k1r
YzDWDUsuhSIgcl0V9j0wDVuKP3J03ypdz3Fsl/YqEGJ6bEKabZL8HzVJiTZ32uyBfEA8WLgAvlvl
OFtD0y/GJOZGHygaFFvPnrydXllcNLJuf4X6rtTLgdY2U1jROfpTHYIYMjsSBDyqiWtn2NHayfvk
ifbgJWeKuBKTWjwOytSfgCHYa6WZh13B1dKV+NylauynWiVuo5odiCmgs95YysnA1HslVHXc4qgt
dtS8i5ZWA9+1cm27fB0tnshWR56eo3DvDw6JqEhU6cDigl03qJ7ekdyF9LOG+mcDBbZHpC7Io8y3
bBufiY4aXxJmqGyeNOeR+37a6ZEZwKxl6lGL0Vh3mk3N4dZPC9Aglo2HuQJfYtsWxqmV2VOysIOp
1bSzINhw5bhtuYkqSSxmafwY7S9G3EG0ymreaI1vpu54cwMvXxk60ToGeBSsczWh33HhVuvBAMbG
vDhgcziY2cqOpxzT+jiqxO20mDVm9XhDkkAZ2Pa5Y9L6eP/boU3r2Uge+w46a5aN4qc+IjOQ0zUI
ZMw+AtYXVnbrV0ak4daya3y5peuc7DSHTTx70Syi4afZKRVjVjnhYrf2yztVqW2e9x2dP7NcB5ZV
pGvQvQxLrWA9hZOzu+sT3YbAdKHp0ACm8TMcUcwnam1dm8ridoIltpdZQTsoH93oPDk99t15TGSN
x3yK5LFDanSoU/uy4CXKhtom60wunDQXzd4LkzPSMATbdVw/dcN4TmfMaGCBwhNFYb3lDLFlIYg5
1Dd5ILTfcQDv9a0Zi2lNhU1MYDWDD9mJgkcNxzd3uim12q0bvOs7Ofu+21x5NAK0K4sB3GidlxwU
QJqs6oLngTt7q9GjI46Lh0keWz3e/fXAd80m3hbghe7P+uUHyyLgDNGsQTMOY1k5G3tG3s6g1IOW
nRLXYPMTmpDB+Ra5mXVDz7dbPtn0Cf3ALu1dISAbFq6mrBddT5MqiHuoxU9R41xprluHIPReBQE6
J2P2ey7v/npZvnPGQNvdl1SvGWNGtFY0bIVN0kubyf5s6z2BAcvbTrW6P5/HbvzlNi0pPQWdE9vt
rq2wiF7G3LBeVtXlZYkOnjqMBSq/VJdkJHg64299vqLIwiXIZhGvSvIA9sxbauRzBP/kGg0wVO4V
IGFo/KMn1EMdxDT84xGOQ+4k9SeuG19RYVXoGb2HZdfnTMW3hESkLV0S4WdWXT3GReiduAWfan1K
MaS43ElwDmGFzT+tqV13AqGCf/ckh2mYbJvmXIJl2DTuOH20uAVdRDzXyiLucbkkJ2eee1aFuq4m
y7gsL2FIqLjVmwF0MTk+pgJzUt7nt0Fkx+VRjt2CdmYi3urmMLZ1/S0ZuBryeuxu8A6qw5SY2orH
+o/7LxLL6jU32+G0/JrSbfRdW2X5BpN/6esdADkFIvDZUKxxNemF8gq+2Ttm5Ab72fhFL0j53kcB
GaMTAszAnRCNKO417w0Qx8x9d6MRRs+eXvdM55hZpvW+MBr5M6OhuFLQIj8OpmAjTzTS3tGd7DHm
xGH2KqYfWvK8/BVLsK9LQ617TofZTmEpr5U65cfacIpLHFjTWjNyhus6In4O0a+o1jdOF2jfgBaU
vmpF6aNa6nJPNxODeS6Ha1bw3Mz1fvj0GL5rSb9zmduuXEMfHgkasHZB2RsH9ALRxay7wV+eSjE+
N1h1+rnvhbJFNFhso67q3m0btLydDhmRE/j8prY3L2UlfGt2oZVop0ThtZ+tVFXf/uhQI9IkacRJ
zC/LuwonMn/a6Q6wQS9GrZdfXpFnECUSulGFXXwu0/p7eAtJlXuH7Hp6Dnq0TzEvjKu2t59zchuu
JkLR/2HszHbkRrIt+yuFfGc1RyN5cbMenPTZYx6lFyIUCnE2ksaZX9+Lrux7u7KB7gYEQaEIuXwg
zY6ds/fajlFkz+vf4E17VnWUnH/7pzXQMK5U3rZBe09ZCzwQoufexIJ0s9BSDuMF3zoHQNyi6y2D
4u8nUM9XpwS99/vaEMutaIV2SOlUclbH5GSvEy4Aq+4d5hi2dIPi8YrrvM6kmiLrgmtSW+2nxlbv
AJmqAsTW9UtrWbZTumwdWlCB3+JvhqMnzKBcT/U1IqHL7PTsfWmELoc3NMT6JMK59jJA5eiiJjaC
rYyktVd+mu8nVXRA6IF4o/BJ3hvAjQ/VPDfHRLREcvXy/tqxaCUn8WUs7q/tTS9SBxb48iYSJRIJ
xpwnLyOsGQXN15WuPaYtgoFOa/bXPmecoz9oSIwdWfz0dg5GIsgPv/0aRVmldyTo2msV7B76If+t
y7huyLVhq8BxCYrL+hpSFx2NWLYfqW+3zKkRZCRwC4M6pZfUrSyTsXC/2UPsouBjYH39suVciVg+
f7LN5WdmoOG8jjC9MWUhuWqDxOy9prrOVjaZb5iHzRdjmpZQIiMFWDh0Ow1eDsFnPkhhwpQ8X9Qn
Ejii2yW/RSzi31a6220MJzUOdlu3D3Tv8k1UVSBg1sXeLwmyN5CMr8zcbLvornk0Ku5W0LrqNRHj
G2yHSwsu43VZ/7pY/zq241NNAtdDt2TGmU/5WFe6F9gD0AkiYtnCsPOCL80uZCr12MuR1JhNWRwF
CqnLWLrNkYgoPCfXPHIt2xq5/CnWN7KZEMEBO5Xp0P5oc0zUq7lzI7kfg6ueE2Npe5BO9HbVkFgz
xFLXNegEuZTmIIfPZYYuTeS13Jp1wgwmOy+E6PxQyXgvta5+kWoAsWUo7MSRxpVt9t4daT9eQJZG
vcmYwF7oBKGqyURJREvCAhW77iO9diSge3fuzTe36FwoDEt5KUTl3SI/Q1OPhgxtRdotPQKVMyPQ
7pGm/oT0seaF5PbuyjRIvamioYweJyZQIMzS2iTwoOhP45J4EM1p5D3/pUFPZiBD8Xxjkn7zME50
1H/HjUXpkwSmlrUq/UH4wSEaouata+RH2qblxVWGesjQdBDk6BChQnIuGa3+Twqr6RDN1i1xMMn5
ynvyVB4OCwnRnsgfx7a9d6/BSzTuHvzC3vQMlcg2H9xdo+oG6WdvHNzGQSi/riQ2U6SDgRMmbD+y
HLlpOzrjja6vifS9+8CwBM8+auNLJjQiY+Y19uL3BV3awlmbjwZ96jY7+AKp+6y0Hwh8m7sYPO5b
zaEFt8yoCVpWV+iM6+uw7Y0X9Wln0XtW5EQUrIjczo9G0oni7bBiHXzZame2+PdG65dtOmTEmtCf
QwxEY3YuoEOlhfGA3tLbToi+KOqIop36g3mFyztEIQbO2v3tpjfoMLBIrrT+ZjKZqaxS4YHOagjG
CG3LeusAaHimSgSsT4/naJmwpTczQ+/fLxO2EmO5BmmrnyksBdebuVZe9MqGcDGSqXkbY3vawYLL
/oJaQMHwD9aKP7P78TRH1gCSJSIa8DdPpdfle7wyIssBASWk4a+rZMNalZ6Z2QIi+JjsNaGNWxOj
9frmd6sTQ8u1O6t25Cn2ygQ+DMlSly6nXV6XltoNTok1t0B23MF7Pa/9DWJZnInGvhwuoJDOnKqM
O7IgkFgwrUttB5WYm1mE3iCy9kSsDoRr7MxxOF9FXPWg3dFy0bEQWgjfWwCDpZCMV9eBVq7lTkhO
VkuJ2kgkxyCZmy66TQQ9Jl0/4qhMvukzmFeidJ1NLBVBmxziyBUj9qQlmzqsdbn29zElXkMb0RkC
ox3p+FwBkK0km3GpshfVFUQUqpTkOkNDtVsiYFdNhNs4Mpu7KnFYFGejevv9IQ+rO/J6EUV52/9O
/7QY54dXjWkJe9dLDfbUz6GnIKzb0Wp+xNDIwjKuxAoBK+n3ANhaZPuqr6YPN6uXXezKClelIQIG
oDpRyAQCFJ5KaK66gOLDOKcBEI02UOiWTDgsHb9TEWLjKdLr+mguHQeX3n5Ny+YFYBUJRAXa6evS
Z1TOEPiWj0soouk/La9WY+ZMRKZfrs8EZx0bzfC+UISPbehlzN/TkXYliWxMn13kCteARFdXX5Pn
/rxuO76Dh6EbvBjpXOaLkz3V3nkeECH0jI82kdLBTMz90/UVLoSlcOOy0ui50d7bxXLfrGYCPRMQ
vVaDye8t1EWjvRnWxQQIpAGoH927nl6U1Yuzy/u4I0NufgKOCNRb2eqzwMoz61hZza5z2EK17yIa
5ANnI+8u6dDioMl4aqfFfLWz5BA3Sr0xFX+3UQRwhSqP+dFU3ieAx9EfexejBe5D3ouNziIL4Hg0
3+LYr9CZVNoWzRi3uZeA8l/NxE3FiXwZUvKqqvwMUn6LQxOlaCLM33aiQQPVeC3cbN5GrLx5fFg7
wRvbaId9XFjeXg1Moqv0g8fbXu10mkW+9O9b+AowUVbZ7+0k4ttTfo+HZ0BYZOo0Z+dvwOh7Ah9+
HxEBSV+T5q5lF6VTDA2grIxQ83X7dP18EcYgM72JuwXslOy4OXuBZkF3ycmAsEJr0NOGx8gz71J9
dt8xXZc8k3h//fyuv3X9t3r0CAJzUy9kPYbW0yAZLDsKurVLvTTd9OL5tXFTeo5BiCbzz9k6VDZ5
GUKd+mF8u4bcOrn76+omtlybuhcALtQSYsKprYCRwFLceu3vtzDD3c+cYHx0cI89u5yc03rb5en0
mKL4fEwdJLDoL/Uo+Zpro9ukSZ3dcjbfX50Z1+0gKbo1mMZC51o3T6Z0GAvWvuQOXFe/MYZ9oje5
FYxRooXJnFS3oOrjy/Vz+3+YCf8ebGw7hrWyh3GJC/78d2clgAx8N3mnPZBOFW9dHUm+mw3VIbFo
hDGmNPZLqvRtolyDdJsJy68ZEU45pP0hAeGz7Tu1EqP8Uzcq/7S6NXa2nN66Ynb3C9KmIEYQ89h7
Hs3dJWJZqEzCRlvpPGN57mgHZP5LC8UwQB9kHa8v7n98Tv8Rf1X3vx3v7b/+k68/q3pWTIS7v335
r2eIX1X5n+u/+a+f+fd/8a+b9FNVbfWr+7/+1P6ruv0ov9q//9C/PTL/+1/PLvzoPv7ti62EWTA/
9F9qfvxq+6K7Pgtex/qT/7/f/MfX9VGe5/rrzz/AFctufbSYRKo//vrW8eeffyCF/N+ugvXx//rm
+gL+/ONl+fGVp2338X/+o6+PtvvzD9f6p2GZJku6wSzOw2b9xz/Gr/U7jvNPPKeCgBzH4NtQBv74
hwSdlfz5h+38U6DJ93XTdUkREDoQkLbq129Z7j8Nz2aOCPcbY7MpxB//68X/24f43x/qP2Rfrvtz
1/75B87jv9mkLTxXRMdztaKK4b/y/ga4EQVRHUs0lHtkPRu4w+Mpp6dJGKy7tQbk8cPAsSWNCelF
P2TtpeEzMLLjYpdo+ny0adVV+RQHTJ/6TYHmcOM1jGb1GJ0ydze+RKbAtwVTJUmEegXh7mESzGmH
KX0rsGhvNdLVitXfY0LDA8zevCE/JNw5NiYsNnMXEtZUbyRZxXvCPxeGwx/N0FlY8rIhQHG9jUbT
2jolC7iXJfeFxMM5aigkZGo9UMvzM4tJHLrEvuoaelB0aB39CK1UCdzsrjSYSuTORU3uHOby0HXf
TF1F5CiAmi2s1l2VCUnQ+Zi/pbWITVFxcCxRBM6EBp27Km42VfeZqql4jJs8X6dkGiespL7pCQjz
OnJ7U5LAzhbHwHHEPTy1iFTG4ZTi7DgLLfLZ87w36WfDOUoDfdH1UxR50yk6mQ5xy8T93jZVrT9q
Tiuo2pjBDPEPaenWS82wiFfGkUgHhh+oFZnG6QLhG12774ayHrouOme2ayHWT6NXd3A2maw2An7+
Fz6OO2eys0+jm99dLl7iJo3itk432WRPwTRoFXkTenQQU1dvKYwIlKpqqhUS1jLPr969wR4R2Qv6
03Ks3k1Ft8A1iL6tK8sjvIbZsQV9xFHa0+JzsqkcuzhbWcVg/tpLukSlmcELNeFL+AgXiAGtL7pN
5a4xJaVxWR8zS2wY8CXn8Ts94n5bKOIVumERCDM1D5IwjEdyuonAnpN70hnL51GrCjCg6BNMfTgv
nOLux4n5gNS87xXk3QNojQkbiAmD4bFu0A2vthDlkyaUK2Sv2jDXj7Wt1A6gdBG2TqyFdQOexCp+
WfWEUrY4ZnFL7EtGRFmtBVbtIRInwmM/TMu9QmHYep6zaRjIsElnT33Py80IAphGfXxwljVfIK/u
FzNddgwTgFOXo/HIYBMnk2PsmMwPm6QGm4fIv9u0oBCDpenPuEUd0jNShmJpvNHq5TErSgMqLmEi
VezscAl6YZaIn6OzzNtWeDYySrlxdSqfqGwRd7UZ2nhk4Fve2UM0qm9K14zTjMRzQdhu1pNzMk1l
7kqKoNhdtUeg4DdinOPARLnYl/0RsIxzG0PcpaJDSlSp2nl1IF32cfx9kbL6nOcV7/Qpx4lR/JT8
IOt92Hdx9JJl3S4bzOHQZ/SjOQ+Gea4zUktBj7CCSPTBDG0ILZ2l8WYKYKldynYXVenec4t8JypL
HjQy+VBxMAgsl/PYpHSZ4qLYO/hTqm5+NjUUENnsPKdEpt72AnZVJGv49U5xt1QDQZ+M/Xd6iTDL
r3ejlRK9iZXYSiJ7j1h9B4vTPPmDvTNIRbwU+Qv+SmavcUbRS4OMCdW9TTON86JhyJVgXL7YovGP
baraYJd3Znox4zc5Ci3082UhEBpSCpAj/Kv996HqGnCk+WPjmp+6KadQ97gwhHeZmth5X6B5hiiY
iqR61VvxHBFNM/ajsx+rmAOh0yVBLJIPEhGXnUGfPKwEymk1GA3h0/OHjUr34NnpEfvqHStIu3Uq
6F26E38D74BBtWpuQJWxxMt+Y2OLDAAgzfuo4G7XJYgJ08Ic43kTiQz9rmyFufG9jmK4XkhYjQsM
gFV9Ar/ASa1Lm02ZFct5Qax0bdoEi0reUV/AIXKip6z6yUmBh+UkHxlpu6GMATBrkssajIP1fTbK
hyx2v5RwtMCsujfN8ec95khwUG4g+kicE0cwnUoLG8kqaYnS1sMkcSnhZFQHMUjN0NTsJ1DZdzYV
1BZvCi1v49Uv/CqwyV+XY6Eh9ICeb1Zw7bL8YYnFQL2qopfyeydmGxGR5R2WBBugrzQYE6n2PU7L
jPodlWrl2UFea1m4IEPjdo3dw0QvrqHDGU2Oy0VYI272oXbOuAmP2I/LUM9S8pFNryCbeBZPvna2
EVwyXYWB6WYsO1lBoxqlWIaJYC6enU4/u5nWXgbentqT9na0pmODrlMpLaL1IdLAWlyCTNympf1C
QI9ftD/1vPAwH40CHMTyve3AICTed3KByPzW2YUbYkRH7Fe3kQnktRT3Ecz559hisWKslTBfkp9I
ZtDqTySgdUNa76VbL0+wxS9DbGKwJ2W0n0g0WFu9xHc40zYptSec3ZOn0+DMRzKcK2IV/ZghLrbi
AKrQvIka8U47qNjUwqdxrN0vfUcAXPyc0XTaoEEdAjoY3HErkJhBdAqIbks4JrdAX0GwkqpTtAf8
CeRWu7dtezoBFHjVsDxulabBvqlN/1j1vg/XuWVnsuya/ViYPAdGNE4K6zgtTsw22VPLrRF5eiAN
ZK+9yfjTxqV4mgyCGBEn4wAyunvORqc8L6Bgt8VznhZkLkSlHi4RVYeysqfkBREp5/PBfsyTis40
77uKFSLnIXoeB83dTZyIxsxu2C+zX3OusCmB6X2IiCknp9I5atX3XEszUsLMn1MCDmKa0Y+mo/fs
z5z/M638ZO9g2kcKMactwHmZLU991mwEjXeaWFawxuhxs5liP5AfDyBUA7POYh51Dl1+XVwwEqP6
ahdmSNG0T0eOVrz0JpijgkRNCGC1Oz8kzjpHyLmgRmwloY9G6VLJ6cLUdDgOmXFyFU8jKxVZz14M
p5q02bokFwsU9Akg4yditOqg6IXLQeWPbY+JYa6B+Ojmchlwi1/EdyU646bXhv2Yp9WFZ/uAvXgi
FZZ4oz4NGrN/q/mgdyh08+AqAtCgBY2irbcAAy4O0Xb48+6NCSgxYWRH5RXwz6ISs0vPXpS7Uuco
S0+u8lorQPpln0qtfi8Tj6PRhNPS0Oz2TL4X4a4WPp80JvN7Mj9aa5TBFNlHWck8MFPSnNypCqtf
RYEC10vNYQes8ziYNd6Kvn9OHPWjwAKa9rQ6eV9/WmX0xiAhOsieWRUk2KWufumjZYZoqpioaWjX
oWlthzg9zr5l7x3GP7MFbtjtNDsAKUZqbTWRyVHi0q0TOw0bEWPozJtPr5EXvHMlAxLqH6wjl7xp
b/AVGxt3Z1g9YkTwNZwhExqjdr0qMNtt7zhuwEABX50mtmBk4XFTC/ltnW7nAndrXfrPqXvfSrO8
IcEgJwMWUzl8lT7wEyKwr48/EnYU+mlBWW5gl/Kj9N7SeO8L60iL2Xz3kkUGg3S/UdkwSx4xPMUi
x2RpGzNzAeCs2sR2YY1lUEXevJ+4H8F1kp5aVhF7YmE9lx8DzfYtC50KPKThCUfz1XYpQ2+K96ZX
jQ81SwwRREuoA3i7a90SK7jVY2oQhC+1VqRf9AwHBIMzDDhA8TMw2yRUG7y5HnH0Wo5KwZ7BxqMf
18hNYVsDmmIWy+1k/FhqQjvYIFgZRlYMlyQU7CbZxm9pzaKlMVi0tHfSF5hMaq9wccMJ+fwoy4x0
A5izQxYCgayt/K5plL+RdX0AXEGAvLI/FwtJT5ROXqhagu86J5kOTTUa+z533ofWYHKaCSOQpKSC
uE37HXbN8aRTDWGbMMOIUf02LYsDtfkcNHolgjET9U2W9Ac6W8OtnqNfsrVHVwPiPil8FNbQPWr5
yIYlClEfmH3tfXOm5HCJaKfNjbOF5V3T8ZEhxEAuPvnlrSIQ9ZxOjBtQNT4YybgXkHYFTpTTaHnz
LWJID14nWG19qR+EDx6NyYnPzPOQjkl7Qzu+JWCzlNsBAxdcmcRlPMc60cqiJJxTdM+N4Z49zGKB
qXUk65izyx4xgzOiT7LvJcqQzLm9/taN2Q6F1Zn8OHdfVZ+MVqcb4KnxzpHjc5X5D9Iymjs3V+ru
+idlGMke4yGNRcvBtYe1K65+Vkm7ipmNeT9P8WslNQ4OUmzQ5AHCpBLZ4N52UKk2WcCtUhwYd2th
ZRTOnunwVw8Y5lJClSc/ExIFZpjzUlZAbMxJbI22fGkShyYkEq6TrrE4sAJ987Gmk7An7/RGNnuO
wrfaXJv7rtJGrihmeX3gZsxlC/Q1R088tNZinNpVLq8XAiGnf4cF5ZA1EJwnqzmDATp6U+LtJUea
k8vBq3T9ep97xNNFRfQwV2LZ6ZNk6F2Xb4ZnGkepRw9V7f8s8sjetjHec/Q8+jnT4qthBBQiwp5C
0/YJo1+uy+ohWTMfMEl/w20YMvJVeM6XJEDKXgSLGacEE7nvXoddXwfCrJuYJ3uXbNYc+1jfxVuI
B+tmPbznIMgvkWh1+pL5ba11MaV7ZofSU3vXjrpt03zMIkIDL8ufWa+5gYwdnOG9cLEspLckBLbc
WPA0m45gl3E5JLI0dnlrMM2LAFrhagunye1DXUOoRqdVjdHRcbQBscmsUUPgSkZQ+RitmY7zRKLG
KkP06+cYd/otkplcQ0wBJSPe2Wox0JlF+QUpyi/i6GMEWuapyLDqlg6i0F7OAGqMdpOtUUJx156p
+UTopOOCBYYb3p5zba8g7HCLEqUHECGdPwsRD/s8tVBIcVNvOzdyDopotcGWW7T0Y+gN6RM6ByPA
a7HroKXBKkjTu7K2mqBvy3e0Qs6ZoTfZ1Q4Jz6POEWZKzpkQO+L1sq1mZw/sLc+Z3o+3UeyMRA9z
ADBmS+584y0rsma9/AlMaYpddNvO/Ujn3jJvW2rLXTyUaGQkqPqWrDXNxuCn9Hc7bdBcR8lbr8pQ
K1Mn8HrrUQLVAOHZPyrcg0FqM4wgYrfZRL737MHS2TQdQjD6+F0IE/MjLpZQGNT/tVGrXWYIzMTk
M6fZuO+Q7N8aDrrjRKPi81PP2CDrn2+WRGTc/cjfO7+GixKZ9xlEuo0nXzvdrjbeLLSdpykuBr3+
3s3qzfPecKFuuMiSb6V4JxydJCfZP5e1wcpExsM4QaiLUtLE/OHBxaD0LIW/cYQPtKuVd5q37/uR
p9VACq3L9EWjuj904LQvRkaVPZWvZBQesgzyfC5ZBmbtW1s8Va4VEyDYKqgrExto58Z4Cht/a2tz
tyMk/VFvkMPKY1o1NICa6eDlhgfL5b6zaHO1omgCv9apK9FN95be4dWElT/5iAdmD283+I3QdBst
9Oylfnkfhzo/CRLmvKogcw68iAB44+s6un9tJr22DHqffChkl582azt9qeRD0TnBh4dHoffoa3UF
CmxiH8saaFaKb7lngLZoAygB82m29kU0eke7x9+SjEa8iZX7K46TwELPsqdJs3PNASULjqYtNtsG
M+C3MdMmWmgNzQGTws4hGnC3iGEMp/iHQpzN7kOWgMGMu05q/2Lr9cVsyrvYqrO9zClH2ENC8kG8
DUrBfuNaJFrovhs9euzp4Bdi8ixqeE5VcvRF5OLlm8Hdxxy5GvTw2TwfaYVAMAOyG5S+oZ48RwUt
IpQAi3bzQFXoopsdfap67UdKQ+rUNvODlxm3bmsNqNy9wPE45Flk8rh0B+4WhvSpvNHcLj3Qw2m2
vRYhFyV0vndjmmRWedfjvp+cTU4ffmNyrOENvojFetJyghByeCWbig7+uizuXeEfvEHekvaV70xc
EMFE0yBYLDxgqT0wK41ZRm/d2H+H6aadY93bRXnkkYBseKfrnyKdg/RsyxDoATe8kj8K7UutH8si
DSfoZPQj71yUWFkPJXuaX90IDEIzuaHeVcVuodvAmic+haAKyjuLuRXUjaSy6i1HRQRlhhnEcftq
uiROD5ibW6PXwyLn5hGKBGmNjXxAe4ptY04MSHIuqbxltABdJz+XWEYI5H6xzxngjSNB1RPT3Rv3
lPRD/16kimZT5NMpMaZjaeKpZgLITBV2wZxO5wnkAs1OLMC6luzdpDwWBeeMBMF0ADVfoO59WWyo
3PQkZvRMYPRHB3++nSQkf9uy5mQwvpEraO9c7EmiczDcNC2xBdT5rJ16tzXmO02vknC2mPPrsJnc
WTrnfBheSrsF4TSi2RqcKV1Peoi/HK7j9E06gMX9ud+6vnkLVAHZE+XqtvI27MvLDirPtD3o7rPv
Jz9wlUxBIZzmrMf5na2eltwmajxlFxva6tnGOVomNTq+3qSqG3+SGqR2da5jTtCnTa1Z2tZeyvli
WnfVZOKVVYbYYvtcHozcGi+LqN8r4sioMIbd7GsetOTll2lpKVVD4h2AZrOFfTNbO95bvmZsHA9j
f0S+cWG6aVglKSmjsMn1ZCTJZV8txIcl1HOnIa+MTW3LH4nmPlUmxwjMCTAkiww0l+Xc6G227NDJ
YtLzJkbmDJM6mDEdhDfNoB+ZJOXOmujmV+h/LiQyQZYGFTnb/i4h2WxbRHjXG/wBSAFHYHP2Kalm
sXUzEOOuAE3R64iy6hmMYJbSKozjprz1s4Xm5xD/EmT1oKWL8x0wlJ45HMNnEqG4VJtuIf49bveN
Y11ortAPyfqvoXPaUMwKeQ8Wv43DRHaTJ943CMOkaekIenvp3KQi/UQaL6gvzNc6X8W9kXvkZ+ub
9AMJ26Zykd8mPvCnyJzDKYs/oRjTNlR+shsJZOlIVkcvZtS7Pqtt5Lwp6EAt1sO8hagmE63aaS2N
I7I2sqDGv5YuVNSp3/9MzOWrcTqWTw3+d8UhTzYJT9bztoXF8aNthzvyr3/VZkWoQUIrKq5B/QsD
vgCKPqV1JIzM4D3Q8YQYFMtw3YND3BnOcEN6a0JKmEacdq3u2oEQc7hbYIxt55fpWJ81tSZnyf6G
mmFENp7zrKEMUZAMrxa5AYm23LgGIq50Dm2gIpvEyJaHyBISROiyBbCC4pFJ8zi7POeWG0wKO/AS
jbbOkN9UpqXfoosP3cj94fsvOAvxg5lMHzusZDHUkMpN3mNRtEdIpG9pR8SFpZcMIs46SL9NXIzG
0VHbOM1+sO5/LP56p61u/9ibgcVY/n4YNRnohCdBzrI78hs4rvWXxHkg8uld0voldoci0lLfzsKf
xq0+DaHggrzkJrgFBdVOp8AvClJq6cEWWPixSsx0nkZFjEiD4gdEG3HE0nHbZ5Rg4w7w2kvUlCVr
tHPxzEgEDuKPzYRK0lJaGi7e+LwQ7GYT5lDQv1cOsRzxJA7eogfKwJYWC5NAuez7PNUfS81RLhtL
PA+VTU3QclW600MyV9Oxw1qGVTfdt7aiHRB34Pv0l6nOh4ORJWezIU/BFbhfpXkbc6Bn/t4ciJYx
6dmO33tJk0Ob2mCAGx8Yoi1CFiJ2G5/Lx/cRS6fLV1YbNEnGn5CBq52+HIYhfcN80AaGlmTbQXbV
wcvoqBDmt20yXe7hjFucXiJoV5AcSaByN8XsaStp5EfKUqGW+caYVsA0eZA1m+g0EcyarMFxTPgC
U8bUgghsJK171mUqS7S1v1JitfauL5+XOnWPpTETDIRYI0jb0t8K1QcUk79kyi7S0pnZ+DKfMd9i
y8UrvI+U7M79qL67g8KCZzKMoscb5KYigG2FWkb5acL+7jilvUuNBrdzd0pRToGZXTUe0yGLd0Wv
P5WkjqEuomOvXSIGU7SYMzd0hfFkmYlHca/YVie2cZttoU071MYa4dxeXsLKaCSHB7c96MgGfOrC
o1E7DbiZAjlu3igwoWkfVhygAZURlhl0yutIB/1W+bbCgkDbQenRNxJV92OqvXOLhZb/UCEyR9l/
aBI17TwOL2FPHhi5hdm3TA8jOVk7cz1DDbmXgFLjyOVhBO38734hR5QCVHQTs822BlYkI31TdAi3
mAxxoC9QX3aOEdh82BzCf5YDT0cWuFrSiDtvyI65TVrGVGlP4LiBpViHPm++L717TM0emYWDg1Y1
p8wvPvoFDW/loQURNHmIALfCKpunO2cOXbt9ShhCmLhmNrTj4gExKsOweYO2glj5NUI2Tn3IrVpc
BW5CIPmotRPUGD7C3soB0qzNzKLuN1GfFPcyTpggwVnU3WQ+pn78OrfmFFjQBAvd2UPskodajI92
o1FipG19W8Q257qBA4qtK7Z5JbdTVnK+Uf2L4RG4N0WOeV6ASlwS3L1++1VoNS2v5FHX2VewSYIf
MK1qP7XDrp5TzCFxGQ56dWcU+BuVMig62wz/bZqftNWhv7JaBJ40gABMfG10u0GC85v/XW7Yu0W4
6DnV8CCPpije+wYnEO7WdBvbwO0ITzwwxBZnUjpfBo90xVH1Jk3E7Iedn9zS+0509y/YVmqjd7ZG
egGuXmneDatPsdKP9sI0fZDiWViw6vQxgclnr46HAXCjNQeebTpBZtJnmstSsDVZX2PqsoKyqe41
IT6nlBcsrea2o6+RqERxMnVuNTNmF3QYC9NSxIKo7RaeB+wQPrAUK9kiMICAqw/rEuqJTCHVxXgz
g0lp9WXSzXtdq/vz8D6YSgZ5VePTbgc2/CYpDz4jQcZSL13vVlvH46rRFyYZdvfuQCvGjKxDwSmd
hd+Y4GL+eWbheGDVPebdtAS45CPGCuYHbd81Lht1WDFUuy7SXplbpWx9jE0llqPOPYi6oJJrfCin
SZvDv9DOK9z3zkEr79bNm4eE387mfsMIVzsNbYvMd9XWyCTutqUwT7K/M337YNoauz9QUYYuNb2K
GVRCBpM7NmhDNxVhMmMUeGocN6NIjhqu3kCLyNcaePfs0GvNfmc4/tsgbeClFDQFfWWGAv2j59J8
TwNDzu1dIYo8mFAuycI1g14ipp9YTcb61m9Ruwul72PUrbfAenhb0r7dDUA8UOpU50qCI/CWm45a
rSb45eaoI8bYGjZejMzI31CPVKeFjtmxLL0fcDJX01epdsJMDo6+IHfuHQC30Y8JvtVWWX4W8KsA
DdF7uNZlBeC9g2ggidfANOMx7j4sdpduJqs806Iz75kr+Joi93xRJNmBILFsj0mlrJBYv0uH/I/G
fFF2tOsUhEW78nfQfPVIQ9g9tCd7SR6J7XkR65i/xZwf4YUrcppfNu4Jo2hhqXqLCutJe6dVUtFC
PXKALQ69r+5xmICgjpKHrLUdovU2vr7tSw/XCbCkPHE58/MOVVgMxijn8s4afeubNJ+63MeO0Lz1
lJde7dzMiWfz8iD6oVUOjKzLLz4TOH/dIN2ZsELmGociYXSLoJUOMHS+EhPhQ47hch/PCzF6KBqH
mGIhx2EaonoL6Hl3x8i1tA0PfiiG9Dlbxk+LDveSXhoG7DeNVE/zZHHySIB2ILCRYW7NB/1VFw2J
nbxnkImGVSQcb4husO8ikjb8Mtn1A8cqW83Uuoo7Aa25tbH+J1lntpy4tmXRL1KEem290oPAxh2Z
9osiM51Wu6Wtvvn6GsJV95y49UIYGwPGIK1mzjGVD7ymUGSDIOqKH0PIQFsoNziISO1odcb1ne6+
p7WjIF3VF1fDzB+iM94OUdvRF4INj6RFAYNtOm5xKMdWxUfeZ//QhnNycOvCX3ewhw5eV528gXj6
tPI+pjaz98gpV5pcdsNCC1mGQrNifvDFG5KJQP85oqygNmcBJHFWkhKqPQ8pkh7Ljs4z7STcgSRY
xC2IFl5hDlKV1BmxVj4iU0k090orC59dKYeltDe8Hf13hnV2dHbYAA4t7mNKbYPMnLHuVqXmyS0x
Da1ujjfC4gc8F+lIfsTkvLndzObR0qtVFVbjvhOU0rrjBSVeA2bLGAn08AHpAI1W1bzL1sN3VYK1
govCCWPAp2Nc/JBdhJz5L9shJ2PHhLXIIfjiccJIOTUDiQBUmjca5EmrXKdT6+yyOrs2EC446JUm
NjJWLQMjsSAkip27QVIT66kN86x65A+8xhS4gee8xuqv2de/2xidatNV9M3qLBuj3nQRBsmkV+u8
wY5R5Li3wkkW1KbQl1nnrYY8eoxz6Jw6ur6e3mRNSM5typx9ZjBfskpbO/Re8RP7MsMmBCFuvKLr
4a1d6uai8e6QPYFOiEH8eVm/Bzn5NqZqIqx09GHHwPM3ubWmV7CVq2fXGsOgssZplf2lEARdzjxm
ZbrbvoQVq3UhahNxMjLxbiGnPimtv1R2le1Lvr0lA3JGMsqxwMRB6eJ03PIpmMAK22Fe4Uia3hmJ
XopkwSMgw4N411+tfLCPle9uUj8LGARaq0HNIa+2pzjzFSdXcx+dWr/6HgHldpObO5Oje4SA7aQM
IsyzbB2PRfrDGOUuAdGJEIq2p9+w/7Evo+9R4DrHmOyDTZ74xa4qi6fRKa9JbkIi7ohqRc3Fi+7A
bc1nF24WGBhO90lgFU0QRxZ76N5kvDEFJCRaG94ukAamn1qJGRizgJ9qv0SCVCcxgfg3AvnK5HZf
VVOJNUaP16LXs1U1MNoreX8xIPbRxmEj1Lz+w40QMvvqt2xpNmeX6Y4DGnml69VFC60fPSOCM5AL
9gQxZ3C5QkK2xLEZSMvQlJd2u2zkSaVAcH6cjPk998XBSVzEVzKlPKhxHrvL4H28GMyvbZAOiLWU
B6kSHaC7iaFcaWFTBa3Gu6rQkp8T4BojiX5pYX+KHMxwaWfrnL6YjJJzs2YzQ/UyhRUqYvFWoJyf
XR/lV9+ipWtsZjk2FFPFmNkNM38Tyv7gaC4lP+qR9czn2HbJwuW04DErMhGIHSKXV7LKNmRadcdm
oi6bselEYlyKU1wVfmF+tL5xqAcAdsWjrYXDWepddpj68RaPkwzSTv/RJN47lA/wV++xTJqtVRA6
2hWvpo3pBicZgg32d4K6pdCbd8KmqeWt8Yqsau07JVtFghsxF49fxpD9wrn25oz8G2aDpV5KY7yK
SmcdjhrIfd0yL5A+VxM+/Yw80S32FokcGzqpbsuHScjPuv/CUDGxFc3jXZYDEK0swLcGgns/Pzjd
LSkZ/0TxbNLq8M+LWeVuImm+RD1U87oTxWpIZHKBWcSJrvFbxpa4svN0R+s/b91leLSQNxkKJZfS
wDXgZIwwST00Ka6ya5t01zgEJ1aa9odwTd7WzXkGxr9WgwNTSBsM1sfQJ3GByV2DZA6Qf3MSsUlH
nPt7l6jbloztFbrrds+aY29FKLFrRx4hDRgbAg5fiiJDq741mtp9sWyTW5QsDfQHR4AIVGOz0hg2
BZwYDkYViV0xkP+GVXWgFvvp0y4tesE4cV3ko1nMZ1mxdBKdf23FRxoyvpKE1G8kDckSuaHjTRr8
Te7izSIBvArqkcFXXrcEgqv46lnNsRVA1KV3CQkKeXDMQ6SKLz3XzF0eTW90T91W9ORWKy3ZURmf
RLWYrylBpYVaRKEVeEQeFHRSqR3WQlZJ2BCXL3QCEY+V6ZOWMsO/Z2jJHpl2IBBsEiT7pVVVdjhJ
4sw6sfa+DhaDWfTKdjCRUhY6GDcz9I4VOq6SRHb6Q2NGum0/tYcZysA6dqb2EL6zfUsPCZodUWgr
Z9myxHr3Bx8WC7shv8lar+nK6ElYSo3bSacMssMvH6QqSMI0UBHYejBIxt5MXaDl7qAzoDY+cbgW
yLLos3A2rk1VnkJUPEznltTs6WusscbMc6Ahb9L1WQaDPu8ATzKhGg2I3El6sbparRBWtRjRwz+z
ahj2bEw+BUiALmavHysojqPc48CN14MYiJoQQJeTCPY6+1xEoOwF4h7svqX3tMYNkacGOjw1PFDI
omxAq3zIh9oFm2x/EsDz1hF6rgzkUUKm7yFxaXtNvEkyojlyJvVvvE4rzA47zuzJY+TFxKXWO9oS
uAaj4Z+IylMv+bTT2thn8wYeXmsYdLS48eG29AfNpRfTEGPgU2I1WHbwZ1z8FGYLZVC6NlisaPyT
qPbQchxdaTWeZj+JLnXrfbo6giXIw+nBeZm9tnudgMBGln+IEjd+Xrov0iL6te0VzF6SxOdDlD2m
hoQpMeZ/TKiaW4czUQepbp8Nnr8fPKva6N1SaWLngv/V6KuI9CVi3Np91uSIbFqMJ3PHe6rvpnGV
99Gn6KI3ip1d5i5i1ZDTCgloCvP7SlcohEZVhZh01oz84wMRvvtEIfbslIHFrZ6C0PL/1JXIto19
Stx6OEcpMxPIguWm66du48BXmgV+x1GGL1OFDc1jk2+nFxWxf5iIW+Q4t4iaZReEyue/zzcSnyVu
3+or07OoTxFYrXp9NNZugYcu8Z7UpBSxN+rmw9Q4qo3TscxMW4oc3ZM4NNP6ZOjR+5zIBT3lNch6
0+bkh/a6WUikRjt8drSp6zCt849+tjZxAzsKD1NNl8VsYYpQhPaOg8suCqPfo24F3MNWOJnzMAFL
8lNgup5FNHtT3KoODoWVej8af/JQQhLcmb1ZslQsmUB/9pwjdLmlNEcMIDQekzVzouWvUZzMqEco
Ew2Fbo/aepsN5TvA1Q7cOxGtjX+DcBVR7Ux8TFMSesZsQB4tzJMr0m6retti2duVHDf0vT/FHZhk
wh5CBG77jO0hvQNjobylGHG6T23MoGfzcT3aDZoiI6Ee9NOXwi27I8zkd4SGl7l2s5PtkSZVPioQ
Kx9OH/7sDdTRY6ydZdVbR9eZ6XjsMza2ZmXbnNEJXSJRKJmv6dw5z03EUZ+xONpCFOdM382D50fr
sSH4NI16lHP+BLYxDIinbX4YxV8FAnA76Ayk8aoHMhPddq4ieubwyxucq/maW0zrvfpvGsLXVx0V
dlnVbyp0pr1GKlbbGnow8RnYdqi3UmgZQRuNT6Hj6ftpntJVIcAKuIbxh8ikZqvADbClLF5tqDJ7
iXlx0yYXPWo1NqAF297GufWcjLnL8oOZa/ESd7SrsWjezEBPeCeUM6bAwn9SQ3rKKxa184zmw2vn
d7eQSKNz8I1OD/wRdOuhV9pvlDW/ipmw4Tkqgn78myadtZI02mm0bNaJ4Dz4JZRqP/upufnbZDPe
SxCBZpEFgid7icuEjW9n6ic/UuJNhKw3RF/vWcOltKDODijFc9/wvsGhP21rYn8qNb1EBfgg3a72
xpQRe8QgYa1ntLFd+EvkBoEvVbUdylHs6rb6yiZ7J1BnvWbzCH0SXOW2G64m4Ci2mACRQ6MFaW28
DA4WoLHz6RizcK+LwWW6aP3MRjyQo61e3RHBiybKt9Sae/BJ3UEt7tgKBQTJnzNtFQ5OF2DFgtpr
6EW86S13V5Eh/zoqcU+z1v62F3IznLJfbB1xVs6NC9jI+GgXOBT8HALg/Ufqv5wgsg6vnY5+OiNF
prfFNfRb50ksF6FLbEe58L9mlNYiCclLpKaamC6ZTqzvMC2/RuTM79osIzR5qDfs80GzSgaomER+
QNU7wNEh1kHT1rHn5aCW23AfOhq0wnNPObMPB4/kmNl7GKMEcAXJVjeT0fDeNS0o2ECm4J4Z3toe
tQ4EAVGus1b+zYS8oDBARCvZtQH2JcmruFouTn7wwRvmbr9Zbt5TmtHUsWQljsCU9C0hdZgtD2VD
ZJGWuvFaOP3N5xi9wesznfXCsXj2LX+jKX+ZcYcKnDoDxJ7B0ZPzTwFWZ6VjR17rWkgIbM7QbtRR
Y1G0gcQJq99YPp0gp0Ed3eZJi+qGz0kyHoaxji5LVN/YIbwQCsOMNOKXziW+qMfBUKJEERhCLg7i
tYxPllFInSmXTAK88OVq7NQ11QoHK0uhH/sCkRZLAJTm+BL98YasTKdZnNAaUlzMIrHfLWN6dXve
UW2Ty2OmIdGNqGfqRAbYBRlyFwiesRY9y64k8kCFOd6eFu0J1+a4fagRvgA74gxWG5d4Yl9M84+D
loFIoGA9NjpyJDP3PocWWEJYvkkETKAr1yqKPzprcQW2HJtn/7fFOwd5jI60RNThKTKcr6Yxbrr/
V5hsawy33ErUHCDI2DpNuvzVERcVh5qOv9i9mm1JkpZyXsuKHXy2zDGn2E/3hLLz+Ynzxy6B6mHH
Ou75IdxTM3DuJX3KadB6pmQz72TiuXsJUdB21UspId9bpjppSHg2kZZedMUf6Zgc3/KZFMm6SF4T
URe7seeMW7MwG8xmVVXqxcAcfeLW5XaI0+yBQ2BtJTbJWEm2cQbvS8rsw9ATg5KrJfIJ2BByriri
cIut2V6kzoJp0Dx71gl7It5aI0E8+xPdJEokgxLfKzdVn7z1bvuZpPQqtlV+wZhqTo4L+VJOmCPU
+6BEgzKCKF8J5oOUQDqm1p7XRQNbwozfyAoY12DHfcin7QtMLzgCIyxZ1qpCeLSEkclSs5sLfh8d
S1QgRauyLeO+6sktZ4cCbdMSfP0DpeRbPptr5q4IrSqKMpxgxopuky2NiWKePRpSk/ZjsTvkuRqv
/FfZ6NTPaP/+WNUUw/Vo4kckqAw7ExxRYjh1lQdDeHrvPDjHpBO/qMIvrnXrvAsO2GHLPlkQvXeN
vNkIcvQuqNPGI6lL+AD0jFmp78BgyqZXmG7ZusEJsh51htZd+2OuEw5UntgPM6A3uInvECNM9maM
yHMNzXnWNc85olz0EL63QqR1mkdyIEHr3mRsmkHtioqYBeunSfYMOIEsOQIXhMg0z8REiWtBk8eG
IO9XnKOIXauOeIXNR93JftRhxycibRteLfXbYl+0H12HETokCc9aIuhc0W2sRHLr9NnIMMqQbsRK
o7Ow9rClbfF+H5y27Dad2rgtYDwJ14JdApMnw2G/YyECZRu3oNrKvWTZjLPdfDBZcyPjfkbHUl+s
pvnD2lpfzWm2tSB3Nv7fYoLKAAwVqxGLnHcnE7AzGS82hq2/jFV9aTqsTBl5l2iv0YeOzmxhn3AU
RwT3k/wB1Jv5ANetwCgyfLbo8K+lc4YFtmZi/jcb4qPQw2PGSFSLsRZ6GFZqqNZGh7YEVKxzyYr8
BUXGRmkUpAwW850lYbi1CRFBjiRj3oZrsG5aaubKnsHRorI0Knxl2rZtix0QjGsimHtJVA1ZaxOi
5Z86DztiIyKkkrMKstH7gSOMjbVu+4v6hDe5H79qpY+kZ8RdkCfGi5Nb+mYKeY6Oh9k47uLs4JBZ
sEb8W538eYBGI8RF+PHGt45an/fQ0yL7dVwsWyVrDLRBJ6dNoSAQJnA0LPrUAa3Si11MdIChOVM8
u79i8FofE0tDzCDMRtgHktwIV9vJp0ukZ8UmHIX6pap2rdVT/jn3Nm8pVO40nuHvrvXrB5hboD1s
+1hrZBlhsjuwm+t5bSIqjSJNNvTNrDi6ZRI5O9Queuascq/4Gg3OuqanvSHyFI+pzSLeiuF31aO9
nsdcbmafQJ2+9I8MMtxV5znNm9uT5sRKZ+snA6s2TO04/5SHnDBPWPgTmUmu0XAwLFweksSPNQld
GzkyDmf0YTwfPcTrCbingikWkTUMT6+D370mdcR83c5+tqWpE/3ymTTU4h9sEqiiKXThhZSPiJYb
2T6kMSY3GRdBEbs+IuXphxhbVCslaXWyp5QE4Gl02Nsoier42GTtgz9M57CM3treD/Ig06yEPRz/
+RIYBr3Xo2pAFS320D6BecX8AFBd+LMw8bLmJAVqLC/ynvGnPjBviL+MMXmucQZtIaWzimRaq0BF
smLR57MXjs8Iy4QReYxb3d+ZOX0RC35jrbPFaPILuzDGwLK3WGMz1qW49hbJPSAitWmnSgt4mX6z
O8+grDKx0mvINcKj1B+Lz6QL6yCv4i9P5b/peuVeT+VJWQ5mH/PMB+SXGJD1WVkarRsrezYn8hy1
4dgjbQAom61V1z+TeOBDpM6+hFePqypt9CelHkicxJgk3P6ivRVOX11CmfxoGhesIZU4IxAMNPOI
PCY1K+Pgt3OAk3hA5gQtsx4ScTCw1OKtNE8MVc1THCaoBjk9micYf9CmldjPjTROiewNyk3r/75a
vne/KngVCK4Qt3L2scsuqH7AIe6GAwX8bWi1K5Ur81yy4MUZP+2xOKGyHC3FbtxG8dRajFvm0f6h
z0RpSzIBAlzmRHt7qRc4deEeMshCFoP4IRWnusVv3FTo65ww5ihmhHoaAJZKA0ZG9i4qwjeh/DAw
DKmhvW26Y5l4WzP00+B+YYUy+/7qflXMxmui0RNEZVWgQZesYCmlVjQZXE1aDin3L3uywuCk4ZHQ
bXs6uhpa21JTu3bgZRzj2d5SyTGo7sw6yOqzYwwBTDbY7wPpb4ZkyWmnCaaDDkNOa5dn5VVJu6o1
r9olFoNsPwYd4U90B2HBZ2u5KCI2atgDFG1jeYRSKxnSx+qMO0uhZEuuaIRzaBluBRTSOxWQTQln
kxuFfxH7d5tOHEQynTV5mLm7GmVdwFGrF4DAiCLbG9J1jgMxNecwKlxEJtahSJAfmx464JXl4NVo
Qh+GSExKrLW8mvfX9f5VT142sqYBo9zyn7pfxCMUlgp7hYOcmEVQzVsvIc8z1A2+JxFremZ0wP+0
HqHrBlbUfCjgH7upO5JxHwZKipZiY9g0mqYdq+KPwAeBfZCSD5E9k+1UP+nYFE7+Djj5vMtM44lY
c+/odrCHkJQxFfhjo//di2q4mK1BZiol5HqYxye/YSBHyxDhQ7Kwj8wDMR2c7/wuffKTTiNjebGj
oXrEG0a6eDmsoVFW2wyiK0KjldLLiDUdm8yhivfwG8J11xZyXYQNKtEWaL0JQCKk1PfzqdrFqh62
pGGCa/KIL83MUNuOGaMGHE3NAYF5FYYJVknoZtNobO2sbQ96kQ0ns4kAtA8D//KyYSgD14UGYnFP
iIGNN2xt4D4dLoLGCOfl0/flaR6RVnV/y2MaxdIwq9NAPtwxYlXjRJ3P2re6xC0wplj04+n7q+Wq
CYlFN+ajo6BAWcuFXH65NqEvOqaigyLy4qSKuTlRDcR6FiCZvQHdIT8CmOLWM4xsi0moT9Y2buk1
kQiArdjrT02LuCLLfBRwrsFLTyVlJhzOPb0zntoGZ5TbAD/z61cPSUTgRQ49g0/N07M7JftO1b39
Cok2WtSH3in3LlFI1kkeortsjIo1t6MzDSbjqdAY55V+Kl5CNGOVHBkFqmnHpHjnu6CTsTnFNzXZ
rxTN7UHrM+vFGwUyrLL61G1G3gqlOIc9hlBx51pX2DoQ+OMfczSPFx9M4yYfs27nWxg5qOE8tIc2
HjMvM9M1dtp0g6KBd4ol6kOqedrPyb/dDcbCrrAkuqPYQ3QImQ6U6YP2ENOvv7ci6g8z6hpGYNG4
YySYHgocI3pSDLcsN8wdHIAHJvrjBuFu9exk83MRdoDhpC1fQNQhDqAM2SemGb1N4/yzDY1xW6dV
ctLShnl6zZCbZ16wLgoRhjgc+JVWpI9NCPA/tjj6296FRWy9l7Lk5IRaCu+mwQmhz3AVLDAhGuYe
jO56JqA4MJxHB4zKO5phZ5/rwtxlTy3zkKOe9WLDCg+gdazWKi3llsMTok+mM2LUHpdScvZq1ivo
4J4zF86vKU5uWm1Vq/4Yph1yikZqoNeFfWrm+Vp4XbM3yvJ33Bbz3jWSaheOvc4se2EfxUQvWbnm
PTk1YuqIZ7Buec9YfviQWJ8eHjde9PzcFB6pNMlUrvkQbrRhSR6O0O9CiAYT4cRzTAHLJE7ZZfZE
EFwYRGmD0LgDzs9bYh1H/n4yyxQscQUC3QLhuCIG3DvM+kigQSIYc+MURHW5C8kg2KB1w2Q6bU33
N3Mz88kzLXmewJKWMxkCwFPTE7Hi1kVE5s71+j/cK0Fd6EvB1f1yUPN7hlKBR+3BB5tUFiO9aH5W
nhKWp98X1STCk4rHL4HjfI1X7myxKdpUVjeBDKI4r1XJftiOdzjZwFQND3li9bteDvbp+0LEzikx
WVwmKHx3XvpzYrd+tNAiAWIqTIrgj5AlxVqX+NuVeWhT2zjRRgnK6aHND7zVTyQ9swwuQo3lN0q2
FtskBWZMTF9UJsjvzThg5BkHjfD+cPLnXRIqAGfIh3emw/kUjTsna9oB0NK98/V97jZjBrSqH811
TdUQuHFtBfev7P98FUfhU+zOw96X2TsLQnuXuhZuq+Wi1X9pQ+6e6pg5RqlPGm5OzWNJvDGi2Drn
tCK8rUEA5Aq/kDPUCixXuxPgM8kjDequG88WoPvz/auxCbH9825c6wObfNRr7F0Nqmo55SXGQR05
NxZrpufSCLfSILm5IX4UEdX4q5wpyBQctbOrwDPfL3pzNI9abhySYnJQgQBDs1PEQH0/CCLtF5HA
CPekNZpLKhntIeIsdu00/O+v28sdwZOLOPPngJpqO3AQA4TMZOhcKnFgB8vODI7WPxd12JdnGJwF
uaKXFrlTIr10H1rdU1tRAihLyEVBFp7/uWgJWT/bI1AYSMOla/6c9DZIk8k/jy7dZ+5Mv32ycTkg
wC3pYPCDakRTnflFd8rsHEbGjCprnv7gL1r5VqPxipoXxpzhIR9DcQaG58PHNjZVMYpT34NkTzDD
NFGSnW3r+TvXmcMj6r34GANNvojlL2RzmlzuV8MDdGN/H8fjTze3uzVu0HKfMJxHxsOCzzdInx0r
eca12zB0GuMbfZ3a6FZlXDGxaru8Rbis22138suKkBGkUw+GbMttn+XuSyhLtiAMEzUvn97ndr75
tpN+MKsObHZaVYzhDLuqfSzrPv3NtHJcjaWZvOkjjI+q1qytW2lkM8WJvif5wAhsxphD2MfwUkJ/
n0pKjdi2Sa3X6vqskJGtsFNzTEEGiAz9l0xLJKf+upyN7jOt2i3ySO9PofGRrjSlP45V89OvDXRc
VUJmUcPYmff+WxKWO87lcpvOAGmbgXOas8jNesc+1OaYPQogxwSUqAOKKxlY4pnU0o+kMwmxW3Gi
0N5Flz1UmuZ8zYpDSNrrf7TlYN044/QK+PdiRKNcc5blX1OVglliBiaPHMG1VTfTBmkALAfqw1eN
NIIVsqju06JSbafF+hCXzaWK+g9ALR4bF4DgqU5L3pRCPiqjQ9WJTwO8ITLg2fLWnol0WfOtW4kq
6cbDkU1t01l5iWffMovJfc/rCGTYcG46OkO29oU43H+KHIORduhEl/vv6mF56kmdfc6IrXiT6fV+
IyArydWy5lfiUp2bEeb4hXRgaPc7NGQ0ofoCiPh9W82cYUB7+uF+h64laTQ6wzrff3e2zaBEgfCU
pLzRTOJ7lnucWMhf2U493+8BaqaBoynVVverXuXZ+zIC8Xx/uGTWif1sWTrff4oQlhkO0/Hz/eHg
XF/sIayxB9ftjY3U/UbpYFtXRxjX/30OtMIUN0TuLK8P0fLRoW615Pv5p1CWNhFj4MP94eZeoOZB
THe+33jw4kfXL2MMrDzv+7c8v0qeUmCp92tlCzsVWTwt3HILe9TlIR0MVrnLYzlelW6rYdL296vU
Id4KRJoI7o/leM618kzz+0UHzZGLobnFImqfvFSi6eIeQB3056lHp3O/OrqYrO8vyf0qy3EyxefG
/n5dTZtlfCJ6bIPL74Y12zJVNt/3rxW4daropmRqkSdqft/GHCf7PFmYge/PX8rUOOQFUuqu7BBA
eI11NswcsDqCG5q07DOpESmyj66eSbaR53nsbvdrlu6dldDowkXHDeL+0WlGb1e2jGFEXphvbhVd
E8vxH3UQeG8QXo5R/Jm1ifd4/7Hlxk+yru3va26kPyVMPR/veGY20c9WPk/fP2v4s4ZZdN/XvL55
gcpCQvwCFCbW98XknPP9s2oYXzFKyO9r6ZS/Gb1Mv5+ABoLK0cfo+2euam7JMPkPrkQXJa1S7eC6
7v3eGh8xI0SbKlQVBk6u2kzjQbxABSzHv1rWNtc085/Q4p9yS6E1mf3D3Jrag6ElbOnjnhQeJ2of
2bq29B2LtUwXqJQM6WzHqK4eOxz/gRtpR91eOCochtb1kooy66WAA6MdTePGKMB4TMIu37DwCjfu
wu5I3QevYFPeumFyiCtM0aDSzqX037SItbzQMxLAhgrJuHJSdSIO5tku+3IraI45TMNgX/4a9vH2
0Sq8mzN19kNeZM5hlunv+7X7RTq46c6pUAvnujUGdjlSWfj0Sjar+kiV+kmLnBOuC/0hajz9wUr7
5CKLRzkg8rAwudL6bn2gVjQEPs6dgT+eVCccAspjiuk6y5ImEWvjbrUnaOjBQP45GJNJpjekVjty
i33P8hU+s8sqgrNu7LeMAhngrOoOImaUko4wx5O7t/CFru5X7yh6WzyyNRoucQZ4KCtJVCgwKFHg
YKcAwOY+mJntPtSZsffRZpIhU/kHLXY/rOWpuEnnPNy/ul84vESSaSipo+XE/KyExNTj4CpR/dxf
p9rtoSFSOOrL33D/VtSy8230ut15Cc8uq5FjNZIlYT7OEeLuxF7rws9xUGNhX5U2poJywtHim268
SyawSX2XtBiWAdz2dTM8gp0Nd42eomOPnhumPRexPMv7e+H+VSYYrTkM5Tf3q2Y0/GFvZR5GI/Ee
2Iefy0HvDjNFrW9HyHQxmT+aoY6vtZtPAKPL49CW7EFTXGk+5A/fxsyOCJfCzQwfxjEe19Kb921u
irVXKIdqBsDBqGoBoJVEoSeN4PWj5RFT11cQm2Z0VfFcIwe9XyzmCwqLbKfjm6Ka6fbsXyGh9Uoi
SRV/XR8SRdfR7KYxxqzcR+891PEZhqexSWLtQBze89Rq8dYktRJx7+hc6G1ppc8FFey+9dF+eDrs
Gao++hlBdFGfQyqCYxPV2opm7CVvq1+9tB/iKc13vrxBn1jJzoX20vn7MNJPqYxOTEVyyOJV4JEB
M04Jm2X7IWLewkZufCAcisTRKBcc5EN50g1ZnPRYTJxC/nMdZldx+udqRILBzKa58LOVSsfx3zc1
l9///ub9rhpYg+ghl7tCG4YBrm9NJMDft/iv+73/wv0OOOdSVv3Xj//9sN9f20XOff1zs38/gsk7
pA7+/Wj/3P39KwN5Th38+6+4P/T9Z/eL7+f438/n34+s31+nf37j/md+P+T9m//6478f5/+9Dt/3
9t83/r5HHZzI1BuIgTSQV1AgjuDLoj0UhqeOaTYxNP+5GP1ropfLmvrvUCeXsdIx6M/yk1E0GUtG
l2GtwuymKiOgGgppXsUNOqJ3msxH1/VUoOyJtG+1p6/BrCQRWXml3LVzpIJ+uShHqwykir4Ybfak
ciwtZq59JUsj1hC8uNMK80foSTvwMrjJPrZAo+8o0yaLAOhkz67hY4ANvVWNTGBjmGf6Wn/dVNgi
h6jDk7js3NFPB1CLEKGSqi1yLwoIS4gDnxj3NSNcRLC6kW5LX3NWUG/z8/2isMIKU0MFdRYVRJAO
FqseaqANKQP2VicvnS0erhAlkhtAdIgTKPFJPkI6guZkZzY1EL3GzrcpARZiTvfT1KXYAHnWDAJO
lWJVXEw1OkWyaTAmBqGnfuAyRl48ZuNRE+RTuMZvkjI8aPGp8Tin4wF/bbPLnGw323qxbjhJJSl5
j53VvjZJejTHEn2WnLAiJ2gV8/ZnY1v6cVIXJADWAQPjNmurFyyWGcLFwEEFSjpqkd/i7LFmVLq2
Z/FHzAkzSiK22fDgyo1p5i5+gnoqXZ6tmDJCwU37VjhoFYpO35um+Wx7olgmcG+VLOTe0Vj6akSP
eOQdbDNdw9VeeWcRgRQMqTtGJyaWPrLPneneMI81J7PzP1vWa1QHy06HqPKpSjeqhphga5ZYl9al
X/p5oSFNq/ozu3iRMiUZoOQu7LFPJ0msrWl2cLxgp2EQyR9TAFPbSaDMZwqGn42tBhu/bo2YAH1+
373ac5ntfAblC1HkUndoznznjz70A+x/+03QAJ1aTuDVTG5LbuJ2G1V7CdLYiq9Nj5TCM/zymCB/
GSr/aXCJdWgAHPcD9pmQzmjTI8rB1Wcdc0yIoU/eYOToh6aZOOM1Q4Gp9u9U280W6h56v34+UpVa
12j2GC/PjNVCbQ9q8oXUYm+dwW17w8WNkVVbg94xAnQ5DLCj9t1evjVItcNS/mDLDcVRmcz9DaCm
jzaW2B+d+ag1QN3BytFfjHAIipx4LBO7pDfE3d6kchIiuyKwGckW4zdsjUauHnlx/4e9M2mOG0uv
6F9x9NooY3jvAYiwNzkgZ2ZyFrlBUBKFeZ7x632gLrtV1eG2e+9edISKFJnKBPC+4d5zQ+K2F/AQ
DtT3vI5ZciG330d64P3tDvczxXyUHKOQR+VRw4gbiCuz7O7JLmis2Slh9WLvY5ULiTGRB5FD2Uw7
9Olq4oMtGdv6quPRbBI/PsewtqNJM7jVEIimcNBniDkHHBv4zEfu/KRxO/yLLA3ZGFhxVnCnOSNx
Vu4+CViLaNNk7pwx+iRFkXben5fpPv69KSncTWJEJ02JswqNbdTgjY7dIDo2afNYdjhdFO8Yonod
FSaogkXyTaA7baPWsfmpky95XWIucNltO22HDR9gaivEQ6ScZuer5BZWtlw1bdCAb2OiiM5QTom5
U92m75jkxUQ+52JMPQe1+mDXCiuwRE8v2oMRyuiaLFNrnMm+o571ikq4xRTOgE6d2QfhBiQzczPU
E/GERX7BD4+OMzWe6rqYT3lJuAMKY6pQK/SsnugvpvaffR2/x63xCnorTQtnTVSbvTag0ek473ew
rP3BvYElRwuGF67HqL6i4PhKIG+7qUEOHQZYHs4yO5C8WTMU/X1t0CiGirl6QpR2CktWL54QDyID
NoOvbuBTpKnpWxUJqGSV8QAqoDqPjbhEQcl7qmJsdTjDduRp/MCCU9810Vzf5XZDChaY8BWTRIGi
mN9ElKjH5b2Iy2IFKobEgiiWIJoGCAyGfw3j6ktioZO3peKhUpItnQmwh7YEV8I4cds76sVtosdE
YaYXpsnk0BUPuR22cK5MppAjYsSYkPISoeSUgSYJcleeAZmZHQ5+HivWGmC8gbWvWrVNbq1qYcOq
KuevZvl9LrAat+VeEkyyzpPR6xucd5iy7YtbMlirptZeN1F/1DEUbGNuBmRnGEdGWxuIH1Ji2bef
E4CS6BNsCIWG2W6J9LjVzBv2rAW2UCfXrDbtnduO5skiap7j6D130r1ZFkjLM9s8NVzWTJaDkImu
tgmk/+ymYFQmosjD0PXytNROLWjclZ9otMJp1O4imV+UuPXKHjloxWmEi+xYCBRYDfdjWF2cA/Pp
/GFWM46usN86Beg/5lZs/wSZP4lEP+Gbh1HFIW6SwaV5H7/rHUphd8lLjqLXbq7rTRRElOkRo2nb
TNsNyQnNFnngcF/HzVojfNedY/0K4Hdnhll/g7VALqY9h57TuIekDqbDrDh1aquX2y6xY9Qg+15R
jfs14gwNAjQf6vBYqG7YJ4zsVo5vq0NjWRe7x2GfDE2HCko/A3WN94rHnKgMcz/MDGntAiRTUe/T
oLgFI/ELmeyukFnY6us60X4q3Crf/6LqbgRLqX+4yYB2ZCTItwA/l4QNKViOfoa4Qqolqo9mFGQQ
hHSJomTONtoND2ScJm72FdFisY7y2Fp32Tc8yZxfXcNXkMMFCV1N1LDTix76IH9ylhxWp7eexhza
apDIDRHgOEerNPPi5j1vh+LElD+kFGjXYRXXPwKbYssiTCMbUSzqAjlOVNjlbaLdO8i5adi0GyxK
NStFKpohVSud5I5blwsLTkD+2YYL7VOM5JAM43tn28i2KqawsWhjijc7gIlaALEbOzTaKR9A3pVq
G0f6wUwgahAH8YJl4R1EXrBLl6ztbjjWlh/viMOoAY53eLVSqMi1ptZupJ5ReKenYGZ6Hsxhva7d
jpu9YyTWmoQbjzLrEBHeo4pZbCIzJvoY+2CcmB5DnwrUCX0O+CG4p0Ju2jiMvNRpL7G16GO1ioxP
JASWDcQq0OZoq8sLbld/nLStPeQurm4Q5Fagll1f8IA+9Iuu58F92xcfeoE9IrGeK0wCDFU1iFYI
fRw/CQiFRTAokBesqwGfraVIDCrZdIxA+J7KLn5u2TGvZVomKONxc2KefTRkEzE2BdeTyXTYZrwD
FYl2XrpUHbHcajkAuBIv7o40YWg0M0qNKV4XIJj3CHqYjveYRePCsj0x9x/BYDXeCKkPF7WbbS0c
gzKOdv5U3kcVzA9bVLdWWflpykekvswCm54N/8jIsM+gos/avG9FyUMw+z7Vk7Y3M7WbITGA2XTI
msDIy5scsxvM9oz7mHD55VZ0endUZVDu4MHcszJTq3lO3+al5lXWCxqih5lQT4aBNuTYmidE66o7
lTTvPVF+KGcxlim2ghPmgRle+ONIoMg4bSPDedKNot75Wi8hojcHbPvGnhgx3lybQgLr46dbNBWW
7PoumazusSexAvC8l+BdfWvgoBvQWU1iBU+wrQp4TogtJzcxvLJu0rN8cmSFNVEl5grjcrVh3pAH
3bAbRaFtBAPzKFXWJtKSHFUcMt5FqCp6jEJaqz2bg4vgHVXJwBzfH3iGy8YEsBdla1eUmgda784M
sm8EZaOjU85TWuXf21l8xotuyZahxvqaEyHKwm3RstdNMnNYzQPOWlRdm8Hogo3moBJmXHM3lCPy
X9jCqZk7h3HQtQ23ettwXLD4NC1W6DDYRjxZW6erk5M+tSdLH69FU7ImTJeaQIv2spJHP54elx7a
0+Oh2kwNfr2sgpFtSoMKuyxI8ryiAFswzF2yAT96DpHKTGLAJwluifpnTrYaEZ5b3YISOfncKzAs
Ca/W0euAH2azazTLbjBffHXTDtVAti1HP98lOVO9HDC7aehIrb4MgjSVMM0eDZelik5RdC7MYm0B
Ph1DDhAbU8W6yp3hYon+Vi2S/rDG6ys6cejKeW+AFNmGRuicBjU8jnCpVswb1anU2USDv3wkeQuJ
N6pq3ekftCzwqjT1tyiyxwWVDxVQZUfq9kvfdqhlww7vWl81axJfC9aZuLA6d2vmefXMUxmQK3AT
IdB16Gq++Xl9gSdqbRAyXdyYAqAuFz+9wAAc1QjI7fxb1TJEwoCP33OorhxFTW19qCCOVi0hcHR3
mG5ae/ZQlL0RvrQ4CD595JL7MggAf8fliteOGnXJn+86cfaH8LVPpHYhLoKtYuaS0UKGB7yplzk3
ebL1ih265dt3pKu8l1NMwrQP/5zV3kJXms0LwULFun8mchVNE9G/204NBw7sz7Gi1ZhIol4zXcW+
u9De3CQrD1VihATXZuc4QxsuZ/NQzpzfaumUKgwGdRP4KGcHfa3rGItnZX0dDDslLsoH6GG2Hncw
gS2i5Qpt0Z7ZPcvI0vjAhOoCHHPRTDfuaWhxzkChTh9ywB9pqcfHKIlHzEtOf08ICHogf3hEqMI1
yMlDk+g/tPFuHGI2mx3WqYx/OaMGHcaR6THCqoHe8J+KoLshsMNaVj/29lgc2FqqLRYg611xXjQE
2NwYaz84fpeRAOlfKxyYgTZFTzkygZWwQ//gA5NDZWxC1sSm4Lww79K3vWIugs5iPlMpvcY6bIfI
Gp+TJleewLFnxU5+UIghTmXiZY49Me0wEeD6Sboz8+yKoq89hmN239fMNAy7L4+5BcdTOg9m38M1
8ZOO/MmazbltWVuIW/YRi0u2Zxu513zRA6XIae5zezhvKmiPJwttmgR/FGDaKXzMWoGl3bW1luIO
7rZ9H0x7c3a81hj3lj1Wh8GC7QOKTRKnEH8Z/XGkfenZeoiW9tg8GrEF94CKLIyOSeQzgojqS2o7
lQflg4VagjUaaUVflKB2InTAMc3vmCAYJM0G4RHFYMXu1q49VvfLJH9Ezmnn2IdtaD38vJnCh/sN
YF8MSoBCJyefLh94IJpGuNeNZ5HFvjcCv1s1J82Z3zXdKMkBsJ+Tvvg6Lkqz2kea6cCjHMC0rZXT
PhT2/CpzHJ6SF4qb6I7k588EUpwGiW2jRQGG8Qn0kz6TK4c6BGGC9YTOCYTaMlGcUxKVtAheMSPz
jQg5Myj0/C2sRCA8cFtp6sSFm8PdFJMA+wBqwY/JHzMs8Jpod12e+CsEe0CpclwXVcVZ2G5yUDJe
kpTD2jcJa60m5NOorJh4NCbqD1RvJzOcPW6J9mLAVl6bCUOjPKdGmSEGmjPkXzb2gTsvOc/tRQNL
v9Fk9Fm1SbkFfVVg9MAAk5cmfKUAOjV8O6/Q5EfmVHviv9ptbNaC4Uvv7jIfpacxwm5ufPUlzqgZ
0eNsplnFOB1i69T0iBqYl271iieu3b7hDr6RntE+tdWCVZF+TOVD5HM7GA+5k++mJLvLcqc5Y4Of
V1ljQY911HXuTKDLiKUS4qxCG21sEryPEigz0tQcA9sGtYexolq8a3Ws82mx7Mwz8i6MXmOHOWBN
GwasLc3IHDL1P9FmFHtuivss8p8h7lpbf56filL2iBhhqlsWwkF9UdXbBMNlRWGhllfJxurSE9rz
Zh1oxkdtkow7uyNBG2RL+Cb4g5ZAO0500h8ng7xvcYb6wy04GNkO3GFUx/dYSiJvjcho2jhd498j
VOfO7FqW51m1yXssL36IviRMsiO0Of3EIbyP/MDf2nNxiDtiI6fav9cs66Mih5MsjwoSfgsnNPyk
dfFPOhSldXxM4tlAgNwdurrTPBOhdKDJ3gN82iCVn6/D6KOZr+uFp6CRwG7b0GQb/Z3wzcqb4+bN
Lc51gNwon60Zqf6QkoPLYUgJC/AAAcWuD4pnKiDU+FPzzgFY3lqTux5Sx0WSW+M1rLD2WgCf3JJM
GWvOVMHBe2sQ7a5qOIqbpo2LdavOLgTobdeTSBCJgqLeVi9kMF6sWMV3JZ+6rkbjpGM1gYvd7qBG
KDYzAxsByIstANR1qIC71TbGx5zdzsbuxLGdwV/ZbuIjC16QF77phQrlQB9qKU9r64bbWvPCcS7Q
Ja4IKRCev0CyhAmRr5noNCbdh+w1RuYNkwkrUTRCYsGJ7Zslc0SZBJObvvA3vWTokpjC3PrIgOCU
oX7vC4UkwLEB1ddXnzQ3yPsBZLwMEo6AaDXY2MqKsnpOItZMhiynY6bjdEAXvHVjau1sAskW96QS
6za6cAanSNrZk5flCzXWvnfGr0BYKImV2Mf9ss/tKufEbmp+tTNSB5JsIA2RZXZtQZx0+vmVZRVJ
MymKip/fVZZZuDH9MjqSCDO96gZyU6iYD6WhpY+poe9//qXRRO7mstJe//yu5nUmFX07VKri/J2H
l8LGie7yrDuayx97BEarDqjhZdaC8cXS5LkVVnvOWM1TpcYvIwtpN0heg9nR7kxd/64zxnstCV2m
duA58vOLrB7jbetbyf7nV1WGnq+p2u7Somd+tqZy1bmcb4PGqLDr3Wc/Glh9OtojWBb3mcM8JZAb
vk3xMAVqYEXGpT2TCZWo+Tlre+fg48WkQSUdJ8Buua0beLK4MED7QPEC9osbQiCSRIKgf3UHm4dK
HEMba+0rKbbPk1+bL7GBaLKJq5zhF3UGxVOydoIE3lbKuWX1PJcivSc+KCtbr5FAzJ2841tKbr3U
gQc5mUn5TfgY9TnB3hn3GeBLh6PGhuRF17EFaPUKMPlHlCLelN0ATJ5RdhyG1kOmax+c8O4qrMAt
aZ26a5Tk2cC0l2KpMncl55cn7XPXN/qGceUpUCSFjoXQXy2XlqfIbR4JNXDInzVQn1B7gGcnqyXp
PadtykeozEcir/SDyrChWpMb7nMHdFmTVNrrGN8VRveCBlO7NXANH+aG89x3P3XqS/bMVIRcFhVu
bky8kp7jdZLvlGXFNs8Hex84Ser1UeHuGESiN2uQ/XZ0n6TZwih6HCPOKTki5bNLQg8jNum5FR6Q
EqBXWsbApcaDsXXv3MW5qvyb7lbsHSKf1QFMwrACtNuHjGfNwb/mmJa+WH4Ii8Jl0KgsaFNta+Jv
7EgJHsCh1g0QsKIcwlUdm+OxVgv610ig2hbY0cZo2vVDiBy3711PUAu8+nm3M8wh2IsJ7lY4JDg0
9Hjcaog4XhvH+BIxZ49xuuyHSainBg2eV4N82yZaPW7wsSEGkyhjXQIlTaT9O2xP01MnYYv7anbI
fQkxFud2RHjX6B64Tcs1LA726925ihR67w3i6Y9U9P4V3i2rBh6MBxKMXuA3EPVBPw/TSs33ndN/
lDbbmbyqTwg+9TPKJ50RGV1i3c9ilwGExLmA5AqJZ7+vsB/EIsguDfczlzA8JKPfW5Hckl0bf5sT
Q67yHkWalTLt1EZET7o2DZ5iKPIctdkPVRr297KmRHRz9910ILvbDnd+ruDSJCWAlSF0QPn089uA
WkxLNeMrkgXPqTlt22FRHIXCeTKj6xRZmwGf50sjtPYW64KHbwujl2wvoABZdM2r+Dkg0e25nsf2
WqM+GeX0SQESXEikap/SdT13Jy3XqsvktowsrPIks9E4w9OoiHK/ulDcMIpVt5//1yekXmCQDRBa
FK8q0/PTYDLNGUosSLFZENOz+JcgFW9GYYkLJnxoXa2fe0LZhNwlGUmggIcY4+lQo8ebaVFSG05P
SRb5l6Jtv+Zwk8fyC2aedyRFMO9lmh/G5mgAWV83HPebIIUvGRb2QUa7qWNWFy5j6dG3brXsWPPF
8rUPGKWOtXXVa9LUo3bovA7V0NCxSJcNbVDChIFaNrqxE0yJiRNPfZguN7wzHHtX4BMut4FsHDi1
25KCZp2XxaEahwuTUBRCE0FOE1IKk0dxj9WBmotxSMkwq+UZMYopO7shHWDFVblH0M6/tZ8dIP9Q
3vx5kExrQGS5rvm9jCkFpANdJfHJBy30DjTVAIBx6PTjUngaoSuZveTjRRt7wvmK+x4IOjEUcjxY
htfsdaQcOzUA3S0zegmX0SSJWdZWIOdWw/PQD+kuBYfAgBzhiZPei1xRzlGcSLflpmI+k7kIkjKj
2STkh0q2DBdh8I7aAvUHli4e9zPCItaeNPLogR1bR/Zdy4vJlnqNExeJeVWve9rENqOg0fXka1AF
JG3Oza3CLxj6HIBjjA85Bhln0V0494VTNN9th7gRKDj+xm2m/BBE/YoDxWe/my3LHizBPqKZrTu5
X6O6Z2Wtc6hpWS/ukE29DDGbuDuQZs4z22trLt4wBFr3cyk/RibvzpSX0IBaVgfIYzxLtfQ3M1hd
wrE5h6KL3fXmRfXHsMQC0kd2gDTyk3EFLOoSofFQyAOyibWQAxdF8ahXCiKrREPHeim9GWO31RpI
0NCwAmKmCvpx5RI0SpCBD/v0OKRldmB2nBMLnBHELvvsTvrc4ikpyDdlBx4bR8o0xWcjfLWyOq1f
1xkdEvHd9EQNuQrKtk9KzFh0WjQpfi7qOzSsSMjtChwPUncb2cwqa/32IhLtkCVkz9vM+lZu1pXb
sZ++M6KHSt2ThIVy/ce85DXBrvO3Vb4oymP8jNBUPUW61KpCeEf3F79Sx8Nfxpm5yhJIMDS5HFQJ
2/xy2tQGE2F6hws3urnTfPAPjdns3SXCpAJrukTDeLEDpsmdCW4eOHRm2W/Z3r0YhZsBbmDQFZcy
3FC9RPuISiebU9DKhfYdemxZYmhsdFaoCG+vVWsU1B5jxxBzmLY+WBuGZFVxrcWiyEaiDRwBKo1D
iMM6jV1nG8b9qmAufsyYcadc4rRhPbCcRjevgnkmq22JDqohHA84UtIqj5jrhxag9RUbHJskTg+g
31siRVoWIR1MEbv8QcuMj5aI7pWt0zSgGbq1WX1I8lmhqCHwyIIWQqZPBJV2CzdlW7fJg+OWAxkF
nqWDUEygz7F3IFqpygAlWgmklWS8hsveAre5ucdS8gautOczB8IsMuwdaOe13S8Zqb/HkP4aO2pY
f/mX8q8Rs0umqm05tmsZhoGA1JC6MCyTr3/7eIjygJBS41+bcHnT/JxuvyJ5a7QZnbbiDLMl3dBY
OR68FoKBe2cvBry99Ngez9FlNIfnv3b68//ycsQScvqn14NoT5iGKYU0TLUk+/7yekplJm5m5Bwo
oEmBlCwfMBruDfSPC9fUg++a8lbqScKxc2WhSFsalzwRFjhyB+NeddoLmPz46I/aix4dRVVwTOTG
tYXNu0I7xoBDk3u/Hr+mPjMCdmibJm7ubT++QLVMeUxieu19ItxcrXmvGQNX7Q8ujo+2gPKayuzZ
7oZrNtJdGF1+zR3u+CyGE+frD349jF6skZfqd2+I+TuQcVp+zHXxlMpcP6VB/Wq11gRqszkJiwmy
UV0ZaVdcLQyebSgHa5kFAFwR9l4S+agZ9KQRk7dNHcg3PXvpg8bA+kDVZeXTzc1jRou1tLaGyUTI
LMWDYl83pKgL3CGD/JblXyqtOyJ0I2ABV8cWm8rDVORbm2qniied6oWhRZresnkWmPZmxhALMb0B
tmITggOURt4lec7Id4QhSLz2nvWMvgf2ui6G6MXy52Ib4X5DcVIo6q9m68Qdt2ZJFSNVtpeLmyPQ
wncfCSEZj803iFjX1LZH+EK1Tlj3sPVlCnmm4nhVk3WPpv4ggoYmJEPFU0p3Y2XuzZzUa48A00ut
4BBaiWSNYyQePcVjnoiD0FtQwX7ybrM8gqsKu24x62LGYYAmIWorVf1gotTj2Mk3bS7vZDGyEhLD
uR5TAmHJp0gymRzG5WSEKL9irROs//HlLfQ/X90OUk5DKFcauqnTW/3x6kaj6Bu5E/LsdbB9sv7j
VdTTAziw3eg35aFLpH2oeAinmA93NambQF86r7bDdZnVb/h3H3rdPWkabmu97O9sPTh3KKPYKRrt
2h58ADSwb6igspVgp7s2mLjihIQQKAJE2SynsecxUpvmNLpLnsbAMDZlL9WmW5zfShMYTx2bqgFS
KiVZjD7I/1phmPF+vhO/x0T/If/4vwOq/z/EmieqbsDhd/nc/+2/wqL/Lsn6/FG24Uf6a/b13/7a
X7OsHf03U3IBua6lpGlhMvzL71nWtvubrZNt7ToMTgzH5vn6e5S1Zfym449RjuXoqKctnS81xV+j
rPXfpLSV0HXkFw66dfHPRFmL5Sf98hDXCB+xhQKko/54efehj/N/tJn99gAA7egbrV1/CNIYKEVX
7JgJSh5O9vNQcsURUetuehU89mOMXCV/7rv+raScnEPsuN05AnnFptA5ReEiHCA5Bq8ZK9LLHGTP
YjJTGtWHQkt3QUgip6l/c434XcX63RS7O+iN0MymcQNd55uusREbBZmyhfYVbdQpMMurmFgwWvoD
cNf7rh7uetumM0UzozjnnXTdTq/E2J/Mtl5wCQnypWCTIgguo+5Q+opIEQD0yLTQn8Dd09hmr7qu
z9eo6Z8jQ24bYFAQCQ5ZAxpoBNwYt0h5eVVJi5TSsX8Iuz8h/T3Iwn2BCQh0f1gvnAdLDp5I8rcS
hyihn2Q0hj8QV7B/Z9ap9F1l52sAIxT7xjULfNyT5KUlgBN4bHYsj9mabRYEtjYbDIrNs0GG1gxX
zU5Cwn9g8QOl2LrNuPDrqsNEnkBM4QPqFh0BErfyVJsLXZrg58K9Ij+4hHq4ckrCgtx8fsk1Y1fJ
+oQ2wCvIYKjSZcdnoLlZOiuZTleNdTmTgmfLmJ+itv5q+9ZZC4t9R5ilWZZ7jbTWZNJgf2QHdF+b
usXM3s/QXKttSunJlPJWa8VDYZ65nE6hGA+hKY829DLXJnDMIK23j+mPson8OKC9zbwbgYoMjv/Y
US+FVuDhwtgP5AuMvfEIxIq8ManeQpynBFhtfUd86r2NlyXFB29hmY7eRpMjVQ/6S19U96UbP9Ky
3tV29lADDWnC/nG0q48hHq9D2D6bhXoBVbtRkf/UCETukyi/1F1+rvuA9dZ3RF7PYna/IIPzyoCd
TCMoBfxY3CQAtKALFYk1O/B8FFaP2VTfDUZynnWYjxM2C8dpPDx5FA1rK8b1njX3IY6vlZO1XhUK
onCJHTCApTC95LNMvocZz/CMtDA/usP4MDKztd8Sm8WtpiCQT+Xibkekl37APTwqPfoamA26gBpx
CS1pW3zUabgdfO2gYrXBs4YhY3kdol40CgeX40onGt7MC2LIBI4iEneSMHmu0RKQOUW8UHCtlyG+
zrCV5PKVnbyRc7Idp2xHchZsX5Mpkr3KWQVPkgDswn+KwgZrL+NJzXjDaEN2JBPfStzXYFT8qAqI
vRufkpSz2Ep8lsdJ/CPBPIsL44mQLd7RUR2zGLBw7Eass+RR1cWt6fQfZpxtnZZ2qUD0j4txG+f6
KzuiDWvPdTYmWMGKewcuNFX2dLQdBM4Ruw0btzpCNG6CUTsjtHlUg3qSrX5xmuncuNm9pRVcogE+
WgaQ9LYWdcMU7yDG75RMofYn6Q2Iy6kL7LWPOyjWvpQ+iA7fOMU6WqNk+hZWtdzopfZBZi2+DyKL
wsG1vLTjYMYSudDIx3RXhsXaGWEMxMHyno7Bl0TvyrdRmwBBIcLdlfFwr+fDJ/ZT/KctWZuRWddr
N/cTD6Hr4xwrBmciZHPCn/LJZSAYgjDXGz4Hl12InjCfn2PEekGIoT8M2RG1uD1W+hKVoSTzvR70
lJnL1zoFAOdL3hrRs9cOpuGat1h5cZZSJWkJTP0J+14LPx7M9UhQMgPfIOnGhzhPnizhftLizeus
QePYZxUbfOYcKwjb+NJNRE2Bq30p8J4c9Dx7Zepzn7XuGw/GDwJfy82AJXUVAvVaBN0/ZmJF0Fyy
+a6z/I2RZQaCZSZLZgbRldXhRkgbkJmdkG1YxzhawmG31ForWirEOE2ZHDQT23TvErLS01TQ+NM0
lD4q6Nw0v/7zBc4l+lYXTfGj/felLvrvOujnwf+3P/2P3/WHv0Tx9HtxtdQLf/jDNm/ZT953n1SK
nw10lF8ri//rF//l8+dPeZrKz//4yzfozO3y04KoyP9Qh7j2P6pc7nlp9d99/19LFmn8pkxHGLar
flYlw2fT/sdfpP6bLQ1H6tj/DbpRk0Lm93rFVL8Zjo4lh+bUQvri/q1eMcVvwjFdmlelhO2SwffP
1CuG+4dyhVpIuPwW/of83dGF/FMPbMLY6AjebZYsK4jr+QbkIGNt9yPRa/YdbXBkG/pFQKgDEGd3
88KJ5QEyTPrW0PwUEB5Rn2jzUEC/CJ89ISuL2y/v4+/l8h/69OU1/NoX21KnNFNC6ZbkBf/s43/p
i5OZvEggYzWqce1pmvatFf6Iwzt3lHLJ/T3Es7hjYkWEqUG2HiUVs5rNP34NS3Py55dgLx8SK2HH
tM2l6vvlJYikxaedsyasDJAKmnqKUYc1PaQDM/SfaH3ZqI9RsvrHv9UUf/druSpck72mUEpZ9p8+
nTIWsTOXPn1pikSP+As3zrwuV5t6BFM8UDBomGotsWXsv3Fs1kHleCjjF5PGX6B6nQv4K6RuwmZ6
nWBr5U60H4X27rjxJbIzGHkq/N8+LaH/ea6CcFkaFnGatsCJZenLm/nLmzXnkGEEg+4NKogaeUN7
ThAyvrcWavNZF+om5jRAPkWvN+UNgQRxhRnL70nzU1P+yg3x1pux/ERPW6QktZI7VCvkrPDrAajC
Y0oPM4kxTMpOVpNdCkee42ggDxcMEA1uB3g2iwoSIopdKaM7krzgsMj3Ui8PhWIjs8D2kB04Y+2Z
01rHlWAE1p7pykGp57afPJB5awu4F+09/jWvdFd9xzSwJBu2D1YOaCVTFtsZs5lImQgXxdkY0G2F
+U5VrOK1+dKM1lmI7jDDgowTfQ9bcjP9QELuwTy5luYEGf9YxMSGT9jny2Q7DewLchSDXeWRSrXW
HoMmfBjd/Oz74oTY0VOVJEYAr1s6AIjFj+NcK7ffhyCtGgf5VAgTH3jo0wzbBqbv1oI+i1DrafY1
r8TlHdd1sBqjYF4ZVoG741GvR8rXbCNL7FWt/94ZSBxZY+LF9DRMrozMdk6GOc4cT5luH7rBeCzn
ZA0o5min1d1UOXjpCPiNyqfSmQlVmb4yu90XJilNcTMQOp36EHsq5lXBUUP7tNbIICv7et2G0QVK
EIlYeI+0mYROkjri8cAQiswt17OD1MvlGyHsGCbJmgWoN0TdtnExKdgWGWYskIn+KEhmbP2JmGiJ
kSVcu8YV9sSOrbW3iL37Q0waqRFNz0Ar0IlGr0Rn7xD1P4dVeWF5VG5j+2b5BTmzA0+OgEthhUsH
JkPznArG66bdfqMU2Tl1/R4WHdm3LsHZY0/EyzDfD5nVsKth7g++syYtAvVWygIwgPohnV1Tanck
vnmNQXYHCxU7z7yaf6BK6YpCZTyD+79Ly+m54WeFdfqtY01O0gTtmXpAKH5fO9Ryy7s86NmrPSOa
yK2Fr4gUWTKxV7xXQl00+Y5VdVvoBP6O4pJP/ODkbcgYHQUzO52YyCxnhgk+06RU9SepDlQXudc0
L048naRM1qod9qr9oenJLgycnawBskMMzuC/wTXdl9Jyt0rw2fVQ9+gngJXDByeQ2X7qXfsjIL5k
pc2OXFusinLmO14BKtdB2x+U1k4RMI1qBb7ceOjkcK+he5ZJgJ4ICTub5c44U0XuMcseInJsDC25
NfJJWiioknnvNKjGsLQRfXusdHuv4L+GJnHX5HphW4lWswVEIhsp4LutjLONZdAv8Gich5FYB269
tLsPRvnQjdPRb9MbWK8TAcNw6OY9L2HtRMPa0W6pfW4AwhbR2RygR2vmHib8upUpKzXBg2k4uE1P
f+56lZvSKSiiO7r7Lp1AnYwnGen75fNlgEn0NI6r6NUI4aZV5dFGr1IixiX45ATU/ajIqIf89xqk
eouGz776DOxiIIOlemmd76JQmybipWe4pCQ8dwIyl89oMnx0xXjhCq1C1MUWpMzuml3fLXKWZOPE
kKzH8aCJ9Nxqu2kxahSkUw3gv+153bsWD4+bX/wne2ey3LqSZdlfyR9AGBw9piTBThJF9RInMHVE
DwccPb4+F/RiEGllVmU1z8kNi/viKSgQ7n78nL3XHje4rLcVy7adXgfQ41zrjc7aD374yKb7WJf5
NU/4KjvT+hk8+SBaTElZiiXG1Sawlrx90TLRJqKUdu6D3op+LWTDdAP56Iwr2XBwlRPDCc9s7jQC
OOxN6MORTbIKiInk/6rUb2cPJFeZHtIi2dOOfY8RlmQe0+HOd5p1ZXNRiMKnsGzOFc8MMdDQb+yI
XO+JgwAczJUZTBbUhXmnwQgAJ+wY0xb1614k8f00M4NQEROzVi+fhLOVsJaJ+HwSYA1oVmANxruO
VL20ogdR5jvXTY8WGX8rcsDfEvADFZggHb5YzwgySstXcngIwmjzU1Vg6kLqNojmAcDfDaMisJkl
YcsmkFs9Y+OPyEAcLuCzkyVPozaIMsLev1nMDIfJbzBKesRHzA0it8RlTpbQhXBj80Io06qOnpH6
ynyEv/6uF3iSUcfQ5RdwOHl6LUk9a6Z4e5xCzGR9D/ZuY5N+x/elmfqbliu+RO4vjUaLKItLQrlu
20I8925yDYv8QhJEgR/tMLY1IiP56jbVxcR5lgwgP4vsHWQHVHobFLCeLoce3sbQ4UdFWYUhPzY+
ImiBK8l90Z9ynw6z462Wn2Gng74iSeYyzcXF6/OLyj4nvD5YfKiQCn6HdBEHE2kLRgoHGTj2B7dk
y41zmyzr4uxY/jNt4WsIZ0NOCrJ+Ut4pJGp8nOE8Jcd+QUjWNYU1pjxYY9gXkmtntItId2JvszMg
PqCFCutDgVFJRC43xgA0my8G5kZVXkqXPB0IbXUhTw2TulxesxKueVOtlydVMgBcx+EMX7/l2bq8
1nnBlTfF44LqkkwQO7+iLgP4tjyWXvH7j2YY9AaBfsjROxmyPyYIaVzcKE4aBdEMYUzY/JZJOb5Q
YtznzazwaWivCBV7UnXCN1bPV01YN5dZyjSb1ntCqSYQV5LVND06ffrtLuDjCcFFirdty+BtCW34
Lnv8jjjar07Mj2oB1jONZXMWHlOs3uYJKt7KUM53HsHzmyHh+3SAgGJJBBeqYFVsU3DcE0sAC882
xq+NnKI8uyW/M94+R1DLgwQESOrISzlh0bBwyyaG9yMS7RZLUMPMiR+adsl1eX6y4oLg+PMLkswP
/LGwDQS6/8TdQefaN072SJLwj59YAMbC4lKGxZ3yyP2F7niO3fG9i2MUPMbe9Mf3MgoR+lnOj1X1
56pJDyWCytmKn4EOFECLBFrVAfqwHxFWdK2xW670urgUhf+UsHZQrOh41YqLP/FEPKJ01Kg9KMe6
Vh0tmtRlQN/VL6YR7ll46AfnbIMp+hbPM0UQDbOpBHdBH7Qoc8jluGNyNjtHqUOPyc0qSujavF5T
F4M7oKzeAFrdpmN57DW6KCbxfKu4wLUwT8OXzZAdb5BF/2WeOR+JeoKiF8yeR9RkH1GZ9eGqtxnW
cbrYZvI5wHgk0kBta4tPUBlgcqzq0R2GT2G9ZDK7/q3PtA+fZ1C4hNndZFhv1tpIDnjkmHtysHo2
3aWcWR5D0vHH39uMJGk9RuVjPJdY7ngwRshzq4V5qMb2SbfkmVbcVdJLsvoezuwAy4cI984HAQ43
zoxRLBZOOu2Wqw/BGC4YEEBQZE1BQ0He/jCmNCIEyWvo+uDeCxZXSrfX570G3seqZEcRibOpcCTX
iWzwm9Y3Jv0uXev7da1R3jvl+Czsi5VyfDm5TgEG4A+ZV+VtIkmyoOS9jmAuMeQxH/3FW04bh1/e
iK5tyBEExMLr4SMrWZxDmjdrAuId8rzK4yzWUnZGYOgKOCGkNN9j03RUfsW+/CVhQMACxAC0LJ+w
QfM5VJ8+MHTMv7Sd/amnvOfBmoMEftl4AZrTM3CJFxhP9npWgEN9FxLBPGYUruC3OzhrPKEnMfUY
oMh92kliKlczj9lfNmL4xrgKEGCU3jN6mBwHGSgSifTbWZbxYJvHaVJf9YCR0xRIjL1xQS8OHLaD
9xzS4qKzlF30BcSppyQ2eHp5Dr3iGnFDpZ/MPaUNesgAzPhziuXRCOjw8/InIcW+fsrR/JNzipYr
BpFhNpwnRpWeQcayljQ+rHvWNF4dxcFLENW3tMa7vveOg3a0HLKVwvBXr5Kr9OJrJAYGZlyAxtKk
EHEgF7oC0cJUQ1uKANsA6YePSSa5ZVBX+Pcds+AV0O5nMoPOI1VW5hRnxKQsWnI/EA5gTfSni6Yl
oOyKSzu6z3IszmUB/3+5PZDJ99lX1t5fjiZ0XDwBy3pBrXAa/Psp5/eHsIC3VsvPWsG5YlZnPf0y
TDoFLJu84q99fJCwnA86rjekw896zEFlTeXFAnuONuswqEU5zt5WoFRdATD8USXjxJltJhUsi2KK
t6PEE19wIwiKPLk2yn/u6TfrLaKBOLoDsL7XOa64C9S3Ws6ntHlVwia9sPBJxsp5uhCZniHYB02d
vP69H3nDz57Y1ukj7SsjvoyLZlM46XVZnJRvl7oO75fFirqChox6qaLmVKWLAi6/rWz6EMu/bfrJ
Ewjkxkkvy7cEgu/W5VS2eq4qCqiQEneJ/0UI6FbE/zzgqOVzNd7zsjvgZXvOmMQvO3+06ImBnu1r
HdPz+JXICiirZPcnXQphChyGNOZxIdQlc6O4NCSREmHz8PeEbTQOqOmLQ6nXe9D+HM/Zp8EGtzH0
5IJAfVsP8z4M85e/7fbv33Er/95O/X/e9dAtb0cjP2c8X4b+/6wfi+/QY29Ao/7chRzIopfnXJdn
GiANYZZsYA3vUyYvauRzLt+LlqLt1DTaAvXJiZ2v2OWw4q57qbvyoqX8r8r6UtInMNPw2JkV2M1u
Ec6i/CP97TUstZuSTkNSVndG2H0WxRPVk0FQJdHcEJhveahcq2sUGegnfaybm7z1EpRMG5r0b1U2
v8UG2T/Lb/D3q5B1Ng/1vrTTo0uPn9Se8lI5fAzft37SU1HzWgBeXtXzu23YX+TBbKtl+/jbKbSo
vHT42AvTOs7pzJP60fPpUi8of9G+yxnxH6ZkH45sYVL3JJRffwtisNlrlpUpy+KrYexhmyhMwuzW
bvkMpiH2Xtnf5lzZS3U7a9NezWZA2nVcgCtB/MV+y+9lLcahbi17MMOgT1NcvTnmBYtWNQr1m9kh
wVMrNOYUMN2GxLwy7HrqNSMAzgSqf342YydoO+dh9kUgaFq0ZMTBUmPTppCs6jOsgyvnw1lQFoGP
CugvBB6+quWIjlA5RDb4E2pFw9MCy27I3LUBvHNvWSrcPkHYJfqjTQII6/+vMEqWUzOJ+Xz1q+yj
50Jvt7ntv4HKmxE3Ng/jSIHdRNjsHTJtYlR3YO9nJMQ9ewC1TcxeWSh2n+XoG2R6KbT0ajOXtLP6
oeU1QrhypY1CMEJ+q6fZNdL6++SwbPapYW2iGW47y68BUkE04vJ1YPrcTPSFV/mp67qjNIxPLJDF
JoLHgantO8zmGkJqcYiJHSId4r0wRFAL5nA2O1feAePnjN56/vzpzc0DetBtbEASyJniZIHRN5dl
T5V8/eQkXE2ln5G3kNTKnqHX4bOma78Vj3hZG8uqzQplBIBj5tVIX4c3IBybe0Abj556A5J9UUVx
i7/4eVkupd/dFEXysGwu+Dz2+CyQni8/OUnL87LrqSUsK+GQA0JG88bS3g23vGTanZ5V+xGP/uhp
r3/vtx9irIhUsUKhhhyp22PlqgLd1wI7YkNevsGZ2eJfMSrL6TuHE75UKMvzj3lNpOz3BCJdiL/w
OZZJZjbpUEsCY6ZKfdkh77oA57o6QQn71UxKxDja/q132B0G2zoh4ngPucrHl+XbIsdhM9UAGEK9
cvGzNgeRgy8FhopNlftkjvFEyOlm2YCX5zE22RVm4omjabMYtSAivAxxfK30/NItvZJ5mJ/Crnv4
60zPA+uf4dpNJPuX5QH9vSDLaTJGbyFkgE1tTEs6av3TDxylncczGBeCxzQthBjOfN+OsYnNIQeK
HDZtT26n7zeoSnXeKqSST7EQD1bE2zWOMx5u/hmi6PiT+3Z2YEdZk5w57/MS6bkdoYWdXa6oMuap
evqE+pT5tUNOyGr0xhtpMnHrY+dQLn5PLAOvqoB83GV8jkqDsAOvf2MPLZPkDF8XWUcalyayDAA9
jMWEIHRq1p2YIVlyCrYICe7d1sOW6QsujaBIJqUxzee0z0urZQ/FTbDs2iT3TLuJViDcCj/Zmxik
+LfzzyrTuObaKFadRcjajpxMRuesk9AnWL7TH/CQrNzUwNismJeGLc25jxTbybFF27lKawxTI/6t
FRjC5Ka2MQgKzsuxdvuXqa5f7GhU33HqfiR0xMJyfNcVOYJtY4hnpqDwf/uzAUr7oZY5aBTqg7uC
NvDelCS26UlDmNlQ/nYdht6CkeouLpsfc0ytu2H5q9G5NVQe3f39Te3ZWK5s7MhupdFLK+lF/N8n
B+J/ylCY69hUCJ5jmgwr8OM6ixrrP3rwoea5SZMQrrd0ZvM+J8HT3lhOuNVja+eRlMlOz9nOSDzd
Kj/cutZHF9c7bTDubE/f/32a/1U8/T9GhthX/+Nr+z/ETlyQs6T8/K/tZyP/c3L496/9Mzk0/oXC
CG2SbrquY9u6wfzun+mhZv+L4aEvqAg4Wk0uPCiO/j0+FPa/GLzY/FMU4kzPFs3Vv+VOPj9QCB2q
gW2ZTIV18/9nfMg8539OxkCbUlXR/+UapxuU0C5D0v980VIj77WMYTgVyfeYaIDsS85qLEARmHKv
35qK+LAYsRA3OP22RLvSCfHitXS7ICRQcVHBrYhFAc2pO3u97e98tCUHfbToQVNhNknH+MZqfjDE
fdkm1tXUU9NmcvFDRUtx7HMtwRs5wulfnAOdOHbK/KLRhZqwaTIgwYYAONO9WYsUUC4VRxiSqNr7
Eb7SPn4xARatlG5FO88sf6ZUcGE13X2h6v6miWC5GPZTZcwIzVtBKmNNA0zF+YZGyXNmYp+CPEWb
So2KDv8SaWumGFewn0/FFN7MdNhjbTpVz4LQh5UF8huYgcKiMRT7vo0ok3LUPaX/NQ7gofkoKFZG
e8SysRb4nbf1PPh7bzr2evxm9a4RQCf/TMP8FQDdl+H0J5mglYjN5j5uxB3sjeFYY9O8M0rysr1u
O87KPiWSegy/dH5wsteKoAfRJ+Klp7jgCkLKQpOBj6o0j5YeHJ4w1dCMhgrMzKSSdZebp24YhxuP
RJ1Zn5y7hLZoR8BVI2q6+ERqYPfYxnL0oSW5aCzowNey555NeDM6+Dsn7p0fAuo6LXz0E/pSmYnL
UR/vEq/mfjRkOPfRIAmnxDlTNVunG8B0dIm8zWBsFEUlghFp314P0V/YeeXsh+hKNqBOH4iGsx4/
V/NTUbbTkR4l2lLNi09Gk78NqZgxazG10xzCg8eAKfa84tr45TvirrW0QxXRz4UBxS2F7MnIRgZM
uN0eftPP2MjbVpCr47rmczeRdmWb1Vcy6NM+7YtpNaWI6OhanDNthpHTgtMtVYkPOES5Q0B2tU0H
/xpWxqbwzDVBww3R3rxBkwMTAYkHyotO+XRQjI8ZbkZJK5cMmufJ0Ee44hXBJXETb+osFGioMloe
Vpe9O9CDFC1fPaK0wQ306hrIjJu9TMKRcVsP4Lid70ZYAZNCy4qkVl85rXo3B8wQVZF/VCSscOf3
vsl2mGngji9dSg0AYxOMgHYreios10KhxOSAfmT5WfoNyXpmcTRLjXkZF777uOq3KBOuht1z1bVH
dzfkMRg3/JaB5j7yqybIa+i2SmFtCrMvt9IP+7XvQbGLzHTjDFnPEkO1YuaPA5b0lS3Es04kvWsr
tauGoYXTyzVzMgNS6fVjVBhoyGz5Yac1ky106W0Zv8wpyul5JEWLjnUIgy1/GpkGrtpQfxMhmYNV
9tsB/MQE3XyGgGmIsz1q8w1z6BjNFKPAyarfem1JAULXtWqkyf0taYjSyRQmFvLLCsZxwAYYRvqY
Q2aTxnVhMlRW5xGb/q7HaIVxvLNYSpHaJqDQOImX6JdqRBgft7tWdicNe3Jj2PYWuc1bmdCwU8Wz
csFf+M1OFrlx/PujsR0MzVbzQfD2a5W7YYBhGvqOhVDH1aeYfh0Fj1c7m9b11YZANfo2pZy3zC4f
5sLWj71FhEnEYHSNZmbv1uVzzaa9QeG2nYbuswtlFySd/7awdEQWuwwb9Z2e+wMZrwVaoYmQvTq9
ZbKGh4UE28YhNtu6CyNDHk0D5FHTVIDSl79toYeRTFEjMwOiTZJAx3F0ZEzjMdX2mmNhHlL8HJuZ
LCAarG1/QxmLT2E4No3rbeoU3WjW5fWxX5LJbKPF36MV762KY6SrJZ9INbCIMhJpIfu0x44vqbIx
yuRum67EgJdgctLDWCdLUGjGM8jclWk6Zw056Fl5Ag28EWGdAKFrNFLfjQY/WbXNTyeYVucYyZU0
Q7SzwxfeJnJzdT6gwVho1imW9VdAb4Cvp/pYWxXVJRlvaJvlBv76W5xAXqUvhmXSc78B/oWBqfG6
kphCsqLpiF3DNYljDb5J1ZNplJVwXBxeb6dIf0vJFYSlNT/oHqfI1FXxmivdTPThbiJssCI3aEUf
6Vr6TKNbS3E7TFL+sEpurYQ8xW6U3gqbvCaCTW5bXTuMZmQfMve5As4XSBNJm+swr0ckd8xKdU2j
DmN6M9AScCW4M5/BqTG0Q9A25a/jgEAd+vlo+Ha3050PQTdvTxgZKbsNqOw0tR0IrPXG6gomwemi
Q8sGdlICFvUUCV0/mt+DcvS9beZM3hgb5xYF/j+M04hRAt4EUM6/mWE/cFUz0FJOj5qXEeJTH8Ew
lLtoZMqQNjj1e3PRhjbmTuvhCMLpfcMN7qwzY58INfISHPVK3XcTuwEEiRa+Cos1ztvArplyK3T9
a69Gaoy7lBEMMRbeXL5BzIkMDFkmzi34cefBvrFLI8hsHeWJMR7CZrxMDaxZElUDyhwacvJCwKiV
VS0BhiRpDOYtabWMYOP2AHTHDchwgDyq2lvcfwck5yOTrfkmM5YDPK+OuBtNQEnLVGav+dMp1+wd
gKpwLSZL4/YxFfBk2+9ZD5/yuR6AhicVY+xMYjip2fLRabQqeUXfhN64UZdEa+0NrrQicGZJeg30
5ibH9A9j6AwIb97bjoUcwLwAepZ4EJPN4t6qYcFD6f1ALYUWWDKlIAKTnh4ar5Fl7E5dgX7bnIKK
PRNqv1xh+J53cR9/535FsKEb0+IsQCCooyugmpoSTss0BFmNQqadvCDzQrzMmFZkXgRW2XnriiUy
lcAcqqx3b+GwnRjl3qLr2oVjyARRdR9aKbj70y6DnmPSG8bzFVrWqXAw18JwWiMg1hjWFp+8OYCn
vdu5cc+Dy3rt1MugjwcRG8wrRboiwq0N8DaquHsqbPt9LoRag3ynw+FBhqngTvaTOGmFEcBmJ32Q
V8jSmjMXTV6uGPy308K3SlTzU9vjzTLranz3Sbrhp0AIb5vydhzIx55g+tpgtgbgXRMpiZFtg3gV
sHab6dGrC3X2M7Y6YqBXRp2Adke6sAIWFO+s5NmYkGGFOpoWu7O6vUfIA9JNtJ26ap7c0c03uk05
oEj7c4p2Me0AipQj/MUUBDd6JvqqvlDcXAnvCUpmG201ftcSUQFGl69OwGh0CHCbByFOes7B30Ae
5QhfuD492DN4aKDR8ZqnTckvq3X3dq5/CGasgaOKRzxi0V6bm80AzpFaNkNCbdZWUBvUuQ3BfSdH
77O9p+xvuoTy1tNIHRS4FkJmkuPaQ0B4CJ30VspYP/39gW36yzVLwp4gUMD5YC5TKBBkpUmstEOG
nZdGN0Y9zUeUs/I00aQ6iTwqDx2DcM16lh3OqmQU5/SxjSH8ugI4WdR7wZR8YKhcvjCTSQfQhskS
exLGabnLsAkEjapAQB6/GznMs9rEBauIGzDbE7eKm9hJvBMb9jtaWn2nKuPWBpkhh87ZmJaJAbl1
9KOKnBFto6rvKZq2MmfwUOAhxv0WCBz9x04O5WaKiTGJwtkNEJojcurglBtGwurVuuboxp1aSwTr
uOHh+c0PBsEa+5p9YOMLus5YwTalLMKjU87jGl4Yjjvgm6axlpPRswOQyuhbntrofrg2zbw7Y1np
qEQ2iiFHr/XinqHGZqgi0vfYZyoiwY2fUlUU0m2Cm9cg/EsZKw3ZCs2YYRv6/Y7Undu+o/3TNW/Z
VPdBaTDn9FHUx5pxEDPLoHK8bwqOAuwZOvRYUviNOFkB2cYgK8ckpBUypJfQa/Ig4UMoyl80aPyX
lJ6g0+z0mEG7Q8+UhpMKLJ++cOTVkNCU2scjNJPcdvklLdSj1ji814SpgOqN8I6nP45tPY0hsZ8j
l44e2jOGZZCVo/Fo9eVTGJbwdMitX5c2mzhZmIAs9X3fRTf4vxOCgkFsQuNDpWM/xQ6qC9m6T3at
BN12A+GKfLQKVrfKLAPSyI8/jLsFeFMoBAOLUG3bK6cMiNI7pFp0Q8YOscKCxM66YAwf1mKNwCyY
E/2l6yLQSrN7MFOcZqnl3sQ8hVzXnqSINm3cP2QGaXeAo5N1D0mRtBtEaGX+BcLKWZuI+inJyd/k
m4sdDBZuFQezZTwZhQ4jHOMsSDoE3+yE1KrLAyv3esGXNM5YHtJqS1faW9k1TVTrGXMUNVvngRLS
/IewiW7jENU6JOJa988Elv90BpCwJDuxhRHozflBwCvqFBXe23NB6y6Vb5Ne3GST4bAgABlSJBx7
DrvCIHHcb+pVwQ1lh4FmBTv70cgXZ50Ga1gPSURVMYt7sfvP3SO8oKORALMpFFSOdrgkJo+E5APU
FImGZUXdVADK/Rrg4sDZ2TT5vtPog6vpBcXRPhvD93iIfmFmamtyXOqkhEcBh4fzYbjp1Uvfj19a
St9AjwKNyFxAS9EDe9Sjxt2Ig6teowg9qYoZVdaZAQXAbe/24CcVZ0IU5jej9TsnzU5AVYzS6UvL
ACcBh+XcNRRZx7m800MfsJqXPtq1xyuavWrVR387TTNKWYEVB9T6BPlLt1dWOX9lrvnk+GYB65Zy
33rXRPJmQXOX1Uh96o9bNYE49JlelA1WBQdqptHFJ3bDJ2hTvLLTTlTOZ8dd0Bcv5lD/dBINWGqO
8FKSZi+i0zx5fTD6PlKtJCfGuSa5g34laucX15sucJboa8iINBMn6IT1BLHqyNZ9ncbktPTwMF19
x1X6gogUWJZhrsyJUbCZZjysSIIcm2eQFqSw6vmTY/s/Tu+Spju3xLarAvLvCEQJrTzizWRddP0T
oXMWg2jC2x/FHHdBMVSIR4sLzfCTRiux/81H4tY7uuPIZZwBRNI0nnsN7OoERQJR2VMiRBtAhRa0
5ZOVSzCnI7mPqrx9jEdO87bYjzkKo8yYNbSK1V1WIDxR/UCC5Jw8JHhCI0veuUMxb/3J2DfaFKQD
HzTl+eYp0UY43B9pCDP3zo50nT7Yct39EBP1Ja0aVz+SviWPzccwpcLIXIW1NwdsvDd2dV/K8Ujf
7FtM2V0SE0Git8bFb8WjhdzWj8jqHoCj+YL2aVoMB33u3hRg/CjNae4QPOgp50K63yYNu32pTdcx
Sl7GyDsIxdxnuc0T5kIfmk/oAGPehXW4gVL1GDthtzaBAq9T7MIh7hwfcQBfxmnUQpRPZHf20dNU
6skemOCnILkl02vzfhq/FcSjW+6Zq9G/8kZXN63RbOzuo3D749xm0z7zBqQsDoeEgJbXmRyfyrZe
Or/nWjf2d8TZk6YSYeADCZ+/4ZCTE9DvSQigOUroW1ktmkMvfUdQKk+pqlgr2P6dPLFeNKsu1kab
dCdKovcB5OsmbGEOWKIjADs2zxbo943hl+oQh1hxpia5myf37IvkIdYRiA5q2FvGA3E2zqkbkWNH
vanuB9ndtxHNslDjJj/zTY2mepRNqu01du7acF8RQBHXgHrH3XV1c8zb7i7Ma1hhU2puZbMY4BAq
DxWbfgy6kVrdWreF+Tu3Iz4cyzPRZf32gygC3aP1RHE8mebJCePTQIiPciXJn+mS64nICgVXfTOS
WdNzQYYBETRjzfi3+2pnLMeUF1elFXdO5Z4IIIBp6CRvM3jv1JuAJTvnVkDIbI2rwb21KLk1GZGP
YmzQqpUZQUEZvstoeLHS/kZ0y5qwwUz105I8Oq18maK40n+NSb46kQG/USG6FRFBkhJdI9UuKPRH
T3+XpY2oM/I3AMEJ8Kr1TWiW9X2J4XOl52qrJVwXLDWEeydvjqYp1F5NQxXYPVfTAg4VeUCSlFGd
TpU12daXLh813ha274bQai2jPkhLlxaib5/nJAJB0zIEaSPf4J1RN1iB4lPVa+SKg3PExhelzzXT
kQ030lMdETgruv6HoJvqAKgbHB9nfaVVh1Lo5Zf0qVfVCMYEbvNQMrEi7VNfd558bAg8OJQlUTUd
8PpNE//SYLwVLR7u8ivDntp2TcIg1XlMO/eBEKCq9a+As+HpoS/1GtSBsX+WPhm4A1Hc5XBDD+YJ
auGmGAAo+9F0JKE5GLmA6/iyukhdxWAyd1eAgcNu3KBc+pGYTf1JWoGwEa8ZI4ZYaGPMglXQuYx2
69FLqD6/YX9fRo+dDtT4XsZAdSJjeMjzITtU2qPn3JSh+HJbm9pf7/fkxFoBnTAma65nr5TTP5bE
SK+1rNkQJFOt07k92Ca4bIubOoEAAT0aOgQOkVCz/lDqIP5B0jF4z8cPKdL5VGe9QHRN+7AzhmrP
63nfOEiQgQLq4S30Fu9Q4dmF1qz2jowOfIp6bfQQGySAY1MP832bU74xg+TFAKnbLudA60+IqgZf
kBCBKrFyc29dED8gRvhkegO2OEkUylnibrm8xOEeqTT1C52ruRrGRyPJ3hrCkNbjTM/dbugeDuZL
N6JD9ePofq5mlsysdmKa13VitLtQdTdwDNod9w6EPMXgrzzyMZmbYn8h72Rp9lW7WT84Mb4QGVec
iCZFfD9COxhFz6Mc4nPtsHTCjOtSsvCupXa1Yvfs6DaHfkoAkxOv6V7c10lTvJvFEO/MwgK25LXN
nRPNB6LydmPBjxHFR9Q1WBZTVG5o1gsdYc/c9zvPGu41G5V7ajrkh3TJwU2jDF0UPZ0oJF4hX7pm
yJ4OIFsazA3thGo/Chq+D1R7bUJnUyMDCQS5Fvv5jd93NpnlBfVPrXwWtPk1S+s59TVxL/qakE3i
Jm1ClDasH0JQQBXRU5LPUPY/e1xC915JjHpNSsxd6JkxqcFEI9qm/U0v3Xo0aZbUYYxN1jOj17Hy
P7rEXcXb3K/RFjosbztO1HqOQTXryB+2eWVF+6qobEIo6bXUdMu/9JKGt5Y9jL09Pbite+jt/JNM
tffW8EmPdI414YZD0icXeJXpBgVVeCIa9moptCY54LOAefahSKZ5Q8jzHBgEoaOF+0XuLI4CLgrM
DBo4nbdTiEp/PezwmDKzj055CC5nv7qh20lwWv0U4oPdecSHbVvPqci4At8mZ0iwgleq68G5Tsb8
YOsdKTNyanbcGLnbl/ZvUg7knE2kC2V6w/+8DAk0tdR7qtXlUTZJeQwtVPMwOQCdSQbzsgSyZc6U
qu5ExKJlFO4+pFHjGNHIPV440K2XOPixxAucYQKux16jE56gjp0MFUw1XvO+btlAiMNmZLAOrVrf
evWTVjlqW1lcFvuI+Ua0IX8HVTJv54ouD9oEgx5ANomL0WmXyNMfUpAcbulUNK2YPrjucPDsaddZ
xT3833rjJ2rga4MYZKlon6rmFYLCjY+OEVJIOgAjzSEyGqO+hMS6fVB0BhFqUfGIzfAndsb3RoN6
UmLGr2LwpDXNx1wvGRGYwwBdLDqOYH/qsngulsAgkwwxxva2/Vjr3ecweW/I+xX2aPiWDt0EFL2L
tB2wWUcXtrc5IRE6uZtJ1+89va2O9o5yXmxyCz8S8wI2AXKygjkGPtgWesJjogVDr2jvgUyBespy
llGOUnAMN1IzM3TdoIFy2Oh4qaV6aPoPq5unDzRDIzf5fT9XpxBUyr5m51R1l94vVhP0Es0mty2s
Hs41ZbBY4r3ZWpKQyonAkLVBArRwVUVWnwflwJqZ8sm9qiyUzO5yxwznIIPSg556MVE73Q6IPYeM
zE5xWb7DVtSwjdgvIX7eu7kYfv1cDLuEydQ6dYh8ZlC66b1qW86xtxuMcleXpruZw+aDvCZ2AO7Y
BXYiD45k59jXtvPzfZ9JOqdL75scxSCZLGRHKVkNsVnfcRaV60wtIbopj372GI86vnoYTAINEBEz
r0uaGwCLFkilAy2Mh272wQSQEHdMyHzZ6IupnUQCbtTUO8tZsssTxyIQEJNR6tVHPTe/imVHCE1e
vwphnhkzP5yj6GRHqXow27hdzyNtKTMXG7d33xX7DPLqxScxHLu+vwoHxDrIJH8cC9T/TrWZ2wak
eCNeogbVe5I2sMDodgypjUJwgs3KpfF7qvgKKuwQcwFGIJ3aDaEdao0ArdhmAspjLx67lD6sSPHN
SxO3dE0LYByre26SqbVccjkRCsg8rdna27amOTpM/c6Uggp3YDCX2c95HlV80tpf2zUQCr8cVm3S
6EGWdiqIsKRgO4k5JfnPmJ6j01i//b5liiRl6DPA6b9D0dza4VxuGHl9pxZ3Te75v3bsTSxk4Ld+
2WebpEVKB4VwiYmKzo5wszu20zt0jDH2jf9m7zy6JGW2K/qLeAsCF0yT9JnlfU9Y5ZrAQ+D59dp8
ehNpIC3NNelRm+qqJLhxzzn78FqaR5Y/imFvw6DyraiZ4M3d5ZeEZRX+bHsXM9qyIF9RYUZFHUP/
w/SFkqBtd5MUy7kzGvhecEm2RptusZ3bT6QiKtTypWWT1b9YUlrXCvrvkJIaj0x9Uxg0UqqgB7dn
/4BVl6GX+cGZGrIQGDP7cn2M7KTaDt0v31tA/2qK9xQI9xhKzG+li/s+98hywZI+mXCCBYJXQzDg
aypKDkx/6J5Rt55r/Agbb+0rpx93/dzyPXZst9kNs/vkKMn/u6BswB+K9XaQbYqkbu/G5DzXqg01
Teg7n7PjFvoGh+pSsR41U4zfM3tuIMzZTgIXhP6TXWEG2XwvxpHtpQO6YP2lb+h8k0H0M7kNQgIz
kNOw2bRt/eVZ5meWzxdqpgQdhFy31hB9yQ2kmiD7Uvl+tEVt3jo5MQ0YTMG4d+uW0c7U4FAGyydC
17I6h9pMu0o+h+3wJyEoDOyZ+2TOlfgS9EyXnV8jbSjulKQAQ5FydIh47f/2vKPrw+cH8/5ZJ5Kr
Ve/2SGYzn3LpPix1D/S3K6ON6WsS+3kdhCZ8BkgH9tcAiOTcpiMjHT4nRJpfoKLvnW2CLSqNvxQe
wL1zPBE2fb/tC4DWndzXmoTfbA825lCTaEyDCchNzbfBn+UjTcXMouXwpokh7DFReRFQ/LYtDvwY
RJs999Uc7Uz3AYbpXzuDCqrylgfaR+uceJ4dWsY7P05uRlqUH7Wrq73RoKjaNBTYNksfO+WYJ43R
bBcwfCqrvis++deuKoobtt4fAoWkplhhW4/1zACN5uaPDI0RDvV3V4qbcakDeFlsOsdYwAIB0RQz
F9xmvGti0+ZCXzJ5JpZ5imqq4zDUv3WmQLfhXbejqoxUaneLZZHi7BF8QV1O54FzyZipeGyifk8+
piSNFtcHNVFNb9KzBzzc687zD15T+uwDQx0bequsxM5PTSwpuFIosdI/aW31bB1nhmZmcfBRQ88V
TGR3YN3/ltgHW6JxD52EYpylJL9aido4CwpQWPSOUXHwwV+Fds96L2gVJs5VPh+lOe5sH31cYFPo
1ws6HeZ0GSXgbKaRWI8PIz1c2gXGMm9/t7Y/dKLa4wI2aatahlxddMeuxOZYw+k8j4y+c90Nd5VH
9rozeW+UbdPzW2uuOkISUPHL5RCYzxYw3oP0Y1LRfF8E1kQDKWizZKBblWB3YXrfTTupmyFMaiWv
jucHV2xtb/TuGBTUsGh1MbxsJ5uUb9LORThaJm86pMqdgwEYqQdGUcwWPrmqZnDPaXJaJ9hzn+PD
GLyhIagnymPceU+mMtYlKS+KlrKpqaaC1pEFNlHQq0bh/1lcMe2dnP0JiUyF0e1+8LOURAq/6GYO
NgJdGDgx+BiVXs0Cxl822hecb2IfL/nPMGfsTPk+wySZugc8+R4lA6NmX2sdSmfMkCPb2yzTZ6C1
1WFwUGwR2qy9NTroGsi8Xbm0l6SJDn2qzFAUbrAXfpM/pGYz3DZtsHWHJrupfHVSC3+4SZ3xULh+
duoIOG2CPzBwo30tZY1gqYqHf34xTHS6lcCvwLmDOZpXUKVrYa72LeMiSpIgppE0+6injTZPKgoI
xog1Lw1VlQ7sEy6RepfQCnZQwdqCgi9oLW0OBmp/Ehsva2pRNEjfTB5y9NePcUFlHA/mQ+xBAXdQ
CeckpsZv0tmTM5iP48TdkcjjJsjsV2ux8OCs2zSAjpQtkz2QTGJex1vHz4f+BePMrkr1RzKP8pKD
KtzKocfrDo0T0wXtzG15qKqsx9iJvGykYpfWOHdF2bmHpdYszlk4mnYyHs0RadfpZMElusfMYwy3
VmPHD8YIO1NiwzgIizhFlFyHmI4ZYwy+MyNpz2A3XJYvsDClw8+qh+27zwoT+9U8sRKwcNfnffed
yFJyABv1A/iOgwsM4zZdIF9ksh0OfHCWR9QM+tFsn8v3Sphw6nCcsMQsiA5hb/JXy4loczYTAknp
d3Tir5ov6Nr3i3MDn/xxmJCTfKO6TDNIUJFYzt61O7h3yg8rOp/COrPnx0mPximvk2Pgj/eTNXl3
DVS7pQbwDrI44UuX2IAEBXfNsgarJhYEedIyJvJ+pL+L9cDkTdvYwzn9QH2Xup/Y6gclVFwf8GPp
evM6PWRIomyd6rh5UrLSL7q5bwZ9TrxJ7tkJf0wWfvpJk9ICPWOf6DtGOEBWH+C67uYyPpjCNY5+
hqcaKBhlOUH26LRc9uc083YtVttKZjecbLBlnDiseo/g1GC+1h4qCsCyZWUyDZuY2XdLUaKAEIZc
BUsURwAmqr6ikCweqZhA1Ny23FYIdBIby4ML25xwxqIgV0MCbQaIbPVwpQ9ZscDislI6dnNgrMBZ
NFrvzVJ9VgossYNlH3JOKy8yoOQh4l5tpg2JPpGPt0iSmzFAJ2/n9K1gp7vNFuqzTACgEoAFcCUS
JqZrbjnAQMLO6XtHP9t+RNtE/gpNfPWnKOde6/X2U7Yyt2b3q/XHVwrJwK9aiDnCn+APChqvM/ZG
hE2TjXL8vwRRPhLerRswkxTzOKzWM8M/RWnlb2Owz4tY6Jpwy4utAHVW/kwoCWokLgh1GErj0fJr
dsZC8pSuKSaosgyky6loKk5CdecUY7+1Sj4fmltPBWQGT3K59zPT3hULGojMlbG3Uox6Iq3XNaZJ
5qywirNcfiHVtKdkTekEIxAtgK2WPbL6kCJgecQigelvY+e+tXdT5vWlS8IMbPVedPq+TbUIqYd7
t2Y3OMTGPjZhLzsesXijNmmUMv3mArCTmkvy2wZRQFZ/gMwogOl3pWlcJq9y963Fg96HU1Gri6rz
W6vKXiPQZSSoVL1p7F3jFGCf+Ykx3uZwbMvoJumfiFTZYa1x89BcQ2yy50Pi1Anxaqd6yMqKuVDd
l6nLD4wCAYuonltUX4knWN1RPGkxMvl29JUHc3scMVcccaxye9eNOJpp+skI/+JN83QH8fqmpkxK
WrTH9J7PzsS0XtEh4LKtCV0CFk7wWsRUr/g4ne6rMmegKmGMohIjWKSwBTC+IId5WB1zMh5gPT3F
8p0wV4C8ZrH549vH7NgbTfyBZ6zZyWIe9qVA/ySRlACikCdttsVjzkMX8BeSU94Ni4owp/YLPncw
zn6x7m2beIBfzJ4u4i60K4uxumt4iwRqwLdHXd44Qr/sPFaAXe8cOkvc6Zh8NHJnuWXphIVHp/s0
SW/tboV/BfhWY1/zj4M1TvSjipzXVjtc6ipOWMV5xNzSky0UxWNB68/guM3etnyqgZq1/UnQGjen
oIbjEptapIj0yDBvhkfmQBsXTAq8OKB/CszdSgp3P4EyZ81JVoIyHTwXwgUjIZOAFU73TnZObSsJ
JnTQX3HJl5ZlyVl3/qtM6mVHKGCi8pJfYKZ+ModzhWnzUybafTA6P0kbVAADIh7ZwqKJYQpdLyMv
sb479Wmu0G+FJKObF6l1EFQdBMYLe4VPP2kohSyorVrRbQtfvsI05jA+kTOAi+bxw8eKcZis4BhN
NdYBKmIDGkCOPFSgvtqa7Tu4joouvefAnw+MUBcZDc9lzlcGPOezsuVzlY4eg+KKsRt69HycnByN
kAg9vLra31gDOwMcmtDFOnDUeMEvRGIedD/oSy4Yo4ss77dBtExbq6LTzLRfM4fdQkBsOJh1vnUz
np+GyzwP9N1s+NnTJBDSjQ+ZTOg61RycjZSQSt3Aw6hZ5ieUzgMF6Yjs1Quo+kBOuxacLNFYZycJ
IH+PA9GRkvYWU0e4vD5UE7+36VLue1qAoEiUrIvSgg8r7xUyRPxml27gIi8uGOgA+SUVeuxQbwk5
HUeHkmEnGONdE+d8rK2WPRbIkc2iPKIMzILhTLXnDp8MzB+kfWrZxVMA9cUuRXWUWUGwuszS9cK8
LxM5HONeAu7Vwch7qdmbha+30+Lcx5ryCMzcQBORvS0oTtzDqYAk78xSawv6B1qd70Rr3c/ebSnF
Kng9sfFnU5cX5cWo4f35Gc1Rs/DDxXtWnfvemfW57wbofzYJ3bYqv3IPcZEncyjO+KueW+gRptIs
8UcOR135TNY5h3XPY8K+vyZ5LPNXEjnUAagG75hk+suLg3D9P1URXxrPLPGrrBScVoUe7Bb8H4ET
ikUNIHY3rENXOWgBvhE8RSOqdE8+G+sF+sIoEQaWThJWzxviZLa+kFymenzNszo2KVu2OXcmjVRF
P363FFyuSlGE/cLgBZE094DJXmgA5v+fEtCcY9ZVVeVsrZe2xrupFVYD+r3SfS+hE/WGkV8WntRN
zUUuFwEzfNwcc/sRtNVtnUCoA/GEwTnGYTVJ79cJFPQMk3Y9PSXE3lLCnnlFmbnoTFjl2M8p5WJd
sbfsRm/cQcTbop0yzpYihjkffc1+8c8Cd4tJNyYa74pwGJtsh8n8MZBZswtqY0ACrHGf+GNoe4rx
fajUvpvq/oHOy13RLcjSa/7dc2u0Kp5WNi1/vTn+y0qeyQB3O87DdD9AXrLqL9Ap3tnR7kZVKt8h
HVU4xMCwCLoiAVaGRtv9ZH0pAQNsi7h3Mdi0dliV452DdL8pVH5a+8Y40/BQu4DHQ9+vbqAz60P5
KWwqHLWbOltoxOeCTOXOoBFqQ1oM1E2QVPsxVR9eYn3XXjrugrGZtwLvFRuybtfokfjtDTgZvk50
ee6KhX6ZaJnQtv0qND0lLoU3wezPR2a7bW9p/0ANR5jk1V3kedmudUpURDs6z9Oa8ZY4kX10+ggl
qs8dfGgBd+WRTJcxcfWbe8IZiXudm/ynmzKqtlLoQNbDFCMnZmqAr0pBlNNP4xmyisM1hCs+Ii0L
1gBofNGTaS06OnKdQzq6XOAgUBFyD2ftkWe1amBHvJStyoIhYMI8Y/BmgJGr0+NEZ8awN0vn0ZwL
NOpE4YVS3hmP4WNkFi8u0781Qx9haE+yzxrYC9SJmdxB8sTqZdkOTSpX9jVvx1leiL7QKbAMGApB
LeaDfCPU/7gE5ZNZGMfY1gGD33yPhWzrgTGgoE3g9MBANNQR5ujsZR5pW6YLdPM54tdQznhf9pzk
ScVLa9QIEaUHReg2FuIeSg7tbB2O0wG0FqzcqScLAgQ4D4xLzCpF2qsD3aXtjINAFMVP1OjjNCCW
c7c2lKCfystx9FJtyFA70+9ae/mbR0eUQc6trbCeTOYDI/Gh1Ha8cQ19Cuink0pBxjaXmyhhCmqr
lpZR6xmuHf/giImu5/FSZ5c3gO00NNUzg/UdlAVf9+m+65u/2SJ+Z7eBaIRyCBSBAMUc/PKgrRgB
ToEleVqq7shqpCNAl2OhdL/U7HzP0/LAHPWq4vrKTWpDOdv7svCgUzsVqir5m7vuSXrsjzg6ekxF
TUW9hqL7zO9fKX0Py5uubl9MlT+Q3c0zcWVv/yg8l/IlC5MKcHhpNM+JZuGCsODF2Y/vTwxzbPmB
J9xU8Oo3tem9Jl5x6BbEQgHU3kUCWYwzBu87Om4vk0GHkdcTYy6iYGsmp0p4V8qV6N2AQbSdfrkU
Z9uUpDQDuNqVsAka7QGsYOoOgdMO7gNrRz4lnLleyk4kVvFWCZowJtqmpyJHdu5XblkWWHRdee8Y
SRF+AmfbQ6gKQZEBUzOuY+1q9BF5j/XB2vnz/ItY9gyzJ7420Or8HMIuy7Und2xWjgZx2mb4HTLu
C9qaXj1jPkVWcw+6KdlLnArZ7G3jYG1XiMSloX0skO3rQHoWaTWjmIG/ZITfdaUHCf4eT3Eu6C9W
zgmU7FuVOjeuHT+yulndpAK63bbOx3s6ouZN6rIdD+BIsgUpeZvvWpYUi26gpCje0wkg/XLKLxK3
WKBZ3SOu0VBa1KBSSKNsqS5yti0KbuRDoJlK3w8Li8BT0cijO86USpPTPknepzBt3jzd03rpsxyo
RoPQSLKjyIa+emH5WzcC6OHgD7u3Cmiuc3MqCxpy7I4Ufhk7t4JWDC5rVk5Lc8rPvi/EFmb0sXF6
9szoW6mX1WfP9Q+TcQ+dOHhG5suxJeufSBBMrUt1bzZpcI4yre9qsxi56HGt6lRNfqHFUcX+wx1d
MnCJ89bUFX3xo0tqOxnyC51qX1kq/7RT3zEDmhaZTEtzcjiPvXL+JNq/gBB5YsjojgPcJZk9W7MH
lI6KkNJ6H1lgbrVLqM1wRgJvQ5GFVFyYL2mFtUOsrbf1smf4S/e+Ud7gHr3jg7RXOVfHujefpn5h
Ldp9ZJHXbfm7DmMpb0w2pF4zw3JJo4XVb3PjBDC+CzGa24+28b9GpBltgpzTNtuZrrevqiKvQrvw
dhEJkI+kvpktuhdi3b6RERvZFNjF5Z9fyDmBqk2znDoLbjNpyphlxnE45TMTzJtrt0dhMb8E07lO
af2aKI2fjPxZLpSHmCSH/KG90dX8lmV2RlYN6yoCGyoRQxJyM05k+2rNqabaimsfSN2YNcSy00nB
ZWk26bYY/+gS2prhooopdcySkQI9UZ8nLyuw3/Y/kT0dPH2g+50JKGDDkLBmDjGnhbLqL1x2MdSX
7k+Fgk88YDMbyc+YrO7qDHVB0ALXCHGmTVQfvBiq++BSmxmMP7aTs4vmXsNh/FMJ/6Mei32QLLfM
7XsWFijFqOGWlT8GiAg6dT9RxrfMI0eDOgypraectAeNFAUwoqU752NwTWJSF3MfPdWNCMnirKrd
ckyXvuX5bfhYYrqOuPiVRow1NUDeKgjbBfjYDnVL0pBShZVSyM1fI7fXlHcuyVLty87+dOb8cUj9
iMgTPyMjnnex9K4yym8q1W9qHQNlX3bQm7NN69P35UWrl9Nl4SqwO1J5e2BtRhoh+iB/dYs/8drh
HZTUGvLEx2n/CJ0adAMac1yTePead4OWbq69tWEepJge7KV97pYGkPjwPJrOUbNZ2QQukE10WM5r
0EgFfaNHUwPscowRIxG6SuMy9OhzVmAP9HL3xU+5g1pfA771AecKFfLfpun/6VAMsBoaNJcHBztn
R2pmAg7+XBNlF7c6Tz+TZE73RjaC24kyrsbCZqOKguA2s3MXqeLbMFRLV+nb0mD9aExAowpjpdfR
vSf6XSz4vk9WfqVsFQQQrvF2iDEJ4VzDSkEmIaG3NG2DG6rTY7Yq+XKmthYwEWdQX+j3bgAtVdvc
+PLVqKccN9R6LYrsyEsM3qq4TP4ORf6Lz89RiP6lH4I3GmqoXvOMfb8M0dl03jU6qIBGSYyo3BsF
aQSXgpIw9+cb07e2baCvseZiP2QlXugyQH/Di+BYVJ5hbc5XXNssC3hgVf/qqYtTz1cVexdnLQDX
fM6rxULHKsmP4TQFj4U8hErPi38+tQqPQfoUVNV7Vzc3boeHdB38qrr6SYGQ9p13t37Uoz51QhIo
1BG71huvxygwPuWAeR1X/KYPQCklyb2S4pOR5iaqYfOZVnKX8MV2qVfgUO3e02Dkj4xlyIcB+AnQ
QcdItoIjQo0tNj9k/DIqXRrYOL4iziJLjuhP2RfUqbt4WLkcR26c35M3fuA5Vj3O9KkJ4m1UmzeZ
tiQ3F47TDKcDOTSkX41E1XyUyLxZgPe6TTg7q2qPX+JetuJJpdOLxl7H1uG2oJfUUiDDfbwr8XQZ
icnwoWBzGdOIHm9rlxPfNlJzTw3Xqzty346np2XlX6aCnEaOJ3sbU0I+YtmtnJaL0TwB4qJj2A/+
oZGAn0M63Rd1P3B9MvGoe5zXindpG986ZkqhiRZHj1wFk8xPLOaS0YAREXTGyS7iB9ePbydWYoY3
vABT4rzo9EtX63PZTp9r3rPKWlwZE0xGO/+y87YLg7U5vl6owgnm5R3qFxPAQvDCDPKdxwVw23ky
jEgStsWaEZ5wqqS/3rJm+DBIYCY5FKSdWnC3ISe5u/NIzqUESoh2FuG8xNxLvSOfkJNmLJD1ykWy
RiKeDApM1virHhzieoaAL+n5WJZcLJfJGvwaA8m//Wa5a3NDOn3Qjr6LmJM9hjJm+o3fQnOBnXYs
yuapLOuT3xDEikEFbRpFHcnI/syw2KBmZ3fq3noPHVnTJTzUj44YzrXGrMllehr5bRlUfSiaDi0y
vGqMz8j2PyK2YiCN7A/SocfJ7Sl6MAHpLPYn5JA/3spGQrL7BIJ8E5REeYVAulyBG07SDsS9k+fC
1sVVOojskRwPvi5fIRE2g/zrBQa7Y1qOnXVsV6Z91/Xz1e5Nog84CWf9mk7r/SN+heB/rEcqe21z
3PYT1p0oULcl38ViRMBwh6dpyq4s5E+2Gv6aQ7JA2gqx3ZLBH9WRTrpblwbATVpFF2rQMYCTDk9V
fNv4yTECtMq28Ubk1hPz2G9gVM+wTi9uykLGi7ojIQecJ3ytqqcWURu/TZw9GR0d25Z4dc3hYxyA
9Rd1c/DNLj6a6kZnZkiOCYFYD3eNbeF45WKXCvbhhus++SyKEbms0LGoEUhJjiZx81dReIfHI3lk
TfGXs9orBnOHQPNNViRjP9anO0PQeb4wVSeCQt5+/WgzX/3EPBk1/ya0DTLnS7p2Lg54vq2OQPCM
UlQQiFmX9VVkf1mTLMNRsd5W2OBDtXZbRfqLeOzV8FtUK1u8+Yz7IFcMJnYjlJnamcEorp2LvaMN
gAdRGICVITM2I7pW5nLcwmnjX8enE+TBHxNxjerkgdJb7lbZ2Y7nbdL2X3GW/3WEDZQVmzOJbejq
22Kadkv8G4vE+yCvoratZzzyEN+4HFXnjOZdULGgPdiA8kJBfOkEI93cfjga1xJoR8LymKPRWMB/
cbNPEoiSFd5RYAahp2tKfYP5jU+83lj9/G74+ih09iucFAyrwLUF20fGnEfDvi1qm8XDgFQm5rOb
AKfp+6PjLs9O7Oxl+RONySVL39LuboDJhXO0/uKIesHp+kaF5a6Phqe4GP9WJWMkcW/GByy0cezn
By9JjUuvQf7I5iMI+oNfR8XJcpoPlWC2GGsE77Kje6RlMuWq4YX+7H+q6S1asl/UpuTSDQVOy11q
N8vF9ouJ/19pbh38irvOIKxvf/rcat18fAbOe18ZQxQ2u6i58qoK9oagEQZPq09R1q7S3L15IWAg
ii2+wznbvaodtwkmt4mmmo3tNa96/cx4AqNvCv4XP9ARJvEpG3fxRG+41ZyzSt34RXIyWxAP3bIc
zf7PMs3XRslzpMaGT2e2G8fsx2j9feXEO7HGmPugwCCD4gBxM5uhKoETZOndkq0HCUyAMwSmarNo
ZF9U1UwcAcNYaBvL32Fpq201TWKlY5dhOhHyc6yuDluMyNYixv3iLuoizAIPdcRwTcy1TzEQybr2
T5AX0s2NXyXy5GYKbCVgBN58QUIi2wpNTzLXju5hO3m2ExpNi96r0h/SVfF1BLzX+3QUzlhMg+p3
SEkT+S3uhUKScER7Cvt2ng5O5rwiR7Lnj5mog8n77kY+3zritd7SkFgWE+Fle8yR8jG8gfsYdrHD
mjqzA9RWzFAhm3USUtGMLAoEeUG9dSRjrWPpaFs0uFJnNohpTuOhlariOAtyrWmeb4Bu+2zdBox6
vTqOXg9k0AS+Y4y4U7XU34UXPwgeTwIuKjuzd9oLe9zXyKPMZrxlUudsEBvaNETFie3b9zo/Og1n
ZDT8TTL3zYhslJ6/burCA3ytCQOHRW6x6Ql6PgBg7hmwQIeMOKA9v4P+mhtc47ow7hKDpbl8p2h4
bYTHW+TYf2JIeY0n8KfJgeaYDy9a2ByaqebQ5m/pZy4l+VPtNq+NzqydaMqXtoLwb/kSPzcFfdzy
x4OtATAMrN5tEjbaw41WLJzO1WfPnJbbvKgUn+VIiUdapYM9nLszvInHseyGncG5NVYRhe/rgoUW
3qNX8qRyNh+K3hS7EeUAXMlNvx6BRZkyuTr2tydyyGZ8pKsiPTJkZoeRVcHGrdmI5sQU9nY9+xuB
RMv/8EOLGLl5Bh9VpfNLx0Lz1NrG7bTIu7prv5tAPi8VCbDM7+uwrMgRDAuOwb5339B8BVfp5UWR
WnvE4tCX7zIq4vc8EiQxFnWAbrJjyWyxStw0vtW8VCALCdq7xN99Ku/aycoOQ19SOh2xp4Tvi9uM
NlKzy8zT2I31Qav4LMETQj7x3T3v6Y3h0P3U1kh5sk+t3QjB6wFcVFLYaMcWahp4s3Jnes2b45ds
Vmf1jelvJ7vm7R9S0P8jlf4XpJLlgDn6H/rjflu2p/+FpvTPn/g3TQn6EUsbl0YNfw31Qmf6T5iS
8P+FccFk1wKegZDLCkz6N0vJEPJfLtWyMjBpkoV2JEEwtdU/3XEwtf/leTABJOUcgWM6/yeYkmX5
/7UjUVrSsTwzsGh+MR367ez/1veR6G6O3cXHuZ8w9cZ8xFGoSAV5nkexq8mehcqqYVtggiO8Pt3H
bvqRdrF3qrEOY68WisjW0vifC9L0hkHNYHGnnkRD0JFVvb/PVHzUSZ+BRjJvlwBdVQhE4SgibdsE
xEVH7oWMbVd8Nslp8NK7tgo8Hto1HeDgbx/ak6J0Cy/r+GZmUm6DWE27efbgnbLPsJJE7tlglUS5
SBejcgIhIBobD317PwuOryoQJLs6suNK5s5ZZMPJH8qD0BPmwI+R7D7EdR4puwzOpsCNAjQRRrMd
PGJmecINmR+TEt5y0nc4DZoXS5EhrnN2vsyI+BNDh9o7MKsjPg2Ma3uxdqp3j40C8qPkyc6I1nRV
h1IhaG+AjsrYWDqsrQnY7udioAXM/INJzrtPpOYakOEt8W1DMB+Ici+N4lzIbLgma/He4MfnzOi+
FgOa8WyBYZQwP9iIKnxDHinvU5oid/TZgxbGB4sLUPimvJe1eHG7vrjqyngQ5I4SiWtXY3ZBvLsN
GuvN5+dWsIAaSokE0Fr9cV7qt9Fn1cr3vuGr5EQbIV1nqj5kgDAKVCNzLFDlESLcAORqmugXo8cy
PyoxbhFyNxg0odWBWNnkBSY7VGVecfV3jadw50G13nZb3vESVOJWDOZqs8+O1FD1KJQCokW9sYjM
7CEFwxwkcmpMNBU0HaYsD2MH8GDuLm7E5QUH7aWgmocGT+M8Dvnt1NMFQqBrWA1cakDLiZxPEbN7
IRbOCDakX0Fu7iYM6a/uxrOYmrDJGAZ4Z2ACxnNrT+a5ZiiF239JZ3mNKWq7Z1V4dVECr4PmylnF
cIoRGW9GFCGMtGz0M7927hUuFH6yRGFIbRICh1Ehuotn9zuzdY2905SwcGZr2cGn/1Xd3AI/ZUzu
Xe9YTTTzqaR9s5fbOFg6mlcCLlITkauMZttm8P5m1HVjTSDq25p/Z59OR83FP6sxOpS5t/NFx8bJ
YsLHZs4HAbuOa8Xfhj2yUvLxa2elEWxTD0aQOfcHNvU85UzcjBf3CSwBm9qfjaNi6+DMZkh7ahda
VpLiBSe4TtvvuUfc3baGDc6jy9kqZO4HGLlnVNt9ugoLc8IyPq7rfc0yOaznmfp01cubNqh5LN1l
n3XFKfIz+jrSjzZp5ktGIYMnHW+t2rurWi6LxAQxp/24goZtyoheAonozizJa9jBeU0hJw2XcvrQ
/D2bhT5vclfYWJtC/SnH5XEhYJB2yysjWUGmj/5pQ/io/y3oSncByTw5f0oRKWI5/dntz038toCD
YHvLzMUE5h0YN5+wSjzHdUvQELdhSgp59Kd5L933IgECQQwEZwdimpxdbJtwEjo8DZdlQMbs/OFb
xIh4ujlNDrIg3ETe7DiyBsVlALDkhM1lMrY8AdgZnPoNU5SyO/+odXDWjjwu/IlNMlcfnYdvEzfQ
k2feqKx4xb4uFkYaHlybIC6JsQVOOjr3LKk5dJGJhrKiS2Di9GUReu0knQS6e8vleONPst4FCRcg
0k35wTQFO7mhOaZQu/AQqpNmlwjaJH23xsI8k4z64xBxOhnV8EN8YG9W3AdS7q6x8e3X2dUbqou5
OJcSZJG/mgF4bf2mBIwH2umd23rG5oFP+gC8X/FjdDmJalGgzsR/uCJ3h7kVa7jPR7qIYYcmGBdI
fOzhgD4U7fgGWb3celWBHmX1YdpklAWjqstYfgUOUzSZionm7P6BKhpC1U4p9u5iT0QHlq0i4h0a
kdzPwv5xbDvZstHlJmoH912OKIoSt00bNnBk45xtgmdIx5IHoabbl3fNfd9ilsdDTZ8hbyvmb7G3
XIogjdQ/+BNZKM5SEsFevW8FiCS4XC1dXEA25l/Ry4e57e6iUj7YQ1q8O8208Agj67EPYDObxcSH
ehZC/NSmNrmtHOpHPLKwod+AOC1uzNH+wTFCuR6b370tbNhFSEqkVFHdyYnrpesPGI6KQ16dYrTv
OtPNhznniMmwctCGB1god52bfUV8KODZFV/I6Iu0SKWVX8Y403aIb4eXNSuOOPuula137ZzU6w/o
A88/0ZymIFbVBp9GwBqhBL8cdtGFGH1w1GLtljTeufey+7stfJ4ht8b2Jo1ym6SHaqhsXAOttYdg
etO/2C0LCaNpoKx5WXybeIsiIabqfZJ/u5rR3Sq8M+GnO7R8hMuEWXlBi8aNT7WkYfOjX0hPFNb0
1KV4ctL1Smkgw7gUk2B7qRmqn2iXffcxdm5bJ4ieeBLxNlYgCvr+3baos+XtdAySZ7O2cQ3F5b3M
F46llm3jiHl001lnKHn/wd6ZbEeOI1n7iViH8/Av5RPlLimkmCM3PKEYOM/g+PT9QVnZ5cEW3f/W
uhdZlUdSEiQAMxjMrt3Lre+LZk+3OE+KDRpQocEwaXB7DhquI1bg1Dt10A901yujC5cLSjkONx10
lWhTI4P9GUJ3pA7APeXpiJjEyCIL1/pVtnRwA3ySmjwcoCCREIV2uYWYzS10PPPOMBBrGars1jNl
N3dml9vCIUgIRXjQQhssT1KegNzc1S10PsPI1wVdQFdX+cvEKd2gt13s9Zki6sgdq4/FSYPT35W0
etQQN2P5GaKkk8nMg8tMu21dJ38JMX2UpiTK4Rdh2M/SS9QbUmy31gD7AfLppKrcEkamLqGfo4UJ
Fwxkp5P8UL8BoUSmtDd3gMm+oXgNvsKAlsFtbmHWBMXLRQ2s1pglP5XZRoWgIPGOnP2+DoHm0s7l
CNjuqeDS95mZoMyG5jRoNPi1FC8IQ0wdlu5C1X670NXiFYFVNtpPmgPyboaNF20wPE3j7SHRvEPW
rQSnEcO5GOBNzBxtJYqPetQyD1CNizn7rqokR42QWz60yTKdDU0vVYWEElre1R+s1pMkf09tZGS+
3nJVnAfOKssN7iyzSd911g8dTr+Nkw54aSe/80Y6KUz6TZnecaNkAwmt3PsrpPBzdCkUlCqJMsCH
alVt1Lx4iBpA4pOYfpcyj231pXYHmdSnAP3RPZjebVpV78pAmCenE59bINhoDPlZEuB3ho8RrG/c
gpPviUwpuZaNh0cNDniQ+mgK8z3SbPeU/AoKqJOztRvzcxiTPXRoWk7MW+9Q17G3bXLNIRvx2xgh
JVLIfKRx/5DVwEUSUpSDQhtep5QykU5OaB858MjTmfqUVLB2Sg3gVqWM0HnprdoA3PZo0W4jKKSm
Trn1YuNjVQd3IeDEDSkVL7mDbuhjNWlUpe3qCPJwrysVugRMS9FbwU1ePVFq+hq7R1ZRuykzegpj
ii+YcNCwH5yYCKYER2MOPaQos/69ntIfZi3uRQOrXDUl2zFCtgwsoMq1X70XAZ3narynBpIM7b3n
kRWcRv2XngHC7Ai/OAyg9AruEtM86e5Eb4tWf1GK8gl1078sK9APCpohkr/7saPoCPbltz1+aYJg
3M5eigywpL9oEuahaXZp2rWbAcb1G0eTOtXU2YubnLoK2AnUebPC/aym4w9X1WAsCNLfvYByLO/x
81STtlwH2Tt189ODao4uSRu1EokLSCRCfT/QWR0JGzyuVf2Y++lnVj7XQ0wDQWakD3YI+MAtgUA5
gep3vfjLgf2Vzib3ZPRmDcKwTQ9mnf8K2mNHu20gnGfRT8d4kGxzTUwrRfttdE8kcH2RW991EvQk
Zukg6DoAeLadPKhSESM30XaLyD/tJu99qJgQ/ElBmjKyaH4dnkrqxzd9Of1MIA1qaZZsdBpk44Ju
gbxSvjVIgjvVo6vWNKDGKdLFsD9HLiXiAuB9qxYS95K4e3ml2RYjYZTeUd0xAcaJ0vgWqjUTDsEO
kauDvhBlFVft7nV1fmxqiNZIiZKLKqoPlsjhLXK8j30NPTc1k3hviglyugxhOr04OaXm2+2xCocD
XGNcaZIIonFJDBwSGEOR5oAj/2C06oeQXjWS7mTCPANOviAhwMjudQRMd6oevgvG4WOsB98GyzsK
V+jQB7tfJj0CaeQSt9E6/BzMDQdbQn89SIacuteNOeXwqQAJOBgcPpvss1uEPyDDJBAi06zSXXBb
OslfjhXdz0b/W6VJrgmUZvetRbnOGlGQod5yjznT951Yn8IAXoI+5Bj0aIlRC/2h8xDqq0rxgz4M
5EFgtsredfpoIIYa9ZtGGR6GsvpAiq26SZyTq77X+vArja7hrdWBo9LtHGohjJrLMm0/z0mSmY/Q
1msHCjJ7MTssV2py0w6hAfBQTM4U71dB2xT0SA5EhdE3jX6HXZ6H70pYWqil6kdhljr0uvCj6rQB
mVRHozSb790xH3YugMq93kHMh4dHKm4E6hg7KBvboBOjgbOgnpT0Y4F+H5Wo7hQqkFi29fMUgEk0
tXz6WJJ6bR3L2KkJpCNOqd7OeV8gf2Pvq6E92QNmNBj9BJCQrIThaZ+LSFE2av+rYtOxYec7QhVx
hzDWeAs50AQ3fVRtkykiV81Bxr3TB+dY7po2iN9VtGR0/aOFZvsmJS9x6O8tJXtXhdNJUVzz1hYx
/e8enURJk+xGPXHuJ1yIyMX3QbYoktWhajx+UlIF1kk0N+IeJj9QBjCktkhOtUoIuRS0SEXj3aLA
4BdJC7467N4bZfJz8ObpMPQFwiEjaQndoWvKBAvE+28dC9B4KtI71UQTDWgrBABE5yTGna/eL91J
HgvDhqCkJ2daNxQmHGT/XPUGCew74r3vAP9/RiNBiqVmAsiseQgq+6mOwBLY5PnNTlAc0tpiBw3/
l6yAt7Aid7XvtSy+H81C2YXdHAMZ5iCa4qwhDxKhQ91p713Dn9X2J1oPxmFQaf1MnOZBpL0fUMiH
Vo96cp5SIUzRaIvqDx05zw3MGAH2T90jzn6lKdRuk+Eop2a418qTGxVPoeF+KvT+oUtq85SHAATo
9gPxaf0QtEWxNRUytnS5KwDmdyFdgbms/0exdzvO4p1m0hhJ4LbrEacVSfVxsOnHNnT16LxgEOJm
D84TJJtreqekaoIPxMxFtw3zNrlL4KnaZkCAxjD8iwjrh3B7+8iNdTu1L/hGupQLtsegKeNGhx0H
tCgSAFSP82YcD6M+QJmgTs4dMLLy1iDxlLs27X/e/KPRZ54/DZ/UDhDrPBXIjCrB9l6F5RMJTet9
0wBCKcE4xwb9pfU4gGqq2ru89I6ktQ5VYd9CmkXq13jonVY7kJ2RJGMYNA1mzX5S21thdNwUmvZg
DOjKaiFqsEpXblFIaMAH0U1JZqin9WFrd+iLQh/cwL+Wf6+q3CfNzqBG9RNwMz1MlcW9FVpl2sjN
zf+llP9/hL097VJG+dD8Kr7//H7Ozy//g78Tyoqt/ctwHFIeZIdJA3suCs7/5ufnV64K6g91bRv4
Gord/51T1vR/WYaqWp4LrYllaDqJ6H+nlDXtX5BQQqiPr+DIcg37f8PPr/FmZ7rVNAnpZEc8y9Jt
/pe3IXl+zs7vDm6aFRpsLCq23TXNdnYAKIAmjSxfi0w/SKioDbDreB8dM7kimq39KQT99+iWSneZ
SV6bDNtChEIr1aKfrQLGb7MlvQc/CKRFFJpuNMDCIVhT5HvgJhgPbt/sMqm6o6ubWHs+W6/Hv1W6
z/XDFwoFL3Ng22ibcztHL8FcvMUEtjqfQU9uJ7fdxdDQ5wrYm2w4VBwFBR9fQt5yeciXRP1/9ML/
/nIHRgVbSrSbmrdQRagqMOUj0JNtNlh+S84hdun0gKWURg26xdRNHyk3QQWjK5HIABCivqvpKPTi
ZqfTsN+YLEsRH5X0qFuN3yuPRv/dEnSPJKD7mCh37rd11u7TDxIsWEDcnxftXk6hDu/P5Y9Bpv6V
XeSxioYp97plyHU+ExNxkWeB3F8ktLTPD3LG+srXtOjYih8QYvhydUOj3ekajcYWUblGQ5kApEmc
qdnPDeCkZmKh9eBm8vg4qHAmdThwkpIJ4nuSfuvSX9ny0VpZgDEZyHfmR6ceYeKRBI27nMKvHFd+
qPynVcFC8ciZVgxoGyUw/Caid4rExs4eH1uK5ZpB6rR5HlJvM/X5y18PtBEhgF7Mw/usoh1VpUff
mT672Y+wI6sht0eoiH1OlUK+k5xNOiZPNuBbyQZioMpgIpkml1D+Xr6QA42CXD9hPFqUnB3L9NGA
2MN4tU0HsaenAxQxOSCn+C7fde5GEojNDtWAltafuFdRQP3bLOCoIkvsgcUJqIhiCqw0PEjve0yC
bVAgNW9z1dTgYXL48Eps5T6IY57gJUe1o3EWW5Z/LedZTkTCVu8bsQXNak81u5xkA7mlPGRgpwEx
CeNWR5lctDuL+RtlSoVHy6tr5L78aWZOpzgd/Yl6/IR6PKughvz11OzzXO5lHs6/ewYUAt6jMbjb
UmePtACaWWa2py5gkVdgW8XuB3mX6NN7+YpyZ8jX7wLdDwE8weDDC0KTIPeFnHcVClkuAUCXSJAK
sRXVcBhZvgYFOiYNWR2fC7GvR/Ojl4ltZ1n+zHeoBZ/Pd75MmqlCQfYAKOyKPeh/Vun+Nm7Po1po
O7qDa5UO58wcOhscdGlXmANbD2zRRro2acytTYF8EvuGaVVadjvTzsS02II5NtyEME8VbYM5PZrm
s3R2baZtIj7oisXKOuHS/VA/dEzdkSVNDpE/3nCCmbvwFNyP6iEYEXYSYb6ZWACNY2DSHifykg3E
Ii9bhXWqvObaJL3idaVujU35Fa5fw1n4jGoq4Os3mCT5CtJDSN/WzpBBv2+CZ6tt953xKJd3ip+l
Nf5zLJTzY0WsBsxLLqKLfVmDX2bW1ks/y20kwWjoDhSCvj5107Rif3nupETPcu5gq1BtCO9NR2f2
FnNX2aJRnJIXnzLI4J6AmG1rmjSlW9Ltdhdx/aa9gwrx3m7aXSDXGc+hsRPpg5HOTjoHC1udMeOW
HsyXjdvRMsoMhBGCVhTJFAMwEHbMUaAjmSbtuEJ9JDRQp8GOaVmC/PlbSMEr1ayHsTL8Jm130nWG
TQr77h5ehvuQjiKc2OUJ0F5bufMJWJxdES1PluZxateOePGwcns3eA55tMiVTEHFSieYcZ0fcehR
ivqZ3FH5vJELhwd2a86mIr+/8mqv7GuTHc3GMaiemybR1rnlzbpn2C4MKi9HuXTntGFzrM4U9Xg1
huYSdJOotcwFb0OD09Mx/cvv8MpZyCuYCB7prkVfhXzFM+OH1MpUujFOQFi3OzmsNHbp8zsvPpL1
3rWK6ZvGfLo8rGW/4nVkBOc5SDvZuqnKfXs2MKS2cUZPZ7xVsuzo4WQjyGid8ZHZTgKEe4zpoEzZ
cYyg8HLUU112FOIxcZw2+f+XTSmdD5nybQ0UC3aUI3vWqLIjjf+P6LXpEO/LpZYhCxzhwHnYp7nl
c7bl87POrq08NrEMWjiCgaYdPE4+OQ1NwynEpgjgkpFHityUo+Rt8No9ZKLhON6hw2pi80YKTgbH
DZPFvTzhpDPXdTg0WcNWlamn9JjGAH+T/F4hUJxo8IQyxjUcKMtxZWyrOtUfzX44aYQPcOef5Hyr
bnqUL+cGyVF+gnStjjcciK4qvjVOYFvmRJE2SxHKl9Fvl7R7BQJiU/CfEoImHNcgpG56SDQdC936
kLqagOPhAx3VWwf6MTSYDwoHl7R6GbfoSnafFeNBxgGV8r6rs33fWn7Nn5PlQA6CWICJkJ8tPX5e
dzDNqY8y1FGGbEe9Gva+cO+a38J63pUq0hDs1m6CGQoeMjSJaUnhGyLFAnasknYMbhSChLLi3Ewh
FAJYh/d4ia6Y/5eTEm8Is/vG4mDOIaSV3ynDEGkpGQe2/EYLPWcZWcm3hlifMvSW3Mjh5ehyNiJL
4NU5IcC992bLl3FVS9VeOjgm5J/VkmGOjIxMMtvS2VUc65lgn7G3qoS3fycXQO4M+bIx4aB8kHwT
GRhlrqA0JP/apMae30ArQoabOnX4QQ7Q4udkuTtT+q3cWHI9UTegqg4IEWVAGW5VAYTQw4P5Vw0I
S66aDDsTRJhdGgRMnvkSnvA28uxDwRk8CDEFszUa5A8Bxsnd2Y2IkMhwhhmR7yeDk5GYIxgF1fNm
F1cw17AZOsIo4gu5BaRZkPSE1pHwUMXQ+JQeTmJjNsFttPtYpT5CTwyXws2kTKcOhsayYQ1DmkMI
02T8VwKZ72OGzVmMKd3MP+ba8iFVpnw5HNwQCY6BFBWjmMhqUGWCnAPpWTu7B/r2AEWUDB3v+gJG
sE6DS2g+VQ67jv+XH6mgzSQ/Tm57ecjKyFNaglzjUp/eC95WbmAZCOjoydNx8bIxTRC9Gh+XJMcI
Ba4ZLyLjXfnhk0ZXRvQsvwdjlhGw3MJyWqTFkvGQtiKN2LKfctL8IXk5GL/9IugPMuyBZ3wjA08Z
tMVOd5jAbJZfZTArrzmCj5YeOx29m9Gwv/ZDj0SztqlEdLTRxLGGHzpUnWXPFQcPIKPJjm/QVBTS
eaiTDIdpTO7lTVL+O1mUI6wsTK4/FngsYspxiu7l5+a2cwgtyOQQ9MBPJJxeJYQymZMczQC/HTxL
7h7uhPK5U4Nr6JP72ex2YpRJXfocGowVLRouGo3Z7AXXORdILsLW/CajIh0ngvZJdJJwSfKxMsw2
o51HrwOUqDsZmco4Wr6/DG5qIdBzil/+zEvtrwK8bRRUG8sOj/Jv5BTJwLe2oFmAnC/j3sGGI+UN
a027z9nzoMm4y8MRxH1AegB5F5BDhYCq5TsSZo6EfTJukL+WRipHlsejDLPl5UPG6mklTYVuo+ph
SrptSWegvBLo/MrgCsNTytl6kAPKp/xziyAY56zya9e9s11k8lSoOtSN3NfyMvoSWw4zzPnEf3V+
LycExBkERM5DrSX3CclSpflUcspIVz6x4zSaZeNIPQ3EzYwpXVSqpd+JF+FIv1GoUchwSl4eOPTI
EwQIhXGhG1oSGCPgW3of2ZWcV9KHyHsBBegbec/p5pMKdWInxpNcH+mWA2ZJTi6ta3vgxI+RLd6n
zW1Oi6Oc98FjnzWGL7elSuVf3jjlxCrTO33mrkq5RUcNpTsUsePLZIIxJ+iUjScgDYRqH8oxIeiO
jxIfJTfNyw2IRZPrLxcPMPI/Z0eWcinCIcjFAX+3lTGhvNx2aXocA6DI+Dc5FfJv5CTLV8nm/rC5
V1l1eYuWZ73Wce3puQK5zYYfNR63ObalEw9blFUMXzoQeQuQnk6OIK9LCe7WbdKjnP9C/KgnqkSC
Cxj/yK38EsH8H2L1CmJVJ35eB6zeT9+L/Htznl6U/8Hf6UVN1f6lOTZpK3mLk/mkf7KLns4vdNcE
9m4AFzVtwtR/A1YlXtV0XNvl97bhIFjw38lF719cTTWbEJLrjU70+r9KLspg+z+XTEXXTMmUr1mL
IFwRiabGdguEpq7Nj1pdbhNEkj+fzcIrSTt5y3rt4YtrI5hBVIeHGp7FkbbRlFI8wYcR77pUfEDn
5MvlUf686/3nExZBvIWoqOXQUOWnUF6bG0li+y2r84G8epCbx7cNInOzZwG7KzqatOEfJGlExcOo
gbFmKehBJ0dH/fIQa0uxSG0CDZvoeTC9wxgU/WfUgJX7YPScb5efvrIWprwKnX3AmAcEpEoaHAJH
s772JW0LEvIj0i1tjzVsgFqlVFe+ZGVFTHkpPRvLq+0+dRXVPdQF5HNTm1BGUtCmCD2j/9sR/Rj/
X/irfGVryfvrK1vLlD8/G0IzaMfA44f+qAZW/Mvp07o6aiWMNQeqrhVUKbWndxBrGuLn5QlcG1FO
7NmIbR6mSe31wSGW9waEYEypqtfTUdPD3Qaba5YCeDI8G2zb5RFXNsRLcuNsxH5EU5CWDuXQpkZL
Ed/tRYUmmtpqN28bQA58NkAE9Qbt34pyoKHeBTUFIiWlP61Gx+byAGsbYeEAEp18b5UowcFD3nCf
Qo3hhzThndwEhM7lIdYmaWH9taWXyTjlTFJdFpsWkbgtyMLsjUuwsEnLhDmRtsDCd8fsS9/LuNse
irs3vbqxMEnKGPGgm1NBg+nUvbOmwaMjz3OuzP3KxMiK1fnioiCT2mmAfIrioNjUe6rnCwHy4vK7
aytLaywM0AszVEqDXD9QsEbr01Fgq6pKyShq0bNdm3RHO6NxZxs0FtuVpp/AaHlHJ+kTX7hx48dj
6u5Nr//ShNOVrSAt8RWfsEz2GTVNIWHhUmYFZ4ZxOsHwLPQ4fCLutH/1lIDtK7nZtY+XPz8zHDeb
Bhrvw8yv4CXZRLDe3ZPpMm/VIA6u5YpWPmZhm0WowGUJCtuHMxOlLlURd9mg6h/DcG5/X17Dta9Y
WGc1O5HR4zl9c4iro3DsgnaTTPWnDp7gy0OsbcKFdQb6wKUCjDlSMGPf7YsM1PZNiDKBfmWXr635
4lxGosyqK5jjfLWFS8jqbcNX6pkbJ/0Z77KyjA9v+5CFI0jiWcfJBOMB3sRIvbFKfajplehm58pM
rSyG1IY/31JcsKYO6rIEsQPb/plGqnnXQcuJLkRe2Fcma22MhUvoR5So7SyQHeAJNH6qCRMaoGU4
NsvStr9fnqm1QRaOAQZQBy6MgBWh9wO6ViCWEDk4U0yOIyT3t708zMrO0uWGODNBs3ZaFXXtxKfx
0dyZA2jaQUVi/fLT1z5C/vzs6altZmE5NolvuYl7J/q5fBcPKU1BSW1/vTzE2gfIn58Nofeo3A9o
OvljAxAzAhka1uaVHPvasxeWTS5f2LpD02bRtiAGR7e/USGjeZtr0hdGPcCzOLfwzXCW144k+DIb
B00HWB9vvESjIf9tE7Qw7QTGjBoyGVpY1AjgKv1p0AwViuG228sDrPiOl9Lg2Qoo4+BEieVG4KjM
7x7E6zSIJXfmOD4MPW3XlweR9vvKoaQt7LpyItedIur6tmo8zNrwayiQRtUCLvqu9qWlfwZ40QdT
mT9eHm9l574UhM4+Cq3eoc8jIwbGakOuH3WagYZfKP5SJ6SGLo+xsr20pYmrlp41ihX5IwR6mzmY
nYPWuPPt256+sGwgf/qIbnXs66Wm+FrBzW6yNOPK/Kytx8KyQ8UB+J9RuXPmGqoT1CGEeYzhi3kG
O6+7D7kZxU/1GHl/TbkGLZisBzrCv/xpa4sjJ/RscUSqDFVvc2vpNcSq9aZXnkTfx6ToE+fT5SGk
L39tvy1MX4OAA3ZqtA0iR+wa1/lVjND3Ucj+7pkTXFOJTfPgBEr08nBrW2HhC2wpfGvlbuhrNj04
CgxWX7wpDeI3Pn7hA8qMrl0nYwcoZuKdrNCYt6IPyneXX17u19fmanGoj0GNHGCFZnKeao/NmD8i
Eg9aXDW+RrPzpWjNK+OsLLu69AH2KEwRkQcpFTpQWoEurooYy24covrKRK0NsTja824SlNBVrvdF
UcKS4OXBQ1TDfncDNprG28sTtjbKwvAbqAr7qmlJtahqTRGFBhzJVw9lQzdl7ZUAYmVLqQv7H8Bf
9oY9KQeY9dFZa+s7Y6Bc87YvkF92ZoGOaLnSFZ1yQIwewvY6fpflYOWSKfh0eYC1t5c/Pxug7vG7
icsAOjydW5Nqwm07jvXhbU9fWHeTVbDoJIoHH0Id3xkj0nk1orRv8+vqwpjzMczmkrL0oRO5vXes
yd4HosmvTP3azCxsOc5tC4HNIvQNUf52S9qLXFub3/jqC1PWkx5RbqVVDoWdQY0YwEPsQIt05ab+
+r5XvYUBw0yMVkcwe4cGRgsdDr5OiqjkEXdbQeOS8aaPUCVxwfneiYt4Hiq3IJdhG7oPQUu4K9uh
e1NQqC5hjF1S1oaXlN4BlsyEHhYvPAzIsrwpQap6C6vV3FHMIghwQE1NUGD1iRg3jltDIh4VHAtX
pmhtJRb2G8663kcCPwey7TfwfppcKu0eeuboiot7fZeij/jnGrCybQpXDswKUoRNExT3ncDN3vj6
xp9Pj4ukrxX0nA4NZI9fUxOKq8aiJ26ODPH4FhehegsjdmbhZrQeBeD0BvLTffWlnejBvPzwtelf
2HBZQZXbzDy81kJEyKqTmQefzUR5ftvjF1YM03ZPD0qGWuUcpLctuh40XNYz3MhT9KazWJUEIOc2
5k0lPTj0qB8ovj9FU3FUaR7JqjJ52/6RVZ7z5wtKcLYRx96BPuP0rqzyiYbqRqne+vzFEYxaTg8f
E6cjHeDW51bE1ntRQ850eQFWdj81pT/eHu4MaqWRzfnSzOGdk0+1H0H8t738dPmU/xlvqe7CeHN3
GpD042xUCkgkqkyhKFTBbJxUR7QqyyueaO0bFhasF7o5aHHFHrWS8kg/dFLfhDGM2W9c4YUN08pf
wNndcMIXaXwbxICfZjh53zZFC+uNR2Yb1jyF3n4IDYqhhfIysJ96PNLGDJOvl0dZMWN3YcZ65SZK
YgMRq1PIg8tKy1pI5SPdvbO4+gRXnMXaQiysOckqox+6ODig5h1uBquzSJU645Vlfj14p2Pjz61q
e/1ktracKUuYtxZM6E91rECM6SYIo7jppxqyqCtOQxrvKxvXWRi1ldM5PTlNcIiSWIpdIx9Ge65y
65AF39laMdxS2kUMJoMl9vIKrZiKszDzqcAVmiIPDqZlv7cMak1wguxVUT/GnnkN37uyQMuGEsrN
CH7l1AR1Nwas0dFGm1ndtXT82tMX1m7EhGKJGSmHXkzGFqZcmgczYVwJydaeLn9+FmeXQ1Ab/Sx4
elM5B+iHq02fGdnD5elfe/rCxnNnbiq3pvSG8gXIKTLKxbARTuAkt5cH0KQRvLalFoZOIxwi1gFb
ygj6b13pfRHejJYFYqTZMPnwl9TbatA/ThP9AMH4+/KoazazsPt6qEsPWSHlkPeg9BE68RLlKMI0
RHUyjyDXnCzHoKNgskb9yoeuuJoXlqyzdRKeYokihtQ90nvx6Hk9KnCmUr8HwhlcGWLFViR84nwr
GCIGstc43iGeoNi4sYQOhXsetPY39FWMh6GYmyvzt1L1gibxz6FqN8A/z0QPpVrb0fsaWeh0p2ld
Pj1Wap0/wvteIV0BL9V8pwwOhO+tbiP47cJ9FBygOsrohk8LtX8fdrEptpkdIXyRIqI4vO10shaO
I0CbYShhTQMuS18v5B7gyOA12V/eQCuracklOFvNcRINLOktFyGju1NEdFLj7kj/9NuuKPbi5ZsW
UYopNNmfIjT/akRapxvVEeXny28vN8QrNmcv3t7TYCvXaH46iFDdmbP53CAe7tnJx2RGX8jSgidR
TNWDEvdvypSr9sIFmlXGbcVES7I1ig/AMB9sr35AvKZ622LbCydoUEdHL09Ai+U1A4ovc3YAaN1e
efrKYtsLJ1jnqtuGBpiXca4Bd7tPdqY8cbO+luBfe/7CBbagmobJ6b1DUGfvOy2/hW5xbwX178ur
vfb4hbND1dvNDTclTgs6Gyou2QWSAWgf6+ptCA31BeZ/Zg720McjHH7ewdXaH7HORrKbK+HNyttb
C6cmYIRWEZgJDpAtGTunLgPU14oCzXAvvLI75bZ/xRyshTMre4BngVpwGR0i56M1qLFPj7j36IAF
tVOaVy6vw8qhY8kvPJsko0RVsahAA6F1oO3Guh93ELEiN6nTG4CCsgJdenftXF05uJd4NiRwghpu
PJKHVaR90w0nf0Y02rkSdKwtysIikqClTqd7wcFyaEhTS3pBySWWh9nOrgV+ax+wMArPCYtiGAL3
UJl29dEMbP2dSlbo8La1WNgEncUFitLsqmauUW6qOminRlQ+yOLCuZdaeprd1BMcxZeHW/uYxQ0g
h3I/zXtMMLTt6dCMFR4Q6srd5acvmpz+Qf7Rx/Pnzop7isBDmOHPYVD7ZcHfZN2aajz+mlNqBvsk
nB51tdrZkxY/ekbthLd6FCDSOnqwjBw8e/7hwL3T3CVVad15ioYQam7D07Cd58b6iKSna1551ZWN
s0TEJajmdtWYuwfKpPGXAbWZD17utiTqW2SqL0/H2hiLw3MclS5PYyc4QKPX7T2zs26gleh3tfJG
TJG+RN3NczE2Rg3TcEPT5N1cpvnXCqKL+IqneP0LdHNxPhcJUnKpmlY+N92K+MkbBiRmM1hQ+sLT
xJVN+bo/0pewOhSvSYq1TuVbel0zQOuKr1EOfxcCLshw+F1tzdYjRM5heuW7XjcDfdnppo+JVdqw
uviRAhBOqhpVpwgV53l7eeUXDAH/GIIOde0fLrYWqAGa2VT6Y9p4vS86zUa6xZyrb0qviOCohdbw
C+qC8COkWuKrMdtIxrhVlFS3qqk3ny+/xtpnLlyXkpkKXX5d7fdV10SIBJU1ydMExfYrK7e2Pxbe
K0Ibs8mEA/FpaPQfisHVfidZ7ZobO1SAnl3+irVBFj5rrJLCpl5f+XVc0MRZRZn7Lm2GjN6aZpj3
lwdZmaol9E+Izh2tqKz9QGj9O7euhkdrLvQrB/vKJyyhf2VciZ6+V3Qzm9j8lE75nB+QlHVMMHmz
pl85S9a+YeFv1NCLaKcOShg7Ueqj7yknviri92+boYUvSBKlQA86qXyYiLunWqvqYRs5jd3sLj9/
5SqnG3LyzsISrahQfFXKykdDbRzehbE1qbeNEgYGZEN5Hd1OQ1WemiYpaKtXrdimRzBCgND0nFg9
Wdzf412QqfCRF3NejTdCES7932pqX4suX7+u6Iac+LM3nOISDkUHRxXMriI2XanCbp8izZDvw1Tx
yr+myAz7XRoUFUBLwLsEVmasz0+XZ0jO9P8MD1FH+nN4y4wGxIgQ97TLxj3CbWk+zW6CFuZkVyel
6Lzny+Os7SP9z3G6bK7SZEhqFJrD4n0OJaeDcit1yLd5X2PhNULEg1MN3Rw/szIQMYFW5J+cPHKv
eL01Y1v4C4H6wGgkUe0PTYeOcW8lH5SoSX7Q95Rf8RYrQyyxgZ0WNpnqpLVPjbM1YQzjyWozDxaS
Lo7zNnPWF7eBbCaDUkRu5SexHjtopoE5v0lzdN6vrMPaVyz8BYftHEQBx4NZKnTgzUNeS8HAFu2Q
NFaTL5d309ooC7+hqyrCZ7AC+1Ft0Wo4KJ3mnlq2MtTVbXcVmCJn5RXjkKQ/57bZeRPZQKEWvgl1
N1rTmklPi6ONo3NfTJ4yQcVHpWyPOqmuPvXZhCjb275v4RT6CE04ckm4rT4uPjqxZhrQfiJ1BYNd
GF2rMsnZeu3zFrZvNOMgaK8t/TCtCpjqaLQuld2AaEm1pfMipqdPs8X01+VvWvEAS0Bh7yr03o91
7Xct5e8d7BsINM9dVHx62/MXHmCsHNWAQo+wFYSXuUUbpfxpZmroXgkZ1t5/4QKUZKyUoo4rP/Zo
B4Fgqt4OdnatB2HlGFgiCMux1fNGTUrYw5gSVIxCLR53MHUL51MGFNNGArG12g2rX7kn+mBcqCoC
b7h2DqxY1BJRWEC4jWwTq0M7svc1yA3956DOI4oowlWunDUrM7hEFNqK4th1MxGTNyX30mQezCPo
d+f35Q2wNoULp1Bkfao6Rl6jFjil6Mt0sBnvwkzSuoRlnEUwFsc1BJWBqyHanU7pNyewjR+XB1+x
pZcA5OwYj8Y4nWqTQEMNND3fQkqNamWSatP4FFfKoHxwIlGWbwubtIV7qBQ9DJwiYyuiRQf5ZBV+
UptxvlbSk776Fb/wQhJ29i12rStxPYraF9mkbPtR/ZKjBVxGSBUVdfkpg5T48qStbbpFUJB7VdRN
8tB2rT4VO/h1Owcu77pEcllT57fBwWAe/dONT1Ze22YDA1astnAvOvUnQWPwjVdl27d9x8I1GFlA
tb5m8QWane2NrWpjQJMYEN3DPIj0+fIoK8uyBBjq9WyVccm9HIXBvEBGw0AsLyxz19gIJQ+c/TwE
aD6MBX0kVz5sxWLVRbiQkwcrDY34XE204r2RZBoMHr0BJ//lT1rZAKr81LOd5lUiAeHPHaaaIMlB
3lJzhp1b6bDhz8g2WI+Xh1n7jIVnCDMDCYlAq3yjh6bZo6AMEwO1xMtPX/sI+fOzjyjzJq88aY1o
VxqnwmlK5AkK8bGcovhtdz1VftjZEOj+xqnqcl21ixC1lwSmd0sMH5Q2vlbzWZuiRSwQaaZbK7qo
/GqcYPcm87lHElvbv22KFoaOFLhOMbJhAVrDOOl4kyybo41RZtei57X3X9h4pOiI4SjsVGQb6++5
qqAfkStx8fnyB6w9fmHhbl223HpH4ub/4uzcluPUuS38RFSBkJC4he6mbSd2nMROsm6onBbnk5AA
6en36FX7IuE3TVVfxqmCRtLUYWrMbwAC/NQxxxxRerq7E3s7tL219BAiDa8nOGCeCzP/i7KaLh7a
8VAXcNhhKn0PpfeOxmHjRhqQ779HkmlhgMIBgD73bfkBPtBw4DInIiQADPO7fmogpSH/YhGtYu7l
t8nt/oetWLpLinxLiMxVWdzjNvoHhF87S+HbweetFYmKjipdaswgOQf3Iws7G6PG2YsAjXd24vvt
pd27VOf/GXx6mWBQ5unuPOo5gY0F1On+GNyBn3LoAzp8u2WEAXr591sUvA3rwkUbiRy+19Dbe4B1
N8Ph+tO3vmEV3nCgLaQPk5tzNxQPpROAx6Wg+EJnN1ER2r1L+q3eWMV5G2TTtCDfcs6MHfK4oXMP
o9D5Ann3XPj3Xf+Yt4MRZJ6/m8qZGAyWDOvOHvAeZNYt4CI9v7G3V5EObq/gMJdGP2RPvWdhzwLj
cXDNS7JXkbTx89fixLxVdAqDuT83APj7wKin8BVoYeg8n6+3z0am+D8IxZ8jVrABxgSD7M5OY51Y
FkTfy96FpHloAcuH4PIjoNj5kxhrevR6G3ySvgoPTI/Ll+u/YOsTV+s6W1DLI1GicB5VbzDpd+NH
bdx854JuY7Zc6xc9vuipqzGYid84T3ApV3A7bTt7MawKqz4uVEe/wSEIENHbPmc1A5hch9aH1+0Z
/rTg8ttlLPtIKETrTeujd2ES/9lhTPLMQmDSncNAOVGZsu7YFcp7x0qgNm/7htUMkLdjkdcprid8
IHAPRsIIdYRO/+7607e6ZBX4isFEp2TIlOC+rfzUGI6agvxQewNwO6b9UUm+J2fbmMnWqsa+X7g7
OyP6AtQRsKbsDDaqP8O3nmYvCzYUx+tf9Hbux1uTkDvq5jAHWdBeBMhTJaWMcFb52tL8nqnw2Q5G
natBsS/XX7cxc66Fjs04weM5hd1bXvQlnBkWrzRRu4j5xRmArbptEKwljtaZKmiv0XgLPHhit88o
So8p35l3NqJ+LWdE1U3uglGPeVm2/NT3nb4LVVrdFiNrHaMr08kPW0zMma67g24lA5YV5YmwT93b
RG51wirOiQO6GAyPurOhhfcOZoz5h64P3TKq2847XO/orUZahTrhgPFAblOfR5jkRRmOuVDoAb51
/emee1mn/vfw7v0PxRUoyhFOJe2Z1GH7PDHwC8ZSgzDgCvuOwH0l0cy3cWg1TBramgPAN+rYXXjx
fXFy5SGzBfckkERlkUeVhPtmBIUN/QirL2DyOridAaSp0vnzZKV3X4qKJjBoqO657fVLDT+JKHWn
5aGAT9gh4yP5qQH7epnknEHkTH24uEHPWbTxBMekWJQp3PegEZ/eFyRnblSDV8AOcCowWSywIQJF
+eJhWeG2616j4vyepKKDMcFYwzKq0F9ty+ssdj3VfB2axX/K59QCORY4/8JXCO4Com+CZ0McNh9p
X9X3dcbt6wTA2qu2S0eOLCPBUzXb+gWE/39kubg/uqow93h3+U9jcvGFqAY2GCPLznmHvARrF9gS
ocj+oEAhBAZ9ds95JVWCCyb3AejO6k4EtWA4kpv25FtLPvKcil8SpZMvQUmAUytQk4wcVah1nAa4
yo1sAwcrgFk4B+kQGJ0gqCwggqlQWR+jLjX4F/YC/J40pSbwkBEA6/llGnyYaSdONevy5yzN4QJj
Cl+8NoE/mDsnDzuoiacm/d2pIt/LB2wEyFoZuYyUCkvhcaBw73xwWk4Pug+zo++Mamf/tbV5WcsD
27By7Dy69TmD+JrdcyWqIraW10PiZouHyzEFyBXc1il0taVIZXborDMv59zARA5ZvlTYvVqtt1OK
4Hf9vS734+JXKANoz31m1WfVkuIRCczv6SztxUEcXnT93DQkorAjf0xlj7Lb63G80dB8tcU1SB20
RZF156BsXJBfs+HUFa6Jm7Ied2brrVesNroMAqR6rorubEc1wEQ9Iwb+Sin9Jsa8pLd9x1q1C+6l
CED1bc+F8KojQWngL1hdtQ82dMBCuN5WGzPqWvBZexVzJkLrsw20SwB25xq8RC36205ma30nXIiK
iWYG3uGA1iYuhacn6GN7Z+ONIbZWd5p0mmduSHUOU/YlJXkXqzkE4VVkTUzqDnns2tWn8fLPumz+
30Fkk6y11War3WBKnULNYwW2jTtBQzUZmbAWtsHXe2RjNxiswkbP1gkGT0OdAo39Euu5VL+KefCe
88GnqIqbAQ4adLMrh94YysEqWpx0WGqf2PFMl8ot4xrKQxHRogKwS3fNHuhuq81WAQMHy7miyIKf
q65hD2nN6w/Ir/Q/rrfZxr52LQUF1G6BW0muzj3LAj+aPGkBjax8ElW65G3cwVxzr75yKwu0FoW2
DNxfXdZO4paki0K/x3VcipW5zr8vdf4yquW0FF0PDGV+P1P1fP0TNxpwrVq3HgjOeYe6yNaAlAx/
HpQmwbJ5Z+HYGARr1XoFI8IibYk8u+4CCyko74COhb98SOOmSdNu5zWbbXd5/x+5WNX3vA6LXp5p
GOgHcDiG4fsMcX8PmzDO0/v5kgE+wVmqapHBy6l/tww2L+GNt4Brer0lNw4ndDXg+6BtNC7munMr
nfGfwtraBSI6z46oYUFewVeg8wYBoMjI6+4x2N5uX9hj/f3dtT9k5Qy3vCSbiyLOwuxRzvxfkpU7
1ThvBwDMX/5+fiVob5nxUAwls+NU5zO42WDUVdP0rJFiP1xvubfHoLtW6VWTZ1NRovaRew6PKrZ0
RxjgDjv9svV0/+9vmBQvPa9hKQDHC0oMYNzxKXX58PH6b397WoVm7++nA7vT8rTXYVJRYMAdia1k
FnDYgFgTFaiPGr3s9fqbtr5jNb447FWLZoGamwNx+t0tMgXf8Tz9dNvTVxOppt0MrzyU8lSZeIX5
7fKkU5F/vv7wjWG0Ft31E63cxoNaP8jJg2nnd75PHjROEnNKbXT9HRvNs5bejQGo7jDCDBMHK/eJ
Q9DwfrGavdz29Ev3/zHB4FaPELdERUbo0yppyhxGbX0aHq8/fSOM1/y8xU4Oo70G4TKd1BcfCsLv
xGrnYZDOsLen2XrH5e9/fIFTdDYY51DAAEbWd13T2mhhnT526OydSNt6xaVr/nhF1aSm7VomUEJb
3zMKT0Wv/sab4Xi9lbZ6eBXIM/VYP6s+TGob8IesVjVc3yp3J1u2NUZXgSywuA9BhZoMXlb0HtRz
8X7Gnftd4xkwsFBfGu7ke7ZaaRXHcwm6CncaVHpn4/dmbr46rvsO25c9tujbm1f46/zdC7oGnS3w
Ksymfd92sWWg2kbFAN/RpO2rMIRxt1+wO/QPwNYp4MNjNLQ9ShBv6qX/lug/BkGQWsq8Jefg5KPo
JGyM867pU/nhpqev79uHNPSrMqc8ucAZYSDj+AfrVN7O8WtjDKzlfmGQospQzlhOHZDJm5GjemlR
LZD8y+cFVcc3fcNa7+foAObbjhUJSl3l91kZe3YtTG2vP33rG1YzVbN4S8EFghCG8ndZueRxwJ1z
WGNPmdH8Nvqju4YAmskhDa0AWyBZ+yTn8CVshsc+JZ91DR7g9S/ZiPe10s/JgykkElXstAGGvRvS
IJGhlDtbm62nryYr2wXWk+mIyWrIlrOvGnLMg+L1tp++mqrA9Z6DhiieTHMzVrFpiroEDwqSy9ui
bC3cy+bJNBPVIsmnJT3mxTgkeVOpz7f9/NUU1Tu1nCwZRKLNCFf4yrbHYPJu07tiNvp7gkLR85JV
HLCjOe+KU1lM9XEel+a2UbMW7dlUjjoM0K9MygrmDz1JLordnbv6jehaS/LGFvUkUmQi6bj44Nfe
BAPt8D3llY5NEH67qfnXmryGjtht1ANPhnQsv3h97j/Puu93JrmN9ce7fNofE7T0UdLYl0GA7Kiz
PHOSy4MDPOIDxAByZ4nbiK218I642oVTQ44ZbhT+GDXdkr8GTQEN+G0NtIpdd0RJ2Uj9IBHzorPj
ImUBz2eWy53xv9VEq/D10xy2WRmqh1uh2TdLO3qGGVx21y82e77+CVuvWG03VKYGCkQylhqsvZ80
LdIjaPDlIZ96u/MVW72wiuKO07AQPg4MKemGCD7yY5RN/W3iJHctQ5tazGzjZQXwMw4Dl/Afwlyz
078bUbaWoFHfLHW5oKBubpTOIglVz13hwSW4W1TsLWHNdiaLjV5YE++mTFfW7fERqH0/m4UfTT98
Cxv/x/VO3uiBtdlYlS5NrSqLoyekoK9NK8rypASR9c5a/3bKAQL7v0N5tG09OyVKVmGxeHAc+m4W
y8/B1t+AsjnXwiRD6N248VqFhFdmErTJi/eP61fwiXdkXcNzKocHyvW22uqKVUBwJwWouMP5ZFg8
2NvkTWI8cVzS4LZJ1V1FA138dtaGIxoWlGnCaVMBlgbJNr2t1hA2WH93hq6kqJUU2HjxqY2G3uXw
FNV7coc3m4eEazVa5QOeJTIEMxg4eaxF9dW47AtHMnCn/d+MObzgMsb+WBZGX5c9XLlFAj/Mj0s7
TqcWNVedCvw7x7g7a8+bAYGXrDanQ6VwM6CQr1LWAVtdgl3vpigjvD6E/lvC/ueeFY9fLW3pbIK6
SWfwSKowzyB4YrilXzJu+ijwcAf7IDxUz4JlioK8uhW4L2iHOnjt4bku/wX1mHzN5h5i3pSK/q4E
IOsnpTL0jiKcm5vw2QTe1X+3M+xAZiVQs5cIZ7b3YUPFEs3LPO9hjzeaeK2RMBUNrPRLhjRRheSK
cA37pmuvcY/XG3lrIF7+/sc4GRrtT41dRNJ2sKs4cPSfjhRrAx0NHDWiO0vAxmespXcMMi/YzWML
urTT+JL6ZPrW2Dl4ve0jVrOZkCgJzzKCWB3yRwwZJOz84iEv1Mfrz9/69avJbDTGCfqxFYlbmwC3
OEHzOkIqsTPtbz19NYTgpgmJAjBiSe4PNIzDECZscT9zG+4E0tYLVlNZoQNS97g+hVFjHv7GxtB8
Fq0/vVxvnI0RtNba1SWfLZSCYdIb0d/78+Aep7IBdTAVwS1HbATZajJLcXEKbHGOdF1aZQqcb/Ba
o6EqmLhteIrVRGYIUB0hrHySDndcCV9Qq9c2xd59xlYLreaxbOBhlWqwNrtKxVXm45AxXXinO917
+ZFvTJNrGmDo1kRzt2WJ19m7IA172GeThMvhPm/G7JD38/NtPX0ZX3/MFX7eLtmUOiyBm86cNA6Y
CBWl7tPI7HDjYFpFcjOXjoVdLZb1uZ5e2OR4VVQXA5yYMYE4X69/R7jRYKtwrkfL/TyfeUL6lt3N
xqe/iZIjHDQnfnRCBYuV+ROA7/Ab75rydP2lG0G4Vp+hKg+IKoGXunwBs8UfVOw7/R7lZuOT1qqz
gQ50IRcCnfJe09ri8l+dwxyp7YkeUaxy4DjaSm8X3bgxotcytNqQ0owdXkcpavaiSc0QiTqSw2N0
4HRnVt9qsVXYWC1RNb2A0Uy7ejoVYpRn1pN5p1byP2/iN8KGX77tj9EsIM6gkxBB0hkdaeaezNzA
evy7qVU0pWMkNH1QpL+zcoy6TL7DtdZNFbwk5KtAaiyOcXPJL682Hm4J/DBCTSJkCaNMbxxuq0AK
DHyRpaBBghKpHqlC/1dahTfdA+P3rwKoUP7Q+cqjiW7q4Qid4xjLKa0jLCo755Ot8bxaE/ulo0bh
Dh1+q/CgzepT6rt91LHyXBIX1dTLYwjX9MLfS0FsjobVGomNo5K5RE4S+asqSOrKbbtjqYu+j3zr
LGVckMqBXW9fhhblU7JbYpNaYPQDt+le5oqUYNHPbmpuIbiRcK3qqXHYb2DAg5RjAOZfWULqj6Pn
ngpzI7TWIjMGEjPgeXmQDLM8YaF7rei4k1LbevRqKYXbSDhZhlxpHSzmCA/EKR7HeQ/rSi4D4I2o
XSuRArcdDLXYigFtL/RRmKrJvkHFBV83AT33EOnC8T4EWSGdKOU0Te9Q3s1n2JVKl0cOHNqdGPQF
jx0KOxLvJPMQiqOqIEzdS2tg3uoLfnBI8IGlymaRxS61i2eIBoPj9YVgY+5ca51kAc6cUwgGD+Th
7KX1a7EsedQRtjeWt3pgNbsUHXeDsKSXF+ifHro5Qk5kT9ey9etX80p1SdVlNmBJykcozsTPxmaf
Qk/8vN44W799NbPUXPluKHGsnwQbYechZzi7u3sEi8vK8dbgWc0qyAISj0sZJCj0U09IDlV5tEAk
fOggmjmaJgtvm32D1WzCirHklnHslCZKfgy4fYRLsZ9hTF5vpv/S3298yVrKBPsIoDLhcJVkBNCi
o8NaXcceQI+fPZioPTZLbehD3ahWfXFkUWbH2pL2sQwwcx1QBwrFMgO7y6AG3ggnVpmWbQQC0FRi
rOSNgPgVW+IDquXHACWjBk7j13/4Rg+sVVFOTrKCpowlShWvl8F/GT48m4YoL6fbzlNrDdSSpdYW
LeFJBV64RQV/QHRMiaP2qtU2BulaBtX5UwieI/LVo6KQZmPHc1fnxN9Z+raevtqXhNWUoSzXZYlF
ahFCo7C9h4K6vOlCl4RrsJ+BWgtL3eW06ZbZz7mXyGkhl+zulV5tTBBsNUFwDCUF93eGNYvyaB4u
+oGah5GXujfdCeETVpMEygWAIQ9UkKQ59iHRDLPCb3mfVrdcJeLxq1nCcLBUqlGhA5psuPNzpmIe
qHanznire1dTQ48qeXdRIwPX3lf3dlH1GR1+k/aKhGuSH1gidYsyBJr0Hs0PqROyg7DujQfZNX1P
jKgyVi3Gjg8X3xy1B2WTwfG7LbL7iung3+tzxMYIWsPxwMa1APHjvkyTYfpEM+5+5MQUP+F/m7XH
6++4ZA7emD/XSjto+8B4rTBBS8m/YzNXQwPqdlB/26ai2Nnl7LcOs+Kr5rM37bxzo+fX6juI4XDN
jrU5mcM8H+LGQ00HtsyS/r7+TRtz61p350xDi7M+bgJBsRlEJPXI/JhaG/4KeEc/G4gUXq+/aauH
VjEOtw2clXKJpGRVqMcCO5p/AgA2P6ZV0N4WhGshXsUCng49wZ2gE+g7hpwerta8KrntA1Yh3op+
NI1L8AFzy2ScT3P6CM9T8Y/AXn9njd4aYqtAB5W6CMCBYujuksPfJsjsv3kHqGHEbG/4XWazOn0/
S/yQyEKatAf32xgGa3VeLUofA8tg+sroU9B3j6rmB4tFEfvhMttZxzfG8lqeB+CLCIt2Rs4p8MIn
v9H01Ndsj/K59fTVGSKktMFIxg7Wai9/J2jmnXXOqp043MiXreV5+dgsU9t6fmJarmMN+/H7gIbe
CUBEfZQqTE+hSMvbQmVNx/NpUJoWZTaQjvS1ifO86JYD7MkLSKYhy9grPt+IyDXiDuajGuVImZ8I
BOPFjuuTX9V1XCzitnhcQ+xqmjFbZpOfSFaYu74sepQ10z3T1q0OX63oaZ0unvZamrhd1Z+qCWxZ
PrvD6Xq0bz19Fe09KqlAX6tpcnFSGCJSTN7nBfi6Pb731vNXkV71YAY6GZ6f+x+p5c0jtaK7LQ+w
1rBBBTF6eVZimymnAMoj+nu8oOtuapi1dA0JbxgDSux05sKWD15VFLDY6YKdn74RZ2QVxVO3LF47
IS/tjl1j4zKtrIB6rbMIBkoNO3FXhV/yiagf1z/nbY4xCdcytjQNCm094SeVLjoBXbuGYROSrM4U
XfJV73UnGhSUEUB3xkPvaxQ1oiYQBeCHrtB0iijqy8YjyXFWisKZBCYuA5SgYGMgAQdLSxcGkDCT
8O9Fo/KdVXtj8KxBU04hW6QyABMFO1wdTeqyQ90Me9V1G09fi+7yEgaMIHD5ycxx0RctfVupKOhK
c+Nxglxe/EcWdaxxTdW4MyYesHMPgzfS2Gnb5XC9R7d+/mqjQUrqdJZhwNiZTGd4JTTPrKluKnfG
cFnNOvUsOOwkXZIABzkcUG6p7luL65OqLvc8WDc2Af+lsf5onrnHoX/oKEEar3oymkJkRor3gRw/
py00hA2dyKnfvY/fWAXWUjxfQ4YU8NZP4LPn383aIfGS0uYs8FXJ9R7Z2F2s9XhTiZsTiRogiI/D
hse0rfovoZt2Q+y3JXyFqRuMe4va1rsujfpH441w1ht143tJy2p9EG7DYrch5j1Ats0PMflmZ5Rt
NNtaoBdkKi2XlJNktFbhCgOGYyoS4Zj7ca/qcbpttl0r9YAAVdN4GW4zrnjPqKZMAeKd2p2P2AiV
tUiv0S647KPvJk4jRJzTgB/QN3vi3a2uWAViPS7ZGOAKPwHQoI3L3jyP7jQfUP+Hi1J6W+Lmv9z8
H/1dOzUfUahNcPBe6AtMfbqYp373cn3kbjXQahdgRF7RpnO9JJDl9NLTunxfLc0e+2NjsVvr5KdW
VIvtRi8RoSwi2ytkGdXopDpyxsz97ObDNMG3xkl3AC0bX7NWzhc+YaacZrxvniFJoLqJcc2sdi7c
N7p7rQacGQVXqFReUqmiPtKAPgw1O80sNxHnkIDe1CNrXaBRmRD10nvJ4GTDJwNS3RMb570c6UZU
r8WAsuO4uWrwDaY2xfulcMSD23mmiVBVdKP6Z60ItKi6WFCnTLDtzujHTKr6fR8Q8v229rn0/R/x
kGsx9di3uAmgm/WpQa7r4OVVd7j+9K32WYW0j0Xb44Fwk2Vs7akOw3qMJmnSe5SPokji+ku2hul6
iTXCm7Wn3WSuvfQQgIjxYOl0Ew2FhGsRIGcyG6EO8FBpSPsvmWPbF5Tr7aZKt1pota8Xc8e6qUsR
Y2yWoE2w8TAD74EiwNLdOVa9fc8p1jpAzkocbNsZXez0/KXDnjRepiGLAmeeHpzCbwHRcKv7sZ+q
F+2bPaXp218m1upA7tRZXzSYC4tmpiSSw8B+hMZTeQxfimA5Xu/8t2cRsZYH5nR0MriCYkkyvrnz
vLk4OqheOc02k8d2Unpn3Xh77hVrnaAtSg/HCcdNvArQnbNtgC6Dn0yrq2OqeTscYVdUksPw3xb1
+qe9Pa7FGlhXwTB36tvWTcBUMUgdweRT6Vyebnv6KvAt55Nws4YkMNHNnrrR8V5rY+adMbf121eB
r4smgz1sQRKPa3kcWP4DoKU9C42tPl8FPBsGMqL+FzHT8T5ZXCc8N21lUZfIxSO8Jfe4tlsfsVrN
hxaVCKTJSCIbivzZYDoYkKE+7noH+ExcWuN/M8QiXAW/I1q3MQs2uoufZf+6dGbIqQplylrDA6se
q6diQDrhji3VtESLNAZH3MEp7Ke0HevpYPJUuk9s5iGJjWyb6Qhr9wXyPpyIU4CZm1I+lCMbxi8h
6jbdKDAlnQ6uo8togeOSynM3pgK1BHP5bZTmIeVp8zCHfvosfG1APJZj3Eo+xd2UL5EUQ4WFrfci
R/RzhJKc+6UYv3mDu0RtCAOWKp+GOGDmZ185gOJIOt8HNuwgye/eI6+zHEJcYx3SKj3PVOeRUzlD
FDRdCkAGJ8c2BJenM3XcQY07je2XjrnOqar6X5M/LyftVqhJdLLnYra/2yG9oE68V2bkb3CLvjDl
vigyB3FFtI0mV82xh9r3uFPzu3YkcGf14MTgoACaERDNIPNt46xk91PnfAhyXx7aKfgAhpaKZCkf
9eB9rDz2UsMbJWIEm9C6D1gs+QC8XuDOcdaZHzZbhnvHXb4KlEgeeQj8kvLaF1FXr3lYPU34/yMA
WvKwkGVKetWG8VAbv40qo4Eecaou8ovZvGZqJElGsaKUmX6/pOxTWizOXb40H5DD9yMSuM9lqOvI
pvalBdwq7qzIcKs6DAfBmRONk3ROXWZ+dtpkUUHdLtJuoKBgye51uBRRweEbO/o/SpbOUViS3x3s
IVzasEen0/fYIRUwLPUh/ij83y5xBliD1HWipvAh7Zf7Wof3YDX+ZLX95Yz0TlaNnyxUiagIajAb
U0sOCzamEWqbADytuymWefVdlsI76ImaaEhhXkudqrxrOOUxEvvs7IZOc58vY37wCgDSfR8U7yJ/
N7awAQiUxyLGivSBkvzfOacVqI119qyz/iM8I0toEFkTVYoPUYdL6IiXwy8YN5qD6uvpyGv3pefT
EqPbYPQxVToyYbecL4YCuCAcxcHXdX3wcLSLVKleCdOfhlQ+MceDpFchR4s4ErjLhWBCi/xTBmoP
rqfH6sAsHAncSWOPbdUnD26jUSdhYtvldoh67ql31Mj3CKrfvHfPPOMilpcS/yklPHL9kBydsZ0i
AqZwTRucn7z+p2bsO2q3kBbSrIvhkZ4fKEEv6kx8m9pmPLZu5R17pCjiguZdROfqn4GEIIA5GpmW
wUaj1ygEXfubdjjnQUX8KKkHFwMBhNJk70w2tXHIq3eMhid4yFUPVpIsZj4yk+nkPJi8tmdpx6dq
zD9ah360AcIGF/9t0jmY8Nyh/eVl2odkGBYJ3Siwt+1YzLgKT06Q64PnlDaea6iX+j5z4qC2PxWZ
qgi1mPk55dUHNbgvBQ+fe/CCj4DjiyjH9BRrF6KReYT6e8wUPQVp92uUcwnNqoQ2pi8YSBh0imuY
n0VWt1lMDCp3BTHk7PdFfugMzU/KaBN7Q9/fDV4gwXIybuw09LEJAL2tA/6zM8GrGlJUnyxzjpGi
dTTBcy7xKLziQ7EUn5BOYve9BoM5ki5KR3o/dL94UM9+kWkJDpWXerAlk4MsnkNwfGjM4Dz1tWB1
OUItpYL3ZhTyvtB+eRohJfkoB8w22lXNFHOKHHbMZd3n0eQE2Qnhn5nYdyfntZwAWOSZLzN0A5FJ
7S303MNw/t4dOvc8EtOcJr+kWHEC/IrUantfLRf6Z+phAl0gobgLKFWfmKmkjMMUtWYEEklk3nrT
vXN7iVxjkbGCRv4MjVKUgw366Oq2+tfmOXtQPTQb0djxLumADDpQvBZQ9cDPH5gmxXlShOvIw5H8
g+NT71uTT+MDdPvNv2E+ZM9S9OyTl4nSgm7oec9ZOJrHFohYFgvWN89UZM4vaubpc9bOHL0rnCdm
iyqZywKKJ6FY+TAaSLijtm/Ney6rsXvfj4ySOGdB40QKHjfvQq7m8+gXS33KnNE/h1aZM9Gj/TyJ
UL8oAO3eOQZF8REwPmUQNdmSHiSBvyyMb5htjpKI4TevXFdHObDPWWQMeOGLTj85l/pXzBCP+cx+
DgoSlGYYm9irwzLqVf/TpMP8seoXlIT4o45gVSI/9OkS3tugfo9KSxP5ZElEQL6ktf9JYABF8ASW
WLzwTQ5OCYdeD68OKcgBznfIeY8Yf0y0X23u/LQYSA80G591CY8Itxv8z5WbYpAEvLh30jKN3BEr
Yu96btQYFEtgGv/IKn6fMvKKykt9Eo2TR4VpzX0Bd7RomFkZjwOAafWAO3kUcy+Ydgv5AfppemDQ
uMZY8r6PZfFUOchaB5L3MYTC3oOhEhAnEdjYZ91z2QFR1HQDRPAtLquywX1kAemwliNYB5CL7jpe
PyqAplDLkX5eFGuAICRHihT/QemeYQGfZExsYSIytj/HLES5qwnKWJtpwqTeKKz/OITAziFp/K6I
4bXmREBjPdZWZXFa1bDluSxqForQQ9P5L0Vtxti62F50emnuOmDBcTOcR0GGC88Gu5PI+CqZA2z8
BzHauGBMxPMywLxhoJ97g9rysrawE3Xr76KYAAHsVHbsS+8V3vAVzIu8Gtrilh5mNrdIloZT3Djy
H3DmfwEdkEVjZcwhlM45YL0AO7QqD6qEEhB2xa8NLBOjriYfXc/v7lFYAfmoYuZ90NQCK61fGngI
tl8yrhp8muSnHD4tp77rq08U+lYgFJekyVr3NGF9g8YkfT9Blfp7ma2MsMi7ZwgT8pND+uA0yJqd
05w4yOGjpiUMRFPHYuz5KXOVOpjRJdkB1MSixCxvyv65qxzExVDMuKJrAjiHv2ed38qzQN36qbCX
cMG58MKuNBn74C8uPDVG2AoBSVON/CMG2XQgZBR3fuhdju5F+2uyQ3kX5K09Q4lqjmbO5HcX7msx
74T+ICbqg+tYiLMpbHc3hMx+cn1Cn0aydB9TkNfKiCjm/EiLsfu4eDR9hF13cHLCIf/aolb2DP5R
+hEcNXVQ/8fRdS1XimvRL1KVQCS9Ek4+jm23xy9UuwNCCBElhL7+Lt+nqZppT9s+IO29IvCOx5oL
/RdZB6LqxeTvGWfrFU3MDRKFJtDNuu7HoqaSq3wON5wQY+ZfBxah4DXT/dXudltwLSMYcvOUX2lT
0yOCfbZqQ8vD8763W2k4OllwMk7mjmc9/FiabvnRjJhvRiUxiUu2wZq3j3iFE/Eug1m+rl6FVW/3
DO5Ypgp8Kpj7pAYqNi8Du2bEx4e1iwM8sru7N8tYl4Yl+s0GbXZRQyzaPIsFPCy4yW8D+q7ag2dD
VzayyQqW1mEBg6YsUS3aHNARGYPyDk0V+o6dex6OVSvWX2NN6t/aOPdbbQ1+Tw0LqwRxY1+Io+aP
HIggngzTva0JZS9z382HjNdD1XEtju3ajeX353zXqcZ7EKUaAtGanBaHWiyFvsizjGbE7LBku8DB
rDDseEhYQZJXAoFVBUYeV85jH70z6pOrxbtbZgsbHka7TmVL1g08RB88rVDqF8t3T63pthQ6wSQs
TZqQZ57GyUmtYKFyrzmOzKauw3dUIHC01gwEOZ5rsm4VYtpUW0qVjl3OxUJ/JivSjHIPA+ldypRc
eioVXIcj3fKwts0TemjiZzDI5k/kVvq+BTG7KhfUv1xYBz9DhLIH723cDAB8dxUiRXvZW/KZdvhl
HqZgr3VByLKGn5IHai9bx8UXms3seG+DcRyrYYdLsMB+b1nRiph8ILirVthPmu5nyzoCH0QD0OYS
2Jioqm2MrnMM6ywqWdcYd8FjrqYLyyJYfsJZf6ekjqyW/yKIc3CUkw6OQyXSdkf2sqVRvvB4FuWy
w3GPOTUcp2oLOBwQ3SCawqC5MUQsuEBOh0FKn/4bdkizvC52l/VJ1TYgeWtb+5lOO3/s0jWGV3yy
Mrk20Z74w+xIIPMWc5/I5z0a7bP1UWj+W4GNuwKKEsxJg15Wec70wAM0c6X9AqlmiDtL7z1hiOX7
Nu5NWdrBi9g0WJGQIDrScne1w+PX4SN4IbiGUFwv5p4VsMVzfQwWkf5RY7+jylNnwXDb4cSqyzoS
vL9Epsv0ZSBrNua6J8Fa8NFP/iGqA9bB/jnw2xBMGAxbN5voOVIMTlYnOFYGz+MVt2a6trSvyLxI
kLGK+Fc+6V5WdczAa2cs8ubQEhZEB5s49wLLPmFfUKWCkg7jCQmHCFyLZNVjfB8OY+RI94yKDvAo
2iHgthwQ/toivHSSU2FDm8zHIRjZ8EWlWSkmTMYCrB6+peYFXbpMXrp5bEHvTEiIuWQmCDDGbei7
f9075bIL6guD/jjty4QPQfatdGfNVRScazWu2QNgABSG5WrZQl6gXZUsuWH42HLoiJII07AcBNbP
fv4jxnTX9z2OV/8QJhqhkLmnQuxfTKPrrqhJhgOB6DnILl2jTZbz2DgohMQiJ+Th4HivQrdiM6CI
wejyjgh1msIaDSWomUNAXrv1BmfXhCTeSoUEqlHchHgrm9biHrYbmL9X3zBKPr6DD9nBhAGGadpJ
hrV3H6MnUxv2nxlAX+TxRrL6zvYoVKXQODdOw+I3m4MU7zs87XLDQ9U2PKn2WS4EaEesh3MGKTL9
qlUf3eOupwvCYXu8NDSLV4GfaUQekVcB3w9UNSLE0h/oFo+355PNk8nwDW/viKwNnPx2PCzBuv5b
2th+rbMXdbmhyb4+SQ1Z+EMykDC7hCFKfwuo+Z3NMcYxd8t24YOSLKPQ99b28YoEiUz1Z73WfVCh
W4LpQgzzaN7RoRqwt3BhOMNwm297YZcmo2jzVGlzSWI28jwi+EdV7xGiUhoE0j8vHQeviXWzXg64
lbH3MWY6eZdkJ+nFYOBCmQsMfkmOVzC1Z7jkzI8aAck/SdtYAaQmXOLC0hpkROHXulkO2KTH/be3
gkUPIE/F+LcPdWD+Jtzi2xu2VKCWjPD2d+iV/hXE2A9LGKFWliP239uHicI/9tg7qP2KJcky8kQ8
m5cyq1vTYqSiGmQ5nMk7LoMwwr0A9TcQJjeg9QSZpLopd8wyOApMK9on5GN080dDEeJyaXUzfjnJ
2/Y50uGkDyae174atFZrgT60Yb/4bO0CfFBzp2D0bNHdsIcb8w++Hrf9aHu9k4tK9u7n1LRr82y3
2bLcmG0bz3h20J60+5aL0q2IsqoCvw3bMZy64B8bBf272Ax/rg8wJB6x2y3pbU6XQGH73nAW+d6Y
+D5Z+DTOJl4HehmZd/4czd1sDzSqib7jiQniF1AOBtgVvOJRYWKkoVZJOLWm7DaKXZ7hVf8cEvzR
v5RC7vtDQNTkc8DHiNrOWMKRiZgasx+sUgmF0Imi4CzuRD9fo1VnvgyCNW2rZHPjcosT49uCJRHJ
zirsE4pYvCELj2NgsQxwgDfYPMiCylvhl/lPsqBWoYzGYY5wBxmhbuC4V3ZZ3LjiHfa4r0pDVBdX
deoFr1Z0mpkjgDmDo76OOzz1aIFHex2Sk6MqkzN3FSwfE5YEhDqQHIwCRY6+Agx7xWQQiVvTYaUo
5LxZX1KDauEKIkTyYCfVtkfewI6SD60XYCohQ1zyRdNEXjE1j+sJa2G0HC0bxF4qnPjYxFLXtNdW
R74rSetCD7RM1/8oI2SrEjmFumyHTv2nYtm8w6w7oMp1H8J/qYBCLe+tkWs5iZRNpTAbe4aHYfr7
/S8x9240bapYCNKVSTQ0HykK54PcJ0n83xrRbj67UCRjOe+TxdkrFAp9CtSUsH9w9W9xZcHBzVjj
a6BqIROYjoALNvrqEFPQH9LVSHlclnhsL8hYSvChkNqZsDA10rsPQ8pFgsBpvEaisguCel6cSLg4
zw3Sk3DkJs38bPiIuFuQQkFyR7Q5XEXNvjgC0YOjDAaKtVc2vGARjtNyTvHzIlO4DTGCZ/2M/alF
8hIeQI+p7vtKex+tFG1lsPEnOWmRTfs5d3A6PjFEEbpDhJia7hUa1SBtAJUh+wAtI6t5SeUAGVIc
I7voh5KxnE+qgRWqslwpeZ4nJFj+CeImCy486RiMT0HfyY9MKPRA4XxOADnOOhT5jhdyqEgjKYoc
NzM0j7jArDtIQrJB52hZXzVglx2E/62GbHUr9vEbUui45NNvPbAEsdaItHcwtgx+uCJEEfWtOAl3
0RcJrq85x6U+osYR0yYubjnI7RnrZoj/UEuQM4ceYOIjJrqhOcyAmNbcrG7YyymBPv4sMC0Glwj5
59NlALIaXfqwDU52D5abQkO9Pg/quzfGhMxj/Zzg5KwYmo6b0zTGDKTDENcanRJLl0IPPcSv2+5H
zOlq6BIALPEKuKOzdZ1LGXZrmQRRDKh1U/P8Z40N2t3w22zr5x51aZA4DFH8OsCSP+AKAcpZQWeB
4i4QpytORXjHZIn8sXa5bNlYf7S4TsW98+EeYTltJ3TA4lXmDzFvJ4i/92A0+cgzW7Im3K5TJrc+
X1FRfJoWHvwBIk6fAG6nHyF6sL4Dg7epct1kV3xLk3/+HnKHfBcaQqU2ASqdanRliGnfhrweU4DH
bdSd9BKLFx4nDAEvdP+d6qz5wLVir3IT04+aoOwgH1s9HUfvJ8yTckEUstkRYyj7oDmgoTmtEuRg
3ek21OhKahne3ghnPkpHVnKdgw3VAsAfO1HNqOb7ktMGjKRDmesN8cPBVLSGxIAPa0ervqZmwR3L
aQUDtHnvg1AbLEVz/K4WYBe1heizkrMkVbou86XD5wryIZspHp6ag7FHF0xUIUg2PUyx27BbN/bb
87SYx52F01vd9f4QA6PQl65uthOapAyQpYiEH7wxXh+WqVdgHsSShVgKHHDhMAvNjokn20+Jxyr2
PEb9dImDGnvxQOUPMtR9lZBWPtV6JWeH7rML0mz0vem2GKn/SQZL47KlFmeeDh+iFgxCYwP6axs3
c9wsLNffR/ablC4uPcjva+wHeQvx9+KsGcVrOjn23PKo/qTz8E+PmSjsFjmT86mnp2m3FJ1IdNyA
/24chwRJb5wwXFLg0N46H4EjFhThyDqZ7M3LMP1CpTcOnG6MD7yJli+16uXTTLq5rJFY/6g0AxLv
snCFkxUbUO4y7e4plpRfCNINcWa6bVaHfenhQ0akaMMK9GiMe4nWHDh7PZ0MWs9tHPp82lFbdjZt
prJKz7XbzkNN3XbAOv9b+vZNttFcwWfHHoLEq6wI4MWqRgjrMQliXzuk47DSysMCmeZ430Lgw/v2
mvmm+3CMqZKviKBqMiteOQn0vxEczO/Mr+EfrTyGV6dohyspnks6LagcnZWdz2KjL2hRBcnbst8h
Luo7xGPgnNto/8m6di7ozBfkIkSmVIyh1Nj0vAg2Ur+xtEUgaNftvpp3lD8IgTgqsEY29wTIUqoS
FF4rxgEsTEAzgGAeHBa1iuv6c6RoiEU/RXZw1LcAj1p1wP27fsCMhPkFmv6Hxten1MW0oq4b85h4
VDD2BuZ8ldpPtBuQm8WvrVvpdlV0304GrSumgmOAgClaGPn7LRH8CjUJqwWWwmpZjKwQSx0f0PVK
J5RlZOlvuIUTnu8Sodg4Y6JqJpG5mQYz8JQO/LC2E5QjaJIowEPiq2vVXbo2IZfEZMsZ7Ftw2ntE
cTlMWkjZcUkZqqx+S0aOdhkaJHgtYyzlScx/G0BMaBXH/vbREebvY9DvT/hi/4dpHFaBxvKSguDI
OSKsc1CQHhPDSkqPaeJIBZbTlY3LU0IjeV6MX45MO7yNpIsetYYkDjxbNh5THTpUC5qkhxBi8C8Y
4eNS4zuuzGaFwNZOyJOeJnvNeMM+jDDmKrBkFQ79hPnWrVigQ6ndb5/57aQVUzcSkq8+kOm7tbX7
oZfmOYuogakf1NfQuhY70ILtFd/TK1Vxc97jEdUmcz8dxmkaP4DuZ097LNBORLslKjMb415h614m
85r01RTbhf4YZI9nidpZHbOUZRXiN0QJCbdGameMIjUMU1FlycReVhXzEtZNfRHSeMyc6DuWOg2Q
MPONZ9QLqkaGyKHlMmQP69gYtEVv3QNASX0UgQ7KgLtfDaaCOyWrePKdZSV8BuYk5tBVvcZqowPC
CySWf9U7exDLhB0m6FjRDa4rlN3Mdyh3c4zCui/nVXbmVO8pkGJdA1gEpr6D2aDQ3Cw52fAxllEk
4t/bRMSdqy68rHWyhYCdv0H/LawPIaTFZQtCDt9aWyeFNbP8MyfC5wlbu/dtDnEugWE6s3St/woZ
LFeEOYyXSXwzcHB8RO/p7hh4IotVvkjHBpnM9Rb4u7O2vcZOQTeCtfOFahZ9xHE6GuySsOwXKRtk
6drwRyCH1z7G0FxkQIsAcreTPQPoBe+SOhwv+agRN5s3DGFeeTBOBpEYCvHPu2nmPxm40mtoZVdO
bkgMmL6FwqgThec5Y3U+4zo/CKvOGTXrK0kofw/2ZvlqJbi2CeNpmSEy6bj5nsDY1873weBlhEtR
X/uIpOfeSIGHZAXB0QGSeY04U/gOiZtKhf81NB7zVNUqAb2XDUvVhM0rcpn4YSMu2kEEZulFC84B
RhDJqgzxr59DFCD3LF7BegGpRERFSh7wos95Cij/t48IfZ00S04RwUE4bxu/2MYgsA6L/NUzkt4B
+y33YV9AMqEbA0UwTYHYNv8L6JyoqLHyiTL11veBujg5deDKl+1zntQzfPJgucZ5emqhtTkOmtgz
JjKUmjaBTw7SR28DzoVcsqk+zWhBqAy34X9C9cHb3qGouaZj95FEUh21CgJMxmA1IEBD6wul7B9N
sr8ropvBXExTWn5nK4DV4eDWuewPRtPlroJ4O8Qb2od43LMHgxMet9PQ0JOUiyohmIHdSfFkPGYQ
jd80Wr+vHnluZ0hEmk8OkOvZtglymifTfTq22qO28f6abcl48cFKKqnb8ZGPCyn3gcKo3PGyW1pf
paiIOQZcfjToFMwh9GjLjOBlDVsHYFhgrg6ZTB8hMXSHWmzNXdX8K02Yfk6Hb5CJh9N2JU2aXDvT
gfgDbvMcteN2sNIC428p64sBI3clmhGfbKJiZLVGOAeB0QFRg+lqqRBtsPyBJyp8IJyTg0laVUru
IFnGRHyBnzXJXYQOpgDsHLY5md0EItvfR4FaJ9WTiu0ax0nI+1sYIO0Afwlrfuss87CKs19Wjvph
2NRzT/foUYZ+KmZgTTfQBXE195s4RXEdv2tq+Wfsl/phR3NU3rfTcIaL0t8TmN4uUF4GFaW6gsQk
fZKYBStCBnsMNG7HPJxhBaYatMpg6v/6lAM8tG74M8wAWlwkgbnobgaUiPJlH+mg2mbQf1qs5oC9
uL5h40xPCxDGA94L3P0Aos6T2Pa/bjIIT5x9fN160NhS4z6nTQRRwGSSc6x2DcakPdhpV4e5n9kh
gmjro0WD4mGR2XuUdPwE25F7gJKelx59e+hQge4GKgWwNkjFzA4WikPMjbu9A4gcHjomlxPJmu4K
nELki1Ej1uhR4X1AmtoANXOxcAvGIfFN2WeT/G9ClTE2uUGVYY0BCIEEQbHtwBQEbpdbEvA3hWxv
CHCW+UZAJLw2Fn1yOaBAcwsFlzc3+l/pLAgCXep/6R5Uw8zUS8ACj8gtcB0kpDEaL4P+APUHUHqP
OUyIBW0jtTvNif01jSi/gYsoLMBZbUfvx+QBLgsCHKyzqPgZIlLNPvmNl0Yii9iNN75Qc8L+tWGU
6NQR6HL0SkBHneGEB32g0o8u3qdzDe86Voe2AQQLz/FO9/kcqG9iYwdt4tymgWnEaN3Cqv8DnU6o
8cZoeuZYYwsD7OAL2BHoYnQhfKRd1r3v3950QRHHUncLuWLlyM4xZuLnzTbBecbBdFinBWoagkXz
blcunxXsrh8or2yfFKpkcL5DcVU3kz6DDlf3dp4eA27hd5r8zwmDQAWEsyn6OSanteYPS7LzA6Qy
v02bbiVtlHgnmDoeO8SbHVDUth5dquzFgSI4oXbkownw6teLsSFiYLq+BOk9llnGcA+JVf2F8Go+
ihgcFcnW9bSTDdcEDI1NjQEXggH/xwwqYYg+kOmlzbjONy/lXz+CAwsGoastQhBZEq7qEIDOxCQi
JU53bAbw+zVnyqCAUgBiJJZYoR+3hAGabhJbQL21AKdjadEGerzpOp5vs1T1eXfWHanNkB2vBTx2
cAjfYLRD02YkVB4koStsQ4IjNhH65LN2rbY4ScY8BYjwsUnQ0anSpHRC//QoVPqdUodQHI7upiud
tgzYyPIMVUuaJ6puy7SO/zKHKKUkTP1xaVpXyhXHnMoUhlK9LgdP3XyIav7fmEGRNEu+FQS7FqCs
0Tya75/Utfpn1g70kCEA6iXra35ffDIXybqCcGt9fOE7/S/GqgRsdAHAUPdnCv9zsZD2AfmRmDCD
cS1ZvwEYRYIrpjP90WcYZ42ff8zAHEu3AcWCeN+XtW77X8gQHB6zsalzn1n3LjuE3weMtZcOrbtn
lXV/w8SiNFonbxLZBFXKHIMGJZtKNgLJQa8trcIRSjyN2Jubq82JIH37WaO/pkQms8SVhVdto80O
CQcOE2sRMJMIzvDjYM0Au9oVyWjFiXdhgNsl7G6MOMAsAe5xSgPElsXy7xIQW6C7tHkJKM5PBFZB
W1e71Bw8fGTlMszgSPu1KT2kSeceOoYCUGuSa9UPl+U7cWoZHfR84FxyIM36rDeFIlGJ9ohlHmG0
0ch3EVS8II+NQDei56uLI3pbnW0+0cuML7UT4LYZYeI6aurD1iX1u0HJZl7XAkmY8bo+G1zjl4b0
nxMHt7uuHr6LVuHN8lSV4xQnIGAydVUk/Epc/JMlYHtcEwd5EEKZCsFBxXkNyRrkz7gryIhcJh3Y
C41Y8gj3fHq3cRfeLRTfKKSlz4tM7DmCyrBsOR9QwBrp60oBVETGyRymUpP7xQLnaKBFjzqUyrlI
JTkHjQaBBNVnYLtQCgWIGGQBVlR0K9qKRlAV6L4+Jpv+rCV0CNC60byB9CRvoJDILewRBYH/HYNk
39yX1vCbxCX4KJMuPglXbx90QEwR2I5geOxFCKXC3NsEh1MPIHOMjX9LaYsNrbFhBRSEzjcI7/gT
xGMQYQThjMDAekP1GssuIPD2JyRpCCgn6QFahvmum/qflUHzA1KcuEwNLkMbBvIq5DiAaETOXLO6
+aVF7GOxjEjWXgVxB2Cb9Q2kZZBHMXi1NiBfzQLAz24DtnrXoMV4CLXrIZdCuiqEGF8GP+wLaLTp
LEzTFrFYn9sZH5ik/Vu3rdFRtlDJ4yhQ37l6v8BfyCJJyDXrsU2B/ofVPoKryn2239INk9j1KCah
CvzWFGjfOILoU359M64Fh5wMV33ymW3TVwSu9SFDSR8G0PGapMGDmZHOFI8O3V3j2878s0cWWRlu
kLiwbD6kZP25pPRtohaZXA5jxu7J07h7GJeUBpHNtXnAI8XADDBWxEPyV89Te5wzEhQRAxDeATLO
NWSRR7Rp3XvX/kw3rEbejlOeRsnwl656v2H23YoeOowHlk09ll+Iej8ymFx/aKdWCqUrx3rWwdhv
caf9DJZ1OWaTnU6xankFRiU+uZlnRUcgwoBgE5Lywne+/YMmTmQme7ERNNNhbyYrIFI/NyZ4oCvY
0hkbzz/Q6uN96jEVaMqSLq/JNpb8/3IxBnWVWO18dBhhQDlFSQnZWAj8I26AqY7p+slpBj54NVgP
dm1fKFSEv5Bvp37Nzfx91dvkOjdA3SAArMllH3qG4WaHNtMGS/SXo3nk39AMY5UMUAXjAkvse9DD
gIFDhmymIIsJaYmzfjjUvI5A61vELDCi3S/UlKanLMHcQly6nyNhodNJ/OKe1zGZQNRv02GLuu5Y
+4YWmCvVDVBneJdua0/7NvcYsbsFqmZUkehDwOrkHxQO7XntQHTJZJzfLG/NSZIUMhSNo3XuOHse
MMpf3AKH57YMWxn53v5INroDosTfVWYxXlUCVf/7HO/iD9hFRIHInlMAmQiJ/wnKRr8tTI/vVMS8
YiaSpRnIdkVu9Ljmw9b5fGzG5Y/lfpzzZKV7cGB7C8kY98L7aoFKFcFjXTv1eaPr9ARvx/IbrRtA
bfFxdliisYxhkhB3rGbkSupW34BJKgjW5BpC1u15+GvniBqGXFVuCHHq2sc6AaWIW2eEzAID54PI
1vDYI8f3pZkWmpZooU2BKEngHNh2wzwTWr1DjTRpcPPpimV8R9zdbfcD5QUgnoFDrtHp7QQibfjl
GqreB07NvYXSAMudhzQWqZJAUwvQkNBjJ1OfblUf7xxUSJxO16hfsbWAvAuanE6rAKsjKFeVkKpZ
i6mfov2dbph5c+6CBh3MAG2qbu8xFAq8amuBBlkGUDeW0SEIN2uwnHTDbyhb0+k7tjnEGjCmRhR0
Qyd9FTVrMpSdXtvKYw4E9KNWbAoYis1piszwVC9xWoFpZA9DDw7rXPuUp8UIYUJyNxTANEZThPwd
hkRTns8L7y5cN3iAHQMrUCXaAgxjbcglBuYNvDVeWPKfBADYv3S1AGo6a3woxQLcx5aTGuOhhG3R
ZoeNZdIcvie9pyUYIl5NM5ufIHTn53Vp0qHUqKrrCyhfCC9lQEARh7ZVDOPk2v6KUIwS5yMGcF3t
KnMbxC1+h4VAJgs/p22bpMiChnEVvxA11lON423m7DekpWv33AIe23PIeMLoumdDEhaQmEW2Qitb
3Rc2lcC31mGVBizf3EP+BujXP7SmG+YTJPbK5QDU8HuqcY67MkkGVr+tQ7jUr05n+/CfkL1lPUQK
m5KHRIM1/ADH6swxRU049lAEXUzyqH0XZmVtdfsuGzU9DYj1+dFqkaqcALV/mEmL7xLnKkalOBNp
X/bBAFibTW5+B0/E2hKo5+zPFm0iI7qIV/GxyCCsiwkdL/YybWLeS9q7FNQ23xb5GzRvFD2nQUrH
R1bTWh036MAQQb8QBf4gSSDZpIP7Jkq2MMNlWrtvOfeOqb1g4ejfIrfTrw3txEdBpqgMwilE+uz6
0vUCP0lD5anmui8Rs7P+SCEPLddgesbC7a4JIl6qOXILBo7lWXZDDWF61jgYA2J9cEbSXEPrWoYA
R4rvds4C+PHw4F2AgaJDzzI0oBwUXDwGe46JDZgzeOMKjLb7L97tMy7E7tSGlv1YothdIttkjwvK
FGDem6Bo8vV0bMYYR65h65sHxAZC2n0aCgFY00GYrMUmygz0K2SZjuQiC+WxQ3DT94yIzLduGF7B
Q2HcjGz37AIyltAj2EOWCl86NZD7Fo1QasQwY28WdkriIDvBNDEcqJT1jIK8CLNrOof7w4r94rHh
67ZVfEqD/0BVUpywA2issB6nj1Xu9jxCDYJgSDJNN+gkyVxoKKvDAgP6UEqzZBXJsBHACYPDLldT
3XxC4jnf2g5bHxRFwfbAo32C8N6Z+W9LAZkHUFYGheFZG8DsomAoUO3sIOIJHK4JvmwHtsThIweb
AZwSDxT4WfvaxMta2QGdNfDNRND+K/kjNFNznpO9P8/7GP/phhBDYajHR72L8VZDi/WaxDS5hsLi
1thCteBSw8KSBzYaBUqEoxGJeqE97HGKhQ0yOn8jCHHH+A8e7tOlYYe1Khv8dXbWf0YzIK083nfu
cgRz1qUEjXfGZbhU2FXe4zCpp3JODCrq0Ln3NXeQ5IzjGrxGmDyxH5m0DFyMvNoUSuq4odl7ClT+
GLYooNvX9qXm5BPxJx0ouU4ckKX70A+YP/zu03OEUNsDTsZzCtlbiTjHuqJALrHlDfjwhsd0ljdm
Na0khYBQ6g0CNtquV2wSsEUEaYyNlf0a2hay/iFUx8EuYy6j5YlHgyn9KGWZWIPAG5PdvcbEPPFG
odE8TYppTfaSrEsKE8/4kJnwDuFQNSqmT37tTrPYSplC+DfMC3tATsmT1hBTo8jrXQl09C5qCH6i
bu3XDq4/j+yYFcQKKKTS+Ad4zq0iCNSs1qb7BWHRPVn8MTY6PcdkvK1x8pZB2IrUJTeD6hF3PO87
MGgNL9HchPleB/OJAWOqjWnKjMkq3tQPQ7qvWVBMZyBE0FYGvFScw1jc6gWCK3jR7uCf07yZAnrO
xh1dYzjq1hwcYVoilyQCcRVVNWtXjHrk6VuHCt07XjH4ktk0nc0oBLrJh/9Rd2bLcSNZmn6VsrxH
NhxwbGNdZTaB2IMR3ClRNzCKorDvO55+PkjZ02IwRU7X3ZSllaWSYkQA4e445z//ctKnpnXrwI5d
ofsR9Ul+7Q2IvXI/YB7KN78YwFoZj9RBuohKGa5kCa2v5AnHWMvX13U9nz5GrIZHKpynVIbgZjxV
VkzvOlhotQUSTZ+mx4XC0wr4XXrdPqvkscj7J1uExdJ3xkcHlmDA4JTZtK/vQmcC5estY50FFQKO
sgC3kGHpjkyFdwzh9dVkB+mqbRBj6X1hfXMyBlvWgPYH2179gNtVcU3QQHNn+hFoVzeES/xf2mXQ
yxGWqnOM8nFis0vfeWgd46HQE0IlaJraNeyZi04Vxb1iJUd7TH0XjpWzAl5XH0ezL74Gtt9TlWXi
yPg6iS7QTnAWMpK+sHIDZFihVBy9MVprHuT+BhnAWCefaqccrtD9MDyGu+AOpm/sB70TW93Rxy89
p/8dQzR/GZXg9k6oXbaoqhiD9eqikVbJWDrUIFgWKIjK4IkCGyGYXwfhTaWoAkUalP86s4LB7TNo
zQcgBaaFVfu1gbO4l8j5mk7aay/SIFhV7XUE9YLHnH1P7QpdRIGInoTsdYtJv2+O7Vb2Zf0tq7Rp
W2j+Dp3bUdK3bIUWJKcIQgl8sMcoj+9Vr3iMc/+QQRHaOLCKj7gzt0vw6G5pt/n4yM0Tm4mCeqmk
RNcv86JR9mXc5u1CHQ3tmGOW4gYxu9RKRwh8cB6CC/TibMmmRNrYSEjZlq4tx8QxtrHSGxelbeUX
TLap8oO2ebYK1d8ptZl/nwzWh6nZ5sniRHKRTIk11OvAjTtFgke2xUXSt9NLaNVRhQ02cB5DShOK
g+MFe1tG4Zcuw3Mia4ltSjM9/5xGHIimFTM1M76jXfAPozVo3xn9D/s88JJtRrcIbRLPbh0zxG0z
BLFrEBNzqhlP8pa2sQtJs8fPgMJkURPWeWF1Hs2OGqbyS6dN1BwBsa8br6nt6JiiYkncvgvV7+lk
gbbJtC/bmyGuBMSRyHEehrQ27i3Ce8NFmRfjMVfSbuswaQw3cQkexPhcDa806WRfWTh+crBy3brx
LX8wYRoaCOk8fNpas0eyMfunHLyhNC8wIRPXKsz93M3SYcCYKFT7peFkJQICU/mam8TrDggoRvot
34jxbtLTqzBJgy8NPfW267rppZ768iJ24qhd0rHbn7pwKtRNFIwjIEMEJ7ZTrSuNRVsv+qgFH+uQ
JlAPC3kHA8wx3DybBLQ0xn/UakFpgBdU5UmDZXcXKwAvel0kF+gU6h1YDewxtFPH0tOU4xSTPlMF
YekhdquyYS28wFwWqkJqXq1Y2g1FpzmQaOKEjwbM6UMi1XoXZsa40XC6hpnT2PoREm96rbd2trTL
HnFDk+tHpbLEBSUqvIQQkwTYK5BjerSSyPOd+i6jwF0GYkb1yLkqrgr4irHbF525rNsmcSdNY7jQ
hAzsjfFRavR/9VA2D2FgK2tjjGbdVG9fR3S+tDg6w5Ieufw6S4bvkVmG14mDeJeRole8RKKgmqhh
01PN443hq+VRaDLcG0Ey7I2yMrAVkqjqvHw46tqkrFkj8cowbWjK06QvGwxnHqJkJM2R5/8lg+hb
Q9ThFibvBC0nrMU2VmWHehUYHlb2syozQJaAdmwykt61OzC9EiHGQiTmrYp4f1F0JXq/HvSl1DX/
DmKPsYv9SbvFsKVb1SUMeNF3jdslguFRINEnUA6hTi7GFVw5nWaN+1ABL8xMBeC8kiujK6d/4Li+
63Q1XQY5IaSND5Od2jyn5DH9nWDEyqEBoKprmrYjChggwRwb14OselUJYxgXEE3ENx5Dw7pOSI8w
2goQU6FJHxDu01ckV2C+9prGDM99ZkBwB3tIF455EdaAbmUQOM/kzs2omDdcOFXQLSzNYzJLkvIa
nxWqdJPRdzC1p3QaQ8i8JsUD1j5LEn8i+nKHAWsovEv4Gr3LNx9s2kC98KPqkoFzBBwKAyuqa0p+
09Zv5TzQS9Lwe0d7s8iGGEPzLhBsxzrcjF2qL1REK26jQm2CKS1WPgJE/s8zT0WupVAmHevUx+Le
cTrLzWFZXfXcvi9wP77rs0Ql82ntRKhedUYWrC0Lqh+4ENAnHctClLhG113nryJImzQMtgJSYo2X
Jo6YeTTBoUWYWc5ijVr004KkZGNRqSx7mYDNJVF3pJ5IF5XfY8Hbb80BKppvQM8TpbOthphf02lE
peFsBzyHj6Q5hW7RIfSUJdahnix4fBTWdw4Cgp3SIX1JDbvbyMn8Rj1cXZZ6yO2cAFpQWzSHzkfd
XMXqFVEt9rbJ7XIXhl68sIu8pN3Vah710L1sHeoNcicKIqY4mZJ4LC+jFqcEDuAmgs/rxsPIBG/O
Jw97fIyGqfgct+mcsUQJmWbyrqEFZIGY0aZ3QocBDjzciRZ5T5rcZxwKHZeH2wEIuuXK/WwJOSFd
WYIEGeR/KQW/zhCf9KhTBOnxKWgVK6RKaYyDbvXlDRaNyiWP5nEbVm1Fh1s2sBh9g8Ogh76VQQxu
6NU3aPeubfhCB8WwE5D6RFL8hrR/IK+7tO+ymwF6VeurBl0SZ4TTgMi2k9RdEy3EgvooxJ/LgJ6A
jm5j2YHC7nVU/ZOpjqnLrIOdnuUD03pkA0WhZkBwk/Wlc8Z425NEdJogLN8MSdcuFSKhTuZgZWsc
ZskmpVEDSkhq/nUwO7RWKdxuLxhdAjvi06AOPoVblC01e5jwTGn0LQ5Gt+1Ui6U6OLM/QW4cJYI5
F0YzuLGGjo22PtiXYXqEO3VpxEWyDmvf3ySeuIzT8qjAZnN1gTLOHnIejIAzu1qF3jWGdvNJQxrH
oCGtoYOl0XaQobXoLG+8jLw8QvWZURb27SKEwcnJpnYrTu1jn83gP8zauoI4k6WxdWgmS7trAtqG
pCPUtwkLRkPjLJiOc6DtKgNQjpR2A0rVbCpYWVeZicNJJJtuEYn2EnbxJ6VX1FWdeMoCKlp91Lnv
S0um+1wPPsF6r111gH1dGJQj1dicAN2m29q2iosaj8dCq78MplOuY8S9wG5EuAw16KcvyYr3NKoP
j0PDmOCJoQu5GThCXTUa7om2/GqEPMXNYCjW0F66VRan3UZPgqMnpb5qbePW8NuOzsPZmrFMVlPs
qGvVz32+jvJeWvy8IMPYSbNPVQwrsze0cVWBFRgWgrmSWIGVDitla41xCMc2TndeHdT3Vqd/nqop
hs/A7CGTDeTLzvkmyEemlBOZKy0W3jjF6NvR96IOTzgiHL/YFtIBDwvDW30YqqdIZntTC8cnhFrx
wYs1fy+0yF6iJsTHNq+eChFrNG5GxbR11C/Jlei+VkMerydazMco0btDhuZhnSNMvE0qFHNGBSnb
V1RYMrqhocaQl/gEMOJ2mPwxhF/o9Gk8qVALyla4mqlf0luk+C6AEnYEXqNN2pqevML2lHpn2BSq
du0rzZqTcQ8t/KGqgwsR8YyDOxe6dQHt2OKuQ61rVujbn/0hi3mIpvOTqlvYIq6XPFdPSHNhnarR
ScPsgkaOg7XwVESyg3L0pm5Z+M3KCTqUJq1yIrncWLVdDSjbaIgn/Y05RTDxkva7yRMYIw5rWI3U
msuBfb8gHl5bOnb0DeUUjX2CHS2yQ/xBkljkK9GM8VUYNhdJarMCJKvKV7gRaFW/lJN2z1n4xWCS
uvZaBw1foMhlbbYwsWhvoZym4Zrn+MS8M/ZXvu8sorrQT44eMAgU/j1iCzZJ0k4HOzZv9WLsN/44
XguYdhg65LB6JmaOUxwntOzIz4tSZAdqt3KW1yQ5kKPXPYQtwQG1BolAaBOs7aF8tMP6O3Yi6GSh
YNpKC8Mh8fyLyUMACjtpchE/ov0pSb21yMLdyswc3NZPVUaBFDBpgjBFTDn0JohCCz1XQ2Zb9X3g
TxFI3nSiDZtLpy5yPbjoKwPl9EKt9Yuk8atFEDPDNEelcDOEEAtQ67s818Wi8bQrgtihniRgjrEh
UeEA0bl+Gjz6TN9DEO14gKteKm5I37WyY9teQ1DPXCNNX7x8epgcM1kTJjIPfJJLGWolhNACql0M
jzU0EJE6XskYV5vWQk7DpROPphtQNj1U+tS6hdJ57K7RX+ol416riu01HijFgcmatkCHb66LCgE9
Q14khI52GP3KOsAs6BmUBeFahRfIqdR/LfveQ2g2JBtdNg9dnFyVwImLDlBsVuOHW00rn3JbvQ+C
FkliH0wuppwJq5pR9qjOvhn1vd1Y1cqSHVKfmahfaPTVaUqRlE4Pdo8BBB0eKRCewoTeUKvNBNOK
SM0IiFl2KTVaVUxyk6Q1HGD0gY6+VEaqhcUQT2wSRSThZWCpfImBbibPqC7rLyBZWcXI3fAxTh2t
A5ohTkD0keI55EzvlpUuq3SjtKUiliP4VL7RShXaj98pOM7YldMwuzKyyNv1ftBiJRuHVgBHZyj5
HhW9cjaG0ebOSfa+MRyEqLqH3mP53sVmB91ES7zGXOSm7rVr5uRhzcTBmdhq4OcmeLMK6Qv2R/iR
5/dvXInOs/C81hC6ZtFcm0oJTdxx1PGrjY7q+/u2RL+x7TrPwRuVaRgG1UArLaYUftTQXYDbkUoU
5OMHzkdiNmr6G98j+8y110+0Dt0uLLdQlarYUlRHglUHyOWOEPiw7cnDigy+zAyfKPaL56opRxNM
z9PS4yTatNhg1zJcv3/Fv7GTsuf//osFHtEObGmwp42X59RfTsmDzeifU7N7nPTxA5+93/iHnQfo
KZQUsc0YflNmMqV89LwHDbAmXCS+RJtbRDF7XJRwz9+/qN+tkvm//3JRflBaMVTUaYPMDfBCSaZl
Kyvt9t979dnQ6pdXF6reM56tpk3WluaSlkduVTUPl++/+u+W4Jm/F9WA6muRyb3qGJDBOVXREwF2
Wpb3kT/7727PmbVXUjm5akMs2eTCSckuQ4eiURNGwQe+1L9bU+fOXpnIEMShVQzK60Brt7EsliPl
WK98lOj5mwV1nvXHECXBnyud8G/Tn0uPmaA4KQ+6ti7DKv/3FtF54h/05RYeBKHQVWyCQYyGstKY
Cmzf/5p/dwVnp8CAN4dRqNFEcTaPuo0634wYVWxgTIxLoxIe1iJl8YFP4O/e7GyTx/AlQ6PhC6k7
gwRDFa1LizPCfvT9cG0XaQZ01fk/3e/+43n4X/5LfvXzKKv/9Z/8+RnMrQr9oDn747+O4XOV1/n3
5j/nX/u/f+31L/3rLk/55/yvvPoNXvivN14+NU+v/rBi+tyM1+1LNd68gAA3P16djzj/zf/XH/7j
5cer3I3Fyz//wCssa+ZX4+zL/vjrR7tv//xjNmP+j19f/q+fnZ5Sfg17k7p/yjgTf77Yf/3Gy1Pd
/PMPzfkTl3FJ0Q/KoEt9jkPsX+afCOdPYApMS0xLJ51ENfhJlldN8M8/sN3607Igy+Fl5lgmdjP8
rM7bHz/TzD8d1VJ1h/4Kfb1jyz/+67O9+nb++9v6R9amV3kI8e+ff+hnUVc2KmcLgq2OK4mlIzo5
j+UBMuxhMnAgxHUKoKu0/dTCPgJyflT1TgcAScfSNJGeCNuyrzrA9WCZ2HogloFW9cmyheMVn3Td
HsTOwDMD14DIE/ZBmri2HGTv9b5btrmI7+1MlfJQKJ7ebS2sdbQDQrf0+4jSKPhEtWfPbhDNnQr9
u4HlHuPCg+F8PXvN192dU7SGdUxrG+8nW+ihjRgCXRSNYZaWbk+tPxww4JnorRPLgv9odzJf98iI
KPP7FJzBIRx2ZuuE+TWDcILhRIv5D92AP9ErOB7uDm3odDGiZqIQ14QmtDngY9l967Q2fW5LW/lc
qdKpkTT3RL/Bnwyiz7o9tvmll0sIilPV8GgrDDniAZpV8Tcw/NE8wmBiUBjoCceUsOPAWGLEw9hp
6nkGr5RySCwXNvJMC4vi6FYLDSVEQqIihrGVkmlIBojPD5vWfugxje4/wSxBIq3FVKtZYwfOAgKD
3q3jomD0Xo5x9uh04eysiLBhWvZMlGs0imNYEMXiW8lT2KR1ctEbwJFPvV0n9b70Rjt7McoC+bWr
2/gBxiB5Vjk+xE4/JkgCpmhM7jJbxt1uCBIf97ve071dmjmyGNd6W0aIxRVfk1ekJPXiEb8CS3vs
wY6MBYK5MliTbCKCbTpl5QDnCGHOpUexyTA3npB8PtCP5s8qanu+qtbUfNLHWXOuZZTBQyiCZgt+
D+1sKgZqaUl11riGVfXt0iH0mm8zh8Z5jJss9jlQRbk2OtO/7R3Zzr2m5X/ya2l+U6wpfZkYJ0Zb
voiQ2ajZ58ml19W1gixKYzSEcMM6aRAULbeHSSQgp2UIchnujz1sFuRxi0JaxZ00/JQh6CA0LtBq
fOZNosTHQk0EgjjLlI0NiCKdOxVJkfMZ+k4nb7XMyeYSVsnHTymC8S52B8VMR7ecBPwFM9NtmOvR
MMK40wJwQeIXgnTf6kidHkImTuAeJXTTQwzmiGyqCa1nnRM+2Od+mkXQ3In03aVV2aLRTv3xpe1N
6Fx0lkOGtmL0FbzUsrSviu8RbrXRqWYSYiw1R0nqHbPLFOjSGI17iMjolfNBlk+Y4uF5qU9qvZpa
RKT4JTVNo34bDXD6zTgOdXSh1F1VbTSLY2w7Ji2MjZT4s3SDr2dCAnBFRkRJ19P07SaGLEBKjNlJ
g2m433SXQH9Zf0t732LDMUkzxNWlLvKtbUVWxW6r8btifu8VoOhgpdOuZYjVfYFV0EJL1gtlZP8n
ExEPUV5/c7oiSJ4xrEjVK8uRKh5W1qzQu+5wPKoO3gjzf5/xatOjUmEdHtJLjyCNHZ6g0WryZNzv
tCzU7Ueo6lkgcCpBNuItJJRb5ToVaRDtR2O2chBp1uKLaxZfit7o0z1BWiCxTVn0KCbVrs6Rl8Up
CrA4zAQ+oojwGPeQk5FgaTBaNSoYGFFrC+K9STZgVGYY9MEG2Ks16bWL1lNwwolQlBcraFFqflvi
IDj72lXdLbg1Rp5dnIPbWNCH0aTEYVrjO6dmzHBNW34yazOw12OQa96mh0CtXFQMJrBWsdmwq8Hw
sDl1INGmC9mMabBNcKJIj9KyK3gbAAjxFhFM3q5bp7UnHndj4fV7w4Kh7D1bCfsWPb6uZbFqA3AU
ij3eGrBYpFjhSzI1E+1/7bWmK512rG5EnMv2PguxTbuoYLE06xDGHlcgquqzh8Fr5ZZkgKQrUedh
jEo0ZjcYsCWohAsfnq+F3bCPBhNazyLFx+Mm6a3hNlFwqYCHMwL6+mMYBy6Og7g9MvEs0mNQU0Qv
yXsdHru0xKYtVOBZILyvjE9qzTBOlX5xrVQe3nCJ5pfOXgi7ipaazFCcYJaEt0NKuAnUpjI2APDh
VHvM7ppCbkcrzpW1peI3yL0vOd03um9O1qplnG9tam/ssw34nRoce9zvzJVZln38s5/8H5Vbf19I
vaq8Ni/5XK3U/x9UWzzV3iu3bp/ab+E//nf19DV8VXL9+LWfNZdh/GnyPyojfO/AGiQF8c+aS5d/
SnhjfCeOrpnCmouhv2ouXfsTdyzqMEfomOg4c/TWXyWXMP9UHUtVHU5YCgtJLPf/pOLicn5BACzN
0nWDmhCpFmaVKqq7143klLRxLHsldTXHIN/NMA5djksVNuHTTnD4ba3aCVa9MVmnLgiDIylLdGuM
Ck42HIVdNCnf/F5RtvBXI0oN0K1J2VhMmq9GX4ZXVOZr1DryiYmViczHrzdD2MAzcCbX6aEDltkI
2T6K1SNns3q0ze4rHgByHQ9iWLW82yrxgku7NPqrX76ov2rPX2tNbe4w/xv7+HnlBrI6R+KDoFv2
WQeaV2yDEvNLV/aFshg5VJjWKsXVaDEHrgrs3xyEi7ssjC9SjC2WuELCCRJMZpFLVWvNf4Kdn+ww
+4w2AWbneK11kBHqwXbxdBqvQpOaDnvkDyIl5y/k7GNTIgtWmJCmqckzXCGJ/RKGsY/RryQkpSnE
Hj3LbminEcW0J/AkxQ4WRf5HOMbrvm2+XRJSpa3ZaIGgbmlnDXUT4ZaQzN5p06gz9fDipYjtfi0s
vT1G/baJjNX7X9Drzv3nG+oGw3uEHuyE8zeMRZB3VhBwoVBkd52Ckvo6wPSBasfLPripP9JfXt9V
g7ZICNXWTLqj8ywMY7AjA3Vg5qKfC/aYgufHrB6vPQEqIePcvKJQ6nAhztV7qqSVStGEoNS8gGP6
uY2EynCs2taKriBARlbQp0X4wXp9+71b0Cs5PoRm0YOdx3jpNgPnxusztykKTCCV0jyYqHwkAxE3
1fHsyP3ylMP+/SDi+6wlm78HW5X0YzBmhI785OyE6Aq1dZySfWJjhS2HT06fZXeNjqGSJUPaiFZe
CfvRLxR56wjnk2fZc/hhS5YCNMSbEt+oZWqU8frHH9tOTW50S9z59UdY5tsFCvnR5NB0HJOwK/Ns
YzgCd58WrNutp1idHTbyC3bGC0HTOK47cP/E6KjXLaRBM91Aws6uW0XFD6IW8UFkvQNF0hM3zQv0
7rsaWsr6/eX8I8Tt1RKjQ5ZC07g625gX9euTNpb0lFTDqevr7UHrlW6jYaa9y60A1wcilhY5u2vj
e808E1Rf8rDz7xAB3WcKlDazFzX4N/+XywjHVQSmLkkwMWYMLfV1ryOCKVBtNpWh7w0Fe6M+XWO5
gStMiaOFz1R1LWOVkY7flgcoUh8ghWIGHM+uTjqOZrFIDNXiafL66nJTLRxzlDDPa+POGG57GEbf
sERcIphYwU7e+bGoX5hhaXiTfwmN9AELeeUuGusPsnJ+hBSefRIs4CULFX09g6azg0orwiINhZ1C
MOC54WAYDHVjH/XqHccmVKZWzzYG1aepGM1F5GRfZM3UR6tMHFYU9NyyQImqxxAcrA3uiPrnvmHo
ZycdiX/RWpoT9fgIzzfI6mlf9FF3NXhZCTFFSVcS7nmqMz+yydeAjzUyzUxhCYrY3yVS++Cm/7iU
80vl8SUE3uXY8QK+vEKBR4aXGpL+lMbTwIKWBbaTmHh6pJAeZO0pt3AqX7D1lFvAMwg8ioSpKnCv
k1N1YQ8QyFU9sHaVll5KezdqwjvJchaQRvLGEM5Hn9d8PW7gKJF45etwBsVccFC/vP68dBHpxEMD
fccwXedOgVln3N2IenacCgvv1HWxv0RuEm3HoQFiib1DF2pio2XTtFGnz8OIP3jedg4ECGaLeiie
Kj0MboVnlOvOs9dhGCAaH/Vik0wmPEtRGjQ9sjjWkOlgnZrepeVDA6KTO4DiWYc6GnCia+LgU66r
IZYZfIODBW+jie0JjCKrV3bmG+sKE4p1QMb7nS+HbOFLu7hAR+yhIanJEgiCaIdL3uRmnZei4w2Q
BGvmw8w5v2jr7jm1KrHAAtC4bhz7G/S48DawexVygLPLuHRMCcZFrva3PrRGesiPgHzxpsyDUkUh
aTjzIc7j42xT4COWG2oIK8gmyWuHrcFSql+wUnPztOu+4iEbuLgtpAe/gypAVURRxHCfZnUl0vAF
QwHjJld0/YPkqfNTAzcBRLuc2kIzwfpAEV8viJGptjpIAU90KqHz5Lx5i6stugg0e2gV6OFFBvdv
NPAmHo8q6RAp6RMdXhKLsO2+vn9Enz1i509DPUXJoQmHG3X+afD8QpfbIsdMC0GnigcOt0xdRBVu
F+pujJXntsM74v03FfOt/2UTU/prlsVTwdCYFCKtPNsUhh0mQeEouMd4wr+GeDCsTAjGKw3Xm3td
6Z7yXouwfEm7HbjVgcnmR9E94qwU/vkR5g+ggfBimX72EczUZ6V6ReiGT+SQHnHCVe96q8ScqnFm
oka2EiYwYWf5dxYRjUE3Asq+fxvOFigfQZe2xbARJSo1+fnzo56hs2gsfPSD/TcP427XydtvicY2
f/+NXocwcfaYkEwAWgz+oaCSZzshGHGn0ioykgk2d8c4fmhVz81GUywqKPml6lDW1M96530QxPM3
F4j2CGR9ng070pnPxl8mdr3ajypnmbKAUhotf1xhQiTHcjYp/+ASjb+5RuKeKNMNba7bf4x9f3mv
xDONqNbNwC3muIO8TIcrAx70LvQ/qWn3WQ6ldizrSG79JASNNDz7lGuwLbCGHb+0GoxYPUi+BlqR
7nqhD9eAuLZzYRZY3sh6gEGE4m1b5tgLxXnnXCgy3eCB57iFCPXrOMF2r5bRPpfq2rdzWH6UgKOf
4jVfbZustFd+1ev7sPTtU5TGq0LHgasx1Jma7Sz6Wh9gsevxl2oAqptlCXFTQBOIh/YQp+1VTJ3h
wmFtr0udo1jTJjCQXJlWWEAkn2tTgp4HBh4VdoyjWIyBfmJOJ6VIpg++0bOCk5UkeZ5Jgz1L4KVp
nq2krOnsIqpDZOnINmGqDNcW3gl6Zz+kNnY4jgoU9P7afbuG4IixO3BKogt4s4bCKQmGLKCIEWV3
b7X9PSSUe5V/f/9t3i4fCawwV3OCZG/7/MKiMJIFAhAfQnJEnwMw5ZvkLWAvOMG3WUlEXUqd44cH
Wej9d35zAnNLcVgxmCixOdkqrzdJ2KqW3eFED6nGXqHCnFMjJu9kGzB6QkdT930Lia2xV++/7dvn
EDiAZugOz0cHYer5+054SMSVJrhi5JRugDEV5hZFguqhSA9mM2CpYM25BLgUbbOgRMhdOd26GQCc
KTcFFtv11Qcf6W9uBc9EHkJYifCMPK+Vuiwmh0In56Cqs3RfFnhWVeScqMroLCbTvhmjUN0lapkc
gyCLcF40OgLgEW4UkCg2oacYa2zpDmFvXY/M+fYAlTB6GChs3/+g2lxkvn5+SYuNYIMd6QBT56sl
1YbeLhUdPxgDC+s27aqFb/fDC7qeasTRWYS9XEL0nHnjKoxvJmNbjj+sKiLvGSc+z3Erx9PwJGsP
Voc7/Ghp+UU4WXRpiqltJ3ywKehb/qrpHHG79z+oQt7uY26zaiAM1ZmBoh59vejSFCNOxyqVRVmN
92LqdmGtIYgym3t+LXUj+cG58XYXYzJt0SdJugdgvLNFLiJmgF0wKsyZhh+72GYn/zu72GQoO89r
kbmqFN6vLwsa8gAE1fpubhNVMvrtp3GkbILLmh1rf9VaSraETB8fVCv9Cwh+NXb/FVz7m0sENJDc
Va7vbaHfN43tY8nCLa2j/XxQpWq4//gS335zrDmIIbSbFFF0QK8vMSGjqm5KeNMW9uf7psL1AUQi
967IpckOEY6Y76/1t5dl0bnTbrHKqabts1tqBAR5R43jLOqpQuBM8oErGTIsP76yufB9vanmObjN
sF6T9tt3apBkhTl0qwU4RXabVd3PchD2/2WAlm79/nX9zbvZM5poOiqHrnFegjJVRGBQD+QlGGN/
1TI5rIHYgqG014lddx+UJ9oZVsCDEwxICI0gJ52TTc63+ZfyhBYRLWnQIP5RsfcYeg5WTzPww2H2
WmWyuq7MXKy9jJQ8SIDJaQiTr4mJN3ztVRdMjkANrOzSigQPW6t47nr9Qm3Sbe74wVHHoXBIyG7S
stq8yRvzoxzbtw9HPjFYvgMI6ghjJkP8+uG9scbZAaNmolQSQieVLud0gi2c9HiUq0GYYimFw2us
6zcQED8s1f/u3plEUVKsC2G8OTx0dDqQGjisOoRcG2tUn38UbRnEehdnpU2hYNMDIf9WjVU804OK
HS/jr0Xb6FcS4/UPvss3KwdMWAiLjEJdhQByDrrFaeSMveko0HnbEzcDsSE41wrDMPS50fL9Zfrm
kUhzQqS1w4nGGjXk/PNf1g22qlUneTcUANMVYALyJhSkqb/W49vepFQpRvujG34+JtABVmxuNgq1
uSSiNnj9pm0RkRwGEx8xqSEf876ol1x1dOHkI64YKor7aAKBsds0eIbwgV4Uf7vAdj6XTVVclB1U
hzC7YyB4xbwEQ9IUNoGHKm0ITExnSiRemIl8BGe/aej40MyVOIJ/LNXzJmdo9RrjCER5bYCbjS37
68FJm60O6RqBSolIfSC4qIhag4onhYV/G5Ot8wES9+a05EM4mq3blKqSduTstMQzwKZHwISq91Ii
Y7zh2lazcjFAi/+gBtH/5q14M53xuaar+pvC2KOnz6Myx80Lm9hd+x1/ilz65maaeTVTauBmxqFz
08T9CwbRgZsC4OwjqwsOTt0c66ZrgXlisgTwXoUqXTazK1YGc0Q7+HxRVxwt1iJPW8AAtFYx4pwv
yMlbVNgjBAVcA8xYU08B8oF9BUQlA8T+sy/WbTABVtGniT10Am31/n4Qb0ovliUTC5uOgPGFcZ4P
TqBrVciwn9cmCX7U8ug702450PtemuiuhiJFh4vVNtxEAEka3OCKTNUTlpbxtTaGqCadD/iW2o9a
+dWjiw81tw2ORaNNRXi2YWq/7zMl4IDEHLXZYXrtejYmT62cMF8itBIw7wT87a97aAEk5AXiolhT
w7ZXWmtc4zBxiUBG3YbtgKNQGOQ3nLefw6yOTwmxwl3kferMCp+oIe9v4ZA1S4Tn2SVIGjYepvOV
tDDtGjQl0KgbQyPqtmk9kXWq9ttiTDBuJ7HpK6u236ZVZ1OY3srSQeirKE/N1GfL2vMko44ALSnF
PomK/bIyiDFJqZdO5dDXKEmYcPBwLpZh5xSXo2Z9y0qh4nDmIawbnb0Ca2NleNLAeCPXN6S0EA9W
ZPeWckysBscJNI3LnvkWmH39CP8sOUF517ZYIRyLoDnOqUJXQ4QD9jx1WmYFyLLGFtKQIQCh2Bc6
qQL75v9wdl5LjiPLlv0imEGLV2qdydSZL7CqripoEUBAfv1dAOt01s0e6zMzLzQCBAKCJCLCffva
rnpnK2X1Y9WBG6WIAR5blXrHrAy3Jmj+hWKpL20HtkXTomsrKGod++CXk57auBgPaeI1eAUUgIww
pYRN26Flit1+I/ERwZ4ydveqVb5iPQOVv0d808EjObhtjOeWX4NENioQZlrzHKaE1hV6ecyjYJNh
mDQ8U7qFYKHRrwAAf4J6sR5LfegOeomCBFkixp66GRxCS7EOsZc4C9/QwLESrbjXwTxhS1X8yLCV
2BeihupNAAqUV3EyRH3UHSCwqBTNc2oVGHgNXbk2Uv2cp6nylOVvgEFhuseOcUZTeu/msAySNnY2
aMP8kwcEc9QMhYJjjG0DHaaPJhDaD4F7jt3kCbb2gFuW+xPDFxtuRsyUhSAGZBdt0eRxd4oDGysw
w7rrGnxVA6cRH8GwSlo5HFsVs78wrZcQ0ib7Mjy2sBWd6iJaCBJG31J7aPInzVAbZaHxF0q68EkN
C36pfVQcMSkCszCW7R1ui3s/QNDnSG88tiPwVjyDtDvDid8Nb+g3jl/FxwqLrFZRg6PbJOIlr54x
haSETET22a2GcINlKI4WgCOp4gAU4Y1pcpek9YeV5QUVLPYvGxLpFTFptMzlXT2l88pc/eVkkXcG
b/Zq2kenaf1TLrX6HGr9o1PE3rZGorhHerWjoHx4HKHiroGwAMbT/TOKvWSThtWHEnrpISvB6gTi
bERHkg3tvdYG7X1WAQ0XKaVzI6UvO8PSknvVAxtag0D+fx2ZeC5ZBiLLpEynzMOX3qdm4NrHjeNh
12nsA43xugiFto5UHZ5T+l+7oH+GEDjeNC9wmHWpJOenkdIfgxO/G0sViifSNoMYn9dAFqymAmzD
roA8quA4Ak8sczr/Sy/7ZSgSfo9W9EJRcLvIlUnS+7fs9/72vP1zBvaPqRGnwxgVgYjJw5gx0/8+
Hdfxubs8TCmJqgFhpGmBu1SKuwrKTZG4xR5Q0du/H/Lr8IyHLQFHKt9VQjie/jXBWSC/raCBTlWs
GSIu36QwTW+NA0MPc+vr66aEWj5G/fO/H/brEJTDMiokbU/WEVnEVwULdezRaGFrSD9f0P25PPCn
8bhL1PwB6t2/H+wf0XqO5qm6R4KZ0Qbpzi9jUD+N9KYOVX/Rwqo4oh30T5EG0UTFsXeVuypIv15q
28JlFAwwhf+GFkf/pd//+t1O52DYROsnMQYBsy8BCyRmDbh34Alzt58kkLwxq1qa2KmtNJORQJtU
/y18/Y8cwXxQfty2zWiFEN2XH1QUF9DBeoaUrUJw1Y+zU4PZy9otwPDQ5SJkTihjNQyCr0H2HbL2
Ia+L9PG/3P6vA73pLEjt8tMl4PTPeXEP/ru0XLhPmOjF68GpjJXBzATFDSrBscID0FOqS1e02Ql/
u3yDRjY6hz6+JvT4j13egU5tNGtVuL69+P84N74Oe4pHaASEvzxxIurgAafh9DvP2avSbe7tLlmL
qnkqXPesegnsPC37UYNAe46gZdXVfiSfFJaK8qrEGsX9+Ctd//2svk5Xpxs2KSJMl98LuZUvv1dF
qTQs9Cr0oq5LDTL2w1TZqMNzIgwkxw6G8lSYrRhi3nVeY/yXZ/DX8el0cMbkRGfMKbr2Na6QwMuK
MLZSFk1H6rnImJ0FhWf+lxtv2rNW688xJ1+ximCOS2W6gTjqyz+irkDIhMXIgXKDR09cHvB6egAf
801P9r6q/qQKN1xDTo/PnpH/DNMYdF6gvxMf+0uG+Te84y/MLe2NQ1mtHvpvhtWOu1pV91XnB2e4
T4vcbw1wdocqHH8FaZFPMXixAX5GsJW55woUtbopQ+rT9QAGFY5z6OSsotvDcn72FP0nU2iGr34I
ZB47pF3e+9AW9S2oABjHGdZLlq+Q5uBPD4lFXDSmb2e+1kVbBBi76PWuzn7GOvaKRgQzgBTmX1oi
8WLHFg+ZP/iRPD/7svul5CXcPMd88yOwxGZTHlV7eJfqGJxAaYC7wR3BRXln2AGFoLrYFMQjT3Y2
HguE9y06qKMM/XcAh1MvRRUwkuILDnFbN3srVZMSmPLNgpW9r2IorgaAvy2JWlBt+jqtKRcqXXi5
VvqAch8bZSNOlmrk70bN3bViTDdtQ0hGtnG/MFDO7creXVO9pl5MfOUBKOwlJRIbtFhykdjisVfN
J0CI6nIHFxKpnqJhtTc85Q1s6dE9ab1TrIvERMDtut9tETzUlfHDHt1iIbwagE353Mfe2owGb6dn
F6qUkWiQYxwhdVQU7FN9Nvk294QQoVQDSWwBtcuYGmcbhwmr8XC2dLUtRrhrLBLwSe6MvXUOu5fQ
SqGWM5NF9WeHqBgZG9u4bzomsgOvkWC0sMwcx6gAoBUaC0dUu55igkUYugwctYlqAGoxxU0GXUAV
bQEPMQ0HkmWVmb3G1XA7KvAhMh1QyFjiJq3KNN6C/Pkms/htisRv8hwuA5S7da07z7jpGcAPesU7
iTD4xcQix2ukeG8B+WHe1RZrIxDvXuG/mmaebVGqLqGLVosB+45LM+6k6N5136xPNTDAShuqBbTW
BVKCq+N+y4ex3TGQ6FB1L/BPKhea6kNknURdcbgaBT9I0eO023ouIHCLSUUdELLMhbnAdBH8D9Ap
C1LREpZxv4ty+IoWbJayw668zO8SgBpbB5HESkbaqxqT4Cmc9qy3TrqBZnpAcWYtFCO+ZIMGuj6k
VszA4GS0yhST5/6gWw0VQ6Z4HGx1OwUKFh7M1x7uSc3EbMnf8CllotgRz6RK5hEG7LUqkju7YxBf
8LeNJBR1P1T8tWGeTXDfXEzETV5N6vW9N8hDxGQOmttqHIkEyabc2lCJywC1SAWg3rLCZ9Q55OWi
Xll+N6GKrTDMw/MG0tHOl8olga23cS3lp+4kz0oVj/cm/2S3SsKHIe/vnbL+6ed290gx6kfHc4xa
OewnciwjZPdD0QdKoGOdkx/xl4mh7HqtJFEioAGnPTjNxkmxOisYdTeoBEIw06X8GWPSjFQp7FeJ
rw+rJnxvRY3DTxGXS1KoWqw227qyFUgG/bBMYcbc1yFmz6Hi/dRDVV8rhl9dsbh7E0P5V9iEwc73
sSasWg1dfrTJErXYAudWd8jexZPTJrteIzxCilelVFSVS8Q1Loy6Rj0A5bDJH8JjrKx91wUdsA4o
U1jaLMwu8ZgoG8GeSgh1iQHoW1Wm9rIvKedJwhEYjGT0GuP/bIWI4WH5rlpIADwYHzVZ8My3M3JJ
ubHU2rRZEJrVF9YAuBZ5MdX1/hGrL2dTOcwwCyzKtKp/wl9pG+hAfYiKLHuiDfTD7Ua06mubor2p
+8Y6jYC9TzKVHQ8Krz0MmbnznFp+BwV3KdJ0p1uu/Z3u/BTWrv9i8dhaZbH7amXKzmdopvquTwyi
o/5ssB2w8mBRUyAnbZ+3qwi/koVKSPsdEnQAqNREtYS/68kIskVZa96xDakc00K13QcE7JeDBL/Z
OHgspXIaVrtdu8UMA+FXPeBpPL0IsxQHB5twbKpwMhamUz5UJbNwIwqe5pegAh82BI517BPvUtU+
CFQsrX+lfuPf+bpHyCEMjvNShibgbiSwhWiySrAcV8orT9nunLUBQWWWTEvF4zpUoF0BFzxS0ufu
oqju+ceVwWuW8sTEeimdimbCV+Dr0DhcWIXxqAev0MY2Ix6kjyP5jMcAEaaetT9qHC93htS7kza9
zO86GyigN7GeqRDuqYbPKaL7/CQIg/40bzOvu22I1/y4Jcfw8se6z23mtpW5RSmry1DIfvelmXnj
L+uKUS7QbqaHHEunYjSLPYMMeZxfvHyQR63Fi3gxzq+fH83v8Pm+b8a43MU47jHX6zLckTNZaes6
h7KgtrpHbTLui6f55fa5a7S/sBDzN/O67u9PYTyRGQdBBtk12Sdqmf8VqjzGEoprIca1yYHeAhaq
lnuvWmTvY83M/1Ko5lskAaK7DK3PoaOH3riBp78aYsDGmzb8EFakrHzz6lDKs+8wb9zYdtq91kp5
nNtwWw1Q2lD718Erzb1Rf2AmY/pPndZZeBPzh/VHwzk4fZq/ObhsmTbeoGKgdzGl1kBSY30YYZQ+
FCr0mmnREMrVyAPzale9fRUBAoppNeqQaDdG2PpGFOe9KRKqT+ufMyH6h3h0xbkOxUMnjPBRJdvx
mPQRCUDcbPehqMJHJC3DGYzofaVSKQNKJIqABaXebt44tkrrnLQN0jZ2nRtBI5pAMmmhI4n2mhuN
+oyTadwXPwPH7lDCVPmjnalYckFsPGiTWrRs7ABaa1V+jFBlXC0of8KrfCbAk73afZ4jeJXuqY8Y
crWZZq5TpQ9erCj8PjcbDs7KCywQO0C8wdM7sGB6HWedWHe3hWMmD2ASnUVnFPkPWz/MzcdCBdia
jdCB2hozKr2Vh0J3tQv9/4SZTtV3KkEPc/s8Yic/Y/tVBY9MX95W5wpGxZFRH2Y6USGfEevcrtBz
u6UNzfD76LX1shpS7R4zR3enJUq+S+ALXLnrFDGVXv3U5PVZ8StKwErGin6V589QtTt0GRgyhLGa
P/sOgA8Kf9Xt/KnSq/EmjqJg404bZ9QNbE3DJxg9LTq5qe5R8cjlvG8Pcv7YV3zVnmpnz51Bb+9H
A7g4GpaUz9wHWnaY9yTQ0j7SJeBZTTvzS+U+U/jnP85bj02zazGuuc4tmYb+ktlKe5k/w4KdkY1P
Tce8X9yl2HKMin+7gMjR6lUdD9hyzCchGnMNNLTazBun0Ey2AVO53xdQUTjXpJ5G1RpnbMdE8VQf
JM28MX6E/bmMqx9Qx6kco0pi7aSAvRchDpYn39Oz2wsZlOyEBlMsir6ivuRzG6yInWQ1b35bqxTX
uCpr7PD+s/PczLwFQ87s5MY6B7h9rFAN1iXJtz8avL393Oe2LDJEdwp5mtX8idl7HPUfzU2HBJO+
HuPa3M+ffl7HvPjHzpERVLs85/ub9vr89PNE5w/ml89ryVOK8xyi5tPwmV51uk23k/nc+vMTPOMu
TaEWu1qGlyjWxT7IA+PslMI4d8J2hkXrIkCRMo62SumE/iHGCF6T1bn26r7CzL4ftkqH51LtCCy0
P/dW/Qh3lDrL1398Mn/c6MYWzrN2uDUhHMPe61p5coa6HVbedOh5O7Xmb1BTU7GMu2Ya7f99ZvM2
yhi8Q36nO8AmrdriPt2cdBQ8t0UFq/b1KKx22arigrivP2VWXV3LKS/OgPoOATeD9AHu/nIkwuCP
Ij+lqJOv82ZxYFxzEDunlkRYuBTCfnCL1D3eFms/eBIKCKJ5h7nJOK6ec6xTjrcmfVV/cULi7HNr
80uQh2+yV7PfbRgdVJZuCG9b3E4LE49As93D7SheXH0PmtI43JqssuAHJY7D70XRNz8Zf8nfG5Om
nDDGgrHr35fpldCepUOO4/dJpbivj8SY959n1ckUE0aiv/vbNn3IbJZCOnU/n9K8IVGBYqHYUbe/
nZimDIC2nKz6vQ/xrHphNW72R7uKRfJeMCG5rZtvlC1GZj7Ev3efbadpSwhhdM3dre3WaBn05q26
I81LhrHRXJ25AfOm2/lZGUmjQOuoEpq/u9ggo4iLenZr8/YNSkGy1G2j320yg4a9iTB++3ndBnPR
pd3F9vZ2HNuqYJuNnbb9PLfGwTHANGS/vZ1blzLiz5JabsV8bAr+qD21qvKPdvsgaZadXqfb2/kl
OhGJQQnCLfO+3z8uEqP0V0PiMYmffl02dMWlKzGjvS3XYU/JeN9qDAmne4ApmoOMFwjvrc0GMwb8
HAe5+TzXQPXxTENJufl9bpC4V4OVZ5v5mnWNYhKp3jfSrZeAgZuthBGoiaMRynAPf6W5jpUlLxqz
/HmpHWQFtRNlO36B/hkmxNa2qw67GeyQzub/XmTODzrZqa4JcN/rYJENVb1hO1HgwuW8OG1x27/7
z6e3xaS13LOVqdt5V7CZ9XVeFfBNfDY5r4pYpbpjvy69VMNDrK2uHqHaM9PSrTIdfd4+z5zoAo98
M7flH3A7JxQBKGPDbMM9S0u/tQtDFfgkVtjnqd356PP+8yo/Mv84+t87zvvMW7WB45ynrT5XZVPz
f+94W99B1ShIw66owN9qGj2PG1XltbZa96LJePW5yqt89dLH3zwnIsvQdVdyOt21wCXm0ityPfmo
H8M0f54vW4OXegGrt1Eo9lx2VMlvRaVK2uXOT1do8XDD1i7L9/PZuoNrn6Xq/3FNWgPBohDef74V
Udy2+P0lTYuqjz3ndF/na2kz3yJzqvz+Vrtpi2lxvnN+UP3yzSY9t4LxK/YSHySt9c2QVu5WE6F9
bdTiG0pPA0fxd78Pon08Gb3Emeu8w8A4ZyPOrUUc3UmeoycXO87l2NvGznclXsK+my7MUr320J+O
vTd2lBlRHGglUnmHJlctGccrJ6pY0kccPB5CDX9oqx71c9rALRmGJD6U4ENfQ8NbGvjDfuhJZ296
VKjbeVGxtla91AmKvWVmD3ugTkjyu53/jkTshGSheOpcJznh1WwswX0Hd7FDAtZq85TRxljdh1TP
3zk9A/v5nJqAHGQk++Ccu0nySGDiAc63tYningARgO1FG3XWC0jVdKXq5njfwnjY9hJ33SbDCREb
+f6UUjvVoNvi7bzMnPL3O0NPX6UtB8DU/1k1v4uwG2XePu0x72bUFlU3oadh/TS1Rba6P/2xz7wy
SRNxQiD2uf7WzLz8uce8KASsPczumFDMh/rcZz7e7SgmJAz4EPrH585ft/5sW1dKgp1tevi8xHk3
LNA44c9LyZycJ2SgxRjA/n1bvhx+3lppnHqfOO7uc9/fFz/dq89Tmj8WlfNYjoq7/eMEPze57eeM
dbI2zd653aH5mLfN5yb+OIdxcI9dd/hjzd/f3deTLnuzorISqMy89ecxP9u8HSMvNWQvQ//jH5fz
93c5t5BHlb0vkpeqxcvRwXVGq3RGgaqQ91mcQfschmFvi7S/jGbDCBVK2EuZK98lRPhfXGBhY1QV
RnGywMJef44KcIDMUdVzHtXiUPpEeHvXlKiuNKq09KL7GOvgWIuo+2WH8TbOfPOb0U1/O8+UDzB6
cIDExffomaV5Gg28HBqMPZ7ynnE17lnyhyTV104HD8PwxQ3b8A0XAdxMlKG5y7TA3WFc7OwIA7R3
8wfzJkx6nn+f8VTladY/AEFTY2H5w9MYDeZ6iALzNB+4SyJvY/Vd8zCf1nyC0g4J/HLMGFNfHDXa
D4WE59KUUl7nSyQ5Ig7zZdtjkq9bfKKfM5ISCwfl0U9s8PB5bn9N982dbuCQq8Yq6rvuQv3JuO87
aPqFqcn7+ebXXlK8F31wf7tLgMFskUR/KSHJiUx32kccMsUmErl3rAPbOzokKjatAzGlqSiWrsQY
/aW50Wo+4+l7JWdA1oF+kdKOVBwqSuduL0PZF+nCl8aeQGa8x0h0rdp5fsnBA+9HDy3JaAAZRbTV
v7hqXa6att65oabdZVVCeWfFMzZPRjpR36e61ankUvEtal2ZI0mtwP7cAqbiPfaaV31LYWmv68p6
CkcGR4npBWetiwQKUnpRSKPDTg5dvcHHQznYPLAPdFgfCOeR7yhueGnxeT/FubITAnNHvoz8fXTE
ewS05qesjKXTqaCiIdrtkxR3X0XT6zPk6O4hMsuDaqMfGuNArGPH7M+WXtSLvsJn1q9Vg+J53zgL
DFnPUQ8g1MVtOPBidZc1ifaS1eah14znENeZA/+D5BF9E9zWUWwpyR4fckFKA+iucT4Uif+k9yMK
RGPy/wOTSolj9aJalcfNAZ7sDfYOg00KuVsZ0aEkz20QB88VbuZBNpSPZS//UtrMWvmKV5/zUMU4
WhhA44MChudQPEp3EHcUCg2bwIC+bHrbivrpgJwQ0dd3u03zVyiy2ooKou4iMKlYWjpkCU5M2ba1
tO/7JAN23mAu6VKAqjW+eCowjNlo+KccjOmFYBIWoa51NKlBPRtVGpwH+0Q81jjPa9CB/cidzGZk
yyq1y39qEaQks8jCY65bxc7jvp4rRj4bA5jRNW3vpZcpy6ZmJKlBP1liN9O/kZSKYufdDvrqr1GI
50E47bPeq2i6BUR8tD7npuzxOAD2u9ciyo9SSFVowKLkVdUZBnQ+YVy9PGVNpZwsS+nOhV32jAee
3JxoHP4P5WtCPfi6TGqxVRgOPZQ56BjKG0aSpq8iU5UVJXfWrogLD9JzdC07Rb2GOTXoJvJZy4f2
WUHh2fdiPJMmRtGg400mZIehlk0g9JwieJe5Eh90dej+InTsYhSkxa+hjmyoSJzvmFwSjRB6uibs
ihbf0c2dXUPMD6wMnHdrKKtG+NrKadXwHvmU7bXQ/VUKp64Yr03Q/Z10bP+7AD0lEkFFmJUgf7Ol
ce/2mGzgrCAJnuo5PtvxTjdDOPV5csm92AZEnGSIbXBeD3KQGfMtKkv4uASAiw2Qov4sFQYeIKTw
Bm3JyxclT1/i+Zs0l+MDtZBLHJy9d6rEIWEJkmXjiHcQJbh8hw2ykjLJrkHmle9jCz85xB2cCJqZ
n4xKwMUyi0OMmdFgVCfi3useTccmRtW/D5XYOgTJeIGpnS1Dv5L3FO25e72Aum1Je2NkZQoLqwdU
NpgHprXOgzOErwmTXqxBK3dJDLw8Gf9rPZHQt1QW/l4toSms8ra9D4YqP+RqQcmcKOqVKpVs07mM
CGtYCysV16BDElv5wXcmtXhQ3duNfVICoz/puMaerCE1js3wrPP3vfMEAdUy95yDyIvojjr2daVD
5sUPR7Oy7F30jrcdizLfGNOiLMdrOxKiHPOh2GlGXe+SZjJ9dgP/qhCmLkb1VYHp9TS/pMOTPTIk
xHPHOcLgMp7RS/DYTYiyCRzgZL/pW1HAkHLanSSXuqJgtTiPY79qGBkenK40TiSbXJxXCxcEir+I
gLG98tMJtkNgvFDwQoeTZ9kJgQPxNsz9llVWmhsQSua90SDB1ex8HRlg8PVK744g1bpjHSbveK++
lWSAGttEW0nO7kFX3fghJm7Jz/k+o450P5YlxHobb85EU+wH8jaMBmwqZVsczR9yvXzU/XG861pC
P4PynpAYoKTCcIOSHJwiHwqMqUc7LjcmZeu4Uri4GHvBuElKVb20WMxdOmP8biAwhKs/OndeXSmr
KhekqvP8zarL+spzn/zmq5juXTkJQ1Wt5FZhG3pbVHRt35IwDqa6+7z0ePZZ1X2FV/vJIOlybyTq
HRLCMpdrOYThE1np8poZ4worT/+BnuNRjlay6iJHfVD8J/wo5F2Y6v3FChTixOKOczX3Co+to1bJ
aGOl+A10DTodsO14ZqXBgdDsJQ1z5z0q+cGXlTiVfl6gYD3HpGpRPlrtUx9HT20jpsLN6n2wXofY
Mj+oAdTWFNrIg+WXNRJqsNKidLMD0k5jLckuYYfQ9Bt8l5W1wK3mOL/0cU4xWITfir7M7K66GwX0
jUHoOn6Ndwzpsm3tFgbiVjRaSBefrEx274YmQbQSdtjPiww+zGxoVmBNlPvR0DaNJfO3oWCKZuCF
sxdbrnHcj6nvrglNWwusQIkwBLl+prpGO9sFDMnGIuliZlp51CRcU5dE5zfg6LtGtM7acX2cN7A3
WSiixBgqxUzd8upobQW+fSJMQSBKI8yY+1XFt+rbK4kG6WB50lhEqbqXYzFsaiAP59oo4wfcqREt
Y41y50Y8rLWmWwbRUH7kJdqapCJXSaj3iZtJLWyYZXuq8pNtLhXz5JNeo+RcEcCQDNCVdZ1u6JBJ
tATRNwTd/pNjl1t4DsqRAHt4ccmfkvF1y0Xl5co1LmOfPPwQQS0HtNR3kx+eUxWXwrhIbHePs3w1
aJpj5dVcuzs93pwwfyZ0fQm8Rjv6ZYrmWU+QymNZQA6u26hGMmwbV88+cGpKRi9fKlmOSW3YxUez
6FCCSrmBW96beIWlZnVRnTL81vOnZlQX7GoI5acoV3e10wM1SAA96bWlXkq8NGQtd7nDKN/JfLS9
qrWsHAEoJAY6m5t6vkFEIA5AFZNdbMkHpab0vIBYePFTrXiKiJUSu3L6u8zGdzYrFPVAPwogsEhw
UHRDYBh63x4VPI8WQ0EiVyFjL0rzkvhio2IvsSgCyCBxDBmkji1v2wm6SrrBkgeWi3+sq/h4v/bI
F2RtU0bMs3Mjqg8Em+NL0pTjhgim/s3MnO9plNwFiT88xta3Dqrhg4OnLSK4ql5rZlA8xA6Je4yY
J/9LiQYGA1u7U9IDRrPbzk2Go9Vp8brH0uYYEwreFF70zS3b4pzFibfKyPbCOsxXndIqh1IBATra
fp4v7MC0SEZBom9Qm2CM5NR3dVVWuB+FzgpAvFxTmBkTDjDabRugbbFdP6S79dQfbkuE287te18n
amNO6BMV4NU6lYp3P3j7uB77xyRHIKaNaIe7cjCWQV01E1/Puwvb6FtRG+a+lXAyTK/tMGlx4J9W
lbEtECsVQ2id4M0xzqjwEBMFpLsMh91j5YMRRIxk7rrQkPd+oli4OAZQTeuBwdX0dEpjxVhKgeHv
kkGotxpCclajZlePfoZjQ5cHhFXSSb1K6kxTmR4ovn43MAh89DFo6NTMfbJ7Y0OsoVnpMLIXAyOV
PQyxZI11s/c+ePk116lVxw5jOKPZEAuzsvAk0NzgnorNu7LV9DtzVN1lTKdKycH4E9/Ya+84A/Z0
Pl9HPeI5uAmKqj/3PvVeRuGP26y8p3b1kOtYciExfpM6OesRFeemUswEJ4ZhMlIr9oPaf4+9Qt5L
tejOUIoufPOMxoGrfZAAuqJmHb6FJg4WfnlO1CA+U1xrXhu9cZZj5KL1qlL9qFTvBo/ed+wWPLtZ
Fj7SYtEVw7qEcv5BLI6Tx8CLgm1/rXsvfueV32FEUqno4GuT2gOmUpSsoE6mn07wlcfVwsWAKm1J
UDX4+lJWYhx0BXkKBlTdGcnjR9t44oXRCPXRkRfcKxKvF6mNcm31qBZE7mZHcUBybTx7kVYRsyDB
oVGn4STmAzI46YKZ1aAsNMa+b8PUWAMksREgmOjnzOZAWWxz6LuQOcD0Lgd3xZBEnZqGe7UqctEe
xuljxRvaw+diQqJnS8+/8TDNPPiMUf54+VxXFUixUhsfzSSW3aEj4wqXx9Y68hCgJXuJBRAu7kxA
MJMzMHo/wPtQcMPslfuhC8Z1lFrOXazh/yTsezP0lT04qZ3SUV892vKSI/APCk07aoioVmpZ3LtU
BBKg6NU1YOBmpdVdxQy2QY8SpbhXBQObQZ07eepJVDqeC2Z4qKhxu+T8F/cCI5Kuru9RDrbntGWO
5mZZs8U21YdoMxX0xor9YjgO1UgGnqo5jmxmiXotlgWgB4EgCktzeQwEBn9GPoUvLXT2qX8JncH/
0PK90hrRSZdOj4XQiOeV2V8tPAt3wnWbE+VwroT6wNv5JY5Eu7HIjU3J0/SEG2JnlM2JOjdGGmUa
NKd5OUVcgnWGvRNUdPKB4Zub0Gh/VlHFYmFm9NMdMSTNs2pq42J5qqeXeXF+QWFfrhTVlEtAvVsd
X2qkORm+T9NLUHe8C+tOLrIgbtajWo7I66YxFcC6pZMguUnsoZG3lX4mKBeVwzqjJPEcYdsBURb1
I0ZX6P3irrfOTtZt8ATw7wvUSoCSy4MUqnEE6GAc53cy9fNNEce/5iXPyczf66fNvm779zqdIZBY
zB/j7nP03abc+blG+c6XXehU/6WZKuTkY60rF7ed/28PP5/+3LQnqf+KlGT/5bjz4pd18w65NQ1B
5k9MYXurNBi0xR+3Y7rEP67u/9TOZ7NJVS573YA98K+X+ccx3RSMYIfbLqWc+V1k2sZ3U4m7hWam
4moVAfMxPHzWVjKkH5qvkCSsjO+yRH4O9TC+oNTqmLNXsF6nXfXwB1p15SPJ8wLDu7w4Mr1U77uE
ONW8QSg9wMXSe2lMnCZrPTR3iuslT75XfswbME4NFvwp08diwLdQ4k646aVQwLUyzpiOMRvimfR4
d5CsFca+iMvHzEm+4/5t+y6lZhEVoznQ41MSF/6lRO15O7sAI9V0HMN34kTxxtW68IB5Z/6QOxi0
zG2LTD6NOl6fZmYmO80OjK2Vle6zFjX38wZuDaolxAH5Kj0fw+ghM+jwbed9ZOA53xu9wWlNoQr4
khS1OIcKI8R51zh54uFTfgusPFnj99kcm5gQIJZ01u3gWuIdApWQPfMrpnGERncj6ezHKI++zy0Y
qviZRYN81IhE7U3HMzYjo/1XJ+HnNn0vWRWgg3Mc5W4CDx3zTiB9Zo75zWduNG0QDCg0IfD6Jyup
jAs8N3m7NQARVj3K13cR0oHhV5YfHP5SV6QmjHenXRsvfFTKHL8bXI92YaE6W2nJ8bmv/OvcNgFN
QtVRaV11KMwHpS+cddKPw7vv4+g9NdE5aPtk0vaXwEQXDgMsW9HTrxzcr95anIxykG5vPkKajVdU
2i6k+3oeZHJBK+h9cyaMGcfQLxMvHqmKaJdBGnrfML08YJnXvuQu8jfMUctt1yfxG/r+9byBKKkZ
Nvm1nCKbexMWOAyO7eB+S6z8hXFV/GQ1xCk8t0et043ahy3v5s+RaeOZo/4PY+e1JCmWpetXaat7
5qCF2fRcAK61R4SHuMFCJVprnv58eHZ3VWaPnT6VlaTjG3DEZou1ftFEu7qOomvqYer9c8fZgA8C
pHlRAiq52KfMBeYjysVTIrftmxGq8RJXv36TDFX5OCTB073cAmYKe73RT1k4CftGIlKGGpX13nao
mPme8Zzrer2qUjkAtCtIN2ymN/cNTH0YUHHLzQM8FOMohiVw3Pm+8GBOiTe1T0TktLURKArj5jp9
TRlz3ve0/KZ126EL91o5mHvTFB7wrTtmRZU+pBgFPpQTroGCheLWfRW2qbdr5OLrvvZzoTMtwwsX
p7H7XnEQbn0LhUdR7rTciTLvgu96fyjm0hAr0nUcRo3T4pz68ydMAQiVUDDYm7cgRg/wX0bU+370
+3eqd23zKrze91FrbCzbWJ0W9w0MGDCXNvz885S1bJ0kAIMrqRx2NBfNc17RPgxZ8tADKLhCCSI+
nzbPRTOGuygjen9fTSO0Y6QSo5X7qpczGk1ybmpF8vu5za5mjHOoYAT6qdaF1/uRuxakLNnkyb3v
A7ilcOsm6zf3feJGekqFsj3XGtJATKfn1qt5htxcHLIq60HwcRoQNtKVVqr+kiajeU4kXCqLXGSE
Pv8upkYrP8IsHhH+7toSgb7vpMMg2Pmp2jr3nbCfnxaTJEpUD3byMRQiOAlO715aqScGIsWtVyXl
VHrT230jHACFNRKjontfDdDOdZs8GH+eu6eD9IKrftaqpnpCu9K+byXreUZHzUwjfA/xeyXv/c8F
fFbxMLX1dNBCo1hYKddxL70X/Lnd/dOY8b63vWK4fxYk0gCM477ejkCXkwiz0L98+fNjKRCPKxJ5
8+eOsw4D4a/wGKP5tPfnM4pHlMVhf3FKdZeHu7QdF3Eqwa75c7cgrdO1VMSvf575zyMRC9UW8OYY
zv22i9aqCApHY/PzMLAlJRsPMyInElqJPqmEdJ6iZrK39KS8fiU0jKLXVLiqnIp73RqDAyEcncG3
6h0reiSqQOYw+xXfUFvy2any1tLQjs9qHrnETY2nAT87JcfGsi6awBXbeLIrzW9O94XXV82pV7Ng
VbWg8n8riGNZwnFME34vyE3YMnj0pc59DwLvzel+KLXOBQBPOSHB+Tfu390/ScizLrxMZZj+a0FA
5mWB4hC6Qb8WWFEETyOKUhjbvxyqHIG3BeZsjz2f/b30vsgqsYV8apBa/LVgwmLa1YC1LH4riLoC
Y9Oiwb711z2EqpQcqAfS4s/D3z8RtaPtQVdv+VuBOEDwKD2z/L1AasD9SFXJ3HG+jvvi/msQblHw
lCTu/Vzw5030EPC3m0LHDfPXPUbRYEZXzXChXwsAoBEuqcEf/Xn4+6d6JmDj9D79XtBX/Zehh8Hm
tx1iUBNkY9qf34cZNCm8IADE0QBcwPImC0sYkksfQsxO9Ca69J6ULajGwcXCgXRhMYE7ZzlGkV7d
WOe+EciCMZU5E9WrFj3efmerm60YmVqesQdtF4lZSuc+CLuFpWbTOWFesOglrT/ja4b2CCDrc1/y
9iWlgBevPE5sZ5ZnP1NEfq0vziBhJY6npude8pUFTLD4jCq+uuh9IeTXYqwgohytBLnAu7sxvJPg
Eyy01Ng6wXY3F32j6ifSHNb8a9oJ016Pa/MVeOGCwHaCePK7JEA9B/NTjD7CpRV5PRS7IVomEO1O
fUWPzFvUnKxOTSgdq1OWkiLwEtQkeqxHljiSZKfEb4pln+BLSEoQupkwRKesxk8mKcfgBNu1Xlrq
iD1lWbbLXsckj026JWFjPImTqV8mvqQd+8gYlpYPVsVPo4nSQD76TSUuPSskvK1O0jLxtAHepCkv
eyvp+UQeXumtkNgMMRvi6TdkEoABBQMZ3yy/yWUmHr3JeL+XGYCk9xg2jGAf2BRZmmCbCOaANzer
UmtFa8J7qnvfFWGzetm3Rrq8lw6mZbkCsbEVfHZpG2AK5qCCrM7R026HUa3+xFwZAhSOQPv7Komi
0o57cfq5ylR1prRZycFqS+MpK5Mfmjhph/u2cRm+Myutj/eyyGhuTREFp3uZIhTXKSjEtYTHw6pJ
MNYtChD54IZ0WvKgRiVRt7TRxrpVtnPsJ5aJRNLrrxsoWeXGOaanoHL+uXkoBHxEcWtjCubxfpz7
wh+nCuEEjxTnUHYy9g9s9/PHfi4hHXySFTBX983z+2/T7c5W6mXK4yjaA5YRvZP2Yfrea+a1QIjz
MQ+DYVskYrSI5+9LPKMx/oxe6hkIxUXBq7NS41Vqr0EgJu+ypBqLHlmbjYAQ+pPuI6s476crUwRr
qc6gIXj6RURFGLYaO4xFqsL6VapTAiPhOCEYE3dd4vaqaO00o2/PKsMOqGFy8eFH06Uw9fwpN+Ju
rTXAx0TsMJ6tgLHwfQMcNhzMS8djDtfyAJtGw3MyKz6yEZW4rCPf0ysDWtUW0XF09x97MX+575lX
2IAWRdtf/CxBVSAuaU/MxHvHsu++QYFaBi7uVk/mhw6vqELwykFTHMh7lYf7p5iw/l4BpPXr1z9X
//VdUJIG1XEm/7m7L8gcYy4N//WprifwOrlFOILvE6lKByxcf9lO41qIQgu4q/3z+99+ti7ldqmM
xEPCXuAAfzmNf52LV3lQs+A//aXwX5dz/05CzcUVlE74eVW/n0s+KeNORxDl58bXOhNPo5HnF3Fe
JNJEel1P91kWf5OkDZelppLYKhviRFjw1Ap4Ad9MED1iVuIiCrkgrkVAUGz8q9IKDVK9I7M8IfCv
9+8KJNLcCHlH8nPiE1IpQ880zIMiJvmHwVK+NOYQZ5KL8rqdYs3WjMl7kLVyIyB6uUrBUwAwCjsB
q+feLSBRuuhIPQ2SFy+HMPu0UsvcilMwHLNQVjZ5P10qEAF4HO3BlRAOKnTwfXhqYfyOBzVh/kR0
G2Yrbx1DorhCl3NS8n7dhuWuF9DtD+JuvPhN7fqTPJzheyHcrOlXP5RwoNUCE00OAWBbSXYxwd4n
DMtmkcalRHOKpEGEUcfKE9popXhlvtDlJF60eNcvTVEYHvpOGI9IaR6EloB6M479VVLwbE9fh1YN
ToJlFbe2GUAEZ+H1vhYGK+FHMFbquZbG4TKZY3KWyu8IdcJDlQSP/agJm0So/VPWyLEb+5b06nfD
Nh1m2JnuVxsZk3BXLf3aNXww5iKXtyAIYAeiOZzvi4YIxxFW6zEYtPzVyLUbIAKcj6c3Oaq1U81o
EqStYW4FUewXZMDG9eQV6oukT0sENG/lAMKRKHjoMYrEIBrSaZhv4rLXF/S124As4g5KSZ5D2unM
RQEdxe4FHItyCVFYYpLqGgteuMWMBZi0VxNSEfDJkhLOXKO8BqgGuapGALUo5xQ2cAn4bmR5ChPx
KA1K6CcY+YMihdGT0T5aqh4fo8BotkNGdChP4yN968qMheBYWFp0FYXiKVeiZF+Gp3J4CIwufIFF
jNBqvR00iAFN7v9ANgV57zmSKPUTcs+9Wu5Fc5n5UfGSypG4iboT6UL/kARcF16A4S1mNrUzZ2Nj
VCXhlpoiFMtKEVbakJZuFtf1JSX+ua5ar4D/D2+tbUfDUVsQtDV9steH4r6uld4FMjjgBpYsUYpw
LNX3v9U0+ZasSUKUXNAdK3KRIkz26Wh4bkCSfIPlkeaUwMQWcCCMxV18KiXeAFHnWs1J6JTofarm
/qVsmkXo5d11/iZpefVErX2NCMofBEJXdji2wlKLtbe+kMR9UhQqXC7MwYGXFGmB3KbPiN0oNI4S
CCatoIRnHKzGk0JyWQzH/MP0e93uUBnYFmZ9s4Q4P9YNIKI692AgV2nq9jKhGwW37cXQ+VfJMNKt
ERj1StX9YE9ey9x4WYOZu46u4pz9rnqT1kOvoq3QT+bOA7zkeA1q3IwyWqzH5XTth+WA7A9hjxEy
7ruYlLfJxChXT/EUL5OsP8qBtZRo4GRhWsd9YrwaoXCswwhnKnHy1lEnbQ3ynI/U/9zJEDMiUesn
61Bp+30mZsnanz9BXpq93vtkI/jpVvDJjzhgl/u90BcnTYybjZe3PQJnirEeKibzSV2X8N2j/pyj
jwTvoM2cTg2jE9kZpDGARACC4hfViXGiGPfTNvd8y2HSj4Qr6SkPmsCqAQDHCEGOif/Eo1OjPPAU
MDVU27rYKTPbL0Tdfz/IBJIMMzG3Kpoldtml9ToazM+8y/YN4+SDIlal08y6RVnz2gflRspLBPOa
tywGJzlqVnf6OU5uTy2d8dkvG8lNsS5xrWpSFnFj1RtfLJplUoevULT7a1fsi1yPXgECSmtZY4Sr
gYt4g+k18wl15oqGSZhNlq/Y0OgOgIhmxQj7WSI7cC0D4yWtodQzVmmY96fiYowNrOayXHv0EhDn
Ui0+S+Io7HoVBr2cYreg9MJNr6ikXaxWDljLZ2EstJsRyq+aAfhTtGYsiaC4GrieVacE2kM5g/c9
KzoYBgQtUqnHVlCPQ5/Ke0sXFuHY1eSAR/kwgvvWA/kNEax4mbZeu/H6vnG4Dela7LHZCossWBuS
GMJQ6JR9lWgs0uiK7kpwqBBYfEjr3WDU3aNU5Rs07hWHzA/E5Ek93RdWWu7NRrZ2mMJHSyjcqNpP
YXkWmEC4Bvy4jWEw/zTzH0IefbVdiDWCJ38gFedd9GNEplwVGu3hvsAk8Rm/i72Mlwc8SFBgTVVP
b6WUPjZiGy6GUDY2SAQ3CyUI/ZV0l49PzUvGp40yltnWFLvoqkpAwAPFVF7DTvxkKmB+VH18HEzF
A7av/PADNV0iSaq6s1HOdRDSL1EHq17PaJakz77qKhhXOPY9ErMVQVsFBxFK9oaBcbId5pgkHbO0
QZ4RFp1VP6lVoC21gncjiMEDKaIm3zxdOaB7IXwIBkp9jd+GIIlAd+IfHktAYKTwjCRFI0TKMtXr
yS3NWobPiYWDPFbpZw0SBIEz66WIBm0xs1zNiozjIMjkAXpt+AiHr6qVmo3RRuUGTvRaCaz4WZUL
6BoIXSwAfi6bGYnRBVa0ACuEGkQrb+W4Sg5bTa/rhUyKFCAWXakY+8cqi6M9zcZGirESLRvPwN6R
V6n31ad67KHyzXQDoohouTE7KGrhlLaBudXjqHX90SsfsGtbJ5UnX8xoqN1AY2DLUPkcwoLcjrVe
k+IDHwSQNT504uC0zDegvBwFNNJfckXpnDzJ4msXhojONf7CINy2bmFhuZbWO0NsPiSTlh8t2Vrc
dUhNYsCPUtYDbYu9cwD0tW2rcNEmyTYkPh2Piv+qScuQ3NJLXJXG1ldQ4ZpyoqReJ3Y7Rt4afpea
ci1z/Oj9cqi3ZuP3ayS/Gzsj5mjLYZjepK7xtpJYRHhEYig/Zf0nmkBM+q0frdQRWEzKVc1pLrS2
9zfoOpC0M2vzuaiOShjnh0BWFuTuenB4ZWYPvjUte0N+QH3I38HPj1amj2hAHEpEGdWxOg94grhj
BwDZDFvitV2hr5NIlhYEeBJXEQRrjSkOat3A4wBqGS546Oxcp+a2CVui3HUXrAVZQEikjpJNP8/w
AlF8NIE6LmaZxYeuxVLQ2qqm4l8avS1uiow5hUkgg8ZoFAT9NVWNawCnLw7eDNCFToUuxXIYixnS
K8MBxhMrKiogZWYGoKfuexcqc3ywsvcqyMqnSOmqVS6iy3ZfBGotfWnCOlYSm9ujKYxYhWw5zS8v
Hd3gRioQmPu7fF/t8kpdIDO3A62cvNZ65ZJe0h6CwthOFvpCjVCEdi6ECaFBOCRCO6TPHSHerq+0
79oI3QQmkivgZ8kAWkQMcjRgh/d//QDWB6jRsMKXoIZXxSLphQj9m6mFsGZOc6+sbe6fMvRDNZ/w
Q2QED8qMeSVzK7ggKEHQlNKj3vc7Ji/WKVbDK9WsXTSeVV3wiAUG2sKjjTxjzxRB3bRCGrnEcOu1
1eblBgefL4DQ4dVQScCpsqzxWJrwyuzXPNYpom5N6hrWrC0SNsmykQQRvhjBCyPlWSsNsLiCvHsI
Gs0z63IdCOn+vYsW4Yy8EGrua1PFkusH8IKLStxGYdV+jrtqVPuN16J/OHWKtIsRxlj5lfegzgDf
HoXkHeh9p5PbfD96k53luvYQjsJwUrVxU4x4ovk1gIi88+UDYlAVFkSCsSGp0oSW9x75sr9Q6HUR
+6uks0ZSFz/ftv+oveiUYB64KqjBToKE1akpH3UI/svCL+pliy/kZuq1zB1D8TG4u28wWzFdpFRn
lUbd28HkEdzeN8RX8mEEtKz8prRlsupj4dDIU7zI4CW9Rkm+YOY6fvqYW9qTP5YX2cP51xu0aGXl
iAQMgRHfvLYdtkbFMCWl45VlVDMbGtm0N7QXuSeg19Ke70muEb0YOlA+ILAn4CG3rhmRACwgKaU4
8bhSqrSbWAf6hti4wTNGbyjomqcWC2sG1f0JYTfDJQ5grkhoLeRGiK9IxVgPs71otPCz9JMYoHK8
L9CPbfeImgNUozNAHKlY1dBrAAslwnoSG6BhvgrLG5TKAuHCHpw132lK/9Yyiiao56EIlhg3oVOF
ZdQ28ZoEZ+nVYGrnhScYSON2orYIrKF9aDHPqEASHAl4zoMs6WD00XOjVoQxRqlZGIWKuV/g4U2U
q8qO4YhmY6RW7qwk8jeCYTKbGTSJl7rTyF9bZRO+RLhv2mU5NE6tyOMykq0G6Y4Q7x/TP9wXvZC9
1Dj0LOQQW2mDxPYz1uw0FWpxUK0hPmmxpyzlxjcOZkNnxuBn2qtFky9a1IFAApqD22de8MSs8iVv
5GzhpZnm9FVZ3GrMDl2LTtcuGvl1qr3w5KlTeNJbf1j3Y/UezljpLArqfaEUlu33oG78PJqrHzCe
tBb69ZhNcNOG/Ii3Y7QWIkAmfoeeZRlI+Jr2vL1jfVG0h3aE3iJbpXahp0/coQ3VNWQavE4Igqpd
diYFNF70Gh8UUwdWFuvGGVkaN2kb4ZpJ0kKok/wQ0YRLYrBhdAlUjk5noZqDvNMEtF3gnzh3qLJY
JMJGDbmppsaYMdLl4TI79Yyaj0JVBRw0kLxg14gKakZKSm9vTPG+rbJN0/JCYQybL+NZ0srzhyV2
k5DdlBHEe/+uiIXxUKVdaqdKDyeYLuwVSgMuzeErmKxPP4aJKKmwPTK4Y4cMVVVX0HjfcgkggFYM
1SK3lCdu6GCnZY7VUvcOisVD5S00TjO1agua56kclIkTxdAxNTRS1pgTHa0R8htkAes4DXlN/z3L
rzYFblMx2k3kicczAIRNPlt/tXIKCnxGRZMgc+oA2kyh+tIH8yp6sLx9hRzy5TegpcsYw29mDsUu
japrKYrehtDeccj6HjUYhGoFOBG2yrBhl0L4C6Ua1IA/HPAx8a6ofC9HaxC++l0bjGeNJuyGuDW6
aFG8UDq/fBSC3jsr+fRA+iJadMSGj9G4GvKgRX407C+pmGqvwjQWOFeC+Y3FrFpmXdXukTjW3SEi
UW49YmVhnUTNT+zEI2lA7+N4kuSjlJbZY0ur08td6cqgCrY1oyvanmS8Kh05VlFIkXr2ZKCNxqQ9
lgWDEn+yaOSFUbGHSBtc0GTKqhXb/Gx48ueQ9ONLJIcbM046kGbR+BJioYhKJa7IKEYsuzs6c1JB
hiOniXIPSc2uDL/DoIlfYiHylrBCRUQPrdzJtapGK66DwEfACBZUpl3pNPwzvKGVmjHhGKT2NfA6
6FndK0BzZki58KEiUuBanpcvNRm+S6i9YVJpbCRT1OxWUsWHimANwjPDLDJXVYgYltmbkMN+wnak
WaGk+lWpVfis9MSo2/Y5b2fVswgwf1QH7bMpDeYqyxHfyVMhdkA46+tGMPEIgbWxavnNaxZcaAZI
O1v1SpTy6VSX6mPNQCXnMb8Rhtn1ueEaXl7uBI04khQSFewH8fku6l0FaClMSv3pDXq+E8JcdxNJ
8HfDJIu2KvjRsib7f+rjBjnZrpybVfNzlug3isL6rk3DnpLPpByCWYQ5eEg7mmarGiFy+OJObh8M
I0fUduxQ5p6bWSbWBJTK9rUvxObsK+GPSdbddLgFBvHB1AiaS6JB8W8n2LdNgzSRlLSrEs/UhUkm
bFF4MfE/MzWv6ZgWbtWBcMrbOFsiLEGuRihhTEzdSbMiaa2P8cDU23rS25JcQqutYnGQt8U0PcOd
haaNgMzOV8qbQK/gpCZIitwchVNUm+q2NqXJQT/ajWOd2I7QaU5eqzcssQFvRHnJNOVmIqPzITTy
oavMs1+U9/FouB1Uad0ag7+7LxSjAr5kFftMq9SjIoffQ19WSI4PM8hmIEdTqLs80IvzfSERrVVk
oTgaHpAlwzeXqOZ5h0oQy5UXQFLQC1U4eyB9ViR+WiT+XLkJ2temSRyrau1GuBniqD9Y4RQ/ZuFW
iaf3xg8U+m6lPHhleE7LIF9AK6nPsdG/+K0SLhuhbR3ATdOJsdaurCrDTWE+TYCDzmOgDOfe+xi0
toXGQjckKeCKmAkjSZxzl/uyWN7jLWFWke2b835CRNMJcyZ0JB9xg0qPsM5uvRrtqmjahbp+SpHU
gHaSklFO2s19dEz1OMSN0uwypUGHEb4Uk6icUHYdfuqDrq/zWZRvhFiktMVHSgTZrZpSolUSCidG
3aaawpUAF4IhnLYqcWaGqNNr+0whHKkbabY0Ir3fq/2y0BhlVKKMSM4YLZIq8RxitcbVCmJwE6ST
gLITvxJHDJQTLA4xvEqZEmXiToiyda/DrdKUAxJCEsJ0RrRDM4353IC/u8AVx4O+nADlL5lcx3uZ
QHgv8xJCWPAWPld8aUmBOuFyUiqTd77RHvtKfx5kC3mBhJ4knaDp+3h8otDw6uucScIkYKM3SG4x
ol7CpvTWnVYd4YlnD8mIVJ/cwR3J8vGDwTnMDKs8xGFJhcVUkhxP/VDngfpOCgKZGAAKqL+E37Av
PKgyYoAO2IwZaj3rETUwWGIMQ0pRTj/Cpjqh0Vr8CIAZy5XnX8BgR24aFwu5Epr3jHCyw1QsOtee
gZ1XaZ7l8mGyBkgitaFeS6P4QAlxVQqat86l5N1M4YgJQOqu/kM7y3rXXtDuS7QlNwB41SWUfCBv
Qs7gsVWRXwHohhXFrc/gb41dO2PwxMy2YiTA6yr+SgLlI1RCZR+ESNEbNf22UXnl2tSDyTWtOl5a
EskORv9IAylEe9TsqZsBRIZZSxuGXOjbe/I268fyE+fdLwUNptfMKA0b+mnuJJ5XraKqDg/eFMPN
gxLRqYGxSFFDQfOqteeEsqOKukXatLf2WlADHQF+X1uCIwaVDAmxGpaIbsm4hyoD8EXE7LAe0c5B
J1SrkKiOzQygUTX4BKbZAeouKwyKm7AioILQtdwKPC/mAWbr19uKqJHdlmgU2d4OS3trm9eNv7sv
NPRCVuTsgkPRZeQ9m9HajWFh7aT5U91OYOIqKVvSnMt2MTxPyARsOzB6dJqK/5jkYJbFFGtNcPTD
FeVreB5qxXgmbs21mcfjDr1i1ZWllHGzAB5GjdRk35jDp1/DnvEsFdYsCfmpoYIkIO9J/lhNvcAD
bYIfpKPvE6onEDMBhI14AYVj11oD2P1UOteDFW30EcQ6YLTgGGtCQnTHAKNqjaQZ9dw1lcFYtg2t
VsVAwBEqGk1ZbpWtyui1FHjrsxrtAt9QFTKU9ZvcpruoVvwHLQLA1hqJsBibgJS/J41LQOAaitrw
TBnBIu2JUSMRHSlcRFnraCYjQFqZ5hozl9oEnfcE/JuaWWQGXELxa+oNLMVIq2oiGiCTWCEdlZYk
K6J8WHFJ30pl7Iu+oav1pe+6QSQwSrJhLdYOGSjqTShLyO7AuBKN19jPhB2aV5vOh1AxlLzWJI66
RZf687s4T0cDHl6LoKBZqUu9Dr5VsUHFLB9BI8AS+g/GD/8uw413pkKuXZV1zUDt8lfB8VEc0ZXQ
MpSZ57aor1MC14GKCLaF9MLY/FQW/j+/OEzVd2P7T7xpK2wgmt9W/+cxT/n/v+d9/rXNr3v8zyH8
rPI6/9H8P7dafefH9/S7/n2jX47Mr//j7Nz35v2XFeRYw2a8tN/VeP2u26S5n4X/nc9b/v8W/u37
fpTHsfj++x+feZs189H8MM/++EfR5uvvf2CX+hf95/n4/yicL+Dvfzy8h1nzN/u9aoLv5Dsd/23X
7/e6+fsf6PH/F94sooFAEhZkKsrJf/ytp0b9LLJ4ghrpVlNWZWlWOM9yDvj3PyTjvywDdXdTp0WR
kZ7Bb6um3/xZhOGMASJBFOG3EZH545834R9i9T+fHjflfxGvl+6ea38KOmtoZ2roOM9nBgYEY6FZ
1vovavq94hcBIriy+5Lbp8Pb2+Pj1T7vV6fN9ZE8kF3biVs7k73x7VNuf1w3b6fJvk72IbQ3i9fV
4+MJAd7Van++niFc24/Xwb6eV1v+gcDA6jdlr9+ey5BwDdtrGR2pqHa16m1CLitSrKvwFCwKR7TX
cKtszf162N4u++f99uF2Wz88MCe0L+tb5FweWtt9gfxpv83ffaX2bXBz+8fha/1wWa8fbrvL+i8P
9H+7N9avkt7/dm/U33TGlbTJxqxD5HWHyrG9e+nc0cGEij/EIGxx+/Ky+zq8fLkvh7fT7k12antz
vr69nJa+/bG8Jvb+6GyPr41Nv832n9+bxj1cz9dNaJ9eDpeL+7JZDfbp+vh9zuzXY2Y/G85181ja
j/bqs7TfXnap/WFfReflpti7yfYX32fd1u1m0dmr85k+yT6fz9/XzcfpukrswVntn0R7y38Pl/kU
d5eFbj+X7qfv/Pix2738KOzjq2m/S45n+87TdhfYDw9fsb27cWsvX8djYDMhsy/mouUSb/7SXl8q
HsrX7vKfbJMMKnDxb9VOxi/PnJ11DPE3kXtoX4OAcqbsHnLbst/e3r5czuLy4Pz42kXOLbUP/N3x
WHEGIUG1enm7tY7oHN4mF7abfX1xX17oZ+1i0y80+8dcP9Y/UmpIbHPt1I63g8Uz0+y1a9lU2fkB
xLbn3C4/Emd3OGUc5tG37Y4SKrFgP34HS8E52+fN4/V6XX1Tgy1nlfLkrtfQOW51+/o52GfdVe1w
o7pgsu3cITziMHdx/UdSrs64rBZoA7nJdVh4Nvh5++lpe7n88N31Fw9z19s84/2erz37/T9VVk37
VbH/H7UVEy1GzPgcq/c3/S9vMvw52b/fUnklctr+EpSts5tram4ry86WHYtPL8aeiJkzuIZ9O202
kPKo0pPbuW8fj6vzaVltGI/zSE673Vtsv5TcRADn9kl1VpjTzs+qtDexc/04nR7TLW3BFd7Gmlv5
ptk0IQdaictTbz9cLicqMscJ7Q8Mp3G2pWLz9G6745Mz2l85D112Xnbu2xsNz3VyJme/4VjfV97v
245X6KDYL2/IBi4/QZq7gHb4UzonZieLjxMpz/li4BBTCTQuSFx8+PYCyUnnLDiGY9rHPc2UxAnP
F3v95kGxJlOHCEi5eBnZmvOFfLUtLYGY8O9ARSEpsujceoH2Nptew+1Hzp18AYZlw5C0R7twIpuH
CWCXgz2WHPN+xoN7K5yvyxvt48vtJeSYL/MjeOsX+or3y1XsyEmcevEDPx5u4qnnNLr5FOwvXq/X
yn74cbn1HB+GJ392qHKzh2LzQ7vRvrQ2tyq0vxLHdG71dn63b09f/lJ0vm4vsnN6+7psK/tFXjVu
aUcu+SXe39Ad14jpcaTGtdynwCZfD5tS3L5xo/BGo9qjeef4NsIR9gnhdI5queZi/l3gPPaSrA+V
g6Ciff5G5GMdb0+iI3DBrzWXP7knCIPcJcgo+24/ueIiPBqnYZm+B2cRWtFjfuTdeWSyzkaB841j
1kp3Mnd+mP6qW5ub0dE4EBRe19uLG5Uzx+GXCjpfMA2us/mYn4S4+roMXNH35oPgN43gYDc8Zcl5
Xz1+lPPm7QKSmfsoLEz3uToUznO0fEzcx1W2g4J0LuxX3bWcfWN/hs4CpKg9LsVl5zzrp8Z+pinh
eXyvPC7z+Tq/CTQNnIgbr4pFt1Dtb8F5nG/oMyfarT8tJ3eWH9f9iuSP47nn79Tp7Ktq71Pn/xJ2
HkuOK7sW/Zc3V4S8mWbSW9FIojhRSFXy3puvfwvqMzjXxD1tqrpVZDINsLEBIpGuWEb7pt6GFz3U
Co2TtUTOrTQIAOeKnl7U1PvZ66nJ25RkZ8yvmgpmxsPf2j9bPT9/5z0WmSomemIu/ARZIn1JcxK4
0T84eEh0f3DQvxN9dybaw7Jw6w/Hoxnsv7U6rORozulStJDW1MpONuj82/wwuJu6W/bsqYe/HdRQ
8WYa83HmNma2/wDN7vzbSTLzoJqqT1EDWjvxob0yUqJuSLobjKm3Q9NHnfYFF+K8rcZxfAYl++lV
c+IA/bFiUPXiPxQxbdVIVwa2qsd486NeWV3joeUT9pTrvU09IT3a0/JedXUz6gLk8HD9BLYuVgX4
QvyL2E77/Z8yzKlXa7aN4KFGN5CZUbaMu94jtqQE6bsAHUYjTa/WHHR6Aez22cjBJaYite1+5EVe
EJnjl+4arMdDr4O3hSsKUqyim/m2vEn0VNO2uho/V2sfdMLdohuTzU//jmhJGQJJdo7Q34xZv2nc
zK7aqWjwttrxQ7eYNpPqPkqGE7NBlQkWySC6yu+Disv0E3VCClO6U3bwa+mzn5y0HpE+pm2qVHNf
Oiu7qMbEOZljrppghk1cbcULelV3r9aarhM/Nex+VwGhK8xltjQ2eosZ98b26GOP2uonOPC88YEF
f+hgsVW/2eL3zsTe1e9JN8yn0bMbELGJGn10NPI4XlMNTsolDP41WdFJBWK85l04wlL3V0bAOWrY
soxWNhq8Otkbb9qzN4BhFvHElT/dmSt10Hc1/M3A/mSjhGYs9AJdlZl4qPnIzmRdsYHGio511dPo
2MRV1E1vDRIfxfqDWFxCTEsN+fNWPubirdloj2BsgD4hJ+wpMX7fOswBVBsN2LIc5ckoriboKCLw
1GeHIJki4YMfndxtdHNvAabsSQ+XOuBlEnJNZUG1MqkwA7IX/hDsbQAjTyXTKXZG1hxb87s00ETB
2yLcaTQHgwEhGrIbHIyP/eGWDv0+QfaH0fYEHbcOUP02i7v5sDgf0Di4O5dYutfJnt7ROYLslKTB
qDnJSjkdVbCIsLydLmYpTGg4TGiR328e4GfQGojfXWV1tTWyxc3wu0xyWCwt1p15lqki9m78Dk0z
8lCcp/IZT8XyT8XNOuhgrXeqYwaRtzSw8Ek2Gng7rvcRnIQOrOyuJozC84TfomwyvzJPIAwCpgdA
8dgMvF9/p1mkg+3Zo5Xyf8nSiZt+29f3/t2t2Ov+26haSN2B9ayBzHB8DogEYZUJIvUjEpHUVPgQ
/M4bjwPQALqEJvL5+GGOG3rBaBJYg1e1BMaEn/Ke9yvkVXXR3OxlGzXdG9lKRdniYHOooaqqgYld
RwunG+X7Qwepw84tTpqzLtQ4+NnhySC4CY+NJsrccumPwBu9oZmgb0cR9U103SLJgifeDXoyUdEz
QDNqNHF1aRjJNqHVOzMbDCLCvCLAuBzM4ZOfSc+/upXoNVNEcNdN/ML3Br8LjLSOMsQmOejxlFlH
qFHCLlozOOkFeRBhL0NwoV4723E2GnYwhSze/+FsoFpHjh76D7LdkEN7ehze0/2eOPU3Zsh7CZIt
qZBgFH4RFrC00k3jkn/6UPsk+fWd3yHSV/BR2VEhsAvN+zI5fmwMYXwzUN2dp6kL7qa5i4sXjNRU
gNVO5ylK3ld2ALwG6Zc9y+c4fuI0uriUVj4XCB5FQZDao0C8RprhBs1yIopZtqhCfqDw2QIoE2Dj
i+NNxbVbwI0WSTLRiQOX/odDmzh76R/mRhyVv83NdlXZyRGudWNYlGHC3OQh/UiGflGulVVkyS/9
S/CeiqKM+QJZheXi+YkI+Bhrd5bLVIUyk4mf+VzqF4kXDXBeaLLMmQW35P4SAQj3wI2P6YwXiR8y
sTJdKZNR4vjFeckDClmJsCxYhZLbhR6jhrBxuHCe9jEvPivm0xjuLx47PZZHsDZ2WhRxnudYTFaG
lfjjyrjyiJeyv+zaDuzUzuWJ/TSfuSwLxrDP32DOc/kTu3YwpwV+EEWROcrjMo9nZej/lqU0Ls/K
U9zPeD6mLcb/7T/P4x48/yBACGg2MMeROTWjyBvQjh6IeqMrWYKDxyCTbOCZ0TTS0Tjy+NfAQxQS
lhgIS/yhP0aaoiwZYBXTQLQ/42Pm2OEeRKmPGAVcM+buLCv8RTLlMRu1ADSzLHM2iod6gwVrtxhi
TUAHJkx8d/BxOJZucUEU2PbYNBFV5BnAiMaByc3DMvEyH/L8f//zoEBOBfyvXm+z0aoS8SGCVycY
9HdhOz577cuZpE3DF38QR7VkIQkuhDFLjXQxfhEUZOYXKpYkQ5GHP8sSIgsMwWe9RTBEhFgQvpUz
vvsF3kceI15+ljFvtFkkCA+il9O0SN3XqtKc/Ah3SYtgiUPID0s8HPqD70yn/GSY/CL/CCtX8k3u
oV2ZOGIKTCYfbfnCtyESP+RGmdiSy8sS1SnjxNOEIPyyB6TA3JjfNC1LFi+RtmJ6flS/zjRjhR0U
LZZbY67mWoSYXy7yNhRIKoGPYsGsMBZu9YclfFPNcpRFeocY8SPRSXSVH6GH6K0osm/IhVwjmlsy
SbE8N8WRZcQFWsokx/iSZchVIReF2EMo4kAz7bTMLXQXibd4Lt21jgogRKHzEj9WJpFR0CI9YaJo
P8zR3iREh3Fz85jrv0jL4HnOmd7lM9SH8bPysoQJ2luiWNKBOJZFxlemdZqlM9wwC2d4kPGMx9Ak
45+VcUhL6Xdg3MctIiVEezyHr16GWJsS+fmKhCgrbfE42qZVd0asSnrMD1D3vKR1lNbmcUwJ3ZJI
Xh77RiLz7vKf+PtXRIRh/vmDOLHkoJNIHljARUQQYoGTeWCPVWCP0KUYR2hGhAuhYXUxM0sF7oMI
4mgWDMYFNQRgEIyf1JU+gX1xOE8HafRWTuABSn2Q8QtZXDZCzwPThJkGPMXkKSZfg3T0Mwq6ysTs
AwXmaDwNCBwG44jHpLmsGvA8R7XHsAHupn8CKoE9mwk2ohzxjL8MnwEDM7QIxU+xTaRnKcYkVgrA
kwkbewN6HOXfbqf9yI6BuxEISJM06pkjMDGItgp+M+4HgRpx5VjEOwrQSOyiXDiOpiaQFYioyReI
updhNUeCoczdjrgemMQo+zI5IxuTelB26doMEKADCD0JjQLMNOB5MlQkjC/0NGWoc8aQMkTgnJvx
AgTlBOfoo1yHPsYpkzfieX8F3pgKbuZp2Gjpk2dOx6mLzNCPCFPQD8Zm8osZ9qZwowj/gG7jsaQB
XWNZPJYlko+Yo7EN6J8UUriI+iYdpj2x754nHeUxREtUCmaLNUgWTjQe0SmbyGcgtwVzDBz9BovH
Yx48YqmZM2aDZxC9lKkZRwMMzAuvCvyPMo/Qc8A6mFMWAdVApVk1mRGuXGR0iOVAemSRwPwsEeXN
iHROvfGUjweovOdNpwNvgdlHgKLx1EscwikEnxOHaR8FAxaQhw8WoAMe/FRMFQ4PKreApkRTim5q
wqk0ihUDEQfEWYOIKeDXwEyD3J0zlUwEzG/hYHgCG7mKkW8AxwsGfMSM8bxsyLTTkCOsiOuxRdAE
0W2PNUP8HBiSPEF+LTBV4KcMirXJaArQzRLDL5wC2oLWW4J1KBwDXhjF0C8zzwRIkyzyQEkxtlk0
pjl4IDjJzY4YJA8L4gPWgLiA69D7Y5ExP4K2dEd6lhRxkvEkwFdMKx8SueXDPORxQ6wanDuK5Pp/
sqHNfz2T9a8wp5wAXG01WpwP+28vLHqVfe9JjVlsKMFJaBSGQciQWHdm74ujBUEhwZmY40rlwz+m
rsCyYWG/yM38fYmWWAHRcDG5YCGjAf7QEflb5kKurNIv48AUK/rn8z/ETAAb2BQQlmd+n1zKY/n7
F+iC9VUtn2Bd/1wqTA44hGJL/K146/JrCsQ8h/zPEDOMlSuwwc6ClWbJSj9MHDrLDLPs3ltlDtxE
1oer+Bi+IF0tkoUsFxxzoTOPe32xpSA08F6ynnQQU1WwfAloCynNWb+M9fuaEZkk+IV8YeUW3Gxh
T2VS5FosD3oVY4W/kyV4SXeln0M8SUwy/4aqCG1wFkiWjJa2EAS+Ix2QVUQNfcFKOQuMs8wag2Sy
eWnzNb3wrV9hFrTpiyAxLTQtfIEOf00czP+rDhiqMhbA4jXLlztjmcSsuaGBWAr3E4M4QBSxwKwK
4i+EGM5LZ/bMHrjjCCX4shF+RiPyJxwmDkZf/sv4vsL+tV0MPE/jGT9y5fOYdzc577WIBUFT7B9c
WSw00wR9w3sSDwBqx5Qxdh74ndjcHgsBwpLkOejEmvEyhj6DUflQmhfwDebCxSHNQp4BchuE7dvu
yIRQyRyYfWkC+yBjCSIIOhzWxAv7i70T9cHQRfZ4BJBiMonSMtkOAAbseSZwI8Ya+iO9kM4jDth3
rB7Tlslrun7gRbiFsjhlOITIpH25UvQDXBVtct2Rl/8ZuufhbvAQsVtfU0nocwwaIySZfAfSsA9j
HZjSW6xVJvK8yAaarnMPPiREynW5SQxh5oxtNyZG5zDUBIuC88CExTzfBhsRHMBVOAT9CQumG/DE
FLMiUBjIxHc15mLzv+yKn/MJtsbGOEZjL4mwKUA73YiisQ0Uf4UVSceKjoXbzLETYkIce+QB9xmW
DpgjvODmkI3vCAbYAFiAOAlih+yPM8f44eGM55AhvDAhEGMMwmIQsVrwCD4RhoudY/1G2DATR4fb
5SUQgC/ETP4QLsPDEWMhPzXd3O1jWIJ5OhoJbcYDYjAjboLqyIIv/F/iun6C6aJL3CbsSFp4qwhx
MIXtsOgyax7eEjZp6vHiadwnDOfKis5mX2YkawtXFed+pWXC4JY48oQq4bnC6eUzhjE7aiZYFpuE
v+9v7BleP7beY42ESDAKVkFYE6xoarI4vB+Gi/RHvBfu2+ZNzLVMj7nIfhMCpSPkTX3DP8wHsmoO
kD8kNxtgnDDFAIpHHAnzzyrIHwbBbMAUaMMkyDMeiz6lEkBCNCCNDHmMhjA+HPIYHRWhgP+MM0AT
8UPIptHUcwZjpmoKNZhGWSYcbYFj9OvQ5JdRTTHvtESnbWgDjbJ+BDWRyoxQWMaLq8SvEnmiOQQF
8jAQF3TAaoI9PEQWtGjgr4+hJ2M99TYSr18ssgPBrF+EQxBqQTzjF2VYEHcp/sFCNr6nX/9HtId8
/ka7Ve3VsJH/6mTyxvVZPVWrGEgwKSxnLjwykpgbWoypJEYAzgkOsEpiQgAv8QvQAj4VMBRCiO2A
IudAMFiMDQCd8G8kvCEDBA6ZahokgIQdJRcAQYFBil6ASjaBB8ynoLn4k2AirIL/FIX1fQJOHfiH
3RUsC4Qakm4Asye4L22gSNA66TXxH0xDEoEzXJraptAV7AKowgf85HcIrbVBOnk80usGMCz4InEF
FhTdJHopShWBKUKjeMjURD8h5LYAJOwMtREUkKbFI8f5wppCChHFREQRYibPxO9JGC1cRwzaEFtS
wqS03OH75CB4XuI7Q+cfVpOEnv8Wn/rbajb+dTVX6+fqfr2ymgU+DTPFlGZDsdW8z8cVw4Khm8wG
ZEXcKGEFhMmgBxA+WWzUWEw4az7DUMfxHLIj9yAaAq9E9Jhq0c2vf0JMNP3GlMSAc6/BUGmy8OEs
WADmoAS4/zJe3J1/TQrigywgEHNihBJm2ut0Dhzk9KWAPuUuJrMsCECjNjB/LyLMXUJZIDXEGr6/
wmLmYqJyt5xZZ3kp7wrSMzZc4i//+KKRvMEhKGXzUxxQhv2HDDAEMWGmLDpMgiWDl7P8AtzkW9h9
JDp3A5NvhKdwb0TKvxIlkv6FczwLoJOGgFjINojKP0VACRJjs8T0yB/grE+87Cuu3ygSkIyFg3UE
GbhMVFhoC3FhjxchPrFLDCFdw0iZkV6MUX4YE3GsX5icsH/WkHduglw4tmgCk/fnt8ToCOPhwAKq
UBgupSX0BDKBUSK1JMrsCFKlE39Bl8V+ZAtg39DCzMMhhH4BeBXFwKMneBYiM7yigboRXBH6A7Ei
YoBP5BALVzC38C4OIhYBGviLUDOPqEbEi0h+Sc8RgdIqFlHWIz8DV+b7C8dQNIO/MECydYhOyhxw
uXgEcWwIKaAnX9flH9IeGv8l66FdrdVatQ47r8lukvyqv4fU3pvmmj2cDdBOuHohyuqjK0i3m8ON
EVVsaJrDZoGekhlEaQrCTIhCXYdw0IKoDJ+jEQg2P0FeCULBMVL8zSi1USBYhUToaCJOJcYNQgaB
/JfYjiiBzedpOiJ/Yd6X4DgPEOHC/Nn0AUBBPQkxIilETiVOECSAFFrH1C88BDKCu2Fw8IJx85C8
PtENZJdniRSK04vUj02hJuAhjAjHkJEibZBqiVf90Xvfk4dACwAjzD9UVxYOWyoOZRD5GTjoJ/r3
y6r9BfMkOg5rLZIIPyPzvuuVMA2C277v+AsyCwJUlFEU+JgYPJHgxf/9z8Bop/GfIMcitnocpt6i
PifvKf51EVuPy4maYU9ADsjBpOBFovNCo/lSgXbP+Kf4ePIbXk5wUGAOaJJ4sqiQOEbi5fDnjxsx
FCCUN2J4DouvG/3FcABJQmr8+zcT4aQVhs99/C3gk2HMG95hgfOAqwbqcY0hHh7jFzwVY+gLbnnO
Nz4qnmX4JqFIrhC49Yn8Q7six0dFvoY1p60ihIrzPpQxFIUE/sKSPglIMwKJWBJp+LNoi2FCahM/
J5z4dTlnAq1imUWCRXZMxEd4kAjQ12OVtWHFMEQh7yRde56H+UxuEiOJGQdLuR3YFrX8sg8U8peR
YLbF7Mcz5lquAN5MCDpcK+I+HoroEYQSfAPFZki/+F64EfgN0r54zBLK/eMi4jJ+2SXEgjaJdDJM
Ih/cjbrAaVMioNIl+eBrqzEXXzAXIQf7EPLvL9oXR4vWCdqIrWIixOMThIenw9iY38CEPDEaKEFK
9KS/ZLGEUchlEIcvfov1t0mw4160k2dCuuVWedhY+B3U4BsXInxEEElegsCl6R9qRyjPlJgPV06/
8bwfRZSJqLjEP8BreIWwQ1CXIYzwWyQWh6n6BibHrL9JiAtRgGtwEZpjjojYocG/9ECo6gYjyEwT
7OErVzjCRyEdEo6il7w8QmWBeA9b/r+1rdn575jZbZD32WBDZafzb5j5oZzE9rBD3Uicss96ydtu
XiarpK79nttSlaxSpJe446ws9hFE8ia9llMfefwYbaNHdg3v5jVp6jPHgppnUhmWvKXHdK/sQ/Ex
auqFmSCpR1HGg+SjalQh/stBhtbb3mintKx1WLb6SW98d0i7x6M10/ugrWukX20VCel8p+gNr86v
9tZpWGuSe/bm/Kjr5sXgnA618XzCOmGbNj/WKX9Hh72+kk1FRtuoZm2CWs5pSt6bMuK8yN6ZbbPq
7wYb+kztJklm5Y35xV2bdXNpUuXbWvsdi15TWYkTsvYm27jq1Fp8jnbUIVvUYs5k/ozfnNpnsCuB
TGASC3StH1HB3WTPZ8q+jdHRZy+oLekL4zrvz88OG7JCStOqLuloJKWT5vAxt/GBLNeVjefA3zav
ybOzf1Fv3ug7JJKkr3JPJkR2tHYJORF2lXSWOxkKZD/Oj84uaHfUyjt57RnlQ+3euGPvDbIxzO2K
JIxVRE8oPzqoVHjkMq2qFw8mh+asOi4ZbcSgDmRRTFipKrP48j9rtSYByeP73mmpt9Nh0W8u+w6U
f9Dl0qHS+IzyNPoYs2uLgxl4W5RQz8Di7ZlzLW/OOWoxaw1j7211TIrSc/hR7eE7fAVbc+m8o5d7
ojW2FX3U1uzEx7d5+XlS44xDHpK7cyPF44h4GFV1MrKlS/KAwyYQt6sXzeQ6kqMOyqPz9HrOxtuE
JG5wILm60vje6T0U5yh0qYagqmHDuQ3ZwmNOjGf6HpJeFk5eRnW4OrG32mzqTb8VbMnUqE+tvbmH
gDbstGE0gho7Psg4Jhn5oqoXDt2xOzv9appsh6SOzIHaY5zZ+FZ3th8w20yodfZ35ZNEM+tl1OJK
XjlRXkYdks/J+swb+u2/TDZ5WcwSarSaU4jfbjpLTTk395TUq2oZPyzytcg37PFuv5qymU25nO/K
pkz3xsyv7EbcTVmM84IdG16DAh+q8nt4kXfQ9M9umyQs9iOSsLIenwZr3gEc+83iFbUtCkif44N9
zCrGzd5nLX2xJ1GzRESM3eAxWFr3q94kFAGuuFV/mdUpe+FW8gciuzGbo2pQDQ56bxxXKuzqnXcg
feZZMesexwIaHMAranYKmrrpXYqa1UWCUBRA/kKVRLKX6mabt1JrcnKSRvwm/bLTUxw3ik7eFeX3
o4lRdlHqG3ly/sOgaoyKt2axNEhk/CZKobIkMjd8kbsPuSotI+a8eVov12bT2/tx2916nNFC7k0t
W9VJt7kvzsO2d9VbcjDtpffwz1qeuzLQdbW0n+SWUYcBCCENzeS0DvOR34yPC4c7GLV8b7Yc8rFI
9Xy51JNG938+apI4O2DlSfYa5fM8Sopp8sxI2+SgXTVr+A2ry/z3bBu1ISeHB+mrfdQfq60Zqwvc
5S8dP5y1ezA27tv0f896G3BmVMZuMDAgJtkQ/CIOsdbxnWdO7Fp+LjmCN9qMlyYfvUl9uwR76zgi
73A/mJHbtFUUdQBIdqTxXtUp4NAqkJYHs7HMWJo9PfEkDfDhUfxsQ2r0urx6oK8Vd4wbw9vS1aux
N68KH6M2vqcn907P9x5bWUf7QXj1/V188dkZxZ7m97D2Q/rrqLFW972xrHv1t+rEy7Ne5RuKGyYv
Ngcd+yv2DiXA/edOdRSKCunrx6WAEfuDqQzYLt9YB1LL+GHde+/ZCW8fzYYkxTxsB4lxQCqWb21S
coLUKvKJybUlIfGhWtQnM1ageN2okL1lvOLPz3laDV8GorIdtnJOdlmzfZG9vVZnaZyMDoWuJl4D
sbrZjYvZyVsbVWkalLFuVlXvqRHH9ZYtouRxrTix0OZYGWrHYIvqVMCkFzd7koE6KrtZb1U3LsON
7CIgL7tmSnxmZW6HXldlD2N4cN/OiTsQZrwi+Fb21CcXaH+i5DWjgFxPZgvyhkdDsSt389WvaXBY
v4219TZp7OJSdtMvJFMWcBlsyBesSnMDzpRdmVT34qRCu100wpDKXS+ypHcqpboqSX+UKTxZSEEg
1hAO+mEPG2mzRFqtfIkCHAJqOkZnfbcbo5ZDZVsSnLE6ZFY2DekMOFlBRuOOjpsvvfUq6sB5FCZ7
E8+qO68Obn1O2TE2Vm+rOQONLTs1Na9aaYWR/W76a6caPolvFwd37dScrhHejPq0Ovg5AwFV8xZz
rhjJUmx/1Ye4Y11JXOTcPXWK9yT2FuXGqg53D91OyN9rWDvNzn1MVVXHa5sSjPYk4eDIDdsq7w4G
0k6bJnJVU0nR9oQlTHSRtyxnq2Z+uTO2Q0pt6A056VXvFkzCo1Uf+W8e7T93yHnNeJIfjBwa6Utb
h/ztLZ1t+iEt/WVikPQ+uqJf7MPzPjk1ofweacgTu0v+dIVUrbPr1cyT7VeBIwp7aU59Vu+wrn8X
PutFgvAVM01uODl9JgdnG8gR8DWxhzOQUK10jSXi5Tjf8yN5BZu8RvbrMRrCQUjM3hkTj7Q4jilV
+e13Y3VMtJc0fA5ptGskypGUq36W4ZMIdrmOJvbR65AzeyM/0aiTXLt08i36ftUfF/BId/29d7ar
lrXqV9iFUmfvCW+vD1b/oymKYID4wUq/HHJ8p5x7Cst5MKe83w2Ko56BZsETg3hWCxYQaSEh23w6
L9vf4/Xe3IKzI4yyE7vzk3MJ0q0uG+rpzQhD2Ozpx+iv45N71bUi5pAps+G5dfLoYiS2Z6XdH4qJ
RTdj13dJqX0abyuud3V92DDqrqRDfqyjd1M5hQOtM5wsoWyk1Y8gQc68QmZxxz7078OqmUIHdM15
D1lIisSpidXUFE6jnMGSmcrtM2mbHGX3DvvrwS6u6a1bJ9mb/PtlMH4Gx6qaUkxYd5LeR6/7Nlsy
/Q8JhlvdVNObvaEuMwj9NA72Y9i7WI8p2xdzzphgVyHnceouFUKmnO3D9uT9Wu0W95/DtEGO7Gm4
R9Uj0sBHN+zJT4Wk5TeskL2t/Y15m+6U13uacAeLolpZe82qfqbUW/a9ek+1qAvERorxu2odJro5
bsAY2Fa6/bkcSI3vkdCZToab/iREkIKJ3SAYcQ4rinzR7ZXVbZLY2l107WO6d1bjy7g9rA/ZvTDg
wHog8KQ6o21yMCo1gB1D3DUbxjFZe72b8q/gyt45shujouabGGiaT8aH4QZduaptWP9lq+2ccsHx
EqNZV/W7el3ISl7Xyci9eZuoGR/SattukMoImMZ15xO2/XXcTDcIyw4gPZj3gKJZ+5zTeyA5m+G2
f7DZCjuEE+vHsAaMHux9bt4WlRZJoBwjVdLl8mk0axQqsCl402h7r4q/hj6RZHmxTxj0GPl3OtaB
olAUyXnrOsaGIx4tEKvasGFvFIG5GD2hRk9nOjFf8XE4KY+ji8GZNuDk1nuHrdn1TPEkY5JX9LKh
j0EHzZ4YzXg6ibbFZHaIqObQurANNmyVjejlv9kq7LfMfXD/eZy13qT1rr2tG5Ofh3756YRlfg1b
w2u+xxBcYfLR1ub8MueZY9nSHu6Fec73xm3avSsmszK8jB7+k8zucb2/L84cCrzRlQ1na9q7lTqG
b86rm7Xnb7OGH9PQDfdsVppm44fMYXY9dFDjF0hWn1Pm66ioVCjFalvWjYuDrr13DldjnfYwXBdO
0PvZRxeAvriTQ781T1US7XOYclyJeuyzI8c+W5tbe2Wxr2xnLP212YtWbCIgC7pi3sxBAMGndn7a
6qpLv5xo5lecoHZTMYP3sGpeAiquillz/D1mt5ogS7ArULStN1m9X0k+HhX4nKZ1I+WXqbqrXZBN
qxCPlUUyrcPexKzTX/40pj3kIapD8dkTQZHpccPugK7dlVpujK5Rw5asDAqSmR3s49H6PI31RHWt
3bSCVP5uotpFVQbtYCUPxoQEZx1TWBAO2Q420SQ7Bph7zVlt1X4HQMy2/nvIJJoPkIpNTXiO5/nE
hdDb5NnbS5Q4OszqD4eTK49QkGyfPrL7kOP4whZW+2Bso7254XXYg/oU6uHWeOxbNzGmZ9QK6sNL
yo/ueKPKymhAJ9vFFcd2Z236KCPm4pSeVCtgJ4zCso/Z6TLuWLO9W5cte36+dl55zTrreVc1tFqD
902y+dn3Eu3q9sO8TDk62P6wuSGqB2z2iOu4BO4GrWNTw8r4uUQdWzYtvH9Ow7rbsatu1WotqBVk
zCvyEs69mLvoaPTTc9BqW821+ca+w7YaFNC3npxVwO7y4d19hBzQnT4n6nijvhnFm9zmT2VwmV6i
vVuD+L2MXdfoeKuoedeHRrJnlJ/oNawsdin1RNGGtvm+exQX2biVpBm/d/pxUduLgdZvV0ZrheA6
LTLxi8p0aVf71AF+cMbaVd022QkQnE1e9uVhXZ/uUT9OzmaDUazbHaP7Vldz516Cs3ltq0n49O4Y
iBr++i7u6XybIOt6BSQhMV0jwGZB2c92eg8a7NT5qJvzGL5UfWmmbfyfHptS0yMW4PZWc5jJZacq
SbempvL2YdTTNWB3pxjb0uZYgn7d+Cw+mtIV/bfV/D2GNYdtUQHV7aA/1L45RROoCwVojC65brzF
qzrPloktaPuV5LTY11UDZgERUXvMDPvch5yXjTEfM3fYnq5qYddWGPxTW13SDjVg2Eq31dWbai29
3m9vTJ2lR3hJ2+yLomIJh1zjil3cd81o1Lzqz31pVE+q3X+S7H5Q+5Cd+c5N/I2dusV0ddDTypU9
WT9T72p80qe1cqpk9/M+dXdmunaL5t08+BzbAdM7nTili43i9oRq85T9w/K8bI5VUUu2H2F7D6p1
1U/E/UCNSN276vuLUzDMa7m8qPNHCTzjHBk19jXs+sUNTlgpLuAXnOikn2YXKvgwfE6OAkgOv4/g
ap7Y6HW30x7aszXTU7bKzrpf4K+k7C6K2aWJma6NKD+0U2dvR8Dh8tWms65QZcq4Rnjdih/LJlqU
naW+omtQVlwgdpIAKzvjxhzv2YC0Bvk4Jo+NZ3eW4c4OJ4+TlYGoo9Vk91e1uFsHGlnmVPD9RIfF
K+EwTym2WHZg9my9mHWa7pmtCSNqcyPsxB2ogjhoVVX9DHOhENGTs25gZx+XohpHBQ1dT9Hdcc9d
WiCVhSevk3BnFAQqAMUPvsU+auLSQQuX5jpdO/B4t2NR0zNkG5PsxGIHot8KCcMRZUOL73ywEywi
ewtWCNiZRw/ToY7li1xL4ZZi2tMrVqBjsUGpF7LXipllfxBhratNWMTnhbvcEtd/1xoujgP0UOSe
sAfU2hoLCopozoKUfTkfPd6p6RHSZXrIzt3t6SOzjmqsjDM+R0DhJ3cSbxkqx7DO22xEW7FgD9/C
6Lg19cPS4ZfMOj1r73CyNpwYdmjJzsAVXPnJdgHYJEalbPl7ALMOW4KOGWlONVq9HRw1XuvWdBsA
XI1dd0Lm23rp4frG0EPrCinfwiC5b9bUC/07G3LegX1leA32lKOl/L6nMis1B2J9cc/sxWKbD+Td
yJcO8awqe2hOMlFXmwITOilebCBbsllnY1+ZSngfKiVC1XWXJvWKGV+yoz1ccFVzenBNNmWZa888
2gwKSs4xmdbVWSVvu1iba7vmX2aNyINQmxVzpctVTBUsjrUgGtN1rmDCUf/sw6WN+7s6qwxO+cAD
5Wx4wfqlezem62DZX7MEV+SYt9EHYEdOnFWthE+DD3bHW9u4Z+xbatg77fXE5eK97QYgPOn5k5Va
yXZz8aqXwdv4qek1m5EJg4RL/fJu/sv7aLtBkkQzXPV0a77y2TvKdr+6Q205o2u1hrXF1erZe/eT
1HjkDdBpqk7y7LM5brjjlPX4He+EDr9xRH8mVeN+55TEYNUsa+weStklzdQcmLgjsZa2h1Uxtryj
dhDvGDFMO84yWb5Zn1VcYwdnAOlhCbeqadZGUKTGyJcAmfveQFXaqPsL3Nzr3uBtXHT7x5tzMo19
iG76M2zp5fhJ/YDemLNniIleuLLi3fECOQOIzVknD9OV7oYnyClF5O2fHZvlf5YGiLrbqTvEXKaN
sTFnEBNZignsoqd76RUpKKySjXMCNhJ8gleW4peIo0fAVKW8X/45ztk0C5feqfzhruKCHOMwZhFu
Ps6KeF6bLttmOyb1JbmJY+fDmt91zx56nNyju2TV4LQqPClCW/k+DJvjAh1QebtPvGPW54361uTg
BHyniS4/DqerxHd98+8o9Gl2wINz2wS6mCTrwVZukiBfCmLH8G0CV5TwZfKJo5n75Eloiidh5BBl
rIM3+njsSCOof7di4Wl2y6qAGAFHD7FZ+KTHFbPcGNzEcWe43SGMSjCCpeCEZmtCuVHVSAZwsJ8H
7aU6C36W5kPXmIuHUwcOVvBBfrA2T9ZPXmcW24g5kEKc6TjdBVXuVzGO9FZ9HF42VKz4/5k7s+TI
mSU7b0UbwBWGwPSKIYGcOU8vMBaLxDzPeNI2tI/eQe9EK9GXpf+abt+WSd1vst8srYr1k8xERHi4
Hz9+DkU+4bT0bU7cLQRqO84BjzvxqWQY2+d7cX+6Fay0GPyj+rDd5qj6gLPzZjF+bjtPt8nwhelQ
fhLon/+BO4DbBkwuOxpzu3WALBxBNHerY3qoaFUwQcxDABZwz2Rt7hXIBbIdqwikx+bEq9W5Rt4p
u78IfrJ9Q++emv0UmmdsmUHzcPEjLZSer+Ke2O3IewoO3ihwCA+avN3FX8ejsjyi1MgTeZMvgHdu
euy55x5gjY0c6Rx8fyJcvxG8uQKvltd7BbVkB98hemIBA+1CxkqfweJGuHTB60Qqsh3yQH1SghGi
DD5pnODJbQGE1aeFEGgB556EBxV7vaWLRK19/44RE+/rZ3XetY/lgCoHn07wqUlEeECPVEg4oQfe
4CIW+MROYcS03j+jpYy8xHjqT4/bIb4DxQFwZL+QHvIHpkF94WnYODo/qCef+Ec3uec03pOinRC+
+a5OiH6yxd8iAJiZhhIbkvN2pLBFfoESyfk0QYJV+PIJwIugJRNId0Bv963PM73apwpA7mwCv4Sd
d0k4K5FzD4S8hcDbqBMFOR9ecw6ILZDticN4KF/pYbxX59tTZLAcn+Zbpb599/uVbFtCvYAnAY7t
a4x1X8iogNQVxv3V2JmP+Q6A7hC75ePyvX3n7+tJQhraRiwYX1qvwOSX651fZryVDDYCcDBWz1oN
jnlujhuEvpGf14RkftxtMV2lio3Yew8f3e1aDqh2utdLTJxRSPrXW+Lq2u4rcgJ0aFjh0v0+nIjp
PKLTEqJvzPwu67R6FC7u1+PJokKKPe4a/uOCW5lVZsDy3vBVOIF0k3ZkOy767izvXn8QrGG0s73P
4uwrH6u3n24X277nrsjYwg9c6cHiSt7CIvYsEncFU+IgH2z+1OWe14Pnd5tjsrLRa6ZfTf4h2jEJ
ydAzIDLct5LMOkJlg2dL/HTC2l92zf74KKP5D/5pP6Fi7BwG9F2YyOSU3NshCrms1XkFe+N/2ceu
2EdkjfSbUHzyeDcevUfxUHA90jIAuRtvv/fwJbtx+FjsGXN1fz4faZ7tNM4DXRk5UHZ74S5ftofD
CNl2QbbGTQCQsasuCehZsn9sLsCMGqOZlOyM9jKoFyq7F6DJnIO8gv/bBNO29qibqmcqaEDU4PZ8
4x2yux6dAQxwRVjvqvuJ5pW/+MsnByVkp34pTKnS9QFC1N2j7B5J/7w10D3U4jlTsVvvM6fnFIjb
znutnO6SHKywoHmxuJM/uNKeko+pZtXhmFl0TVKPR3xgdJVHO12kgHzBORXu8w0DrQKJDQ9Q8qO4
9HroJeWPyrVwL3pg3r19PiIqvM/OakBqeHfrMx1KDyVpAtQ7FaD9qOwQR35NH6WwD6edFSzvVbC6
xw1FM44LecUPXcKnH4uAT1qUrAeUqwzQxP33QF5Bmq4ABl0WrhDSkw8wBj65zQFejwN50gfKXO45
3VG0ONHHrRJgFdyIauBoYylCZB49zLrPceL8xsyZjzmHrX8oH+ntucgYU/mnbsuRB0/y6TgeQZPd
5+6cPHPKgzFM/JWRbhIJmiVBcs/0dsuawu3w7yvW7D7EruA2PtU791WQnRWHLsewg6TEXcmdcR1Z
h99UmAiyTf6nRfwwLtWezDDU/JWjeaaNOmK7yYGrgjeOpmNckHlzuzNBiKYp4dO9X3Zy+FtGaAC9
InKOfi9e16AL3hj/ZUWmb9mrebOAIk7LzC/yIed6T8vimU/ovazhG/0F97geEV+34YTK7qMEDr36
8/22uzdPMckMPTrecBxGd8rRJmZek70guX2V4Z2p7nycDxaz2zq6ACSn5JsW0fOGG5LMnSWadSai
KAXqLcfs1K8MjMtueGtzLDveIo6dfsniDp5CrnTXOy/tMUMP5KaccFNd0rEN3dV8aAxBvZgzzrZZ
6Y31E1AaPYv5UZUh1qDxS1+rJrUcvfoJQiswZeodgaz2WXh3qQI6eMfcMy4r0RhpoUt2Cx+NcyZF
qUOVVie7suTQM2YeLu7jTV0oC2Z6N3AM0sfWjy4b4sOmk1tOdcYDFuU9NLD3drMrDtayE5I7D756
BaRFouXYehMCGrfySDjvvmKfaLZ6tw+V+XUXYHHrdR8cUm9ioYqzESSxy8nmlWNNhzcsnlcZnFUl
QwEp+KYkr16eTtpyT6QkCM2zi4Pwbq2dhsKrfcl2antWHjo0X3f1CxCSeRXq8TQY5/xzrIEWHeTq
ZPclpR9a5MR1mKXkUR6W4rFvUD7nfmY8GOSVfk6xpRCnhVsxle6BSNEXxZE44tF3LJa0m9+SB3AT
Wrx7Gf0H6UB7iTcDlHrpLsr3+MgQ2hoOuVegVPKnpEiv2UH0rhGIV9SN3cP4Wvi5Z/2JJ939cF9e
f9Pi27EcyaE6wP8xacfnBDk2xvMQwCKTqdojdrDM4WaGH+oBnSOBVle5e51DHcTyUD8NLqJQ0K1S
NGOiMxoE5O4I0SQ+Yl4hYeF06F+TQyjFh/RaBOKY7mJX/nUhWzm/vGy7jMUhrgHhFAfkj2kMVid6
nXtUy9m9aHr8WiBKtAjnoPTkV/tux84OeeCOcR+/GJAFkEZp/PbYo+qZONbDXO8TIrT2GWnUCrgS
3mEhT3eHbpMPvwArLSd+m5kIpjnYX+PK6X9J3rOC5sdMW7zDmgFKBYHsWfHHa3k1Z4eu4Xjs/aze
gdAUsbt9lwjS0On2sgDOxXU+8vqItC2RZSPqZc/D8y2R4QJi4OcU74hpz+Ish5GDPnBxSFArMOjf
z+FzjripYwMV+g2N6BmRJulUPI+yUx2SgzgW98o9sBLRXeaUVvTlkxPH3VF+tg6MdKT5NVB7ZuRD
xfnWHePy6F5wrQsBmQPrNf0tTuW1vUl/bL6DoQ5BR9vdIvNNqCLn0KV3+OBCTdWv1mF8sG9MBtA7
UufF56syYcUI9PfuO2G9vrv7mfYjKdn7etw+Jjq5TxsYm9eethckuL3u3r6jXPZ6hCZuV550R5Sg
fxk8EzxP96X3G3YDmWp1lLj9ESYGCVrZA9XzjYOzcSnJ/P/7iG7hGLIy3H0PtFFVr7oglyH9lsLY
m77IByQynlsV4hyw4D0mt9sfboFBUvCbtu5h8B4jVwqt+8iXPJry4/dxPD4T0EnwuXB9muojxYZ0
xbKZvgYVx67zWvn/Md9t/fvpbliMFqJ8JqR7yKg3ga5/kBKIlR5bg3RASkBhNPpt2gF5cXtU5BSN
B6OFxaBwDLRjBSJZHEmqqE9aooDNNQXBJbQvApmXEaS6ARpOXf0BAP+WR5Q7iqZ0R2vaRDGPRJju
KseNMHrjLNrsy8J9LRw0JWyP+hE1td8hNDly7f87d0wxbpJ3/3a44N9+xn9iaq6GlQtR8BmhVlCl
lDHxDVWgi/IruussruAbyUj2aVy+jngOggUB6lCXtQ/i+TYfgto55ZaCxBLhG+ieFh5fRdj8TxcE
yC24JbEBbFkYegE8XBjuqB4NoHgmz+wbyISRXsu5WzMK93GHtG0gHYDarbvZ64lAQ9A/lh7pPMt8
C5glTACO6646z2F0ibjRT6+QvUhV8KYjBL4QsH8SfyQzUh+SM5IyEo/ThtT2jF4M38zp2ZckJGKn
7sROduhzAjgbRIMV6Ib4euNplZ7uPnM5e0A8WC3XA0VM+ct6+PP4/1K7vPtfz/mfxDf/6a//QaHN
/7Ni5/+HMpuKwvzmf/27guW/k9l0//Vfhu//8vt//Lf/vsfJufv+R5nNP9/6l8ym+jeBs6xtY8Oh
IH2nWZy9v2Q2rb/pNnY8NpKpjFEoBgIgf1fZlP/GkIyBa5zJqIwiDL7pL5VN8TdNR2WTn6eaqC8b
lvjPqGwKXb9RKv/h3CDKZ2LipJm2ZdqaoRr/RLk0i1nH9H11s06nZjWW4dRZ5NnzRA2WrNl9W0m4
RC9gFlnb+maS2veZJrlLXA3hZlrUdgoVDuLwL4Ym73VcPnDBMOho98O+HJfhAUvY3cTpdISx0O8z
s9qP1Gp5iKlVo3FYr01CSMEt5GSX011lRPjyiom6NTazHRYhr4ZoEYpDzvm4ZfEZ18F5v0azs5X6
dBZYOJ1jDVvnXME/Ibs5D6axSVEoQwiykcA/xNKmuH3rtvE2vEcafrbqqNNXz1/VtsDcI+5/Va3S
O62iX6d0aA5LkWFsIJ9Hed3Ny5z4W2xuThLfzYUw9oMquCHnjL58tOqkcLHl5E2Xnwoz+eulHkR2
+vO1npQslnGWjaTSdMc2xtV04qxOJaZVtbKclypZcDYvQ8mAPlmt5aO8YZLbW9M51QRdBxMHb3VQ
wmijw5yvunEWskS7Y05K5TgIJMyTEcvgOaWlG8lqEGNj4ylSsl9Fa/mGZI1hZem4eswlnE95K/ZL
nD4nWOFehjmxTgX3Zh+n6V3S4tp8s9r58zdN6tO7PK1vzoxi2Gf6cBwyOz1l5hisaS6/WoYW1GzT
Y2W1X8oct8+dljiDvupeUSQY70yxfK+28NS0iqXvOvWUjonkaPlUnof4QdLWu2wxpDARNfSpMtP8
7fZTtgmFu6k8qVZunsaomh4xr1NxvSnf1KmhACjq6O7PS6IXhv82xylVdN1Ol/z2YneRCLrGiB0J
346ZYDdIqXRqFeOk5sa0b3W7BJauTJrJVvFmzeqLOU4ICipZd+5GuaP3UFo9cHVi/hTaqLjS2D10
ljWnXltP0VHHbva4rho5tSW2k5RsUxhJWXmK4xwTsIIcvukKzRuLDXdOVVsPnRJFwZSJ6FAmiXRI
kdAFvPzff8duIMD66IIuC8XS7UXPIulYl9opQv0+/POlsSjhGiXWrpeUid6TJSWnYVKTE4YzdDiG
7Bt1+DRcY/FlotMPPSYtkotZT8klftlMYwr0efsosLw7pFsH07JtwAv73kbb0W4mv14H1bEMFL8x
2v7Hl7Epb9SIFJPqv389LjTr2FXZR6d1GNAsWofPMi/SlPRnNTclP8o3UkNr5cqzq69caBX1Uic1
J7XoNLdvbJT5h1k+VKs5+foap/7QvNtKdt5GoezLpI/9pG2gIujz8zBjJKDVMs9MMm98AKnTz0XW
+5aSg6S3SMKvxbDsulYHq5xm+xyV4tTlpeZLdR1jjqWpm8Mvss9yEUeoi8PimMT8MGl5FKCeL+Fq
kcanP3+yekP3jLqD37Zu8smubEocXDRdGXNO2s96ziHmwxiV/ijdbEf/vNRJUVxUhMB3cSND32vU
4jxnLdwKrckCU22iNFAzm5Iz7ins8THAFDsXflW1qoZYtn6n45C312pTPeMeamhNeyltE2g/So+r
Dvcj2VavUerMnTa2djjlun1dlQC/zwB/qUtjpdzrmRiRBicj0DEzGVua29W4vllxBusOKkuyGrSv
cUalYiQZyDDb9Aesy/x00MGR4rr36voViaDS3SKO87RIO6vPHaONWr9cJyxj4H9ENhYeWA5VQpH8
Vtb9TnRxoBbFi64vdI5tyvjejr5svfuO4/Mm4zghsEINI4qQMqtsNsciOWIAsm8jIOAZ/uFQ/5La
oTogWN65ff2iWNc5zt7K8SUzElBHNQdoUq3PNYnO+BBblVJ4TS1Tj/S4u9Y1fOASekw3KEQSJB6t
yXZnAmfTc9TMtToPRRPWNcxqXcdmFnfsdNbOJt4ng13tmyJ67JKevqJQTzX+EenYHfMEL5ns5kLT
W3RgAlnpNS9q8lc9Ge/N4pzEfVAAok6D5I9jsVdz/SWyoSjoEcmbplHLxijymZRiq7iLkXf3NF06
b2kfmLrA0Gz0kmQMu2p9NHoBRBdrtH8XgS+NTcWea0ej0IEfB8NbtfxUd7SrdQzju7FF3a2szspS
TQdJAdPoMcSSZ46zkT/bYxe5qZ79KtBNjeptrybwZk2ocpgQ+HVCVVWYuAitGbhasRl+FX0oM9J4
41wFuN6fJX2BCopTjt7pWARnhrMQhB3uInczoh+xpra/agkcnkp9E2yjWLAHTJMTm+DAlPRDGzAW
6otSRtBvtbpdYk7jeTT08RyX80lX7Pmg2G2179X4bUqSk2RZDQa4WDbO8ufU6n1oFgs5AnaUbkEJ
XUifK4ZeXTfSup7bg16b9JsKhX7ARH1eqjTOVYhMbSsSt5xvXLnlfaFpgzEh0bu5XUECKDnPlwMG
MJKrZ4JMx857x2pK8OAEieQ1fsXw8rWTTnJVbgcrtRgGiAD0Gqy8sjhsFfk9i2zYCvgqxGOl4Tha
PAgWwjWGm3dlTkSk9DbnCY9ATXKGFg+J1dScfDOdwYqICLFSnIv55sSJF45T6z3bx4LcMOqg5+Pa
uqrdkIdlYWNpL926EWss9UHUPQC/pTQuBg63DziEprUsx8JKU2+p7QQqxBmTNnzHzJ983aoDztfm
TnTyR51P9VNu4bRRtcRWgY0jIf7HiNSLPJk1zsvjykc3dqoY4ETK6YR9vIk1Ut/vugHqThLlQ2jU
qXK2e7bnOqvARSZ8q2UsfXPYaPXF83auE41+4jqOAcax5E91fI2U3HjBgxBsYk7tHbYsHONVGZ+p
0O5Fhe4uUtHOohmwzlSo+NY8o5tZtQfslADhJAOqkizBZ2lX46DLI2yPtUKgdc3o0E3572HSa7/W
GB1ptENsCLx7ZwMqAgjJNBidp27w7bJhK6/F7UUmsdIsKz38+VIqarCINCqvGN4Qr7eyDQoGkny8
EFVYJDhPbiJLMNWJromlbl5kRPTWauN+kWmYa5BxtOxXtA2neukgEnaqit0k4VLBz8yZLAJuDBKc
v5RYjxzzVJ12SZmKIC+TIMpfjUY7aVMO5qnZL52ow3htgUXT+iWVp9GN7xeBj24xbx7mivKjvtaP
XQuhZ63DbpmbfdaP+V5PR/Zh9MX4qX7qE2V6KnI5EE2qvYlxHMNGW3i0hLm3NCLl5T5Mj3Wm303t
LVy0fKP4qTvyCTVlvEZ0mNwKKw5t/CT9rdPG15bUxp1NJTkk9I23SlmCJfatSVuuStPZO2nm7Nhy
d5iaWZxmLfcnQx8OqSTSg9lWd61Z6o9KkzPJJc0AkHqmPuAO4uAzVHzOs/w9L/jkVn027YUiI1o/
q9plSSTPJJHz9WUoQITNAH/ki1UUbSgVWYv1V9+epptjB8Z4iZPP3duYDtbeGgo6tfpEY2pTSMjM
BvRcloyDxpkoBzuIoschjugR0LdsEwkua/NLmdOIjmE9ScdeFtLxz5/w1Pns1DG0zWJiqsfSnha7
Frtx0QucWzrtgO8bt+vclN5aJJCduu1eltfEreyp3LVSf9CxerrvImZZZGKv1GdtoOFBl8tacjXg
FMxch06UnHFySR3cDxpvkuVDYyj5ebNRYOWaf6qy/jvTiMKllkthkyIjnYyQcLAi8nulbE54fSiu
Wem2O8SyN2MtFGCT2+4mpffwM2ZSZiY0KQSBpVANvx0nvy0twEat6o6yOumOUd5a06s6PqxDs4WR
ZsH9GKvcq7PmOGMsfaEg8IG47MqS6NnM7U6q6RNGIrvL7ORHXbZ8F3WYuhe1/FyvH1i917uEHGO0
S7raylXOzMjRl872tBKSgyKCMiW61ANOdsYa32XVkjl59lsbV8MzciDNtJO+Zd3CTHv9GmK1OHDt
MEnDoZA7gwgz0d9U9lozqL6pTleKGJqE2cBFc7HWK4IUWN1sMbNUGFy6qWgetqx01VGVvCQej3Gk
QiDYxrtyiOujllkPpkwftdjGe0OKY9e2YpPwK9uHJCogjkTbQRAuJ/igAw5KO7mOp1Pc4S1pSkyP
FSa1An5N41wrzrpsQH/zpJ97rJawl129TYY5qA62fe63g9Kaw9lss7DXJph7aYWdYicdrTiZ/bp9
aPrkpW5686zn6V8vddG5I7mVLyYD1oOxIAGeNh0pZunj95rsLYvzHpe2l8YZExLFkVoSCwalanbx
ZkaLo1fZ5GE7CFt2gQIvJ9ept3+llt0Gxlp8mckIoqwtwMRCfUyhAjQtDVCc7Zwt791B6r5HWyuD
ubkYM9laVc3MTSlWwqjN8mzPlu1M8fSQlabsGlt+t6lRaAyJ7VTLGAypRD86w9q4qIs9JqA1xWcm
OxFLhoEcN6s1DdlRM8yPRWqOeRYjia/0b2IjJqUCXqiG9bXT9eZXNFrvypIejFb+EEzrSNN91/LW
424gmuCQ6UaW6QGvwBqd5N98PLeXpjuMgRfy0ik59BD/l0FCX7k3VS5Q/UGOGMyxEnZdhb+0bnZg
71CsFz35bvthCjM17hwlR3K/3tDhZTOVERN+OE9b1CSRb7bqHR6VJpmfmvtldcxnb5TV7LwqK55g
Cg232dJ8IUnHcqrmQ7vOFxaQgyBmLqm6W1yyAdnbSsDA1VoCcyDXw7QcIPJNKSnJrVxHDVjWmC5N
oPcp7Utf6DBHqpSWotmz+HgbbdKblee7qReW285b7tnTCGKe2bKn2jBZTeW5S1vYLtSHTmypNEfl
pnHkWp4OqoSh3g8+ojykKo/3nd0E6mIK7IhATbcK7L0diL4J7BFjOyqTjCZ/qeNJLr3EGPvi7VZ9
D4vNuFstu3XUov89DhBlMgWp6kJDQL8CpMlbo3TkteadMICwrKdibel39wrcVUWZdkYZSY48repu
kEFUxsz8sof2VSnBLtbkSzerlVu1fV2lqfILZYT2gBUn6aK7bKK+t8cMs/BmQ75c74qddJv9wENz
h59iceyT+LAMcxMoQy7v+6hs7yq9AKvKW2ceK/y/FyUPNFNqfbnWkQ/PG9XpTKV9Vq2Ip989pCm2
TvKWBCUpkx2VJKzVW7QGKabOD8O8Pbdlox6nUX+dt1R367qHW2WOmMbQojvixfrUDv3XulnXQaNK
S8Z1L4zpWcltK9Aki7Zjmb9rs/ImmtWE5FrpO6PhqCwx76QfYxpoZRZuc/7bVIuc+kT7qoBDvMnG
wL0e7POi0Kdj5/mJpNNwr2AXA+qEA1PDS80hixdmbqth8i1jexgVLL9S3d6p0QadAfAeH7xwSlZK
rs9qg+Zs4JUJhv5Q4abp1CY4FHZeQWParkrOCeW0bH11bZ67LuexT/XLlmSPtTEf147iruPQGBbT
emv3vkTyFLSb/FTLyWdSKR+lCU12yDt30PU3EheYBPHgaovEWHWvDa7Y6qsYbvO0NS3PeGL6slBA
6JUldqNHI9MhWmnfsaTdZbn+Kk0/epvSfulDUeh3hm0yLJvWzE/Fx6mEmd62EwdFm3d9W+4GQ2QH
rja0YY3orre6r3jpE58EAWqiQcM2rUYGcerpUhJwAn4w05EwSxMu/TAv8MfbLOO7agfGkZUu8nSr
Z0i0ZzJCa5iFUATteaqdKTVkN090JjyUuHQMrQRXafVb1trT7JlBWHR9tjwphSfZ67WXWNoXKCex
UEkht+TiZerXJVBunsaitArP6pm7y8Auo6L8XulDjVJ8FSvd3ZHQsnbx7w1nMWc1NOE68zRjUKkY
j42g0VEz9pPHBNvCtBoXszxz70tNQ4OfW24fNRs0r5mpclmQ10j5STPa5IgXNk9MGe91hbCaL13i
R4WKze6y0Off+toT0vaDVzLcpgZugmxkVPC6orm5raZuJ4GRCCrVLDMxLQQ+ZpAnJiMGc3NUJaZs
Ewz5DMwrs6WjGr9nHSZzOhmHykTbfPzoty3sY52nq+MVjx2d3OI1PjMaP/tZPu3rxQolYuyqgCdX
IrWpCOuXdWPaEsd1J6v72ZMFG2uNlcMkBog6sQW9uJEYaNXIimoGxhoQM7s9tZjQUSwvWXJXSMOT
pcHe1D55sJ4+6ZAW20r2hFnSA9La7YgZ9TgRGUWcHqUt/1ayV0kSn1osG67M6LeZKKsXNwtBuBzN
Ha6p71OplvsGn01tqN8JwXcpd8cROLqg8trocIIhzlyPDhZ8P6o+4AINUadIX+1i4H5tfs0FBnP5
cLWUlzKKj7L40mOx0/XtqcuGUJnAfLphPTQqNIKy0RxJm3ZtDNGAunWcuRNF9hltyfc2Y3+ezG9t
S7NWXebXdGQgIm0Zz6w14bSzDS+N+B6bIsfCDrJyNf3UsqY529q/J7ZxlqSR0b4mmg7Wau96Mcme
Dcp76LDUHgzpIe/nxEvU1HiX4+9qgXBce0VTFm6UMeZaqXvRpj+t6H5tKXajIj+MG+VlXn7kWGcu
svGRVQmcGxm4Qct1Gm80J9OcrCZeYTv39haOOka69qye7DzxiSXKLQRamAc7o6a+ssjwqIb2VNqf
ttIsu0LuLXcu6MMnWA27uCH+wnYcMuFtzzRivtuS/mhNDUkqJ7eumPVsO3rbSQNmnCi/R5xknUzN
IalSYWf5nO9GscHeWHWiSBJ9GY0i+xt8OqH9bAv8eanEhKusfqQuhwOT0MDnlnSnujlGuv6YqlHl
TQnr2WiMy3XT1Uhi2BFM21vaqSrKOFzTtIVxguBEMbwvzUs8Cqag4vyxl77TUQLGsSXDQR4DYIeq
PKPcreL2GEn1k1m231qhPCp9eZZWqj3zNo7HqMpIjMwWyBmbdVQ2g3JEY3xmTsJpWRYmll1lSoH4
k+lnAhwHUsCJmdkjxXA3q/fLPL4MSwVVdZhmT1EXtxnRZNDil3wZvTXC2JrKlx97TMSMfIFyrWcK
GMOqgj/vtZusH2lzrK56kaw5sAWQaKV1JRzG9ElPe+oP4FJNLTI3qhiBk+34nOXJp5GksPWT6aPc
tM9YmU6rzkUVlVpYFsq7PdmzV9YYSU/Sp75uDNxWoGs6Obm20Er1lIxSZi7Gw9w89LRKxqXXHBpb
r02do62AggXevl1yu5cYWbNagVmz0u5BHx6zOg+NvtvCDjZEOqe+pFi+VMFZzpZ3Vb85fhqvVZbR
2E65ZQbFvrQ9h39lo4l2+2Vl8X2NTIfMRLcyUx830eD3eePhcLkXkx4atM7KlNHYGE62KUc+JuA6
6ccAw6edj0q1BW2dX8ytAg6K4u/VgKY1iHPJyNVoYIox1rW3mFrhrzjk4lOLG8u6vQ3keU7UxRHj
iD2XafELT3HTrZsmduSyOJj6+LmI5pAVzfPWKwkHe3he6xk0J74I/EgrKdt3koFdiroS7+3mtxlX
e7B2JuYUWN+YYs89nf4ud7pBV9xRo3pM8RytusJ2pHyjeJSmh2Ih86ilCZoWmVYiNoBj7JlzteKy
wGvV0eLl0ZiZdiy3FyFl8q7lRoW/ucUNWB7OrE686vc1aIexeNTP85V0za0a9dIXiAlky3O+isci
kSgjmeloy6Cw1QwOjPalxe27YQ7vrKNTLLA7JBV2X6dYjtTI57W16QWMzDMlkcdTJSAXX3UXxjPj
GufuaC/5L4obKqKoPKZ59IvmBpxFvd3b0YKgyESU0PIMo3oUSvrqJNc9g+bt+Gna7Zsuqdz3FAfY
ll9HNSHp2rbz0MifGZ21ybbvOolcmLLBlWzps1+8qBCvAJRFUBa1YEKLUmPArkcBOF2L30qs4dM8
IEO51GfdLN5U7WEgT5PWda9ZBaBFO8OnWtKLUjFrwm91WxVhly4lz4+NYx3L2Mli8jq+rGRCTlmu
sFG2W/rS3KelwajpXAGR59XvpBv5PEBZPU4Tpbmei4KiY5sgg2UjY+1aBn2xrTyrfYuUkoH1LYJs
xj0xTYgzqAjkVFW4dtsv8HHmJ3XFs6SJeXL8TR1JWLpbFiPYrJa5I5WQV+r1W11QNVcSjTLJWg8G
Rs5+3tvnLa9Sqp2IGQLTjMJ+gkSUqz7W7BBileKUqGQckqyOII+AtnROOnl70G6lSpq8dSVzqJFa
fymlLa75CCYwgr7aERV+XMwU/umKFXmRfaa9etkAmK2J6zYzZG1Pdz6ohB0mq8QAhGx+tOnXjCWv
O095uCi/NI2xj9F8LkpGkLBzbrXJt1ORnWshzYAs1f/k6DyWIkeCMPxEipCqpJJ0be+Axg5wUTDA
yHtTUj39fr2H3didGaBHpjLzdwlRmeWHoiGDpyyQMLlJsmZ1Bw5m2z00yfTSFM2xG1rs1fMjzJuN
SSAO0zcx1O9xFL6x4txZMcle6rh/ksUJwn49xikku3OZM/s+bFkNrbsDf7W9HxfLLlAlRAEGwMFH
zxfZMzO7Z7ZMuzttY9QCbo4L7+JH+N5udaabHMJodPZUD/LLTk29GxbM7DVNWxkNNYpCaJqWrpat
u9BKPr8c8mW1FZNMFHHdHWqZr+rrBBGBhdwcfEfzFTzQZoyeWdUeM3kgjjfDKemp+6Ufs+Grc57h
IdeuQgdXDptK+F+3Rz1xq6e2X8ym1swDfb2LUnPf6nKnS+8jzLIflkzLFWqeo7DND6AKy+Lj+DnW
abcHaz2FYuDpz6NdvNh61TbxTxVRWL1460X+jwvBQWfavs3ehJmATU1+BNrj/Wl0RyZAWpS7xSEC
SJbvxkNNGjqQPHmP1job5TaHUrPzhE7B/x+SmL4cdoDTXdrIuqj9cikTVu2WAN45R/iQcjA0U4lY
LbDuQZHObAW+NnP4kC00wq1TkRgwFfU67aqnqDfcE8hX/29hKxz6PazKnLzY2i23NZAnzFl2XWKk
YDki56JF3Tloi21gmWSfL5104kasQkaGaprkZazslaVYdWjY24EM4c/gBvlag/LuYtV+VC1ImKXN
l05xkcbOc151rHcXHnWhq09hYL26AOVOcpRO/1GaZ/Y9M74KshGKHgmdD6U0B1dV5WLHSIH6rVh+
lbjaajiOKZo6ZcTB4Q2PrPDFH1Hlt9W+yhzCu5IR7lYmHY0VMg+uUlnRmQbmoFnWvXIXKKxeqe+6
hTuqvWprs8p0NYl9UA/+wVGrNPTo122JX4kDgzCkhUMjE+fZksiz3PnYsYgYyz1csSxy1pt7WEZb
717kxXgQQfUVu7zgcwXXmdhdvQsHt4czr/aNKUmv8N0b5tUcI4sQl2ap5TbGXd/OEMhws9UpwEMK
prBpTXqE7wQxnt/ScdqPTjHuMoEUxsRfZgnYQ42IVfsVjA76UBFLjrRZb4dRjaw5P7TG4v4WAte2
fjZx95anCqTCLvuVrKY7DWDmeXiM8PDHDLBp0Troi2sGaCcDg+C9DNt+J3Xw2pnosAQkCXjxT7z0
d1VEgUsKLkbfHtPG7s/gpHlA2xEzb0QC/lLyRisPKrehnku9HyeDaCxJ3popvYpbVehocfNl7g9j
lMxr0xOUVZinwRkovtW/NG5PobQe2AxOP57xrIkYmqKKWeGNKjgTdFaZ51+mwZBoYyC0FC283zo+
+WuOs+mGHCZ4eEqSCaF+UmPUNNVfadqnaJhf8ipEvwzAjTpq7wfBx+xk88oX3UoW4H4mUd8djbnr
YuMbc3VofOs9KYazFxafdm45Wy+oPlxkRm0fchYj1nEw/UxLcoSW4TxxoO30eB+k0bZT8iHlKTK2
n+3JeRx2cQ0NOmWQZOqWNaGrmBHM/xod86do9MN0w+2zorsUCkmgh25mBuoy0zHLhmgTIMFh8/pO
0Hjghd75Y3cRJio3xVh/jm588uAhwBu9t0osAAflOUycS7KkD0ib7mVEt2LHtVnbObLfdizOjaf3
Jmu2QWgdE4CGlWziaD0lLK5Xtt4MWeOv0JHk52C5FcIQbUoJwI5s5iwbarWc34ba+5Pi2hLV8rDA
lUUaNXQ9XvKEGlTkOcvndOXuqsUCcxy+jOd/tDmCoQGEzMmGDy/1yQEYwu+kSa59ZqWbhhXQe8vl
7FrwnkTurwN2vHK8wlu3yXTvukm38idguK4fTkVu7bpIBI/5iH+nv1HObeaCmkE8DfVgjkhgzEmR
horYpLj3vOFm/le4/Qwk4Bjc9U356gxuu/EcQxkOI1A0zEe+p18CsKKV+LZ80DJIg3SHXms9Wx4K
tKYgPUD5xUamjQuSjaC6Nch69jKuy3WJKm8Xeml2SG8VzguxF3QECC1cnsnONzQ+uNzVMGxuw8aU
/fOleaFlq06qXu4iu84vUxTw1KctXtmJ2m5X4dHcwDZrnJptrfGVDkuJWdqgt1kQEhigGSCNDCF/
t6ly4GUQy9VszX877XyGoPPK6l4q0Vxs2s4bEl2tHJV9EKSMKC3kk05JsCmVPpZRc/TD7jsX/WeK
Hhggcj6VtTwtdTahmuv/ZA6qm6YotlWqT/Hc4Hd3WpgrtKgT8gJkcY+qYvrLS49uLGv+1v5TWofZ
vszENRLuoSsQOrcd6DfG2B45f2cg6KriXFogSmZ69qj+sHzBvoh93m4evrpwPke+T9XZ/0xVnjJl
Ye532hMcHENQmBxryZUu3VOY6ksPhd7ZfrSWFXzvvESXMH7PTTWDC7IMfom8D9Xkx1w9tb7/BaWC
nBtZwjb2EOOlFadm43o38ofgFOZPal+wyxUz8RK05Ylh+dOHnXKM3T2PbujfJRZ1syLZKVL/Qr+Z
AUgQmui6KnYgcdOdiOPv1JpJQoxjsY/U21T5FNJhKrZpMGf3st0V4AQITYZsI3k6trapYrgEItkS
5wm9Q7WSjmwfYTCxZbyG7WSOciDwy/TBBzNlfgzj/K9wq22aaLEbM2Q4kTDbthlQTC8vKLcUMQps
F3Ryf7dUytrQrB7rQCH+9Q0gS/TFrjz07S6yQUdYpxy2UkkCNQoVfvBrXRk264WpE81KvIrauFhL
xAKrLiqtdTDMvHdpjPHCWqod2oOfJJHzOjbYDd0I37xPxF/ceRu3B9XqTNDdMfSruo9OkV+9xqq8
b6IID+QM1egvOQBa4W16p5aboXX+Ieoq9ovRH8xx3NmkByQom70JP7IQx7SjEwJfluivL/UMv4kq
0XK6fC0d6z2spDzbVf0IJbjyIet9dHKnXLiv1GnKbD/eI0f6qlr7Z2lLa9fa1rFq2z9TAGQz+uYY
Tw47gPlIdvxYzulBBXX/bMfEWuWmvYNIZHGyF4i1u4z+BrQ/3Yo2I1PyWoWIC1Fb0mZ2CZcC/Mik
0RlxCjkr0t/lRXWQFoCZN5V6J2LvtxgCff//v/xxpKHFm9HVf5yFaawqbVC7NH9R7sDwN3gExQnv
p886vZuXflhloUcC3wS10pv4JyisP8pkw70BKWRbtPatv20kzUWa4tWxlg+GXrkVfvcyBzXntAZy
XuLhuwwzfxs1wx+9tM+ulMSYJH8SGLVNmS7vy2YcINU1oXLVpM02bmcL9hTUznJdEgxKa952NS91
C5S0dP4Dwgz3PtFQI7Iq6g2a3bNbx3eJb+5LWs1GWqfezP2x8/GbS3Gxpfm1hc0B+hVW0a+l4ndU
JX9clz7fNV8m9O4gI/aTsLc5Ciivy+/TlsI4F+FzBb4KeXg0yXDwwvocigjHcYZnqXP2E4egV4t2
w+iBIuY9zJqjWriSs3af4a/+lcP83ucR+sEZxU2k9wU6u5WdIPxBg8M0nngI58F6p7J9ICGmXwQo
cGH9ktzsbEzd38U4XtoBRX6M5yoAc1Rh9zTXAa7Xzn9pKlhSIHZ2gdrHGrquB4o52F0iEFxNHQD0
lzeTmTJ5RIAB8DxUIt6Us6v3uanfE8MgKwP3y05snv8JideSgbh0S5KuuPuUqToBIHQ2TUToYJW6
m67uEB51/reECzqKIHPJ6cKQJUIXUX9wiPQ8bYV0/9lFT5rCQuZMXRfp2ZHRE/Jm735BiSwXR8I2
U0l0KQkJcyjiUIU7GruvPpEEd43DR91YBzMhHxyHt7LUZu12+XsZVNluyOFr9PjQOvVzHD3KQM3r
coq/il6D63RExiV4SyvxJ+C5vr0JxRSTuNTKd3smaE8MwKwSMVuKzTT1k50Yx7NvD5wJxfi3jIpD
kIQEKJCXGPtU8YgGZmxe3Ln7QT+QMP1abxU+OjlWx7r5UdgsrBD5copCI0brDank3oWz/btslMLz
Fg4luWRNvyrRODVKC16l8q/VdeuKliPoQjQ38Mht2hwaPbfbeIofdDlicl7y91Zh0KTTQzmpFbEg
o3hzE/NqT2qH1vheL4yJc/136N8i3YOY6sti5t0Q8HzoajgnHS0wfGQzRy9JnDA1ETlYI5FNHP2v
MQywC0GTC2T9avaLoxZFsJp8+8ERcjtCKW01ItS15tCrwo4XoGyOid+SMJp710HWT5Ob/XHc4mUp
ZlyixhvWXlJu3Nz9dLugOdqtOkG+nISxz1qM1zmIyeZp4l0avahGf+V2+Nlkplk7Lbuem38j2Hkt
x2tq38ONbCy6wVXQr3u/+aj84r7JxqdUAkxG0HEL12QKGnuT0/yu0P3yMmyclliA5N1y7+sBEjQf
+50C6ad5CwHjEduu81E/1BMYB0L2ddeFaMn/R8qDd86ey9h6lzy0v1OE+qj814TceTUDURbvC+s2
u6aHOCFDagI1zCYEuaXu/sYOaR2gqdr38R0l/YEDDLdNqPdJ33/LkJusnC/0aQyUGmyqQQ0Ujeqn
a/N7l5ozxMRuuXTRgUq9lQT3FwiCHtJyvPpe8DAhP66s0V0nQeSd8jmEgXcvszVW21ksj6qYotM0
Q2+qsrW3M6URAQNJEbr/UX5WAnWDFfWWTbZxMQWrzMneM6twtrabLpdhzj/zcFj2wifubIQxsqjk
kwOxX3j/GqWeO5XodQG2vTLRrw+lsGrnINmUNtGfQ7ocx/YjjoeHWX8zzVdV+Kwd9Sib8S+SlUug
u1cZVkxpBY7WhhyofKxi9DzVrw77lYMmau/DsK68lqsVN90618oAqat9x62cizdtxRdZuZtxttzD
UvmnuHOIAk2jeZ218q4R5Va4YqRXiH+iombIawKGdMXjCN3AvEge5GwTabL0zdqPS9K6rOx+zDmx
US/+mlIvO5lmJzN2x8HNn/yhBsSvzGUYXP+hS5Z95OZkZPDwrAczw4mK5TPIAn2s+okQNp3cwQET
Xiz1L/37slKhulFJzQlCzFsX6vakLAkt9k80mUft8MJWPtpvn8vPS+9vZBjfw4yHp7Ej2suZHiOx
+Gs/6H8RSm/QlOp1nWRbFQbLflqsiv+TB8ZJ9CaLPMnF5mto+0IPrqwYrtFScpqq8Ndzu382yL1M
rbukJr/QFgmop6XzTZY5w0aFxQcKmHoPYZKum5tKZKTcKqRdT0sEqlxZqCHtyjnYYoAHX0hqrhbu
lVKo1ayFeBhcL+deYoVP0Xe62A2W7jPkKpwr5SYPmUx3czJnV8eUnw0igzxZ2h0yyeFu4W3aQEqT
SRecupnXqhwNcXDGPWU9fyPfN2ieGhiUyCUBssSCE0+4lweBzpxnRsVYEVKfyDkrqDahVyG5UNW7
zPx1OJOl6Zto34v20gBX9H/jzr0oPRK/0wgEZTOzSYP6Y6v6r3QJv/uAfLqCnqNR1X3HyW7h5lDo
oFdJPn+Y3F8Phf2vz1J6KvHjVtNbnVy6uQv2A/6cEQjBGvKdDvEeL06OKWJOUZvmgG3SWe58nK6x
b6GOmDP4oG6/eLp5HEMvWDOr7zsTfgV28Oq1hX3oVfGaDu1jNfsQxg3+iHxkEHNGbwdoTDSGO6Gl
D95Ca5GHpa+fkxlKd/HFQ2NDnrTzsE3Br9BYF38UJyZMfncZlvyNtozRkHN8i2u+XkaEEvyuRtyz
mtzgAUSHsGO3FrtuP4YO5tRx0ocSRBvGvTx0Qf+dD/5vvoCCean7HVbZX6dApF4P2XvrozjVJdgI
sP2/afwKpuASWCEcBwFfTk42dmQ/tXbV712pCMQTFpEuoNs7GUzHuRbjpZHVp9024jWHfxF5+94k
S39K0umtSSNuvYUy0qvVVuY9BHOI9keYEf2WuzzEFMoRAjKKDq47I0NAuL+SnW5XrfUQaXk7ap16
PaB1uDcmWLWFvLpRshzazn61QvfL5AZtX1mQUZCnGeJh8ViVCXZoaocbexdnWl5qy80ONZgnbxCp
DdO1XcCCZYCXxjFvTUWoSlYUF0c2+8qpv6wS21hu44sAuM6H5zpshn1iI9KBGkNBMLFaI8c0b6eI
VmK5n6LwzyS0tRZee60X2IN5aO7srjhWlvn1hj5a9VN2aKeJwAt7OYQLQI3QwW8r5x/+mdcAoLa5
RjoHhR86Wpq4OCvXwrLSGpBJkT1aojnG8+hvg7F/TQayNOP2deCsBUOKAWjemlxC4oX+h5tFn6MD
h3X7j1bkD7b1UNhpgbAWp4aGTdqnGSU7emRsIkrBtq4QEZ+xu5m1eChH2LpChNdpBlcHPXoQJUMJ
nV+Vta+Vaa/e6F3isjlZ9vLQFR6DtCOJekXK3Sv2GTTRx6TT+27MUKAOlHPUhWYhncFSVnjqrG1m
BdydSe7kFB9da75Hu3lnl+5E77Hux3DnpQaBhEMWHZ1Xp9wXI5HiFSEJQQMZV4rYREgwfSvFUoUP
SYTzxiSXTDKBOlUr1695gYtnDvgCe/yJDLaHehzWdWjFjwMs9MYZ6rdGNr9OCsDS1s59dypKDIXz
ODeHBKkBUr0AI8j8YfvtyY+B24eMMdhL0b22i7vNJYq4bEwThqX85PSFXrfufLV7jDSp11Ehhfvl
xgS3xZa1LYqAMKLe/x38AOl2Cb9gxXxYJjy+S1yiG3eb9pQ588FqPwtA76MX62vuNz9jjEAi8LmW
eYWswxNwK4ouoi1It24IYLPUt5TkTNY1jSlWsuXoMKghYIuJTKWPtfVrH0pGHnqDTdWE+OVIIzGU
gXFgW4E1nEZRPNWNfFXj/dQ4Z0f5z/5ALpuq6ctEwS2VlzzvyW3XU8I2BPvDS1qi3WTLtQi8j0UN
pDHr4t1n6lyVNgewThOYASbkdc1dx29RfjszPufCI4EnaEl1kKgzBps0bzsRe1tGw3EIMrGu+CMM
hZupAyUtQGpGSi/TT/UsG303ON1ZOCiyxGS/EIvr9Qjb8rgxuzK0X9obrM3XbLCT6ZWypzcFdoWc
ZOOkWYfDk7CRHKMJvpgd5efYtKreKHdu1sFEBb9REd4wbeysdtZFQaRtbUDYPO0BSKXnglMc5MGY
Y4LPI55afc0Cu9s6C3G7blHypCTEZWuPoSjuxTHpeV4rRgp6pPxQjwmCZsf/iXLiygIk7F3h7tOS
+IFEl+Vuzr6bXtfr0FHim56lSPW1ypvwFIzo7sLiKmqmS+wkEBZhGhPaw5Sqtt0w/tQjcu5+0dMm
jPmIHGr0Jj7yrgZgGUUP6cr4JaujXZLfOXXFpfUFAS8JAtzOlvfU9K3niTe0mMlLgExsVYSetYu7
1j4GSDwSHm0/skkQ6j12JeBrPClPnaYKman0mSrTUqyDPH5JyUnqx+TODYlEXNzxn7M0QAiJco/N
SHpIbA9XK9YIZPHArZrkBkWlKQYaR76LmabN6YnYDIt5bzrD0+do8Vzb7bGLzGVSc7TCNEuJt/1D
bY/0DAvya7zKe629z6Wo3ywrYeIo9o22COrQUby5eXBD35i1zDV4w6g+wUtt7rZv30WFhZcMeR/K
xmG6C4ZVM7RcEX98h3LPsN3W14HGbowC673VisPz23LDrcMfHvsSxrCdvuREWhttJGYSrGQyV3vf
4frkARq9oKoeqnZ+RRSaoBPMQF11vAvd0UNJlrQbMbtvNgVt7/atXocqQ3xXmnvVlNHdojiiGxrN
SXYk8hZ4WfwIzkLRIOJ9lD2tiSjHT3s0zK3Di3ajfcbAjMAgoqsL4VdQ+FxT5+/kpvWh9kbygEac
L31CRJ03PgexuAaoJAHFnOdBmH4TzgMfgvTeGXlT5hJ5mebuLvPml9vJ1IfY4b7RocmhfxLnKPQ/
gU6KDQJA0spUQjbXBEeaZBl6HE4/iLpTXVSvami7fd046JZEdAcemcP+6E8DMod1x74TnNFrN+UC
xBmXwhpq1nkkiDL6bH72SdMp8/DDyOJhtpOnUIzvegb3JQHYvk2Rve702nQEm7SotGL3H0DdlrvY
rEoR2weTmUMV23ewH780U8S5BuH3UP1d1IiuztjPqkjRnKH50w4hBJ4LXZ3O/7iFy9aPu+c+BYFM
/W+rvDousAB2hFMb8UyrgJ9pzfGRQ+8ftMQGqes+yLnF2Th6d6wRwXEG5LcOBfVZhOYSV9RoK6fC
1EsgN7pKq41Q4iBCHCt905B25Z9ERe5QJN/xHuhNILBrS9BcwJ+2yN+9onwqazNswzYi9Fws72UZ
3jEMX+1l2sUOVf7DX3zcv/MV4vUtbHhGBoh3yyNqwpdztRI2cLCEZyrtDKjGfu08fY1vasg+yv/G
XvPqdi/hjCSLu/rau+N7pfJDFFevuUGOLoM5XmXSLnf97L2hDl+ZWjKH+9nfysQJjufuWpMQPtbv
DbPlxl8OqHn3juZHG4ewmK4pd2nuEdjbnIa52wvd3RXmO1T98faDrFCiGTR/nNp5931QWbV4b052
RIj2B9VVTgVuV040MJKEyNQqARbgkBgX3FQvnnptk9fEJE89o+800tckN3E56imig/2NPdZHPSaP
KWsGxHhOIvPbmXrr985hGRhgsh96lxICp79B2nSuWNyt5MEz5lzfSLMuf16w3EoCM/v41pqi6Jmn
8EMIhLlStgdVDSQjkfJTTN4WL8UNcKE2ido7YZY84qqFzB+uiZ+l65ya7SsUxgA4u8hLgBGB2fqM
ZsIjMLjuFLE/hhYx4OW/KT0mh5yMjGoUY4pTZBMYy1wKUsnHLLxzLWfvtjF7WrCrmMKnuEbBHb2m
vykFMdCd/8dHBw18eI4HyF49peOhXfrPsWn/islD4kUJzHshLz2MVOD3aPXHnOUCEZ9sKJLzJC90
wPPNLkFVL/yT1ODcVp48SxOSTF6CIVJ05lHP6zQrbtYE3PQ5YJmdnsquqw59V276JaesZ96+Sovh
OEGbB/VGirh79Y5GyGgVOQStFcmHZ8l9nPcPxDKwTyiyP5SdvPq3F9hfcO2MbsLCIrnrKgVeJM6Z
UeVZ8tzjJBa/OoI0led6YcJzuckZEemhY3v3/hTA83My5mG4d7L+RxfFH6wl/sryOVrh8Mhj6VAT
L6cpqF7xpiIbC9qDI3mHh6Y84EM8pCiiIleyTqSrnsFuV9qVq2xwl1Wj4TXBtd/pFZlTu/Jp5IbS
H8EhY+QHMIcJT5rwLhPEqS3yPXJnf2ON9qGhiK8mVTwMqf22IEYbgRmdtj9nY/CnRhSOg4sk69L6
nm1+w0RUMDwVkdI8BxNARFPYbxFMg5Vo96kNlwfVMg7b8uq11Z+0ki80e+eYegqDXB4cYNSbh3oW
sBGhgoOZ0FOAm7f4l/82Tq/QLOdPgxrx2pWYcxhe8e2kem0X4VlyXlDc23eV8Db6E6AKl4euljcS
u3E5pKxKUfNPDf8HXkqwv+MgY5kEeukagUA/UMuCCnPdUNboM9V2smW/7mILJ0nf5Hud4BFodfdQ
TcEjJcrBhdfjoOSW2NDlq8KtXs2I9LC06BZ9pMoemDBDKpN8rY7Qf9ijXfE2+v1W5QptcRuxuyL+
S+uONokGaJUpEAE+VDTaP4PfWGt7Xt7w9r51WYbf22ZShSKQujnAvFZ9R05VOzzf7tCCxPAgljd/
XgjOr8zGgkeBx+UiIp4bapufmZonTgd7naeudejifw16BiTv8bIKAqK36+U6u+lD65WbqSkJ1pTd
6f8zuK0WzfCKyKhGJrEgh76pW54r5RGYejM2GhJDeFATQ05nvfymRrTnNq/6LfqHh8li0LW8TaWm
dUVQlFsz0sbrad/VzcuMEGvjeLbNRB/fz9H8LEhPcLAz6s57Dul+14vqplUtiru512/T5N4FndlL
sXylEy5xNw4OHDH3SVtAT8bhs6UZRn2kiS2ZH0gFNsvtoJzSTzlJwtlmFgLYqVWv2/S2SGInRQ83
aAPgyIhgN7riT6t2rirymFilwY6vgxd8tYTjOtVvZFefSnhik83VT0bwgVeNx0D6ybPtT1+dF5Oz
F0PZNLyhOpnwwLPuRMs43Ff47jd97x8Tq0Ho0LsQmLxPHidbXT+iLRM0/vqzG2j1i0Re6ZWzncXw
mlkeog5qUmzdRNGYWiRLZEo146Ry74wjr7YLDFwu7PlLmNUrm4l+mS+pG39qYmBWbn5TrpMI6OCp
glnGXsszB/zqM+Q9ROho2+LRJY+2RXPvxuO6BT+Aheawrqb7uIasHuaaPKtekkEWgR+OYU1QiP1l
Nx2X1+JBV9iiZ8/f1SMmxhYo2Yv+FRGwEeqlGUlKdvj/gha0EF0trzTjn5EGYEGH23vmuy8c79DM
y1cUcXg6nIa5LZ4H7NQSh4PHGXMjHGIdMkxQSbpoeSYBYD5BCB/qyX2hrcb9Xhr6EUsptpb1xkUc
VBaP0gs/gmLgYNfg6cOlcL1DNohfJ8J7LEJ9rZXBJk4ZnTtxKXtIvbx4bi0gJsnwthZT/9wK/5KP
y66TmBJr9T7CMqyGcHiqxxllTJJ/dKIsLzDaVsQ2M+ylHImevVsm6E0Ca5aWstw0rru3jAKiYzHX
wvOmogBqV0+f5KN02zkL/iBTJbqvsM5D/kYoAnZtF8UPVkkBto/WyWwZ0qd1w2yw7YFNQxrNwGVi
X6LmQ9vsPCySDpy23eOqJgnVZN6mRSbPQ/I9VmW95/RE/uFfcC7RszgSlMulOCu2Gg60WP0UbL1y
ehY9XZ5K62EdRfG2ylCixmn8EOM4XIroDY/8GR4Ty0rJMNGmr46JnyYVUpARFfhO8I2p7zopgkH5
TU/SLYRW/nqrG+NO9IG7ASH1gZ1gYWNzBiMiNLUTUA7F9OymGU9gE2WbumoOQV+fAqt7dcrk2Cwa
ANd7LgZpbxtfvCF7Q55QXFungN/ANXcqrfGti1tCvfuZrYUCPeYATg/0sWn9KkcI15PUwEpIdDAH
HnP4j+G8wCoF8MWrMetnnETZjx1jX9XEeIBpLmLbuOol6SYEUDJ5RXi4NciHQRUg8VKEh5OFWhmg
nXtM/s7YADOW4bDtWuQtt/4KwYxuiWTFEPEJdENIHN4FJhNk96k7EjQ9Wn+wmb7qvr40qfhXoCNH
pJX/hFV1DFGPMIBUI8NL8et03lut04eojL7A7skP7Zwz4uhNagV3o4/sA4J5fGkmKCYZzuGKlJfP
eXo16dRsiKdiLSJ7QP2o2HkmQ4heh1cKw8PtZQk0L3YhmJqLnID2Kf+tyNjYWjJHrOmfW7732EK7
1oZZArzi1jrEj5ORByeBCAhvIRE3ZlCE3cF13COJll5V/xZxOu6gGpw0XjbRrFdFmWJqkpsZuoHN
F+zkUd1j6M/drs7DTxt58+bWCbruQoATDAF9crRpcjPdLP9rR9kXPVDwE1m8dKXelzLU6wahsRXl
BRR/jY2btn/t+eegJye8ct5Ran2VeZ+sb/UG41vnoDid2YDWym4jc3FuQrompJ/ojJButx3uvGwe
WRaEp5Jwhem5r+ezH9vR4fatLD0XdK/VzulGsa052tDhnRuHa3gTcdvBav60UDS2ZYRdNURwPNTm
WQ7pAy9FtbTA6SO7aOwGGyv0SxwQ3TB+WmV5xJNxAFg52zMsq8TwikcdC8h/zJ1Xb+Nouq3/ymDu
2WAOwJkDHCtQpKLlVPYN4apyMXzMmfz1+6G6ZrqqZvb0bOybg264JEtWJL/wvms9q5iG1WinbmIW
+6FKzVUdp7S3uuRrO82EZlXGBmU4XIXhuShk3h8WlDZKd2OKW6nh4IoAiGAoY70iNQUTqxps1Llf
L3UYLZbfW2kpcdvFm5CoZ+WYpvtBftDn0kC2DEiUzZOr5MrToKVPAzlMoloael6STXSQlC9OUQ6e
aka4ipJ0bakVrWleSp5NFJIkQNaRFSHFNw950J96lYVnOyMTicwTjjVazzaiYnYg59wIVg7LvEKx
P5jM7ll77tQ2oo4cYcBQ9LcppHfQW0BhJgc91FbpS2RDpQ6Sua1Z+Ymx8pETr+qk3COk2ACNeJnq
iQ1u8IwsDXmlhuiN9i0q5Dd7xk4m47ld2XJ8qUOKPcyvUNXbAx78t0lljbi2LlJSbYrEcoOykt2i
Higv9qnrBDM99Wn0E0t/wCaD0d5R3nGff6QFaX8Jukw1IRynpTvInqYGcWgm15gi2iavzcnNNQ6s
NkYZ2b919KpXaHoooKoK0ZLsv2m3mc6ql+0vSQ1J9n/OHnwsMv7/Pz9hBG/ovi9FOdVxGLX/PZ7w
pz8CarhcDz+Khfj305VN3sbtdN991NP1o+nS9kc24H96418+bo/yOJUff/vrl6LL2+XRwrjIfwQI
wu/878mD/49HCLv3v7znX/9y915/7r6+//K339GDpvIbxUFLNVmuKaifZO2vf0cPmupvmm6pGoxB
DhGZrOU/2IPWbxZqbsuRTcW2qUKBJcQo0kZ/+6ti/kbJwlZgGaJr0rjH/4Q96Og/kwcN27RkwzSp
d8qarCsaL+9HKiktCxs/LmfX5E4uM+Fh8tMDzN1zeXDO0lmcokt2ygiULE7VCefJIdyPHqnIO1Lk
/MI39t2xAlHcHFMCWqtjdC6O0okQoiMEJxw99Z5a6C7Y8t8u9EY/9rLD7BeH6FTBNaerfUDedRoO
GlRzsPr+4A0eY4xb+uYuX5C3fntU9+JcHknePedHoDanbp8coyO84b3mFfvJ/eF7/A7R/EveZZci
ztvmb3/9Fx+IIiNpNlTN0SzVXsLof8C00lTtorBQx/UM+0WoCdlY8/p/9xR8uT8+haKNU6IxFqyh
xN0NdFUju/gT2qyy0GR/IEou3ytzA29iwVMqsvrLcwSamtPryrDkxc1Zzr+KNvNVBS1nZLCuHo6V
ETN90YxxaC+rA5Vf8pBiZov2S+TkHOz/ODf+k8/UVnTdNixD5RTgiF6wsT98psUUqE1uC/JpBxMM
GOCc2fiT3PJ/er88hak4lmEoms15sdB3f3gKqaM6gPx5WmfwmeYWnA71R121t//+nSj/dHjYfEoQ
MVROXFk3f6X4MnXEXebQWCqSfGtLJCy3PbrAcJcqgkFLX0mogHsZiH9m+NYQnnBnP9SN/KSJ/PVP
XosKDPXnL5lhAJipbsi27tggTn9+00GFMDUVnLzabH3NzebBbqsHQ8sv+mytZvkUDjY5ebF+EsL4
ajqtOzngOgqUgLOeXVrLeU6t+CkAEdjmGpsrzUdJo4/jYuGvWalM/MgXzXoUfmYXAa2XwlOasQps
JMw/uQ1P24lmFlLwImXmqwRIZIAayAqdZzZvzUokNoh3Bwi+Mr7xcu5o+n4aYx6XdfsDZV+PU/FU
6cHese9rncJpgtuOvXDGdow5y6IkL6fsP1Vc9FKtfQMzArNOmt+6aPrcmhOV3ojXm+gj3wA4dHnw
RAsyJnyV0uYhsuqHOO97No/izHoXyjpZLg7r6Y6oS8EHkZNKjOk+zPJ0pUpUA8f2HEn161ygZwgn
jGtQSlBiA+2fta8QGJRNQKvA1lnODThw2exOFO+t7qRMPaotjO55B4i+V+JtkvCbIeBZxqV+k1jz
NdGTu3SGjyZZ/K00amwSVo7UAM+zW9pOTFY0AxfHeS9/oZi9pjQCW8XU76F9yPYCBKjwftBntO9g
060petKQqnO3Qb6ZR90D2J+noi94qFrfwy84ZTMKCLQHfzJM/vP5piqs7TjuNHXhWf9y6KljZBWV
wPI7StWrMYltVKRb2rd/coyry3n70zjG+fbj8yynwA/nNdbrPGS7xvPksUfv4B2QFJ5W81J0AMer
xIMksacJt6PdeGhae9UzzDhIbAXautF4NQjU7ctrERiXiV0Biup3x4RpZMTevz8bF7T1P71QiwHO
UjkfoQn//EKLtM+yVhbjOpFjdw7B6s7yE9gqXEXy4d8/1b8agwxIwQqLBke1tV8o23SG7DKf9WGt
1s6qaQmgH9Q/ewrlX70fw9GxdMiq6RjWLwuDYg6TuJEg4iwTiGbX5xYVbwwQR+6ch1Fu98gVjiGu
xLFkUbu8YayNXsz+1hLVNQQEg3kZsRpgDVt5GgOqWqVlXJr+zbC6bQvucXn1QWVtTNxPYSQhtn0z
gxT1r3LgAwbPhSuMytTaBsOw7oyZHIduxiEDYSR21JWJiFPNq3NWAdOa50OmlHuraM5mL8hFLZDH
KU8W+j51eBl1XpGT+FCS1mClPkoDmscU7fJUvAfo3mRAjXWNjHoaIc44i15hX3CSjk3oyT2hFx2R
bzR8ODFhypIMPi4JoN1eFA822Y4q6pu75b5aJt5LLUK5FzDqvcxogNh3uKMoXttFajsRZGPFX3Ba
rlUr24regiyBuMOUy1VcR1cU4elETp+JR4pPXEYKlJTK09zGHmYVaJZVuNNViZrdRo7h8w/yU2+a
yP4lsCY1BBQmoEstzAtAFWoHym52qG8Z0a41nSNGINcIyqsYMG5MNXRAqJ555rgYOc8QK7ZVBstQ
ZJ/i4mzF25IyaG9Xr7PUERVT479AWHPXU6vOJwoksZG9TXq5ztCs9pS1mlY+xJP6lDnIOaZTKeX+
IGPVROz2Ok+hB5DdgeGTN9UZmMHaVIAjKPGX5ehtsvI8CwRWw8HU+C4FRTJDvRQFzKVqeGksmB6N
+oRH2c9V5cvQzMcYz19UEgGRILQ2tuUoPahFRrak0b0EI4E/NmEolX0cu2afjuU1ldNtOURXDeGb
LB/sXDriOPWEwJu4yOfLdNvFFd9B+Mg8/b6MaXJnX4YKQtw9uhinc85NhyevbPZ5m7zadXO2Cz6P
pOxJixhQisz1ng9yixRgVU3ToTfkQ0SxVwZlauBWzZQYi2d5TeLI7RMyYSPcYRCrTPayKFceG9QF
oOVSfylYC42vSqELpmq+2cOJC8KlaQwPsC694b2dIk9lSMdLRQ6ubSS0/8K91MZuGFgXs9CeUqjI
Od+kVL5N7XxgFn1KQsK4EuurEDl+EsTegGapUCO7LxWjpjQTPkqw5tpIJ1oKmjjaMb5Q4eu0evlw
jJ2SmutZrhYtPSv+YXhRpHmReSOfsDkGpp3ehw/LGCs31ptq9x92X2+KuL2NzoIZv86KBxH093I5
EhDd1nvTjj0qVw/zgExUDNvl25dEug2D1M8UAfTFEh9xybg/yoeul58SpfeHyquG/jL32PkYjDgY
sYWnvp7Vm2ho9rVC4IOdARcqvlrNJ/zL7yJor1Lv1KvlXMLN4XTktrTAj0Zqg6jCKYfsOo7Dktca
yvUL3amXAk0ypqTdclYbU5KzZI68ISpekQb7trZrQ8IVZ+WgRfoF38a+7IZDck1xswVF+VroDXTd
tDHuUIRcwyZ37eC90p/a8mrH+jGPtAn3DbXEhFW5E7cvJgvXXkr9ru9BSCDJHaOBFoqTveoi3y73
sGoZsLXwWRRRDekuQZu4y1+Yw3SIFBOdSebXReFjJd078Qznm5hQu9obfKYqIKTZzHeSgAmimZ+p
99EYY0kq1fSo0y9O3+4RhZdFtlMRUSwz6xhn8Ffrs24Fxz5vXySofCY2HrjvdO7cIFKfW0k5mJhW
77rUuSwvUbfCx5BVQOVEZLZFu1qvzuB9P/qi2QsBj0vhLEPxMtHr0gPAKHy4dx3DOpKP1XKGtkzh
BudDSTnL4eBJw+9L5u/Vgu87kV8yEX65+n//N2UKqhJ/FDPcj+L0nn00v1Y8/j+sZTgsm/6xYfun
GAW3e28/svf0pxLG8iffaxi2/RubHgoO1rLPMOWliPA9PsFRf1NV07AsZP2WTTGC9dvf8xOs32zF
NLHRyA6FDFnjAf9ew9CIVljubxg2XNFlF/X3Os5P3yEVoO/Xf9yxq5a8LEZ+WHwpJhkNvA5CFNi6
q1RGfl58MaWJHgiFcPWKeIO8VBAsyLR5ouEqOd+yAIw09F59l0ksHjKGrcZOQQrnT0NZ2F5QGSe6
BWfTrE/xWy45sdc68zlI6RyivZpg5Yjss57aD7ZEB7zq4lc6XHj9cyUBVYslMRPtc5LnWEDANBdU
YDdS0EbrThlXEaP7XdQG9sYaNb8wVfOO3t96HveBeE5D9SPNlOOkBtuo0zcZp/26GCkb9qm2QnBF
Ek6BFTvCXLca9acwxBKB2wY3Aa3lGlXwSusNN82LR7Qjl1l5SDoHQ3kHJsagYr0K2vlrjg1TCp8w
an8pBvNNxAF8LrdVcXhKErueNrjaJR5slNHsabL0Bc76vgKNQGN6cEt1NiCIFZ+n2KTBCAhudNi0
6NPVKDGRzLIOVbKy7nSLqcHQsOCH8FEVDPIgn6V9NXYfOPGBneFWmgxlV9n6Vylv6AqYMwyVxLhO
gDMA/r3GRf8SJBHcOGe6dpPsdY12cvLIOOt5QogYeHVsg0z8vfxNNox9GDuQVwf5UT9JbTvTjkeZ
onT2147McAuNO1SxASptccxllCXEauy7+lkZ7F0mC+WQm3wAVYJ/P7DDFn1jjF5q1qpLZaASTexd
1OjWN4UKUIox2+xG4TZSSkIgnotVaQpl3VUynTL5tehKorwbXQI/wM4rZz6ErpiTS1MqNZCsofUk
G4KVnPfzXXkwJ/hDZTLuJWItglhrMHsuJA0WS7njPDGLUV1Y4Jj0D4/o3GMavNWn9rHHNYbT1/mU
IopcR2b/MvZM+80MBynL8OM10pZ043oI1wPsVIzynomtzg2qsYTqUV4BT57Qt6ia4g75V31Z1oDa
wQQtRbk7F2DAZRU0PKX6IYkdOBHbZpbn1Wwlb0pqwbTFbuRYkRcFfbOuHXxH+kS7cNRoOIOt1tFC
rLBEn8bcPmvRZcZaC62unJpzPWh+s3AmIDVXAwoGbWZKstHzjxnhCHJrrOdt9WwEMsG/EsppwLMx
DkScXrW+zgPYboUMninWnK9ZTaIBi+WgS7y2ChRfC0o30mPMBEryKgcJivlAHOtCXCozPj0YZnzo
DKrlbWeD3kaN0VMsCGC0+nopLUr/BzqmktruYde/hll87EnKWMkJ2QgVIhiw3TQ1pXNsSyCTWloU
4KDMpjS2ImFppmisVyl+p4eeYnzLUoGHIkkN6teuTOrXAInWWjNpzEeV4qpTC/KunF+ysl1HHLxr
7Pn042GJwdhCEl9eM7TVKzhGHfNik9zXSsimNgWePsTGvk4gENH0Jj5W7dPtIKEaS5oQmdkAoHaU
8M+2JecVki8a0bk17iD63OmGgERvj8HhKNr+XZmLhyYdPTw92wChMpwN1zT6cqdasW+P2tc+pamT
ohCcRIRPSQtz1hTdRu0ciBt4RnKhx57S0z3WE2pAKvshN1RKJK40p6KW6dvWZDeGmnoXjChLGkSm
uyTrXbtDqxOGz4EJQUHlZMOXWgKfBEizlQG7V80ATya6GgZSCq2TkMJqul8LPOZxZSE9zUKEWZB/
gqgwXE2fPNRXLECxCt/ljviYRvsL4xAo8zCM1nnLSG8LJMLYQ9HXNkSBG+zQxxSVtIBGqOtzvskc
qKlzwCA3lIRrd7If8xa7wp6hjGOVamRxNCKlP0WxtFFMfbgvY3xFU171Xsd8tBMTkSgTGgNyTwnM
ZTjv9GB87euM7LgwlC4lhGN3KmF8K3b4gIJtPkIx0gCDmlepio3nWMwMulL50Q7jNlbxlhJYRIZU
V32rjQCqvRMsJkeUiXXyKSicaQ8iTXdoTWKlb45SKAy+kzhYWa2psfkZgkf6jWvFmRANzfoHSrLT
aObmWRZDRaoKGAFE0vkL86R6B7MBwFKdom3F5W+i/oKtYEAaHFE5w0/azqVZH/icd5ydIBU6VRxM
2nDAN7P4GmowRgs4VkZi1LseSsyW8DMVwp7Btk1pnZdmTB+beHQ+RmiIjlq8TYPNLjSqCYvAd3qQ
GsM6xjGa8kFSnwNDjg8wGw/1LFK/tPPHuPxGj4KkM7Dd84geaJQ7YsQSmK+c6lIasYovyUPI0ZLE
0/1MQM2dynJ9E9+Wy4OLydAfM4EzLNU3g4RDQT4iv/SQ4OcrlZYakx4d2jgiMIajhn4cq4cWE+4S
RhRnzkPYEyeJGAPWu/bcTRgazkFCJJ+U3UtTf216VV9nSYUAUwsXTCkSMRGUPtj1B8VSmz1qJHtb
JigktVzV9pMUhTvEPeOBWKc7IwgiCFjChueX25s2k18qpGZrxQqnNzZXRasUb0Ugz3eNjKEgwM4G
WDjUYNNMORAkDVRBp77ps+ZcEY08tEo7n+Z0eNdsck6EE8SnuXGgdYbI2gmNIaizsqeH1A6flTy7
sIeAblZp9i4VYbfWnQAoVu02JAIhP5cCf5SGeBvN4SlWw0M59e0xaevjZE0A9qcEyy9+bvaT2I+Z
s6x1Iln1HUx74CmxDfCmIHI8InoHB6BXFdnzqNH7TCOOEOByrzW+GWxLM+MiNQBdC0+IZ5SdaTTv
kbCyvR0DzgDMKiMRZWSpQvGoIfq4C5u+gQ+gsqms695rQ+wyjkq5wSqkeS912hcpLscLCzHeRJRf
TGs6jXP8bTYVdlJz58VkYkhElBw1ANj1NFnrXlbjT7UK6K5XCJfRNaOEYBwl92or46Ib5/E9n+id
yL003KPpCg/IBGvGeeNaS6I9ymR4Xbr4ucWYsDUHhWpRWYtD1DDhpHSC95ygj5w7jRdmhAiESfXG
qlGHNuZoO3tWvjpp4oVC2H6brCZLKd0q2VNcronNIaZR0WPMb1LgWlN0ynX5He82jiOcJ2IUj2mN
XF8BpyDDrjIUUioV4PY1FZ0NpQDfinEGTlnr6lBx6BDvHaG4pRNxnGDsiEbXqMsn2ajPpab6ipaS
fy6sTe4Y2yT8xJqkWZUwPdSR1z2MxrGsJORz1WfQURvLJJQ0NYnIFVA7kZA2d8HssDTComeq5zjC
vpvonzOFswZDl7aRsUliZoG1UiLgKCqszC2ZGhsq9XCfHml47MRsrJNe2WXT3K7k6cTmYk0qEiew
VQMbSTgrGoJy5qKAM5gUiBAw3iat/Bh3xQc8l/Gu1VDhd317T3OkO6hYVFynDZ5nhPvsWbPD2Oag
nnB/hGKA/84PBx8IW+8WZl1AvsX6h1/eLkaFPgSrXy/+/lf1zGtUNdX94U6/3/Lr/YsAohO6hLjz
Z/vr7dbff1Vm7bD/4c9/+O3tXvWUWJ7CoFtMVeNXyw88ZI1/u3q7NOfzj7/75S5xtJi9bnf84+9u
97k9wqzKrMp++Zs/HvY/uhlLQbUVDX5WFueZ32Mm8EE2MN62y8Xb9T9uuf0uAn80hwFoItsSGL6r
3P/jHrdLt991qe54JCk4BnMeUqAcT4CRfLk94u1HoWIIZj7iaUwIeDxUrxZrljiYs/QAc45sq1+p
nWGvJwnNb/sQ/ZfRhSlrNbpSYen1S2bL7QEIcfl+KXDMl76iICOR2wmdT6FWk42Zf7skkVziF0FI
GCsJKFRgNcW//dAXqBbqjJfbU2U18UqB3lFfXp5UKno+lOU1SGkI0UhCCI0NtkRjny9rBwuYEOpa
8ltCrFpQrLh0u12ddW6//fJ23eqMYdeh+vrjLr8/xO36D4/zx+1FM49ek6TBpjJ7ZqcOFCl2Pkx4
9QDuIESKbra2uBPLB9Bi2JpXaWlZq6mSIZ0sXymaZW7Pl4/5dv12qZZCfFjQ6n6/z+0GvQL2pDHK
041dvg69sJW11jtslCewZTUw0uUzuP3Ah/390u3q7WMqM1x4MC+6WqTr27d1+3G77Y+rt/vrcVn8
/oWW8zIz3K7fbrndMVFQ9QTKKTARzYYRqFdpNFeZ1m2d2gCwaFOUn2nNDdqD0zYHU2THoQrOuvIe
Uz4nFe5QUUrHUe7R+nPDZtqxl9zJAVsZeFuWQ3uQ+ZVwKyZw+C49Q4ByVbqGTKnigndxn8fPloD4
IDuuJRV+GYVeqRfvyb0sqfs6xhkLK8u0g02EMKk16m2rF3iqgAnIwxYLcUXaFER6UUK7lOUzNTXK
f9/C/Fszk16qU1hHNmwYvLthOJWh7fYhgCCTVm/UbStBtDvrubxLNqlzBmCGnY1e6SatsSwQcJ8Q
1zC6mKIQZEZdeJly6VNbV6+6Y9z346dAhnvBlhdAz0EDqJ0XjUuBYZ33Fe2XbI9HYg8Eud2PSXNB
ae4WWu0KWfeIEuRNsIPJX4ZQ9y3K8INm7Oag8Skh7QrdPpjNSFKFugsS5cuYTY9doL9iojzM9btG
eocII8Ty4sSEdu6ymR3BCDVG5/y2vATSmJYP8Jr0QzcB4Z7UXV2MLFTHLVwef8C2Qxhc3zOVgChT
xJVkri0qNdYB1jWY7ac+K+7tLN2UUbXr2D8uCMkH1sFHkc3n5Q3o43NLVJeZ7mbZOSDI9Yps+BDg
nRHzPNWOfM5j+aIG6qpGyZgIsENRe0VptIey9HUM6Rs14T4VHf/m59LujmXcrUxavIGlXDqbHJPI
G5HUygPHZGzwNW1Ix1gVGy2z4frNW5oXPT35Nj0ARvdSSXVLi64VHaC+G9aB1vpWu/Cpxz3ayY0p
Q5RSSLizkayOp8pM9nGi7vQMVgcSwsoZYTSUJyGTgmKn/izl8F54dn3e2y92K9yCVUBuWr5kvETE
PSSSutHt4CjRXWlla6812oPAtkRTxhUBe9xw2rPjOU7ak9SLXWyrezJwLpWYz12CJT00ebPqpo0J
8H6P4sFNJhLKSKprOjdw6P+MfDFys2LZ6DhQcwhm7OAYAhQ81hoCJFv1zC4+CtvYF9bjhGs+GJI7
M7RcTVBuaOJPmPteiK6BglNAgEu9jrB1oat+WdSHyiZvzHrNJW3NOUgPUAd2KczZrwdqAdKqDax9
v2Sc6eG1UC1PdM/6+FmdNC9u2oMVh240qtuoZPBpujWeZsJNV1XVXOQ8ZMyMvxSxduoJrxA2WaTB
k6gzTx5sTgOWmuO0N5bqXk/SnUaFQt/Lg3XFJ7dZsi9JT30b1f5k8AiUD3we+dUY0ys76jttHA4B
VUAWL0QYzPdSY/tCT04W3rJ2kcVW8rZM7R2UhR7shToaG0OpTnbdPsulvZcr6zqX4Cjwt5WF7rdW
fS/Z0UMXdsRX5Ky1diVVFbNktMpDlxGKTWl3iSZxEvnwbkXf5lbZJ1VxrxSN3y02smIncfCZc3gP
/wlcYbNXQf0pFa7UVuUR5OdYV19TddzJ4B8HjKc1ipNaKei4BfjTpntAqC9Olr8macuGP9i1xfQi
9yR+9LhCR8hXbeHV1rinzb9Lcft0IyVHsq/t9iwBBheoM63gC9bdZztrn9g37JQycEVs+7lysFTD
Qzt1aIfpCKsGqKXhNdRC9PqQh+yxAMbnqeYJY/adktE90R+F1F7gRCfJfBgDPmI5fyrZHAgqMHDD
LhIfMaaJPXTLi5UkbqCEu7xc4v8gLEJSSrEgxlJ738U5qB4wkZi6IqA4zWjSeLauLF8vgWI/90Hw
qKNbpge+w8O4CyXSYyV6KUJ6NMjAKKrsWAWOq6tgtzuKHi1xWJmzKTV5GwQWjKtcHCeiz6+WDLe3
jfxCGi9QHymMKl6Uh9c4t09mru7mNF53EVnbAQVJY0fG2UZOQrSfUAY4zoBr4OiNj8kAG9nGO4zE
pTDiI836/aSbZ0nKn7QI5k6W6ltL3ReGABGMrPuqVc9089eNyUZvwaPToNHVcEeoy06ei12uOYd0
fJXqfjdk90tOU6naLsAY5id5ezvENfE8xdE5hZHTpKSNhhgNak8tOkYZfENEqKZKu53l6QidwAv6
yZOTGZrqa2BHj/GMzt0YMT8A4Z3zawFbU0OIPBjm2pAar31IUkwXOS3WmXGzAOke5ptgA+N4PzQP
WTfsZcO6VpF+NM3BLZx2JwryejCTtUbjKyn7ciJu0zzcChH7+pBvIIt+QhLxVQ8Fbi/LB0ProZre
Z4BHarL/qJVd57h4SqgoChthkl0dc3S76r5KHmXDjWecd8O9/dmqnwZxrgIEYitjoL18mEMNI/Ub
oRfW4FJOU62TLiPE09Rz7lwN/E+NArm/M6/CKe6rJsVcHnrFAIKINHUFMCKOaa3chXrEMn6puPbR
U2kXLwX2fmwMKzpyBygSvmGTXzslR5vxZAJDupSFj3oBlgBIuSWTJIWrHikTzEZGhGDeRmT4ia5f
xbG64RVbeomKOT+HVbxV0tjNBSVEaauaoxewmghco6UvbBgbsmEsc1OhWOgqUqW7q2JZTEssMfXe
N7X4bOjXWsWtbDfY7ASMfd3VRwJkVPj2EtqcZvTYj+1Mmc4CQiadymXEqN9mBzm4pMJwaT7Ho+kV
yHcwTQJcTS+6/eDU9kfinPXWOEuN7Ouy2Nq1TdzGSi1HklI+TRjnocORQVS7dkTsezbuKUxPGXEi
Jg4/0ydMkylA9UhmPZa17ldD+doE1Tu75lT3R8j8RoxPzcV3TNLsMoZPm4kZDS43YMHQh6iyx30D
K0x6Zze5ia17kTawlRuvK3Pq4ERfLHK01A1inXo65Uobc6mI3Cp1XENfAitYfoVeFzHYdQWeznLn
zM0qzz/bYb5OlHiTUT1HBrfWNHGUA6zDJCY7drAt0vlCGhaAxdK4Nxt5b9GjKYzAy3NeaMDGOSy2
YeYGVnMxIrEfC5oP0/ilS+arKRXerDwnovanSHExHz3G5nwwbQqz1DFJs1hpiUwAjfBr3aEQYHjA
ODeIC7cDCE0qYJSZT8Gsk9P7grXnQAoF45FgLwFHO9NWOlukiSp3II0eRE0GdsaU+t6CW5xXVLHp
84bwwmY6OcjshlnZKjpgENA2dDE2gRy4cSBc1YTHJjF8i4cRrx0CetQv+TGtWHxH9ZqC01On12hZ
IF0P5RnGTVFET3MB0UsvP6GOerADi3onGPayWNuApkpCbdQeLRFYaDY8FfMitEgpmHwjQlEEnEWS
WSkzciiK4tmG8lQnRN7hYLTmkicOdsUnRe08PQh3qm65pvaNat4aZ/hhIqJSS6ZrRBLCHI4Q/2da
KSGMTE4VcsCwB5nz4DYZLUHMdmQvSX2DWC50R6tYA5BctyM9M9PYRkgxKOFsOMrWM+AJAldIvHDW
k11uq+5C0t0uw3O3EEsNbdzLNl11e9h2UK+NFkI86h1RyhtNMVjKZxs4CHThqqeCyWjE5t/0rhQC
v21zFwHORkvGdWkJjiTzQDjJHmHrlpv6ISXqotn2sryVZ4vVa/QwjsO2Hpij0DFYQ+LGRXmnL5KD
pzRhj2Irvp3JlK07twOjYWis8RuP4ZtiL9TYHP756LcE4LV9786YrHIMWlAD4aPh3pyJdzcoBhWv
Qi032qhtLBvKCeIHCbRlXm4CA5cjdtjI2CxYcCqVWxAK+EXKjckLjJBvKUPhhXbrz+PKcYItISzb
RlOwKs7b5W2no07jofBSufWzD5yl26A5L0hxOmFu07qlVLm6Ve8iPDmREn0iQWwFLOAMK90njXcH
1nFlsGssBWHLk7YJFplMM25Hpd2kRsP7SLfK9Dha1rZS6QUBfILTvAkS6dBlbHBq3gTWdIkmY2eR
GVKlru4cp7r1dNaLCuNzoM9nS0bQsVgkU+sQTOQaG49hPn4OgvlZdI4PJPKlzC7dsj2StYeUBTya
FX90Oj+ASjQ442o0Sfgc9TNGWCyQ5sUkxzOHWKMlnEAJQQk9rMMRyVZDgiTTH1TTNwkFpXlXUT+v
Fc0NjJmVb+IuYAI6zsRwEDqMnC6PTFLolmHMXFPh34GBOUo48+o+RcDEKqllbGcEzBNzDUJtM03R
ljUKfvS9UhebvoqPRknHV1mkRcSiK8B7qt5tnMZlCxTF6q5Xa7fU213ZwBaaand0AD9OANfC0IUb
5NoqtkzbvFJE2ek5gUAZ6RUMzVo0PeqVvlUUedul6EtkY5sDyc6Gt8DSXKG6HZbojq6BamqngeEX
6VcHVj5J32xV8wYmLPLOt61KViVxL7VJVUbVCDRDCpAX26SkglqPm+XLy1ppDYhyZZDPBcACTpbJ
2pTyTt/5cU+NVrqEperpkcOE2m7KTt4aUu4SK3YKBuLnb8WftK4ghjS0EEmBoABFQ6rwoSck8uZ2
8fYjWn6J2d/GVo8QciwErPI5y7j/7SakCEv7IZDmjZmZaAdjGYO+DrYUNHysorCx3Fv545dqyB+/
+1dVFMDX703HCyEUj5U3zXqsdVhHq0a8kfiAan+gOvSPAlpFXR4UEQOl0VNKQunksaQZ3abRt73U
We7vFTa9af6LvTNbjhvJtuwXoQyzu7/GPHMKDtILTGJKmAHHPHz9XWD17c7Kup1l/d4vNFISqSAC
cPdzzt5r05b5at0oWDkJiCXKpv/u+Xz9OTHC484XRb0xS3Amnh4ZK3k3uN4813WD0qrNhw90tLil
hZ6vQ5/4r+EI69Ko+o+oBOs6oL/d1Ghwsea2b3kJQJQ5on1xwPK/49zi2BZc5gGgeWfE1RnQA2xd
v68/YkB9a4RG4vT1ZcTwCGC79VZ1Y35tIiRc9K3qjyhRcgPwjhjN5bva0N0D6Nm7ukQlGnXdrjYf
KKyth3lovyl013B5cO42gQT2zRlqNzKF+hCLUbeWx4hq8IFckPjVcEDHaI8oj8YuyVasxLGBaK00
tUXtGM5z2mScV/wY+NkQHHtppmvfCuKLTvojgvPhxSyK7DEL9c+4GJjfzIqHgvzBvZO7I1scoPcy
3dFtTMHDcpKOAaRU/IZP8Etf0sFztjUtAtu3duk4Gndnan/Z4NmvkYWxnCD7Pdj44BskeAIj6+Rt
yKQJVs6az2PeCybu6SYMKFdbS29aO7h0LuGVsLc0Etachc+jwRlZtEbTz3R662tI2IpZ1WXhfoWn
Er9beIE/EDf7Pj72xZ5OQUG9s3RKie3aBpgqzQcp0SJsW+T9xDtPxJcTvxVQ4+Dw2Qw0PzSqghK4
kYceFWXwPtTFfijtF0KxdqYwT8psmV/ye/fe0SznR6ThtMqm41RfexQZWZ2cZ5gJxSLLSeat27XH
OCedBfVB4TH1I5BzWa50VZ2y5CkLSgbHycbNhmOXFRtQ73tfGbuyxxKRdUfLcBnQESkGyMKsD422
t7PdQNbjuGId1Ei5VhCjyfw/nCMk885pQIBo0LmJSb+eTYySzFRo1tIKBCjTN3vxy6caZ7ZyK4e3
gOfba5tHHAirYgG6EI0QMLzF57rzgb0UwIgSM19FCOlGkAqdbjZl+N1tx4NTlSRkNfUhtRDs4sRH
N9BErJDr4vtCs60RLHx3nEeaHN63PPiWMp4Ht9jGJ3yRjnmERwyd7BxadAHjHMdntTH0q4XV1bkG
6CsBghpkmTOPjVmdop2b02TblTLZmfdk2iTRvUa3H37nMjQp2vgPu76zIeI0hVUKkQCsevfSEkCE
vTYhsiZJvK3EbJH5YtdOqFWnP5iwrjMjIr6O1L+19cpZmojezLgN7quN4QahVx2+ezxXJLADPp6b
82TKC0CbjVMK1EHAie2NTvAiK8FJHW/H2B5H7f4c5XSib/2bgsoBg2Jd8Ie9ZrfBkRfPNfapfhjG
hNzn9oMzEv0VWow4whvUFU3w2loPmj2mVdhR6scJWVCLpcuFIYqKNTt4cM5cMpe4mMsxP0phH8TO
Thg2VaCLnwXOQFtbhzYZDlD2WpRmJL+ATqJVa+DDlkn3lFozE1bn6ucfITZhFv9HV3wnAWtd9ueU
sPiS0CMIEeuOKtQh1qKIxV1O9jEP67Ocx5P0q6epwJsQiUOfIDGLpo70du8g3WPJ9N2ccg5wzlX5
5d0tHQrubOuZhLLP5hMMiYOJJt5V+5kYV4LZmfDBVsrVe1JbNF3Hczy2MFunQ70mNGXjh+Q+kE5G
MiRAW9BeG5aZ1D2ADgDqR9B5jEaGGXo+U13jn5lf+u6ntvezvW/rt57FNHxaHm3LJhS+AIaC7BQd
gHlH7QFWfKVvwrgBlFnN+Q1dMgqy+NMnd+dFw2Qbtq4+eNaxdc6E9ZUhmv3XWH6TyTf85wnPR0N+
hC7yveN5D8TNg5TGUkDFMRHTsRpUeuw5f09Wf584oy/R1ln36vTDKW54cM1gh5Br17c2UxL04+FD
Pc7XzpZElUCmUXuQZLsmjvdLq8FwvQ+gpNsUdTdhFOAGuy2mFLBO9cwahjDJWDu2fw0hzAaDPJqi
fFBx9eM0uOarJervqDGZjzY3DSneSc1L6ZpnujUFu0Xf1S81gQTOACkd+uYIRbAaOduFA5IZj7sZ
fyVahh49AnP/jY6tg4j1rpPPWXLtchbypn8kD8Toxaue7E3qqHvnt+GGxfGPYKrVM4jg5iRED5zA
9swf2Cn8RuYH1+iADBv2sMnq3LvkHa3l3J9dTgICObG45DKOfyotCQle/sEAuzcfS/ds5H6EZ8mj
2Zpd1Qz5zzI4ugzKsBgV1+GZPFIf0YKICFVWp69/4VfIcWrl6pdy5FmBnx0R356Jc94hxhJ2qE8Z
NOFty5SOEj3wOX0H4l5hbLk5anrxQXNmuHCfVd2U+8rxJeN5XX0r2wBXgqrvNMuza2iarDu9U30j
vkiv86K0LnNjh69iNmEYY2yK8NZJ3+/2IpOfEJ3C57D1jCcatz7MlCP8JZM72she6qTIXuIGw31U
PX/9CXaWdjvii9x+/V3W+/JCeMSjyY4CIrE6TaJX18LOKAuWzyjUCCz3jX49Gd4PJlA/O47l7S4j
omZZ9ZePJpKlczOJeJ/I+C4NRGBAxom9lMuHr89CI705XqUOnQHYk928/10v6S1D4uMrwP6xdrVC
dOaUv3RBE24yDeSmjn3Ry4evz6YysEH5ZOXOq0uf2t9DFNji5RF1jTYkVlfuCzoLRNScOOSylM0t
Ca0SDgqygHxkMsCwoBmnZ9GF7jFl8I8zcqjvRRD2bDTGnqNdff/6Iw6Axz4Z64ckOetEN/cR4i8N
g2g6fn1pGyT+5KMSrN/8LXL9+5fq+f+rw/+D090SmL/+7/Lw2682+lVnWN2bP3vcv77rnwpxgQic
WSfqa09Y9iID/2+BuPMPhy6VZ5JVYVtfgu//rQ/3nH94y9/wja6HpNtCOv6/9OGe+Q/hAXBReHkt
CUzH/X/Rh3uLZfv/qMOFiWDd9fHLSds3+XEmQvQ/ewiRnnADprWiDnTGnWUWkkaf+WwAENpWKrsW
VgdUfyLVBrIyVo+SsegC8DmShQtcMv/Vg/gjDruR5Okw7gN+4+DZQvNIqUl52kW7MtTBdhIGGfD1
Lkmbnq53AHStr4/kEQAYol+JDDJ7RHF3tKzgmvZdeS4iKBWd18tdQhK4YVnG3kiMXyC94kfwACP5
geTylcz90iCeTsko20vtVAq4iXmeOYgSRBinpElxkPK9gTQ4kE2JB69uTEa4dzHWrzJ0SUDFnJt4
Clje3G//dC/8D+p763+4uh7vkacE4lnHtv9i7jZdbCa41YgECvUjYnbQ/yXav7GsrGfdoVpXhEBU
nN+lQSIG9G3b6wiubcjqMIn1PjSJQ1xwdkU6/TaKYvwPr8//V6fq17vvSYmJEcaBY5vm4qb8k4MU
dFuZ1wNG4UG9e1UdnSLyQYPacpk1hac2JNFbqtg4eFDtVm0FqRuziruffaSaEgqCHIitC0ksEElT
nr0PI66ftBval0xmxIB15iVV1ccUh0wLxfJ+x53ak8z93dcNLZPUf/i6A/J+vszVXCyHJfpgtv5G
k/o4Cg4EaIIJEOweQ9bmUJPrOA7RvDNENZ375VTopNOqyRnm2InD2TSHfgmbDWFzZOGCgwzvTe3T
7EIPMXX82+1b41Z6gEKjhHO5EBCuB7MGXrTyQtUfrAAQfUQCDcKydN55QxswHeMGKfK5X//9zSH+
1b77dfF9LKoLhsB1XJyx/3rxC4r2Hj9oAG8n3WgveNGgYo9onYGG05cntUERH+Grg2XOOxFEYHir
6Z4n4s0hwmqndK63TZLn695P8MS5NSCenGm8kxTvgG79TVMyYp5AFJcMvAapwKI6MiQSVzBRd7BB
pHjktnWf9lvTsJyNP7d/hGI5S3eztS7lgNI5jnHLi3SftwF2DeSCpieP1FL1UdEDurWumo5BAHsb
Rt28grzb7GOX/i/4rJ6HuiqvdWhXe1V3v6IxptFmu4yu5/Cb21U+bZ/2M1Sg5DVYbkID+eCHYMIW
qwrODWfgu4lb1HN4VJ2NkqGxwl2T5xYQbfEa+YSxoZZGxg8QddVZIRazgl3079+orzfiz2skiAha
vY4rXReogOv/5SnWgP1HHlvCTiqybzxidHvlMNMTUb7ukHceoX3eu7nKoYhRttfT0GxTwVGlEClT
D587mllQRejfyXXNp6zQzZlInlxFJEczfuH33rMyUap0KNMBdtu7sU/lGdLvd081DCtZ9Tas3tbV
IQxkbYeLxTd0vVObMSbXjFviOrefCVBQrch2nIOH7TzTZ+uX9bUdq4Pieq0ieRm79hfyqG7395eI
6/Fv+4gvYZjhhpY2G523WKb/tJIMjoswHlIC6sOIdjhQTtGUyc5rk8cucph7M/x1+/5dheXNnCzB
yRybg0jkVdpUm4SWkoPd1A0UsGnaue1PW1V7Xfr6Foxjs9L2YphkJrY2Eh1tQwPrKE9CQq4RqjAU
VgTZs4Cva2VwUHJsWjZI7vaNMo2PzMT0ylzwrBy6wAKf71HGybCPU9VhNDLuAN0KPmkwDBL9UVV1
uzJUVh9imthJR+d8sU/tRnOwt2k61pBK7zFKJ9cSDn6PbUNJcJ6ZZcJ5rQFCsnmhKQLIUezzMr2V
Iv1I1dhtpNnVh9lDyuQSO85caKVDRipWPAIrzf14VxbW52QysHNF/7PE7QfnAd6/KanOi+CGFzjZ
ALX7dLzOXJv1ACI/aUh6mMKFZigviTlRMYJBzMit7BQB6WnjEcINjH+j+s7aWl5LVtAwqW0cGu0q
9xnFNYABNtpojHVj05nvuyTHf9mOj3N6ZR0YOdyGB2n07vPcUviWzk/86HckGCMhrsa7cGlA8D9E
TFQXNl2DPJu6vdqqpEiOPTEQq2hMv8WNE5097e9U44IXpc/IaZoUd0CralvYdQNhw2bMQcu4isdf
Vd0oCDAZa1uwJfRlxubDy1SVIS9p/m22yd6aWvnL1CkxJ7XYdzqoTiR+ulBIKYN768MiYmtV2xWo
wWiDwIq0Hw/G9AQB9+SA3ca7vUUE+eI3xgOM6UMHVPQl9MMdQ+ui6L7VcayPDiL0LEPJ7eTZedAd
5TG6LiIKYUe10GNBEi7EhTY8kwh3L1vP2WMjy3ZUMaQ6x715m1jiSVYxj4OwTojmp61bkRyRZFG8
ERIheRkHf2QdDpk2MveyQlDWOhcfZvRaR+mHMq2bSx8uiIlHWhoatDY5F9q4iqpu3VAMrtEF/Ugm
51Fm5G7TKV23k1GvIx+wcREwkmvgFfV3q4taGlrBx+z3n25gx/DOMPniVx1Hj6q2P2Yto4eWkhhu
HxYFSSTAQNUs5xTCN/0iQmQeO1UsaG1r2xl40LSuinP8Oy8tRKJKvbnC29F+xzFRZJ+dq97TKdiG
CqyH55yK6UcSY1MJlLwbTX3LIHKt/n4VspbD6l8Wah+7kIe1Uvgu/OV/XYQK2TtClP0y8Wc5Ufwy
jgbayOCy3cKhYcRTsyt1CZocReRo5MJvBaO9g35C9HbMsK/72dreDzriN9tApx+74HtFbl//wwuF
XvVvL9T1wNOwh/sQ9P5y7hodo+SUQUCB+RTUAumtXRh3y2b5zIBLrLsiGS4uZsUGN+BmyKGYQcT/
+9fg/fXsZ2E9ZcDLjgMMSdj28hr/tGKbFqk7RjcYq6iujgRH9WcduGhBpuacW150EzBS0/S16CGo
nP95eqh4ejaeDoFXSgbAZWx4WwxX3tmwseTg7/I2fe3CdVm2nckvZnjJ4QPlLPnBORLxNC3VYogJ
cENFxqlYPnx9xr7bMLRmnA/F8wTX2Tz1GMBOepwpKSiMNybthwWAA4p/Nk426ujKFcA3OFGubFm1
iBA2qas4P2jxkHEBTwxKt4aSPiLiWO2HsF9IyIyHu+hlhhXTTYbc//0lpSnxbxeVwf9y3Pc921TK
XIrHP1/UmilKERs1F2P2f+ZtTxOuznfzgNpakDUN4xUzItVI6xg7RKHtJvPzesOo4L3qkpH7Vphr
5E9iIDTbL1ZVzt5ojCmkU41Bb4yeRiRGY9K/CZfsAqGjH9VYAOuTd1D/worVqxuBvxE59NwxkzDv
0L1JBeeaSAgQ+RmKm02UpUD4DC2OtEMe0oVF6XfeD7+2OXSBi6cBa39qgUa1EhRGZZ+cJnImUC2H
9Y59Zx00nrWCm4Hwikaov0+QY67wZ5DTWs1rNfgGk9700JqkWvs5i2bXQ9ZNojc39B/GPD6Rtfbh
aNogCF5so9xVbvJDp4V7Fh3kqIB0ssAH9Boa9WfUd84eAiJ69Npau1RTK98eKeVQTM+8A1tfsDaW
ikXJaewXl7n1FKIdTAdsUQN7gHTp+Pfa6WGV7mthGmepmt+NT2hj0sUdr7m5QObwwOJGagMjgUyV
DE1s63m4S91mWtukGe47M/oYB0UJgRFOj1CwJVlFtmkkGx40Zr2QjEtUeZDT++2sGnj0DD+3NQlD
EYmQeQ4HtMwX+nRgHVDd1dsu/WhxOmRW8+l6UFfGSrgn4t3OY/DmJwa4Fbe3GSE92i4DOXtC95yp
JeR7XuXYO3iRYu2BPHkg88orYM575qPgLBGloccr4O0LYhzffsXmJsil8a95ExN01KBQEpjY+kY8
GT6BIFHsPGWqs5BYJOrkRMYRK47/GL+RS/UdJ4B7MNzxGjnj98FriB5v2xtn2Wfehp+cjQnBVmo7
B27yiH1oIiylyBl0IAkKYWyPPYm1fkAnVeWlfnJl9rMEAgmWhOs459itrUD9IN51z3l2T29vxdZP
BMDMG1K6ub6qqb2id8C3lmuDs7V5jnNrPvR5+DB33hGkZkP5XGaXcfZfTKnvcJfr966e3/GZrWfP
I1ltkuG9SlDoZkW3jXMU2qZBczi15wSGsbwaHW7AqG48lDprqWbofd1znmT+LgWzSAYZUmHnUkVj
cM2zW2VsB0IkeiWg2shYbd1efm/pP6xmXSF2Bs7tELyTjYKqKGubTajfPApBZhfJe9si48D6v6Qh
mQRs1IZgcO6eHTInZ4/hYshwiDqDwVXn8sMG8PUk7dQb23/Usymf3YChti0QixWGfA6lfZsp5TZ2
/IdTBUS1MbvaghBnALSq6wRh6UTtG01+vylQvzsAozayr8adSQKy90WbWVi6lvVoJ0BEGdyTGWkt
atpuIHZQx+JhGEqGy25yL7QzwDyLyBOieZLyFKJ0h0SrrU2TWPTIEyPYkri5xVD92zToFqh5ZsKn
Wk2uoUDm5ulj1VTRTtn9XbP/Z7n4IGLkPpamOjfSrrjPqUsr+zRXRoVEIETuJOPTjGoxSjjmZRpn
+Kx3MGh/Fmj8Nh3WfeI7fvazJDSOwxlmq+wpyr9H07jv6jpc1zPqqyQko3xkGkK6VwlKjK0kbH4w
sw73mlo7D4cPy5iqi6x1eoqQnY1E3WNN9VbpQPXiLr1ZrO/VlkC5YpViXNt0ZVXiF9Tj2c7jdmMR
v7w2hcdgmXyZTViXt8letDoj+WgD1U9kd28OwxUikXYzUGc0Kt41IE+Xg6WVrOj0hes0BxrFRLuB
rOaQRIxfkAlscXBv446NC9ANgFvbwdtqV8lhIrSClZtHfgmdyRu1pqCPqQHlAykGwYoTJZdaIhUx
+pBwdO57+pRPLEnpphnnHzgZzmwUfBv+9s2AZHnFe54BI4Gl7uU1atmQyOwsnE+98tcj4t4VBIgG
KUI6k/nGsdhHl5I26ixNTbJK932UA79to178GfJcBOoOYxbQv7C+3Ck5phs7lWiih549aGV3NukY
CPRWCDqf5nbgGuN53wgvZBZsXH2AuLvUNi/e4qHm+m0t0jC41yQHbGmcxsa753HyGWYjy7w3ATKH
/iQFiPOklc5RjiViJCziKgvLTc5w5BTP6W9/IMu6MnKskn2J6PM0qCp8BoExMQUmXbTLsRMmdBXm
vIfyjml5T8YP0Xp1eZQ9k7GWAIXG/GCzR5CbgDW0xher8l96yyJbBEswy0u497xupAPCdB7JLsfd
qKVE1S+p3bscitlXE58wvtQv38yKMoegatt692YMBFlFGVn3P9r+REqPqmn8FBx44qq0qOitmxmi
hEuMnGy9/hAP9EE7Y9GFtz2CJm1+GoXNMKDz7xZyKDj+Ut6MbucERQkyz8PxndI0GwpC7+a4+mbl
LL5qsJ+cUb0OW79gs2I9PEbRdBGa56asmZ4OIXTAoS5n3is72TB4T8Q5KKYYCAFSMyCAJxEZD74h
GhoS2O16cNuHymvWkxTTmTHdyheGfhLR+IcFGd6vkGwgXUeWVrjzGuv+tmuwVRWR/p5DRVn7TvM4
GFmy76T9raZPEKbZLdAuFv+J/lwaTkv6gRVvnFpewT9UyOcjsZpMcps/x17+YgH4IhD+EvK3PRNm
3DHPSSC1MYRFDzDHECPsFNov4SrQi/NPkbEJZ0vIZWJvBkg8+7EHfJY5eNXb2v8Z9FCJuAEwHPgM
N4PZKQ4JKAXKu/RHHneffVC1V+mbq36uHxkVZ1uzwnCpmYDR0nUucGJgNnh7Kt9fZdAjJkLRezAi
YsaI++Sew1wx2+TJseKegRXSvbTkcOqDDoxZXT/g6z8LBn4TxyUqSMt4kvV0qUYXylj/1REi3CpI
3qT5NnaZQ+Qga51TZxA6EDYnc2UxpZ7k2U/wO2KxnuLFQNXCgmlIK1iVjctlMYeXkfYeW0Y878B8
05VngS5w50QyZJIucFsXdNFNC+l27oJcIiyAHFW5xE0Lc3gln6Q/gPlqDn5PkrWYXqo6AIXRVseZ
w/mu8+m2SuridWSPV6vJr+Rgzk+RU713BurloiHRpHmcSVVmDHew56ZBoWlEFPX5mZ7jY+eglx0T
XfIknqQ1oKrxEboSUfYWTTtOpio0SWWu8OcNBRmCeeRuIpvBeOH5OyI0x40dMluQAmC6n83+WqKA
KHOUkRTyb85irhMFOSbGVP5OsMCfXGfPuo7qWczvM2JN7c82D5p8qEREj6WUILtGhJ/RTBMnkw9q
cOZzV/HkWMgMy6YB/VGHj9Ew6FMf+wdCcbyNXcG0AH3y5jHxJ3kQCVbeo0kmS29evoKJHFxGI8ox
MWecr0akDI2LQqYwtL3eoXuW23LMuaZLdKs3Ds9sJT8tv7aY6s+KQ76OkWc6E/2p+vs4iORcdsin
hqaZTg6jEQ7v+pI0DdfECM2Tl5vcWFawsRk93RUU00OXL+IhcBBmiFHQJzW508K9xuNWC2GgYVMf
UZt517QiiSJXx2SCU2WM33s76u+gLJ7S8SkUzovVGEe6KUA/F49kVDUe8gzktRw3UpxN697IR0h7
cmHau9/8dDoK19G7OAb2YVnu3UyLP8x5USMziXP8CMvIMlKhIRsnbCllGK874YxYzMZ416el91Tg
bPRiTmTDgBKaYQOFzYgzG99sexy2fIP9YlF4xREd2rG4VRqc+0IMPqoUpXxEtnNfqGTdeXSy0Mkm
x2DxUiX20DyUIy089tFfuI9qaaBPMDlBtdnYXPNw2s2t944xzz7FpnzSoV88StERM4gW9+sleORY
tYhGjy49GGYycpPprUsE2gM0FQFxIi7PjOsPraIPjm7RXVvdW9ihsm/L+DxMLtpa67ehyldVeMTk
FQ5nABxQFy9t0nCV29nPXETpJW0QP8WB6+88jUzSqpsr+3KIkhJbTtLiyTEiOqRTvEx2mmdX+/at
GIJlXA3qLJr7wz9/oJpxDI6N6BgJ0SMoRL7rOubm9JDqsw8ZANlA9dRKuz6Wfn0nNgCKQliJc1iw
bgquOlmpzA0mbH4ZzsNEE/4URf0xzCZ8/JnhoDQo34PM9Nba7D5jM/rhZb+qZvpeBE13UCo9pHUQ
QndT5qU1WHhD9vbJCh9wMkco5MAjIpwkziY3/PPXh9QmgG8y42o3MUa8IgF/zbQvNlGR3TFeGddC
IHXNqa5xzGOSqGQx3aJs6bM1NArHEWiJF1rFc9Tp92DKi7M1Mtvk1zYIDp9+euVQnBovsR7NiNzh
SWAx1RWFovIX+lxDrzEIkPoXbn3rgGSSYwTjsUhYawRHrT3NOKZjC1ukycADu8isOMZVd7tdaAbW
g6souU0iEa26cF5HrXdYxemruiWJwBGlm2XkFpb4JUnI8FYyZ2Jm+89FGt1Tz3S3RcwmVRO7sZ4Y
gHVq64BHwClkNHtWyt/mTFK4Dfqls9vxYSCQY+gYZNjs8kQWYztHadikWMdSv7vXWJhnv4nPRqW7
c0PPKizreGPFUYw/1QVjHpIR57TgC5AspPsqd623MqD6nJ1yPKUJiN80brqbndVvwKERZDZV8zbO
h7l38vfllyhs/Fs96QttX4v73M/xcULnim9qWGWejkFeYugdBWG77LyoL6L2Aty33STUOauZwcsq
T6Ju24QsWqGZ/zKdtyES4wUgF6HCG0YzavvVQLablt53OSjC2VFlDhFfzqitxrm9gR8uyWmK6FG3
Ub12DBHs56mgfsk6ImXzJf85IN+8R70/W8FBp+5Ac8HTNEOxD0lNNknnm9sGBuqw0HQolvwyMrCm
T2jIgYzTmS+sa0NHcJPOFQ++g6FTjqdy5obRpo+sZDhR7BVXylkduyyrilxN3RbjfWrQISB4uqAl
F2sjlzxADoosXSiklqK6Cs9Qj8Av8I1Kr9klnFBaNZnXRGb4fULZkY1QdddoyevOOuDLKIQ4JQ7G
e0VG5zEJ0D3RlFxNbZI/OLAhobhRWvUekq7UcU95SWOod9F3kzfV7Gba6g7RS118I6zx90AkPK7W
ToLXin5HduQf+sC+WZliCQ8Dax2Ktlt7BZJ7s17oqbmrL4MDjmvJSJlj7bw6bXtxpqraVTM/v8yU
+QG2hPXKAqVEAOezEgR7C8emjUbsK9YYcXDdONjrOg9f4FKgOvTKFRC86UdbWNSABCvxhuQ3UHfU
bG1UvDEK6zZQsD5q5jBHHM5IUpWv9llSkbLuujX2vWSnSYZ/z2oIjO2AutiYyHsrdJY+qr5Z0iXG
3RCW0/dGy2tMntfd6alFPMypVZXIowbofmlsW7MVndzaNu5m5VC2TeY3c3KdbVynJ7NgvNRrk8o7
HJ7QTLwxnrG2A5eXxVz8NOLhBOQgJgWDvl6+hFroGoap6ttvYRiQv+LwhBOsyE8RFXuhGvClsMgj
HyyZZU/Fq3CT9mia/BciZNRk2nW7ZdhyCSBgn2fzVRObHnrDRDFnveeh+ZzyC6jIcmgKLulAnoAf
hXNwHCHJCQE1moyZnUFE0DEfa9QI5BTPKWOxmiloTGdsW3KUXvbjWmGXHiOk0/iJzLY7fd3xrYK7
FvmTXhfkYtPx7t/doOgvaZUTLO31tEwNma8swfiwzknTQTm4ymMQpsGEqUH2A746WgCt18cY9Sxr
N5hQcMkIdWmaV/2tzaqHoZLDuXKrT2w0TZSqoz2zC5oIsg5fD+EIVR1grx2RC8XLGucdCgwflJf4
GJbfwzcLFJwnc66fG5+vWdr6R0uUP7tJvYaaid4Q2QT81jZg0cygAbs0PysEoKSUGgT5PVIxzmYg
L5jrkFe7NJAcczV25SfqP/J8ijg6W9Cc0iEGCEDfRqL6dHPjQt4OJ33PIs4vn+FcdO2TXQ4s3xOX
zfCwO/Q56MSS2ZDfz8zLFansSDK3nhN2t7AlSOVrljZKZpBhbeNE1+XZGVE1R8U47YJ8hBAM4SDX
jT64eK42tKizfZ4vVywYzraDnCDoYVQFAR4iej4uFs3wYNEoovHYQU3wfxdl5B69wkJOZ0f1xRW8
O7r40J1pPTQqeupLN9rBtj8a0OwIKDfkpuvolVRkoK1y72pYWlwtx/pGJy5ga0fQQfIUun0SkUN8
tymkDN0BUKgWhTN33yw+Ct8BsC1CzHbFa2HHRGiVwc2feILakrw7mk7n4eBY+bSBZZOu4EUOxACT
KceNXhvFLc6Lejc7/riuhHoMHcIlRodpYuyp8ZmzJR4eK5gueXhlR6a+nW2GHIU9HnNzvibz2DME
zvqDWfXurvRRm9TuEyFNF0bZ9UE6XbzvRnJkPDnNe9dkItfR+UAgmpi8gNiZ16ZPUFZaQdma8XSs
eztOThIHfzu49l5Ezh+0GMQxaNvTVFMHzzHIsJTUIWaakkYQzQXHuNJ4KnlWvZJDq/GdFEgeTbd4
i6MA1nFVc3gag3TXacD3beoFm7kpQBUtA7/WVKduqBW3V0TvXlEhRfn0R1cixMqJ8YEMMG8o4GHu
BywewQKMG7T6dNtuPjv62kqcO7o3PtvCZ0Tevk5l6D/7mNiRKFU3lZgG3LEWT23iUhzVCGfsCs8e
RdZ6yhKaLl5SPLUV0rJEotapWXCNwN/1C0igENFrEwOXa3rm/hi4P9x03iuJgjpIHXnW5WivIlW9
ctzww4mmMK2YrTd+c5qpvPb8Pw2Aty41y31pysdcc8YahtphDcQ16xhpev36EJpmvqG3aC3ZxNw4
iX9m/P3RMIi71kdabueEGARLzdhVbHRDwxR8WEMKl0JKtKCJ9znTvlgtruO2gwQZM7JbTUzaD8ow
YKL1nA8Z5HOYkTZFJtCxbjhNHTxuEoxf4gCyxxSzDsf8pticC+rVGSSo02yVUfr0gan/BfcKDwbS
G7vEnTGKKzvkCwydhnumk0drcKYbsvMfboNlYO4s7H6Rdc4J+SLusoFBRznqabsF+hDl/8XeeSw5
rmxL9ocerkEjMKWWmWQy9QSWlZUJGRCBgPz6t3iu2RODtrae96TsiBIskgB2+HZfDmUhgF6l7Ycg
9vkT5pRSzURn63I2JTGreulFan6PcvuqouCM51sdTe3rSxCpH1e1yQdMCrV2HBXucAZ9e7EDMm/M
/thmtc8wA9BKq8OHHA8A6DRkKuzBRvHKmVQsojx0OZNRYC5LQHXhMc19tQpppl6AX1e7JgvbzSBB
DaJ0t+8OGXrtOsab9OZnjOYUJ3rjdLJ6BBG48ntcdNbzbajj+p662jsqzpbZSFC6pAKZQbQ/KNTT
s9ScJ7tiJ6teLFXvt9sx+o1UJl9me/5bVKlLZgOZQgh2rLHYzO1A/ajt7qy853u5LjX+ENyaznoa
kp4ms6Y/9B3c+1IAs7HCv1MocDEwCZEwHrNz7JJNHqzmGWMvEyJB743yYH9XMgA/M+6xJCerPpXt
yjCiG8Au++xYiOrVqLyb6xkERHElrpqG21Xu3+YkJTzlxJtYEOJJed9XR94y4uBjTYsfk24k9vmU
5DsB9HGrxnanHHM8jEn7QmvVna8j5uPs3JTPvEAtdbdtwC8eh6oiNRJxrdksbe/rsnWTUnNZY568
NFpMnDXHt86zH4t+eo3bcW0JRt9Ev9LM8aBnD3kwGNfBkD+lqTGD1i3K5Ywct4DGEgAkhd86Lfvh
q6wZFRqL54g/YMvU5VONkrXqh5D4RxpSe4hB+a65fcI+YcvWcmhzHeSYYIRNIJpvhL+lVXqPUc00
EwTHKfL+wIzBrMGLyRjuwoIwhutIXmUtAEyEN+lQIaOBJiFZOSPAM9E547npyjdZBI/j7I5b7KXj
sqMmemd3s1zaFGoumsp8wROvbrbTPQDnmb37lNueO3i1y9zHQz6kAXXXRh6vXe6O+IZwBWVAJwtq
VzcyIW2lom7fjcmJM1z0ECtyxhYS/jDExDT1/F3LgW+ORmBsk/ihT5F7EtO6qLj9rAaEwtoH5x98
6dR7LxO47bkgX4r/Szf9dG588yFXtJNkdjDv2+k79tk2ZLJ6ccmnLJqyv4YDJJ1C9A9UeK1sZo4N
7b54ZBI6fuqJxNn9eNJTY1sxXjHyDThO1BjcwG69+60teFkhe/Uh/TZ0fKNdhSYYeuo3OiVmE8zU
FLosZzuHEEVFrV2BbDSCyFp6BBHZ5BNjbduqWjH3AooauC/eGYdX9NulEs7FaHgWME0GTBhcW7Oo
4X1WYsmOlhmEQ+9ko8TwF4wE6o0hnlvQtEFHb3h8TLB0/Qf/UA2cYjzgfOUHJsGL2yblIvZZYVZA
esFfwJbche0DqM1z+7Qlj4GRZ7qU5XhIwFktCAfCBwL4QovK49xPX3ZuvaWV++oWyQrs0ElLe2/O
vy6EkNzInp05f25ic1j+h+mikFL4ytE6DljkoRnXtX8LneowFNlzxqLQLjzYIXP5b6/h/7fZ/19s
9gKrzv/ZZb/9+lP9r/65+0//t73ecv/lYc+EwA4/G9uhjSPj3/x18S+fo1sQevjvTe9/VchRLmfb
HJZxT0FEt/kJ/2WvN5x/wY+17hVyNtZt3xL2/4u/Hrv+3R3636YkYeKA8wOc9SyQQmjw/3iw/4fP
ZpqBTQ+NXFsYYo4189vsW0uFS+BhxHaD5DvrZ3sMh1MLJoByg+LRS+keKyq/WYo6cYBjxNRIsVrk
OLTMMV5BpOurW5cETGW0AZNvWtZebC/t6aOrHQuZ2Es2DYUr7JDvbLTIqxe2soyd2X7LQb5j1qYF
M+yDszEY15oTGjFh5x2KAtm8ZPRYz0bjpqGKYVUGKHlwiu5OnuGvJQmwZ7AP4WuFq25S49kp8Cva
7ljeU6aHqBs4EsPqKcIRg3KNUsKzeqGawViRUnyUgUvpcuJh49HmS5PGiqDqWB4NdrQr7nn1cugs
Z+k0DbHo+5ajcKvf2tDIB1jpTGE85D7aTEFKZ58n/eMUyj13cPs0uvQ3NvNcbanIXcWefMrd9pY5
oM9LRvxdHlFEOTQ5uzo57ZDE8rc6qZ+HKQUJOno7O3ZxVb+lcZ3vh94e19p3lhOB8lWCD4yXBoRa
CzJjWb7llujA+aySq9sVAtx5ktNW7h7DOn4qEOyeteWkK55leCe1w6+z0eYZRnk/8I5KDAWdMN+h
E6QbaY9LkebiRZB+7sC/rohmka6Ndf5sAUNh3RpDljWU+6TlcxsbB+bYRTFQYBk2LanuLivOOJO/
uB1/B2h/R7eOHsKYijMRWSxxGpf20a54gwRlnjA5s7/yoq2Zg+yrOQa5tDCHiYQFkXLihjoUri0M
L5zWqnXLvnsjhfYX8CDubBg1fVeyNf9oMK0+38Kk4Wg0YlleT0bDM49GMgaiNwqtV4P2KVXPLZOm
p3WgQrXvcvcrxrs8N21AhjEQGydO7vSBDKxxLV8Gmco1NC7wGUbMAbXEKTaJ8V7pTC6zC1FJBYdj
bUqLyZhECL1OazOXeolJxliZXffj1ibHrMF7rGZ5AOucbOeev5+20GMF4K8dwungpS6r7abEYa2K
UxixbWpcKIFWByMdOH8aWelJkxmWHRnHAqf6zYI+L+xsvrGkuyPANi7HBGwuzqMy5YX6uM+wXnND
YcvTUgiNAXGd4A1/LDOYIsVkQy9w66Mid3pTrp/cjMTTcJZ6wmOBSpZE+6rngnXDzhrxH7BaYkPT
PsAopEPcT5472XfLIHX9nTvL9DkHyuMS2zkOEZ0IUiVblbHyBRN6qcvIvMxP/dCFR6968/343LW0
aMeez8ml7EMcxkO5JcID+hoaWAHAzge9u6LgkGdyrMBK/K3q9K8/GXo3gKX3cYH6vmUcilm9TL0X
HPLWPClyhnurLa8z7jVKgoZHqgfqZQvWeul61ypsu73ReLvSI3dHU9a8aDKwXX2cDYuYNCd3v/l1
NnW0Nv1CbgoTT6YNC3W8I/jEMEdInvrc1qZxX8OuRha05ybJq5UORLtpewxQUx4z9FcE1/14Blec
PzFLxOcJslnKQLKmcNVckL4L9oNVv0QmemdqtHrZ1tGPYcrfAaPZJS2CD1OBAszAGi5115Jz52pc
J4IjSeU6x0JR4yJqjuXGT4A9jQRfzvJXQyayOxLUyXC1hJTHiSVwFZJxBKbxGhK531dtrfmeQMpP
q+d88Elw25sqDd1XBsEWtqKJdb1vwYB3/saWzGd6lt3S0jXRCY8mUQ2ZirvgVXj1F9dssc5izLjD
hNbeh1l71iECQVyBOKpQXNJoXMWj9ZhZaMuVZ+4bP/opi3gpgpIeGWWr7TQ2b5No45Vsqr80+yGU
GDwqWu0CPGowmMoh3QVTva7c1LvSTG1PiP7M8imz3RIuW8tvilUxlW8mtUqfxd3cxVFxZVk533BH
42MiLZRaJ2CKVNNrmsBZ4EFMw++5mkCU8epPtE/u7Z4CwxlQY5JV1E0p5jTk7EMc611GecGj1C3R
b1FvWY+zL8TCRQLo/kPSlfyFOL7YQXnjzWEVLppWsc2cW6gH93/859/TzmKRpme1UoZvwTLWH+S3
s9T7Vaq/AuNI9irWJGXj8JsuhQ3S66c21d+uTKZLYuK7NZVJfUZjRxgG0oMP3nihdfrcjZGNWgdz
lHgNvKhjZsBTiaeejp4W0YDnZsbXXHzxtOUvxB3z6LfswCv61fKwJsYW+dVOaKde4V/5aw58I7l/
BBtRWuXCK+xvx5qcx8kqq13itD+JjbHV8GzoV/o2R9L76OL0NraExSLP9066gr6OG+S3z8khgHYA
SdiLA6icEZMkmHftJT812G9ISNW0EoPBx8VRYd+37ARBMnVXTyln11bOa+zjeiL1t6fyaV71o9mB
k+wRXvV8BI9f7lQ+uacyRKgKo4ac/pjDSMMV6vPoGi3etMKJfHgNGB9j3r22sX5F55ONabpT0bNA
nQG6O8rcE96gOFb3d3gWEq/yjQ183t+pY0VJLOyDhTlxCoo4qLUzlh0HrrU8QtoA0d7OZNZL9zT1
ycIGinezRf3AIhWYj8bqeU85Ul4gEU2i+tqTSKFUu2MogmLajDn+2n7Odr1FssTjIkt668hKErEn
cGHKCMo+Ynb9PpLlwpJWs5EVFhKB0Q67zUcw3tG7JuVsWEPweU6lD94QjT4wWqD20EAxik7DmpUw
jxgxDiujwkNC4n+n05qecb+LLr3BPdAU5kM61RxKmmbcGqZ3DmG3LKe7BRBKDP8PpoRNBmrNYsgf
MrpCSHEvjbY+qCy391EczKtuGKwlwSvA3JXG22Dn5whOwiICmUJ1DM18vq9PoTm8Bs0IQdClszQW
05r1J+fCePLZaXa3vA2ehGfz7GvgF7EwAncssSN5wbjIGufvQHcskrFhLSZ32o6d3BUJhRPEPa1L
PLJZw4OqJKiIovWhD9TUq0s3kSsTnlfDFBIF2J+HuTVXJskEP3sObEgmSnf8hpO2T+b9hxDE55ho
Nrz2ta47SsUo0ouy8TL583MwecOmmutuodJRUKCmH2SP6ZsnGPYB7Jhj44VXke2M2fkM0QHvTTpX
8KY/+PDSRWdCKc2QRxNEn2Ma8VhwYjpTGd9W6CVnWieybVH1G2P29Wc2KBtCBwxZnYc8Flz7LLM8
ISNHlika+Kb7zrRzB7Q/L+3Y9dUFenlAI7Mqhw93TtrVKHDUNhqMCXdb+FMolCSDDCyv6HvFtQFm
skwLk7COVb6QUQd+4e6cYnC/8+qXU076YEZBhslpPpvN9FKqPr1U1NRsTDSzZWuBdFfxnor48M65
iOhpL4e9d8fetuAB5l42F5bfbP3mHfJNzxaid+4cEjunWdE1eNIIGTW3Kexe67lqXlqO/M6s07OV
280BUMmEWsf2beHklcJgZH5bM5KZNPAWjLxzPYbbRaAJEsEHaLFowsHKuRDxvLyNbfQ3HY1VdpfK
7y8MJVO9lMVwZvvVLjKLAbwy4PJEErDTva1FKt7JcMiPODFAZVnjWggKqpyi+O6VN1NlsQ97SYAE
E8VFsHrHu3YM/IDcLo02MBXTZRN54lH5rB6Di4PfdDHW1eMkcC2b4PbUCJipSckxNDFvlrRXtsee
1xb0MXiDMMExk+40Qn3GvdrjKAfbpVGMdsJks6unjjAJu7+jn7jNKyW4MPbZjJxNp9c7hhBQnaQB
EZjWs9Pz/CWRpuHivvpG+E0iFYaOfQMxB0TZQjAFrSIAf+CHmd5NVcxbtujT1hKj9c7qkkKqyOFW
iJRdU84zd/wyn3XOJp29R27uNCoW5tqD23DuwLJPzNj7Ko7+VFP1gVmF692D2dm0nGyYyUMqaElD
Um7TcsljJOYOzRg27WiAGnnojguTou2ln1bB3TS2GTDbHQo7YaLva/Y33mvjU8lI5c038KtLPHRi
i/ZcYXQ3H0S5FRa1MNpvPjRelH1YquZqWP2HUnXx4ZT1vCYoShYA7hO35dlkj5i+xCq5+pNdcGbq
HZQjf5nE0tnOs3q1a894UAPYU2advu1y1FO7OTYqewzLyN+NBvdCQUZ4LRM6toxuPDhWIymS0COk
OdUBgD85le8tw0RBaSvNc1iab8pKWdkrwdp2oPOHEXgU3Iz8ovyIqg0CQn5OJLmEisMy6Mt6BYw0
X0gxQanERMbCQS0FNukHzPaPde6/2b6YH3pk170scUUBXjxV/WzsGoJtq/SpcGaCBHEDLEz1q9TP
n4des0dMqldLK3OdYhN4aHPnzcVoSMmas8obLhORJJDUi+7RUlIfDHxay9odv/rZPKomYwnhapQ2
Hh0Ug7Rwwua7JjidExvS38zSYTbiiGyiWI8DfrXePSUZvSBjm74yuLMf6v3uJGIO6VmCg3jKJY+A
yKdWvoUkC6PKXMBehlGYpxvikR9GSBVl6xxtW44PJpfLoCe2YzXVVsEMRynSAkrq2MLPDccWMiSl
mxj9w4d//pORm7TtwPCgBzZXR+v+A+gvipbD9lxuZjlHG23RSOrGcJpqQkb4xCeWumJmbICbt4mB
t3OPkX+Eo+0j5w9WFLHsVl4MjyYFHeOOBuzJmIdUGlg94F4M1FhuzOM0wYXDwLumNILBmsXctabW
Azvfwa2I3fTA1TJTQ+YYnb1MkI+lfXKb6W30+mczuBdpp7iPp6IJr2bYn6h+4L5XmHvXKqcXPVHU
rUe2c6Co9tQPFbswaR5MgzE4SfBEDwXEnGIkfJNjfDlMubhWtKaUXoQoUZXPLQrygeK2gC8HQTmP
t1P2T6bntgfJQ489yq+bt/coSAsVlvsCaQjOufBF3C07K6JsOUher3UhGQR4+3+w+5k7Mwuew9DS
h39+sProUoMddtKr12fWCo2kW4Q9g+dgb7qySa61vQ7dElFFi/TR9Mt+3VbMC5bC0JGPpA7KDHco
IDTw8ZXB2qxvg21hKW666fxi80UGyNnMLFtYSrgXj03ck5HN4bqTLFmtujlIgkNLv7qrRf292Gs2
lq6SdMix1VgMduSsZspHbTp7Sp9NaR+3v1btkXmgXpz3j9dKZp11J0fH2qynpciMg9XhhrdD88cP
8y+heiig2YxPBsMPwvsLb8K8sUp+jpMZ/tUbvde2nq09BjibT471/7G0G1hLdl5RnJIW+6iK1pi7
rN1U2/0msKaT6VynuenxTpYQvt3qyRuinRD4hGUMWVlxpeEif2EvReeOxc3HyNsVHrvjHA0/vHYY
bS1k1xz1LZL1vnXwTNeTP66iBh1vjE+hbcHAsahcJUHa9OJb9+GH9LCnZC7nJ5cKee8eYnWqjPxi
AiDbS3F71n38aBdHIajRSs2UUbsXZyqaEvLOyZfhhq81i36kkjRej8ajmKoHBrOtXWKoHu0yXItC
PoK1fQyspdGRbsGgvWTzymLD4X6Tzu+8Zpsn13hzJfb0eSi+cfz+mamhahgHsyl/D2CMb2f1HAiD
hYLL52iTTGCjTbIEV8UpTCKGhxqCH/senrQqeMwdHhHolfmOTxvsqJGvshyzOdZ0jH/UU5VvZdz3
HF+RQayRj853iGR70xuexiKVnCT69nh/VcpPQ/Kw9JBVPaC3djcoq1npRL6IHIRaoJzwoMbxkKrh
16Et8De2t9Cv+37w931UsLPq4WvGCW6uxsSsnE5Q2BzqErXiuQ80KZX+ua5p9csVrYR282AwuEE6
WoReXq4T4ydVbMXbFoiJ50cXyr+9awNFIUwr41Sav4GefnmqVoux4PBQtvf7LSSz3p9fNFS9Lpxx
e7sktnsOdzzj1l6ecPEG/hk2PlSmmSgoXCxWT9VZ1iPWOul/uiFfTubiipj4W1AF28x8SiE77LtU
gwy3Eth8KbQtiQPYCQbrEYbgV1vczAmkV7OuLdwVLMviI2adldM3V2qgX8pAq0usqxKrO+QLoELH
rAPHmqbeYbT1LZHFqqtt4+rgQ9cZWaOZ7XwVYpwJTI7zHL97v2/XcszJemVkZzGBlC5N2540ENPS
/qgwvK5Tn7qjquwggCWkdNjshUzF66KzNyp1CZBSuUzNGVICO96k+GtkXP9c46SoRoPEDa6OwCA6
49cCG6OfpusxgY9cOlG6GEOwitWSfcANnjDhUsU7CjN7HF2MqUk8L9Fpf4Oot9bmeAWhGS88yMLT
5JtPQlnHuZsuqADFqnTMN2CZWLtRiayhfcck/0MYDWIyGr1vt/RQrcbJ3Y6OE/9SbLYbzWjtakUg
f/SRk8qoQ1b2jLWXuRubOPihsLoPBAOwLiBWHZzDMoyTpbCsjyi2jk2OgzS13yXmikWFf2pZK8Vg
2xQrvJSLrMTyI0x5y8bpisHtkajcGiNXv5xbtR61f5zJrVXWihU20nSi5+1ocoPoegPycQ6Go/in
KptHVDjhNSPksmzTeFibofiSducu8vqz+pEatSaM23fBA5slwVnbo15HMT9xphuZWo8PTVU4h+D2
3XcDfE5hfo09e1daZrYUE0JsPYjftqU1yM+zpVuED33T/cyTwcHUoMCKc/RjONsvOMuNvcYx+48R
DV8X2zxc4115gNi6Umbf74OJv7iX+AciHSOCWUbzaFg8DlgvFzXnqoVh/kkG96OTdI1p8WFPHq8h
zD5H6X5HecItq+TX1dMpMS4qK9K1ZzA+6Kh7ijvF9RU9m4oOMHb0D75pTFvVJ8CDxu5BhNErXw6b
O3NEDtv8kCGeAlTRo42xGXgA12NVbL0qPOQFX5I+nF5Tk1k2yqOjDxkXQviOA/syaPCKJ3P9pFN3
VwzzIjHYOLfmsvLRxMqODj+vu2BIZ/aCVV7Z5deQlfvSwW7EPfu3HPhpuOSYPjTQxMlqWIt8pd28
V0b20rrVO4uvcy34f0RMaAqykCq5sD/dgjQG/kuiFxXqtiXvqlW6vIcZCI+ljxEGlAXFk1BVywBT
zxeNklfkcygQHUyFbRBwau89ULkGpEEq7T692qE0U90MfBwL+CRoMJpJBzG1pia3GH9idicY2nj8
IyLtM60vUyKujuI/SIdtQ0QAzHB5cyzLrpk37UPTag5WrvvVDtQRNU9O2OQr+rbfK1d9NXwFKD5R
1coIrUMXg64ZvZ9pCrGvyvFiMmXjrIqWOFJXdIH8ullxQLxUD6Bi2IlfrPsfbLq8+kHxx9DH5K3z
GE+7GVMZ/m0PcjfkGfx2/N4UJuUUXvVjQVgWOqZSrPVtfUmZJ/L8swzFQVo2nnFOinxvL47JoIfN
AWokugUeBgmNu28RHyjUSGHGWouYFqQynXC9zKesyB95nL4mwTShTnH2L/fSn26m4Vxdj628rKgy
GKdfq/ixJiIxeNYOfkEzDRHEBzvXb2bdbKqajyzGAEqEuuRzmzYQ+/ABWgqXNt9xNx644yjCay4K
XDq6Zykw7MfVtcbEjMCBo5PKu0UkXKDmEQifZrglndwXSYCCVrzXow4WflO+CJvnW2MXh3BQ2Tpw
iM3B7hKMVwtroEmi8SRtO8WLoMGRASCvMTSjue7ZmX4T7yn5DmFpTCJ/lfbWqzEmLphYhFQUoymE
BNn1PdNnavJh4/mlMdJYpzY0ynjGP6IU1o4WZSLLnwzyqlByXVAaaXXIHbSeHs7+4CRPYpLLpMvp
EB3Mmx+W/J9qWhfMMRmdDAxl8+i+YtfY8qpffBedym7UTZjtu3a6WxwMKFPdXZDMyT1zVyRwfvDj
7o9T50cd9X/CQp0m2OYVYRYsaMG8bss2X1FlujFN+Luh0A/cX/EPrWOrO/mEs/y6gmwfXKckg7RS
/g3eUm28Rsq6TDb+RRig7N2qYIXfDZSpceQrd0xc6OwmRuxGShLrVfcXMekEaI20564fp4vU33M9
4PNiBQs/8U/FVe4HAVyX4rPR7k9Powv2MaKuRJ5rB9hqxlPFke3eD/W6LJkZPZYVeJ93Es4FuEyO
LV7+AlkX7kz0jJ0RtybPcGnfN6LTsrrfclwlvkVhfxVVjOaXH7yKia5JmltBCZjVszbGD78s42qv
23qL/YxHr2FxqU763ewEwUu9EcWl9wd7MUN+4A5zkjXxQMHF13r61lVgXLCAGSH2OHMKT3abXxyy
aUtbsepT5KdI2YpV2/evThf8yLK/5b18mfwdcxGZzpaoynTiUGdoGLLsfqF41z7N0PGhJCBbehO+
U/IGxXBznOiZ3u7DAPXNjpMXmhN3ZkjpgVXtODHjDJoEnl/rtU7Dn0jAcw7meZEFzoLI8slQ0dWq
652000dA139QWG6RICjkDcVPHfNZsyvH4hgaLZBJsUulRxGNt3XS8CRauQ3cnU5sbN5rM2FCMfgG
skzmaAicIDDoGhk9ZS+TwP/uerl3Qsbte4fvFKIYjVawtWKEJ0pWhkU79DVjJCjm+Tl18gt0U54h
BHuJl6P2mkX2OPk8JFNm4wYWW29uLVd8A4DEfGRgncm96bVZEJeO2dyme+BjL7EfvPU1LNu7hl3k
L9gf1dK1qr10Ch7AI0F5c2RfV37KiNklqTg3aeDBnHwvWTMBzLBoFaiWrWnbLFxDVmTujucv5Z8Z
31Td6CPruotTSQonjAfNgsIM2ks6eN+KPCA4AOtM/HiVt9A60pRWcbGMqU6g18z3eMkBsV+EPPs1
CyfGjvDc+RRZ3oeToSbh6YbNJh3rPc4BvWhro1p7dqWXE2fLu8bhi5IVY8yd6k720zp7nqP8VBZk
K4U+4nJa+IX/zk7xvezbd4Zn+i2raD8pvrX3fuzZuFoNyOS05Z1vIIyhnq6d2g5WORiLFZux9/jT
mZNqbeh6x5GJ0haur8i/mw+KXzPpsK+wIZqBWQ0fQ+mftDOB1PbpZWRVe3CBIYcIapzL9omHH4Jz
LZBy9YB4cI4rD8jid4ZhPfe6pa7A9jjOccrKDSfQfc7N0PTNxyltL3imY+575oI2+gNUUgrtqwZB
/yeYn/K725sYuEfIewrCdYzETODfgzLcX0tJeA13aby0reSvMapD1hiPNTdsWouJWTEEyCR+aREt
674m5We5qxlf8TCh9aKM2Iv4JZLDRbCOJfzJ4Nvp7maGoEDKaIJEzvAcl/uo+Bgy89Ud0j+BRaHs
1N6qgG2DlfJhtaxHg9peTNh5lpVXEnMuILpIUNCt9R3CoUm50onSHlTLHN4NJysod5PbXAaKycrx
p4/oIvMuY8ZwIuOXvG62kUNumz0gwibKfB+hLcHJmQVCDzHprk3/ZNL7nmLxPiTEz0riBuMd31+5
7QXXlwlyxgb4MLtny4ftnjpHZfrnPsDfPnF7DhZUUskVe6YTH8OtkPk9djt82kV1Ymu3QqcgnOm/
sYt7jguqjI0vpF1sEMO8hpJw6VC5aeh5L+83GcefttOQfzbQNVWC7hXPr/acQ1ewXk3ud/MkEh7L
wQonxufksNHRQGB6kvhVFX0Eoc3pOIL1Du0lnPwz1KZvjbFymQ7HNM2dbaMaUDnygymxWgX3+oS6
ZlwxhBHiqexmRKRNi0Abl9SmQGTE4kd9G+GHwunfGdWbveCv1Efel9s47cKlQnPid5xpK0rS+GRs
U1/9rSfr2nn5oxTiyyqiLzEnyLPp3fyDvF8POxHe2S3AflYIzluTYcQnUGc2mqU/IfWlabebkOu7
Tv2fLo5+C0+SbmBcbwpBM/uUvvRmeCYpNavsZM58MauWIILdB+hCTk0touu9xd4fpLFXlmqQuWHr
rMrub95qqjhAEo/pY0GgeBtMbAXTKIG1oDgN9cUuSceL2+FUlXWP1gJlH0P5KuxoW0uD+9EoDUOW
NIwy4mqrYm/dPd0ECL2lV9/antdnOgORz5oOmQ62v0/GzbjXgHh2Uh18HO1Sgi1E+n/oPWDhkwHB
JisMzqxlyq0OhklRdB1MEKbzWnFaMAb8/xRGsrJHbQicunmYuSmNgGdKt0A3bInsY2qiPDJK/gxk
jR7tv6PdEqr3FfCQRByiKUwoD0EEJQ+NhvYl9VoiSrsssHDY2u6iHqi8M+UBnf677iRVXiogTeA5
u6nP7uHCtdWEvyhn4L0lxhrLGOqFaWKFrgHYYJsQEjBMHK2kdQrz8LHp8GqhBHSkpDNM9Abyj6O3
YVT/wVAOj6zpnwdykBKrAJW898darbHPjhT0FlCaTNtYsjNee1P2yFxILoTFIneRMijefQseeo/5
qjTJ4uR7pa11qfQlcfyfCj5S6xDObk2MOw4A6JE5e8zuX/KCRy5VxuWxnDgj2QbiRjMDYMsuTWpv
wCttScgw85hbgzalpVfBMXCGatvXDIr2FC4+rCd6qBF27/Gbk9u65wEnd5EypEd3yz6+k4zCTy70
CL/PXKIosKa7mn72FLLcd6VWi7dwRgUhV9jyaL+MIsM5CnkISPPSMtk7iRRgeguEgIDQCR8rj/oM
T8k/Q03U1O+N6Ilw6o+5YpobO278Q0t6m/YV9eqMzqm05hs8h3EUrEERtVa2sxIJYxxz4b7s3W+j
l2D0eHCmVXPzg/4C1dNf2Z35QW3FZ6mnkrmClV0xP6aO/omk80oVM22j7tkOSX+29htB9E1ha48w
WadWhFbr7mHMbbbtlXS3cH8fTaJgbPK2gabAKpyM59LRrAe9z1RMzlZ6d1sKB40MtF1mvMEleHXu
B/y8yp9QjpdW62zwkYSbf+5/Bv48+loWPWw5HUt/xYAycd5yloM75CsV5WIBZaYDPwQh6ddlDGU8
bo+IRXwAs77hZwnm/oAx/yvuiWhKBYCT3F/Vp1Rb5dFXbdzPDF57zWEZ9WlhUfPLzieruMSQbxfZ
fd5xmIRm4f2oJnrKne+A8WgpGBUXRVjuuojUibR/ncnul6qf0hW7RR7ORJ+XDqYDxKvXpuixH9pV
sNA5rcQ2cMl6/oCpxAOuwMiC48Aktbo0jO4mEtx3pEicBpxNFW3ShmPYEAtO7HjlWkBEBPkWTqOM
1f3XlSw+FjYeSRVlOFboTEhEyrDB8YZW6R1y4rqyyVbqmipI1XxW3tySfWZs8eduxwv8T/bOozlu
ZE3Xf2Vi9jgBn8BEzIYs7+iNuEFIlBree/z6eZClZkk8fbvn7meTkQ4oUVVAZn7fa9YlL3UYXM4e
wri1d4HeL3zT7q6v1Sytd02AKhgpuhZrqrmtaNHBIno2ZpypTbd+ZUds7kBQAL7O9aDf9pzlrBBb
yiTV1QU7cbQ89bG5qpT+UCIKS6Q/nnZJ3GCnivUAYMhdSiSYfRvijrI781Vz2+EoH7KzSG1yFG41
aTujZkPCoh8A4cBmWVFn4+vQjECqBPArgJV9VXz00BqRon3mFFm7c60UEKVtvI5uBYG/R21D0619
FnXJuuf4JP8iWURd3C+7OPqhFYj715oOY5c/+VLkI+ZcsglEkMhwbjsw59CgQ00LNTqOt9tg/uNG
j3f9XMiaUfFW6lHO2CjVyZq9frwI1qMucJG+NBNWxqCOCqRyYF3ipfJYBMiMYRzIPiFmE23mWEMG
rBIw4J9FHa0tA09YZIZI4TY9hx6OzLsgRcAsmUYko+vh3QuIL2uEv6/FdOdNbNbJRvbCWbewZ/VK
wbvaIKEvi0vTVNVoo4mQY1tLxK0PMZGv2wlcJUE8jJNKabzkN8Vbz8FiKfuk7dIvjkzTaZgE77x5
vrRckhMuzVBYPD598zDm41e3nlVxk34daG5FXohf2Lnm2BzoBpTyr5wEOdtW+84xCBjXAKtuh5UV
shvzHxGMswhoM+g8Xkayc8DE1qDoDLzLEY11rmeXodUYmD+slChRrsU31gDdpNCHfFfNhT2bYOvB
KUNGxErId+kgVxFy0XpnV4qQeLBZXycWkKbQyjfDFH5DiuB9gnR4lQ/Da6N4KNRYGSdz8LR5oCMO
AS09aHh3hIDHcNwInv2uuo8DSL5qkn7zpupQ+RVSms0uRVtOxOKH1rUVpBBnmcD8xPEKydQfbs7m
C10cXNFwsmax4tu3zIEMk036AgpgWGI3FmFLmXLGuh1iDZx1BXwOlZLVaAbfVAIk125lNYsSB9sg
QYGuaMCAONG+c1UD5j7Qhu2gCPydfYLrTk3UKEOPqNW9+gBUAqthE1kUSE2I5xBgdIoegaNstmhr
0bkA9uoLC0YRabJGU250xyy+5Lj5VJzzoFAS/EEjulwTto1v9b6FAz2ulKp2tg5JuatYBfGgBOgS
uW4AtLcjZaHYBh5ArCRpUSibaiILX6cJ4RSHrwDAoO3mNmic8aU1qvRQW+y1RBh2ZDGwGQpMlUD1
q5eE5omlHXXCGOPgVEDx9JVvkYeu+6rnNLnUG10coZU+Aqpl52rc9RVcXsBkyXxAHrfOO8/FaFSH
DjL9dToq2bLiVc1hPPtGcJDU2EQGN8irAr0ZayU1KvDg1Q7IXG5R2Es5Bzf4nMXOwY8FMKVJrb+n
s7hwUOfpSvMiJNhq9UuFY9QuKdovmpronBuHG5HD4SXbi21NIu5qJzZPRjTHFUzRP9oK+ySoYbui
QAuh7kz6ldr63sHaOYYF+e/SBy4iovKNB2JdDs2z4UD2Q6PO3JaIbVqztiVAzHYJZcpsB30PQGha
5tZW0SPnATIwnmyY9QFDLTZiqsrFSNoQgS/+ZMUm4RIrEGwQCbxDy55DuQ7oYKwi/1RNOM25bH86
1TygUL/twUDeAljVr3vszLYiBnY32GunGW2iIT6ehVPiHjKQaSTCiUlpdhBcFYr+ntSquEUfDf61
giDNRB7HB0lFwNzX79piWigow6wrf/RXVc0Mm8QrpMuxukPMaFvXIrsZdLUkTs4eiMDgriUV95ih
LbjsDCTFNIW3SjAG+SkM2+ZKmxXQPDzB9jZKWkrI/3cWRbdtHJz53uMEe0HjMLtBf/ouS4A7R0Oe
Pmpp/Ox7OCb7iBUtiAtlV4YSvmsDellIEO3KOC1vMF01dnZhJx5/pK5C1ULu0gfYsLLTzl4pfcM3
qYdvSm9+I2EXXSN0lVzVWCLyfSQbXhyAlXsjhwOJCEqXu/ti/kMD2AEkWCsQ0AA3WRAMxMJ9G19g
SOAl8vA3raIQ81GB2RUk6/OqwiQTSbuj1QLVUEBXWoEOfCHKn5WmXdW+mS5hzYZrPQQk1ZJKPWSp
NyMY/fs48VHgYiHe6JbnXI85HpEJovJYAXYmYN/IeGrqBK/moR03cGa0R/mP9WZ8htcue6eDVjE/
XZ7OclJyVMvRidhi9jRt3dypvzt2xK5aOHB1cwvHpka1rywEIs0k7/cgqZVjn5lPTmrjdju38A61
tkZYn/IaZfRmisTSCgnES8K7qAX+DnoSH+qhuy1dYy9CenwNBbHArWGYzh/ZGy14oVKv5w3PsBIh
x/Y6qHUEN+G4TU2x1azKvamaAYvFnPMC0cl8LwsN6NT5JhPxeETmJw/KDjrWOjR9BINSNt5aeUCi
nZ2g0z5CMvG3CCMv3VKw7yTF/dznUb5ylGM3mf5+TOEJ2j10gjjEgS4atQATWIxMyf9dG5lb3Otd
+HXk5TYYiI+0Q36KoM1GrQGmoXfq+wLR0SIMD8DZazyirnX0Cra4ygEbHHBJKhzjgLaLeoCBswoE
GmO5xc54LA33OHlETLIecVdjfhjrifggSwp0UYdDVY0hZJW6uHdn6i2E1Wu9sXmT8ab2Y8U8WTHG
APVMkq+xZbat+p4k/XNdesG16O1g6XT+O+nG6cA3hIwV5XoiCrw1RBGuQ3QnF702zKTu+SXm+uYx
ADLwEt8JXR8xHs3QAlEivD4zEHghunrpMP4I8mbEsxFm8xRuavRWiRIY72guuRwRG5L7SVUsCHVq
e3O21EMYkTeCNgz8B3ccOnB3kl1BXLu32DQ/G0F6RDc72LQh23QLFiMujW64ruskWuhxmZ9aFgMk
JekqvR9N1d2kkVHf+T5RRvnHI7C01XSW1K6Y7gHfhSdDRbIXxWhkg8qnti/+aMH169WIK+rgm+iF
I80XaBrPdWyh3iJQWUXYGyQGxyFzTAuUNMyZxAvVY8yzCN0366pLLPOLahlXZuvVJw2A2VWfD+5N
1xvvrmZ2W7dM3Ru964jxWmA9ZxgVPK9FmNzAqGzeaxdxhdFIyoegTtP1gE1hAIAQAJ5ur4qybNd6
0bIPQXgLAA5PdAv5wG5IIQZI5t2WSQ2WCbGXtdmhPzqMxsMAS8JP4vEVkj0iVYpqrsHdsvMx/Wcl
gA7lx/0tymmPIsyhFfdJc0C53N3I/397cGHfm5xuhtDeI0FjX8ml14nSZNWZA6otDWjF1rUe1Kac
bjItdw5YGhhIxPFpY2zZm9CYN0KAl++MJo52nlHDujGmZRCxjgH6PCF9Id5roXwv1jDj4le/Q1G1
aFLx2EF4Rc/HiW864EzQnodNr9jlKprmMzCYYdQaiYhpmr3ld0McdgDc31scWVWPXwivx24/guG8
aq1xa9t9fAeCBqBMggNiA4CakG+wMyeenCYRaFUiyXtS2a4deIFjyl06X2ULZw2xCnGsPvai2bUG
XqmlhnIQtCVxG9UqnHATtbre9r8i2qN/Han0cXqu+EoqrkxUb9m5TCtA7c0rgYNm1dcA2Vkhs2VW
epyQujzZXWqKmRz4WXfrsvT7jSJy/Yj9bbYKnBRj3l7XiCfhlp1ECls1IYZjGCWksEoHt0gRthvb
MMNVDOxuMwyPOgiEnVeSgAmNwFj7afWS2flXwTG1aizt0e5KOGjzgbKv1QpUMCyGadRTfj/FH9FS
LRPvHnszkwC41e0GrO7CXqTPlkMGYCLR1ap6+DoNAXhzcnkKwMwqH82th4YUig5kVscSrVRCOu1p
8niGtQZCQoZtmIcDRD8g4pT86GOyYUrUohg+13y1e8ktYhfTUDRrixfaAWvadVb27gKTQ0iSs2hK
xNPG44vSFtAmQuNOE69rYYMqzlcZqKKT58B3qfoh/KYEmNOPWfasmS1+nqR4QkQZVlipjm+GOKhF
038J3MRb18WImbsbvzkc8J/JTdwr/WC/4f5yLVrxgsp2+UxMy1maSvlVxHCewg7Q8pAggQ3fMn1X
ZhNAU7DVjpSnKiHkA+oZTxv4EbYdt7vUKtUlQCj7re+Jr/vpc542x1yFAmhGRXFwdMe/jaGMksty
tHt/jHPe+khqtg2WEvgoXGnDbBZcuq/tvI8DxHBHduANpkyw8KtRewCyFCwUH+z1yKZ5788D4eCC
ZlNRfRVe3K0mS+VkC/rjCqvVbMM/8CFwiAoQYzAhh3k3Zk0oDH9zxNhDLI1DSzOwDnCzBVH8aD3m
2lcb4xZV1x474LZuayUr+awQYsVxg/OPjTXuVWeE+DXn7DA6xXkJ46G+s2rjCwDD4C27VvKoe21C
yEf+2K78KU9eq8EU8NhMsZkFo288PTwCMn6D425/twx+Oshmfwn84QtWo9+mKu9vyE+pm2wasq2h
qnijIoWCFDEe25baZw8dGhNQFVLMmmrPXyuziLgSlZAUSuUwZWhYTHHWPwryVcSkM2ebJOqbw1Fi
XerA64e8RTfcq4EueZFBGMYvV9XgBYjqoUsdxXh+pwhiKaxh11kIH4HV9cF3wmNo1tP6vISxeuxt
69iqY/1H0eZfCQnqC4Kf46a1NJdQYmUfbQI9a4QLT/zEsqWGRN8XUgh3segHvjS0dJFosNEM4Zuz
0DPfSQL2/xHV/4Gorpt4Nfy/mepPfGM/vv/HQ/O1+fGbI5y87kxZV2z7X65QDVe4JoBPR3xQ1jWh
/8t0TeHawiLiCn39wxFOaP8yLFMYtqE7hLA++Oqa8y/X0PnSXU0XGhsK8f9FV9dm54kLW91EzQYC
mIsMii5sl+Ojw/gvbPVEi6qM34z1AzLs0cpU5AfLBFdYOJhrYOT6U2+WmB9PlbuWo6qjaOdRHerz
eTRJ4p+jf3WtvJWc/FfXau7X0Ieb43dFuZcFviaYyFza7jCWezEXn/oifyr+nKjUBztrho1vEo25
FEnh/trEqUrZ5/HG5SjxgrtYejDIO18rc7NkY7zskRFc63Zpvuii+R6TkrvxkSXTgmCZiypaIdo1
Apkq4edp7kvnw/h2gUTh3ibwUU88jg/jWHp7WbML18OSBVrg1aUde8RHuw5jtVFFakSgTdJURuRD
1pu0/ZDggLmSe17ZDuz2Rsk99VsRh+h/R2Z24LWYH5K5CLwBu261MK8/DcimLGz22uQyY7J1slps
XL+Pib9wo2QYFHizGPn6MBpXgzE5J5BgGKoVnnMK5to0oDVeuWgYFNo6r4362VVL5bZJ8hgFjQD0
a9Hl+LhSoJxCIcoR4FiGPGrTS253anNoLX0X6d7mhF/XdPILxXzQ8rBe6p3HqX/Wxgn8oj/6Rf0E
XMZb4AVndfcA6mvOLtfyMNKqSUPKG/nrLAQ1K/tkMT8roNQjfyubCPX69393kbxRYnUbo8rzbc8p
rJyZXeO+d+JfC9kHImD4ZUD2EfJ9+vmdO8ZpjDpsofrkRrK9PU+xcDec5R5m3vdQz0tnXw/oVvbN
mry1sQck12Ik1ncbaE/hyRo4bGTOlN/rA3RES4mDlzgR5AcGF3+WDJXCXB/QRuvr6FnWko9aTRzp
3HepoZYIuzkJ7KWWVMQ8RWatAWpDapLtPuvwXACgCidybBegkIms1H3wIAY0ExArKzf+gOcArEyC
gkoafQ+GnsAm8vqNN2qLgNMd6qp4m8OaMaGFwFvMWyRb0gKw6xWLK+YALkSbItHzkwzLoMWHMP5c
lKLHtNytipUcqJwx0GapvvyEIjbKK2XxLlqkfLzkTY9wbb8usH/azU3y+Hj85AIjGKPN33g8+YM+
mhWqq3f1tNWMKYVHSp7lyoxNbY/zbIxwU4yGKt5jIIznzvN4VGvf7CINNgKE3zIPgB2DqI0gPCnv
CjDEYyw844S9KkQEkUzPXULKRC1DhJqgUkJDRgt7RE0xHm/dyRrORQZsbnDDX3t8CIx5WU1rz2Tq
AHJ0VmBYJ6AJ4YnkOmYNVfoe9j4WL+3wYmGTJLISKT/eI7Lgreftrfk9IpupfJlc2nyBN2jSgEDA
xuTQIJh9DNhWLlhupldMqEj1sScKwglarBW+pI4LMtjCahlntfRI+vvn1C4DzWim+csvS+HteRX5
j6xNbzGXb+r//k9NMz6tLq7qEqGwbJRQMIvT1U++RwArwjawA+dHbEPACN0Zjqm7YbFTChtsaKzT
ltXP7c9Tf2n/W/XztfU4ofvRIJPOEVJ9ahH7Ly1S6QisR0+QgrwU/q6X41WVzF+zLDR7MnmHpTOM
iDiQ/Pr1PMCfaa468xWg1L2lnHe57OOKS7+lQykjQfq/+owyq47wwbKHEadioid5fxfqVXXwbGzV
LLspvvoxxPLB8J/BKodb0/HSFWLYxddu34R+/LVO8xoFp9zZ2ElcPytKuoXAetWTKh38KbuFUm/d
p4Bh/FG0r6OFj8dk2+ZSQ54VdNSspIvy201q1f6m8oFZahVgGJJrwVvnoQySqupw6PAFf0jj8lbM
/TW2REsVUte2DK3sZcKbTva3biRWqMnizoje05vWAOkexCtqnsqGdIi5lN1+Z26bqIAbCNRy35jA
2r3eD98MUIT/8OtzfjfcRAFGCIM3nmk4Bjscfoq/722myHBqW7XD75EWGzHMUeUW9efpzQRoct3j
1nGwMbi/byeHpRyBVzXB9YIjZI3b9WjcB77yMvLArjRifAscPGIMZ9UYxGP1syb7wEvcxtnkbz71
y7lDC4EPBAjXXoYjcMwVonaznNuv/ZePUEkJEpq8E2QKIWgCjlIBIx/iyomWGJj5r40d3Qh54PGs
2xJvtBc5VQ/Mn1O7Sf9lai4S8T1XjFvUuLUX2xvzpVZw4iNH7ZsEyk0F0set0/ZbHkk8sc0ImUhq
amIis+tj6nuu/T76eZ6CHPtA4v987WWUIK22AwBqXjuzprdC/uSXwi20bUQyZfup/zIXcr96kE3b
QqV6SL0NOrwg7i5TLtfKPivPbvQet0N5qRyU/Z8vI+R0r8R4tw95vCKpOj6yeEbXmqNVrzZWnaSz
nf6bXzTHKfYD/yoCe4YmHkndNIScYLnVvRamFZCmDGTzEN3ogQoJ4s8WIVjjKQzLJyQwIsQmac1j
sqWzUl1m/q+um+ZP+LjL5fN8PkG2PsYunzePXVof/zILSwewhmRiIjjJZAJ983ogkLFAsck/yj5Z
uxSxHMAc6trWhp/z/moypkne5u+fZIE816+HFM5OhmECREeeywQtJj49yBCBFA7ThvI9jNSHhhzO
nSOi6FjjuHUtn2i2BO8tanh3bH3CY/nR79Bff/QjNA5DvdTHeQvxPojQ/WW+7Ecq4B2YWwhH0W2S
CYVUBxSU9/GrPdfmPnWqy2UU2nAkARYycf5Ry2FZyF+brMmJrI4AfwzEKaBo8wicbw6lOkPECqCk
krMpJk8A2qVzs305b4rT3FCR0kdaSjZx6k7uGjjwsiUlJQ3PLxAhTVGdBaPUJGhAjdY+KZv6ptf7
4rpBmuu9hIkQ4a72lrJNXl5m2NZ3z9oBc7O3wgB30Gg2m6xLuzD+YTdgzV54OQivPNt+/+//NOdv
cT7s6jqIT/TFPn+LRTvmgneQ813xE81CHEQrifjNp0j0/eCJKY+yEceb3iqURyCD+UM4fu1SjGeA
vx9tu2JX+NEsPJV/cNR751E3FNWdC8BPZb2xplI/wE7xN8CU9YM114y5T9Zk32U0LzyFkN6f82St
D/t7LZvCQy/A2wlTH1ZNWdWY5/k/CzmQt+ieXfrkFKRr2J3OA4WVDGhzzNdpc6e8jZwtJ7oxQLS/
f1I089OOS6iWq5qseWy6DIcD/SfvYt+dIsstGuUb7hBLJOjZiygV+s5ajjuRTIhiWGueZM3p3OHk
vMmOMCuYas5jY2qA3J6mn/Nln5yPT8lw6t67813n5Or5Xr/f//yhYSRmkuQpHtL6Lp2LTtwHKvDe
8xc1f1vsey49vpPGt0V0MEkyDz1beqgn1oOLk9UCQpS59hEyfsgmmxxxqZczMcV6GJBye5gvML0I
xNfcxTGXC6BkJXWdreUPikwfVHLLyTey6adowusJWCp1/u0F3p+jMtxxGZXhDjmqzpM/XYsIUvYE
UhxDlmL4wyMSjpIQtheyUPzu+1TE2la25GDroIkT6dUfcLmyW4Ki0wKxfxA7IKKzdhUhmt3Nj2vU
1fH1COftphzVdi9qVCkswpJvJD+uKy8wXqfJW/h+ma+9oQ3woaiCh640ggctHpau3yioqdI1YGHN
26PA58uKum3VQit3G9wWAwV8haXlADsRWYQhTA01Qf+KLWyyvQwMSPoeS4D9ctqlX96kbbLulwEO
aOArVUUkEJLMaY8NNVvKmEcI1x5QifZ7M4rhFZW5DN61NeLQUoyvXpvfIOPRA6UJ/mHF0Kw5bvXr
y4Z8jjBtQ7VdB7AIJ5Df934O6eBmrO38Wz2SyMk8r9o2aXsiy4EXFhaaA0B85AxljZwwvJqKHLSh
1tZOTp6bWJhG6OUZ94maiKObh+mmANsCsrbHshN3j6XIUsjKTouLYRimXwXWcnFbYCQA/A7h6Vj/
DjcMVT/VOuns2o8cszP2oMjymCxgi3JSwXbayZjdznBcqL7rNvXQv+5Qb/mhE3tcZCg7X088D4dL
YQdhfXDm4tLXZYB4CfqD4nA16P6e39znHXJMXgXHZTBejCgA3VGY1tYCfvDS2A7CXSSkyYn29xBR
kAbL4udC3AgxoXU+F7ImC2ci5XkVdc0+rxNtI/sqF1awrvvq+rywERp6TIraW1+WQrl6Xppy6ZMr
48dc2SVngIZZelbXbOvZXvtSTF0x7lO4HWna6BtouUUJtPDPKee2CAgp2d60RTLDvCExvWiztDwC
tTFvZFfDKwqxa1Clcxc/yJ/9Xa6SgYzQgL30ySlEWd40kHXoztpN9S0y1GzZk48h42vjrFKM/pfU
yAyk3sNxn6NY+6JVaBTO/bnn5VvIYtGSvXPwxcgxBUxtzb2Bt2rfaWbzZM/9KNwQT3QHD+iFyAjz
jAE4M4R/tHHfDb39gNFPCJl8JbeGcCZkQ+7wTNIw84hsJPM0v/tlmh+u0NsOln+/tBgqQedPjxQb
MKEjbqqzzNj2p1DxYPQIPmeT8S0NeF6EqToHWSgOHholzpfoQf7ZZwYNSWqdo+p5TkbO5MCTZ33M
kHM/NeV8ixwm2Rn+JFFCT1emcRd1+CnKAjbJtWmybF26cE+cnaz0bAMg1zxPAz8er2y1dmaQrnlr
9IDprBJWEbzo4boYsI/XhtJ9LG1FXdrg8FeyWUxmhR+3EyxkMxozInY5KC3ZbLF3vgERdZQtHNHz
R986Xyh7UrvDIScSt74bvoPjywDLcyxszcG7kkGqUWOV+tSnzn3x7/MufYpFbPkcDft0XWs4497q
YX+jBfOlxUjyGVKdstT0oN3ro+8d7QmdxcSKsSGZ/K2qtfb336fGomz35jwVCD/iNcPQr50qQMQL
S+2TMxfQa/ODil5CECbBCWoHpmFyVLZ7Zzg1JthepdLhOso+F9OBU6XEwF2CESWFy3UoYaEq4hCp
LzGPuUGD6m0Srvoc2azpAOqTa9msCtBiIg6ypWzWeFgsDadHoFxOTkCk6ElX7WXTV8pXYQXtje1X
2jNIkGvHsH60Xku4zzKsh9Eqw2Nha68y6iy7iJ7twy4Nwea5AjyfeW+OOZFIhNGzk5Zinlpo7PaE
nuYnay5k7TKql+zsPg0oHqL1gxY6O3fyePs07RjtytDE8BCxkggrWOKF9d6YCx9DDkJ61KY8znnb
uYtLl6zJaXKGbMpCbUS9x2MK5eoYPXDEe5y17iFIkedh+Grn+YiPBRJice97z+54Ewjw1qpneaSY
Z0fiuam7qbkQtppuZRPK6R6aqXcfVRGwTPtrrI0Clos37NwgT5+aINnL1LfsR95h2OlYK/9Vv+DU
uwsVY7qSAcsBcu5SNmXUUsYr5cAlsHnpa6dmU0zqVqlVA/xCkK9Y/FTC0jQvhfvR9FQrvbJKM1zL
UT9XSKHIalXq0REvKa8ojWPkzqDMwcxQHTSc42BliIn0ffmlnO0nQ1yZ9x1nB2xxPB52YH4mMKg1
9OdmVU9q8aXUzWPIyv7gmIF7vhzhpX+7PG0VKMn0o7VrglyLDiBC0E+YEVSyMHJkIKNUGDvZZCeA
c8qk8T3MGCvEOa6tSXgrp8VkXbRP4eBhdgmphZ0k4cDFgLn4sosIMck+y9aIMYgnt81/m5ZZr3HP
NvkqKBT3zhzvJ0DR+bXmZsoC/1hUnmaoqOqW3jxYztkJr7Nv/n6FsP/9mA6YieSU7pqWo5NQ/H3P
5VtdqIDYML5bqDOiQ4E2aPtRYCnGMVm2G14ahN78pdGE9e7SVWacCpOwM7BEsX6eUWIg4pER1Ed5
DLmcXcIItXp31ACczGeWy4A8qcyQ8AY9h2XTukqzzaeQramKsfki1NPXcgi1rZVb9U09AHw25trc
jx7PuDnPjSMzvjHbeI8Dlo6dRO7eoq+wr/rCeDLi0YFYFu9L1fllrJ5bptk/5uxT4Wgo5bbuC0Cv
cy3qx5+15KN2Gb3U/Nm3Mdbrav33341m/Pvp2xGObdqWowIGd81PB8NABDh+jaie4tMw1eZSFEBw
Zm+8xClvC2XgjDC3zl1C89DQyVr0ajllXsO/n9sf41EcjrteVNsxA/lopIHVrUc3/+U2ckBeENq6
uWjyvsE5qMLGI5+UL5ae3edFpbFPPvgjXj9XlW/cgrsq33oPL76kydQHNZigS/B4H4F2R1s9zKAs
2oFxjInYLTWEzx6MNENhA7uFt/mOQSyg3FUH9r7xvWME1dpUULdoEGN/hwcBgLofX3n1e8tJEf1O
SxD2kTOQT+hPSYSRN0ATfrPzz3MwW/Ug5G+2x1UDOKGfrC4jl4m53iYLw++y66wHTOgCuk7KAZWS
0g0eQMnrKOjAJpN9HzPwJUN0YPDueRtVd9YUZCvd84CRzE3ZFyYYL5YugWch013+RzsjTXQnJ8o+
xeUgMc27CDlwuRfceuIjmQ7HplYaSMnBUq5irQ/qVNbkylbwZtxrpQ9i/7d+OUMOzldeFsHLwljN
V37c9tIvr9TD4XzbT0vl5TM/blu7+T8c/5x/+7EDdTQdzvQ2Qim6ZXwKGDZ2qKJhlXnv8ZgtNE1A
3G2xDdxPKjlC9CzSvWyWFnoZVhVNCwRHmSOHP02MnECI6/N0OWmY7yFnXqbLW8qmvKVTWDeJbgD7
igiBhKYBD7rxkvYEwWDumXqMfWLZLYrIW/m9igEAEUX96jIOZATKpUji9aSF4+k8/PMuGinsqwq8
3TL3l2hwAX0Hl18dtCgv04WsyqKGKYnZ+VI21PkU+cvky7RxHglUfHuUZBkiydpgdUTXueq1IdEv
YXgrr07yIz5T46ogYXAlSPwfZZ8sLNKaA46azHF6cSjUsdpi3or15WWOrAUAP893kE23sNwzWul9
+C//R357Puf/mnkUAGc+nVUMjP9U09IEWBnj8/G/7T2UTMtp+DZUwCvUqwz3oCvbHKwj69NdbqUg
ukVj/mF0gbufcO56IFdeb2KRAuybm7Loikc7m8p72dBD4kamYLGWzQDjmqMfWXey1WJt99CF3h9x
wqZa75TiRELbPCcXx1FZ5uht7mXi8JwgTDDRWQUdpN/LPEOmDl3EtErXWiDPKRef1CU8GRcJhoXz
CgNi/9emi9zfohHFCqyRdTSS/EEiKmRRxOktVKXiJFseIZhlwj4F4egZghGBKfuYn6NDDe0KcXAz
GoyFrCHu5zyWY3WQ7oey3xxjc+c2nvPYOPg5zkmzS7/RqywDUVhd95rqe/+0glnzQ3v+qs/xY52n
CIiUrWoGYtcEOH/fXohUwaAp64q3wjM7aDw1hjpdCH3JCDXKc932gKh2olCv9QBXcUsOnSfIoXNR
WcU66sME2HdQrrs0g0Q0BwOLuemw813K6J+X28UaqnuylLFBu8NAV45GXZrfuRwEJH5B4hlkra3b
J9TQwu2l/wKF6P8clPMlJuIyDezzUzTV92hFXSGjGT7F0bAUUFxfkRBkxx6mCqtMNb66/TRcuWyz
TrHbn6cpk+iOMA90pGtJLhC7UFeehT/DJQshB2Sc5VNG4zL5U7DmU/NyZ07B4TmLcbmpPnRoYETO
jTs0J5mXTMP+TkOR+cWscH9ExQltaiV2QeiOwVJRovS1NqpTWBPgb+UeLfMb/97jpH6lFU15Y1pE
1nq4e8QEZlw62kQ1Ah5L2ZTTdKBMh0LroKl6iIjwkkpvLztlf0yfumJQd+etsmGjJYD2Z4kAHptp
WTRzLbBzcP05jM+P/stcec/zlhwh5fP9onwMr+sJVxLipfE9m0FtMdSWuyxcK7qXhZ6Gb1NqjnvZ
8nqsGrz4VTbkNYHwYE5g+AxYhmv+6j5Dhsj+328BrRk1+OkBMtDLtFxARsa8Mn6KiaLgXqdekBdv
KNekO5bG4JiYrn8EqISgOaHNhVVbWb2QnX81LAeawvpS1zhcyHde4960tt/dy0ZcVfVC95xgLZvK
0GpH1Rvuz+/bOFZ/lLnwD13lWBCZrRASxWAhHeG2/sIoi3zRVyhjIID7EhJYXeZhMLtWTu6NZfao
c8ATf3EQ8trJPnuOXEeYGhxUr1zL1jSa7Yy1A9vUQ/W/H3OYukiLu+adg524/EehigeZG1uZpXxx
ezhR3pGqRr3U7x/kDPzOSOBkSb6VzVLYzq6fcw6yqRkJvhDQe9aJOWUHZHsXDbGYk12MLOxlw1IP
Cw3P8RYbm8BpUY2XQ7Wi4huCjM6IXcu17/vBJh+zDhuHQbsPBMhutOCBcsdjtxjmWjT35Z6jHxUZ
FBSx5nICD0mlJ8EtlC9OLnNRz/kl2U9I+Va2plBdksd2944di9tJ6b7IV0eNUfyqK5R0rVW9v28h
j26DzLtrZi9zCVlr9CzeBi4kXXs+MMoC9PJdHIv6KFuXGRLyJq/6uIecESKweGXwxF9d3ovyZYdY
U3BsvO+fumVTYO19JGsiG5dXpnw/yjGv/X55WcpaaR672qns03wULpwoxu+G4DxRacAwkdUfVQ1y
pu8kKEIKvNAG1Yqe28BEgKIp869l2ty6ien9YTffumy0QUFomGGAIPxeN9pbhvjYFwDVPoq1gbFD
5AoOkWKI46hH4hiJRqDxV+fbTMOzI86MaQEd6+dA5jxgJhsSK1Tm8P6Ae2HW6f76kiUasmSVu92R
X8Hd/1D2XstxI1vX7RMhAt7clvesKrJodIMQJRLeezz9P5ClLarV++wvzkUjkAYlNlkAMtdac0zb
8/Ufv09iL7z3YGDzNVQrFvbteEeZcmzjMFk1aIZKslyNIZUEOul0FCo4F0Xt5gh0rOAShAbKUhmE
rd/UMFAr3fAAs0W/5F08fcpLODzEkr0uKGI7fD3/LH4bMMh5JtwffW11rX1bWloKZZbQtuIn5r8q
rt68NwGGMK3CfssAHbCzZFzBi5JtnIXJr5iRNQp+M2UZHZOmsU4mvgTzqLDUrWRnvHRtx9jnxMX3
5XQQza9DWcjrTov97VdXY0bdWhvKYHxWyqpZs+Zcsg70T3is6ueeTDZwzdAkYDta69aCKopmOWxX
PmZTczGsTxOD3gc3I3vkQVEq2MGEv281Zx3GJRSDJKU6NqqVVaOUfHl0XZ9Xhmu9ADn+0Y9G+pFD
Wbccyvjw1Bg2UlH275FELYWKpcxiID+LEV9WPmYS7B6MyS5xZRePmNeg0WqwUBaDWlBbD67kIL9k
UHThQC/NanJjqLK5XJLjbm8gl50lXYTnF5TeWxxq8XEs8nSRI5KoVkUlJ0vIuQkmeuxvZLzJCAJN
p6JTHKJp+H4mI1jAQpz9z9cc0eRxi5wXzPYucn0VNxW9hJgbhK/9pExDOYM8bTor8N6Yy1E+LMVA
F2X9xi1RchM5teYRdIh9Y/fDqwqFxemtl7xV3b3X52isSSDhFR/iBJTiadUYangVB0+6NW7hniXy
n9faSPu9MpTfvsa1En+fLu/VhehT5eq7nfUhCwWrG/p1PEBp67z8e23AE3FMNTsEnWydFAWNDt+U
5Md/mYFeHT/pXH/VCP5ePZbiGiHMm2iBGvmjNY2x0iDqM83MYBp+taaxAb3OR8J+Yh9nTXhuqJm7
32/I7NJ1z6L8HgwUhcdp1e5dnYI9N09OAxr7SR81L8uxfXKlCjC4kiIuyaRnHSHrodDgBnXTrDCH
7hwWfo5ClVE8dquFX+VUF+eUEIiPVlF1nxW4ICKwKA5t12ZrKCK/fgIMhZJ17U3i2AgZaT+q1yax
xpi/TACC3yTaIiSo4kDI4oSvAjatbvVgiMKVsmKT6gc1eeRplXnvjAcDqo5KNMP1Ql5hpkTkF8fP
c661KaWwUvcQ+lvR89X9NdVXjOQsBuJE6aepsiU56zZHG7EJMhRhbNeAqZlm/FFRXKZk7oeVwFmE
31XfDDzjl53SjIc+VxTwwVB05iwSpcW9mCcOdo45tjfZsybEhP1Hv95r4RFI4HviJdqVlw8oB815
EnmcDLCEE3T5VbRC13oFse7esz4qKdZ52xTZTgy2Hr547IXjtWgGmlnjO2Sp8JL4NHMoh52lgoWC
aIrDqZKFJEwdwjVuaRxknSR/aSnmrIPs/c69d2nBvd90jRdYribaSobrcxymEg5i9esKJOBPrHeT
GY/g5tEdPWnd+MOwoQqpvcYjWnYxJYzI5RCI/YYIiL9I61O8pibt/7Ed0//LYtKSLUuxNTiShqb8
tRvTqOv0FAy9v0Ejm6EObM6KJlXXqFajXV5FsEXZel9FX25VCg/9uFmLphgYoTn+dRWoyQ2C9Fp6
NMwW6OLc7h10Y3rzdUJ4E9C97KlLcl1E5Sytrvbi4CKZW2WG/H2E+LRPsQrAA9FCEy5PBzFFNOHg
c504/br4j2vE5/RD+fa/F9+KiK9mf1Q/qRbvIdQ/1EFTmfqv31dVypXfJVr3hiFOsko8HAy0aT2h
TAdxBqCa13og19cSJtxW9AXTogLgNANUGQDwlbQQDwQ68W6wj4mKLjFqLbZAmcdm1FTAePzjrFVj
9d7X/z77/z+vU8tVbXgjVCN2yQYFwTNfJ20ntsWi6cHt2Ys9tGhGeh/+0RSjX5O/rsXRyp79Nfmr
6VUl/1AMkkUGFnOwsywDdh9tkinAKg5UA2jzxNG0tTHFW+PRSR9MS5vrQCPeywgjFGqU6ws6DXWT
R2wiAVlG7As0qMd9a/4Etweht/yJ6FIC3dTDWVR4JJvYZc/sPk5fvYFHvuT3ylo00956kjIrvaQq
cSGq806aoyWvQYwdty81SA1EM4Q0anbucOzCdnjW0o8wGdNX6LHpXtOxSRGfhdIgWGSwa3didNCl
ueOnJQWjcs92gp9AfJicBN5K/AT3pu48ZVBbLo2TFteqNU4JmMylYYTBtqGwbgE9xKBgInfPQTjV
yEZF8M7N8RbYmfaoYQKzNQMFM18jLL/Z1rtUWz70039c6DbKy//+/uO2+tfmk8CSqUICUg1VVnVb
5Cf+EJphl9MUkmMmz2bPWuQZTqa+qvzQxK4QAH3buHtgMe7eb4uL73kAQ6aW6K+TBquArzZqGvL6
ZGI2XacnW+Co7PF8PUvmlorPlOWO1VZrjf5a4GhzzsxmDi9+uIquNOsB6EtpvRBNMaCrzqNZYioq
uizEOQcs0W6iJQ69O+EHXKIqOP84y1BFt2SNeGRkOAIv+5BSSRaZmDPIdXwwqIt76QPK7uxkuJHM
8rbY8KD7bVujnjIS41zVLUAL0018v+XFrRzU2VrXS5S4sjozeC2tQ2esHnRKau6HPNLVmY5dzh8D
/jRFXGFNV4jJ8HLfFazZ0M/k6ONar6H0xYmKff37rBQjok3METarbVs/+tyh4HuaKPXyCW7H+a84
gGh+9QXDbCSRdBA9Ga8jTJ/+E1GoVa+ghsfVZ76d+jsUINKzF7rfdJ79D6LV1A94vdq3RHWTi4x7
pj7NwWWx38uyHsxLo5GeESnBVySRW3VUp14R4KRXntXhpeIP4key8SiFHAofuTl2e8Ve9CW5s85q
KINumLd7TLOavQSXcO/Eqo2c/ndbnH3NsafZosm27+STwlZbpd/cN3E+wYud7+Y3UdEnavjEme43
xazPHCrNh5zNnkei+muekaEAA2uD8VOv6A9KYOCSUrKC0qamOMi1Zzyken6ZKnoxnoS0NquhgB7L
FuT7P6eFRT1AwZnUcfKIC0k0uSeKQ9qX0ckezqJBNJCkNnnr56xRx206dvi1iRErmEpbdIWk8HSp
w5dpb9fhkSdOeEVQjAlxF59FKzejhOqIYHoahfjAc0hiCmhG9FUsL/7Tp+c+a/ncnicRlP20HH5W
bqvdcFS3RUvwJ0IJUu40JlpU9NxbVaKqtyhy/xhrEUUtCL3inpNj4WP4obwTZ3XXj/cz0YcOU5vh
1UOBPn6BOwtw1E7LFJdiHqtJJwfz6VzR0Skm4YSzoaJuaxfDsO2TBmqC7aLHkwb31HTJuJxQytcs
gTysg3G9pQYcVBdG+lvfBh8h+8kfRqrwdcbjEnvTcKZPfiIstqDJR14CfiVuDkkh2e+mX326mFi+
pk7mzPRcSW4ZKjHwx4iR/vcDVftbuWtrFPeyeeShysOU4b8SupHpgqsrKuvm1648E6/eLm8KoHAg
80X4GtOkYp7LcrwTr14xmuDReR+VlfjX6Ne1YlQ1+m2jZvnlv10vPk5c4Ksk+Y2yVId9WvSkWGrY
AH8pAsyGkns2w3D/7kEsO3S6AwaOAKjAm9/ycjKRcczuprNpb8g3S5L6oOtB/jLawQi2IpvqvWgS
KZSXtqcNPCRpmh4uJHgjFEdQ1dmLgZtaAWhn3Rg1LOTaNzdof4q10armrRmNq9gIDvXoz2xqDh7D
zjA2lScDM6tD6ya12jVAKrXxDB9zvr7YyVWWvhkSpfkBy9yjrqUqYGnVwGbNbJ+TyoTah7Tu99Sk
Sn9NtVpXuU+1nf4l63KMOiY+mW4jS14oMdqpEOZz7eDIMGtgFR9VCryOWt3Z72oyXk1uyndZKz4s
vzffNDBgMydxxxdUa0giTbO99RYijMRRm8c4TIdF0RCkkCX8Ne3Cx2gFkhNU29I/uWUuY+Go1wez
062NKvXOzrGtZKdh9rC1uk7e20UBUtJEDIixDbbLfW6d8hB7E9MexrNKZp4Co665pmEG1jWw66eq
nNxJ1bR75sGlzZqkV14DS4JzlXfSNwjrr/yflD9YABytsbA+jC5Z6U3m7zySNpui43+n1dP4AVZg
cUnz4r0PNeVN8XQIaNAo8BtGCKmAmhP9Cd4F65Iy6xVWhDJQB2Pjx7b/1DUPPTf3dnSGcJMjlUYp
VQVzSmaiH3oBXgxU3MdQAO1uzCa/BW7srVRD0vZ1kXpH2zMSuBSF9xJ15nPnjA3ekeGqaSCFmBn+
wAN7mnmmRc01ybDo0xq53VsklHkgevmqKX34wEnI49LXkncMnFZKXtb7KAviuRXl9p6yQut+EE2T
Wh/WIIYPzosBxVK6ciZO5QQHSp4iXHM/daZTXMzTfRT88TFish3U3dySs3iLLyHGk51cnlw5UHeN
meKyTgH9E7X3QJgkPf3Q/Ldu9McfKS/meV+m8kXFTG8jhbq90YGvnSXf5tYrrOK9wpVdXJPa9mej
ytktT/Ro1fDV2xsaymwJWDBZdL8nHI2nndqGyY6n4WMgVh/TQZtWKaK/bMZHRAi/ur76qXl6FK0O
Qo9BlU91/4z/zz7xIeJf6Nv4NdEoQjQDGwc1WfOemraoTnVin1Up9J9El2nUu4pSNap76bKdMkFA
GchrMRgadkJmk2SAaDrqQDwOAJIlh3hs9u0Sed1Ji8f6wayl+rH2g73gIakKHOlCMbRlO0W1kE7j
96s61UOhwWNVG8ApEzZJTGsGiv4T50WLMF3MCdMlTkciXS3s8gAp8ddBNJNo4O9nGJBSTFM7u0rm
ncNghzSXeKXokjrjmyZjL3TvG01udIoMi6UYZZWR7//3+4Q4wz8X6DY1WzaCA1Kr3JyKIv9V3lto
aTLiB6HeyHCSjFnxrM133WivTeJuF4GGGx1njWzzV2sa+2pNY2JmPb3W+3/M/Pd1YmY1wal+/wu/
rwsiqVx3JYx/iGakU9ymI73iHOSqJX1vm8NJ9IjDQMn1GrIYKIJ/DlSA/Lb3QLFtJzLEWeClkUEx
0ZRy4wanurN0N6IlDnoVwKJ24aoqht9FJMPtZt469rD2U2U+UhWNBrBxHuCMu7tACy9BGjoPokuc
SbgJLCCkASH/PUB0q1yliTecQqda6smonr1p1TokGNOZUG8pak2NRx+62J71AxbdifpeEud9ChT7
Y6xV/1YqbYdDjavssKU3Trqu+YhXvGqbZ50DBQbwgVYbVytP8scoT9dRYuIEn3ZAfRtig6LZo4bg
qWXUq7JP85dhxOhIUnZmBuwZUzYM/5xQpQQmM7nNOyM7QTMdlYrqhUqStiwl6mWbIIJdD+P4HZFg
Nxuitl4SmbZvTa5eNZKtP5KWFEqPZ+EjhcfmJtbIpP+XGcQv8XV3FXVNLZ2yGvOapIaaJIAAx3yJ
217yzLvsJ7Va7oeqvjV1gw8CymJ941olfgZ6bhC9iY1zF2fKLiRSsqTuyXiVc1ylJ7SSImGCIGbw
08u7SXS2xEC2wl8e8KsPbpDdPeoTQurNPC7ZK6sA914pf4B83u3vBfiu33iHYOgPvewVHiGCydkF
QCEEbwNyR6d+eop+IswcvZdoezGpcdwXOy/SOYvS6AljPmWBI6B8jgMwXikqpqPhJ8OmrymUHfBX
3bs99NnMxpGYcGO8CqGRX/iLAWXQSCgPsLGrFWvw8agVA+VJKqgyT5aG16jnHZD3DjFztzz2lABN
1kXDq+5W40LzcbkUT6S+6P+YJkcF3q3TE0waYJtltfFrWoSnWxI5n7zaoxedXyEQhfLNA3ewjE3b
P9RhUZ5iJXLnHgK9dwXyiCebPwJZzuYjxHnqrh11V9VlwA+rFi9RlpwSMzJ/JHH8kUod9oFFkf9f
S1/jL5EbjypH0XRVIZwmGzoVp/+sBKn7SLHiJhtu1AI711J/trWGBy+4DCDMDuK1OCrekiDETxci
JmC9QoPqpoDWoB+Lp2U74EZPKdRcy/toKzYiohlUxp9NMWpm9b4I8osz2vHBVYJu5Zd9fo3LqMRs
0VDftGS8BEL149jb3LCKz8rMv2tDbL9ISDznSackW5I/n1Dm5D1OMSRvmnz45lvptYIY9FhO/T66
MDjd2vCtPRShmz10MqF3saPPolHGVDvzgF7yZhVxARJcAN3U3NiasaWDP8tkrHwMLVxbccvKEuE4
uUo7LX8F060O6jYOSAcrTD0WSHKPhePUdr2sO3i90ZCV6MO/B8QUM8dCCZcHJtZO2S8Tu7/VunkW
OgWhbEDlHh+mLgn92sXPrRjEhN0tEFXKR9uqi6UlT5shWcbqxgn6nzikzwLVMz4tu7iGri29AhQw
5lGIrdKIWJ3nv0Is7vflgUtFuric39z9ctPw9E9IptdRG7yHRne7jRX06UOFwm2WeWb6WpYBfkWW
mayhFKevmPG8NeDfz0ExBo8gZPeie3BSewM8AcTPdFE6sPvT1dI96L5cvwTZRtfc5NXJcnNPlhgb
nanZS8MjJXAPd8pg6Z6s0CievK6O952itQvR76XeAyX7xZOGL0bqjApmPvlKr2uW4KzkD0jT/jx8
9clW3S31rMTLeZryNSCa6FC6JWWD1iLtqmHRq0l8cQpcP1luyLwog3YdhElx8Ar8ZyKWhbuEyoW9
xg260cKmgRGSKCvZa23EUWMCVjvsr3HsuPPcTqtbVGcuFkVK8yr7Fd7IkJO/A5AmB5xnH2WOrWLk
uv5sNNa2gdJlpg3uDMcuHEbkjCSMa9U/Gi941NoxDT8xiWK5OuXP+oq8gNtEF3lqZXawc3m+XcQY
GZ37mDaJ4n+PiZzcv69zotJftB3ent5UyObogYlkBWag0HdQnq7tstynPnJSUdceOGy9i3OENHwj
m0dH9rYs471PioW3vpsFb8RCFB4UfXSKHQi/MmibVRKq1qNdksUOQLN84A/A3W/9hBeIdbKaSldb
GbN1zWJgh5mgffIK1pt4qw1vWYHtvBND85VxabGI5M0IfHqfCFqSVNc+gT6/ZSSXX6wmyheF3YwP
QFQHcNFqvtVcjPQiKfYnF7FgFfuVstdKJThCzoyXFH1FL1oXP8MBmMwXm1UT6f73IYLbkZuDf6YW
jydNkfobr2y1i+VHuCwNqvFudd9YMiNmjFOtOwZCBGn2ebef8pPdpIYUA8Tvfp3pytDDN8A2Qx4M
89x29VuZO/1raw/Dykp1Yo1TXVaNcZDcSM7TEHfFAYltMJdrPXhtspByNb4eG9F0xvLYVF53Ld26
vnRZ9KhOsyCix5ukHoDSTE2Cd0Q+Jf8H1M7mRD6BX0WOLvarSAovaotMc0As/3ex1dC0Cwnk1IPo
snAx2JSxvyZXoO3jqEfO6VnOWs8rngxyLC0qpYHja/bmDDMS7Ou8/BLy7fBmubSMoijDjy3M94PW
eu/1qCDs9wL9Jo+n+8JAin7woH52a+i2ea2MGwxWfHDpNB2nxR9G4k67j/K/1aWeefrf63TzX+8+
Exg3Knr0gYoj/0tkoXQjKgWzkJ46J8WMwtW0+VCM7YPcJdGu6kp3RcVy9uROOHddTayfYLhxfuYm
/po7UFq8HaITywKmB3n6lBc+EH0I9V/TExkilfjomBpzYM/T3OmjjUmrWrk1tk5CV5GO2F7EcbzH
rcP9wMJl1zdZ9K0GBjwP6jA961GpbjL2HRsvU8KzR+H23JQy71uCKMJjUS4uajsrIgpKncZI3YQ6
PQly7B6eLAy01Ck77wO8esLCYCZ0j2Lsd2uIxr/HpuuocrH+D6wMJXN/b5TQs2owDGRT4z+KjP+5
+iB84+qUE1pPGqndRdQMUf6CocCMErNoTaFYtbfljvJocYoLUrWvp8N9JNUHZ7JGoh1XZCKxgZp7
Cdhq2RyPos5FlMOIs79qYv5qdp0xQI+oTZzouH22eoO3Tk8+7dFSVBaddtvsFamwDnVkYrkJWuMG
qsSbTbugjyQ/AGMwfoqLEingIitsVrLGnl9cVEWTi6xvazcrzlnqxw+qmvs/m65b2mrFXVJ42dwc
KIZBaP7dqs3xFUfyao5S1rjKQH2XWRSYxzrUpQ1SeHkbyZF/NCgXWOkjdErH1599l4BaTJHNgRCd
s6c+NFxJydg9gStHzYxS5sNFPFXrfEGox6Peow1vXeQYy8Apf11EIDy4X8S2tfh90SAqBUpQXdBV
g/tF4fQvTdum+7/kqlL3hHklKRIKgNYt7ssAQEc/eB5r7zuKc+XQacCIxxyiuYgyVrj2LKu+9zb6
FIMsNDmbGcUAenuKQYKXmk2FSbc8NhadTP2mhB3Pa95+VhNAtm7qflUST9lggWxN3YUWZmdPj14T
K3HBo1EuX2HJA8bQPYkucRBNB5Qygffw8Fe/XuHP1yRduUyHa9RoA86TABDJgFDPP519HURf5LWY
kqQHnlCYD2me/JhGU8Fx7BoHZUrtWib1tKqNpZ3amupNjA6NbBxK59Er+2qr4u3yEo3OiiSd+Sj3
ln8p/e4xniTmmV45G1D65kIaVbwgAEKvkPmkm474+0LctYo9pBtnsJt7U4wmZr51lWFt5PWnMW3N
emSAK8I4Jl00pVA5FtR/Xt3spzZY0gEAtnUUC1xfWQWWXBzva17VNvEX0lsVR3cV/ycSvsGyk0Po
aZVPdTXsRnaZ3gLFkI8fn588GmP4Z//Irq9PjeRxmm80ifOmq4d4QD+Y1OAeosZf6uInCnB7Z+lv
LzqtlTfmaPAHwFFghtGyfawjP7tJGD+IfeaQNvk2IT487yK1eRx6H4S1rYUrkSh0owQ/ykh3DhG/
spc0POeyMjxTffZ0L4Kh1kvDtV2SV6yNrV3iNtLRbrFndMO6eDXq6OxNsc42zHfYDxpvXdSHFIo7
wUPhBu4W+8pqHXiOfo3TWJ3Z1Kr8rNWVHlWfKUrKtxR0ccauffb7RJL+7vlzKKV6AWvMP+akRW29
yaADRMqB2pcpR2QRbp2+TmlFykgNsFgUoy0QhiIb3m2cPAf26i5/zjlCxfoUB1Z0aIwsgL0G2LZJ
ymUVwzLGQleeOUo0XmIWSRQCmvYqDjrnltTtk5hRJgEb1iC+1XkMg9xOg60SN8W1mYJvYoaF9is3
2uGY80xb1JPkr5wOnYxUF1cF3LUVH8+nCJfNh84ytXncWOENb7eTpsbFWbx8MlpckJ/F13ga+2rV
mvdH6/d1rssX8X+//R3Z+vf7fyq3IfOjkKj7NwtJM6QKk+1+eBqdXSkpXbMNEmqSHEdvFy1GVnsh
jBBnXuOyAdJRUC/CypWoJcMysUnB/iB9BQlDbGJf6L1N9lx+iqzIWZo8qtaDXocr002JCk+lxaLI
OJy4N3UGn6hADo8pdrU3ebI+W7rznNqR+iBastfPtDR8igKiNoqZujue2+XCSy3jDfjHT4tCuUvu
VNIpGluA7+jXTzisFsQg+otftxVogeanAan2rSSyRu1CO7yEWhPMgzI+R4PXnbIQIEpg29mpdCx3
E2Livi3ZncLBlpZDU7SPvSqPhzhovimj2j4ORarOMVT3VqZDViHnXffTMXFs43e3iZRQ2hRu/T6U
cOASaNL8Pjxt0SlO+V3hbk/V3HrRB91dAxtJ12aRNxffzI8xpbxvMb54Iq+EOYw/HzrY+lZYXDrJ
D7f9xMJ3J1y6OPD6pEIxK8CtTSrkSbXdfnYq71syNEHhvPqZC2hTk8u9bQ31AykxXqVNMODs0oOT
jlz9oeTpNO/cwl5hwkPyAQER1KYmsq62Kz9olMF9VyiYmWU5FnGuledseIZVJtsvvpG27zZ2dLOi
K6tlODbh2ixlZc4ToHtxTHzIS91vf3iQWUqv6PxZo+GlozufRitd2BRvarLzi8FCsTBE6ryulXrW
Jb69jkD777O+6jemLe3cMQNMPSCoiqt2JlNd/TKmTb9qqYtbZW7DDjytH9Sc+r2KosP3BlcBm2Tr
ByknYjaWM/dc316h2MVGh7IYwRJgwn+gA+mA9Vs0xIcef96LOBSFrOyliBK+qSuSpHIeJLaxzI1M
gcQ/oD/o8tfezs+FmeZPlNU+KaUTP6Bjlm+ZhJOwp1gnNcyr42CUZ4QAlPQnYcgW7iOUm/QgB97V
gRqz9awk0MG8ZPpBIgDtLEffTN46k6hx3sjlSjSlwXzAqEy6mmrbnRqz7rH2TtM3XQqDRSk3/l51
miNlmjb1z1DEhILGdzgrkE1Hue+tk6H71S8GI4KYhGumKaINbewbqP8U587hRmYkfSji8Mb6ozoN
fcidNHbKruuq9lm2eVJTGp6sCZL85L3bXRK71Y49jgxGrPvBHKAWAT2dEvRpUB7c7tL2lrXLx+id
HCMzOmA9WyeAS3ZvBxBxZwNMhpnbp+0yJ7L8zDIGAyLL4bU2NU3NdOayozTbFD7zKnDyYd7VlYQC
09TS/f3U0hu2Say47Hk39UYeLygbo0i/O+Wd7+zSajgXQ2g82Em9Zve5xAflZ9aBq5fD+r3TjfY8
1thrqJldrsrgbUQM+SNkpzM0YfXZ6Y+dbXW3KvKdQ+GOkElw7Fv0Ebj5JuSRDsLP3cBMT2Y5t/M5
kZr8nE5nlq6cEx76e9ElBlu8dNZdh1+waFLclJwkpXyPSAlnlWU8lZHcbrsKh2XRtAJvJPIWfQ+l
1HyCLdxdkyabx1Mrz+BBBF7bLHu5By4/Hagm+3UWR1q7bn3z+1fX17SvuQ68ElIb/Ou/r7TMak8V
72fh5vauL6pwazeuA3CiTzaBrnjHLgiqtV9q0YlU4rDScq14GO3SWjoJlKmu884Ob+YNfs7JHh5x
vfO5/TFSwapDg5S6Ugd5fOiLOsOKO5BBZkagp/VOfsrjC35EVB3YY3KBax1uWr0st6Hn1A9DABk/
xXL9TXXTo1xwp0cxtQVKWn0Ly0abU6mXnDXSrpguQuhv8yaaF5mK3I4o6lYx+bTOkKZXRlfMbUvD
UICNhSqX5oedJ48Ka4h5RVTw3GnSEs5V/qkjKvN5Fr55LT9h50fZ2UjxuiiH+mRzK60j1e7WvUGt
jGzZxBZMX32RjepdNZPwMzWPVGmCb+JmPpvknt8sX8vnRatUV8hjDdZgdXaw+3LvhOQEXU+qziiM
Gow2yAQUWY+NYBl/yD7bLGxy45tp4xyJvDDbj6NmHFXqSBa+0ymvejcciYHYJCodhUf2qpLN4nvg
GyMeS9guEKa0rmnVfaCt4EFJ1p4dcWVekqoJ91rgQfJL2uGEoQ/bF8N4D5XcQ5aBYYDi183a9Fgi
oRq+NFTpYrasYwiRJsN1SPSOCvNSXpVp27wQniBBwoxgWjhj6ZJc1K7KqAOoNrLlYRWO78lWGcPs
wN8yWg9ybT44KNsXQTcpxvvQ2QxqMBzSnHL8PnDcJ0PHaxnz110E96LT8NosSPd6fR0fAwB8GNuW
9VIUd3n8LhdmFxRbUfrVADanUsSuT2K0auxZA9P0SZbb9IpVCyHT2tgbZRvPNb3ttk2jeMvRVtI3
hBgfZF36c+Eg7cg0/2cwPXONyJnlCHHngUocdnBkEw/KFu/ZNkqv3uQyJGdN9cN0SmCejfKBlfpH
IQfWrZD1cako0Zs9YECUpZpzTqYD+J5upoZ8UV1TUqUZgSBlMZYW/sBu6ZzFRMcx9bUd6s7sqw+4
AvoWgwfL9CliWmz05tm+f/b9w2JTWXtUNbTd+DJIHo5LWZ4eJY8AIPrAyYpNwwU3dL5ZEV5Pgcb+
2q8eR00L5uqoAqx1YOiU7s5ybOWYI1CZj/C1KT0Biu/ElYphbDw85NMh2KRDkq7YHAebnJ3CQjcb
9QXc6Xet7PtP8nMjlcosVNhtl5OXSFU72RIXKOyw8tgbd1LMg1qXjEvPc2QjD1K4iAtTuZmhZ23c
CDdevvLcr0r8Ss1MvBjtigWXnA+H0aV6JNHwjglNrQdNF+GdJQ/WISsavLpIyT0amZVsRN/XQans
/0ypbJW4mkX5F6sRoCBV9WJXXTVLLT14boG6L9rE0M6R47NFpRaCeu51iPfhoUeQQH0PIMhOLbrZ
GNTHrtTYAhKhekzIM81AvvS4ndKnYO43a0c8flFwnUMtsD7IReGCMK9dz756GqvkQJW/y5I07Kg8
HXe6hNJk5sJODoYpNFFIHQvB6FWqAkzSZWwkW8qBpsJlmwC4v6MqvYVBoJnzqLfLpUkNveEHJCS9
JMBoBqeSYMT5285laVFYmIFovuNeB6u7eqZ3RBvt+ejUJQIsUbN2lTK7EE9DkoyRKjq2GiiNyaoJ
SW15M7MhPPbENQiF1CU+6pl9ciL9ie+P+TQOqHmAzfyHP2NNLLovKVjBLm5RtCSABX5GDIRF5Z7q
/Ido4PMnLzML717LKsdzBKVxpil1jzJBG8/3PlhiazW2qb2YpogBdgsQ2CQIc/RgWB3NZSNlATwx
DHDRKg5NE/86i7U8WkJuMXCM6aqaPCxz7qc8ifhexXK7ApkPusSA+iLJSLsTxXGP4sDXwNk2KK00
yGVHozR5ASThpS6w85QzHousYK2LMvag1/jNbI3SsC6ir7axEY2qcZOFNmakOsquJjbJwvcAGeQU
YlsxnMg6aWd5GIy55voeVn5xuR7+H23n1Ry5sWThX4QIePPalmx6zmg4mhfEaCTBe49fvx8SFEFR
0l3d2NiXClRmVqFpuhuVmeccZ0qvFI6WlR7MoNGmJYXwQAfrobdUk69pOje9UgeLE5s/94D67sL+
18koKLR2U3nyXBK3ZZQ4FzRleBZbrrQEcr7VKHMZWueeKu906ruoPZI2pURRgoRE8fJnPwmTb4gJ
LHxrSvuFz3tt38Z+8IlelOhoxrX/YKv8U0TJdw5XFOC7mub9zuKrZZnKMHg6XbWWR3YAXBsufXTs
Sz4clCHVH43mGfkagI2qDbGbzy8YwiWYk1WvTq99G3HpfNaUaF/O5APMxEoP0YwwpwxVCCSQp63u
pAXqq61uEUqvR726HtPaXOMGTbunoGffJoXlncp46RN3NPPSRmRaPDisP2uh3TwPzbBTIcH9bDr9
0UtU5Wl5UPe7Rnsx6Fi9JUHgr1OrzLJ9PA3xKdPLuIZrFwWMEvr/MwSPKbXY4ofrxwXKAcNw4b0W
cWI2xycLnq795KXz2fJ89yaplS/oSSfPAwhJs6ubz8E01Z8LupFKo9Xuy0CpP3vGYO17OKr5hGWK
Cot/1npSM37r31sFTVVAt3zEKe1ftXmOX4Isrq8jNaQi5AXJiw1a5mgOTXQlXhAR0OeEZkn3Cl5k
JmC5TZRPqmuqz3x/0MaCeXR6cIsholA2B80bR5lpGOzRfbeMJj3AUWaDmEoa6CDpHgMHbv+UkUpA
v8JVF11xvJOqISvP17uSOBYploVChzbRo6zVvT44l1rZHde1HU1nfNuT51uCecJrTsVMZ7x4k57c
nznN1TqlTYsvrGlUTxKMghz1zdGEUWS5rxok+bHuSIyta8fRPzgUtM8SbPStfqhD11+9qd10sGdl
1dW6NhoovPWUhORHSOZQ2VNhTc6I8VxZjtc/9FDfn7JoRjUruaH7JPqsNPteU4fPiub0n7N6/AKK
yrsrzHy8qnrAm4oxDg9dCxtq1Htgh5TIXm2t9r2aofZYTT1kBfcmxWZfLaGaijkx02geXtzBHR5k
j7yOUhjV8ujs5uM+c/KBR7zIOdA+nd4EAcBvUG8/cpJT38syRA6iMKyHzLfiq2h0L207Z4+dlaDf
lwQv4JH1CxIWMF57Y4DGWNueyLVPJ/HSPNDsqRF6F/EWZv0pa4r+MYhc40v3vamyAD2qQj2UA8rA
cWbXhwbc6rmJKXKiaQHJoleiDnKMLeePy3S5NLWs0vfvAt5dmplWnpKJ9EFgPfuAML/Y/HgUZGnj
Hb3gCwKtzZOfFheZKdZgPsTB9CyzeM5hIcqHHzKr+aGBb0cV5dYq/DLXkKi4IzU62TVuZ+Pk05ly
iG3FeJh89XUwlWsHua6HzcwDf3lJ/eAnCdrsqdlpx3CiUvzBUQSxuqt80AJbsISQj+CsA0vq8HY7
v+fAaNWa9hN4+FM0tNPP7mz7h7mlqRlhdvVO1Ul30Tt9cGGSA/9eh/tIxGmXAV0lZGqXq9Sw0Iaj
7grlIfonYtPertIi845jD6Dkg0OCxTt0CuKey1ayDLAP8iv20JCVIPe67to07i5tZhr3OkDFJFim
Ob9ARvo6xDwqXNJlkKvNscVtjg9x/yJk236mIT7Zyf7bOpluMdud/kXIh622tf/4Kv/xbtsr2EI+
bN8ES2PeB/eHO23bbC/mwzZbyH/3+/jHbf7znWSZvEqtn6pTF0bP248g9m36j7f4x5DN8eEX8d9v
tf0YH7bafmH/1d0+vIL/au1//r3841b/+ZVC71DzdIjcLwQhPNpFy9tQhv8wf+eiFMUqpKpfV63z
zkyKdZd1vi54t+xv7yBG2er9qn9+RdtdtxiVuvN83Dzvd/q/3p/DDEfvwYx5Ot/uuO663me773vr
//W+6x3f/yRy9xYMhFUN/Wm76/aqPti26ccX+o9LxPHupW9biCdd/uQfbOL4F7Z/EfLfb0VPfXeY
UPjZmfHU3Hdj6BxrOuL3Mg37hTLAzBs6d/DSo2Xt1cr1D4rbFPo5bRD1a2qPJ8rFLYHjFNATR/PK
LSD1+qIXaDahb4o76I+mmXp39PyCoBNTP3vpTeXxFFjqpX7WJ8M5mBSV9uD+9pQZaL1c5NpWMTfR
dRNJNzB7EIbLpTXOibLfhN5053XhZtqk4HzfiCHcb9LvftQo1ybqA/s8y5IzNSnyUWpWPNOVeWVW
eXsP2VL+rJB9ubW89lF8ElXxzj15dj0egIXnzxKmJ0iJhSRbLhKi+yqPSDmPpuwqAWlZ0MNlxtpu
2+hf3l13+0fH0n2SqH9zZ2+CeUn3fwlygwxc7g53M51Y086G++NO5ohNhvsx9V7dm8N8C7FNhZAC
yde6GF6XyVoZJM5728WqkvBUmIB3tRJEi1HHVAHkUgayhFCgb/N3QYnr3tF9OZ3fraHz9I/wd1ao
m1N3PxoqQs8NNJqovNn3vRY593KVQh/b93l398HOA1F04PmU/6EPC8Y2vO2TALaGP/aQCBlKjrew
QNn9ebPJVZg6/RUwyN8+2GWTsnFv6nK2L+IUk5MOp0ydhuuKfnt6JqkTWstg1M4+t2tvtYtT7HK1
DbTX2TcynYUATy5diil+Hb+ulWWNGfnoOdctmmfZeKIFoN9H8ax7aNB6zeOu0kiSIGqk8F9LCzVp
O3s8xV7RPg6B2j7WWulcnN79LKbNDv3WZytrXc4ahMqQ0Y58ss2g30/LSrGt95CdNqPcx3WCab2P
ONRy/poVdXMWmK5cwQP19IrX/QDdhYTPK3erb70WzK6gdyGdp9uhPXiwfofUcC9qa6CTvsuqrLko
lWJz7Stq/afrVjNqdS/hflv3402r6fYuaPrs0MTGK3Y6UTrPJbsBOnobjLKBCpxsvpjehXxEXos/
iF3g2O9CDcUfZLkAsaEv2EVQbSKcRs7aNABKN6lr34RLUwQKkeq3rIAdaCGz3SJCW9OQJEDAWr/+
0PSTZDSfn8ToLGqh4F8tEiCH4q03CE6jm9wOqBwtGUDeKc8RVVRosf8gyEMbJENXru1X0rxS1CqW
uJZq2BpHq8VwhPWkgTqubJ4WhoJT1NbxIUR1BPZZJ8lpB8niw+B79VM5TPWT2LTF1gHqRnKIHO1J
5uL+sM+oxg9N5wfXvd0Mtz3Y51tvoEK8k3mMIMqNq98XXTHmh9VB8ol+gNHpfgnhl6Zwr/eoOwTl
Yduhy+PXvT7YwmU/X7//YLbVSDkr+vjUvamEvvteeVURrf15Tw5Be/cNs37tUAK8WWNk/m7l+iUz
+JG6D2h62oPwg31foWKapdHLAC7snC9iczKkb1eTiMptc3H3Q7Ku+GCXKSfo/kzn/9dm6Nx5R+IT
1JQHiDkzI+VuG3K/eZ2aQbvraBO5FafY17U9aJx9MNfzcVtGVt0/9GWl7VcufRPAITCoATJA04gi
moC16qg4zc/G1GXBpc2d4TaPcw6mUQM39pxW14mRuurzYJE7UEc330tMvQQmAlWYPDqjO6pu5CHv
xeSGerHnYXSAHqTR1Gzv6TZqCKMzX/E1pz0AZtUf5CpDB1Sfo+5us+tIt91mugV3EaGeSlPtThtL
6+zwsoH4YdwG0nr8JHR9HyIFrtnVHZkeVJVvd5PoZrnlWCiUZLjb9gLCOm9u+8Zc7/bOnqcV3THo
4g2zfj2nUXUmT61+8roMokrFt3/VYdQNu2z4xW3zYV8D6n/032Ijw5k/xA7O15rbpBVqDYFGCaBr
IEdLvYZ0Uh5cGfA1Dau7siMyknQ6vNoKgFXFWEFyvaxYF8s+Q7gk9arQ3TWLp4bHTDvIjvYYXknI
xyXL3kBrIzRlWCHewqoOqe44o/1Az3p+dBtkDPjT2b/aITgRLam+h3YMr4fVpA9VnaD9i5jhyQLn
8lliha7lz7FqP1uUaWh9UPRa2TkaX0mCGWgg4AUMkzBd2ohVA1418QraQLyOS6ODeGUtGu7VteoZ
plfvffbZm9TJd/VCuEu+ngx8Rf/UNhVvtZDBizcrIHauTRqaGg0NAa/bmX4KUIdi6oNcbY7NFi5e
Oji0sx2DVpA4GQa0HlYH2I1fZyp88zBQRN0WyC0+7CS3mGA7QW+CjSV4u3e6vCi6r5q7irYmwzHL
oz3RjhfZY/wzOCgYmdWfA34BFAsjhAyGTvu5sjSarMrp01QM4POUJKUSHmg/O7nqUPxU/bsgnVUE
EPmHXZbLrnmb19cj+d5/t6s/6nBjKAoU2zw8XluDa501vweZTX/WDv6w/jbSo+AlLOfroCLb37rx
/Lmoiv24EKOBnyvu9Q7m9mCJArTIs7ON3Jl4vUSv+FHYUryyJai84Va8kam+2zKfcgrF7OG2xa+U
FFIqDF5BB73TPavImVx3bmif4Ju3vyhzdC/fw1tESuPndRk51ilsLCQdTNiphl09W9VZnpPnODJu
TCfff3hWBlTJE/isqsaNFb96X23iiZr6nWca+frZrY/qFHyujKL5lCzyjUaawqJjNpdWHZTh/m1K
UTS4k2HOnWvA0eWdraBnx0bFVaO50bMMHg0eZUIvnszgttDvKrO9MXoTLbJsysZz1g09H7IsmHn/
PztZ2u4XCvxzARUdemWteinbzrmTkEn3h3vbnc/bAt2ekys+QUHVywKgzNa+RZxljVnvOycPZVGE
6yYG9I4P4UThU16FQxs+su2+tZNYGeiaTg/0Ng0nc9l+VtxyP6K59ElJD2oMh3fRNcOnKaj1fTQg
fCu2kY7bW7qifvUWvlcxVYUJVVCm3jmLaaA7/ZTUNk+Ry7Tk0PdsWF/FJ+FmDI7Uy4DstKpvXqbM
/xnukOHGC4LhZvJHutDlUgY+3hUF1ay3gI9R1ZtHYmTqF21Q7WQO1Vl01K25X/fcYrIinvz9tlr2
terp9XWsW8i8zJzP6lAH5w8hdqPyjRp4P4VWDal355kXt1ciegdnlUsZtrn4JVLcDlRZr5Eyt7fI
1SWhFCSmvRbAMyJBsodcbbdE+Ugx9n97N4nkjBrCOkhnoqo344MDweAhHrXkKNPeC7H1xvjQu7Oz
G+CgOH1w+EP6a0i95fqjvRgvYZlpN3VepzZibWwyup/0qRzuAz1oaU7KnJPHyfIJyZx659fzcC1T
GZLOfVbNPr6VWRXH2lNnjYccLbuHYpl5ZhA8AczcllSwcNx1nXXlT80c7b2uhWXAy75rwL+jPRwv
M28RHbI/Wb7ceDTD4dREGX1KVb2nvWd4qh01/AQQgL5K/5MMRmy3dBBZ/iVdbG5Do+o8K0jHLVOq
9d1DHuiXyvReF+g9LQwWWh9iAoqWHZ25hzZ2iaf3Nr/tC+f3LR5oIO1dNgITS0DVV9M+6MPpSqZz
W3Y0o9nRXqaKmxrPefklS9LXu8GKVJG+tJ1rI20Tum4Kg6SNu0gHwCUa85PFwQGKdUQDFltUWDQR
b3Pz2gAohxIQAf4SIFEylcGI7Jg+miI4fHBsU5ThzFNo2fQIfjE0FxW+yQgQYnMpNo2o5Fg0Ph7a
oZlPVOERxnGj8EmN3F08ldlfvLLWRPBPYlPDDT7JesD9H9dLRAg57Rqx3eHt/uLc9qApGC5fmtA9
hIROVgiHV1KjYrGzAe/cuUp7BJkRQCRgDT/qNg4u8dJjvZPozo6c/RQa46MMLaypd6XfQGvfTo+5
Dcgji/3sLK8JimkEn6z6dp25lNEaxRp3ifw63rzy6rK/8aakxN6t7Za1w/Kry9XEuqJWHYBwSoHe
JGV9oV0wfh5pgH0ew30aLQX/xVKosXexx/x3ca1Btd8d08qNjtuaYCjS3dQHr/uIAzLj/8d9tnuP
//vr6fpZ3RsWDGVVahm3RaOf+1i3rlvf4Hkr7XvjdqrYhkev1LhNbSO+jECAUWYxbsU0iHeNkfAK
UM5Raz2wJMsSiZS9ZaqMaFMdqgDCpzappqMYxb3eUcJHQEhHwFf1LnKj5PVTupzo89mVpjFdobh1
RIg1MvckNcxLVGUWrdt85rcBX3kIWDH35PNd/ORyJvdYVm179fpc44/RNVk+5Z43SPDgdql7GovW
gOv4D5u6OJBiBZlT66s9h3kHseQlBAXzr71uldeyXkyyQOPf58B/CrQoy3pxDH3m3tr6pJzibATP
MZS39EpUt7Nmlbd/NxWHhEywWtv1DLT2f4+VndIo+O7YMKLV9qdSMZS9XJk0raxX+WIrU8X6JFf/
Ig5JJoWuYJKZbnr8wI0lU502XiWPaJhdnuPEJEMd9sE7Ge6U1oLUN6Bty4I7zQkAn1FfNs2MHufR
NGhgjj8Zi9nPuuQycZbey9SqgN7DkaTQwDwXL7pGEp4sEISjSzBP9OseM880j7ETfgoAK70wJLxt
TZ5jULiwM6RHzkXpPDe+jaDLNgUcct0HEJqclcZbvQFkZU+xbVq3UISPjzM0KdZkdDeQoE2PvsnQ
RAos2FWkH5y+5MNrjO3kdnZfF8gqGVwjXZfKTNaPVhIfHVppDqVbpeQ6u+lcaJHxVAK0OnYleTLT
slB3WWy+Yrb7srCbNUQcExvsYGbLL6U+/dYFlnYhNWw8QWp6UeNQvdO61o32xcsEVuypXVxT1yp3
mj1etYbjRQhpZ9MlUfTf10gTsBbd6Waxl3tuLyYN4PqOaYsp6WG/EXvaeu2+QuLjvG61vRhxywuM
nXR9Idt2xYvmJc51HusBhAkc7IzlZOlGSn9Fqz+4LYUj/W4zatNM362cFyWcnm8iIa1fY7YtNsdm
27ZBSzDezbxP0bofv5BCewFQqXxui8k6F51ZXrVZnX5WZjjLaHz88eeAMULwog5IywgV0KSCkzEg
8hL6PzW0jYNdZe+n5jKVYPFK8DYV74e1hU17ekuP9X7oLOMuS+gHGn33K/2tmn8JNOjSAfHA8lWX
ykSaJjbvyO0adxLdjO0hqY3hpmh/TwvLvIRQPN2AJOVPVSlIJoMMLWpIxLCiYz7ekBIS77SEyJUM
dQNIavV8nNtRa1zs/geCqTa46CVOtpM5SaQOKHR1iacAuvYg6TNg0AzGrIXK1ViRsJ/5Htn3VpW7
v6epmd3QDVyS+oyy7KahI2qfOL62l0WNm3rHqOsinq1yRzEXuTRQ68MEAnBRSF+msEZND17od4iQ
e69eS+3rpxlpgDsAeC+cOouvXRbPO62I/Jeuox1J64vpxa8ia+e1Tf7iO4gaF0XgoaLQKDvFArPb
GSCaKBt4Fw2BqBWnbcaxv041oXqArebddPMKru7frk3TINo7A0fydkF/Gh3tMUYdaTwreM6dvbCd
UD6ji32iZngzBNVRbCMtl/NhdS9Lsr7QjvWygwmg6+hpen10a6W8gj7FPSbAdn/Wk/hLA8TgSe0r
/WHIqnQn9jzrzUOm0kbuLU29wJ95NNO++nPVXvgFNCiVZMnPoNuaXRN4/j29gPNzqbRPYg/0rDql
vmmRGOMmUdOeOpN2ohaezZfomxHG46/DHCBXwMfaU1+28xXqJ9WVambBM8dBeujt3P41+qa38J9I
JPRm05MdQwvz+mQN3yTIJxSjD1BYpGCg3uTnxQjUID1Ok5Pe0Y3nPOSVouyVwOLb7O0qyEmVii16
u9q861U8FnddDjlWFNhPIU+v1/wvGvcyAGI3763YRxMaXeLdB4dMp9h/KsvMvZbYLQKedzJhFj2n
fRo8Q+6Xf9LqND76Km3/RQNwLFbKcm/1TvqjHeP9bE7jtwDt0uNcJ+8jmqVE8h8jhCcqjaN9FoUI
WAUKgI8cqs0z7DYZ7yJFDR/85cDRhJ5zsFQ4wVYds1AOJ85yDBG/H4BvUCLrxoMztDt4i0O8Xury
pknru0kpa0Ahy5nm3bJlb2rA401T37WL6rvek/A1Kq98nmhMvB5cRT+Nc6l8IYO1RhiAfnbZBPGQ
HQOJyqkPawvfOgq13yk9azcw67bP8ChO93CfXxk5L3uvFlNxsiZ9OEisDIaafofCTruRWdVFM5jK
/go+9+aRw+W+n2vKkj5SsaLZ3jbk4QqD7MjctNNPjp4fBAINPSrHYeRUDoJydnVH27m2rd4BUNyn
odYrnyJ/mo6w7hc2SBlocWUIbVW9KNYy0Gue8SnCJb21pg6koPsl47ORSsHikfAF0/5Pl3mAxHQN
HBbcazWNT9HyeQ3Zl0UNJ7U41gNcyH+b/TY/bYLhM323aAdXKBFPzpXYP2qKS0geG+NNOoXmboaF
4yCB4ti2kqsgac7x21YfwhL3QfG0rInOUK7o8aHNrEPb2vmjVaYcNM0kPtd6mx4aPeKkqaYA5zsV
FXOz/mUoM++k9+qMFIFTPyVj1jyJrfX6eT8qI1KTi+MfbeqyFoQf0NQtRpakdTPsu2nUDlJ43Aii
17LluzpmiHrRyR+Gn6RqubpX7ui/Xq/lTdNA8HblnO6Kzj71RfeTGx0gv9xZ+pjeDROilMdEAerp
5H+ZJgvKOB/I0KV9e5bZW2i7YJHrZXizy44yE7tEvMWL3VwEkt7i5ZYS6n2zKwiYyoW1Woai9O1j
09fzbrPJ1cKfeacXHjS2EmO58BKC139d17oDoCCJHJIKKa0hcY5FlbyP2XZsIV47U436FeUD+1JV
1v36+5AprFfAovkFbD8RVbY1TExu7lAFeFu6TsXzwUbG97sf1NVO0wf12LR8sgm7QNkYv9JQ3z8E
tBbTw4r25UJW3gRVdmua8IRKlCxygh72hcX710Vtk9y9lkq0SBuPnpkDdyuTCQ0pFAF3SWmPdzIP
kMc59ROlRLEpS8z7QFDXRz6tnHW1uMkJa1QWyb/Re21APBT/ZlJ5u1byyXiUYW575+AMTXDcbDXw
OkqIyL9muWpyLO6Dw7AIh8lAthq+1Zqcdz76MDguwmGhnRjoIn6TgHfmrtdO0Nlme7Fte5CTo++p
cZx1D3HYuebd6QGPmsuturf70QWUnubZHD46eOb4Qem1v942rzzeBqXZ8c/n6VcwKEEJ8ybmaugF
OGvHfGjyP3RhlwAxidqrDLHz3iShy0Kala11oUS97bVt/+e9pqL96kWxdnH1cOfY1quAdawV5jnQ
/O5V16YtIEXSZ8+87tS0fe77zHvss3DJUaElMwSDefZVotc5iStq8bn2Gu0Ax3ksOMp8jN7uJyvU
ZX+xTeboPY7sL7Ou1F6iLHwZk8h5Ggce96rECK9lKtAdb3ZuQKE1d4LhyWIveIq1G5lIUAgzPVhG
83O04H7ETrR/Tnq6pmoLMNi+QzrvoDW8c2SFxIBAfr3VttVyK4ck7p2EaW0RPvk1OL9lDxXk1e3A
bTJvqWypfn4K1JAmC/r0H8Osv6/ndLoRkwwlrE5nZ050yBwJI/MIl3xMnGrRPJAoTnWpRjN2qpNW
9PaVHCUS+YqTSxngcPQPraZpOzmmiE2OJXK12bYVH2yygUnVb6e6RXcMAYDSMgRf2DvSMMCiznWt
pigzLHRiwF1fCcOKqT5alg5FZo+44EkBP3mqlwLpnJTZCZhBcqqWaurmnQL9x6jRQUNJL9qDU3KO
0tG+tcnLVLwlJcfVu7XJSxxV2nBd+8GxbrV4k5n/ZLQNyW6BIkLT6MtcwtTlazD6u71mffE7/RuC
TPmDOLtW30GSp3+ustp7nvTwLOYwQ4jPGMDhjnpkfxkLtbnO1TI5iNcKGuUYeEj5ytR3qtcbrFuO
zocbUEx8d4PIbdwTVKZ0vQJzaW+tMNkzJe0i08yioW/S9H2a9BcIPN3bzp/Qirai6JcKIMesw3+K
EJx5GvTChtSiSH4aFTSilwAaKB3ILgLjYVuJPGD4S6VxCPZ882s6Z9YJcRf+rSxY69Mxgx9m6Vnp
l2aXbRBbjvAK9Lb5ebN7UT2cKholyXMhDvZhqUwVaaZc1oLTRS/qbePpOY74Z7K6oC533aJPIYNd
dCSq5LKOacFql2Fzi22ag/AwDySCxPFxi3WfsqZQTBb6YOg1PIpvw9D1zaUvaV16MwV0I90aI0R7
hz8ugRz2c/Mupmij8Zy03i99MBb3cCXrd7VykgnU0CEQDB7HV3uVncUuFrlqlzVD0uh3PNts5gBB
STjtKLL+adN3+232P20aIIjV503kOnsd5NRyppADiOW79nkck2/rEUUKJ8vw4fwBUPgrol/00y5O
+st01KpHssV/jnWW3aow+raegMS7nmf6ajjQ0OTexEZWkdLJ609NCoBPVWbAKFnlwCNcOZ8nG2Q6
hDW/I2Hn/qTx+UkOT/Nv57iub3SDRkj0i4xP/M6HXai06q9K+yA6X8saq9Jf1/ia4t82QVTfzEkx
HbVh2k9ZwamYjPa3ls/nXQ+Jy0Pd9NB5qAGnrzCbvzUO3A/wRU77tIHL0Rmm4kBFJX6g9Xi8tt1J
OetOUzy5mldx8gGHZXjQLS/kYVM0PI59o3/9sEhrawW2VbN4amt4D9xJd67NwZsyVCd4gAQfVDun
xMqNL0k93qeTm/5IjAQkJU9vz/Br1mBMiQgV1fhSD/295M/+LuJtj3+MAMTm7nNQwAe3S36ClwK5
56WFoTuqVLe+WFNTAwALP0tDRRGq9mWEY2ttc8hKg1ZP1DBOxgh7VQff7rk08n5fFKZ+kU6IOI/W
TWV9e5BNJ7olZVPpoQDY6aybdtrUHWNES2gt5llFdYbHQK3yW7QNOIEgTrZOwdA3T8Ibq2EidwLD
ymIS+2KqYzW/lS3e9hETgp57J1Y0fs3Q99s0PQK8guQjuJ1tPXloFiG9LgzzHx1642Hred+mWfUP
KQetNcJq1X4X0qTj0Wl3spsYANVbPhU6gOahKFMNBzJyk+RPN6MFDzYylwpHF1lN0aba6XA+LF/I
gX0oxpn02pRlD1kJl2i98L11VTzSUPVXR20rnCUWR0BGbV2R9B7/xYsjiEvzVjfgIb4bSVVlRaM2
n17zO4PhZKeRArXo3R38flK/t8kLSqHZDzJ96j7ypvleo7/pFgA7FGGvAXkfHetUoZ9Pid3z1HYn
S22dG3vyLedAuiQ55RAp0mWkRas7UnTnJuLngX4IvcoU6N11qgNil5+MNuujQff/SzfC9LHZ4cY5
mmkSvvxNvL3Y9cgr6Gxs4CIroPdIk5p36ZKTlLnqBvWOsrGFoB25C6/Uxp1pZy2SsZXx0lB5qVuS
kCQH7sO6K3fCsgnPCpRWCnyHMjWReP+PiyrNpDkvn+5IUhXQ3y6DAk8l7YXoZ7TzH7bFESNThiLM
QNuTah8n2I1Lza1u42aansJlyEfr2JQF7O7LTAYa/s2o4aFzsXhZpz501IplBqUjfBx09iGJHNxs
pniss5uhV38Wkwx25xXXrqq368omqsPrvLZ+Q6Knu4H7Exmjbkx6xEGLbg8RukWNaSjJty9G8Uik
XK3hMjeD7Lc8VVX6ZZLxliOTdqzmfthJr6U2gL7huRyPzCVGrmSAJQ3eguR2M0PfSwNn2XWvC+oG
ie1qVh8S3UHKSGk9h89kRec319X+caoC9xAnxvS56UPyqJb3pKv0coVjCXuorSk34pwHVQVQidC6
eF3Xqq4Qrfb34nX5qrmzJ+c7yOLpswUX9CfkAIq6rrt9USsP1QC3mEQWFujsasrVa9lHr3nrNNYw
HcWrN91w0cC7wobJK6KPI36M9fIi20oEnZAQ9inVs8yiHCJKjpzVrexGzqqDxL6aoNGy0Rs10cOz
tJ5j2BzqP/mAWSl4RNBEoUR6NfCPfG1Ao3sHKpuP5jooP1eQY+zUAWW2gl+aT8InQC6oOahBPF51
QU7DxZJT5Tit7aMorGDFY5rpRWjs6GZI7vhSgq+lNAHbKKZziNtY26d+9qfA0EEEwK+yk5pXqAAv
JThlKcH5S2kuJQfk9WN7LyZx2g0ENqpnDieJEIfdQeQk68W2baJZHT26WXcvdrVRBiRp0MwCr6/d
1l2VX5Wh/+TPign1l1BaBZkOkZUGR+rsxz8yvsshV1k8YeNxiRZMcrLRDt6JEe5mwuVyDYW6Mj92
HWUp5KkPnvcSFu30sKUAJsUEFuBHypUkDsQRNeaIEHZTH/iANR7FkeoNNe9Ce4EgI704RZHzwefp
ZzPrvPuyRdcgsyIEFfx53qu1E7+0g1vsnDnzv1dudT8MJOR34/yt5MDHb7VoQZD01W+JmX2xhiT/
1in8acEvTz9xHsgOYZ42T11fkBAwLe3ODcf5agqc7lKp3oAqr/6XOxej+f7O1nJnJSzvy6kgz1Kk
3yjav79z3yVf4jJT93Fu9g9zlJ8gMYONezaVs1lMyndj4P/c6xIdMuzaPULx792C+e8v1NG1szHE
6mMCodneaaryq9V0L0vTNut/h9qISuecfFc0RX0Jeic56LzpH4PUV87gt+NLlMTN3djG89Hy5uKz
E/oQRoem9gtCGq8vQ+NlKH4Q/NIZJAE/vIxp9v7yMiLTLf70MmoebO4MnpP33cj7uRqQr6AIkX2G
CrZ4Mlo+VpaZ6akM9PLlzpTfi4mnrebgNUZ3lqksD2d6lWTaGuO6HFy30+yXpQADwJhDdOzMZnTo
jdD65Bda9sRJisaE1vqEnoD1qQ+WJAwiSDdiq4Ng6fpduK4gOf5Eh1H2ZPuvy5EEo54YWWQTzE69
7VrzdWiWq4T2d1vp6S5dZnbUz+RWUoPE6eKBnAfVHk29VmGpPIiug6mRXaAEMt/CBoumnvpDzKiL
IhWzRIlOjUTl8zTdlpX6xHOLv4/KEj7MaTDr235hUJFBb/ue52PIoCPoH683B9IIRKtv0dNYH4vW
v0Kus9sb5M+upXiXJnBfwTDhQoZKn7V44bz2rqXwl+kzcrwu9LK27x/XxoF5CMOd7w/uuYi02jiI
3ru2GNFUcM8i7C5i8XIlXh0Wt127eKuW3pluaFFdhyTsYQ6Nz7qw1C6zyVY/C4Wt+JbZ5lsi1bfI
P69DYHiNLI3aAEhGW5g/WNMxaeFQkkfA9WlQjGNUohOyPCxKqVyGNdpsDVC+lOa3wZuU6TiVPP0O
oX0Vm4pBk0I0faOx61CmXvIyRXUJ1A+7cNMmkQeTRZWudndaGMZcf/q22Ld4TTd/4/Ft4DOM3Mu4
MLbL0CY6aJGhi0i3Ydu8wRKXOe1Ms4OcFvM0C+8DjS+uth1AWkzO+NXz/OAwGpl+keqOUzzO8/+w
dmVLcurK9ouIAMT4WmPX3HO3+4WwvW3EPAiQ4OvvUtLuanv73BM34r4QKJUSPVQhKXPlWqN4+cNL
+qnOLe5znODvDPzTeuYhcREkvrMKSo4EpxZmlUyou2bEv5TSGoONMxul1xQz/LvcMdkDWHbWBtYb
aKa4/dHIcV4jpRo7t7CdszmKiLSODWRfSkDTuThQb5e7+xG0FfdxzB2ag8wDpEWPvMAcNCVDHAx4
pKxYFLzKoGDV84d6bBrQ7wCo1LCEP1Qg7gdZS7CcFNhnlw0boGkYRf6mcbz33gzHahpKpr+N1x7U
6aPAbu1Ckwa1A63f1fpXETOBuV85zRG/ipg5y02Xt0fqnXRmnHqRHYczB7/5tZe+TdTkvv157N+c
6buGt1p2lIcy8dWy9ELj0YjHf92Nyn63yY+7P/yMFFruSrRqK8qMHbgKQLqjP7TAQdyPtRof3KFj
h7ofc6ga4sPZgu6b4fTyyU4f5uiXv0zBBToNlfTMde35CBCBxOQwCW4fRrvzVpCEZwuyXTv+1kQs
wW4WNO7azcrJW3UcCtl/dFh6/hwr7qoLGCS+DItf6FJU+SPqV30gHn+Z6A68buESnPL5uiK9TDLW
qQBtiheAAu1374QD7J57365mNsbJ9QmFX70/wXeB3dKsceHSjnm+phFXZ88oHmJZ7AwDLJuoXkoX
TaHSTQeVT2jJBfaum8zmbOpMr8GL8GD2gBjoTC9WWnEvEHOCzEID3VbtQR2FcHYWasjmQSgv7lcC
4majNUVnyJF2CyMP6y9djXSkaxf8UERD/QI9stnejlApgiCRs26ytvlSY69qWVV1z8oIbEXFCKSx
tg96OCqg4uvwBpKrD7HXP0PkolpBey97kCbCLXRHNqlto7bR3f+Pn1EhvFCa4JpWilvLkE2g29dv
NHc7DWP36th8PIwmMMtkzfLCWiqJN0rNGfQr1v0EEuwQIjwGCPI2rUitLQldTD47u1Zl3meFym4T
Yf9DZvIKksDclo4zvmovM/S3rAAepjKcB+w1y4Pl4iWAfLz7QLaK85VCkeMdc5n7kEKoeeUDdb0l
DxrgjAh3agHYB7LpAYMH9tY5DhDYcQIQX7YGazd/AVy63UVDa6+5Dn35sLud+9le4Vj0pv3/ZpdT
DvXZJlpwxftzVspgk9lDta5KXjyBxpDdQJcyXPKoK54kb1G07Mf+wgjRTKcIQYka9JjkbDHw+QyF
PFNnVqfTfQYSshhbJwmdrVURV/aj3cvkTvqdvBkyLzARhvO6fY3FMl9IK452DttarhDDP9RhVKC7
OhS26vazO2T7oDcDESqgpxqwsEy1OjtJ1b90K0858sU0RAfBKZUvqBnXvWaYNCADq3uhSlpDXAGl
LNQsFBTMYlc+IDMd3gW9dyIz/rpgKIoBcq+zFlMGUEErIARzQ72+Nb5Fzthtshznu+tyi+hIPi4S
REigBfBpGabV9rr4Rmqti3o/OVAfJwUWdE6QeZnXahpoIwadgAzp6IDdHWdIS24GnWUretXdJ1O0
6XoeX8jUmwH0jnn7D/WR6Troavt9UKem5mD18h/y/78OSnqgxcD2gB+tFwHipL66hGkMqEctJGu+
jW18MFLsNh/KqKseyyz6aeldV+O3ySLAZvIEOkE2N73fm9R7dUbESpyuTZmh4szK42YVGrvI0ZXF
igXTLVox1RkPf20xvywXMveae0BC7KVbcPsusK1xA1np9ggiuGEvBcRyQj8QF8SX2coAYOJpaiCk
MVZN+y1o+E5YwNsuKsC5wU8AodCCfYPyDn/1bN9eZki3zVMOhqZ99Mv3KeUEwFIv3fcpUVJ+jPHZ
TTohX43KHkDNiLsRNXgL6BzI11LgmXQnte2vfhWbQBMbgrB0qbqCb0gbLEJY5eT5oLhoQJy8pmbb
txAKhyInKYWRZlhd2P7pw07SYh4CGFiMsxR7wVNQQjZ4gRsnwvqzgFTHfPO563/xMQH42Q9TwjZx
z/oVn/xol4Th+OpDzrqXVf0srCo95WCIXijoerySW5Jkxg4cwRDQdPxFbQ/hTZrZ0ZajWHGFwmRn
ncga/+s6n/oVq3LoflB77JwetCKOs1YQFYIuqDetmelvgWX6J3LHeEe89QBddRe6+7BfTWSfXGv2
J4p7MrkaMKJgx6oa78hOJur8r/Y/5sdn/NPP8/v89HOGhOj4mFva7iZEVdvGMjwHH8hflwFEtqPd
X/oyA+97IwOkLsr0W8v8KFsD2474T9uDZEQPmH3YlELoJfWhCpPiLf3vqa6Wj+nm4SkofT1VQCFc
qyE4las/RaJehlaQb8hG2gk9mE/PMjcXbLDBi42llDmxtUNq1JxxYzLInYUrgv7kg2X+KWnY+wKc
1u9uM4xMu4Vd1Z/AGuI9Zb/cpk79a7bf3Wh4FcX4F3v49LMJB2MoMF262oUmPWv8u0Qkzh3QnhL1
w/igV+Yx78BsQZ7CYd2N57EAXIk2DiXav50SUB3yFly35DMarrdoBdB0NnIss49+AtiX3U9PMFez
ey6j6QjaiFvypmlViPcWm5NDplB75QO14kRGcZNDB/PZrJGSiPwoPlETVH/btuiSBwOKdA/FyFaj
rnHNcmaj6klUC2pOk8VuQMZszr254gDCqLK8oV6akkNw40RNPeWYg5OPpixBr5P3cXdy4wi0KEaI
YAVf2hQ30RfRFoCJQw7uSLGUPq4naOIl8YaaVsblwTahWTQ0vHyMkTd6cPI5lEIObQPK5+twIRpz
Gfr92uoYVArjNLxTDUrVbK0WWssBtBN+B6BxP4D94d8eMugOrcJS/4cHkFMIi+uUx1/m8HF+X6mE
QR8ee5bCXgOJg5CKxxxcJ027P6TGhoj0Z9vcD1J9kOw3LVhg3dKwtm7jICthg9UU6bTm6FMTKZO5
SQgbwtRw6c6mK6bmY1Cj02Dk9WGiFrl+DLRRjnDkMUqpU7u69Hl2gPyg/wBosP/g2/YzyrjaE0hi
fUiWN8Ea8W21ps7ON8LTiJBVpzvJVJb5ufJzG6y0GJ0lbrpGSX27oeGBKSycRNtv82g9CFIaW8D7
k1symcGATRWIn7f0E6gh6A8cesAL6qU5bOTgStMe7sgkawMVRNLPbuhHgLp2s3dtzwQA5NdPBNIf
qH4Z92TpzAKqT9O3KE2GHQXgBAhyt1PT13MATyasO2OhvaNO+pAhGwvR95Tf0QeMZx3KPn4fLoq6
XnHPBn1zmQW7BOsAsLvBrgub4tG10/KxwD6JqUxd4obhM+7aztK1ubihTiCkpxsGooQlDfgYjvdV
ARLX0V8HXpWeGXsg0ISNRWgFSO8E9h3w3WcNksqtVMk30OB+9Xro+4BoJNwVHGqMfp5bbxhI/TRw
rI1g5aYAzZQrw0ztnash+JbRjDdIi1saeiHukBd2F1Hd5psArAUSMkivfZYwsJ3myGDozGKnpVy0
Hcha+5P9d3/kDE922PJ+h9JlBQhrBqSCjvz9EQOs/aResgQJjWvHp2BhS5FAX4JVs0zwDh+GClwa
MrqDild051nIsmB7HG4HyNjegSMAMX8PpV8yCI/kYUepdav6r9PouukyD7mn6cN/RL700qWr2YFb
PSX50hw0pdu00OzTT2gGG8HbHurd0YCiN32yw3vJg4xf3O2o2drmioMV9inByQPbln+70VIxuFDQ
Dovur26Nno2AzB9u+hwzz0Z2eqjRO+L6UJqtH8CoPGQSwAkIk227KcsO0AXLD4VlONsRKIQLlxVg
7JUVPPQRQteN7VZf7IR/SbisfzQp9O4yX/EFU4BAt7z60YfNl9Hg5ZeiKVNI42T+w2jjy1wbPL9A
oOL9KY2lPj/Fc5J0jTxYC/rjt4aZ76wxUJqWB2C2iCPmkxnakDOtzN9sNEhTcASxtQT4NVjniL09
QCSm2rtI2UCYx3UeyBaL1046w720sByELmSH2wlcWFd/SF8B0ihM7FJbq72bLy9DN0G0tHJu3VF5
e6Y3qx6wGxsrG1OksSdxQbJdAe36u3EWjycj057p2tkrEQT/VJl5NMFycr3xPWu2hL9ufvOp0nB8
TrrmjfbItFumjfI4QGxeROaO7DIMLpwFwD7k05c+huzANbxLYWBtd2yInTtevKHKg1E+1zGUKiAV
Ya0S5BkhOZdOZxYJc0kObvicdY2z5CWK1VsR50sxmfFmSlznbABxO1+s0ObHUDjroYgQ3qIOcpGQ
W1qW+JJtyDag/m9lukkMYbpeXAYJupDOzdSmKgX+fk1lIAApxj02jeMr2HN9SFS6xr7XTdveNKHy
X2qQ1xzcAOp9XKvZW8XkL3sBCv/JN0owYdU/6pEZb/omyOr3Gwv8uJmAIIhrIbtYWrn13ARdt+K9
cC7SgrZA1ibFHgkDMDpEU7iubagipFZULvMa5Duxlqcr9V0fAO0NIA/apoWkX6pMa/2ffciRLmkK
thOuva+T0R0vvpZlF+K4xY505BwqPt3axnQkGbIstcdb3UcnTOprbXxa9OH0o+9/Gwc+FLDcK+et
hSzDAsRH/IGzKNiMATA2EjSGJzsNk3XfCOu5MvqvRaWgZp6ABw+7uu+ge2YLpQcZ9q9BAN+qEwp6
UjBrGubzpNQ8CLKq86C2QkALcBMjGrJD0rjGMp9kukTMKTvEkQJJO/V0UTq+31LXlJkIoLjFtGcK
CbRSl1VWBgrBEwvC69ACS45hBAYNoxDtveGk9bKqBX8bC3nxXdR6LQb5dRBB9wMlUz954AbPfs7A
wxwo55L5ZgbdJ8H3+MvWp2xk9lo4gf9gp+IlieLtpPNHdJHVGAJbw1E3Tu2cIV2cuWpvUQbqk89H
Nw/4uKdWZ0JxvhvDaUuQoEpBp3xoEdGbEUIaPgRKlr/bhAcGChKlJmfyUx9jCXVE85Hff5zPbbFH
D7LuCP4NlKeYvrG6RlgGx3wESzowNzpIUzoABVauB6oyjY7WFxoUQdtpfbVNaXi2jLcGx+59EoQ1
TsmmofA3jFdzU8nCu4yySFG5m4QIF4A4KdEX6gCTXbRgbsm3n7yxW161Yz6crs6ur4m9s/rhkxuE
3JO1cosWXOAvIIgJT6KqXbboEA/YhSx6qW07Oo8C55YV4Pcbj4GBbHZBzdW0SJPIwNtlLFbAE0HU
4Pp+UnZeg8x6TS+mjuzO2DvnMu+KldTO1BPlyMAtTAGAYCpm5z9efjR7YTMLZIsoS9dsh56mR4zt
EnWZdGsS8eG1i4zSSh2g+oDN0ENIA++THx+siq/I0U0slAex2mc725GzbZ6BjfVNC5k2hy+KuoDc
hGU5t0k2NTdu0uW7krnjZYIQJDTi0uaLgtyjb8TGj0A2N15l+2+dX6glDSq8tLmRuQXmkbAfLwxT
zoMK0zvRG8EpuxvEiLx5UARc222YjmsbCn2LQlcqeLpSgS61apYIWoUn5kgLuBp9tAfXBgf9FUoP
QMj47odTE5hLRN0Ab46Qz+JjsFklcgt9NMgbI51zAWZYXYpMNifbg0K9sAsP4jugQDGTdtxXoXlH
LU+b6A68JflN7+nyBD2UJqGO0oizjVkDfudHbfk+S5jn3cruEUlNrCBK1qWDg6bKbBASXh+F3BJ+
GiBobmg2NaY3UZqKswCpwjoIZLKmb1Slv1ZmUj5Ayc0+UquNwu5UNj14/9BHl7Ax5doD4mKdVuG7
DZWrd1FlBPN3EVW15ame2IX86asI8nixjrls1teJZCRuGWSLTzQPgsOg3xj9FEEmUKrUmv/KypKf
Qqb+rTtAvFtEYK0nu/Bcf2m1ln1o41I92SnfdmNgfcmlBSXrsh235JYhhZ5bONi302Dv/9O0k23U
C0+ChoumLSJZ7hnBAlujZzeoGozWhTt1G2Iho2aK2PqnJtdNoiwz2yZaX3sjiaCEWf6MsSw8DdAU
2osMvyU1HY5oeeUFKETQvamrOSJ5DVyibpopsIdC0/RTEymD5JTVXTY341Gap7g2fswzIeNxTuPy
K7Vi4brnoTOf/WmanrpSdBcDOmLUxy3Gb9s8PFOfAnLxth0ZOAPwRDBqNHfYYN1EIFh5SozJAKZo
3FBfMdjWvQfCQBrXu337MHbJkvrqKU4eveJnjU/eVqbAuvdROTzIosxAy5UPB0+TOwE2zG5S26mh
pQO+qNkF1TQNc907aqVlbgMDmFgbag4WMNxlFp6pRYNKbNAXCBAMB2rSlH7Q3/lZ+jhq2pN8aLN7
Q0dty5o7W2wwBsjd8HqnULt/JhckZfgZGhS764CuEOYWhQBAUOhJ6NIXiZgniYtm2DFAlxdgmAiR
yq69RdqEQDPXjmMsbMPlENkS4crpp+i2zqvoFtWS+U0CeaOFST6NjTK7su7P1EsXch73ZRh7t7NT
1uLl0uIzMM+bhWBKMt0svrkOuj6r1I+xUlDYhlnprlBwBQxJGJv2wcUf52MvUMgEaG1qf1r9VTLm
695HELzuzG3a58ONh2qhh5i7//B0Kr6XZojMgV89FaBL+5tD1vpP4VjVswMW3uGmHnHo0jPkOCzd
++CRWSQeNO1LK65Pfm6wF1tspqhIXupGNWeVxMBpa3NfSr7NABzfIBnFXq6D3pvYraeIZE1TdZhX
RmWH+I4kvEJ5H+SRPl36CIA3PoxQ+UVHq9dWuoPMu3/GgSdhKlyRJbRt7HOyqtpGeQk1PNcJIeua
i7Ur7PRJFNgKJl3c/VMhVmXYjvNTII1V+2P6xe0Q1MiBz8ZJu8fxENvvvVW3KLbTwyOI3czDp8Bs
n5DyGNZpjt1+q7EQnsZHiNbBcun3Z2r5JtgUpi4TS2u0gO/QvX0g33vjGOXyjVsBMaWHfowPA1Vu
zBAMpgkorBELQCH8oEtQcgZaFXxBHpC3D8AVhbPA4NvmWy8fqT8Ct9vKZuF0oIG5Htjpgc2kHps8
Gfe+LqtouqA8u/qOmrEX4XsaDUdrgtY2WDjAz9hU8khu5DEZcbXtepDF7gA+6peBWzTIeI7GXBsQ
5Wm1SCxT3lpDUJ+BfTGAZkXq1JN1hc9nrcVJf41gcRbegRAQHOa5890XgTjQ4tS3SXiGDNq241jp
l60dDxsw6bWr61ZPD/Bk3h3IJEHTtzEDBpA0wqMi9dRblNc7EO8YPyzXOkK4dPoiwCyw9FHvfwFv
lnHj9uZwg/JSoDb1IN9F3WJqNrtJ8eoyRU65yMaSn3JdlZolgEdLSALNrQ+7K9xSrApZ7EsGLsUr
yQxgodD1MXof7KpmuaeOHB+vdZU7yPHbEZRce3M8NWBIe+l/1tLqX2JbxeDIBSta2ITsRYD/a5Na
Um3ICayt72Nsr3FerO9OnN/Ipkzu+obxB7tgAMbnJuir2jR5yEXVHvHG+UKdE+f1CRTVp1J5+ZGN
Wb6CMi4EFnUz7LECLuiWLpGR4hWme0aVoceHcKcW6vHWZBzcb4DE5XfO6DfnHPjRRTeE5itvlbGq
GrvcUTNDxgLqmPIps/QRDDjbBQczzGuUNgrYCjPY+TxID6g69ZbYDi36TIjnqYj5yTTGEAS6gAFA
SLZbGVUQ7yvd1G5Cu5lxw0+IV0ITLW6RDAMKawUqG76n5oebpWcDWAzcaAQqmNpvqOwAw1ZdfQ09
xNR1xDw1WwmkVR+cVVhWR1TEeasPD6QkUAKQSrn0tEfUgVKePKBJVH2Nm/c5yMOA4hy4iMCRjBeS
ed8hmbaeGtSAqKqx7lFKb93nIty0iFJeyKNIUgbEQagWiE6BZ9dPvWmBt824I2eHoSZbjC0wVxhK
I1o9J8KR7dqp5FQsa8/YqMH9YkNTa5eBjmnRaWYYd4rqAzUhUsOe3F68N2M1JpsEpcor1Qjvpi4h
GEZndQ+/9Y2oZLKigzz1UpNO61dnp5PRAUGddEFZrc7pQBWclsMmaQMDIOWi3wuHBQcTqK05O5ZF
oORSyLDSALJT6qwdVbIdgQGaZ7oO+HNORIqgSrjKOLY9dg6gGy+G7DbMsKKpyb9rohImYAgOyg7e
rqYh9SCJ4BRyGXd5ny59XohVanTZZm7X8aQ5yxO2m9tWhMW3qcozTVEVXnY7qh7nQz0YeLt5/hwl
tiCpU/s8ORSxzI7Y7bxfpiAF2OfPNq/q4VC0B7LTiC4KGWhUTaKaYWdfg82nIYJgsI9aShYZ9oJs
ru7Av79algBFra80IHSHMDrSqEDa8aR4mNzRfVQCMJkxufTCcB/JwoxpB/qI/lZo08DMZpHWvX8g
jxIZiVUroITWGq2HHRVKJUUDDikayiElu0cxVrigJkpirfN/eZLPmv42AcSlRRY+7HMXldJTUxw6
fUkUQ7sfeQHM0FQc6I66K6dXICdmCryNH2Nicqd+8qynGnw+f95Sv9EOzRpSWsnWyeNsRbrhu0JX
h9X4nKzs1pSnHgD8k5vn2So3bXZQXvVDRFl/tGT/folTpz+SzQvAr+c6+YE6J+3Rg60BcbQPF+pR
qKADpTN41Qrj7pqmmgafH8yx+SI+KssdpBnIRGkquhgdKCq1F7XIlQZOvJsHzhmtX3Ndp/99LrJ/
PPE6l/3riTSzXZbsgFpsvD7xMmoyVN4Sgjf4aOK4Yz+lHV4r115sJz43qRcJcZ7b7clxDXlStoh2
WNr2nZ0CsUO2+TYAQGWXWtaebHQpvRr1zPqCMgOQlL7wDicI8HYJf3wyAL8PUuOl7prqW8mClwAf
hG+ggp5vgCedb37rMiPlP0MqY6+7Sz3yv0zx/+4DCTBUeYG/e+32rntslOcsiOih4DnftNCpndkh
mA9ll7o23XOHX/nZDh6TyWYvfxsUBXY7s0P8e5BKa/YSMyc5yhLFl31hqFu6dImfQytzebVMCMTd
eonekGdci76ams2yrK2tleCM6klr/DQ075dG1FTRPOVggavDVDoooZ+gY3q3TcStbRaBCJZsDjKU
i7bzS1CDlvV6QE39LvJF/jwa07ZsbIBatd1kWXi1y7h6t/tgbNs1wNc9uxXOkB/2q//v9qpB/Rpl
r+bEl85egfISmszjnCxrQFt77MP28Zo/ywe72Q5uoJbX/JlEChNR2CTYXJNivRN/yWNHHcg02/my
ilBRRjm3yYiyI2f14/XRPV4426bh4/I6TRsNn6emjtHK56lpIhNUzre9Zy8nCxWCwpsQGMwBSTnn
tectjVYUqANQ0XnuwRtq3KGu5anQNvJr7QgKikCQbGmGeSxN8DGLBLsPCpr0pB8XbE/nma6m65xN
km2x3vgH6gQO7D518/44oIx/pQofO269kZl3Hlj46tFBalabAvBM31T5CKou3aTtilvGyLXJKDuQ
zQtAcABQ+IU6Zzc9r4dU+OZqK+2f12mNMfg8LQ0KDQSzUikynKOwDaJpBzBaUydduo9pI4Gjwlhj
V6U6w93VHXZ2tJ8JYuAgqEn7GWp6wSBRiITUxLVJvahlw/clOwYxTj0DKoi3kZq+hh2ORLFvDkcQ
imOPR21fG+mOLklUQiI2a7c0NALLOpYNPYTa1xmiCgT/bGjv/7DPM396yJiHycIPSrlBiGPYKT9+
sJ3BfPMhxBpGbvK96NNh2ao0OEPwtzuCxgPlhGMVfrWaEzm4UCVeVj445RtV16cSOiIr6vAgAVSg
4L6tmpXXyOQU8rg48wnYA6S2ku+e/TjU1vSVoSh9BR3bUm+boy1SxIg9CAh3Ys0d3wrTEYskY/Ft
WXrOmTpwBEBthe4wUGI3d9QG+JcjG3UUqtn7Fge1oqshUErIe7LJzgXKbhzG+waRwQ2LDXmJcm5f
rNa8E3pTmyKVRC3ZGXxjgDEfisAQeYx9394jqrKjopZroQs1oe7s7kF+PneSP9npMiK1tHcT7+ZP
u54W7NDGvrK6m0/+2k4PyCaDH1CQM3f+MRzVu8gfm3L+8a71NuQGSGR5mOp8e53WBqb+lAZy2RhC
nTwPCR0FTP5liLBco9AsuRdZCNhvBcUG1Ybl0nKs+sUXLcr4ZJu/BQFQAFKW38MM5Eml1//snXKV
ZYUP/dB7JINSnFJysaxDFv1E6gww7jz7ppJ/UKPXPDl9P645Xo3Hxiyrg4Xs6mYKHGwqQT6wiIug
+87seGlMefETHNzPvTs6L6GhENxH5P3sGaa5qxyU7vs4k92lZTAsZWdab6Mz7KRn5T9Nf9r3Y9i8
AbQJgS6wH/q9WHA5TA+mXabbyGmyfeOL7OIEPF5Z4SDfgKTfjnWW/zBH/trn6fg8SDXi9GmVx9Dq
nSO+2dXaH/zqxe8RDtSurJt2iR/wQ9Mm7rKO0x4U2K44JIE1PXTCegBPh/sGjWaoOUVOd4R+WH0P
mrZvZMcvg6jM0MhTCdq6u1ZwAKmTYGWEKK4DAWZ8NooyOTUWx2GfseFb6669NCm/A1wDmSztYAtv
3KKGkq9TOytvUfxS3lYRCrwQcKgRr3eLWwvaa8GiLvATT/mFTKjhMpCZliHjC2VUN7HRpRupQR/4
Vxt3dpAnC4SN5Z7pdW/uiFAtMEXVLbW4F1Wnwuan66C8wqo/8gQknh8TlUgYr/BlSjcGQUSwoX6f
mHx8bolFEbTfiext0nycddaPh65YlK6mfJuJ3+Yr+dDlU7tW8XQQwLr2VrCHhM3C9cDiUeXsPGMW
JkhjIDiQbgjjEJe2OKFA45k6yeRx62Sz4d1fAOGONFnsHow2cJdER+FU7WuVONa9jaDZ8S/2oSk/
21O7e3Vz8e7fAAC0JPYKfG5ewyi171WMaqo5klVGg3jnd0US5Oh74AYlTAKVqhXgX+jaDtwTkXOL
P0z1NECS6aZDCfemG5n1OuHFG/c+/4YlDPQpIjOOY+9OF6hUByDKQEGyHomcbvWk9EhRITAUe/U8
khzcCEVgNJIBUXHpU4iO+79G0jNNHxBFGunywHwVAB+RA3Z6qL2I10XcOvdAiKcb/DPCo8wS8A1D
vPqGCVYjL8AZ1MJ7E3rUDPSqzM6+Q7poM9b+FKMmka/B0WV9Tx1UFgIxmz67kylXoS3tSyVjYztM
Q7f3mm48Is8O8XG/au4bvOZRnjeUX7CNeIwygHsX/H7qWzCG1X6tVUWcL8Iwy+XffrapZ//62eLa
/PSzJYYBkV1d+0WlW1yJYikY7/ZzcZZuAjXf7ansS9jGPepIxK6WWSYXiKyCQo7CdUHrN2uWgDFg
NnpI264DxY0F0tglTq2dv1EQM1tyFeGvTkZRJVijY/c4aRUvpS9lb/obEUPs3K/Vlim/3BuAhJyk
16sT3dGlTyswlEWet7p2NE30LRFmtChaX21YGrNd4Nf8Phh1SdsIql8gT44o8axfyGN0mI38JntC
9Y9cQo893iu8Stg1rf8pxj/fktMEJ0oB+GnibqTiOPaDjW5EcNf1A9SgRPm60bBiwUS3sDogAwfA
gh49FxBpJ5teyS0yQXPq1jUicAPOGknSdedOuw0xavn08L+5KXzztyWgiJCx8vuntii2KOVGXg/f
vI3t8mlb6KbM62UK3ZCXrGzMfWZ7kB03JvOL6aofYxoGt0g0qwvYtFGxrv2ZFXpL0fvIXOlpi77c
kv+Y+u/TVogb30wFKttBrQ2G3U0AzNgS2cVkR0dbatZmmu7mg6/uRcVG8qmJWGaySxsTmegG1aUB
AVfjxB0WljW467AMzaNLaFcsEoO3QXnG7fsToU5ziDvEafLJ7o4oMgG9RAGi6iMEOiN7E9coKq98
JTfUTxfDT76mXm1vVWn3qGHBJSnj4VSJpkIpf+6CQSbw1IKMSSXefZjX98taCGR/tTd19H6swH8J
pYWsRvIWWuv9qZcRwITQl1p2FSQaZQY0P1L3uMXOq9uA8a1bBAhNqgUZW91DdwGQMruq8S9Xe23Z
oP6Ye3u2smoADRV2Bi6W8YOgLxq+QvzUZQ6+c3TLg4ea5SkUzhA3pwtyVLlESPdXuwO/UAlef7J8
GkntKUssaJYvaa7rGAgJIRSvL3bhs7Wjci8/gx6s25jgAj/XVsROZv9kabgXXchMdxOXbOmlY7lO
sFPxcQaJguMUF0tyycg2hmUL/R7urK8ztIn5hNMJB01f0JcLA6pk+1Bf6C7O3K4Ek4IHI85z4Zqs
3dQ6gO9qL9d3oHQuxhvyIZPjVr9G05TXNvlQs6oK11leezzLr1aWB0HJViJhJMvk/ZIiGtmiXh7t
XAUNCIfiH7Mtpx5yd1u/2gyF8ZMikJ+ClFmSQOWHgzy9A5r9iLPj52jmH8FNGhy48ZORGM9AQbOT
bYAfUDI+Qil+TE/NmJfgXuqNOxSh2cum4zZiPHm8AGNk+Y+KszVAiiWwHwmEa9yI/+jT5lsVe91r
OyJvb3jcvMeGJwD3pDDxf6yyHRatASw4Lar5/WztYXHF98Et8bdI5Xicbw3WG3urxZ6qzBpUEuke
ungSyKwRtHgKp8EusVG0BzqMLwBe3kGss30Ipjo8oliwXZLd6EG+WLW8uWQRm25DV2H/ogdwcAUg
Y1S5Bwf1xY9BBTldaZZPcTW1CwVGviNdRmkUR1NfrjZq9rIXSze3N9UEQLgsxUl4cfUUAgV7L4Jo
adotB65l1Xpl/uSqrnpC5BXwxrq/J8e4ys9ASQUXarVp+48qm3GeBHp1oFXNOb6Hes5KH2jxIpI7
auaTO62ABXK21Pwfyq5sOW5cyf7Kjfs8jAF3cGJmHmrfS6XSYumFIVs2F4AE9+3r5zCp7pLdvn1j
IhwMAkiAFM0Cgcw851Q8Q3gQDu4VFfvIL7EbK/jCHC8KrtBoi+iGOadWROK1Xa5Ab0Gt3GmiY1Vh
hUqtrDOKM1wGF2rE0jWaZXbPNommmQPYlkUBQEaxq7A4gCspEf4R75Z/pDOtzb6AL7vdGLqyh5mR
+w0c8D2Y4PUEG8MEyszjGR0CqALs/AiHW/F3drdu1INMqNut+P8f6nbJX4b65Q5u1/jFjhrcsq23
jX71Q4gsa1AJUTM6vR1A/GEvlJl1MwglyP2twY1ASZ+r5I8uVL4183HEW5HOfr2ArBCR1F2wHP79
MGH+543RVehOpsrbVanSKXJLzRxLvwx1hL3beBO3LlScTOiUumRZ/AzlzXyrmZG6qyANaSMUdEhH
xk46ZL2NLBDNz+a9YX7UtXQWi5UGUaNjP/4CkBtdl6uiFsBK/NmXeqgY2XKdaxxv9QMDdnuQmIno
qreGHvQ6rdOKU8pDrMzrsHGWIou8+XTFPweGlwrAbXB4t3RtWafYJed6vJiGos5h/SLdNjxPQ8la
z5ZhpOWTiad5JxMkRGswTNQ7p2b1bjpzZfNx9ps6Mum45Ur8sNGPDumfZ7c6ZxzmNio13OpysITO
Ywu/eNC7efdZ44KbKgSTOhV9W3j3tQEJ7VYY53C0yCGvtgkru5lTY25x717B35LkLTtOndoaSoEA
8cDzhRTRtC7TMzfNE2hS8vdssE+aw7J3q3ZPoYuTFDXcj8uDG0lwM3nM37pF90gJ6ZSGHoy56PAE
TPW3KrKg+iQfzkCZz1iPDYG04zsQ6FmXOIrdEyakJZXooA1gc5Zm9d70gUCkr0JGXubl5Zw7PlgM
3CTYF9Ia9/O581L9eSZi/aOOzhppOS9h2MsZU4n7MrUGa6Z7V1HX4mLbtriA99o5lNWwpyqIQ4hL
hUT8s4+5DKp5XTAns6a5hCBjuiMrOlRFuRGmao9U6qJYXIpUPSs3BZPGODJVdSU4KxzNCLa3ukaZ
xZzHTKzJhBpknQB0oQDioToaM8whJxpUlljcrhq4tbkWHRiob+MFpjS2rt4hX0vnuOFYDXxvOdWF
utGfhLyIHEql2afR9Rw0vPF0C7c/QWBH2YL963SrSv3irvPc8HC7s9r1o5kOmkRgUvHAyLZ0Cn+m
aY776a/KDR9ppAboqsiEDt4ADpBSL/Xpr6JB3caD6F6S1PPbZVmV8o2WI2/99pc2RaPtGG+/3B4c
HKTg/a/l9nZ3XWp7ZxW80FjT/6HXZaPXtT9PxSGzdmDYaEcwTbt1DYgkaCrp3uKyejBkIh5iSDbu
XMaQoTvWQ8/O1FR1GrAOR/InL1cVqIy2PMmsxxpEd2TEHEOfVw4rjpFpawvNVsmshgDften0p7bq
02M7lpzMG1bIFQFzcu7p18LpijsO0quKC/1KVY0Oaq8gCaI91XVNkG2SSLH51ME2gmunr/y61sHE
iRQ9rKubeEuDgxNX7OAV0WdUpA4eXhbN0bsLVTUDXImya4o1DQ60SXKIzfQ7NdLtapG+Rwg3OE9X
r8wW2WaRs6TBuCvaE7OyE9nTwYvjNyVc/UClDsvDte8aDehE8AcNWhdckKmyoEaqUpDInFmF3+2o
KIbM3LgRnHVkQrfQAhnHhitVaC40Xrx8YBu6AdB6sF1Qd9hKYk/VRs8sMpvLYLn1XTa0737reV8g
7d4voQjYb4IOxbDWFiDdQo5m7HmHrEigwAcE9RfwFFqgxE2qfdZESF0zLlN1AwW+Os/BFwIfzfxj
xw0Ktc2Up3fLzRcIfeybNJt9StQz4xJi4rp5r+G2s8B/pvh1wNKvdVmrhwxBtk1dQuIHXlrvYTSg
0DbWgF+t8lWDk/NrbCMBUrTWD2HKcyV746WOqx56oEZ6ccyoWfPc6HZ+7gj4KQQDa6DVPYgeyrgp
BDq/jd2hUWr9iNDdTeAMxivqr3xT4tWQDJCEEUcecQ3MFroA+EyG3RM0KsDljPqbWTuiz6XnIowI
h9pk5gB7T2ZAR3yM1o9mt9Gi+JtPRAeQPO5B8w14hzZL+vfEDZFd6hnPkB3OkZSoJ5uyq8RT3lgH
N9PDr8DzyHmG9OhT7RrsqPQeoTWzj77+2bOVEKOgnsoJkLZtmmyhxTECREEqn+gsDRwxnbW/qfud
XcB0hnkzk5/ibJpj9nswg20+RfWmGJvdXzV7cLYUXptaXUTJlraWA2byZ4yOjGkUmZcbqu9iOUsH
BHZPWZNlawf0A89Gkk18Vo7k+lKYvNgiCwnivFJNfFZYS6M+rkCgbXja02jP4ScDSg1pCnavwKNs
ZK2xHHPn56HjgQc7D8W/KLfzuJ75Ue3vPQHZEaTKCHVKBhsBF71dUAPihOoUQUPQXMRDt0AOlb+/
mfm9Ha76QLrzzgKas0Wixr5OmuYhbI10CZaybjUVBxCxWU6BWzLc5qFu9QEErvJAjXRoXRCGAdR1
oRKN1gn9YzRLbz9GC0wtWDV1WsHjxQ0xI84syA8dWq4XJyqVTJab2EuKORXpACcviDmD8mTlHhI2
R4sSBGJza5QSobrfjDFZjB1+HuN3VzFzaL9mDbgnw97KrprQ98TN4EOddCOAtVp2448CGn3R6Itu
zzlEu69WO+wZxF+XmBzdfVgG4bzig3UohTKfGOjSJ9q6OlU7sFBmiwBZc1/IzJe5ddBZsOaGagCq
d77SL6YsIVyRw2dxqRir9lXQ8AULRPS1To4qN73XRoB2daiGaMcSmV7HjtReCAUNHQPpQmYknK2Q
GMcpDec9gMMnDKv2K6Kl7byxvPBOcF2HmOsAllFTDRBRFh+2NhRZasgxpgsdwdMGDL3g/rDYoqMz
E1vVNq053AU4m1rHMzN8s6sOKu4cMKHxAFLMOliXSOhd25WFoGyNmajCMgL8/u6w9jDPXHIXofWR
L236zwirflE6cLrS/6UMm/gCZblRg+vO9pj9KsG1CzHF9tUYOjavRdxCSy9oN5XTaBuGSOe5BSR8
jrjc8JJ33YE4tL0U7J2Ral9ZLiEHCfyF1sbJQwroPaDbOAuKDLKhmJIftLj+qLu10lnKWLls0wLM
QBYmSkA0kh3dsu9IeXDy4m264/FPcTKQfZFFEtYbKBbEj16SHZTSvIcYhE87zCjjr7DtX8d6yfC1
MMLQ2jkuqFJ+rh8QyJgpvcw3mP66Ixb83XGwnRb60JZaCyOLZjnrIEJALW4YDbMqt8O1anvommnQ
QeDe6NQai7c6V8h+g9y24tKMhxLE+oheoI6K1HCrU6VbrnLfaOaU5Ub5btgDX1zL8beU33ar19x4
WDPkDs8k0bTelK08s7ggtlYu0xqzR6DpxjkVtraMxrPA6T/OqO53rUgsBX0OciXXMd6eHUfoYFUO
bvZYFOm7CS/je5SXKzji2lc98cUC+VP9qeYcnj1dlatUus7cSAdt5vNEP3BiRCBHMZVteOSwzgl2
VEUHd/Qi0xnCFNByzQYI0SJ5dRW7NdDKI+COkrioDgQA0L8xnSMcOerkjdNvWhsvxlCxTWzZmJIz
rRNbi2n4SuQCGuhNGVgQ09Hjdx+/Cm449lvmhfFCt+3k5AnG9+GgymVXpzWw3sCLQ83z3SqTH71q
qgceRtXa91WyDRIbSmnjYGQxmFBcj0r7Da79eOG7Q7pwGe83oBCkHHU6eGmaL33XNpZUbAHeu3c+
DCzTXjtJgnTxvroOqQ9ov4iSLWIaABhC4eECZZCPutw9an68TUNn+TvNCt/Ep3ZsHMZQvJuGbIGU
xVa7wruGp9BGQbYg7L9A6GqDWK+BTxjEnECkWFxCOGOmOipSA7Lbq40511wQIDRWYzwCBt7sLCMb
uak53IcFpCFuRQcEiniu5jE2A2RIc8ebi5FhHFKtT05ZBFfXruSh6YU/J0Zv54/6WpnyoMxRngke
+CW4fCVECbMZfrb6V/Bt1Mj5N+SdWzs9uF7wHyHtqLkyXoBwaJxq+/DDtgnBaGwadXgf6iCvrn0E
srA3HF4tBmWeru6fIRfzUU+JGODInOrJfkhjfxloAzAGVSU2VhuFKwQ5ENfjA+ZFxMrBbgNQiJBy
o4uk+kIWYRVZ6xjifDMstpL5RD1faaxb/7ZMxPOIlwElY3NvYzighgudEupn9Ejr4nORWuHxb7f0
/POo/UvrL31vxs04VM61ej0Ew67tEXSFFHq+7+ABWKWFbl5TpIRB5jgd3pV/zrrW/24O+Q/T5vyx
ljp2lkHnH5AFXkx96iTTlmkPpBL93lhvFetYCxV8T+MaqB4XPO14kN5gzhl7u2Gmb7jqDGQS2ySH
uI8F5HXrJCUEivv6A4l9s4MmA9bmTfJosZLhPW0LcNMk5kraSC6ORJ4dAYJPl0h7yp8KV/9G0EbN
+YZpS7zf+rBoCBeab7/UDv4zCbWGDON8dSt6ZZevII8crqQbBAe7B/TK7p4p+12pBtJ0od+fuMXb
g1FjIxPlvv5WisnA7K6s02eIFuTIEMFPQmGFCbewlR1IhiYZi/ZYpFazAbaTWrFXNB6p9Xd9hRMi
cpGkIFDV0hOWCVhXQoDWyDu+z2uGpeZY3xYOCAP66iWvuTJ/1MLl99CjXYDhNkguYTACGOroAKZu
2/qWAkO8AK2GddYyqP71miseA6mKJZSkhiMgX3LnZMJZD5ky78w4s+eN7YQvjZHeJ1JZPwDsR36j
V7+H+R/d3bBG+kYjDBD541sBfgQPrhgvOdhV4yN7oHuinz/VG1bqrN2smNSHvN5I7oDt3qcphJFu
gkRJFlZruw5BhjtAkOjWoGcWBD+0OzDYgIkqQ9Y+nCuz3I7aPRWrXn0UCXqIr8Pn1v7nIrXGDPCw
f9lXDcjRydNkAWrbg1266dYbF1jIRoQiG8+T8EhlOowmvhrSbSzc6KBj8Ul8BnHdfvdtFd45bWfd
s0GciAzBTFtzjbTReEVWfTJ8B0ovuMPadrKiaqM3YdVJWI0r1z/HAn/FZJWWmbOqeWku4aFEgnBX
sOfIBDccftf+JQ1L8HFj8j8CI4MYlN+EcLq05nFAqjjEEUvzvlJlNVd62n2JPfOt8Vzx3cgrdB/j
ULbMsVVi4t3xILTaBTaDIFuA33RQghul7REmafTo6Ovam9R8a1pQNkJPDioO32iZRhsEDpTrjJuN
2NFizbPwDgIMny2JzYt4verOl0etwKdiZP6i+qqrAe0Y662Wz2+mVA+ZTokPg5fPQNg7rAGaSZ5d
yIunOg+/Jj5g0C642E6xDNsTB4AaqQZV+DWGNIDNwL1huJG//rmn0KPhLk3M5xQrmyMomNIjVr3p
ETuQeGN32hM3o2hvxtEqMJL8KmXc3DnCRUJLC2XQDj6XeeEztqFWrbGrQxDw16mV9c57CfDHHosj
7FocS4PkJTxkZEsHENet7DbVzlSKcs9Z/PMf//m///2t+6/gu7pDGmmg0n+kdXKnorQq/+efDvvn
P7Kpevv+P/+0PG5y27bAYWF7YB9xHI72b2/3CILDWv+PsALfGNSIjKtVqvJaGQsIECTvceoHwKYF
OVy3nrUxvZFVAUj6+0r0gOHWtfuO0DnC5+m3RltM+9igDcUeiJW1oBVWa9vNBqlmtjw5Q5isOfHK
QS7VmoV9Hq0nlUERVT+VgSM+hUiEuS0zYmHHC0RjEgiEgJmIDoHwP9eRcZ7IBcM7voM8MbJnx4Od
Jt3RHA9dXBUrhUkPjEx/tMqi/gIy/WRjNwwrdjtxCuQj8WYyob5kTANATYHN/v7RW8ZfH73jWA7e
LNtGDNqxfn70oMdTWlu6zrVqo36DIHCArCl9WCaWlr8UAkGTcTnRDsBB59wq7sjCAeYJUG2GNLHf
WxWpr+2SkH8ap2UjzYbZ1RAr1na2XYYvMiqMRWyK9uhCEnOfZ+DJ6BGbehpA+ozH67yPpuCfRo73
aMp8KI0Esj/Qz0wv+nMdxubOsgzMuYA0uP/mvfTMXx+OxeD1xdOxkBri2I7988Npucg5UufT67RI
dzIbuHxlPSFCoS5QlG0ugOo/0nQYlam2oimPiqMV0rXSS59Bq9gIvTf4gOulYycpWNMwMYVpCbEG
266+GHVxdMc1Ij6K92nM1LOtZZAMylqY9sral+5dqKniDon2KwTs7asa2fRzcNuC7kD4e6oDZZhY
Vxn4H6mVOhRRt7JHXn54zaBaW0QWcHtmModzKt4ObgrWfj8F5LHzwZlhtqKYlz5QhGF1hXa9ff3F
1tLvSsfYcih3/LK0J4U5o7a93dhI8nNDEwCd1MLpgeUvO+hW9L1oveShGg/wFGaFHYMADIUkcppZ
A+jhLvGy9MGo9WKl6YNaUiv1bls59VYg7z1P/kYrM9jSsCrxiVy+qdxxVtarFTXkBgv/zRtheT+9
ETZjXMc/G4rZLmDIrjn+nD7NVJhZjB5UMsHVxicK8nGsO7U66JUJZxjlT7pXGm+0CLO0pjsEtt+d
tNDDEk0rIAUZiyOpyk4qsSQeO8nD0mnhZVk2q0a1twhJgNDeyWOIy4h8T52ogYr/sm4aLGDCX5cl
R5ZNb3K5cdtB3zOL63s6szph5rM06pFthUAR21g83t6a/2IzVVhFvf43c8/P0/74MEEA5VjM4Z4B
IjrP+flhirBgukyYf+92ZY9QbOLNdOAX7oxI85D0nejLRnrpi2L2kta6ZFEUIVB6rdWC4RbEswgj
ZhzY4ybblIgzjPNsMc6unw4AGR2bGlpuMKBqaHzA6aSHcKcFQzovhA56V4MlF90T0YycLdTAEu2j
AdGZCF4C0LprVp3O4ywDl43vyYuDPJe/fyqe+5dXzLRcZru6AcpdZpm/PBWsqKwgraRzzyCXezRH
wQxQmwiksI0qt8SJGjhxvOiyS+QMcvGJellB0IDokqkO/HkAxnJQyRO1su/2yIPrnGpRFrEGLu6k
nFMqoLJBzwEp5GBvjxmDcbB268x9vlmVDrLTXAbpxnZ0DWV+DFKMSAs2VKzHupYDoRT25l/qyC4b
XU2T8WhHdX3JsdS2tJdipPeeucFgXTENQ1fECGIwdTn5llqiHBpbfgEZLmr9ZO1ZZQmBXMs7hLUx
vgL9K16nbBUb5bBJbSSqjPVMdQ7mCDgVwZqCHT8I+zmS8W0+a0qvuxojgCQDEBmhW+yUxtLY1vZQ
UJIV3HKQCAuDFPTOre5vIe6dneoqAs38UPl7nrhfZFpX91Sl8OlaSMQwVlSkBl0CQsX0t79/Rwz7
Lz8dD3obng5xAc+2sAsf2z/NQ73H8Lnrzfw+DPXR65w+x2URfU1bJB36ncPuEPmJkJ6HBGDw64Vf
MzBiIL7vv2QIK62gmwqWDNeJHn7u6RUNwwamP3iJFgHjCi4Wp40L+KRAV0tFHg3LMKuHaxO6YBUJ
0lU0CutlSlNH0MQi1XQsYodRbbg7styMxaQA+WjO7W5DRQCNPoakIqSQlxFSzZbcxFtOiKDIN8pl
NDjVJ+g10OJYGRXFBByCo2rYSgtQtwl6bScgkoASmD5Br6E2p86+aX+CXmdBVy7rNqmnS9B1egBz
kPdtCPfFMNz64hhecBYN8K8dQDwvZm1AKZyx5IAMBfdBD/KtH2b6C1hFqhXmVH9NZnEM/vMMsa62
4sh3arCDoHrHqt5uw5rBAA/w2J2GzWoVwBWfHcraGpA3CunGPm/CB3CuW8jPgbeucMttXyIiAFiB
Owf7RfSO5VM6S4bcfxTNYCx8rZPnFLmhm1o1xpZGsitEAG8jtSwJ7r2sAzgZOlmN380NiMbBOQ1s
Mh8PVG8XVb8sbbOe687wUUcNZNehl8mYOY3BozVErMozD+BBSa06eQUB/I6UIau42tvd4L0gidGZ
x24fAj8B+VS3KvRNF8FhrxumiTvgySuPyl3pp48AM4gzw3R46bExguYFBK5t1TwgzhVAzi5QDyoZ
SsgEZM2aik4u623ZIHGcihBhNu/Kkq3i2lQXeNj1hWLSvTdyJc8sd9d637n3VNVFfrXwDX9YmWOd
YeUllDsmc7+V6cnI0i05ayEaBHZD6WzJYRRShGysqzoXudENAyAciyUO6rYXLdUvUWHDqafKrekX
+Y/GEG9mPHBgXkt/jm26dZfrZrm2ZKkhH2gAXQNQnKssqtX978aRYtslWb6Gw6JZ5g0k8dIou89G
NArSIKGSPAJRUk1BtLGUKX5SqKODDeEAsnUGzFI8yhGT7/ovXKnF0Kv+MRYAaPDc0RFrwY4dq1sL
AA2FD+lIbmjLbAFgUbdri6pABK5tWnEsY5XPS515F/CThmuTZxEUZ1R/EAa880hJdK+OgUCBo0L+
FZiqpUwC60dQe/umQkSGuiMdwLtYQRitkdA0rP5+JtRNOJt//mDazOAuFhKmgZ2Vxfmvu0cGNU3l
RmG5lrWwdjVkeueI0CNzpLWDL1HigXoKCZ/cLYBQsroISAnUI/LursCBhsBPlIZfPDCTQmTEdk46
fH2PCeIRZJYqO90HIbY7VFQ26GDLuGUgU4vwleqqbAdP9VckOcQ/kuyEyRpvQhqY8AT7/GWk+Jxj
R17fW76sVgnL80MlG3eH4E27rgpruAMmMljgERrP4zhN5Uc/huFjHEMDw5oDJ36WnfQgxH8cmNua
ExJcjzwQamdY2NGN27IazC9BfRy0xwJ49xNZUTUV+zofNkAdvlE9VVEjHfom9xc6Prfz6QpUWY5D
lnrXzOo0DdZU9+li3K3WdR+X+091SZMmh4rlC7vNofNGXehSNkAXa0MWyec6stHsQo3aQw02Cn+9
a0jAYi3GmbfGDJdvAwb2MQnEBtTTdOCiuEwXQNkY9iEGP/4+F7oPeqpaa/ZUVlwF8yrQI3xV+qX0
SwdqRoPo5yAujTauUyVXtw7d42D5Z8cKURqraunrs7JiNjj67QR+08Daa1by42bR2uwHyGdd8KJZ
AvM0esIB7m4rF/KmNIY3DgTCYoCFa/tIFpbMxQY+KTh+xkaqM4W1xJYxvJuulHj9Kun7YTGNEeFL
Ew/x2S3WUSnA0DT2M0qeLnVPd5fTCMrPLyZ05W6DuvoQLQCwytY0qjVk/imSwY7bzFZzwHDABJ/5
/Uay6TpV4FsHSCY8kzmN0yGcNqtAYLejoh9ya8yWRz7VeAt0yAPg2KVjHKhXwANtU2T4P6G7ojrT
QBowYkwnso+sCKB4Xw8X9Gz6zn81VRkdODiZzkXerIzQsu5BsGbdmwMoaMDj7i0rxw7TeQflbygl
JBcyQWzPBHQEKoCRYailEVvV2mvA4gmNbdlKueoGK9pampE9ycHf6OD8fkPmUblwKmXsofbX3WtN
81XPffGGfIQA8qqVfuKBJ874Kjgzakid7keTu9ol8pU4DGUlF3QBeKT2fEwjUk1/AkUW6KM7/FfQ
RaT/oIDOBOthJ9cya711aWnZF0jezntW+CtDloB0eXCfatW+jXP4/GpswueYXeKtDrpQYBvxyLDj
Z7Osi1g+9zGJ+XqQXqhVd6Jm4WDFvaZiqHnII4Dg4TRUgXc4x97oxL2aXUFEH618AxtoKuZpwc6A
Em0m26oDLhIU3Wrll+Y3Gs3NXG0NcUt7jtWvfjU0+IITc09tU02KDOQEmSbTrXKtSndYK0DiYLxz
U2JdA/A+0vVLKAjBD/Jxz6MvIoaTfE33UStmHUwr/bjn1uFnpPGl0z2Pr8MKmGK1pKtKG5mjg+si
gjVeYDzQfcPP00739Xf3TJ26UvvLPQeiAFE2/N3nKu1WrSbsdV142ww+cWA/6gwBVa1RgImMp72s
C6SLwReZRa698aiFawoooVRCTmmyrJBMHds8gFrSGI8dO7bIZFz5EX8WZggBV6pjoPULD3Q61WaN
wWZIcfFTTSzCCB8AU1zjMkcedQF2JaA85RV4J3nNEyjBtd6FDBCsM5cMEIYlFTMmjHt0JkPqAuUd
vmjDNl1RXckRpKmjOSQI+61q5PyjG8Ytwwrx8Bq66ZHRyCt0watzrzvrm0WS9zX+zFptaKx6qLwj
ngiEsPMs25MddS2CDjJIrCu3VJd2rD30Vvwy5EO95WYuF/CoxGur6uwdE2lyDLqinMNx66fZlgsF
WRmWJjMZZv33cFjJ1C1/9HL4hpWr8cQVnHpx4afIxQTh1FBaWNAZVXDpfPA3pI2RvBo6R4wGnZCo
hhVGZbzFtgkC7GpI7unKXa/sXRx3zhaUXOuMO6D1MAZ3X8Xhd7M1coQnNJDKOdw+RvhqrKws0IFi
gVRtL3JvznzEGrVymVsAxEtEN994wE6grh3DDtgt8Q4POUaALowM9a7VwbcciopfnI6JudX2/rUE
L9wC9OcM6dbDx7WBns12v1w3qgN+QR4y4Cph2D4hOw/AQh2RvJ+uB2lc4GhUma28PgNzMFiHVwWw
9wtfQroibXQXmWKN/gZAzMxvjPLFKwFxDcHWtGHYQzx5lrPLk3HUwtPnfIDAiNk1+jmNBHyo1BM+
AD/M+6vv6dnOhYjrkjok6XowYv6KlG4JYYq23CI9lj8MnnNH7YMTw5ei5+0pzOAWA6oIOsPjlRIv
AMGO5T7gZ1dtOxaKVW4U/qtfrKaOJm+WRj2onc6ws4S41pfpRpCtNtNSPDgBRaKjAb/pXI0DImFg
p6I6fRp42G8MQDBXSVXXLyLrZ2SgmcDFQDMr2YP0JL/3OERf6FKlDdBkiVXDXYDY48EB89yCGjS7
XHmYNZ9rDr13DorAdSg67VlZ+J8frwlqqXwxhFwidIJIO7RJ8+lxKQgazxBnDu4dDcoQ/ijeST2K
GJF2bOBeqsEJ1t2QFRuw//dPg4K+wfigRQI8M4jnkqMzaB5SX2JjNuCT9Agn8WPegzk/QhxvowIB
uZ4p4ISokw3MMvaRDkIGIwEDNeiBe9U6iOKNX9NCi+37bDxwibVdbsbakj6fkdeggX8Lna6cPqhZ
Eg1rBb6NOXUiqwZZcz2Wk0cqOV3tge2+xWdYKWONZa6+A3Jh5iIa/SgtTbuIINvrfhM8d67CwwHI
avIBFIWO9AKWdEtqdZJALjS4zLe06UcG1w+ZcXai0jiigejlYzqOCFooEBrDb2DnuO4fIE0ZQucN
ydgH5HzxQ203WJ02eWdsWrc+G2MDMCYAb3xq1rpsg0nf2Q5ZDO0o5EPwg28bf5z2oQN1i6F7D/TX
1gpAsls3CTafninmoRtWc45v5Do3mSXmkEFbGw03TyXyvO+HgoVHM2HnD+NUg6O9q5PFVDawTwcy
Kq+gMDEOVqbQ/2PxRUaevEdICo620PteOxJtRs2TpVGVeM3oQqWlvtVZpS+RAcqWyDM0wYDjxM8y
0JxlonkKghIo5i2okP1QZAcqdqaxQe4HVlHKt6/pkC1Vn4rnICzgQRzFdLCQFs9gKefrgvkfrbHs
xAJMKf2WWhvmvlkqLM7UVQuWg8mQKSzz7A7kko90nSS18h3dVDKOD6jm72+KWhPs+ummNDDrYbEg
8rXfD+xA2VVTntVYTBF4mvnYyUwgXTKZ4LufMrICzYdjazRyCcR7G2gyojGj0chOkmGRV8GyH7o5
0gHiK+Kvw6OJLFNRAZVHJdYqLNHAgkwlrptbc2BiKsmsP5iBau+oza+8M3hy+JlKRsCuOSjdphKy
mZ7rztVP1JYGyVc9tKOJrRdS9gF8klZ7nC7BCjnDb8M/ECcviA2LWer1CMSON+fXClhhXfI9tab4
zs/0xIJ/lFqhu4zflESGWx2wR8f15Dxhx8opxBYuafUwOG68FhrTF1QMJKuOvPC/uMyJ8BZDHzDo
wfJDjazCpZRZeru01NRDJxq1SmO4xqi19c3kUPaY0aa+FfgJuHwg0yQFRTAcZFi4jxcN67ZZgmld
IuqFgTwgn3fIupVFW56kCUpvKRJ9gbhWebJz6GsiGI7TOERsswdT+mqqzEMPTZADuIuTxtoaQdpD
imkcgyEAm5jJl6INt+AJBDGV8NOr7rXJKY/CE4P0tkKS1oANm25CxmNstaOy2vs9Mj2g+K6uVAeB
mVcbCusHqoq8FmLN40aopwF6HdnChiox+6J/pyNlwQ8hqkZF6mFkq1A07J5q9BBrvd6WYkVtYS/a
u7rpJ3OyaDsIzdaZLTZU5GHVgDC7uR/c7hUUFdWBqisN6UR4QZsdFYMyt5DhjzRdKtKhLYwHs5Ly
SFfyBqQ1R/h6ASqAG6UDsxfgvF/gRZF3rdWxpcnqZomZJl+llXIX1LFRunbffp/+2jL3hkUPkCfS
YTDKEJvGWch4bYR9eiVzO0VAxGCD8XH7PLCwB7KfPQGdlzlwWsDBBnMoqoBR1zXNO+GOGZEa392q
6Ex07goZNN2RSlMViO7hru+6NYBsH93Br20iZbNv5kAYb8Osc5fSQn5xj+yzuybmyXTwSz4Snfs7
r1agd0hK0Ex1XfphZ3p1u6pdCGp5YRYtWhHoR8SRqiMycJKF6GT4f5Sd13LdxhamnwhVyOEW2DmS
FEmRukFJtoxGzvHp50NTNlUe16mZGxQ6YUegu9f6wx/hsRvr/I/PdtUc/me7HM/UnLP5y8od0WVn
UxOaPfcdnFjpSvxZlOIVn0Ug+8g+rJ2hB9GZ5ffLZ6sc2wKH2jSeOh1dIsf31tD+kqkY2xVIIzWN
vZepGFZt1xkB8KeOVajsFSbOyzyiExrlo7f78C7RtZehj7tHz/Tqx8zIXmUGukoid+dUlbfrmTpJ
hfizDZ0Jcl+5/9S3yZQmvwi2LWkai4rs+99dpLZNOol6gwTFtJ3HMp19xyse0BtLjhKY8FEn4Qn2
1LWbD1MlvHZJzFYTysO26vKlIWAqFhOoXAFgHb0t40W2Yu2DsSh66lk6RrspIk5XKSMqdppeqleR
eluNqPSDsR5mWOcPUV79mPUmPcmSrHd7/ddQWScPqq1Mm5lN290y0BiNEYU9z047PFtp3267WrS7
cS2aiuYc7SSKA9lamol3rxvzJBtlVTUMG89QtUdZwqcCWcw5L894H/9+NVXbxVFjP+JQ2z0p6bXX
i/FRW22Hx5zUlRd2qi/bZJ0dKdjHxCMBobW/rPPSa9f0+mVI8tvnQHueVF8W/zXQKCzSUQyChzES
plh+vZIckORFeCh1181uBesEyM4aIazIOShKoZ+LcLT/rzNW+DvNCUFddESPiKQRpVjRv6Tlxnqw
LrLUT4p1RpD+uyzJA1DbOUhwGN4b+YhA7uBGTwPx1HWwvEwYd8p6d8eboU1Ru12v2AnLuoyjIp5s
ATghK/BeW151+ZES5GQ3prBdpAf5+uQhaZpzZhjKVZbmEf7aNGqvstQ443BpSnfZZ0SsL3EkcHJb
D+k/Z1bs9fsurd9lj0yrf/WQxTnLAsusEuzAzA7pR8D3C1aRvodK7W2sM++urg352lCagMgQYoQe
W47eHZLfrxGwzP5aKh2YvJUdhzU1aGiL+WiiOrfo7VO+pgcdHu2HtiKMIjvIunEV4VDAoH0MakvF
fHS8XeFcbWsK7FSPASkW5k0eRm/C/gjvyt2AkQkbehqEuwIM57XFhDc0GYTUZD/ZCqjnecAN6SAV
bQrPxorAds9S0MbT0Lb2ZYMsr61KGP0B1greq8DDo/BG/cvnWaTMYlOtdUpEq5l6v7d+9ptK64LJ
xA8xjvU7wdnJH/n5b+Q79KeaLICsb/B+JmzWVgd1iut3wTYpnyr7dehZ8CB9x5Z7rf8cXuAOcW6A
RD50OkoRC/4pX9lIIDy8njVrnTyTdbJV9huHRvy71fXGX2PLJmwCbxT6XlkMyCmdQJwEBewTid+t
rPqsl2el3UXX3jXbvWely7OZhVcFcfw/1xOgSqM8wYz5o8ZpcND8sAAO+SX6pBcnpdEespA9RCx/
OXnaegsmGe48EiDhN7XXg2wwFl2cvL9HuHzS2wcE38EwgdyqsWz0cur2o1trz/yUyn7MomIji1kL
ws8ibOPLYjulbNNYKURNrPeBoei7cUwScvYM9UAW+TV33lnpDO1ZXrhJagKra1HYXNgriLWHRHjR
55zdB4R9tpXQp5u3gvLTCWs+1Yo2A2wDUkhhZxpfUepBSizNq0DzMvOrYhdEa5Wihl9SG1+bqn2f
LSN7iIh/Pv/HIEWb1U1R6va1wM5WUZKUtdImikA7ccdsYnkyLhtmLPtgG7a1yxW92M9gK4mPM/nK
otGa7KzWyVcWO3wMgyUX9eM8Z+ZJzzwlQH5lflMRKwmG3sovhFyGr2BBpIO57CUqU4Hm4U1vnotY
JkIr+cUYFNlLDv6vXoYCBrvQbEE0JB2+mspVXqHq+l8vK4v/ell6tdlY7mpl1DazrmNM/88hMdBh
qtTrZ02uMY/7YCGCprGqi2xA1b+4QTrtLyqCmm9Fzr3MPPOCO499yOfa2qWmar0NTbvJVqxA4iAe
HlWde0lQYLxPA1bDHyACRoZNkr5kdfdrpBbmHyNlh+yfkbWeGx8jJcoAa7fHuewOMRrx39tiPyEU
81eDA5xfV4P9YsGO35bDGF+bWknPjTLpO8+yyy9EWshtOYP5R7/0vhyVlvN7L5b4a0cwfgOaQ9yE
GVYnzSJ+B/ksfUraUARRntU/4tGFXU3mLA2ZUZWqfVtir0YroRV3ZNqGo9uU7yz68009mcSiMDxB
Z2V2v7HgBMvWx3+tBgMpbJP3ItecICyt+EHrQv3guql9KA2NJBG4V+wxx+ndtEvsI5hbMcZ+R1Ds
1muWdwtrrXwegO4GFdr8B80ry2eVVBU0K28JKlNUz+M8qvcOlzLuu/JZ9rAm9xAtc/Ygq+zGa4PE
dcVR9l+iwdrXuZZtZCtB/O6GLNGjfClZ5Yppg8VF/yhLnTA8cP74B8hrx3Gj7Gy8TJFk5M3YkVEC
Pqu+yb5TmTe3PLZgWsaKgYlFnD8TuroNWVF+M2KwiSZSGqfGdcG0LYCpsan+NoczKnq9yZ8CDf23
Sv0huysamIDJZWEvi/ChnbIb30ujrw84WrU7WY1/4KYzkxwMc64fS13UW3nRQbFOJTfjs110UGEM
8wh2I31KSxO/DBNQZesM+MKUQ8hUWDNXE01+qjqy+2IeIFcUYxrYUdMfUM9RSJCu5f/HwR+XWl/t
Py+gRbjvJV2J6sHKlO5g1MIjf0kQ+Ln2WmX5sr7QpmVTRaPx0a0ppt+6dW72ezebxdJRZZ18nWNp
xUsS8c847Ty/dTR0yrvF/KrieFmgw/qqqp6423Yt/GV9iLI+GPYemOitLNq1ZfkpgYKLLIbGyxDZ
3aswGvM25VFKGpOLDbYFia9HWiwZfDuf+z9gkW5UvSA4AaDgnGie9800cHHCskx9QiRh2E1pp5xD
r+7PkCrdnRFXymMyI7Qk4FZ+s4b+psvxS4r8yhg3f1YF0vCT040oI+L5WYVecXOquT8iHzsfkrDt
7vmsoOaJBcArCaKfOT71f0XqwdIN3ket6S9u5k64QHDvKSu5I0lqbQ8itz91YsElcShwOEdz71ld
HxTs3qcfit2iIUtMDJ+24ZAaaniYlSbadK1uvBRx5x6qmiCELM5AOQ6pkiYfRcwFjYPutelHcYy4
S3MshzZqmZgvmTqRLTeKgvmVYmclE0W7/OjskK4+1BiYfbTaTdQdHCJCH2NF6bDOywQWX+vYyiZ7
0s4atmvruwJWn2PXpAwfrbkFgat3VdTf1lbPq+JDpCnzR2vmhco+GjRcw9fWJUvCPSl2QNDrlRuH
RAhWvMZHq6XhsGrpCP3KziJWjb3aoV8oi8xt2n7pW+jC69hiGpe9boWYFaxX1gZ92mObBEVibo+t
W3WHcC5e8PyYJh92U3uVB37eX2eJcXfaZbr8u4fsJqCa+STysr0sthXmnoWwMCtZbdtyU3ev3tIF
wDXDO5Ov4SBKYMe7OkJ0UFbKfvIQlckPJwbRJUuy0VbQfevzcZes4z+7JhmxqCwhF/ZZJ886XX3W
C6wEP6/d4oh4doV1auOQGU92CxO4bjUaFRt5YS3n4ePHsDZz2I3nzxcLS2T/a6V8SNmQ//b6QKdb
xEWKZCv7fr6Yo6dHy22ry2d9Hyn5Cc3YV/nKn9eOC90NCIxpH9dwvoSOBkVrtTmQByXG4UB4uNPO
K5vj7+osE1bny7KORP0/pxapNHQToPoaSr5RAVhcPk5l167KFF90+GDJlv9xuS6L93oYkVpYX3Je
r2NHPbsiWTZnxYXa7+lbLXFZm6E/6Y2ad6wj/uWyaFupw75JlFfV8qLXBu8kWa9NrnGsG5Vl7Dgv
b1oLBcNugRmCLjRfcqIBsj7Nvem4iAlSjrw4dhjkSGA4EQNhQauRCpCHqku8S7MeZLHrrHqnhhA0
Zd1Y1ySpyfFXvqqrJpGpxLkmTudc06zd9J6xnJmETWJja4MdOsOWwBfzSlqwzpYdZYsWY5e29hbr
2M96eeaF2q9hsvgxtomsk1midfijztr9POvKBUhD5pr5VR5mM0YoZj3IM1kXkzDagD9sgn81IPEL
8WcdKzsnyrCf1ao8/ate9pBDSZOHu4bl8scr/teLybFa4/0ggLhG5gj9ZmM479TVluzT+FoaZFfS
uCwDzo1rvbptZPGzz2hEaqB6yrjXWyfxLc2KMXJtoqNT5dl+FFH2Gofpo4RyL22Y8Lfofu/hAQL9
3z1Cpe4289Ihy+ih3Of1HcGrLiouuupsTQOPy88qJ0sgJX+WP0c0etofjLK+AkvPL7L+o7Mzq85m
yHGSsvq+e0DjGUS5iVL+ROzEI93XOAfsYEq/nq3u4aOyKtr9qOurgCJ15XpomyzessdWN/IyHw2a
g29Diortoq72KaunyqTMapBlYR981iWucJyPcik9Uz6bNA0ZQ1+OlJW/tcty28JB/9fl/rPjtL4D
2SIP8oq25v6q+yxy1zGxyz5ugX81dgIQPzYeGZfJr6K5uk64oJHZKWv1XIMJVw1BUbb0Yav3m6hr
4DTxK+9kpd3Yqxj/bCSbtEFz0BjbpzpWeZbosXN0vZRwydikj7r7JttkTY3Q88Eh8hh81tkW+vlx
AYtFS63mSYAVeCqfZHd5yAyPZbvqOh+vIetMoSaQ9fG310t3POBsDwYmz7Mrwbjs2hL7OAjY13VY
aiP/XZejbJF94mnqwEEO6KeuvWUDnCVtVw4GUj15pp9KKx3a5zDHaNOqsaDy3OhLbsXTu5aDFW2s
vCMPXWMGlUUAJAqcp+caMisLx+gBATuM0RSYTylbZ3/MzflPCK4B4O8x8rN+BGtkeGCWTIi8Wdw/
KyFJvMFooMw7SN6qWZoclXXdBWeg3BrTPD1XLSDO2EbRWnPT48eVMBgkuBIitNZz+2V5cQuXHPHC
rjoblk4e15mziuzQ32V5Jg9t3JYHszUQWYmiq/3PgdAanNOJx1oeu/peddt32fhZ/6++y1SLFdv2
n9f4HCpSdzjhhbWV1/6sl2efdUvlxpcYudr1HfzrlT7r5JtJFyRPXdy//unqFma8r+0CgZvIaq8I
MmIQ7UTGbnLzdtskC7jZ/NFzIFApZec+V4X+UGF7cldJpD63vbb4i9Nl52HMvecl7NsNcReH74BW
sx3tncHyf6uvRW/1sFwUIDjySsnQaPg1iO+y0UKi4ynkdmHNfWlSq8L+KOJWx/OYY7jKSJKBAssg
y/IUeeLxBKJ1xVtP3kse4q+bTeNNlqBQfckLdbx/lIRJYMudHj5KtnPIl1J9lCUvJUJiw9ctDOer
qpfQ9cZuucuDDhB2W4SGCkSBuqI2fzU0ICqxOnDdbadavQ2zdm1BzMCPeEIdPq9Qw8+9J5HYF1mM
CfQ/V4aU6m0LA/Slh/kdNIPc3KL5Yz90gG4ezNJJDrPpwOgYKqAl68EgKnLNsXzWQ3YjrEqp641o
bzTLxPKUkuybxKbuN3YMTRRbjYces5JEmS5qPI+bnMjWD9Qvas3+0aBwtVHTXL8YSuXc5oG0mmyo
YXnil6e+D6MFd2rB3TtX3P3cduUpRyQd8a3P08QCgktat12CJNLLU6fZeOZMSnhESp2YM0Qm22qq
ZzFkJRmzojkS3KuecxY4+wYL2o1szSH1XJsxfyUYnXVBPy6+28ftU7UmVVF3WHzLwT1tiDzEuGEm
IOffF+qp1cLl45AW4+/FH8pi5whsKtGZqBB48PUsXErxW1E2/KsuW/tVboH1oxyiLd2WZ4t1aIAD
TUKQ8ZhzsXWE2sBGi5NHzWpAoNdt/aMd7GdvUo3ntJ/MQ+qY4S6rhvCrkiN5CJQGu0qk/oph7m6J
mhvXiWxnUDdTcZ9iobb7KIIBUoDygoc+hketTfFoa/XwQV8P7Jrq27gSSBLC/VswsCzS2xG3Bhpl
N6bon4Svk5O8hjwIOwYEHu2gg4FLE+aCpzASYqYxfzOqCoU7Eum4sfTJPh5AhIeDJW4J/OlbWQu0
FtvQJhJB8bNBrMXc7IA+GZiffDYotlVfFYCbDqyIwC1a582IQjROReOcbQh9X8f+h71Wh3ivHPs1
OEiWoPZBMEcHDY4ZyjOjgiuhrVwg7ZnbMcpJ/KwNsk62WhrbXESS6QMctg7Q/vKVfHHuXgdC3HXM
+Ic6Z09tXSvPFdCuQ7uY+i6rC+WtsJRAdphxtt30dWpe5MiwAKojLQ+Q93/KNZX87i8J9s7KmO1S
457Yln4nIjnuolxBuf+fOnnWJKIO1nDGbvbmAe4OO6Nhnlz+mIyVB6vJ9JtXPsuCUfKA8HNAf8ep
dP50mrlPt6y7s60Jc2bzOapex0dGNfjtHDp72SDfSgj2AeuMCHHn1Y3WgQKr9K14nfFavg+VFvkk
9Ak4N8u8d+rW2cpubkiKwDY95t219f97lDXE9UuP6Yli6MMDoiDDA2wEKPYG/qRkki6f9X1ckChe
FpftIN1kQ5qp6oUQKx7yfw/n80K27sY1xOUYd7LdRNhH1/6qWuqbFLNIvD18X+enErXIZmtu9eq0
ir0ZPPB1RiS6Y4tTywFklnG3qvbXaL7RN9DDfxlR/5PLRdcPfS2pvOWskhDCwj0lDjHS+5Tkkg3d
gHV5lqobPdMAA7fuddZQM5JKMMmg7yM1dq+yJOvXKtnLW0S4/0j86kUJ4M+0xZdq1sNHJX8CJCy+
yMOCFcomqad4J4vARVf70nre18mCoJzbX1qtm+/WkiMgR9Y9cEECHmVj7EzzDvfTYitb8ZmcznmB
/4VsbXKUdGZwXLJRVsG0AGprzndZskJiDGF7CdneFPpm9XnNVhn7AUDpJgOQHsjip0/sh8GELE9r
n7ZWukB6yaqOO8FJ1OYvrotcnq5gIMiSd/miqPm6mZhe5rUkq1Rdf0WeMbvK/i1/2T32zMw6aw8X
GNHjIEwC+FzMg0wBuR2kmI59hR7fsKVhCTjx9Kmyx1m1WT2a8ZW8lLrhDY2PyEnpLGx9npuPUzNU
gCv1NJjzGZ8rZUCdu3+LOst7SE82D5tHB05lNs9kW7Pc2ZtE13eu49k7s8zeqqRSAOnbSiBITx5I
xx4R4IwfvZCHuwY36JtLoNvsUEbVdNOAW25ON3mmWMCN6grhNN3mZ02UMcc2uVrFRr2A+BOzNKFY
ImdMyaMa4jLahubGLXWiuOmKJD840+PsrSsiD0nNiNeHej6XJ0NvluBFj2FXQls/cf9PPjC2P0qk
rZ4q1YiOkZu/e0P0XSSRtw9jzTukoUJsi+0ws2TMv2h5seI529srmsFtp2PSVHxWdCvcGHtQ0/Jn
ZFweqtrwdgK6cRqCPq+1597Qvnma7voqiLCN2YdEOxXHbwwSROoM8GeM+mAYuXuIEhR4vXTY5cDV
Vx88T0V2mDwh1tcCAhCJiC2gZwfCVzW1GzId23HsmZfVLDlPwBZ9UXbXnnB8RMT+z9QqkHasjW4b
lVq9qzol90cTgKmeDQF6bgCd4nfN7pfvXd3v8Q07tot1N6pGPXst2FYmp2HrxU3ha/H8V9h/bwpU
T9n7/kSClu+ifUfda594xdchB0yiVz0UuPJJB63mjw2mzrryNSrSwGpqppW6w/ZHmN+z4g29nZ3B
N1N4mFVNTvtTZZmwscxX2AD1CcgxuxNMFnwzGQgZKMoY6EuRAbCyvumxvgD4Zk3pxaUI6PAOu3db
FUywc47JS12lt9gGWb1E5O2sFG3wqez3oEW/K2NRPPfhXzXSlfu6aV8UoqOsE5ZbNRFAyuNV6GXK
mDwWZ4OsyA08Jp9kqVFDIbwARHL8mSVRc9NmAxOi7LkfBu3FcE4DCMpACcWzBi9kU8Io3kw8A4h4
mkdsfW/mMp1KoeKAk+a3scNrRYMis11SfgwSvcM+Bk96iqOjV3dbR8e0LCwbrCnM8bHX4obFZ1fv
Yxuxr2HoH4B+bMxmHkEhmyetdBVfjeMcpF3/xVlKEpZzuWz6sGhOIhmPTQ82F4kTUrPA15VePYwj
HLPSLAC+gutCLppsf+xgXVCRJup6XJoG1NDj0L65DjBn3CpEX9v7ro/RrIvVwAYBKaA8H5YFHoOJ
9YavhYV2YlvuBmOvsHQPmyMxbN/EFQgUh3pKPAEvs65jfVvPdXvqUwSL7/K0hveW+b+1LbpKRVHa
w75V+2NZEegCHckoeRVNNn9cIMKbIwl1P5+WcQ/Zo4BlaDY+FssT/PWlPQkv1ndWr95VvapPAMkX
7rDYxaaA/fGmnQGZ9Pr8k7nKhiazeI+tWFWcWRn4zH7RydYhNRdREFYO3i+Z++cTPirvicsGDpPr
2C/0H7rtfBFh7+vk9I6R0aPMmQx/VC0/j/CWh8q0Ec6s0EwlA18Wqzjt4N2bLI3R7cTw0BbPRbzU
26wHiNz0P3MHrQCAug5yhVW1XZTYvQ9NeMwXV/kSIqwZzvFZM/qXwurKHYoB712RKVsnbPnxEFRD
dWO4qrYYSOGTqNba8ksbD9+ixuxQEIvtfWqTUKnGfhcOTRHwftNznk97L+YLySu0EvTcGq51yZel
ZeI5H8nr6zVbl1Ds0yTfLQSUD7ZoL3leIqmRli9jpQZi9WTAHw57FryKyGimu64ML00FmzvlZlS1
4aEKtbdYdwjVtM1ZZb8R9MswbGEuWidFVwQx+9Q8ZgJyedPVfwmtLH28YA21+Qt1jMSfzARL4DbD
qDB67ApDO6CM2US9tUF5tHTaL2omXmtTjX3PmNj6uvktduxo1xgjup4R2NTGy4+6xiIhddO3rvEW
v0/dOXDaS9VlvmvPti+8AqPlvHJ3JemeWw9ksYna7lZYPdFcZAAQMYKH1QkVLbi2fyGmn/hisN6M
MoKRRcjpLlTvMGZoDbjtqVTmn56D7ozlvVtjju2eMR4LMk9+LEgXMzlPwWwB5yt1zw0IQ08Hdl4Z
2TVUJLK8PidjxzPYncwdovW6368Oe0amvWZZNYFdbS7m7HqbpBrQrE8hp4oxOcvDIKzkTHb0nOUN
vCPohMB4hy9uCsGCyJKf24rfd81fiWG9WuP8R6N35MBi8wIY+1zBQnRm4oim7dYb+MdfW0z+tk6R
PSPna90mpnu/a7LmUEVt/pDP4PCUuH8U/eKbfZ5tcxZ1Gx1iFmI0Cc462giWNreDXsPRtNaFgRCH
mx6a3I0u2EGEqGwY8XnxcusYslI7iTjVTslowNCMi+VcJul4KBAfvQANN/aaEPN1iPOIxSy0VuAx
9W4YMSQj16RtqyR1HvIuirdRc617aD2msEmmYrwGZ50lcVHjLxYjuhmsKMigS1Xy5iaQeEsI69k2
PGy6FlG/tO1hUGx0vovEfelI2geNY/WoXMdoe/bAgIwZKxSkqdWvS83OSauH8k2pyYl6aTcdK8u0
NlBeW7/jcfk2WTB9MMK236AVd4CTwT6AU8VtqxfGGxMYjmZQtd4mu+/xzhQqnnYWuvXERd4ihAh8
HuvjG/F0NmxpPbxpXjj4OSipN89CgsRa3OYtKnlEoB9Wv0EhmxCzRVopUowTRl/6Dd03j4CEE25k
MRGLfisUWERT/LZ0aRXASzLBdEfdrjYnJlnTPMU2e+IwMocb1tTjreWznie32QE4Y6/MBLSpvByq
ZeZYV9baRJS8B2VplOcu5SsbzWCweZdIe6RI6E4j2qSIMfSRsUZBUdEAGgXsN8K5yp5MLbCBjO9U
VWkxLGi/u0NGihlO/rZWyy/kdObdAI9/A1LIDnChMfxBM7J7bY2OP4vU2KaEgH3DGvZ6mXp4ASfj
bqluQ1rPh75NwtvCZ1ES+wJm8SWLQ/FAILX30YJhymoU9Y4EMUpaxfJgmzMTdtnMAYEE0HUo5pKY
YierDkkfQGbodsZqPtgXSWDiT3y3x748egsOh0iq4X1QLd/KvkTfv1z2NW5Y27nyXgEHb/pmTCC+
cP+HC4jfuXYFH8UGG4LRZ7eA1nbsbZjGkR9mBFrbBv0JwekuSaAMiRBtHW3MHmwlvenrozvKCFzZ
ed9sejT7FPSPmLgFxAcCAmgghlbQe7njq3lJIpLpoUtC+2msPILqVr5re6Pyx5KgRulF7ibFeMlv
ySxv27iyN7PbDCfDsu1rIjSsqtMF3EJLuEwzeaAWLKHvTplcCqMGpGtcZiShtoM1J2e4HfWehb/F
O7ujV1QftDm9CaUNzx23KqIs1R+ms/QYIAnrMCABEccJIeTZ0bZdF5b7MhJZYCYvra3VD9E86T4R
tW88vckwj2I+FZY/zEPlx22k3O2q7W+TPSl+Qbr+2opRBGil8sFV7xQjeV+UhHnSrnkg2g24oQf4
UzYovxUWxrWOpqEIjdacjxikq2rpDXrjjr/EdOtaso3Yl3mnKHRxKszdKwLK+yFSMn9w1btJQGdr
2PPsa51y6rzyRQjbuRSd8rOZ+KEmSzOuZlUX23ZO/2wN8DsNYr44VjyUfZNcsmGcfCWZHX9C3btj
3negnvueaucnDHTD7Rzi2iEGmNJ9GGJ2VOUb4Sg/zckcz2YIfGuq4iDuJytoBf+TvtLzkyIGKKAG
gdF5Ko/uPKDI75b1Ba2fm9qwpTKAihhYkelI3QOWZUUmcvvcTB5OChOLJ60Z2j0k2208KVDWarEc
citrgVZWz11bPioqgDeEbdu907bvGsbvgdFoJndYxs3nmfeln2DJLdHRjXALWWOi/RCnW2RYWcFH
2rxR2X1UXixOcJRUslfLt7Y1wMqxLNhwU8ChwN84WKYJ14/ee8/CwvQ7ZyDWgTzKlKHJ2tp3UqXT
bQJkiFZIu8vc6NVBJGI7eTougiLbLlNksxke+IKGQezsKFS3wsleMeKYNjUhsy1Sh+o2i0ETlkp0
W3K9uhQTOjRtyBSV26bhO0gx7ZQED+8uT7pAhPGeGFx2SpG8tFXdPrPGv2Ay1yEfnDwYmqbsK24k
P5wfMgAcY56Ix5b9bGSRaDZc8iYCXklXt+xY1UZnpc/OrjKiaZ9XtrZJANj4wkXGMblHYrJY3rRD
kIOQ3FhO+hh74mxbbrPtkKYkb52ruwE63mFxVA/Gb40UW1pBpRnSfNcjuLz0domMToIGOjrGu3BW
t63jNj505WwXehZPklBEW9RV3jVkV7d1345ftJywUA77ptZ1LHY8D69AA8GdOkymDaZrX/ipXGIs
7nfCn9lOKCjMz8bGycDIRATlQOs7DU4CDUJSepgD85nEa0x8Bp5roIANBNTeNcHAkmKHiCmkcZQg
QIeX3VOdQeEySAR65PybCQR9Npmzr7KSNnsseXj+/EBmYTyLJHvEmX4JBlULr6I13m2TPPwyVKek
T8WxmHlcmwpwrpJsRuWcHXaZUE/PeF5uNNyfgrrWUCIpQ6hzITiltD11egHIa8rQUotqP0TYcK8q
7FmG2mo+DtYCCsIscyxJbOsx9NJlB0cTEfoUQmq/KOzUpzwBCODVR6zm+tM0iuEkzz4PkW32pzwB
OgWnhpnaIdwOvn0/F5m758etTkamViebeNeuW8rbjMjmSdRMDEnOps2DlxTIq7kdyYA+m/Y1CUYk
nc5EL1yfUP9NaF5zSuvitXFzAiiFOTaHJc7ZInuwmt1sRg60n0+j0aMh7LR4UNpanvuWVfh8CeZx
UFYjqmo/zUtxYhYp2ARN4dbqy1c7BhXQDVHJ9Qm1tPhb5mYZKHEZs5dyw5M8sHxlHRqnN4uw+y5U
1Oa09A06NaO1b3gcnho1BbsYsyz166Z8TtLuj7Yr+o/vSp7JryleLDSH53BxfQKPYh+uLnBynyHP
3LW4WmLxe2+aqph40xzsKRxPdvQCqaniQbfVkNhmd0FW1nOSV6OICi1o1To9dt1Cwn3ZaGP6qCle
gos0H4zkm4X8G0oQrODbNgwDHlLrG6gxrG9vqcLjAunKIE7nMPdjNQz3S1YfxrZGWKHAjSyJj2MH
L1FhsQYMdjJO8h0g5kFe2FleSNtV6MQb7hLI01aLK7a/oeHHHSBKpEKgfz+XhcfWajSJ12AEcwLo
oJ8EHPOgcuCx1T/cJftB3MXlmw3Rbhp0y2V3TBnvGewHY3GUv1WlT+WpWQ+yKA8mYh78zdef8r+a
Qwygf+s9Ol67m0dBcLHYaxVm5IP9zuakD1oTNaatrZgIjBTpYahzj6QOHaIK393STRApnv3Ga8Bn
CqcGcsdhAPG3m/8UaLmTAZw0pbuEWR8fMyVHRvneY8+16+PhsQirS8pz4IQ6Lc5EVf4dGaeIQHkL
TavH23HR7y2azITDFXfrpI3iA4wmnRAly1NY5wXP7iXfaWP06JAVC/Mv+B2/NKpr7Ic1TKBaVn6a
IuTZmkY/zxqWEv+Hr/NakhTX2vYVEYE3p+kzy7vumTkh2g3ee67+e1jM3nTUP/s/USAhqCyMkNZ6
zRkigvPW1bzDXu+Cl8yKd09okMh+5wFEyn64KoWd8Oq402M4IYRkOUrDrIk4o4d4Q9WnN18N0cNt
FaZVkLHuuDRXtGAUazeTdd4pIyAt19B3iReYb8ju5WWZ3Lxi/snNxhcC0OrVHHI87fS4PUSkyPSh
9R6HcDbOBJVLWGP7mCXEwaqb4knNIDX2LKP2YVrGuy4NiicrJuNcFDli2fkZov18IAvj0QuhVWNE
URJvCd2dkz9A/dd3fh6be6xI80OjzNV9gnCGoRXKl5Jh9uSMtXtN8QN5wbOOnLQ1tz/GJDw7c4vn
c2u+OU5YnHkF8otPHP1LkfsoJsTKt843yz2ykD2I0TB9VFTWPY3XH8s0Cr8FZfRBJGmP8635Zx+E
LwgROr+ykHga3wU9V+yn1Gf6kgdxtatV7JLMxv5OZN4lFsAY5ahtdyFY8kpqEI5LV0G0IlpyKIIm
ueooPR+czJwvqAfO55nUwQGUpnGYlbY5Mn08FOUQn9VqiXd4RKRyIq1t2NmPAP2xCQv71xw+iREX
0Z++UtowwUkm6G9JqRYLeSU6qoY9vzaD+mfbaH/kQ1uhCgxhkmw/eRg8EmI39tABGvIDWqfJSxgn
GeTWZGKQOrZTlt5VWTncWUv0bgLqOxh1dfH6WvnAcvYYegYhVRh7B79Lj2MQBx8gBb+HGLw8mLWu
vBuqpSBbrw5Ht8tANlpFdErr0f2zJn5dey7Y+saf7gh8BofURE6pJ4N8QQn74KKg/K3xBmPvJI72
xArAuNZl1JwbuGdvkdnCeicT/qtGttPy4p81RqDMpzXjxSvSctH8Ny+e0YcvRuUT2lDC/Eda/kJW
ICJHGpW7uba9N9DG/imIHAjD1Yy3zZzMT4QYfk56e52nsH0bmtZ96RC2iHLwzBi81mcUeBmOJP+d
8mNvkvNOyKWlu62+7pae0ih1KaT7dvTW9q+nkN327Ms47+uZcg2IfML+WMxE181iwGZU6rIl35s+
Uukk9d82t/1bd2mT4lObnEfaJq3ND4ZajjvWdmm6AxJc8lFdNlWHKQzh1P+0Gr3JhGDZnypAdo/4
IP1TXw9dy3AiDahYyilIwuomRbl8ZgezQHxM6mYz/aeOaiyzyD6+LyY9eLU0ldfBzYw9IKLgVdrK
zGZ0j83hLG1SqHDT1Wjw79emzE6eA4ax7aAWx7SriYr22iY78mauye8sGqPLyde2WGkW62z1urWx
4twjIm08FWaqHSO3DM5WicRvoVTWo1qa6qOfeRGfvrH9VrvaF9zCFz0iZbzNfpgdbYw/XoppZvkU
TDsEwos/IxAX5xjjtQuJEVjLsBMxtzpoutcf+jolluLnD3bRN/dmnJ5dvrF3OOgxRZqT9Apz7Jyw
5L/LkUo8I+7ykdep8wj9UD0qLLsYVgL7YWjHmBm++pCM7Q0xlOwO18wQKwuA3KCo5qPhaTZmAxn6
ccX8LXSMYM+F9t4I6D/kba3+id5afggHOz+qs/ZMurljidmVe7Rfx30TVfnZrAsyPSqCTJoOUY6p
9yHpe/WjcgYAo22ysCmIJKX4smD9Ehh/xOVPo+kaVsoAGrvA+jIPZnnI4M69phEiBeVYfCeWP91J
Ux3o3aOXZlepSQFRODg1UL8P0l/a2k7/8Ky+vpdaHxUzGabxoW0nD5xaGx6KLBle89DPocFGw1EJ
huFV2qKCyS7gqEepebjh3UVV9gsZmn86zCMSsUQlwaAs55Ai0/+OBit8kdN4JW7sKpZhu61D3yGz
bip1epW2ivf2vlX8R68hhz8VhxH27rM2Zyrmecl0ctxgCU8wbEtbYEUvWU4GVZqsogd1mxY/ZFyX
pmiYp71aavpZqvHUFK8TUfH1DDnWszpAJcG8CsgVOOhzXMbOJW4YX5Fs+Q/odu3SzMzPNf/r1v65
HyH+HDikoZ/kfFvHXoveRrJxrGyyYY+CU/GAZKB5NcZFP6eKxp20SdEXaoFXO0UQK8A59WleNJ+g
5vx3x9ZZS2bnUurq89YkW1PqFw9bmxtnv1SvZvZTR97OrZv4odBJGYeYZK5bW5uttIAIau8mPRQy
TGu3PKjSi6IDhml11H7j0sSEQM3aj4BA0NFnznCSqhYWGSrkHbxrx2o+Qt9fQD5LrHDpHA1hdonD
EFD1Uh3CrsSpE5wJUk2svUL7w/BS8G2FSYR5qZok1S96A3K/HTr7Y8zr4RIqzNhkbzo2yaWty+kQ
mHDl+xardr9mUmInROdURQsRSUvtd6fPWYJ54RepWZmWvC15AqlFrm+/G6aFSlKbvUhT0QXMJrJy
vpcqiClzj3fanxU6Dwd9rLx3K+oVJMEi5Wh5nvuuMTW6qDmTOqkWSL2gv8YkRzobDBfPMBjuZKcP
ouP9q85j3e+HyeC9KstndTlp0jLdbT0vv5eO2IEyp5s6HEkwDNtJ28CX5xg2qFB5rO+9qOwh0fDJ
G+XDJt8mV3d8wp1LGqftoYvsDVufL07anEKnT8F+BtE5Ry3kPRheyrLOTp6CIWs6LLqXAzL/C13S
gJNyLEBlfShJT3QqVb92QcLXfcqzD0sbJ+b5jHKYNaTMxQ3nbo6gOztLtVdGki2e/wUZVqTvR0RX
vc48S60qh/rdMa6MjtHRxkPOARV0c3Tdg76VIAGb++FHMxLJSitSUtBo9IuWB84+JCewRPmcfQ/S
5RilZncijLXExlym89nb1Bn53tSz4OLpB3thodqLD4MUenoxTOXJyOuvna5ggeFW0xM/GhmOYiRe
nbJ2UQxokTHJ431gl1ANdTQEUc0qvrV5/+z7lfqOg5ggbna16flvGXGtpGKurioV12fSQBcthWyF
yxzDLsyHIA/StUkb/eiG1fVr3KQ/Sts1Lg3y8Y+hhT7cxBT3LquyP5h7Nz9cM3zsx0z7hbz9KfEa
i8XSUzPNOybkOTnstgUuYSU7T0d9Kljw12Fe7wI06T/MuLlGAHl/aBnCcMpzin3Aq24Xd7Wm5qdC
I06bK3F+dIe4JOkdfWXSV517FyJD2HohutBJ+2z2RU0gwI5+1OE3NZjts9doCzo/dw+TSowwj8MC
w1qXoK0KMtae9Zc5HvL3oYsXdmEa3qSaVuiNApq4h3lvP/vdRB6qGyq4Gsb4HNXmwi+LmxOo4PjS
VGiEWEp+wWYF8fTUri8E/eqjudDKWZkbr0z9+fMzOUgSFAdAUMdYIdFPUivdxXobEbyxd6b+gtvX
azAzAhkMtafA1wtcdnNQX4pWfuhOiz1Llr9YrNY++tnVXtpGP8k+pE+9uw7v2t1o/+wYnD/M0PHe
shJZbKTpP3rLmHCvxfx02TciBEesGTfBpaait/ha9UTul1pPsvg1xwFTalOdla+Nl5xCv7Q+2qLC
5DLPzrKv8yz1xfHry1orzeqlHWYM3xIVWQv9klTp/JgtRasOd3Pc6oRrqJVd0596V7HRMtLtx1HX
HNa8U7YjooNmgDQay57Y4hszTdldptf2ozpo7PWndj6aUdQjWLvUZZcUJDCxV+kfpbKeKqsai6Rq
QRg1G8LL0GeEJZsQoyLXqkMIQyiHSbVY/gBJAJujF9gzWQvgRFTHVqf37KrztQun97Uqe7S67G+R
lTxmaf+HWcTFNSPi9dj31T8FCpjOET+nav9px6B644POT9n6toajGTusHaodAHKkRZazRC3BoFGP
EQww/eDJSNzxFPaQKbVUDZ54kyAJ2P083S/eIdIm/VwsOZ6k6lbmM4w7ogzL8Vv7XDXIF9W2gi5j
UDOV87VDOPkhjFOKPG5zAMZQLIe0JIm8tEUmoydCQAFwDrt9z6z8o/Sr8FFqnjf5C7QSJ+Bl59DG
ylkZ7JiFdN69q3auP9jo7YMYaQG90KMClsri+E0qYU2OCZ3o+V6qWguUAzJeepZqOeXx1R88kMPL
kch4Zk/zEK1/WJpsa9pHdRq8Ss3KBkKsA5ooUo3wXD7a5hKIXg4Pbau8wcWwd1JNdcd6rqHgSk1+
Xxvol9TO6mf57dmC8xqtWMHHbvndC7Bo0rXyKNUSU2ceTdytperZGTJIMUJQS185W+T3z2lJiJfE
Mqk1S8vVvVI19c0mWUAgeaoYq82iuag2maEA070PZyymXRwEzjcAxHc1W3hB8T411vw3cYsvE5HQ
P8sOughJ+fANf10+9UwNd3jjlY8gONJLWdj+rTXm8M73lehCHjK/FIh4PulZ/CVFnu1nOzmv5oRP
suOWP/OssLE6TcabVmIm6sagb4j9RD+vJOIbIvgsDLTAjR/TMY9B4gTBHSnSczzO7/acGzvkOIFv
lKn90M5dgc18pfF486b2afYkhWLb6RPRUJxs/W8OCo/7PoGB7g4V+bSg6gFcAT2HQ6eisdnBYvHa
8Q6w/Hytm+o7dnXK1dKy6d3qKh678VnDh/kLfkc/8tndk6B/6KfSP4V2+KvqsuQpiiN0a1NHOUHT
V7+UVqwxaW1PmqvbH6F9JiWWfjXmeTgZShQfXSW9CxTvB9N19WbW0S8zKr53Y2iS3qmciwZilCyb
i2ENQmNjHacoMEF+8EIj+WsgSZROlgsUqSJZ6fBiJ9XoHfSQ9FIFEOC1KM5E5GNSfpgNt3mM6QLq
xGQJtK/VHHgXyyPzCfA9PVYh8pimA1gJ25hz0/T+vfWXC+v7cci1V0NtbhDRqx1ZqOCkFkTELOQu
CbyMxHtV5ua1YzyN4186TgPGS9Ha7mXKOuQPRwDK9Z44o3LRFPJqcJqqE9x5HXkQ37j9AOqhPqZE
wA7oK9mH3M4X/8b5yucRiU07+LPK3Ppt1vlo06Q/OSTuAXc7IRFTCsUcw/vRi39MOWZn44B2LhZn
f8/QYMpW93Dhwgvd6sP2heStdrZwar0FVk5UPirdQ5CrxheQn98HKy7/NlHBJBf0K+q6CvJ3SLC+
KBGHGNpupyJSd8Uxa8A3RIueK1AqUpOislrtBHGe4NjSQwq/1EG6jN6dD1nlFRkVDdhffAEbcYxt
RPl7zVTfJlKrR08n1y1VCyHFxyz2HqTWLwb3gwEZe7T7e2kyYB+csY+vDo2LH7zXGy0oTwBES02a
tMWuvmrxE5cDlq/P1eDLzNwluhSav6h9lt3b5ANpNaPyRWp4wQTH1PWxrlh2jqxsyFe3N6l5uta9
RUoKQsDpp7VNR5v/2nu5DYuGA6RgUnLi1cDWbzkgcJXpmFQYqstOZtXxc6eTfVh2KksxDgT+FEgD
V+lBqHu4+QUqUNspAze9Ib6arL85i4ZiH3nT2xQT7pgsTX9rfCyJ8jq8pVnIl65o47/t1kZXmrnT
qxPar+nws8SL8p2Y5n4yrBFLgNx4L8fyR5ggNCH7CNGqe8QpvQuIUfPd1vARU3pvOErf3NCDW4U9
xF72DiqZHmyPrbNvPvO9LwHD1FN280JmEFDRolcpEEcpjlXiF8fkv236FGFLXXmId9t69DoFIygv
30P72zynYWS8uUVnvCWzwqAPpuUq1Vjxuqs2Aw+RLtpgG298wCYni9b+eUMaeUSl9WIvh1dBfQLu
7iOIDretUjrnVYokbhjtmmG8OkHsvLZooz+OsQLNXAeAVpgB7GicIM7SmYhg+IKWHGsav833oH6b
IxdoPAJs/ud8dfd3kSn+EWY/wCjsCl7h0ulYSzXdWpW21qwPtcb3TGqYBxbnuQJgt1Z1n6Pm7OwD
3HiSptGYSed1sbo39Cp4k7Zp9m9azoshtbpV+ktr1QU9+KNS9Pb0VAIOeVibYEHiJDN4O8PJo2fH
5TVv0c6yJ93ckdslU2wMwasUnhqe1cKYH6U2+m7zGNXuudDTKNnPzRIFritnJ3uLiK98aumEzpok
Pm1thpf88lSVj15fNi9aBKvsl4On39ior1LwHKHg0ZOt3tp8c/ioI3W8R9FHfcXSO76vNfuPrUPC
OgXljaY5b20uNkHtuJ606QcEK5AR2lujPd3rUfzcjl72yDcweySFfushQdykhkGdre5k00vDV601
2+tvbXKY1RTf69YPDlpZZYB8cudFCrcmSuhACIChTlupKoB0ycXUwyGBo/pWx3755icl4TUvjs7S
lkU5scoYiHmYF+V+qnx1x7PvX6WzaeCNWKBSbJjAf0oVG5qUYfYYdFH9Vs/la0ug8AG91/qtSBC5
NUPF36vQQfF6GO6czuy5AOwMgU8dSKSClNLs+k2d6vipid2r7JQm/H00gveNd9WmoXyczPHOrsOe
+zkYH405lDdvrDtQQVOQPdRBeczLo6IO5aFpnPqgWcEM8MjH4loxnIc+gaIR936y2P4c8U/62hh+
AR++v/fL/sHqAxTbQ3JS8BK++118skIEDxKLlU7BDMArteoyRvbP2c1BsNVXtQ9gTighmG611w8t
c5B9w+wj9/D10LPdDEp4P0YKRFKfr7lk+8DHwK43waCrynADMfGh1U50DvggEOBWgaQDUu57/U6d
0ZprNcUguQA7yVXO6ah/Yd3FYAN64VAa6mPWpVdMYJX7qiuhx/aDe816CHCG8RE3Q8zyz2WdDNoz
60P3bc4sDdV25Ua8oyWYaBS7LJ9aOFM7dcTBEnVi0rcTbgBe2Se7duYbyWL4Qe1ftLDxnhcRvgkS
gz1VJrzHwLg3m1g9KVhE7oroyzzP72SEDlGrlafCbt27PjMmfIyWza2YBhTgbaO6Q7TsKwiLEfen
tj+VToh/oq77j33+k9OEN+RWjB26z8PeMQ0yt4Wi3WfMVTNrVF+MlDMPVTbfWQjOBiEgkUzB6izR
4eRNyaXRhvpWd359xLZtODSOE9ynbj0f1Fb/Goz4B4CY6o7BDEVDncsXC/jHS6WbH0ocVZcMtcZ7
ZBLBlfBNOaaN096XRUGURB/gb83+Pqim/h4gwaWrEWRs62Sf1+XZy0bvmhtTdUiZN7C0MsOdgYvN
vu67i1UtiMCg047mYCcnAMLfkWr6tpj4XUyy5HuuVr8HDtftUWcjgsdzYzcKcL2kbe80SnQSgGuh
JcGKvTP42hs2bBv1e5XoE7w6s74bABpclSXgYTQvMqPWlmk1UxQeo448SBoizJInSEZEQ6t+6Nm3
3lYe0xSeL+Io+zR+Ab389+wa1Y38m8qXMKnRXFNvU1FpryYMD5PHnnSvXQ8J+Bun2ht5GN13eRXc
gpEZRqbx/k5hsYfeWSK3NyxPb5kRsnJ6NCmc6AODTCaYCTFUu6rrc2hP311Tde9HN2n3hALbkFDo
CnbA04jcku1cgz7EESKATKPlmAUV9RIp+QoRIN8PcfSzyUrcaSPzwre8T0CsIG9Vn7igf9cpFjEj
YXiyD5hytJX1TGBE38Wgyw5+3Lx5bgPHzG1wXVKN4hrWjIOxYu7noW/2ZUdMoM6f0TRV7/so0u7b
pXBMjOIcSJhpvgv1wD+aHUi9UNNZoShOx9hrNccgSdw9oKxTVAQ/FTIPKDFEKAoRyvjRW0P5pUXW
nI/2pcuxj3JcOE16QA5EHaGnekyPH4IGIM/8woqk3ZP3rErzETvhbIcbwEcaqyF/3rEWCPVhglz8
NHoE2Gu9m8gKB68Iq/D5bCsQSr7agcM34/sR5OUuxMcOWz98DxIVDo/ZErye0+Bke4v6bNX/DFw/
Q6DMAN7o6ikgBjMHeOifwxmLNB3C/K7ToDK1vwZIgxGw32PjAeerbYeos4PDYKvuEZoujmrRgVDu
FAxYNFVBPhK9mCDwSSyU7ttUTa9jaDf3hBqz/dxNiKJl7RPs5Vcizc3OQk/+6k06KFDdt66O7d4U
v/duSuK7N2vB6VRx961xvfsyYpg1G4VhLK2qy4zCEtaFfw0AUc9V1/2F94EBJ9gOjkqZTA8DXkX3
DsHjYiEQB6n+ljruHfiHiVn26HMFh79GVu1ENwLgS3F81I3O3zUFJIosrghUtIFJ1q20LpVbFTsr
sdsz0PUCUJxnAbrhY3CCzHxzcpJSeoHmFtKxb6XVuUR5Cu2QxPG5nFrz3NeV90fqvcNl6tTW/zHb
9QHOO99Sb4HIKD8io9/nVhbcdIy493qlNgdW6t6lB3h2tsCBgjshJaX4LN46CPeOVRD0UM0Dc8YH
b7SG53RAo8ihhphMcmzN4D3PFPtuK6qhcNaqzcz/atdQxOrZerR85o7eYIFjdDOAnpXnnfzA9/ah
h/qaxtC3Z8m809WAV9E3jbu5jkmbMvv4meb6MQ+S6YZf9qVDKOpFi4Nf1uIQBVXnHt1ieRhZnfEh
XopFPMfMR+1eNev2Zejb6bGNl5GbmlcG7UsdMdWt6vRcBo4a7lOH2wgm7Kq0rD+6PmXmYUVfklRH
59Asni1jtE9jHrH+XgrffZi9Dh5aq8XHpntJnSa5hSwPbqnvRAejgAAAGzu6s2zzRQ8M2BveyBOF
zdoA4or4XnwclPplxhiOwB6Ls24RONOyi2DA7CUjDVUYWKJpLV5XIDD/Wygd+SL87S+Fh12GESKp
5ZcgNcbMawmz4NfgIHu+JAKUWT/qPnaKGG7BkcCEz4NjHfSgsaZgmFhx+hxLaOQeQekrD2px15jT
sxrOI9QO3z6MqNLsp6WKTMG0701ulpm6AM2cMIVX0iE9OWugizyzuAORcRkmGCnAlR47s3tRWvyf
cjNODjrmdfNeMHPhQuC3wJ8dnWHK4RTM7uOYahpTwS578kjN3eKm+jIDN/rAawO0YfEtHKL0Q81x
ifHan27h83BLlMBZQgX1rLPSSXmgHM/VHqSY+IQBsPKUgy+90QAPmFRKqQD29EEKTHVu3uQ0uMW9
R3WQX7O4ZMgeO+eAUS7wEFIKgOCKeV+gmBY5hc17Ye9NhryHQYPSWwMUUDqAVUnD30NyxH+ICbBe
kjn8EiIFh/joaQr88uA4IwT3BW8EQPuQaNxd9H9TBfWt+m/WNe1dO2Tneqz5TIIKTBysZNUEklAL
j7Our074Z5GXxlck5FHkHF/1JLAu6aC8zgQBFnqreq7MxXgg/kvtjEvsjSHZ+oMXz941jKzHmFTa
PtWRVWrVHOE/A8S4feea+nSvpfH7qLJKxXsbGcUQyvBi0lT56NokDX8PKNCXVQEiyOruZJPwBstV
2qtwRDr93Q2O9gZs10UaW5lYCJiM09qCq8/TvjkUqe09wwJwntTpfQbB92wARrDzoDlVcfK1ZGKA
fGUEtLIkmSrVOdUz5nwYf8e5opyTzg2ZPxkp8BfrkAedsa/Kor/AjijeO7NuLiNskb1U9cRpwBvX
Fj59SvPAdJn/p+3sg14GPydbmc5FnM53CH889zNgb9O1k6cAKZenoNFqMsNIYTq9kx6t2q7OJTRw
I4CdoSRIzGX8vIWp4Q5IBTshScYi2DnzmB1ZRT8ZxDkYxQ9ZhkE2YLFvuf2OaVl7zRbMTLng6kIQ
FlfTeYoW3GhtTOoVYES4IEmlmPToi6IY/jH+b5O0S/dsee3qWxlwXb0WOt0uK1JKAXo2Oshpra6C
g3+aVIOJYfgeNyAF/LexCdJTAJ3Xbg24RcP4hlA56oZ43q26GoIREtxQZrJgcGMHJe9FcEN2dH4K
SXL8PrlNcAOXZc1HJqv8EtmUN9qq4JJdZDOZiSDBwuLfG+oCtK/b6igIlcp5WiCFzGWzW9EDtw4a
vB78XaJoSxyB1gAs1pGsyp+Okh8SNcCZ8qfZD6CYlwvXLGeUrQ2faGuJOh8FqiiN45xN2UV6Rk7L
lUEWMfjn+HY5ifTSQnXa2Q6O8fIrE7SmScAifLa4+p2DRj2Lwojj7SG5D1cwnD+65f6NZuRcctSo
JQcsRSLXXzZjlsiktDC+k2qWVeewVHT8Z5bflIP7DPDOuMiflJ+B42kYVQPiJH11xID6pxyXjgEc
8+U2rndYGgUvlftkXayFNLq1jaXenZFawZMJ0MeK/ZWnAdotGepxSsejqtffBA8sxQCMuqvh1xFP
RXIkqwYbM6LKSRnj3eYoSe8V5xWqwV89zMWj14TcURsJ0VObNG9y7+3EfRqI+5zm2mBYt4YIvT2m
7qS3ilvqsPxrQzTbtpsGdlgHQt0EB7ldcjdkq9Rc0rqyKU+BFeo+eeVu5xV9fsPX0QN9JptLARGB
Z0M5V3gsM7YMyQwQAZgzFp/mfPxtU452cKQAiewa+W3dnNMeNJQdXeTvjU1DjLo5xG3ydR71m1y5
9SpBLd0VVjod5FrLVUnagvV/qyG+smAA5J7IEbIlbevjIHUpjBTHkKYLgWgi+jh0r3Lj10dTLs32
NMiemsjnrgLDfpBLIT9S72uuTxsU+p4IOrNcq/reLrYhyF2u19fMnX4GeGWcMmYDPHVvWpW3MG3D
Uz5DdG716VVfhg75bGex7ZznYAYJjB3fToXOiRJug56QleTF//OHf/sNsontFWR3PdTXnuvdQ00m
B2li6AcZAuT73iE3frEBZI2vKVze9eKucIrf3prfQBWfr6BBGq+IYE3OzckIc20+xm74l9Jl6nG7
wgyCN91xoXRvg4vaP2eYWJ7kt/R+9ZTas3pCo7Gf900W3reDrgDzWMah5bWWI2Xrf7Z5XTkjHBAm
B3kS+jg9MYVh6bI8CPqItJMJx3p7fJYOdjXTwdQx+A6mizzBY2cNlym3WJZUx9wZMD5yF3Dl//y7
dpFe/RCssJcbwBUWQMr27M3xg6svAEajsOtF3obhbRmW5UmS6tZWEP1ZRiRLn52j71QDmJX02QkU
xkjpL8X2tv72iK6bsn+uvOHiNeZenoT1EGwFzsqXtiFBIGMhC/bmjEL3dXvDt2dZ2qQaLE+h2ven
BpDeOXSik+wz5WGXHtvxnx9Bqctdk631GKmvm5/2S/VT2/rYlpVt/zP0YCtHgj81rwFcuV0KPKZI
Abn1Ngjn5cOhexBNA52F6qSf8KEgT8+8QO74YOsYgzpP+dy+OMwNWB/e60QsZrXYtVAnckApQ93d
WQtWdcY8Ph/c7mSaM1OJRlcPalAQu+kRmNmR4D0J72DKF7tIcx7qQxCVT05W/Xbj5a/Kc7C+Tltd
GrfHZHtWpEsxpO2lx35QHkYp6mW4li09gb5kxnCe5OrLSQrwjBOYFR673odWv5e3BFY7rbL5W+vg
Gn/kFiJKsm6ZcA0+Qqr70xYuRcgF62IlvRIHhxoSL/iGMdE/oh64OzImR7nGUshtj5fpCUK5rJGn
9Hs+6TcvNrKTOo93iVkiUOZ1FxlkNEbtFs5uiXruISyC9QtgtD8h5WdXOaHcedlipG8XNowdDT/n
wXvGLM5dMct+Yr/5eJ6dcnkitsFA1VTnynHb79PbUTv0E8T77SqWmcNImiyfmczNrINvQRcSUgm8
gD/AJRvMxD3kR6ULuTUoJwa6KKNmHVcdM5lsgdetzpPrXCeAOeRzz9Aj0SiO7H2GY9g6u1pXUZEW
FOTcdG0dhOFSP9ZGYpzk/PK7fDsar63+NBt5e1JN40Xu6nZrZSvvuh+xMUW7sShQ+odC/s8CbRs4
FPn2S32d2LE8LXGkYfkAxv+oZXYOO7/NhwcE2c0L0LTqJqydIeqqG8/C32WYZev9lTuxjTHbjeED
/SuFnmlOXn2wIEgji+EYOJwUvAQuI/gBhcBjySWTOyOPdaASe7SAB/vYtst/I/uk2Eb07U6uD/Qy
3m8XYdsrW9Ll/38q5moj7KUHeZ9kpiA/RqrrXHyry9baOEfYfjChRZhBJrpKZ19UPBali/zZdcol
mzhs8qqtm+S1/4HVrx9K+Z2/zTLWY8vc3QMLuCchiD0GH3qZv5IcIXQtr8lcIAezDybzL7RWiCeH
fXIpmjBUj9J93fSXL2gEGKQL0nUeJ0+qzOi2Ymub5oyUg4ZSpAZMbJmEyb+zFStKUuq/zWXXX1/O
I0ych7FA161nuwGefrLJUs179HoLklDfXfkhZn3TXV29ysWWSZ1sbdd+ayMRhOZ1AAFk6yx/fatu
x8rWdhu3Hdv5Ph0b5R8dQh2MYYyZMnB2AAHyi9TlzeOKJyzjl/3rj59LrdhFyqD+No2UW7g+efO3
AKL9VR7XCCVdQNPLPQi7DskNeVL+fVOOXocqQDnNxS3Tw2cqSABTZFvCfeKECMFD9m47tjWg7JBi
6yfVwf8xaHV+XX/98iSvZI/tnVnnM+vDLK2ennfkT/773snW2ks2P9floPWsv/X6/Ac+H6VoJDZa
+12bkZqVcWWbPcix/9a2dZG96zxbNrdC7sdWlS057n+e9bfljPSWjp/+1L+1fTrrp78ULAM+RnN1
F8LoW15xPJzJVVTzulaVF14KQimQM6ERsXhfwmxbsbXNGZ6g0O/oU7UGm2snGW7l5FvX3/bIpm8G
IIRIwa9PtLws2xv/6aXaXqDtRZO27TA54n+2fTrs306/vq5zvpD7ixi033hwcWhjWrvMheXDtRXr
Snar/xar+Lfun9rW9cRy2vUvyHk+9Vn/wpB495oy/K12XriXoUHWoLK1faNlDNmqsrVNyLbOn9o+
VaWf3yMY0P/QaiQRksKGyMfLSe6d6a08wuumtEp9JpTNsjqrspPuFW/b8A6YCtr4VlfmhUYudRn5
mQsFRJSszHLX0JEfWO28l+GB6D+SrA3KwP/Q1dZBw1aJIcjoUpQzJEzE3w5yJ6XYhlupyqPgyKJ/
67M9Blvbp0doO80YNCkhCxem16DO5qFz9HTey/o3AWBAuCgZ34N2iE7rGy8XZSvWYXWry+X6n1XZ
sb26Ug0IpPwzfEv90xmkbc4SsBNawmu0DfbrxHrdL/dnO7LBq4TFW3a1CIwYS4Tkt5Xj1k2OlUIm
BltVtj71k0F0a/vtH5c9nw4ZvEo5zsYDqMDnGioFrgHSg0i5oYHkWD5cJY547ZsMXX6WZNlFrkyZ
9Hl2mVVn12SOdZE7vN3R9d3/LZj521Rh6ypbcvOjoieit3Zag1y5g+iJEUf/x9h5LbmqbFn0i4jA
m1eEvCmpfNULsS3ee76+B1nnXO27ozuiXwjITJCKQpCsteaYYFJUWNnD7JSkY6C5KNNF/ES/4pTi
ChhnNW7exQ/5n6hWLQdrrLNJnTQkB/M82ycgglGJI1oTi7ohW+net30jkOCfhYZbLtxhazYwIOOG
fI98GKoSbHXVPwrNtkECIJJh14izKv4vdYaUSa2K5zJGZyL05OryD55boDvtVzzzr9MvTuof/6Kv
V9evsy7eWcTq1888Ijk5O/q0FmdZfOx9Ib7AfVOc2L/avt7qRM/fYs77SNF9/5PUMFRXJtZ6LjaG
WMUFuf/aFfG41QABrlUUs2wiPQNAWuzxmaTXUMmdaRaYnqXXcSjzVJME76Y6eIqUbKssx5CTOjuX
Qd26YtTcZeNOmkvdk/uMIr1hKNwm4qcuFk5m6yvTocBToabolCb2Ro5CI1+DDMJwmTf7NVFJqoYn
a9+oQfOAJotcM9BYhOeZhXtRLJ9Sf3xeKtofAzCwj+hvag9q3AiVg03RlgE8yhLSE/UIBSI2q/Qx
dizIgnp3nmJYCBZlCxuV3P7WMfz5mlbND/SOu15Xytcx13HVSv3PvGRKXuMDf/ADmUrxrHnundn4
5hCtJ7PrByQclBY6zjC4QVPXb/VMTS+v5OWLKqfmCqIO5VUR2C65WGwBdELJc25U8JtkGZRRTJKp
KanjxoixuoxLD6EkzAQGHAXCRNk2hVle5impLmJNLLKisOCe5TlgYYLwRhEHXlmBH/Kn4UMnebZt
5QXll8mVhh0JJA5vCQC7ts+bW1zEUK9lBJ+aj5GoDMHQa7OCmiCnHXgfbgr7QKUG6TWHYHsL9Wvq
p+g6LAuELtHVl5NPsJrSXjSVGSbdcBehchWAzzSDbI0VXBto2FeZTOg1lRRlNY1jwBsEHbHpUFqV
mpzLHEtRPGTdaRi6i5J0zsO8LOqMsj2Tawt1NSPuHaGapSultHBFG8jO6BNmc+OowoXxf01JNF++
tqjmgPxrcc3d968iw3mAMhOtqrB14Z5qa0sxdG+amhzGG8X0haboB9Oi1JmyVsVTTTVpXazgwWDg
AF46YXmqkNqdmmVx3+T63CYFMdQBtJGJNq1UD/msp9pK0TXlIBbFFPzbWPSVtJocVO5OmBJsBmrw
3PsUjNrm2H8kQ/6ukUqnLhy5P78tHT0zlYlUKxQVlJh+/kW68y3ME/VjahKqFQDiPAdjRtk1HKyH
WSGXbEyJcazsvD+ofdzu0jQuLvwLFCT/rfzYjBIXV5bqZ1nrn2uoQWc7Sh4Gs2qQvkr1Y9yTOLKA
Pa7FpuggFfoCfj1f16PbY9zhTsvwWEkx5Yup5Vr2I4NNkyUhu+We4f2xs5F/WumsH8Wh6kZXLpYT
7hCH4dSZgUXb8MCpvPs3aIPkdxjOyddxa21uH5quXecyWJuVj8VyH2RPGBXOBO2LhndlUz8itGge
0Z73F0LHe7GF0W77iGkdYqhsBNa0jBBtllb+vVNiP8s2PC5cAynURvZDxGJZlVDQneCn9ad6IKxc
ptBORIcFyWIPBjOhmo1ToepSuwW2qazEpjg9WSovjyqLmrDl/JjjSKFLtUz04q05/v76c9Ik97dm
UaM5W84f1Gkq8rLJwZ+ea2YcdMgpYlUsqmBG4X7fFlfb2IKQ/KNRdIueDnGHNzxQOEMFXjC41HVh
qVBW3JTU+r2ug3DXm0MA4z2sPstyI/rjIaw3qQq1qZoli4C1ZOMWTjxw3wRRcOqWxZDAPbE1f/tH
R9+n2Mm8Br4Zr5EwxMdyzPAwXBZiTbTpvGVj2WBCVIuVqMFv8P8YKHb5Gn3fuxsxB/z/7JLaA/UV
srL9+zBtVwC5vY2XUiYauPrr24nR4kOmolSbU9ouOgrSjrrRooCFSHmOlkUOYOIsNiffh1gY+QPi
dTkmuL50lzLkcvc+SKzhoHfkwdeRR2bn2CaqEpaVgyfGJEkH69WgFB+ylOj9a1exKT64hTq6swCB
f+0qPu2PPTJVX3clBRp/dyzfaipjxI63uTDfU+xJqVya7fTYTlV6tMeIghMF8maXkWeUyVaskyJU
nuQyHE62Wn/PQ0V+GsxCflLD+tJxg72Qm0bpAnSQp1+vwf+y6lY9mpSWvNoZhyKZU55TaAavUSW9
oUcOHkSnXgZnv4jNq+ijUnidIqh7zJeRY/2aDIr+rPhR8aIkezGEZ072JDcN8stLWKfTqQ+U9Dwu
C+B+6uDqSc2q2cwu92yq8ZZNMQahKYkc3/4lJwPupTaxS5RL6Wvm1HC0Fa1diU2tb4adhmuqV+oG
RHzXNLr+ERsr0EXGqK4jBJWvTY8tgoxeb7voK18pBSs9M/P13Yhl5rU0x2dKaLoPo/w22439Zkh2
e8jKCHSSqXYfzUwhhWwZ+RWIDizdsP8dWGb7QcmW6s0xLuJm4z8rFJ/BsG0H6j1Zi8N2PWMNi174
3yZkkf90/tWmGhZVsdl8KgenXuPXVkKYs4rnTDLMQ5N2E8ztvnhWUUw/Yv3uik6JMrZnKjDeUPLK
Z9Fk+g35BXsot2JzhCaxV5wpWYnNOrb160yWTmyJI3aDfJZhvakooo/BNFOXUBihdqxhxSCLrn0o
bGZ+Jugedx61eGA9QcuuK3+wDqKnb31nrSuDwXWH28nsc+cBGBO99nLVr9D4RAexaUWySZlC1B/F
pokRET6Qqn8Sm7M0fbN55l/E1tRnV+7X+VWLqe/xx2AXRoN0S7NWPkc+MuLQx65qyKsrhT5rsBP9
rXTalyRu5SPFCsNNVVt+KjFU+SqxT2KAaIeLuCmlOruIJrHQoRxFJgKGulMxXC1wj83M4CaGx8jR
rrl+a5piY3d2hWFhvQZjXh7NySqOUYdYboEFl0dJZtF0lQ1mVp682OmBjptR8xAqFlbgk/EMISz9
kI3KWcPNLHdiE40OJfVq8VrqI0hKraeWYBmm9JPvwvSjqiYfcVeWWwrFq/SDKupsixzf2qjkPj5M
QzvmtmQ86WFmncvEoMBiGdZO8q+Jask9jzblzLROwY2INXtZzErqr4jgNdTv/tt2HyLWDKn9VfWq
sv3f9ldbCmA6M36ox7m5jFJFuXRhg76jqkvnSfQrl/0XfRzM18Ya4QPlanHKQs2EbFylVMQN81tf
2TcxdNTSUx1pznvd5LJn17FxTksHA5a6hpYCF/YFOdIPCfjVOi5WNmVDJ7nkR2WP8bdOoUDM0Ozm
wdG74CCZVrKN0lB+gqpSu+Lw1vwul07zoyNvRBmRHsNhnLQdMdsS6m5p3BwT5jg/dwuwpZK7SVYX
kHFhVJ1K7qknswy93lfjQw2c/J+OrzGiu7y3oiOh+BmMvyfPgRx7oj+k7vEkjhZbNo1mhZywsvT9
16boVh0lGTf8tKOvkYGi3gw9MbayOaDdvh/CsPSjSXn5wQoNaZ0qhYot1WDtDOp993jdNCdF062N
mWTTdcLHxetbuXnh1yhT+mNbn8ydb7B5pN+N82wPCVPSsTA2tyezLfQfaBKBRerc57n6+NFmiYVI
JZjXdVXVl1ht652uVcMhslsDd1+/xJags+BjUazKjQ9lplqCxfJ7/yMOxpck0qVfEpWWXx+U5Qqo
uML4OaXDt1CSrHfFbDJox8r8FJqwwZmiBA9IqO1ttkDFZclPj30aG1vCAemDjRSIGufGIH7Gjcz0
5/CDG/An4kPppxrgg0x1EjNsJuFJYOu/MsjIatc/B1hzNO1j31GzDKe4eXZa3gm7vlIeqNvoKM/B
YQndleURXPP9napqeFCN1oI0kFPc4pQuO4o1y6pJAYJAOHcJWBf8ax4Va3Ce89R5V6ZYOuu943AO
wPfWYVofxGanQZ7Lrbjbq3EPmEphXrbvSkrdisZ2XgIE6W41hPK5r0r/JarnD9UI1IvYmpcKcEs1
HsRQR7GOkWL4V7EV9sG2Tcv0US9U/8WfySUWRvNUapb14m9HP7M+Yh6V23aU263VDsFnoW7roTY/
SyqysMyp6t0QDMU7Nner3ojsR94jT5g8FJfal4DnB4g3uj5U3K+2pSMqyDjjrLsoWcYtsKOJHxHg
NS3Sfgm7QwOYWmgF3ct9QKPVmleZnbEZsBS8dMuCC2PyGryRPbEpOkjYFpdmxm0Ly+ojxU58ctBV
VDdgOOoSuysu2rIwQfEebUk751Y1PxIFeO/KaPqcoqXQo0XPAQcK5F6qvsfzMH2OdWSsxqU9Wtr/
e7wNcuk+3rd9jkN52qoJbIBv/x7/3v5/Hf+/x4vPVasB5bajr/XciFcDL+y3cpjqm2rp6tZc2sBl
1DfRkfPy+9UmhgCKbG7l0vbXvjw5wVlJzjZWeSaKhbGoLZ2qkTdcGdk/bTL20U6ub+7DROcYO45b
1+gNgvJByloDwSSar1Gph2Bt8Vv3ejg2XjYqxYNYjDr/r6J/VV2lqdZqmMinoEKIx01KbEBol0/t
shCbpiYhuv/aziqv53UN1uO/vaL9vin2EG2w7Y55REHbvenrSPftlJvePNoPJafrW4/9B0Qy5yNB
z8RFVeZ7x0dLqo7W42T2zjcNAB3RQmd4MGwbw9EE3kqRyhHZV9TECI/3TSltNNWZ3yAyDNuOowrg
6SuyrL34jDCjnK+vWuOME7Zz8TuFRNdybMwrHlTO2gt1IwauA5q2UZt2PKh1CLN7MdwRjjpf5jpG
WCDO5eVLdIhFD6t7bVNkhRK9t/Z6qpfAdVr/llmJdAMQ3XnqzsFGLJlnmC4a7Bgg5JbuMgVBFxOP
9Vaqsn7Lyx9YfO13pbefIEaGtyjGCT7p2v4hanplJ8dttvfHVL+EgYonhlTOr2mY/qboMPvNziF2
8AdJ16FjYf17w09mq41dcKmKprkVy0KTmR6GBbjEZYCmLlKkhpINoy0vSoouHmSyvB6coruI8WIY
Bk9rTCMnDNCA0ySLJzsl83jJ9sktANaBr1qTXoEOYRBhYIymdfK4wQetvhhBl2wrpDXnJENUoY36
fLJsKotRx5tHKxuifQHK+OjokbEn7FEcnGkeDlk1jntJjspjphUY+/h9dEoaH8TTYNmnpJzweq0J
kkRd4m/itpVxYJDrje0UI0JXoMsAoPor+YlyncZWd/OhPcENpnaQOw7VQFXfP80dVj+YO4/PkQEe
udPdvgsJSgWF/NKQg16Fo6y9jrYNyxvu6RveM71bRdN49vGhAkGdp141hREkLPhxPJsQfPjp/D1p
7LWPH9k72esGrk20aO3n6Ila0t+RKc/fpUT7TuAXebkRECgPbHWTtTyc/UHf9ssR7Bj/DurASiwe
Rl6ozAlIJyUm3wvqEtVO/+ZQa8ArYDYcYaOO1xoj9YXGPwNdq8+OMXWgkPkF8GZU7rJGASQDvG+8
xNBamJSPu1yXomdfcqyLpaCmFUbwod4juTP8Ydenw/Sum7w7KUrwbBf8UpQpL8AGyON7RAHgOiiH
fif2UuNkX2uDcsgtZfCIJRYHFEExr6pLZbDhYMjht+5Xkz4BRBRDxNofjebSIxr/7rkPHzPBJ+QD
7scRbVVlo0MjgbfKcAy8GGWLlWMrda8dBpaH0Zcz8BWckgzeNnHLAaXHsgnRzllPbYHP5bKp6hOi
Jd0o9mLTT2vFRZ0Yu5g8IJIzLV4KloWah/g9lfpUHkcnqXCwYE0s7mPEmmjDaZzRjUqJ0pBTjfX/
2G8GGFUiUP+vY4vNPz7awkdgz0zI/aPtvov4/DEq50OWvjdTGD5zz/XdIraMveqjrehz7Ul2LH+r
DaG0mnP+zZZTxFezKnZiS+yka85T22XO2TCkHeii+eJ0DZLCNm/f+tGqXG2wgm9tID0jKHJ+6oqy
yW1uB3DAV4GSqxEDgPJ2WfybYMYDdJD4exXVMY+dpn1f7O5XidGVZ+LcRxmI+xmhQHXOlSrcgDOd
3USXq/O9Q/QywfpnnI4lT9FaK7l7pUQG5+blCGIXMfC+2Zuj5VpDTc7yPx/y16GlMUEvpPqvKTWq
ADOXD7kfQGymg7wj+RUfPHuQrFM3BhgQYR2K44vUh0hIVOuqQ3K8puZy91UKKgz00P5qQ+mLpVJq
7yxCBWdLxrgklkH9f20ubTh1D+doWYg2SjCVNb5oZEGW3nuHGCfaqlrONvqAK4DYbE0tX0dgYbwu
ngjvV/X3COGCU8j1hxJMyN/6cnq1Sl7a66nxn/I57z1Kxfqb2sXQMK0xe7A1oCoxELfzZPTDrqCq
FoJjRM0+tlV7I3Vggix38cGSo0ueytUm4133KsPaJWJA9Do1aonAepG98O3CFTFv+y0xIaAYs65/
4in67jep+aM0/INMIDOAhIOuKakTptIvRdma4PsIMpDQ6H6Pk3Py87z4oTXxN0knSs3dkgJ6qoYM
o8cNSwe1YID0zOZsePHroYFpzguE6B2tsDyGGVJA0Ztj4Xny+7lxRW+chhmelzDlRO/UmumllvTP
ZDkSGY/8Ia2rJ9EX6zYxJ0BLzMmjh7KVpUuMkxDrgTFHD2JNLOQs+JhVudrfm8QabqihF+Pj87XX
vVe2Mmsbk4hyRZvVhOAm7QbdKXDQ1X3c/XPkITs3emEe/Fll7BzjSoUS6WlMnJIUkU/yREmVo2N3
ylFGR4VmPVK26QwqRnSIxWhDDVpJy5hakqZqc99H8aUf5VxCtvvPYf4YYlgxGjJx8PvRemw6Vr01
ld7XcUW3n8Z8xB8jZ1OSVthh6Z5mOgjBlsNLQ41EEAXrHzuKjq+PFF8wzGR/4+j661ebJr7B/cMn
J+ES9K1O3jdh6/2vf9N99D/HVX5mAdyGr++wnAWx9seXXb7c13cSPV8f2pXZQwzYFan41mht+Vgs
w8QAX68J84hV0SMWkzj9YlW3O9ANw3eHjNBZ6oYNsw3s1Mbm3CRRtaoxsAgipGZBk38zimaCoUdN
Yy/vzdCft5bT/aIsd/JSwIpy9KNXE6wjdRM/Cgc+mDN0+zBtf9aZ72yYMx1tEKZRpUaeYk4Lytb5
YUpYZMedK9XcyAHN6uDwbYcYY4O7lV0nr7xn7hDhvehN77g9Pzu4HtNz7VcUF3cvSjByMGR+ELGT
Sy83JytGf1lR9URAZ50S3Sp09VtYDCeJrOdUYIk4gWAol4RfIZF0SND77tAR85rqJMdIUm51m0hX
OeaVt8TP6Fr5R525CPZyS9Mw9sik0uT81aZg4uLOxZDt73sFRPK8rAa5hG+qdBUdaNC+tTOKq6rt
kXLOT0311KT6cB2YCLVWDQs955V8mCkZAV4W80WCF6nEZAWHHGwPqs6C7NCO7ojUVHeoNzTSS6+M
OIAtiyn1b/WAjj8rjlYwGFT9syiIFq/QmI0btYA1JtpyCAzbGZc1Aqb/tnUzEwmQpuq2wkWvsA3/
IVsW4Cic0qqurQmuKW3h4ozMYa7zsohSrdzZkzW5YpM7iHaNoVEgGGq+mu7tjam/RUarHUSTLVUq
XLJxxi60KdaiTSw01VdJE8FsFEP+6ICYp03N1weLZkMtyO9ORb4XHyza/HBwTafVvHaqyVgvX1J0
RomcHw0TAOHSZBBWv1iW5A1BGN+Kcl0gCL62ihLdyJn/HqPK3w+KdgZEnp5GzKquYmHPsP7BWhmb
e1s69TkmbpD5E1mKJSSNvobndXdIjMS4Euw3vvbtInM9Fz7uR2Hb4KJl89Lmp3gMzUZpb7+2cUiq
NnWR6ivqfOkPS0M9LpPnuLEfZofZQT9X5IqqTr86TiI9GNExWDa0KP5nMRr1R0fU8jDp6fJaiN4H
9z8KM+7jxgTKUTpz6xUHsuTCxLsiumJ4113KYvK+rqi5jAJqjVsXKnLzUNRZcNMJkt3UuHgq/WA8
imFiwZRMdbEFKndiU4xVoKx7RkXluNhLtKGoSJEkJGfe4caVIwfONc015wqXez5oWvcZ+DWUkKVd
tbIeJ6nY9WMb5b8YBgFzT+Y+PIsRzPyucqRox2jm+iumqN1JgWNeEYtaVxzEqrUS2ngZjLN1FR1K
C9xTLknOiE3RATBFv1QpE0acNyTIsWFLKlnTVn3E/TfpjdN9bEjsFDOzxtqmahVv7ImKCXCW4a1E
DeFhz5KsNQsy2spqK3+jORrkcPgtN1DP0U1vG7ShWkL8YCQeamsppkKLl4lYMHeZccvCzVOdR2Yb
ZYAdnoRZiL+Q+nzAw/+sLZvw9d7yFi8/vDUc6u8WaxUfc+iDWMOuOSN/fWgXlVC3lDCKNbEYRKHk
suCllsJJ0Qi6tts6KhnvMQb4UkzP4Vfh1VLnLTPtrt9ldSbM0vIWuwgf7gvmyEgdxHYmVA+9nr3p
i/CoW5Q09fIV8CZCeWQK/ZFRAXaDBklQAO7uQSzUqh1nDI7qhb/xn1U1dX5EiQoDo8nBPoruvp9R
iIrVGOwMyP8kJs0BOJ+kHZS9rzNmT1iQJHBGYtskhSjO4lc3sJfjEpXZwj7B7gCFGfIFfS1NmoTE
rvs1dfpPH1pEWlTbEfsvz1CeAnwdD0XXv1uc1mOEHdimVfTPcNKd9bhU1SYcpnCO3HGytfh772db
rIn/ADmscK0HnCsJl7Sj3KlenQT6rsWo7WBqRbk3eUlIqrh2JbnbDrr5kvJXG8aIQh9Rh8x/mEtA
qZmT2wDpZ8nw4hoR8yJKy5eKa2v5Z4m1DGjDugILwnO3Vw4NZIugMkl0aSUkviQdT3+cGCTKnDfT
aUAoWspKkjKfeD8Btyo0fuhZKK0141QM9XhoQnP4Wmh6NB58dTlz2fSZKWp1QPJbHZy8AjouVnPb
6ZW1WBXWq2JNLBLLr6h2cqBhLLXzxWLHUmoVAh0mHf/rhVU6Vr6PMkAAi0Z0+TPFQvzB980u0yDL
KPhm+ouGaV5qFMXpKITmVKy2MwGvPLMm7/6fEdfpfVOsOcqAvRUCXm7eBZxAFtpS9ndfGJ0ebjvd
OCZL7b24DsQiWjYHUhybOWpOoqn0DcwdApvZiLA16IWjgSn1/H/7onhMlabGfVTL0YAtqrGvVatT
h30C5AuRPOd04UNUOjYGYiE24wgKsRJJv2umlMMRY8jWnRurxxVFisejZReehk1XW4yTG2RY64b4
U3uyXfEWo8r+ltjPTycdn5VyAesyH8E3tsBwDin9ROp8rWY9utHknBVV6MIoI1E6l+HJpBbmHPjd
inx74w5TdskUHhG5UxmeA2X1KFftiltGSQqdyGJZdXtwA8ur7SzfUN+ru3nAQci08aS13tq6zTc6
SRiq2LseL5Ym2EQtRpR67kp9Rn6EMkGPBy43jfhBVxVzNSmTtPalFluYXt3A/gdPN79oerrPy5L4
HZZEUaN/VEOFZ+GUbsAvRWsDoV/RdqcwqGWXhyPK5LAovAZBRtidAL9STxKT0pVkUq9BTFAFLdUK
KFu0GarFI7rVqMIlREFyejWX6oC/sd14JYiKxibW2I+/G4sTY/cOVinsP/fOKZiSeBVhsOXnsQzX
FIvSSCFc3cuAb7UYOj6mmVX/O/ZRZMtUUq3G2bC3PqwbqWx3rRpyEuDQRbrJmdZDtOLNoFMXM7w6
9hK6xAiS+Vjz0+LRvdxbFAV2jGXu82SrSRNCYIl6/26Qtswo5hX5x08mz+HantDvl5KZwCaiTMee
mXvqaHNs8GiUb/KHB7kz7RL7NoJA2pHxlE8U0+KeYePAIOf8o0tUumjmuwBgsB3YMl5bnQ5zCtVT
KP1ufbxl6vG8XEFqbLbnNJx/GXSu8oYHZcVLtmT5l0LtflQZdCSVn+hKGXrMmqaBfGNo4Zgjx7pH
QPRUJA0OuCY6MRTcXko4QdMRhc+JnK7MdkGKwFp2R7V983leeFBeXXyZ8QfNSOHYfJZZORFMiLlf
UZUzQfQyzl0lbbKg8W8TxPW5sr+XKa56gRx8m3pp09q8CA5K7y0TwN7UwiO1chvDCX9KcFjdYsSb
WBnnd6ciYEEAUpF+WVgkwjXSor2mEMlzYvkGccFeaVPq+WH/PCn2BiNcykdCSrEkXSbbyhuSlPxI
KqXbzNXYeVOYlhvJfg2lPHeNOPPXdZoTn+nzjWFKxWkOOeDQEhmMFOUhGOMWNOW07+RvvPmHK2ey
+nVXPzUJVq01fl3E89emU34obQ+eBUCSrWF63PavVORqwI7icIWLZ+YyG1RWM/xV18Ew1W2nMXNj
K9wZuiS7PcguM9ZfAYlVOkWSYL5S5keV7OUx7is2xFBZ6XaKFhj0TW+B03/zg6oG6lT8jOf3WU2A
r6XhD4pzM69RX7BQfOmplyTrAi11ODogU5fcRjt2tkesbZw6i5AZRcCmr/4mfAPCxPyIB+NSjCTt
U+ekqwzLlOGsycz+uafH6x7X4bZsTv7cYSCbT1vseU3cZfNwN33HOZt49XOSd59Kh6G83E5XPWbm
380LrrcgEIg1Ook+nTt0DmSyo2YYsGHANbGqiw4gWPyt5yS5dYkpsKRJ+3JkkhXqSrVqt5x72Ust
Av5YChy1clNnhn/D27Bdk9qJV2NlvZhj5ml5x41AAkObpu943Kee4pDwbuo2cpsme6NeFJFjyzv0
mET4JVG9adYYCS8+sVRGj+tGSl+B+d9Ap9lu89abEOiqKEF3P+ztSP1ZSMnPLFJ/NJWGWWANmV/m
HYoI9zYfumljZyQLIoVadjuljiicgneFKOiYAfsbpuJJjqtLtQSq8mlJxP7SGgvrhYEvHFIq2/S6
C/euXo+Sucidy4c+jN2oMImWLIW6VTDuC4WHQkaNkAm8D9YLd00zWMXKvs6iB4tCDLdMi0uWFL8z
zdpXlfmtiXjxGvVraKeZp8vpjkIV4kF+i1/L4KOrt4dDi5tZAKraq6hAX3daDJFn6BPPlHCjV6V2
ciUjHz1fk37YkI1Cv6cQPdLWOqZSamuZ22msn7F5Iw2d6VuiAFtjJpIZ5i/5KG90XL03dmhSP0zN
SmRwmUnFuyMX8aFfBaG9MMQeey2ENp6+TnObevBnnsN6/lGM5ptaTLfeXKmZWW3MYDzPoDkTE/Jc
g/+kYprnAoy1XTRwBguVjJre7BPfp0zb3A6R5NkRXvcfU1R+OkH6bJbdaTSpaZSH17BNdw01OMnI
NRG3zQYkG2ia/hQCDqSgDTBanRpeUvIGLtWeVvP7hCpvpLuqKQaCuBPMOPjQQAPwrgiMz6kdP/Gm
zlwrlV4aG5BNG6kfTZb8GMDpadX4gb7sF2W71MVq27mP9p2ePU/IyFepXDyWHfDyCA5Tn1BRzfl4
0jER2xakAaj504gdNfOWBCQwtWYfdN0NTyM8BG3i40Nr/Wr0BjQFT1g8trF6z3WQvwCUXUkfsLyU
c7BN6Ult81sCmsdV5sFY646zHU1n/5E1APqgDe2L0Wjh7ScUy0+UR4T4aOLGfsQUo7igG6aEzwKb
rvKLLH0iO0SFW+OHnLWnRB7eO74Ur35vEUUYkD7TV6eWjtz5niguK92uszj1wUXBmb4w1G0bD7ux
8DfNrhnyTcNp4SbBmz+5w9Eltxcx/x9AAVvlJSJKtWvxU5MbjMVG55QUsD47LSGfkm+GiF/vYPu/
0hQL5YT6tHys38yuPalOe+3sdIWfw61sg08j470RCRnWDUP6YaGph09a9CtSM7g86Fh/zlwbZATA
xudMG2plYEYzrm1NpsC42+q8Z+wd3paL7IL1aM08IJKJVfFz6d7MlqDynNqjC4fnIY3Hxq0siICy
TsGRlgXPhZn+KtuxdrM2HbzK6XCMRHRYh/K+l51HS2MSOYWQs/OgP2oNs+yy8z+7lt/d3KkbE5i3
1fRnjegd5JTEA3FnSinZ0MoHJUrtFMjdNxiEFDoFhNA0Yod1r3GSLU4jliczN3Ql8zrVchD827bb
x0PmZU9NBiOqTyR5o2owG5o6esQAvvVh2/OAYyZ5c37KY9edFEBkvI0ZO9tvnyV9ArvpdJ96C2l8
kiLqXrrPunE2QQ9StInwKHYSx0sJEdQkOFIK471clvjxMAmr9HhVBUQEOlnOiFgnu2zu7T0mk29W
BLyHJ3jXlz+VlrnxNPDzLODrxNFJlwoc5gYYijGXSxU9Ktx+PNRJVDXh3zNH1SmIit+YjIaurnSk
lbQXv7ExKsm/K5Dr7LlGJaHgCOZHNv6c+bkLqqPJZDFo80vvkDTEXwTU1RkB0Stz7VebpMXKCBav
CHX8MRm8ASR2P15sh0eNOXmJ3S0OgzzNTQyk4gaOavWWqBW/jmFl1rP8YPTZyGQ8TVzdZg5mptRt
BNHvnnh2ezSKhZBljPDexuHFKIa1ohojEytMMyILtoPZXaVhLPeRlFy1gAk5nrS5auRbjchUVc0D
E9qw3yLS1hoz8wgIvZhh8B2+FezUhJq9UKn4BXDRSL8J+n2LimTvm9qIM3BLtvKSlWDMQNzrbkq1
7W42gtprIGI6Q7yKZ+Ncdw61qd0vQzpgtXyKMGbNCUIDfKT2LinXSBmvca/rGzmvPoAsHLp8hvhc
LIjmz0rHuHp0FMT6RfhS6hYzIWqgbIIEbiUHzDuLCMwkJei5vaVoycAa0hpWsYm4x5xQhRjf4g4E
ZD9MeLab/0PXeS05qmzr+omIwCTuVgiZkivXVdV9Q5RrPCTePP3+oOdavfc8cW4UBUqhkgTJyPE7
fSeM6VlXrXOVcAVGfMOpIFQCVPLbtIN+m7U4Dud+pFn72Bp/zeMdzJkfGYzUDbkglZ9rfE9EiV9R
YkAbmVmvW2iV2mlpwZuvCs58C7fNwz3kTW9OirazCDzauKbyJEqx6zG4XSapcoMPKlKoCQL1fnGX
I/0jZWJTjBPWgT/7yPjQLWXaBXqPWTISUhwNWZ5mGfZ2VISmy9lfKmgHKEyITYzQr1Djt3GER1Jq
/DastthYI+1+E9ck5k1aiCb2grr6EDuqjqucvU1JOd0oLmeJbervNFy+yVCWpz4FtdYB7ieiilJd
e8SwL99ClUFAaWhbNS3N5QV+TI94q+sA+066Fya+tNo4Hmytd6gDEulhNdfgntK+JVqFHXV7UmLO
trIWmyaTP5KsQI5k3WGMuZ1L6uehdUn1pUmxsbJoP5A4jmvnfLWgsEvxNWnup8znZAuRTXKadg92
Mfy0m+ETJ9HDPE2epWu/yjE2cUsesOhFfBGMtYk/yVB44CCqFE99aj90jYMsI8kvvdMBoFQqQLb7
MzFbEu1z4zloHzuhYtWNhygJYiTuqHawHaPikpniLDSLSzdsyXMCx6hV+yZZdfRlMWyjWL0ncOSH
3pOK6XbFLoymxygwe7iA9gOACgEuSYBn8/zmuI+OpUAS0RcvvrwdvbZNKLApMLGvC7eJXm4nXGyJ
Od/0dQfeEO0VWVyK7Ae2eS5gZ3DgnPRqGRn+mGisxHqNoXpc+IpuGZ5z14QYdtL0g7tANrjbwTkp
bH+o1Dcly4BaOn0fjHjujQFheBk2aJXdeWHffkYV1HvTOFJfNEVGgTHYG5OqktXXcFPTI5W0ietw
RkpV7Hpa2Vu8DXkImat4AdzcojI0z3GSr8mO3iJwymnqck/p8QZMXH062tNrKeLMD/R9JgCkC3So
aFBD3yIHphTdW1qES4ealX+Q8Ku5Vu1xQwArqTU6reTVKfsEEelkpT/Gkbu3Sar3Tg6UHL3VAhM2
wMMRIdGu7eKh/CUDMjLSSF7bMNoZBIns3Gk8yVT/yBQEu1GC8/viN1S1nzCSfgCIlzsFjsqm4or3
XcVmbehyKQ1Dcy2mnYsL8DTRbofPVW2DNMSdrUQWWKFEyEC1kgbtXxbQC4njrzLIzqqtYGqeSJKF
AhPoKW4OEQYbG0hL9qYu9a/BwHYq+6FZdrEPS+2XrSkHex7pn7iweQz5VZZYneLX/YXfzDsV9bCr
9Og6YzmMs2+aeqTB4kIw3+qICNf7kbsplyKCw+IdSgzU7/43+ZbXwCViOWaO0gg6z3v7xdXG01Rj
RoLPHFnyRn3ra/Fe8GNhifIQp66+V5bI5UhO58xUcX2Pi24Xx6zTVGp/KYcXrlFoIJDql+nQ8utw
2vM6UPAuxPg2OhIr9CPVdGVLAtb+BSFpsBmqAPbQlzu+Vo7xSm/72c47qk2IqeYM44zoaqQTpyx1
WaYyRQUGBS/XJiRber1VDb3mp2rpvyoNLlUOZ4KG7WPJl7cpBuNByVJahsJ468EttXDot6T/LH4q
bniOTPEcztZByyjQRUgoH7MTFQBOe6xhHR3v1qozIBrjJEzD6t6Nwgf5zcQbgPwMKCvHqH/IBCs1
q0ZPkwzEogj1LaoJapj0kjyo4RkD0mwHh+s+sfszsAJCPyW7iixstywCz8Pi3DoZT9p7WDjvdte8
NConZmq+kH3xpFvFVoTkFBIBjAs4QbLTXVNztSDrgiF+aAz1rWvND8Xu6SvDdGsMsusSlWZMwv3f
nmMDxUR/rLprWuEDzgQADW4xb9Z+Bsvi1VHC84xTIZba51S3Zhp3zaesxl1lKy8ZkcQbOzIGbygp
vFUTNkPA2UIV0xWli1RcqBtTZHdl0H4UAglF1M2YUkJ/qrsnOxMnI7caT1c6aqoC+r2KQfWYKMpW
LPm8nav5SMGJok/KzyiPDhhX3NVxtFNT8ytyavpUNSggSapEKcZ7fZLX1CJQtK6yo+yJTO1U6cMK
f0+1BrqoTkK3GftJCvCctPDfggLjYNPnXzh10c2OC0jCw7lQNPydLC3aIHoMBuMxaJFQBMHvuVCe
daKERquMnpX0F56JhTnrnhKqsLEG/TrhPbY1Wu3T7tqj7sZP5QCyjgLwqw2WLzvKfk1a/5oW6KpJ
W8D9quQzx8N1SodLmUDPC8J3Soh3glWjjV32O1NOvzq56PJUbuRK7sIInEu8x3XYdtTmS6dy3IPi
RVtjojWrxjoB8DrdhOiXa5JIkTbFOc+IUyrNx9wZBAi68nMOh7NaYSHtFhedKVzYzr4tS8fLB0zu
itaPh/gtzmrh/a5M+Wka2UcgJVxLvXzIcWts7ZzJxapJWzJb7PFOczH4AfnxsJzQamvyhM7oSVd6
yOkof1FZHKYBW8KIbNAkUWnqdUXP2QjnfBbGVgVTxYMrRAtSDJ7qtfOYkJQYp7s5tE8oKN8tUf3K
5vnW4/MFrGZduEJerRS3NqXbukUJB9MJ93qdePbQQThWSItK5ivipTtca+d9ZRq+ib0B9x+NPMrM
c3Surn5W+wOZDrjoQwMfnQ6TdT6UNNzH0aZ5Y9NP2RhUdJzFxcXIXjqRbglQva+j9i3qgcCXU3Ce
iJiCWKLuQosTBf3Edc6CPR3xt8Bur3RubwFG+awS0KFlleaTQnTKRP7URvrPfLQEC72IshY9lePi
8iRaboxF/LRSBUKVpgzNY3lgNfZEqPabbJNPVr/PqEDbI7b5ZCrPwRbdy5spz7UMflIewMeIKFEC
GvVnBSCn1ghb6SYz9Z1cP8Ayoq2XTAYlQxWSD6mcS1sqV9aar2NOb3fu7B152cW2NK2BNf3o7vIZ
K5pZZOmhqC9FqQAQcADfSZVP1r2bCS2EiAPnMM4Kuskcy0pCssLRCe/6eGDRiHMC2L7iycQktngy
91OTa3dKBoJVoUQAibBZqDmRijxD20+TWx2Rx8WbeiKDadSM/FGZGkzj7bTZr5t/9mFDn3BdNlmw
tZFwYMQvde5VLWHjdl6SZbCkP41vjogx4ybAwrLHyavc6VjaSNIROf2y6CNrAv6pbXTKgc+zmzUK
1U4EdPowsWdp8zJndbPvqdDrgXtYX9OAjNsn8oXfuzZblF3cfWZlOAqtd/d28Nsms9ObMu0dHhn3
mga6W6KKkJzj7KfSYahaGpT21qB9B4XDRUOFnQfBh5GIzqNF5GyxDRCugYmzWvCZLKYlp7qLh6Vk
i5RTZMPhC+zPyNU/+wb69sQkHHTBESdmDNLpWLWu/uqmmH6bOzkpl2p5u3hBYAwL+tSA873rvOCf
h+1hQbLEXHj9lJxn1XrM5U0mot8k2fBUhKDPmeMcayloadq3VEdNbjtf9Whi4h9W95OZPSQLdOAq
OW3DsT4JNRy8pja4IlxS4FGV3ZGPUWyrsBrB8NstxfXAZW0ci14QqGOyejsYYSQwm4DZoVo4Emi2
xBM1NWwcGsPaT0x5q5P+bcyXoMUx6feBkf8e4rm5tDhthLS3VZOVshG63GAnA3zAMHw3Ut/iyb64
4W+9McBka/LQHBacMnYKpsfkKR9eAiPGXchhjRaFRrhBYr0ZW7wcxnL0HDdh7WybwwZMdZ/Eqvaa
uszWeMeyuqXFMubkQ2nxSXR0X6xeXFljP1tq/trkTuYrtYghWoRveIwgYXf0PWom1YPowTS4kA5t
YofoHNKk6ryl7en3OmJ1nd9YX9DWWSEY0kzTPUGmvEo/GWBhO9Wx3meU/PlAqzLoAVewUEHiDuI+
tCNrOIXcJafIHC+1LA1FU/+sZRgCqgaWL30poVXRsDLlV5pUeL8UwyGb6DNrmekedXFs87bbTCHA
VDPTfLLt9L2jycfdplQ2BaSHJiujY5j0SwGt/zSRuGzoVobYnYz1vZrnACu6+VEu0FPwq6LD4mmp
Qu3anht6ltBk67sQaWBHMfIQWJyVRUmzs1PRnfTXHn2dB0dF+m5h4pI+AXtYS2JNV9Hxi+duAC/j
hMEZId3XES4VlHebsU67h4rM9G1DvNFiyH+iL38JzcrLOvo2I44a2kBbk1pKHpO+wvGDO0JUicCr
uli9tIO6y6kpN5ONcjqeSSwX6s2VwtgLtat2OEQe5yqxN1Za+JFOYMsccnMIQ9GcBvrtqQPBPUnH
F6uAZKq2P0DN+P2LGeoPHdkgbpK7rKStzroVn9rEInql3+HFgItEVcTn1gY/rWqa9tIYFUSx+EFm
bu7PrcHNeGjesOjxC3OpP0ukcXN/NFNm0iwuXwprNg62XsJmFuV0J5oFE6qh0xC/AYfPTmvq2ow8
cbQbvog4LZRBIMBuaARyobHMssyXPKtzz9aKwMNypYDLiepVJh6RbQUGUMslectG3iKduISNrDY9
IcSSp1CdTZG8thbfbaC11iGJUwhMXPbIfF5qi09cmbwleiI6MaHFtAYkYzn9q+maEIvT/IzV53gK
yweVFgpnVLEJ+FX8KG2w+25qlnu8tyanHUEjPagzVZYN1uNbjiy9JOwPgoU78cI5EaudKPaAxQYe
MTu3v5QR4S1oZd9VS7SPuR74fTK9GgOqy97ufzQBWk9oQPW+IIiGKbq9jfHMIOW3ICWItk74IQ2r
29pOdxeCodI4dHWMUcKJtrklv/Bv5iuakvte7RTCpx0UML1D7EaBMKGS8Gl1OnQ6YSMdCZsFZ7IZ
YLfGhYTqX17E1DLdjIV+xKiknCkrTM45IbWvMTTfVf13P85fWM8QboFRuFndz42l4owT0IcO3jHf
4tVCt3ZqhoICyBD3mgaRCX0PZeivAxizRYpPEvV+Eyk/3Vo4fqfVBK7FaXkB+bP9bHZIxxNgOsBe
nqpR6bDOQdxLxcq6do+xj/DwxEi33LaPiRFMd1aggm2w9BEFlBw7LMedghc8POSnVsnUXe3c43FB
YahOL/2oHeZGpSs81j/aHkTEGlpPD4vGGwdXo1DMZv778BI17c/MAiIzfut9fO+w2mcRzF2x70eo
RiwHuhEAOnIVavZDjW78FpJHopSEWRPutB0a5asu+59GSK5XFlzSDm6l6L4Gh4a+TGjBw658bmkK
kPfm4vtbWDQ/jB99wPIwwb3BR6DzrizqtcieTqNNdEGeJA+KkLjnmxOn3CzLTQkVZav1rPnsxRO/
kcW3agwfba9SsVjDQWPu2S+m20OZfcDdIL0S91PwXlbGul0/8okSzqooof1iZvsIC1zIhttUSQ65
SqBzHRj3VeMmd2XDuW1U25AveTNJF3ogILhWuaYftcNwlY5vwJ7dOqMgbaN7n6byxh02oQo2NkIi
n6vLAh6I3E3JIthtWXcQ2gZBfpZfCSIrlgrJk666gRdVtF6j0oz5i8ZJFpbdrbBQ5iqf9NqHX0p4
AH1VsXYS174BZpvH4tO2F28WwdKobiDW9fwqmjrvQ3dubvHyYNJ9y2HS3q27rKwiyojOg0wtPm2z
RNAE4yGH/ggnV2cuJVjdUVxc/Ot+2sqKeTiQ2nPSxQnngfraYC+x1XTd9kLj4FiWuRWz+xrGkUDl
Rk+7bPLBrwMWMvmADiLZ1GNZHauxee5tOe/1xIj9vs6uI5QxsGPQOaPOqj0XD8HGTpfiIzyC1YLE
UcIxx6LSx6aC7rBv1E137aXzmBV8ocWcbXKp1dfWbSUZ3juHm74j8WRpgTdwHbvVwUSTnzZjG40f
Q6fhIm4Dyyed9mJYMAtl80tWOLmg6KIUyn23tm85iNhWzqLxKFr9AOlgD8SKZ84StDF8J/W0Day+
Jb7wLq27cYfxN8zF4OrO4SW0WKuwLNuluoy8QUnpx2jDnUb+AEXO+M2Ui3mU7dxrRv1QdSltGCt8
ySbwT8F9KcRBulam3yP5wUlgaNfYNPptW+ThTslIRqg057dtwtHM25ex7YONwAbZsyfVs5uJ+dmY
v8ToHGqDmOzkt21xgs559lmNaGtVu6X2UwgxKqbwNBjyR51Cpmg5ufTmGR3Hya1h+IRB5AdxjYtH
p29sV3wuihMKcdxJGlc3vEC3zzrM6wz8xe9D6+hC+blDqPhDW2LGQ6mAtpd8Abb4ajLEluiISpqv
uzFwMLVJsmfXAqfWbTKK8AK5s8rp1hugB6YIfkb3MFCYVbxgmP1Oh7rf15epS7M9tIzj1Ac34kKQ
vtCLSLURqo7NMcNpes0L87uex4sQ3Y0qFdvi6JQGjODsVCAENbtUdJzdS3UGjnKzkkhQzjY5nRPj
UJntURvJQc/HJ2WatUsHF0iHB7wr40NeU+K2rvGtp0a3KazmVSnbmT5Xys2A701HmVlBeqqd6NSC
pdFze9dF2541wmKTyJl2Stu622YuPVdEnC3xQ4Yzgxcy15f1HlulI5xJbuWpqqPvl78yizixYDRI
nFa+Q7N7T0X60dbRzNmv74eK30XEhBeSt76z5uZXaNCETJJFTp+AoBlkPOmlE3oCizI6DCC2Jl9z
X/c7iE/MsHdJm/zg93+0P2pZu9uQfgFtWpr+jatulIFllRl+j8342Oj2t8zaV2dqnkAhAk9PFHzy
bYKzXBylqoDlgNAW9g44qkJqsCWgZBN54Gy6fK5Y8qugznZgnDBK+9CCwfGqAp7YgmYVLfJ8VmrZ
ltidYz9amD/cTca0t7mCirDc50zcgaW8GV38G3Ozgs5zNe5LFVob8veo/i7s5pWcKbrRRXmrxE4L
uHMyp+Ou7B5y0eN+XHzoqQM3ffQ7J4ZSpwpJLgO6U7nEzygTBLtA+7L1bwBNx49m9zJCSdsWGtYI
UK/jSoXT60Z3ozlrmySOLrJUSK008rOFWi0tqnzfTqbqQ5szqS4GryusvTaMIW5jsiKCpXrUOTAO
a1z+qbirWZSGKDpJd4wQXrtVywy/n2TyHZXVYjrVHo1C4XOTyiksujiUtyzClgy0aXjR5sg90dnw
xobscceMNX+0i+dI1vdGRxAENtX8G/F2yOG6OnTL0XubFytlKVQBl3vxpBJcZaRnPPUeoH9j+jdK
EKsREGMk3Anm1L5qFekP8tbOqnYq8n43FEq4rVKKMtkcykKjbqUnHBcxv95Y+E40X+KcCSiIqsJX
ZXsXOgS3hyqxCzCONFdpfDdTkCv3b9lY+3XfUAK04b2iUfQPRfkVAuhVCWGUbqjEW2XS3622ugm1
PeRuNvmtRr2btalFP8hALJThyBIM921ofEhxCg1mTXICbeCw3y4ch1KYyNx795uMlHeaX6JyXkBQ
9iMxcGhaTgaL0iikjBhD/YZg5RYN6i0eOtge2lGGWb7TaA9YuXU/6u5C5aEclRVBihNcV1nrr80Y
P8OwpBzFh8pse4QahXUtZuMpMJJHwZyyc+xun9bz3pXaXcCdHLGo15UAZERT+klCN5LEziSuN3o1
GltolGw5IcWOhBfT5HTN0XLHZbSfem1nty1VCc1Gl8yCjVSysxjrryDpv9IGrCKZN1r1mFVdx0WD
5C8o3/TI+opH87vrS/z69a2hZnKP+T142YSxQsWq3Yo+aMkC2Muipnmm3Ixyfo5M+yWxx4OqG8cq
olRVWv2M/Q5yDwFHp+OGaDZOtzn/1oTiV6rkhoE1RO+KnVlxh1WHj7rANjD9EIYghy090tR9sGw6
cVlbvs6Bu62nWeyjVvvhksNaVe7PqFsY8XF0VgaIFBDtSIHIx7OZk3ta6jS4c+eHiotbF5Q3DI96
mFf9U9XTi2lDxLClbV0QjhFoF8jHHCHDxp2nc9G523g2SVFiCIjJ2cAnBZjV2ZlO/WiY+XvdkFWm
qDZe+xDS1P7ZFbSXDRdZgek8Da1GwWZumXJBoPFIgIYrfqQEdCI3wV7MNOr3Qu22CizVitTQMdZv
lmaTGYpvYELPvZPBYbnlgQu8zkVqbkRUoE1H6hNU5kNlNFezHh0PrJFlN6F1G6Uy7rPOavwCTs/g
wHwc25PegQaHwCm18omTA1GP9FY3Q42DJLxU3eanHcDLs0xjXWofacEzN8aa5L427zute8lVWmC4
Ii2K9L2CsLtxLYoSCsUBtcoCA+InFWM7oYYTzQGq36D5VTnarqvFubNt/FAkyZApczaGFnZJQ7Nr
L4MU7UUr4+5CA2IG1huUA/SRYdMocjzmjZCPiVDSR5bVy9/rjrJB/4hPEbdNK8ALMohCzatNtdn/
8zQDlbH3iTWsbusu6ADgEKb4+fcgyRAmzOPO6JtzIx/pw1SP0MWepIp5x7rLIN71Wrnq4c+AZVRG
gOmO/zba/j0QjXRU+oOuHNdxkK3Hh7Eivn456vqAtuQQIagEtuY/W/c1VtN6MOxMbFz+sy+LHU/D
1Oe2jsC7a4LtktDQNtPhJsb+nwfWdg+OKIa7f+0X1AZY6QwAWv8Zr1UWLhbiDE6qX//uzohWu4Yw
jNaDrvuzciJ6KjLvWYvspF4F9wmZns9VAHGqlEN7t25abpkuGXCzH49J9+zWYXbSK3qJRTh03Dla
54EMBC9DftN6hT1eBpXJd33pVLuNF0LWO66bSeYme4QNYvvnwGEwnMkqpGm2vG2d4TqXan+Grm/l
uPIV1EVc1ncaYiIb58AJaUgwfOiq/MByWvHWzRjl6WVw9R95pfB/qOrNqLTmaT2OxitpZdTVeT2Q
WUDqqwo32K3PtonpTXB6UdVk5cP6YGZVvUtrLi2ssqLI66wSr4shb7z1aRjN5QNvGB9qMpiZxZcx
eTxHsK4Atf4eJ22mkfVAsadJoe/a1ohvtNijXTmM2T0Q/MIckPIBizp7W4Zx/5hiqbltcFV4murK
8gLUN8/UXrUXDlb20tJ947ozh9doxs/Ozkz7rRjNYpMpXflL1PKbUFnkknXx6vRJ/jnKAtlgYnwV
M0T2zCl/tyMVRQ6mAsJRer0qmThm9T4YqWg29ZluFZTcHBcaYSXQD4gmptzpGT2X+wgs5Bsg4mS0
c/WV1faDDcP/Ix6Sn04R1e8qawKqt8b9qYPdbtIkm3axDIlGcbXqgTB5fDUzmyloCVxe94WpRFI5
KxQ/fVU9rE9ooWYzSQTSXzfXJ+qY5lASZgrlDof6M06Go29BMduum+1ygNLWHb8fHRz1/vseZD2X
0KfB0cyhKiNvrm11pxgaLsTLmPX4LpjgfqzM/s+/uj5RNEG3LxowrXXIevxRUeH59xF4f1nBZ0OR
fpj7lLhIINAbaUH5oavMhEhQGV24zBS/VcbkCROD2Ks1s/2VZ8pVN+UQghE/zE4Q/a5y8x2Ct/s6
WLpDBHKLbHawM7oqbnVSitI42frg7Fi89lz/uQ4ubvRvQ9C/mSVWLpHpox7gB5rT+aGwpfVztPTS
C8NhfnS1uNy5Vo7dTt70d7D7nT2pzcGNWNNma1Sp+gKjMMEwKbqv1PSxmHX9asgcowXDGoAmwAK7
NKqunDgARWGZXlOWTnsDr4VLmops31W4pGQFAFeeDtMlNY12bxSwCgoB+N8JLb9o3aTvcbYJL5qr
W3suFPucpggBSiZcrrK7AtLJXiLtPxhmEj1QjVDSabb1GWZ3+EpYXy3r8E3ThtPjOjQ2Z4WuzH+G
jn3zr6EGMudHlYzvfd+azL5d+gR7KjmTfbYfArxNcVumnbHuo+G57ys5RP5AXOhW1iqoXzA85HpD
snISzL4ez8PD+kC8rO0Z2Ens1k1tGaf1KHFDQ5p7ydRGcHdCLxtXn/Cox9X453VRQlPZ0YP6DhD8
aybND6MqOv1w/e9b6WJ7g06J1aBzKElRgWM5IAZGl/Bg4Cq8hbQz+uu+oXSCB6p7OPo4boIJMW7d
Zw/GdpiwZ1q3hijIr1iUHdat9UDo09xDQnoedGaOsT6YwgwIbuYa+rsPPmcNlGvpx+6/48A/tjrW
drd1l3SdAku3+lDWRKiPWdZuVX2AXUEDpd0pieC3Iw4y8lEjosdU5pRelt7cbG4LEAGWnfQmU+/P
dlPVGPDRx/0zct3EOJ9W0/Lw9xDrE6UZtjcLSB3PaQcbmKG5acGkHtbGfaFk/BOcmP+fnaFpqQdF
o8W/vnAduD6sT6BDBQ5eXjzPEvp46lrHcFmAVlFtXHv6P7cwr6C14Br4i65hA8hjlve6xKjCnNHj
lB2Ao2EX34Veug9xiPDGreinr/tz233C7kN9cpdyt6qQxShRx/iiPJUSVyhzIm06mIrKX/d3ESui
oZOvoDg25kQj8aoJ0GVuEjmrRYNyamzOps36ZzuRXFqMPVbmpnJad9VJyrPr9p8/171/n+9dhGtZ
rvz+1/5181/7TN3RjnmV+oNDD5Xcq+kU6dM/D6raPMQdn3UW8MXzyDbftATxgSpT+QvQ7ssU0npX
7OKl1bT2KCxD7B0tiXw3N3D9wAP+RZQa8BkKj0J3mE9DDV+mOotfSbwk1JgJE1aG4jfGdHJw2Qqm
xNjCCmf+K8brVFX59yQx9ewa/S00GxUGaemwYh+Uu+H1oGs9tqIq0P1GHYzwEOQFS+sWaZej5+/S
1X6ST648Yphdngodm8HYniEkjN2uymX22quAaJOSaTsFCdcvK/A4QO53r30dyjutqrOdikDsWHZh
/uJM05FmZPGuDUaJ6ikITnnUJ4+BCH+vbzfrDr9gNZY3u8z7axCCMozLC5b/AwYlmFYCN7CwQrHH
TvIjwZL0sj4YxdhdKtFBrzUdLA4UVukVBMmLocdi3Kxj0HIuf0LTRgMnTv9s/vcQ6/Bcytc8z8rD
30NnBrRgofSt31VIA8ZxPuLb4l7XrSJFgGb32N6vm0kNiwV66nFwmqsNINgeGzogsMPU2CsrpX6d
enDVpBDVT3sGt47HrHkvs/wVmsfwSUTzpaMe/W56C0lWEZJgX86b0kEmsFFYyC/taDdE35KPMGSc
UCxy+xydeItOeTGXK+0Khzldk5uYaOn9uvn3iTRTcnKQ4Vn2tLtv8YvSEyNuYEh9dqyocneNhOI7
jFZzjIzubt1aH9Yh5jJu3awWdZEYQvplrf0Qj6pyLBx0XTkqdVbpPSYKOuKrbbw8vY6plUD1soye
aG2ajOG2+smSXrn78xJdy7xaD83bn8H8TleNZAmzNu0HBEMc5L/v8ef1Q5DXnFm8RwOl4DTKdth5
LTzsxzDNi8dgWXLEag1X57/7nKZrtyktMKg7WMKhXNHva9VxzpWe1Ge0LK+sic1nFVkVfmPWvWxs
LGUT+OQ2J+J5fdLE1X4LD0QeVAlPsO0NuS9s+K5Za4Q/4qC0fdljjqAnIzoq5J2E5/RI3cbcep4z
WDZuGSrfO/C14LvoKUmNujWfc47lQ5BNz6NpRFuZZAiIYAo80c30R451b5iG+TTXAY1TW2eFiciO
tTmm7oZok836rG2AdE6tHZyB5zEYjePsKhurvtow1oDQ6/ijsvO7ukjMl9qQNpqKEDuQOY9fpUID
YRlg/99XgqU2NNWd6AO+yJ9XWsxYnpwa/R5siY67XWXPQ4ZCCQPP+CEJAnyjtLYEIsns/TBZ+inh
HgEdJu9AtJPyzPzW7qdcta+C78e309R4KDPi72JVsZ/HxbIIP95NVQln33TBPG3yJYOhsyftAtSZ
0bjEdWvZVcDgv8jl4c+4thYl2RbKP69Yn2mniYTkQQREECJuB+P2YSR2j5bRRU/SwrMixujNXzfX
BwYI2+oeqewXFRDGQ38HrPsYoAnagXRAhmPgdoJk2j48WUVWX4ZoyP00z9oXPU4+159aM37H5hB9
JZyrNNMngi6W1zhYFZ3E8prMpqdQJ6J5mY0FPhiCb1H8eU3hZtpGd/J/XlNZ8FLSrDghqXJPWju5
JyBP8K1BB5CokiLcpdwbatKweapYn/r3nxTBxlbp4l02VnlHSIFAx0eq7qbh0+PyTI76FGLCsDFV
h8di2fH3oc1iAoBhvT7PCGn9biRxvYlH41wWeurHZqK8IpK/DZyFX2bc34tmMF7RLRTA4s3/MzTI
u9tauopovJdu/M/Qfx1VzCoZ62WV0kZ81+vC+KEGtXwO+/+1EffvWm/pf57R3P/1zL9fI1057Js6
gIQyVz3J4o06co9F8Q8gqgp//TPVMASIlwfpJjhMOjcV365TnS7rtfXPAg9ahUzV/7t33cYZvr6b
DVrW7qTcFWZ4QjIi9hlQ8R2ovHK37kf4TvN03anlo4Mv8jIa0M8tNuuoztI687AOaNa965/rQ+WY
YGV2l2wkzhn/w9l3LTeua9v+yq5+vtwHIAiAvHXWfrCCLduinN3uF1YHN3PO/Po7SPdalrFN6Zaq
utxiAokwkeYcY/y5f7rSU/dbbRXeVY9+/saFaVxEHTbmaJwnN05Ck5vpF2ahTxWcqZfv5zvHpRcm
g+N+evTjvYg2/XNvBe7eM3Ac1KAdNt3t9IeD6BPtKDZWMo/BXVLVwH5PP9/vKXu4O9R7psuCcJC1
NBCW8RFm6D5oIH+/SpKKYH96/KlriPiafk1/ShdjF8KTvLP3c41u9vn2/TgUQ7gOYvCYTQ8D4gim
JiUdbFfCSVOWAt2VCR/ZXhqYOMlF0ncE8TUZsFqg62ss/wZEBsmNS7zkJo96CYy4w5ZWr8f7Fy6q
BgR+72czxuQSnla2nB6c/oBaObkpL4rxzulE2SI+TGDKcQ6cRgylmecB7sYtxBDys+kQUKb0vGRg
WpoOdQOQUQ1Yzevp0Bf+EgOk/pBZun4TxsbDdLr1wd1aGdCQC/qkfy4pXL1YQsjNdFXjZAclzeEW
QtnGfZkMb0lbkVFftUGdgU8JD8Hj0a/AK4T16PhZNAKbYMo1ZrfQVXrWHSiT/PfXGuPXYhrmreFJ
6p7fv3ZKMsTXxiUImnOg9M8nJvQYw8W6Sl3ERY9k6W/s6COf+vthXnpAolkIoZmuTheGLkLPPh1H
JHmJaJRcTEd9nF+hqwTEJ6IrK8BcF7BA378Bt1u3LLGfvepK2SOUyYsXDogK7BRTIUgnORzuhwL0
WdPdbw9K5iF2OjdHXQ//hmulf4N4MxdLi/Y2hP7FNQjkr2qtM5+Jjtf3VgfUkWXd5E34WI6nEws4
myKEO72qQ/O5q1iwwEa8fz1drUQATYw+fHIpoqcrAxI7XauZzwVAY+ukCLr19JSut9iOrIPAtrTI
ehqC6+mVptaQazC9wgM4vsoJAjhyi0Q7nw77sH8ZoDsLDqsyeyhdZzW90qrgG6MDlK/rJtKfDKDG
Qt/cVhGDx4MQgIshZLWFUrbctjmH7yWgwkFcqHHf95EBuqF/LncaYhjeHxmGoUcnCop9jqGVcaBO
vObe9ermHkJL2DqMEBzquDgE5Q0EZNr++/sdtHYe24BF2+l+qJ6U56wB0HI6LMYERy/umNb0TFvE
fAFOEevcYvy8qvti1yXA22MCgFD7QoO1EpBk1ky4v7zb2mvSX9BwihEn6I5aAwbQtkNlAujfBo9c
lD8spiW/QkdH+IvIvzKd56sKzITX2I0U22ygOTSQLPkt0PLldGtuws+nt8S8GyJow/XEx0jCi/Zu
yKzmbHqfAEgxakT+3ckQqqjlHSZjWsivSoAqV6kvzGcEDmynW6tAf2lMAgyiLig+Cjs6Ux5Sp80X
Euuov/MQYg31loc0xpxqykMB1NCjn+Q/EL7brJ08NNYRCYcLBAfESx3EHo/TYVOEyVL3iP5oVOWf
q4Plsr1DEur5BZxG8RpoZ/hJmBY8EeikL0lPChvB8O0mp2F5Adpk8IhqfrSU4M372vfNM0Kgjd9m
eVVG2vBa5egmQEIeAFCOpwfLKewS+5lpDcKFliXf2zj3zsGXFYP+Lmqza+zMQTJq/KUc1iB5hsyw
US2wDsDded72QEdABtqpYmFHlK2cTvOv4TYyFxH2XVfT+dzUEQsEoHNyzXi6SqsWkhFujSeY5UP4
xerMtwTaDZMGVLXoKK8nJbk2DMSCjkd54CKKJy36t4tN4dFVUTRgJBgvTLdMV61GT6/gQACLfgAH
FZjA1lHh8q2B/c2tGP9Mh17UiqsB4pLT0XR+uoPG8B/B6SPBTJ0EgL6Pz7YpNI48Hq89qN4sJgJ2
IF0fMxD93/suAiZLijiLiQhdDuWjsMzwHu507+18FslFTfXyG9g2gDZvfoFtHGMYwl9u3cxwLlxQ
B52bXpTchy2cHJVGml+sJQsQQNffCViblqBxpDaoU6GAVkf+usu18qkg9NEtwhaUOhDK6hPrmQfQ
UAmoDK/rLG+hAcJ6sPb37g3WGABjJ+4tYOXtNdMrccvHP4aOuEWe3vaBL0ZGsXqLEMwr4P8Qa1kY
YbHRB0wr3u+vy9JfkwpLtunc9FjjIQq/9+v4fDqcLhC/eAVtPb98v00ikkqWabwDeFPcRrlT7sxG
W7zfAGYZTM2C/ud7MiWT+Xk1ANQ3PTRdqGu/W4aR5wBygYSmc7RKOohd+/FmOmxSR6wTP0M0BIE2
juXyZxNLuqvWQhDAdFj2vbcCUw25mA5lmD5WcHfdAEzl3AOhvi6rmj9nvQsAm3VHu8DYwnUBCn6X
/EYYFjkPigxLmunc9Mf3k/IamCvAlnEvGVK2doYi21RN8oJYYEDPLUdfUmIGd22f8BtD/1FjbwHA
GchVbEBjBsjreDEt0vCOGD5ZEniHVtO5twtO9sJ6nV5NR6BS5DdW8mO6fTrjc0o2mLTupxNEKUFU
RKWtCtk0AJJW5YsLDNVbGlhcIFw7H14AfjEXhQXPdADXPx07IB98r/fvR47zdjT1VR1YLt6vNR+O
/nlu6uT+uXN6Dj6n9l5v4aseO8B/7nx733htJNz55DmrcxH96LYbt+3DLZCN4ZaHzl0d980F6FjC
7fv56dfbubyDw6xFZANufz+dFOjpz6bjcmh+Ri4C86HPsHVinm6nX9OfMu/BqaJHNQTE/r7gUOJ3
e8eG9C9S4saXQQsdyrdk3lNoSq1f0WDk7hvTn/5MaWFS0Jx9+df//Od/f3b/131Nb9Kod9PkX0Ar
3qTg0yr/+iLol39lb6c3v/76IhHdaAnLMHVGCECknApc//n9zk9c3E3/T0Iqzwm6zPpJAp2Lb53T
Aa8wLr2aZZFX5JEjrvuxBwANv6fFGvbFrG6nixBIcYRevDjjlNkbp9HxOKEGzOzBwtbfZTjNtRO9
aTDAILx2umX6Y8a5uUgKxPvmZ5rfWpioQCQgWrtBaNjFwNnbn3igtoGu9RK+YZQ12JIMG1H52blG
3frs/b7pAnxuENBMfVAmZz42RXlykSdmu+VJ3G2nX+yfX+MdYE5JMI1D3KmHpcnW0emm8uv0NvMR
SusY/d6RlZAN96x+fbjkmfxQ8hzLIGEQBiQHFxhfTKmUfIjtuUrvNEQ399jcA16+doEFhihCQUfY
ZU0vaGr5QFiN55oy33hV8zBUoG7JmaVtQJtO0SUnLSI/8vhn6peXog0NrDX+voNYzF1kBN5aqcdA
Zo5/6pK6iwiwnlVewaVRu11qT7+i8g5MzgsX1D5n01DERrRCDY5Iu/Yq/Wa6QLBSvDlcDNT6pBg4
MSTaHzalhSAfG6DsugyM3KS2h7jgaBESSIEIYW820SEWndYI/oQWCRqAmYNiYboC01saHcuvxXjq
/fz0RBZhF2u64GVg6PBTkC8c/mTjo81wIqlJTRM1BwAZOnRhfPxk1jqUJo0f2A5i9rX7wZHFoupd
/1tBMUW0+m+SxIiTsxyCCLe302XU9LhMPjvtgprj7W6CeL1vBvBG/9xdBuDk4D62LAlH2JAJN7+0
/Eedr9IIgnW9V2rAZMNXlUDg405zweMz/erHc3CmeHeJS6H4Of56vy9JAU04XChM/1iPhmkRCrEk
yRj6E8CczI+FAqbODno8PIT2XEEQWQD8e9cM3nmG2OMN8KHyrh1aUAP2RfyzrcObJjKKp/c7HM0Y
Vl2tg6/GdbLLXkc8gd91UbqAKuYPcOa41z1LvXtOYohnj1enw+kPAt5/9NDZu/YM4t2/P5+0oEJc
hJT+IO3V4ezqYx2/95vIHjLJTKkLEzRiYHxR2kDs6HFfu8K9qGoMwJA3WLR903irOqLWFrAAUK4X
5a4Y/4SDW+6m8w1iyBIewSWILY3+Emun/jJFbPEZc3WGiDWESGDvHuP53vH79clTBz2MwznhHw0Q
3y4NJgQyhPYsdWYqFefzHvHEri9/FZCT3oqxl2hrEtlQ2Rl/g0WihJ91PJOveA+FRISPoddoxj9/
TgeFBfrSvHS2GoIsljHaB4i3uvLW8mUBKhec6xzBEdZOGg/o4r+Ps7r4mUdFDRUs7ykHbGjnIyrn
iehPUVjVjwzgzbsQmJLprFlXwZY6gDpPhxGFc7djGkQ8xmc4MFArNyoLkIjU/AkxX9FikEl0NV1N
0nAv/S7bS19jZNPWBQDfDoX6suNUIA0qmy28YIcL2mIfmsxY0IISjLfSQPfBiKE0mdpMTCyc3eQV
O7MteKtQflMJu7GFQuWg1AHAGKydUxm/X25T0DOXSXL5dp9X1mAsAJ/xpWcMxTW2l4HLDzHwxaKv
Id47nmzMEccw/XQcY/yJhvx2V8bFa5Nj/Ze7mbUBdx5bNWY1fK9gUCX8cgOEqtYk1utNHRvmA3fo
zXQ9xm4LPHd6BkS5I+wCNOuLsjGH704ZPsBMkwfMRZQEI4RB3WEUQsDzoovAnzzw7qaR0ruu22w7
HbkcNNZ/zjc30JsHE2iTJc5Zw8BAi3A7tnSM91vwaGUkb4/qmlEsB6yTLtIA0WYeKIwgpeF3d8TJ
H/qOUghNNtjTNqsxL672VcpVX3PyQqBCcoGgRfF2KHrfToClv2cmxMr8lMcQbsbTn6U6Pl4wcLJM
TeN/PkzDymla9jPN+sJ3vUo5/M/5a2p/j1/L/x2f+ueuj8/85yGN8e/gLVv/Z5GWiGhS7/qQLt7+
5+uW36vvHw5WSeVX/W39WvR3r2UdVX9PJ8c7/38v/ut1SuWhz17/+vIzrRGegdTAF5V8+XNpnH4a
fM+ExuT/XBsL4q8v0FVKvqu3v34vK0xMmfFvSTFfJeiAOTcEOrX2dbwi2b+5pAYEIzGt4jobrSwB
/aL31xeOSwJPEsZ0wsD99OVfJYCCuEL5vw2KOEsEORMiGVjzv/yd6T9z6Lfa+nxOPdrx+9Cg6dSQ
hrRg4R9HQDB2xqYwLayYi1JbwnmlId4NfH97ZfDnbfszdnzlZ6nrYze+N1GnkjtFV2nuDZizQaOa
wB0usYpfFAE88odfMZMBXRkJwoZ3sdNQc4cAbMSq1Fia1I6RHekHx3ntJ8Wjj/PhvQy4Ug8FvK3G
LnOohX0Kf5uy4MJzxG8ESm4O52DuHcqc2ovrMpOk4zueVr8dUT46mlhVjQ7Ee/98+BVzhTTWz142
zKAQPqhFjZ0FOFnq99CFpsvDSc99/fjKvaSHAmMtD5ix0whBzwuAHRxQ2HFNnqnjXB5+x9znj4PU
3jvaVMAD1mjGrhsj3rCsNzuQ14D/Oj+Sibl2Os4T916ADSdA8rk0wJLUg8oB2AQn4IgW1H+eloFx
cr6XPhikstLpUP5piGVgm0KpG7zz4RErmysexYZJqGmZ4C3btSXCUAFuf0qgVn4k8dGOPrGAaSm0
9+lS03uzg9Nlx3vx06MR9mW1DatBbh9A0amzNoh5OD+plKhiygBJYjriJPou9dpi4Xv5V9C56OvD
ic9UMVUsOa0Ht/cdD4kD5YBYCkAXG2xbXQJO6R6bnc4UlWLIRNSRi0AIfWe1+oXn+g8g7gKy1zxS
EzPVTBUjzvoUMUiZCZfqULVnHmf6peigBnG4fOZSH8/v1TPYZQSpmBbdaBEHljwmxZIj3jU/8eMV
E+YMOnvwIng3bp3TRepgmRxl4LI77eP1jx+vgf+eyyJybxLmBeBKGwS8bnnLabU8/IKZXo4qBiwx
Qkedhkh5hwbnMOJLc4opQxjyuRXGJ75EseM6BYROcC/fgc/yO8Q71uDaXhsuB82dFR4bL8f2/ok9
E2VIdnWoogdVZu78ZLi0QqDaCgYUg8suG+AKgBs9suicaU9EMWbMrao8zSBc6OuSPBqYeftd6Dwe
ro4ZYyaKMdeDT7kWd9mOiKhEEG9UvDRtyBDGHlbHWiybe4lizjlrMWMD1f2uAoUxYFNFbNnEgkqX
TMiqqLfYCf6WxC+chgvEQS/TQZ513asIMHh44CuB75lA6iVFpIB4YNo5NS5ZBs+ReKgBKjAQAZMn
6zh5lIB7Bc4V/muF911LCoTQPQjsPOhH5hdTI/2sypWOw8p90B53AFS1uXeHxezXRo9WiOQ/R8jc
sHQKfmkAQOXCI7rEzqx1liXQkzqtopRehUHCaTCtUiJAGOg52Y+Mu75XXvEi9o5YzVxDU3oW5uQN
dCSgHWuKbgPIyHfwQDwc/vq5pJVuBZKICPLJDbGrheWd8xJ0yRBJDo7Uy1z7UvqUtGc6CBc7fZdL
fSvAN0jT/slFDN5pH6/0JomQlj6QIN2BlxKA7gEcnc/gYc5PGqzBlfyxyzXbCICAnMpdG9NV4Nc3
OnVOKhisSj4m7RjwJBOEt+zgQzVXset1T16g8VWYA4J9SuFIS+lAhGYicgZbRzu3AuX/BvuiXf+L
0MQwrw+/4PPKlZbSeRDZIHIGzGe7Sh/A9x4C2h6B+X4NOp7iJNuSlmLWgAI2Wa4POtgjJRiFi03T
ttcAvN8ezsHnQx6A/x9roWlZ5Llabu0SHRKdBQIlTISNtdmlAHnS4Vd8bl9y2nzam3OA0mFUGEqt
XU10SDZQUMsYpG2PpD5XBYr1xj0IX4IOqTekuICm6YVvOPeaIU8a4KSlmK9To3FWLpc74KSBx4dC
QQv9DATs3R8unLnyV+wXMCNsAIWZ3AUld644mOAWjtFaCy4QBNRmQ3nEkGeKyVQN2UDofU4Ca2eU
2XOAUDHih9jPiraHszFTx+pOLYUaSehFhbXDFpT2bRSk+J1AoeuklSHkoj82UlAKYb4NFQVwQEC3
R0+/Zbp3pH7nykWx4HHPH+yfsbkrit69Nrsecitx0DxTCnXk08pmfPVe+we1LfZXB2buoL4GNmir
Nh2yoZjNVuvTXqDYMCdMi92McCycgRWG2GkIumFx0opBmsrAC22EPtONMQyn3SUl8MBmAoaw0z5c
sd2EGSZzZCl2WQTmXS8pGny49fW0xBXLBWt5yPyK0B3UyYazjlUg2E6hYHla6ordQugHugWkoTv4
9Myt5g3rBHF7RzrlmUYpFWNlDUjGdWeEn7cFvKyyahYZk6AwtbpkcdL3S2X0TbxOlw11xM4FQ+um
HlKwnAk4yQ+nPpcBxWADF+ydBUfqzGnuRAzEfzXAaVwUR7qbmV5TdVDDxwdphwDbFXlWIWDbhHS9
d016E0xqQOMfzsNMlyYVs20abiCqPse0MCnBauwgiu+nk2bgzjyc/lwZKVZrhtBtZNBC2ZVuUV/x
stXXjkiSG78xxGnTE6nYLvD/lhUD8LOLJLsK4LM6i0DxaTX178NZmCsixX5B9WFSyxDRzk1ksPYS
yH55TtkcKSB9tNT/XtFIqViwYzmeppky2uXQqmQAsGDRZTLAa8GTA2acdonFk4DqAv4jI5PFpkmI
3eGg668rDXSJHaSJSHwBbj6QrPsgMTi2zTS248++TLF+GtBSuNgs2IUMFClliMjlHeiMzjIOMrVo
WB0u3pkWMnoS9gcOTWTg6gOp4A48VWEqL8FXCcfCkTF1LnGlA6BA3MUup9FOVvlVxMzV4A/rIR6O
WOhM0xBKDwAt7bgE2+IwjkmP9VDSM6MTf5xTH3xT+w6HucSVQTuEEDEpoH+66wxEX2JbGvRC8Iud
ZvhiLLG98bqMzDBi8LjtHKhYLHUCFnoZd9aR8XSm6ajeeVkL2kMtatjF0oSikchASNdY3yxvKBCA
Wfir1IQT/nADGuvyk2YqVPv3BAGDBMHkpoEeAKI3+apv2/o8jSAeYWohJEpdAOS90pVHcjdXM0qP
0Ga0MToJ6gyIIrfXTgiCFavkyevh/MylrnQIFkTzooiD7TjRwWKnQZ+GBOWRL5+zB8Wka5dwmZTY
YCBtJa7SkPcQfsyhP4IggyMdGh1L4ZP6mOId9loWwGBhCIx4CN5fbxW35WMV5b80p12j06rFcwHH
Jzha10G+SR3sbNanFRsfm8fea4eypVD7qJ0dR4+SLSFfFosVMeLMWx2ul7FD+ixfirETyIDVYK0M
d3oNbEHGLHJV69iVTRH6t9QktsyCHhIUSQTUWNIXR3qwmUkAV3oBqwcjhWHowa6qwTCVGfkaANmv
iNz3oCJzzIRmmhwfm8te2WnURLw5q8Md0PyjeKXXL8Bh0B1pdHOpj+f3UicetAMZuMd2A6gdXgae
wjHFsXXWHqmYufSVDqAAD3oI+rRgF4/qAnV4wazCPlznc0krlh7mOclJV4F5HFxvtWe8dk75fFrS
ipnHmpe7IOAedkYETrXa1xc1Ij6O9Il0NOjPGqti6N6gdQYFxhnW8ISZgzYENwN6kc65qcJsCwzn
VVT/PLotO1NMhjKG61VK9ZY5jj0QSHWYpQ4K+pwf2xyaS12x7E52TYYxsNuBFxQKKD7AJLHM3COt
c8asDcWs/WGArl8aBDuMsojLpsAPDJppYP+9WUOk5D6JIrFuinxUuuTtkU5yZnw0FKs2Xb1EmIrw
d6DPg1oGYgjDAJqkm0zkZwNo8A83sZndcjmGe+xbXjZEYe6Cq35Xm2By13nd3oJhKP1RN4DI5hzo
5qy1HQ96BGgbBUu30Ac+P/zumUpTfZSUACDRlL1md26+7eoOLjLx+3DS49f/d9sGCfrHXGmWTpkM
oFunVbS7qUyocWaRaO7qDhp3p71CaRRZR/s+NtrQDhhoUPQhNVcumD82JbQmlodf8XkBQcn4Yy50
KFyA7CUJIdUBTqsFWLKkCaxoDMzG4Rd83sYMU6n8yEq9PB/heE3Lh6U0RL8CZRO/7drWWnK9KMFH
aPRHhqm5l4253OvjmZTu0Mg6tOMMSEuClQuQVTnC/3gX3fEm+H44T3OFpnT1GU+gm9U1vp3T7KHX
ht9ARBzJwVzSSlefeAAyh1B2tr3aB+4L7nUQNZXHPDtzbVbp7dvETzUBKl67yqzXBhIcvmFdRgSQ
49MKRunvsT8MvsmYx7ZuQFR20KDlUoK58XDiM5Wr7tQQpyn1DGtMm/sckjeMbjzfvapD53xAn1HL
Ynn4PTNVoG7XYCWfgibViG1qFq9x4NS7FkS9J63VECj9sYUCaZfLXPLQbgJ5GQ3t18ACrPrwh8/U
rrpT03tG1OuZEdo+K1eITbp0mPvShP7L4eTnykWxZAmGiiqH7LptUPQRLebUyyZCUMNpqY9v3TNd
wEh6ABer0LY41GM1wC1AlINg08OpzxWNYrFOXEpPb/TQ1rT8ySySexk6X8tI3hxOfq5oFKtFqC7Q
5sMQ2rrwy0Xo5P6y4mA4Pi11xWppGgOsFWAYaHVW3QPKSZ4x0TnNnQAExseCh5pS4mkV+oQkypqt
iE0gCtv0aMDiTNGoGys0MhABXkuIORILUjzVNq9b70jBzNSqUIbgxAx1f8RP2vABfnVTsREJeF4q
sjpc7nPJK7baUt0LYxAI2nkSAg5TFqsa8QQi9NaH058rGmXsBX9piaDEIrCzAgReV1ljeOYV+v+2
PtLq514wZmzPpkymdXoZdLHtGcIF5VrPF24ADarDnz9XPONb91LvUqCisUWArsyAlFviZuyisZxf
pCxOm2GpWypxbkVxz7vQrsxhXToQHmEdgWg3OdIXz2VAsdraTP3MHwistivoyqCQ1wn11Fg2CTa5
DpfRXA0opguyB8658CJbRPownLmWz1+TPg6qE2tYMV4tsRh0MZvQLnoKlQAY7tlgHYvXmRlw1S0U
+BmNwij82Bahe0uH7D5P61UadxdZ7t+DWfr2cBnNrBINdc+kad3C9wElsL3KXECUCsIG8gf4xNaa
Y3lnVCvAJtb9kK4FWSGpHVlwzVQ+V4y7Sc1BFIAc29Awo0vDy9iyAGMk2AUhd304Y6Mdf7JCUDdN
2mbIdH+cy4EnARP38ioowTCvIzI8GY7kYu4VioVLkD20rctQ/yDZujPHmHCD+O5563n8rkd4/Ppw
VuZKS7H11OihWhnkkQ3ZJUidd0W9KEVtQZhKl253WofClUGai56WsZHFdqYXTx4pfrt9bLfcej6c
hxlb5Iq5S8yP/NzHUscq23qZlzWk0E0Qxx1Ofa6EFEsPIrPGyIbKBqHZcOGQmlxWNTjoIyc95gmZ
q2zF2Fml86CPKiCwqH9hWuIFsm4IOhQ3KYfMzeFszBSSuofi6pDcRcmEthsYUBAK4kG+mGAEuT+c
/Dgyf2ISKjzQIw5idhCqBtxR/WSZRFs0uh5clWVUAcwwNCBuzNvziLfHXAAz1aLuq/AetDcBayK7
Lwz3ZgApyi1UhsKlbpXHtppnqkXdRSkgshhFsRnYBSRaReltOXgfykDDHldzxMzncjGe3xtqmyHU
PNFyLKL1sF0G3Ig3nIKxTmTZiRsBKiyNFS3XohbrdKeSKRhKIfDTg1L/SFc4lwHFtC2jADq5Q//R
yMpfxLz/DkFl6FGw+uvhhjXXbhXjTuIe7lZnQCWA+nmhgfZywTIATQ+nPlfFinFDD7kKY1EFtufK
auG3BJpEjvPkQfL+wqXsyHxkZrw1FPsuhMaNBM52G0wPK+gQL6Fwc52EQwgpEAssXOnmcG5myoop
+6R9T80WIcSBzYIctucb2aInXndkqJjABZ/YOBttf6+xBqDGluB3jOw0BEO+R1atDuwBvUvEnacP
Cy37ETTdmQTXXcfaC1I/DIGxqLznLA0v4g5a9TmIBI1vp+VVGeaBjRoKk2DRWlaRvAQQFTEAnlUe
yetMu2Dj+b2s9k3vZSURoW265jqE2CCUk694WF2ALW55WgYU068B1SEBCyI7dlJw6uYiJxyKpQU7
LTAIAlEf8+AWTZCBIA6Gb2RLKZK1z+Kbw98+06DZ2AD3iscfuoFokESzvQB7WJCtjggIFM+5MEfl
oUZvQJqsN0MP1TYGLZsTS0zpa7wBekhxiGHSpWITePSaWvGRII+Z4WtCv+9lqOUIoNIoZLdqh0DB
1PSrZc4CEwoZNF9ZlXAXbQF69Kxm1vnhIpyzVaXnQSReAZ5UVH/bWyDxT0h31YE5/cSeQOlxNGkE
sgqy0M7akl4I7iYro0n9I9U/8+0qVjHOHbPJsQC1IYq7iS0LGlgZpDdOKhgVpQjMMWR2oGtll2HP
LkxXIu6sitPVaakr3YYH1pIUy0PsvKej/m13UYOg97SkFYPmmpQBg26ZXbDwVwk5sJgenYTO9EcT
XcFe+6R6hK3LGEz1ASgJBqiSpsI/F12wDYLotJFcV6yLNCHQiRAOsaGQ4C3cxGugZzZUG6txjYfT
SkgZyyHdw1kG5lE7ROTP01BU0OvVy6IaTusgphiovVIS1GENVJ19O9Y0d9QILkoCYg0HFLWHMzDT
7+mKWZksbgWCdAPb9JzrlHs3WhlfZ3p0HtT1emhP7LlVIKHFIoyslROAkl7G69CpoawMro0jpTQz
ZVOxg0lNQohpR+OEEFTVruFfWjL87YN6/HAhzaWvmljW1dyFGrrtOdVSZ+mv1gVfBvxd68Pp07FF
fjIPUTmN4NmHmjDU1m2zh4AU70YFRsyrysYGd903Dv9tDbV1gsC1fpDXoJ9ZGDX9HevR4+EPmDFG
FV0oGVgJoiIPbaZx8zsNEydamlAj3AVDDcIkASq207pxOnbAew26NWLTRZqBPehg0ejTyroWWSV3
h/MxpvJZOSoW3wRxq1ke921XN8GtWUut+AYgNXRGD6f/eTkxFTnCoT87BF3k2w7c6Yucl78Cg+7M
1PvhCnlk4P48D0wFj8iGNZ0Lfk4bGM/gggudXmss/nU4A58nLtWlkxyaCF4viKH5HSRVMwrlyHyU
aT2c+ufFA6qLj5VLoWLguQPpdkPWf4WyCRSFMwtEQdaKddXD4Xd8bosSxAcfGlDmaYPvaC7eUZrl
Smc9W1CE+yyGGuHEh1/x+dRJTmxKe23UyxC2MIABa5dB3nUDUR1nNWD/bdVji2ENQBvYAnWnA59j
Sk6DG6jLKUvjvZGXZNgNiXeli+wr1fOd1Z8YlKOuokCUTSEg1FS7Qu+rJ8eB8IFsyyMVMlNa6hrK
igS2pmRe7dKaliuWaWJpuaJet01Az+O2ydcBZJzOAEZLj/RWM4144inbqx/Iy4LKCPPbnYd5z4Xv
lh0o7lvvJPuT6kLJc5tSkwQc4mCsqaGpmZviBZxeR/uQma9X+3rwJlV9alWazTPsWZiDdl1EwdPh
ljuT9oRm3SsZgVAfpyrSYmcgOi06M2SS1EvWAmp4xDRmrE9dJlkWy9y8L01bz/mauwVkGsHT6rvL
075f6UBYIARW4V2+QzgJWYQQtVjmvDkGFP98rgPWlI9dRxC2JoIsqAkOYzAybjiPVim915o7yOKd
H87ATA/IlDWQSA3agtLMtAfMnxaDc2Nl1RICjBAVrI+MoHP2pszYfDBfYOaUoApIfC0j/ZYjR6UH
2H6VWhtILrOzzjFOGlClui4yMBHgoBDXbI17EHqGFAPkVw4X1UxbVVdFCbM6rUUkl+017LKT/R02
Y1anJa3M1/zaAVUV4E/2CANIEQFuucGRCp4xAHULQjN1Ce6tQbPj0l8R4a/TJn7NaLo+7cvH1+4Z
MAlE46UeQaFoHMqCntTOsFI8zUsm1TVXpDNfFCHX7NIftnqQXgwDKOZ9OGJa98WvuyM96IwRqOsu
XoNHUpa1ZtNMb8966E3BF3auA+6J3QdxZK4x13wUY25AiA/dKUOzU6191CBt44bukdF4LmnFiHU3
cLBbhjrOzRQB0XwTxMnL4fqdaz6K8QqwWYrExFeXfbxw6wdaPZXk2Hp3pn9TF1kNrS3emGMEoRWt
GWQSY+mcgVoAEBiowR0ZAWYKR11rNSaHrKsD29Ir47YBHakpq2MTr5nSUZch3Mr7uAGDrw1dX9Dh
t91Ngi7HIPJI1zlXQGOe9qwr6qAS1ZaoWFDN3A31cBk55iaHim1Vtucu9vtPLCNlGBOcuaHAag37
JmDpg2j52P5PakAThmAvC8IpilAHV6DdNT3k7XlARpGBl5zn/mldkMp2EsYsz2u/RStKO+yzaUtR
09NsdvKq7318GUKqXjOIY1cyWUEmYJFA9/RwucxUrcpsoiOAr+QWvnrs8vvkV4RZOgb3LL4ceHSk
7Geavspq0oatWxdOo9kQEYLs6tg0Tf0Yj9NMaIFUaU2M0IUYVSstjCzdrdPRpeaceQyKX3EDZv/u
1pW13YNF/axojwRwzpXZ2H/vVUfuAlGexkG+Y0n5kCbNV1qDjV+a3qLojaXlHduhnBkPiDKogVmw
rSQfih185nQRMA887XVQLt3YTbZVdaRrnZkXEcW4selWWlkXFztPiitLj15LyhZGRS7jrjw3Kx9s
stXqcGObe5Vi3xzjPaWGgI5jotl+oy+FXyyijF27ZXUB1WU7MIojY9Fc2SnDHPdbOjS+zHaQ8bxx
k+jWik07cYsIHopjFLFz7UAZ79LQcbpQ77Odxd10OZjxIxV9u3CjNoXCcfxaE/H/OLuO5bhxLfpF
qGICw5ad1FI3ZVsOsjcs288DgiQARjB8/Ts9KxkjNqu4lBZgI9wL4OKENZrFUggZ+x8eVdxhFlA5
gvZJ/7ErWA1TOUjhb6MA+v/BrGrI58FpvHkmTf17nsC5tIFc3RQvvql6UqlgBLOorp49NshXODM0
pXJ3w0C9R9JH8wVa0cgJW5YYOHh/x2YKuuhkacyJq7h4KIve2mOW+mvuwk9nyv3uSLuqi8XcbCvR
+mZtS1QFYTP0Dp/hSTK2B04avBaVbhCtAVvfn3vfLGzxcNKoxxHs7pR947RkO6Bb1o4OS40bOYYH
eT2EaS2fbaroI1w/7Usl9Zr297/H+/8WFqEX/fd0BDk8hyA0i2iPvo3yY1Q4DxMoGtAC3wv/F0h6
tf0CRSdGKKjH9Q+c2eHFyg+99wL1/tjTP2/nvbHlcQEBTIeey4x89qcsDixiATXvP65eD5cGwshN
FXzXUQNg7JnPdoSEFMISxs7X+Lvvpwo/MtKR47MUSLdZP3cMi8NKnxtSnGDm+HWCZQ9t8i/3V//7
Wc835VUYpOgEqp/tc+vwJ7z3fSLz8KLhqdn6fNNrux8ZmWiAv6glBcSuqVU7cRdR+Fy68tf9378w
CaasStc4g1fnon22WP87tZwPdllu+90ml6fvUYCBhFf7jEo6/wgY3QTLGRbs7//whfk1JVVUqzEQ
JNQofrVN7FrAuMV8mMuDA09q6GKqbldDqP3b/a8tDZNxAFGVDcHlG0+tCkkVC49PcZiuvjDeQv+d
mDXpPLZNHNgK1tMzlKM+w9/lY1/n8Ifv/3f/xy+s0fDWqTenJ5JFDR067MZK5qegE0+3gAdO+gpn
3mhlOv59FnmvD0Y007rOfFvz7LlMn28C4cgbhyz9De+XXLr7ubB3hPvxSF555+5SOew7COH5q5fs
pT4a4d4JJ9J6gMRL7vUfAtIdKu5/cLLw1W+LTXcywCn+Hsax7gFbH0mU1M50HJrxUz6Ik8fzx66E
Uly4sdzkh0a8d3zueV9BxS/jWGtTB00/HpXb6qJQVzN64U552zWye5798GK71UdPg3Jibyvg+ybP
RzLtjNIl6jlrxnLHYL4Za5GuXcsWAsUk47gexSET0EDIstQfel9+jeBajpvyx02BYiqmKIx8AXMY
CQq9/6eSsPOATQJ88NqqhTnwanV3IZkERjzSaKR+OhH5LFLXegDUONsJwthKTWupdSMQpe0PELVM
82dfapzxbb7TQsjT/RFaatwIs7yEJeAUVflzEfjuiZObA3VG1yQMllo3Iky0kEUddJY/W54Kj02k
y5NT6ZWdemntGGEllAozqTqOna5+Jl0F3WR9Da15JTss/HaTklNRCmcCx+KQgirPI/e+z6Qe4vuj
/m9Z6Z3kanJyoO5ZNrMO+XM3+TsR0Zj7D47n7UnI9zTL9zPcGufSPUTqK8zeYh8qcqI+j/Yr6r6H
+7/h3wh+7zfcNuI3u4hTwL8MflXgNbcyLuszDBfd9AOYrv/+oRNZn6f66PIPnbpObAChbXiQUPLS
ZI5lGu1m8buf553Dr6SbdnbRx33wwroX2WVHB4ZMLv9TFjouimPfdKcu/z57r8PwvUk/juI7ly9h
UOzRNL482a8zruf4GvHbXWbD3KTzd/By2EWQ95qKz5OTHSBHcmya9JNb1DsUJx5nAAWoe8zLOh7r
YzcWMWurZ3RiiroYnkop+WfUz5Nz6dx+VzvZXnvQ/8iaczEe++k8kerKiuBKmvEESvwXPv77oxu2
hmD6lz393vgaR4xIcEEs8Ayevaw5peiICNp9Cac4b/7WARs7qZ8kc6C6esTkz7DqcKcqduzfAyhx
6uYGx9aKgguRYurHBC0viMsVf1Z1ReK2tzpg5Fqou0Cve2VFL5zeTBGZ1q2grOpaGUQhxyeWgo6f
j3Oche4lzYOrzdZo8ktdMZJh73cBbANq9lxMNZ6dXLj40WA8N0ElVnqy9AUjI1otLAt0O7Nn7WEt
FJq/hCOc6H0Vfb0feEuJxUiK0E9ycknRBQ5s0gPjdb4vo8rb32996ecbWbFWWU9m4B8SeCtVMTyG
ir2mGdsXgInt7n9i4WhmMp4CQdRERIvzjBpP4AqAfUIuZTFcA985bPuEUYMgrJ1LeIpEiZ9aD7A0
e7AD/ZgJiAfo9tP9TywM1H+oTZCd1lXLw2Ry0+bgZk/IOfYDSZ0127ilDxjx73lcFPakgsT3kALb
4aNTTC9yWMOnLzV/+/+b9F31bVanDguSQoDPVo8aigS3PKuClWl+v9To09v6ffMBYF0iT40kTYie
uh0T8+8CjCxtg74R9o+y9X6xjqcrH1sICpPVVHkScjlt4SdeMIY/et4CFR9inUUrUb1Q4/ZNXpOq
LLsastxLujqCYoD6WdThE1xf/xGzOks8LUH0Kr16E+irRfTP/SW2FChmpGfgtwzd6CZ4///COTkH
IFzgmeyhrbyVw+HtlP/OJkONcAddEg+3g+8kThmBKOL/7PI5rubpXDN5bMkMy4Eg/BYOTXPY1CeT
+tS3Vo4YKYZkaOGDGE2n0FfArIfNR167a+G/sLZNAhQ44qmlwtuZYwifmhHCZ77/YuHV5n4flpo3
Tj51lEtPw3U6oZMVPQdTLss9v4lKxCXrAntlpJaWnEl5muowRIHb6xLtFjv4jR+rKT0BJ3rOVP8k
0uGpGKuXLoO+bjC83O/ZQhiZIjJQ7rXKuXY7oClxqHPd+U80WdtWswngq4u0gw6d0yUlzx7aHNCA
3KUfQekCxF8ft/1+9++cU+eAIMKOqEsGOIfPPfnUp/1Kvl84oZjoPUpg4jXKsUsmpXa0i34guZ3y
0DmWjvcB2L7P93uwtLaMmM9ckCWbqOwSJuXRF9Er7BU++nyN6LKQlE24Hm91N6ZB1CZAmH/Sefk/
xy+PUTE9ZFX54Di4SERiZcAWemJC9yLb7eeCBW3Sud6XXjVnq8zgyC1WqokLmcsE7xVISZVQaZsI
aY9HDy7x2MSmaDeUqX8Ysv4PtoT0afQDupO2Klby5UKnTAxBXTIdWdbcJXIuH+kMYyjmw2i85eX3
TfNvailNFumG0rGrBC/+ZxJFPRROnRJqs+XGHtw2mzfbMhnyqcG9tEqq1JHfnbkfEl42/DGgXK5E
+kIWMVGOUNX3IbMVtslNGzIOqMtju5iCla14aeKNDswQUhs0p23SBLjk2s2e1fOu8ekcB0peoqko
d7pvDzWU9+9PyVJ3bmvhzYjZoS5yAevpxM7SKB4raDuEXbHGAFjqzu2rb1r3aDsj7eawhp0eUpSR
p77cRwXHpfTBta+hq+JmWqE+Lixe18iOeZh1DQX9PuHK2Vf9T3goxlOw8RXOxCj2kRC069B6IRmL
UwI70AZGoSuZfSFxmfDEiDpe3eWjhHyBS//ntWX/PyccpqvQbP5tBxKiny6pXtt6HteuvUvzbpyN
+qjPej078naKcKAvyVRXHZjUcPrdtLBM0FDlzmHBvaFJAjnnQQyjWKe/+gPxw9dNHzAxkHPYWpNb
uzLp2uwJQZHI0NoEr/RNDCSeQ1tNfSqTBtfdf3pPyz62uNV92/bLjSOWMzK3JDBySnRVzGrnNqP8
x4ad4MretDC1JhbSnvsUergDjJpLrb6SCr6emghnBfmwsFZv5odvQ9oVdQuXUQYNLeYcuWcdp7G+
MghVh41zylIah2G3ks2XPmVkj7kugwq6gj2yxw/4RsGL9QOyVZzOH8MMxt+5s7JUF1KHCYyc4eVA
ygLfQVoa2/bIgyyWk7WS0pemw/l7wEZp9eCu8z6B5UUdS8/awRdkbb9Y+unGiSr3AzY4MsW5kxTB
79wvxw9TYye4nH6+v1aXPmDkiZDBTsOxEAqwYhexQ+p9b5OrP9PzpvZNcKTfhYzjcVEmbcMjmJe3
Ou58yz7LzApW8CG3vfOda6DJbUqFdsH9m5tkzFI3jvI+jK0OQpkxoELk0IRNtQ2ECYvQv6d6csF+
GNhQJbRR/1Dafh/FRtakbyIMVZ9NYZDPLezX8+PUtl9YXT3wNF+JtYVVasILQ0ju9fks0LzOP0e6
OVG6DSsF6+K/R4WWasbDeIEEnZNgp0f9ykgIH+dBgM1bPGxaRybQMMs7XUuH11DpsC7cLz4NSEsN
9PdWonjpwmqiDOeezRlxWY3thrVxcfPFUenwdWjVDs7oMLiCMIE31n9owHbSWVXkW5gXE34IfF4H
SxtSJdxjbILdd+SxXTnh9rFp4KiJ6YALPMkHqMqjVGYl8HN/AUr8pSLDSny///upiedwXS3mbCqb
xKMRxM+KJzg8/2/LlFMTzREQOJvSVtWoVGThpW0BKLPTMLu6broW0As7kGUex9uxTnkt6kQENdtb
BLqCRUTVvnAr/gqxtf4Py6PhMR8sGG/f79XCVdxEZTa5Di0PKI/EEaMdfbMyeLlCxLqrLXktM2ew
vyrVOKQ8TNQNFFk5gS6keROl2TuBmqoRptwpJCjyrjxSYT80Y/v1fqfeXwW+ZSRGuL9pNyNVndgQ
Ka7OneaT7EChaCC+t7KJv/8JaqIAHd+W9OY0mEDFT7xYTjacnVlvc8WCEP/fOSwP5ZA24Vwnec7s
6FCHIwlPvcJxduX6srBJWcZGDrUPu2oLt04c0CfLUZzs1kpBkAmRJMU2/U3fMjJxTRzRQ/GwTixO
yLd+VB60MtlauXVpBm5B9Oay5wcAJLkR8rw7pSq2WHvwSa5Wpvf9BUpNGOQQQv256+0aqqfq0Rqd
T46sT2VAVgouS7/dDHQN7VCnm+qknPJoH1g48Ltlu+bvudT6rVNvRsbyaZ/VcqyheEDbGDpr54Co
lcvE0sDcvvmmbfhSCZ3qtMa9N3P2aQCvrfDmtjKljnXaEr3UtIRzytKzYFtYJ1kNKshpZKGMHgMR
dmt186U+GNHlA6ZVWC4UPlERSCpfPJVhOcUN0elKUl2YABOd589QQFUpwney5ivX0YX07fdNg2NC
84rRh3FuH9UJweX5MfBSOyZBPr1sa91Yl83Qj4BmM1Q13JHHouuyXa6ClaWzNCrGskz7DHrxBYoa
kVTFTkxRtuNkNWUuTKoJxMvo2DUA+jQJnnmm76VssSvXzez+7oZZfr4/PO/Xl6hpdyajyrXb6pbQ
SnYBIlvurC78QWr4tbvDU1+Pez9VH0tr2z5GQ2OhtqwY3RZUwKRIm6Ptsx8q07/ud2VpMowNgKks
1C0cz5O5aPdhpI7AK2474pkYO8Zg76VoUyV1zcG9AAN3R+GAmYhx3hhgJtCuDkJYDIxVBSAMeWzL
8dQ088rN5P0zGDVBdm4mZBVZGPNxRvXQtofqMIigPMEAJtw7jtPv8hT9COq+WRmv9/diarIVPKqy
rCgRFxCkRbEPK6ibBhozle8h43a4P99L3TIiu2wKPg4Ep9doLI+QSmBxmPOXwYKKYant2LblOSTD
6/2PLcSiifVDrc/jWSpQ5W2C/4EmkcewkJv31LdWhmxh9Zoov0GxdLJAG0kyaOYds0D9yXLUqu//
+qXG3b+3OPDqSO0UvUpaGzB9qZ36qNpV2cKlsTFierZE2Q8tKuBuOh5wGXqoZP6rLfWmWiL9jy0a
zi1RMUI+UmjeXnBy93fB4HUr1bilH2+c6FiVjgOYqgrnFrpvvfJSUfWRyDXA/EIkmDi/OVM098Jb
86069n75I+fWcxmG9q7Pi20DZML96qGr076oVOK0fC+j7gKVx5XKz8LCMW3NXGUFZOBIfKprC2AI
yYcwVcNx06r0jQBumyGNhGvJRNmyOQTQBIVXH6gk21q/TfibYx3L7aqiBepuYyj/wSHgQdbbXL+o
CUcTNNflOE5VEkSzfbRSFzjFsFqrti2sSFNym5PBj7rx9rDQkzgq2a3kWV2423y5PzDvt28HRrha
ArxXZoOhOEhaxG2a4yRaP84wIFkZ+aUPGBsxTKP8URJVXQfwxj6Stm3PcGWjF7/N10Bi769L2xTM
vyn9szTk6gqDJ75vo94932zfV3LCQutm0FZMz0PY5fIqZg3Mqf21I9t0EGwzVjOF1+HBKsR1BKvi
CpeL9JCP7rgy8v8WG/9bqbXNeMX1HR5+Y1tdIVf4jdvzBTiu3+msYGlU/Cw8b+f33iGv1SEq6BOh
w9dNS8qM5JC7AZmIEtcWh+HHCYTVX+AIeM8trEJWurY0J7fF9iacBxUxS9NUXCHrEH6LfI21W9pF
tfaE8X7VyDZj2mqYw2Cdrq6DCguQT7IXJppH7hQHr7Mvpa7XhOne3xFsM7xJCXsWR+BDeiQyDsrm
OFnO3m3Kr0hSayG4NFpGCIaBFaKaE6lrA02p2IXKegyx35WjylIPjC2zaIBsdAZeXYspbeLOplOc
3fhU0OSp9m2v6cq5daETJhK0cwK35aQur3MNEcsncEW96gjqFqC595ft0gduJ8s3a6phoHxNlSyv
ZWmB6aRfKp2uJNmFMTLxn0MLAr2rBnmtWS7xRk+Tks5RnBbZcxfyTWUF2xS3V4O22kq55ZU6cmh3
xLZbLN0hX5MkWxofI+ZEXxapbfvldQSmYtcXE+DzWVfst43+7atvRh/LRtsWXE2vha7qk8o79RC0
UATc1rpx5PU4oZHoWnnN4AQz7iEoIY5albZYOVLfxuCdTGsiPlE2t4a51vIahV0U+13rQSLMhelz
yf9s64ERw/B0tMsuG8XVVuUvHz7zsYMX441L34jhzrt5jqVoXE6KnOlEi71nd/nKiXRhcEwYJxZj
NHZWJa8jl9XBUjWYOb1sLiyV08r4LwSYCeIUUQCFz9YWV1p1ZxuyFaOX/mrHaO+N4vP9CVjqxW2r
eLNAu2iYOJDo5VX77I/opz0UCx5aUq+cMhZ2HBPA2eZV29Q6ENeU9PumKi4K9BSL9nveDL/Tzv+4
rRe33r3phd0xn7GxEtdmHq+QEHi4bf0jKVemeiFHmLjNviZgM0yDuPaTVdFdL6apwKlVOSubwMIo
mcgeePWWPi1m0IDaqT/BFhrKB70LF7vRyj6rnhSPcE9aOz8tdMZ8rcr0wGHnItm1bsCacol4THm0
RtlZaNwUkdSoMjelg3M3cyv61JcqO0Wpt/FYYQJQdShnf5w75Oq8/cOd9iFq7B9hXuNKJTa9RNqm
fGStcyfrpwoJOxrknt5O81JSdri/TpeGx8hIoyy55pAMv5aBE+4jvwoORVuEK8toIZZNuGnPo7p0
oh5b5QjNfT3CZSj7GTXdz00/3oSbMlZnHZPwA1PiSUyQUBXZsCYvsRQBRhricrYClVbFVXFvRzJ3
n+XBMdNgrZT5c+Bte/6zTXnIfupzHBvt/CrrrAVJT42x3XbH++OzkK1N/UbiRF5fBEN+VZUrdrSt
L2U57ulEvjB7XqlVLE3xbWG9SXQBZLW6frb5tS8raCB6JxsvjJ2/Bo9cWJ8mPJJ0Ka/aYOBXwYMe
VDqf63Kfh57s9tvGyPn790dB5Mt06vmVlWIPBQc3lgryb7P25H6eArZt53eNOKNpPjE+dvxqpyB1
lDb397CXF6f7nVgYJRNT2KVl2AyC8auk01n0RXOwisDb2LhxXp/aYaxa4bMrTSHkQPuHtJ3XJASX
frgRZbY/dqlXuuyaSx3tZD17u2qqt/HmbBNRCMFP0KuDiV1TtzyNxH4AUgBatWuWPks/3tjjg77s
A6cq2LUs6Jcb9EG48vX+hC5ElSmtmHqswoWlRNND+AD5rHPg6kenJL/vN7+ACrJN6CCce+Apymp2
1fb0o5BtPPsspu3PavpCajem0tv1sKCc8N/7X1zqkBFmlTvWVaoIgcRoux9Ee3ZptWOTXDnVLU2F
cWp3IP0JshyaVyMMneG4oeOcWNtQ1Lapal/nFRAZOUcEZNJ6kdPQPKQNXztTL/x2E0pIiO4VdyJy
oZb8wL3xmvbh4f6o38LoneuSyYxgsmWKjQ65EAqdhCpso6Mo8s+UZGPsRLAxZX26cuBd6oURyU4/
MNFVGbsKKPI9d4FQj5HD5cp5d2EnM1WOJxIMoF1SduUBr2Nbjq9eFfwvr/Xe7v0Vzb+FJWoivzOO
kBMuegBNzVzBDTz0XrrAgh95Ns/1Cl5maZhu/3+zXRbtpEO7H8iFDWB57DPsBOk+9DZK1tsmlNMm
WsLqh2MxsQAMlVDAs65nn+8vp6URMoLYHrXNYGlKLkXOjrcgbjP2IejXpIiXVqsRxFmqqMDrAbu2
SgG47oIFEZHytZ/TgxWkeRyEcg0gt9QTYzv23NbvUC3HvhP0zXMZ6ew08Jkcqe69bYdTE9npp30k
u64lFznaLR5J2zEuqjUjj4Xfb6I6My/SnGQ1ucxFBrvp7rEsmpOy1h6glpo3gjmNOjcXOo8uc+Qf
Rz99FgMsFvJpW7Y2sYLWMI2+ltg4PWt6dAP/HxE1a4CrhUxhIgIdB7Jofp2RyzTJPbGLR27Dfwk8
laculCu5bml4jCoXcPGwygQf/1IU4lww/0Sz+Qii9sbhMcKszQK30xAtu6i5B2OacfZAXKUP94N4
IQOZiD0Kxj3gLGN0qRvWAM4Mb9GaZmut/7u1vLPlmFg9r8SqdNKGXXGxgXWt3Pu6OJTRQ9pbcQN+
qU4/2mERT9UcR/pH6PaPQAYD//XshB+n4qefHjk80rZ01TKxlW4Eu9ZmkNElTKdvXZZ+cF1/BXj3
/hKwTEFFD6SqdIRzziXPVPcYiqjb2zzrHjoJisf9X//+SrZM6GBZU3gXF4hxmwKn28bwKoMQO/Fl
ab/M0qP0CGHpbVA2y1RTrLystWsgkC/lKM9kIOc5b6/hWJzu92VpuG7/f7PtsdpNgdKP0ssclMc2
K3chFd8tsuaX/D6eyjL1FKsAGjb97ddLv6v+5IL3Dz222hjwl+gYFFjdKCjmOwGq1Q4vdWulmX+P
4/9d7Hjd+btbmnptKGmbXkYPKLf6UzO9pprvAeI6Ek321UB2Gc2OcEeBaj+LRRnsIB8MsRoBzR1Q
CK3sh+tfwZaDvAr8kbpPbXjt4RIxeHp/f+Dfj3bLxEC2Y9XQ2vPTi11bEKwpXwacxFfCa2mBGnmK
w9m54LoJL/48fXYj2DeMpL3W3vAtv5Uj73dgaeUYQwx7UXhCACh1odoDOTpMZGddimFeCbLbJfad
GTRx/qlGjaSM2vDSFc0nofRTPrbPzKFXDSI8BJPdw9iHv+53ZWEuTOB/qAJl2ZB2hXxOmp6zfJ5f
B822yeRb/8GKCt32oobt1tyrPVTIcZErLly4r+k4rmxMCxNuYkaHOdJ2ASbkRYX9eQizp5oLemTS
fxxARTvcH6WFCQ9vH3+TKqiFgmGRzeElV9mBVfW0LyGAsLfBtlpZUkvzYCYjxTuSwcL9oq26iPMG
9oLdSD/d//kLV2vLxI+C+KLswurSS8isVzuz5CUj6T9FbTc7q4pScNOL+oHXHmgRntc8dgweb/c/
vbCWTVRpiRrNGFRWeoG/5Bfb+UCHl6HiO4tL2LDZh7rZRg20TDhp7lhek3Gk26mL2t0IAa7d5KJy
fL8b718DqO/8vQCmuoAZLySRE+U3oEJlSeTI4wTp+1LZn8Zq23WP+kZigXhd2IY+8JmWlr+bTp0k
1CJD13u434v3lzEQiX/3os0azwbHpkpyd4r1+KOgXxu2Rp98PxCp+UYP3/sZlrnARfZt8FXr8QnW
FV+qwX6otsJXTWv6ggNuZUt9I3B1J6sqP0de9+iLoYBPvD4DzXSicuOMm8/2aTUwWXEOe+8ecnlO
8NDAOzOOeP4bZjEXt89Xkv37gU/Nl/uwcwq8BPkyqTQsXOKc6xwqCH26xlNZWLnUSCzRGFg0aOD/
CwtNiStf/4uE+TNk2f5EtZt0g95Uc0dR/e+1BY56NETYtxJZtifipeehzy5R5h7vL92lbhjXmyab
5eRYN20Fqzp0TH2QeXeEXOt3HKgfI+bs739maREbcd4g83WsmsD3ntr8rNOsh2hOk509q3hJq60Q
b2rEea6sfqyHVAHPz+cLH6oGauF59+d+JxbSPTXFmhR4mwIkSpU0uM9SR9f7FhMxlvm5qcWLdufT
OPoPtXKPUadXKlULE2Q+9NsTsYG6Z1VSSrhwe/ZXqBI+BNb4qbKnQxVlK31bSGHmY38PMW5GCp4l
QzB9a2l+AhnipYM23P2hW2r+1rs3G30vfVRb/L5KoiY/DLP73ffEx9Ymm94ecVf6u3neaZgpNkjA
U5m+olbyJQAgvoLr7LZff+vVm1/fFk4Q0KmskrDsvw6z85Phic21vJWj1kKqMh/4XR26nWpUlfRV
9ikn85Nu6zURu6W2jfh2KxjZikpUiUxZ9MsZXfJloHi/3jYwRlhTPQveBiEIUfImlxMqOx2PNB99
KEkXebvmsL3QCdM6bs7LwRtSq7x5lf1gRPySIl3Jf0tNG+MzeU4dpT3Mu4Gk7Y+ux4tT6EG77v74
LLVujA8POhtvLwFLCuWos7AjenQHb43QspAaTOCGHxA9lKUSSdM39gnYveJUizE/4TmQ7K2ZQjvO
d8XhflcWgK/UfNUkSuJuDfpkwmVQfIAuQXrh5SQPLvPCfd9DlAW0UNx55dAcIQQk9o4v+kumJn/l
lLUwmCY4IqQ98/DOc1NmUlYsI01347DR4IyawlxRxVnDfQRhTkgdV2MJmVf3KCkU02GjOnVrV56F
XpgwCR1BFtNiRZUMkJKM82okMaBha4i/hX3WREmUuWROGhQymXr/SzoFx5sBsBJyn0bg/N9fCUvf
MHK5UjrAaw9Cxgmdr2po4gGHnVFAJ3Oma9SCpaVtJPQgt4deMSrgbl+/ZtK+amtOopTvRn/8lNXV
yr6xNBlGYtdWSu2pm0QyBkURF+AFxP36ZNxa+W+9AQ6/f28bfRaIChA9mQA09KgzzuKKBo8lHLju
T8TCrzclgKYp8LtUgH+RzqU+VdZknbyQ99tyl2NM85TCnLyZnDzxLAAl0lT8YnRNcWFpZIzpnefS
gbVFViQTmYMYheGYZd1PuLV93DYyxrz6ntt0pQAnKIBzU9y6qtyJNFjTpVoIAPPBHg6IxB0zEF6r
Gt54YE79bEh1hiGciKWjV4rOS5NrbEwtSqiOkzGZBLrovD2YqnyOcW4Wr9uG6D9bU9FPHsC6ENfi
Lwzm5BWE21aWztIAGcfwop/9YnA6kcAP+dDJ/MMUzR8ieJnG1rSmbrj0DePObVdETiJwRBJN0TGL
oj3Nw1Pe+FdwMlY2nIVVaj7W+0F+u+B5Iil98YFnyhlObXarfyoYEqXfNs2D+Wzv6cHuLegjJbwH
zh8w/9BWH4fAL7e9MFHzbbKUcKT0lF8kogvDfdOJRz1xvrIXhO+nOPNtEs550LEZtUjwnt4eCMEG
oEo5Xlknw1jjZLArGVG7qPTIytpaiAtTbIajFBUFKhfwuvPp9yHzpkdGZr0CwFzoj6n+GDmMC10T
kXTgB/dO+qqr8qwnsu+rPMm7/KlCNW9bT0ycQ2fNvpd72ONKi7qHsvLj6PYEu21ZGRkQjt0+6VQL
VcMQ792W45V7XVJvZdoXJsGUq6obx3d7WYH5FxXD3o7yfK+ndg05vxR3RurzXNyHKN7akjayPmSs
fPZZ7cd16e7vj837L0jUlKmSyKKTH1g4NzuQyUmxPG39uZ3aY10NcVPK01iwiwUnlvufW+qOkQ0x
Oih9CNQ+GkG/ip5BqtjLY3igrhxilto3MqGlq4b4SkJ/IVDFoXfs5lFU0t01vaV+3+/CQliYqG0I
SjbC6vwyyfLysXHkN0j9XC1Lf7dd1COz4YvI8sO2T916+eauPUCJaZRyEAmZ1CubxblFJTX3xMW3
xxevlTsQ0k/3P7Wwik34QDZ6eNBKBblmJBo1hD9lA/cUGEqsrLOlUTPWcSlQNpANkuM0qwPExU5D
bX24PeNmJXlyKT3gwrQJaoR3k79HbaqAprdSTFDB0teIRRfgUdao7QvrywQRiDRyULEJy2QWze88
L84sbT7l6MK2WTCWr9bQMaCyRvOS5ySeWQsSV5hNa6e192fZM4EBPkYF/O2oTKzAuckTD54VY+Cb
eiUXvj88nokOIFZu5YOP4Wnq+ncdQrY7vN1TijVDu6X2jXP4KHs+uQUKwF4gjtHkxzNM22LZrGGX
3j9IeSYaIJqcWqkZ7fsO6HnSuzjV+LXunDNXzTZihhcZQV3b88gzzotE9hEo6FZZ7MNho+i4ZyIC
UFtUcDjgOG5mABaTvupjMOrXZLWWxt+I4hBemo1owvzf4hOSz9HyNbxe+LY7qGf6IvZ2nhWKsSLJ
Q1XGnrTTGI9ha8elpV9vbD61Dh1id8hB7pDts2hqYj/HpWX0V51jluLLiF+aZfXgj5jbCO+j8f85
u7LlSHUl+EVESEII9EpvXhqPx579hbhzZg47SOzo62/2PPloTBPRb44Oh4BSlaQqVWaKuvnWJd5G
hrvy9vYt+jg2kyr1UjypgqK1ghcVwJdmxmGDbSE833+Ea5e1YkFBkq3cOCrcvHAfR00CCJN7Kk4f
eOFTb6OpdeUxdi0AaDDwtAyBjEShnnmXNqFT0WddmpdbVlHXrgWA3Nbxud/KKAkKP6QZKJK6cVPg
9bLW/F3JcJm1vXA3ruYm8QMYqdrls/+NmeS17GRk8ukprW6jLnKZ5axBm9EhbXUQ4TijoVCrO8FC
kPL5n64b6f0N2bV7uysOxhwxuQGqSeWvuBW7YUJOGtDyXOjpp9fkJ622hNlW6qWunT3GeWVI2VZB
xObsg0YddgR7taPS/UL5Z9r2e5MDag/u1awcd56z5c/vL+eunU92szGeBKorEmPzM4+ZCL00O0As
8zgT5/m6Hd8PedfOkiBv3HcqCPwoaDuB04w5ebzt9tcHX/uAy+9vDoAS5LQuWRR8TYsXM7BXNQ9o
bBad3rcef73tIZcwffMQDlHEuUrgCb5MvWOfNxPUuyAhNrcZO3U12cJWrlnq8vub56D+x1jHh4sT
DK0KtdbjL+Nw/f36Z6wNb+1NkEIALXui/AgSRRnYAb7MUm3Un1YWLDtJCnByZanT+lGdVyqcXP28
JOysC7Vx+F6bZivWIVtNoIBK/WhKvQfc1T867nKqG/9FVt3G1fmadaydSfhpL5Kcoc0Oh6gfbjPQ
5yxe0uN1268sJnZdRTAuzQwNviiT3ceCyJOq4n+Zal4uMU0a7ymb5ts+xK6ymHxkKo7xKJGZAkXA
6jHJobd3/TtWJtouqEwuT1kKku4IPaglKCZSEBuCRcHzXjvtQdXu+lNW5sLOIMtMBsMSD35UeJn3
0YD0YFc6fnCjgaxwDkypITw6XhakoEJ+PYdDotLD9Vdf2fzsNNEUeqjiIBeRJFA89FJ6ylnzq6r7
I8p2h27cqmiuTYQVzGiBa1vhKwENTOg3lAIsawRXRFJvsYqsfYi1i3tZOha4k8ADcvLq9zW0HYPk
57Kku8l3T41nzI2TbcV2MUAFgg/CiwrUciJZ9PkL0XWzkeuu2ckKa48MjPWAqUddled9yL0OcpSS
NL8cj/fNTZ/A7KxxCEg3I+v1Il46yV4M0NHAhQLZcKmVThJmJ42QYkrnYNI++oH9R0gW/5sOwQ6M
3B8bKl782Y1M4X4Ww/hLz+rXdTd+v+rF7BbzYWxYshjfi5QGc2M8NDxMs27YG5+bHdTV+CMtpvrA
E14e6nJK764/9v1lktnpZcnSFlzRPqJnzv3XoYV+ZrGYrg/nYCD3JC5+qY7OB8Pb5DYIH6Bb/910
m7ggOUr2XiTKOgfhQ8+6UMTc2+rIe98BmZ3NpiQ2zAuIF9WuGV7Snjk/IX0O/dI62BKFXrOa9QlZ
Qgmcm4sIPVP9YS5ANtBXHxbuH13tNzse9/clGsyvT9Ha91gLj98ndBlNjz7oGqXD2dshR/mQDPzT
9eEv7/x38sDsBLckWaJpjzZrAn6Jg8cW977zJrW/Pvr75whmc8MXhekHki+Y7M/JknUoD6ZTyIPq
oydvu61kdt/4CFk+XVTcA29C1ode4HdHs2i6K4BRu2kDY3aim7S1asHV40XTXPVHRhk9SrQ7bCxm
KxNst4uD9YEzJ5dYjx3nU9ywKFnYqYnJjS9/2W/eHHIHacqkSLHcd6IgoUqh6OuUZIuIbu3lrXyg
1X2qxsZ4UdI5ZJ8y7t7Laar2vRuPGwGw4qHB5dFvPsDTc7NkYvYi2gu8e6fnnUoWsuGh72+77K9W
bYa2n5mUXqR7f3fpc4YQYg3pW0gNDe7O8HSjkPrn4uidQLNbtZd6bNGOXuNBLtnRtCzuTFd/TpI0
wdKUf3KS8pSpBfcCg4CuSHfyEr2ruHOENuvj2KYvkIQFEeJtlSdm42US4xEF/kMWpXPqnBxw192X
weiFuurmj9djf801rJOAD0hKz2LGogVIIMhvf4jH5sOsb6PNZjZhcN71QtHAsIjwbPo+Ac3+da7G
8ef1l19xOpszGHREuA5AZ280J8rZVYU3heOkt0CjK073Fz8wKQj1KodHojc9+p79l75JfwdtVYcx
af8BUcJtseNb4em2JqjIpHnkZmi1QDX5QdTmpjoDsymBHWbKzvFSL+qdKj2iyl6Cc6fY0qpc8R7/
MjFvoj5L25jimhHbOCahHON7U0z/DnX947b5tXbVwfPgPqLxopg4v9s8/14w7/X60Gtvzv775nGa
ULAZ4s1Z0HxmC3rQKUrSI72tDsdsPuDexGmt0oxFc80pCOnS7BGcTVsS4GuOb0VtGaeTn3PFIjS9
DmHR8j4sWPn7umn+1CfeWQRtZlE212h5y2IaJcIZ90EjgNUs9h0r73nv7mfNdkUsjmZsvi6jD2Gw
EkCHcuvkuXIYsblHx5GZYm4bHhVZ+bEFDzca5X41NQ+lC2Dy9S9cmXybgFQNSM0h68IiyuUUgux9
2gkvy8IJ3Hi3xbRNNuoFvYIk+Mgjv+vrk9vW5OBi5dgYfe0DLr+/iTujfdCAyolHqaC/3Kw8O775
B/X2l9vsY4V1C/JSifI3jcCMOn0nDLPA/Cz4UfNgqyd/xYNtgtGWBaLFiYdFGSF7URdkVyJGNsyz
5kNWcDf9lJE4qV2wydX3tRgAWqOoEwe4MSBblHJrU2Al6MnYNZTDXyJi+DNq0Y8pcT4budUvv2Yf
K8LZOOUxmD9pRJG5HPqhnk7J0JcbPToro9uAqFrLTC4cRgnAuB9Wc/2/PFcb1zRrY1/ysTe+2Yi5
LFyqKSoX3m+Z4EzU8ON1v1wb2jol12zylU5bhsL8ku1o5vxWAz1dH3tlPv8CO7XtmLnTwiJ3qvU+
y7pu34K44JSlAD1ef8Ta61tR61RAUekicSPp1s+5Fj/G/DatSfY3xKnFUt1PLGq6uQwJ0UG4zGTY
sPtKPNnK9EszB60MShZ5QVJ9VlXiHxbHG87cY+2RjM2/t9nHCtuLEOSSNwOLOogw3dedS0MVbCZB
a9a3Ahagpq6sDMWi1pdo4lvcnSP7fMNCa4Nb4cpdaJTmWmNDRlntIIdRgQek/n2TXWz80kLaZkwI
Bgc9Edob+XA/zsuX28a2ojVVWQWERY9olRk/xJJ0oZfI26qYjFsBizw54dlwyZZHwMODxfu3Hput
7GjFK23E0tjLShiAa6PF18F97zY/IB43HOpFX0C8W3dpK+uCLSefdOATSakikVcHEc/cIwc5OfgT
NhL/94cntmhL4E5Mo1YEcHUd8P0UEPbAjIC4fEO37g3+XGD/fZ4jdhLmVbPAJIPCBH3EO9cH2sDM
OzZFBTklvA4nvzjINJr9C9NCJl9d96fTL7vYHXeq+sB1GrZG7kASEzJNHnDDRzVg2ZXel+5HZ/rQ
usG+qb93dAu48OcO9L33tXyyU/6A860HOp3m06JBiPx0ec1RlIdBJ2EzlXdgmQZr2ddl6V78VpzA
igeyoOQpR7nn8n5y4xy0chImdgoIeYZsWWJHnt2guMerABMHTMvHEnwKnH8taHcEHwVNILFS+aHv
dBsbxZ+mgPcscHH5N3vokM5tsVSYsQIXYf6C9tYTNXpf4PvK+ein9CKmftRDHJrsIBN3T9tixwNx
7Joo0zPwRR6EnqCb0ERycQ4FfSHFt+sLxp8G1ffezdrFVDJP1DFUnqfydVmaHW3bcABuvjFmX4om
BGNHXhzrmp4uvB6ee9RtHy5yo17x/kJL7IwTms31wKcLHU/tVuEAIbow9fMtpP6q67n/NXxQQLlQ
50ZCBuJ/zfK/FEI0tPhf3J2Ee+w9ddbqpYZc2Vj/7gPoNBZo+QdzT72D1yVVsNGy8wd99p6JrY3Q
oTpx45pfiHhADkpoiBeQWJRrKPrA7RsKqXs0o1coUbX9oTK45pqPrfftorkO8y/xGVxBmHtafJt9
D91uv2Z9zDT6JcbgdCEDuThRbcIS/oR/23bctdmx9lh02XWz0yc+8pHmTqqi20GwfUubdW1wa4/t
ghz1uCwR59jLPgzLeGTJcLju1CursJ3xzilga8JLxXlG2hZKALHo0EWi26J5Wnl1O6lVNKVoKsnF
uei+gNX8Q9GMG0vU2sjWDlt1qEH7eSbOZTaMoWTinvD6+bpVLuvtO25o57CVNIwGixJntz/NgR+K
1N/pJdLxD+2OYKXcUiVde461oswxrWpCYX2vlz/IoIe9CPynsizRH83iUEziwWFgs73+VWsWu/z+
Zm0tqyJd2qUSZ4FeWQSQj+S2R//QbaNbC8hQlTO61DzQsaAToDxkhamHY1a0g9pw1bXXt9aGmHXV
1DLXP+c98HZODHyIDPiw8frvn6mIzfIxqRrXcHQRZ6qmf+YYGfSsvrrY4FRyG1yY2EwfdSM1ZK+l
d3Z4ro8DB/QVkKAtYMJKJNuZbZHmTUeTxDvrkb+WQf1KkMhBZmHjgmBteOtoMkvapIVgHpiC0Cbr
9Hc05g9yNhub68rk2swezgAKZc/hePtmzvaphop8UATLbZ5vp7hSJqIKugwvP4rfYyCTECC/jfR5
7c2tGDZlQfUyQlUl48oJA6lzcLttIn5X3NJOb0vmtk05wmcyJ9HdPS5bg2SPos4C7CCI9Z8mRfwt
Fry1KbYi2PUDV0yy9M4zDZM2NG2IutFNi4MtxyGSAUJrJYYmQkwhGXtQgC3l/vrga+9t7b0xCA+I
I2N2LlVzNtn4gZbVKfH0TRAZYhN3ZBlr+nYZ+LkbxH6Rw2uFx9A42ehIWfEfO8cNMqCtaxW4Z9AL
eSGk7SK3z8VtprGZOWDtjAy1y84qG/asGw6x4UfeVhvDr727tQf3ylOdpxZ2Bs3QwbT8PkUDwE2T
aue4HVQF6x5UNWdPiTbM3SrYVUZVB4Ny/+H6I9be3opcDdbhsucOO1da3RvaPWwvCisuabNyNPkE
zvaeM/hJ/wgJoxfJTMindGPNudj3nfOJrVVBsYkDdLTQc7csXwovfaw5P5RU301BcnBKvnEcXzOQ
teMSL1NKUbqcuVr4bs5IuisYocfr5l/7CCtsHVcxh4uUnKGm/bGGwEq85EBTxXvPDPd1c+MJ1+Zm
6LR2Sz4Yg/AdzaNjKn1QQ5vsFcS7N1a3lXZtYvMyeOVs0kExc6bLsstSug9S//5P63HbFzvh1M+K
qZc27k+Cx6+e42+cU1cmyGZsaNu2zpJAm3NK8+wT2gwXFsZVyZv99SlaG9+KbwPmRuBxlvkM0fBX
kLSctOg3fGtl9m09i5hVkKWZvOncdPpQN/y+iOsvksRZ6CRNs/OHW7c1W9yCSHC7QoFoOkvX3wNp
jKOXEr+gN7J147US7DbDTO8vpsCtCKw0VFPo9PKDVMsH1AFers/C2vjWvmxK6DQY5JdnKFyAC580
xRl6ot2dm7Ly7voj1ibainTHBQk1GpJmsH/2HGlzO+7nMr2NTo38yfbfJB4OcUqmFjKdReMXn+nM
vToUaOC9bQf9C4WTFhoddd107qXT3RMh+aPQ7haEa8U0NvhGmoGn3FMwjQe17dw5XRp5r1t9ZWJt
3A1gD03ZeLC66zTowNdi1yz0p+sPt53ZbRYOXTY5gArlfBaJ/LBQ57nvzK7q560D45pprGJdzgbd
or95PuPu+kLHjO6KRSB5vc06F6u98ZqKSBqoIhjPIqj3bdZ+qIt4P8X5TTeBALH/d/hRuzJW1TCe
U4KaKrQAIeCWDN3G8WXl3G7rZoh66HquSHueve6YUhLRYQZR6fIBiLeNHpE177FilnFPjKWZu3M+
9MluVuQu8TMWJjHdOPiuTa+1QY+aQ+d2cdozd5pkx5Pgo5On5nB9dtcGt2pa2ucVOsmb7lwMYD+k
F3lwgarZTYPb8ClHjgT6fBhc1+P/GtZXoZPexqlIbIxUWahCY2nsznWBSnCusWH1Bkt/vXUL8H6v
NbEBUiVfoFsYJx2iyic7nvs70fEXGsvnjDTnC5A3Bw17WDrux9usZYUxIPNV0o74Imn87EhdcARC
brW/Lc5stYy5QKMOSPzbc0e6Z8HpPzQYN158pXxmM0kYcOMuM3Rhz3E17uWs7gaP74nuTi6CzSVQ
E2u3VL5W4tmWy0BpDrt8ULVn0ubnOvGOA1W7sR6+o+/+623TYMUzqu9tMfV4BPPTyMnHD7qYb1tK
/5xb3yylgxenCt1EePt0lnf9jEvy1uFAAxWcHG97eyuey4V7WgGoes6pV74ylZV3lwuT2wLaxkvN
uWhKL3HUeVjoS1LPd70zfb/pxW18FCd5A7KnRJ1BTD4csrRjIXilthpyVhZpGyBljNK4ycL9Sdem
P2aApUJK5k+ySTdCYMUvbWiUH0tZmyVrzqBog8rEsR3mg5jjO5y5bluobQ0OrDUFrmTn+sxxx3FW
tOgeCa28jQxmzT7WLqwmc5ENntQ5DWQc+qB8KrXzwx2XG2fXOjsXaeFpPfP6XJIZ/Cap4acEpFg3
Wt8K2Xgq0Z8wM32eVA+6Y6guemd/yR6Nvi2qbPqMeuQsx/VMjaprCrG2RYC46M6jItkqqq/duNky
HH4hAXWkPZ6QsrAMIO4VH5cy3fXLt1G6IS8ePOcL6f7RNdvFeXuiaJtqspPKvB100sOA1Ieyg4DQ
fN+m0w4eCJR8KIZkh3/iVbrv5//hLyfJoX3xArvwrevYdz0nkDbIinmVyV3hl2e/dfB2fhUKhIAC
jGBjzXk3Q8UDrIp3vJiSGkdWZzCyHxsdH7kzH5mn76lpdpmkt1S+8RgrxxYJMTrrmwo3h4N7N3Te
voyN3PCfd5cHDH75/c3C7y2ZZHHfV1j4ccIaGnGfT/6PRcTfA1JsrXFrhrrM0JuHYGkOVDPk+IKh
+u1SMLY5BqzciINSuJCBhzTWxpS835aA77GWi3FWaSX8rj478xMh3oOvWDhPf5wN/Ehczoep/uiK
BjekY4hS841mtFYRaGMEMp+L+rwkFa53aZ6II7BDIIfWM53UP8DyLhufuGJMG/Axuh28Dp3wj2jw
g4yc/tlmzm6BqE83kC+tO/+8vuutRI8N98hrEdduI9hjpuIF8sbTo88Bks/drdzz3bNZIG0EBwD+
2OR0xx6DHjI9TQaFYOmeXEf/j3XsLm/KKE+2pDnfzSXwLOvswRwzVWnZAgbuTD+LpHzoXPPlup1W
hrY7iJKpbXJTOuyxaUFW2tDJPZqc3HRnGkgbxiFBrueKwGWP2k35EbJc6Mlm1U33IhjdWlnqzAgz
JD577OPpAZIfUTfRXZ/xjYVrxYVs8EY1uL5nwO/0mMz8joxelC1VlJite7WVpcvGb8hF+wFYHMRj
OchPUx8fYZ0Dl3kS6mDr0vd91BPWE2sDJwNAHDrD/mpEFl52J7Tw+GlY6GLn6mDnVdHkfmFufho5
PWUkCfMlD1tshWWzgI9yw8lWLGnDEFPm5wsF8vTcOc4hzuU3L2/3o0n/ucmHbQgiLiKCQFWe9+ig
EvogC0XDMjPL/vroK/Nkow9zGaOBISn8R8cbP/l1/FE2/lNL2wgcBzd1LiDAra3YR6e5Sr1EPPa9
JLu2A34yB6FseP0LVswfWHHSVxlptRiWR6i1oTg8NfzQNeJuitUtdTi8/sV0bzbI1nPysvOp+zh5
/ncl6K6Jl7NX9xtn6JU1ykYg5gTU77UH/iHHEQc+kw9iBF3wddusjX35/c2rU5MEQtQBe2xbrQ9z
YIqjxP66Mfq7lpfc5glJZlC+g3Emf5q7/rWpk4elAPVF6W405L/rmhie/vfla6GauWcse+paP1xa
55EK/lzl7q7nW0Qea19gbz0qATFmkORP01Ic51GCHSvn/wRxe3fd/ivj24mvN2TQ6RxApIweem8P
eMFLM+ts343+xiq+cnfF7fw3NwLC3LgLe1KS8gPzCH3qksH88mMx4qbMSU9ILdtdG+tA7QS6dnc9
01CUWMrseP0b3/UxCaLm/04TG8asQh9l/pQa8RWagC8tAFe3DW1FXu0uQS+Emz+Vs4O8ZXSHYxCw
+XB9dIkX/Psaltupcal1XpQak1N3cx42TP9K6uxnmV2ofr2vkxHnVpEfS1l+uf68NWewgjGdxktP
LshkeevFwKMpd8y/xF3FxUGP3SQ2HrM2H9Zpd2KKtc6wwGhx880UoJNTTrIlVrg2uLXjgjcJwpJj
kj3NRn5WuL8OPQ8UC7cZyAp4f5F8yqs+f5Ka5McJ7KY7WYt/JhwjNp5wcZz3ptyK94ACeqvBl/Rn
SaFD+5G0Ekwo8gVq7XLjGe9Ps2tntjR2ISUHUq8noE+akNTtUQTJh56QjarF2vjWbjpMHIyKTYzx
M+8BKOLfzezcef5WkrY2/OX3N1vGGI8z62SVPQ1m8k+e45o9G2J6wBVpcbw+z+/PgmungcSj6JKP
YSEw1h9nNR7c3P1eCycS8RYq6n0/dW09RN/Ei6MWkzx5Az+6DT85W61uay9vRYAbC8+krkifDNCX
qCDVYVZ6p2kG88TgbKzqa8+wAgEKFFVfQtD2qa8Ks+96kAdcaGjCSxfZDvxM08bJ5uIyf4eDax8t
g27Sjl/GTrTwWoP6uMv2tevpoydk9eIHXr9HG08QGhAVbATHyrzYx01TT16HCHSi0hOvSVA9o6vy
5bpXrQ1txUVR1KwWfHaicczTvdb1sG+yZuO2bmVG7ENm0A5SMMCKIyyl36ouVaDRbJ7TwfmC5q+N
wF77gMuz30SeqzyWa7d1oilf4jBuGQ2rjtIbLW/FdYoyztwutRP5mtNjWffdAWeTbuOstrJq2Lw7
Xju4sTfO6ZNbs2OlxzHsgvGTQc53fXLfratIsID/1zaFcSGnmLbpk5e2D6ijHIeiOYHA4hWdrV8G
Nh+vP2ZtCqzg5pV2k5FN6RObiLkbOzKADzSYN4y0NroV1k2lTUUoPqJvVLkbSKv2CRSmN0pPa6Nb
exs3balYiQkOcKPwtQDx6z5gIr4J7+XalZS81ZTkY+5ECSQDgUJET1Shlv2wkI3wXYkwu5gChlGQ
EfU+yFgT9ezUAxLS7ABl5DwcyRZhxYoX2SWV1EC6Q6apEw20+Don6TmY1F2jwHzVBy+Oajfu69Ye
YwXyPBgm5rFJnxzB7pRbfuXd8pjU1QyGvbjbp0H25SZ3tYssgUryuslU9jRNkzlAGbm7qyUlGw61
9hkXR3uzHkk0bXocyqJPif7Ze7+W7CcDrLsP9n38723vb0W1QwcwcVCcJnEKRpeie5d5W9TcK4mR
61uhrEa/ooI6KVQQYv+ANFIeKMnGY5WAualwgO1KJNHPbSlHYAvr/CB8xOMw6q0K2Eo82sqaXoKO
oKRPIACmaXkf54F3R9PW21833cqCa3fcB0lfBKSUTjRXmQAgqgpCqL1Ne8Wy5u76I1Y+4C8qEDcB
c8WSpE+LSjtYJh+P7gxNqeujr8W7tVwtoqbz0onkSZTBw1j3wz6dQWyRN49JcFNlGYWNS+b3xoPR
lzIpzYP0KSCZ2i1j1e5ixbbKjytTYIOjRJ2UU+JwTHCZIjl9UUCzcLPVR7JifZvrQw6TD8AiTZ7S
rK7CpGdf3XSrJ37l3GcDpIhuBukUGHv28jt0cX5XWAPVkEGUzJ++9J7z6Af9FufHykSLi/neTMKF
Z7ngwZA8JbItwwHL7H4pc71Hj0T7OMnWnK471JrBLr+/eU4OXNdcgErwyV/osPMg3QZkKfl82+DW
SlUUokzYUCdPzClF6Ch04g092gGuj77mSdZaRR2m2mqGifq+/kSW4SvDfjRy79ttw1vnjqSRleZl
6YCfoM5PnKrqEfwWEnCaQG9Uata+wIrmgNbtVJExeaql3Bk3exqz/gz++Y3DwYrD2uioBidLpkiA
s31l/q2d5tnN6a/S846VmT6ktP3omml/k7FssBGaSeRUUOZEfQvW5rFIjuBhfJzTeWPPXvsUKxwC
p5GiL8vkyUVDak74fWzGPITJXn2wvRa6PiXTbdSCrg0/YgNd8rhkEnQ7S7jk411A5cbhYCXabGqN
wk1U3hiChKidv5k69o+9P92miuraeKMqC8YJaEcZ+TWtdyrH9jNW5VZRfMVXPSscfNyhabUMDii0
ugMo87/GQXnMCS69r3vQmmmsWKhYAbFgNTkRmR3/c4bs+dkRnbNsDL+yntqIoyWb/MBQJ44amZgd
IYYcQLDc7Mmil93UbInxrHyFjT0KICtQOQrncXSttPdu3mTIF53baIJcm2BjMH6SlQOirGqH2N0h
25qPjSyDrZ71lTm2e6fTipIWDHIyqqBs4kOURQ9zpI2z4f0rQcwuc/NmrxmFy1re9BKnr+BOZWM4
N9mdcuZ9AkBu1gV3o2QbK+vKKZxZ64XIWed2FI/q2PKQ4zJ+TEnUq25XOfFpcJxf15127YsubvDm
izTp8rZbQNksiEp2Lei59SI/iJotYUeBBE7JyZCt2V9zYct807wkjkxNHKXwgCLLXuMsrULKmod4
3ir1rtjN5j8RjLEgoA64T3K+Q0yKEICuk7vUxzROn0H2tAXvX/sYy3JQKK6zGQTnkT/oY53k+0ab
b0EWRPW42cy04s42YuwiiSFzAJeiWPlnmndHNsUnXZvP1yd/bXjr/NHXTupUIodCCbY+wPVK4FV2
WqZZGg6jyzdc7GKQd6qNtoivlFPepmBEjcZy7neN3/4OmmkrH1ob3Fp0XRTzwXQ5BlHMUgHiv9Sd
41DVqvlyk4lsjBhtL8ItE7akosB1Wtwm8R2waN6R0K7cqMaueKwNB2PIf7K2FzJSpXySCZQ7dF2H
msfPl5NB1t3WMO66l+e/CfXFQ/fAWA5xhIt4ALVB2JEsh7prm2TjQ1bcyQaH5VJBlC6eIRFz4dTV
bUGOM66+wjkZxen6dKxMt40K81k8lBzabVEyzC+tQ76hgXmj0rUSzzYebDJjseRGyQiXmnexz382
AfhBSQdd5RvjzbWyCQc9y3EyQrEnq+sjOOe6EALb4YT1YuOMsGYeK6CNiVnjqgYzkLbVrlVlEimP
bl3Mr82vdYByy6kuxjzH8g0wVQHWtrHJ0ZNSQaDC9XW31TW+tiVZVkoz3TVjGQRRQJUAWbJ/L6ET
YsA05STJ0cju7kKifN2f3v8k8AX/NyZSz+8Uq0sSDW1Q7GZnbkMnI09tzvfXH/D+jICp+r8PAPUF
Gpm92IDVHT2Q4dQs82M/zPGn24a3Jhxg5TjgEwHb16B4fuh05w4hNiT5723jW1OOpGgsa5MQMHGn
stsrP/eWu0yJ+bZSDbNxvlChS91BxkvEcUfb7Xqis/KUNHVc3bRiMBsIWHMRTAmtTTR65T+Dm/5P
z/7GEW1lbm0gYI+MsQ1MZ6Kq0+4DhGTHwwCZ6A3PWXFNe+fRPY3TYpYmyuu6BOWLYDsXlIN3aW2G
jUesfIC989QqxoGyg3PWuZOBRt8VIKLbpOW9uPjf+z6z95t6lHLxZ2qiDOVk1CBydFA1S72fJ9Hd
BYTMOyM8CkhLoAEQVOhGbwvxOAysBXl54eOSwXPBY36TI9t7E6kSnmTMNxESHGgc9hOQZXlV1be5
gr0vKTPqLMgzExU0yOndVHSc7wTaGraOtStTZSsHQ1oFHefNPEc5H7FQgQ3/cQbJ/OE261ye+uZo
kLA27cYSpIElboE14z+0Crb69N7v/pbM3vUSOuPeq8Aagn49SAAlc5Rx/5AhYyJALKSEd6HqiofJ
j1+TAhdNOdo/nC2U94rdXGuBnBzqK390TdSnYhz3SiYzecqFYltUWWthaq2QOEHLolsQQw4tzn2c
35Uc9VR2K3WyDZOWi+nTTDYmKgvzbyXYIZv5v11wG5KH2QlzSUyJ++cUr59IfZxZ0x5zlplXhsTj
tj3WTpqHeKyVipWJ+NiZIwca/jiUzIE43vL7Jve1c+Wi16zRGk+IdV8eCgfqZQWuezaWjpUZtiHH
pALdpeaViQbf6Y+5bHnI23rcVbiL3jDR+2dPZuOOp7FqWFcCOAjesHk/gysx9Zm3G5oBUmO39cYg
D/5vkC9umlVNWs1RMXfFrnMzetdDSWnj+LwSaLaQI3HaKiZziWoLayKNkN/PvOs37LM2uJXllQx1
g84EU8ScNPnYT7I5QSJk66ZiZfS/cMc1gURcKcAU187OT+PW8VfRdVu0r2ujX465b9bWxgt4xZxg
idzEd3eY5HYnNTrVb3J9G3aMFmXe1FSPEW6g6NGpSoHuF7rllyuub6OAE25cVv+fsyvbjVtXgj90
BWgn9SrN5pHHjp3YWV6ILCdauGnfvv7WnKeEx7KAeQpgBNSwyW6S3dVVeYdFFXVD9w001J88PFi/
tiENbqMrcc1+YAZO2WoA7e5F+KSN9TUTEdZyoya/Zn3vb+tnXd7qCcjYiy7d6oMOpvwCZ96Cp6yN
briU548iZCCqvNBRZ4cC2//kyGlLMmzN+sbRMlbODP22sL3UoXfH1XIP4NTOmvmGaVaCzr9CZX9s
zNaL3G7RfntpOfs1FtWnQPl3nt8+RGqr6LHyCRMH7cuJDAxvLHCOQiQk95/GZkZmwzp0o73xQln7
hOFe1rAgR+Z27cWuhlSDe7Zwy6Tqwjteb9Zk336RuibUeVZNGaCogmkMYj60NVd7N8zdu8Gh/j3a
XYLYLgvnK8ijbgMkOcTYthbx3HIKF3Hxyio/5F1Hj0tVkP37QWPNZte//7HyYnDAEZ3DZt5CHTAR
l/DqHPJctejoHshhuXFyvp3Zcv+DtI66alo6D00luqQnlFqCWEi3Ps4eyMGuh5vKttTTVnzFVGyc
Q50VGmr1F54P/4wMN1kMrcMtOoQ1ixnr4SlwJ2vi15d58j8y5oLWuW1RJoz4N03UxrKsRBPbiCYd
H6LBUXBILqsqLgYLbbkIjRujr1nIiCYakF5mWQMWA6TjIL1NRbbQOJqKrQLV2s83DmnHmwWhEj+f
uLR68CJQLUSZP2+84yPszf++Jh0TXu213JqybmwuEMN74WJMtSofkYY6FmF5QCfnodc6Dabu6X0X
eXsyjtlGTDyh0c/Jqoui/CeE2iDKSarbDm3HbB4mLbg12iGsL9BHtE64qWZouh62+NPXfrrh3Z7l
ZCx0i/rilvb3ds7meEKg33DptcGvu+uP0DFVIMi/Kgdcqo4V93m4hGVMuF9/f9/sb29Sx4SIzzn4
n+k41RevdQG2zbMQvenQ0uQi9mjJlo1b09pmMtx5jhYfvCBRddEUG7SZ0Z5GICgG4tVOXfjSRAdX
0GVnZ6SFEmNEd7fNznBwVDw1p3gKXSYwhuxm7v+eoDbv+VuNqW9HKcfsSLTHvkRZoqsui6piawwP
ZK5+eUzcZy7buDSsrb/h5EQHbh0pX+MTaDua6gcm8883WcfEiM8TqOq4w6uLPdKPkC98Bk79R1GT
jerEyi83uxGbitC5FGN1GbPq60SLOvYtf6sYuLJvTZx45bVWFIRTdemt0d3nFZ/iEEpaB62X267J
Tmhsnq6whzoaPXmBgm8QBzN0F2vi3ZYId8xmRx5o9u9b4rJYoX2QrfjAZRbsp3qL0mPNQkbg4OUk
emE5GlVADyy4bbV3tJ3HtL7t9MTN6+/IVFUzdYPC0xcdFGDL6Tx5B17rT7ftTSNg4NLSAr6LxuIo
sg5Tu+ysXjxLO7uJs8sx+/pdoWXJyKIuZUi/SZ+jW3osnt//6StBwWzp56FkkImb9cWn7qdAhGnh
F2nvzh2IQfjG4fz2BdkxW/k11HGhYDLhumrnbqKVtD+jC8rfEdKoGHBcFUPDtn8Vs1Pu3p/VynYy
cenR1Pu2cENxCTNUGK0RNChWx4J4suetU3plUiYyPad6ZsqN1AVp8lPmTc9kWb4GVvZpLupDh3ZO
vP5e3p/NSmwyAepu6aLmTj1xaYvW2asGaXFImoiNM3vNVsaFIGPuVLbo/LxYNb+3db1rSHbnOVtU
yGt2Mjx7KRc0zvYYfkK+ICHoDb60rXQPqJ02SRHmChxxQfjAmtuS7Y6pqQFU6ewxppFm8q1PDXHL
2IusW9JYYF8wosggK4LU4UhSIAk+NOHyMZjJxtBvLgOGNmJI6MwO2Pt98F0E9VfEw+c86F4s6h7e
30Nrwxvng544xanGwnRpyWPVFX3MdLDzVXZ6f/w34wh+vvF+sJDocDxfeCkIWZ8GLzo2C/viBuGJ
yfqWSzc+YVwucqKtyteLm3LtuBCHcH/nwt8IUW/rr9PIBIXbQmVhwdATjzvG947WQFTVw6eit051
RpIprE4FVLwGzzs5kfvzfZutrIkJFS8rVEOUnsAU0qiPY2t/s4PgKxHk6/vDvxk2MCXy95GXCbzf
rbZ3034aUqcbT/OyhapeWW0TKl4vQThH8+CmODmgFTN6+iHvJAEb+ZQn9oRlf38Kaxa6/v2P90TU
TVBgcfSUVjNIyBkPW4hzQgqbEs/a+MTaVAyXriFy2PJQTSkrKhxEQWntKLg19ujD0juFfrWNMLu2
GoZ/O22Btj1Zz2mXO34MiucxVjYeLrcZynDvrlSlq/NiSmU4lmkeus0J4Mz+MrWjn9z2CcPDO590
Ysy1l9p2/tCPw7ma3F3Ewufbhje8O2ps7c6hNabBYEfnKJ+HkxuoMnVa1t0WA028uBwATQC4YkzL
RQZn0bT5DnWO6EzQer97fxZvPh1pZLb34Mla+VFYemkojnJokpDZewL8Krd/8shKSHvEi/X9T61s
KLPXpx0JrmqtnFOuhj72B1KcLC9qbnkPYSJXd/nD80CfEtbtjIkUGSpnNqmthFtUbvz26yj/Sddg
dMOvvRr8IJmPlbD7Qe9a0tQQ5e2bNNLRtNN2t/XkXYkfJtSdDGPuCZDKIH5k3UGEpf+Ka/ry7M39
FpnH2jIYfm13jYA8VOCkvJ/9Mq6ROf127fTboFT/t5jylqkMz45qaF7XI3FSVz1Ih59GEKm74vOs
9V40XZJJdy/t10HV+wZ6WjV1Y1pWcVaAwYDcBMPBchmuL6zBamsoP6czuFk/Fi6PEj8sNs/etVUy
XH9w/bzxCgzPvCd7+qlkEHv+s8ycZNDdnuaXhoBHa04yKmLMlczBVRmuCsbX9z1p5fsmdr4pgipq
unFKc+mJZ3uBClnLi+FuJB67qdGaRiZwnsy9TaB1NKaAz88fFdid/5F5LjdmsLIJTeD8DLnIGbrZ
CJ7B8GyV1ncSFbfdS03NjjrMx6ACljlVI028wT8uakgRE7ZOrjffBzCMEQpK6D7XKCQOKY30h8CG
HH3XQ3fEdh9xG/vee30BqHmxkZ9aW+mr/f6IagEBY+gEKuYURNVuLINQ76CHaO3CqtlqMV37hBEP
HN+vetbTIe0ap8XbJv8xNurYUu/l/c26Zi8jHniCMK+DkHUa5eIIGotFkxT/NGEXU0d7cbZVnVvb
U4bTBy6rJqt2hjTqdQ4aiIahFzPYqh2vjW74fAldT6rsrE+DkPG0Anllb4/TbS8FExzXTMgRC1x/
0rJo9R0F9Oqzj4N/qwnz7S5iCuKBv7fR1IqqoxWqDK1ryQcHZcx7R4kmwQUP1UXI1r1UtRAxOHDL
xM5GlcWL08nUCsNowytXzGei56zOmlkQYhdYPT1Ni84gKA+FzPe32MoWNtFwLVQduFLhkA5FG8Rd
a0F6s9B3Ti02Xlsrx/9/8HA6EMQqxiEt3H7vSfvRtqABKYLz1N/EqoAlMjx9gAdKPtZ9GpFJ7KW2
Bdj0p61Df81ChpPLXgv0NfZjqmwCfYSoLI9oxxF3JJ+2cFFrK2z4OfJXY0i8ekRcdNu9JXvga6li
G5f5lSjyL3PwH4FQM4h1d10/pNIWDxXpnqBAkkqveO0s76EsoruIFVvwnLXVNly9b/tICxSsUyGc
EZWUqESl3CeXbgrpbpo6ukGksbIoJpYXckAg08qyNgVU9QH6WL8rPp+kE31+3ytWFsTE8yonK8Oa
wys0IfmhanSfjNvF8LXRjcd6J6OOdQzCUpY/6we3UsOJdwE53fbbr0vzx3JHEfQwiFhwD1a6jUF4
Me6WbrqpKRDb8bogf4yeT5pBhxmxfEazaR4XagGgEv0LW/H2aoM3rsAmxO56+whZVw5p6OsfUk4y
bkLnKIGmBDXUr8zjP2+zkuHV1OduGNjumOJ54iRtE4y7gAW/bxvc8GdbQ4PBGbEEUem7gFGoMPED
76bOFyyBcVg7fHCtOsJ5MLBW3UWWtNO2Hrd0ANY8y/Dgsfcc0g58xAX94JJwORQLkrc1bb+/b5uV
8U2IXcQjPlmg4Uh1Nt37dXcYJRr2F/u23W+qe8CxesVLmF4DeLtv3cFPuM+sjcNsxXNNjJ2vCglh
OK8DO8IokmGoYqhg3UTfQyMT2C2DnlsjyCJTf6qcFKq+885ierzRMIbjBr6fF1lXdGnpUfvQIrt9
BG3ZltuunDEmck9lyp7qhXZpPSm1L9iAnqOlePRzNN4qtO7HTUvQwWN5Wx98O07gnfp3HIrsSAoe
zD2SnZ4XIzlMj2rmzp7Ixj4RasnnaVtYcy1jbKqHLIOHpz+xp7QYyOIdceH0kNbT5RPIa6xjCIXJ
XWmp7h644KHZ5YvT75rR28KNrrmMEU5Ir1UF4ZUudcvu1HjDXd3ox5ncJEGBfWfEk36WvtD20qXa
aby4IeI0S/rcFO6jFVQ37j4jqhTFUNgAl+MWiFzTAxjEp69TP1QvN8UUE1yItl63QkcjnnpisBNA
yqYd/lbHFvXYbfdkk2XVHQNULF27SSUYxC2/O08BBQeFui1/b+IKC0guu3aH3H0RLt6hdEZx8EFM
v3/fPithyxQZsSkopAWpplRHavjdt6782aiouXH067b940pAo66HRBOyBpDO7X+ObbXcubLekvla
uVGacL7IHqhFGyA6M6dIyqr5UZL2YzGX35qs2Qoma/YxLgM5RFgsVDJwm1Q1mp/d6TG35tt2vgnl
0+jSGfMO511dU7SDhJ4a4r4jzo/3l/btOBiZAiM8hFplFZEx7ZRPYuCEAQgRgY5b4X4mxJ9PwaA3
0sTX9XzjamYqjagSmiE9a9s0mA/MmmIiRPu9Ecy+6UoGMve/9xHJo3yQPbLa0tKfFbqg6yIINtz3
7RUGhfffY3vtguQpBY1LX8xt3GbBXc3djbTt22cfipV/ju3+z5Oz21RhqNOh4k7sVUXi2hAT+1/e
XWVk6wB8VszpEieMrmvT3zgj45rPVGgH3M/bVHECfJqGGKps2RbG8u21Rqruzzk5//PmaNCOgr3m
1mGPorCakwvS7d1Y8/rGCRhON9l+P1iR0yN51vQ8Dryi/4FqSr3hGGsr7v49A7Sz0FFKu02HbqQQ
frCq2GXzVqPI21EJh+bfo4ehtAaulyZ10doIOihdNilnvXX0aI76RuiHGwfD2/5NTYJWS4MIcaHZ
mDoF0NlJ5Y/jMR8GL1miUe8stIN9rq8V7PejyYrRTOBdSZHQRP7fOSs9uru8B99HpYdv7w++MpX/
wO4gMllPy+CcXfIAnOVOEO8xrPPYG8JvYLM7vP+VlZ1r4u9GkAKEboCvDN0UM8K/LewenTe/3x99
JR1ITXRc2Hhh5TkYvkKz4hKCLl4Gx2LsUY0ZYk9093VwXw+nPBvukI58/6Nrq2IcsGpehkETF9nZ
ZSw6dNgXVlpzMt0COaPUhMvNRRFmxA/r1FeVlAnae1zwVI6s31j3FV/5D3MruM3sSSLrr2V2QML0
V2+7McCjJ6H0020WMpw9lw3Q8lkLd5SRtRyiqZz6hGUT2+r8W1sCw98JF7IHL8SQAl72WIruNWRb
QOc18xhXY+4iLabmdkgt59qQp5dELc0XLwNKgWcf37fPilOYGLmyXkpa+h0KL6OzD+bqXgZRMvji
pgw1NfFxYwAZaxWh1BIE1hNugk9i2qpNrwQNEw8nwZcKcb8G+SCX/ary7lIIxNdgussmmZai2L9v
oJX1NbVwBgfUzkG71KmK9Md2eipythHA10Y2nFeAKqPvaO6cZSQfMzYhBx7dFhdMhBpzvEmoOXPO
kSSolrbBaQnlRlBYefICZPP3CcfRZZn7DIODP26KI5F/GtGQ2lVeHKEhvG+Lg2VVSJxNBy62aGPW
bGW4ceg0s50PGU979I/GbU0jtCDLLRqFFUczYWtLRkrP0cV1dHtvqWjX2tE/S2F/oC67iVwAGlmG
M3u9bVWMRPY57+ePkW+9kJ5vXDMjGP6/129qotYKHY5KdZZ9LsqKPeQekopS1d+VKurdXMtiNwo1
Ib6W5Cj6ft746sqSmLg1lB+VXgizz6ItT+Cz3UHf4+UmnzMxay1vw9LpsMOYE37qPJH2aHXbuMis
BDwTtFZa0xyEI7XPXjn9CLvoXkt1mRumNsZfWwzDqy1WhZnKYBbZOU+6qR4lzx9sOSRwlh2XZM/5
dMxyTXbv22rt3hFe1+ePRzZCSK+Uiwl1Y3lZbPmBVSDHsOzoCGL0o68gVyLIB1/yBBzXRxdUOe9/
eG39jTDQAF1b1iywz5Nvfc+7+djP0fG2oQ1vj6C4ISnH0OBnayBU6VyEmH++P/ba+hvntW78ARc0
3z5zCNUtgffsFtbnEP027w+/ciqFhptzr6JZQT37PPjloZkaBPbs1ObFUTN9oUP94f3PrMzCBLEV
ozuooMEsqmqMgzxLadkjkxpszGJlbU0AWzN4FilqDB8t+c7P7Tt0XG8cHytvYhOwBmiHOwgHBlL2
KwRJ+3yO9fxSgiWKVfmuKTeWeW0G11D/h1d4rLRqXPexhRr+ajn0dz2O32+zveHh7qz8qClgnBx1
hCsuOLfbZOTh/v3h13759e9//PJs7vPAB+dv2g2Wn1hu6OyXvN3qiVgb3fBaMGWFY8/RaS0rdNYQ
UN4nwsm2yILWtqXhuHnujp6N/PA56tnX0OXP3tQdNZk2bpMrsdVEoPW0HidvwN7p9IXIh6H7CAhE
krPPeMnlxU+fk40AtOLFgeHFoMCI2mHE7gnr8K6KgvMcdedeRN9t2/lIqbjNi03IWWRV3I7CXqdu
AKb5Arzb+64eo71tOXL3/m5acTcTcQYmHd+2wHh6BhT1CkN1sjqF6XRZxCGDwE6/lSBYWXoTfEbp
UpSaLzyNGg8a5Ip+pUN7qsbptuPGRKCVBfQqrEziec1G6LPT6LtXotbyvpXWfvz173/4nCoBC6KD
VabQq3LYF0C2pvbr+0Ov3C1N9jjiahmxCUOPVXv2oC8cQGO0tkboLG9s1hWXNunjAoruLVr3y7nl
Tb9DD3p5xxfqbRwFa6YxXHqyXM4CJyrToS/BMyt+L5WTxzaS+u/bZ+3XG+dx5y+cFKxUaeNKmcez
yEQbZ4voX28b33BlYY/DyG0QcVaitU7cC/pdOGRbsmQrq2tizKaMtxFUi3RaltU3oFtevDL4gPag
h4lMp5smYMLMhMWkkJNazqIOwnh2Bzt2C39/2+DXAPjHxl9qPeBZIJczYcu+nsonaltbmM6VIGoC
yGoqbZDBWCqlDnsRgZ3KzlKYAH1o8uCTLeRtUdTEkdktpVrr3j2DdJX8UD5vz0FTEheEG8iG3man
6+79w05sKBDVnEakjQpUHPnZdKhItGwE6RUfMNnPJmHZkDoh8AGp77Wrf0vZfrnthxvui34iaGoF
EWgPnKY7IC9AErcdN7BWa7/b8F1aUc+n4EICpML/5St+cgv7xqENtwUlps2cqVfpuFTjfQcyhyMP
6n5j26+4rQkSI11QThNexamaWv0t0legjAVBziIWUQiCJDQL8mjjWysnsIlbYm3By7oN8jSUv6I5
Rxn9MNgHDYhg1g4Qhtti/1txN5MfrOiGoYsyfMcDYyE+0qhDOH4JIe2QZ79u2kwmO1hUeGyZLbQW
hWP1IQjyJ2oFW9FiZS+ZwDoPemkdAPPLGYXEndBTETM/3yryrRxiJoPd7BUz+CVhG9ovsepAMlna
Mce/79tlbfjrNvsjOpRgiugiB9wivY9DJpbd5JcidmrUQYu4xmG2Jem69iHD4TQPHCB+LZ6ijHhy
cwets+6XJbrxLHYNp+PEcgXw9nnaBeCus6wS6qM504f3rbTidCa+S7oTUZWoRCoAyL6009DtQr8k
MUQTf7es2Ermrdno+vc/FoOAnrlXVatTdD+IE22ifJezYP5aut2NOSQTSgaYVBCxPCqusJuvZBQn
0oXHamk3ttOKK5hYMlDkeVIspEh5Nf4ecVYuzk3qGeC4N3ZqNZTVYhVFkWKpPxDL5jGREI+8bYEN
y8uy0D6DVFDqzNM/emjuqNsfcUY8QIts4wW4Zprr3/9Y3NwvHWLJ0TpXZYHER184O6eattoRVraO
CebKOmnN2dJh9EC+VKrZE6/f+6LfuMmtOYBxFhciB2sDOObOuZtlj0NVHoqAxV3V5ffeXG142ZqF
jBABLRER5nTI02zwXntVA2DXdFtxdG1wI0D0bAp84ldZqkDwt7NUfnGzeos2aMU8JlbLU6DfBWu3
c7ZI8+yOrkzsDmR/TBVJPtItdMTKGptwLeWNITrIwyxdpkIgTcqu8s6Mxmiw+/i+G6wYyURsLV1F
lwludm66Ami8gDkn2YBw7rbRDQ+eNfClfe7Qs8M6eSkX1p8sV2/1+K2tgenC+exD+Xqh58afBpyS
gReXVbXEpGt53Ih2//4k1hbBcGOlG4ePYFc6O2PzWi3B59ZZdlOdb/XZrY3v/R0mZnAyOSScKZ7E
YGvvAwjsRHgdxzV3NqofK6koE7zVNjPkKrKJnm1BD3RAOyawPl+EZy3JxOZPHOCuRIZYfqbnjZVf
m5Th2bRzRE1tUE24fnNXu+3LTAK5E8Gyxf62tnEN76a5aJoFIsbnrrW9YycW5yWARMTGjf7tn09M
EFddORafcjs8l8tAkdSf+QH9DeIT1Jv05/e31dsTQO/Y38vuLUsNchlBzjoIsuB1cNDi8CHk0tnq
sFybg7GvtG13TMloOdfOguSsaHL2s0OFzUsaG0jcjXN07SvGORHkg+MPNQ/OYOqnT27biQ+F7oJ9
qZrm6TZLGXsJFTa0XC91cB4jGu2adqgf64Xo20AR5G/gm/M/y7ZcZUEN++yP7Ett6Y/ISm3ki9aM
Y8Q/xyK+d72AnaeMZoCeNccFKKckC6MtBNfaF65//+OOoWg0EQJBhjM63cV+JtFcQOomU69jgdzF
+/Zf+4YRADuwUE1QBgrOCiRd5z5UeB5aDT3NjLMNQ7397kRl+e9p2M7Cu3JU4dmj40A+oiec9i8h
qsS6Yzz61ZCwyS7Kq5pPAUPL0af3J7bigiZOTHVciaJmy3l0Jrpzo8VFwpYtG3P69zX431I3MZFi
XjM0RRtyTKq0+tit6Jmq4gfjzXnwQhVD6aJL1Pw9E0sW25y9AJ5YJ7YuvyvhPMxjxmLqtXtfdvGE
QbKwPTJavpCue4W4zuc8Y9/ZKHicSU+fSd50p6nuoQRQQMq9D9iWg68Zyci65XNb1iqqwnM7MTne
iXnu5Z3fEHITDxxQN4aThG1Wj8irOucgq9DqpYK+P5TUzTZwW2u/3/AQYAggzNs7PpZWSoBarzrD
sU9E++P9TbTiHSburLGHORwgBX+epCoTPbQqLWeIkge+nW98Ym0KRiR38nrOl076Z7x4nUTOY3iy
JrfecO+10Y0IPuvQs2ecnWe1oOslbsATmmQjdV/etw8oRv/l9n/LE4wIvoAiXxTIt51t6DIcl5wH
gNv4P7EgexvsVwdsrN9Q37nTEcENt61lHPLsVWjvy+LIp4jzLy0JfuQO+wqVxnIX5vV5UeFdwSKR
BIo8RkNnP/gRvW/sskui3smSygNGTFf5B98uvk5AmSYAjf1TkjBDXwhcKtMalLQoijrl9E/jBDve
Vjut1Bc9zR9DB9fI2vZfSaWzBBJQF/BiJ5BpR6Sgr33OnlRTZUDiVi+qBXGU0Hsl2hcn1092Rov9
dRzikWPF7F2x8F3u9E/VXH23AlIlMiDfJbghuF2dKR7OPnOOgL2f6rb5lHf+uSdBHUd2f2gK9Mlo
hrRGvuNBdSRhnih0BaMJL/V9O4plWHjx9XfnwbKAWhfIbKiHkTizwQsEioL7sQDBUcHiweWPfR+e
wXR6x1l5z93gkdWzH1uROhbcu+9FELNyOQ8h3bNg2UNi5i4Pm3PezGft2nfoU31FdS4WTf9wzQKW
lv8yDeF3ydqH3odut199QFaYJUu2fLB5dirUmCdRIX8CcnW4mrdUjtj7NX0hFuRKFpeX+wB9W62c
HiN4TwIxk69+CUldSCpA/jalg/+1snkC9tRnaB9+AVL00tGAxGNmN4kNsdGdltX3q6WHcvxQeC1u
zKL41Pr6oy2aPTjJTj5v9mHGh7gd+akPKAN9Zf0obQhmNPOvCIpMUPTt90Pj/hoqcecFYyxI9DrU
NTi1igNA4vuAgUXGWX7RIjvoDLKRFf4omZU6S4Xqm2Bx1g95vMwcLDBF89FTaEtbFufBKp0XHPNh
jMbMX3U+urGm7teB5PLRJt2947TDPdQXX+yotPYOwdsx62crLiH6dhgK76lWxQfQpcudm7nBaQDj
/h69wsOurJwC0BxwvwOh5ceettGMBi7Q7IgToEhINXafvFLcyUY1z+CKz2L0FD364/QBghLiLDrF
jxSJ9n3HFoY1Vl9pQcKjtYRocfOtOMSbPLZl+S0Ad/ZBULFTU3eYencXOvJjVk5zXNYVOBEr71ck
y3002x/KkD0Lpv/xrV4m1B3beHbaA8cJAQzo0eJld2Sz5cV9pk72MuoYXJ9D0mg79Ybh5OUyQSK7
SPzIUt/wtH3JG5/HTsSOs0Ve0fT92eW9fySlPI5jD94Awl9sq39tRX0cqV/E7lw+l2ik2YHotkuw
b+971/02XxktCL/3ijJxonbPBRRGC3TIQBHQPrGZTXHFi2MN+NlO+C10tUN+L7sAT/nMCmLXcaZd
QKv8sc2d50qyHxm8N+7D7qyqiSdZmUHqsQvP+G1fkMaQdeyONn6mHOaksLO4LNUHu+se3KV0dxOp
flV28RE9nSwuSm8EAKZ45L2n46IbOYZdwpjMLjvXIBbdla0NcoyKH230eHRd/WOulzlxAzons4g4
Kr6zeycRKZEKGH9fN95Ap49A1D+zbDzrPkM8K8NP6MS0dkvPTlZNfiuWd8Cs2LFqAz8OqHtGN+OX
oGbpJKNXgvxpyfSLpfkeVAc7hA4R86lqdxxgoCpQ99CdekbHz7VePvzCf/+nCMYoseusAp1a3XyO
HEpivCdlrEiHUAE+4nia+ydh52nVTXQfaCjHo7EKzE8A+/ml/BbKnO86Xh11RuvYs8JDY3mHsW13
HmGIFuhDGeXJyuq7mUFzO4P0wWGZmz6uUF1P5hyoEOSo+KlZgsvozKDMDMvynHuem3SkP0ddlKia
Hm3fgXacauPSr3bWop7Uor8ROX+ETuHJ9hokVCBRrgCEp25SZ3hZ0C4Ez0fHTorKLz3LT4R0z0gu
iBiPzsTzsybmxRKcIrf+x25BRo32jGmfXUM+Gc+DnO4z2e9qlU0xzYbuEgTVPc1V/bgUUeo12S4M
hit4EwWuyLmwyYt2UCnqIZ9nf3e95dtAl0SKsYgDFUl4sPMFvajTERdJfkI7ObgEae7vQjo8dmFl
IzJET2QqLm1Un/3ePk0llNyZ7PeZqJ8LwZ+0KKOjbAlNwnwRCYSJjwIdko0lQDE17kNniKFt9QgW
yjIORTsklPLvxGt10nPhxsLrg51VLb8cjk3fzdOZ6uUuKEP4vwKW382aPmmU5e76MO/uoBucPUum
i2MgcSYU1bjParZ3hvmOFnbzIWy9XRvO/rPPl7hxwHaRQTv6c884PMdRTsywcDbxoLROXkDB8OBJ
mh1a5pR7L+uWpBS1c6dZ8HO07DLOW44qVRcMMQ2612JeWGzXU7SrPCLBmC9RJxv6L3bdu3GeI47N
vGoSb4KYQu3zf1yLt7vAduaT7/vZnfCmMIEwKbBSlJ88wFH2nTU6u7Zxvd2MRubjvMxFAsjZI+0a
N8UFAa63JJDAucxttgv6NkxmpMBLaKLsgKH9ARjlHTzvbI1zzAcS/rT7yd+PcmEfZDfkx/9zdCXb
keJa8Is4ByExbRlyctpOz1XecOyqaoSQBEIIAV//wm/Ti+4qt5MUuvdGxI0g4zKcIk/kg16o+ViS
xVxbbYYa64I4rSIMih4xzG9NmIxVlqRdkeXIdSx6DdC3CBa2g5pAog+yh1O4AUYNvIEG4R42hbFi
6RnuLBV3cWXx4/s6Gr1VWPkW7eOETYDDOM/rmQhqNZJc1PLu8T5VzZQRiWtCDQbtuOC1z4V541mK
DjRgSUW7aC6xhD0gHk6oS8zM/uE3KQ4RhqmSc2gXWiaCpOipwrWGsKxBFX5l7J9o2qTYUx1XI6It
zsKH/VMjrHtSMAjQtaOtfmE7Cw96zOfbKBcsMgbEzH+ZJeIjGZN+w+KI3M5b57DaE/KQNVXOdehR
PrvuaR3W40zT+cQ0lqRi4v1aCobMXHwlay03Pr23GvqNWAp/asao+RfQZfjXNXBbwyYgHx52s7qh
4Ej0qlrb7rSaOrM0RT8YRI+DJZuPPqbmmmcB0glzMRc2WOaad0l8QIAPOczoWC/5Fok63Zvmvhck
rgnGjyMMUvUXW1jw6POfTJJRioeQx7TG0uZe85Q8NzvLirHl9DeTWXTDIBeX4dKgTcXb9iS3yOeF
N6F89ehPS9I4/uOdGL3LCc3HNIAhjDO610mDGATYsPrrZkT37XJuS7l0X2QZn6Z2+GIdwffOO4jR
9hkd27p9Q9zvD1ImFJnt/UuGJfsCYKT8wAqNPIR7t5VjNvWVUAvy6xI/kUcPZ5cj++FkcP0BeGBb
Aoq4aV8QnOnLDtlM/Z2MNG3LbU3DYl/CDWb0+aNoh66ickNPvLrkQDbOzgFBaPLCt+i9k3Ny1fB7
LaPJ/KN7dHYRQo4nFke4/NMXt43fybjmdxDXRSWaeYSvhGvyH6zKVNGiHSua3vPCYNG9EL7BodNY
q8d3Fd7TbQiK0fw4HTdWvlOyTpcJi8R3Y04jDOfmMYjYXAxsc2doe6LCND73FW2bGK+vGi7YyZb/
8WY3xcY3fjCr9EVvujN+r6aYtkW902bLb3LRWYmLkZUwzFRHGOLQe5iwLB+SzKStuxTCucL9gOBL
hLD5FOe+3LMuKUAoiCK2GiUma7rKIpq3xOoAXiJpXUlNjms2cvOnnbBAl+8wZFchV1WbDuqzz9M/
mU1XxKZvEGxlFGd/Z+ycbOvjtm3xK8P5gquUFdjHHuQRvMLT2M+vIYJYinCP2neYZaAotf03TiQM
fKJYXqI+eEj13tTzkk4Va/sRz4krBmOtmUGcZMkJ4TpbKZupu1gdw1pziGlp8EtCpmnDMglXfSfj
RWDi6udKGpNW2yynKkYuVSUJS8u+mwicmpgoI4o+fV2z5BSp5ZthjfxImum2WcPRuQ1RPYbuFY3X
8rEJgdiVLE0PcyofXIzefuwmUcVK6hoWuO05S6K3ntM79KUj7p2xKXXqzZfS8XcoEBXWB1g1bMfs
Nz5i8LBM03Y0dn3G/GsLHobY2Viip4FF/QMDinmce+7/zdgorI1jn8uOct8uoX/NVjNWyQiLSYAk
sqJ89c9kb2gVpfBLVT+Hv6c8LfZxpthrSZbS6mgt12wC+oO6P1yzccP9pcIuf2iwN38Muf1stDSF
tKwvZzUyjHZkNEUs4ACCxnAoA5x8SIYiXrnGsH9pM43HvUNPvQq0ZmZS80EHvjuRoBEHBaveyqo8
PrBVZLgoI1YLN0OusEXfyDaGt9Hg56vspq5aeRLjyfT/HKjvwkTm2u94c9PIvQiwgZgx5vbk+16e
vVp8xcb4V6zVhLeNhPlYGIyEusJ/scj1buQpauVb2wxYsI7IkqbHeNnj7xlj/XXcluHJJWBySd4n
h4jT4Bx3yBaYAs5rdHH/EDsEIiRv98oNjJ83T/6IYCS1CpK5UmKJL4jA+qUhkgCpTR4WnIU7BRKo
GNTQH2CZIHCS0qnw8f4FF31SIdLK45x23SHBAF0lHjtkESD+JxlPaZnYJq5Rb9oSiW8AQPwSHLHL
m1zjOcqLZg/2m0ZJrPpILP+JvjePAkf2wQZwsyzGxpBrPxJc1XH8oewwwNOUYgbXKz2SdfzlZjvf
YbmIXyWZ3KeifgJkN+TPwYyfOSfTd+IHg2i8NCtC3MOFRl7I7yxpml9JmA6lgfy19pQ/DzxSFSb+
92Fcx2IdgAwM/bbJm7Oy/UV4xujBthJoNqaNRrVdMcfzQr64pp2B0Qea52BC7uqCC8Pkq0r+C/J9
Uq+tiZqffG7YtXBRMqPy8LpvG276eInzelwSRM631P1SKQ/v4bRm7vO9k29a6aG2I+b1zu3quiQB
wZaybY+7RfF0W7yuZQ5P+3+Qm/sD6bb1W+arZ4UXfK9J2MB3hqrBjcU+0fngeu+LTbdL1WQwMSj2
EAY7ZS7ixBaLX9N3phL2ijFrrYDWRiXq51bMg7NXkwMbLVnr8cdlIwxEGhFex5gOoOtmV2Zm6D72
LWOF2518FxgKERA7NX3hO9yg657z89y0XWn9EhddB8svBmq3auDAep9aPxzxVcPBqU9b7A+FEIGs
qrlfk2GFz0jk8uvWohNrgSVUfYuOtg03tPNp4KJy5TlMk3TMqhl+RLxKwOxdduwm3xaCcFp0QrzS
kSYlLNrdEd2FxS9Bh6OfAXGJccE6lJcCfV9uYP+KgUReQd1gQg/6YSnntief+cTlWYQQwqikQe0J
0LY9D8iqfc5ioo8y8sMBJu0Qanf5eGRDQoow09uPAL2/YynpPvt+ykusr2Ou9I1cnje5ZQVw9+4O
QyWKHEjiGpk/6iK3cf1r0GQ8532z3G+bDh5yzLH3OLcUIMY23iW6GcqxG5eTw+tZOOisn3hg5cWE
WXBwG+915ae2p48wHYTbQ6seqOXb3zAKdD23WXRUhqxPeciyUzZEv0bLddl5sRyTtbOXni4YfltA
JhMfuwuC5v3VD428oDDbJwtf1CqJgraY+DK8RUjdfm4N1We7Y09OejUfpzygj2hQfRWm0/CpRtTk
0Tp4fUzuFm/Aa7qeTaWzivxRNKMl2VFtiOh0MWB76SFRsEZsJhbUet8cAESeFz+udAez7/6wxBNu
MKWAI0kAR13SBRUhy152aPwAQuwTxuK0q3uS+lp07sMsun+k+2SPUWuDSif0r11yXGSBBznAAxkf
5o5HVx3nSKAHOvhzNOboyqPuP7/OYYHVo70M1oCfx2jNAESh0j6IJhkOire+1nHzO1RE3NgSkCJJ
NvFImB/u9t7/wQA1FDThaR3+LLZA3v8OA/H+kzA1gNtph5eVZ/ap6zi/LXM0XhDoEXzIZGb/MpKS
WwuvTVCjbDpE1vpfspO4LFByD6AGFMaNJn/IdzlU/WowF+XBUIY7DCWQd+9fYpHFNfUzXKDbdfoM
d84/Wr8FV7nF212UAS7jm44Lk0/ACQFJF8qxf8Nk9DF06MGZNd2BZSqCkyQLj2YPcCHkg//GFALM
08wNJUVKBn4y8wTkrGPNCRqT4GjDARcM+p5Dh6MPII28J92a32+OPqmR72jBsOD/6KJxK4Km1Zig
pCxRUcMijOK9nPOVVaFo1hJqjOWMgdCUOiK/7KxCpDz2H/0uMNNNiv9GvzOXanTmzsA79G6CVrbG
2cTW6czsXRtwVtsg5nhR2I5S5cPbmCfksPeRO+iWdygog0E5Aj58jZbd1ag68dsWiBylZ43O7YZn
rX244I9g/Nsj9UrZao4tMaJiXWBL2JuEyMfQfVfCTm99sHSNf+EHMESZzsnPKYyB0KE+jnB6KxY3
5EXYmvWgViChyWzcNU8bX0eN6G4BPLt1IfaA/14W15Q2cbzeaZsD+tAjkGSZsANsln2ZDDGm+iG1
FWlVogBtRfxzHHv+Bx2xwJi15G2J4cXXi8B0GCGprwAq6cvIkA5tTMf/Tk3gbrQDTG+31R2giOSP
dIGWE9U7eQYvkP0LWxzvEd9YIbt4uDQwLvjCjmdy1KlcL11KURKgrVu/o1CNL9s8+XfjaQufhlGF
51RogPAeQOyIrZPXcfKswvp3esiN6p8jt/cH3OLowQb0iyd8Il43AEfux1YP/0IQPsWGEvuhmTNv
IiPZzScaM7lcF1k1SwyzRS7kyTV7+DvtPD7W0m8E4HYOF506yTt9ScdRPVKHq6Mg7e7fgkb2/y0C
tjqsy+eXvuVQE7GJVzNgp2IO0+h1sXN3T0ksPybe2tpm6wKb1tGK5vCjhHjN41leO7CaJ93mEVqQ
KUjqbO/xIHaI/E0Q62qcfdtXccDyi59RCuZUpR+L6LdjSxNzDE1Db6OiydmLrBfFFmb8Lu87DNPc
kUZjh0ksuupoTF7xNvvjmtFAVyYRbjuwNFtPwRa7088PBEqucEyaeXomPcdNgdT6I1Dv7qZiPlwm
p1TlZlVAJdefu5zOdz7Z1wPUqfE/YU34MJIB3eq2+v8Ug9CqG4LFQ64KEPzckQCwjmsSds2HaSlT
o/2ZyUmi7bZySkqaDenzkP7ZyLo9yCbOyqzHJWusgxl4r0WVIgEJ6yfsTpn8kSprwdVgb03DJDrC
5uk6szvb0zsZyJfO8bnogbcCl3ygrHlVTX+Yh/SSOjYAT5teTb4NBYAaFCUGpBIlyvVrW8Zt+xmh
P8QEt5cki3/3aYgcZPYKx7dSL8FHjte8MLQ7+yS4MBoWgJyxjQZqxaYHSPgv++jCn0GlVDlGQNwf
bYhObV6aSnbuOtnmPkG51UbMiLpsWS2BTpesgS+FI3gPp6o147tENi+8XzHdoS8WYvkzUfprkgn2
xWD4G4bl1s8fszDnwUz3KelLv4gDzlvF5Hp2WfDSDViioaQ/IhQJjROpN4HxqVsuuQalk2TnH+Ry
7c13MGpf0H76HeTNyeq+nsx6SbW6rTs/6MWcGy8eLQuSMtIWPGbwCxrM65Iml0aNzyIXj5HvDdAs
qEnX8AP4zH9Npx4zFvzXThsaK45WaLJAhSENKDWZs7NL/X0KV4i7ZIhojUymLwWU2zoFW9J4f8yG
5jzn9sxw9TuvnvM9uO55Wyur3g3NLi5PX5RLcpwl+SUCsHUZfW+Cvkxi+bA0SVvllO9H4KlY9ol1
2e9xWkISJAuOGxZJUMH9gFXQgqjkGKK4TjF78017tr79jzFd6Gmpwxi8DA3AK8TTeuzy+Oin9Cr7
kR8H311hZfIVdfN3ijfxxLNxKuD0/0DhKLNhAUuZ+WySfQPwmaB/hWcBml+B/ob6yrVw0Idx/190
8BpkIAYgWIUIoPb727i34wktXVNZgb9ox+A6J/qJI3w1n7JvmLmrf9OuvlL84xisw3ea2WqJ6ec0
TNefQ2CxgZFhA2DeYRK9DA+BAVWRd8N/mrITbq0/wfoje4d395CHNf6X9YyXqOHooCApz4DLZwck
WpY8X09a+AqzxfPm8tpHumbxWDkSVgQfUCekjHpS9buCYRx6JjAn8BCW4PkYw3uKXNcKQVh31NtP
TsWDTVt6g0+yBmOI3i/EzSmBnrtcA96DcZXvsj92IieJh9D1mKt2fnYOUbAdhbmEoEONtK/8gLyU
DYpWM0ItqN6HpL0lPSgXj+V0TEq+OQ7z8Bv7ZA0e3fqKsjYVeD1moNKxK0OrX8bRBsc4QshsmG0z
7nBiz26WIdhZ+RwN2LDFy30m0jWHhNmuzikqVxuPL8BFu7JPE6SRuDgCpIBzhAemL3jDXJGagZZN
t22VW8IbHu/Pxm72tS3rU2rXwzpE17YL0a4nAdhkU64trUJ4sxXD4s+Cs7C2cQPTSvqCJMh/sHe6
h79Fh3M4wovZw1mwOaVNys/4wkKwTECz2g6QMvIUh2KxIajZYYiPc9zekHB7iSh7se18y+LoLm7X
j3AnV9ZllUVTC4SJOxgHhQD+VBZ/QWRrqh3V4Buf6NpFK0IhtzpKx6Pd54etsYAo2igog6n7x1JM
N4n+R6z56vD4gBkTdYS8x5YDYKFi5MMxB3XVJeP3opvnsMkScDLRvV7sI9kSflLe/DdueVSJdQAB
iHy2HHxnmE1nq5IrXtq5HAHDtJjDkYqZ9I5fs3V4Er2b7p3T85kscGXbbXMEOGiOLnAwO8AhHpV/
3ynsthS5IyHM6WkGkHEGg7ehjZ/M/E+vMCDcyJekUR2qDMWQtLpcLPijMctx0XfhHcdkrHp7XUjb
v/p1sZXHPeV/FJCpeUlwjJtWfs9ZyKDnje57naAX8s8QRhxIFDwxJu9ybX67Ud5nuj0jXiI5RlMG
JLjpxwpxQshlYeOFO32Fr4x63FNezjQrsb0xVksQhcUiwvPaIAsFJacDpuWLBtRYEU9jSWNl63ZE
UwUcUm/Ya5BgABVUp2l73bb52Dv9q4ua72QAQjUhWyo28IYCTonFkbZwmtGqU9s7B6IOWKSOV+JA
YGAo9RPuoRC3x13jxrd+39HJD2GVaSkKn/nbqCNMVuu9Cpuzp/YG/hD1f89wreKByQEC82H1Sw3u
8TFr1cs8ypsZ5Av3O4fV0pwg+JVjSBXq3zAvW4X+8S61ltVJp0ixGvWy9yooPKzkjmhA05tMGbgl
q+tV4F5iEpSEgGaq6EY+lbjZ7pq5q8EEwSkqiZbfEzZ5TuAm4bXLa7VABYCpu/BzLMuu219ItwNh
b5+sIb99uAWl6fghU+S+zf0ZFmAnaB5hQGCP/OdXlTn5REeDVqJ72Tq0A1MChGkN2FXk0SHuF3Px
WwuuvQMT1ceonGKPn7IRaXbN+FuxFGZy+LYMJDFlG4u+nGR7Uymbz1M+PaY7co+h+igHmfwIq0P4
j+HmxGf5edT2jqbbk2nlB4KCXIG9/Dd4owZ4WRtwgoHJSgO7VEAmQp2jpc+QU5Ul9ynX8ynM6V6s
OQKhuRS6RDTnad9gsB7n/5agOWAxL64n6t87t7wG43DQzU6KLljQWsjlb8DTX2kO9G4aOiCUKjYo
oLGrHdtyNP7mT4hd0xLfxrtM1gzwCPhGvyZ/m7Qt234+UAnagOU1pqz71kxPQafQVavhtUGuc0HS
/k+aQpCb52wodhdg3O2u+Y4uCq2xLHul/5B8ezYtLgi9fY85e3Ik+OwX0Oo0e86Qqo1+c3vgqpuA
Uc9gceGkiLZ9OEHXdpzbdq2woIlNIrn/l/P5B7A6Q8Z3TBb3wJctLfPInVO8E7GEAeMYir2U3P8N
JKzTdE8/mVK6TMWy3pLV/BeooIVD45CfPJ2CYkELKLR6AsIzFQApf/ZY35JlfGA4+E3uTS2yEKvu
wfyxbmAw2EzfXI9XROIMFQi9DE85inxFwvRpDwMQweELONpjPor3XmARsOf8IUpDjM1J/BWjMeun
6BmZV995T94k7i26ZG/JurzIcLrgKkXxy2YQEWw8NPP2F4ms93xYniliJ9sNqpbJp4+RAZaLiBBM
QgOa3N6gsRoD/bbJMPoyc4zQni2K6nwyb0lOfoZmkr7MavrZHTdRmW2qvYWu3ardgkaVMJf53kKM
w33YQrekW/DGwCxfdkiU6jXPwrPimbjEa3zI4G9ZBJpOJQmSqPK8R7rOLJvamvRGaQBhVjCC9jHs
Q0HDdk+7mRfJZAtMBz1gW3RQGXpxVy0rfpDqE4QM4bcmMB1iIzhmCls1vvj0mZEo6VALIpiKAbl/
7eHTDJIymZ4wQUGiGcd51RtNf+8cIom884jbhU71FTKLngKvC1aweRo7B3zcx7/QOakPAFtNncLy
q26T4bVvst87frtyD5l/BETRV6s146WPcFPbTkEkZBy2jYcWrPUWQtngUYg7sj4TgD83HeBDDI14
i9XysJgsuCUTOrcBxxcIvS2h920OiLHLTktLeI14EllB65JeelQcdlgYAqskRKYllBbBc9gCbkRg
Ro53Jh+KcPHjAbjKWEqAEyWYlumEDjZ5aZWZLg72J8dkSrfLpJV/FhuuBDQ+W4lAAf+KyKb9moph
f0eL+zi2AAyocrjSc/DD2JUPjgOmvNckYO3N6P6Wy/B9MKa9GuSogPaY+0d4GWXY2HApuCC/JEfV
jhi2Jvbt5/V5UEwclxRdHTHMlVjm7JFA13BIdcl/tJs0wPEFiEk4wjWUow9I4xByg0V+A6S+7t3u
MYMtwLdkMJ4HdOz3cQPPf4G5/KSTFMiNkTMEIYinBbkRHAmMvnEnBc+NAQ8DbONqGvaE1cW/07qt
T1OXmwNf5vAp3B3mD/DetaaxPogQ1ImK0RNhb7+9TRAVnzuum8/MC/1KQg2BUzy0R6mtOQ0zIiDD
GesjaJtc3VlI8WH3x47ZnsD2SBAHVRHoCi0Gc5Swgi7iFNxfZwWEJWRenrVmO7gIO9siZLG4tTqJ
+kL53R3gcBQClMwNvlwRrr8aus94MiCjsdhraphXL58oIwxlTL7HCrbScsNkibHqpUGiWSFWYbAJ
osQVDMmD0VF4Z2Dfd9XW4ksyFL5vwKSD+0A1zUU2zFfY/oO0OeXkQJBgc7B6o6c+52+DnP+2syFV
N4KXNnu0QNTRTAeAtX0h537GLGM6TFFoPuccAqglxbjU2OhPlva0iGL6ysIZqEMciZPNTFxB/N+c
G9tawMtAFfMcGP+qCTLOBe2f+yWYCq13U5LN9aVxIM3Am273fWrVbaTgUMQGol7y/CfvBo/F0qUr
NwW6aljl89C0EB2t43YiTSQuLHIMhQgwXrFC1sJL280Q9kzTFMD8uJkgBpnxL86R1fkTFpkffdNs
j+LnLO9GPWBCh/ZtJWBamX8P/PSWkw4ZyDtLzgnP73oxnoXetTrjqKzfWSTw24+wSP0cWhN/ht08
5sgaXtlWmhjMbAFqObb1YEAhwdMSIBosZsdCJyyE5DhK47SCJAOkdbCFUgB03Ab8+jqBHByCv0RU
KlZY/4FKC6pMnzezPAI1i+MS75aIHwOsKYLWjrcfQWHWpE9Mo/6Dw5//9AlEMnhgCLSoUCPsDAH1
bm0hGXFr2WjXtlhq7JKs2KXkvBynBM9gm6bu08TOWPCH/UzPYDaiC0Wns9Y5Cx3M5UdlAFxHAkyw
YGtKoRLCMjvGxBz+vHBHJL/ovshPJ6l1oPb5nIIatGw9dQjce19X+1P04fQpTkA/o+CaxQzyM/wV
GeDzD5jXiGzTbzBtcblMcY5gK4bHUufYf26fIrKi5+u7Hvz37EaO7iqgjp3SPgWWgVsCTBm+MoyH
MUt6egbU1D5tJAxuYzZMaO6nKRlrKxd5SWiPja0FxMJbioe5XuE/L7MCBqWYJx2Gb1UEXLuwcpQS
fg8xTPYQa/jTF86F7fPEc3Ln4x7of7xtQ4cQ61j+aqXU7yEEH0lBxnnAn13HcbxFWD37jgOHqkmw
ZghIqlEbw1gCAVPZayeiuyHKghxFMQMzT01gL4EDblwGLZ9ygAgbEpFgPcGx1JT6ZETJ6jdT0tFD
AQa6A1MmSxZwUsS0jyGbJ4j1fKLeZErsDe6bEA76TkwfYgXWfeFBAHmXDZsecUt65xRYLB5SFVsf
/9v6dh+rfIq2v3oACVVoTsyL3aYU6jKmETa1aExkGL9RqMmsRViOnALy7dYl4xXccxRDIwNTwTIB
GoLLPYxScUXzDSSKJd7+blOJax7c0A7hw4bX+MCjAFVW0JhjnIYf4rvayQSsSogtuARRBM0KHXnA
ywQrfaocHEsU8JBEwl1ILeDwWQ6BFmWA+++nhFO8LCYEhA29LbGVYxGeB3TT6G/ZvGX2hAV00R4m
NO+m8Ilj8ESX6c8OwxSBOsryAMOAWERMqlx5cOyDT4sw9gefk9wBcwJPVrssA4jexBgeyhgBiL5G
mrUVZSz88tssin7OUGbnl58dGVMynO/vrUEKNXpSEebPLFbRu3ZS/AXyCa1Xt+XgKjrIbdHUZT8y
ySH0mI6o9hpQiRTspBvJVIUZFkIS1s3qdYNzFAX3txCH0WeSIRihFXxIMuzzEa0o2NifzDPk5PB9
/4NEWEHr1CXpL0C88VwbynF6mBfJMQWd87PsHyKuB3CC3w84pd2byjIKXX4mlpd8wMoSBIoAuEGe
ZsGxB333OCA3VZTw8E23SqLyfe1EMF5yg6+ozmTQ57j2xvhhnFa3nTHU4vFp+aNZblYnLhafHWYM
YnLyMKUEggIoOPZXGwGgP26wYgK3G5pVlSK3J9gFhPJEUhOBviU7LiZYquvfAklJvCKgYM2Jz7Ag
LRLmXVrGdCQvKmoiGAmZZQ0K3NY0q9xqQUxzZiFiB7oA0qlnC4Di3G36T4TtaUip6UDRmHjafwOu
5V89cF8IloD+R5VSkPdBWkin9tJY5+MS6PaELT3JHJZUmml2VwhXDMGGkItfndUDK/Kf0e0wQWgy
PYKDHKF4TNF/FPkyZjHMTYNQg+hhucLQgX0BNgS4uwm3wHljUOyAndZQTXU306iHojGkpJwD/n81
KQ0Ba+EnPA+Zy6Ji7xyud7QwzWOzGFwuUaLG1yah9kyyAYyYx7P9yie9PZg+GL/2PBZTuW1sjUrp
+hi2+u0CcCnbQMEAlmig+AwGRvZi6KnRFR1jOEyO0EvzYqGjbm+NCknyEJMpgpJCJkH71OgZ+gqs
oLMjsEAILNqQjvndshGo7swIn5hbvKimEHSGLNE5PAA4sLDpXsfpZd4UlIM/AGYOLc1PW8UBL053
fPdf6S7/9g7VYv4RkcOxCMwsTW6QWYNOEfLPEGwvgUBPtXS40jITgZVa9k9MxjeU+XJd8qvrtK7A
nB0kEoBrraA6sfs9BtErmKfzTqI7UPNHFiYJsDLxN9XhvZ/JWbX+hA2VYwP6F0I4ghm0/84CrLzn
kp1WG+F1mb+g6xawOsCCwQrmPY02Dwp0hioJNvCx6O7Hbnk18M/0VP9Ge3vLch8dco9Xou9ZerBQ
w0CACO1t/wBS+TW0tA4AhpB4fhgcfUjQcYDCM5h4oPlacZZarIiE1FwoEIMSpJg9LD65C3FtliAZ
H6augXzkfxydx5LcSBJEvwhm0OJaWne1FhdYN9mERiZUIoGvn4e57O7YkNxmFZAZ4fHcI+2hZiui
R2UmnkU839reehnTYZ+nY79hoEZPO4X9AYfNtLK7+eSk6WefB59mXd7Cpj6EhrjVxuSv+O4/UYkO
sVXSUcTIa/Hwyo2Sb2AC9Docik0rhw1NHXCvZtFuRvySnbGsG+jzZHWTOtqQ1kXeHfoQdjaUx7GI
XtD3US+jaOf2+SFtxZPFCu51YLKHlvMI50zyNKtArJKoaNepTadd5GitzWBsHWeuKNwySgouHcfr
H51YnbokcLbtIH8rxzryhP8mnnpXfgOQmwGKgM0wjE4uFARvNp/t0Fv/bI8hRwUnJYtjDZjoTubb
8ji6s+63fJbPY8AP2ZA0uHYYuWyStr1ECRBzW1jPi2GiLaIPh75y1+fiJ+PxAL8odtPAr52H5ljC
BSct07pxLndjSiaPiLO/qTvt3bm64voDKDJe02z6Q2zlKeQbpOWNOGmpxVZp4J8xBNwULSkLUqtD
Hpj/pg5gP1fWXtPSrafGaDejsWBK5osHZJU4JvPufrjNkJOyDJ3V7HZfecDkiY2Cu6AAyKVrOrl6
pCTmAfURE+Tg/IyWj1Yoq1fAlncoWLFvDOO578D4FxvPustpF5icQ4716hJnwHK2MIa1n43vQ57f
szJE17UmSLlWHZqReHqBYBEGCxOabB0wwkXS0ZbtMc/3/OpgYksJwckslNi8UMUv9TVwBARy98li
NCoQGwpGT94ha72nWZenOAzudeC9RWx8arlvGPHLh9JIG4rR+bkMq8fQ8c6uguGJSeMHbx5PfGtv
ac/Q3Zryc1cBSwOkT1n/mQzetAqCxfbkyaflgaBGfOkt+qNk6PZ+YQzMO2PUODl0cNvFi6gTsYvd
7twPvIClCvQKUXZLmZquKsvZx71+9pk3HDkpXgizeCgLQgimtF4Vhvq3fCyQz2i6XO9bGmjW3aod
k+obKtaza6bEUqiPAIe8YPAjJvHZDs3VDUsCQ7gmQA02hpr/MbM4Fo77OMp+2KZlcRqH0dxntcJl
hyI1MQLrrOKr7u3f3sj5wXHxpWVysAbnXrjRD3kFG0auEErZpzNbb4M7Xlo08o2U6kp2wofjAdB6
+a4vuz8pQOHyscZZctRlaKwnhgjAt/2ncqqngOnaCjZ8xeD9SDAFrWtX/Ss9xhX2mLyaiwhqperm
FenO9/XZH6ix4noXZOqPrWKKMiNJtk2FCK1IWWO1VX/Me/846GmZtdymReCg/ngZ6uwhy7uNSaO9
dZZU2nlOroOus63tzrcEIbXrsPQl7WeNP40N0u+Zmh8LL6+4CRZVAKS1sA9Glj+x1jTnjgCF1+kh
rYIzpfIS4GCy0XqM/g65cWa33RVkrN0iMR1h1ZntYjz+gVWjSZ1098u+VXmw8qQ8RqmuNqaKnK3r
cIFR+L5Cma5dmZ9FqF/DZXIgSH4kIy21u+8gzf81qb11G3u7/EARSm3pGQfo0Xnl2oIK17uVZUDE
dnXQTXQ1mJd5k+vSHNWfJuiOHNPnSvlX2fjb1kuehVW9xFqecDEeXWvckZV9iYqlbM2jO6n+uyz3
sByXxUFjvlFCoebC269sv/nMixzcJr/YS1irpHXm3HgLhY0SSDIydpnTJKxfN+ZF8uSuK8yLV4uN
EinEUH9EmqOaS+jTm+47KxXMupesqknuW/6G3oR4blOzs6n4yA/JshJLHAZHXaYoepRN02yjiG1K
ffuPIdiT5BrA6Ptatoxbu953EW69TSB4LOmJ6NbqS5oG1bZEGFg1tXbXXYIE5kfxO26jjcbgxzJW
+pk+xtbB+9C3Jywx2S6ca2KI7OZEIi2KbumR3JdEeEcsdsyIe0zvlBrZB3aAC6gQgzcd3v1psjYI
tqScMaiuEhD9QB3zSG+NYrwnhb5n0oMx6k955F/gEtFKkuSfrBgB8I2/2lP0J/Hs3dxQJwDkC+ld
M1lyfGPqky7kD1JiDd4+heKR1R5vsJe/5P4+5yFlfcXXv7x/Y+XsXd6cQI2nqmEljk2/sQSuGXLP
Ls9zPHY40PoGGdMvyy1/TrWqlNvBfHsPmcXf1hNjtcGK0h76Iv8g5VyT5sysLOnccdtpsbfICdg5
notNRzXPNLMHy2g5rYIa6RSMOx4fy7jaW2o4sHcYOHC4tVN9w+DxWQ7hUYvmOZq4iQcHfTkaPjo/
+mewJWGLh/KpdONj6NVXK+SUiCMkUWNKHynK1pRZ21KqZ5r0jesaYsOe3vy5bZiSCKx/C3C+nBgy
2RMJug+aYrv8M9nnt8Sq4q809cUh4YHz/ZDcu2zPEXTRlmQyIl7zkeqTTyr0mLWn7YMQ5nFwwmfX
xvAdOPspczdOON1Lb3jwJGcOKtqY94+0Ph9RX/10BPNnbndtWoyUAbnmum93Ypyech4zg6clCpe+
im+TkuuvLtJDZ2CMcYuKpBY/1yfgxF8FRoE3ai9HkuXDpsm/LFu/SuTKTQO9vxXM9lYiSB4MHb9I
ihVZ+tFaFHW2s6Jqg3xcftaQWY43/QZmFa2DLP0VaXjheb8MaCC3pHbD8+Ta+Zdm+48VqKe+VXdi
wzDQmvKtKeWbzo14W6dYbhVJSlTPVTSd0V/RyuSl8CWmvLC4wGps8x63RI+smeY4vmEXjJDKKgwm
3t7K2JtVta/wh1ZDjohdb4xR0pipCE1IUwNU+7Serw3fVDlUO+0mFzZE8YYQUdRlj4K6CE9Suo+U
i5VXByfpNtPa6Lt9ocetmwFL0dLdBpOQM5/MoUT9M6nAaD7HdGUYJdRXgRNAf7qVrLZOE+CExWCP
DST4A5J3rcrwp4yDfRrNB6st1ko0O5s52Yq+h7NYr8y23/SCI3Smp6lS82v22mmXWszkK+fu0IPE
ofU596Sqd8auMvqnOXc2+ZBTlZjusY6tx9znQIJU/pspxInKeIyqmR5FpA+MYA+qH0629D4Dvtt1
53hrN0h2RuZvl18tE6a8Ir+lIGRgiDmD3ngz9hWMxbT1q2I7qopA/STYptjqxqrdoOFAJlIhlkpf
B6Dxwa1IH1WvjdvmCIDxfULWqvuPMCm/4qm/U8TnC/Ww9xh3QFIhMS6R1fn4G7KbY+Rw96bxYoIT
gb/29SnXYQS75+1Nw3xquEzhzR+mudn5YYV+FmDZruunzkreTXArHKytBwnNsxisW7Lmlzdvbo2d
IXi4cbNu8qTYRxbyZt/JPdaDxzhq1p7O1hlfsNOHINHhI8L215wZzwEdmqLX5SfZulOMBxuhQahi
B9G3dVo88ubbnNrrjCEm8oW5F7kB2F0fxqXujTh3nb4Eu4mecAasAw3Z6CnH3XpZcZ1KCRPRQBQi
TdsF/yDmjzxuNkXY7CfiCuYGs81MqmQreT2xM/yNeA5LKuBqsEoYR5Tn2tyCrf4WafvOANFY07ED
dko6LBA5lS7kVGTcI92clajXo0eDIoL5rTKwIdXuLaQy97Nuj537WZvJLrYbvuc5+o0N4yW3gSZA
kNwamc/Xz30h9o6nN6jSG6O0t6Nl7tsg3DZmvunYyKMHqFYq8E2isgOREpfONtdNEl+MXNxa2e2T
GGU2Eycq7FvjVMA60Wl5aCFxEOHVo0s1Kdt+72TEXjZ62/X2xNQ/2atufJ1ydehYswD5Naz1VJ6x
qC4sAdbbEUjU2eo0O7SefImwGE+zf+L23kQ+zQ+GmHUu0qO2XbyTYc1ImDfe00+NZa8TviOvF5wC
6TYAJJfIj2MwZKuRoyHjVm8k8qMnOn89llhgc4O1h3Lv6dBcaUdulhtHD86m7Lrn1pz3YWy/eHP+
ggqU7xzLQX8mwQMtKjtNnrkBMI+wc9W3qFRY3Tv7ffFixjp4SShvSDvatzNzzYwzkgvM2kJ64b93
aBUWv08/WmtUm3wVjZrsqOnBUvE5a8eXuE+uiAfj2kyLT7/MPzvm4IEv78Lz30TRafxmylrzaCts
5MPRDpJzwCDR4y5inncpkuGBe+ldltEtb/3tmNa7yAo+kKgvs2mfkFF/zKo4jF47LzTtfqaQjVvn
N8xjVMyhe8hStYuhT7sh7LZgCM26rfA3ow2zmBUcET59OTybjkdyVLiYkEFrfLWxvVQj5Xr5A7Wd
S15FSlkkuVcqioU76tdjXV3iSAHCR+gJAwqeu8mpMtdS50e7L1EfXZhbM7hls9zWjQcbyfts83ra
NDyWX0JTv7ScsCsKqmEd6fsiGAQR7uRqfkpYERemj8tHgdFzBEwwHmyV7MxMDAAj+A28/kvEZIxh
LvBMznk7EH87TxyzhmWYjb8LHJ9SeF6FlnqJQ8YejmSQYeH+dftDh6ZDBgDEW7K18/mNwy7IrZep
x3Jj98ewMc+R8PFHOf7GtOMDeviSl4rVrUv9nhqQ63CKd6Exw0f5l4mench/5uAFET/jhRnDgRiF
AUxr/PSd+LWJxB7fAykD+d7O1De0AFxLuzaKZF8VYmVl/o+wl+CfP0s14eUe3pMwPYUcdTyYd6+6
I88zKO5bIJX+wNgYTZPDi3+/BKJVy2/inyntjZWByc4DMFk++Hia79INw9UIzykXgdIc9SYoqn8y
aLe6mwEAS39jG28Z5PwlU9UfVREAoqNga3Q4MPv3CSW1clV+SjynoGT1D7RPydqZH10+lFCk7bYr
RvgfMeK7RBLMXSB7Ea2tzjBXbV68NhP+auNNgBGh+wQAhog/wIVP0My7QupvXEZ08eAlq8SLEC3y
4Jo6PJK1OPVOc8aBtmrc5NHlL8UDf6pbEC4VtShF5bbgKYYP/GVT1clDuXKBVVTrfrQDr1Vtyq2X
1OeZo4nP+sEsU8Td8pvi+I2Avwg21v42KYjacmvgXZGJgUnVPHP97lNeZRnBXMqKFZjOiEwOh8WX
5QoW/5BwXljDPW3zXTd729Bwt8vb5pg9cSbtpfbrhyipv8wWO9fyG/PewOrk/uWD+Ym94DLzwhtR
90DYBFM/e5sQaZB4LfWh3OK3WNsqPBtwKslon2VdnrL5mwdh6bE+l7uvTv1DW5tPZimeA9tdZczh
lywGs0SBaWzSptQma2YyEVvMUZ7O37RUx2YB1lOQX1CBE47ifp3LiRMfbWyxgJchrJr//xW6nKCl
ls06QFirKq5Nlk1oetZ1O2bVKjPlty6bc1k5pPEwdCWQuiHtpP4p6uBfFeKTzRkAATf7KxWnDJOh
deF9ZpO0Xkdq7+zAO+9rMQEP+1B5Gm8E96rzbIrp2pYdNEpYOduyMes3wx+fKGK6DX6k3eihb7Ea
KWdKOnf7DhgGF+Z0sGej34he0k4TfDcpi77eMCE1ZxASppCIVL57tJLoewG2vVzLQyl1vUclemvz
7hOCbQ8ZTAFkrsIhWZsZTU7FikqFq8SpAM4q5h7rOpqWLAvIsg6sKsuaa8fS2nXjkJ4xauI6yuHB
paAZR/XcZx2ijqbcmKOXqW5eCxvNuxOHqLf+OPG4qzxvxwybPCEWOqgh/anSedeWlJileVFDLdZE
7WLSyMarBwEb2sZThelprWv3RXPwTzTzTSno3hjyYCSqeb7FITRRmivLW+UTnWpkNO0f/nzSVTg4
KNixULDH/hjhEtL0D6ucwgZ/yRM5kN8agxWFjXNjgG6sMkVOzpT+VQ66s5X9qLJ+n4KebAG7O2RW
+1iRsUqeyIvlEIQ9JskBapmysEaHse3yIqYOyLqdHzyIw3n2n23Xe9R4TFamDMEoeupC7F/wuzyA
+B55y/rynIfyvRCGd6yN4aOpMFr3I60ORoeLxTmBoSm/tNQw4TzstSF2Rh++6HJ4avLqZg/2Rx0k
rzH2MgZ4PukwBe7ORuW/ua+/bJ7GyEt/DeVvlz6F6xs1IN3Qqz+Ibqbow/hrB3fk4QwbRA+mREWG
YFzUXbDq3JB+drB/KnwLpS3Po5NBuHOHOrBHdTpcIAv3Veh/dn7psdcWqHVw011j09Lkkv/mhx7l
oZEExjK3JSTHXk7++RmlVG0QDd/NaOp2QcfsnOV0qrGtq5gxsDot5jw/iZltTqAyoqsvg8qHYyzK
aLWcTLKGS3a6F99HlimSOlh5WIg30I4x/5fxA70HdGlBqWVQdpH9CgJkmhsUlHw7B8Y15uZlG9/G
n1O5zb0Z5oyPpfc7F4RG52fXgFYzC/AwN5rzczMAqE3+KFem6X7SISA8GdlfsyzPWKHPSZ59mTrc
MWq/WOx15mpsDlnoglYm7+4AdRsZIcbbwn7AlbvHJhYx5go+2GV9dMoZWibTNPjTQ92hcWM4iXr/
xdUVsV3GH5MXjDHtwVHq1eNE0Rz1iXYw6FnzthLZdmjNBhxdHgO7OskRG3ZK3A2K5J4dZPegF88Q
22/SRZPHnXKNk/43zIrTpJFV+RWvTulcbKJHauoY+qCEOJGIKU6szy56wBTMyLfEySgc73laIplG
wWbuHXc9Jv1mURm9KbzHrUlN34t2Cxr2128VJWsNhAr3fA/m+iXv+29v9hSgDk4C1SLwiOGXnnNP
wMG2z63DUob0QfzD07JNPe+sDWNt65HUwOW5irzoOw+5n6rkuULPsKPyWPrFMRLxabTx2hH+BWl8
sgb/WJTObWpGzpGZ/RwzU4rJSQiALdf5IF/aeSQRKriQoZWs/SIcqCTHbm0E1b1KGxjfvH/B0YsI
Otb7ROYGsGwPWwTrSHuf/1maP18GTz2SS1rqF3/kz+d8ghD4DXIQSR8ok+E+nTKhMbzgJ6JsIHEi
/yWRTCRn5+q547me3Actg0fLLh+6cHgZk+gjJoKdZqy9ZA2l0/Lx2gvLoqi307C6EQ15XH564hOS
VWaTt7TkFKEbOkOz6Zii2RS9KVSXxTcq9Pzcp/JmDQSdkRwU04/oMNsxa6q28xgdqfQeRSY+zSi8
JhaModGa/xeXJBKss755qMPmsPRHE1W6y+zbi+WLKYFLPVndYmc6EER1GgNxcRuETqrxLrIvvPP1
zXYQ7Fo5p3uzhR3vLN7mmHCxresOkqlOU2ystq0fQtjoQ5spMmS8vt+CZtoPOhmSvTDz9KLjPHiy
CfiBzbXmt7ylQsYwZh6V9q1oF1pG8gdDPMY6dgYXm0aP4XuK84SHJRnqW605bPQkj94gCPdRk0ly
ULR0O+LmATkraX34nPArX3m3wbEJ+lqISlv/pgKkR3IpLDIAi0AgEKlNZiI7eOuZftucYGaif6Nw
Qkbu/vp9fIojI7hiK2ciBjCzyWPMSoMenkkUXQo959uN4+exIstKNCkHVTm5pzLrs39NNMJ+UDKs
l3Gab5oxKDuzkXmke2AHuT8eNNQHU5v0BwBXnR0iPFc1zf/sVucmIhInw45uTAQ8DTTZy79Juv6D
vzAD8TI8lUX8B7HjIxrdg0BpJX1NGisxUhhVcXKNTCz4ovzMxwyjXCjjlU3sjxrkdxS456zjGcYX
ApSaTm+N7tVuMqavXpcHgtnODCUeAlj21A1/VSg/SzE+ECD3u0jdLNB6I4qBSlEGWDu7V/iO5EB1
R9HZMw9NdfqeOuYb4CBBa24Fq1yQvzV2f2IuOqdj5JJ43R8MkUwGketq6znDATy2/g2bEGRau0vN
7gIhNPx/pROT85Jm8XUUxIW22agvkSsPwUh0GvTMYxLpi4kmW8jhyxz0N0dVuPO77A50cIkhoVJn
MQdMG9FMVwaDNVtZrB9b5U9eHwBwTHZHNEywBSt4jA1z2COkfo6zcyYWAxMjDqBN54zZhnidbT9z
0eNo/PKq/NqDVayVkzHoG6I7JP1jkntM7MeiJrJPnfx0gkoYDJJnDPWpY0xteRj9rXU8MttvFgSc
oi0K2ueyj2rehdICCaSxlkFHtl3f4KHl2F75MOhbV2QVcIhE8fCb4YnCzNobYf/oelQCsUVsIvE2
fKMOGRPK9e6TMhkIUPECmp5kWb5rIyHYbk6iYx6U7UUIjDvOZC/2dBZKsgbtXyy7r262w8cxr664
XMOTPy0NHezvumu6jCAmwQiTkfKKHdia8mbsaD+DY9u6ZDzI6rkq2h8FtgbReoNUvCLtl7hcQerc
mflhCiq9SeZKHo2xGP7Y5mzu/TkJ90NtWn+HpK2iVRpDdJq2RsoIW0YNJUisaKLqnvmVuY9q8SEE
YWsIvlS97PdcCeJFV5VTVCtuI+Ji4mSj2N2xDwr7zaL7fTMnHkMDC0rqWy+D1f9WiLqceXVyEx0G
EFEbr45yzH9BMlV/HEgCSBPSxYnvmsS6pTI9BKamAAr9p1RzXI6DS7hEak1HRSbOin+Hk8voiKIp
4kenysmZ0cWLzSyMkrEeNx6jrnRSzGwmB3nY4LsicWK4ZGg0L4Mf6l1Y++HFLDE+J87UUP56p9kt
6Z6GnpTLkOnttWjCx0ZZxDrkUNy2KDEte1lMUmJtxcBUzTUrKJTnwSW4bRbxjZelYPg8PdcTtXrS
6r/IPMxORhE94w9nNtVG2B6KUfi/5I+/9aq9Y3i8S+AH4oZKeAhFsJGpGXVEffYaN0m7A7dCXO3d
aktoBXbrGQWBeNpx32d1QEcZPWcmMHoXqOQqlPgqO+efE4akhg4S1N5k51sVyObZyYdPDaThu8lh
sOaK04OCnq78XKjZXo0iexgFlns1Yi7HM1vtejch3snvmGUUfrsetbYl4VX8DmF10GSJd0QVvo+J
54JQ1y9Oac/rqKK1x34kwfnT4soY3jl3o+18RAH0UWrLT/AUd5to/dcviBPLqD+Kiemcnuricxqm
V9se7kFAqpHfFvKjrXJxaRx4bREljNhq5phFc7ZB5Y8oaXe7D/N9LJ2zSkUXc5bj02gGuByr9goo
VqANz55KIlnn5mTWPYC30VyGIPeYMnnfmq7q5pn5zQjBrY2k3EtwthUWzn/90PxaqtuT7iFJ2irv
dpnR/lnEmuq/M0cDvchI60noFffSymMqlwz5c1J2D2S/3XXJJeINqBpYHMU68usvJ6XNdfv+MW16
UsXq3z4xf4E3wy0KDjFlnvG3audHo8yvsiQ1ZPkfVVZTC1LOEWzzSN0DExw42CU4qH1vyTCwO94M
v144IMK+qDe+oqpHXIz5MoKynzeGbJuzk2beJsRn1eTToU+guQj8w4sS9xR/B5GIvalb0u+aPnrK
2P95RGNKF022XAdRaH1H4Ww8dhBsp2AK02BDYOLcrxvNSUU/DXJXWJiHTUjwc2Vg5JnYH7MOISvO
dV0yHdCu32MxVawNyPAXdb7hXJyEmNb9PCbycWzy8qtsTYuJGwAn02AzMAv+vAnLVWQZ+OGZeNUf
puGXp9wW+pf0J9y6PYp+QPNLdNeTa8jmxWEVcTg3wNBtZBX3sZOq4eSPSDW1exNnWzwwTfMz/9Q6
gfmm1KSA4nHS8zXr4QTsXe/7KTbPhRNmDypJyEPpvfmpz/7G/G1KmJ/S/vaU0f/xdMs8J7STGi5g
MJsOf4INBOz5pk17avEfYVE+QRFmoMWKRJo14vDwXi5GUPxKJN3dUELomaxReUdUgWKb2A2Pb2Vj
4gbizeobHvZXT3XYtQtVwp/VRrJTLC2at3Dw47tAeqsh8teqjDhfiELy/2lphrdU9xgaYb7CfyaJ
R2JNnGK5yjlGCKXNRhYUlf1AUkhsJg+NjShiVACzfhvJb9Wgz1kJXXVAdtC9hzCAEPPMdzEZOkHX
c1knFqvy1cxbRjWpN8XMTEeoN9yXMXEKmd+9yykzj6nGDilmNUvc4WZ0yMvcPpKeoA4eWeVIurYF
nGTF0QZzY3gil1gT2tKal0RNeN36NPgdxs5ecOjJDbj3DPuf3zUcz1khcLaNNHU9mciFnekn5q6Y
CyTm32nC8GVAQDHWwsDwlJbIEZMRIRN4XvAI40htGlqpS34kdra2S2dKeUsApgcisgGjzF9C/fBg
MPHz0KwkN5ODF+DsogDmNOuYO8cu6B8Khu5CKLmrK+AQOc7TSZHMueJTjZ7mOQZs5Vw+YG4Pvkap
44chGsWxQvtax3HH9e4MUp/scU5OJq66H3dMUAqcWh9mswrWwaywQ2dh/DTlfnbF8TqfbPxgZ6ee
MrLP+ildF3aKSg1W+YFtlxRoy/7bSzjNTctynEMZxQMGhYB439wwAMamIl6SuroPfIrogQ5d5LoP
WOYcybG4pjxFVwyDMS1WKNxdUMFcKmzpKOZRNV09xyecKKBwPzkuZvLHuZzIjk/l0BAS67g/au6M
o5ia6KksldrxYbB7puh97xgOE5BMLKzs5HnMI1kYbhJEFlRjCXdalPm3MuoJaxIZdWs9ynQ7ecpk
CGUgAUT2PMAlgKTtUti3mxdU3A8ZguRrRi9JWKNJAmToFv1PqBra+coMqHH0FKCTqtqo3mScGuGK
UovY/im31UM4qCw+DhU0EmQZfFNLphGWeFDZY19npb4NTRZ7hCb6OsU36kYMmWpQ08wIFwLJW1D/
dorRNFEdcmxYs2GxmYPTkYY+D1HFWN6rfJkz/dcOtuMSBynTcHXxZhehrCCLb23Mkb+Nm2jWtxlt
4ykG213b5mSCVCSZ2A1ZoOXe5MjcyKRDcI45mqSS6snzlP9WhUb9VIdG8RI5yDKAFPW+1sr9MpvS
Wck8z/ct23puHsnD20ShSdUes10n0dQtPJT+x0jy20s1E62m5pisGNUE3wL8OVnVQyc9Ijlmp9/3
XIyEKVhhvsmdpt16IR1qLPMmfgi8jiQvMyVnpGPB3dpvgmkN87Ak8kc5nhWc9T3oGAeantFtROjJ
d9vxq5eSxgezfY31TFn4QLAGXLQRmVCK5Ma0zVRv7QG3BQ4+n4gUxYpiMPZNUZvDHxJrwl9huvUj
2aqkeTjKvToRbr6yGYoV4y5nK4PQXKtMEO7VWM3eSWPzDVPKtOfDXPI/KPDbCkBmHRM2vsJXipyQ
Bx2HUvTbxhG5muipq8Foi2vf4vd8EHSvd+H7atrmEdFgikDvnZN4/t2WrCKkBikfI4sQbxzM6llA
+DEPDvC6pgKMY4dnpcy2ARjlnsws6yvh7LkmNe5E3xOstM9JL/pyYYg2DmP80+gS4t2ZaPgp+ixF
tAzvRqDyq92FBlZ4qzpbXuY/toUiNQlr5N4ZgTTQm0i8oChoj0VmuM+pZn+l2ZnlzmW+9CbLIoN6
z4ZqLzKUHdcw2ouBpa5YRTWuuRFv/K8fGNG/YRAkm+Ceii7CEwTCY4DeqIAFQCwf59x1sK1Z5N+g
A+qURaQTaZFdUW56t3T+BoNpPOFlIF0894dNZiKV+igdwSFMJE5pz6sankcsce5Ma+MNFBs7iGt7
I1UNwNw0ziHVwJuNSU6K22DRtBEUdjbu3k06W+QVmFLtxyAp/2RcSjs2oqLikHO19gNBXFmA8cHA
SEruZd0a0aazmWxhX3E2TQhFFqcFMxTbRdhYRjC+FgOxLqPX4uVLuw8nGsTd7IJ0OIS+nO5TOslD
oSAzDiyiN3dkpDNGtBS5CfMYY+P0R9HtiVEbtyJLsoc4a+1fIjgwkuaZ+xSac/JINECDJVOWe28M
DJTjQfcHNbUmag7dM1RHz0J0dqXM/Y/j9EW1a2iKXejGITjBIdaXOehQfaVPSHdOpF3QTP2p9zJa
N4dhXOa5P1Mx9kdSuSjHPYaNbEDxDq7bMx+W5HsW+VzujZEQTp8h5r2c8L2tudgXv6KOnhsRfeUw
uQtzYj7naCpEYdQzMwalvU3WGf6tyTHy8yUT9DLM9sbJ4wBOVv26Q1SelGGZF3hc8yOfApIJaUGp
++qcrmCVYebesauz2dheFW2yZJn3j4n/OsX+8OKO86tTmcW1NcaeKVdQbjsvD1GKyMLcpG3YvUR5
yLwnFEO6Icx8fKi1gXXHOi+1CrLo+NFHDGntEYTBohvJW4LqiLWfjCUAB3uWNp/q7D+Szms5ch3Z
ol/ECJKgfS3vVVLJvzDU6j6gA73F19/FuU89c9qoDAgkMvde+12YwbYBxB4WFXDqCMSf81uXDTeu
AOUeMdNU0suEO43fHSOlISkQuaesNQ4uWZo7T/fY9/2e62yxof+ItUc69YZ1tUMqyegvFPwoesZO
23/aDPdZqhAL2+wnldN3T/jA7I7WytXmyqBKSPBABiCU4MS6ay3Ab/WeuRni5h7L5OIyeUIezRnz
wD8CNs1a87ytbd8/hFl98o32uWsiPi4YJLPBbbDZZW39pwrlnbg9vHgtXrJgnXflbyJwW1Xxd+QE
ZAAMehPjz2Cr4vIUQdX3gKHg0dy03E1VCdY4n+zH3DIajyYLi5p8MGk76CwsOBmJRqinY0mMQW/F
CN711iRHQbIoc5eU2Xk3yORsTvOZjOtdCvcbH+K9Ca5TAsl/+FOAW9ZTfLesGhVOczH7j159cEU5
50m4SRNmoMo/aYGoMFW04oH0IdmlEVz38yIlHl+NaeaiUdb2bk5bnCxARFe6cZtj4wbOE5eCHC6v
7IP1XIrqMmlyKjKmbQNFJJrYXsbBky5qGjNSOflO2oa1ay1Tb+hFAWtrfeuv6zrlPbWoas1yKUsx
jq4GCVmhK7r0nLc5MQPgRLEBw7MAf4VPuknq+Q66Lj0EbtBi70mjl8oza25lCdKmrAJjIfoZqShP
9qqCgfmpXAIEOqrdo626+ZqPZffjObSLc5HpZ+0ZJRBk14FJb9JamQ2zvklXVZeBrJ/nCXQVqraO
Tk1XINAWXpm9IX0HpOVp/RY7ZY/uaqqf5OCle4x10c4wjPrQAcFY5QVEwmYhQFSusJHDFum/ROXd
jr7rvA5a8r7SDsR4JEaOMIHzVKN8cACX9v6Kmdq36Q9ssvCjs53RapQeQ9Sap4zsiS2gN7EjJWlB
2YvyGFR9hyGysfbQSg2adriRYgeWXgyF/OwFwIU8X7mnRhbSxEoOPTt1/fAQ57naFYKmdz+G1Ys7
ehNPRyrdb8gGxFfYKne+6bNbG3BkkoEsiDvtOP+q0R0OgEqCNf1vzB7KQ28TFiPndlduRhiUUE98
j6bKhCUQrSoyTD/etalkMFkyidu7bYNJyigglThFtzL8/muw6TsZON62QVLi/AZnQonPyoLTaVhr
Zr/xrlcpIEkCNldpQQ80N/oR5gSetjJqsmMgGhgZuScpbJJk0ojWJ8wMndR6K0y/PWKU9q+kJnmf
aa/yn4L1v1MdU9AEQff7GNDc4h3rzwgANR7ocoSxnMzVdtDGn7LJM3aO9teCNrBJ8WmDIrdRQ+Xt
XRWBta0aBLFhadXbymCmLHrrD13Cdo1KuN1q4atjkHsIVJrK2wSIXW/Fost2JpOUCzMxsTur4gPL
lXjuqpHeKLvsscsF1GKD6ZUK4+hsciz+9KlZr/MZyQLKZJjdQepWaIFh1ko0N6vWbc1z5FDqGUmO
fGququdyyO33puO4sCPkdiIx/5pVVby4cNdIKsl9EiaGeF16jkmr3RxemSK0R5NBMTR7Lp+Dm5U7
23QM7g2AlXxZIYAM3X7Xz+OwMbHZXQQ+xo3sMRkOnCRnvP7I8TqslZYFqqWOnfHKas6ZzmQkLGBB
Gk+tiNUvxDx1HwdRr+1JehQubrTP4n560UkGCGWU8WYqC6SUAv2UCqpiPTlUZiJuim1U+phmzcZ8
lFOVYs/v6+GMwxKhGdGia5h5w75vya7pekdsB8nM1u6tmd9gvq5nT9/tLDP+hm3e7sek7i4tMSU7
ZpTmLUpz9NvcDs4ADlDouEwPwj7sb9znnFcbAfA2jhsUjTlfRmMN8ttQRfE+dXK4AXK0XsqKU8EX
AjutjX3i1s2Ds8Fva7wUUR1sHBGj2gtB5OExwfXhNpQ3lTEfBb3cjVXr6TTnSQnKFXnOILvPLOxq
l5hXJi9JgOCQbzJytlaWDVjqjKFcZbPIbnbXqWsetcWyS5b7pkoWFYrVrMOIHBcVjNR52JrKF8HX
eh3nuP/XmC5rHRm4evdM2r/d0AGIQXaxxklig9jUTQO3yrTfmHCLnezFj6CIO3V+Y5+x+eMMMoAT
GAXkQxBo+bYwKsxILk6cJAkoHdShrCOuKeh9KStxSWyjodnRUcJQ/Cq7aedJ+5wF88/s8bZEQCFb
OL9p0L87fFBR2a8dQDWQBLea2TY5U/s6UnB/3P3yv8Mg4WH0Don3XTY+QZbVF40XWrzITebafEPv
sVFRuG7L61QO2wrwADJ+P0vA4tS4ygY6fvPV0Ap6QbjBbEMTRpwn+kNgAlYzR58X0KfPJx6M4Wn5
VcxoghN00qkt+j2gUpSpQp1MmbwNdX7NJYIr2za/JKk1feRcEk6YEjKQbuiRuih7DXObt9Mmg3O7
kqK5VGzZfTg8IHnsRFigdJYHHeePmb+QZf3JcqheyzYcVy2G8zpJUAe4NAiM5o6eTU+wqUYXUVB0
hlGypsGyppy+JYb9Zdrs+Wh9vbTBioI3lkqXjZNcrPo3qwVtOuJ0JnObWvkuAnG5MczywViFkTU0
h96BRnStRb+2k2vdBXvQiHT9wkckeuTN2dFOQLa36GigWLctOXElbr5lCSUYWy2V/DEgVG5C1OIy
0r/JAEI+dNYTtGM6Bog3+gybmN5YLpQtDTqxa99HffdgNDHf/DAUh4O6pda4tZzo3R6YxOjsYDjm
oTblyUjCQz3hoyBvmcNieJAZMxz51fX7z5zvWPFqowGpfZYAwlvWnaT2S10T1lGIK8g/O/O8owxA
sPrbRX8q+6PU0wY8LnqqRR+d/udFdyRLFzSF5EyYwCPRpPi2vWIV5S5Q32asz9qkr7aAVwEdYmuC
BQYVYxU6vAmZYp0YthqD5rIME9N/TOm0y8RLDrczYYUHVnsM5vQnUOY/k2GmO7IhfszljyGb1WR9
ZnQoTb5cQk8uHtx7cIWIZyXNHvYe15DnjnHvPCgosOzcqNNEch9YG1MhLvwkn9/tDL0Ka9TM44B/
14bsjy50RJTth1tQ0lsP3IMXp9cAPzndEkjIbmTSOewXW2K1C3tEEmnZvgV9/uCI25b9sK1x6GhZ
3sKhRmNRszgW532Q3XBUUaxnayb/XfoVGdZmrmcThCdXiRHeWHcfx+Q9HnuCAsRfjIpHqB4fQZXa
7DMmq9/fmGiISiTgPLBjIA5+3j8v+rd4RKBKOHqZl7vUmPaWFGgECEOZxIJMMtZjHHxlY/1d1sar
sOZuO/be+7IiaTzi8OSPzsJ6EsBwDaIDQi89mX3gHmvEUE0+P3r/0cYfJhSJVYxv2aq7D2sJhJzg
ukmUY09DvSBYWvVGCinM+oQUSLkwBzEhhhvtIbMbfYtduGKvxSozmUhTcXD4u4nHGFv8fE5GPKwE
fVCghdEzVFPj7LQ2gTEifGqhCAVOypJKUzKMnbc2k7d5QL3DKbArUoXoVt2qZX3WRnThHmZtCoc9
dhITpjFMSE3qHsOevOW2Rr7qcl9ZFoKtvadcT58k0h2cRdCTC0AMRlcvUqF8AXqg/MG2uayGNB33
7gAVCdRnrvtr7fpoaSYmoxWK901ZxugvG8XYSPXld9+E9jPl83yIba/AXpi0F1MOiuqNq5kVcquQ
HtTwMHp01EmVpj2/wEvhbOCAQWwuxooT1rHeY5JQiMfsjXmb2xJoHnBzcuqQ75de/waG5wLN+2Rr
CUu02fczMJJBnJBvUaIFHR23fCJ4Dhc1DWHajtxyWPDDk0ryD+hpDW3sttiplH1QxQb1c/0cznju
FRCIjcAss/aYG+8r6V6bdqnbY7QJfOKvsscvQGIUdUu3TsryN7Ym4gxoALL2hjHc8dlgTB76vd+h
DbSV90xcLfc6CNkkmiCyj2V6wvrz0IzEyZ97lJJopJawn0T/swz080mdXTlXMCzal8YDug0oxGZA
4aGu5KZcrjW956BDgqc9JgZcUHs3NdYeznKSXqYvJvJ/PJ8UvwgEBkFsZQdUn9OxRLW4IjHlX8/T
L1zadKGx2KUsFNjh1phqNophN8kROdHg0T+J3yEQGOtJpSzo5iui5w8C6FTOiDN7IHoN+0Gf+eeO
flDmxBdpRk90dl64aNI6C+xy02fyKidvF9Tth075xIa5QwozltuaHaM0i3SLpfkXhsiFecVG8xU2
JG/Q3znlU0vv0z5blNLQhz5FRtmhzPMYkglHmBW9MKxEeqGYySK5euPwEWqTcJ9OsITIr0sVqnWD
1mLaMz1YUC/uBH+AXW2yPN5n28p1G4QPGxhykxLrGIat3JbsGnA8Qk70aiJUyKIxPcvH8iZA8i+K
pvF3FuaZqzlLMYdoQGk7HbktggMog7099M/RMF0UL79oyO9BLb2RwfhIOuMFtEyycaIZbsNIHWtI
e6UcwHgGvs6wRJ9fuPRX2PMkUGcuyTjuCzpoYUQOQ4Mgg8AccPMpNtp1qx0c8cNr79NFLdh8hgGI
Vug9uRlzJqCDPNnlAGROcuuomteqAtuqpfEa1AjKXJQSgxxJB8mG38Rj0m9a4ZZYN5I8PIi1kaqv
dEZBi84Iauso2TuG9Uxi3Vu8cK847vZxhThYWfUaimXHJKq/CmTsnsmFqG7G3QTqSxjGp9PPSM87
f59zhMbcbZqBPoYt0FTXEhNHm91NejGKHS4lXpswyD0dVHIwyzdGRwenL36DoD/73MMHK1xKPbYA
7u9i7bZ+hu7RObNqFdFzxV2h5liPeqyvQTPa26HG5d7aVkNnUMzbYNEaBqH8HIz5NhcBYyn9r7K5
EE5aq1uNatChPsxwRRLCd88wtwZ5g7mL46Py0h+SFdrvHrX3WZbzV0PW550Ou49r0rrZXndPVeOd
HFGHXyoZo1e7cMA0hRLppkS3AyicdxRRIDl2DA0gQp3bBx1ax/gezWC7eyZzgYPxxUAaxHDZ6hME
qmHwMksSojRGnq0f9NaqJgsLejI38hgKeHN1lVfvmLiUANz5G2SEnnInBeXkkIUoah5Mfc6tJTIE
pdoqjHE1KYdxaIHZJggW4h3lG83j2kYXCCJxOT2Y5iGIAbwz2N060iNo5EAB1zDt28CYbBvxjRAh
uUZQs+VCGK8I5mS04RVi52Thf0gu/bV0RMFIYL7Qn3iT2iReRxe8IxdPCOSIzxL3QNOJ9wYEQiLb
HoW5+hsl4x82pPjuxvaLV4fvJJO+0Ic+eJ4tdjoEjj3E4hFHFmgAa1OH4jmHzMJI4+DUIbhS1Lsz
osJORsYqJ2NnDwLeuBZ2P+HDQnNtYQpgdQ51cqe70W+aqUAnwbDBBolPqhMt4pBMFD52EaKhT1Fr
rV03+EY//xq47bOavY+l+SsJDFRQ4rFmw/BMVXZVNM/rRJ8SXpsrxtchGcwVJJCGeXqy8Ces++ws
6K+w+yiyUNJsQ0rVjRx4KX1RkaV7sEN04Qs4CQNemgAhfFEmJxEJavH4jZ6Chy92NredGfgwlIoX
e3aBURjwKTqzZ8ABeIkvVj3gjhcwrSZG0yVPaxMfosk5Vm3CtSGYt2bnFFt63s+JVT+jRw6O4TAC
e6nBlgBB4TtKfhMdfReh+10HqMXr+jpWxd2Zhov0UPg5Q36Q2nr4gd3/iMR5haS3XXSkblB1RzqF
3AqC26Dml7EhXNUibU3Mxp8maofnUARyMxrZrcqaZz/3Qe4b3JpIX0mN5zQ3x1XCDDbMcu6fhCvu
Ndh/xxhvmWtWh9ZmzJX87w/NBEi6Mm2ObN1cCZKDNyRIk3sEWkK35UbVQXqY+gXGnTMnreS0JcqB
5lHfMiCdsD8RXdv3736ctAASfbDrxbs1hh8IsbZzGb2VNZJB9vV3T6g7MoBTG8tjn05XdOvnWYc3
JgU/ouTh6Adnp9X8gbDlj0l7Y8d0/kZTb4O122VWlULDQZQXZNY2A3GrHfcUc6tt0dYmBUUMHXHG
umsnFFDXuJUmZLu4S2vDEtZr01Jv1WR1hnpTZG64xC/vseEXm9lLiePKIgo7iX7MZBYjtf+KifE/
X1DLi2jNijv5OSJ8KHR3I/W4ChvQAifGWXThY5ADJrNVr82YxDufhA6dzInptg6yXRhzlw77Kz26
a5jFx8DWXO8RAMt+hj7mEE4kh790ZSAtJA/Hyc4IS75jrEubsik+Sbm/MZq+KlXCQrFrpnkCXC1H
BBiM/8ySOKZVmHvzejLR7lcuWHlP+eZBzh0BCbpzD52zBKx7FtQboo0QX+UFDYWB3n0eMmsqS2Nn
47/YMY5EWEQJeyuNwgRwEkGm86KlLyXMGfUDs+BkNGswsYXNVbnmYy+QDR29/11TUz9gAMf46tPO
AOBKkHMoMsKxf0YGpm5M2SWWqUY1O9+T7WHI/BQvFAy+9Rgl5p/GLbGO9bHh3Tndi8+iyHzEF6ji
ejKyEdMsgKayJJU3ddx2PWWhs8McCUiVGJeJ74VjodIOzPko6tdoslFNioz+lguX27P8Pl/HqFy2
WWjGt7idLDp/nf1SJ42xj/sEprg3+Ud3ACCvZurDeAj80xh1KIZKM7+Y8H8ObDdiG3khWqdBl3u0
HWqLkNW96MKAUeIIiqVxmUQYgPoJH/V3uogBsDtN02745yvSZAMcjK6dnInKGTdkeNCeaCcX00dc
flZdzd4HcptaujdObjqT/duRprEkB+/dRoJ79gNAQ16vPGaWetgbHuNeAOYoDplM7+Ii1vey48nr
DYkiNHSN506wJ9G6aVhPVrcNYaltVc1kbLDooTOFiLe2GMiJFGzUYgQtYqW5h73MqUG9NOnTWA9/
bbAFrK7UO3jSiJxNC+Hy4S0EhRrqwcqgc7ft53w4V44dXJQxIrzIg+Jp0sWyjTs0NWIdVEDOQa2u
uKakn5PXBnv2mm4/p6He9kg2Yecz6bNSzlK/ifK9NMN/LufR4tgteCx92BzowWf4IfGPw2xiVTXi
YkYCABqzLJ6mkiHEFG2zZdzVhVyA3aOiY2aw3UGQvKqg/e24EaEJCP8TsoK/6jUHL/S+ujE9dWN2
SgRB2zRFd4I+WqgaqJxxe0c1sXVHVLrwK0gftLDURHbyqZrOWRVRuw1ANGaGfXf6+q+2GzzOOBpW
42JOrKLFJANxj2WMZwSwn2m65wxsDvLdhOjw/kugFV4MXZsm0c7JHHxqur5/m/t+QoFMWo0RX0p/
ybipGHXxWSBZ3eQzrv7FkFHC7UV9f4Ivvmlc52Oq0/Vo6UdilxAH4r1NoEXdM611m1fozv96F21U
XHMF7ZaqRMmLN4eXjOhKqzKuY7q0EdVFWNGxrco/cTvWaCfVaU7S+5TSFW28F1hNT2NvfbV6eukH
D3s/l9KMYKUu8caV2xo/izHFn5OHTTcoFuVTpp0nv3LRymRfHc68zgj2TlvfbHp2NdgZsqLiywxx
ibMRu2ACAjyun11P3KrBwrtuZ59txuAIABQMwwu9wFcTLrA/2v7KzuO9dsfTmMEQMHXJcNFojrIR
L3Zh73ydXZf/7ybcJ23Q9xkp7zhHrjIgOAV19Z+8b3fSH59C07x6VcMyqL7qhXHSqek9UMOlDNtw
iT8ygawX4Z5pCD2xDo9kr0/o3E6IShg2D984RXZFro5IbG61Z+4FcuNdKBTjZ/WErPvJpr3lISpC
KwY/p5Tps5N497bWd+t/xpfxRpZkc27TPuSia1woR/EW1/Th/sfySGpkRA0yfif3XrVL7gcPHrMn
YvGYOaGni+ruIefM/6b5wiwqzvLriE4r6MG6RbX3ZZXW0S5m8FAW1coKh1Tw6mHL4cVB2NbKu7WM
50gckXDeUs49qyj/99H2CAYdOwc2AjNqJBcxTqhx1DgzGfM1kIIObpug7Ka07pi70jK3ckax0gmf
bTpo5IYSe+2nRFjDgHWNAgspplpPTchdDEoUSWoPgsv+jO6ABlA3fkMyeYDKJGTai9iOFyFLZYqd
Rf0BJZ6kbqLBwlx9DqW/toNhn0MUWehZAd5bt/ozopeD+QwxV3brpdOctYF9GWwTqj/RrUtjoZFm
tnadedp3E2gKTLAJnc3BmbcFVMqGugbzJpEatHKBkEN9PTFi+AonA04VTuQq23LA7FIB/DpCThOJ
k0WEOHP1U2cQPjI7ZL/T5MkZfZ1raW2bIf4g3Xg9gzngTOBI6Ln1WUvI9Vtf6QDTNrNZy83+Tazm
iI24s8CQ5YrWTClelQWeVs3FYbFDqMlDuh8vuSd1AqdhJBlIDZQPVFFcBIyl2jSLL1uld5dRMQZM
plcuwsImY0wW+epaxniDdHca4NtQVWuguTlEDeFgMoqqS4NtRk/Jr1uq89Ij0bN9xSzy/L9BMrjc
rWj9JzMkHlpiSwmHJtkjut7piLOzpqvZ2HpjRmi9u4SbP60htwJxADBmHVmYExw7eoT5vHUr/dSo
AQ5nPkFDXETK+lYKuUFV+K3Rvogcr7rCMDBQKOTqvRjy0/K64igG//NO8/rKEbIJ8uwtQqwvJ8hd
TkAVB8qf/5661Aamc8/Ukj9Lpz8I94HqbtlQ3KQdcOcFHGGkR7NcbqvzlhNtWzvYWWlY/Y9LYxHV
bvpU6kS5IvCJzEtmddB3DJkR2NFsUqwQtQiJbWX2m8bJxtYRwsjgIDP/4HJVkkjBiRtd9OjeczCY
pzoLnivX2mEoQu1qC2wRTvdc2SSpp9a5Jc9Sd/Exj2xmbmQZAl4en9C0wIrIg7WjuCXG4fyRphNt
Xjc4+yjAVnPlvBf4flazwjYp5rWFfXtZofgN1j2vfwRZaJY4bVjZ0ai3uXwvOegG293aPLZcdBEE
q/fcwU6aoYaxmhxifLD3rMA5BF0MBtBpECVgfIkpv8xKHIFC3WNAsGMbfA2ogbjfvhIQtSSwsyWT
aT55HyCMnzxV/YWCh7GY5b48Ksr2cK4T2BzhsyGFaVClfjKTZR8L9E41hvqLq83gz+IDSxN0sBWN
eW8iWRJuZ0b1IJxN3dH2I7+E1owK/zZmy5Q9+VeQKEkXz1vjxz8qE9Qvs/1oZVUgbCuX3mwgnnun
fbEacW7wHNI2QdveZEzw9SVsKmeXsCiarnylZbZzQiolXWLucJALAURbj13yETi4sfzBPaGYAsON
koKLRsUtYnyLHO6q1IsOWw8wlq45MonbmWPxgQgCgFdKJu8YpT+Tn7CcOnLOGEiyuaPUr/PkASPh
oAgdBS4WvEVxfbEIE8l85UGJ7378fsDMDNV9KyzJu5yKf204u+TvjPGmEAS6hxjTd2M4PtcFHRbK
o+WI5Smuf6DvXWw1v2Wmdw9c2rb0g3OY53zmrlW+hV10GbX66l1zWi0e4EnGpIQ4TyENqi6wXtrW
I+I89I5VVyxUpokYceRkxnAHZPNSNu3fksaowem5Ijv5US7Bk0ZwU6m/LzUnaZXbz27dPYVV/DnR
gz14yObvdChcNL7QNUOBhdyn7Tmx46magYOab8ao0WpEvqCbjBKsKH+kn+7zmkEj9FvE4Pgn6QiX
hXUMa2DqQRG+dYi2V56/ZCO1ZvVsB0l0kwYeSW7903WouEB1yt3YCIhGZC+suIKy0o82FBFrBtaH
0pEoUZB0DLQwgGEkk3PwlzJwbAqJ2tJnxkYa04XeuL3Pxzh+YfajKfcDN3sCVeXSTQa8VPhi/uRi
S2JH3MnxYY82bdhBQTupqhR6BxxeZq7GSJKg217NRn/VHorVacoElAHOMCKpjiwKIEbVJ0W+zfTD
NnbTSA/WYMIWhNk+9uevvq6QwY7jK/ONN8OPJegXaKgD171q9LkuSgMdkHfLSUxdGV3xxyamdjAF
TYj2aQgTJql4LATXato4t6Sqr1VLUoLX30KaKyvKwIPdD88ocMt1j4XBb8Zi0yCpoCT5m7V4Vqnw
UEK9dEqdDFD/2Iti79E5Bh+1smfxotEUnJFuzQttynmrJITwhv7Loee9/nNKl7FWn4aM2lFTovd3
EV1xz0yhRyt3j1u9+A6IRPjwFBULrXncWx+lGjDStDGNzJyoU4w33t9aypcC1gDIyT8eJDDlMelN
pjsCo4UoNV3JB33H3vtC6OhLAyFARqQNWmXw5LWWRSZAz7UemOsTvUnr3s8kESXlom5Dg1uPQ8CT
NSPb4B9Dm3/stXEgopMWHrHPddrurAbav0BVg1aDKVdY0p9oD4EerzUFuMEti2vgwJ2V4S4x2RxB
xQCtQnRHh1KltZtfbBmE2lQHaWSXkes+F/xLsBBESjRRqqO+kT1UmRER1mWss5ZpC7USHqHp4EZW
9BJhZuJuQbaPV55LW/v7uUp3wYAgLw9FurHJHowr99SpNv51NPHm9lw/7DR5TpqlHUI/uePysimZ
sSKoD8pf9pB3Jh6Iiyyhz3OD1Gcu8mEHNDiyqJSqU9LOQJcKAIlNfizdMMTIUFRoZhsje1/AE8zB
UEwOrAszTeCkYF6DS4xq2gHKTaGXDGTPUP/DU9yKef5y3PLC9nYIiaOGyXX0dXof8mSX9v0TzqmN
H9vDCWx2Dd0VflCSu9uU+PMNVBRjRUsi5rhnXsKt3ubKQRVxsCbGve4031tJzynNEWgzXmEG0zoS
V/eADuOaTNfRKbPXuEiZXXnDr0bkc6AftXSMyycz6o521/yVbfIIaqoSZDG7HJF/xk8OneY4+OqZ
ge5xVqgJxiFrvwNy9KgdodKNjHYHe4Oj4akl8h1TEV254FI66WdvlFd3TPg8vV2Ui09XtY954f9E
bPUgDzbZOD050jiAcziDpdv77XBup+xAs/e1kyj1oDnlsNUWQvbYLqLRhIK5ZJ9e2nRl+sbtHK9X
sNYKPEdH+p1FUa6qJXeAWdrQAwvqLrost41Hgy5r3khV2Vip/58lXKTf+mK0eK2SjGlamhVoMQiy
wM1IzAhpGSomGKPltBcmi8DZDMjOS7HwdwoHvytWThSy7r/a6sYlfZbAJWROK4x7IxfWYHE4Vj4h
VfU94RXaHvpeH63uNNFULZpx5QMi1jZY2gSwahjCiI/68beuqyd0Ut5GY0Bu2nFP1AMl0dLaqlK5
9QJq2HHkUzHGPXjlj0UnM83trXI6ta69bjs5aIJiHOIrMdmHhrgN8t8PpqaVWS8SBn0YbByM7sIw
kTW+iQLgXMU4t00MZhzCudQsyoWZvQlMaGAhPgkm++sZ5rdinCdGeWaStrcWHHyOW2qPg4PshgrA
BRBlAliWHcJrEKtSeaKCaZ+gY5OJ5k/BNiWIEIflSvQDOUVJ8B/SHmr0OcZZW+vLIGjBNqJmrp1b
94k7U6rbEZssSJHMNY6x3ywfvPisOygsFm8v7rejA8kIaHzqQi2wNcVS9Dnb4024eIyW1+TxVnWF
Lz824CfZd1Zxv0KkBcxIhRg3VQsOge65ETWvmlDOvS0jWDiyZU6l+Njk9F+Np7Fp3H3Tk1CHRQ8S
9QFd8TY2wz94iD7YuNHRDZyWFYKoKgDwIYc34VtPfjO9VUyu3Gn6LDOOriL8CDCewYp/5A13yNGh
hrVrLFNtWuuXeAJlM48dsh5d978mEOwvpUR4ygdb7qw5/PGL9rdE+ceFiC1t6LOjdsozGT58GOkO
Ny0+WP/J4p1ltr7PoPNSw6QnO/wu7yZlGloQ7x6bxTWv42PpZxxFWt4Ts5lg1Pfn5aucUWsV+n/h
4Kxe+1opvQ95GEPTxybUvgAOZMZl7DJzGZaJiNQ6edTREo1kmA7I1e4DYv0nQLELbSByKdR0kL17
bohjslWydR3jXYp0vzwQY4ggh10PNcLVK/QnlF+eot7eh1OI3sW6zcvaYtXlqOAC6gzVlh/Tcruo
y4Azg+RPI9EHBnEoa4NN08FRfdQgYBOFaPMaYPwfSwIdCvENUO1sD8696I89j446oudEiEJEbJOs
Meiva+sxjbzU5LgsYsdCnG3Ot5IRhvNfWj3aNDlndEBT7qEZSJYgqlhRKLr42ZEAn+HaFB+IbXEx
8sN5DQUmuOGWRIdF2B5QkeGvZGTu39DtrwtUZBltl4SHxuvY4ZjBuggWKKXZ5rJnXmZTMKTFhtft
LEMdnXbeVvVXhnB8RGDgW++j99E6v/w8q6p280hrmNfKY0u3GuIDShh6L96FFIKtkxIejBaCv+GC
1PZTaDJ0p32RrAfXRAMxrBNTwbd78IK96NYCmsDLUtGJdEkQJB7Fk2veDi8UR17Pza0b/sryIwPD
xy8lHB/+op4sRJD44jyIuv7LXPzlpecItZhdQ7EJFg3O2rWmlebNzlyMAzqidbHr/fYf2Hgb/2Nx
tDBALQu8JwpQSHmNl1uffyyKdC8AJyc1+ZnuPQ5p3Se/Ds4xHGRs1mV/LNjHln/RMDBpNd6PjA4h
9tfJPibS58YUI4LiYms9+BQmHOcxSVhDdvUpEvnbklWr2KH5DT5RKJq42z/HYto0fUUy6T/NuCRQ
/moGteaNXyEz3mlmQ/r/L4xFYypnv3wpPUcWSxLJ7YumKqm9H2I6Az4IdVw2If5CTe1vQANbvnqZ
vhW2/sd/tWv7JpgG9E520GjW7MW3RXx6cBnbvwt1ygNk43Lee9zRZljDgSBIcmnFzqflk1kWU1h9
WAjIAHguP4engdWrQGijP1gNvr2aMjgLM7M1phh8CmSG7YNyxunwGKffuICIW3gb1qAxvDSK1smy
AMnTMXdpiUGk29VYMMga2fB2I9tB9ahoIb8J9+3/WDqvrcaVbQ0/kcZQDrfOCbBJBm40aOilnFVK
T3++2Wdf9VpgbFmqqpn+4IBLc9tvH6U1g/Rj0D7SiCGheWiWtxFtSlB0xxglkb5CXMa8eMgX2znp
FaZ4/7vQYdql8R9W/cwBjf6FFgSi0kJDgIrJRT4CzTrLfWcMLH9hK4sZBehOjFBQqDxxzYuXvtp+
eIBxhXjF0dGS84KnOgmBxKMmtvYG8F8+VGCrUHxWAVMXXHRe+LC292k9IbrGKJa/7TuwpOTfZgyz
wKg2dvudMitiTXN98tRpa8HWLY4GBwWz90sL+wTnsYPmTaeywWSxo6QQXI5CAMec/wQuosIRJPjg
lz3Vl/NXRyM8S+/c2mzpDo2Rbgw1yxVGk37MjOeYteH59ZahyFa2aj8EJzu/p90jq5OrQN3sgQuQ
7SaLd3zG5enMDxi3r2u218Rx4OsxbbzXColY/iJBNWkY72S7VKP+NlbuioXFjTPJd0ukACpMOJYr
Zi3woOt5tbivYHCGBSNiD2E2UNmLvWOX5xyXnA2N/SMfPgj4SDQ1+Nyp/O1Q6AElgMCufs5RtWzN
7innhjAuvvM0wNBsLYhnLPLkuweNUnlIfBlPQfHCtcdQcjAw3S5uePSSsntER2bPnLpZcV8o1Wnu
9e5TlWbf+OoxVoqoMPHxeAendpzB0MlpDKPvRP1JPF4+Z8s9cCszS7+UUl8WNKZDNMmtKPxgYNIm
6rEGwxtry8YpnCPPgrs1J8YpAu4Ycl4nKt/QAoYOryic3/nyM7d29D/wpVlNFKeMsXZAqzdzeGvx
YB2G+BARSXSaiiO6tvNEDsiWK+sfJPdW+AdvA5MIwnODPmwjrNlzr1T2oKxPeQpDX5x8E5tnErek
i69xhc9cqTGr4cvp9VkO974FQAEeum90VHatveaYR3sqn6LZkoNRU/07o38gdAkNa8hSUbZVTrVh
kSBbsTWdI7aPOHEU3zz5f9Jm6jgmvQfCGI1DdtHAgR+/mrrz6vITLtWrxVGv+OBLJFwPrwla5ExB
sXpuh8qRe56oj2LguyM1UYXhptfvMnSKkynbJsE9SjCfVhgRLXQ3QBLs6UTTLAvRukRoNUJeUVJZ
2Q8VYkIs1MasroOPaChgKgkrMHHXdr8j4mQBKEUXCKDJ9Lbf1UyuasLHNLwwDrgkXb7SujuWRHJO
FEfXd7YeaYQVPw4oaLQgVEsrEOuiM7+VBYO//Ap9I3boxnbfcxL4XuDFkDrztPrRmPO0NKA9Q+1Z
G8B3/OJlhijCQRbHxh7Vvk0YeqS+zQZLro2lBT9LZONfRcOmJDtI8uJgNPVNXlCpZsWJ6+rZPgPG
HT5lMNl8SK6Uj0cmyQfVItRpVA82lQGRc4K+LHGCKzUoHnz0OgYBXOMjNSomC5m7/Icu0znJS2QI
XW3HWV0kxpsZ9nen0s/Ilb9WZnafrfmZW2WExnpqw0/ZGmommWarTUy5orJ5Uob7ivbSuq+fVMOW
YloreQx3ttDBjvDXyLAwxSJ31VOy/P4FffRHQvviQUHRGEMiitqYRxqOqM4W63wRD+q/WFlhkces
Vbtgh3BICNCTC/3vcfCX7ZBehvnUDEjHtcauUUe9Nm6ySBTqVqApkdAjancrbFwO3AKJ0SOVllbf
ZOcszQeNJ+QD0E8ewCCkmXMwcC6q6CnmmXnUwmVjwr6wFf7TPufLPM8ntbT/2WCh13Hb/mDqdWhz
/9nonUezm89RoG3QT8dsFRUUb+y+GUM9ZlP9pw4RRK5wNm1M/Yqk3kA1AVOJrHTCT91OYWaH88hL
UPwakhmUlXMxTYxIA986aXP2oQfRUQ+dUzWYb5lrPsWh56ysDIkVuziO7nxG7/u49NUxKJI7nol7
PHwOMP6vCTIdZZD90LHlWRnWR1F2ZwTC920YHi1OAHpm+xixjxWsp/XkZ0+GXfClaAU7AdIvpaDt
WBydjbyfM09/Rp2dY9u7aFjw1Ij3nr2wlkNzh0repjXUyWuiCT0kFC4Ih/nUGFRPmFeOgTatvLj+
Lbzi7Gjt61RgDeTbzZ+RW5Em+tbq8dZOuqemKWg3DA/6lA5rzez3NDKPOq7pbmPsI2FLwvZ5zkpw
ieXsH5bCeMlRaZbkcgQDx6DnAIV5b7F+CwWjlgLZLcdHp/3WcIlOzCt7WzcfQv2t5dxky8pxHHNo
QSrvQ6bm70bzobNrKp0+8c7qmwcPEBEuTGA0OVUfjAo82QOpsuQ03fCrZ8uWIDiwtHzOeQYenD5v
wGj2OmYF9g89nFUJ4LGkydH0D374G/d3Ih/xT3bMzCBJRwa+z25YkzKGEwc6yCHBl8XEXrz+vCl+
5uAsSE05genMMRt4LKzvGtWYvI1hbD112U1iDAteQodWqa8lfs34YN6Vk1iWWkz3FITSbhk+omyR
Kke6gx2hcho/oc4w9GIomap1ZLj7ETsAY/rgQuXucBR6Hgr6qOZJZs2Fa/1rR4enAaVTfdhQslPQ
4DkSvcCv10vHHN88kmPgUkBmr+v52WlJJYv3CUEZyyZ3jJcHl8xioqvA6VyZ0NyajgmMfpDTFqOx
jdG/lyBkZueXQ7vxuEw2qdyZBCdmGqUXjaEDz42OFB0l4iwJHe88EFFl6rGA/NcWELw6rBRgASQO
tnmSzx8hLg4TJ2twLymTTAuUBO/BZYQMf8zuFmQ98g7vbNZNEC177l+J1Ub/H9ZSgMCkvBr8D4fk
PizQeMHsR9LMvEPSm4O1cP9IWKNgYPHwUqDGq7KIoAFxU5pwE5lXngkhFMw0VA8i/5NHvZGkMUo+
P///3pK3yd8tQKarCTw8pZHpvnM3eXWQ/6gYcBKpl+IpIaK7TtUPC8NKmUiaxyLDqNZlxvjIEoDI
LntLTn/TPNDeP/NgeuMuw6SGArJJiFp8Ex+JPKV9ZE6284urUfwXkJnznnH8sjCTBxKwokuGr6tx
MFmVBcq2rAJ/WDhMLgNxKyQJh3y+V+kDW4KqudHRFzJpJMavbJO0Q9YfVWCwtAfmVxsf1dMRM7Ax
g6dcQqFAO2OAqJJeNbrYXKOkhbQ7D0nenyQrLcr0cRrTrRf+VjoiaDhHAHWKxvpBYSfLGjjgXvnY
9CLhjxcrOANCRbU8ZymLzb2begSrbp42ckxYcFVkXLaJY+fAlzRcZqBsAJV0J/GBB9h8puYNs0ep
X5BAXKM1tc2cJ88NPqU4nAr0C7RYnMEhEbyO3p3ZE+IKxR0byXxfVNa69//FP9lXOhq8uq+tYg/E
bzmDruba0jl9lxMD9P869f7Yyn+kyGV8DXelfko5BApZ6hwIU/4doWLfRsUpk6DYFnfEfsDjMYtj
JaYPlB5Bbz4ErrlL+bZaE8KZIWUawzUrPugDYH1IUxgjnJNsNYWHJP4zyrP238XSGZF81k7kraUk
jP1yWyZqFWQunK3ixaDLhi7NlfE6YC4Op2zbNP/uQcDtDxFJNHyykGPLJGAlBb9JMQMXYynsm1Lu
TcKE0U8PXh4fABGcYr4JDQbJZx3PQ2iEgTW5oxh2O9PZRpITRN7jlIKYT8wdLbCNx1WlzZEnyj7k
0JKimpNFjvdwCNfyvyM5TUZBEajThOwqV8Gr0TXbyKdlk7um9uA7Qrz+tw6Rxtv0Qb1NSF8Seg9y
8Mupq7Lu+E9MWN9V9o9RduuFMBbjJcApU+j/W8my9FhQLPKg1bccyzxp2dBTuGkoc23+ZZ/GyPua
ACE6piCD5TwGvbSMAu6CvKimc71wSPAj9sZCwkYsRwkBaCzZa0cn0M36Qzg8Sw3gsxOR4LiSK/E5
PO8qAUdYvMjhW7JGWuOesbsSto8s9kx/4uzhRslC5dWuZQKTEErIZ6/+OnRVZPPqJgZHWHVUiUgf
7GpaXFJySqZOc1RuIcehG/6yFufhbg1vEtlaxMJjkmgOthA+PBeUdMydSdT/tUXyz3kkyRAFeONF
OoWY06Lm8V5FI3QRNPTy9m1hltXTYgeBLK0Ag9pYYqCPbgaXLMs3lTE3oCcuncOMq+bJYZ3AU5q2
bQvCO0ke5Cm1uXeQf/My22QOzI0PAyKgNFfk+RLxqdBoc7TfyDavgxrVQRoeLhBJdZQmR85Jp+MW
IIeg5RytytqBkt/Gw9fiegiuwfeiiCAsJOoVNWSQIN5hGnHnRnA2pYEnMa8mqINgpVLIkSi4uX6/
z3kSckP4Io39qUzoEpzRQfYYZx/yX1KhoE9OivsotyR0nyeCtAQMvqyE7pkUlzXxb3BXOmtWnlu+
UONb7sPk8Sv1lynR3qi6R4NMSMtiWZbEWFkNcrktuflkJsxB0y3PiZNUG2mmsVkHEuO0543Q7ELu
Vg4Oum0RQH/rwWY3saloUHqof4bzrUOonu/Beqji7wUtndHWNwaRklSAGQow8B2Fepbt5PJZgWWc
P9rOW+EFK55jSZuuSQEOS+xrs610aOT5yRqVSCBNNhqBvFKaeLKIWdmQTLY0G/9FJIHr8qxcymcV
a2fpFXIpFiXpUOUb+lFMJMhJrbWpWWjjs1+IBYmJzcM9iN956/8lYCoopRPV4THk8MBI0MF6HRIQ
kx5gbLIbySeo4m3eJkRhpkvvEgyYNoDNubYVMk+cVGZeQqb68XE1ywjTxFQfNUxJMrC2OnDfHIo7
apeebSPdppqWmTraA+d2tBdRBWT+r4HpMvSDw0ZqzdLCcVQaVBJYOWcvhBuapFmH90qxrV3wV7y7
xFV4KisG61A7kEbm/kt8skJjfpWzkQcIh9jY4DCNd09uffo5mY4bNvidF/mDZU4LyP6yfO3QnEDe
JQB4Omx1y1wHkbpao/nkd7D5BWft+ESNoKt8hFvIxyGBVNg+rFKVwCIFdeXX4KN6DykJH3aKk6Po
FCbx60BJ4eXldQyyATCln77Mrju/++ZQYo7oVY+4iXYHt22eSA5pAiX9TRURR29CutDMOxSot2lW
PMwtbRUhSyCvx1TKeSny5DiC2FkNJZMZSeBkQU1Od1qQeOQkcRft06UK7sz+Las9boSYxpn7mu7Q
0BZkPoDgknGmgYG4ZWiOG8/Gaw2XqSqiMRgvz7lewllA/8eJ+qs05kfmB8ak7TncrgoZMnfoHmS3
SeEI/v4/gyJEhoz///r5ZKTZk66NrxCYEDBS7XsQBJ+DD6PJpcsftz9SaGlGeHbT5AQwn0aCtZ/6
7BI13luJLsZadx71zriglH+c6GpOLgYMU3N0aDqAPXyMvOqztsd70MWnKB02kvpL0ZKTaPled21n
9BD6STshNLGXH861gVuQa7zECc2g1u2uMbMXOY1Ih88ux7OL3fYzw+ebptNj4VgAioewalw1QFem
dGXoyFdkWVus5xyReOgwUAHjBHFiKhs+wUU0bQFdi1vPfvIZA5bjhFZ85LyOTfPUB5jXLvkN2bWT
PNZqXMCW2qIyODzURvHI2OYRT25shIajNUzJPox0WBANyaxjCxvSSe0HQtC06d3WvGVF8TRUHYIU
BUXznA3+LdOM+idCAxuWvUaXk54c0ocZhWxMtz1Hyg2Fb1SlckPbjjEiVlpeQR6037skfRnJPXQA
VFBl4G8mEyabNCkgMzwWHYmbNB2ntgT0QLNlpoDrffNQ57hzZjxJiZWVZ4JTCuvnf2WaMclaWYcd
0k7kWM8S9NQQ0CQbqHDAZkCnHmeEW+0yMlhmc7etMmgtDcWk6erLFgejm6UNd3xSwU/nKMYZJGLo
KUFpb4sLFzccxt6m4xGB51ANrsJ5jghNBG9dA7Fn5MEWqWrEpKhO0/mPDXCfURlGXEhl3Ho7Sl5m
SDFzrV26AlShQeP2agXhNtCq/axi91ozrlzrReOAQncDjIV8hoyYNA4jnuvV6C4MYfRH3R+eh1G9
yTh/KJ2b6iBUT2gCk9Qyw8NuBsncl9ZUQj5RC9ZFJsqYoc/yIFkZrf43SMwCKgL4duuOQhuHKB7W
6FzKmal8hJC7YhOAXQuhBUlQknbjWN5GquxkHnGgFaK8eq3IutHihS4DHHMAR2GRCpvqg041cZ8b
PXwnAGGZZ0NFZYZRwsC27rzAMNs9NV3i4MWGuDmrRqOJC0p0S/7GWW8Y6I6KIZuFYFe1lRhNfkMy
so1JDQfYMiREdioDH1iuoIGWDusIDuS2nMCdmxvTqd8o6ssGNahJ1951NW2q4EcuTI/ea7I+IukY
v0o3ACERzCi6vwN1XFk6kM5i7PjAMs1dygqxjhUBFO9nkCYdLo0QMEGO9njfkQLn/lUB+0GwlgKu
WumxyyraMWoG/4REJ0qQ2VI8lyIlXxJD5K19lmWPKQ5fU0ZAUIBODfOosLt7KI7YFMjSaJSeGK+Q
PMlmViAfgMn4ZeJh1AgnyK/JQ8ixe/VWcQ89tJryIYZ8E2ON0a2bcqaTwGMI8WejH1fxlWO6b11K
Rlr+juHNRCagYaq7bqnmiYGZEM9ABsms2CVbbTPtmUTA1TUU724zVN42rbExbHFEC1YO7R8SlMG9
yzuTOwyARzHTIrpi61IBBKOUkn+lO1/jqSjDXVLYGLuEKX6lIamRZskvI/UqAUWWnt7jA/dK9iBx
O5WYDNtv0OG/ldmhCMHhe8aBhsHJQT3Gc/sz2Nh3gvvURA+8ac8sTtZG5s87NAqZ0ePkns7vCA1v
+ED5Um6BrAqZqJRPsSrI8KUf8SKc7Sm8js70HTmAYRGPSlhonTPvmTpmtn61deKk1+xssNnoJe0V
ATqnR8F7THQwrB72QkHzLRBl7ukvDsafeW08qDZ704LhnUpoyvHKwRiPtcx7BnBDFZoZdNLpd6ot
34LHDV5xjdLhu8nSljJBLllPhz34E5CDhNzB67Egpwbr7x6q+hERtUa5AnLJPWSgQfIuW1Yaz2U+
/VsANEcCwATcWprm9lC9SbpTeB+THj5AdLnkVX1EE2Qj99/Rum2RIU7PjaSTspU7FdTlMYKjKXVZ
B0mygLLlDOjRa/C1XyDcroLqPxc1wFXv5E8LybnLxNShhYkEhYEgfbYACI5fYRGBS/GHLxI2+awE
ob51hZmBzYd4CBFIZcCWjVikTeMd4FEeZAIREeZa2LqhAu0I0VNSgAopEVhXa52TF4tCdyPa8WWg
wRooL21xGoLqAsT6cYqzf/UkoIltxxJtaXZG3gWsAKntRF+sBfc68/hkm8l6kxFbQnyWSagcQA16
zUp1WM7T+HMae++b8F9z9ZN504vcETmy5KTTgdcY5Mm0yTLD25POy58PdXfqwv5CY0n2pFtnbGh7
J8Puur4zpgi88q0dUG5K4xevXACJ4CHeDp28jyyULvnTTtoDJ+ZSz+yUW+Z1dJfpyOZbr+K+Menl
yUb0CWr6FRELlN9qZvrEjDpwC2BKyDJ7mDTTBOFrL+UvmgnEr/eB9RvSLJPhXGYgJoDHMdyWcqfz
S8mrc39EV4WOWmpBPUDrhHFFwKnDodmGCADH0My7wnuaCc5Jg1xA2ZxyFAFdI6elBe+Y7Eg2AxuP
solDFzcmMj7aQbHXvYBMFjFwtCHmFeg3Osu/C97lbnVCWgJ8PzwgjqdKD49sDLnBaBZhT4yicV0n
hxTBu4KTurK8w2g4f8ocudyG0wmmNcdn2oLdWtzfpsEUYIj3NLF2Pjt8rirE/NqX1HS36LwD7Aka
Z4tHOON766uJHbwotEPtt1+a274YI1JdYJzq2XnXzOU/keGJjeHdG+OtwdmV1uatwfgdBQqcNeI5
Q0TXUkcnxE+62Ug7tXTVbs51oLs1zLUclo1R7fRMvxn2QqHhXBi04IJeH3MOaJNUq7OSD8olL9S3
mm4c0qZH5kwOmjnaS8yFK7NvkMHjQD94g/0T61QarMKK04Hx3L/wJgCtqdPsnc893tZxcPTZyUGa
TODcEPciBifid+m7u9FuTpqLOrKUMXJQylRaQrNshYa0qqtGjFisQzOD1R9549L98kT6awrSX1k5
1YCazFg1HhaW48ofnRdgBomWWrcu+qJju+3QQKGtcLAQ/Lsk4fip/PISRiDLG1RrulY9FJ2/lofU
lemBA0WyEWnKYO62Y91gdCmHAkVhBMnKze0zPhl7ia8VZqWA17Vvoy7pyZY17eEAxJtBR0+jE9wF
2Ztbwg0m6EjFyjoCU4NAODgjy9/oEchR/ru1m13HFqOrCVEuWUvMRE/tU2bqkmLKwEL27kA7AuWJ
Xcl/18FPapsIIuGzONykjcdDd7wQez4mqCzWxLGe5Ev06YOHwmndWI9a/WhnvD1IA3oLaWz2m8l1
bolWIh9a3QymFq4xTJtRGuVgD2kZhsDB5Jsa5nAuZrhvpnXUPTJFGynM1GcgbxEQR6iG3AkgxOxH
O/pKBpwiZ8vacfAncwms4kMua85gsVAgZL0O9KUWSFNJndajIYZI8aqlry2nB+1EyaHlOAt5EqHb
4NPBuegsF8YuM81nyVUcxVSYhoyYS/jJ9zCgsFiGGcorevDqmiANotLf1Ur9h/EqwrotTr6GC94Y
e4ICui6aTjWdWIb520H3tjVrMasSymnIgV9TldrPCnRLT08Jui9Q6gW7J1QDeXh5yvQeR8k4mk92
yvUiv2Lr6mE2CUA1fij7UtCrlTKEcRzhPBd2H1mNAbTjGfs46x49gDwTiA2vmy85ro4LGTkR/DQ6
ORQal+mnm9hQ1MAychriIbAj1LknK8l/Sz9QWxT0e6QjYFt2AEECZe9dlRQvse6hfAsWPGcefDZn
zQABAv5QUy9IG631AepJrxA4b5P+tyHsEB+edTv/22QTuGCcEDoLSq1Vv7SWfdeK/DHUHW4UUHM8
nw21g3+a8XjK5GZ33UF1WCMF7d1KMAdpWwsDt0XfuOg/IjWMEU5oRyAwjODJQhZdQmpLwbFvStVf
bc67OXSy9YI89KqZsGaEzVdFA/6lwZNB7aITxG3BZphV8GCyrl3OccceTkkAYcg3X52yvtC1IoKE
tCr1dDQ4lhd3ldfBsKksYMPa0h1Lo/tA+PwokdzShyeSlHPkTnt6SOvOLm7/wL3I2y6Re2bkjcjY
Qoqt1IZzD/8tBUZ7xuXDtvaDVXDCor3CYlTDs2aozxJmozPSbS6SnU/ejMHUmdW6Mzxml4g7hUF5
cJT6BE8I22Q5D37ynx3TLoTTxO6h58xVVLZ4RcwpaVhvfgFxBo4Akt8ZgR3Ieql0n15I84kLAwTD
EvRe+reqxheLtAYey0aeQIzaszVF300BANdpbmlsg7Aa78MceKDhYJmaXJLvsAhiA8Ig87ShjhZo
PBjGwhyGnH5ZOu979syzyvJrZnL36HWsyCN+VQABK69fkCX+lBKgTQ0qqAUlRfZ+Iv4znneSzRng
j2mH5TsZE2JP1P0ppgsDNgJ1Nv1b+kZuv7DstpUWvkRWfLXwJ2paVM9lstXj1Y0PzbHgsyMyhmiw
frIJiHLRckQiaszsrt0oB8e1RhLm3DwEdoUoTLus9WbcLWS7YT5uJ73eg/xHboxBxgI2Bd72XUqW
OKUUdZJDBNHKZSH5bKtWo9Qrlze/8TboaYarxM9/UvA0YR3+lsiEVUjZGmS009C+Nk101ZDspplO
vsPZ0/9LZhZSCid+dxKgP/p09eqELH/XdSOt434LD/1W0PI3MbtvcWgPuw1NPnjkdFjarenCnM7/
ok2O+Y++yQJEZLKSrkE3rEIgjaiQ8UQRwtHAWwsAAn4NYnvp2jQ+yqG52IxyvF4HjxzMD+NUQqcy
jn3iIQoRV4g8Vtaj2Yx/WXw8eUTTvBlyH32NaBtn8dVjSKmahikL4AKqGfTfw5WrDQx7qH3QOd/q
PGJ7sP4Dgs0OtmG8zIz/KtfaVy6elwlPJhqFcOUj5RIgoDEn4aeRaVAjzE+vGQ/ILa9RWbg28Djc
AUWMICSzVIBXO9La1lf0XWOHAmD+WDBzGjwV7BuZetEkQK//LyVugjBxc6dZvAkxGuK2h8O86Sba
SaT/LiHTBLbhegdRvGYkhsaaC8ikO4cIVrSuv2qotkJnPzJLKcARy+fyfXGO3hi6u5rUlziYrW29
vUcu1ogB6CN5rRc+JmwjS++fyAEgDZ8nftoQxtBJ3ag2RpmmQavZL2DxAxHO/cNkh9vIezOmieag
+i0o0cNGf85T93mIaFfiOho31rZpTdTqou8ANRgsG8JVrWib0Ean5ZsOSNSgs7+esS70PLRgIntl
Q+5ICGYJLMvMcnAuoTyuXHSEZ4xVsmwbz2idV3TWWZMUZy1dgHDMMCumNU0V1FLBtu0lU/1eac4H
NpQANU7cSW2y/4PHDOZ4uKSR2ndaexo9+v8yAyLoAKLgHylG+GegXU8O5Fs+ihD+Gu0VJAMjdKOW
7SIgYSfdIAWHtFG2CRCPkzyF87GhUYDcKFkVkYwbSahBBgeLKJKquC4VXTkkFShOTOZAsk0HzOwl
Oai6BB2yXHkPWT3QKPfRQnLKC0QLbqTxWveoLFJK2CZ5bvhrIByspc5HTQKuA0oq7bHnMJ935jyd
aW/vXDfFlbNDy4HcexqvQd1d/ZbBdRv6G4P42yOcj/SJ8WSIDImaOjrR+dZiYlfTCsmL/tIj+9lr
lLTt3ByboDuMPlp0o0HrD1Aqk3mu2f9NgHcZenLjVslEoajnz2XQDh06ooTdeR3gCpum7dWHtr7i
xmF58LkwWWg+uTtRila1BfcL0CcZHpPanU2s49aRxL5WFLrThFJFqTf5uvEwOmiKN3NOLnJEwdN9
TjjjwtRdZUt0kWDgT/bFzuNTalsn8GP7vLWy/YDFgtJ82IpstH4KDjPtMyQ7D5bKwWARUlPByen+
RIykIGm9Ww8oADmvqwGKzNGm55TJeqaMH6dbtkE3PnoE594nNUyaY0hXIWpT5uoUUr66zNwYN2pR
vYBsnCb9JXTBRYCfNRClScl+JlVttWks2PBgRJsjOvsQWBCIUUdvGhEsI3Mt1dlxws2QY4qnIixl
jFNjm+9E04+AiOv77qVT3rHxXmITmaGcNgVIpZOfEkXrmHQz1D8sE1ZWkF94yHvXxDkAbtimmdsH
nbq2NxzmZiNeWcD+aTJxOzk7U7AhbOqkDL4mmjos09EwLjo3vS8QCiMjQPFuTVvgu6iblaTbkkTo
yjhakLaQoSLCaH8mBUwF8g7WHqDO4mkF9uCEz8J+Fsnc6L2b5v2wQK6o2aj6UNw7NHfhT2xy1tUA
Yqw34AQw1VR9tyuwPvOa7rOu0FgyAecAJOepFcYWnX5pzP0UiMV2w/C95F8WfFk5BZxw+MwW6xb5
1kfUp69sHIOSoXQwfJ3r/A3uaLpx67vtUumZtvkK525tG8luJOPgOdAKQJCF1iadNy/KzsOMrBQq
ZVAYvHC689BY7mhvbHW+hdQFAeUD3NwzL6Bx53A0h3REy9Dd6q2FPoH9UEbzzaBvcq34YvPsg8Py
PrJqPleqVj9xA+QA17W9TbdSWiya5SSkxYjEEwo3ixtXl4DSfl2MMD/cd/RbSKtA5erGR61rLRwW
ZGeYEkjBoznVi0Z2zew+qv8M/VzuXMtB6sQrscPU5hcYPES26Y+hjAqfxeyrAQIaAw5QFIft8Cvb
Csn+XcZ5B7R/tgNXFLM+m6w5NJwfypb+gllMz5jqYfVc96J5ywqzF/VXG42Nb3l7u/HOLUdIwQZf
FUAcMPXgzDP7qv+X2OKMB9t/cp+yRvuLTc4fyyu/0zH/mSj7zNZeZ+BnFosOSZCjoMgj9BS6D5GG
hAhNP4qpKfTo2eU2OVo8Hwsyuefa6ubndjC33mjYuzlKnzSUqFBenmAcm9tgsC5ikJ55f/A+/DYR
wtzkVN8bbMH1Ay57/WHwIYmYoP2/hsRIvkxbpcdlSTU0Il1GDR6W36y3UVueMpuI2/8D6wJh8GFJ
+SNYwmjBKDFCiQwo2YhihRpF6yvFednh7Ja1r2fREclK+sKYtJreQ+TCvguvoYa8JTIqVdB+1hPK
6o1bDtspvKHYB1SbYQcamXdEsX/0rjmXXn1umvE2+SQ0BlX6Fqr2j43idzsxGzOska+CHICmATr1
bWfc4c/0JwFOjTLxJR6C+Imsaw+v6sdpnXSvVInMAJ3r0FPlGg3rM8SiI0Jz9BhYCh0g1V2klVuO
nYkeWXvEgwYnqd5nzSKfsOoBO5pgmqIpJ8YZl3HOjxiS3cyR8OSMrUf+YotoKltYMh7P9lGR08rH
dFC4UuT5V+Mh6q0vz6pHSaH06DCoMq0xw5sep9o/1Ys5MKjSrXXulK9ZgB6iC530uSmIyHrnvk4Q
UXKzfykd508y1MMuDENmCQm61f2z3HOYH+J52SpsoLQP3PZIfkLE4HGQwX5GLwGEm+TN0NejqDU2
Wtd5GzcvidWo5qL0Ae6aA6y1+q/JrYEkcOa6I7BjnylDDum3L5tdARcNiAiiF3r9p3Ub5K3ZqVOT
g++v0T6nWfZV2tM1Q542Hhn/dQMbPewlcCTafqFd9eiggQ8KHKov+8+cJkDy80hXLXgL/WBah7GP
xE2rBccI6fRtM4wJIjm0j+ZAXU3HPy159mDYigYkupoJo2JIVcF29BGURsyini+14vhEBv1Ni9ms
On67Uw9Jonfwy/D9jzpfbkmebCaVfXpV+myOoIjL5m/k95u6qC6ljebdPLkHnkFKSx/5U5Thz2hn
brJJ8i8TjU04Xkz54pXhDfF7MKdcYsSsg6dXNVSJ1c5FPR7EEYiVEBErqvDoXffUnjgA9Du9OI27
SyHiOTTS1TSf/Cygu7Gc3LbY61b2lY/I7utOfoDcukUjYlelzh21dibqS/6alSXOauUNbf39kvjf
od4flmr+iTTjVDjZtp4MOFCA9Wz/LZmh75AuNbVerUc/6nbhXL4sHq00p4n+5omHdqNmAJyouvfQ
hKBYuWdmPebBdhRk/sol4Pfk1ktikgmPXfvAYO4ldyboV466zngSAAxmcRpY+zX+yCFfZ7uqXX6D
STBkjGLQzbTTDbXvOdU65sJoZpqdxek1oxjY0S7OnOlJmeoehzWMpfw1b6ryRMOSApaWzahD5QNz
PWyscIK60+xCB7s2Go5QC+kYr6PePip5EcPmTW1THkw1HazMyNC5qqpPNaUlsrz6QeyyTjqI3C+P
WxJ4Haw3/D9wDWPzIdhrd8OLhimCh77WykO31tXnN7j1T6bhXPHmpnzjhuwiSzFQjsa/3oz8otVy
cyAR7q2QAqiz3K98sR+WlDXaZoxIkXo6RzjmPQ6gkEA7c0J703JJZk61xNDO7Wi9zF7245UGoO8I
cNnUIkY7QFpDkhk65JANhzR0jV0AUeMn6nrw97bRYa++0H/1J+8/JmyvJk63R8rrmsKTg3kIA2R8
KppZGNFs8D3UV33pjZt4QN7amT7mvjT2bWUzpGbHwsEHxO1bdc/S9I8dympJUl+BO6Y7p5zFTt3G
YBn6qLHM0LFwbMNKrfKgWmpMC9FUe+gHbDZbbHSy3vubp+F/njKPvt396jkjTKLe/3F0HsuR40AQ
/SJE0Jtreye1XMtdGJJGojcgQPv1+7indbMyTQIoVGW+9KOU/kUe9489UEdBpszKwOmZxn2yJQPy
SVfG3kV7v9ElassczSeeeU5FnD0dbcKhDrMTuRvppTEolmPCCTeJH/7lALxcSQU64aWHrYKXlEDc
B7OR957hPjsq5YOrMTEWnkdzvHaSg5pYMI1NAjCXQnbQKDQOOqkZWUTkYOsR7lvDWiabFSV/HEVn
Pyhf/RjMWesC0B2Cp0Za/6zACx/mMLXvVdEtMw99Lxv7wR3nekfv6qGGwbyKQ7rv7D6RTVuy82OP
2K8AZTdcMpz+DRlC/r8xGV4WAQJWlWrdxw7V+gS5ex79/52SXmNCEZ+N16ia8ZJQnHP3ZpJDrRur
plqgv2ulp3A1C0jJhWE9NPVSraTlsHJ852G0k49s7PZRqKa1qvRTQ6jM2S16Du6gGVY6nCBCqgBP
h3wSofMr/PbR9uxr7XLtqgH7rGw9qhV1wsUevMOcIcQbm3g/NjVicXuC1x+EcFZ8d685LBogk/+r
ooCQCi32Uk8XCHMXTwNKqjSuYmdYE3FynBFCOgG0tpatGcvpWqkUYE0NWYgwPQb07fA9Bf0uiWLG
n+mpwpDtuDDbzMzZEHV4DRNj1/fFxzJlFNS8heso2l/jJqi9B9/g6mT6yv3xE/GSlwbHAwAug0GL
E4a8P5B/q4gscffXyMbfXNB5SwmLSvxnOC5PtFSarfCz7B4xGFxUyW3TwVaociJDyj16m6PtsjlF
mpDtej2FaXEaa5eVgjH+GPQU+3bNlsarkbwTQ1JzQ2K2Hdq9eaBwjLjb5x+pQ8vP97Mjo/GVb/fP
YdmcoxlHe26T7Fnq9yHyaFxahMwXOv4qyCbtSptEtvqJI4Ifqy/PA1OEVaXyK3xEbnuFeQ4FWblh
+FOl4K9TOkBiKW0UaLqyFDTcw/nDsEFH4oVYtJLMVNsFR4EoxbPeyqAmNbnfIAjj5GvOZlmddV09
tJaL4TEQGih2aJ6KprozGV07ZOBuA8JuKEPVpbUZ+HjMke02e5gtorJ5RbEQy79yGO9IVnwxQVQW
mWCKG1P8BYXIXszUokFRskrrM42TQNNksAmjUCg80DdRlupzlC+m0PqRSSQgtZE78XBpG/fPj3uf
k0U+p3Y1k/TDptvBW59a90zhwvGGzLcm4nPlBxgjc2KuGj/fFiZ3BNMgV0G2OTArh7sF0BADpSY8
aa0B4xlF/Env4cxB9VfbmktyeUqEfFy+ekGihTd497GjTmlC+WXTZXJGA+FHecwBVkfzhB+EUXQl
2kenmZ7l8vss/6u2c6EXejQhDxaqWMGRIS33ZUwhejBxeWTnecVUhq5nwHE6Hora3bhxeLJy9ieN
8KjJmB0p9bekQG4t0nXa+KdB5JNzBq1GXz7g1EPLNRT7NCZrbNlFSIhd1WVyG1R5rXzrq85b0szb
7Ygdn6SeApdX/wOhAF1FOB/7fLos1pLlt1decPJL8eYShvn/Y804V+vY79ZYZzkwTMp0t9oIa6Kb
pO60cC92HdzNAwCvyhs2duM2/5h3Wjcv1QA3itHdA09rTrSuUClmGl+AzPpd1tvBpct6CF1TyQwz
UqNR0GYmfm6TRtra5x4oa3AJ4PhMnyuWCflN0VEn2DUgijjL/yr8++S0SefSVWSAm04LM2kUn8ZM
Hys3Q2cTmi2UiaxnLGjNCK8Th9AAGwBul+hb3IcRjEe6kK0x/JZDkJ/G1ME5UWmxtaq8X5uz2W5A
IfXfcV4F8JOKQZwChEzBqsBYsS/7geROy6lpP6DyMkg1fgwzP3tK/RRKCSjg/uQPlX9rFA3SIWqx
ZydNNKHd75r4AKqy3tkeU4bCSdITlzKM0UNvPoiJoTR4Re7frTfdrNK1DiplH0UIoF8sRjJ1S6Vq
lJqWHXHuSXN1o18ASRip2hNxE53DWgWab5srAdRyVHeDdRzHZCuyjGCaReOHQ8Nd1UK81M6HHuv3
qvxY/gP00uPyX4okAUwkvFsdgqxDUMSUcsEpFFW5uCDBU381TPhTAME5/1gPr9J5dxtS3/roO1hm
/xUiTmczomOpTmHW/sYEjJs8Pazkyy6S2KewPS8emuWfGtQYNpo7DzVYGCGZ9HZlddPQOpQId8ih
BF67qrnDMzNQCc/JMYfSUkXmDtfUNNxGMEqe/iMolrvJewfuxkc3PtAwcMwn00JA7D2PndgXyZ9n
kkRsf7qoBixT4TA7BlJuPRXRDUHb1Fp4ViQ9C/r9g/+y/ID8cmbRfidVe0Z0oskAyRD5JgX4sSBa
1c47mnaTH76kGRYQLo46JdXQWhQVcE26BN+FRLM1eZLPQ0HirsLCbhQfBto6nk7OWVImyUvZ0YkO
0AtEjxO/Iiw0XnnWOB5DG0xR+RlCjsU8BK4sRwe7SLAwlX/YJkmC1cniQ+SD8wPnia9ptQBjJ5Cy
AYwxW+75A/1g7vMpXDRwyw/FXzoHOnN3YlPCrXm0cm/5Akaz+MpcxiHtyVf1g0Vl2eYIDcENb5Xk
X/TfIzE6y8dXkXAgy1+U49ZE/5IRGLlTnI0QMhq63osYYXgLFqVVsvSQeaA8Iv4ZAxqlIYXz/I0n
8sDlYr34YRavFXX5fVI9ZV71xG3tCCOUk6Y59VIfJ90fMBx8j2lyGCtnx1NV4mKFL/UITKA61arC
F8TY1XvRCSiv+3nAmO7v+An5ZZcTh1CvnWkz7QFiZdGvAKeD9Fr7a1i+64YPGQPcZJfrZaG41r9g
cJ75RCoOXRpF68ToroP9L6gEOhm5HQxIy9XJGB5KBh/8OU5r4hQabogdJkQa7k5uoQ4N633vhwbT
8aNNC63m29Sp5sb+GArgUFTvJLplz46A716nDFyuipPKoi3Ja8SiS1tk+BEAKe6/xkeF2UmYv2Xw
4OblOqJz05smcJVKHnqtS9xGeF8rTw7rIKbxGTYpXr1Pi99xWdxG52xMoo9JV10BYVq35e/y25lE
yUmE5AVIz5NW5U6Hn13ZbCwc+Q6hDHWZ7xsytzryAXhZeD5BK+5j47Z8zeUvEBMc5e3JWAY7jPqW
MUHS8RDNZXWpCp6C+SspqZafY9lcQPp9sD/o5SeWjXWbE3in0n80Ribu8zNGVtOh74tCIGimo+L/
zNt6v3wbnvOyufCH6GqnU7uncUqma7u81jwNwiBhjxmHzIYhozkDl99Y1QBwm7e+ifa+nVz4EnMV
4RkkSqV97ZqIps9ueWEDc0YYeMJmRO/9d1kPqZmMgK+ipyUe7zDD7Fc5RgC4mbXYprnDHa2J3xfh
WZIbewOmnjHWOHV4t+y+2Y9z82tm82uadt9TghTYJl8GirL7KUjpBGd6UN28FVVxTSc/3OMcdsip
tEL8JHhpEg+cN+mRhgzPVSO9E0Ox7YKgcYnPMOr5ldKDVd3xZdGkENaLPj+iudnJW1oa6IBIzwhs
ZgiV9a4iPF05Tb/IQE1qD2jE9TnlpEdbAX/A/jeN6Ayb4JhkLPvJ+s7s7iEHel3mGQ4Ipo9mdyUw
Y2VbHW1uOF+TCRez+etd9C5iaIGrYSwefY8bZhmdW1NvCHrfDWhIPL/7QuaSnDsv4+DJPawKfPwE
n3KF2I92xqzMrW9UyEzb5UzfgzwvLUsuvN3FVdxH0jnbmokPEU1qdz/3AQPmYmNjbi2lYZ5EDaVC
jN8OmHiOpteE6MZIV8iaYCuFZDwRZ5CszRFLM9TKE4neJ4PQyZleqWFDSZqglQngyA2LqZkvnRYv
nMewXigzh/7YTPFhaONt1+CJlOPFFAzqhTo0PfnKoT/unbnxzwN1jEod47FidDJlgvMJJV4kH5VI
/nWa0mc5SGsazojQTkXCdpR3zEgYXWTefJ7rdD+PxcnX87M9A5Vyo4cldL0C7ytFCkmERl6AxlzM
4HfZ3R0+mIHe0sFUJjQtAH94VqsPlx96hmsSuuE6nbrzPOfbyYCDGOj22XZc2ifd9IWn5MdKAsY/
eg0R+Di67bV183s/Nm9N324NJsWMEiwsTJwUQfUShP2LU/bnDAm7IRhVYGpaqch4jM3h2PMoQRKu
q5TwXwPMk6GyX9uszn4sCbBE9VhH1bCT4kNDFEXn5L5JyS5gFEaHv6fjb+eGmoymtkP2LiBy+sLg
afPdwPXXI0A6nEij7Jgz9BFHIOi+lwz47xi6j1yw/gY/W1x6Ycv1KzvL5M2LImStbfEUde1R5929
MtND21obo7OPPHbsOLiVxugs+vaifYR1WD8PUU7HYMAYwVPbxc0iJ89efTM5zyIOsA2n1SXsmgJE
HAlZ7fIui7KUh9Byv7UT3MUxMRqpQiaZMSG0JypDrbH5CJe7S8ljtNzhsdYo8tz6wOO6wa0HeTu2
G+U3eywDq56qVcYor+TQnqucPTyu6A7jJDdQr5hbCo+tY2dcN7QLWkS/mMNIrM/w19jGi4CS5czm
Hh2LXiek7rSQUdeFOWGHnsrzPA5XvNDQ6USRvIdTDcRB76NpEW9IKHcYQAbkbTYRve6rb6tHm1jY
UwNj1u89eciJK8L+DxHFgkXPWC+ArWeX7zSsdzptfpwhAmvKoo8YDICsbMkdKV0EPyUqX7KD3dRC
iJvcBQy98sxqsB/jsJNI9gj7oSuAdSOLyCixp+DJTVW7R2rGu+uRPo88LMdbOSdXM6BynFzoTf1W
huOT1zQPBW+K2b11qn7Px+kQu8AiqdNg0wTHbBhefKSyeCaufeZyRaGzNXubrhnhlgM+hi008u+1
7Z5Cazi1eXrpu0WuH5BtjzTVG4KD6/abzqQ1a6fiFJkO6ZyiPpWhtZ88+2dyOxCVWfbN3Rg1Z9df
p9j9F3pEMPUDgLvAsnlNrOjBK523TjO4By64ZYRxULX7lFvjPk2CZycZzmPEeMwwXpI22pGsfQd2
kM4BvcQG1V9vMdRf3qG4lL+DSWS0LDaGhnVsRahQYdG1qFPjCYdLfdStvNje9Bh6/t3sdI86CV9D
WsRFHZ56du0hzW4CcYlBtUPYL3WTiSo2wX43Azb0ZPeK8uwk6W57XbwmkIPZm32e2SLXTm4HO56P
WJlkdOBbIUDK7dC4j/lfWTZ0LETyzZjh02+s7tBwTe1toBJ8qYCATDZO5NNik8XmhYhfBiU5vZ+u
+cFto+/9hLkOwVy3cFH9g1+sX1IA9ivDAFlj5w4AoYYLYtQMx1aoc92iOJxSyaTC9RXu8yUBSkc/
7hRRBjJbx6GDB1kuySWzX/R305g1m6gt/0w5/BvT5oJ1lISVsYet6wUTRdj/GQpbx7KHf47ruBse
dowpdXafK1+gcnVa5s+2VqRttrT55DTvaHZ6gB17ue0l2mM5+AxxMjJaDeHrbUfA+hYuwXyNC8FE
sWsSKvyufyuKRpzjhjNEqfCom+islNwHjSLxzN1VEZsrUsj3SoOZ0XTJbBY62RIHgmFOeMHOTeEh
OBiyfeawJ1iOlPsQZh9oHEF4R+mi50y9l4IJg/arj7jFTlk55uPc5LgVLYjFjgOXhgataYObsypY
w1PANT/Jw6c2r1EV1TXcUVVfU6tyEN/NOKuKz3nqWFlBZO1NVcttnHtPBKUB7jDalaizLwsaAgin
DsrR1CpaIy2zbIDotqUhCy/t91Gfy9K5Wsr4V8IMiIPyLs6gHTMkGNaNJiOoZVxhtBQf5XSWUXvG
8Ij8Dd1aux/Icd+2usP8GnkXVjZaOkKPav0e+uFTjaRC5+UV/cDdXOVMx5VMEFYF4t+sxnefRYhd
d+sVNTGkHSYXSeSpXy48cvXuNIHLcFw9cA9f+A93dAoeRUugN1siHo8HLTDGz/MHze97ZUAsqkkz
Ws+DhRUyUTuLn1hPIF5JaDiJDnOpDUnMj30ye/E+oAH5KX3OigA5FS/7V5M4X0nPRLdouseWDLy0
H36VKe5rLTteXyemEQ9aMWBYyYigKnBBEo3kAfjLdXsfSjo8NoSUztjg/94uuHZvLtcxvtNI+58k
hZ+kxcAriQJeRUjsoFn3RMefJyhvy/XHCZrXrFDwSQgU6nt6y0W+o1Gk9uPQCJQPUBo9YR+FkoRC
UHxQTFB84FZrnGBbMgBK85KxF81MM7/ZlJmkj91T8M5vJD9/DCr68L2yPHRzzXB1ZKJd0A7z/ICD
JXyNxuonQ1gZVj0djuxlFIo7tH8oNLTwWhA3RHejsV0Sh8moYeLjP7ULvaornEs0dMXeZq+GzyE+
QUp3Ozul7zBZtHgBGr/I3N75Hm1ht8wJ52333UDkqh0ec2PaBFP30voj44PqKTGJcSgV2e1zm90K
wXY5QNUA+8+i9skIVTWyeA9gioNosQ9Iu7Qtz9kzOnoSht65WR/vI2o+dFvTRgvjScl26Qf0h9ie
79KkfiDJ4IV8iYe0UFc/yp8sgmy7GqPJTBNUTB3f34AsFPDsyJGEKzicbBe34hI5ALh9C7CbOric
cVl2aHXRCNIp67PxAr7zM+QzUE7xUc/qahnFjwEFGqQxfD0z4WSGRioYlw0MGJlyCPxert8eDeKG
v30svSzEAcW82d5b/JBGQq7soiHxk6eY5a5YKjY7TuOqQ06NGhkm1o0UD6CT14clgjQNzSffGU9p
HO4EE9ajwT0d/+hNszl5hOv0OTlno0uIohkifXYOnTv/OYiPeXXpSzsesr8FMWEX5ypN/rkufoba
zSfkYTYNPXxX2mLX7Hu62W6Ah4Y4CwShiIf4eYwpviu9/GgktPxBJZm85uaBzjT9+pHpEHkeK6Ui
LEIDvhQ/Ah9aEMGJ+eF1FJh+6mE/1SwJFtiUtljQrOdCUALNHcAnc/bXZZnR5LN78qHqgfknAgBp
rTkbNqUJfDeI9cEXnbN1PKTcaMII3FHeYo7037gsMNQZvNOAm7EaCkY+BX5KSt6D6MePwNCMXn0D
gflwpxO9Zfy/Mx0SxHvFGBaxU268diUym3TJn5vdD53rCq0ckilBPvCUPcSwv+OljgwzMW6cIH1J
yuCKPeOxdGp+o8CB8jlyM54qOutgC/U6pPJyZpmup9jgbBTS2PgSAHwNbvuQlAvI10Y2wmnoucTG
CulFB8Mci2+uS/jHSOFk13UE4I4Yx6RhHpWydyXrFaQhsdMg2Tqs2kk6XYTdXsvKeJYTjZI5Oo6J
f0j84oBS4BmNJzcOm2Rgkll3ilsVEnq1dQEdB3Ww0xJVphpI5E36uzyeXxJ+UbtLzk276FAwoyUO
LY4Jbels3ngb12lbbjpbkZE4Dm/lzCIhBSJT9iG0u61JRdHN8RVwuHzuUTNgFYKBvHC54hg3igJG
kMn63CzuLDsqtlPLhMzN7YdCmMfUjZAZ+ccxi1Z2OO0awxBMCh3MoHhUKPsZZWVpup8mzP1ZbY84
erL75eWsc4/UH1pRE4rNrECkuPzNhFjc4CEiDjvbA6OXMg52dquCjerng+yme1S4mtQvp0c20p6Z
SfwL/PSjKJHeVKM4ZFRxOGxtOvG09OI0V4TcBpA/WpFu4xg9aZwpBvbQTbfmUGRc8ptngx3RIS0h
y+VIf3/BLzfadrZh7DOvqOicGOU88XmOz1k6PYdpzAh6uLVV8GLP/XmEO8khZZ8t6mApnF+PNHrg
TNR6mSlXSnMfUwn7Uuh+FSbClc4y7gvH3Pq08SGvr0K0W6rE/6o5zpr+iYk57NfwEoQBOiBzl/bm
fozIRfNqCYPTEwOS87g4+4NgiNUyOSlnj0tjqV5VZQCQDZCEj1H9mRGHN4zZY8+FZsnmudoOucHk
hwD7l4n/SyPvL1kaPQHfNa/if6LDtKjsa8hazIL5ZgS1dV9ldPgZbFSL9IJE5wIFYM6osUn8v3Si
p1ov1lW3fmXoAPzR13SAALDBq97NRrnzi/ah9lwmUJAkuB6hu/H6J/jYb5D9ia4xXh3F+pUgjsuR
Sm+On+xmPDl1Zm3yKHc/Go+6LG7nO8tBx1hbyXnUxasmsW0d92wBMsAVb8oqPEZ+05znPKS9xhRk
pXzixsxxCbMQK9oKgMotH9tqXf5RCj/ZVHd4BfjlwopBLd60JY0MT34Vu+W5IZqH5TkCqjCxVRHL
2pMnnikXvJvBxjAzFus6Jg2dRQxqAnlcULGAQGZn4HJwLUTvnbiCfXr2YAK+MOkyj5JNUzeobGEi
ebN9k9xTvHjce9rZxyiGcUuxb85hzW3fPmYNnQnt5uec51jI+J2xJN3DZqZzOyjYQZwGNlvmVmXt
uzMSrcs+VEAjLdO9104tWbgai7XpA7mdMdMU4WHwskOT+a8aTnhU0J23wPJv+gU1bcXjzbJmMljM
uB2eCnZLbvr9NkIi7PY94YwmdO86/eVRPGEDss+GYxwR1iB5ABD91NQFlUkbH2MzisC+kbjayNw4
DHnw24Wmz+hsphdOZDBqW+8YV+a1DdRJNyhMo4aQ1bBvz2GPgjfLi5n8GYSq1nA0aYBFMqW7Gw1/
ZTCE+5x1Poc5lD/vKbIYlSBPYLqi0M/4YrH7ckEG6H8mo+joGj6hIuhxUCBBnSLUMur0c8ClkkTS
DqWrceJ433UxajeRTOs8gRHdO+mPjyJvpXAWjwuxos1Dep4CFA+YnIKMqlXhqQevMPZ0XHDmucZf
Sz6nlbk4/rwbGq8jM/KAt4sLfp7aDIDm4iRCkoGiOb2aoDb4s2jRiIl12VppUVTHrsexZZWsHB28
RUn5MEXFDv3P2YqTXZrXl9lHo1nODpzhFglmZ/cvboKMPWpNb8PkugBixXbh85n8lWJqOKa4MaeL
Xbot9bFzCWjvbfKfa/M+LlKi6A1OH+SzBVXE3mMmemyNBgN1O94ZTgwDa7k2Zon7QqjuvrbCq4yL
+448AJgjNAB6D7RYxWBsL1goG1n2AZlUisxAj2xolbrHIpUPY+f8lYjPE3lvE8mILIamhsPdn+Mw
RM7cd9GGII/1ktSVNs1zU4ecmotzM0hJLTbDD7d71yVzWXdgDoo1PL4JapK2BS4w+nvCgs7pbK/L
bKSlHN9QTW6GoH0bs/JcjkG2H1rCG7vfsufgWLZx63eikvNiBhuNxXKp6ktHv9RnYDGX2SpN4VDI
sP1yI+PQGvk2DMsD+ezAQMyOHKfShlpARHjl0+EVSLMEsjfQVdTIhPiAHTHvMAfJVVHzr+tqSVzw
pj9Zo7ZXZXY/06UKc/EZuBBOF9w3b8fWKpdBW3SN4/iBSv25EvQbaBvjxzWLm8lAk9Slx3Z5j2zM
0GQS5nm9JtH0W2I1f6VVejMTFrzvwWSxzB+sVucOO9jsLq17CpY4ACSCxE9oxMeoWzwkCUSSeLC6
2on2v40aG5Y+4MAOzLDDqCGY1QaEyqN01L7xy4sXz38F1jKmmoJBREA9TcxZkLuv7OC+zLcDE+Fw
Su6XzzJpwsuYxNtJ32RM5hbaSiBjj8VMTkuXPFTzBG7FhL631CdFaQIJGJgaoCXFPNk/hFMz7lRS
/+VRySokdrdjKkowVJf9OItAk10yaoHAZB9IU8917Gx9Cv3lUm8mYmObjKmIXCFZfG8s2n8cmnFB
QxvNntTnbhJvqES2fovpWCIrskm4FDNdm16diDjdYTR8hStyMI0IZQLeRlyatQb0ieYVmrpzv7yQ
U4VRnJqsFMZ+GMLfvFHMgekoJPZTGaJ6SEHx89EkSbhX2kJPjKMoxy44TP55zMYdK+xf1ccc/9xs
SsKDPd8gPA/B3QrUA7olXpS+NLGELQ5tupVKKOYIk/OciORJBBI8jwx7buwmQ9baB3oUGbRMQqYN
ySTRqAKPQmW26bCgsbj3k119VgZ7l9eIK+qW1w7uwqac2vQCsTvFoC/3sx+i0AnmeROX5tPUVPcD
eNeBbBMX+KWF53BNYxRagQXPBwGWWaQAdX3BhogCb+2Qm74hstU99A5p762JghDl5Kc5RXfaSGh9
15XxmABWQVpFZkgF/J/K/Qq6liwJo4o2jt/eKrBYBkxhfetpQvv8tFiycC8NdyoP11E9pB9IGJCs
olRIUEesXMvj7s+G7S5bgwZV1zjPY4XsefShAldvHmENxC1zvwGugRyIofmGDjzjMJthSh1fc+Nl
jMilGIctmW8PGX0nlgl2jfyaxEi5apqHVvHdKPLeC7z1RpEdsqz+KibzKUYBgWSeOfjSBG/9pW0x
PMclgzs2x5vTdtA9/UvjTfTaEDKwF2VTuOMD2+fWb0spr+3qHXcCfWaShvnyBxlal3n8gQy4qoyX
UGjASH9zqjaTE90kQS5ctO/NNKI4aWlQxq9sInu8DNj33Ts7gCBLF4rxR7Kqp5YUen9bMpLNeSNb
m6t8dLEx8i9Xr6ABMohexAmGxczwOozuua6gNsb9sIvUM7QoKL1xcl8l8gFFJHP/GlUyRpCxt1/C
NmR67xyWTwTl3KlglblQP9153imOPsYPXCp5nEOK7mYEq5Mg41pb6LHXWeMtlHC6BnQzdoUvXnFp
Xjt0UNzP8TW7lygTCzuBnUn4/Ki0FGhI+XzctkIhUX2qVP0zAyyejQCJCOb5FEL5OAdBzfwy9vYy
Iq/dIhEXMXoZiB298TuZGKdIEZfQE6pctzcstTQQggNgJKjE7qM/ehe3Au1Yzmm5t+f2Mzc8eZsl
ad+egeeMCroAzkKv2UrBuUhlbdj0DpXF/L5t/X7Naf4DxPizZWKNI9a+5q5FbAoJeiqLz4jQr05V
vErtqZWVTXTbdSe3jSvuMmyLEjgU3Vya16MfrYW26f9FbJOxyvacp5u6aHba84y9FbHJ4pKzu7bZ
uVFD0coD82q7AVvefgSx+QUmdTvGIUFH4WMWDQGW9Gmlin7vVsMehfgazg0DOxx1Vn+z8bSkQPRU
1jzYHcIQwTU5ugRk0/qJeaqq8ajgHfIqMKkauMzm8x1T9bUk5VbxNQqUpsrq3+kS75uGZBzLj1+S
YrxzuQUEilycxe0eXaooOnTLQSVQ/klxTvzhKDEw8kpmcN+cMP+y5jdDInHrLW5W9Q4l0Som3CKR
NBvjz9jJ/1Vj9ofhYUXYMwGzdb5shM1bUCyrj4xOnFHZtUUM66UKloxxyksGDL3z5aULLDKReNIK
bIaQUctt3USYsBUmBY7c7VwUV2VMjOsJIVd087scCgV0HPNIcONI1k/vI7ADYmNkX8oCJSmo+acq
OeM9OCs3/oldseskKvIcA5YeiKSuNGX1dNHNeG0i4+jig5UQCNYFc3g23wt3LLIGtLvNqX/Hsngw
2YCSLn8dWB2rwM/u4976IhwrWmm2w7KFV5ZNaOhJF8r5aNrvDtDW4q/gosOlt3CMcolGeWG/5yGH
MoEVAq6w49hG2nboAdG4fLu2dx+WV5+W7COmGnLA0WQQaLauGvNmE64zTzF9WvADzMLN1Bi2tp8S
W9KqbWdbN7O0D/PcsWcRIWJUpG9UcvpqrJk0v/7RRau39IFp/U3rnhdh5S3DSpqhT5nO/hoe2gb7
sLkKguIlVvjxAHvQA+Bn8V1FbBrzn1XHZFm29t9Q8gLVFWJRmrovmYukvV/ofb3k6opS0SMSJPHP
6MvxtdMIp94JZIcqAW8HA5tiLZiGTr35lWOCXfikcSH/dEBIKwMsV9sArAlO8TscvMFunMNTytR5
ZLIceSnTlLC5mfgjoUA6vvGuhbftYuvPdpI/l3jDI1TKiz/iXK8lHdllgwcwj7182Migu8uIQRHt
eMDMS/LPoPZV0Z4Isbe2IOo6Y8nzcr9LH5dGhe7ZTxx68qwns6NEHiSoF4TLy8OYzEfmfcw9QN9n
4J7CmcKF0W9GQkAwu//SAlLhcp3gprYHcHUk747Vav34YvgIm2DfLrH3ZQuUjsJOZh99prc54xkd
R1srcu7HYno13XCDdPu0dE1DXEVGp7lSRHzA2iBnirt/5YSclzkVgGKJiH2YhbBeKjbh2EHHLt3w
Tpbx42x5N1Bt+0TT2Rud6g1bCg/NnQtuodXbhP+P9u+Fqfg5onQM4B3jYQahQkq4USJHHToKm1S/
+4NT7KyuQrnGKTUMBSqbzBAbK3G/JjkBg4oGmMz5NZiqa8S8d9CkfBqslaA01EsdFBQulnfIumHP
3NJlKIpOyyb/Rk7GiyR2t+CB7nwH+x3a1i0JgiEQPv5cB98EZiy9tKi9pXxzDXG59PWwT1Q97x1a
GjhEFA9zGCiFYPhN8pI5FuISd/5ZykbaXfcBB1c4NoCd1SNSjgdiEn9cEa6DtPyxhLxyWbRV8UNQ
x5vjBts6KW9SdtFOjoM6iqR7yGTyME1MWORA/mIFAV2Ep0CRkqxGoOLc0t97F1dTBjJqaBc153jF
UXHwsbmt3E58Ew7EZculJzJL1IA9k37IHLpyNpZWz5B+SFuxxoMs4o/BA5eZNsS0iF8rlAe7a45m
W7rgH+cIDmG6ixb6hGr6Jf6cTFfYVzBzCOrUVfOVyrxY6Wni1Oy+zSh4VMxDVlFFDm0OvxTFE+lR
EvGzX8QvZATo9YhlUmga0GavEaNG4sljaLOUjzRTnQ+sxdvIlGxmAWziCoV6NcQf7kKAyoMRN3oC
/lOcTUPdx/b4vCz7xMk+ZOQ+RIGzHbyUUwQ3nRsCSsllSFvpW+RAD1McvW1UfRje9DWk3BHs9NHE
W4VCiWGySbz0wTcBLE70K6zQ/oTN/rOkwS7Lq03IDRu4PJj5frlILReYmivxTkXufxydyXajSBRE
v4hzEkhI2FqTZUm2PLtqw/FUyQzJDF/fl171oru6bAlyiBdx449Fx0zlksyMA15R7lOHMeS1bCI6
NDAM3EejAqHH3gEZe37VLcsOZbIBlhlosU19cjFmk+hKroRsTiH7rlt0yIU8YBjYAlD1VHHa2P3x
1d3IARMm/8wEgps3ZFxK6mPQBf+iGTWn5+HwaKnrPfsSJeXLJJo/VuEfZF/wWHvsmMF0ENFEdVz3
lrv5kWF1s/Hd0j1P2P+gCJMjnyEccLVH328K0IJ1jzsyyKxt5rdPdtm/cj96aiDxiQKQSbIa8HlN
fCYZ2f+icbIbygLkjbQmuH8M2BoeYeqnA4xShlr2xrqzvOBEZV1/K0xzzX2dP/gI/7GLVZKSyo2j
CU5AAiQQ6zQ3GWyttW44HsB5tLF7Jn+sgBH1hI3pa92sy2RBME3RTZ1kwz0y9EuVU3wZlrwLdhAe
sL4egLieatv+FJO6F6JCrevQURqXDPBknn0+VU3aejXuSAqvuncu/SzSvQ1/LcVTir53dSjtwcUC
ojauPiNVnvwu5v5eVU8dEmGwaBj0HVsn3qnY+e2V87sePRsZ3TsWbsCogexm6ztRDT92C8q/Qqwf
pabIzNw6RaWOVtbw9OQ/qqOeOs6JXBYOr0yzhQn17Rr3T5gIBaNjvIKW+XFk8WlH4Pp5GzHYoM5b
LgNBbpXj6GPBCG86xUazLup4rP5BJiQRDHEUWobzuh6tpsK/eKuFCLQXSRlvVxl/qyKu8hUJi95N
L0UY7vVcHxHzxxvKcGhqzED2prPNVN1x7tAJgSOv9WIUeWPPu/FdrJeT4STfdUwInax7GTzMi3J4
FVH7QC/v7foA96GDNMpR0htZpCghdR3PbNOQ16QdZvARItgGbfsx9s23dvOfsSeIIHwoVaI/h6sP
yJqS5Jy73RkAI8kyemMQSDHAce+NB87rleP92ILzcWqSL0BU/GhN8F74DLXFbHCrBODA+eAGdBQG
/BqgIcpIxVK6cemYvZHzwlQlfLb94ln1AbZm7T/2Ajvu0E6wkzB5hljgN5KFuBxpQ67mqwJ+GHs5
Zr74zp3zE+sx7G83epLw7zae7CpWsPC5RxErKCDZRlZ68NsFx0l6H1bjdYm5SkeOfu/lSKUKMyUQ
Js0bjtoXIkwPRT2d0gEvjS9npGu8yI1kgYvmo9UYjQcXi1gec16RsfXWQg26SfzuL758MPijxEA6
Hpy1YaULzjWnjAgqwnputBjuVik52Lz7w7OCC4eCQGYBSwYPphQ9kTT3in7+noXEAGevoS46yh6m
QVHvjt0wt54zjLCyFAAhbMpM+81cuI8DFigd29OubBVUD8EfqwbSTbSiM+KrceeNTAjWeKS7y7jR
bxPlvGIDiaCvcaKNhrA/UTzZ3wbOfLJD72uGlzn6SLw9oauGl3PqcS6m3auXMdAcuwwQqp4eEcff
q4EqDTvHJTblLQN+Rx7KqPowgJ1iH2kjgPMPzWcDznwzjzFjCuZ0KBoXd1Sf4VI9YOkCXKTcl/W3
anGY3mSewf8c0WbhMlRLL10Qoh7mq6/jTvE53IzYP2/kON/OsX3E4lLfJAacxlI/YHsPaFALt8mS
XVs7vl+tcY6K79sWJZqDAjGbkxY2xVXenN82QCZwEHBqL1dfMD/SyTTNiwAwxNJJfQJ1DiXfny2c
b96rYz5Z13VE0cLJMBgJwpnRpQUxtEk5GHdpcHXWfWD4G5bTk+iXB3+eQ0h+UBDS8k0QMoZm8WDX
4WWaYyooWBxKJ1upsaS3OT8whgqf2eNviYbT0J7/VVi/RDLuEV6vRFAx/yRnMQXwYCjoYnAy0Wuw
ynLrxRYx5NS3xbVEbCxZo9e1OmoI7znj1zjoO4nnjHjVbl6djXP+7QbpbgiXbZyVV0uR3yug8CMl
/g3jHMOBVq9ZigRu1q+EBN+zWYj8qAyBIoJAExrrVi/10fXaveJIUShxHLsCaF5BeJKl0mHnqh2P
1a++lrX34nXBR1+bf+sa2SMJriorI95zh4nJbTqaKRi5KRdES8yNONTOfRDGj5PxbscaU76e8EY5
6kl40Vc0Vs9Nq7+E4zJ953lyq/C2kKPcqLDIgEeAdhiagX6sIWB8AD8oNQXYJOeexxfBiXS8O9Cx
1RG0II1x9ZH5mcmCVVxPCWNtWibTXb+viuJYCw5PaQ8MwLTRZb12yiSqdtqIs+gZga8dVI4d4FIi
L0uumV0mo8QpgTMAQeBRKPOY51wUtX3iXWNBSfQ2cWF0tq6zJ8ZIjAWdIC79XzlBCV3/TZBm+8gK
fpeEa7Snx2NogoeYb7ia2Cuwyzz7XXBXRPFbTbi+7F1cX9BCJnFB0ribZXZ0cqZyJAgEEy60jNv1
30kmVsOMbcTXh3AketwuxxL/sHL710CGbxMLBmfsl6HiIJxzJIwM99XQehtWTWKovvTyaZVEfpRm
CGMe6j59SJluLJn/TS82f+7iVGFE6w2xcC2eZn/eJ0hkwDr4bTDfh2Ki7Iy8JU4QQtMxWztQu5K5
mx6H88JBKYsZOWCGaXk8FuRIuyTxhoQlQp9TdXNqk+rRNOre8xfAve5x7YddX0eEkEPWu/d5L4Bl
rpuix6+V3eMNAmNa2GeoueeMGi+w5Omu5oXCO07wrk/d+2HMnyuShzeAR6n77Mxz6USX9SYUTMPe
+BQUCG/LSOdvCS5sYmVgi3orI3UjaiaaY2auAU27cRK9ww6hzSN66tTwGPA/AEn+PDVr0g2W541Z
H6Q41iRJaQmIwuQ+Bsmy3kbKZvpeyumr49yr1se86V8RpGlRABBTdxUH6/Rcc3JChPiWqU3iShUH
388/kpq5TOye2nGkG8y7Dh1WOdNfGygxOHd3FuUJA9nGKu93QWpOluJ3jMNqbyiqwWvl75gGEYgU
wV00NyFG3OYpc9kLBdcG34YU4FE/DVt+wES/NJSCI0x9tp37hoiGzM5iP4/ds01sFRRH8lQhVbGm
8lCUAC/q+gnfHqhYC3Q2co1Qp/UAXTbibu6mc9PSkuAYYCXEY29m6Pp5O70k+fjZptjGfc8u77wk
+P9Y8TuTVFQu3SIZb4vnjOeeBCTnBD6Lyr6Impv42Jv5rs5tbrb8XCFbr5ZA42znPFvjSXT9W2jG
Q5BAM2UHoCuF79rLvGPJD70+yG6nn/IlZa9cfgY334eOxs5j+vf1h014/bxeFKi4jApI6JIacG+D
Ovo0hmhVhL0wKAvuGtASb8h97f/PXeouJw4t9Yeb6PtJm+/edne5bN8dmx5rq2mrS6KzmMtJOR6L
0P+aW4MsMFJY7PWnEYuasYYL5827tuEA4y3VG4aKQ7vi1MrugTWOVMRIWh2NF8ryUF9CL7n3LIPl
pgU+axFa2oGmmDiodSPnneQb2xfbV3cfeupjSSwwOU21WZT+7TPFdK0D8qTm287hOrXefpPS2pRu
cOdI59aJmYqaau+Y6blNQhbpiTvlvLombCs8tybYuT35s6V2uPBSvc3crbmWBaHBEr+Np6vnZYrv
2r76qEz/UTatdTPFPZA/23UYRnflfbfEGYhtyXix14+JXT0zgENDGD98T1yzABcgZPpLPBUPSade
egAsXNIdnBe8S4NnnttSr01n7b88lIc0IB8X4d4MpVKHEjBuSm/mVpCN3UedeBQU0joLjmMMN8j4
VnVtPc43AOewk1cFdPvulmadZLtIyY248IKt4yOK1nk6kR4FIWdHCTnkiU4D2G3j4h76trzlbErh
IIeZpn4Y8EpR4dJe5owuvUlsCTIB8nP/OnN+jl0QLbLGZzB1KEcKdWMJxhe8jt6jW7sOo5+a82+3
3CU4kom+6ZPjMyA1lvMQ4QrN4W/2IeNijSN+sZN8Axb4S2Hd7Pvog3govhEmMpUsL4Pwzh5bz8Sg
NggzvsvlwWsZG9YVxZMDZzE8c/D246eGBaFd1AtlpkfVYN6fWWmZH1LCKO8G4RyYPv+N8I1Rn3EQ
I9toNnJMpVgP+5XbbemZPPdZtxsW3Mwha0gPNAsaATghIGslfhUBcl2AD5CSKO0oumLv1qxL5dI8
dAs3mWBK/hljvdRBdjauKFG3MAIwe4jERKNkDnDQgTlFMmwsJUwjjugT7wy2u8a+SVUMv8VyDgLN
YiyYQWhKE+g7jHEpZh1N0jERARZN1uJiIb03f5YS75yVrmYOfqQb24bIBOfLap3ryNtMzcJrYMf6
kliNulFOf6/hOxFh8vq9ghbkpQ7UY3rAGQTkUj557Erai8g55G/KVz9lyPWYI+2QpTVsD76delKA
7cdrlfYPnldiEmjmk+uYfd/PlCvj9fPiXdpputoqmB3u0JLadJl3Wkscn0l43+fzCsbqGV0mBs9b
+P8pZHRZsGrpPFdN9qzGEa3fQ2GThkRIXyy0VkJH/X8BdQtxHl3xbkYcenJi3Rparzyh1V2sTH87
HZfiRCPeOQJge4LGlof2vnWo6mlG4qQZwK2NHxPU0rOZVo9AfGUxGLe+23LFit9FUj74Mr5rCvcL
LwNGip6AsBRa342m6Q5ESbciVGjm0FPvUwrK6Y/ugCpBSiR9XHT+QZfUZqK4V7sSVNh1Em5wLwkP
IIDhwjpUebsCMeJiP5RcLwjhPLsse63nvMpOfDI4IUiS2fXOdVk0mKM+J7kTkOK0GdJP8FIxMt12
Fbz5BQxDiPZWkXBvwl3sUF0L7X9n4vo1afyHvGquZCE93j98onPa3cnCf2r5DQZRs4bOtz6vSkY5
RK/wHtFEFMwwNrSzcydnO4Y5oqE4rpPDTjoHHAeXkOS1HqcH6HWPwIRXR2tFPIGYSEFpuSZ6nNpA
SCkhqnDm4qlwNSEk7ITkI+AhYYyj8rx869lytxXCgm+pvQi9rZWYZ04r34iCXwiLvPnlGpPLEbzn
KXwXhGg3PgBpoP3gIJs+2BdW8qVFuRZHVAyn9Sem/1MMiIWwpX8ZU7mryeQWHdpG3LknFzt7EaVn
meWE/Ka3wFRHjxsxEVbqQQSzhIZ2HZcXYhDqe7HrgrFF+BWa6j1ynYs/Lh8Ff0Eh7WxHzyrVcwE4
X05r8RReJLrhxNipzeQVitihjiSYawt30nzGqcZsHvNn1cHYVo5piJ9zHoU2UvHq1XnAsV86HhOf
6cSQbJPk/Qu/z6lY8qchb9/ocb1TzUzxDWtxaBffULzZif07t9Gnemiu0EQA2QbFMWXi8qgkbplm
Dj2O6HDvHH5v0dYhyj/jQoJZBe9BdsBiftv45WnuF66wbY1IjeSJQCj37NkfLsbKrLDelgX46DSt
jVFlMp3CJftwuqjbuUP8HAfJsfWnx8iXj707n6KeBJYVooRWhgrEyaLqIhQYToLxvvSyY90PlImO
1F5PFVk34TgavnaIW2h1Cc5glghaWxQ44kZav/Rym0sTH9PUP7uy39dJ+dgG5NGdQfxEy3Qb1t5f
N2QaXXfc4zE8PCdT+u5Qmds4DNDqsXvxxhAZtJCfoxBHi2p0d1K/dtXfW536HkVxyLzmPFcd1S9M
8xkQXA24qI0E83YJ6kBwHGsePMb9PLg0AhVZTIRYi+PUqr1TNs6+Gmam5MWUn0f80IPxn3XanxfD
LXSuisvKz9RefVyq4tbPEiizbrpd0aVW6jz7FmUW9uBTLs76rSMP8ReTNO6/F6fovskT1ZvY9r+r
ECNDBVQEcM/ej7yHmmatUKE+xa4Puyf6lvn4WzncOtpwfC04coWFUAcYM+kuD7kHJ2nyU6uRJX54
8mtqWTIcjD0kIhzXwW03yHMZc1ou5Yoh1J9jFZM8ZrhUDY9Iez+1G1mbzNSf5YTd0qZHSPs6e23G
mhsaE0JqMfmkPI2mVju7sVAZ7BREdW9Ydc+gek+kf/Q8hk+B1LdYyqN1Qvk08iEaZ7iVbn/XhJG1
pWoJ64gLaLJuPsiGvQ6kUkD91RDtxHLrQFpYU5NbI8gUbkIAF2XHthl26XuZy0veJi6IhBqqkFWe
PD5ugpAnv/HJpM3BV7h0B7eG6KRnLqoxoM3Gbh49Dqt4cjKs5C2LmQ7fqyTQz4lT//SRd1Fj97er
5YNToDgVAJr2VT///8F4GmdJNycfS2e+O3JNlhqOYzj8pezwaLfzPRvBluXkkPEJdkUOoAGf+30F
NUkCfP5wS3Utxpw8YtEDBnO+o4SuuWA8VQkjpsI8yAJKau3dL578sS0Yu1HSnfy1JraofrD/k3Kq
q9u+4AhNo9fJthXTs6p50y6d2BQ97R2CI1Opvn1nAaBkvL+hQLSGibQfK4o7gJFe3fU/CXFaztlv
S3iHPCzwQjPG4y5vxrclXJ3/zXSHn3RjT8Nrqrrjgik9Lir8JNOmSak4wdLBCahgKR3UMu6cOX0G
aejeNCitaKZIpTHuchWqtQQ82MwNCCbByz0gl9fV4zT2T+t/AGzrBS8XNQQ4LhlHbksW1ygwuz71
b+Ohf15CfafCeMdMJtrGHeTSNLY5QyV0+GG7YmhjrHc3m0G9QpjGMiDjdeBJrgLf3EHj3JJlC43J
wwBOwBLNbNAv7BVgEqVW+LUSnNbYCl17L/2ykjsTWCKjEG+uo53lzTD6U5vaNC+3k4MmCWW905iQ
en+wIBUFRt2syMDRwM225I7FM6le7E510QNRQe6tQxSrkvK4PNU1UpAI04deiVU3wIeexCeQjuu1
lwpb/ZNhnXH5PKPUs2DIjX793FaJLM4KCwsuSZ0sRvCC0fdGMr+p6R5jpK6Ic8usDWM2NqmYcAxZ
N23J7iBjsfCbDA/N4mRbQWtcTjZcV/UlGp2w2jYtF9mtZRX4T4wip7uNhint70zii+TTOHWuViyH
x+Ag03MXPkU5H+JPr30oyqQ71thyFJUWlfFZrVfzUFgi2mzzfEy7ez0H+Fdlwn2N0btM1TkKJvMK
a1fKbxnbmffpibieT07kRWT366FUtABpGH/UrLmrldG02bSxsWpi5x0nJwNtko2kaEbmly9Ue3ns
HfaAgUmPoVJ3APCVRTGeL4Lb1NGDjYLfFHqegdP2/HZpIibMA/DDp9vSrniiuY4H7WMUGTf6E5QN
tC/UoB5Dbc2QuqFLF+sbfh4mkTwhVMXkyA9NzcpUZiXZ1NIaDPsp6J3sBkYFrexZacGl2ikfYfC3
istw2vq+K+39oGtO2CGRR/ncEVguEbfbkLBfk4M5Pcx2EtBnXOkSkRKLQ/Y9aKvA0xA6PQZEoBLK
hPdZZvER+XksLFRk2GIwyFovQPrMu+5VidYb75vamsIzE9KER3swmb1svIDfckXjdlb0p9UtT8bn
HDA8NRtjaK7/TjiA3Iy8iXGjlUl3XdK1sGkCvouhJmXRWiwhWZ6vXbtFZpF9nj0QC9c6J0X2XUOh
Z5ysZ3v1QoWeWGzCc74u2REm/DBdtsIEC/HrRBE2jo3O1oftoAJAZXCRGFOSRpjaSYOusDz+ygT8
ekOnwGa2kBgZuxWjb3077mB75wYTSD0+w7tUc71Oll1CstKh2P116UvPIRQxKzF8DD3r+3vXSp9g
VJtZlKy2mg+IqNskRsvZ5rakhmdjWs52BFicahH8qim5eIunpqqdF3+2u/ZpCYawmbAU+lN7TxbW
0q+iAnJzyzs8AUPWEGkiHJNMHCdvW7h81OC4CpsDPEeoWC3qxh2bBZcmGa2SBTqogKKMdMGYOvyb
EEReCFnHY/RAQrxs3rqisvEcdHYzmyelQyf4lF3fdJwkKYPD5rMIO13pbrGo2r9pg+zwNS19S9WC
w8457j2n7J2Z0TL2s29NpC14s+O6SD840NvjFeu6iaI7DupkSnWsWoZjY+fkFn9kwsDa3vRepENo
cZ1kvjklWVOGe5WEYniePdfh6sxqNctmFwVRMeHTQC+PqXzAnZEh/CY0jR/7EXJpz5XFEJ1HQeaP
98ATRZvBVWt0VDHnn8pweO2jSXaPWYl25nLaogeRJr9ucmRIsqaSNC0m1kB27SaNlwK9vRuQxTJa
H0Xm0LnmOkBFtjg34jWJyVqjIQx7+P+GbY5hGcyZyeKCOGDLhPcNq6M7Po7O7K1cZcx0AYq5bblo
w9C1SusjmOw+OkS02K/f+Fi6U3aXWvwutJ/U1QCpiiVkZdKA2Got79qpUNf44XDXQqpz2rZ9jwU4
N5K7YDHVd6F9MRJU0J5Lf5YWaZvsudOx8tOOW45AXYSZI+SLsADngSlksJuRGprUTWzr2OY2MZFd
0BsY5ZD0UI1u0Svitl2n2Z1BbEwDhd3amwnEdrGU7XeXjVF57cSgcJQ5Qk5YaAuP1HS4YdHpypc6
9ebyibqrbDbHqq0N4vO8UqZmKVpkGB2W5UOJggNYcDK98k8dIVpCvkFgB4SeolAyXL2xW3/xG8oW
AtnB9awE1Ej8eylCiCV7+Kf7Rmbxei+1k7WXmjtiTc7BbRw/KohSg7SkTIZB/GzvpI3YrlgPUlDx
QA6H7sAIj9m77w5RxDzYQileleh0Uo/krQRUlSmPNW2Cpsvm4dByPWV7XEQlO+8GXrjLGdewrayT
x1SRJr+xG8fyQF7WcRsU207bQuD0MjN8l9uaalxv3mdzpLz6flQ653I9FJ6n683Ui7k2W4OzYZwP
VjKG/e9EpEGh1xMvS+dnMU04cU7u4AOjvlpx1eTmFLlKV82+zRGALlkjiOccWpqpvH+wxYRnn/CQ
jQmg6cDyZHExthd4FMNMAIv2nVMkgb1bbL8skedjiDNrM66jc22uxkQzHPB9SLysHPCt+fD8cUiO
PZoch4Ol42fmCFhzl+oDF6YQhNNUfFkAjdU9wfQpeJqsGqcr+ByOEExOrLGP3IPtyZgbtYO9dkge
B9pyeOeWNT462MRHi0FHLu66VLVW1h8c1naNCBimAYd3CFdYa28YeccpAQKMy3O1HZy2if/FctQx
Akib1MhZhSZ0hYxWmsJRGwKs2upRYIakZQLXVC5DoaadAPPtmH5m+tr2eYnTs3JEPeZb31hV6eF3
zHnEM4v2Fcj2w0j7Ki6KArZtyIFAHoqKUp+EClEj6nugU0myg1veckmgaxZoeBra7vQ5dXHTf2Vw
RNe2FJ/zFzyAZOlA5Ks5TtuPQlV6+SUNFa29S208WcEBYwBjdaBRhCRrRtHkI/8JJ2jLoxpnospb
14f6UbGClbX1PlUlDTKoJXkFgz6siV2FFthqe5+35LDvBr14DeELC67zYrT2vu2QkpwdGIcAYJek
L2TyAw3Fgee7LpNrIrxCvJNWmAlBMrFfnKfYKd1ZHdsohZhBUM3uG6qFJ4LX08Eir1gfmr6rqJfn
wNexFHtDpaoHbJVx9JeFBIQPRYp5G365zAcJDak5+W06a+gIePKKe8vJZ/rRBD/EECJGYhBZ6ZrB
aZxHMK5yFdbxW1L3PTCl0veDkS5FX4sRP4Yl0zYmrju3BNdMnzfJo4niZPnqfCOD5UDoyJaKkJdN
mnwLYzlmTOFEtSsf8Kkn+bDjBFdhSQVp7lA7G8djj0LQAmqkHryOiDL0XosxukHk6m6FZvplHaOp
qLBzxIPpon8JhgHl3AwshsDfUMjcGE08iMZ9bfrOTY66qT013HIecC2xkZDLu0uZMEXZdgYGUn4k
HNuqqwONd/hjhFH02WaJHt8sAZOOJmFnHOJi57ZK4ZgPzRC8RiUQ079pIjU7Euk5Tf1vXSjQQsji
VcXGDbanD77D0dYZRsMQSZWzFzRUZsakg1jJaEc1Enm5iP6PAvlVqooHj5hl9Z42dmdL9ItV990k
s60oXVMcL2LwWEvWWxw9SIXocMM/GD5jKZwDFggcYxY1YeHImJC7TS/E9DzBC2X1r6MySp8peppU
zdB67ltMuLZnVLWrlFcMPxy3dPJR2Gm5fPVEhTD0VSrkOUNp0257BuEdRy61namlBOy2AF/Ucc4j
CjrTgE5NBscIXTQPO5SDzX8scoWOD0ySYTny/5J6ugBXCvcHO7JXFv3V5janMNCJWDqfHFmd4l/U
ALmCSc6LPmGp1iIivtYTZGQwyWC2w7A18p1k7oEDpxx+0wFP0ICozSf1Z3FNu3cxjYI+p+bR/uMx
s2i4k5kwZIoykViXb5atuPFt7MjLMFDHIFNg/vREDANWrzCriarmcBkgwfZVXUT3fNcmzzc0fEcM
q/xpLsrfFLUR+ARHCTSiwREu1t8lmZwaUWUObe6WE7ZM3oqZzxLPJIngIKHnt3GW4m4ulqC7C1yg
XFcJ54Qcki4wAd3H1gxWZnQXQSQ95ZY+d9zuqtozRxtnPfxH6XA4I/dqOYNz1/umXjPqk0QYBwdT
lJB24q4s1iyRPxOTcPKOx2bLJzH6n+wvmlJhMReyv+SLL4kbRWW2fsupjOZkAOCUQkfDtcBtpAUv
l4PBSyJd//qtFRGv7e21dU8WZaWZkJGRI4+UBPMaQUySsDI3ddKWuc2BjGOMf5pA65j05GQ8kZjX
XSah5K9L3FNfOoD9QxeSjH3zxcc7DmQZ0FCzu1jrBaSNJFcJF4HJeRf1PKUON4M9vw2vAa88Jbj+
jh9NZPe5yWo3uK0GEqavAbFzApymC2z375z5gjNZq1IbgueUOjG6SzmyuNs1sdlN2kbzg4apE7eg
0xoM3ZQz4lSi+T6mEi4IQoSP26IBfW5uApwQa5+5AzL5deSiuXBvh2QXVjCnZm15tDpQaob80mIY
ns9lRTcXjIg2whSJ+7ssu0dAIQE9ETY6P084OqkOT9JP0/gwtzKYf+tArbQH3rQ0vM2SOg1wH+sp
zao7PxK+uPhtA+Rpg7Y4pkDGmOwW0U3RFoP1Q+RasABWcSopz+G2UoFeiaiIILGdpniUb4YqHl1s
1i5/PSEH6Iv3oM85Avoxd9RrqoeofIwRqqZPkvHr1SYafUFVokqqZeZoT+No8EWhxNA9Mv+oDXWr
xVzkW90keBNv+CKydGJWlZfhz+AUPVEphipOAbd4QOa51mwlrlrVlV7/1qNJ5Mc0gJ6YiaYP4/wH
32kUvGbe0ikcCbXwC5+PXRv/gcbfSf2Zy6Sdgbhwym/kH1bMCM4AdzLX7xGfCt2GABxDhiKeO4Cm
vVEUNk7fmZ9xPb1QyLPU2HlnFY6/rD2UpEERTPV3PkYJB6rAizJVP1P2EMufIZImp0HDGriQBzoQ
4iFsVTBYkCEDTV97KWTdCFR9LPjwjzJvWD0poF/W+DbYf2SeBVeQ4hDVgyjohLu0HDasls0TpxhN
2DfKy0WKoOf5UxFvOnsu2LNjJQxGtVzo0Tyn3FkzPs498zF6QIKQKvQIc7F2EbxfG6dPRuDpHpD8
D0sy4B8Jg+ed0YfKsvPqQUZpWj82TT6bQyziFhpLNcCj4oQmK1DYM7P/S1E3LVGSCfszab6MbKL5
Nmy26T1x7FpwCqyMPV+l46cMD1D12oa2Tdo2cMjkuFYoe3VqqR+ZnPjeP0t3faLocQq4V+HvKsfR
7Cpb+lO91R0JEISt1iroCmdczbh7K2p2ChKQY46Zu+hzEZ86HTsxAd6YtCadf+OLn3Gj3eChzMoD
ZEX6V5ZF9eFmSirOmShOdXJ2Q+W6R6+MyadSKGT1m5R2DA4HyCgQ/iekGnIAefKTN1Apa8oZXOqU
y/xiO4V7NzMWvhCEh4ftZ5zH3czPz5wG/atJyO7bUROvX6tXoXZ2jX9RsgNLvSjqZW/cqSmvfQGD
tdZcEcjKkMozQU6ChJQbwItO5tM+sSe6BI03P0hZuqsgiDjYSqgtwo/aY7vu69sYoePB1DENFcqZ
+Bq6uy4iR8CNadlmVUUFbi07lxZlFpWjzp38X+wl8d4NYcU2Udfd+2PE28Y1wHy3aPaHgYv9Z94y
1IYlqxgROUTQ850wQXif/x/hKgv/cfDt6a4whf/Vjtx7K81UgetJvAVqg7+8T8S5ARh6Ceyq+XQI
FqD85MMQ8TI4pPmYBaMZj6gWYVwBQm2S9s+IuvWyoObtwAblRy6lBqJ7n3ZbrIX5o8S8BlOT/M6h
SPPXqpmjvedN3dEFcw1rqcDFyqD9IW65eFIJFN9iB2LqK4i30ZMtzpLFBUErd/ccrKddki7dpU5b
ArdzwFwrNu0bUCv3Kg3unWiw0w0GKpJJg1XTQCsbmFWwXlZN+NdaiuIwL8OESbSgJkFN2nrij0n0
grUEIbvEGaYDIT+SAteKGuEF4bI7tiEYTNLhAWUSzpCeTVeR6w4ZNLFwUOm6rI2cGqsTiH1Gx8Q/
3f8Tlz2n0MpztiBUd7JS3C0rYmd/cBOf4iUmTqWmv7EXPA0NV41Yco8FFaySU+IWtxE4RAarJO2q
lwrwwWq3HkRzITT8p8op8sqD8rjOQ3uTUyTswSOE9DZxBI+o70yi7DZCNuxT0CNkMIBW8PUyJsnK
+kFRAd3bPnfJoONCP58TzYDSGuCJNzQhAgmI5sfEIxEGijWI+R3q9iCHZT3yIR1FC9A/2/+xzUKe
j+EwoMFe/sfZeew4jm1Z9Fce3riJpr0kG909CBlKlBQK7yZEuKT3nl/f62ZPqgIVmUAOHuohkUlJ
JK87Z++1BRY4ZZ3388nEorLE5BSzBiPp9Tii3KgzrIfGVTxrNgH7jOskqH80BebAgNQNIj9w16XL
nRm7nkxu1xOCwkwS8SwqNl00IhLmJBKlxy7SN11a7ZjVbzX6K/BAiFHq6G6PG1vRN+Sxyajr8aSp
5VXaTOuUQTKrn/HyGuUIzMB+kC+9jrRio9fpfUH/CxXzTNaxDtfS2Flu4QU8WQp021L/CAP0mJq6
1ku67hnoyAot4/LMfLzO4+bS7lFG1EC9SxJTpMFL1Zwdh1KOvXY/42DHR1c9jnILTBA7phcEAFNz
Zar4lpDire0u280g6YE/SUicbtxCkSL+cEkeFcKDOYCtWHw9kg28RqNlX0txUPVW6i9jZG2Sxtmn
ZDSpOjFQ06IyKN3pY7DtfNW11omX8RSLkUBU/aipRA8ti8c8eDQm96Ar2qXUaIYZKwl0mIPd4Z/R
ST7vHHxSxSIeybx9blqSlcFKBDPOfeOxnOOdOXVeBzc67xMPtSs7DevOAMNfjvqDFhb3zL+ghGuC
V+YnjN77wFU3g2GjfORVpiSGygx5swIDCtbACPdKC8fVQu2rN/Wnsk/vcte5k39RynOd3IbmY2CE
T9fRZO6oKFP5eSV+Y13lr2Rz7hTgxzmUkZDeIjp+0MfxRhjqReUiWLD7myV9TRTdh0vpVfn0QUFx
B8Hvui/vF0fddPl4iIp4H9ByJlw7cKy1CObDRDdqEsaTK9WaWmFfDCGBVq5ghz8olO6bZ3V2T1hb
D7FWvTfViMjPkuEWR1HxYwR/eYp0ku0iOlPLrlhI6SRnOlNzcn5g3I08M238ECj/K2KHspzNI6pV
I8VK3ZFvYZH4iUEaZ3u8y60c0eP0Ws4ZE96waurJQ/F1FeM5NYAy8DZWZPFozdMg7zoTEIg40Pkl
9QKNlnAa+F1MFGKaPBTIDqx2OlPku1FV69LNnU1bKxtrJpIbASM1l1WXVJ5s+huAOlTRn5GRvRIO
Q3Kf7VWMtQl5X0RVLSuY0XL7GDOoJIIBVjl6VvfkUCU2jTcJBjINd432ee02Cd3L5jLEfBsbJWR+
JI7FhzouWze1rjVo8CJ2kL1264G7lpRvxLofwh5/BZ0GKntH0WSrBpZQbc9+mMReRKKFlGpCZTxR
h7zoheIZFsi7Eo452rUqdjw5YUxM33X6w2hbHMUmkwradN4VChN0JOr0rtHrk0WGjqJaOwpZazk1
1yRqU9+cu/48w001YrFVBw1gdLFmpPplXf58v2IYIXSznuRv75HDSaAJAEqypZkbmR30QKyaMr7T
QJWrE/Mk5kJNOl8ZpfKeJ1N9ZC8Oz9Xd27F1w7l7bzAtcF5AIjmfCk1IIuManT1nJW2DrGWN32dP
nXfXhMrLGLrrpMKsxNwH3vwusBKsJ+qqJ49X0ytf47Tk0nACadW/oRo8OLH2uGAX5UtKUhMPe+Zc
Xu6ZLzcZ+UFY83zu99ZWUgJ5Qak7lkcfD3m9Dc5tou9AizXnbMSjAhd8IyYDnYG2C+0QtC2eBq7X
McmR2XewVB3QIWGj9A7lM5lBRsjHW9OA1SXCOKE3Yb7T1d0L523BwlJjdako+XOFOxEP12Yf3daq
cyxCGPe05Nk+XAzOSGs58BaF2Wai6wqEBefRXh3dtfz/zpD4KhNJK6ot7vOWqsUUGavU5PiPmsKZ
4BDhXUM4gjahWBnKA3yCS7t2PDmnyTkrrRxIVyhZWcLZDPDp7qNtj5uG00bqLJIA85wH3TpDLpgx
PvUe7CTTh1ytlPJN7h/SDvrWWDR+qBm7Gq+lvNeGAcoxgVw46uWNZjcYUBLV06htXvQmTuiaRS2s
EcvocYVac7Tu8oxGTS9OQztv7QVidJ30eGo1cz3EAavfXEW7uuvvE36Mk80bK+dpKcqNQ4b6YuSe
6eqnHDy2Bdxety8pEq0L9hYxNGzLQeeKdrcHr6EkuacRCiz3HXkeryhfAvLUvXEuDkVrreSAm5UZ
e2NEjS6JQg4ks7CpsLuXZmV4UkFQpO3JGQPcVfi+WZWnYd6PQ+mjw3xQ9LeAfXPbaCyoWJNKCjnY
BcUw+xJGUI74feuMRieztcFL00w5mexIqfhsdshMwghDx8x9tQhAuBh4sOTDnGj50Jo5CTasbjRs
K2Ee5OrSxb1s7+N3oszfoUtHD1go4nqeTfRI8d6czaeyCa8z/KQLp4l4yP3FZo+CUeCgInVPGsTm
8qPDIHyi2bnTUGZSjkqeM9X15KoyYRbQk/bYlXImrzdW9KJkyUlnkEsaN1XTtfQbyd8m33uy8jwn
uaXDsxW8nIXV38k7TK/lZJjLmf2+1xbKS9KRYZvDyG+d8iYK3RtpGpavLi2ki5YcBM0ll8+utnI2
LZnhYVNf2kAz5C+LFide1RkNqFrbZwRumOn0gjyI4dKxqFGLGQFm5aBNNaakQn3ARHYm9Xebthgb
0bCrUB6VAuKzMd923YxjqDjVFYTEINW2KXYVtcdigMWONke/yYD7GC054kSkSd/dZCEUZRdpgc8Z
7WHTIsGyM3dfOsM1UJ/tGBLF4cDrrKx1jQpR7mgDU+zUiDM55iVtqdfSP2RFOBjV6rgkhCSXmT9z
+xVBRZjtwkglDkEEacQYncgkcOLIhffWHZ2RQrF8LlE3cDrkrsvLaShr5gFzrxW5fl4Nt61DNAfb
KMUCVBmUbxUb3aa1r+M4vpWzg1w0LcO9arhrFaIPqjBX7WCsu3HwXXYcA20PaoAIOByf6GU2UOk9
cO09kcnQ1Je11RvbSQ9A+sGAIsRgmvRDLrkmSOhp/29nfPEWBzokqkx9zSbmeVdB5vMUrhIJ1dc/
5BIMCmInHYjEYf7ca891cawHOArMuHSyLrIJ5qLcbmN6C1jWl7x7Nlmemj4+9TnyJF4pKIOwJSUp
IvXsvAd1n+yTPD0oyO9rdmyW8UYeO0RPcdkgYkqy8lQVz30XYKqwOfeSsEMs+jaPlufaCbYz86ab
txuVUo7c7sh5s0okdhsYAcs6eXMQMtC5D87lkLJNdo1VvcyeGym3TZqcxBITSESSVmMnQPII+MYC
lTEvBZNxmFnCJnyB0khhh4lPopNvOKMfj7KQE9K/pPyL6uAyk/s7ognl9sd0u4N8yNKwGKeTByFt
FVLLlRNlltfXTTw+BYu7Qanvs+SQPam/DhAMeme4LANjL9flLsseEQdI6gNdklu5L4H68aOhhtqP
bDTnFrpjca+y7zeVh8zhnkQQ1y0TFvDwICeyCoTL0NF74IpgquQDFp17lDMLrVKf0synipYN7cFW
rqXYhYg7IcmaEw4SzWMeDa+D0EfPBoPSZ9mzIokxvKX0VvfyiOHk5XZKO2TGNmJBYMdGMdG9RRbD
gZO4+22TYlQB6ES0I4EoMNnKEOxdRTMEHBDndCco/KrE/6oap44tAe1E2Nzxhzlo7KBaKpGLx1wQ
somE27S1e8NveqmOR+oNPu9aTv59Sboq/5VHyz5cDiVaSgjAP4dLTNgzyNSDHNZ0h/f0NNEM6RgT
G/M2YHlvupkwHXcjd+wzcCSNWUaOd6pSVxou4IvWZVUzcsw/QbsN62474ICkdrnuW+c4OKeG05T0
SYYNJW3y1USNpD5N3xwom6Zdehq0T80mQWK6zIR1Oy1iXzN+c5XwkCXfOoOxiYS1lQc+c55WOqe0
vEsPDV0kh7MdLcP9NGBEwrRnFoies4L6c7h14/qsACeQK1oHvLjnB9v5pdwGJrynCYo9wY4x6zm1
Eta6ZlleVUz5Whr/oJm5lQuvfFvsBJIhT7VD1yjf0bh9sPJuk1scMSMbTrmxltfTOUcITkl1jTuT
MYoS/ZhOwQmxNuO72Ln2QJHM3AnsgzTgjjaZSG52V0N9kq8CjY5HOV2kjH5bvS5lsS3otpDX5e5n
aIatomm4nIleQexFyEznnCqSWcq6fSealE2N5cVAbKJ+OTBivJZ6aI2w2w4onTB9sCfYFtF0KeEH
BVuuTMl2qmWhKTc28u8RvrsO0fOrAvVgfpZDgg9RO93X85qtOHAEBhfe6XMaKdDJk5Wg6VxgjZVB
sSBWSAwrFV4cwVq23LP/1rLxChIyR7xibVQJfcRoLQh+o3ZGrLAEyUgeVSSFHOZk38t5LY/dHe8y
L4ITaC9tMV7lnXWyEhQv5Uluc+UySmMUOy74Snmn2R0uMOEwPVGAOZTpzK+wDd7JYH7DzuI7ER6m
nHvJyyF/Luv43hqdS0p1ADN1Ag7lk84+RwovmcaM3dyUxbhRFu2outdaEXvsCHn9CB0C4/hzk9JO
gpzad4Mtv9Jcyrmz78TNoiUbuetXmBIr3sCqGR8aThEEhe1I3fQi3b0j7IVvrTM2WQq5yXJe1jl4
EGAhDzWinZ/lIVPJ51t5KTno5M4oYMtSUFuT2yl2gGkM5Ky2dRoS7SWHlG2TjDRXAxobWejnlHwa
Jz/TLsU0Za/V9BXhu8/CFHPoVWzzgMDjJI9Hrk7MrsjXhoS9IiReFu3T5BSPwvjdVNoVd8XNip2c
XrWlOZG3w9ToNnsWaD9mrYV6TxO28RyygfJWfTKxRLvMgi64loge84VFOc0COFUVLv2jRX8X7nKT
oMOxGxof5SnSlasIPmJs1Tc5iy3Nob18DrRDX9LAIlkn8ic9ebZhaGRIBGkgewG7ROkM560TJ2ah
zRzmT7LmwOE50tyDmgRHOSHIKVi1LWqP1ZUVJGSiMOXVctcRLFsqCRl8QVlgoBnh4XTZgXbaJ+H8
ZBDSRsvoTDv0Rh7AqowzK8+FTcJW12sKU+nZdAvkTQ5nhelizOfHTkcPTkljypdzlA9vJPV63YhI
L7Lzg+mW7MMsvzCUQ81669b1OlriR7mbQrACeqfLf56O0cXKk7vArnBRxoPXl/k1ccA3/LngflGN
dofhOPKdej4P7c6N4dZbh4oI7wRowV2aQTXEHgAoD5jCErwn0grOAG0bNqVsuJs8TekfW/m1TX+k
tjT1GFnuDqkNja7opMbhqe+KN+pRO1H/f5kiYJKU5i1ZE2wX51NwoqjUjl10dmaj/qlPga85NMRj
tvhu215VVa3BNbf9tFmucn3Q1nK+LZ3+XQvjE8oU34BTELj2rSh7vw3QK4FP9RJqENQW10aunGVp
UW4AsyHf0bUBpTFRVgsC+M96HV4Swv3uBLTukeAyqbYPdUQvp2tpS6qTcZaVGq211nI7hQmWRBSD
pTDfLVqJ7g4jsOEamAlqcOTJIaCWeUEJfTMzecylTrxY+kIDyHec/obW0oWjGte1q7Cqtz83bD10
4cYOH+RcqKvNo1viy6byNHIIjODPyA1IZFjnPqg+5DF8ZL2kVXOld/0llDuS1hjneVZuCGpZow/1
25Smv6MUBq2k7lFuj41MPyNYPDJ5nKYx+SiU6AwR48jHeVSKnmlergUlBKBCHzanL1MfXworIvRW
NX/MSXvtMI4LQ+92mD/JKiQyFn/LsVPzx2LEp2nZuzqdz1Y9s5qQuu1avIdB9vOmIc47aJW1d8kp
VeODZdvXbSIOSjrcI8Y80ZF9HUHl/jxzjxjGCCFjuZCbgZ8LNRxP4uSv1K46AFCatyQ83UMSfBDo
BVe9vtxQZVynioH1LT1oDZGYVOZ1ztAd0kJZ/jCMiATObDdwoJXo1pQtd98BdVdkEYqVKkrGd60j
L07W85j/wRykLrW8ykI5PqsHN8RZYyOHuTAsC+dtcBNX+Fk79j9JjchVAV6bW1tNCzdthWTF4d8g
wb1q2/mOADPeGjaq9lQm14qL/wbixanpJa7EMt9jxdy1fYBv0lUusAwey6I4BlPyNA4Qizp6CqbD
ZcuIbCfjwBZ/j8Xn52QisMnLQSjq+F6eqLJRvwl5W/KaPAr61FddP94B8xWI+9tLWVPCPkWNgKOp
PBshZaWvot6Ag2O05Av1dZYAS0Doc1iXq7745ADxpjREJJXFyzAnO8h4UHNrmpcuQD2s6IdRGMeG
yazXW/uiwvYJRLPywm74VER7H7vdMRDGpUUpaHTc7cyZzs6Ma5x0HvrPjXxzShtIs9naJ0Od7c1Y
ah+lSK+TuFl3bq6TdLqcDcqIYxTSmau38mwDif05tgbivzm4mmb6Wkz92qbUOQ4uZ0LTj4wK8WMO
xESDa81uxERtqMnQcU3H8QgVBEYV8eRz/DgJXSNHu3isE6RCCBDe0G4d2pbH66QJ+UBD/uRkygFP
zcMYkvQlFMhMVjt6MkgBApFxE6AR0pr4fkLLdxGOVElIEcGF03fJqo7wQuZlG3BWdIkG1pLPxc0e
s2J8zi0haxpAZVu6y8CPY05H5qdjEtqnTATnxOVHYaFrR9FwL8hEQQGDJwl9x0WMZACHG7aIoj22
M8029G2gF+vyeRYtUun8oRQNQqKRJmah6khFa3LYligjFtOhOy/neFu498Jqkl0dL5ilUQfR8hCq
PDlb7qdd4QyJHIw17fxqcKZCnGzR3VA39rBs9dm8sbX2SdbD5KbYRETLjn44miBelWJYI3fzZxLK
bDf1JhYzWs4UizgOyxLzVBdMbbwWNpHSmrmHaA3nueOqNmKbTAeIVoSPsHq90FLndWzlT02fPYiB
dFzSCbDBI1wRDWQU5k/CKTz+95RErtc0gCtTlkSFnkII7MvB0oIFhl56ivaQZrDTAvWmQMQ5jO9O
Amd+V2qGN9vOnTtQeXbxuGo5XBVbvzbgkqPJ3JGRQ+Uy57a3nFuKCFtbBgnQJmQuWzo8Ub2PRiRY
60WN4C3tODJEHlHm5ASRcEOHP79DPONpLBUUE/jcaO3QfOsLtlFlcpzt6konb6cjQCAdLGhIuJsX
CuycYUqD1l7AWqxnR7ncx+N4JorEvkCBvh/4B65hFBulRE9OuTjHOraV62oYwDBKOnfcym2WrIjh
pdijXziGiuJNJRXFyc1Bu0b70RkYFelOzaadwdZafiJvH9FWVnrVsp0ulRkrn+v31DiCsHjPDHEK
zWlnWsOD2RuvUw5J380RCLMF6d3wFOJkln7W6CJc8GrnKmdsYTPDy6YTGC+SwHc5yWXBiNRNcpgG
7C2r1qLbKo3qvD2PJMdczckQrUtRefIfarn+nIDL2heq47uQJ6jEJ+eQHXfgsG11BBQCilOJ4GhD
KZssxHo1VNJmyGwE3aZeOa3WHCEZP/SN23sFoDLc3tGBOIrsgkyjp1gLchZAOrMtHj5qCQDD623S
9gVisKQ6anMT7hBR1jccDBIvjyN2aX106o3Kb9X4B/OSkBXk9saJxaYdtGEXZbnta2b70AF7hh6i
+HZGEJtux5dFGH9qg7hdVAXsA95uSVIk7ua5CKoMYmF9HBQd/Htrk7bISD5RfdxGdn2ptNG1RIQ0
TvYM538X1+NNBjKDUMBzbQavpc6JmFAqFM+B+pA6xt2cEfzXTzbHMI0UEDkOE70EFrPsiMdElGND
DcK8v5pUCKfsZ+6IUycEgeOt2i3Xo+VesZGgImyaH0stnf59cdPE/WcbjV6/ACOOLcdYZ+4yXsle
chNSz7aoIvQ8Ekz7zSBeeZ7PWQ9sNgXsxYGXjHbllYPx1hEtqYhs/bfmHFzVS3RM4vqaSWmvVe1V
T6dL1m9t+kGRmhUekQGXir7QEtQzgsWTM2sqINkJymxHBVHTr+eue8epAKjE+FTr6NgmYBSN2KDL
a2RrVHoobhymmmjRd0Ses3zQuiFZ45ayGzBFcpBSrMaTA8aSAsVOIX56bmcf+8ZKHsnkmzIM8zYI
G7YvJNZqGY71mYPCHKm3lQJmwOK0J9si6HuKCwKLrnNa47gr7ucQgzaLfTLSS8zTrN61ElzfF+jz
9DHc5kN0SvV0kzf9c1Fk73yz20awDSGD5FK3VFC/3brt6h9JQhISlQNtSvfwrs/pYJA4VbHPSDWk
enNhG16toElWyr06Tzf4+NHr81MtcnuD2rf47yTTihrdwybDUXTYTQtlNgaxOYJri2YFvGh6tIuI
7Un3Xo20c9s40qR2BhEBhDeaeUXnXAWFemqM7j7vaUsg139SLPbCE21yjTUbN4U3FDgZzW5XuMiq
5h4/A8Iw46wJLQIkH+4dNi2jDjKtdVwiUft9IvcY8qtFbUj9TOYjwGjbBSQereowlQU+94Zgx21U
AuWwOV3kCeFdaQ7YZUyY93BgbIrIvGZupRVpyzguDALwjNqYlINW5RBb2K/IIvHVuG8ppaA5EsHF
VMi3YQTUKoaJOA0zq/aC36yvVCev9wGirQfkEQTNj5Gvmyl+bfUpnpMPJTUpaqTa55BkSM8Ui1yT
etYv4ooKs5KzmskRnurRlaEbO72iTKE5E5U4NSW8AuxrRKFcM26qRLx2U/1GA/YpHqiCo7s8x6Et
LrDvWsdBK6gwysoSAYNk3tQPZYNzRHN6JgMTPUEHXEzU3cuiG9EF0iBfIdKw0KNrknhvKFIEGFti
CwiLUnMITz7lAkrYXE47JKOKVlW5183Z1mqtgZ7qeC+gnKxSK6lXgYAHrNlYt1EDfRSm89Sykw76
/ESD8xnZHFZ7UV+yBb5uYBxSTVA6ySRCHCb3sEszv4SaWGSd+nrgpBkNbDYtMY7roe8vO70/6+UA
EQ7XKa60O+7yXo/r+ymzqegMhJS5KtViCoyZqj2aLSLijnaGa8MARWNosx0qHhO7ueWk7gkcsAO1
7iAO6Aso2UOjxzeRkuz72L2Z6WrNkbJpFc5/jWIyt8MwpasHJabCBZaY1t4kQzlkhihq9Tbr0JoF
g32d9dYJxO1V4Ta+okR7mqmnhZglKf24hNT8gHMJ4E9QngKwmmSHiZX+MyUt3ug9lSjEd09Ja+3Q
XV8WhQ0rrHxdmP97oT6PlkPlTz2ykH5aor+L6SpcxBgMBl3M9CvEZZDF3pTQZrZrCBy0y5IMYFjZ
3jeN+ePnu+Zk9abTSxssuHo1GYbvDrQWUMEOKzG0hBomAca/4iXpEz/PlGNpa8gQFnwdfZZTgYjK
DZz14oKj7TknJgTl83SnkZp+oY7hRz0R7Wp02QrLGT9ZVR5EWiTrbDZeY6KcTw6FQtgPuxDr/lSU
6EUwpHuN3Q/bAXt3GaKYFbpOvGJRHNrS+VEUFO7ydFCp+qo4tuBjlihY3GS8Gytj8nrNeMiz7KPS
QTp3ll3wYjt0v5pogw9McNdttMaTA9J/6J9oBRxTW9/Pc3LFpie6Qtbb4w7un7Vg+uimaqu1KtnP
xZ5p1VdGsEvIVQCqVRMLVNGS1zTaKDYJJJ0eeggZF1GumW+VPWXnIgoxT48LI9tRIB86qACuiAlw
/MgCc7hI0LtIM0qQzpgSX5Q1hHQttbUlnaF5HavZ+JHAjjk0cZ3dZZAljjV+rnRtgqhDmRwwTbda
zyO1UroexNEky11B1tym60PCSCANvTexTJOsYmt+dtKyQgqD/sYigAPSfUj+jWMhA7OD4JZ5f5RJ
EMqZCXF8JlqHBjaj+ck0zNKf6yW8U2zwAXqtgNiP4GJCwUlohdbgqVHquuVDVzbdhdYPytPcCssj
QTD0LL7JReSKPQ/jsnVzmKUCrQk6fXyGMB/oZbPDM5f5PXJH+vkaDNZHKqme5cYvah18Ts4Esokj
GUbqTYTnUtP6Q8gsjb3xoaS5kIztGeJozWyezKyeDRyMmPbjuOvw4kI72Io6PRemqu5C0b5iZX9P
KJFjSL0iCfiB2t+Lo0zXbBN2g6a8Kq5+1+fY6arWsQ760uU3OYa8S75dfDu0ww0hXuAZM6ILMoBh
rsC3XmnDPQMk3zXsGLAPsDWlYEQ0XqCTY+HGIC6pxLrszy9UE9YrlMlr18BLXlaG4fF/aOSl7mtH
TPE6G/tHlGcIosRy6ZjNc8Kb0g3p40y1DP/bgz7g9dVzr3YKL7PEi+MwJwqJpqIcD8gIjWdGo4GO
9bCg4mZBIKNX6EQF0G12rPloJ5w0DaFupiq5nHR4WdWIfygZnHNnEY1MalAacZytrVz4ha5ywhYF
RBlRHMO4qUlTtWX9zqhhtlKaDUFRxyQoI+/50HqXFd2+GrOa4ALzpAYhNjt0KRBRtAvRqje8J5jq
U2tjLxz6IElRAU04d9mG7cV0JIJk8ZtW3MZVcRzUeu2A8oocpiO1GW5BLXrMSvvMqu5yUbzMU3fj
Rvpzhw8KbonmO217olZ5Tbz3PuBejQ5AkyHPpiuL7Cd20YV5MVEz3zmjtrboeFEzsTzAI/QqG3wl
aq6cOrd8KlBtdBgIAtKBlxr5VGXxdfDKd4pDlBp/HZ7+ygbkaWTG0S6DBzC3uyqOmVOy+Zyl4t4O
o3PPTboAyLFAoyGADEM38mTlTu2tOxEBPuWYc28NqrMVSk2gNf+gcu/KugcaU9V0yeet0xk0hihx
pNlpatUzRm5PK50jDU2q/476IxHKbkIZhkiSVxjlHcVf9sSUIaveOrhZ4GKWiDZYBc+OUn4Wirkc
E6vo12lHOcTp9oAGPMsegLnhyqYXUuPBC5onWzGfzHl8dzua7VoBOLuR3PeOEr2jrhOooxirZeJa
eacW0U6flx0koGsNIfiKOKSrpYNqQsupuEABze7QqSt4jxY2wzy+nk2Ui1HYUnudT0ptwfVUmo9M
IGcc810mMBFSeUPhpAbPZjN61GyfmErPkTIgXAu4cYp+qwDKnkm3K0lJBCh/mE1a8LLLbGqJymEw
2fPe0B3pAtpCKA+LER6HQSkVPGNGvwMpmaAKVeh0GAnITsL7eKLTG/fNERT4qXcWzNYddti2pA0T
Ny9QnJZVMTnPui5uK6ItLzAPXEm8TzWreHHzzejgIrAriryzIP7D9agU3Mc5HDAE3UQHKPSzHG5s
nEI6LZ0XnNBkYlTtM8CQQ5oOd0UcoyyNDk6tvzlT+1So9h2v8OOQ08YyAxvlrMLMMNvn/7+hOo+g
WArJLrlr5tHeYdaz17YG93Uym5egLZACJKOKYK+ioYJVkolReZwbQyEzANyOEwDj/Pe//vN///t9
+q/ws7wqsxkU8r+KPr8q46Jr/+ff1r//RRyb/NP9x//8W9Gx35m2Yzsqf/7+eoOHk7+k/UcXjuqS
k2jvW80pEtXJpflad9rrH13ddv9+9cSstTRkQ+0DzP+IgPuyP6FTMVTl+599gPP3D1DqcsbM1Oj+
VMMkW3o/FsC3yuz468ub/3x3bPvvlzeUME1Eluj+EC+GH04OcCrVXVZ/dnXx96tTrxeUIGqdu8NZ
EyIFOgGkpH92cfnA//JgF5cK6jhXOg225LkS3U1fisOfXVrerb9cOm5NQDQZIZ0uJqRdVBrFzsDA
v/n11eW9/Yc30jb+fnVFy+GFpw0k8Awcy0AVQ03bzSQEeuWAbiv2r19/0HcPV//7B4VKoAZJk+p+
2PbnfDRPSVP+4R3S/n5poJO9PlWR7psZG+s2UPZKRujUr7+3fD3+6QZ9GbICqFWi647ml3nwVun9
JqKqQk1qZ+OT+c1nfHNvxJeBmypMRK5h9z5M3wyAMUGvLHa//v7fTDniy5g1DFAzOqYiicD/JIDF
WC9zBuWded/79SfIb/kPd0h8GbaDSk+n6EvNzyLnZGjLvjLHo2EHtBpKKnfRTq4JmDX3v/64b95Y
8WUc03uhchBbsigILH+GX0uRo1FqVPw5oU7R7a8/5rtn8mVENxomWTWxK99QS0tdQ84tkHpmi73+
s+vLz/3LsDZti95U2VS+0NIfWQH4j1DG33x3TQ6qf3okX0b1lPYOVR7Cr61kOjh5h+atJShgPBZ1
tqr1BO3b4LGy+pmCvjmgW5OnLLN/9svkl/rLLwtrg3q+nc4+OqEzMHJI2lX7m1/23cP/MtTdtCuF
acQzKmMAJE2xbjo8YVm6qUnvs67+7Ad8GfLqQAXDMMLZtxnvxHo08bZzCMT+9dW/GZDWl8FuQ0yr
9VaZfDucY6+zjHg1GIuxn92u/8279d1HfB3zXW1TrexHv2dSxMINcGTW7zEqp795xN99wJchzxNe
apbmgaNPR3GWzNUWIrfdXf76Fn0z9qwvQ9wxgrTttHYgOg6F7+ROJPotRMz8+urffXn55395P+NB
g7pi1nz5TglPdmeV23iOaq9p2b7/2Ud8Gdypk3S1ZbS9n1TwTrtB2wkaPHmV+r++/nc36Mv4Ttwp
b8ZG631hzRgfh0yBFwfZ89dX174ZZdaXEdyALSOKZun8KKftG2yl7CnJ0UWP67JYNvgxUcYh6Eq3
lZ2slG5Z8T7g3YPQGyME1tcqGs5ff5fvfumXAe/gtSTdRuQw6NQbQwUpbpa/2S5/d+kvw1wJWycd
wqb26YNNGw6bxJkZ8++G+TerovllmAOCtoJBYCXvggD9dkxzMwwBr2E5hKWEYrEcXxSDxHk9ddzf
PLhvfpH5ZdyTHLboVtpXPsGv9kVpwbd1Rji9f/QozC+D3tFslMA2a3pYLM6F2SE6zIvcXf366t+9
dOaXQV+05pBocEV8jTDfcn51OBv17Lc4aO6d6Fpvu3MQncp5WdcxWA97DzdjnaMbb8Nq1xrm3qQr
+uvv8s0MYX6ZIXrAl3k/sDYnS31KnWw/BNpNJfm5v77+z5fgH9ZnUz7Av0xBjq6qxpxYpS/trSqI
06KfuxXwwsY5u7NVEZFiCgAMFODDlPxmUAKwPZcMXMAehg907mJIqZuQ8vapg8HBkFP/EIi8KHm6
YWYVwTZ1AoNeYNy7yV23sOrs53GZ2nuCCFQqmyC3ciDwLk1VmrJ65fIpczG4EM+tJZk8zN5m7SHP
t1CqTsYbAKpYXJVVRct8qsrKg3YY0zAaARAPuFhU3SYYD9oaGaJdNMmqbRZipEtJz0Bn/YguMI4R
RY8EPIbkROCnC1eL2hfdy1ToCfLfZRnNAAdwBICMwOW5Hl7zGvwGAW8FKq3f3Pl/3hiZXybODqFU
aZmp6XeliSAj0Wur3lC8NqrNn33Al6kT2HjXuuls+IZL4QLC4swJSpnJZPiz63+ZD7m/FUW4yPDJ
NOzzbY+9f8uxaup+szv5bgr5MikKRnUOJJUagqEv81VeqIlKuXSG6vmb/fs3g8v4MjFmZQrhBgma
X8SwsLANGROt2WaABVUlof7wR/fJ+DIVUkecDQOonk/G2livO6UcEV025hj95lz1f5yd13LdSLZt
f+VGv6MvMuEjTp+H7Q29FesFIUokvPf4+jsSrO5TYpVUN85DVUgitwGQZuVac435kxtlfFoN6RE2
DRge8ymAD9Yem9ymU1iWEqzLr69ArXt/sUYYn9bDKu26AlAaXQECF2sdWw8Iw/hMNLSJbHzDra9/
/TnqjvzV53xa7Bz4bW1j65Tge5E91HWGiU0vS4e0bRHSV1W5uKXleKYGkRz/ZrH/2c1T//6H9a+M
QwOYVDGdBt9ID2aMDAwUzOOvL+hnA+zTHPd12BS9TZYqnvIY+K7lUkTBOIxWk16M0Fp+/TE/CZKM
TzMdsOkQMJzkSVhYXIxdg920OpzSo+oFFMc888bLzOrl15/2s9Hwad6HSY1lXu6OJ/RS2jEuI/zj
hwiNYVE4W/d/eUmfJr+WocBsGhKIna6BGqFaGF6W9TzSjWoJrFU962zBEdr9+pLUhP+LgSc/LQSI
Ef3SrOrxZNK8NheuQQ8kmmoKTbCumgCI7gRNWRdSHGFMtn9zjT8ZevLTwhBQOZ8nge0M2otkQHrk
RO9hnDX/uxym/LQsmEYDBK1iWQg7PzrNSRIh7EnC5PnX9+wnY1t+WhSafDR1kRXDiUbjuVsFxYCM
kgaf+aah+8n5m/jkZ5+i/v0P09NJ+zrsJBplqk7jrgha5yVvDdoOEku/+/WF/OwxfFoBaBukZR6B
00kxgZ8TaTFHXTIVf5ft/dng+rQISGnUXgZCnrL3bjRHiF9xr5+qTHO+4E+u30VYHJ76rlbOpMXm
19f0s7SL/LQkpJVh1pM7jafSyy6TqMZDEwTaHlcgtIvUjXEksI/j3JyrHg2zNrjTpgBhuUt8++3X
X+Fnt/XTMtFbNnD1xhhOYEXGb9xif0CQjbzl4xL/7w8VjGapaHwryqmOgrD99Nf/3r8VV1+zt+a/
1Kv+81s/vua/Hwr0ndnnX/nhFbzv75+7+dp+/eEvSJyidrrt3urp7g0kZfvvGov6zf/fH/6ft+Vd
Hqby7V//+FYQUqp3C6Ii/8fvP1JFGYfF7j8lHPX2v/9MXeK//rFt2iKPOFh+vNe/X/D2tWn/9Q/p
/lOS5HRdLIMZqJ7FYBvelp+If7q65Tqe5UnwZZbOapNT4Q8pCXn/tGngoQgkHMMlgcxgaYpu+ZHz
Twt5Fi9wlnfjR/++7puPhfPjUfx1rWlZ0f5nfXV0lLSGKjcJS+ieKT+XVWZQJhoKDgHNaBpvsh5v
rxJRRwypEPpNMjM/PIhouGumlfuGAcWjWbvPQIFhNjUdukoks5OGGV/kQF9LYd6uQpuzkGbjyyuy
lcxYv83KHOkaS45RF/XHfE4vfLTsG9kB0AIGPf/NnmGo+fvHi6KPynKkMPA4gq1nfT7qDhwk4t6q
ou1ghj5diAiikZ3RFdLUWXcumqbd1lG5LWIcnKd43LKNaSspULx2et1ul+/e1N6DnY20BLoctRwH
MzFWa33C/dzvUDTjjdDyGns7s2SsaCIojfqI+w2lWM8zkEFTOuW2T0oBdC+jAoqWfP/DKPv9Yf6x
UCjUhP3hOoXBWdAzpG4KfOLMTxM6j0HsjZBPNxVaOohP2rbvzQcTvT/QIbrLO4zZ17YQ63Swu11T
hcNmlLL7m9vNPf2L78FhC3YYgxgA26f12gvduU5nfGVqEXsIQy5lDGpIH8IvRVSvMjP39vSW97hO
09ntN5wjsZ3s1163soAH7HuVQhossULTT+sgQ2v57XkUR0O6TxrCiYMZftdAguwmK/kt0yEdYYFp
i0c4cdtmIGs9vPhO4WGQPIBgCfx1Mpd3aAYeB8G9QBVtIxJtHcx6JprZDU+/wnIe4S9kkB4E2hUY
iyhucX0x55soqvNzW46raELR0iFJHLXBQpEdWSfhT48dOdpNnXvOJnY0XgF/doq40RP4BMrmfbVB
DbKuBEYnkYFzlDe8TuB7dsKansbMeHSDl9zSlEVybdAOQoW/yGPowDnuqzUuXuqL5Znz1HbISY3C
eBnx9LRsml1hZAGwhhE7qEkjtJFquskZHMou1LhW2c1JwLLRdFcN1rhh1D7AK8Str9R7+sPpavCN
wFwPrrOmL4uvbSS4f1b6Tuj62wAZIFKu9tTlB72pUH7XxS4QuHCAPYXQ6De4Q0yg5NS72a5h7R1U
EzTE2jbzoYyCBytsXlLoPdiMIxRVl0ejzutUiK/T7D7kQ/SmBYflsmvA0VdOMdJYGJ6AKocbtEDM
PFDQtDO+ThavLdS7BCGE04tCB0yOKYuxKnX32FQ1KG71ocss0yvhn4biXPpTsAURfeRsxMKkPg1F
XAxbEfHwoW23RTvgpRjDZY07lqjlazdoJuLa8jdDAaehqcyr5ft1TvAKCathxfAemiR7Rx+b/00A
hevgp3nDYUPn3glHGJbLmv5p/g4O7fZjBzU0HvUnWfY4Ono1XeYhwsHlLlta0194vncyO4Qx6N6u
dfEyW07MnHG1TZW/24X4eLxY6dgrmh/v05ox1ydApvrBsraStqBVHMTzzs3kJS1xqC08sXXHkKJS
WWm7oGCoY++7iLGDnSMJ7rUwREKaWqfEZK3MA6dfL29rVTmTE0r5bpmh1D9LYJ+QWtVqszxOgCbO
NtUR9FoYm9qdXYNP8gGjZXDGjF7bcsnwt2X5AKVU7PIANZ7hp69RFECabsIA3IDX7C0SSitZ1fep
ETY0IvY0Mze5c+eVnnmsRusN63XUbFJ5EajPZk3a5JgYrZehmoKQY3UJAFQjS26rct4tD3uU+VvS
Jy+hldCtkjW00msgM/ISsLpkzsbxhYvkEDhB9iz99qBZrBpx2YGHoJNnGRi51TcYeJTlZirTK5bd
hm6/7L2PtyjOH+b6qf+aD+iZi8Y9F/CLmEDtkzug3iSZRhpNLYNTc+GR+dlEaqMMLMwYZI1mtqzZ
MsIC5zmhpeZ6jKcBXQ6Awszv7/VZ+y2cQOpXufO2PIZlDNNk4e1DXDKwF+jPbuLd1oQTdDQ7/V5v
I0x51QcCkg3wjiu2zTTXx9TU0OD1r37vBlDSKphW6hbGQY2bZNZsNNyxT3ZYl+e0Tg4WQq8JvMgK
24BvSOrarZPzr418RlgKMrHJoAxU3DzXiI/BPH8zGm37sSIVaIDJK7Yrq+rsdTx45WlZFFq1yeZj
9hhVst7IVNbHWM/o7hTGt+X5uTJ+tflvspgIXketMIESrn6P4w3tTzWNytWAEbFEgRlUEssno3/M
6G1baT3rnaIgEM54p6RLTtAovkV28BC58AAHX1z0LXWp5Y2wFGhJv+/SJC12cBGnnd6ETxKDw1U3
2O0W03IlrGubcw2uS8TFg42p2zKWqxSftfzK6yePpjM+MwRZDWuXR7hM30gtM8scbu1DIGRHRZWt
ySuBXcY1JqRG5TJksfKGKY91quErWSHt3AyJtnCPg+h+f30sZ3f/uix+ZlbRE91yU/CF2vhYh228
js+h343lsvvamJ6zrW32omWsNg0ZU7e7+Z/fWUZvbBQNmLe6wR1ABB8P31VWxZrUk5V9BONPi7SW
zrvSiG+z1DDWXduZm8hPb6Kc3ZkkpoXtZo7FO5xaatTsB1E4Y6iV++fl0S8XvvwpLQ3c6Gvs4O3I
u1wWI1/dg2XHXMbdcmXLr9VgjdZJ768HA5XrOLAP6lJEtxHWr86k+8C9rLu5U9YKsdzYeg2mywha
wDJstcuvL2/tJMgh09Tr+FzvYWZ/ZEcb7XYCjkY/fRpk37WgfugMyFnYbNzb0VQfHXURRmkD17fZ
CJa/6izNK6KvYeMDFtk7eNiqfT7U9KvAwgEJo6NtWTEEvbSDY9W4r76InydCfNQN2FlPPpElA8IW
Gh3tQ77vQtA0K5AWzjZIX/NU2+UYp2+nnJaBqLZrVjyAquFsMcuj/WTr3bHIiuMA1JzoAp/xzDYA
vvQQYIifIevYNPSSdF+edqEjjB1STdGa0LXm9mUSnBstp5cKuWk/2t0+UdsezaOAD92bSi0dhtd/
TdrkDlYlTfTPts+TNdVsTrvk0Zinhyhn1GZt2TxnlV7j7TT5jJ1pX0TUvGeFw8jKi7Tc+OFUXicF
Kwr0klzNRKmmqisacbF8PVED4wmC98g2NqEhxUXX0hRihsMTrplxhelTPsbeNvZaOpi5yxQcEgbC
DNEqqKjzpuDmEqCTLCc4I4zrCpoDsZLCcGH0N/rMjCVuh4iMQn+unnPNdfdOQReoA1GAPvpmY2UC
6CmeDBgLcPFauS81xRRSD6nEPIl+ctpbP4YnIQTVEW8twuIjHIl7/wHMLXSsqsgQROK06z0EDRsr
KGS8INTW2JhWiUP8eFPqIe7dpnlZq/V3dBx330h65xuN9vPOvsprRlrZsZra+STvCFYuTULPRm1V
tYHiW0rtsMyMZeMa+nlcdRAYfDY29bnjjIQf9ZG3dyuKhoRyni/pKWUxkMzanW+LS+wJeftggFGb
Umxw3FVPGyrUOnhFnGPoVGJssGrPu6+WbtSbJmRr85PsdZbY7FlA5a6Ex8GIOjuAmT6xj4j693aX
3WeOGx1iUD5EYSAvJ43HjlwVAhS2e4RojbwJrUvmb8XUIM6kI6Q/NnZ47EoHfH2lMZp5xKWdxTQc
QlmD2ueTTyICxGnxYTlAFlOvH9T5avlVpyF/FVfZnXBNcULrj62W86yX1XxaRldaTdcFmli9ep4M
fzhMnYbThjuCZxTbCv6pEVv2qu6xHa/F+7I8aaYniBIDczWsHMUgpoGIQ61OVapuhnprlD04RTAS
awxH5p2WtLfgjYtVKXlG6hloD6Caqq1uHBtzdjd1UMzrVG2nvUHzqdf8Fgp2FBFbw3GMHDpfW6IO
ZEPjmh7wh+Wk2Sgb2cptYtWXcSxCT1wIoAUiww16TEqxjtzsTjfju2S0n5cbUdjWsCsm8bjsfZoT
WvQ3U8/rb3JsJ1ZTyg32FZ1vqCY2MLWd5L7c5sCwd/QkIvZw9XbdBrq1C8LxSykhb3TVIdE5L6iL
IvJu9qIcMRGG6MjjI0ee8lwiBJIraOYdCEvGoNMwGiRRg3oNS3y7XZIF6m8BnXocuaY1DsnGEoXZ
nEMiFYEm8LQ3YYjhwRJIZEZXc2S02PF4XV/+loyBu11ChGUSLn8KQx1JsCfDj4sBYh2v5JAeCm9m
qbUhl6hDrhvTX1ig+SFxZnS7XLp4tMb6jVPU/XlaGapXV+2UjjokRo7xGDT3kX2ZqqPpcpLApQJy
UlRdhQla+bx2iMDd6TEzmp45gW/08jHL/jmotcZThyDK3Xo6v/SWY6wzKiCbtqj2zejToah+bNEa
yN3vm1Ur75thuqrc+rVyuzUjFIioNgAVHBIAiHe60c+HiCztLp7EAYcIQntahk1RSfA50XvUAH0c
02GZ+zLGogvbosuA6urHTFoO+kNnvw+JR9O8mlzLUoJO/bky6rtmZjcf4wiLLc6Slfl9Ckfj4xpo
+fraGtGuwWgACBarlZ9UnJXUYQstTM0OpJ9DtaiX35azLhQRdsolEmEn7kwqgMsmsSz6tZ5ikuqx
AnesicvapVlMCb/Q5pXbZuflxIZx+guQOLpecA6CAM4BqKqCrdOZJ3VQbFRUkUcM3V/nS5YU6w/5
Et2SjrRNxxBYNDif9ax9xapp17X7EUMtA7ka3fvAxdVg1MxncNjlelJNEnOGXZKLhkC3CQ7iKDzi
EZdtdDNU1BDWKt16nyv5DMMQ7hlAhVUb5IdAr69rB3e+X39v48eEraOTz5Jsy4aQpiEt47MyHDs7
E4MphbfozHOJrmKbQ00I7Rz77ommFW8+JYrSFhjnJZ4vw+42qZh9DX5CitA6792ERAvJEEVsg2qo
aZfSIdYHQU3TTcY518XqJcbTbsBbDxgNiwctZ/tEwsZKInHP1MWSAi8B9hua+LqXJSyecWv49bUu
RYofnxFAQBNLCNeiDUB+lld4nFWsOsyh205Ms5D+9a0WkH7I1YDEE8Xbj6HGGVZ9X84IH0fbj+yI
SUOSincSvTVX9Lrj/U1WjgQeUW1Q10eNOLLuQXQsT14XIM6Ddt2DZNgEuX1esn2/vhrjxyLJ8uQ4
4gvLMU3PNu2lGPCHYomN9bk3z5G/AeoH5ve9M9tpLaQPPaoJ1sEQ3Ii6g8/VOJliw9F0oxYOleTo
7Aby4AQtTR8eYX//PsuWuZ1q3nDA92bXpvJlov3N1bOJcC+odkaIWRrtK2TWiuQgPHp4VYTaTkYB
84x9n5va6XApK4j04bdfX674U+JVkHIVlmm40nNIBX6qDQ2tPnMyhHa2LN3uVLV0m7Jx0K/G+VnH
8k72HLVoKh/FafKS+0EL6EGYUHiIVHv69bcxnD/nRxlB5LgtGjYwPP2spMHpy/ECavEbzxbfgSOE
+2jWiMBLFVv6Q4Ph9kwCQOAktkqq0F6b5TTtKky1thaGA2Q805PhiytQX5z3Wx07XRcXGD8ZIVKb
9TE0eWHfXC5HMj+JfsO9MYPh6V1wfCOqUCkqTmSuskFawoYeZi4Axo1d7eOJ8VyW7rTtunm1xNxL
FIS3i3l0/O7W9GrWzeW8ODR73QpwEtYpec5UO5d3XqaFS9bBzcCj+gGIAQ5nQWzRYFyNUEgt92ti
cj6KvH5njwrSr46GKo7F/FTDvfKdkuEdIwpiA1s5rVJbApXXZX8r1PIrJDFtjVVbMyI0UhYqbj9z
agyel3FU49tFcEXy0RPutBumlhVnxnivxnxpyePq2A7sTfdiuUHL4Vv20Z2vWqhHWqKSFPpPjL0Y
Ksipgq9urkrDe0gBCI8G+zG5EHUIJmk8+3wTar/tVoUKwRAPl7iJ7+apPQ2IzYjnm6flgLLkO/Le
vJpjIuwhI98x+uTscU19CxL7ojWtF8MKo03iUOpo4uCYhuAGsRZKd7GFBV5S2PM6kGQ+2/AxsPeD
yZNcQsOxwAi8M19zyjwXmT6JizqLbmq0fKvc3dEtnNwNvBkOJOQ254kUWAETm4xpfcSx490UHe0T
/WagnyJMzXAjXfZZ2ofabVBSTTUGUm51qD1khMC9mB8CSWSknhaBaH9IeNL0xrNmO2k73jQBkctE
MwPq1Av6wtdprw27vhlpcyJOXvtkcLf6jUWH31aAaNuNBj6xqmO9JEGu1sa0nXGUCnHbllkN88mw
n5Y11h6jgDEaf1+WogS7T85a1UdQQUdvu33LatJTjRFDT8Daa4WnDzGSXt0GWvTgRH25AhtZ0SYY
zSvHme7w5wHEYdFMDt5tZUCxtEgtHwcPL4EWTzxmUILDEVa0y+o9QFyBdhocl4ttm97ZRCPsh8kb
T5bbuxfm9yX4irS11jcVESZx3RKGTnWyaSj2UGY/x3l491F2UueyVJ+rIwuNWduMoqkg+Ir512ze
oyekUYCk8bKw2mF7XRKurvG/4LiojlOsKjB1Ghh/wxDyaYWrjLBBOKj0RDJGx7by+2NXVPdeCDue
BDtJ6zpGmqjyNK2pXcX4Ca2Xs6mGxfGxrPB1yHJS1mF9ii2cQ3uRvGXVrMG1GMSFP8vdAH3tXNL7
vxyitYwty8EgRjEDismZdsupStSYxehj5S8nUTR2ksa1mGwgCwvyGSBb3qYLO0580ZnUTrANhqoj
cqeFEy0FL1V7Qe7Dai0qQmSVrv/IbgbkfMO4fRYVXg0zTlcQOvFxXullM++WyD0mkCD0K6GneI+c
6Y5YDzebIvZuy8KaN07uJ7um9F6WbQDFpLECAnlbt567s8oOs7Q2ziD3RHstq5uDXY/cXU/j7awb
WbTJVhBDLZk8mheptUDKJfvrnXJVuYMbgKRQC5n8fP/E7cjRhEaKo4DnnTCH56wykkfC8ekCReq1
F7c3ppW/L+k3XY3fjq0vcGud2G4Mt0Z/XC4dBl+8irDoONBluRd6UBwLf/wYXYNRi3PT3TSvvX+D
8+IrLYnt1h2iZyCwcESIOZaIaZkxALhJoHNwWNlyNHeDJg6uZYuL5YBkltEXw4znPdrC127u0/2v
9zyhisafaoKUiw2P2Ml1bY8UED//Q8RhgLJJZR46m8nRxUVugjF3I6jUHNpoj/i9roBVKM6WqX9B
3SUYJGkY9fAB1+wLJyGDidPxhb9lKStIPxeIhJecpoun4L5gkZ4hGtsQU3vZQl9trmj9Exdq5Qbq
kGynsLxYUipu0kJBdlkfPUHEgxWvZhePy0TLw/skab21OpiRU2oh9UoeDLtQ5/SkeXPw1jFqrOWp
OBpQ0gxmh1CVnuV2O+o5ay5Yp3EEAquOgLnBUQ5xVZFU5VYkzlEOYONM+awno7hY0jM4BbN1zuMG
GNTlKIb7LGsevch9XA4qeCqznbHWfmRPl7PJSBoE5EhMzcwFWGcaNCKH0aWDJaxTZsfO6DsyH9oe
AXK3qeGYl6Rt1Ral7oY5aF+CCMjMUlz4z4/Oglwk1Us2WC+tVpgcivVHrrQLDJrwtePyOKLKJD1T
5xSU9/CH2LjdDIm9ZbR3fzNm/hSkCuk6an2wLQIhz/2ktRLeZKQNBhJAQynILSc/mUb30PmWfPYy
dlJAVb0+fdM6KnFwEs40NKoTAyskqA+LuDo9/vpr/fm0JgxgBQ6qCUwWbYKtH0eyG3oBetNCbgKV
LgRM+mVOfhNa/RyrqipQNL6rx9KyjLXlFpeeqq6o0+8ypYM5hGVpXRRt4z65xvrHBa/3Bmy+3fhv
xFd/UlQYwnDQc0hp0clr2PKTTs7PnUjHBBG0XuEQrqgxLRtotrVdnj0oVqNDS/1H2tjq7qZWRf5q
dkoVbMnWvJMdUJTQ8R+WgnI592fP8uvdR66CvIuT5RSkVBFd1aLAjF2XZv7oK3qxyrtS+Pg7OZz4
8wgx1dCwpUGa0DQ/93y0npZ3tpU5H7WhJGWPD4V9o0U5WJkhcshh1NpmyXc1ubUfRnYLDDNvEp8O
lyURq9Fj1LBif0iNflAa/VECYai7+cNxEdGB7knB8HBNjsdKmvCH5Q6MRN4j1bOBrhWPUDAe5om0
s+cupadyx+FrvGopqcU9J6glYI1jMpyJKkTyZOYBHUJeZGLNYDxmFGr26bsKwJa1aMlrLOWB0mlu
hzA2YIqiiVn2kiW3JiydvQT8cUN1929UgpxV/nSeklSGuShPqhOk/fkAg/Xw1AUUMincpfYlLbLk
zovhWM4+NT4xvcuByNAh16vjkhCa8b6NnFswamDukhOOrdn9MD7aTvHotp53LjpwD7WsD3pfdMfO
0s3z8r9g6B0KdRuiu2ZXxOFvWKH71wJSf4l5YmXudMD/I5bAJ/3UBp1z5djAtSrb+6al/a4LfftO
kQ0bMULzSACLXIIvCXfcqnidT8wykdmHKGiKnZ8ZwEUGm+/sY/4wehZYWQ3ulRbMR6hGq1n03TYw
EoJxcEQJCceHwrqk0EVZYkQGgnsJ4BshHvTk0hMt912r50PrDNceDprnUofyblPK8kPfv8CtKF57
Woxsp9K+C6u/NSEj4AsenYGJBgfYl4ilgd/LCTATPa/HSUsuIYeCW0qxJDM1C9Mn9sINCC8S4Bsz
2WiJtkHgcyJu3ye6dqohbtfSwa7lKXOnfUtaAtJRZNanCGABKlZkGvN10iRgMagyA0YCKEU4EwX5
dyMYgb537zPaBBOGZuaRwwlDWN4Sz6VYf3c17SEO3GsMt5yBoWn05o6KSxCb2sZwqAgU4TFuGYHR
GlACkXja3uaao1EexEd9xFyHnTX0tYt8Mq7hb8GrA9G0mWu8KQNM8+L4MKXTKdO+tdmxyjC2bpr0
N7fCuK9EkhG51heqWpDv8mcqkl64mR6NBMwVJ+6VHmX3TSbXsRCE189jq1ggbrgVgdyWwG3Cwrms
z/K9s4wrfaT03ZQ3QFG2lYvUuj7wVVe6uEwGDDmidW5/r+IeBimKgXm9ExlVgsRcXU7xpVd+QY0Z
r6POuPI1fYMVGSarO3Uf0+AJH5HNYBeghdr1DPBrEP27M5QUci4cx1zL2VnbsIU44h3MBB5uGEXH
2cTAxMSdqe9f+cS68Bi++WNS7zPYkdDHsX9i13frK0SzF+5kXIG1W4XglEidr7xEO3CLwy1+5Rvw
hySNIwxhp6u5JVEtUvjvI6YKleNdBlV2QdPSmYwwBSr7jPRyk/DmRWW+WlW60Trna9qFW7/4jj3C
OjWT41T0KIK9m1kH9BFIahfWcE8DOKfu0qQq2R9LDBkb27906mxHL821DRM49awn3O4pBqZnvtbL
lHR3FleLGTAI+Js0xiSzsp4mK/yiNSanWSxaBxc0mJT7oOjP+YgaNSsD5V9aYoNmbmORA7qAfo0j
xyzbq4qkIdZ19PwNO2HrMPo7udeLaTNY+UHP/C+pX3EMBo5MsWUrQ9I9Fji8VdWHh8IXa5ylN56s
7ujIprp+YQG+blLvNpD6MXNvNG26HgYfUP8X5Bdr0yruksLAUD150U3tIi6DMz7wWKCubMcjEgyv
pAaVei6vfS1/sQx7FeBA1Y+kovHDVY3yex8vVQnkLymaS3y1qdXeRr4P+ZECjitQ3e4KrBRD17iO
0gTcTfg82v6Nl3fbSNc3NjBgVR0z3TMLCVAXHd0YbVMRlF7KWKHHZqLV5jZobyZ50JJb3Hd/S0rx
6kFLxWi1vRtK7zx6F1rIKVza+NPdF/iPG/FW9M9G+Aa35pznBR1YzVYKqpmpudHvI9e+zYPNtey/
8tVHPziUBtmyx87E33papc57YQJJJ1+RBtguleuyK6jgOYQNxra8IIEJmBNU1mVLN5Un73Vj7RRX
/nQn628g0/V6pMZ/FWhM+XY6kgrdlSEiBAvyFUaQCe2acaHWz2A9kCzyON8TqvgdXopzvJFtfd9x
gM+75LoC+xboHgqjfdvmZ4XNqU8NWAVYadTUS+LgiJNFAvU9WIu2vB6bU82ELjVwLQDATFRISf/a
BtadM7fnxgx2+MeBcfbPLk/IdYzt0DqHsEQ/Y97OxrdR6w4Q7e4waD00mFRPfLnBLM+amZ4ClbVG
9KKJ/gJEzz4P3itvIpV1MVfeRkDmyep240X1znWg4WC0EVA7p3nQsyTSjGTbuVeNEW16C8cK4uxZ
Ont67tnqs23d5AAgb0L/kkMsPPkqWcnkAkyWLhDCueVNZ2ZHQ+g7fHVImrz2pYTBVh+xT96ApSLi
4B7gOT+Oe3p+twUdWuvBAbHgcfggOcYubu5jfyx2KB2PdZHuKwpAmsC+xcUfIWwR14F2Rohirizt
CDDpTlrPMXJSjZrD0B/hu298/72ozp5aSaAVzRiBOe53uFRr2k8k4kgzx9kEYQP9t21Lut+yv3WG
DU2/OKNuAAz1JEIXfSOUnuRaDKTUEDFhQBJCwY+2vZZsDZwEokg/OuO7xek5lPPWmjmiCfc58ghG
LX8LEO+h4yuKoADcTudlpnMyK5o7k2qWRsl05IyOjGs7ifwx0Kd72ETE3xqZeqs+WTRFDNq4RZzD
HCPnkK5NvT5oNP4gLMIfAtffIul2RlLtgT3DmcqpRjb7TDt0oodf5Uu4h/AL8nIAAJ9e6wbOBOT7
aN471JPJ5pxuZo/txQjWmXf2C+aR4cSnzrwpw+Tb2ADbywo6TLATfEocEEneKDCUIv9TfDf1sF8F
eb4xJdfTOc+DVzw6SXcSI94QMrmfI/JZLTo3IeIb+ZTFwGy1u7kd8Zkzrnp/ZW7KqL6nLfKmpv2Z
ZIf5vRAxci8frpLFYJ6bBFyXczCK+K4bLkHwYbj72Nvfyz7HDZLuAGJU1UbZg3BqTeIaDLcEnIv8
uYP2NPQkfnLJzrlrSDtNSfHV6MXOn+yX2sUaKktwq3K1g0yS26C/7uf47FIpkFlyoA50E5ompZN0
V1CfzXBawpTEd18cx9rSHUBNHOOuM1KVy8iAd86tT/zqJtBReZNDrebiMXHbi0ISgSA5fMXw+7Xy
aT8HIna2adTvg4kMbeieZUqkQ9Q0k+WxtiB9xR2VLczfU/1lRkGP1oqwrc+77jY2D4I9aMCBkPgx
mjDt01lbYvHaAmFHNhfg9ZLXxAGhgRpnk9W2/hXJDcoHaO4j3K5T4PCneOqdVd7m9cXQuj1rx5Cf
S7CuJ6zDpmOSi4hqelAdJKYy97U7zpgsdPRoVHXwYNtZtzdSt6Q/g5/aqTZcu+106rMpaOhsl2S0
0py9iB/6lufjgzOiTlN/DYtCP5c46AJPU78cT292VPSbnlr6rsJC+sF2EjZgd0xPXhVISnfC2BIZ
FxcN9tyrxD7XU5A/TTlGM0xeTrRDlj3pQ9ce3BpDAeD+JRzMVlvjbY/HVNlaiv2VPdWiAUPTNvl+
eYORZBALxOwchnHOnjA0yjEo0sVp+amhROzFwPF6+akHCGTSsjXnVgkcrDb8Z7wQtslQoXA3ccBO
bRxEMGs74A6TV/7LhCELlrP4yMuV0rCWYOOM5j61MyxBZmDFQtvktCyT1ZkOJJ6HALXz1BPw99EW
Y/Nv8YUQ1a1qsVrHdrkHVoDXVNHvhsY6FQIMqAuBsDfuXWc2VvQiUEsiLf4lRs5Bajx6Hprv5J5O
+pjfh65fUXZmJR3xBmg8bBMGB0Q7UQMFw72pzW8uO636T9TVOilJboLf3mF6SHNDia3ItI3EdKgR
UiB+qPmy6SGESLtLa7nFzzbYuB0AwAnDdhtD2gEn6QJ8Ji3Lj57R7DrZbHNQuZHj31WYAmP1Pp/g
A/vdOOw1apC5FgeUK4N9Cxxrktlvob7zu9neKdlH2DTrVO/KNexjf9YJ9aCLOCXyJ4yIkZOJW88d
1nWcXzor9G3hqZd4tDp28OKEDnK+GjGt2USbfMAjr8LQbUpgTUU1YKj81oDOywEXmDGpKXQRrFE5
Wcm53rUIDCLYeEgZwhsLIaqu6Kc95l1FaV9SBkELQ62sG1yaCDTwpXr4DA+YnZ+kNhKV8VunU/Ux
Eu8CEyFpF2dHq24Kr2VYFPMer/WN2SAtqiUytNKp9+k87ipqVBtC+BannhZ0zo6+qLec8MCrYs6c
xyZM7+LMvdTNbK0l1lOCjLnCXp2Gtt2AFVFtGfRRYuiK8bmjt/dmdRM630veNCjNN8pTWCD7qyhy
Dhx4H/McxGps+di9Al8PSEgAV8TyJTrQB7ZuW9R+yZThYlzMT1ZID4NevUGf5mY7sY8v3a03wPIP
J/Zb+oYzBLsI8eKQnDcbmtklV0NE+dKioRvUdYmDYdFsEbndaBisePHWd9Mt3Re4AdhENtgt/z/q
zmNJbmRZ00+EY9ABbFPLytJFcgOjhNYaT3+/iGy73c22OW1js5pNWpHNqq5EAh7u/ivM3xsGk/Z5
mcMLtmbEztfRm3CI4qzaky0Dq4okMfbVu4Vf9SkkItQsyoe4NwndjrZ5avpXzaVG1BB0ruhfHvv6
yXKX5OiQOLbqoFVfZICtBAZc00WDTCZHXZnu2dBwJ19yDWtGo4v3RuHutCqPjsIEGDeLbD6wniWr
mLiSZHkukUXPR78THaVo3HtmVJ/Scr4qYtgi95yau3wEcZ6fM08bVkFo2dum8MZriHn5bCXMH0MT
kAxh6g9wzdx1tLTB5xoCD+4MWnjWM2vt0FHF+0yKIHLLqa9jnzcr3NV5hcc8rnOt0k4WpIZNxOy6
aufgZYElug+Nqj7UeXOe5zpAMSfOBitYZjbwM3h/1r6rdetskiq3CvuafFuzwBHemHHiXCAADJ5N
XnQpPnKnTB79AU1EqHePnuX/TCPj3Fv2BFmS/nyIY+ui5RyLcWo/jQZ9UD9Yw0EJFIZssPZNEZ7V
Ne2JxiXkoMLTcNvbtonkZZnhHdpgtogwVnikm1vq2FPpYRzqkzmh2KBqj+m1/UGTRoiMDSVkYO1r
0XpPxRz8MCASA21AKVpC/ecSFi/0Jg5hQ1zKCtbjdmbTUiKScdFbWXNJKJs3vimet1qEKgRUEMCK
k/gKOZ1xsAWwi/zXXuo+ZFmgbTGYntcWu4T7d5Q8DLU7WVvXdmjz7SzfJKn/eRxs2pSlPQ6SHDL0
Trv9niuqcGoZm6XMh/tqXo/ZI4TRDAl1WAhWyXIew3Q4D8jTSS9ojqiSYTET81W2/J88aK+KLN02
sMhAFbsL9CFf7vftyD/g3PueC+0YYge7rbVm3Gm596bIc2ppn0ctldb0EvJTwbTwVYBfnWNmXEBq
cSLzQK0Gv5PvV3TBT7NIi/Nk2HfWoAL4XG36KZKRubDNVsRwlff/uUJ5Fd7556JQvfMyF2svAjFV
y3H1k02CBIAyhq36vRLSOF71cLo6ncONJ8m0ng/oynilLjAUECIHMUk0UVPtY7N54nxiqX5HbNU/
iQxY04sHfcyT/ElNCs5gbNcUuGktJAc4BkGHb7KxfdDxLKnIJnOzj45UsVWdt0+DlMAoqLC09MMY
Rc0uHo94CWNlPX3vpIDGgGl1p13rsLEpYanhHNVmU4IylYGczZRRZxhibGG4Pmn2SP8sKQ2hGX42
c9LBJYIrkICAsOgs6+J14xc8hFN6EnDxSE5sq1Ui9Mcg9xTHTGvmbANQMlGmtCQ9prKpFTQoY/tJ
QZptb7wv7XJO/Dq/g5yp1C/F6BdWptt+KP74sjy7brJcJcaj3qLa1ZpN5fNvdHyPIa4qJCCc6hc2
Ea4C0ccc8lJC9VdXLLT8Zj/G9VYx4xSErLbtpDSsrGEmOElS3xQEqchCM+7rc4NaGOnYVukXFAat
wYqF78t6UICmrzWCJHhYNYx1nHdNY0WvKHrqciuybiCWQ5gvR1ez3VXu6S7kJH+nEC2tpwZOsLg2
Lrmo+yAz51U7aMx+fX6ZenPCrBt8SoEdSiJ2J7xryy83iAsWXtrr4LeeohkXTaIxLrL2JjlCcoiS
ysaltfZ5bmv7KI+oTaUDBoYh0GAAf2KgjDCIueSiZ7j2S/Qbgz4wQY87pfQK7FYtHGEkPq1kn4EE
3QsCTDDfjddY7dNByJ+KY9mbg7b5juWxiUZ3BriuZJPMxGvLKucb63y86QHJFCQ2MSzVDiNsVAGS
9BVGzKyn1+p+iKqt4AaEMzqQUBxq+7vwzZXZbGG9GT7auK02SmqnYCuX1IFNke9HDQp4vm+8MD3E
TW5yw3DfNswYe/U5TD2QfBO/quLg+rKt69lT4221w5v4MEfNj7ZjJrZJmgO9uSnifDMADUpqVjXl
52XBpD6rw3M0ksySQZVfm5Z/UB9Pxo6OSgRh7n4IW2ZL7MXo3x9/p6Jnn0S7s0LWpz7Qd5iGGnhK
OK6ctnpqKmqR2Ybm89KQxZVRpu9QvcK00gmxUnRQYJA/tT/6JXcUK7T0feWL7MViF7YEgSeS4JIS
JrbS0knmQsNqlIzwYCxbmCD8TIASYDu0qhK8L2aIqTqu8DubgiJ1LPeiKSUyBGWsPczJt0Qs0Bsb
cYtOCVVdR7FVRd5uGuJ9WtHu1Q3f1Jz7S3RTPz2I0WY5Qzrgce6ivxzYIJvJ8CMs7c9jiLUxYV/4
3YKG4vTxjAkL+SVt+c2wlocqrz4bLK0iv/lUEi1+ik2QRscg4y21Xqwhjw66jXM1Jk8bTa8qYjpJ
JZIMurLOIwbeFjd4mK/qAdPpoI4mLae6h/SQkV62M0OW9LuG3q8PzasoLNAG0/7Shy6pen0OOFCN
FTQKKdzoYOHjDSsw/YV4q7iyqkyo2zwx6bkC9Gi6Zzwo6koEYLvpBdEcXSYWjltRr+OaiAI4BlhK
08TJQ8mdbrY7bJX6aMhcNARwBleWcLydV2M1r0peioEb1BZ8kaWoAUXxcqibCJTTJogjqlJysuqL
4kxLme4eFPFzJRv51EPuJdUJ02D8GsVbPTSsGBrnu611gjuh/9J4JIi6rrmzeaJXNjQxtsrAipGX
EqU5u8WaxNRy40QuNCIrJBqJUQKEjpVbOjl7T8ZSqTeiHn/1EOqE0kypeVP8DG3ew4c6+CFx26qS
5oONG3jo6KAXy6aT7Kgk5hbHuq1dT1I7E1hf837ZNx1mz3dg3ogJZ853qVSf6YPP2p3Hjev5TQF0
CgRW5UKVPPW5mNCnSVipT+rzz9Pwh2aYzr35VeQNXOPWhfm5cEcMxGTX2HUwZUxkFlA7xIN6IwqW
lYeh65jHStehzETxT9d1oFWQZKMvwVsvaVg1q++pD8tr2xKsIWtnEkRw9wtWeCgHVPlXB5Ke4nEe
+if1kESmA7UFgQJXGwmoZwSkSIPZlBLEVhLW1EX4oj2BqDzHZfzRa3qws+GEqRYB3wZOr0jba8Tr
qF/3XqQsv1+Ns16vBo2HXZQVN3xOUxNCsIRvwC+nbk5Fg8iKFtt3tjKnvjmollLR/saCQCan/6WO
GVV1yHV40uEF308fGB4dCFZKjAjH1J2H4xnfkyRkzWXjp+0Txrsw50paRmzFuHADGslTTX2CSunr
ZtG3ImTlqM5efXIo8u4DXfrzn4dxF3ibuY2HfdKwbRXNeFCseEvKY4l0RPyDgzwK1qX3WcVLEaTk
ZDmxfZkZmZjy4Ue1xZLs7NK+SoaYaEOUqwSCaHbC98ozQUP2uyrC5JSyfghcElRRs+xznuPamIuD
ulZJReYQqb9H9aAP7NCom7AEkcMUqyyygcWLFDMAqYVW9KhmYm6fQhLiFCOoK4d+Pc79m/qTIjHh
ngQy1Tg3gyCLUyr1qiNubHs9QZiD9efOqDAjR/m78chTGxPzeUYyq0qbEn8q2Y46XTKnY9F7S6UU
UnFnvIoPGjLhD5Ek0VYXOVQdOOyEaqxGHPoJ2nF2qmNaGkLkhT6tY+SSxNdUa5u4HNRXnPvwYlv6
f+2onjDIYNXW/N5XqPvDIH63CHQxhoTtGuHbq8IiyUXdGYpkIwy0NJHlU6fkBXYzroouxsekjbZK
Pihl6ctAtxO3yXObRm92uZmWlBWNZCFZBFLTEgR7DXb0Op6DGwF5d9qnahc8GBCS2Tq1/jYesjfe
aXBybPfoONNruyQd7QC/phu0HzNTt0ksOjFNwWtuahDgwr1t1uZ+aOBJauV3q7O6JzEGUvpBlQw9
iLmFFz6gSN76OGtDSY07bgKSACUTVbbh6oKIIbiwrGHPlH5axn48mAO0gEqOGtABL/h8c/tJ/p8S
w6gbTemnFQPFNxHVYPS+EGSfBZ9DQt7mZtljtAG21fQ/FVGsj6QwLYAaaxEPsK8t/dEVbE/xMAYq
aMhjTsWVABNvX+rkSFXlJZ31eJsk7qaVBgLyLVtdBQV+6O5qm67jJAxr8eqgRd+LgGANeb1tv38f
WvegzjT5kCjek+qSivDVXkpqmNFoqIa/qDtDtQbqIqhGu5NTm3rS5tJ59gLXVZIgdSSw1WMz/Ydw
33SiX25VflL/JZjZws8EHERDbRw4oYKtKmqN3HQunjwJSBsZSXrVffdUi+5FJ7AqMTxHCfybQodf
0vS/tJI2dHYkhyzo9+NIwnoeJO0OIIBHGNah1PfcK5iUPnq9vSv7bDnjSHipe+w8Fd1raIDFTXmx
iNG59w/aOHlsDjriDJL5Uc0BfmqTtV4TTaKeQFXDE5HH27q7t31t3F810tLhP6N1wtfkwoB3cZP8
IZACBkU1sc3kPXCApPBjRLja6/FayWdHw33CYeBTmXaEqy97daYBN+JH5OwDx2GE1MuNqg5d33xT
n5yZEz43GQfLqAXPKb2Y4pRJXYO/lDbsaeun6qtU2VF9RNK5/sYtugciMefVDEAuWVSK3LfMLTr1
ESGqVGopdrqDzA6uETGS8kFWNM5ukMo2vT6ruVbd8OoAK8i398JqGzj6e+yPxOS8q28aF1DUKZzM
9ZTZ94IwwtcLumL7Rq4R6ZDy/iFik85aOPvUIpl0sHBjSKDTxK3+MQbeL3VqoPXQVrkBjuFp+VZN
7orpGuj5Y+AXXxYZahR3nf8IDBLisqGYoHoeYjC9XGNc97nlq1Wm/WqkyFJneFSf45y6ELAR+wzz
mU5FW6shn9SpV/UZqGsXj7u+7J+E5DP2vYYOqGCFRV6nujEU3c9ogpOZQiqI5k9LOFNLEG8deit6
KuRcZGYtkRpZelZvddS8VytL3t2oJV+uAj1T/68yyfRT77j6upFirKnlx6hPeuj0X43mMzqzs1al
X/117Yd0rqSsueXBkWVQ07Rkow32Jy05a6Nen1TFdKYMVWG8Txbd3JH9nNF5QZdQAkGbwilLhfqw
5BeJnAUmOdhX+ToewbwaO3zJp2W5lwvdhH4N1nHXw6nTrp+zkj1E+ouF5BU2T3HUXeN0P/lkKzn3
SMMD8r2GzLTXEq1S75YsTHbisKThBlN7g8kq1lBPLnpuGxdCyKCwk/8bhBzZDpwJj3oZlAR2a8ML
SQRw+7Mi2XbOoO3soXoNCXw5B57x7OEb+odaj4mSuaVvSd5WQAytpqrj6qZXvx95KiFtIgOKJ2Pk
vKj9FBBY788swwu7Z8Kxf4ZL+rnO8HiNx304+cN9inLc8mlaklPmuXBTpeXGCEuJMQ9FUdrYRMLq
WUYQ47xzIU4BywfWuu5NsslJ9SX/cLVE3WcyXmA1uEsFyt1tZDakNoUAG171rAS+jArj2clYrqoP
y9WgyxhtxaROnVZOCX3CTEqizC21xVWdt0iCGPsVqxud5Whn62axXms7fota81ekO2dVxtXMLOYY
1m0MtUCVj1KY+VZEBL0lTCapx7tA6xaCJmqPjcOeR0urJ8fmA8kKHTyg4px0bfpcpqGpBmPn5LXX
wSSGVZlwxljbrkBDJqr3qDCcbW7E+2jgJ4c9K58cXFP1Y8IbTp7Pat+BwzHRlx80C+NguP3PSSde
WFNxaZhXs6APbp2kfNVpdfAtvO00ACryT9tjwmps4SwmPjsnaxt6kpli8ERSmEvqJGF51tiwa476
vYHD1U7gnrJxsTdx4BVQ2Pps1+R0YCOQqeUNFWRzlnymcHPiQtvHrKqDHcDxV6IYxK412fQX4lB4
8DXzMfkWBMG4QeX4WTjNwSnM/DTAgelrPDdSLS12fXNG0XJm5KLceSR+gZTeQmLcRy1K91GaAM/m
a71J6lUUduE+wR2WmcrpN4bd95uaWNCkHyEECJLT0ATMdU/QOVQxt0hPZsMOOOsHMGtUFL2Whix3
cSSyvPDszQkSerTwz17oimOyND/HcQ4gAGAMMLbxOQq9VTq3WIP02tYR3pYgBkAsq9SOJnfiOiiQ
wnRo5k0MA9YspOIlrS5DKc1h0uqxzf0KF+bK2ybhth/17hqQVFU6gQPvw3mCpJ4z+LNdmorOXHcM
GBtjpkxG04MXTUQ/HOumzjfzop3ckrt6iKwXnoew/dXFxfeo4SkZjMk+Y1X82E31pyXQ9e0woo1W
LxUbmLKtqMKmVu6KaHxkw8TCurd+LTMcw7RaNpY2ER4p9F3eGvDsYKq6PSnHaL1I4c4xB+PKFIjz
ZDpmaPbHCUJrHhGTm3nOo2t7L61TCUR5c7hawMe7Yfyo2/xCNLsH3wCTq9bUPhGkiQ2OU03bBmFT
JLz+i+fXX/2wrXaNKKA3ZfR6CwZCZIej90767ND6Zg9C6ASgbqwcLHgnYxm9+TPeMR7MEFbM5iMx
fwQYWBEE32Cms8RQQpBtSHwlAls5zwE/fQ1F+AQkDhtwhlBftPkL2pcfyNYIhUVV3KTNufGieOvD
SkYCMGYrr83e66kfmBcSwhG7c5STdeP0PnCzE66zbp9ciRrlxGDO3lqJnR6iRn5fHVsSI9knydDt
+OYc2qsGAdxH3DON2WeGDWe/9M27xp4Vx+Zr05SfbCCdHTy9HbQ7Fl3+ixX+EJApLlVCnG3iTWcx
tv57b371a+uHM/nWLgrjb7E+mdcYhY65BNHDO0zj5RygrmrRHuBzwyxpiXLTecze2EdBMmBwSYHb
YRsdo4n5bRGmvy9E9ELOwQGnCmy5xMDVN0x9A7vMx5Vgfu+NRmw7+I4FridHu5JemXi2jY0xrOba
kMnN63ZE1JAmxspLIvQSvl1cRGV/mtjhnItB7oVaIBIM++Z1GyTf/YygZDvvvBOBgLd+GcWOXLYK
Qggjx1h+zSszXJs1azwcvc1tVP5KiTrE8as/shtLzlM98DbiOYW9iUJLk7WNaRNhvFfgiQRXS04F
ZV7AZgw91FOpfiktz4LO6WzZYpjb1unfg6l29q2LZwk2edImJbh47IhsUoyPo6jeWMXtLRvqreug
cskDUj3ZWob7HvPNa8KOXmut+eSKvIMTBnKvs+04NV6Bwxx3IcUNjkV6Ju8yW6EKMXe5P8DicbgQ
lR9W0HJzxGVyMhK1fZdD/2Hz+Hhnd//mJ/nbH/9f7CX/5kd5jb/TfpW/uv8PTCgNac74f3ahfCib
8ev8VxNK9Q13F0rL+I+OJZvr+YYhbMtwkZjfXSjt/wjTsX1dh+qFwFyXEuU/XCiF8R+Db8C9UjdN
SbPnm/50ofSF78GhFYZvIvf1/m9cKA3970R3F6Yd6iwE+Xhe+jpq0d+Md7u5rLNq0uct+iPC7oMl
xJvBD6/pXERXvY2XreFoLMPdmQU0/lT1xgdmY2qfWegKshHPYZ6WAEVmAH+R0MTIhbewa6Aw79PY
Fhe3D49pxFKqKZzk2C7F2hV9sypi+zUjJ+BcjXPzpPnERyfsdlZOMyMRJbZykwkYXGkMjxO0tfrs
lQs8Jn2pznLDkHrlyU+ci9kU1ls2dy91GDzMxmDtrCLDKaiGXjbhOP3Yj35/WQLnjIE+p7SLZwjG
ILg0khdlRyAM1uxm+5BFPenntL1hWmFOk2kkv4hpoIeJrUNAovkOkhsZSrxrcLO8JBB0kZYoFaX3
wl8kt8rwsqfRrZ/wxWyf1Usz1TRrwUftwt4ajcl5aeyoPGntxcuJ9euXyH0zCBEgo8VkcxMSWE6w
6msq/IAiqE/ahWWxdnEFIgPDleVEBGa17936WQtwz2RKTl9jB/TVFLP31c3SIzvUk5TG6WKxX+MS
cEBLkul57Fu4gPKrwjP/xYVSacv/VIJwC1lIVE2XxZKBXOgfJpTYLoRNruXG1m41uDMtWj6QYLf8
CIynaraT9zi1nGO/mMk2irXmqfMoyGjQfYiEZKlPaPwuXWfrhBcyamsJK2b1dy5+BGt17Z1sTK9e
VGPQRjjT3qnaSG5E03NJy/bN1BuPdZsBo8hFDEPoW3/ISUZEWZHnFy0N1pGD6alNbvELXMH25iIh
wCtuuBil/YAL3HwepezzzxdtAQnqehoQrdaWo564s7EZok9O2XPDJKPG5jK2v7t5/hPEpb3JRfNN
w97CjaL0NmOtoZOu8JbgaNMONv/aMxcLe85+fBnYXIZNd+btx2cj69L9nDRbL461p6Q3gycx2xNG
rRNbTdH2V3R154X44MewjyFzLblxaJru2AFhoW0gxBFpz25JDUi0NgZNTSnKNU1P96RjS77vSAJd
/6W0/XEE/FX3o/y/f/u0He44KhN+GNJb4e+6Hz90g6UDAN96cwMzmvRnu3J63JTsF+Db5txnAVKO
qbCPDpmq0PaSX7kWWJekcUiJZMXOahYEqA7DhoM+eSiIaD/rQx+LVWtW3bXTWXt4jbsVcdY/W9XX
3Ii0T5ExXw1TQ6DB7f42O+ydy9788t/fm/t3tZWLPaxpIdwUji9cC/3Pbwoy4ZMPlIpRioaPdP3D
yTd+FAQ7aMRxo9SpdehZoBDt89Skw3ZiyQXZWTt06jO2nQZNSxw+Wu70k9SU+XEwHYz3PPallo7l
PZGfL7lB/6U7RXnrRjg+6cjaQ8dJNKw0+yVPu9vI9TtGZTNdzaGCY1IGaDF77h4A2pD86pknrCK0
s5cPjHpBCuqz5BaYcpXJZ1VmwrooL4ZtfwwJICVoTLFi8SqunXxpm9Lbz8X0Axv+BifH7mywlTZB
uTtIU2Jkf5UVywN8seUhJuTX7RCwL3H93Hidt2YqJGU3IwLmClnXenBCO9i5PTKG//5ZoIT8m8CM
sqK7HIFUFMwAdc683/S0oresPCgrE3XO8MVdMiRY5t609ZVVtcOtKezmaWqa5LYwS3F2wW8XQFU0
3O0lImH4OLnLTZfHgzsD7nlwBc6GfCrVH5dMzlvVnJ/U+cNkm+5wD4CqbDuPlnRNhub7YJtLyCbE
DTZx5Hq44ZefTMQZxCzhzCfpXgAi3com7ezRa8OYQIa6P6rv9vSYkSBn1WT1+IHK9N40aPm3xK2c
005Pjky7NrnBzavr6T5Emlb/4z7K8yjb6kbSPnmBcYJxPq/Iq4bzCBn6Re+lgywLt762ImQLOW5P
aRowsAacIEDv37E4ZJNX9R+Z9RUWY3718AbGx3WaiJv7hmlB+cAH329NVu5rRx5lPUfZ1IQYCuT2
Zawc/cXOtYtnsFeX7YB60frwdC98884mVONt9L1tZ3jLQFQu46Brozrq/FlcF8exz1NOgZ8qZOhE
23de8dCEuHuGUXWYigTFpfwcbDGJo2fAWSJ0/daUY/MA7NKfoS/+KhYNdjLpxNgx8TlTGdfW0KTb
gJiVF+7uq5cxUVYU02thQHekUpg0TQdshkakAxr4ZuLnGxMzt0dienREbbV56SfS0vvQi46l1oX/
UhiN3zxY5A0ruF9110V9agpL/6166IvuT4TUOVg4FkyWNT6vQRe1Z3UWwkQ6RTZPmewZ7gUjcjN4
qCCfVyf2ajRutnFWL0sbmWcjNc1to89AuHPz3kNiumR5nFxQ0tlv+EzP3c8pLrCCGFrIbyYB3DuC
mqJrABTAyJ+xRFs8X5z9AWPCYcrgWVakD53hfMNVkQfW8L3KMAkcZFMkoubJiBb/sTVHoE88lVZG
M9RH9ccS34tjGLHmICurB/NsgiO5QDlUzzDxT+oGCXSo5oGbs4zJF+1SZXV56H2vOVRBY/UYrzWb
FOudG147xgaKwYinUeuA0o8eKAZPKd6AkVeVoPUVN1WTFoxh8rOH0moeHFlgcrOMaHWky55y4pjp
AlQFbGUt1BbUg9WQ6fvJoG9Mp/B9ajSxT9NKYJrYRO+la2A37e+AYtcpN1fKbtODKGxdUAqiTKn6
wsa9tPU3OAmsNdrLh4jfCrNV6+BHYfpamP4tTPH2VJbt95O96qAhGs0cvAYO0p08eeZ5W9VxhUlu
YNQPPSq3A66a22GeHMxr9Jf/Xiedv1vtcNcxOvgWldIxhIuvuWzw/6LDtbVMZHXrpNskjk+TlpKd
INK6PMVio+41NpbFmfCmb4vOxD/zmF+dNvoE69d/MLH4EEl9+/M5HyEb2UNOVDjT5N6bevjnxhjd
1EtUieg211x/ChoroqXOz/0c5WcEYa5M/eRL7ARoaRbN3PfhNGHFYEljM7MbUPWYJ510xS9VNPob
ZNb9yR+w1mpKThANzidatXMRj/qWBE6OKVlMejMfLhGThu4u9gNar3hrprPgOPKaf4up/cd5Q2SJ
5RosJ3wHVb747bzp7LB2MJ/ItnMXPGtDkV1r3UfsKr+K2/5nZoT1Xv2V+o+O3xBwjs/9fQpSo5B6
af0aK1cnwGSKEF98PoJj03YeVJbgwbC09lm9OKjGOSSyda979sktyO22mtjat+hPKsMpr5pT7dog
yPzVUOBv4BT+fKJdgCnYG8F67gztvQ9C+Nlt1m4t0ITCi/SnbJ7oQil+T2lV2BuDdMnnoqcejqIb
nsfIHaAfasa/HNa/eYfJEcCwmXK5fD5WaaY6y/9yE4oEP8S0RrWingxc5hwKfTRdZ8of544I6p9L
/MwhYf9y7Px9qiykB9Ue1lX75GLAc3G86dGyjji1a8+2YzkvM6ovt07HW+KK6dS5yzfycfVLk6UU
+AZZRBVa/+YL/o9nybcsfnvfxqOOaZ0G9+/PUlprCKrsVl9PdsXYKd9B55i4fOrHUETVzau8YtcW
VnUbnWreJEnzNiY6KSJJjm6vHH0qaorD8ORXG9z6C1jsIJGbcGTgicOBXCW/eaoc0FWSsJKdP3jQ
7Bj0Dzrg7KdY6GyxNcLbcySxbeZQmAScikW+GBUnYjj0fH4WgAsywvspukygHYVhv8DCnD6VgXua
a5LfHKH97zHTGQyzLlNxqAPwaba+LbLxBWdn/pk+NE91PHr/ckOIf3TStmfp+KE45Fx4ruuz2/hr
VQpx4WYHKnnkZD4fqqrdQ50a3mCfa89OqK+HuMB+3Jxi9Hx0Origj8dBuBlEnzVMz/w18sbgSWMn
KxZjjZULfV5n+NegsTe49nQnlIXdSX2lXuwmMPZDnxBUVLTGMQyW/KpekBz98VXsQqfS08XAKHOf
ZAi4M1FdHCLnjpwKUbWa8vrRyPv+6IrIPowDUtoFj5LDXMN3aVm/3k+wTodB1gFvmlWT7jrThzdi
R++qlVKrAdA12VKFQ1tR4bzEW8EuOuXteFjEEuwNP/6aVngh7T1u5P29Fxgmw8S4aUm2ThhPICCj
vtOdHnepFm/e2Syhv3stsj7MqG5lP6MsoaGAnlv9yyenItj+Ot/5tscchNWEYDflElHy90+uz+2p
mnvEYWFi2YwqPmNa9EuP7X5XVSAVJBWE51KSUpsllcypYLhZEzBfAFq1D4cGdN2b5k9uxKGn4dp0
UH80AXAiHrqt043B2RLmNbIh23BSPcAyp0HMEB6EgGReNTrnsIzK1yXJ4p1jZZel8D3I12I4R+m8
M5u6e4wko7Fy2+45C3XupCGq/+VCyAf+7x4XzINC6K500zNx1bP+sRwz89kd0x6PL8w9aUoGT08v
wDPzmQCfFXIv6Ra8xB+RmxxyZoIHs0ZE3YVT+TBk/htSLc/pYsa62tnB1tVOUCbhkI6udlA7tsTP
pvW9K6PX+mx44WGQ35x3/rfKKZIn2+Y2a5e2ep36btgHZMIfWyf5icCzO6R9GYN9lt8LKtktKNLv
VmlED9IO09Oi5Mlphocl1qNvIrdJ+cCQ3Uz7V8HkyrQQxi/dpmXC3/HGiPEse7ixkVl9sEsI2fZ1
xdFpZCOpgThgTQmpE06JOJdOdm7d3H+0a3jLodc3DyVG1kJ33qqsHB8Hob/2InyCSVy9VXaNOi0q
ulMWEDyeChRAce7cZzfHQ9Y2+hgO0CG8qT0eZxdplY3uHHD7zaVnxlALm1j6GK8LZk+3BATD7M57
trPwA+1Q9eK63mNYAyPmccmOTjaSCOzjrVcTf0BN2DZWV7ziRaydIR+gqa7rZd2XQX4ecOr6omFc
svYFDgNuAMncQCtJeDJ6n8LvvdU8Z/ay6Uv/pk8Qo4EWnE3aZc7LJG0I9AHUoyDEhLnGrB7Zghnb
Ctn5HsfPjHEFVzCcD51X0wKWi2O//BK43ssCm/6XVd6W9mDMjfhm8M7WmUHgN7uDGmzTbA9lSQnx
C4F/02x6j35k5GdcQB792rc+ChtRVtUw745mE5M1GlWBNBZwDnUqZJYK1gWYYDGsCv02eTqsbia7
WgzWRxXn08VZ0H1M9veaftBbwWP9ateZdKEzh0vJMYG8vT9pSXsimzFau5V4QJibrzNLb09qflZ/
5CKDrWbZXk3Y6q/gQWwA5uITiE/9Aq3rla5z+SImPP9ISwgAneHhJoaYUaEjhzFMEZCS0HTPTYJV
U5R5P/3FDs7a/75Q4r663XAezaHlZNStN3wLectiuGqFkV5F3PGuBVfBB2pYqU/frWxjW3TYcGUi
Dx7+fEm16HUuE/gOHtMpUcp0/GCN3sXXsetoPNbbQRMsR5BmBhsSftD/2+O8JWXG3fp2352LtOHK
d2PyjCXeOUnH6iPWXHPLOhCnkMW+afguPyQEgLzCzl3NwTAS0tzGzsZ0a/tDqywQe2Hd7BINtD96
ITqVZtjbgF/X0He0b77vkeihlkmJ2bwvvec/qR7eR626LoMiuKTZEq95hh4drXRvQ2tabyTbPPpd
cF48hEZ27UcvkQaVz+pLGKJp/BJ0tvVhTKN2sN3rfWhxMWG5qRlwaeA856KcD0adaMgdonoXG07+
aBdtcogLcKwDfOMnGDHpLZxikloW+0XzxPju1v1NbRzq3MJRckYnqsYyzw7cB0fg7kf8NBJI4jix
MqjK9xwmSpql9eek7iO8OHCSKGHVYrwSV9ifyc1Wls5YhVZRckmmZasQgHjxfmhpYr0Ew5b4d4DE
RZ+Pi+f03x1L+6Fls/gUE+Gz5nTSzuZU5ZekTLR9RubImrVR+pzi+XQmx/21Loc/bi9Ti7RzNmXA
edDSDvHQp0/G53ZmyrSQ0KM61OAEwvyBJMbj3y2Lf1NfpUTCO5DVwQn/h6vzWG5cybboFyEC3kzp
vRxlShOEVAYu4V0mvv4t4N5+1dETFAFCUpEEE5nn7L12o+bIlu5MtJIkqSerKepG43DDYY1WCD65
5ofqs7FSg+k5Gpc+qrHddaP2FvLk2Hpg9aaA1gpwtQvVLf1Sh/VL6kURgnymG0eRZWc1z44UNqN1
Mrjd3m215Nz5+Y8yxQRf9+hsR6ujGmN2P60maLciCaNdPBd5aJzTkaivVHjGCxaDVcAa9gz1kTt7
1ZL/Uox3zeaaRO6JbNXTx43dINcO0qw+dLkPLyAQzW0SI0uXNDLWLTC/jU5tYuc1RvPEJdBjKdcl
sn5mtRlfHXs0KkQ9+edoayG81D69Nm7XP0gCGVaVl5+8qfXuepX8kcoPdwTIV1ttsqJr4abAGF3s
2l1YW+/hEMI8tBGihaSaQUiHoN+muy7SXo2eUBucCJr+czCL+gwHnsG1cqgSShP5cBZBfTSigzYi
nmBB0myThkqAn1q/bYTbK7dg4IpKXV8vKxVX1tEhMbPikel5xa1be4Xux6QTF8MVm2l60ibE0ZZD
HMdst1Fee7brDqlwrdTPSI7Vj3KObxv5iM5DCFGsCbroRpQz1JXQR7dsur98ObzL1OSbg1ZvKob0
Ken9M0NCD8qRC/GkiTE6RWP+vvxP6oYevu4z91uKdaI82bxFJk38jj77T1RWKz0M6A/YwYsRRNar
pZWXHIlO0U7jlUl3d2vM4Hlg4rT8+YTZtFab2KuWK9uy/Nsy+GSWiq7SttfLEDPGxp8ibKceiAqC
TX3+2CuAT2uAf2+h3tv3NPjjaBPy7NlpqhEDtO1G4Dl+BQeVOWuZ7XIN+Q5DaxFv09AGLANEpM/M
XU3TD+BLthblvXA7/+z7qFCniphUU+5Gmfwk3FjbteZ0MzB/HkA8bTyaBEcDO4+RIhSwu6HcVP7e
L2gJDZENHlLPN9Jp//RZnm4mrfmBt3j2Z9ur0tXprYELAIQz/Ybns6rh6TeJg2yp080VsFIYM7NX
XweGIrKY0pssLnUg/HVLYtRW5WG1ysYm2SlLa1ZmCD0ZcgnwiNqIwZVzb4kG/J5zBnjiXJtW7aue
DAs9MFezsBAyzIjZvDbccQ2U45y2AI0SOW4I+T6GLhG+dvg2DTWAR4hDK+1Xk5m0UViD7GQyrNo4
+xJ5+VCM+W+t76nXf0Vu9Fgk5t7o5SEQyUmr7Ad9eoYO++VSONCr8XflYQuKskfDi86Bt48aGInU
ygN0bL0b321fOVsSgQCwRdR5JyZaZifuOTqjsDDgZY0VdudaXjUjB6tuGcSiqJMIeKZ+djveb3dP
NsJFi3APLGYbJ57RykBpYEKU0uN2MN6kMVV7r4FwBaiWPJdfIatNyrvhHCJUrjNULSvPLAVSwnbv
6kKBKku42Zb6yoY7kIdNBGIKgpxvg0wZbAI2iLp+ifN13tvR1uygrNpW+Uu25nEIcrpIkzM8CzE9
kTV0rdz4AoH0h1bUR6py+9RF89PRxI25aKaMEFOn6x9j6uPwjN8khACZl5fGLo4B1hbRIQyhG35h
9UMcm7pbXXaM4DW4mfdDWTVrdl5/GDprTNkjYRZ8e4c0+I2HaM1YxXKw596E3gPU+Zxr1YlPW9fm
T1MjUqzN0FnyjsGY3Uz9uolHfVXX9mEYi3fJy1RacPH0+teUB88BzcuVM7JOr4b4Db1gvbNRAk0k
Wq8tBb1cFVDjai3mW9qjLPKqK4bxJ9c331MLYhTgsrsT519NIfAndbbYgwwPVnGbf9FCfbJI77FV
uE4FHt2uxBWMDXTut7u03xtrImveZS3hsyCrBNCC3M4u1aNlVxigYWL23E6mGMZmOTSro3RytfLt
W0qD6Jp3mVhZQjQbvilnUi6KfWfa8RFiZbQRk/HlU6LtbMCysUnSKh3zaE1hk+F2DP4MvbsOup6r
bzSehsL8RR/gXVAjdJ5NuqM0/phGV16FynMALEbyJYUxDTQXka1tK0kNuY5Dbq4GC9+aodczUqEC
aJs01aGNuksM62pfavrnYAbFoQowighfMZqll6S61VbGV6l6o830RLD9T9NwzDVxN9ho1TnTHBTQ
tC3XLEuxaDNnQcT1WrUR2ZSm+52m+qYK9TNBc7j/XOtU6usRh3U2hTcLrMDKy9H01m714Nk9n7+i
w1h15mMbds9RYP6gtpzNIqJraEACUxqNnVZtKJDeWgHBjN50MsumgbXJfD2G8hx6UJ/sQOq7IE4U
PI9JW+nD+GpMo77uu+R3gj3JaFw4NSHJQfLYefjJIoFXZn6RuM4TPKfDbIB0Oz4Hmq0GlAgFjESP
ubvCptDb9AIF6jxfC8CPfS8msROFYravGqRHZp19e3X6PlT5zvC7eG0MODdEmT5mQsWH3q3uVpZg
pJAvBi93q3okVGWi7QIGu5WmW7zgmOaYox2aOv2DRekjknhZbQgNcdZsgpwICGErgpeG31FJqQ+8
7p/OAW0SNVSEMgPnQJBWL/w77TMwYiCUxvvUWifhUFSaGHuneBwutq5fyEat1wiCax/+k2DGwiyi
wyqGHxjE2hoE1zOtkfLkl0a/Cq0QdbMfyF0kXvSx3MdmE586ztUdQYRA5PnrNFeXAbnhWqVg2yxV
37B2bCtriEhYwl9Ux9VrOZVbtGIjiBaF/8v5adoZNJOERkyep9rJ+Fk3WMQ6x0uPITkG655lPJBu
X63tWvdWmAXvmk7UQMICCpSb2BTaSadltG+8JN8XiCHKEMsmgVXWdbKSdxfsyp4ZaHEA/N/v+9qQ
wMFFfGrumSPuRW0Wr66m7mnMyFK7ZbKWTIgshNx7bvx067OfbTCqq1Dj78DlS9r1RDglBicOc0Zc
XDEggK7Yjo67UfiyT5MB4ZG68rSmi0u4CvjmkKUKaX70LGnEkublmv6Gdx2ymJngtDeSM5SCkHuO
BWI7yKBfd1W6QXm3zm0Gf+QuxcoN0nVTginQUhoPdv3HgHWxVrmglQ38wuejWgME9EAXD/ZJ8ams
9LQ80ImfaZDGOkDnMq/aqYvqHQEbg2i2TDXpGoQ22DEaY3mVlLS29L0bZ+Kc4MUOjKw95C7IBBTL
6DSzCuinedUm/TvWp3MuSmASrv7HcaKfU0CMkt3fx1q/OFp+RsvJSi5+VQI+AVz/vDXvtkgY/Ox4
7880ytjMn9FBiSOEt6s32taR1Zlap6Mwv0xWIsTuaa+jyyBcZvnJ9MPi1JqwJV13QLFeOJ+J6vJt
HGvwNLLoqZV29E7JnVoIEPkAS/7OLevPnP/MLnSsb4pz5GeT1DZRx6ZtFt5cU8H5iS9+r75jzEwi
ky99SN9lqGSFA5mEkVx+sGwsL3UR884H94Bu4o1ZBTzrvPgx0pOgPWxoeDeTfmNlFSvh4gOXif88
DEN6agw7pSQSA+/k1dzMeZNhA9hMOt8KRsfgGlR+fBrq+LLsTcrdDilshD5OvYPOZRux/CYWkdmI
WxjmAasvTSDe08BjAGK9s+24uOHuw1pE2qnyuDj7XnstQhdoHUN9kVFrHyuaTrIyvoe5p9p7gKpH
h5CYHvRDH7ufnSO+IfeeA73KtyL2drJHE1r+nFJIB4EBIswO6mSdat3nFEDGBwxwUNF4GPMi2Ui7
P9hBIbelw1rIyJ0EiFHbXpu4vTtVpT4QwCT7otDMnTXvTlO1DYp2jV/GeWXpZ1ztLmZdZqXua9+p
+tr4+Ywi49nGaakHRH2OQcl0XjN61az2LOuENU4S+to4X64JWisc6jcN4cZh8EBKRPQ6PxqwOJ10
na8GXCbEkDwB5KHHT5J5z6qZn0Bc/KcQuXoGOOSfErvItsvxqX+kHihJz0Dg5nom4SSxBNbUdecx
1DpqZLgMsEHMRjZ0IhYtaW6IYSA3qVv6AIaY5DVu9Vr0U/vo1iRBRNYAuq4qjhk578BSquEdlCw+
bu4uR3Irh/e8rV+aUfMeoXvY97Yl5Ws+PHnosUyPe9byQ3lCmFSHrm6jCNA6R8EYPw1T3txSXdug
M4qfQp9Dy/Ep/dLMiRLo/x9JrBrhUZ9dAhOABZQEg2GgQlGrUYLGIhlNT8vG7cSfwYol/bf230Om
WT94JAFe/jlhPp7Q4fEn4d3+HkIHLJOuhFrqgZQ2+x9lPZFElTAMmcSEHF3dA/FkqnGtaIqyujfo
yOjFt+kinsElkFwH3y8eVOok65LB67vwoouw8/5N7zogiENno1ALpzfIQeflBE32eEVz3KBWpl1J
3NAPoYk2cRj09jEeCObRzMj7LANnLz2v3yvSo1gFsFLtx8m5wvbQ34HsCWaB77XRDjd0LGIVBhBk
vVZi4ctksI1cXW6cykgO0gnpT05dBXR07Fg/iuLkFLk/MxW7e9C6Fhg6se9DfbxyhRfr3lLnOAj0
T0ZDi3pf455QHxh3M6DSPx83SyoMUyrFuRiN/B502gO/Gge2B/kgD9t8DWBh+jGlzb0to4QidLBL
YwuURzIpvuQRgns12Cu78ru7jnN225mNdRP+OByAJ0RMFCGHzRJOCwDIOmWMpIyRd1ekidpO88rg
5jsi2qV9OpJOlmRb0WDSzyi4Xuyi4rrOp/pXm85wVkv7Y+JFr3VTXTpdOUTWUGnpRNhQuxlH6rVd
8OI0LkaR2owpJQC19YIa1EsDx9jDoHok3mo8jqXjXUQs5a40/OTJ0aS56t3GfJBx0N8QFuBat73i
QwoaK+WgSMzscGr2Rv3imO1n0/eHyuuN+6QbxGfWKjvZ7fyedoW+9Rov3y3PJrm/I+OkpjyRGU9x
ABnfH+LghVu8XEd+Ur05cy7TpFXQfxV55aE/swx6quZ9Xe0UuR/vrO4we343be3NQ6h1TphLPloZ
cSXLE0hpkW4YzivrNWdTRIAEaSLtB2PwX4eseeR54zuDvr7S6qR5aihSnyjoSMBsTvdZQEVezqAY
BrLcMazrqLk2WRcTUR5vYdTlT4r0hicrESQfU+iaObZo96HgmFH0VCa19khDXF3zSRHEbZA3hSVQ
w3/3Bp3aeiC6Ms2bmDVlCoLYbu7miJfs1juR2FWT7OH9+do+dxiqEFJerNl2MYBW45WwG+og7J5G
wtgumkrSfZFNH8sTQCmOigSOQ+AkrH3njd052nnZdFx0LZwWf55bwqvQVBcf6Pe+jrNyt/CKfzeL
hldL0oAGkgEd3II1upyyKHz/nrcc60lqQ14ATVDZ27z3yVv3wq+WlA8c8+02MJVNtTuhHwk7nRuW
XoN4mcxfnVU8D4Vef/tT+UvzneamEHZsslBhI4R74rqUObhqh8sIPbjoLsvjhFwK7mPz4SoVUQ8k
T6VIriwdEzUHLcuirizFYUi9ChO37l5jp4KJvDxssti6xPanU1feKcZxAHe/fvTEWD/63axiNZs/
9XxoChwQYlVmPStgZufljOXcLPEybN9eDJXb1ypywlmWjnV8G9LOR0TTmJvSIMqxN2zzVHFHvcmy
BbhkNPHnwCdtMln5bZXuO1XT8Y2yCr0PaMoXocfZ1QbUxyIqSD6IaXtYTnU1xG+V6D6mnuvcTZzm
SkQt8QuWZDXpUC3MUct/FPzqjBsS8Ft8zS1ZCc+sN+Qh69ATtTKN7hX5vSzvOIWoq4vwEvoyCNC2
9AVhpeSD/qCqBkI1v4j4mPBtCNwzUWP261C00JeSodh1qVd8VRefWIkvQS7SLkTncWxHqrlDXFzd
+bgsChB/ky+uSkPr67RUplNt7ldI3pWhgc7p2Z3cZijNt6oteYPnTU8hmNQ568GqdOs5qT15iL5C
PRkuoeKiKVqtvFObLu8ABE2k9y/LjmzhiwLg+fQrg8we4cYoj9Pk3A5lWa6Wh8vGTTGwVSgwHOnS
mwFvcV02nR/++2jZtYkswQSenUTlmuOqzhX3NYs+Rur1AQjhYnhlERGs4aH7OzAOxVoEpcUcQ/PW
EVPoH6wFgGcoQNHavNZJNfuJrgJ4dV2qU0/x5KQbhEOjshGPHlxBN+ML0tFOnZnK7TFqW+Nx2Yxp
6LDAldj9gswMIUwl8aWoqZsNIJTJX/gC5aOflg2dUyo+88ZywHauloOd58ud00Uvf09ZHi3nLT9h
/D152f+fp5fdZdPP2OPKrLjcwLc+snyur1EHCrUNy8dwJIiXdayVrusIx0Q+H1yeqQM6FyQ5XZa9
5fjy872hFETlJD4su2lfVY9uT9FKJM3rcujvD4gUvhDRC9lxOaZZ8iWvAjg7fsMbrjePU0nhOY+t
LZHg47EJqARp0fCaJxT/Bzn86uHofNg9tEgCgwYrCF6rDj9jxcwHFK+6RZD/Nj1BbpvItX41Q4sM
z1dfLfr1gzM5M4PH/h6nRjCyh+aZ7O/whexua1eOmbeh3xu+CJCjN9Hiz5iBUF3SvNS1Wb+w+sA6
iHPutOwmU/gcIIzdVQQI4Gkvhhe3RRwQ0gSViTA2mU0wTNNrF1WFv8bIPJthiT+MJijMX41F7YQo
pRXeiLUjaQ42kYXPqA5pprB+fiVP80cC+diTTfhheyY0zRDIQVJO+Q8kl1DqMvHVOZ2+BQuAJVLo
rNtyM36FbXzT6Up/eWZrrxHosthrGudRKwC29OH0FZYtgY6t+dw1ivlqNyabjmSVtHY/k9AgTdaF
2l2VYFA1pQ13R8b5Trdqta3TabhPwLpOTTu/5BFUeiO4eQ666J6JQv2VV3Z1XvYyvUkeHMrui1J9
OYQUBRZTWT/UAxUDqmXl0whh6Cl2YaP7YzMjj41+XQQ5WGvK0NCG9XNXxnMzcH5InS1GNFD7Zzvw
f4FviH6CV/po6HHfBWumg8IRtTfSRLwG+fS6nOBDz1glsMxeFN+TYyCsaK8qzXjz8+AqpRn9TBvy
migb+dDoteg0NGAhIvi9H5j3D8vvcDPysVxn57eUCxrhuI+KjidLdOQPGjSpp3ioxLoVafaK220L
zbA/L5vYtAgA7sSPQkoguHJezDTU+Iod5k0iVBwj2Ho1XsXC9CgPJuqV+1r2Eoj2KxJ4a40CRGhv
3lOth6qJKZavv0LaHc/DPubBTStr7VXFI1dDGiW/epKxlDk1+9JHWhCTGJFXQ/46lv3ODiiRZQg4
qUexbrSCn+aUc5siPydubfecTDJkypBve4DsP2I3Rs1soVhOQNv+yAztNLlmfu+Ay1wJyOPanY+z
In0JUCOoyage8iL6dyMjwhkSoYId9heDtDRM1i7syYdlU0fUYVqyaLfcY4lO9oNnIpKD57p8bJkH
4KsSn0PtBE+jZyHVzL0/mQl+aNnQIB936LvTzd9jrl6d8GfdMXzQASpd2vyu7I8wom6t47DAI18I
LWrh7QI6/ZopwV13AVdUpd0pTOxx/0siR2yQwFRiD07TfzStHt9iMpGAVAnmAeTZXYeOVT+Jmdwy
Wsqpqr0tj4z5UTISfoF20NhEUnuOvE7egi6Vt5CWxW3ZTYa+oVxRvhP8x1Jby8cHh57AQ5v7w4Nb
jiwwh0HwebC7HEM0/McI3PwE02PtFIb1sJhzPNk617KDa+XU4VNuNe6Rzqq95jL0d6Xm99fSovBJ
HE8w27mqYzSlw0nFmXGCFpcdiTtPIdf09LAmx6BUHdvoqVinaibhNmC30qeqKJ3NaHc/gyzKb42S
v0WaJq8Ux1gDgXc0wqn+NhqCi3tmQ01v3KrQeWGm7fPbyymk1u/Ya6uOGnIgKuLiZUBTSA9teyNk
j59EaAe06MUVfs5/b5p6+hxiaoKG0Yi9ZtfeFn6rCfM1gtgkLKe+/vNQkX5zaaJtBW2T5k9SgafQ
nDP/+XOba3xagyOf9WxEFaz7f7SpLPI1JhEENwOYnSK2yehUKXgUCnwdsvytSRHohATHPWlW5Z6K
nokCoZLTZnliOdaxEOVdnp9eTiRAG4DRsh9aAmMLpYcnRDgSvldhXk0DtnLOvY3rHhvzcszFuPbv
o/nYKFrMzLltbSel2Ywv88G/58wBJXpj6Ke/v+Cf3zKf1hatPBmw2//rR5dnl02memMbQFH5rz/+
99nl99G4xWgvk363/MX/+RvLySa8wibscUbOL2g5TbcmAMMSFeyxgJy3PIEma1y18xLPqdsABHVt
Xzus/ntmNw9OpI2nnHbJlN/I5T57IWKriKXvwYAcsS0kWIPasrtjY1LMp40Vr8zJzU4yatEQtyWG
ThHCnMUl4ZeMNaHm4UXLmjcWVV5cUt+cOvO1qp9yPfjuA+19sBOkDKlwSG6v0nBHbNpw8xL/Zhsy
OU2hEQLB0gsSuZwcCq43krqC2Hebh78HpZsPuhbGT8sGs/Wtq/v64tYOzR2ib8xoeKYBVyAED94a
X++fA68br1bQXY10/OnI9FNDWH6oCPt7zBrk7LYj1kZuuWevtzEYGn2+s9ILY13y0feVfzJzO934
Kqu3djAlx7ggAggx1GhJ59S24BYZ7aw1YGPxMPNCmyp2WJsMHn9veGqaul6XTW8yC+/dW1709xA8
Yd8b9puYoD4iaTLevfQ1dfybzusOYAudKiubjizs92arEHcblEhtXW26KSp3qLfWkD/DDarjduW1
fH9ts6coUq9zSw3P0K2I7xHUSTLT12aYGojf3iYLva6i1wgX4wldDfFG87MVYJpbURcfybwHhCB8
EoTzLc/1iY88D+QbdQRZkgZpTb9Ny6pwbs675rLNGHlPy+a/9qEiMtjPzwxJX5/+7rpEOREpMj8T
2hIGSN/DKA+6+LmcnPi5snlBZdI+5vOewHZ1YXn7z3PLWXGzmXxnuEES8v7ZRKHZQ/yKMQr+/7Hl
EerY8VI0438dD3pFKNay0ci1gsLc0IL4z29KJMnhZe5g5jPpFIZVVJPBgPIEvA6xkoCdzsW7JWBg
LVfeUNfJEyirhyyXD2iUwq+4fZ8seyDPgvL5BBpy40ia2/BZYSpGaCUq3MMYRKrnhKroUcn0t+X1
TzQV3KdwdJynVEY6dDKxC5lkraJWqSdae4q6ZU+Y9+xxyUe1b/2qwKfKdxLnb7IZrcF/zFXiX6sq
3tl9k5/rsnggzLq8eEmDsy+VMOst5MxeWXZisxzUlf7v065ICRfQ4tg5th3givlH/m6WX4M5N82K
5K6XgM2qSf3wuePtUWAle7+Kpx8IDliPetQyXCzamLd8dB4chz9BPmiIh9ayExSICPovqX1LsM+8
5iqkIAg+BYBtt+5MIGNRTffXHNWw0isBZ2agMREU9XQixpGQ4f4RHo1JLgmV7DIy1LukGLeautGi
CVUo3Iv7QLe8N9MrvZtClU14Fmc5JObtkc3LLbFx6j2JIHcb2TCe+RS/jcxsd0GotW+apPjY+RAw
CnltvyUZix+S9vbZGbEE557hfnSANdeIq7RLYOn2q42DE1x6d6BiUu0R5waHMADUUXY+5GfP9dsD
6HIUJhlwJS1VFjMsgwbEvMlJgWozKzqHjfbvIX80SCouLoGTV/pqnGka9TS+ACXMjn2jED2IICjo
/VupXAvW1gg0OOfvRtRZA/+CK6dyauPkhbpOJsiy1WVuML7Ph5cF57JxDKaYWWjQSLeiBngT1D0r
6833yKwrJKi5wNGYNu90uJbD2EeYM4j8mhQRceeu5u76fBarzrtINMmkIdnlwaFbShuiffyf46BR
3RsBbn8PZyhOKJc2pyKF9YYudzovj8A6dayABFonlZ/D6j/Hx9SS5wkWfqJ9U45cTXwev7EWfeOF
R22TZ28u0NpNXPmkVacpaEIvPZh+n763YvxIWx1ndTV1V8bB7hq1vPHLI90tJXVlSUkBHPc5lzD3
nSiiMWdpp85MgI70NmN/XGMNIF+U2FXZU+MDIlgnPp3YKOBYXMbolvnk0lgXZyPXyWRYHhJwfcOM
nTNcHBRTD0qbJdFBEwEDgPLW3lANZ91lEGOoP7ZaBd7KdcWD2cCWqVjtjKb4ChMsmCJo73KEeoIF
iO4+ZfFT7uY7JnTGMYkjSS5NJS/Lo2Uj591/jpUjvN1wgu/bSIpCJY6fC2v7fzeWII1PWOjPglSA
2quxDoriorBYu6GHeL72Hz1s+seyln/SeW85XpCFfDS08Bym3FoViYZ5YF11bwq25FFhPqjL8MDM
16NWTmcAisp4ysie4T6xssxieiyq/k9cG85Zwm+mgz0FRyh+91rl5EKnzQ+mgrZhWaz1vzpCCo+p
Y36MiRQXx+k0ar6KyykYjsC3VrVOYnMjEmLBzVeDEjqpJK5/gsfzrs+LntG3jG3SQu7XyW5Zszqj
AR/ANJOxtjKQsq9m91lh06xsGjhbdWIiGolCcSSxIjWiF0Dy8phrVPpSUx08gvnSBH5sbCRrpze/
yfV5GVNybqME60mrka5SwumsiC4r40NTmrfc596W37CSz5IeLsVBb5DkYNHbTS4+CSPxHidreqgN
zdikmrxpeUoAXxgQouWaBJn330Bfd53UnjqYFedC3cp0IGgDgwTpx8SUZ0wQCv+oMlDgsryPlSav
k9vip3Gi31lTdkdAo8D2W0hrXRSubVOCmAOjAcis+ArA1yhU+IrvUxp5ZPHF7h06vrfto3HfBybL
AnPM0NsEx3jkrq0VIl5HTIgV4Pl8pIniS/9NOEAh9Tx/xOFFcmDSumsrSRP4S1D7BeKGLakplykN
ADj6KbdEMslUrSjxGVjJqVE81KU+kQJWXNvUgg9WvokK6Jg5RNu8oPia5kmxcSvjo8vgevpN+qNP
XILQDfFcolPesOE1OhZRXgMGExW523Qgd6/IXn19roGj4r7mUdU/AX7FrmdvMwvuhl/6w600Pvy2
K94ruo7M1HIywebdTlnPHdr4a/wLg495RJtE5Jd9xNjwIgMId+O4Teqgf0/bjilYZq7zHFFk7umS
frFOEkcRHSsSEC28kO5EwUAWsIWwAHSHKPbg3oOhY6K57lOa6cHUkgOm+8SXZyhcBaUZBbaRvrbZ
YXMA3k/o5VqMNjbeAqmrZ/jPIukvekr1f2jyTVezrPe18anv2lcrKut1Tf45SaP0Auh4oWWlFYGx
1ybIpMIJ0YpTHduwnjJAeoJE2KEuNdZ03R7qoZn1vymBHyXpDZHUr0UZ/tFp0qxK2v/7zpXb1qCq
A19kjYUw2xLqOyHny4hKRuenY2cmL4Zmk1uN1CxGVN9ViQxft9W9k1ZzpnwFzbpdu0xm8U8BsUwr
JF5w5t6aGEK/DMm+jC3S2S0qbw6BS2tcHurStGR99D435ERrUaEOWoq8OHoi80bbWcgHV8sdieDn
g9V1tMN8v90iayif+X8kwUupAndd1YPaDAnrIc9HE5a2BzOamgflwkEpUoqDkQ8/NxAHLDEvlMno
/QImjZHCDHZ5VhpdSK2KxSq1u8+e+R1M3Js7uc5ZCxipEO1dClJ2mcugSyELKgsdecBO2a/DVguJ
S66IRx1voaNINB37/tLrtTqFoADasmAFnvqAoKCo4aoJjphrv/DrikfcUjvHRuSYJqz0RcsSogz7
Yid0b9g7tvFd0Fy5BiMvaLL0eJfZg7gzs010ZFyEGNDoWcV1q52xyt0mBuOHhDYgKZRBTzW100T5
JNKmeKALuCaVeVvQiHgQJd4co5m0a0iXjQgPXM+ydzZ+xwyv6Uz4c2P6Rbuwuzo16bS2RuhOFqvX
zqWqY+XptJEvFpfFLNhUlyQvp4tM46anbPqf/eXRQOQvnDdH++eJUUO/3FnQ9JhVGJuGbLvYINvE
sJJ92zTTBu2HuyLSdmUgvL2FDBUXmG4MSpNx0noXi1QAWosSzjFHLIDudpUTckLBmHaoGRl3hU65
6mFLM8bnooZ7OZBmlAtgcplOe557/VZxM1oZQf3t5TRWyccjkzKYGzQuYiWMC62384cxONlutVsc
BcRL/axbfOMuSatwTbO1i7xxI+AEMwaEIXg3AKYgPaiPZTVdqyYBo9mVxPKkxZUsh+YR+LBFHhj+
RS1qvHWZiMcSkRNyira9Tcb00CTNTFRrQCJrmn0xfX1AbkuZt4mPbcIYqLtB8oPhfW9NDTYeg6+6
VX8MOt8P+lQI03s6Zei493bcHQgprq5i8B4SLdMxaiHLanO+yfXs/A+JgnwA13tVnHXIZm1HLhIL
V8WwqRj3J+rgSNNbsZ/wZhkEhjJEEgIRoYwUtn/RcaMC/XA+WrSDaGvI/goGZD49HYR/ajVyGoZt
U7NGqPWuvjiYCi6mHv7ENIVOwgLBq2L7HhNHuqeVhAKUuyl9PVhoJWNIhnxbYx40IQLq8pMmDQz9
jJ8DevRcK37i49Z3ICbLLX52mFEynsGj1yyCnFYGnxWtxh0VCt4ygXu3Zrl06rXqVxjmUAoJ46C7
FQS3ySl+98Z4JY4hf6Jaj4gTcdOqD0jVyUMpPrvOefZrlYIf8PlorMZ6ZlBrgHwaBJRhcn6yWLdF
gfuYOP/H1nktt810UfaJUIXQjXBLgjmIVLZuUJYsI+eMp58F6PvLM1VzQ4uSJVEE0Dh9zt5rF3fI
sAQYebqyzyxkPIWW0G9XQ3kca3FdnplVXz40A6SbQucqqHyIWx0YPy5+C/VSOflryxIfGSjK3E9g
T+vjQ5snxmV5ANhrXJQKWnirOekG69B/XzAZtTETmP/jKIqtZ1HlLv/53/cuHxkljdTImG7/328N
koqeSJ/lbttK44KfCXXsv19sdfq1NJvusHzz//Urudr1I/mpbl3632GW9RsKBkij7fS7AmC4In+j
e28ccphq/NR0KzqbfNlePGJwDDdaINKb3ulQDSeV/oo/KTswGrMsq35BEj+cVHUF0Ag/z2i9EXhu
s96l9HRGdeVlzPrwSVzRA1F8aEH1EHAZNHBSjqVIHY5+kv5KM4HwGw3iSS8jGlhwfOpkq8lgehrV
hO5M08tjWagnXHDOQ9Gr+jNDWvKQ00oBDsPTAqOoiwMy2C1PS1NJ94gNQhftwLBXZ8Gnj3n0bFbp
N/P5/pkuvP4o010ePI6xnTz380Nhxn/tWungh/OsNkj3iDU12VrSv5eNdUnNOqXF1/01gujQWhJy
WAkxuAAn75WM1IrZVxBm2ob6UHWJGLjVRLMdgZGsjbzS7kqEowkm0qbPuIGZZZ3eoks0tRmAxHDY
6Ups3wMfF26ZQbLsMixSQVXvpyT79HtsCHFUdLu8ozjrCOiBKO2X+kevVTn7dC6bvhHXpCB5xeqC
o4rzduWnxS7tCL5sD3Zt/raxC65My3+1PGpKwjWQM3qMp9FKlgVw6dSSv3IHFhdJfYYetA+J3/Qv
sxe8tRhiou8PdqR17Kc2hghCNCLRaZgHqp7S36PofSsd9SYUmV40HRl6fslE+sik6CFtq90wleyb
u33Ulm6EQymPp2OjBW9m7X1oGhWQBlk1z+Ek1f2VCHotsmh3jWSzVnhDCNPa4uq9RVV4YBJ8L4X5
Ujr5rfIfJ5qnNdiv9ZREvNAwX3F2P9h+ctf1Y8vlXI/W3xGCJYfvs6VATiujWuUOa0ltsjOs9xkd
oKQ3MDfcsO1uVWLVkmo6BNOjlk0u06iD5bl4hrdqSliMMTIcj8HaTkF3RzlCPUCrvuEgTvpZeUTx
imIP70mcTvDe++RsjGwNVHidGNhzu9hHuvm7bBiLd+pT3hcpAZCYLuzO3JVRBmNXuw51dyvpSDrJ
9OE33nn6SvuC3YL8JY1HcyB6IdQRuecml5zGxkpbiwEdkdVsld6EwtI5X+p0Qa5+KBNoSmH71oZR
gJBJ2eYp4rk2+eVLcdO64ch4+1WwYM6bE0Q+5xCmv4IriFjQTYmvzlbqW5WvzLpeFc5j34CQhU6q
WHeYUDdLVw70UmYiIP1J+UD+yKErxpw+MmEdCNcf8HlAZCWtzf7t9MNTKGhRqCPePI9Svtwmo3Lr
WfqFuqMvjTfSmnAuJMc+LF56ai7snptTlohvZTCPXOTHTvE24AIf1IgpVZCvVJxPDKrD9D2ncEZc
9dQlJSXXHCVoa9xqevVggzsGuik/SsFoQXSrBq2YO0B+meZx5Sx9DmiXWaX6amWMjJu5GTi/X3SB
iP3lslrlqviD4blU299ZmqF7yRC9QbI7MljeKBkbhKFBkU+Z2zd1D3Kt/j2qzgGq80ZSAfYhAIpZ
pLoeTNRaVDYRa2Js1scCq23Kvt1PYCM4lMOOfuv1cSOt8dB7GiT/GPeJ7x3tj34wDwwBCBZ8nJz0
sxbDK0DsAyo4UsnT7TCS42E5m4IRuN8y+pLTfDBd+LM75LvbcIQ/kgvmPpWb9+M+HXEw9+olj4a7
atFd7wNaJgY27vaZm8hA1XOx+w8mtNO6Vtm1hjoZ1vG0tzuwzqWxiUV+tWq+ahWkmwMKklieWM6J
bCAQp2pJ1qqDr7Rl4UoYp4UBo7rokqjh3eJ0sYDtD639UPnOezfAzQvZvmb5bd+qK0m82mB055Y8
Lk1T9rkenS37wu7pIAG2rK0YLdDYkMOcGmQb/imUD4lScF9orI0V8CKYUupG+2p07bO0Y/ZOeCun
ZItC9FHKGijmiOmy604OmSZMKxBZGj7C/eAymOozdfbW1JRdWZNB3JOMswqV4dfU4u3S0RrRNH5H
VeRzwWafyNEPhclFWwJ4ZYrqBwaCaG87zkJDTKArS75aOkoNP8g4C6bn1s4/UYZpeFQmKgJwcr9G
OR4rLGG5k58IHxLx1i/6q8aNCedXmhCWE3NdDkqD8uicZwMjBcUVJHKu9Lh/H8sJTWi+MzLnio/m
Jotoy9k6S06iHfCOE3KWLdDko+9v0366mh5RdCOsRgRYx6yRZ7XEjWD53CTAHoRwl7vhWZKTM/pM
K3v7i4jVN8OPrhMpb9nwN6NSmjyLsNQ3ZBXtKfP9b90j/n2ISaDX/J1TDlfZbdsq47+baCM43xpa
G13ZYhAoL4Ltq61oGPnTDSlWHapwE5UE8uBzBqqwlzQoZNxgofbtk9b1v9myIDTRiDmZPKDGQXQT
uXLsDYDUdr6f7zZq7L1rCuF6KdYYS30dBY4ji86dmcDc5t6yM5nW+nqMDU6p3rs6cUfrGbnWXR00
Z1saD3EnP42GM68DlgCsb0XuNb6P6leeePeIXHUVEcfGqInWcBD9Tzo6JpHWH6GtXAsUcfj6k42O
R1qZgdTOsKJxcADuk03Gb+HJP2ZfYaesrcechgvY7uGgNuG7DpoaREcCq5W8engft0H0vxAD0C2k
dRbo9eMotHeZndkEk+Fuc68xvHRvTJxNHU2RkGE3kKyrMOUNYcQmz/oTwjXs6816cuj06jmNwTru
PqMdbAViowaAHrL4IHL3/Q45MltLRZsZ3go9UUj/teDGZdvJb0ILXXplV+ypr1WW/Z288GaHcGzY
ZFAJGOaLqLA5Z8CnylpUKwueQxZeQ5WpYcc+scqdTTUQwJE7vjs6kbWTMM3YpngusDCyjMRh8GRM
rzH+zoL6RbW20DkCOjUUVDhprirZSDgppp1JdrVKEkGWkMZb6esQu4ykGPeZVnjxylR016f+bH5J
QlUlCkWjp5ESI42GsDB25UbTkm0HhR9DguGr8NyLrTKqm3oIdnVINHHEsBVjVGz58LniLdJhkWxj
fmzED5pg/RhV4AZ1sml1AIRVNIOj3FTQEodpHaDmJ5Bed/pNzdg9lhYTD8hANXR80qy1JNvRrY6n
zG0FN1gC+VD/bYJec7Hw7gwxx7E0+9YyNnUHdT0+RpO+Q+u61XJvF1ifGXsnQFoHE1n0kPcHPVPP
jTFtg/CF332OoV0y8NmqyrgZB58UjuE45vzdeUJzwNx5GmmvNF0sGlp1P24HG7EtIXhFlG999r5F
sxM6t7Pado2cQNZ8OOiJtU9w7na0MdJIu7f8ds0Q2wB9AE42N5nd65WyryXynfo5o5c7cvvw0KbT
FD74cTfHeG2tBqo/d/DcsDY92R9iCPfMEjZqLhCMhhu/uHZMQbw+OjSqsx0m7eDNjQa8Az7uDbZ5
W3h8yCh69BYqGnAOIONGn58AtlhLwwPxZNtQDw+FLU+9WSAR63aa1bgiIgcjNNcZLJGAfOaBE3yk
EVXRNbDKB4frYCgh2VvqBnvTdkR7Idkrj7SA69qiKWyRGG5uhmrYg8/YVjqCCnCcuS72igfOP10X
cjo4GhZN0wSC8GRY0TVM680EKCXXTVTG1l5pYbxFOv9iTDbHVYZEivY0huZpI1Q2YEm8I2CSWj3c
dHWP3kN9sqt0O389txT3UQkhIWVrrDmHRMHwnIxuoSSX2LMObOB2uWnhrZ6e/dadrdyacVIbYz+b
cGfVVOfOr8cKoj1Dxb1A7he0YhcXUNyBmsQNwnzwX74jXDbox85KtiPIvNBeZ4a+b6Jym3c5O4b6
5Iv0HHfilBfh3se54mfGV87eSuPkDdRx10q5M5PBpWYcpw0Mga1V2yQ7qG7oB9eaXi10h4MSqXvb
MdxSOaTg7FT5FcejGxflViryGOP1HEL7wPXr9uq+Vqoj5KltzLtjD5R1xDAYf4Bfboqk3WZUnXlv
ujFGXV3mb3Ven+fE+/JjMFt6ZCYcV20D3nCDBB3HlOLCeuCYkmg6GzbokU+y5qC3+LzVHPHD8oCL
cq/kCYOuDt3sTJaOGrKfC3ZdcKAhvzPj+piJtvAmCnUDKYZAETHjNJmhXhokeTZSp1Wae4iJI+tS
yfGxr7tfDI1w2Myk2CQz+p+HSpM/bMRGmYJzglOkTuPive/3VUuXP0Ht35rMRRomNadJovNoi8Ta
1J4WnwIcVfgDMlqrWqmw1x2ru8Citgq9itR6AybskJ309De6vf9YjBDp46NMpk/MheMHzXrlwQ6c
3NVUIAiKP/tN6AEc0kBho9P0nzlQjMgfYKE518Bi0xvND6POX4XXBOvrzAx1cq9kvXfUswpg4Cw6
/63sC+NF0tZGqGy7mu5HJNK3//Fvl9zt5alAyjgXil9NDeKOCdPwnmjjsxRTxdgqUbOt2VwYhdan
fnkXsqLiEAzjtKVg/JMy4Dj7gxlzDjkhuieWNQwN6VmEgXrUxES2mdnSkUmDHcXmsFVYpdwFS2Oo
MtizQG0W9muWZf4RpAMFeB5ma1Yf0vA06AXCS9gJwCmhtT8TpdH3cMsRN2/+YxU71QD61uvaStwf
qk8dqGRhTl68Ywv+UCjsb3AjtKR254KlgiG+R8v+52cleiQg5ZZrtvgYD5rBo3bgAccxOuyOYTxL
NdlqArJXQbcarOv/HrIeArZnJUP8lsw5VHmTLubs+MlPYciM7b7xCT4RRpfMN7uaYbVDlIPitfY6
UQKKlfnv6hurfshU7vo/L2jsKMWD5uhp43eQFvIaYbzsbKxNc88mODRi/CGHAqL8DzK7YCibssGC
Y9YDPAhLo/HQgXxXk+qgO1X78PPGDJX9La0Xu43FYRRKRCXDg7izq+8ueuLvoZF4p+VhGIkpz6zw
9xBOcttoM/0onL+qX1WaeVdpIj5ZHhrBMsHs5bg8K2cBU5GZV4HndL/wYpQZTFSg69x5tf+buJ/S
cO8/5Itg1H6VDrEYC4JVm1SFYVgs2Dvxm8hQ5Jf+e0k/z+1WjYGzE/u5fGV5TYNn3YcegdQAFQV1
+EjV4Re1vSUHcARGGn53tlXtx96YJ6XkrBsG5M9L56jKxpxRvgs+rCyTx4pkjsPyzPTFV1CWPY6+
ZsAwaJB9OTOxOiFeKt6cfRiOzrkzyz+pTr778mx5kFpDlPTyIZby0lXzCgbdiDUgKoy3UXRg9Qd9
Z0u/uwv93hP/eXUko1ZgREA71YENhV6UOC1JAvNp4y+f57UfVA+r4EDbWhuj8SHoKiSo/w+Zh3OT
XayOEBF3AzZeU6+2oweLHL+7QEE0P/TEIZGRE0mUXshgcA17jRuUgPSjAdfC8lDOWTs66lI3JV5r
BdKXNcAr6YWnUxO5JoAXmFeVpJypw8c89p/jLHhWmmBrG7q+7+iF75Df4r8sZqbPvPhUMeIrq6MP
p6oKFyrJRPv5Z6PQ6Q4emeAHFrE9LYbwhWyqgMWjvpkogLxVLKcK6w7toZY3ByyxSj4m5C+g7fzx
oYeW3gbQPB/pSQvHqwfv9ophe1fkGhDPCdFA0fkK7gZizUiZgRXWgg+d28D6EIkL0xvjItThz+zA
p2/WPwcNRlSTUn3f9nAEKt2isVwsZ+ULr0jfMiCihQ/PbqyNflcoxMMdDO4Us4/KPubBqxcIgtLz
6FHTu2OrTeMxNFJO+zJL0c/D/vW6+CFkw36Qs+GXuIro2pc+2+yo1Cdi4PPUTTT6w2KubEh4hlWQ
4/oeSA5FmkIs1ILRbujZnvtUMO1HTFQT76LPYBs7WyPLCYad5rRs3kjVQlJnnX4IWaaegNitWvYc
VUZfTe2957o1CanQxgExcQj7bUHIjp25b8L0zUGgrM48PENnDNuJKHk1AvtKh6kyp/CCTbq8ZJzk
lxrbFYxupCl1ruYXei6GK2iorkhdOpcBuDypZOpu1tGdi3Ybhw05Lw6SUyvgUhVG1dAj0odgg9/A
wV6RpBxy5H9Hs1TseY9fftVua6B/sBYGEMRj1sRK/CV2ptiNdR09RI0PeqqarIekHfjTU962nZqJ
7FTUhfPS2sXZ1Azn2WKL5Btqt9Mt0uYbBJBu7wCLcqQVu1VHxLQ3mPZO1bRmnQ14VaOmUz/xbtx4
uyJ6byiDlfgWQjic4cyOqO++Ktsjkq0OKZFALzc/zbhFX3RaZBYVkFrcxn4A3c0rjopNMJKHjEjY
3ugEzsSpET1xu0FtVzdKzsyptnY2wVu5dSBLw76E8x3fUAwa3tRmKKJtvO5J4x9jqDxLAkOVMVdn
ezR3tjhLEvu3beXfYJnr3XI82iTJ9x28LFqbUXAAsdjuo5pDoCNvqT2UyctRDLSKIczcnBqjT61v
qOPnH+dHwBCNIugunI0EJoi8OOoqbg8ED8n552BBXc2OpecXh8nrt0MfH33I2QdZay2se1KuNyNQ
iJU5zLPr6X8Q5OWj2mkYCzJw1HVi0tRaITulitPymDfGcYFVLw/FPKYj7+NNtPOZ7ZD6p3fNU47E
DOd+RgO0tM17mAJ1l2nb7DOEXx5zGRh/2XiwVKaIS7kiEgc3JiONhGJwvWDVtU4TjFTHnZVYJBYb
eQAjw4wxTAKpLCzzO8KliKUNnBaE4XSuEXrTs4+i98GEjY9eob2NA1x9tVC3tT0G8xnmSHq4o8UW
qdsvwCs7t7QP8MirK0jd8iNTrGBbNHSSSOU4tq2OusrK+w2WXhSMtg77J/DCx0ZQVzKjQL+NdW6K
95qYxa/pbXlAD5ndZsnCfI46eviVaBpaAqNrd1g/x2uZ2OlhWYR/FlQ1dgAsJehFlvV0ANan6D2y
ur4af87nXjrprs4cPN96Xz/81F9l+a00OKaUWjUuzvyAAJFkqU7pbr2GyGxZGn44bIWJsAy1iXEb
05A/BxK6W+q5uC2fS9NRP8Q+Q0u7vC3Ygxr5EiyjeRlUCtldNHOv1lV81SppAK3GspQmifnoCAtI
QSizYxUN5qPnIQ5gjbsFTNhcDKXJXktS/epjncJPC/TRH9uA6fZ7ycXx1AGSSJ242iYJUn/JvGfT
RsA5Yrqs7oSMb6eN8a9B5O2Brw2XmLn0nvz00flEE+Y/qVkfQl3OkR96uEFtADVt2hjEDCiBfgEU
aJ7GHo3JzGywelqUiAcAsUaKQ+4tn3OADF6GKDH2eSCfl/ItqKBxGMDRekAF+4hlhASG8boctipM
0KKbtAXZ1ufVMY1r72oahnXFrjfjTgNbf09tFd7zXML4IHpUL0oPkhbVg0pZuRVRhThbdH2wkcSa
YgFnQNERcPK/T1Z0ePRd2MUAQJaVS86fqRQifyTGjvtC3G5IRnRlgDSLkSDSlST33Z/Ke0TANBBh
ebLM538hMG1oOnO6Yg6HDe4/sfPmoTF161gpWkD4SkUzjoSCnZVWSEfwbD4T746jp9l006zOyCLn
AaKfeunieL2kzECMjVfG1IuNnI1Rh+V3LV8hpSNFznhsdWxZsOVsXKRG6R21kNHbUMSwohX1SS26
/KSHkbhZjfYdhIwQ9r2YcZVsMW5oiHHoD5eFz0ZpA47RJhNXNvojoSDeTowI6pO5IIXT1B7Yapi2
26fkcRvsJw70he5L8RFKrFSd7KZNUMqjjy/uI86VlulXn91TGh7baURVSSyZpLYzmErMy1fT99XW
RxuE569skS3B55lGhDy244+uGSelm1IA0Xoqk9d2wDlcFrl10yVaM31wSDu1WxPYCTwW23Nh0gYw
W+RPXkXDaOGATfQBIXB4XZYHUQRfy8ELyAIn7kD4WwpR56bE71WcM/g0KYabpDkxlX8FZsMOwi9v
UlfETdf/hkSTL4vlSEteJh036OUFZ3qinUqAISAC6cOZfUaXq3tdKHtWpJ1GvU/wcIVw6lVSnud3
G7jvuuC0NUNfuxEo+umz2zybqpNsjTnlmZMDYg4Ip594obwJqlVTR+Ghic32mXSp+xQU7U6URI7A
9NnquXazIpy0P8dnqBBIpyZ8xQLak9QITuyUtjoHIUA8vUE7mlnCvxCfs6IqT17zFsdQX07TKla6
18r0omdN7fnvpI3rPTaCLM5d3CTK3Q++gvmllgw6jsDYTzgg1KuYEsXVAs27oLIEC5nCVfoh3uY4
qzT/knd1xLhD2q9+3N9RsEyPQSTd1IdqzaLR5urTsgkOjMimy5Oqa1mgUURtNH6YqpbQmAuzU93C
WDdE7FqiT159MaLTf6W61X4ZGKgwqTApU6q9Y8aSXr5dnQezelENJ79OgBf3OMLejDJ9M0LHbWdi
pIIAcxVFkzx5PjP1eq4nlxutXWrcPY36Hs5r27LA4caoiK+tsYigIb34ZBLth36g6a3oiZtSCoP0
TLcV+95a4yogWyZw0ZAfueXJHqNI9zGhQ9jrGlBy8K4o/bwc4xHPsrYKjgbW2wQGwdUmEh1Uq3Ub
nMbiFufNofee+pkGAvdHn55r6t6n5rlLBh+YTJndLPIv4wZSjf40tH4O+q/MLx0xQj/fWKcWXNd5
WUzNAKCDzqEog0m9eiWxT4ndodGD/OD6uvJLUTuoJf57oGoccA1fTgqOZx8g/z+YhacdApv8zXQk
lGB5IIeFwmlM/AK0gIVq34uf0kzKR9Qz5mOdp2CdBrAR2Xz/QtF69GyTGYFdfuVlGL7YTmzfikjs
EUWHL5HWz1UdJRo3QWZ7gXwFzzkPy+Wv5VlmFwY0ULteL0+lZobrsqDXRsYj7hdER36Jg+nfSqti
hMeoPBziqbRdp5o+W9BeifGdBO1j3qI6GoovMfOvqTtg6DBMOXcT9Bq2rljDMHPvixGwMX06+vhU
zcGIjWxJ6ZoYBzlkV5ZhryMtbKM5OrXd+jJQHh2u1qXeafzqwxkd47EGjLFxmLFtlqeJTgiu6Jny
AXRydqGTviWqfSvTcrxwXcjnYXI+ozGuLm1cBJsR8vTOrGwOHk6K04haeC8aMuu9zjeOshufkZSk
TK3ZGeF9nTFCIQNwPznXc0Cs6WfYZaYu31XdSzUkxRl8wQmeTLWL53bQKL9YErj3JDieUl9JruHM
2h+U7lppzl7KVNtz92boJ2m+yzB49iKZ3uPEeJd94aHktfyDqljjmx0wd7KZOnv6SIDv3I70RKOf
6ZGBW1W6vYgMfTV5I2o4OfJN0b7Smw0zGXT6wa7vO1JLp/qbF2zfMVCmuzKI800okbwuC7hv6eon
E1oLLrUJHZquMFJgFXR3oqflgYAgmoxjGp8nbEI7I2pQK88BzJGm51ud/ts+JXyW/nRdoxZBNQsQ
ODyyGJaAItLwSCk00DJ4iGSUsjvDltqi2DGr0HhDb4wbdS4UOzs0H6oaHTBjl++86PZJ3XS3KU4B
GrfMU9hWWetKScqD3kdMdhLj2gbByZiosZfzQjPBEntz6w7I7aaapDxptLMROgePfvAdmZG+y1Uv
2+m8efj3wNNAqA7XqS7/1vmYE52SVXvydeVJz8ZX0RjJPQMTs9Wg84DfIUrJJ2g6owEsfJ3bgwdO
svVS1C2GuBuFFaOHgm4XGuI3hUV1zqaqPi8fKWZERlml6msr4LSJEoyNzmwrR3SLH1p94HsnjV1f
4IG+DYppuormLJQ3KHsbeyr0y1IIm1aHBY8OrT5v2ox5O2oPRCer4ALWqpVNL7VOefazdAjJm+pD
n2N24r/ZdBFWma8zS0vV76VhadZks+PvpZ9cMm9sGvuhp8JpeoQunskhqaWy6we4EFU/RW4RAgIa
IiUnZsqo7SMWnjZxyjegrcYRPtfNIAv2B/zdz5DwVNMrVO2DvaZOdAj9KsS1B6S+6dTUW2eyBk2T
t/1Ga4J23bOvqbe9TtTCsqswCM/bTq2MUFL25Li3WcR2m8kinVGUwiy7Q0zsG9fIdzs6XwsJ3qiB
jKUqheRkXYXjveY2iTC+akXkXVrXENT3hthNkqDGITghNPnvIZx7VHTJP7OMwBAd2tstw6+CF6Ej
ORqjwCFM6WFnDIxcWaKyXWpjNjH0GwpQ+LDo93GPi9HRaphoUccdrkkew8AEHQxif7nfDmn1B6l+
Rz6Dhka6Ft6u9SG8y6pFW13BLohaoNupR0Hn9koesLDm9lrPjOohAQ3CIOOaxLZzRoDKfU4voqje
2DnKhdA2aioYFuyqzru93w7nRpFnRgiU3Ub36JfWc4VoHD6efe7wXwYu22OJnNPci/KLzHQgmU6O
J5RVU0MOT+b1kLKXVU0SjbNOH0B63IN+YE5XdXdqv7elZ2Diu92LvnuyEQP1HN2bUdj9Y6wru4kY
uVeK+Nol2509q9OCIJ0fMMrakAdNLLe2sRNJpD1LulNHMZdvVZbvTeHkm3LCvKHp4ZNOzX4o58wy
bErNzzXA2cParhrmevmJRkxSlz3q3z/tAn3I35Owo44esgGw75QBVERmozdm/5qVwa1gsHvU8xgW
JGXexotUJhlFiLdwyk/EN/3urBlwWabzJLP1DqGsgWbpFTHsTXjzK8xP8xa0SGj6NXQYVkpfwaa1
sQOXisIU1WQj7il+eKTfoN21RuVzRXVxTGzMsObWS6HX5XZzMKH8V0Mln/D2otgMjdXQZnOmRv3p
ZOQHEKj3q+7Ufh0BrmCAWvSX2rBpD1lC7qF1Mm5Iqw2zEe8DiOVnQOWjaYxIHD9/Y7P5nXCrXY3T
ZBzHcDCufmTcRBPWx1iL7E0p2BnAeEOcO5e7U9meaRUbL6WnmNcouaM4bldpkyg3EizlqVIQ4moF
Vp4lqE9vB+Vqxr5rm/KlWaLnnCR70lI9dgOrC99ji002wED7aDc4fUcQoIFV5OufZlKQogWXNs0q
vVK8vZc7EJuTyD84DvPsoGtnFweujKnXvhiups+aouSX1pf2jsC5/iAzRCIxudCBGmQ3oDhIRUJc
042Ga1pwX53D6G0t/9CzNHz8+Z0I8TZq7sBBhe97CmBNPFB/xy8zKlHPs8tSKWtxAi5yIA+nS9xw
Ds5UVKycy+4mz6pmoxiqzfRmtAg8UFDjsS1zl6d1Kx7iNv5jpoA6bUsxL81UN3eklH+dQ+kq3Zw/
BZP/VV/I3xCKsDeIN8DSoBDmD0BBEzgxnZvYUC5abjgT8gjGQk1gQp5jx+h/WvOefLkc/LRM4C/M
jTkjz7BZxI71kqXqB3ZY8w/6FyhR0n62xlpukU2O15/dZEQ/uwKDDVPS6lephN2HXKHV36aMrJ8J
ZMVjmgzE8lGdSa9/X85OLYiZMmX2sFvW7LipK0rbsfh5CneUPmUBHjsf+IMKDDu8O89G5G1Ei0k9
tvs3fmZ0jOiXbD3Wy2MQRr/JpmjWhF1o22Dem6tx6zxQ+Dcr6ch8B29zqq9ChOypSUdwsuBSsSd9
KI2QDpo5/IkKXZ6QhgZPsVP0R27lNGeUx7ANqi/YYUSG9dXXyAd9FFbrOgRwkhFSRa4vPnPFbLaO
SWZaNhAsLxvjhcEtejlT5XNKMwBu6l2tZV+GJGtpV8iGnd+E735t95N20gT9ieUj3kJSW8Lss2QV
oAOCIuTfzLiPswILFgQgtZSDO8oUy39FKkrgL2i/4DZKJSdjA6R8FaPEymIcsnMLbum+RQOqnFUt
pgHbS9phJicuhUQlc6+AeT2NhLOCuZc0n0c65zmZpS0Y3U2FHRWRq1LS8Oof/fkCKWRJEBCi8n00
FlgsSaZmBGIZJ+EN6X7ELgBJndmsyfZ9uTSLospmrQp5Z6rszjCj4JFxC+7PBWRwzTRPNQHIra9q
p39n1zIomWqKuMIOQUXOaakobDjNYY2v8YGFblgURHuE0fDdm6w8y+6ZWtFesbcqd22sZVvC5Uw3
cJ4Aahlf4TOCJfnHxiwVkmIg9cjc2bEUTyZ8jxMJtXCj5x0xFOJ8i4rcweOGmRu7BlLVZQYHjumg
RcU31s/qWVW1NbMk+74843YzAW0Ajrc8nWraegCs1A0iOEIPDZo/wIjqO9YRuZcmbWlfRh3ZO0Iz
IcK0ZM2nJmEh/7u3LR8xY8cOsCyIgwr5a+5MLTsnKsrm3PbFz6eWz8eIqNZN25HHYCrW6d+DGRco
5OvyjbI64A/m2fLFVv0tp19L4aJmPnh0R4lwCgnvuOxQ8UeHpwol6LJVBYmHR5Y63dWhMJ8zLy23
cRdnT0Xe0YznRBAHQwu79TLy+vcQxrWbBID/pUq9BoV31ap6+F6UIA9qFVN63OjiYah1iX8h/MLr
RwwyF+A1IZ/Wa+yOAEEMhuxM5mMNtDmA7RHom8BUH2Jwjm9qb9cHAIoucu0R3bQN7aoZqlsUDM1D
F97+fWb59NRjlcoHboztCIfACJmjkaIKZ5LtRcctTuzNvlW3onDE3kGb5cayARFhIQgw8PG4cH6g
POYRRLm219IH7c4stea1UG5X80eVVaYP5lOcCeuSIQnsgWq4GcZjFC8oj2mSiUtADCc4cXP6yE3q
Y1/W3tFQPA16MnqBRSFB3kzMLSFJS/o3VlPuNXbeeye0qjsO6Ww7pH7kcqohYon8ZjfNEXpt61M3
BB5Ypfm0rvJAkFttGlu6hPKpFpwzpfA/nZflUhFEkWhbFnEfnXoXXJUsze+2LNa5hIi+3DEbmwlv
boGXI2YEX2YfXZTeae6akpev/4er81huXMm26BchAt5M6a28nyDKwpuEB77+rUxWt+L1hEGq6taV
RCJxzN5rc9rPcDpXU8skwJbJfrXDNA9ID5AvV3dYxFdTzfpw8C9mRvAkrZBPHOB/XiY19FjiAow1
7CVCddQl3pFVc1TTfMFPfYIhdVfUQXNp06m+IPJfxnRfpSAkK+JhGJ6MvOlxnBvMU/v2XjVuHlmt
P7xKp5TvgrvJ6nGGy8Oml4dP76KGHdqa9VnoglwVLl5Vp/JYYTrpEx4uCKJdhWadV64IwXlGZ3VU
teqfkA85I0C8bHAm1R/MbE4wz+rxn8nieGK20G26qkz5Z+UNscQUyanNlT74IYZ3p8Q+5ndvvtkX
7E6wbTWV9QQTmEFQuqAHb8JsO7VAYt2lv2QOQ5/cYzu3MLWitGBhaQy0+W3bp3cVu0vcnXiDYQNR
dgGaiO/NsKDli1so2Og+v8fgebJ8Vt2nsPkNNjLoQ5/rL1RK0zlPne4a9iFjuAwpGcMBsrUanUJi
7t6imFFSNNylU1W86CYx7rDAwGvTHeXgju6TRE+fBEqRoJgf+3TOD4Q/sf5OTFRttF3XymvTkxG5
YhtErXlvm8N7PKY4XoqhvvZF9ux61oIG8CmVixzmiOK+vEccHfAjMwNA4X2+aaZkmVTBvSY18bMz
EXM5HZlPsTpFHUv88HC8N7HpMp3VzdcpRR5vmS1O87p6lePEyoumF9aDw3pujZ8oRJBuqINqQiI0
IVontolrN76K/pn6ClbjYh/TIfyTzWFy6zBDwnSA2KHKj7i5KMVXRJSdJOzY16UbAL9lrBO02cdE
xja0dJEv+F2a7O1FRHwr9vO/gou9WdFKRIf8a9xuu13ZsD0HwUkwpTrwS8PLHqd0qY9mxUAmzKv8
aEuGgZpZ15is10WZJWv1NVP+yPPC2nM0HH+nJvhagaEs1mZqaGncDzhim87V92nT38LoVONJrV9g
m6q1baAjjhvR+z8ZEUMJcCwQOzzQ7sIsfuaVBiG/Z9gVohMdZC7QskTQDIuk235HG6tned4vbKtK
fSPYrlwGxhaJ1R06w+UqMJzEOAxIo8u8vg/lfkbNWPibPlv4lFAqaKAhu3Izuyuq+ll97kzA7CQU
j/0ql9FfNJYHroSRDotXYdwT7VEDQVUikCj0q32WLG+611R3utXi7qnqGjF5loMjy1hoGKwtUjCw
q1DpWTzsmOpZbeEXDq1gT3KIi7u0tg9+qVM1Ds5dJbzlCU3CtjbnK2TjZA0npX5v8PfvQrtALB8W
gBO8ciaQD7mGekhcw4But1ib76/FOJE9e96oLUV21D2OWH2BJ2+EenqGY1xs2kVjwhE2KUFsSYr9
mz9QL4OQIQk1kVLwBZCLOQfwcAzOCUcn7CH54LNKuj1TL12r+AShEOy/vx7GbrZOFy3fzx0mdhzL
RFe6AB86bkM2QKkz3Ge6ANIJrsaQ1+vZyb701u/u1JUlXzkE5p090p/V1mmWSiy3DjjxNQC22hRn
cOEJGMcOFR2gQb50s1PGmzBGsLzgTkkGdPkui7ILaxpxVsd2S8TM2gBFiBdGnoGDOb5ySdWHiCUq
0kv+j/sRm/1OCQ9bwZW+B/UitkJmSU/GqQ0TAu5lZlOYsX2O2gwBohfdexMRI7yfyZz3b5gC6rNf
+gfVfXj+s50ONfF7zjPUYevseHn04HZ9fEHybK/q2h6gCYUp/rXQuqsthAdt08OoybLfQwpCGcCN
AwMWxrNcgyQRFhXgHeOxZ6x+rg38rzFs89XsiPEALbNkAslDWQXGaWCcXvjTkzpGANE8pWieE3id
V1+EbP4iK4PckFTRzlOBs42fECFkomat6V46pmrdS5IFyUUVrdEMRiENjPUUivpTC/DB1HwuZhSp
19oa9iS0+2Ccr5HZBC8qF8rO9L+9vJA7klKOYTMg1rbL7pC6drZ3zMR/6rzRzq6LTSk7TXV9NW2t
BnNheF9THb3Dhb5XH2KtC+6RDGWrabyGcTZ/+GVpHtMFE+gYefon39Ub+p3fTeLjcP9/ksDbpyR1
R/wXNtFqMYPkPpk/5iT/o95KV1TMVXO7PehJ6N5rjp7D/BP+CfS3s2ZwMJ/ZweBG3ICgqB7LqpEc
IgMv5dgThUZdQ2SH+GmGS/ljGF+YDho/McnTPGduxowoXe6cIgZCSzt2R7ZKeFDXlm5hHfBbkrDU
S5VmDFnscQ5NIDIkotyys6eCBM7VQIrMOeeWLbTG28ewxFcQsrhj5vVv+aQFMfHAaZKsvD4Th3Yi
N4BsoQUHHtF7VZIcWz3S/vi/fDtF7zJqf+TXHJQ3K9d2kme0zIeMe8SjDUiTQ7+WsQakNKj4dfVW
9hYxDalt/6XCK8G1/InABK3KhzBmNr7Ok4mSBLTBpnLjX5NXOJ9hWXKPAxEAOWPY3+LDWqe4F66B
e7njN+3XPfsjP9slIoMHQ4CzYcSc+SOfTHDGGKK08WqGUoIUjbAE2dSc0PElQD0mBjZFjJJeq5xT
Onr9qQ4E7iXAMoHJNymc9BSXQryFZodIAS8pu5Ds2nLd3Tt1GLIWt/5wLvSHpPKweMk1YG4aHpbw
mMvJTo90Uv4dZjp942hZ+TTgYiST/N80Q801aghGWwP8EG+/1hwXe3zUyPzpb90MRCeRp/pXaFra
fatZ95qRBVvTb9jJ0Znl1Tz8qIu5NJmHdOWPsXBk5o/uVE+cD+atCveARlwM1yFDLvwd1elbhDPl
FFvMCCnBukdkiKW8+JcfZCSVq8Jm9ZYk4d8YE/NzOMkdhcstWcl46CuUQHrBB3fVtQkLXkv22Yza
j5G39V75wbwdXVh1i9RRUy/jAeHuYzvVmmQJ9yVk6v1wa5fsIZ0ffPbMERKo2V7BJ3X3S8Rq1o8t
a0smGIdQFSI4qmAsdgZ22ahmhaQZZnDfL+s0oLUSnGGr0R/m96GL6j2kVbzx3WSu1W2IRNV/N6Tv
m5SHjEyP26smGNFqfTzuDA122Mr0o+B8O8JhDCU3YTA8YXxzMxj9TETXeUrIiotIllHjCgBiiMYt
rCRyeKG2ZohBv4KsdvY3lbFbVMdAAwJsxGBZ2ABmezdJYjQL9u9h7rtTQcLpKgCMV7OOIW/ETpxd
WFHUMLTuH+AOYTVlUXZ3+ziDMEj2S4ayqUx9560Z0dp5ejwfVNNTcOqvqh6bdkmKRkUa7RsOjGwd
J5n1mGnk5CDBJSGIXCxDVhyiA+bmovaWmbd0pFCcNqVIjXXqt/2RtsFdBb4OMbsMsHRGj7c2gW+J
fD0m/g/oW6KH+Ic6WdMmk0HT7G89FCYP4xKHm1ySzYZi8U7I1zj4NJQC7oAfrVGKLlEAd15KnHN6
wMjec532CR+pfx+SuGGhmRpsxnysQRfSbWt2BD6AERhKqfVKCsJDTLcLP8Ij2aQYJX7Kk+GdWczE
Sb0dGJ3tfUVIyU0KPohhq+lVt2uWVn9K5Y/LXrto0CezB828iyk2wsd5ij3j7HQiu+gQsAC2hgfH
sH51Syyw5E14u5kADBc9pkd78uPsoU6MhrCJGFMsSTlWXfmXdO7za5h0Oj14Vn8lJGbkfkkWaTx+
qR9TGvnvSdDZZZ2Y17f3lnWIXS/IrOOBUbAcX3Uzvbdfk1YRJv5H0NnFR6qXB88mL0qEvb65/YZu
6m87yMGP+RpGRbtH5qcxi5qULscsm7VaJplyo6Se/c/LoOM7J7D0C0AkqB/fSfEvm1a5VTu8PCY/
ybOZVn0rpDUpQydrktTyUVwn2kby/EwBvMPX+BjwnmpJ7NybLrHOsuB3M+LIhmDG6lKG9bYAurFx
ZKqpJx/qtH9vhcAebhFujV+hPLGkWTNGxCeAj+NWov3PDXmqAVVs+05vdp6R9/uhTJzj7Tdyu0tM
LbWE/D1SKzz2TpOf8aJfNW3KXqI5eQJ2Pb+PY/2rYBscxMNzJVcSYgylO5ewGRsLnpIHgVX3HsIF
/3KzaKQFS8lQZIcRRtL8Uwk8vt0fbLGzvSCOrUz75lYtLtKhNVouwiHrQUmKdeQn8Hsw4YxB3q/r
xbHRGj+pBjgNxMFzYGfAnrjPwNzf250TrEsiDFhDiEczTNML+XvEIid1RRwNwIbWxqKiyj7DIrEW
4D3AKLOKLTbMGJJrv/lpyoxz2+jZzNlBu6mWbKEY6z0+XpqPsqI5jkte7AcHB5fngyHOTWTGcgFl
ughMXYvqNa0sDdcbEB3QxISDVfYTlOTubu6ZDbTUbiURcWlWYBTWMyC78vy/jerryN86+kD9Rmjf
ZXZaMiPqH1odFk+hrTuXUbLJR/a5/2ZnScMSqK8XECgiIQKXs2utNNp2EXp7ziXrOE28bYtXOs/Y
OoJNkVvjbq35ExnOk1P8SsnGbkCXdlWr31k4ykHKRUzMtEZ0GzWXhF2wDbkrsaxG9L1Sg8lhufqo
A7IrU0ZUUyJApz/mtO9S+ckibs2kfFsO3H8NUT9VwjKvws0/ibWpP9mjoehxUf+1LfrRLKd49fzu
ifZX/wqWK1p3KdsCfKvuo27at08cclk+/qpCfLtR2dfvxdRyVRtlcMhKIzzfTi4Eix9Jtjy4GqUX
4w6wUqZ27nqY0sAPqrtuKvYThaZ7skayQ+hTlY1nGDDjTLNZrIeME3zXWmzY7Uo3iUzFM8Di9q+n
9dfA6eZHEkcJ9Zvj13icjRP69uxaatL3YTSgNuWIXQyuTX8xfdrlhP88qBjDFeiWVwtEc/RpDshs
N2u3I5aotSsvas2d5v3CdAXTNC+ztrgARsaFDp7mMmGYX9vsKlkss410QW0+6CEEASK7+Tdl59HL
e+qH1yzEono+jBtBUGa/JL/YUQIQ+e+XQDWdR/iaqNyagnyQcGR+JYhMJXfreOs/YkhC6cAWOPeA
GaudQrqgQWDTVtqM1ushQBDHAriFQFKC2cP4V2uNf2nj5G/AAf+yhGSqNRgoKtTuL1WWk8kbRSd1
9aejpIYMRAoYjffSoi0+3S4QRD0o7Wm7wACelir3XtRABCYFwWzJ8xhzVhokuxBp1zI9d3QY+FMy
7pfOTh40Tw/vb1vryU6dg7JILNR8QAxtmyAenb1kqUc7V2vS23jAlzOC/xkU0IY83uaVseX5R2QI
9/Yyho/qgb/v7QUhUGCGR+xpaq828LlfKUsf106yKgDfnILir1oktwO35wZ7uBj4vIxldwICz3Zp
GputkMdnlhjPsV5lBz9NS7ijxNKW3XxU5YaNJwHOLkrMMCUmpww4B0ra7JwqCrzc2NxuyWqkrx74
pAnyoykKVbnhkHLGRcmm7TbZnrTxYYigdmFJdkZpRNBRqePQn7bKdrceaP1Yv/Q/CYd+00l8Xuxs
uORT0ZI/Ou4hK65u0h+35E484NGfa0IwoRi8saXD6yTXhnjVLIBkFZsduU+MFq9btTqeL1xgH2Xs
DtdRILvVKlKH7VajBAGsDXBgmidk40m81eV7ph7ajFqTWTpkHPl5DzUreQBOGzMJY2sFIIq1U2il
q1x2nsag1RctPHJEeSeMoN5JPVMPgTH9e2kEGkxy+afqa3VFoK9Xt8GmbOIcyzsM69NtVuUNoH1t
vSQlS15YyMgwd5d4monndE9pHZ+X2sbvMbLvTDsEO9bsGfvW8FPI2Sisbjsgp8iR1nsGlJ1U/4X3
8NYkaHku7sq8u6izLfc2iOFITjFJRi07yr8hhD6YZOiWb0+7lKaigzWzGWLt4PSAhL4foNPQoOtY
U6xiENxePPyJdCKT5X/B4+c4iIzkC4FJf2y7nGjf0DE2cHWmal96R8d8Ccxh/snpmEYpdwImcrRc
BilxgZ7tKq9Lrx7JJBuK1/mnNW7cdvoRcWs9KEXF91pr8ZCGJAFy/7AD3KwHXNdotYb3lkiNBd3a
U0vZ+dzEBQGzaXC41Z8uOUOY5gfyxKUm1qra5yrinp4ZSXwtADDcGgyCjnAdSBFtEHnaVvRwN0az
f2zMEX+cTkcTVChiQ4aFq2Ww0n0NzF6tZAebd6TPSO1aqpTRLDPr7WKa0TmxMW+pZ5N8OTNOPcSB
dVBfx/sfEtfJzZ+McsvYo5QaGYJAf6krs72oEr4qmGG7Zbu51bZptQhCdTDG8194ePCC/1iC5Xjb
KI5aMWxrv8iQcjJPU+O10mbhkC7Y+3h3qN2hs4Ihcc3XtHK/bldHHmAnJSdBXVzqMkttiwznPGFV
wq/8QJHOcJtJzrrMRutChXwtErdhSzoxiSPHz7m66YeBhAPzNtrhCB6sDyD6uwczQUHmoTMck7n5
g7lh3imTLVYHwA6yeBisKl2r/XudOMF9Qp4Hy2wzW+u18wxhPsFRi9ZUxZZ00HYu5MzfMePqI4A3
YLcRp2oHnbZ5mw3Ig0xywDHt0YMwSSRHDlyTmtm5fv4Tu1V9tNmD7Il3YoeqNi2tR3ChFU6rKR/n
D87k98Bno5lrC1lwOSk2+lC4m8WL+akNqY663QfQTz+rUlPddvCGUnRTkLgWybtqw6j2jeHsDIRr
NCNrdVjobmM0j3VivmEkz47tIszjOGFYi6K2vFcjGYRigup9vlrg5L4sG5WVVvrx88AWcZc2zgAC
QWo7igmjq9cOL0UAGD6w6QKHVjxEDlGVvDftNfRjEnIyAUMp86otiqB27WhDRYQ5YE4CYRHoYTmB
qtf70/yRks8p35kVxzOrwt4nOLONCfc0hmObD/NXZMa/gjQoLlaZ3cbG35NhpxsYqrmhIIoVzxYN
9wL7+wVh2EFMQ3yFYYXsnw3uupnK+h2IJ+BKXD/7yYPUiyMKVZdu4wOBz+S3C2nqWcr9vvKPkSbq
h8ye4GOXePKDpltQ++C3+tf+MgjYabox7BcHDRzVB5tBv1mVRdq9lIW5MVKjPuHzKB6qnPb8VsPN
xcKbyGqztAKxd2e73oRt9qMi8BYOoFY82K7Fu5Z0FIq+Rr5wSzXugRZ4cuBJUJAwqlAXkp1WYjNZ
JTFpGCBeuqIlIJ3FDBgPRhiRGH8LCxyEmgXWuvshUrogFAJLuUM3uNagF1xaAxlvZPbDznFReqiX
VWfYiKHSVZdQ2qul7JJX3qPMo1d9ODofzJKmcafu80sGx5mlKboFOneDoIhc6mS7uJg2nLoQx5CO
EB4x7DrRQ3IQDonUbZRebKnnK+y2PxgLK72NEW2UqG4UTo9foLIu7TwhDJDD8cSsiQIqv7RAqw5C
njowBr2rEgLH8jjSehiI+Dt/qK8HF3hDDYxbdIMulgHp+qcXyNel75ysAmWS+oWSJNbiUW4ONnKc
fxX2HD2bEWjsOMfPKeJZu85JhxCpIy306nmTB5eppXOAt7+tSVa7qP25WqeLau7WHr0GmE1Wla0P
dBop43A0axsDopM7YLoMkFzyW1frQXWSZl77rpfeixsn7UUv+pjlRoXRPJi6XeW601M16zW5YlH9
OTnWv2e3r012vItN0wG0u8znkqLKSwMcZghG2Ch9cdFHG6CX3nmcEM9EevRxK+ymqmxl9tu0iblV
XMhCGLZJzP6hlWsJn4yWfcpht54gfzJt8xdmKkFhrdXEwh+ihaImjlDhhe/kROWvA5p8zy78D2w2
AFgcMMhj01pXh9S/lSGK6FnKoaHJ1T/g+cT3rEn0twjfMFpIE4njJF78LMWjXgOFYcB47gLWdICy
V2FFuFcgBQZD3IQn3r+9xpD+qjGEAIzRgWipES3+96FO/H8vI/Q5OyQP5kZnrkyIGpFIgwcDT91Q
sE5OWwaG5TrAfrYVGaQs/OaLd/AitJLKMOMD4uQQ8MDtNu4Tftmm0J/V3iKNMN2jHtn0BmRYmZl4
bave0zfMuGUYuY3Ry+rj58WMgtXNFN+aaCinmeFaagGkLfxnhL8jU9eEgqoIsDWOjddfoZZPXmrt
tZzUtbwc5CoAht9e4BFaz1JoNooguHE7qqZ5xnBP2FotaLIlc4DeI3sqJsRGSByCZQTLyWhLPbTS
PDybLnYB6cZlXitw43bR9jYaooY9gTWnEJ5SB8eKhcxWvfSddj68WQlKTSVXR5K2Ejaojlsv4cVj
s/dpW3mXxuos+vIrEO5V3YKHIfiJeNw5drRFWDuzHb9XdIVTPKI2IOZIFUaqHlLPvIL7+jj5w8pq
u1VnfvpM9r8CRlnbWeudY68X5LkkoAVJXGl2XDTMekj42iz4HBHsQjyZx3d1w1UfZC/2ii0ZMskq
I0SSnaZp/6h9mtJ0eRwt80y3UbzU8+JdHK/45TZdfGUnHm+F78CMtLoBAHS+ZnUUERI5cChVEmUT
EkbboJByWCTL67ys25+a5jOykq8aX6CIz9N+14PyxM4f0rhI9zhn2baqnaNSPrAvSd4shlXrSIPb
3froKukgzgsJMbfJUM4r7LYmLL/DDRbCBNBVzn0qH5JY5Ng1c33/ruv/qBmheqic6JqSuIamsC6O
lZ7U53RYGhAZww9VNAau1Z7r0fkVchGubyUo5y9LapwpawKZ3TvG/1uSEaWPNKrAVnCBqWffDyZ2
cZKRsDZp5Ww9dNDD1mQC+rtECoNbg4U9DtyJYdd/ykpn6cxXa6ELnv6OYTk/anBjDomvk7rUlu/6
MMAOpT++WA4AmKUwqnOXeK9jM5invCC6PTTpbpD+fmI6osvUjd9xzEQ8aVlTWASRHT2i458iot00
SefEvk0Kh0gYwQFhWEXZwhsity2RzghWuXZcD8Qa2wL9aZir6sEP7LV6VTBpuoSGWR/UueOWjMFt
AVAJX/Idv/D9ImrzqIZQk9UYF0ULUC/70+2zYaBxU3ZRQcDCppuZQE0zl/J2CPp8E/kOxtEkFmQw
a/Un4Q72JuDOeBwKIomjAPPO7T6DGv7tu9cn4qcSq8QWvwekZvvGwpBWmNEfIZ2t6iFOJ/2kFpBY
7ZEmQdBMG+11yod415vAYDtn2o5G6z/qiIKZitT5P+FypWsrLXCDz9pOGPUkdfg5evrRqFpweG1y
aaDFv/bTj9v2TkeEUC1u97cFPq4HjK21utauRPIgVzZm975N3lQhB2k8PnhkMq3E6AY49rNDYyNY
FYyuYFjAciuKtZrccXoyoJKh2vTowcjZ3AOheyqLCJRCyl2s6POtPqKhlIZRR3YZiqSyTHADFxvs
QZehNYzsDEmCutqEv7WN4DPJxhpO72hsp6mZ9iPas2sUFsGVqGk2leCePGEKDDdNdM4RgtCUo0eJ
zGI8KrcGhyYZJxaDB4sSJBiLj2asrVdP1EctMt33xPMuUWg5v7EzX8q2J5fJ9DZDlDabqXiHOr2x
8ZFddfk9xR6IFSfzWTrJl5k+SM3TRi0lg65Dyoe98uJrSwd3Ip+PzN8d4VavjcWGrx37B5NEMnxj
rn8bynQZqqPEYKqGbBWKDtoF9aCm42pJxUx4G8f6kViuGpS4AUZAC+r9rYdwTT5pCenqB2GaFuo3
acum5Vklc1wRVQC9M4HLtCtihPH/FhOMLfDPZeXDYAfNNnbI2rx95Ktq2aMcheMjRWiJY5V3bsNe
eg6IWZTjX+7B/LgVpqWxuYcgCEqHOLi7XK+7gycVxcU5sjz4ylJY7GYad9AEo0wo1SEO2fKklsxM
tPPRN7fASCk5GxP97SDY3ywWBNY4AHJHwpIYaIehG0wAim2zcS9G050Mxk8HJVf+Vi9nQmcu49sJ
N0krjfhdh/7m9qvRxhGRtZeSKR+P/TmoO2N3K4PcGUwKW6n8UDkyIGmaS1x0Qac9U8q0azUnv+1y
Sc4mjY8hC7ri6GxOhn2vHoQzo/g2YLarlwPersJ168usSCRUeeRppN57uNTYnTvEo4fSfqh1095/
DyTUsxqL3MqY0ZSpSa/aGeh0QGLi/6fkmBO9zfZW8Wmunq6//16ewboIveKoPitxxrfeGkTANGB0
2hDZt21l2YvQ3E2XUGO23OSh3TEc15nEvatnWTc0eAoJMBqlIXzWDZSOnmU9qAdrANWal2HofCRG
Hm203M3ZHtbvqIFB3dhGGl+GpIsvY2b/zUFiGZs+15uzjq9hHVBvPZJhab2otYcv0OdwlJyFn1e7
yinNc9rJiAbmcYxKzHcnjrvXLEtoWabEfMna6aWXGkTGUMM2i0baGELo47WvAeOr2kicfREH/rrI
fAjkPsJbo46epB/8jvVf8ZKWT2ULer00w+FjtFCKzpC3bs/U15jUDqtRfu32TM82owG+GLZrSnrs
5bZFRdRK1CYTMproNKQNMQeC75Pw2gyOvSK3jAxzLeov7eS/tJB+jp0ZG5DG/+O0Vc8cglopKwHK
mqQvRXE/PLeEoz44ibi9cq1SrOmU5hmZC/c6xB8ZeFI1OWxabOOziQRHtUCi47phhRJu1OfUnivK
Tvl3LpUxlVqOTF27C1IBDrNDIYRw/I/eeeVbi6qaHqmf2YbOf4xSwN2SFvI+hMnRLVT2YsD4CM8j
ZRS01Js6W96XAD07Arn6SY+RR8QpMaUe0w62riil2QpHu2ZC3eZZEfszeUR4rfXVqY8Hd31wcQuk
4lXSRS1OBKq2hhQCq2UhqCSAaYRgSd3HW8suTyXofsi8S1UcMN5hpeUWbAPIOVp24Xo3LAqWL6Ig
LfOjG52a3bmkc7cD5YA9U85wJB1Mf7JOt19L1LMpoAKed4WATWh0wtwtkS38VerYzl1T/8IPlLCJ
aZOHWj5rA4Il3GLlRIa5UyucGUjMSurgLpYRWpsuRXDxVzQD8kdHEJ8qG1v0joTRKKmUscC6Tr1h
nxfkx7YJSP5vqlyjTR5+C5yG5G2y9YiOg8wZbuY0O5fIVhkc93xX7fKTvSsTpSaePjKiEeIpPd5O
gBuZwcRBTlEL9czA5r1LegCYbPleuYXNm6rutLthMpx95vlbbpOSt4VSVj0UKX6RFo770W4+2oqO
z5bDLj9yyQ9WLSJ1Dp1JXBPCXc1fksPXEEm4zme/2Jj/3TTEWVytlyz29rUwMcYKx4bcLSY2N/1r
bBmfWupND+7o/uYMW/HH0zNtIcu5mFCYluiWSIumZz1a7BPhFE81c4vz4A2PahkrZJ6UepaJPbsB
nFHYzQdfR+QXa2e1q05mJ16npBXdphnksB6qdHTgoQBjGsuWgmNc4KlnAmoYO2OpzjKtvruqVwHZ
gmijG2SEmD6t9RiUJWwwj/JVdnxl5xNeEc079rIP4+zVn4kduWQnEZzk2JyTSvMcGQNMJGLmsiIj
vUQtW3wvCC6m5V+AwVRfrm6TzROBnha2CW6d+eYxknBMV2/eTRcb9Y2ymGpfanLXMtMHa6WtVaFt
zk76UPXMG8b+ruzj9ndttnc6C7YPw0eg66drtams9aw+CLZ63GeZB0+pMW1CqdZPvcReGaV1FVbE
aMa20xoQrdneW4V/mHyHli9Kf9+UJ2C4YA6k7ekmtw/Er570zbupOSaaFl++WWtgccYLl1CwD5bp
mTq3JZqPUPXKqVgutQY+OzOKKE4h1cyGR944X/r+emZe5iQQO4ZF09YxibjVGJtvfCSUv+tOz45s
eMeDkebvVbS4TwlJQ1uzz5F+UT+EXG6Utq0Z+p/MXOHuDon/iY8X+VdDeTqnz202LnujA65rstwG
MuMfqwXFgZHqZ5b5oOb7qXtSk+AUDhj7p3XCfue6+KAEEo/iV3N5E+qc2tAzJDzem97KGPKNRKL0
Rj2wz4UDisEhwn3WLc8Db/JDbLhbQhuW5zjkS7UUAUUL5nNPsLnUyya5RJznh/95Nk6kCIy1JI11
sc66EU9Vjxn9nMaEFecug7ZWH7yLLNFb4fZ/2fbuGSWSAofVcGdPHp5KUH7vuon0RuCB+DUG/s5K
E+3LK9MZIg6f5mBmntxXNFVzD5jFNVz7NGJlWqF0Eve9oztrMVakr6u18qLbGBGlUqczmADFYeYc
1MggnryXGvXeejCb/rg47nj1AMmNnf/TKpnrcd3ZURBuMpjZ57iBQ1trOPBEiMJeL95IWvhoR+/O
H6Zfqn/oK/Kti3KWckKKXkQWksHdsFzl8rvLZ3jk/z22epcPF2kVYu0bJGN0aVg/t83QrlMN/bqG
XF0t/vBHFMfR++lgqyWyxLRPkWAK7JmlA/zTtcDNgKJQy8uCuzwLlzMG8iefgusmSYGS5aDZ7oa9
FsOcqoNa30TjKD5tahaWEq+6nzdndWSiUUqJVfOHbfwj8NBxqyF+BkJlW8eIYfEZsSuxtSth8GG2
nhkO7Ia0ExsLAf+TYVvdeWkr47Wce6TiSI/hx9WRSXp4Otn3dsPQuhycbJWNOaYD5s8YNBhiNfkz
HwnniDe4fZg3JMwEwBvAWee4/dmXBntg4TduYxTBVeBK/WjmzMKknWBN4raKzG54G63FevB7C5pG
lWHf4b+5Vb2kzJFSyI+mXva+GE5Izs6anYQY4d1PdXyqsYUlU5KE2C9AvjHgQesMBX2CZZv1riNy
cGXb7jGba4IojIAZ4H/9RY5Hd9gzTFL7ssIwfk9B5ez60L9TCuKkmj8weniPcYI3V8IVhrmj/4jn
234e1iwim6J77bNIzrcTiTiFzTI0xr8iNBngG0fF9F5d1OcCkPp97XvlxsOW/WJqzVMcDX+y1JEQ
SWoxiqEOzEPxi1FwP30txQgS+G8xhrvO7T3O8uquiUkIYsKzCtoMHENvCEjw8lDtA/d5NKtHR9Vh
EBaIUYrlqQ/7JSnDO7azCZ4CC6NM4mX73NYO/vPiZRpg9qn9PYkRS0tnsLOtMisDGaW9OkP/kuRm
ePS7HhiYk8LMVnWGndFT02uEZzoy/HupcVUPRt+GTIFzwkOzaPld8+9d7dwbj3Ef/Z772SHBjvbb
iubiF+hzpymIO0jYoBg4MoCRRgiQ/aI8NJb5BzFTf/f9dfUSc+9rqWXARKR0Sj3Y2fI2V7Z2+1Lo
dta67sinisYyJ9G6zHd21DElHzUn2QMDQPXPxDP2KiDuFBxqxRb/IPb+VCQ+syxV+VHVOxc7cxiU
QmaMqg+LBLC9nLeNrtOBMrclV45nIziII8UnZmvMZwRioJFpugFXawKZoux/mkXGx6YyooM5zx+3
vlfdtCvbqjZRNL9Xpid+kvGoih6jtomPWGYY6LKpb2PgGm4L0IvsEHPHx6+7mfS/m7c09cJd25ZX
sUz12S29Mwb149ADgTQ0hkTwAtiiDRrRiyPHPJY7ZhyNyKtNUMdPqPubqy4H7zaaLSNjcDL4kcUx
Y5IPULq/u2z65N6BXSaArasuOt1JlqtBrgsUZjRwyg8LLStDk8dbL7XvAeCmLPjbsn6TW53uKYB8
giI9Plh+qsmQmfRF+z++zmw3bqTdsq/y479uojkPjT7ngjkPypRSkm35hrBsF+d55tP3iqBPGzho
9EUlMlVVHiQyGLG/vdeu42c1aiZibS3WAVWZrwOtnb7ccQwD3ltQcShUPbte8mH5iXFbuUHt1vaF
rqlb20N+ApeTbNRZsQ6Jk89XrFhbG27CDQfJF06amGVDUZTJ4RfjFLGOI6S2eqPabIv71vow63EU
yzyVEo6KfC4TjOqod7dSJcTeabSHs7C9YhBnLFblqJQCq+ASffY53n/DLUoQf7jPAkSXDWBkweG5
Owp0ptdy8NbBGkGFU0JB54nsebyFamcLR0sJXQSn7GIqBK5nJiKWF94GpMOTUTc8W0dHO5IrD4+r
3RfR6tjP9OrJR1S8cArUgLIeM1i6MFPT7NEXy4vR6wT9MkJ9SaHfddTxC6NicikWjWKpZn+2sR6T
oOPJJQdxY6Dql87MLmNj7lZH01ih4AyxNd0KrbG3gY07tqKeQ27w4sbd1PbUfQmy7KxHlXPwxmre
yg0658/NaBBB5/r65WrTU1EYyy9k3/KzDY1/OgZvFznFwNJhnKvJLn2FajC/jcefXi8YN3r1UiPX
P0nDYQC2GTtFNz0nGk3ucgAwFYCJNAyTW9OArRp15THgCpThF5fgxxk2AfQOwx7BcyfGPhTvCpV7
WFrGMzy2m95zvONkZfFLYaNkiUMTzu43yUpqGF8UVpFdwMtZvprGJsVOVnaKG7M6ZpVD7U9Dleoq
0LDN2JSaSQFOqeZ7ue7PCY5tMjwmhIBQZUFK7K3akj11Y4wDYQ4sk/LqZw4iEflsdTjLPBYuR3xm
MRR503UOcIyjzyFRF1zvY3uYg4HF39H736wJ0LVLzGJRUexyBRLn30UA6ym2l2UJtiVhnp1LM8Yx
NiDFE0mYv89ob6ZF5ghvhr5LuVqfCq+pfGtA8uY6TU7qYHR+gLntqBMvYqYkMLgj5vKazTN784hT
BYAhaZ8r7bC9rEbYGc9831E+hnhkPlqOIJwQu+/LzJqwUQOs5w2E/wNXK2caJUL4wLlzzUQBYERv
3NWuMyYYE11d4pMRwKqyHdrtCRM9l0Ybfc7d4PpEybqzVy5PazI9zL8DuiBPS6fRH2t2k+r3vKGL
cHLms55SAmdIw5QyTvWrkhg6brymf17RulK70DCVN2SZD8aQ94j6WvZKnPulLDS6lxr9tTc7NkMi
OjECWU4Ez4bzisqdW/J3kR/Fi3zXg6naxQoeu6jQ0helMFyfv0HyK+8+9baOLjw8MFQIHPucBenV
afqG+IZwdFGP88XCL7yLDTVcv71GEW7W727tBdMtDG71wHgiKasRcDhGFW2YcCuWyXsRqeAyIN5o
4YCnRIwjJHESzyGbz5AuIhHYbyLGz3E1OasXkllweR6K7pv8WWpaLcqgMT76Dvf/MeTpTOZB0A3d
xR63CYZvLjeS0DwXN+vXTPyIDVaUuw1EQwLisxMya7Afqip6GzMj9+cg+U1HXvw29Crqs4pxf1eH
0ff1+EeFb7Dj1zqaZaqRP2JGPIQjiR55ulLsK9EWEJsjtTzOwJ2+SdT6UHW07bWWDt+R1tU3oKtU
qwdEEIs4uUY9HWY60V2GKfV8oYbhjp9qYQoFDvtPqrqnonWpPOOMXEHG2ETed7v0j4841dJDK2ab
IUm1rUX910bKZatmBp0LAAhjZJ0MYa+Eud81SUfRIC9KkgdXTHxHW3jN5JeWZPkFFEHDmpXe5eOM
aWvyLD9lkGTXsRsun3Gda1ZhyOBZVGDIoEddMg0tsrnkNiA6aPWoqUkbqA85TlLt8LcRKfGxCUr7
luWhTuCLv2huD6+eg9lcH764qeHdpDeWJcG7Z8P4tapI2xLy9fzVz4Z6ZF1b5RoE1bIaqv9I8t7S
X0rcEmiUS/azq7QDo6/sSZmC/joM1mOiXeW3CSUn6IY37nBsEvXwAbmoOCwjhK4oLQ5KM/FQ4Kfr
66OevsyVPdOlZR/l41W+jHGCo6Yi9ZmWP+ZOa3y5jcBwhOtS+qkTrjJpSlUz4vD07brjpunw3km7
Az9D5qds/fwo1qCICZFTvsgfoqahAVaqVtMXR556iDWAM5KjkPV44iRQV77ok0ccPSk/RjOFuSqs
NQ4miltEAMrBNLtV1JyoUxLD/VfieD8VqEMysAuljp4TeRR31KTeotHF6XxeJ21IxNTFYLMuIQKt
RpCoy8gOA5rnVCXQ2wJLLl8c6q2gmCMHDlX3TyhIP0mUKDS0zfPeE6Sfcul+RsbWKq2WZAfmfQug
8c7hWQhyzY12bo0ilHfgPGAm8gdtPOcaW3TPdVXBUT5M48+lXd7rQ5i22Y+yb38yhKh+LEF1673f
0lsydnF2MfNYgAY97Zo4IecZxSNEvBp8qrnYGmRULqGSW0/Ku7QoyBdpaaHwFHOrQ/VdCV53m8yh
+4JYT9SYnm8iYTzbcUW/UlW58KSYud1L71JOWUzLtXqlW8X8Umfhz9EO70bsdlcVGfsUL9MvaTeX
57WIujRfx8twkqaR1ihtQjX9sG1g1Uv/EoaF4JAAVfJjJ0w+Q4pmsfQKiA2csTrDGmH129SmydJQ
luuYpMZzOKgLQZz8J05F61KG+ZNMdSz5QwrIKWM9NfjK4jofWnGu0xyeipWRF6uOqQU01aQWmrjU
Bzw8M9gHisBnpwqKirW3hfSzlbt9I63UQ3lAzp9fdd0BhxY7jz4fjn3lhQ+t1oLz2Ec5NKQy3hne
3HBxUQGSj5ziwnn8gdkfzIxS/5jS8JKMNWgFMbEvZ0ujDpIdvtw0Fai1Pi76DvMUdVGrr0yv3Iec
y5gmwRsIQQxnrcrXcHtfw37JyIILR05LsqJITfNaoZQc3KQmqSIHKaHaXfRuQOMFk0FHVBYfi7G2
N0hGGnVlk3WeFvrICDsAG8hZtuoZ4z0OOlEENCcvC0M2kt6tc2pF0UbtEW735dtQFM3kg4mSk1NP
5Kt58smDBa2H2qImoFWIpUH5Ypo9R/cRbVF+jF2+ww5VirbYi7NjwDt+lX9BjE6/smBOdgNurzV6
Zwq63KqI0l09bEeLmitHne9BYIq/UZQElCEDHZN7i0wDTj3XePugkAnsYai0ICD1yNjj4U13cj/a
UZUagC7yPeT1o7wcywmxZf1dFqfRdi59uUKhTpQ0eNEWLNC2bf/M6ZB4iZSlFdENb0vTnrcb2nTh
+27g96ur+5yVRGXM5Rhj/jq2nlqC9aPwKtRxnHkDKUL54uKLXd/9/Zoj/m06EsqoIElt//4L8FVH
ehov3TSXZAXsxyi9A3HGPkB8lOsxUEwyPZnN4kh0/ga0r3TJk7PUN67xYzAK5aHBjfILTWXYaOXP
kKVAgObsVRTbYq86kT8uRedPkagYMeL6fRHnV8xKqsCPYtQXHzUOC42bNKi59YyiTOkO9NBN2NOm
oC/VT7bj4z7M2/QLTrkUKGIKdKDUFQZbIMXn/Xi056b+lQqPi4aPxse/uYcUZ30rdPiJckrp9Hmz
XzJMKtVs4qhlZ3GMum55z0jT/hy6Dikl8Ii2EnRKIq19LEPMUBk0+lnHGb+JdMbqHh0IBLJsHJFs
rp7q6SyVQuDU+rXM7S9Szgza9lcZOI5oo2J6Vg3Bc+nyKBsaThbm1DinfM4pMUK/i9wQyMNiTc+Q
IetzG6eZrxhQ6JFiXtKcby/4m5PW6T5DteHDUkFmB3Mz4JwFcCdXEDaMxjXAK/TSw1P0m75zOUgz
BpVLU1cyqsrS6PF3xlONPHJGJZ32oZ1OT1aE42fQ09XQJBpU7ioUUrObemzL3nRYeue9dpX+sMb+
yLg/DRh476NZXbKqCV7lC3idB9bj6CY/KbAEwE0CQuq8RHmtwa38cXXaSdL7Wuc4LxXRdyXzqo+c
jM2fe7EEG9pS11XzmApHvI9cOgp9SeK50zCATFxQXBrAvG1Gtu/7VINs7Ci1zntn/99wC02HEXM1
j4FV+J6A93rTKQJuTXX+syrltLz+9TPIdygBdeldLYuaFTWBXB/2cfPaajD2mhlTTlPr9WviEUWu
POVNdU33kcOSFH64uqbD0SREs8rCGD7b/cDudEsBmSDKdtphiZPj0ure91ABi8hxu/ArvRkBfopE
ZxPHy76p8SRQV0i8Wq0dgtyqdsyLoufEFBQMtIvo4PXedHMRKHF/x+yzRFZsKUTVFj1YmTl2ix9z
L/pG02aHIsJwm7M3xiAk4kZIdyNei2j2QUNXd6ws7CmBG0vg8eQwBe5bEl84TctiM/80q2Z+ZMH0
oLjmdTWy9bQBV/X4AOBARdrIiJpG5oeN0PWidGhXqzafmh0t04HVXdSw+KIrLsqK5RSbfMTv5uSh
uYs4L77ARg4hkSmUsLpdTocWv981cpof1twUB/lJ9VQUnDxDgZWfB4oTtz20zA0a3XyV/9okVm4J
W/x8dRbHOsTMNpM8P1axeRyWExWR4KU1T3f3S9CkW7lt7ltlGxXWHrQ3XC19DrcReNlT6lH1NBt3
Z2DswYk3qy89mTd5OpbT7r8v8msjdATQ3M1Dfr0Uk4K2WpSz3nLuynpGLLU7pLvWZBLgR71NrN+D
drp+zpPx59Sm/wQFbW3rjog/5Zvt9Po5Ku3mXNR1dKXZg/NMX5kkxI142xr9F5Y7/dWy0+8N+TM/
JzZ3lYZ8w8BZn/wXcdCKULHsBYCtiMTqlvur1BcauhlibKPAgLDLJvFt3ZwOFVfpEtgH1c4BfpPK
PhuB0d4ywiFboEQR9UxqT8diaG0XbK2XuM8o3k3pQl2Fj1BpOLDrqe3zKP/Ze8PHXGfpzjICD2Bt
dwup8np1ltg9jCodA5QAn0NNs79S5HFKzNx4GsGx/A2yqApc6Sl/jKLLY2Gkxz/VjZEjORS5pwgS
oqwugSlLBD09BRSprmHHkL6ikDK6KTY2ZlZR0uU6X3lkKitT8K8/B/Mxj4l+ybExiLvG6WlbMUP4
rrZT/4IGx/bHVBZ9I4FF63/TgTQkTFbtxhokNgMF46vhROQsQmffuYZxz+or1AcfhnvC5phmtc4f
jKq/rm9VmJS+dgpdTlyrA0C384Cfq5j0qqTB5bw1GBTnjBwDIhYB0TEUb++5KDmyJMWDpnds09he
P9qiMwWWLYlvoro7J08+sg5v5MGAxHOU0EgMrWjqssfFqo1XV5mV6wSt4QH/4bORwQfRak6c4eRM
w2Y1odKTsFDviwmPMQPuJwrdqn2ich5itMoupZuijQyZ6UZIZki+TSpl21PudZsH0OPgzYGYSnNx
8H0VrJqGKhGYP/dgGgDomGH5wNpW3tAMT/LTIr6UhFxtYVBeSmv4HfEM7kwkP3Gyq5wq82tt0vnj
2EwrK7pQ8iGyoGyR16DURL4ELtFxaqys3d+voUmntFOQDRlcq9z2GMSOLRrBbj2H1SFTxdHCqllr
oKfK9LtM9I11Zm9aB3x3gVHoqcgXEg1Yit8LzB+JHT1P2n19iuITOaR6Ot2WqWfqXufZLU0AzvNt
Omtz5+6LZcnPFm6/k0Hjs8zRYougnxHAPLQTsTbPiRIfKMhmUmp67t0zMGBGXsiFKfKsRQZ/xLMC
82wuFsu02iICCL9rFCrL1kopgOPK+GUGdJHIqwjrzyXrW3tXBhM9tCIzrJWig9vOetLOKbbfQvfO
usYBzWy8ls7WVN0JPCrSmIYvSbwrF/Oa5JW2yyqoGWjT+jPmX7CEwBr9mdnsR1zkz7kzHeR9Vcaz
jhNZuOvUgJMCNg8el3BhEmV8M+xcfYlDtCcu5UVLv1NI6Wyj2QZDb/yShmpMXPu+JoRXGaEBH00Q
FiZzfE4cIicSyO15BHUT5Zq1JJ/Xe5QfRu/LnX5ADfXFnunCrqec5my02MGK489k6nCBpnt6Ke4h
EJDDas9vMkJlxXib3MZ7YpBf3gDV3gB/ls8Kgvfu7ztl7DDQmxCsVluLpzOn9fqaEvDKUA+TTbeo
NHXVOj7edYHKMtFBb0fW1e0dOJeeYZ9nTk3PFr40JjLWI/HK7hlJuHsOoFmdMtY632GzJx0dDvCu
I34bZ1eU3bRu9hA0wQgvXkzNi0pFr2X9Ah/HE2fsg+feKN+UpLY40OfzsVSXb4AN6n2NUYsG3SLc
uQFLiqIBoZChsKDNMcZ5kFOqvNiHGYl4Ovtu3pJ8DcdYeSHYnB+iSp1vhgZtmAjBp0Ps1cfgzMVK
UoO8JMvZQIR5jp7VOv3FgwqjgjVbbyDXxw3ibwZDW7HeRt/4YZfFuxzKW6rbHVgrg0NXt6yU8MWP
OVOk/arwYENndpN5R3ib04cWm6+tXVUpvar4U+oYYRD/e1os9Clpk7KDcjhdgFbD9Vnaex5+R4xp
DnKi4Omv5MWgo+mcO6S869AY05kDU7VmMJ4a9iv0uHJ7XnTsAPWfo03ohP8Ubp7fS4J+9qhRcEjA
i8y0OcZrSMTlFvWacJ/3nvXUgUZ4qUxokzCAv6zLSRzScCJiFPKiHmtMAwyt6mPtUlCIY9Xgf4/G
C7Ul+SYVHQYjxyu6lOdHZSjMSsQEUmMyfu74HlImw2mcIUR28Ow2JQ/jdZd4rLE3DA5S+gKjiQsg
OYzQHvGBUqsciUJ7DlaRQh903zyHsfLhCsdNwWBs7yxhdUyTnJP1uAwXeQSrPyswZBtPrMSsO9ar
kmJb0RrTo/ekpst50ZlX2n2z0TMCM2259IR9MzLHbje2T4yaWyhFBdKBcZIf5Jc5DWr7egDy5wjd
Q47sNU3BfktMWH4pNuqXaSHgNNEeceoCKBG2dSkK2JN2hXN2FA7Avy86oDKf0Vt+ME1h54FacZKS
XQ4WbN/Wo7EJKZXwsYbRXxZUwZ1tWX+NunzPWFyjm1S3tlZAY6gqBLBU9E904FQxroISGBZKTmnE
2q9uY1PDBDW731U7Ho/r05reHsK5wd2KVEiHnJO38nenJgevgbyrpESkWLjeJMag0Cn2qbtZgwVa
vpV9PYZ8f2lslrnQP8GIJgk3mr2YbPdDIK4eFaOcMUhoDYZq/xeWxgQDQQJGJ8xuvRUly6y8uJC2
BFkYYyO1SfOGVTp7MSf3gVqhvIm9JVtSvxIMG+pEK/RU/u7KMFV3+a5eMB6Z46FLtWbN9siATwe5
A7Z2/W3FvrIpT9j0V/M3PcVThuSxBzGoPYcQLnz+z/lnRBBz1en5odRT9FotvbKnCdMnGr4oBvcv
M53XMBzYTk9Xwg/TSxdqAdHqhWu+FKXZ1CHJb5nn0nknYRzMpOl0hIsC53MID5PIgjpkWk6sCmyX
5iD3BW/irLJ5H7JWua27jQl5cSJnMXQUfUoznnzR4NPv4WGRhmlV+9wrGiiA2Y4+6qbCDFB7f0zm
eRs19zxT561aBM4OqfiEZxhGXw/8ADhAxtFFofBEfMnx4p55gxjGKZMxPJc5NwcO3PgEcgj6CDJ7
FdGcjI71JJX3yAJ+sF5esWLPAlRcbJdJtWlhhWKAVAVmwUPafqLV2VDaB5v85mzbwz+rFqYpprfP
rtBqVB/kKZzXoE9+W0Wj+13nmjdSkObNCCpq2yZqEWXI0TGzz1TrEnyfY8DRf/zUIAM/CipSQp8o
zoxFFv24qOli0OIFxk2J4V7rySPJFJuhDH8CwYzQ4F8Z3h/+VDDweAECtZHqLcWo7Maw1h4kE262
bQ95rijRYlmxwQfHGM2G4iBn5ey3gFrKO0Zh37T+CqmoexpqhjYuGWXOLrr7rCngF6V7R/JvYTy+
R0K9V+lBWdkpeYM1cHIpWWuG+a02HEFITF1a4eQ5QXh058XAFSWn+jOy/S1Z2L6NEIDL0r3L+Ynd
YDmN7QQjhJipxM7wKDh8XbTO1Q+1Z+o+X463Cdv1dJ/Q8bvJPe3NqK3gqTP6/I1yRcDj3vgY4KWR
NmGGL21cC8csWoOW5zbp2Fy2+XQM1Dm5han5kMuh7pKqQCUBdyP2OL2i0llK3+424ID+RGtgzz33
wt7P2UeVrV0yEjoXVALCKvK7R0bpqIsaJY9DAwuEBgW10i+uUlc+lsFGVNsx6S/HH1NLITy3y7OU
iFvAwKQyAdDUyi6drJKoQVOfY21gX009AwVJA6hAtzUeU5iNWL+GJyci6RuYOqHqMSfAsrpMvXK6
UxWghJrzrAcYJ3pK3c9xUkILH7Kb6sDvaXRjYQY9lVtF+UfB+EUNnPW5rhgdlCTxU0/3XV+FV86b
xzk0w9NoMQiTLRq0ig+rgysVLhW+w+ZavxwoP3tm++9N4zxhe+5fQndR32vvS4COdFp//lR9B4dV
1h3G7CjXXQ1Q54Vq5GjbOI69lWuvLPgeqvEihSCb3Ko/jB+lnkV7L7bb86KGcEjA9W0URP8H5CNQ
KHnhbOVHb6KdnZF5zfcyAWAtfpby2AiXZD7kbIqesk1FfvYDv3B8qvDg7KzAyF/VZQGj4+kUeFju
Vg4aCAKfcFATN64KuE2Q4Te2SGY3izmdJONMW1RAPmnz1k82VI2JIV7sNl+XWjOeZnZBWEFvFj6Q
AyTlyZcf5YtiAt9LMEPo2TyfHHBXh6h25z0YXhAa9Zz7ZaUlv2yOg+HcjR8q7UdMMe7FTI30JDaq
g3hx7GQ669XwNRYb2KWIgutAfsP6v4EpmZ8ynZhZJabGuCqyF4YXP6Tcpy2dALd7V0RC+1ioo3OM
GRPui5Le72YmWRI7y8MxKp4zYElkwsiunHusccZdPI7BUltXzYnqTvnc61I0TnuG+9nVPCWgfPjh
BzqrZ/t2pMaifwXWH87Kr/kErqyGnL3XYwz5lIKGpm3eSvSMfYtiLZzM1SZulGuJPv6r78vXKfKA
jFUx9H+Tiptch0MVkzmIg6K6dVGIpGW49tXT9eABAfNBc1T+U1vKr/F2neVTGkMis/zwsM6/4Nwz
bnpsz34let8W1Ro2YHK+J+Fcb+WU3lWIz3dG+OhaLrxMW34QKqy2U+RS1Dpl+nZ9JOtaHOzkZDId
aKjoY3xdYk7pzcZ0hx7rNzTxbGqRqKMfPD918mM4fTUiVOJZrE8ZAGQisL1yCM0E5rXXnGT0NyXn
69e5t9yUpdrRgfyRl6REaQv6vuB8jrv4ofbDHWCNjs2PjYfN2FaUUIVPecu0kcbtdi+LFQYjpZU8
zIFNecD7mZVol6hPqqNjlpfBDvWTWZODFdSvOgPyRCuLfrbmxbdt0/gnTZoX6ZGFEwLXsnC8U+HY
oLwyXb0TzKZnjhhpylp7lFUvRQPwvIsKdY+9WPMNClF9TXoHaG6vDqUT0olY1Tzu52XXtIO9H2Nj
K/fJtYlADbLcwr2EUgYO992DtuHbSl4z3enZmYRYsABWwRULrZmuvBTp3+LrFiqm3WjNy9hC0mmt
BIIO+OwtXVfdyWCnnqQp3pAcMbi0kNo9JX/xDIXWLsNl9KtGtDQ6dN3pwls9DQO17+LjHAQpBWBs
dpAemubUJGW5tWIbg7z71sQZKqKGJ080tyq9i2+iCiIGJk70aVPoUQXAgPsOxVymhS2qhDYl2X+R
BDXMoHzQA4p3PgRwqVHC9jVjM31UA/QjjGDhVztiJykYnWELd7SY6cyabDClcGOTY2pa5HkgRiqb
oew1nlOcmau4O4mrv0xSpj6zod0ypaGsLiQYn4Sjt4ek3O1npfo1auYtGGg+gqdBFCiAfOlrDt0w
hUMoIR8mtl49lLbmtWk7d7vOGlfgIgmrDDv3VJxB2Mx706keymjG/ImWBO056jbpTN+HzR94axIM
2Q31tHAX4hrxKJXdro8bRyuqd7cJroXFvMjOFqgUAthK2DzyzSVVPqK83CeL6bwBF5pOwYQJrje5
BjRXp2Y3ETJk8tr0jnEiv3Vohb/XNQNQlqURbWuV8wECDv1QmHqeIrK75zDMv0nc0FTwXzROQReq
sIXUs4UaMLGQsQxd1QaCyMCmY6UhZ06X7gvPoyHTVrHvje+BZYpZW1/fiZzk31PwF3JEG5nJvJck
Q5WBGDAzbPm2VyHF6zHpEq3qN57Nry+4OETd/IUuFK+ATibn023dDOc8M8UBZmrO5VAl+6Je0PbL
HAsvPmkbu9czcnZ25ZT1QxKX8I2avh037EULY6ROcvyMkvywLIn71ACKuQwll9Csjv3DrGEeQQMM
jm1MX+WQhYEv7zIrCo1NZ8WVr5b2V3KB9i+2cidFWX4wqcdtQUH5qakNd1cIgLSSplurWZ4qS6Us
yJ30U4RJeVM7+e/BHPR3zCfEVRomokNIjZzdZGwehUE9L1jiCeR/X52MQ89Biu6Ie9tNT+vQE49o
vwsmb9vmQXQu4rnfYKbYy9Uzz/RPZ4lu5dhabzDVikMHsHkrPyb9CNYW/JDfucxfvMTl+yGwJHLk
SX4zBG5ucpiz4uSgTwwQyyY0gcFE3QVBkXYgGl1fQiO/FKOClUR8iquu5C9MSyXoOkNXRb2gwLi4
wXizSwfjl2e9zkaovshYWqpw2o2TJf+pYP0eAHrQ/P4kK2nB7S5PzM6JlXNruFnfvst37WQuz9HC
2mU6c+8rRadsYvtnYizhwbbnipYsMbOfCxre5UaWmbqsrupA+ByBt1H+htt+p6ctbcqmjpDSOuMu
TDvn6GnJ8opB9mFE43Qb9YyMSm6eHYbjT5XqamyMxCxvInF/XGuamW/Epc/ViuON1rytPkGUD7hU
DhE6zphElEmJCxf7ZIXERgGsYhFEEHOWoqUYLhz69IKXgKS3bl0d1buHBFuew2SpmbAZMLst6CLy
Kk3outhxln+v6RM4ZxkeYXqI2ydHNd64JxmbdOMnDX/ao4rw+mOXtalLBgMA3zHmZzA1qvoO4qDf
Se8C/JJwb3TFuI3Lyn0K2D9DQBqSi0O/VtIyCJfPhUoJztYC9DUcCVE7FI5tisx4NuChf+udixqN
cCeAqZyDuP7MBSVxxG1pDWfmcgMUvpvrjJxzDV3n6l6UrYNMu18ti03T8mAcklPaQsYWb0K1ZGwy
j8/s40x20CYNir1zSyd4213t3UpShVslmthsV4z4LiTtGDBwIPBbSS1S3BrJcpm2ZUZnj0whQR/r
AN+4V4CkovaYrJL0CNYNMwap/ylanp9NW418R1GXd63NKIVUntT+7tpDea5ROW7ljPUeSMYm0Yvx
Xb7DcYZFZgJIlGpafB2b6WX1ySiJml+LPCJgo7rJXVGKQ9gZA+trkd7FnEddBMlndux6nxEC2gxK
jquy2jZWMf50y4jij0Cw0NuJG86dXpKF8FJghPYGmS49xPUcvAIH2K2jygDH+TA8pbXWf7CUKgfG
OBnsX/fGKivKL4rqCHmDsWUYnuQWtlURigKe9Yd49i5gf3UmhoypjAJhkI2jwra2ISEwUvYuc6gT
cFP2L/rKDIOK/TronfA/a896ygZe9MGpEDPxqXhDx7EdwF/V02TaO/ErwmG6M0tCVX1XvVLjbfyj
oH3xT0GFWsaAWUnNZ4WWcV93zeqjipxs58IuPkmRn4cPJBMLAo7TsRU1rfrFpmJ4m8vJDEvAxJE3
fA7s8Msk6GBQkptNAx52BCtzam06iJRa1/wKC5VEmM2iQsww7RbvgL5t5ybYVkOBvb13HuuOpQQs
p9ATkmJFfnLdjz7hlxyaOYZTiSq59IAZeKDGfpxzunJIDr7O7CPZ0i0/UIYsMkU0egjR9Rp4Tuy3
Sj6faxH5F3uCs9rOP6zKJj1Hu4WUBsbOae9Zy4FnaE2o82In7CZlcYNRvIUIhhZtxfpFcZYKQyZu
7IQGRu7F5bWzzeZeMBLbUoS77OoBBa2sPiwL71Kua+Y27rrs2WrfCGqC9ajbmTQYQwlPb94Vxm6H
hiac1B2wgA/F1ZnV4BzRgubrpttwZQAZl4GNws3a9WOyPBI6TZ5XdEURers+SDAWtdquF/B7sSxE
Q8kmdnY/4tltMdVq41YZ8hC/d3NBmVCesqLvHqWDk84ewiv5E/UwLPMvJBU1IzIgpkJraEJs+NKu
yM9TagT3sWnOrrFh1pSnPgbPtu/0H3Vcf+kFAasexktrac5rHVS4le3jOFcM48WYPtOyQ0CicNMa
Q31N3aa6MDF199QbqLsOGg/2hKm9Bv3YbQYRR9XgQoPr2mpzkXzVbO2Lx/jpZz95WDjABxaZdY2F
ihOKF3emsVEp9G0Z4aGt3Na8NxG/65KG36ES2Yd1tSNs3x3qEXIBMkQmKIzJgw1A3rfqMcefQKYc
cdfJY+PdpOjBxzF+HQR9z6kQGuWV5xhfF6d4CdyshnwudAzClijqeQXBQCTEwka1zrGj3FLtHRnD
eZagiVElotLm7IcmpWkPqInY6eSYXM2hXg/Fho6W9JAKT0ry2yEpvp8GIsHrb2HHVGpNS4GEKhqF
h8Lsj2nQfJOAsQFBGBprMe2q0agxaQ5AyewK65tg1NVxpMJVMo74A5sXBTbtTqnaGQ8Q0N2VV1Vm
2NTr7EK0vj+GDUASz2y+YkfHUkfwHuRmj9JQjzy0TDM9tpb3Jezz3zJ2pukGzQxuaSFAeUj8ISbS
SH/UAdXKjoJDnUlVD1QUH5xr0aYRVGnxlGnuV12xP6W7ssndfY37r8YMd6qZhCA1W95drhO4Zbst
DrWcyUqBfIxnhLW0eDNMmqiTmuG0ODwumDNWrmJmhxV6G7yoTiF9gX9ERmHHUVTO5RiKmq77AauP
5j/a7lfcEa4TRg5EWHNjYgopjqDiRVOijc29+CUwHT97ClvN+eEoPEH7tMEGSKbd10mkGn4WsnCp
OjzYOjLmb02nfV340xUKQTRtT4pmeVqlaMdywweXSP6Hcc683BWYHPNTxW7KYUYEUvXW2YRUHD7p
Tc0k1+ivaqwdapI+HdZEPWbM1XqbiN3iNH/TrMnw//2v//mf//vn9L/C3yX0vjksi38VPSC/uOja
//i3o//7X9X65dOv//g3Nm3Dpo9VNZmvGhrnRJN///PHIy5C/mvtfyyASJc2N4INNBzzLGfyMPDn
i3znMsvb2hYcN+mtd7Ot7rneczZgUnSnqNmCOglu3MeQBqOqw5rEx1KjnSXPwNv9vxjLHiV4fl3V
SrObJy7wvzDoydT/YQDdXpSsaDDnFuYGTCMRAEXzoKbyM8LYR9GfoZxWjc8oD5pYYkfFuNCGuZB7
t98t5sHixEXUUvEyyqDxLUn1R76k4Y9STog97yvA2mwDGS85rI0wYx1zpJjqY2h/opal6qEuspg6
qZ9RinjWWEq9R4LWwBqIibULVnGjpRTgSQdqHzI7R2uqL/KjfDe3z///n9b/Iew8luQ22iX6RIiA
K5htez/d42g2CJKi4L3H09+DAv8raRRBbTo4Q2lIdgOFqvwyT5ruh08LAUpzhGrYtmrT5GV9+LS0
3o5yj9z3rhC9fbQ8QUCWSGaFuYH8UF3gGJXfZGAtNhHH9rUHrWK24F9cjUG3nGpI4gD+DhVI5vId
ZnPq2ac+STesF9UM/A05tV3LJK+akYDSKB8rEBR9rJ/RjplUdQuacVypTscPctQyOmLVPQAM6VVk
lD6+5YVKQDZCRVHbSLDCBAyLVdP41LON4hEhWoRrVlquopWWgljUyA1+98iIZ1obfx2MScAwLfv9
799BTfv4FnLBa1ykquvaumtrwvrnBV/SRajGtHFCeB17KjJJGgBq5TnWJOs0Kt47xSOraBonm0DG
ZknURegISyxGmrGJXVBYVdKilRr9o5Kz5shltjpHTET41ZC5WYcwz4WwzcpqveeiG5JDCu+pWVl1
xE6Q7Z28PbLEHNbM8OKdk1HMPZCJWjmSsTFqdKFNlqce9DFQeEyLcR91rnGXL30By93z9bXsbZPT
FKMCJZgmJUXcxvRqDXb6JF1cdT+8ktNNd45R/YonAkQfCI5RsCiXcNUnOEQjerqzYwphbKuNN3U7
4Kh3+3zvGqEHwsF7XU55Sty9Vojv3O0+bV7zPsrsEkRNOVzIeoQaHmsGyzHMvrYjwCvha4iv4rLc
fJXV/AFEh1gGD+0FvpvMX8aa8WSzjTgGiVW/VbqKA9EePtea3xxFk6wW7SJnX21lqqLjTHTGUxEn
dygU6pH1D7D03NDRMS7dyNy1ZrfTMWDrs7ZzrbgXGpn3oBNXzrLv8gEpC9jEvOdZIhi0qhnHzsxP
rnR1116m7jUv+B7ayad2GjGgzSHVyPj0+8vS0T7c2K7QHEdTDYaBmtBYjv95VVpF6jZBUdRrB8LN
S5F6TM3rIKNCJlLOka19p6BRodV+Ih7Rsoua8ulshmN4GDr7c2U0xdke7fysF8R6bWPQD2U9h57g
4zc0vN/duaXEYVmXODjhN/QAOE9W6aRPRWlU+zxh4pN7QXgaUBoPzaCkV2Zs3S7oQ2IDZXwPRjZq
HGnTHw3eph5v3Fe0K6LXPonlednLHTiC7LJInnj5KbHtw2RoIefIXn/VSU/RfJAcjCYvHpYXv0A4
b7f45oOFuqAP4pjlnfmNuO3XrB+bJzstOPWnaW+BfbPEGqZAdO6K3Fo7OcQBzcsMbGXmcM5V9zsw
AGa3UUztnktEpC89/1awobnJX+mUAG91obZraUnXS+8+Uv50mjq320TdCGeWLSVBxZfff6jC+feH
SkmOqeq2wyNWtebf/9uz1ahde4xgfq1DfbJXy0N9NBNmgr2JC4Vnq26V5qeREm/4dCbJtqDuzkJp
gNTn4z4GQHnvjQApJwHwi5+tW6sNhIkogaNYiVZ5DzpIL1hSOExD6n9vnf6LA47sSf5m7Z/aQIne
I3PCXB9M3iFQkPljKPtoykiwBt3Rgfo5SX9KQb1tZh9b3aqzgh+tXJcuqQoCLZ5XiC25GYyEORQo
OrlBhtlWzI3pDvZnkVK4nDOIMQ1GLsC8u8m55Qa+c+rSjK9Zx+RjiNqfuT29FvAh/mNFd+Zb4x87
GIHn01ZN3XYdne3nvMP527sco9VhPqCGZZEWLPIX67RU4osXRGzaZpG8NBH2A3jMLBlBeTfr0cOr
BoR0SrITzOhHOB9Z4mnPkdyFyDuXvgnT7g95pZn04kAYppg0WoelEz7pk9FehWITkkINDpLKf5/C
IV0zn+U8PP+KRlWLg2+Ne2w2NpigOigcPk40B91xlmI4KVR3r9c1E7wixD9CeLZLSMCOXNq7oPXC
XR0VW3/MyMw1jC6s9NGFtvpc4+/ydM260aG1SRRM9773THNSca2dAHEAbjO1UmIXRD4NGm76OhYZ
t06D3jGfDYROu1FhdcqmzDvvDPELhYZIjZOXVwmu8DzlO9facIxp7lxJJVnp0xZuUvoYuHfn6gnv
IBXTqs/m4gMrp/FrY2ve17D0nRuIL2fz+7tI1z8+sVkPLUe3SZZb+LG5iv75AWe5kyl2nmEUjc0f
ciNqOaDaLJgBO95JgeWNwhemeREJ7/hJfuIj9vjVckHQOQYVYJbcDbt0Dvwpl2bOYMlvxWFu7tP5
4SMyFZ0B0yTL9Ks264cMG6jssN1dZpfi0TVh80z0L2QsNHsMDYM5pWwQJscktpErPmk5YXUDj9++
jBBoARVDtq8LuCl582wBrANs7wSXvGKelrIyXG2ukybl6IKvtIenUlKkDIzoTmLyGeSBi2HFfXSg
39+StBLk2mexxi7oaozjMllJeGMTB+EVQAVPymldMq69TDzNn73JukUCWxNTwB+B0mOILnomOvNf
HdkReWPkypaxLDmRG+qyQG77k4S2+z4NuMQWqUshVIFBqq1OYy+CE0L0roC+LvWS2iLiarsc5sjR
vC9Czkh136GaLy+6rD2EzYYAhSj0g1noKvTw6AnlTn0AobhLoAWFsrfFTj6J0AecxolyRMY8G8ge
IbfTM8iwg1SD5UuZUv0o1eb5Z8kfoYQKMXarosGgym6dU/xhcfbcesZk3xY/VISzZa+aEzPqzlap
zkHEbiztNYb3iO5VQU+XMR0KR1eDwCU5crxLEV/38sjKKmptMi09NTFFDQvRLXf9c0kTwo5sTcLj
SA+elLHLz1r4DpNBgBKtje2CNgvGyYHmDCpaHsITR2xizdZP0dy3kLSxvmLmLrbNnBq2zBKi5DT2
TICHPpxB5fsgZkeqTQjNvQ7IsWs/B/rsrlJH/V5QMLeLQ6/YLzvVWPivyzaTawhXmo46y/y2frI5
iwNIulVUDKzmdMMyMjKtebThlu+CebnMI2RVNADI6h/LfdSjB4dRzyYAYZ2Jh23vaBHy1oji9l4U
xnRaDrLyIvJJsu/bJYEH5h0J3WGCR7BEagd0txOrHrdMRDom/AVHXNuCK6Pg1zmYWlntKFvsqXiB
ShBwt22lBK+pYgToA8TIYJa3VJ+iIH7qCioBpERjjNp7a4/Ojfmp8QbF8j1mgMXfdcYhZ1qTrSXH
U77IAxyC2X89hcx5Efr7U4hFiqe86lj4rF3DcT88hUydBvTKHLyNlWrNBmNtvkPai3ZyJVEyckHy
S/mm2np5a5P4kBMVuihDTxJpKL95jj33xszfG3h35hYCAwrCFIcXOi8BBdUqTdpz5LGbz5pNNfEE
UhJiOvOXFl3e66QplQ3HV3lwZUzLuNXeziUiX9thOqdxZTyNZQAyo2rIgINHL+KGVZHqjKru3TWW
VjXbeSNoI8VOdapmYESHTsDo2Gb676FzbH+/uBvGxz2S0E0eWLhoTd47JJF58f/b07tGaxichiE5
TMW9PF0JbQ7Oq3m0kcKIYnZbA9rpqhvhb1dm95AD6qCkslnNUpUDkB9uu9prHnmchtvY/jy1Ilzn
rZntBzOfdn1njtfavcn3nuc/54BwLg2LLMilEa2zs4igh9nPsoyYLJTMVEXbfVmuazlSxi0IKaTk
cOpUtIqgopi7Ih67J2Ixz6FpaJvlPzaiQd9JHB079f4GAmnfji6ZVbOEyz4b8WkN6yq7OAAObDbe
UPxoatBly1JrFYA7MH7W3LFTd4jFdDGS9KDhzyfQ1xEyjXCB5JBYn7LGTB9sWxChJAevT/v8c1Eg
2495bfyykWh+aq113/CeFd/6s+7L9Ac9jAzQMSGCXxnD3HgrIi3ZGSYz5jQheq1EHfugkKh6Nujb
OvWty+A6F5VZ4gVr0TWqovDFzoZ4m7AtnHG8oxjdLRXkAjPh/x6qmZo+bMDwaLn5AUobugiyXZHN
uTfTIdqNMqnGTbNZhjdYq2A+df62m4cJgU50VHFjJDhO2X5TBFfQ02scwhopP8Rjqgfidc4yttO0
WhBfgX6Q8DCnOGWk4sbpshMFGuBl8EhucN/od/kCF32VgqC8/fWtAOf9ysFycmiawFj+Mycaup1Z
ApWjBYlNVt39lHENpzSh4w7Z3FzaTTcTo7HtBMHOLPC44ps4V7nhvTIEqKEduS0/Ytwo4RS+aKhF
a5JP7dGkc3V+IwL8KseAjtSV9AE2TS4e4UKokRQZ3XG1X+ZhTiYx6ACfgwyGpGbexDmGTla9Go3t
kDjVwR3o0dTrCbEMlW/LnNI9Ibu0WN6A+CsxjrOIiJ1j9FQYjyTpqz7mwRfa96FIrAMIUdpIep6d
Xh7+hHM/0GSPvjzNh7kMWrE3P7eAj3W72k79cz3Yf2a+YNCFUXgrA5TQI+pDZ0YXvDXheTK/SgCD
tA2OzfgNE5CzwWfe7uWuQL4YYxUfdD4ZTfQPlTzLsW08/spsFvZZmFBBhO2qWlHSMXMDdP+7Eg1v
kzGGILidlauq4xdGnFclUzTU08mCW4RJUf658kWHXVdMuf8rkN53FKZ1OcDRudmjCIv0huMBU0lS
gA6iHfKLlQR0Cvkgmv1O8fGZk1eh3jdYxW9lw9jK6lQCTbY+ZWdDV3gKIUvYoHTkoEg3XePIPOSU
c0gXbCSRYeI2Y+xTlydfH4pL7Xr+MVBqeOoWpJNQT97mfxHllN2L5/rfpLO8irqrEhT9iXf2O8Vr
1q6YY9CKO8KOEq67NIypE8U2ZcKtJHoC++YQXdPUmC5ZwmSNmzY4LQnWxkisxWEFGRNNbvEFiaYG
dM0kwI4L+9S0Gh+cGXzCI+mAogejPBbp6zKnGARhMoGlXFOr8VTTIn7AxRauqLZuj0tf14yTt6Xt
tm44zAYQ+KiCoMpTM7GkwmD7X8qrEN9Dbpg4Lih196mGlT30TAL6izF5FOxk/TsIv2GrTs/gE8u1
zO3oivErwWN3LoE/MzppqvpZq+fhZgSQFGvt85BW40uX0RqppFV9wOifnX//jBL/Ul15tlM9wdnD
YGW3TOvDM8oJrCETOCU2UVgz9Zn/WmGpqFt7aII1UmZ59Sv6glCdIZ7rX6wMvmQa10D5K2eD2YeL
cRbGOwfIPm6+aLNIAV7eWKu+5gCmDI04dkW5WcRc3fV+/uLVKJn6QjYqZqdkai9+HkKnHVvjMKk5
oevcvadmeuHj0+89bmKlDzJ0BpuYM77PPGwAAQQ+tn+Ns2bnxeBmZtu2CXXx5BsF8dj5nKP5wVlV
Ju8uH5DzV2ZNZkqfEGe7+C6YH52RPJ//Eh+1wv4jmpNxkW2yWGij+kWubFg47q3rONch76z9ou+y
j9/If758R+RLQHlnGgbEi1q6XCI1nr621mcMDAxzLEAn8h3W5rdZQQ499ZVzZtL1ucQ+8rCKBLkq
TcTBxWr2MhEJy4M7b7b6LF+AZQ9rL0oBtuUlxyDOKmpbhU+JOz6IUOrnwWk5LY41DYIcYgQlp7nH
+cv83hbYmMBZgo/MDbKWqTqe4ky8IrLnL66TFC+G2WUo4ol/lt/DtRCesKlMVBDzuy1AWsD0RJGU
PHrHc1WRsWZ7flILSHVLCCwsgZErmvLF93H9//UgXJ7iWqBRBsFkkXFPhVmmKp+kb8KaihMX102a
p7sybJ8MvHiqSz+kTRda7Gb1kTgXusJUKnf5DFmOvkSLcN8z39wACw/vLfiFgzvlT32hV+u2mx7S
xQ+5uXuSh/0wtShfRoXYOraCSyAwgrsbBr9eYk87leUUXsSI6E/P83CgyAe+Uj4QHTc4xsxaC3TV
luoAJz/Ii2tygm+Volz7KHWfVVAhxNVAWM4u07oVwG7cTqyK1mjPyuDPTDgSE1RcpXdFe+c/rx8N
LZrredOzbfLIOi/jjf//lfxew4B7B77n0/KbtQGA2cw2KoXqJLnQ9hCi2qMyDnw+6GzPifgh/RKq
VyW416IfSeB6zBYjPKzctYX13cFKD30h9J8Ca95Q9XXUnYSPQD7VfbQRrpHuxpoOW0WjoqqhFQSm
ahhDXI3zvQQ8jMangplhX77nU0ecmhvyHjn+SxQF9kqe6DClJKaGm1L8YReNfWRMB+WZ9C47bmcn
urQ9pQKK4pL0JdzzrSgYdkdzy4Gs/bLV/mc7YeQmgXVoIf6+1om6ZWZnPMIkv0dtOH62vZK2N8ee
NrPH7lbRV3fz/PHkWr1JRkTwrfn7ppmIHTJ5dG6sXhzQjCGmENnrRa3fm2Fgz0tYe1MI6i05NKev
fQmJQ62omsnpEvhF8q4LtpcyYjR2rb/rNHjISS3Ea+Em9CGhc7RN5eLGQmwLdLfd2Hb3kMqUYXcp
h2hSilGsRqeYSseVzLLIX9H0pp/0jFsZBhriB4lqlFAnYqc8TYq+r6oq3k7qBCsmR3JdV2nivzm+
8ijyH9JB/BfeTi/06dQyMf4rawf1S9PxP7EG4B4O6FhR7XoXW/HTYBbpH/Mvcq/AMSwrvKOqwbGZ
ee12yJH/hqaFVyDyhzFTWjJzCPdaRqSszx3vUWGZfDQFfFr+nypU9YsX9tMZK0G58ymdw5xGQ/SY
hiOrZqVfYsU6RpOtLrCY0DKjgxOJZ/nAnuyO3YhDG5SpptOpd3vrOP/VPDAH67iuAtpr//cSCEDi
llJUO/m9Ltb2GFQvxmDUB8uCt0rv8vgZfOQMha+jp0orrRfdGo5daRe30Rq8dWu1cBe/9Ab4wC4J
Y2Koojy5VantCZd4d+F8j8IvaEMctMqpfV9+ZYFMGuP01RSTtx3LqNm5VVMfG5LMa6nsyJfWnvZA
xEgU1NlCobSgu/yKwBZz57SNBnkXU2Ig7RnWXQjepdkt5QZTtWcfSO9ilxXHBk4vhH7ypIllx3fb
wgmhB6l5w/pE5Dn0d9gJ9aeYBXerNOSYVat4RBwHn8neqaOWcuugYqdVsZY7WWA4v0oiaUfCGSrV
MVinPLUZS92wiRxolWYT7GBEqm0xEgMIpk050CGad/FLHik0zQkbhG7INmjlQXBkJa3y1VSQN+ak
ZL+VRutfWuQNsLJWt8Uq4O6gKxTHqp55EqHod9lQshOYk1yMF18aG6TYFZCVcWrQg5upMtFi+XGO
X4XHEATeycz7V5n/1jOEs0Udc1ul3UbBSI9m0ZnbtHU0xl9YP9hBBweK2x6ymVKU4mp7/utfhbsg
ZB6jX3cXScbvujZdk9fvdpXbb4Oo75+XKZxoB36MHtlXuU3ry4aOnRCqvm0NT0sIDFqP2MFCBvSe
f1+iVJZaWL8yXKTI4l8V4DJRs2DVUlN1T80s1mq+U+xgMfSrYgHpMj5UFGDMpemcpV+paMs/g28I
R8qv0xIVqh4PX7PZhoX20seM8Sz4ImuhdtXD8IkqOWG2QV7Kr/lYiXUeu9XBzoJukxZuhcriRZhi
YPb46UiS57syGf5Vvsx+Tyl7FwEedxlDNTUQ1Z5JNTjj6tAN/S9h09s8Fin9tlG0D5EbZw8jrD4r
WoP8mwbWGYNuyrMsVP9DIzfUD+qTaxiaxuZX1R3hGK45//7fVBS/MyYIIJW5niIsVIFoxYGYT7q2
6IOjf9u7d0RzO6Bxexpsarqwbczws3vJNfud17jNg2lru4maTv0et55/gs6WX9UyyS6al1Obmerm
La7TmxGmpzCJjIsFsGFtdK51U7KdNGY5bnNxhtY5lgNs5P/Yg3+cj+IxcWxT2IhsnKa0jzIRTK9a
z0q/g8+A7VxtLerrZvSzT+Yex2P5RdECdWuq2N5NJkA7F9/vNmq4KPGp9DuN4PETnpfkiRlA8hRT
Y7T1oFQATudL+T2t8NutXH3g6ZgbaThxSBey2FfnlGyJUoGXrwMM+iIYN9EQkj4Jwm7rayVenTmw
6DUC0UT6evqwa9fNpCdoHG60q2DU7ZYBeVqnBXhbbvu05sAeKn62hR0sALEC5q20fB2MlH7LMiMK
I9JFM/j922l+VN0YNxsa9Rm6aroWotsHtTJovLFNzLBZs3/K1uFsQMomGp8hGLMBcZVa7IXv/whE
1K7HaU6VO4o4Ojpe9gwSdFTlBfFZB+ALueyTXyHwxoietv0mcJFemV1wFyW98jZY5Hbi2IH3jlKZ
R3rI9qYdGd6YEK9p4wA0iV8d3i1FydAjmhRHgFJoFn1UNI/FhZlt83Fol0Sozq0LssURh8zuk3ub
VH8MBuZNvUe5Kr1XNWybiz4qILHmL7lQ9f+YNspB/D90Xt3SdFfoKoMoS0fo++edliRzT5bn9Nvl
gFbN8fwG08SqbV3SRo713Sa6d+bfCMmjZURUMcGu3JzHCTBuvAg8DVRh9gd3DEOONeNPUTjMzUPn
qcoFsT3H7rZuHAU07/oOOIfCeulHniOJFTWvVt8T5md8y/UCDL0722G65MKxPZlIPRn0lb/q1QFM
qSjroTiBO+CJAThkb6mTydRpKADdjuk+Qxm4JLqwV7+/xDTxcS4rdItPHwK20EzBLfth+m0JLbcU
k1LaxQ4XKfyxafvNTyB4E9E1n+QLAR3xZLj6Z6hwxPrUL0Gn5XSuxrZFvCh8oVmJyWk90pPmpM0j
cin10VXgFlmQfYkcc9wxqA0wHduMrov2EWgN9chl+D3OaArhIj8sW2/PtHZhVmDgyxpalMx+7YoO
Ks7sgakYWZwtJX/UCdM6z7Drh564DoMX1yRfOWlX2EbBTVdoZ7RqJkMlCX2Z1QX2yVaJpj4CZzhD
s+qEpX680xcgNl3KFlu+1IEwT2Rzv3qiHI9pXQxrhdDPKkPh3xtc0nLQ4eKXIJzeZxt8PD96tepv
el8V96qIypVv/bFIOIzS14nRtc+VbR5ycOo7Hx3wlPeYOqM6ouHxOLNJLiCUtc1UwAi8idCJ1xIr
PZgtm8tYPTOsIEI84rMbm5CLwCUz1AceEj9+Nm3eesiXmIbp5Y/N7ca+SC7qcm2Gdf+paWLwgKrV
7iLHjt8cEs+Oh2HPU0I69TI9PVtqFp8dl2m0S/cqIqRg0yYDSFVCNke+hT5j5bCB1avBRaGxGt/9
oOgoFalRvpTUcx+syioPReDEh8zA8hs4Pc1qOqR2T/fw+rV2SsGTR7WwGzvtJqzzECFkH4SMxaV9
tp49bFntreNC02/8W8U6gRO4kycPNYX80EbPrNLAiJmL4fzRm73i06yW9TF9rrbzOeCg6lQMax1+
IGo2jnT5ZWkWf/z+tpFa0of1xRDCFaqtuSb3zgd72liOYzd27LVslWxya7OgWXaGOwnuujmnIfEb
ZNsuoHBUfhlgI1kPBk1mJEoKCkoLclv12CPcq8QiJ3JRkFtbQAeVwTTYBhXoxD4zYA2AgihyemzU
Ym254B7zMVMPw7zP7mMrQCcPGEwW+HPT8AiqdC3mFGRDFBYq3fTmxpV1lWfBukKNRCBKPIan9CPM
4qjRlMNB8baZyg+Wl3dHgcxGceiw9W3aZdxiuspdXG9b51KMLcRTveJImb57YQx3H/MmVFXjTZ8G
a/aAOpd4UJxP2insNPtNx1vWeBCa82rmLU2QikpyHqtGKQLqdKd7Q2Tiv5Y05+OQz8Yv6zL/x27C
w5MHwT8Xf8foGuRJq9gtZrGIwdsuUH8YBRkaF1jplkTaw50bcqVNwR+A8dra0FGtSaKwGAuHnuzK
xr5pQMsg4q5v5QPXKamVleEsuqTjnXQmlA6lYMufUyo0AQd265xNQUjEVTw2sJH7kJMmOd0dGevk
tIE1uVvc1Fofr0WjHDw4ZaxtKzVMkQWHsKQ+d57RzC9yKZC/Krz6UNuw7GsG7KC2uJ9N3Rw2S/at
SJIeP21gLftFFWjCLdO/OZA0dhCPhu04Izbilrq9DjUa0cSddmmi6ZtFJ2XduOZTaJ7TIuTefF6E
KV8h6Jg5dntn1gEVSuDWcNMJUtc8mhzsubQ7GYZNO4DAWwTtngLlhVKll5sy9uOrRJ21U3WQRVM5
aMr7opWIifVDHjUD7mkzrNZseqmHcFXnl9eX1YlxUa+GK4tCjbU8cMg3IxTpVeNkmxLWfHiKwuIZ
m59KLd1bWgy4Qdt5YPHpPiYLnhf6yutrZT9kM6ylnzsxilr7uayY9MoU3CFOD9Iy6Mn79C0tL6sq
iqs966DtMcEN11LwqeaZ1ajgrJmTkWwlh+OMYaEvqKQ480+2GIx7R10ltkq8nbGTsZaWRVj3Nfrl
pB0EvLW1nxmLs0VRCnJ4uMU5I47hOnBLZ7ORF5V8kYM62RCLB63bLiXnNuLoqeB8pTohVAXB4KGu
bjm6psxlay7OsRLowCFNo83gR/ZNCj04KqlfgkW4C4/lgbMy7wGlx+EOeeMbg+Rm3c+OqCrq0+Mi
xZXKtwDU1k7OBDmxDxsWr/nTp+xr4Ki39jGjbUcKcn1omhc2F/pem2pgMeN/nZrEx1MTG2DBk8ec
vUWaqRn/vJ0TpRy1gNTpxuU4Pwvj2HCpNtAxR8gcm5pMf+hdbB7TRpxE5pkHN1SmPcIpdarl0K1s
08tuoYi+Lw81Hj3JyilgDGP4CRANPQw45CTi63IoGNJp3aeUOiQ18E7JCU5tGmM65x0TzXgcg2ku
iflfVSVRnuqOERTm+e8fMv8+LvIPZy0jcaULzNAf1zF8hQaKG8HnyKp+yn+qiPSXNHemS5lQbVEJ
YPt24fVnUb0ytmy0ONlZBp9abpF16GJ1Onfz96oCSVQPhuSR+mW/jXp/R69Kj7cqOGQBSXBXC62T
DWqK8GBsv3fh8DA94uyFv9cBvQR04PnVf+zRrY/LNA4MzbVMVcMO6HJwnA+TfzsNk8EThDum7tdw
PChaapp5RqxG7APP8kUZNGVV+dTWyi9piZvumf7eT8fQVKlYNX1cuDMGjSqJaxsP2SqreeLUanCT
L71bmfSGqOnGNJTykg+w1ZzUdre9b1rX5YWR0aqbSM0yo/Iey+kPtO+0aF5kjbgvcBvstLpxt7Vu
9mcrZsGKQxo08jIKVwCFqq+xWl6pyT1nuVnf4IEX2Mxutjql79Z0T8eMiUs2//vIlu6nsid6p7X5
OZsFjWEOyuiQMDZKpVesAEN6r302qtZUFQepGIF33wUkoC9jXNe0D7CGirY+aE1+/P0192+HM6dM
gZPAwRxDH9tHM6zfuD7Pi7lrbiK1QH6mO3idph+a0P9Rt+Pr0AfuVY4M0neCtTBpiPU+Jls/OIWl
3oNYN9cJPdK83cG7qU7+0VRQiDo3r/dqxdyixZy6bmwcSK5t989+gFaFnrkKvc65y6/Ix6XHTsX7
bATvgI0Mmo5y8yp/BfCAfVTM0ZTRa3npyUHjgkZfjn45OmqNcEUcMMweenCK1iqCj7SR1JYurNKz
67QcV4P8OSOTlBeDfsdB/004Yb/tGY5cDfqTjz6Dgq6iFGNImI3WeX+Uq+vQwN0vOu0sBTWsTNZ6
cptv7qTXz3bztYNbtRkmaFV+bv6AOZGdXXUAJ0gv3XR0YsoqwTE/tYX6Ln+cMJJmNZIn8l03P0IG
Lu9qXibvv/9ENZkN+sdeFeOtMFSbzapp/vsjVQK6drKuDbZpzYhYRq8Ses+OgaXf27b4WZpZio+x
YH9ukKrHsjNtJkL355rs25GDbnWGkGPv+YCvocFGMRB1Z6wG4D23aX45q1poL78004nOFGl2EZF4
R3nx9rpAyy7tzvgUZMNBh5iipj62m8Ev7x7ZaO4iKACp/phGeE9xpOWHMmJopveE2Iy0KECPMs03
BOVry6CtLYFP0I8DqFGH9j8NJesW5s3ci40jmGDKmqz8R14Z5tGsHO1poKPC9dgHSOucp1BiEQ6Z
eRRRgadDtH+ykYbEEkNcPY0Gdyi7mFVF3dcd39/w6PuzQ8strcHJsxxI1MB2b3Gen2ynxNqAaHqL
ejiBC6RgbL0dyEJcBLmWLHjCYgyuOJqUlTkj+WXGPVQhWGiMyhZufe13yDqzo9lwbn3HbicSDaSC
mRcqXxzNqbeUwT7jc9F3VPO1p0itksOAfLZKooqij5bqHyrXCtxp0FTVNghfyPVn87sbMOgVPRUl
qWuxdnFtnvzEJWUxlU9V4Q6fu2w7hG7xJcdh9Q45wH/24rcKVUCpz15tJ0/SLlljiPqv7fpH37CL
rcx2VTQarlBOVB8ECDeNGiHChsnC7LoRdt+zG1bzG87BkAKjzHtvepGg4RKUmagA3ZZqkMKQrMdL
lVLN3KQh/QAN8Vcs/uUBPpY4tnWpXen+oxnJOPz+ftL/tR3h7+vYlmaicSPzfPz7VhEXL73xzTrN
Cv0SNoP1pLnXftCVm/xi6FPrqRobZgVZ+tNpynGr1o44c15C8HIhPbSpsSciHx/hVHkn+eKoRnIK
Mo5y0tLMhHfldaO1VcLMgjwRUhepetp/yLX6R7l2futdHTqDxtbKNj/qi65nFDams3qdxMbDxtG+
kmFJo9O/idinUqc4eV7XfWePURD7Ucn3a3ONI3bXHyjIXIPp9wk7zqZtma9GsasdowatuXZGBGdL
w39BAeXv339Dnq3/sZ7pyMyGhc9D09H2Pm6L2LPl+cDUcvvLOG77XxeEHsZJsAA66DpjPmKbvWav
oshVCd/1lxKldNVyINmYvdKeWnbDT3oMbJDEEoMehGbfIvniqMWnYUAe4TNuT5PSzh0ww1W+SOO4
otFeC5t+5VAmu6jbXIEnq3CsTxG8pG3eR3ssAkBq1KR5xkJjPBbboa8o4ScxTcbOcqHysHbkX4bm
OVU9/4tBEpG/5pwRpAEDP1Lza61TiUZ3peNe4jJ+s5La24v/h3FhaaSFokyOBjjcxvHPBlWexsaK
Tm2XibMVhPUljYL87KlceYENwQ0psNy28WStW/aWN/kyGeiWpK9pVGK0ic1lioz9wO5+ylrM7+o3
KbJLgHdi+29K6z0pSVqfcwpMXuOovnvK9HX5LCauNBgQ6TbHPJmAHwli4f1ks/GmJZF6cwqb61rl
MlempnuzDBN+aOxFq6yn7mPtDiMfQ9v8WPhaOIOrtWSkjFExXbrBYKTnpF8HB6qmA6t6p3mNdjFH
yJVmSkOgwKC0pPKH6BV6QX8TvfkHzdTKYQKrvnMVnL6D6qmrth6U73RQb9JQSW9wbTnDWu03g6fF
g5Kh6cmy7WkWabRDS9aM7r3cnLAuId+pnrIbcvut7w3rl5leS/TxZZ7ELAyUoNWOCjv6FQlt/dj0
2rD1Rets8Cf9H2Vn1tw2km3rv3Ki3tEXQwJIRJw+DwTnQdRkyfYLwmXLmOcZv/5+AKu7bdUJ+97o
DoYouWyKADNz773Wt66LIP+2+2PMLskMoi2uZzfe8zLcUQbAsH4SXjUBL4YSP9kh8r0PmQNeAKR4
2Ml7GCfL0LN0akIZIS6fWcO/6dGQPid+nm98brBVnjbTHS/yY1Jqycky++S0/ANe2GV7O5U5gN4h
PhVEHshSzVdNQe59InxChoo5H1N4iIpr4yTD6KVMfeMuMZzXhXmwPOMifCywZZw4/gCyVqb40KKU
c0lQKY54MlFyRCHcFOHMA+jws01olTG7nyywhdtRH4ItDEvlBYOKcEe/fKlT+laFnQDPYvM8ZR7E
t7kRulT9Yca3LUzwO44d3qFUQeqhH1Y/sXx8rCHgPgAOnuPCmrPWgq0V92mF7iOfiMv5K9tDDN9u
voq2nT5hnGVZ61etBUS6lqhaG1EylIV/BwdWdt6WrsAITJ0qL9eqOSaFue/yVIo8cjvMaruKKduC
k4uH4NXWmK8bdmFtRo6ksK1B9a3kYJ8XJJsaS/JWatLBb3Lc2HK7LHED1GQnskex/Lb/+mr5nh2R
B/2XfzpFemOFRbAhYqfelqiPHm8/MQmO3Xuz8jOdAkr+xdlJPEP0KOMuI4hRJ3aBwCzH/qHDWjcT
gUPNjHeGpnaiF+vWs+ZYp/hpMLVXnimPClFe5qJxzuYUO8pfgl7mr6qSkbYSq9KtVd0kH3uqdwuA
z0M5Q6iCQR+IRzdbNJZ2Fl9ubwRb/GMxmBPzmJxOpzEjx+Y+i/HZ98irbIPqeOu2jG1fchKgdRuH
ilyj2VB3C1QKzxAJ432g7qQOZUNv52TuCsrwyuFIvPfS4aZcFUVpIXuS2VfJLWmmXbpZBsGLdw4R
cba7NX6mEbh/Q/jQqW+zRw6Yw6VMW2Ziujg6utTu7Hj0WRFHXGqgz7CZqAd9zHBqFrH0TubIDVmG
PmHVoS+Py1pv9EQhzocYSxYQHwUhv4uIJu+Hj4vc69c74d/Hg4QkM2s1kUJadEbe28wjWQ6tJVPD
vQnYapJ5lwNuTMvtsny1PGQjfyRS2nGlNwSoz1PE/+xpBsntKxsuxGaJKuytmJxYJbuiP/Av08AY
zFQCZ9egUF4avoVpGcfbO2hMzePSGCPDe53Wwr7QRrhqHl3EBo4VxjSSm4MJ7M6sLY47K35h7WXo
VvTmac6R1+h1fmoCrKAmcTFuPxFTmrPiPbQWiawWDLLl2Whp6fU3b93fDp0YGTRbRToleetuZ4wf
eg+y0wYnyQi16vvmKyWR9yRQUx48k6ndiGr0CS5R85Ta3HGqVbkUbgOpYpD4aFEZRzF6cicki2aV
1/WDPVMCQeuR4aXbhypP08cqD7WtRVwPaL9J3pI2vZnTLRA83875QOy5v9EXFppZv2q1tVvEM7Lk
dOug+HNjiMa5q2TyyMaW7XNULMC+xHRk6bVAFpLg2sEAq+lZWwNGby7bcPDNpe+JIZy4EI/PW2N8
i/mY/AZxMM83fjyD0ZRCxIBswkDMYJnqOyWDTiCQklo2BbAGdGfyEFmMJKmizBtNALpff3259L8N
wud/DhgAGm2wCrSLfm4V4ZrRAWNze9zcQkAOv4ZooJFUCXPrGWK69iM4Q8V6htsMXsbygWlXyS63
NGVbr2UJRJzgWUq4LirOcc653EG2tcgB7Fo+T3093p7pJNExHJ9WYwB4ZJpFX/gA601S2u1vTrKL
3OPHN3E+xjKXMlCFm9Q+74fU8TC2ediNGQJ9i8DQzikfTN/oV07pGK+x0x6GaB6olgSxLkLIEIbq
qPfRCQZAfRaXvvBfe2IQ/qwn76NtRuUWIXhzmJ9Jrc9cosYxqUEHR7DZJBSqENhXAA05JLd5ydQI
807RFh467xZrsg7yQ/WGp2CGTU5j8mgEHKgV0X5UOtkcexIjqHAt7+w7fkXpmz/8+ir/L3MbRCOq
gbvDMWkOync3ldAZu2uFHmx10ea7WxoakHBr1ZbTuLYjLqRUwfuOKRIIOzXhFq/qsiM4qSBzF0Jd
clx8QOxKFqpNw3nGJe/2ZVw8AgxxniPP/gh73rssP8uC8c6Lx12iagcnnJrPNe+2O5Y58xy7BaPU
QK9e1Jmtrex9fIqbfKoYjmvk8PVDmLj/0edESl3Tu5Tq5tZEyEthPbV6epZjFxzBqhO5tQCPA8sL
iBwqiOio4bMuYsZRxapPoPyDzNT29FcPejk+iK7DfzjhdBJBpF9ssA8HR1NS1yyoJ7WwO2RR1BMh
rKLls479VHzTeuGcDJlDW4aAYIYgw+9RbIR7PVeZS03q1kSw+KlFDckMoMZ38yF9WsRYeEa7e7iV
zTpiU13KfQK8s10hcsTLqv/911fbfl98wniwVex49mwaZimZhQk/LMGxOQBE7JVoe7NE2kmsXjnB
wu8eGKLWnZ9juPrXgweuGIHUl0LrvbPZgfDUKIWqCgzROtUi+6NAxgYU1gATkzVjscpUmKsQulWF
BkYP6QiZH5enizjSKxDp94XMRtxlMkKkkgDBmcO2et7T41hVyAwC5xJP2rCfJMOleYld2B2lVq/R
+msHPRCQVwsCKtdeqvTAD2L7oBfSBdm2F6qfX7u467Hm1dOOXHoMZHo1QZK30PCHrX6skrUzP4la
6biM1MXcfb74SeycF0lhT0zryvMSa20DkwGfap9vRSSBc2KrqkD9bV3/qgPnQeEsQ7fSPYGVGv7X
3a+vk/hbv0PDq4QyBJKNZmACfHedcKNnwMgQmE60Zda8u/ZxeTD//dXyVFDDZasmJ62BVJp7r/P6
WQQ43GNtm3PLSDdVncF7phZ9vk2hc0kEBZEshyBSEpg1YXGY1Oxaa6C6b+jgmR9cTRcAbiDJF2tM
AOnjsUuTxBUsIJvbN3PdKPZd2TnbgVPIthpRtosUDIbH0aLWxIfMP6Zz8TIjgINEM+6m0n5dmE+/
ea/+dqxAcWRa9M05pXB3v2+oKCPnB4OB4l8nMizL5YXwKY8Zb30K4i8LxH95CKNWP0UMHXEoVx1J
IPZxCqvwGODZWSWJMlxZwjlcElC3MbQu2fcTUEWGfeEWT4K6bk2SCROi8O4UWU+IRFgKveECBba+
YlVL4dM6h3meuhk8S/3gVOhqIw0zMPgyuQmlgv0CwClax+nFBpVw5+XjXaHBJ8hQbwMjGDmZTdPa
gCvGruBHm8APtLPpv9Y4tu7p4ke/Wf6XG+nH7dC2dU2dZ33CQB0Jw+jnBUGmFX5wnBebGwi7bGlW
z2CGTnyAq8d0pMysY42qy/WatvjQJ3ngIue2XzPuGoccUpr12imaH9qo0RCPP6Y6x88yjIwPBiYL
N0pvZuUoHu2TueRm2dbouP55QON/umGSuoBdE42psWvnBs7Cq/ErO/xrBW99vaZjD/VaKXAIAxpD
tgOrP0EK4mAtSEZ9vzicaxqDxFU666JwoHDOLbGRjFu5jjyueqPOwdYRG+zyEy+lBPUd4j9FOL00
HQpgmXHu31eTgYNSqd8W/NniRV++MnJyzfTEtmgitH/++jbW/tZimy+FYTBo51AihabOa/cPa7MR
9jKnY+tt4l7qKyfvAtDOZnAn5wfb8K/kuOiH5fuBEYV3SVwjrvZpAqLVJd8TyOhhJAjqZJhevF+C
27C5fmeKC5jdH8jIVIHNLlVINTqsZVbMtpMlsY+ywVc3I8kIHsExKyslpmWRe9bi862oxK+Bqj/V
sGPnlI3orsytmvbfu0ZNTxLFxp3hc1Bx4mStxvm0C7pKvugBMH2Gcq02pmvf7B18dMppWZ8mjDzS
HO07Ap02NXLTdawYyGOnUdndSA7sF8SjfuyqFmaS5nnov4v8KNi/Az6YTtN22j6zrPVEqqvafevM
fjw7LF1Gm3RgzBnr3wbPafMpmwpnnS5Ieyqpt+WHDDD7W8jlIm+Phiy9sU3adIzPnUmAjWM1s/Iq
7lwsDsFTFqc08ZXhTtAhPaUB9r8bdcFKra0MvZzkEpTxGdOgLRNVKFFMZDbZor6ye7wvTR07G63x
apL6BES2Oi3xO+ioR4w44viFU3JKqWHrwmrBTrfONW2SeT4+bkLMUtdgBHheYpHe5yQcb7S839a1
2ruLVAh0ebW9rcyO7PYOwQOEEUBmzTpU2Yzbdl2FLJTCzD9SLRefElQI52Uoojh+TDOQBXxpHim+
on287Xv1pNPxGcZhk0q/vI7MDo9RWeskl+Gb1wfclsvUqR7tR0XrE8aOAGOsIIYXH9bK1yQfXELq
IOTPVIGg1EzW46rfcuD+1pIuztEXp9ZvfPP6Aj35aU2TlhQ2Cxpddpvl692a1nYJuR15M24DryNa
FtZwCkTS9fIpOGSB8RFVvnW4wd8SRitKGLkZXOH7xaMFhXSrmQxDzbnQo28zXDqDDxpqVuuL/t1L
4zUVk/gO2PhSESX5eeIWXU1dfDJzJzqAySCYR8NgEHS2oIlDdgTZUOBh6ATvlqdKDU4zt4gvX6J0
iQ3pj7d7FT32sB+XHk1BLpwbV6aDhjONdnmYJOulVG0nXtvNb1MHkkBZZ5ygzhFtktZY4D3f1x7N
ogFQqWXqSTNscSLedtOUTXDq/DlrTMYWBjljPauJMUwxtwnrew2Yrd2o3c6qKWmK2QQjeqJtkri5
V52KymjC0jj7q9TBRHdoqs/WlHbP6qBEZIFOxqGJrfa5bLHLR2rW3gV5iPEoxvaJDU+JinanzRY4
pQOVARxYbJe5WxfjNfyPxEjNzJuTT4ktVplZgKp2hX+caVb3RcVZJ0X1DJ8Ua50+jfIentamSEXO
eRIIIuKN4LJ8Beyh2NLlGNmIsEXfPhhNS7d9HvVUSVWvYK5g3RrSs2Jr8RNuvWglJ/HdQbPO1E5N
3LZsczI87VeOmAqEhEq/p5+6ifQhWQdOZl288EsN2/E5A7Hf2kO/SuL+rZ4TIL0iatwx08PVUht1
Pgf8tsodPr5Ef0Q6vrvFYhAW9Etv197qhmYV9oncdoNjr5Yfqw4jxdtrNy1q6NZr7zWFM7OYI81E
lN3jcTxHoZair4XketMY1bEhUTBkvHU1gU+Aps6g0tB0GtAqlndH6yOxBiPKmJ1MkpWd5Oz2C/5G
AOVze6/JDj2RkA/SaMSKHmv0LYJIQrmzIYN1hVONUCA2iWjV2b7YR0Bqj7fuJuwyot8NK3rzRfGn
XhTZyrr4qUPGQeozuVuGtQO9Qk8S/L2AX3RNVOuuHMl5nLuqiC+7Q9KHByhSu9BvLwuvnC1dubQV
WmYy5BevfxKO4kyS3SVqOnrWc+PXDCtYeOpOjAGf2ogAKYYEDWBARB8spX890KkMitUkSXdmL/W2
3MU1iYrYKssasUeEU9pbiDe1ETyo2HvAx4WH1B+ikwldfF1aw+Nt2RODfkUkkRxj2zPu0iAX51+f
Cf7ebATGSLMMVpSNlgDRzs9HgnAKJubcaQN9e1IufpAMD6Xvf1jCw6RpKNsJnlWAZazQ4lf8DPu2
MLoHK0seq4W8iM5YdPDQmnZ6KhQ9xKxRJm6pV58WbiUGBPqHXSFPjoEGZkYoJKF4xq8B/Jam7QK+
ImopPBr4yg0VMsHtNukRrK4WkZZOjvUFotjT0mvFW9flTfTatD6rSTG9OpV3KZPgadlBB1ZgkkTJ
rkK6n2pbRSCO/fU7phu8Iz+u/dgP2H5tbe5ccYiy5sLqh0OUSuEzKi0zrJg4VgJrmMZVdZXBx6IW
yh2ZrvXet7fjYI+HsI5hDKQV/Dm11XbmyOcjtaaDStDBvh+ymiO7cRriEcTjqMLyTOP0oa1xtXVe
h3yLUiHNDf1W+/2fn7iz9cKh/ZoXI0bZoHn39H+e85T///f83/z7z/z8X/zPJfxKnzP/3vzyT+3e
8rsv6Vv9/g/99Dfzr//16tZfmi8/PdlkTdiMD+0bwdRvdZs0/+Lnzn/y//WH//W2/C3PY/H2zz++
EjjfzH+bH+bZH3/9aObtOvQf/43nnf/6v342v/5//rGr3t6+vr3/829f6uaff+jOPyxaekD3UO5J
E83iH//FQstPNOcfcAlUg7GIxNNja5ypsxwb6j//ENo/bNOGrINIUqVsnRuBdd7OPzLEP2xcIhjX
bINwxvmk/q9f+/52r92u1/+OEX438OdQz3HEtC3wezTaqOjf3ZLCYGwufIvkzHJcJaGF0Mc0qkcB
3MBzQNxnDcyYwENEyjk52slOwJkes+fKZLN2vMxZ0ZNuNr4RXEvNGrBAYPJMsqHYB4W+ZnRuTxyk
f3hz//ol/usH9vGysvznc3R70byZIJsEezlvxM+foyxR64qIKN9NDQN7edpTVk2A/Ai1Ev5bXSnG
pvBNY23I/t6XTr9isJvvBRC+37yQnztWtxcyNydV/AMOPZF3S6Chlr6TmZ6yIgsnXMf+OLgA2qvt
1Kihawqxt0vru9M3qLwdv9lkGbY005l+0zibj4zv3w7kMiAqhMB6sOhTflhWvAAxs++FzHqKsVxV
SJx7T7lU5uQwBSeE5De/tD33d37893SdExj/0+hdWLQ33r39HfEKhFOWvltrtAmKhtOkJ74oXXUl
ZjUGQhkLN5t86xlCRE6G7PinrkYgC+smPY0aN4ClHtO+fyXssQ3y6OSRfteTwMleD5jE0jS5IbQM
1XQPNhpzzDdSjWeBtnbQFFPfWykmZW6rVTWEjx1ex0MFk+g0FM6Liu58DlIniiqKyVqOoB6pJUNF
PbVOYUF+uVLfEdYDWgr9ZhvEISJOaZ+ZSsK3STElpC65C+k0PveNvZFw0DYQGmkwJs5L0xIjSDAG
PdRsZaQJRLmwJ2wiBNMQWFa9rjR/rhe77y1khaNePxIS09/Dwt71sHAuXhRhws763TiQvgguvHZr
O3hqIoyYQN9MVwPBgIGThMSpv0RCNy/V2FEL6A3xHrgylDZxexuOXpLAj++remcBprtLBd1NxCAO
jWvjrukHahgtvPSQsDc4qZQhONWA34aMrpJG8MoWdyFjLMt/JmKF+f6ul4IgR1F+nio93UFse/X0
Ye0kdfIZ/DE65p7pieNn2Xr0iZF0UN9uMnzwWwrZchW35QygLsWFgIlTYzjZkfQMsKd1lF1p6d4r
Mg13DSrYo1O0+2Gm2ZZKNh0Mu8FmCL+WfZhmE4BCbWzUY4XJbmV0ZnpnOSUzL4gTR6Zh0FNeCsK+
Wxh6W1yY41ODA3gV5B1ZFU5FJkVTPee9qd4NHaGIuaKfbLJMd74BTykG5ONqM5/TwJC9Z/YS7ESE
p1cHmLfFki4xDvkfU70b+ffN756Tdkc6cAqsqLzbI2tZdZ7UQLFwCllOeEiGPgqtfRk1WR4ZUBUu
XXj6YnZXbJSRw/SvP3TvWJp0bvnMIcTF/Qks1aSK/3nJyzNG1mGBzAWH+kYk0aHVm+4khIdpptsh
5qKSogzewpChFQF1Os0B1yT6Q49wkNz7/rkP2wMkmPDeey5CHaU+6Xo+D3mldidixtJN+azWdcuq
qTDkcSZ170/FhaZ4eIJc/OvfZ5Ho/7yG4Hrm4GhZlpDsQu8mO6o6iqCvYyQNJQcgERC5rjzaI/78
tiTwtamh9uiheVD6bpXJ7tzbU75THM8jYC8+/ubF/Kw7n9lAiPdsg61WIK2X8t0maMa0t3pFJ7Ym
67OTKQHXgVx4kZZP/BTH3Dk4GiJtWThnKnciGYb0aanVJNiekRuhcgNyKC4Wkv2LbOM/f/36jPcL
7vz6IKlKBqyGRGDy7uIrcJYsg1R7txx79SLt/GFSa4r4obR3i/8haDIfUIX8RpBWS+XOstXXVb+n
3dRsMWd0G6slblimnXfN6YUFwtLulgeiDdEkjCpJG/P3mvwlbEij0/Nuw8LkP/ryU5WS4ZIMNtHB
Q+scQlQfuxRKA2J2+zSljrwL0/J3m8z7PY1fmdEChxNDAxwrl8/DD3sa5BzUfoYdutaQkluvRVfL
K51L79JdvB+9Kdh7fs66DfZF+vKQOWN9wmofXQdiFLvU+ZgCFs4SDA6/uRbze/3jjTu/MKHaXBEb
5iSA258/iF5VYo3GR0O+hCEvzJKcu6gajqUxIZrMMYYpgRjOUZ9MB2fkqpTdcN9kCJw9M3Y9UQCG
HCeygFmqfc/KNp4e0r+hZ3TxvdS8jOrQwimwgWvBh7sF90zD5wjvysYaYwifWWg+DrUdATqqszn8
bWDVgfLYDPZvAFraz0P25XNhMudht+ek6fxNDVpWSCAGgIBMliyMu6HYWY2eHwjGVK5EeGyHtnIe
A1IjdABXpyFQgpPjfYxTA8tCUWNE0o27fkBOOaZU6NoMtas1DNO/viRiPm/8eElYHGEo2JpJOcr/
3s+jCANKQsa5LHpmMro2iZMgOGlEjS3ERaQuqitiTZzhn4hzIORI6oqqbRrFbNHV5dsYSGGvb9GU
FEeZVaSXRXqwqQy25V6eg6jVvlK44m9qQ+fedzjLDbrrgYjd5F2en6dINbZhJU6ISMdLV1rFU9WX
ChO6CBffPGmo44FJn6Z+t4EhrFqj9151PxUbJQusXVJ43mtW1J/SKa/uxUwo+fXboy1aiHfvj46g
mmhFoesOgtWfb1m2o0FOARVnhB9rG6n6wbMTLk+jqCsfkAKGTOLN7CJXPzBwIf9Mxm9OZK5zSZQw
4U4aUc+mffXKcjxMHPuTFJhyAav0SmQghupI6s/haL+SP8J0jkSXR0ap6dbwpid/oukcW+a+aDKb
+3TIiJzhX5RmQ9qBpo1P0rtvx00zvlF6W1elJwCkSjKYWQFJkvOz2Gu+mE46XqoGTM0YWBwf5nfV
Cj0gTL5xzcCFn82W+BrdaNSN6nf6upf0cAh6sZ6SfkjXDPIJ955lpbKSX5jHQfwxpje/QlTfp5iS
7fABlfa1ouDYoyhnxq3bI2l1tHoi1e9dwG9iX1ptwU5J0NOktpBeepMgkUEpLqmq8UD6w4aTlbpV
O/E9j9qVKhUbHhlqzm0Y17rrAMlfhS1uydBJ5IMXe9nK6Z3iT03ZB0Pb3C9IM7+wI/Ru4wE6WHWB
LVpdFI63ipeiSqhEedE526xxtSBvtyZ7D9Bu2zAYyQtbblLda7dLBLxGmu0G/2a7XUb6TSsIekKD
4ExRuTbUdlUqHK7K1uQmL7XnJ+LIwfGkivmYYxDGvZKhH5Ia5PWmrTFRRY9KE1ZPXj/JfSczJCMz
DZT1e7xLvGQTBmjbVL2oLrqQ8kEXHMEMX/sQhHPIaX2yjaY+6fNXYV/bh1/f4vL9ogzPgQ2S8nUW
r7OXv1uUEwu1TqnQZYtM8zkog31dZukZDEABq7ckmywQ91g+1JVWgCSCy8mVcmrnQorOW6+KYkNf
ABxYZNJhmwpm/SS1g3eigLVMlBnkDtLwFf7T5HXTqyHbx7wdVaQ5lvKQ0p+edbYfDdXK9mpfc1z2
pmMYNgmhHD1Cjc5T1hV5rpsxHcbH5SGNiQ2pUujOSekOddHMhw55Jn2WsTXjDJfagAVt+maMaDK6
MMkeOzw2pLs0LKHjp7rVK1pcCF3YCYIbkKPOO9eOw+JljNRpRQ/LFZE+Q12U/oRjuZ8zK1+IoaHx
lDg1xAuNqAiLyCbRp9yMEu5/PiaQU+GFo/9hYOL7ntiUY9t+7qS+UdXUePGMzDgws61u358tZ2Gt
WR/81CqOAYjr/99zAFd2nvwK8o6Erf1tC4rBGLH5aA7qGIMQ37x9tVqa20PMMjSlgK2DPntMffjf
te3r99VIsnTee+JgVysB5XcnMlS1JEkQveXo+tOvbzzaN+/3SF7b3M6zkWtBuf/b4moMlRN4Notr
r4eY7IU8Z4qeHLNY3VZUOZRckwa03Ui9HROKVVgL/7WJMvjRzfShtOu9T5bscXmogsEA/TkRHq+O
1yVYexhLJGrMkyVJvmadl/jOveCDrbMCh06ekgPgpxcrSbZk+eBhlZS1Do7ND3psDbs0BVmXX0fQ
hKdQh56YwvB8GW0SmhCF76KRRB8gQvGucEJzK7IpcpcxE6lAvtdUJ09nnrpqejY3HbZzFNQC9TrP
lofK9NMtwGVt5bGaurkvtX1UJOqzF1BhAznw1rkT21vIgyUJDAwzItNKmRPYzBt0JJEQSNc+g7qj
JhAmmyAiakwYr0pcfm7GwQK0VRTHVrO7c6DW/RZGgQHfI2HdQxj4mg3ya2iHw7fQApoGfew1MMzh
VMAQdxN9MF6tqcmoCuFHjHr9gDWWlJG+HBF4qsmHzP5ToZHKiGLT2MX0WEbc67HjeAdSf6AVUg0c
wzL/ZmpFvFPIbtqTg5qtkyDRV3hfpse2TrWdFlIFE6FeboLSF2sV71c0ygGpYWNex0LsQstQT10Q
aKflKzV/VYO2OhUEEW1zWYqd0A3yEfRW7mn/IVIyam/VVMQDdWaVu5bR0p622ktO78PPQpcFIKLd
X3cHR9bdGtmaTkJIGF7KPkghzDQaO0n6vcszV4MWTrHu6Wi39ckdGhs/yWiA1U4mfW/HEbifokcN
3tv2JUm14AQ3+CRKFaEJqXkrwu2/1LmC6VR3uleAPl8Vr33IleIlwPO9aVOiqiHWIJiNyNZqqkQ/
LV8VIgFfkarNKzF93oBpiHyfjQIjctSb+jWIBvM8cqJbkXikPwrbxjwxONcxD6/1CI85Spz1mMfF
qVYqYwATNzQXI837nZJVb4Djmktft96xzopk4ws5Zase4FE2YxiMb6Fffsb10vjdbmwJh++dgcx3
4IM7bB3EDxVT4rIbq5LUORnTnCGF0UBmYZpPlO/ZlVPE2sjGB6Me8z+Z3zFNrqcKWr8anAOb7vry
A926F3a+HQLLeNAqzVkrGHBdNABi46d+s68OMuvRpudZdVVyn6RgHARE9saai54sPCZZOKzrimFu
aSb23q+mzi0VT3sisQiHG4nMG83oPIQc5Jf1hBFuFaUn/TtLAMqOFTS5BFXvtqsyj/Tr3nSJSfEJ
T/VheHTT2+QzRlF7lFWdqp5gWfmu1ZLbZuXQ9Z1e9tfGuKMbrN0tT5KOSoPTfYGNU7PvujA2D30Q
nRdnZc8hmSwgVN965dgukZv+Wuqpumf0OUKfteHbN9aqVnMLmItfrwJv6I4d+VCkrIBSIuskd3vo
E4Bg6o6js5/cDXhG1p7HnSki5Cqp3jxkPjDvwGHsVZntXi1K263oE9Jmyxj45mG06i0t+T7uaVDI
zUCxcihSmONDbF9oaqx61QfPDIm+AL76acuvG5/jTP8A94Mhyb8fEvCLqyZpYUarcMXo3T6SWtBc
8WC++ESifbFYX1ZKgu/NrjvYj5FBLpzkI+dI5cJdkj+RWJPT+Fux0JaFOc5xiA7twQY/Vm5/VkMk
vuuccU4TY8UObRMSrEZopN8Rp2iloaszLbtYOsnYtsXBcsJHeioCdnnC+hQVDycF1ykojXAvY/v7
cg3QhdRrh2sM2iP1H1ov3ceULQOAG7VQ4EdUpb8Zev07aT4jMXY+qjD9pWPscBzmhyYJnVWctPDX
et/Zk1Fp7pBRIS7obYFSJ/02wmG8kzKODnxOtU3BVTiIou1pktnDoxxrF4LP8NI7pNPZWloeerxB
Hx22ZFgHj1HFiX6ICuNVZvlTUresC8J4NSIus6E2yiEO1r7fAaTUe/UlKxHWSGe81qYdcuKmPK4V
89k3/DtYCt66q7XyQ+BMR0cGOWwoVd8u0dTaXOSas6O/Kl5Vr9Nf0ZhfKHs2iqIhW0tEsctVa9rG
nfgqCI/5oubt1WZHvi4BrJCnCZS2EFc2TgfzPCo3SptbG5KioVk7GC1lET+wF+DhIyGw1r1hZzup
sua+fZ4VERswRM3BDi1awTX4DVxAT8LXLpESew8WaSerkab31taK4sS2UZwGGKrgMhqSQPrgMEIP
uh+tACGADNZTOU2YdBTVZUo97qoiecvq4JyQe7DxA2YXXlI2p7aPX3UFpQHOrCQ6+yPD3mZoPlrh
9NUIO+NjiOJDc1pSMysoMllpBg+ej37bCwpvHfHeuSP6uH1byYImOJFfmNK0S4OMY2u0Fh572u8y
xTztgwteaQhfL2GMeaVN+wOEcBaowkupA8IvnkmImi4tGFxRc1UrQCK6ipWmG0aI83OfqTFLtqXi
hVjQ4nOolA8gYZo9nRmFUHBFMnyFwV0r7ckZelTo2EJ3OUCLh8RSDkkNFx8hE2ljHnytpiyfaHUl
HyyTFLXhNfBt+SU2mg96WBbUhzVNaT4viWnXp7Gt6gvG0BXDhnFbh2TVOlWlnhkT9KugttU74dFd
4TC46sZhvMfI7m3MkqjEJCPRFFTiEQ4wuahESK1yePf3TW47R8WAUOizcbSVqF6M4ksoI+Op7iBi
KLljPaiz2RN246YFXeRqIu7PYUWAVmCimhj4XP5ZdfCZfBJr1X7q6ScQP0pEbvDB8rT7xiYFw0j6
6GblRfQ0wEJFmjgOpThD43omF4ElhRqkW8VmPq61Op6QBDPtZuX+WggFnKVJ1ohV90eCxaOTVRNC
FNclqW+Rf99VQrnW4oF7UP9Ir7VYJzbnCc9R7h2G0FdRPNpGdixQNeys2a7XtdjQWybQE1auPAvS
zxSHB60Ju7U+etbWb4FZO4P/jYzC4GTUQ7qf8WsrdRqjK1AjcyVYBy6B5g9PNkzFUlrUDHkBSBEa
4UmtTELJwjzZ0iGZVpZs5J0YuUL0PKP9ovtLs289yPy8SRVgua0auapGRECjNQpbnR0euykfro0S
413CmrMyCR+nEqBONQNUr7QZhlfrUznZxauk5TJHBWyk1x57TQF9qNRGR7NUHVaGY71ZIFXvktzh
dqge/0MZXr6ysYXskSBcIxmwvhMpui/U9oMfWNk5F5Xi5mnv7D0t+xZrg8fRKUvISS4/px0twDBQ
ujuj6T5Z6ByPpVDIosqTdNfPvsHlQSryKMIEWUMU65joP1f/l6rzWm4babfoE6EKOdyCYIJIkSKV
b1CSJSHnbqSn/xc5F6dO1RTHGo9tmQTQX9h77VnRH+8xuplM/k26tmyQ5KEvQZguEgh0BtfVqmnk
o6JVvV9yGz/lcK72aSS/7/B8q1f+IjOfzwjAfjSTxK1SSTuciF23kxWZEl6HLc27ZQSoXddGPujd
Q9uQTFHgF9uCxcOXgJ/0CIxz8pPJWx6FpRBZwrr3KBSEEDqYIs/qN1Vd2wcHd9lTqUJc6H5dLSE6
gbFDyWEXx2cWdPUWVYyy5fg1cNeoJkvj6jPRaMMVRl9n5httwBgm2sWzG+8cExhdNubnWen4fjBg
H51FCAyNsX9/M8cxsUPLUc4ahuYT51nmG0TmCI9IwwTofJYuNepPQr5rt+vOspsQ8nX2cTYopQxT
e3cnDVKl0IYwH4SBwAm1p68YktDMhdFGyvbwPEG4ZH+lrrTsZ1nmdFN5fbtSpQmPSpQ1KPglwSLR
xdnymLRRtVog5TOH4m1w/vS59U4mGrQV6tLpYDnudDDqytfsud7ZhrAvNbOtnT78CAAkj1pfbjJC
G4ibu6UtGzpniYN+LxsodjGNsOP9SGvcy0YzakFfaAn4Brs7319uu9NIK8XB7GsPD69xuC8AGtPE
YLBX3Dra0KVdZdssr9aynwtCG0YcMQFudz2Eza+FEAbZqDVF7qudM62hZmxlVrTnJrGb/16SFrqA
SMQJQSeOtCaT606zEfQMJeFOw7mZAN6QWiv3xmR/pb2Tv3vj6wLHCtuEVW9iWORrWYB+n0wjCuMc
bU7r8QdKm81YakfVj2GeDJLnXrp2mAMIsfIpzSrdr3HvBNWweGtHY9KQCdcG04xbWaON3/StWqLo
166M3uVlUc2PpC7yQJigr+5yV6+6qeg4HdpsMg7EAom1NJfhlUL8UzFpBoNuqey3cu4R4E1qvr1/
OVoKdHsrsh7F0LoPdR0/xw6YYQH1BaGdLvmWu/FQF8WXhwKtt8vupckRYMa0eCRviG7zX4IICsQ+
TMsY8+gIotexi9N8mobcfUjJ1XyYk/KXIHt32yvtv7JI/3o0oNs5zxE/epjJboV/0OruagIAdKyZ
LEAgVakPzdoMuat1ChnVAP3btn7W0K/Sv3lBnibGZWQWAjWS1ANNV77YWqxnG/w+enXS3J0yJpSA
I+BeQrki+dGhIeP4xj8VzySYW2xxri2jK/xC3WsbZdOZD/bkaHr3WrI2PrYTDeH9J9nNek5mBDFx
a2/m3F6L1k7fyizeKXnmhlmkuiFS4nI9zgCZ76B6C5AN/vrk39Dn6uNYxDTJWcnEwtMP3aJoJxbg
SZgNN5/RDX1vaDRBSzpaoWiciqn1Mm/LvAj5I7tDc+PAdBUYYavzjO1diVgkhPdkNsDriNH0Q2rM
8Tot1fxd9LNPgPFFZIy7GX4nO8+ZnJ/WAsqQ19a8SWX2bI5zcxyWiuzGylVwBFjOeTAG92zVVRba
JGa0BMQp/lB17Ql2nD+4A6HCSRztCTdkONv+ZVn0kNgAhxxPWE/RkCKhVTMatCQ3wvtLL6IBvkOy
v/Pll7Z6qG6/Bk1OyCf8niAG2C0TAwDrHlhD6tdqZKroZ/PQoqTBWTRYBfkPjAvvO2jGLI3fwKQ7
6FDLSkVhblEo+C5ZPEEzgrjvAei9xokcrh0w0AK/WcXa+FXvJGjbLjZWGhzYoJBkArSk5HlW1781
WSQPLR4AnyZgGDvrN8vXbi7TX6bJg99iF7yyD503VZzT0RPL6amC7PlS20GPf5oa4k8iVzkNplVe
5pjBZTlttLyh95U3Ob0pnnjkQ6Y0uV6fRDUmQSX5jWd4kf4cMaNUby+uMdLUgKje2wgbfSJY+vcK
5atvup8sFZLTlBXZtm+XZt2nVb8apNOFo7JMG7fV0ye10C6jTJe3UpTU3127YH2rKWpstdh2lqAq
izr71CeKYE+E/yBT5heg4OZ2YKsfB6WRcoJIC5ABqaM+W1DyshfPC6IKAm5xq7FhH18VPToac9WQ
qsHLlDcVpWBhvmitM7+73HgMOJbqPFU0FHeeUZplP/h2KftayyebWR66ROmORQqrW12isJ1dXtT6
Dy9XvTU8TsWu3phStEeBT54B37Bq+kTbOqSYPMCgyNZNOv+AUG22Ua2OYA9TupKi2etZh+cBf+Gj
7SiondNmCazRLI6Tl9G8xmJ6nr36ogzmczeP5tn2NPnc53agl8ry1o70hzVs/eWWY8epnh0yodKD
VJIrenpM+0HFYsCJTD32OSqDcyBVtUSPqH7wDmhXr/QT6Y3HQnAjm9qYnJLGSU6SzIGWiLFj65U7
iRDm1Ry7h44B819+G8gnrgsGRH+Zph8mnd8O3rjtfygkSy9Bp91emNnzXnm0WwzGxopijHVWt82c
Nt9kmqZvVUsRQc4TILyDaxpYwoPwomesnQjMa3a1xXCMja874SCaYXgIdUnPqvaUi8K6IuMDX6ra
e0AcWyMawNbfhCcdsjbcsWxbxrJyTgS2OidB1m7o0h7fLuiO2/9dWOWy6bFQ6K5VPII2Y5/Y5l/3
NJQ2Bs9ZRmrO/fApZG29THG+SW6uA8VhdsQbu7ZuQ0wEXs9NMTrnDLneCvpK4jtMgR9QLZFKkrli
TTLzgumiQO+cFda+mXXmrLHLRLLleKvr8/0rwML/oEv0wU2SuJ6txX1L+F99W5k66kuzJcykFhAo
FA1uuDO98VvlaUomPM7tqIUrkaRMn8yOsUGuyzRgroAMVRHWdap0YtOqroGdLW/CQFPF5QglLbLH
7ED0NpeONk2+JohO6Mp/9qAoK60yraNZFuTEsZWBhiXpPltMeXPHQKWtHHnUQXAcUaXWYSrnXTpI
l2J0gdlBbOR6ZKPrl3ltrAvDive3d69B586ohLdQzO6Xokz5M5km4i1yzKd7vsw9Vub+go6Uo4Dk
hpAaZpVPdf2ruzhWDLz5L7oL5D0xk38eG8ldpS/1bhrdf6XWJv6YSPcdLg8IYUXJQ6c38CjY6aNV
VOQjaBlhZ8QE+1EOgsuZTERtLXGPHsfDUSrF9GbgruDEXXfxZyTH+bFHTuejZzMfVP5ANxtB0rDi
QAYQsEfAzx/bLt5ELy2OLoj/wpmpF1N64wGeCGtAlkni4f4jXEHZgyzXGk9zLiBifKaS1KelUpSn
kTybYzsnj2QxUeFOnXJqkHcENPjtcYIpdGC8sSkrzXgVZffsqql6safUPrKEjlDspeXaZtS6LXUq
WF3l08f4az8brF1YrS5nFUDOs1NIivyRjg0F6ZUP8FUbTPWVuCrienIf75r1U3W5SYWdYLAsvHDO
cSzOsVu/GhMLGREX8nbAkiTa5sSYD+pKRu4PJZ3ybCEi3MRuX4WA7nl6OVCv2BMBraRX5Ipw0GlN
8pTrrvKsZauZ2J9OHSn2y9LddDb2T28EoqAu78KjQRZDcTQmET21aizOaVf6lZMrT14cf+tlkoR2
MkenSpqvpTlS7WfMw/wGoIffZx6xsxpBG2OirAwP3b+AE/LsZWx2Y/46iTeMONsAH3nj8KboElZm
ph4SxjPPKRzKeBq6FdF1y3vnkOwO3k59Lgob8axsp4f7l1pa2kHXlfk2daqnRE/Vo6VIfdPFJHfz
+Fylt7ns/aUwo52dGvaaDybz47kn+q2P02RdcDXssIjMFKzdZ8HEbEuYSvwSR0x+SDXlGG+xjtQW
5g7vNnP2eseXLsErdlwP5xEtyYEFHAUyhsydlo31JnK9XZ9Z82XUkx2iN3MtljL/WIaBHdysBdFg
5mGeDiC7syJdFa0JrlFVrf0wMZDKTJC3fB9bDHS5j0W0vIwOTI9cUT1AUAyhWOys4xvuRlCjRHUc
6EVWH3pEN/6YM3i55+v0zER9XZuf4XTpV6qbtUUpuoxmh11jbv6DRc2mkl3awhUAtOPQAAZqO5lC
7ovMD5Olv5e9Iw75iERoHj/vX3jt+LZMw24ZDO3h/qKYpG03rdqGrKaOtZsWH2ZivkaYiiQ8mkap
JXgShqAT+YCZ675EN3L8PCYGl9vNtIEDeCA7ZMGYDBkIOaDihcXcp7uIGqau7PI1HuHg6I2EfU6N
cBxt5b2K1FNaG+lPnCyneeo/LSMxiFuw/moMpQc6JXPlkQv9arh/LjSL3lcmme4nG+mjVqTdFsyu
fUGtqLE60qfQnlAiCugI+9Yk6Pzu2acXsgOMeuPGq188ty4u6qJ216WDmATPqyVsyG2vam6qSGFq
eE1jBUGd2En80P0p1Wll4ttLyn+PYzfdRjcpQm+38XacMrBAN4mCWzNUtZ3L3W48x0PN/pr//57I
hn8l8sHfxTshIiuc5m55SIzKY5DiQf7mjaeQQdHhdIKlZN2HycIgWkfiREtRvy0L1kSg8O3D/1GQ
O+CWu6pBctcISL3ljjK4CyObjqvHC45P63PIlvJgS+cT8kJytW4FAzIrSlap56E1YsMtG2aIrRvb
4f3FEhhERRt1wf1XDBEXYw0HedIDBDzOLi/r+NDjFwo4eN5bbb6Fthe0eIVnhTK+Vdv5GzPF4tEp
EPzQKlqkKhG1KmtHP5IwdB9jF2SEKnZhHCNDKE+6qrZcDZm9JzITsxrEphX9fwNK0GmeSIjfsxZa
vpUqpw9yTPtUkQd3iJdFD1oW9T5N+sRozlQvqGFJC6Un2jjyl6n9HAKghFOWN/PWqjDSyS5AdJkd
NcXJHhJlPhs9SDopVXunlK78kOox6seUCseIg5S0vJ1aUR5lSHjObP0hDJfq0UjSeFtGKP77SJPn
xC139w30MKWEPDpMzFvnapSDuu0IqTgs9MUHJdZ4jOnou82a+DsIbaqfz5RBHcHqXq4/l4rmfEEm
BCvpcl03MqA6az9KiYiq4q7suDBCoWNt31HUitVSOktoO+TXqrDCVr07xsz5O+pcZTrYDCA3NZ1H
2AxNz26hxYytNWIrb2FW/c21J3L6PCW/ZTxK7YyIG+q1KqLdkFsvzn2R7LWMk+fWDXmPfkUd74xJ
M0+xSlybZb2bWY/krUaBzp3AY1OdCZ+IQEuyL68f7Wg4qhlss3J2rvejw6X3Br1iBSCOZEgUAuO+
lnBZJaq8XTYR61sygn2cTe1ZA/O3v38VdfpbxqOe/G6TSVwb5+///Wi2n7UJux9O2mY9k+WwXWIn
urhjux0SUAHSaJIfmZv8aWIK2cpUARub6swzW64ww30rRl9t5W1HlVQHiIglUjU+Kwlvd++4Ej+e
qF41zUgOXm6Qqe6wemxLg22+gzoYBp29I305yPO8X/dGDimQCT6jqOa7k/MYkpZcn1stvI83Dceq
D4kw2XjX1mvkGUR8G9au19EAtbyvS3VwRs9+HKZaPVXUx6eGAJGHwkpDB9NwIAU+0aJILYjLavFa
WK3qL1kafegA5FLaH6phgGOoI9TtxF9z49mw+ipTAg0ZtEsFv/1ctF30kjUXaiJr3TQJQoybQ52S
Xmz7cSqAlPFlHSNsEiiEtxo+9SuPpz9s1+ba09D/StdUCL3Mho+IT4s03uW7XexlReWFqbuHV2dG
fbladE3ZQ5SkpZRWdY44HYK01ZPHPhanTg7D45i1bNBscXacedrqIm2CvNbjdTfpUTCClDncXyy9
Mg+pGndbQlW/8klGu6kxaFzpmLbDpGVv5L+h7U8ZBN6/bKd852GZzJThKtK8/Oeq2tvoYcDOY4L1
3Fs5nrYgbcamotDq8v2dO+hE0wfL9wisQl0dXWQKNpEtTyI35yeTQWxjU7h7Xv8I9rgJi8IhlQrJ
UsBDEmems+QH7/aSlqW6jjpFoPVYoqNojnbGmneEnGR7Dl/dX5o7jDPjhhVOe/YYzxRqTgxdMhBt
WDhrU0Ni7M6G3Oiz1a5Fq+mXuViMVeTQK9YVVO4F0sonLJWXdvHkSdOjf3ZV4qZE7xFoAJP0QjbP
Zu4cIlW0p/tXsqkQUyiZuRpNdw4X3fYdoePbt00DIR46t425zDaxc7wUsXjv4jEJB7idF0Wfl20M
BXUlrL5Hg1PKgTyWaYIipacXDILZJRILYUDNgzOWL6IamNcyQz8NKZs3BVLtxmCLGY5Yh5kIqWNH
t+O3fTNfK29xrwvLUWS8dE7IGNwrmz1jBzFWcl01uyxxjYO26MPVWFAXmJX9uwi4AkOqKGyXC55c
OVRqjMfFq1LgAETcIr/ZMu1r+L9zNRVsE6nB8vn/sd/qaCGKYDJfBixNG7JbN+pIfFNekDeSqxdX
iZl5VDFEgCyJf2WeXw1JieFqJhHC0W17lzXDQ4VwJEvtkrucr+7/vYgcNahh4q9S9E2XhB5zp3St
QwZydYx1AkRHQDmXaSZxChNk81w46Ujiqym3VQVP4Q7/jnhXSDHXDnfuN/l33M8ETrTkQLMJ44QZ
2GMNza/jlIGaKVNAUecemM8h0lNj8ym3FwJBAedvF8HyW46PSSzG7WC0giy/Mj7VKdK+vl8GLCvu
YeQjPOq2nYZAECEBQHg4VOguN4SiyFUcNcC+S5YWG5ZiP6SWDL4SkcJXaEULyMJmpyKUmtFcNm2k
I7CTN4s8AHST1Am6iosA+WTUmZtyqNO9XbuC94DZltaVQvMXg0iOPoaSyGTO2rh91D4WWvSMDqE5
GSNPOpPsvuOYTO/AjIfwfmWxn9+TSAeUKOE2wxZQIJG5/ZB2rfMb1fGqTQbcYYVw9N3mYt3NJfkX
pUPcZlXzGd9/F4blcmtdIU0CF2HDxjBpZdSTsbt/vXhsxEeTTfsILGntms38mgvzGXq/FcbDzEpr
FvnR0hmv9gNiaMTvh7Kyt0njWr7WDyz1bkJsDXu9G46Wt8NZTrI2QfFoa/zGGi4eJyJi4JUitiwh
GCHk+7xKLhjdTzF+KST9m1Zw33oRLtZ6S97DVl3ydb44jzeUWz0766F76ycGCQfW8udJVb5L1BVZ
SS5QNVgHrX/PWcjMc8U+S+yRcAyeEdqDK29aFT9N61VTz+vSGd7R5oSdIMQ+OWkDYqz502TAWzXW
vjCVlTs8uLgp7Pe0p9lHxA07eZ3nYSO9R7FIgi7JWbHF742RnprmIyTImJR48V5rn4bQz6wAeeAk
a435JX6AB6/+MKscfyIzE49JS9IGgCvKdAxlljOZ+I6OJKPkzbLRoNjKoqdNR5+VYXeLXi3UtGwi
Z96JRFu38bXeOtRo+Pz9dq7hZFFx5uNqYP4/LM61b797A41xFzEWcMEvym0//LNgvjt7fPlbV+Px
WxL9sKDhm1Rf9ZJA0b2z+zNaLsGfTMlelvRF1T4wH+36ItQAIpIQrpbKFpncKh2f6NkduYQuePuv
EgBh3RxlWQX5WK7KOXTFZ26Ig2eLVc/HzzG97rL+n9odVLQA9mXWZeCYIiD+LfCa66LPQaLQqyJS
NVhXC6s5xsDNKsI7xKhQsZarW9Uw2TJ0iJoj0mo1oRFb1HmVCDbbBSNgiepNbQCetM5u0QDr0Gik
PP5FDgUj1VfwPxwSVouE1J3oLdJ0NkGoN3ua+Ick47nHX90gyG9J0n3hLVtUjwTTlizqGGtGebbO
LEazzTNJoUw+qpgmJdqzyXW1/ki6t+svNrSGDCRsljD5tNHaTQV5n1iq7E821QcDwxNA7dhnLval
Du66XUzakAjKJuM5oEQ2fQrgD+tQpcYvrpDYx1erTRsS/FaKsbMlBaE1uC/6BFOnyc+loq/djKSh
iDvsFjSXg5HhEsu7RyZvGz3VactIzbD0cUXg/fw9Q3XVvPi0VPFRa/uvUc22eRq/zCqblvgYL2Jb
YDAjsgjTyq4sMm3V0lfGQ7/PJYpzAlpj3tF6zj5szrRp+UUl9qy6yUMhjUsnpwB9z1c1cLDUEIS9
WH/k01gv+ncy+qxR+As5OkGd8hGtTpACB3NFUaKNzdfWtLG5Z2WuPHI+1Jueg71S6n0DcbeeEaki
CxhvSezELSFlGXE0Fk/QecPEwVwZMY7zbiNdPH5zEja1FnhRuiYuHJVav5qj+jrZzT69sTDR62RR
7uc3/El8bGG/tmjbbFxWdpGFPXFtw4Ch2Ku9EHVhOfHEQiQe4o7YqiwgmHgurzG7dNYrD2UFH5IK
/C+tY4tvwfiE2cLnMR3TND5kyhL2ibdzVEbT1vJkoiZ37JGrnkdk5cVbNpm7pkz2NQcMCYNs9UJ8
JhuYJAiw5leWxnh7hbWzAfBkSsg/iv3VFM/EjW2B+Z+1gOqAvIxyNcXRqifWUbGSvxoUdBxb56l0
kNAVvGWSJ7V1RGPY+QgdsbDtYqVYwwLFxDExbxL9JracsDDK52ZB8pEgG+XWQi/sFwom7xZkWMzv
Sj32lpKqJhfE5CRgzWQukF7LZsNkBcOAs8f+DGbyGhXa+xDH25RVlqo0rFGGB2N2fgpVCdzpY7K+
6q76Hpdi75XclvrCs2Ww/+Jo3gxgl6SiPHALnlhxrtLml2ERqjSNxK4G1+3bvCim7yXDBnjJv9z4
zAcSBgeTdVBzSuGZUWh5+JGmjanHn0w3VrFh82SyyKDOk57E+LYOhIT97TKva3kSc9mmoLU8Rt+D
Fzh6t26q7ttjSLsblu4An3jryOrm8mLKy/KlR4PTQuB09X6dJNXRqFHnKO7aibod6FMseIRp6eX3
yBMI7feWCJcVnBOQvGS3MMXhWZxr7fsc0bnRKZhNBu6l23msqZVmOcd1e9Cy6qWrhnOJ1I7b/5Bq
1tlI1KDTa9iBBAVWEzMt57F01N/CdLZ5do0HaucoYVyj+wuwfSvyHvJh3klDf83zbms7CKKnEypE
t3X/RtXbOhPr0x6Qtm1ttaHsVtjUfVmzVSLmGl2idja5iVoNGl9d/XV8x8j9/cqKrzGUrWYy1zyF
sN7L7BvYQB1g1GGsWOmhEXvEYyBcTVISq7sgMlpuYsdfzGjfMQLEmBnUhoHIT7CNVj6kA44JRxtd
NoVwFvtuN4Tzb1yWTGC+26csKl7Bc1NO8fzS0q1miDBqSipRBgBl7vllgkSadOxEQbvl1Pu2Sf+Z
iXFY2n6VJI9lbK9cUmVrtwAE6gSWzPdV3m4zVTnUesRaumOomkcEO/N8MnI75OH75HgFRhkk83q+
ZrL1Sy8YzhpZcIr7OqjdF1rBnFy3JtpAgv/LtR7yS7e2nHhjzfaTuMXOL9OuMKaNalrrOWlIQ1CY
Yrhq6Il2Vc0/li4CM/qboWy6Q7FNS1CTqdimwtqMTnsCPXltsnpTo5cUFnP+qAwU96I1OhRBvfCL
oUS50OH51f22dV7UGQZD/VjaDD1KXPUL/EAlO+gYSEaCFwEyXCYlRto3raXHTePJcmAhMF/HRfsY
4b/h7TFPbWok/HxCJQEPtqz2RS3pgRqdxBZ2PFutf4glcPMhpaAtIb8HWvyYMKHsFXguGRnG3hxE
zbitc9YbGdSgPEWGg/S2+RboIZmkrS3jpcVipVvLprEEqWwdxNpR3VtWdGvq8hWUh2OcOSu9+Lbp
3mUe3eB5YaO/pGBxIzzjt1TFtnRIkrFJzM4OHSdKI1/BG+FIUPedAh6xTUC+QxDtO3wMBWvp4WRX
8WVCQSOdepcrzhOCYUTSKUrefmO146pjLqyrWGPz6lNYwPN1Jfvr4N+5mQcgBq9UflStzieK+jFK
6lAMF/JRL70jH+Ic7U/MgQcaA4lVgp2ZBOejKuOraaJr4TyXPegiu3B/i4wyRGNK5pdezhQTzYaZ
qX+T07zEi5WuZUe8WI9cJVi68Wsc+JRJV7fYrznoygj8yy+pSwadhIXWVysyohBBiKbYirjBmWwF
BPEgYbKgsDsJK2m8Fz7LxQRyLMShpX0so/YnxwaAz7YmcD19aqbaAsRgvMaoEWTV5n6rI7eaGftW
ZBPk/S2aWaVfHvkByp6f2qyvJaptAj0bP56UvZtMDSEUDe1I7zOS4huZC3qJlLW36fQ3IMOf3bmP
jlT/0F7VuL812CNTwdMLc7WqP2gCEUOtvksvfom66l2d3GtR+5U2INziepkUHlACmkYwzci0auuU
kTziL3U2gVSoDi6yxVXdtCnqeOb0BJXGXf6DljxevfaMv26arx/Nzp3VlIZEkjHv1HDqzD2bx3Jm
/tsZ6Uq1SqC3ksYzgRXIXQtMXxDzq7DQ67HuFM62wmjEll9jnDkrayTS8Kg0SIKYZdY2elO9NkY8
W5CVW9J49K77dko07kqSB7qRLYFKGKhSxPYaHvQ+tsUfyDtKpo4C6GYxDlnFTfq4abSInA7thm4e
u3e7eHEGBZXUjKq75DwaE6zOzqgaK2W4hdW7bzDzFASD3exr3WGGtheQG9evBNUXEo6cRw/Iwlll
n5WBz8PDmfnrVtW3XlVSzs+evUpYdQR5dMv4y19vq2RjUTUoh8vHxBR8izj+veAPa27fgx4vZ2uk
U7bG7DdN4psVY5Db9MBCXSHyIgPTmIGUr/aTQ6U7L9YX+WhElHSn+yIuRWTXLJaGGJkdfvrZG2YV
IGWmgxi1V+h8x7KzEQPa0KhnO0sgsAfdkHJLVhake0V812jzI/PHnh5ckb7kUXy6/wo2xoU/KQ9m
TCqDXX7JeLwQ03qoM5POkFFdGoPs15Sb1AHiLleF+65AKuwZ1PtME06ESvw1Mv/gMYeVftoj3KDE
iqwHHC8OM9lh2xnj+6THMzNb7dnB7MNPzy4LK/NFTg4SMr0w/EQzKd0UG2A7jFWKpJXJ0G6l5tq/
So+fb/M639agzqUsa6XoftrRavwJAfgeBDKLPyI3tPlJr57VCcanmrZrkK3/QOeXUC3PuqK+FbDi
/A7bxYoAbR43ZehIrDvALkpfYy1qozEYVZiGaeOcZvzxeBov7dAAFPGIbsTjx471mEmskGnHjd0w
L2mZ84qs3Jt1RGkwvykV4W7FBPe+U5OjFdW3SqQIIi1iVILyr1Sr32GOSAMqp7/a/m50rfEJSCcD
3BA/DinXzN4a1h99nr0UxHNuWOp8Ep2ANVwg6gVzjIgs4RRwjO+5IKnHEI9ZjSbBU8o4LE6OzVJT
Fhl3Wtas8zgk/1xZLTHuQCD4eCwQZ6lD/lgb1RPLp9ZPDfMzJh54anrSNSYWi5ZiQqPPgyGnUI54
AJTM8VfKSK1njPIrq3/Vohl9TmAMrriC/RbvHesT4BhzWJdW+zCzsHANZVwpWk8cdFwHs6ZhRJav
DvuDgKwqrB6mnzcGwfEO1eBgcaxXZPhmevvWeBRvRBPC3ojqbVTMX6VlvbA3xz00/KMOmVbLd8cu
mK6nhSpRed+q+qsmA9tylZygSLGIhW3d3VgkM98Y1pvWpFVv6y+3sl8F3mXQO8POmKkskH1CCViM
kzRRa5XPTge1nnQz7HcQ+FDmJGQod891lnwMqXz1zKeh58S0y/c8j9GHDAMWYCujnKpKAD09giRB
iZ2qZ0exboSJdlsu2VsrtFBJmbMzV8YzznqepNyDaHWHOaJxIrr71BCzsdKn0vIrnPEyYSOsVl+W
Tf+eGQk004xnMnQDn8kWksukPsvIuvmnThoD3Tyjo2nM/AnXcpKMj6PrBODrH5YJgSsiAMWaPie8
laMnjyJxw0htIfajKnDMsyXitRaT7qZUb55KJoLtjHttwvEBTyQbv3SBF2aob57tYyJv5hLb4rY1
RLBoLjRqFQJRidnWauVnWqbHSmcZ0g2fPCXHdSnzSxXZ6BxNzbc8Wtgh+kg8R2dAholXOBbXrp75
ZGDv7NY859XMDa6Y7x3PPjH/G13lw5LzfhyemlI5Tg3ujsy+JqVCCnpzUKyXQWcAYWj/IvK+RnvY
OBHr+Aj19TQx8Ww7NrMd/gZqCGN6STX1OSMKVI+WC36qQ4Ix0Z9UrhE346NuFrHrQWs2KopiJaNR
rRpgd87EV9zuPYf6RNs9ggka8RDJuVE5jZmq26l5wdXynRfWhXQYucKOT7ZwV+yrwtSDVOXYbtN/
dspmPl7kGDSTeLXr/qSSaoVapn7X6uVtSI6itC8lVSK+CwWmX+2UE/fBfGkrIiP6NP4xIYuzENCw
kY32Fp4XliVNuWoFC2T4ToxM+3faHlRlhmFRcMSBGhV7UacSBVXEWqkj/Vp7SXv5fvs3Fe6r0kpm
SkzPLPtKCNJGSu0Vu9Y6spLvyRg+qypDVmfkGwfcvT/CUNRh0g71ePDK/xF2nruRI+m2fSICDEbQ
/U1vlfLuD6FSV9GboCef/i5qzsWZ0wNMA0S2VF0oSSmaz+y9dvbH4Llf5yW3vKDbjIAeCZfjZwhz
rJplS863XGfNylLjdeh5RgXL+0yT9BTWxlG1/c0bzGsrk+MUjnQe+a+agsEc5X1goX1t220dUamk
YggZc3rzCs38RmqenQzJynh4NvLyW/KbxVtvBwFQ7xRDOQ+tJxW3N0l0zUou57Rn9xkNV3dqzYL9
QKnWtkWDI82Dpx/i1gjWMjd/s4A4+XVxMJDeeGHy6MT6m3qDMdL8Z7nIGwqvzHyXNQXStGQRFTHd
VfZr6MPr4InvPonTTdlq9FMdfSJCAd3sR1ouCieyMj3FwDpvbxXnW6yLX6Kj5AqyBzBPu65lmCXm
SxksiTTluazf45kkbQxQ6GyS6FkrTsJGfS/fo1lYfxEU81UECazN6tu1JPYnmpHRqom7yAVWGfJ2
c9ltROStO+iXq76KEL9Su3IjTv/y3G1sw4Tg16WC8b1Rzolf6B2u2yOxtcU67gJKq2GEOmpuuMT3
KLpP8wzQI1zGcqoRq6qQu5k5lzJTfvFRRkMcqs9GtWtZYZfprc5miOVf7eV0cP2USt1CIZ5eR89j
zdyvwrwt9oWBCUESVbIi7ojezSZ4sv4jcJPhqrXerZHdGQjAfe3KXWMQFkCA27iGGPGOeoFBYNG9
Szf7M9qYHgT+4HVb90Re6GmHnGpcU+udCZ3HteBfLGe8WAmpfLigH2TE7Lg3Bwc9A7+fzAriVe+0
t4wZe4+7purQvhkFhBMd8M5XnnkxUwdsyrjAUirvQvSqIOKB8dqC3qfwYrONxAegOVkk/BaKAdJd
3aFDtKDAwjUwNlNPyzEOwa9aEffGLCAW4G3KQhF9Zef2dvbZfCg9dwxM0bkpeuy1COsGK7obHok+
rAd/61f+sJPE4NoNiA7rGjbpvR3VX1bYB+sMFd8m/MRFrgh/tFe1YSMgGNA9DBK/Zm6CW6FE8dzs
V5gbD3CHqb6ZMiNpgwakGFvf3Jgg27YBuFzPJCDxHuPFvcu95H7oAK8ltmbUpZ7TzDP3HXDeXWPO
C1qD9moa+5fOVdZqKIXeuqyYz3JxQdiGcywJOTh1OTHlYd7fRXNl7yPNw8QVsAe0IjuMed/az49Y
G2iQMpOhP+tA5IdtvLcREpsmGNhGf5LmizMBcPnKr/hKRm4cxyYmCqFLqOzCgdHJ51yav3pfgbo1
+DtiIn18sLa6pahTkftAgpy5NmerWIJTz5UagTZMuJ7GHnU5w87RcuJ17oS/ExasK6/EcR0y1yOK
4c72WWZLthw+fzd1mq9gpHHTCG0psfLA/S28d1b8fHOv8GGMtWn28drI1T6XC0cZe+vKVfmn0wSv
6HCx8IbzPqZB308ZMb9+5KFyIwqhbKKb9NEfdC2dVeWhmWB7Vz0yubK2XTP9bgt4fxG7Z5NpL29r
tu4rD6ar0BdbGyPfWvIHrdtJE4IUp1quMjwbKwD065Z4g2kcyIgHFLKyqviPmePT0MWLnOwT1Ta9
uNLlNpjvkoAI2daYTk1pItxKp9cQ6spqTE99R+FTRDRdJNc9oitF1obLTHMighgaXmqcUDwhesqW
BbBAXY230dmnVnoMLRovg4AEOdKKFnhyImguEatUxOGUVEVhbrsS11FfBAefcHnG128Dgv2VlYo3
h/2xgm/gh7GxkROgGTj7bGMVKhc10qWojjjDgKaoGTY2XgB3dI5A3C9Mha4CnXY1u+H63unjhudU
+tUG08kyo7Mjo11uss+XzUOJpy2Q3kUv1h++uOiXKQJzN7tb5K5OG/E4Yahk1u3O4YkoU26VejwB
cTL6W9Q3zcpO8/sSBRprktM4uAv4GFsPYPVNIpx3bPW/vLj9Q3n44cfJL/wEaxuTYhyztohZj/VT
yo9v/uXys62DMDt1HWI/OPiY6xm1kX2zzXJUi24H1cbG9Dkg/4AMcK9RnQI9Xy+Cs83P/42F+Gao
RrCDdxe2bMDqkAV7DmMVVaSzcUDjzeZwcsIYNxaCzHl5OBVuyG1JvKAd/WWWxMWEsTw6dfLlhSaY
7f4jy+qD0MWFFMutadTPCMr2ijqxH5urlnIzp/NbknZvqtabmO4RLyu9Oe02Oubxqc6w9xZjAs8x
IWSEXD8UBZ9uGO0DXAMWUTA8erDdlpFaeWzp130e4TDCZ7SibfBDzLrOU17Ezsp2N3hCTRKNcCcT
dgUVpn6y5gEf1QycyCNdKxuH+6bZw4md+evZseyhhRf5i7IQJxrLGzhIFO08f2EUENSXxl8ZgcWr
Bk0nTsvkYS6yh7a1XgM1Hzxb38+CTOLOulSpyQlsNRijSnwQbO+dgX9SmO3r5HxbfeeTsOs+N1WE
ICdj36JgYJdCngOuuQA2aMBMtWu6S0+qalWOPFbD6dqOG7PJngBvRvxo2WMzdCfdBmeGRSgXXv00
ojzAa2PH7qs9fFZzfJNOeTaUfibw7GKFWLirbmcQDLcWA/Qm1+2/lOw+YfvQ+yWMYmrD304e0yLD
i2e2je19Y44syilq4Xq4yzbN0N49VQTXeAtEOwaY3uvbrKx2HSbma42O1rfFBotbC2mE6pg0Yc8Z
rzO178r4VJDPWPy1YM3LVRYt0GuubKeyqcPG4CPx4I2KBzlkPHJnv6BuzaeV91EoZvFJDAUr7Lna
4ok5OCf3smLT8cpGH8tuj+lcEzwmJbfpYrxoWBkn7bsPWHX+CF1dW2/6BkeDz9t9Tgh+WbHOQR3b
yQNxjGqlpiTGpOJ+Qdh6SUiKgt7Ob9MWRO/VOn2Ft8hOhRvAyuMOx5B7wMXjVs+4sz+7LmyPVYwS
JwCyCRdy3ibBFrCxt8XgGaxgBB2aKrnalOA74Xn7corOlmSiNLf0SARvz/qScfknIKpWMCzHDTgK
ZiA7LwzuRsM4DW7K7NkV73WJB9piNRl9kl1/owxOVwjKOJlj72QNrPB4cvNodMgJz1+cBF3gkNwD
ldkgjLh/KwpD0LtWeOOIqeZqpg8LcSj6bf+emqreWq1MV0mt8104zZ8onp/zIm9Y5FvfuccKEaIx
v3XBGzOQrpJ5zr6vgDUNKtqWQf0KCAZdG669c4ElBPWuceS628+F5hoIk5ZUtmnCBMZ8eB5XjnS+
saluFWMv4qUPPpajUppIA6Yv7TGkdQpA9IuFtpXVvYzhc6cOmoTIeklUTNmShu8Mq764YPfkU+gt
Xt+eodWxlK4+KtG/dU6SHMaoxhng6A0qm3M4eAAZW0T6LWlgUiQlgmnGiVjWV1O6xIkX1scceG9a
XZyIjbToMqYe2njyugyjXUL5UJ2aabr3KoKufB+yZh89YNhbJsjB81yTVi7+2NWA44LY51U+V/va
qM9u571ZxS1sOIWGkulTbXJtoHQ5lb13zchWyvtCQiRFZ5JrbhGGTZARAkvmH9nVyOLdVBZbovu4
NHTz4E7iHNo8htzNhOB9ZUp3P3gvWZiCwPWQVbSV+WUhaIrTisoiHP7ozt14C0YpJHnas7rrMDRr
t+er2H6YrYRrpivLuXBXZexVy37leHhcaqHfcZ5Q91v9Q587a9ioJDME4dvYZY8+5HnEWOc5oeqK
iHkTVoHfFSrX2uWcQTLKkDG8TpVFE5kwQsmt7LvvJTZoPACstp0QLSYwAKudntzZcde+vqur6GHw
clyBzSvZffEa0xTnNSGqM2IIfL7tJ+yaT2PaauTPK7xUzkBSBxD7aNO6Jr4/F733ayJIBXP8C1X4
JUzSw0zS9brObPykgKUsg0k5/qLgBPGaJ3ZAXfHzz4jsjbycZ1wJ1OxOeZ1D60/HzmIdTfknsw1A
TMPdVMuO8h6PTTzo1wCYPKo86Py8g6PgXcjFoxsKRK8MPIb0DB8OZhzDbCrO9hIxEFzFKoSfGJ9c
ezrjI4/XfYqpIBMG8jxilcvwLSobb9XnpyEb8DvpNxaCt6k2fqF5oytBleS/9TjTI99/RGb1NTTu
d4WeaPbVX+FHbNFMEyhxKjVp1YO0IOaNe6dP3wXaU3CMnAeuBQV8bH7FPOARjMdnJxu8LTrxJTYp
sA65QaKhnJCthJskeUs1Z2Zs+c+hU1FStXu74flaWayehOr+6gvvVTuSgie2TGpJgtZ79KAp9oyu
aX75rOmNTm0apR+6fvzNQuRqAogB5HMwBGkSCAFZTuuDbY2PSUqQp7E0AYpoKVNTQHbQwlfL/2Oh
ZtCF4RJDs6MRuGR2mq2d8qOg+h99zbN1wg1u7IsIp4rnNLwPieYhY1R7QKzUxsyRVOtdm8zcY7ZN
VoALs20puvhUs8we6KgOZlg9OTqT1OVZjiQIPtUQ87T2pmRj9Vaz0ibjQQSGG773x6IoUQrW1aPM
yrsgDFgjA9pJerdcBZmxYQzbbERa1Ovgl49+ck0aMd7qhcCGpfBakcCyGUN7EbY4d2XKXYWzuKII
K/CYTnW0m8uL7VefYzVgKTSp1mcBSNQ12Nd6wKx9NsN5U1vkPHFTTdvwL6dDnx3A5lv5+X2nHfrN
EG0h3nvW0raHKa6hjM/SR9PwAG5ouVjljdX4yDnGzcKig+G6i9dN1n72PY/YMuXBZCnK2bKVJesh
95d21TV27Lta82OGhqP3Vm9+Y5xe7jJ9SjUJgQRWdjHGm7ZnogjYjAJRqJMZx6822Ee2yhY/Zsb5
ZqDHXgXSWdPDHnJz+M2dH6JG+CCED2ooZ2dBuxjOWXoKDXbaIRMvXDTJTPM1zFz8AIjQAHfiylbm
wE2ixPhBnDzba3Q2FaVwoG/kPhg7J3Tz1cIc3JlEjlxb0N+rDinVTiQdYTxeuBnbLt3kIwSzUN8N
0HDbWEQbNOFNbPtbYZctzEBv3tTA4zIsg8dGrvM6QQYioufYV+k2IVGusHnXA8NEhZNqlNae8BmV
jwHqg7nZlgzR/AL2AsWWAcHDZZ7I1AvVT/2c0fGfebjsIjt7MpacE2Eutp25Mx4aO4BdJ2KmTVi1
VPUsGWidY21i+i6sjPwdgmHCxIFe7HIuxG5Z0/WpX6Qn9ltPqopmMI22KmI1bQbJhcVf6Q0PFPD+
Vob2X3UxF9uiD/GHROLRitR0aBsuA3LwgJJ3HXJ4VaGwy2b6Gy+EKFffClGxHR6YLgQUd6zmTpWX
G3c83Kv15JNhNCy9XTDdVMF6OWGpc6IeqLZ2Cx0cbvTo5vFzrxhgIIO3N4BsxCZsQ3eVi57VqgBV
ZhlHSqvVCIVn5TZt8YZUsWO0CiWqjxTCvzZC+0Lg+RB9jEjNT6mA1029vU7cKtwG/jyf0V8zxUgz
Og5ffkWyFGtbTR9xVuYr5k7jNjInrC1TeXaMTSvqaE/6D6dwaAdbEH0JXKwoe8Ehx4ZDpuEeRXx3
GT0QFUgTA3KYKhhKAD3oI1qMPSxo63snt+dVJSy5JzW1OBoNxFfNsvDF06T2uNadMWf5H+5MO7g6
6isZa0i5hR6uQZF+xzXc35+QRcsqGWhbxAixbpUvP58i98nxBUEYBE51zeEDP4KhUGE9vYfae/fl
RzP+0UBIL/8imqb6Hb++gc/3WQkTrThP40tPOvIR7isj5ZQcw8pt47Ni3IrkIAZmH5T61XLzhzDq
xbrm31qLShu3nxd09NkxSqGPYb9dIQ93XlgdVVv4WCRvtuyBHG1zKpTzqYDXe+lnZd9b+JCBTaXv
ZjJ/Gs3sXNwkQ06YiXGN41defl7mxE2Qypa7IlBPU5OtXegr6Mz0TFoifeJQuMWzwbjBIazvy79H
qF1/N0vBaActtl9vngBDpWC6huD34IpbgG/ioRv8409KaR2AvSqadwoyBPpLapRRu8Hh59NUWnoP
upf7YTerIzmEbEol+QpU6q27S+xGHyYnI7kxta/mlOpj6VTkiAUZSWNtV12KaQDPpgiL7Cd0q9hb
Ptr07MN0dJe2gF11srKV6V1KD/yny+OAkSFV+CBkcUhg6qxsLfsz2mObu1vxQaJYdweQpLsTs3rw
lU1YUIEJrhzH9CqaYYExhoKdg2deyTsMHmYZvEcBFJQ0zcxNlfTVJo/pkYkUC58r8oj13BRfCyl7
3XuYkqy6nO9MYPInpqY9+6/IO+OWQPCaKEpFjB1f0nDvVZLrh6yan4XjQC3oeFrjYRA8uOox2dqQ
OXelhexmNCKkdiPskNJiDNHJjHovcXeIqspb4if93jcSyGceI3Jf5/6tW/iFrEywr5Yom/zW9fcg
xB5L1Tbo5TwUmdWoN2kt0ZkhX9/iHChZiI8pAR2h+u6MMr+TVpDdEV30Px+FOeHjFB3/+nMpwYkX
DrdItxyzc5Zj6ZZm1rwNzDRT0SZ/+WyH+3aNrMA7pyBhttzWF7hM3R1mB3kJGNzssUT8sB00yZms
iGLgG5Ha+063nxwiiRKwNFMSjUdaH65GBgM8+RGxLbzRAZjOi4h4rI2syfPIevMCBKUx22u6T7Jm
m7y9x7RSHbnqTcQwzzpoy3vVEJP7wwkOk+cxdF2+Enl2c8kPU/nlg1kTuqbsEa1pWT2ESYMuAiTt
1qCLuuYtU1p/ZNaqZMA+ewhO2WKTGuO7JG34/2VE1kO3pC6P47RzG3rKAYRMaCRLQrJxtv0vHY0A
uls7fg6YEiokKGyrhmITdDMC4/HNFiX3dGcMdj60JeZForhBAN9GtdntRjNzr3iA47UUMz63lPSw
AgaEZgDEh6nj/I7C7IwDcTq4Mh9evREqVTWpCeTxPLzatvEBGhbG3dTHRyhl9cajH3iZymkhzLVv
/iCMrUbUvPfSIH9DQOmkCjmjOaq1tGt7pRPYLCnxzRS//qHy5YO92F2srCz2YU/30fj9tK5ZRmBJ
mGBkDOE24Y/OfQPiMJmK4j7pjeniBmxxRDBt2AmFJ0uzXh+y9thKnex+fj3p+J3LMbq34vy+KYPm
zsoM0klCx3yS3DQ2Rp2W99FwDV0kaSDQNL4PeE4TRemBzX04XyZVFfvBsJCKj68+xqenomONEuJN
PoyKSYprpOOGAT6mwSG4NWPa74LC8NHfeaAbhqzZdqGN7qoz8gerHs4jimfakYKdYOBeFY+jMX4J
4cc9TmiVwCpbX9RFxouI+f5cUR8T0zT2o8oIhUxpZ4LpU1cbMJmCDfn/N4CaDqeZ7XnnJlq8mZX1
ZLrIWeamOQB4wjvaOc5+ZEh/lD7KQ7RjYgoGfL/ojXwg0ocpnF98POd70wG3z9yg39Up9XeFLSPz
pL+2iY2ZVRNfHVW8B30qn+wpxWJm4HQNfCu/aK8qLuO4m6toa/cAeNub9UJb2GSX2ZHjPjR6/1R4
yseFXrSQGIbx3g4qPBWOA6uPFhlR5KYOGu4tSxtbI8h6GDBvIP+YCjZUxcYKNQJSpEDRyHPN9q2t
bTJqCNhSI6mZyrtUW0/o69P9j+lpiU/dK5+Z1eL37Vu3uUWguMgyYJiGmSmSU73vybXBaCsWVymr
zHZ2UeIrToEyI5PFD6u9jZ+Zrapzv5A9d47oeXNbZgC+zwzKIOaRR091spzZvsBVcWmuNbvoxY3k
dOmtKBP3ME5MxOeO8lNl9REKXw2EtGaAgRLZPLjOMk3LUQv1uie2PknL7bAwFiyasbXjCv/08ykq
pmMNb/LBtqvx4ua6vxZmGV0YQK4ReQah2b5NvT1dw0ov71pgXrDnZDttlagfvCHeWC0SGKNgeUNa
34CjmN8wTt9+n0Vdf8YlsQXqE72WhBCDVIaZ08UyfLVG4w8nIt/oIpMIw2y4gOUydxOzvYcAySN4
o0m8kvN11JO5D0YU3HXmpk9jfBvMEuR35iLPZIqpL7nTF3tIoHQNDRg4EPsQPMEiPoogC6/srp+a
kNPKSsfpwkxlOGYUOogVJXOMhTdFw7Mjg4870QDmdVYy3Pldlq5blLzgmrv81exsZNBDu5O1zVhJ
kGGBNdzYsbG+BYupi1Gd3LEu/fPDWOp0c6gZRJl2lL55hLIY4zxd3XLTCSPEFzJGO25ul7hasNN6
5PujSyq74AXMvPsIr9iuQv9pMHmE5VZlPfbOdKuA0fGIYprdkexue/7OJDRo05vYLnXDOZGUgPPq
9suq3fJmyPYwR7xd/fwrNEEKOh6+/H6SzjHuwn29XOTR5MUM2Br3oCAG3+feEeDreWJPdafh5tKK
GuoETuwxq6iHjIHW0u4ZhxMkOjwXvgSdFH/Njdm8IahE59kBYMuJ674rHZRi8XgusR0jeMnafd8y
UlDjjp9LXn/YNPiIAx67KPF/ciz/N+8zVvzyGHOQkhm/tCouzibDkA2SkvyT+v+NgdJlYtPXTgoO
n60RvPVMarnVhilkg5VnzOlphOLx1BWNy5meMZRFb90W0FsZ3NzprK55PEw+rBvIz+Go2ruu8qy7
UYH0DvzFqEZOwVPETX3uajYQNjiqliHtyiER6NFpJhwrRQdCqMk7mOICI0QS5F9kWFzy4Gtg0l36
LfQSNywI4VrUMXGEEnc4J4bNF6DL9ZYXpL8ZlIjewQDCp2BFSEOaZ3JDsEGdiPL8+tf9dLmptmE5
HgvuyCsdw3uzcUduO9dznnBvQImQ8WtuGzbLCXlQLPE2zqTC0+STMk4k1F0n0/JSli1iE4QoTGk1
YJ1FyuKXv4PUt/dy7r2N1zdAVEkbDomoIQoVyE7ZSUpfqAbIg4f08vMiVIB5e/JYJDtFT/AweZ9w
5cXHXLGzqjsh70SFPApXzcfU2ebHhIxu7aLhzeoKrm/y80BM7P2AsO8+i1yiwbyheQcv+BpPSfKl
vGjvEJuzKJ4ePXgGBF8hC4f6+vTz2by4I8e4fP75DAY10PjmparrYVXXDUnMVZGzp6zYNkaFfu6S
gpuxi18sYibz4LYOS0JtTZ+Gv9RMYSauuYriHRVUipou99BmVede9aTLMl1WTE4vPlFB1yFJTSIw
HW+NmqLdMFZKWeZn6bMdmfdd7Knf5HNtaGQxfz74jjF9JR3jVcY6O0Q3+HH1GLCXrWvehOWlQBJx
HhHuY6mqkYdb9fnnI3CXFAnxCLyWPycOpJQf5HsSaIsyXVl/MO98swAN7nlsBacg8oJrIdo3AHrm
QooKruMQtSx2S3sLFi25ATNwj/PQPE/LZx5CgJWvmn5viqR5MNP5L8aA5attTYtTInIOiRunb1kF
ygjQib5TbfQC5JLm04DYPhrKffem9IWyGjsXspRYmcbDJEyWBgmaxdxXfBvsAwIIa7nRBGcvIlU3
Gvpf9iJqjlVto2VMzfPPS7p8ZKhFIoR0eiv9FubyzKrCtRr7YBemJOPXiDfTbNqHH94+CcTJJkfg
fsgSUtWmUR8DiJtsDn0uoDy3D/hExOWngRAt+6W00iX8/7l2eEy72aqdzOQie3t8nMCHmC2OxiYH
S2XG7UOatekh8ZJkbwYCyeFYfhU2ItEJYseDF9tvA8vAFUHU6mOcsk3axlBPglKctCV74qSF/TGK
AkHa0D2ISdh3PecBKw2vXwZu3Q4zR3jzmym8Jk6/NtkF3n5eco/+30l8Rp698Tt1fVL9CtE9QK3T
m9YTN87AC4XqdGfqlOkeCTK/yIDnX2BOl6bQH39K06J1gT8QuWLMsKwM0zqhI8kX+j+T/nz6cAne
/YdQh/+IA5PSdUxBooNt8+oueUP/nj01FH3WpTU1ayDaw1Tl/b2/nAbd2D72ZtY+GmQd743YO4aZ
9Qmf/eASrEwyU5GeWac/ZEujR7KqYCHGr+1/Py3NsqeBr/4qqpOrffVVDdrf2M7knFWd+rfcY/cJ
t9g+jgXb/dYnQRhfXnr9+cjsfIrv2OYSlbo/GXNCe1EkF5/e75EC87vmobqPy87fQLgAYii65wB9
/TluC+8+cGGKRVAW17nxkqKnzLl7G0UzBGuPQIc2li89GrStxTZPcIe4FkklN9mYeJv//vb+R7KX
VFK4QlFtKqgf5pKp+W/v7lDPQZTYwAygDXoHW3Un3xd/GAgY2D5wNP73r2b9PRxKSeVKk6RQ6mOi
3cwlW+3fvlyHdZgGghTDAj/JN/z6le2l7XepsTDFkO8fp8GP9pFqP6sWAbItYV5O/bbWVfjGViL0
7mfWuqdKC3mMVfZdpRkahTDzj4lNwo7la/uhmsd0qTT+IZfO+Xu8KMlnRMS7DhQYS7qm87fgpiHJ
B5fVAOHTrbgMvDknOueIJMV7imLAO5kv6e75fRG2zHsnobpWb1NZdteJHd6c8JDLR8LpcsgFOApq
Y6ccW2zpygNELvdTZtofgaP1piLQaKuzCBec6tOjAskXRmO8dyP9x2zYhdiIhNdDa1jrPDCYoDY8
e0pHzQwSCBRMdHM2SGwjnbLxUWTJi7Lc4NWR9TYrnV2cM/uVDGi2VJE7fwgGBq74LDu91MkVFOcK
yys9gmnv8sYMWJskVyXsnRVF5jW2pmo3JHBe6xK/pulnhCXoHmO+wDr/388WlNmcDmU2hWWxxPwS
eSYZIbMR92wlTVP8PQ83FaCOhMToIUnDk7wwegp9RiVdvBtx6eFMpUTtYOHdLCBxB7OdqE+wJuWF
16AELDZMnvSjS5rWPqg0u8aM1WCv6UkbzY2vGqf+vgVtjhoEwWWYzW+1m8yrghiBTVewYAGb65wo
bdsrkzbvORQJE2bUpA7AYczT5a1rSUC36zreoyz0X5qmegJX1X1n6CcthmPpXTMn4h0VdIzhUme/
LER0FmiV3l6mCEFjXKeJMYMXWeemz9lVL/mWPk6zrYA7fI8F8Ga1oVwxdqGtbgLzMRG2uI1oLqp6
E3kNrMHSPANehuRqhcbJmyvj1MsphIrDOHEYPFZfhuefHKMzj/kQD7gJ8mVBRl7XNm7kvIH4UD/i
vas3MwYJGZgClHne3mWthQomFqgaMLVm5b1lNpfIi6sX0QXisa2dNeM+79hL9EKYLm7s7OIXqQ19
tKwoY4J3Yp4z7snMof6J5HCAFKK2xGpTIhhmxXMfE2DIPeMpliNSCjNSZA/wEfKk7saT2FvRRBwM
zyvO4NTaf8jUU3+PqlKOlEoIhxuf6dvq78GGlZSiQ3AOQTo3n2ETi5+Gb9vA9aLBwLHbDfVBAsLF
GEheaQrSdtXSom2TTgfrTobuXWnY1xhmXTzl7+GMENybv0BpTEtWUOzmhxH7+mVqjQ3MHPYQBMMU
rRncRpJJclN1FyN+kyLw73HYy077vGHmYpWHpBWp2PpsEoAV7gkqzrthQ/PuPZ/hC6R41seESP73
K86y/x6gpDxBfDxJj5YpCcJW/v+9QZMSNkFYhQwn9FWZV6mvjrkcrr4uA2F9DUwiFq4RI3lxjQXx
CctR9asGNIK4FjWyo2tVX7W4TtmpOg7ozOtrX1+n6IpPZSSRLLoa3JKia6QuXXdJFFbe5Zj4OFuO
LLuM0xmM+zydPTjN1f8cZnUWIeq5E0fSn7KfY8qhHB85lDg64ji3xy47Qt3lsOjUESnt+G+TL0eX
H3zsr8G+JjwTJ2S1r1x2zvvC3VvxwYwPmT54I8Pmw2wvB7bIsTpic7bGo/lz+Jr1+tHlVZ9szVrq
BG2hmU9phgZgOZJuOQiGzFjAEip17sNLG16cajnqEBoJqsBL8XN43iWbL453IaWKY8yvMFD6/MrR
5tcaMutwrYDfDVcMH+mwJVI6Ha4xJNec4u4a5deQvU5/9XrEHMShXL3Ytw6zG6tLk9kS/fOAN+Yi
iFAEbttdQrW8tojA+DhbDuHyPV+kex6ms807PZ2jYkPaSk9axs8hJQEHJzM82/IU9ye0A2l/ArUc
/xxSHIf2ODG6zJZXMPwzb7k4BO1yhN3BC2BB7Ue5nyVuUPBOe4l2r9kDkADlkEO01Ic5PqSMLfUh
/i56lCcHjqE6thG+kGOHyXk81vHJgazKqz4pTfDAqZ1POZiQ+ZRk5+jnMGgIJD3OOZPnLrwkkuSV
i11ddHiR1XKUQFHmy1xdXO9i/xzxDHHmKrwLR8fbPu3NXw3vOm+5Gx/yQqHuR7j3T2G78j8KWi4x
l/UVUhEpfcKx/u8lxl0mbwHuV2udRymdvGs9FTmaQoya7pkOKrlL7AJTGZyyg85GFhzWqEEEoLEy
DUfdqG4l+5mKOYKcyobxJa5Bc8xuwAskILo+3HUisjnjyHdobAeRR8Q4CnBaDYlP1AQsIS+x6a/O
UH0DbE3TcPUTF0RFEFxZcwMhMsrqYJKnuXFyI3qdXZ+AtzYp/yE6Xrr/8YD3eKgLCk80OR7l1d/K
z1GmNVj4Be5PfNbPMTkbjiLcIk2v3nEl+/U2GLcEJjXBNpy2XbAcbrrzfw7w10O9S6adp3aB2hWs
Hoyd/3ME+R6xMwdk1Bj1f7evfg7oNXVHc7q3fo7E34/dPvP3jtgXPhSW/dKY8Xf8vd3tQ2vf48mH
rWrBX907qKdZHm+9Yh/1e5ZPHNCZ/h9nZ9bbNtJt0V9EgEWyiuSrNZCSLM927LwQGTnPM3/9XdR3
h47diIGLrlbbbiCRJap46py9144iKn3YJKCoQJl4tdovsIfVnvCIuFvXku/FZdXwXdQu1HcAg6N+
F+u7klidywpQWDjbwVxXznSAlCHOWETU69xaOWxxwNuJy2M87VhMVVmlu8vdHUzGISEycd+Ne8Xw
t9pXyf6pGvc0f0137xiAFPZzCt7eG1OvT72JJvJldY3HahpvnNfVz157eayhBEovQWonvXz2Juml
4Eg40fzPIidH1vRNPbNel6g98r2X2huTdfUJd6o9aw2A6fez2I+CeDoQlHuQYiigWSLawyFhJWIH
QCeqdkG/AzjDSr4woO3crUIpYG7JWgo7Ium2QbsFqywGHMLrWtS6opz+G8AzbPE7jak7HCFrXUR2
TZdFIkBI0kmzh7XsWnuKcc1CC7GuQAOi6bGiwoOlmHCxXBaun6Lw2t7rLwv0hxTe2HtgTebecwVj
CU8TyBA90KgwsxjbOZcF01nD5F94LPeyNCQy/BVcIZcFOXfEX69oRO+1dn+ThPuRUR8hFB0g930F
zEXtiKckLiXs1xVf1hjvbAfJ0E5ztr3JNGldnBVY07C19HVlqHtA18IQuSzaa3EDqnOnjTsKvczF
BrJntQlt0nXV414zGDntXWNvuHvb2OvufuIicfcD1wmXREPejkenbKLFyfbgJROA0Ct2yhLvp/Qa
opIuq5o9VsEVJL2My4cLZ14XxFyWNnlW7bkQ9pD01J5ee1PiwescuEYSyGYegeYsdlqn39cOugg4
64Sb7BHRGNG69AjPBmqCndbvCntHlIXb7xi3JPB/kh2nHCKaWBq2hxYc1Sdn5A+RvRRFShF9bbNJ
mZxc3538ElJCtWYmyCJZC4CVsVcBMoPGMmkbOO0Kzc/15cdx7f73V8K0Jhy/efWwGGW/IVcMdMcY
vtRtHZwHg/FNxlD31bJT4nbV6h2XGrZTzZYnl9jjw8RbPZvIk5tsJtLLwl4ZRlDkaSrJqA+PAHoL
cPtHKCY2Lg0C7aTS3hzY4He9mxSPZkYUnLU8/b0+5OT1/kSGl5py3HANOjE6VeKfNy/gVWGWIFMm
8Qm6R2oLbrFmMHpKqud4/e7yIwMDRgglvT6l1jGKTsNwJDTDydfF9Dg2DsM6mT/YHUEJ67Jdv+j9
0PCr3k9n35XrAiqrooNdMa04YBbbm1RiMWKvdTkwR5fj4kAKPI7ZidVnp6E/6ea63JC4kWs7vAba
wurd67y+bt11ZcU5ns5JcW6B4FT7cDoH41lT60qzm/iySMVrhpsgvXHSJkJbZGvELUyGBp+TIIBw
OWnVKQhPYbSuzDr2w3Ecjjb8vfwYGYc+OCwthAXs+genO0h+QxdJ4rrK3u/rdSEqc+S6FL9edNCm
dZXqIOJjrg4Y4KASsZAXoHkZ+AVBt/UnFP19f1rMdVX1NUtRUy7XcJKTHf/Ni3PD8di9jqYzKy7O
2jomPn9yFVgfukYOonIO5dyx6Ybo72PXSZYe8SIi/spzIhrCQUspUnLrNgpwbA5lZT5OLSi+SA3Z
KyXQC/JBMAfxgtNyRPiQVfdmiK4oMyrcEoXq9mW/0gOnud+BOLIJJzCOhbTbJ9vQu6cWE0Fvtt2N
Wgp2rNjcTxbXSUk26xenzvZJb/3qmvilVG74VIuSJEy3yzYi6HaqjX+VgOy/F0oQwkILZjLd0m/L
GCBRWAtctO1BWmxq3WgQuqMDKlmGRqN0xa0Rayt3QVrNEx9TRd0N+NLungO7are9gbiF8QOi8ahW
V4mOPX6RwPbjAqQCbLWbyHwhahQx4NLjq8jQtjmj7dF2xoEJOPiOIRPoBBF/Qchpn1sultBtbhqz
0ny8/eVpXiDCDmtIXxMZR0A8ivY8aE9rxpO7OrK+GlogD+Fs3s76IE59pE93lwdUrJBZFsomxwr0
R7wT8W3fFKdonvXHthZfeH3G4zzkeD1i4iXzVlzDOYbGNSMer1p5lysHegZb1wGsdbhdsj4/miNd
87CPm8fm9zCTZeBYubi7PGhzGBwJAhvrBWi8tZz0zrK+VOpEBWy9ll1QHWc54Q4l6/nrXOpf9IqM
sC6abucQlKkNL2NnLI2DCKtl9jQ0tMLt5j4Ec74N0hpp44XGz13SoOVijGUBKgUptR1oGl70Ur1a
lvjFKKz4MZV4yBIrjLBynKFF6Z9kIMt1h/ujJ6VMy9AdWyqdbDJHl3/ugDqRtgT0YOhza3IyQsud
j9o4gPGwbG0zhuOrK3ByBFE/QnWCAG9it7vBTXpSxBtd23Qj/Fr0I9Ky4UuUhTM2NN26sVq4IDoZ
z5D6jV8dFns5U9cCXJMRnRDZztXToI66qV5gHnDbITXhEOviOdmi9hF7SNkaaSh3wQJ5OOEDluj0
wzQB0KWO7OwbHB/AyykJhHVqP4TxGywZxefEjaFWieQmtaLjpFvF70T0zlZDFfpJrX+5Sb5/3UzT
oJ2nuzYv27s+PrPcRARBWkJpQLZOC68F8hWWX+t2DYlep2RyzINDJvSTQSv0zCzyWH4byUBLMZgk
zkYB9kSq4xTP9LR+lclbwpzHiOQLjgNjMw77oi8ADXbCuUJWBDbKDtxNxQ62dbJcHNUIbKLV54UX
TAb4KyB/uf2bbFqsyiXRxvNA3LfgCTJr+hqrNa0x9OwsZtrWdHQCmwlBtBgg3Q2wmwOG6whYzdxz
OXZzYHBWnab6XiZmfy2MbGtaiGbZO4sXpnJ3Wiqqu8AU4MeLa9ga7UM/xDcV0+1Prk/x4Q4NKtdU
nKh0zEcwQNfj5z9a7CleQN3ieLix9Hi4ngY7PjQpSLEudU9FzblBWZTLeUv6Blk1pzKcx+u+s79l
ZULc2fqxE1kTb4IyRZILUYBwq1H5GGzjz9q7//ZMyRBfZzrkqDB/+POZIqNDEQhNCSN9NMGHjVBu
RJvcTcQTW+y3EfngdV9zMGX8b+4AVh0aklpv3YUtrVD9rhyHDMVD8hU2E4LHnnOQqAPzk+rvw3Gd
19MxDFqEjil1S707rgc5NJega8tNvEAd1iW5ualt0MlrS2DawAI2VQ7q5LNb7IddBjGKNBxGMvwr
jHe7TFV0VjODlOTv4pC1lBGjW/QBwEJ7i3xZYlasvTFkFbhSWOnFMhsHa5JvAJ9JRGk1g/E+XKNP
ntTHrY9t1HZdyTOydNt6V/wNSdk0xgx7MlH02ey6P6fkyh1C9BO7ue80PxL9dKiypMMhah3GuX/+
5Bl8mB8pOrauElIapuMI/d0z6DqdGAkkPJssgQrkEg4F+SUAeslfZeE68kpLog5KhwMaAzrL0fSF
kaw/KBJRp4acrb8/H7m+DX9uaqSbcyZwlG27gg7Gn5ew02MaMbKYdmnUnyl3aq9IOfomY2a/ZQ3Z
cbhFDnoR52eUQk99r4svJKUQ8JVY8pxqi30k6+SLyofswJhPMK1Po70ieFWhJz+BL4yQvLqE5MhW
9LtOxMHdNLwIGY0p42jTPDATAQePVlgGD50stN9Ofe5aK3oh4fx1MSYIj2vIKzNKjdghuqvT2L9W
qwro8uDakFFzJQ2fdpX90Ditu0uW6C5juH5jkjR9VehT/LqYuAK1th9PF1Xa5UGLu1+Wkwf+aNJq
+/vrqqz3rysDaKRwStCfdx11mcX9YxNbyFoI7HIt4gQacVvLbpSE2p0QMvyMgu95spKImrhPfZWD
cTyRSnZs2uHJlROgE4eN2jXtjTks454yCAlpxpQDYgq3BtS63BUAVFTiIeRkClwA7UdoUcuWyI3h
n6IfTH7ygu6xpgAQykS8o5756bgBY5Ghc6DIQzwyDGPauKN6cTN1jd2ayGKXcqW2oWOGFZFplbv4
yzxOAJJoDumRm3iOqvPd3BreWIzzTlT0nReaClHxGrnZ2aJpx0XQ+bTnqVzrZxFMP7JqBhwyBubR
CtAQjDMpBRUIOOxVw+Mnr/qHTxccelcIWzHd5A5irRv2P151UWTIEFK72FSTsJ4wiS3m75hkz8fE
RF1tF3F6rmLtri9/MFNPry8PhnBgPFeB8NXoDHd195tQ6ORmQhM8TQKZ74SS0bFemplzkDsaW3uV
9Y4xcLcmiJh6xDQuzA5F78JkkbIqmI38LkS6itpfx/3o4EhAjfN91ao6Q0+6MdLdBRHEY5IjPGSr
mg9EYPyWCW92O5ATXM2RcZO3qEThZ1wmbGbtxEDZmP3ldhw/UW14ZTk/tnl63WlDyaEtnl7wp+/K
abSf8zF906R2F7fh8DRBV3sagt9Ystrd319vIT5sH45uGoZtW9xYJLiOdTz1jxe8ckIr1HDswCDf
MZ61zXW5lxUzMk73abOuvNnP1n7QQFbuJ41mkbdoexO/HFRKsS6780LQwPQtz3q+WxwvTX3Z+Hnq
2826jMV3G0YDPr7yqPWF7Zs2+US+tH2VHGwCiHTCGH0QL5rtsyAkxekhYaCK7nGbOT6rcPwK17Hu
N47f6/6o+1yYLLulyvHdll61r60OBK/PfNf1tMsyDI+IB5z/rLYk6GJdQ7Qud9kbaq/RBqNX2u1d
umDhvot3CG3gWK6RHMmku1Qj3XNEQOv1AnexHOBDraso18VYt+bPUvv28kjcOKtKe9BVscQB6Vjt
T+TgOBv+/s4ZH+eGtsHJl2rTlugnnHf3oTzCtBRXmGtGG5gExREzuWbuXpYArWpOpmY4l8Y9Iktx
nyU5w/8y3drsuldNGjxS/aETKUuS/JxUomuBc2vNC5MrVxBvxINkKIuQy8LB4RLB+vcnb344vSub
estWEm013vn3AwiAJ2lWN3m2aQzn17JI+zwGgPqZ1AqwohZtjtyt9g3kwXu3NKyNhnL5i1DI+YJe
xszNOH6GTXUb1KuRb4icR03OKMHlG2ON7Jwyk9+0WkwTcv2Wj7p9ZD/vH5TAV7fouX2dO1ydTYYN
L2wN2nqEfu2YKUeW+GYTtjjO+rWFibnEJWp9IkER//LWMdXVaW2ZuoHuZf1M/uMzp8V0EDhOYf9H
t0fYDqb4vp+eOtdmEqnlP0GuALjF0pk1htyieWCqGdcznBy4Vv+Pd0LwLlDMWDol2/vLKLVSV1jc
5pin5pjFr8rMnV/GEAeIK+X4hEeCeIYyO7aOyG6HkHFoFMoXPXBRmSWxcZ3Wjrx3ewFG1Q5/ggzW
DqpoDGLhomVniOw16Gqmq4Hb3OtLmGxKQ72R4nOdD4y0I3uIX7NeD5g4wFFNazld57l6I0bHPvdV
Q+oOTkmary5N6axFJPv3X9/+eACg9l+P05fzCnXdn2/FzJURjRJSarC2f5bqNq3t8BWUCkPJnBg9
ZmiOF0ho2Tz5aWNU5Sso5u6sLyU+kzYj5TqiD9FNSfzqDi2eIJmdo1Uyk80uHAHiuqQGqihNSxsc
BEM9R04nqwsWchHi/nksMYy1FTHnxqappx1JpIT4BSYd5yUkXjsX7n0BjWAr7cq+abWwOhKgGXpt
2OuPVm7S5KuKaR+OMtzWnVPchFaHzgFcoE4Cp9aG5stSdW9x2j4N3AQ3A6yaq7psW/yRormP7ary
HRx3Y9+uBJz2ibuqfUihm9P6TuVxhppol5H5VpmB8hT7Gg6IPOewGSFIRh28S6KU/lW+RuHsiqpd
mKaEEahP0lkCLAAvbuwMECDF8ii0ytrC81Pe39/Ef9sK1/1kHeKZVGzWWsr94/PUz6kdo5kib6eR
dGoDdV8MzU+9AOpTYLrxUrpJi8H0N5lS0FAMfa3JuIembj47iSQIqqEfXAUPE/l5pDS5dxlhxafS
wbI3QmG5fIfoaPnkhGV+KDHZAhF8ONx2TcP+ULoTtQGQrycZwST8qIFFYE71pp/bcJfqDArpSth+
QXjFQZTyEEWQHtsWRWdLIM2GOax7Wr+11/cxHYJfgTNi5+hmUr0bo/LLbuVXzT2mJjqeV4Pe2V5g
wopRYwEBiau96+MRPYOT3qEDH69Im55ABBhfzRhRQCZaeWws6BV/f7Pkh3nrek7RLbQd1B1Eqbw7
ciMfnXMrJurDpdO5G+E3nuIAHMwwM2lqIxEekNAmZyegN+SM0f00WGC6GvsBdSdjyAg0QtVA4YbW
G5MfR6ba4rDbO2PR7mIOpafCxadA4Q6PiMgnbuZ6mZ4XmR6HDlaRvTPSJjmMk/huRUZLgyxsiVHe
QAIs+yLy2ylHBgkS/8i1XB/qYaDJDYfVm+eAzMVGN3ZqFg1y6RBisx4xz3SGe1duqi4eXs3Bxyqj
f9FolqG4geGCsbP/5Hq/3B/+PPLRMiLPwrGkYVC/vTvyyaGFWusUxUYlsckeSrqiLnKyc6I2uosL
hEMjvQ5/zEcYvFraP2L8oVxPh+Jh6Rfjio4nAw5tiO9HA3SJwCHM4SsFn9MkNl0uMhj3czt3e6sc
Sw42KXaBYUienaZJ9rrjLkxTAJO6NLoFBSFD1DJEgH45pwFzcndjUBhM1VxnKwIgb5cCuKmt0scx
+e3y3ZgYrtdUQb3J7TV3s9GFT8gjDJe1Mxa2bfPJh+2j7lOtWiK89RRNUGreN/8mraxjPiopBvbM
49ZWPoqEprS1qAP8MXw/idn41jTrpyiv3yppngcu0Fetn66DpX/t+/m6UZPFDYIjlhxq62wZFvp7
mnSoaOfDTFuGnLpfAG6dr3//zJj/UjC4Nvowy1UmoTrGuw0ucfFpoumHwNje13iKn/uygyxhYK64
fFuglZBx2N/V7sgdSXMkQ1o4XKrK1U4hJfSLAdx8Rk7gVzBrVqOf2roEXpodMntUN6FMx1uGSije
ICviIECLVt6N8RxeVZBwywTQO4CC6RAu1fAl0W0sSuYnb5D4cPSjk60MB3WrRJtiOe+qoiFQqqhS
E39KZS1elGbjQcXqdZblGxf2fz7btjU/xOUwMWsO9FOogukY2BB04dEtnwjz5MfdmZkrhQFPRnIc
fV+lKcLs4SbNcPZ6crtwZzn7ccoe5nokHCfKoptZH0GX2uq/H2TYMNtZqnozgYaGTrBp4gison1r
mGbzhctrONYYw+Aa821sSoBDi0tYxKkLLQL4OjSYKinsp0UxhASQ/6hnJN1OgVbfKE28NUEnHzpC
Za9qt8lu3XuJHfkLlXy5V4YhoFgs3bbt+LhjbN6UONThWbhP5BCON3HJZDzTviDNKQ9h4oDsNFtF
mVv1m6pwOmJFNHWfJtOXMO7004Dk/pNN619kfZyD1z0fEb1huO9lfZ09wAOU4OhlOBv3cdeMhBVA
v3P4wL8S4/ZjoRPtVVqy0uY1/TFh38wom3Z0+7QzZxIvdqLwzszvWSK/h4c07AZOtaf/e+jWb0mm
B62C1Jy87vgxK4X9VaQIb0sN5yvSVvfe0ZpfY+WcQ/nsZi/B/GJnLwlwmsuquy+m4qyxrnbEbuvl
5WtaYu9/A7thitdheusuq5neGMFnTHbHljjyoWweW+ne/f2zz7GA6uWP3Z7uq4tqHSM80nVK9T+r
G3K/ZMQ9s4Dfqd02inwTXPfKG6QY3xz2eny01GPpIPhcT9mZSGf6OGIgPuquqZybRm+wHQur3FF5
zcy7hQ7Oi0NfFEffTacN76okNDahXuvYXW2cHwU1YaMnkyelfa0Mc3qTQOOubP5fVfN6YM6hf1WX
3UNoa1/dGo0Xaaudnxh5hyFL/gpge2yIQzxZGtMkAjBuLNUxWzcrxDBlY/qSwNiHJg8ely4xv/TG
DJen0H8I57ujYxhqHXB29frQlfV8nRO+jB/byMFfoPGd0/jZdszo2Q3vYV4Rd9Hh/TVAR6upKW7d
HuxKgSkLxE0PpE2q8azHU349wzSxjPwXdqDpqc1j0o9T5vmWYBprEXN3JxgeYu7CGFtYUOG4HZ3M
vlp+EGjwdaDS4AUkimx2I9oePZC9Jhvmr7DiyAHS+rzeJFmBJJwTVF/NXxWZQvtRo6sx7cYKdPdF
OHF5UAIEdDrSxP7sUnl/pbiMMQxpIIuwOVy/nwvyh/dEBTX9hnM0TIdAe7GG8Xe0WNT3BXCsOL4r
keV7qQt8tOoJYP37E/h4j4XjhkCFp8DFyoD+XW0X4k1phQYQ2oyDaqeH8kiyY0/cWRuseKaOHjEN
yaRCS1MzbnXsNfMIYd9SuvV2NMLtgAEXdKazc/q3nICmKPvSBRbaoDH8oZkc1oNhrh7ADPl/f+Yf
joE8abYkG02JxOzz3oMSTV0wwKTuNyhrSFtURIbGOdgnhojoAs2fmRnNZyK4s09eMfWxEYK9wF7v
MWvXE0nDnx/uSaqmmjDUQkwgjA048Rr6pB1pe2t3Vs81p0e2tUkKi7jKBnYUxV57qqdGPrZkKHnB
DK2wt3mDE72O/DkhBHNQ0D+WLr4zl7tMI2hPE0NMhaaau8tDnKn8OpfDKUuy9j8/AqjAAVTLkctz
xj7938NsFuM+Me57JsBXZp6Pb13CVlrb0Hq6MXaeu2TZUZePb3YMvx450DdE6CGA/yF7qEcC+Egm
BvmJnTIhrORE2mK9ycYm83g3iQoYQpfxn3OeIJokqd3tdD5/u9RwgFFWUbGPtMg4k4FIvcGZto3x
W8z141JbNBK4O46fvB3mv9QgWGwMhfzc5Db1/hPkaEWAy41Cy1lxc7OZwO7qjeHGjCduNjY3LvrA
MFp3vYInBiS76scaLQ7xtxpvFxB7sfjBDIdnSYmN68Y6/2GLnWFNhBT1wLyDwtWv+XvzbdRU7b6c
jejehp8smyW5bQ2KLJgP4SMRuOTrwItoSxua7kJeFAFSn4w4PvZ+lWPSPeQfR1J6vT83p52mBTnE
F1gMbnavnPZ7kjv2W70666LUtY95Fa8cvPTAZUbmT6P3xwbGy9E2r6a2hz5h9hG54b39SVtaGe93
svVs4/LkqHcNKeS7toy0TQjvBRkVNULOaOjFue00dGc6gnxtIH2ETJSHy49CuyJvKVYkv2ct5604
PGuVEveIxMxbPTRuJ0CxBFDHd8KxfleYTkmFy9Q+xdpwJRAYXTWUxce6okddJMG5TjtxZS6aezvo
ojxPIEw30ZIv35ilHVs6Pi/GqOl+twBYCJz8m8CreG+uD3aqvpKDFCE4H19SPfqBW7+4leSkXk8p
ioAs2KrKJi++avM7WTjPjbDHI8mwzS5SokRxgz7UGZ3wXMZdcJVRDWVVufbV+v6r6Ov4hvyFQ5Uo
zL3hrSbCz24fH5V1yhXKlhavBHbHD/cPPoQj1T9I83ZuBh82FF2qJpo1FF1XSxgbZyd1i+scRIpD
PDNqL416YioJnLTiUV7pdFsN664fRqLu6tr0p2ULPou8joL+uOj68qdZi2+UsRO9DWTLSxXiXnca
w8MlWT2O6dZdALBPem8+FwoWVNS7+k9zbKFkjTDhep1GosL+KbirbNSKWMkJm/Cczsp3mQE3pRpq
4bV1DpRzmqqHlpfvULhwn0IIy+ztvlgCjDQp4rjioq7vyN2kfovXRO3xvh3dHDKMDdNGR+hr9u6P
2uWMm1SNdT8GuGVq81oPCTi56of1ExHDWk8jcNFLrM/06DCEBkMZnEtS2EEKfFd5qggDlPLBRdWO
OWEhBXH2S9nrBEE5JXpyUtI2Pc67c7aSbpBd2UzY+Bbkl+uVyHOww8sVJ2RsYiexAAzqJB10TPFS
p4l3LQk4d0z/x32u6vCYki6W4yMmy4kHFemEouk4dUTbIU0A/vni9MXr3AXiDMowRrOCwjhnF9+o
1k5uaxnjXi8N/rDGOEpSRtm8uoQYR2wOAJww/tm0dCdjSbdxJgrMJyk5Qq1e74dqlt4EHMZDkxXf
GEXtc7G51+b6EMezez1ZXApmVszM3eTwVGi+0iGuXMZbDMa/2z29cAt5IpK28/i/D60uXv9+t/9Y
pygX+ShuK+66OkPed+dpPW2MpB0UzbbcPMsghaLcZTYB1bgcrHbJr2XSTy/YkJ8GTArAN3E3anX9
u+TIf28Rwb1dWvIHpCye49A8YlervoO2vlpi4IIyeOkMki3XXpRVWZ+coy6yiz+OA+sYHA0ITXuL
rqH97rknwbQCVKp2kyO92TvYMXZVs9oHqRS2fcLWLSgl9nLJh4dkmGbaAS2DYfLLcYoqGDvcgPop
Jy+KqGqkXnYGCg4gSbx+pYWjxs4jMt+ojOxcFxMpj4N9sOZpRrmUP/z9jRD/cuin6DJXSytNwY9q
CngEUjCj4p2I4vnsmLM4BBHaHwc05WZCh3xoCqu5pwXNqWXA4MDR4jDg5bvJZ3HsGRXfm0PNsBe5
yIYA5QWJQRo51Cr6KV8p6o37rU+7hygalhtoGcuTymg6OWp0t/zJt3oSmSdSqc1TCh3/qsP+vL18
q4LqF8Dn4qTyGp+EFvfeEpW/OXjUd43OqYosmroqwEbhsroMjJOlYYfHLgokAFyKI4zvtBH3i6ap
Nzm9jH0x+bJGYm5qKoGZywRRT1o/NtLr1hrbXWclcoOYJb91S06CnLfIWYJTBqF/ZPQC1772wX/3
1M0tjAws3Yc2MqCzITkrMcr7SxEPd8XimKR+hhqVo8i3Zu2KR3ur98P8KNav66HoEP6V11W+ZNwl
Uf/JrEiPhEIXj1MNNrWcYSJTDK7RvtaO4ObhS7GinvJiOKUQNrDDxHjxNYsOX/kTfel4M6HJuc6g
mW7yuFijG3HMUNP3WwYuxolxyN0CndPDYDmBiBF4Bsxl+uYk49UwSjRhc6SRDjxOXKtRT4CKnTxb
LWemv19tF93ZHx8dG0ka3SVbN2imOc77j07MUbU24OZbRjMcxgJy72R+qZM43GZpEdYMhqeRAx5j
ZLGq4rUI8bBYQwA6I9fP5cSIMgUee1VKovMQUOTfUlzhOr7OH2EjTxmW7N+aA9M8qQgFgCPFpnhq
q3A+5QByr9Z9dgtytV/Vv88StOcbttfpqs8GedPHVJcyre7s/Aby8nLUUQwhAFy/jGrsZlYWKIjX
Oo17hAa3RcuwzmUq5QHJr7wiV9oVW9rEzptxkq/bhfjywP2KxxIBzyIJ/yQleeGiP160HCWAq+JK
J8f+k+IN5/776o0DDeKW9RzlOkjW3lVvejUDQuqxl43CQFvOhX1l2kZ5SzO+L3eLuU3dbY3JKtvZ
eFJJVb2sfJWp4KRYV8Mvfo5rptZ7JBUTNzdzXQNGEaxEKYMoz3b3pElYKWcgz2w8Z15XprzkssbI
7y9Lkx7nexbHI6Idx9GXpW9eVjv6lF01juDSL0d/Kv2B7MdxfYxHvyv9cPSt0K8ozUrfCP2s9DPp
YWoeLyuSnjF5oprpF0ASgNFJj7LNbumQqMYzgWk1njt7RuPlypOzlyovvqwh8rvLaiLfKddVRf4w
gif1u9GHQB9sjdKnP1aN/lyuqxj9DPxpuS7CZyN+idDXSPUKfXfwReiDnJgoL0J/IAw79EPpsQJr
XQvFFnYXujkAS7cl8rDEyxIP1CordfaVWNcMRL/Yj/1+jPZ9tEfx+PfP3kftrY18W0nUpq4tDPf9
CTvL7KwYagNIYMdBV89TALZJ3j2Ktrgp0FP5aOGdR2UnqOK7JX40dBuK8RjnvqR4PyY1G1xqgE1v
hrn7Cp3m1CoUwlFH4sZsL+I2Ct9cePYgieabah6668okzTpaYnlVlW70qo8jb1BEIBIlY7cJBIiV
QUdKCXFJ3Tocbo9125n71B3S59DJfqz/Du7UbqRr2bcc54gaKASlkO6CKRusoyErYttQVFS53p50
9U2ssMWsQ43khGRrLdEMsnwOzbdQaj+ZLHTfm8i6G3PtB8CL5aEkO/vK6gnsBvql3f79BTc+tA1t
BIr0M9ahKJve5aj7j6GoDZo7c3qdlzNVg99L4q877mRgaOJHWrAbHd9i3bjLlzKMq1NdoJgkxm/g
8B2nsPPZvGtTgTJg1vRSRi38NwmdYZABetdoOMtUI9mkM4P7vz/vj+IIsG00O3VwC8i/1KVi+Mfz
jngzK7r7lACWDdZlRhY35TPIQbOujyBqEE1PySGJ1fDAzdL1RPm8TI51TwKR9olg/ONgmYOxy/HY
YIhF7fIe/iDSabHSMdXg6zAHyKKqPCsShLWRz43MzIKARghpMam9fpKRogV8MvfimTkAHr4xLOev
ibnmSPYpHWl7uYIWZsDjaNUhUYS5GsnivnWZde80bvXJ+ILR0IddGLoJu7Bu2cI0GGX82VrqwiJr
i8kMN+MC+mETwnaiNNfmraPXAn1AD/ipHIyTO1rGSVsfenMcOYsS9Xf5H6WkNopzdJrE2uzFYKvj
Mpg1KIeSwPsiL6CGhWjR1zGquT5wy25v+3j5CUNb7uvW7k4MnPvT5atejK/l2Hae6sgbKFVCZw/d
XF8SdlnhpdHgBp3qcghOnTWgrA0SfKRkHmLtzlywYi7tysuXhZ63R93ecyjNnceydKfSCyuNHJ3e
kPD3K3lNWF4BTT3toICCF7z8bJ6TastsMNouKwJvKhV9LOFEOydqxE3iBEDBZgVpPzKjuxrc4yZs
BijQnF/vLj+DSereIgvR2v/5QbIQ3zyUpBm7TkeGGXEMgcNOK/g9sUiaNlQyHlRFZu5ax4XLhFnQ
ru71nDRAXSe8JykJ8s779qZBS3OKTFHfwcwkdmUiRDPDRdx1ovetoOyehEkSzVA6THXkr7jI5022
hNmpidPJH13dBvndmttixruL5GqAPYWczTRX/BvaPLMr4Q7DLrUz0rXYxI5T5B5luFiPeUD0tZUA
l8gUbZJUI2YGYSUnN7DsqjcMbL9uis2wTV7V+F+MndeS29iWbX+lo95xGt50dJ0HkEh6l770gpBS
KXi/Yb/+DkDqUyWponQjViCSTKYlCey91pxj9tZ6UJto146IfMaJy2RiyY+NXQfXXJPUZ935qBtm
9pTBQgwiX9smehPue7wk++WjrrW+fVRmlcPZt6u+dh2tbGpWlSjtXVlOvZeTR8G6S3SHYQ5RblFU
HzKAmHDJJwdDdeo2cRJ/oDOLsRYW3W5KRv8B+sgLk9JTFsZoOfxOo33Y+Oj39THZQ6iWIf1B3iMI
sP4kO/T0mtE+j1Gc8Jzk4myzIFluVWM2re0Kv4ZJ0v0x4FxFd88QCmtGkrbCmq2ylLFtDMZHSyYN
iWHyVThMFkxzAkZvNoXbIB4iGKZ97bSi34OI6feQOL59pLZDv88dXsQKGghsNuN460Q53exWeZP0
Rt+zeR1vX+9PG/RxhXNcbi33j46+siMBQhv3oeWT8iScdLxGNBz3isp1fDRpNXFluzmWBW5TMZu7
QKv8fRJ0xARN8gQ9N4UO50bzvdFybwgkHqmxfliURBZE3g1OKVLLwGSfvh6abrrLpQBvUGE0l9IE
usCYlH2LJs0egKyAUmoSThwNxBCWnTVg7TYvVZc1J0eeY3cRbeL84u9RXyZf5x9nqmJGVFr7qtot
N0iBhvxt7OSRId420KHfpL1C7GU6/lGNYfYkYVLmQm6/Mu66J9G932WSpB8H+RYHlXOg7UxWwnLX
hHbwuBza6EPV29ABK70L1wvBsheATRtj2OZzikQPJN1py28He75pO9DVq0TvN+0wVQdRFZ/bmfbF
KzOHmZTInjn3P/vaBoWeVZeFOCkFsbrpIuLhAQHFu0CCmGiywXWFWSKU5Yzp2qEW7ITN9UDNzfIq
E1cYpbg9WUm/W4Br7iuNaEsAS80xIY9ij8jxwUrbBscMGyM7xwsTNxIaVY0QmCw08XjzA7eTSuaH
Pjri5ORxtFKR6vM6l7XRzdUwcBtEz/B+A/QNVTsdEkIu9hPJM4ZmjEdUZ9Nx+Wg5sIllVTtqkxdE
1ostRTny2xC8h1QbJz1XtX1edE/oxPGhGhYCD8NWV3Ryp4O1hB/ZU0F+pak+l1n2Upls70OhJmv6
JNqqKfXw2gzM1oqm3suiK1Z6BjgKcxYBWMKPVE/YGBshE7N2KWQ8FhEaYFto1UW3qsprRUqCZ0vT
vDQC2ma4uAQwVnbUmANUQUhWMYx7LSMoxAcBf+7KrjhLehKcLbJhlBUBm+0klV7Y9cAJnGZ8jHoI
K7g5mhX9SaTHgIzcjrkggV8YWZdDS8aEW1UdcFVjWg12UM9XilBsiyx70+f3QkwIKoSLMt+SRtdc
AgNXgM7KYj9J4YPJwOKTNejvdMr0PzrdhCwRjOFzFe38kmdjtC14M3E6fT1ImU+QsZHZK4v3wC4I
yphIs3JOHkwwmk1Fjf3W9ScDl7CKA3StY2HdxivsCcnw0YnCkHgktEBBC7wikox9afT+vWKoR4Wg
aBAOnXE3hdNwHmYI6jhOw9puyfuzJ3mH5gHGp01usJTo+R3+jWo9WjjaYxwApyTOdkrWjutC6t4d
ic2YXsag2wKEyFi47hUtIG461n3s4bR7iU/whpgOatISwqHoQfQAbxRw2txPysPGf2jC6pOcxNYn
I8gB1gXE5nUOmTIzUVu3O/uoQp1aVwNRH0MofyiFU3xuap3kUCt8TX3U+D4tBpLFNThQaKBYC9GF
yCTarv85lOSfHOISigXSN8LVA+1tMvXyQR90badoJEAUAK03KCnsQxtJFi9q9X5QMn1XRNZ4YVsA
sNEkchlZ8fiLyaP68zINT4bJ20ozHbxNi/bnL+vdQpmEzbkhY/WNica30g9wsyI67Njra9sztFq9
Dlr10nZ5ydM/NWf+s84m1HLVK9OUtKjBUdw7rzZj60rrK9qFZmhtZLx018wZnxSdYZMRKKRh0qcN
z21ahecyraxfzM5+dv1xBWBXho5RZeOv/zhNIsrBtEVLtEFY6eU5rNUtrw15LeNOtZmcIzc8aHj7
Vnwt8WMOnSZU7STrTigBlfFUxfEHksXaVdU5D0WjfpARJf1iQe/8vClSHJRUoBTYiGKh/WFNHJJZ
GbcWs4SiLZ4Q+GZ3ktXh90WmiCou74+KcDowst1rK9cd3qlhOi6HsIBLxKyu48lQr009H9v62gVX
WblQTnVRlUt/rnR4CBdLOTvKOYCUf21Mgn7or4bEyBiEX1Zz5sse1Ev4UQolQvd0ZY4NqesvUOEP
fsYgHNuciTRd0q88+mNXtfAu87Jfx9V9uJSp3Gvhgy7mUpeyjIcke6Q6zmbZYyB9K7xKvv/Y6E9D
/VTpT3n6TBX6UzY+U3H6XEsAaZ/H5iWXnilikICHZF3vSj5LLYd4npsTFpsaK9GHLANJB4381dTT
8A6esnhsf63Tk39+QzD/hHII4hCdkPOje5SzFFK9BCCpYu6Mes9qEQC6LO/77DA4e41/kn7gKKIj
5UMEV45Bc2yko8EW9dBKx7o8NdNcg3My8zOiaEq3z35+7nL4cBfbhv58oSbo/s6ldC5Vca2Z+E3X
Yalputr+XGV1832ehput3AQfK7cAIbmX8j95NCdSJVGKPDaCM4WaANuqQYFEbAN2AfauS1AkgEsN
ZVOoOwkF5V6eE0r3EpwGf0dNZAwvxUKc8tMDZacAKw4iPLIMM6tjHR4D/1jKc2n5iVLykzycRpQt
UPDTM0UCupqeW/PcbHrAE8mlMs9jd7ES1meXvrvk5lxJeqWi9Br318KaK+yvGacM6yqyG2UOtzq7
YZaiKmMtVE8dbqlzk4ebWdzHzk0o825RAsfXaohiZ24gjdBwHdkSuwMp7g40rlmzW3KwUcsguals
lNF9wDoDi3svT/dGfq8tpeT3lG8RN3lvWzdeZXjPSQDQrZue3NJ+Lpk1+VK5cf1aqXF1oqstrtZy
DMVFi65Sc9G1SxFdWM1l0SUR5yS6ROJMBYLB/bnVT6I9cSzbU5PMBUWZBpfZH/WlUoIknQOaSCqp
D1F9CKODFB7yft/nrD33jr9L4l+wPH/2beLQBeiioHJhyo1y5/vteRYQ+Eg7CBafGhYPYZHYXifk
3hsg7z6MY1uf/cbhz0mNh6xBJ6fNLvS6b9tzY+stGK1wi1IrPyx3LYdejrWTzpZ9NBxzTchN6xJV
tJLSbrqFjt2cUebcVQpkzZBdq5vKIPiXJkUIV8ZUEvslrlGc886M7hZ69Hy/lY32yyhsc8s8Pvr6
eJmZX2g2+wAWwF1C2ryrW2XH6oxDDlv9EnV6sBFqY7pj8ToxBIMpUaVXLnCAi5M3U6/Sl3Zo6l2T
/aJ99PNoz5oVhir6DRCUGsL67/+twNLowURBsTIm45ENooOFdbrT5wzLqGeqDttjbU91BbQ6P4d5
1yAvmFxzDB6KIRseVNN4sg0juU06i3Vm71rSeqA+DALqCWNEW+hfcIqnZLv+okOqzKrt76cTqmqA
tkWJhEL9p+k7FtS8aLOBaLY2bDdiqmng1+pTCnPY03XYu0lWmtcyyUi8d4JnA4SoqxAZ4lrQ3NCg
dPldPiB6t1Tg2yKp95XUtb+4yP9NVxHNPooR9F0sWmjPff/vja1pZNhJQp0YyX0vTKjERmAH2PFQ
3REmZp3HFoEQ4zuvl+k0Q+wcV4kcjysCpaS73Hg1qqze9EqrExHWSQy8s2PsgBRVR/8P0sYuAhnW
L2amf7M0weKIiBJqBtCMn6TFEyERjh2SZhkylXiKbXLUhr6OkQv4vac3GgQKxr4nn00y4S3yWe3w
WsSNiuHCHj/IUUsEro+ep9BNDC8ECMEGslE6DeqvftOfB6I07CAzoeHDYq6bP+JAB3nqjFgFVoNF
VlqDRt4xIpOPsdgR0EKFLEXTXQLpYYZ4zEWnOcjmGvzN5BO9vSm0TdjPBchYgmUcbRLSiuS5AN3U
+d1Y3dEkkgCb3emgbPxv1aQb3g8yaERzM04by9xU0dZAWl5us2ibE6Bm4I/YRiGmp7nC8lthUaFg
TgpjZ4Z7QB65HjtQxiSCGtUK/nuu7KiSvYzYJWIXCUgz2zDdRfw5+L6IVhDbUtmOYiul297fUKO/
SYE2apuAP6SYyw83xC5RjXxn0NsTdyRNRV6CSZU2JH8If5Z2B3fja7XNhpqmuZxJYbpt984jOa+h
/euX2N+sWmbZGLAEFPqmbP3go8NvEkxNrWWrWK79basiILUNf1gD1SlPOTncK8xYPcOwQ94A7DGB
2xmskw9FZo3H3Ja2NXBfUNxtdZf0LL3+uav+s7CN06IzO/xUecZILO/rv+wywkxP6qEmTTsc52tj
BczEYeuFKcSo4cDrderSkMjuakWo61CR55xE1K1Vh+RxUucLL5pSRIS5shZlB2U+1CWvdkbrpOjq
bBqwCexqO2yZYabIXtYPXH4zTeO9b4zgCiWXwb39jCwIM5jiK+yIYzCDI4YSVYqclQZw8s4KGXv/
8x/+M7/ZQl2v6ZjWGYboKA2+P2GBP0ONZ4f5Cm1kd2iL2HYdS9D4k90s0t5iNq13hIBA0+48w+ev
tVPCKv/5lzD/5tSucTVi6YpfF52p+v0vkUpSY6cKEu45FkVWE+csRnsrjBozalEGe5K06VMiW0CL
Jm0I6TTvLIAzT7UI3kJlqD+T6wTkta+PjUzKc49qApUhGeOq0D8VjZXfwN5Ul1mM4/LylA/DvB8f
2Q8/TJYHLEasufCVXqkjpQqb8Uh2SHl2gjbZlxlJMuPsMBdlW1zR2HJyoRVMk0j3rKjc2baQr1qq
OY9SVTLIhaFDJknsP1oWFocGltVu+awuixguphuL3LkPLb9btcSwbLmoxdsgZ0HpD5p1mUKJZmpZ
PVvAqZUslJ/8Okf3FSn3GIJPvUxLa5SBsnKKdO7NyhwhfVTBL54Q8Mo/X2wNXBEkMKGmYTT5w0ZQ
iRDVIWIqCRrF9jkFzsnWK+e0fFTq7Q3Ab09MbTYzflVlpvtSg5gLui+M387ZDs6W1464g+4rcd4S
YCg20H1HbS4WvSSUR8Rythbw6rIn7Q6/5AoA6Q3KLdzF4I+vhFuO4G2B3EK4pcDbwrkdsrmA3EK4
pQzlT8LtDOpQttRfCbf+XyC3ZrP5SrgtrBlyC96W/ydH0iXodv4f5BbC7VfILQCvr4Rb++8It0Bu
E6qdIbdRO+Nt++AI4ZaCufG1quk7wi1422Saa8xOFGFgMdmzv3gKl4XcD8slm+kJSyZObLNT5/v3
VN7EZTmS+b4KtWa4MKd1zpWyD3E4A2KHXx4jz72hvgQVX9hfmo7JbkuHL/Sj5EjKQ7GPzTSE+iSi
h9j/rIdAd9HoZSAw+EhK0/EQqIyWaz/Zm0X0B9gz/cEs42IdWkK+n0Zgj5XEYL5iKXgrj2QF5K4p
1JeeuKZrUVjVdWycahtGMHyttK+uQaDf5BEam+5MMFXs1vTGsnmL43K6iEiSr1gNQ3rtpf4H2PiU
YXOKbj9jIzxFTDjX6Gnoj/LH3klsBMZE31q5eFIJiT+RemKdYktYkPZ0E1iDw2yb4TLptsbH2CTS
gU4zahxG4u7ikVQI0XCRgYhbR7C0n07ONc5q2ACzALIAcE/QQ27AqxkTGsdqvtVvqdxGGUEHubRp
/KpZmSKxSAAGEJtZenBqIlW7I3KAlNCOpIxE64qrkknPYjKzt8gu32I644+S6vMv+dWaX/5Jvs+i
CVcflxqDJjkXue9fC8RVSnqWKXQerU0ib4J4G8VbhZNItcXayLBKmNuWkVW0s8e5/HFXWjsiY+x4
T7DJ0OynZp/7+0bZFzmz8EPXH5qcdgPJA+s0Pk49fdkjVcbHOoaId7SbuargNKlHqqxObTBXDftm
qa7iZDbXuJQGFgOEuX9Sl6MD5dg/ZeUZornECIiwsfIcSzPXvCnPQM3b8tyXZ4xPVL2UkE5Ux557
hjB7DY9ZqldO1KjMVHNZ4eV7Yvyl1fMx1Y/+ckQ3SzFBRe1cmjeGCeUfowWYrnKa4pYlMWwBeYwf
ihGZUNOP6nUyypcSwqM2M62l8gjQ2gFczQfMCcpj6Bx500v20VlKzYB+zDX08zu+6+cSPRvtuRrz
NCRn3lVdci7MU2aeRHKOIYsn58Q85ck5Mk+BSYjZXDd4DbZxMpeS4nPjr61+pXQn1ThN3WlYajRO
msUlG1vYtxqsI1WlJ3M4CuuoD0d1OMbFXGFxHP0D1fuHFP2GcvDrg10frOhgkA9u7DV2+2zyl2KA
NUm7QdolNKm1ndHuUlo6L7gqqWVht52girPYbrcledxcrbWNrm0wCP/zmoF1wU+XKLavwOp0dlsY
U34kXFaK2emSWdcrg5AN9k8ETKmrjiznAOXUXFq1DmirwiHu0VmvO4BgvCMDTws8+v595onGGzNG
nHMpujc0nqbPZSxlcX3XvUTysqUKyaNgNFFaetfyEpM8K8XD5FHjUrXhCYPVHL67uQZuCo8heCe8
HuUlvIfcm9it5l6I75qsUHsdRx4JRBTLPWpovlUXrSmiNxlkqs6qkpGXrqxupTDeWCpI12EwF1JV
qVzbyVrIc9VLldJaZ0mReLnEpzxCQamp8hAwDGzTVa/tvab3aGJRo42gzCu5kyh422uWUpBmRnhb
vNmaYXsUHRgqWiqg867MpS2lKAi1XUFMoNd33lDOpcZehz8n9sbYc5y15awLjMHjOtPXRGdpI17M
dVqso3iuGMi5D653lRGP1mHlYz63SpmBjCt64P6W+RmmuoHndUZdrvVqjZgAxELcI7dZkzpHMrhK
mCeD+sAbsrmmpRCOjo2XPyegMhr6BJ7agNfztNFj3Z3yDI78i7zA8KKlEsOjMp4ynm5jrmqpfPIa
w6snrzW8RswlJq+bPKKzlaVGhMCwJiOGc+so8shSg/ROKcOaFRR6BwZJIl930PvZTSM4dxDwYCVn
rDEfZ5c0miN1lVtYNNZBsHZY9SVrv1zH3VyNvK7ktWbMVUh8ipfl2krArHsjT2g/H3tK9erea5cj
SOhG5Tchlpffai7mJRTtK4aII00s2yMZj4p5ZHRnKx4piFBYdcVzLE/pPItszs6T4bKWcBXx6c3V
LjXFnu2syQGGWZHr61Rf6+NaHddCrGuxTlgG8Lzy7Pp42lYKEQ0ueMtWXqEb+ecTweJ7/n6hgxwK
VxLiOc2ZTwnfX9zKsUwzq6ixFfsq8DBdDh+QEYQPfq15jDCzLXDVEIewLXuQgrjKNYr2Klm3AIeI
73MRBzx2Q7dcbGyZVAq8zozYAlY7xD/CEgkvfx5SEC4ry3p1rNekfUW5IFmvU/Bata9K8KotVUwv
ZFYvsdUvUvpi6s/t9KLVz/C1KF9/tvjYf6LC8cnZp+EtHp+a9Ckdn9r0ydIfqaZhcPAYBo9x8GhP
D2DpjPzBWsq27sN+rri/1/Rbk9wbOlbfbZqTTl8WmXQXRqb9kIzShATBf4/NKH9q22lbJ11/xT2D
a6sVaLUga97/8xPxNx1bPGEo/B1wjNgbF4njX/bQcteQhuzPHa/cuujl2CDv5zCmozsUKS6koodI
MYzqs1yi/GAUrRyqKv6DWVe/tgYo8j0XWsZfaIJzKV81eRK/jqR1rW2JVkqKUlHWxaZWNTj1fkAC
Y4EGOiwy+damE1d0JzlkBjKH5a6Gm65FUPBqjEKHYYLdnFAZKZ5lR/bDOAyGK9hMpX78XCg9TO86
/+sBdj0Y80mdKsXt1J7ljI4VfBLBvhaS/WhjaHXTruYcgh1zTRb41mjK7KkeOv0XL/CFUPjDC9xU
FZSKCrtUnAA/tE4GU/UTuZ54gVc217nZVV9YzbhDLkINzi4jVcWh4TUXjbCvFRDV7gCnmoteGEUj
zE/nI40wSgdTf6YbJnXfWmEYFCPrjlYYpYtvrTC6YXEyN8RohIXDt0ZY59/RCBNLfW2E0Qsr2EdF
23bYauXcBaNSYxtT5S5YemF+8K0LRiOMaMMhIgqCgFgi9qzwuBwKCUyE71Utzj97lC4t6Y2/4IJZ
P+9sNVqd9L/RXNDyWNBbf3mVJmYUCfJ8SySIs3KGluqxAXBxHO1rh1kR6n45vkb1BN7CIjki0AoX
K8F0WA5tnTIGiZMe3Ytsw1mLehhbWOCaVNU/ClVZlSQ1r/WpgBnIiIehpxJfeD98DtM5y/A/dy33
13XtrwrS7r3lE3mpfxnU0bqz4+iucfLqULdVhuVtUg45Txu0zBG0yqsjNdMqi4dnJ4jfisaIvSlG
2tX26nYIo4lpgwGLPEg4v42Dee1U3DlJLOdPai7ph7bLCKOt8/xJxqV6st/MhjZLARb/g1w1H/12
zN6w+x47+vBPNaaHJSapzLGbSQ58OozmcBmE+qQ0anVzmrz+YuCNdxMd80Ji+PER71/jlSIrH5cT
zH+/Df8TvBfXry/55t//y+23ohzrKAjFDzf/vXkvzh+z9+Z/56/6z6O+/5p/PxZswrJ/fMgpequL
pvgifnzUd9+Xn/7tt1t/FB+/u+HlIhLjrX3HSPnetKlYfgf+jvmR/7+f/K/35bs8juX777+9wc8R
83cLoE389u1TS8gaM5r//uu3//a5+R/x+2+eCKOClN0fv+L9YyN+/023/sVrXZk9RAr4EHMm+Pbv
82c09V8OLVM6/lwyVduYW0B5UYvw998U/V+z8Qu9haJyMtVntEdTtPOntH/pINl4/8jYf02LzuFv
//ebffcE/vmE/hfhyNcCW0vz+2/09354O2Ludrhy6xhdTCD1PwFrcWp3vR4Args5h99p9lNVh1fG
odWqLkB7EhyL7BLridpVcPrNmEF1PVyrruYKXHUum3cSYwbxWhTMVjKGFtDdgyfD+KwNmA4UYRNQ
UEhfKsI3AIBiDQ31L63Je8LVmVuWNiha50nuRUbcsO+j6UnCG9bYwY1VgZVIycj8SAflceqcZEfA
T7ciclZ5RL8nnVSnfFluiVLrzk4c7YK2JEsldz61doxEN8OhnfXEUflPnYFxHqYb3DIxTmdrMLCK
d/ZTOpHgU3MlzHv73UyxjHd9kZ4kFQGnPt/U6qY7auCm3Plrli92WlyTctHIXx9RJ+Ho6rrl3yls
zasvQV+167yA1E1QsrUfVCG5fRiR697nzjWMuhuRoavebsVGzbJ1r0nDSU4Vz1dUcSnoi5yQap2i
VFXuh6JS7q0of+ki+JpVE2xsAoAfZL2ky8JpcyXqdB2BAXSdFoNAV4gvKt/X640KIWpTP6S5MKFH
B9GXDKzfQRhW+2Ci2NjGU96BHNEGRtNiW8/3Z/k7CKLg/uuDEL2s1TxS7qykQBBQ9mcnUQF7a/1G
7pyLX7OEKNUON7wzvWuTEq7oUupb1eHHl4YEbYJIq7SPbRIj9GNX+x+cmLTeCIP6JQU/i495xMZJ
jouikBkds933NBsNkdZvabQPmLuDaNMhJCkV44T3OFw31hS5VqOmq4QdHRaw+8JOoy3zVhxzpfSW
DQx3enncxZhVCDF34Ydn6RgdEqN/raepQd2cy2spHsyVEbNudhyBB15m55cT2tXLb1aQCNdQWLxW
jYNO7KAMU7R3Jvti2eSlBbZrYotyMz340BYWllh65vm7TVfL1eJnnVjVQ+0gqJHUoFkNqnMkERKX
0KRfMr+SNuoE00gM5RaV3G2IQNwHZnSPhIo4Q42g8VT6GMPOd0sl/4z8bidA0rjg88ZkvLLXBkKW
e7wphyRLTklokIwurkkkhhX6l8ZrAV65UH9fMr175Z3OzrAdPY22dyQ5qmuGor1rjBrbcsG/2TaZ
z/ZmQd5yl7tqOrukTdkG+5etuDh4wmqhBPTMxqRe+qJWnllBPfAn9RKbOTY+hxyE5oupRy0ngeaR
UetTY/QPQ1AwXyPfR0YKmWUyhrKs/WzaDpnw1lXtuodqytbo0Qc3LSS3kVnlj9ZDjHFbM/MvUxgR
AmXW+5hsHA2R7MqfBMssnn1Lkx7Q7zvQ8AZb6l29rOBQYHSrUEu7pWbvjCh5LGxDoN4y+Gv8eXRI
bnDZfEiy4g+4I6gUAYQ8zl+ZT/LBzAniViCIrozEfCyK3vEMVX0PqmI9A1JHtnpCsp6TEiPBG+Sb
rWK8lQICmewT1VTVEi+CLFtVnGc8G1UYSQEKKio3qSDoSxqYFzuFFEyOgGtk8hPaylchlXApU/nZ
RKOczWOu1I4ZYTFYc1u2T0GjfAg6kJYFqJisNkCSIIWwlFK+IJG8ho61y2DPM6jO2BW2QBmhDKmI
4RUnlFc1QcdlHNOSino4Tp3jeCYCZbS6wpPk4NRVYDJmDlxvofNVpuSCovG+7SeXMFjiVa0ToMjP
Zazh2131Y4cvJ0o2ZW2/V+jw1ZScwUQclLzCy+YQan8Cm7MJiIYO0jx2FSWC6Nfbb1kV3dc50fHW
+KBK3WEc/LcOEA4c1HU2sEDitedhrr9vhRO4kTFc+7DepMGnZpg+mYFz7UzkfwGn8UjSCA73n0pw
gEWZflFRhfUNa19fGzeTGSZ3EkvG3AwYWCQnRE0HIuF2ss12XO/2dcGyOA90Vmuy+SE0vpSz5kK3
W7Yf/YeI9XpW4WOVEYOgtkDmi7nTrAWs3QqIvlrOD3vgpeZBWa9drYhwqRjw4iRbrVd2OkHkZfxe
tigvJbUc3u3+aejpCqS8/5wh9SZr/JA3bbHqC4kYJhjP684QRHEVbggoCzElsA68VavI4Bwb++O0
1ZEblrpAKd2PvJt73xdrYWo5GTp1uS+rV5Tx2aGdquxgZxi6wzbf5mXIN8d+5I6dUrpxqlmeZibD
0Ro4K/uQHelvrUw4TRsz9l/LqW6OBb0KQwh+tSlmJmbSK4q7CS8fFpU6p0Ukx+AkFKLEfD0Vrm9W
r7HtwO3mGrVCcPCihfzHOhG9BOU8dQsj9R6aiOrFQ0OoVvUmotC+L8N7qeFO2a9grshiVQ0h10I9
YbkqR4SpDIQ9vFV2Id11wzklxG9dWaNwea+VezWVyz2G+9ib9wv8Kzzfp4ER532zC4psZwSlsepN
o15FEcnndVpKXitasYqbPqAlVQ5sC4t8G4zQYy3Cm885oSilD5RAjcEhOSWNuaaPan6zLl4pLbQ6
p2bRERihssP3dmdF2Wcn68WhROJb2tG4JRwCETUL854tSFOklqvBL3Qzk4iG6t5sJIierYlAK0k3
GJY5z9WeMWmvCbBZ15wf73e8Dxp14kfFKrHhBQmKab1RRxQcxfQliqA2ZJO2J/1QxupRFfikjXgv
zQonw7fqtUn4CD1Z+XXQZ3C+Lu+SpkJOP0PbylKJ1kMSMjsw7IZNiwRmuJg+AxkOzym2qCc/b1+I
pZLOpdY0x3xe1qid9ahB3Djr+lQ+FbNsx2bfQtwNN2GF3DLIrg4KYK83ozfFqOybCdHUhchabnUV
+7fWaZdSnsrb1NrZDvJk7bJp8SI25GfeNNIVx750DY3gHclOuuecklz56S3m/guGL6RYfSq5haP1
fNf5TlPGWzMYnb4ZnNy+lHNXWPXPql6T8zIqBKF2vCOigoxcq1fbS68a+N2k5rjc0mHmHoZkPDpD
dS7LwvQq4l+ATOcIf3AXHcz5sHy0HEpMfDwenBaXwnjtZJLPSVINiQtCZdfGgmSJ+abR2LxzR11B
hwhd/OtD5s8uj/vzZi6Nnbn68euWz9fz9/nzkV+/45+3l4+YfQECEwJs139+9PLR118nTXgxsOAE
sGsjmsSyJfCG3SI/d9ZTkIt7UdC0bGhmPIgaNHWZqfET69ACZ6rVP6c2Rm+9NYPXLtIEi4J4+KNz
ZBgocR1/LIrwQ5lAh0D6dMvSQHwm2ONQ9G38hQzNuzTCyeOaaKihhmLfKJMjVjiHNXzIMpbMbTKR
G9h2OvNNWS7gbBbKl8DUdr1V+Z8jR7lEqpS/dXX+EnSJ/DFSqy+R77CYQk/rRlPav/ZSRqdYBXc3
v0zwZdCmYzU7AZTt08dyYHdf9Jl5X46Wus6MdLghwq+8wpeK61AS7JkxWL3kZGTcmXbgn/Kh6je6
kzJ8kcZqC87KOHRsjnfgTIy9jphp39SGuUtHxixVkgD5RoR/bCx6ZUk+pSeIC8Umi5zizKsD2JQS
tReodKYHOkW++o1KAzjunJtvcMKRVT976NtEQn9Yj4+tZrbkoVTSUx9gf8fI2r706TS6AHSc1yjW
2NMHU/chSKa3aDCiT1yxH1Nn0Fht6CeLl/u7bORbRq5gViaFnUqZ4w5TxSfsjWbsOkBj5n+/CTmx
qcGgdqa0SpHMBG4xmBu70cd3yAF05nT7rZjSR5t+wSd8jZ9yxZc/sOhL3VZiehzTNnGbohtf1GKE
KzY08XNNqtSqLCLtkfaLs0JMWT2EfdetfaAU90ng0GtvFf2aN0TPBIlBUpXMCpP0pAY7S59t+lgt
TmQa4PoWXXYEgGNtrZG8Nssk+iSJycp14v/H2Hn1Nq5EXfYXEWAOryQlWcm2HNt+IdztboZiLJLF
8Otn0XeADwMMMPMiXNm6blsiq+qcs/fak4lpM2mORWCY55kK/a7IPYu53YIASXEiMSmt9940aPeG
S6Z5tvol7kNCsLKpHm5as9ixVXnmU+MmUKi1Jnvh9jeAv2bjazez9Gva7L1lrFEh6DeJOJzK0IIN
9uHOPfRLIdQXHF82bFa3opaPq5s6372DT61w1b++Y8ySluRKjMvKoDwrirBkPPHzvpMAoDTTy8Pc
o/NtYpQLvaTc6yOdD8wnZFE58/eYtZz1W/93oZUfyMnrL6Q4WVhJZXxwF0F07vPyl582kIJrx3jL
FDurVhv1K84PVoJ28p4djTOpnbfzU5eXDNGIcbrZqaUYisCcNNptQNsplnA4lHvHLkyk1+SyWtZK
4t3ggbIswHqvVYZArzSWk1FPxDTKhrBz6bTMGfFB6l7QXTCh+4e5lMO1mElpWRONui+Vcm8Nnvkw
9anBsk4UNyCMdKeqtXrKbYJH04Cjv2ZJj0no4r/IVkhqkq570xVuw6F17Hc9xZc4TnX7kc0ciNe1
9j4H2X+1Q6N+g9p/ToD4fFdyuHCycv8WPbkKDrrXUCnGUL7A3D3kT6ABaRk0X9bqLMUm3QtZFXEp
rBRxWW4n/7aOgzcv1V8z0++dNJn+CE97TafR+5oN77uYZPvJRX1KTfQE6jlz3L07zdV+mvLiqVYk
fK5al8Vjg4CG4QVVikLTzeQMEKB7GLvVDTn+WrXv38x18m9schyWaNaQzsZTpXfmyZf9717ZVih8
KIwmsWMFDWTMM2Y/hmXh98diNhlzJwIvnOSDEPbHQIkBCszc4QubuPSMIWxL7ZJU1nrxtaMD7PcB
oxhGM1U30eB0ya0hQNXAZsQdP/9y7IGAtcJF69NRoTriOknTeejFbx1a9G3QRh8LGREsA5EEt2wJ
onVZYSEV0KumBOkwyZ7VzlSpehTJX6rRqJn17l6JxrllLtG4k6222OsZv74YLoTinNOWNJgpg+wN
U1/4en3L8cXlFSp3DQ/Qbcnshbq2NPY9hy9X39s5v7ofsCFr8AORiVVZLG3x10GHMpN1AvcHVbmL
3h1MrPb48+DJgeVyMgFe+OMCMap464wl2en1JhqjPuXEYMeaIfI7emCcwQyjfaI1ipmr+8rdtT96
Gna6UMmZpC9A0Y1rn3O/wSmxPfhM6ypg4PcL4LKjSOQfDVaFaKvgSlgKi487M9N3H7xu7C7Mwcub
g2S9af0EW4Op3+sbOVLJCV0uonOfYjvMDbglLZ0PZo9rlDKuQVswdTfhzWPsHhWfAiYMp70Ztuhu
TjK5cefwAfw8BfDSYkeFhr2qcke+lxb/vDZrbDoBy0he2nbqCmR/8MeJZd7TQS77eEbpXLfgPdv8
tECSpk3S9jcNjHpkdsN08CzDJR5O3kZ/cqPg5y2RnEXxfMzfi6mZ93gXYzkJGWv9dhMg9T90rStQ
0LUimopuxtM84newcomqlq68UZblTaPQpsfoXw2TeBWxUP2quxnp/q0W2l5CKSL1r+OjN5/BEwXY
xVc70jcews+DC8U7LgZUh7Jl4JlZjwOZBDdcaCoGY2fsfp6WltWfvdl69QJShdbtHXNG94G4V/3i
c9rY68k2Xp7KC3iyJXQnXEKmgdScVxS3zLKKWy1BZw3t/IliT+yg2/3v29fcplSaa0aaKbxDapvq
ETtccp224WpKh6reVgP8vv5t8Qhd0/z6JO+4hRNUzPP72Mhr37gZ/Dm/tEIf0PWh2iZjolQ3igB1
M1LlH01vItJTj2lPcrtK1sjTDK09sK/S4GbOETYWHeKqzmnd+4bMjVK5X07eyF8ZeIZmLrQca919
A/tAhOkNShCW/ZS8+wqoVwp6+1KyMqHana4OtKS9y451ZBACZo5jza+eDlo4pMn6lrVEF9EqpJlp
rRkCGc0Ad+llLyOsD2ZxMYGTv7Qqb++HUSRhX+fNWz8RPo6QKsOQFpwmqBdotDwSTToSohKnxpGE
lV2p9OwU/Z7zCu0SIb8mM1eHAfUwb7ulTuQ1JnGnEvZRGkzuo9+M1jNZh3jVvda8w+TgHRZTXRJf
e2ZLlSgP1HScHTM9ZaP94fntdyFRonm2VsVscrlpa+9GZT6aVoYRbkiokdRjhw3/uZKmsZOWjfCE
UAvdNIvTKjo2g4E86LKeMecmxz7Q55ASsr8nkfUw8x5vlwfFjJFlcTHXXmwKw9wHRblz8+KrnrSS
ya32T8AJO1iq4A436HWLRd9lqz7cL31rxkOAJXYpOR8jqEbtkNf2lQEwKPbtodZzqjlBhT2mxBkv
PhSqBrhkxKX61VY2hnTWq2tmVAeAKcVdNQrjbfC8BM1vtZyLuSlA5HZlaDkKSP4EHk+0wRBnHW3R
wOhvTeV/9529AfoQzqTGa1X1d/Yw0yub6r9i5oDoWuhNdNJqDuY0oeQQz5b+ByKO8ySS1nnKU/Fv
Lo0L8ZtdqM/8bj9fzpa1AICh9eh7EvuJKa7z1FrZu739rkHFexdMyL60zKtZpm9p0RP97Js08VYG
pBw4fftSFeNEOPyQ3qenkbyhPS3WnJjNQSdlstPe89mi2MiR+M91dwdL9lOs1rcwPLk3u7ENK74M
4k8s0aqsFoyOmYJ13KxPpKuFQeoOTz8PAxBp2Zhg0XNkG7q1ygeN5mY8pSRmVwnaDTUCkNZy03yi
I3do2woRiJ1/ZjgrIk22w4NbtrSMxjVBMmReNktNCudj6dH6qx7JsG0RjiU3kZN7byY96/dSYe7L
rHuLC/E21i1pLBowVbuTYYotN3WXO6TbuVvqBxlgZuYyPEoAhfGSgPZfhVc8FnTwQsOpqg+NTJk4
TZjelt6fSor0ZdI5qU4SDC/uFfoyFC2W5+bhgnAVJe+KJKVVxR3XYHcoEzTAjqSPRH4XIn/w7JE7
W8vFpNc4uNC8qHZUlyBLYb0IpxzJP2uUtjMGe3xQZfZ7LM0z12r9IYD5hW1S/7OKRDslfTZcKT2H
KM0dhhI0C6ktePuxXY/JGiVCc+5GDQdhkz3qAkLOrOXfWeJ8QRp4K7ZjUJ8JhryOdW07bieHOlVz
2vu5gt7j1isCCn/ow4WPdpdWJFnR9IcgViXXshPmoa1ImFw0+ms5e2vS4vbyvd+cL9fIXIiXKUz7
zvGdc9EX6TEp0se8+p0XbnYw/J4U4Y6R07jQa1VD/Qn+F+XndoTqprAxN3OfneshoLQKaIu/mxpJ
Q87krJ8ujGstQeSdUvRMK6fRuLSX6XGm+Wr1l8248dBh33nINPVZ1YzD8iS/8VnFflolf6yWzo82
WLjnvGyOCNg7KrP1OSMeDS5wCAgchucS+XO3NvtCAjK3ZfMuEh2Dvcj6PcWkRn+Y8a/fNp9eJorY
b8gWUEyMWPX+1BkHj3zrshlpdrAbn65+5+ZMsNDfNwOju2wZhlO3zRdsjLNVsaLhmJe9laFDWYsP
pTUNCg9SDt2ckIyiBXqSuD4NseGwKvBVLu30qBlvVll1R7aiLmzlfhwqJhxuS3h42e+wTk0jFh8P
hGc4E4jSDY5A7ar1By1XjA2C1YlWJ0tOqbclRhXfyQJXtLLaA9SA09Sgr6t7D2VTc5nMIq7TiWVR
06eQND0rImXoddmPho8YqiI+bAoQ1RD5uNaBhUEbTxqVp8uSPF9N0SX7FDfy0P+jvPBPsv+HAz2/
1zcIF7TU5SjS9CmYKgLcMgIMbXVpEYnporvDCjmiX+sIjpze5qmkqThmD5Pmh5oNI46+2VWW/q/A
yTcePXOUiiGI5y2EUgaziqY5oM26kTmamXESVBX07KxaoZt78xm5d8auj35VjcspMBJxbImtWDSP
89ikUy+Z9ngCwjKeHBb1VW/VCdCxB8/WjUWWuGe/IxaRvhbAk3m+55NmNy608WHZHqphJlpo6vfm
sDwgskACqPJlGwzV50JUHx4dUC4cyBFtArlAa9H1GfXjkg7+sbLSdzIN85PE9+SOYKPzlNDSEdBp
bDUJgr0tb9rNq7jJbe2gtOrN7PETSHZ4UEZJvDgq5I5J907Qto9ikvtywVk10jqO2qM32MG1dbWb
ZuVUT84fSy/WFy+prhAEnWhxF3ffuGrGTKzfcbHaIdpS69AuK9eDAU+QiVpyrswDS665rxdShd1h
ujeC9mCtvsnGXtKu9bEm4FyMCpnQ28uDZ3MtmDaXHbO79mPy7O60GnQgKgvRKCwCK8xnktmzCddA
kJoanUT/DpLXcyOWESuy+9cFSMgYk9xFUTzZ9fTPMStelpkentje29mcAEOT6V0IDdWIm+R+0FdI
bE35DwvSO+fR4oPu8Yfjwxlva83h9rbX49CTD+KMFUXr6NanNuNKWr2hPlLqgHbe7CZT2geHwven
J62zdNZGLIsmVUGoG3gWiencNhYnSeoj0QzTEQPbFwHpe5+all6PDs+YQwCXkndVXpnfl3plRAuz
vpjBS3NyTTJxa+6ZfjoIrcGBMRCRA9agjbjdi3jZFFXmsspHJt5pmBJ19zF20omNASEXCMvsw3qn
wu8+AniuaIocKInbU2y737bh2Ti3m//9P/98vXZLJ3bh9RwxOmUf4tNsxuCtrsaPrg0u+BXm+5+H
qrHn+2Qo5nu9TN249BR9tO27P9/QGSAc22rg5JTnZ8MrrEd6+erVlfqtT1bFSJpnnPs+RD+096pU
6rVg4hom0hPXn6eNC/SJiyS7VHAVXmlr0nAm0olAEV5Mnm+LxHewYLT6JTSsZriXdlLsaxv3Q0fA
NqG0fvbMH0w6BWefV68OQLk27vCrtDDjuliBvsypQFrIzFPOyZ1YBTAJA62aB/9iU8wd2xUtQNhm
9i71B/OvxerOuHevuUsPvXWMHG5bGnnjfW7LOgv9FTflNntuJsdnLKmyYxCkjCNmv3tDPoGZsJU2
8uZWvhWuLXbWqhsoMvgukbz0wXrqD8cw5VtlMTQtaItdfr6bu/N7Lav2YZyxcKh6Aa1G7+Zg9kbF
2C/tXjKQgeNmj0iz7pcmV++FMZ1/IHL3/+MFoNDbl8zVvixsXv+3nzBt/wQ8if95gWlX3sv//A4s
Zv/9Dv/nT/h/vuDnl0wWUf/PXzHYdXPuC7eii+MPe32W+M+ttH/OdL18sozXnyc/D56jiFSY6fX8
PHV0Ja6jM/33Csvr+2eiKjgH5L11/nmFVgKK9hK6L/r2E//7v/wkzjSpKE74kqFo6+S9prbPRiK/
CNzHvkzjn5/284qcMI6IkbN19/MKmWjpBTT+9883fx5WI3ivW5OpzMilKZU/ngc3kPRs6ZMZoycY
qPHZ5RywfHNIniEcoU+HVXiAX5U8WyvIodGa6ccQSvSMtTJ5tsfY8VbG56k/ndPUGyKrsimvS8jx
uTEiWSwqMHHlKFEjj0zKphdPs7S9UdB31ET30gXDs5GybWbab10lb1O1DmgmJOv+X1E5C+kBQ3P0
boPyP4x5aig3AJ+nxaZVq7409KB1tn4MqaeHWZ+CL+JODHHjjxH4H7MLFiTW4+MCroFEoe5VJd0W
/khwttk/9c3ghFXqsemnBKLVeRY7HeJoQVolnXJ0lr7BezpARVoSOnGjZhikrvTUtOLNCupg76cI
LQZYeeM6xhKUBIEaGF8t9dUp54lBDe6S1THCsdSPObuMyBlY8kWVlQHDFyimvvS9A9G0ux5aekwi
QM5uOSF1dSp8eOw9MJjJX6Uw2igc2uouu3nUM+rvYThyJ2OoEX91e5x3yhCSMv+gCKMIqUx66Jd5
CA4Mt7xcgRm3k3E/0PCGiebd/zzzKr87o9GE5cbAxBrav6kGbk5Z+a5MTO2k+bFeT7FD7VcN08fs
4C+eej5n7Xe2nQwl6gamNVxCYJnpa5Me28vMZB7sRgR2I4mRfLK6jiQLPxlFupxiXFxdOPvq60fg
a5Df56RF8rSKGwlvtd795SCNkqXcO1P+T1/FG8GUH22+g/yuon7CopJmcLPWhFPd/I/D4V01q1cn
0FHY24wd6CBK0SpSfOhX1DTFTYQLxCMvEmygad1tKJ6kYbMEGIdsZPBTMwyCZCZGsPwShXgcBOgc
C2FGSEoOpIch7KXJkKvsi9CXCwp1EH5A7cowwe9IDAPnLDc40szESWV5b7pgOotAuo/z1OQvd3jr
TXTIwR9umyXstYy8OnxrjbnYx6FbOg62l2wM/nFASXbyoxRYZEU3/l632XTpFYioSajLLV7uZ5Q1
kGPRwXVtXOeDf3aCFb4A1uvBHZrdHFTGHpXdVWM+Fk7Z/KHDe7+pIn2gycuctumJNSJ+hLJicxXq
3EeB7qDaUXvUBjIsx2wKu4KeuFYB30gJPWk4PSQA7atcg2lAkzpNd7naBhmdp+0GCsYdw5MkTBto
R5k7cPwwMHikI1789SXLsORijfmJXG98l2nLRrDKLIZMMND1Wm9iJDq0PeyJt717YGQM7blF3GEU
f1oZrUGgbzSLV2QtHtoJIOnOCXYXGtWl+jUUwrmRAwz80yePJ566TODF0BVUDj7qsZxfGpKkQnck
aaLMDqa/tHS96GJ0hf7kWVD09CaJwPnSb8GZyyC69p/b4H5ahdgRMMaNhT00qY0qNCQXTJ+Bb+H8
YCGlOQEEJNinkPitlYGXonhCr8r6mLQy9LWKDZs/Kh8KE3QMliPpA2pX/mdttbAMle+GTm5oh85r
Lu7sFTvLG4oYOdrvZWa449WaOBCrsJ+J3ov6wmvvOujCu3moLoPJZQSiEjJTV0ZdT3tGc0Y0MfTM
xu5cyhnEfQdCtl9ALi7FCVCJEyu71SgkCkJMuVd3BdcCeLWYqdmpr7bs3ZRzs96kj51LkFIPwK2y
ug9hLg3qn/pg46i4m+3gUWrGHS6Mq6fT91xSal6v4eKvLZhXAmd5P1bPfTLWkUHqBHMO869dsW1k
M7CJgPsNOmMaOplfHQZfHeWUjqGmW4cxI081Exj42m19HMvfVT7A+9fXS9KgZsmzTdEzdFbYh1oh
ZyQTaQTu8h8NNsRimctLGmwzlentG70NV9Xz51KGxmXvPnKAMw/Fqt5Ve5L+TFcAcQMhDvmadfEs
PVwXulg21nFkL3zaxbNqFxTg2vyZpHeOagjbghsa+lZNfpO0NzEcn/6kaJRrngDN5lrTpVguwGLO
2pC3+8lK3jCJz1FXiiCioVH69rfrJP/0ixrZ6aBv4urcV+tCkZ09OWuTxaZpXCXJKI1JZJQ/O/Dq
Au+R/kQObauJgnt6NuIM4wGKJV4j4tJ2WUpH2iP/gJ3Fv2OJYP2FFDgKsDsZx+pS6977Uv6zyPat
XbbUPE93lWH2obSCEVa1dum14l1LBi1uXVJ+ypZNcgrWWM/TWzVPH7lbscSX6wEa+m8Omb9W5+jU
NRbt4NwxaQMcrj6TtQU6If4mEN2ijDZM+10n8pBU7e+k/LNUHQ02BV8EvOmdtLaQo7n/tkq5U+Mj
YRoF+iJ9QfMBAUgZtnP0zXhuTI2WeYVZBijyHRk85JokfUrv15im0Fx88xiknnrSUGw9srZFyyqy
Ktrkz3ujQtb633PS0D5bAiOp0XixuRp0VH3/8t+Pmk2zwTon1e7nuz//3NKh40iFYGzJ/zBbEyiu
Yf0zbb/Kz5eCydbQXQ4pDJHtXzR05G9zZTz+vMRr0TmjEtXJw9l+294jZ8tZ6C39/HQrN5abqWDV
B/51IZCYHnKV7VMEJYsPWlAW7nftqe82CZ7zUjwWqGmCJR7b5bvHSMDgzoOvpnF7ppZ3CphSh0Pd
DGGj28HBy4MpFJXJ+C5NnWjw6qe0Fu9JnX+krqyx57kWk84I5PNn4XoXvA1m3Fbab6TjKgJuGqOI
FjFq6uJcYOFOaKc+DK6Inbr8YIb/K0/J4/VH3JhHJiAFLJB6YFYRkAM/m2yY8eCh39CZ1Ly1Xnu2
10B7tTWkfQDobr611weYieik69YZ4kavfrUNypNieGrz/CUQ/ivmBUxyKeiAvr1TsjxlthulK0Eg
bSGf2mB5GrISuaWcvob+vZkNemmcvix1VKvjhL2x6aVAxoa6cI8pZrFgmoYoqxMOzBOBRrkdUGWN
wHqGarf9hzeIYh/ozAhdjcFD16s7j+FBZoiPFDktHT3eN6svWdeHIfJHWIOBx7ywxyvorPuGsE6k
w/4TzfhPszdhiYK2UXR++9nUafh3f+xRXvxUfmsp1b5Ty891s1jZtU93eEpeRl4Mj2Z4ckm6X0z3
zS33Q6fPUb8Wj/3q2c+A5CAUjyb1PYHvzUyw31ir19bxf2sOx0T+L2+nuwA/C0c+DKn4rWmELvSB
/MprODPoDhNad8ZFWNZ4l+hUFU76nNQMXWVtfBalw12nOC8mfku4Xw833QZLgZ9giTwrV+jKi1jr
1o921r6TaeaQq+sWi6tP1uUm5Go0n8m8xi3oZAxrvcz+QEMIB4V7uhEmOkZ6a0FQeISidRcI+DkK
CONBVjXeUrqjGTD5vVfRJGBbppFDAOjchnoFQXwpgzRCPkQIXFVr4byK6ey4FccUJgxRbxv3q9uq
OAWUsLf0NkNLOyOlxYeplvyBi9kL+Ql6rM4WbcFdzhqUV1uvd/r0AypnkYkXcgJXZL31i21lEUp4
9uUydsuC9rjE9FnpCdywnjwgzXl3zfpGRwjUJNvUbsics3N1hvYJ79gReD+KoiK/0aw8r5Z4JSO4
b9FMwr4UllGSVFBedcIsLqPZf2FPAIUNoXW0nPqapGtIUHD/mGz5f5xgCgdUNZR9ZosFGEaAXxfO
vRdau3tlad6D59TVMyKPkot/OJDFPkejbf8rqKduHg0hXZQPdS24F/lXCNW706bmr+/aQ7xMq73t
0gJrYqz3bqRLyYm6ezbrYj2nK5YGCo3AzbXIS1EXWgWXn1EzoUtbgeUUb0Kw+M8qi7asgSIVLXP5
qt+B3M6ONlHdw6zt56V2aHwGb1Pr/Sna4k/RmM3Z8bF+9IS9hHhXxDHFN/JIkmcQBW6j9qrIAnA6
M8ENpt9d2VEJLha/mrXGEJBq+8qhFZkv6qbNM3plp3xh7CHuHV/rXhhIs4mQxHSY88WOVNfZB9Ff
DVG+FnKRd/naxVV/TXIfzJ9VJ7fCn0HLWcmXRgl3SFvPiDWTIQYrIXsVKkfo20iaSvj9d00yP4+1
T+w8IGjWIGvrWS+xEIYbt0pney87VLlg5VeR+g8NhoBDg/iJkiBp7ivxJceiwbxhFXctCJ5HY3G+
nKHMGX3UuOyn6lPQk+4DRDhDWcw04/GPedKxqTIqeS9YIBrFOkPwtnY3Qb1/yUs81Tn7jrvUZZRw
8CSHuwADl7fuXSuWc97rNsKl3I4n5435KY2BQny0o40G+OcBr9HeGPubR9sokuXcxI7EeV7NEj5b
Qz2FeOw4BVS0Q7flbywqjwhuor1vMW9zF6pQB2+3oDONHhnseod/3JGNGc0ztMQmF5RhTsfG1jyB
Qm1jBNozTct7PS/PJrFCSBDCXDE08Ge2DlDsr2tJg1KxZ4SmN1LOuj6XEwyHuRYlExpxHAZD7Lpg
RHSV8VK0TtjttgrEQUc3KXq/WXBbndyPCLorNyUw59JCgJmcrxXw3KMrmwfkxvVTZyBxNlOKm8kM
TqPsmuu0+hRbqi4giwMhaCYXula3tNwetkQ5CzsHinrUWVCsLLWeSdYhIjGBtiUIRBlNsWKmKDJ2
h+xex9BSgV8cpXzPK8/Z4fl4H3LruoJILwODEWIJib/qmYPA0HoIeu+1YwWK60oLfpGubIQpIJKw
7RV5sAppUJcF7/qsn6dOx4WdEHg9O+jDZkiAOwo2rtu8MUlgcVfsUHSyU/09pb0cdomdXZqg+dwG
F7eZQ8tDOWC7MgRojgT1levgMle1hfqpXB56FfQvnWudk/ZDoV15b0pmAMyRJYNNwPgiLSakmz4H
DKnJmORVhPJJakZFECg2/+Y7Udw/te2QOx/4O/vF0mSDQAbyryZTwAnw2QRgp1/J1NEDk+sbxax7
WXdU9RZviOW99qIuD3bAmTyf8sfcqrUotwDUzQ3lOLVgfzYQjzTz86LNI+deAA++WK5JybIC1SPf
S5lyuBapFqF2pBIvXajog/MGO9h8gEHNENSo3oxpQFPkub9Txp3DVFAxt3QcVL55PNbmV24EtPzm
7jpn3Lyzr+tIzD0ktQrhD9pCW2PMF4h0bwSq2qWdp1NfYuYPcOwcpn76Q4viMRHG/MRJ2UB1nhR3
3dD/rQq0/07XJYfMYcxlOu62aiSnKX0tVDnveovwvTndLuLagG2AtxbkXfKgLP1fP4kept3aH1xf
fLvZOEdZu7z3KXfQycfUQ5XZNYAWxnfinax9XxFpYc4+Sd01IypRa9qpWYsXo55zzmXGBWAlTSA7
Ofj5qJ0sITNqTdhKg1Ey4Z5Y+BO0T5G+ZN3FrtdbpQn9DTgXU8XeIQCgooIZhn+TmcVYy41dPePN
GWmfXxM7eLX3Ni3H95WD5bEfPXwrVfFgdu2d1CYG1K6MZoueuNYCCkeGSAsycX7zQs79yLWqWYdk
l0B80AYHSzOTZ1KlTnJKrjTX6MdYWnfQSBYMSW9OHljHkgfgkwB1KxdGa/Wg0wuJjJlNC98YxgBY
AbE5kfGmM3bK5hXiblkeOWW8Zgra+VpnKsxrI0oC+dud11sw0C5y7pe6u60Q9Y6+0McokfKp8zd3
o6adK8KGr4PDkMrLl1dnVA4zvibhrMptCZLOQyqvPfKB/h1MPuKmRuuV0bzpxgIRE/pLLP4T9D5N
xZ7f+xwkm8vaeV7sae+Z5qS3pMkPDVWI4EjmWFzo1aCYGI0qtjSyOxYLcdmKe9nxiNM1Rm7nckUg
WG5/iOrwaVHgpwGUmOQ2zGN1Z1TJGtd9FbOF/quq+s8oPfkq7fnfMpnu1dKtJM7F2UoK+xesW2wp
AD4GqWwSQrrXZWmeADV5IC/oc8ytTfRFZu78lWidqRteOjMA1jk47ouqjWe/mv+rVipnbeNULP3e
LdPiPZPlve/2GXLWR41PIeznJbuK2eDPK4naJrn6ZHXNB+Jz57E0MgjwgjdqXYcPDrGRqNStHx2i
fy3aTQyY3F1qaE3Uj2TFJRziw2Ka7v02f7PRQT9Yvb2+mZUfggav0BUF5rPe5v/K0Xc+G7/+h3oj
P1U18yuaBWeZ6vepHri/IndZLrk7HH0ZqAORaM6Zui7GMFTddJNx1UgXIzN8puDbuXS0hkcrbf/Z
bnuVBL0xlfe7o2LMFNgIYVoiBSKVTb96o7s2KxLoIWHcSjqrGbF3t7uiYYADZx6RFb4Hv6uj0mGW
RPSAc6jdOn0iCSVDRJfme8xCDzOyBASD85NulwyQSNirH4dBpwc0yOZOb0gAmF0/46QIK6aZQHI5
QPisXFORkNqdJTuSB7KgOCCPpUw0i+98bYddofmPwVacKN3NoE7OG9ChImhFV2OswD5+prN+CkxI
+4ATzoM+sBUaVzXSrjYd71T6JUGFiTfuMaLbITkmRth3IGWsXhvPhUn32PA4Tn2MvH0HPlrq5p7s
q36q321vQndt+bFaxy62gmWP+kzd59WkHYzOaIHKcDBe/So9VKCyoiVFUutZaMhZPvyYdiTinFTe
26lBmknCzi6GTDvg3n1eHUtdHC7wp6pFQ+u4kVU2FbClvicva1pjG9dLWGpufhieeqsqL/aQtBdM
DQChSDXFw8cZqa796vzfQzpTJWjkicIYpl2667oSW0dT1v99Hwlmv1+X8j1pkUpODAAj8yc6YouT
sAosSHOuPEJ30wl9nQfsm+HJwUXscFIdfUEbqXms+yTomDWMhwYTDz/FlbECunlR/SqiKrVYSmYl
4RVQaZ0m2gWQHTsKGHqgnKIRVhNOX7bgcbiqZtWMOylpo3ETOKelcM2Y1D8aWOOoTihs1ennx1hi
6ONFzl5YrXPHbNc7rBtJOeUemaVyYwST6FscO+DOLvqnQeZ36PM/BisDdLsuaHz7sBm7qzOr+oPU
hb+c4zlQV+cuyz6K2nphow04oRiIHdAqRj07WgTx9wgs0c/N5bC09UtRGZ94LgnbJpjQyPU/1v8i
7sx240a2LPor/QO8CEYEp9ecMzWkZsl6IWzJ5jzP/PpeVF3g2qpqG41+6IsLw1XlgZkkI06cs/fa
PmkjRcyNqC9kyLZsFtHr6BtLrtpt1lvpWitgvWnNHRYjgQyk6wXQHTs1/eBpBbxqWaQEEYqZPXF8
OXQVV+gUb4HNBzFb7+tUdbcJ9x/H5jARZZSfCKOhD4fdRUc+sh8/uRyU/jEVhr+OQnkdeyo/FBgj
kqi+zYFoGSZGRCrydZelb7EzMIcP/S26pIamXIjZBpMF4N8t4pOa2xHe0Sewd4NX0L7KbiUXbdV3
CAMeSvVAJjXu2rDFkx1Zt0PsfsNQfJsXkv5FRv/Ry1vcfVXFnoHsfCJm2CrfgHIi//MYxcx2Wm+y
xSXqkAIM/uTehxVlwyRdTYY46yn/VloRXumMtpEcmKcRqNngAijq+npUUbuP6yLaOqINEF+fmwLl
bo/cLgF9HtWYEW2BRIgIDPOgZHOb9sEJy6zD+ce9jm1ILlCok4aeFYkQSN1jXnLSdZqhfcVrwUok
i+91hEppFeDG5/4u0yO56D+6hdY9HkpslCRTNjuNhmtF96TYgN+R3bronWQHdHmCXGzfLcqiNYr/
ZI/U9oIwbToIJnF0giCNSg9PCE73piefIG5kWw37PpkJ2Ouix5y5Auq0c5hED00FzImy/qqeCK3q
GOgVChGj4sJyh2BcWmn3gTY5HUMEWfWZvhQpX0WehmqLIPqFVE9AAfs5JkcJX9ebO8t9FRi3+KZ3
jtMcKw0pyPGsbeP2DYZi+wbZUkTcpdGujSDZkJy86cviMdHTZRMb7RV9cXM/ml/jeX4wRH+As/gW
aEqtpEv2llXpjZ05b4UgWdTW4VH5stpAE2VsqsQhSYevaUyhxzpMAeZeB5BOL6CkUzugZ+cZXcUa
kbDWLM5GdJ9alBsEjFRSH0kuoT/PzaCon5l4Ma0q8uEYNdwKVqPCI3m8HS/AIa4wlPT3EyUQFQYL
oZ+rYj1OzpOPWy6BIg6vR6xqCMGU4+Nd5LT3sFw2rkwfawNy92DdudZsL7tczIMSsxqHHEEtqq+x
1ue05MWQGrV6B4bXCOWTkXrHSCD9ZtkgSct9GaxEbHQGj0FJQYyfad8j0T65pv1cDRqVfYj/oLvo
BPug1/i7sDWeDJB6lp1ipK7E0Z7oINfZDXClL4YWLsjl5pGh5Rqd/VOaA9ONW2IsJi8xmQ5YEx6a
+hvk4ZUxImD3OJwyTUEfqd6MuAOXVEHHsuPhCVREwnR2JIworJOL3rcJIml2PoZho7vuEoKQOHcX
q9pwMkbG833clyZernIbDcyDDE6bhomes+sGRDsttpS6yUmsyvPFBE85RUiC50JDG4zvEhl/M/qn
5Tum5BoYfiKoGwx/i4uaA7gTX/ciIrkNC58/ArJoYvg/weM8dxFBrg5xZ5xdHXhPG5rlxbo0v2Qx
TiQLhTfu4vbBci87NZAZYGPbMMhmp7qOLLLFY4bchn1dV/F9MzHfdh2WtMC8IR3FRGBEZV9ASV5G
tmE1faMHMpxJj1I7pgKEbev0EE1GRmqZ2nvSeWa/Pw60Zj2mzCtRcYfNR0ytX4ogOaq8SNY++aRx
SmS56zeHYubwjc5Va1SEhuG8te7EDRhvi4jZUxnkBzeufnh++C7JVLJ8QO5ewAyIZNBy9h6qJcmk
tuCANA+W1d8MhvHU1SjWUWhsNqM9v0xETW9q6npelfSdHR6FPI0seSmRJqu8PcJxsA6iNvDbobt0
3KsAYRiP6BWuZ8YwEw4d31VXvlceidq5Sov4MQjTb75uAMvqp85zT0VyxSNjr9sZ077HJGDNxHkH
JqZiNBtjF0u7kwlgqWvlSmrsSpDUEc3i2osIZ2IyhEnfwMs/4GFFGWJKnvUo567ZyZ1Kth2YQo2o
LDKoy+oGh1FP3bccASpaGpF/xVHp1Ss5jvdzexZTdBdNSDZ61wX2Oa1DmbwCy/iWGfVLC7GhtKGt
yQBnlbqs+/oK/yI90i49CwP5m1VKmJsuHUskQqsRF5XXisceDVNeeldY166b3F+ZQboO4vjg1/1l
PRZHvQxVwv6QKzLSE/PGk81r1r7icju0Yf1oVcFdJO3vfWU9TV6owdGxNLPY3zkOAtxB0dP33enZ
YtKFRG3U5B5ormM0g3djyn8kpvFkVaRC51COJiPe936p1v52yDF+F/eVxVnbJS/Da1/dtL1IUqYp
VndqIQrQsT+b3RcfAc4cckOD0KDxk5+kjpgoSfLk4i65VhNwLgc7sMiZ5ttFRSTJeJPNb0UQg/2o
zKdKTvkatgxDPXHZ5vzSpYPW19HD0CY3sNzY1TQXNZH5ulNU4rFXrHudPQY04CFb+yTRoB8dh0UG
yRM6DSEDKX+Ttt7V8hoHUKodf7ggNG4XpOziWfyuiuI4dYtqt+JlCGILBL6xsajSRaifA1T2kGJ2
bUOTiH3lSoUmTQ+Jl0P483MLEgS/WoOlnJZ8Kb7EfXMRm8jXoafkBZl6kYjubOEQL9lc+AXP6RwH
d06wKWmiGHb4jb54vMXi9KOPrjKD8XCdyKUgMr6IGtJwjc1pJef+qD3z0LEDQ07Bi1BCaN0MxU04
KUZ07d00W0+IgN/7sDtFtuZLNMbbkUdubKpjKwEJBfkd6xnEOStEEBc4XwKHAJacKoamJWlfpnFr
h+N92urvpte95kOOhiSkfR0zbBuS7qqq1UaT1sKwWcAWp22IC0a2REd12Q+vx4lfAyamZFsjy7w0
RL6Oxkij5JavqaO+Nnw0GrYlbLFh1cA7u2E7WZNPcXB9QtQRizNW6Fd4mZiG93aPoZ7aKwGhwCaH
IWFeu4TX8tTg8Z/8W68vjkhh8k1goJOZYdnsMwpWyiPAoSg9bYWPJe14vNPF+eMdnKFFQzWhYAzM
/dTNm75v0p0352j9Ebw63wkGBTOa2KeyYLHm9Kx3jziq8ytiFw+ul7wXSckQMLXgedxMtGBji7lp
5F0XGXgPJIfRjpbhxoD65rFcSGRaNVvuzo6YzLvobJoBTSANt8u57V8VIIOlVjKbkaGLiTKoJrFu
eR86y/2h+NMW/aKz8irG8nGBUAR90dZS/njZJ4lYl3awt+c4QSLgvSRn10ndFfbU99YoXwvExDy0
hzRMATho42XJ49zaI++/ZT6PUXKNduM98Mx4KyUu0pwXZcLoCeispC9LFEqivpKJRWR9Kg5zDWxA
ywqlGPOpdVaKrTu6UD7fh1bToLQgvUMoBbnmJs2PGUY2MpeA2Y63GfB+DK1Ji1thmgfJQ6g63IgM
uxs5XOBrgbW0OJ83o1E8jD3TdulSQcBDpOLjOXO7+KKX7mublsAwvI0fOt/90LyXXvCDbiKT0vwc
edmPog5htgXXmOywFtJIrxCl7Sc9B+ugnHlS49WQCeskcH6LJpjJm0Q42DUY4KwpH261lPPG0YW5
ZXSSbIzJmLalnzIKQ2GiB7Eto3Lj9p59LKoh3eo+48BeAQpOC1zbVX3ue76AjqePvsiqiHCjNf3Z
gNm16r35pUU6ymkopXnoMhOaXvyC6PIxPsfCe+nMBMy0mBHix9ZelT9i3yK1OqmPPocQGmNkb4vH
tGOInTy50iHsq0LJZcw33ThdDJHeQtb/qiGZdMF4EURU3B3B1FaFGUguqYlF8DgRFkcn4DKD92fQ
DKV3dDmxMKTNeBPO5bkkAROj3HMX9NA00RYPkqn4j9qMn7pEWds0oXeqF8uM94NteqciVgbiKOdV
HJsG9LD4KzP1b0BHeDANQSArQYb95DBNLY9Mra86z2B8gcwwaf2DzyC/1gBZ2xruMgGPK7+ke4uy
jpY/aONdQcityF2yJkewBo42NqODG7KQGRHweLU2Fixgmfg0tqPRPRKohlOb7hIhBJedbX8Pl5xB
sK59cUfnrvpRWHie5wn6tGlgXhF8dotnO3OuKFWXvDlv1WqYFln+bgoJOwP/CG2vqSc91w7ptwTy
wYij5uRPQbotZQ5vx2XuEYRds+lDgDpZcz/0A1M/C1CD7sx708s3DnxKmxQh5ogvRG9aQHqAS8xR
iGeZzGp662l12ZvZLmkTWFKCiSTazgQAMus71JBVoZdjo+1vQw+Lex3391YnXhUDwDU9ELKh82LK
Nwlaa6slTa/9aoOEXZN8fIN6sdynNABpIMJq5q/jWNhyjoZj5CI84wgtV1kePgl8z+s5HdFsyauq
sh5VzarsckJaxzJbZ0nxEtjMJgY6aUxHrcvWtI+cZODaVvpuGBp4qy1VZpr6b54EKeIlzm1JoE7j
HoulJR3VlwNBK6amW4sB56vq5IOdqLMZqQXz69w6I51dG/RNkBV0Nf1uJ0uif/vs0CM7OQZN3u4t
nX9TEe710n0z0fMRR4GbT3QGryqaRci24YFUBYhrhroPJk+sF6aJCAZvDaQJ0nBkD/vBUVCYmO3W
rHLhHEO5TEK2BA3xoPbIUGPGEtWvCkuJXQG+TO1L07GWZZ7iaRTt9xGJ8uzk73VbHm0z3LRZERIj
at1wuroyvH5Xdq237YJqk/fzZVCTpj2whjF4P8rBOBi+60DscJCGvvhWcg415aN6yiP7ZY4Isu2D
oNlXLkc4/W22F/FcGKOgLTlpt/deoB5z+rtrP5tfHZkepTBdKpCo+ZJYlLnKS1skUna0deHH7vlC
kWGJ+ktgqHyf2YmPWZdf6wTBcRpj+eA2iX2JrHgZ3in7pSpXZm6wfwtm3v5sWJssqL6k0SkanGDL
x3hJ+0pfl2Fx3Uxd9ypHzdB+6NTJVvxeQIfhBamrrzHSeJBXsj4NI5BaUWjvkqCz+shDehc27Y5Q
bUg+nYxu3cJ+J0AYO7reVdljnht3YUAQQUdMQJT6zjIuX4EgOY2qfZ7dEtRJJQ46IAXPSkq8waQY
wQxg3Rwlc9+yti4qJ4KJpRehRJ/dtzLydmFTqo1VJ4c6vsldaW9CA8mo79obgRx1ksW1HdWkNUQ4
7igYBmsc9sbkm9s0C9Yf2eOB5eMUDYqNj0+/qae9X3McLgt1PwsijbGsVsRTu86uE/ad7aV3dRxe
DGl7QFeR73SsvyF/auBCG7RCBpZxZGb0QQ3nVjU0y/XyCBVnl9w8rP/4g4wxBokFXRvn0F1vS2bE
qAggQZHRIqOGyi95xUiasR9G7En6QTYsPDIQydpt+5dkvsvDGsEasaa5dQ8o5VZE/AKmlv7aN7wt
lfJVVAr7MACosv2Rkmr8RrM824SjONvBVdbQnugpDVKKdEIzo52i3Wg2cbH1up4zqoL129bGpvED
ZuDzfW1Dx+9jCkMWv8xkT++d49zmyPPix9bM36zKPnoxZ5FMeMM2mTdeytE8yc9VFt45VHIXoX/n
9052kGVwkFl9Vqn9RLYrFLvRdHDgsSQ1BVkq/BkMqvtNFdBaFMPJ6nmL60FDjzdYwOdmWnxpTPWh
srVu3QBYNx6jAHq8pZA62KZEdPvFH0t/V+fpq5cONigF4NYlRzAhqlMkIBvSjenWh4xMKidjqB/0
SHZG5LVNS89mlhD0c3IAmqRDfsCUZluTF+sKeqlZpm5jzLIY4vGfhNXA85GoxxYE4yoxiwTuQ3yN
qk2eyF19QYJubyMmptO6a3FA1hFhrLmdvWRW7q2Qp9E5zgmakKyvSvmgI1gZT71hV6cM9gBvDhh4
lih1mlojpzgqGW/EngT+AnNfdLG6H7wG3w7iVkO+xmN9BVqHkLO2euwGFf6wneArp6LkhQG2XsP0
wVN/4cfh21SWr+BMcgQpuAhFm6YH26QDkSNTGyMUGj36bBu6EFZZ47sV4rzGgXqHFD9lubTILh94
udCuvMRhEaxDOBGPAporFsTvgjrglpY5dIkI2gDp5HXmvcx194OGK4ZUwyFBsCBRG3UDzvEWFRNz
ZG+dhiRTf/xgc4zz0ot0fIE2Vl0UrB86Q/24iCsYBiYl3P3QoUtYk7PFiwvyixrQVM1pMjp+IIv6
9PGP//kBYOx7jWVj+59/JZZf9vFrGQIfmkYKnAewsnNzsMiJ4GcoYpNDKDm0ZHkCDmQIwi3zwzfa
vvMpE22TUUw70ymo2vkEQWk+5UP9zL2Jdx//FM2AbICmUGqOQApieetNOGQUM6adW1Ejd7HlX3X9
dCRE0z/QiqVTEumbyE8ZBBC4tPaj/j2UF0M78q7b3kmlgCCc7ja1mrux7QOMoWC8GWofet29oMuF
BPOdCtE/tMC1d5G2+cLB6JVpzRGnsL8axSNuU8VBlsIW/53/zBgGwVu1RAvTO97UMcI4TiSWY3nH
kbqIBaQ/CS/kvBaR2hWomEUhUBrlKskfvfMI7JR8Ard7jQzNz3CYH/PO7Z4F3hH2GgQHiAbS+pBr
0942GUzRus9pojnltRF7xn1Dw+ZyWtTCfpaErzFbMl3mYbpxc2nvphifh2FhsfLqKXz1lZ+sHWR4
tg3BAGv3tuQPO2qasjRNnaPnjAdDIBGugvQ7TD/oj0n1JB0D0FJDd73SGLgSnw5fAS1fV+F0lHn/
Xlj4gOuAYSJpVCk5A+PW6USxyhNAsn4g7OtB03btokG++ikqvCAOuhuLt+A6GRok+wZYD/gY1R5S
Ne1b201v6Ub2V9nELvnx2wwVvju5QmI1le7KsgmSRHtm/vUfW7t86cMCf4xnw/6K4HPapSyv07mD
G/CV/hFCzBR0KlCovRPidWjmkAoZzWefpGIXEvROlkAGpdJrdzokTU7K5j4tLxOPsQGOeA0utj/H
cgyf7UFTkiaJXuW+jTfRj/FlO/6Z3HEC+zrCJxa8ZlTDimuBc5A9RL8tYIsZxwhAeG19dxp17ngl
kJvQe3FgaqOtsiM4MnrgzCna7mtIizxsihBYotimVA1Ip5Y2KuZCn6mnE5cE+i4/+88Psuge8XuU
O6u0nBWy9EthWadQ1NuYfNvKpX9c8p1eqto413HabgR6DAyDjmLiGdbbfEJ6qN3vmR/UG/KHWF8Y
y8x6GeZIP0I5ySoROaBeOWxsOMdiCB4iym6FYwPfRS22vDLjuKFntofTWJ6JkLqfwv49kSz0Zkc7
eA5pPIwaPSRwfJ+ZRMAJhsWZ0rpFsTKYl/ac9Sfm+MCr8h5RuTAPLK8sVAuqsOq7BzZOmKhgU6Ig
8JGzVidX9hN31RbPlnEIdlWIjM1FyHmiFKs3qdt4DErK4aQ84rQymAr5OnP9qyJjkNVl0Z3wBHic
icNS8c4utUmisSMDyTPvh2bUp8ki9CkP6p1A/XYUBIEfA+OZwcbe8uRNmNg1pSvgvoADOWLrLZ5N
sk87763K6OzMjEZ4oMBlCnAv82LlwLu2KjhJWvGrUN67Uc7urstPbhdeuYZ0TuaE4UlM1vfar89N
1O3tAD9cT4XsduYqDo1sN4+RRRo8tmk/J1vFCx/i3Bmv7GGeHoHMrxIyY6Q93AfRmO7rjoZwSjst
T6f8gPpL7LNofI382Sc6mbwnL0GSNQ3WKQuDbtMuEo9+YiVvmF1Ku7wwo2g9WDCus26bVNO29p1d
FFpfilB8GVKEczEav6Lx/Z2fxwJnCz9AvNFQOjp33ZhsOjP5dH58pJEZbDRjjpOCdbASxpzseqe6
mSsWZqPDx4XqJl8Dsu5X+ZwwDM2wbalo2oVWwUXM5ZtT8tDRmgMe8VcGwL9R7b9wyN+K/wEk/39h
xP+Cnv+fiPTL1fz8t//76v4/QfLkpv6OJH+PJDv8r4ui/v4LTP7jd/1FkzeV+JcHMd42ychEqaj5
8/6iyZtS/8sWliZCU7gOEYr/ockr91+Uk1q5nMQ8oaVH+mOz/FXQ5NW/sPCR2UJtpuku2N7/hiav
PsWcuYzroN84NiuZZ0tLfArKsBDUBjNThZtRo/aylrTxynfm7Vg07ETKOywlv8yl2DaOxgO9qMSx
AckUwqzZM+0bYtbO0SIieyD1SLolI+v2PA2uG+GiYJbN8BXPCwK9lP/ejsEPo2y7q5AdXNUjPRbk
s4UXJdvQKdt9SHnIocst++SEat5H2rlvUfQdaC9mV9BafrpZ/36of4bpf07xXT6+KxhtOsIStiPM
T0E4dbkImNs6uBEIeo7I0qeVCoDe2p1PfXBV9GT/mDP55IyuTeC6aGRz8qboeNZfVOeeUGpfjFKc
gwGDoyg5OUuD4+AfrpLAgfKvaIePLIMlk9ATPDnSAevDk0K4QflT/kZUe0PfwbE6N7PF0oPEeePX
BMHmJibiGCQ6h3lhXcwp20CvTCSENc6yRJfyD7kqavmbPl+JazGf5XE2pZKfEhJlpMEBMEQ7l4p4
I4221S8p+Vw5WuB5evfWYu4cBn6/BW4KYig00MnWmna7J6mQaudkkDMQ0AYe8wbAIMgWFPyhl5fP
eYcaIXeePSZeO2waeMMIVtx6iG/o9aQlCmMa2ZnJ6XZIE4OxEtViL52eurItNlPu/uHhkP/4YU1b
euw0npDOp5xXxEp9XGaBce7DON8aua6fkCFsJpVziMxBG1keEycxtuXKYDqxyYhZX1cfJT4S7XwA
WR+ZZFXbQWte1/VrujSCE3vkXIslGqIwLsLYcleVAwVHWM39Hx4bIic+3SwXyjVkSkdp27LFp5tV
F1R9YmhsbB/mU6mSUy/CpfUXeJsI3N7a7VvKhpZpgau97yARNmYZYZI1wOSkTXdPbEFymRZi9/vr
kstL9etD5LKALYkYNo54hBC/Ps5QkvLl/KfPo6Sp6bPXXkPNO83oG7+YIZvrx/eNHii6mEkpTSrm
7x4gTdRmhIeBPMw9MrNBoB/JrIovcq+EdaZtXP4htOL3igPIEaFccfz9dX9c1+fr1qZwTOU6vIr6
01opek+mrSvVuVZKkPsVbZwiK7a5nO4V5EXE6LjGLOXtA+hXuziLm+1gWCMpTPE2mOynqI9B0vFL
j7l0Uf9rqlxtGmQU7LVXtY+1FQ8EYRL7ZPlgrbxGDwsfLtqDd+BtiCSNQtO/HBDnXuR1b14vGtRt
ZMph8/tP+o93SGvXAp7ErffcJUfwpwWn0EkeMoqFRRkUSKcjelpTOb/LGIaJ289qZ5p9tI/hewNE
OwnQsbvAZI6DQjmjKqrCvRiHmGgkmlw2lcuasjja6+WHzOj1hqLqKNLwWXdJ+IeQQ/NTOgpLuulx
e5TH/9lbP0c/tVURttpJ05ukiGAyZoR4axrLq9oc4lNeRY9WUcpVGkzGxqclJLws3iX99GMWKOrQ
Jn61vaw+hHWOcbay49Pvv9olB+bXh1+yy6LKZcNZfrKUAz9/tWHEUDWQDeRjejfXKUbXrTMO30xh
m5sGBifkUD/YJJA1C3aSs932F55v6lM508kjC2ftdESEWpktr+lARvs0wsVTNJdzWQYP5dhuSCz5
rpsJKUg2/qCpD4tHOMyw4hHuWw9cKfaqCzQrlmi/6Zbu88fegeyjvKstThxRBHnGdQVcWMsZb2sm
Q0hznWovNGwXRHfV6mMbGpIg36LVLA+Bcn/8/lv6HFTJTWTVNZlICQSBiBs/LRFgHTifkFZ78/Gc
O3741Wn6YidVkxx6hf4koRPEORLSj0X2wUINLJ6wNLU7lQBTHL1gO3Qt7Ukn8a8HeObrmIP3wbWN
O4by8eH3l/v394XLpRUtyQqilCNa79ebSoJ2zBbe5DdFplh72IEHw75su7BHlTrx0ANSswTa0GyC
QcJgu/P8hywBfZuaxaFzH4fScJ8hH1/MDqVYzKTIXl78cfmO7d571oqz7+8vWi/b16/LmSBRxLYc
x7GZZHw8qT+95HNMLrDVFtGNo/JnA0H2+mOBapT+XpOP/QAmYJvOhntBIqZ5Jzo7fmjL+kHVaX7d
K++LZTAV+vgtLv8K4nKBY943gcB5lcRtWT+FczZ/HRAZqcl5SEvefiiHl8ZE5xGwwMWCU74GmLxg
e4qrmNUd1oND1ipPXA3qlkOgv8kV4sa6jLOHJmIT7ppLUdnTbeXU+w5e4crmdJ01ADdAFMzr3k7q
P3xPHzXgr9+Tqe0lJlHiUnZs99Mba7FHc+ht3fPHxjKaI1wPWtyNN4vtMAXOX4sh8ojiiNOkvw5K
TowcUS9kxffw+5tm/r0m4TrIGDetJY+N+dOvT1oGzmrRPzSYquikBwAhg7Kejx3n72MEXRTC1Klc
NsApJmN8MIKnyDZYtM2+2zmIt/73l7N8K5weJMcRStNfL6d1zKxLDWs4T1iposIzrnwjrFnIUvSI
JkYmHPeSKohqo/d5SGgVRGsjozEMoRrx91Jq/P6SPkrQX2+XYvVYdi+meRyfPlVtfjW6gVG641kO
011Jp+06qOYTwdVpH+4NorhhrBuY/btorereufSKtkR5w9YcGygKkopDyUx+MnzCC2dAJNKgiAME
1pItm5YO/RloV/RlZnEwkXb/qdb/e3HEsc62PDYuwf2Vy4Htp7cy44kq2cPE+WPn1/gjDToUTjKk
pCUyRiIKPFqbPr7WErcA6V9bSbd4Szf34Q9f5N92KrWUjRRoXIRrys/PvWl14JZ1q89JbceXlu5H
LPiSmsTs4+sEn+8ByyMASBnMF5mGVxH22a4ofWNf2sAHM40IsWPSGQ/XwTT3ByMu+PJGNzmGVE1R
GY70pudrg6DKjYws/JJRrG/Q+f7pK/37QsejqWxlKtsW0jQ/PREVBuBwQHF7dlo73nuRhz26Td5n
Y2T98gCJB0l/wGlTo2l9qCq7vg787OhYdbmZp5zxooIOPQTMJqzSN4/SJUT3D9/134oWpZavWTmm
5kJpCPx61wUyWXsyI33mKjaoUdBBt157QI13TZ9Yn2r/G5zG4kgYXbRfot6zosyvgik9A9j9Utca
p+GId7sY1LZuyGmG+eHtwVOWl4jEwUhWhNkuL5uOCO7SKQJBmchwG5Cy+/uPsqyGn16/Xz7Jcpb9
6fnt3CrrkyHU5yyzX4IwopEe/6E6+Mib/NvfwamYY7vJrvv5yWQxgwETYC2U3pDeFCHJDjSHKepi
TYfS9Otdr2m6z2H1bciDl8SNv3/8W89g3oznGmVkCDGRiSpbrDE0B4GNJfJRNyOz8nZmVu7jYERU
QNpG7/nLTAqhUumUX5cX99BH4rrSMXaPGMo+RdNhDLyXVqkbUxTGZeWgjDeX5JLMUH94Kc1/+np5
FwVbEtu2+Jzg3cRq9no7VmctVfuIBujejEwBICXqmF7S8xSiFbvawTLcBPW3oIRZ3dpDvC28SePy
xXY+52i+f3/T1T+sFRbdLUnXyqZs+1xLGFY7ypyB8hmn6mU1lMwtiyRYgTfBxcWhp7Tlhcp8FI2u
ndwwn8KgI5gpDPB5tVEyNOq0ccJBIu6g2nzUPiqZv6WI0cjrqKNNUrr1xjXzFNSACcyU12CI2FWE
6XNerEHCfhSl+EDqja5VdnABvtKlBzBROIH3RMsdL2h284fP/Q+3g06INpVHStjfa4PZIkTBko15
lunI4Jzxy64QwyU0CUA8PdPODnOB3cwDkLTQ3TlBSADh1Htbs7CuI3Q6m84m5y0cLPKfJElpPiJ3
gS0H0E3IrIiADRN7NmIsHzYeoqVGpvNf+2lcLSA1TuhmXr59fGNxLS8yx8iv7Sq+tS0DSkBou38o
h+Q/3Goaha6mV2h7Hp/91xccNo5JCgIfOSufYtLJ1vROOkgroXHtz8TDwWzId8SDqJ1R0Ejv3LfZ
EN0l3T9MeaG6imLnLTKco+MV4QU62sd00XP1M/oUsZwqewiydYOcTkykAZjBDvSze/GH+7asp59W
EFujLKE94iy9rGU9/mmVSktv1kZlyr86atwtxhOVkV2M8RAA3Jpwii/1nFnDXvf9uD7W4s73kVFb
d4Ym2Y8MRxQ0tW8enMh2jvg7MXj2RbMzlXnXdx2gu65ZUrAWVZlbfbVbpltYtliiZHuYAjhYU885
hGwSZ0Wo7h8OJH8/P6llr6O3TMiSw8f8VEWQ6KxkRVTU2QMnGBCLQIBSMGwI6nkzUZ3jy3I2UTlB
tlqeVCtDuN2mr9PMOzOibUUBh6TZ75+nRY6OODG8Sqm0gIkp6w+34h/Ka0UoKhcr9FK4fT7q9XY5
h7E3cKklw3GI1ukNw8cIJDHJjNjAPCit+D3TzMN+rjAZigA8anggE8P+07UsX8vnx8JxtUmH0yZg
5/Ph3OsYxOGYkRRfJCGYY3ccBV43M7GOPvESzqiDXbgUs4FO5kMiawgYKKa3UzMjDp0b71DjqoWZ
kvv7GJC9k+kR1KNI/3Sh/7TuuIqxPN+dJo5ieUl/en49mu3kRMTmObBfwpKMHSEhYE0WlJS5dm8/
rpH907wQ3fA858lTHXfebbe0HIusuw2rPxeuf18XGEeYTD6Wx84zrU+vFPyIzlGjnM/KaICppAol
mV96+xoc54ppQLWDVkfowtLASyIwMq3IzOuPLgI9MGsVVczBgjmSYO5Vv/v9C+8uf/uvd5arQ4oL
6J1L1ExNfvnCsAeWsJm0OGep323J9jBAFAuQC30Ar6ZL1YZNlSRrr7PXflW8EfYE4w/64TZD63lK
G/8CxYK/a7u23BUq97awY3bM48gVgs+zsXqj2cU+bmk3eVaGWX4ZJ2FeR81lVNTjlVDjuYIbu9YI
0leqGYZDYPUwlCf0EEgAyy8fPwtGFG69ktFR0WojoQlCcJC8hbRedmEGEJWz5QHTnb3TCbYQGyLw
X4e9UAK2gZNv8D8E+gRXDTXzHL1I7x1Ety0W1Nl/iJoHvzN7Akk6sTM4AQWmNSJ2Yamjb53cRGGM
OJ6gTKeEDQTHNrwEVPFA2Lta92WbbuscsbGpCcvCXwIWrhwIGUBdNhnRfAx68GdTYX5lJupsKqn2
kzCwXC5NDDdEmxgbUm//m7DzWo4bSbfuEyEC3tyW91U0EiXdICiKSvhEwgNP/y+Ac/GfPh1nbhQz
3TMiC5UAPrP32gZabPKicKKSefVfvmbTWY7ZP75ovmTuC4N72Ppfye8ZIppUtP1/nuxTOUS3Wfo3
jx4d9at2cBIgD4FwXbi8P8HcYz3KGRyk5Q9/mAFVWfk8KHcLjd67Ccv5YZN4vGNLTK2h82rKILmj
qMLhZA1DvTVyD/ZwURarAcPwWo3YuMdTbOvRix8ggu3K6D7FwadpeWpL/YnMt1A4wYjrW/etAaWh
VO+a3cizSfcpzWtJLfNoNee+rE1gyOfH0Ry6s2iygyASo0G88KQBO/B6xdw78DPGm8hwsqQz9piv
+t3X4Jiwr00UJu01HVV5tJMswSHPXADRFWjQONQAz0hvq1UuakPUOpcBJ0NayXCjA+KjaFO/YwZw
a9b85abyMtLYwUl4JMOBcM/MfZ8SQZt4UO+aKvxcii9TH/sPOxLkRnqOjoxQjeT1/naC4oHVG2Gm
OWDMCLYgjN1bwQygcvT4yiMJrlQucnWzYJg6AraLVvtiV7TFQzjkokvfirZfv3zecYMBW8Qh+BfB
xnTw7fijKbr+Ojj+p+ZruzEkpj1r9FPj8jfXyShpRRnKZehZUJNDxXI9Z20OSYSbu7+6nsatiqOh
CZXzsJV487CzrizPMx7L7IJw5GjV6kH3MO22XfWR/pp3twZH2A8zbL/3xNuv0q799ANK0mIOrdDG
jxyfzhEtzJ/WwyQuGSZvR64t/FHsba4djnsRazAIAAFuJ70adr4+HcuhPkb2VF1ywDappK7108S4
GRgbgcSRjuHm0ywc0zZth02qnaryARutIDHtW6+n9IXzo7WbWDb5AH1IQfjw4LvPaKHBLjq+Me7D
5V5HpzhDP7W16ZSYeW0fzbPLF5MZNAvzSddkWfMXQwvURLxyaaBuKjPN41AM7y5pVudClECTeMp1
zRDv3Sx8wsOOaTmrkCpUM8AyBZAkAtPZ4i/MANkcID1yXYXw93Z6ARfjG2VN7oax1lEE4WPUr0QG
eE+DAk6FfhrG2+xPiKARFYSanK0788UZGskpjPLwZOpayv3LAKclsIxhU/5dQaxAs0MynTV1GJDJ
asEaXUE2jccbke4talXEHo5Xr4wQiiBDAHtjJpqO8lwBbKEMBfgVrh0UwNWqMYY360HCVsRAF+k3
9tTfVp44iOPq6KjJLMNs7uzy1oZIVupX5g4MuUCM7GSWprsotQHhGKXYYmizPKwvPIEQ00xrzwHD
z3tkpdUscmJYxZzSOf0OmpTGRmRrOPpbkdjVeYDXuV1OYWmP/S7Uow+89VihirSDioVNnomQ/jw1
ybMVDTeLAdEe9ffsdaGsZAsbHiq/UYcoacZbSdYSGwXjRhI4P6p7NQ37z1DP2RPu9KoCkhwCkH4k
Q2gBZ3z+WIiuNfgY5CgMZJMbzg0mU/uWMgCZ0bHmOogTcUqbgxXBABKD+8OrknEWopDibGb3UGjX
pWK0+XErd7JYj03BuUh1/SCQ5y9HLTFg4chaP7MGxAfv2MS2JSByLUN5R5H/ki0xf/AQfIGOdJ6J
m0DlcT1E2Gk4+A6rYDSe89Fmbzf7sLu/PjHWWA3ii5IkRSbK2kzzenypL5fVYp5XIZw4bNsyNL9H
PJpgAxDiN4dG6IyEgmZOMZKbjOfebNQId4md7vE2s1VAzLg87JbCOSfLpdTj/KTV+a3Ki2tfed9S
pcrrgGAPC4oXriMRdywunvBdkXxtclbGr+90uRWnqbzlYEL2yrO8J6Xb9lPdFm/Lv+t9B61mTQ5j
MqLLc/P4UwG9uiYt2ael/ntwcNATjPfSBVyDIk2rFwyx2boDnHC3kkbfLL9p0aKixBGzDmYRZgjN
4ro8THXEhV2T5aflfxWmxUUVfn/1Qmdak6fgnG2zfNOtxHlK0+CP6mdTcSI/GcXvmFFOK0wTMFrN
Kn6eIme7fAWZLn7nriwRmuflLRhCut15aLnMMmnaq60vIu4AeEK+PnJ0jIPJSdqRy/lZKqe46hIw
sAPSXPeq/xSHUWRchSR+tmibXeHb+Xb5fQO8R/umslkVsN1ejmsv60eZGytDNuqHM3lo1WuP2eJk
Mpkfx296AbFxyNur6fBL+ChYX1ondE+YGHyfvuIti/TvORrK89SZhJPZWrMPSYTftKbmHJnaEnyt
P6SHVhJVskG4B+v0QWXGsM5ZAp9snkjTpI+HpBk+pGyZP5ALvCMe/TezT+7+ucGxFeDLMrPD3XIU
p/TdUH51KSL7PHYN5s5pPJFgAKgtjU+eqNGGTT5am0kr9jXhpCvuVASbbVHthkJnHZgSsR7kAu9C
XW/MvL9Odu0/kaB5pqyoDlwiXp4DehqnM9RaGog0ZcR5ibiUDyeR18Jz/qKdNU5LkQTVzcMZkw97
kyTm+6B9t80U2QWPZm5uuS6cugJhJ3HaucS5NuIJBLF7HqVtX8OQmirvk+xkxhXXtRu3kBTUzpUI
xwdNk4c6zbRt6aTttq3xO85/dSIdouR6Ld3h+kqRS5JxEFriOYUeZ0BoSpmXHvMChbgQ1iFWHEvl
r3PeHkzFq9/QoYKrXXiXeCaOdM5ExR63O2SjvBD1OjmafzlTmAvEEMLIK09dlW6IfBr2deoTRk07
dJClcyyNCX+wU5Rf34uXyHYn5AtuoXrbMGvjjUaNPIpbFZQhedXwzsBRr0oV9484qfoP9Kz7ytLT
S271T5PMCY1zk/GU4R9ft0a40XT/YLdXIxjiM4wcE3tVXK2YEz4q2cEsDuewdXQmADCeAGakl0ES
Xjl3bMjDCN6ZyIB7svP4fXnN66q8QaC0b37zwbPAREYheX7MFR7dz1G4eojAgJH9cuu5rMoeBF0L
e9x1QwBEL2PW9PUY4qU3/7eWf1yGSieNjrBHBjBU6pg/7loRjauqHz6XRmO59SYvasH/lxUJCTge
TN1qN33/y0WXe/GXPxzMRwZ0VDDeG/Dp8WF5WkYweI4m0R8B2SiEn7s3o0yPqd5lV19gie4jH4OL
HE89JTfvanRkNlGuTDe8w+Snxm1Uxp8skHAjezva4dk6xS3gzLZGrC+tKty6AdwyShYIH+/jLJPw
I1ltqf0J0Waz3gbFbnlxqY78+CGnFUAWs4YQk2xURlVIB4gUDTQrG6Nl86wTwxQbPrQNfTBQxvXJ
ebRBZ8fzBmm+nbNk1rdN+PD5vY5aJxr2NUw5IXUt18qwe14hHVaDLLDVocFujvpnXOk8QtGuDtFW
koZwxvJpbbqcWIOsMrCAMDsSRj9cY/ETCBlbzjHoNzyesE877U/qyQ974G2HGjneI6A5jGHuHBrt
HtbRKwmmHTlUxvBIy+xhxARgh2WpXUV2KvOqPZip+ARhUR5rO8+30LzMDTrdFIQ0OWFpXotNGIwj
W1x0t8uBmiKeQtnUpQAFIHKN46HpCTcQDSm0SYjJxGX+l0Xdcy90vqmeBCglm+fAP0DWtgmWfcNv
0JGgRozRyu5ZQtjlc965+bWww3gHtppaZUp/K+1tMnDCg9zh2Q85S8WaTwPqH6IWyFgaiOgkemIo
LaxqSHW5ioICeimQmP9ru9r1dtO8n6UWMbeSGKqZ+E3jJoiYRxostpZv/HEKzTqIVsE9N4dpZ04n
V7eKp655UfC9N33efxLmEe8jIFMr6fB2D/LgD4lj8AdMdCt9C/Rjbt3YEropG7CGrfeW8N5x0znm
CxUVRBIZuAcq83a/zOl7g2NYG1Owq4mc7FigbMuihUfY+fqh1HNJxd3jWGucAVFZus+aXm6ThKFw
nOrN8+QtYvMJfmNLmitSjmifVhCSS8sM7okffFv2QoaFcN1P8v60zB7cKd7WdWU/9KxfJ1bO/5u0
RvBgLX41nXDPbIIAEVOAOzICiuZe+uvScWC3i1ukSGkkwKfqJq77VBy7ZPzUxugzG/PgmIIDAGre
8g34LH418rY7bdoQ/GF+7aj8BNhoR1M6DzHURiJcF+m5rhmhcpV/Ylh5SYT9pviNbq09fHq29xqz
Ozw1lDG7ughuBIBjXrd0/Rzm7psacn/PfA5RjmWXXGhpbZU1Pko/HrdJG8W3WKb4vEPSOcp2BhPP
Fjb53XB+VMFuSh33AA1z5lqaz14oul0KQP2bNoMI92DG4rfIgvvSh0X20rBemwJHPS9VY83qbNVj
RTTmckCkeYGVSiNWa15BOCztbmnqb5SS6VfHHlnJw2kK+0aeahx0yVljtrkt7RQlVA2va4xJ6GqI
7Augee+LFEVP1Qdsc4VhYgFQ5U6VfbTNbKM/LmeHdGqSpGTrgOCGsx7ZNrOYUIm90q2PUMu6nXBy
8BIifSIHxjrGkjuhKcwf1K0tZQSLbQCCf5wx2rrZMD1P7Lo825APLETbyu4mevJZZeKk7/Ew+3e1
ND0uwwevR5pfxim3PNr0Q57Dgx/torhYkQ9QkISsSPdvWgmhhxVU5Gv6gwc6ITmgVai3LBq62t6i
QKFqiNJsY/g2c66oga2muGZNTFyamZe/TSy0d2wyf1LbYTY4d759rr9IXNPMbGxxozW3VonfMrgs
T80weLusMOpDjil2HybxS6mJd8dxxhv+T/T9pD5yARhcL19g2zu/DArXJ/Hcj3640zSiXGJmBrfl
KxQ1OL6xGC9e92DbH24C23Pg9KY/O9+ZaXUzadG2WVW0GOKRmzKIKz2+H2wHtJny0EyShJ+CbaAa
qjt8BKX5f0iMTl/MtviJxC5c22NT71lOXtUYGzeiIt+RPkPxMeSvyMkOkyve2TlAh+5JZDDUFhB1
Qy9A0AMX8KY17vnr/TkB32gxD0fVaLzghkKukAWnpqhNBiXGd2nXv2U6iSd4Cw+EY+Gty/Nxazs9
z6IMxolIjfidvATiJ6DODGlXPtUiRWCku797u6dGMnlzhE33jZE831fXT09YY/Zjo1ebwCFLT7mZ
d1QZGQSpUOORj/0izEZhNwqblyBnWwJxYAjvKvMgP3bOGcf9n9jferXp/nG87N3lfWHbafZL13/U
U7fHC+v+wVDzDn7FfyLsa4vFXB10iOW7nJtqO5VAa6Bq/WD0GRwl6jieKNkP5OnpgWd9C52RQxab
O4LIUs5Nlu+apGk3uZZb29SwwXQALz/PcS7L7VTXWrcbanF2kN3vImwiUIur/ITiEdP88FSmEEOk
MViAUHe1EcFARmxyT1ATYkHtraMOzgqUcl6+6nrxZ0qcw8QT8UKO7L7IuaIYWrz1qIZxNfkY2AGt
f46x4HOFo850qnlX8ziq8WveH526hDFyKNXDxofF7Z3SihlTN2S3ybT+huNQHrIGNYCfBWRDZeLu
9VBg4rbNLl4M4C4bcVXW7Tj80UvCNwbClcyuCg49EAZMsZsMtQMbndzklPydsvIxJs63WDkbOwJE
EOZNuJ6QaClrTlSO860ytd9cGN4SjDRWZUG1PP72cot/a0InkYfR8q2tG4cnrNAdfXORbJgQr+re
fm7QN9ybpN1FWf+jlZm1Z1ncI6JsfhYNsN/Qy/Urr6c5+3OHY8VYublRreu0YVKZYDq1CrFtwxrE
WULzDOPiOhrVs13PoTAEcK2UzE6VY35PcuIuIbvhqu7vkwCZK6v4mzLzb1VuM39oU0h44UM1DKNa
i24lY9inx8C5UqoI+N34xEkitSpiWX273SIIRTXRb3rmyVCD2dJBQFi3EZ4sOdPXLM9+g7mYI/BG
/l2x13aQYK01RsGbMaNvsrWI0ME5rHX4VU/c2n1TEu4wkegZWX8Dya4Qz/igwDuEwY5QUnNVcvPt
i3F6LYbg4Unts6oVrjujhlou8l1eGeG64wW20SZ2YaRWEfmos/XnpBHr8TIwLcbtbZIRqMWcXYEI
jmlrDJX/BEX6LTODPeBO4uwNevB4bl1hduz8RMfTGfk68ib9Foy0r5b7CRqqgykNeA2C4irM2Gr5
wbCDvOpQIhlodSjKEt84zdv0jKYLHUFFY4OtsowQ8TYIKCr2JhqPnqCtgKiastjoXn8MNZyeSFD/
qmgi8KcLu43WkIg0jt55UvZLWvYM8bwC+KrHRlIHUhbOaaiI+vJ9h3Q6GvK78I9VFKFSBGjT4Gxt
pI+kU8w5TIG9xfEeWKFPTmb/mvvBX6aEjKzqH64PNTxLcXjS5hGsbbKABVq8zvLkLBWZ1oGhqHT9
EOC2L3dTN746cfo+eUOwygO+41br7oLCnm51V3B0SGAPU7rvgdQ4HSa0k77Utf039ar3SBgvoqvX
UeOqTaTHP5KRgUISPEz+lyvpC7LkLOO1Q9G6ql0AhHkV7YLe+eE2TrUdddPCO1LNYTIpTB4NEHWG
63TzLLwIZrpXPFQYx+QT5Os+1bM9aUTkd/6gkuh2peFl+3oo1m6YvohJB6gZjT/mFM9NWVCVWROh
USaUuOgWU5huHT/sN7Fjf0OwXjDmIXKhr+rPLKmPzTCnVdbNX+IgisPgdcjNQwuDjzwNsOL13J02
U86H8pp23QPb2TWj8eTn6Z3IivI4DBCBQaIFKfX8YOKk8e30GMZazBnGGAc1Yx/a/IIGA+KT1NwP
GBXdiaPwbs/8UsKwSiPBq2jn+7aHJBd0OgBKedIbc5cyBV8JiCnc/+YGj027X6Pq1jdJMBxNGtit
MPEvNK5s15PrVOvAF9454VOV5KKn0BZD3o4HNt4rZmw7VyOgrtRLxiyD7a9yJ/o5cGuR/uyetQKC
XU6c0iEJXrShp/WpMwCXlbdB+kutUB81M753Og07F5PIlz6+dGjlXYH2JCvGs5u355FMOS/5rSLz
I8igz2uhvq9r90MY0Scsm8wFaTLkIngFZOuvTCebExmEAxMnzua4i9NodD9Ty0xv/QwCQ+RsnKQE
TOKV0MZxUJ5bh7hjJhRBa1Z7uMnhw4yb/qGxc5FM9gB3m4embofbpIVXYusiArlIDR5LTjHXot91
OVDTkKiBrbQtsS4FQSJ9ZP0BEBEeVRBRIZTJhT6rPtWm9uL0jf4qYazNASMmLF9xci3lHzQbKA1K
NP8SFv1vYEz5zdB/qtD9aDSVXutxZ7D5OXlGl+1IJ1KbgHnWgQTG/FzS+ade+DJJPQOjZkf72nGi
Qw/9HxpWv/ItlgteJyXCmT7eJLnjPSI/Qv8z6Ay6q5+GNU3Jmts5m+1l+hzx4j8tf5SDFJs2svVd
QOLn1z8zCvvTnUA5Lf+oCotmE3fTuBFm6VyWPzx69ktTkoPt+/g4+0CpU2YHv5LZbcw4doTZqMcb
d2CzV9h2z8CogXg8Z1LFXs+2bxwTRt6CuVBlspgbIOd5Epn8PCqIp5ABN30ym43ud2S33SvbtqBP
n0UmNdCV6GNTg0zPQQueRTO+oK48zl4BOGquD+FfoufN/wq3ZoAkeKYF48OZGvObL4f3qkKTVoqS
rSQNGVDdnjTpF8OIij1miYxkddriRXBd601wgPqsNAazaTtl9FHxW0VRjbnUVJZ/KGI4wcR3U9LX
zW8DRqJRyXLvV2WBmhMrLXSHFTNmg/EpKX1sPPOg6L77I7Jue9rKfqyeiN/4+gmMGl+CEomn72io
Dl1oik7NMa4BrMukXpfSR/bdUNmafX03q/p361TdqQOLlzUmOnDHurVgUfOS0YrtyNdF+wV8+eAC
t/j6GQNwTs/Xqi0WnQikPU+PKPRfF9kx+jDrqusxAmBmFGeyApgau+/YUDSm+uMp1M2HHQ7juemJ
yFh2ZEUbySs+t//o0FilkDpTvoyo0Ff8TfHXvE/EbIPHdPhVsLEC+8f9UGRNxFJPKuDDBCaEmd9d
3IC/NmWsu67pUDcpiOaDo5kGgXX1S5JO8sh/yPbKIKaThou1PAuydvLOTsuyiqEfHL6qkdka4Sa6
ebDLpz7o2eSD2tLZ2VnzZtsty60qqrdA5cwDjPTResBiXIiIKxChnJtl9dc45VG0hntxfAL3AhSD
cVFV9KaSOt1t0w1in2JldTouNs4E6lzAJpq0n6iqyUmZF4OlD/AD+R+wKst50aTGO7w+235I3dnY
+gnqosZAxnf27cievI/w3ORAqkNX3hkanUjD8M9ZBzI5nisZUCXLzBO8d7cJs5QE39xP4Zy248qM
XYJy2xLeedsd8U2wj8G1nfsdFVfdaejo5kHlvLIQtPCgzsPZ+O9ZV7IkdpbhqZMhsUbRBkc7lBzy
Gnnq1ecWca02ejEG+O9ETF88a7xzRQPuYIi7ENLJU7HSTztqql0jINQuF094hFJObe5AYbDF09fV
i1L/DgL2oU+0YrDIrG/OkB76eYqL3+IW7TR2D7xoHHWJC6/8ye49OmvKPvZOW56HlGlGY/f9Prdr
+0AeHOxla9qR8zxgn3Tpn7OviW6p0GXp4TeV9d97rQ3Y5dEPz2enIF7FKodPcGPDxVTo0pMQ0ChP
m2kqfKJ7FLIkUDsqTCSDBQ8ncwsK0g87JrV1TghlfWE3n1/1qqS6Es0T2HrksE1094dsGySK+QZG
UyjSQQQ9ypfjtySdCTOaGE7liB5rGRVgDAV2aoRbat/5gYcp32R2FqS30aah5dZjCB7LPiEi0h6I
OyW0vdK9p3D2XHUug5Wa5DzgaoxzdssqbCQI82wk2dswu5x4DDjnmku0qrKaHHSdpINFlBs7MepJ
vdssu0EjUXxyp9pFIWIVVZu73o/9Y0QPHnpIFQd0ei8RAeYwPdIralixtkirhprsoiAA7gCTHkNW
3Xg+N/Nk7ZfTySghPzDxWi1LKaX0N1YW9W7R7vXUBqtJFsZmOSYMe4A3MHjZazyZ2b8NuOD04QOA
03c3t364RhVvwTnQP3nlyWTMOxj+8LUJ9aRk+RAqKORtbGwFoRJvNNkrTuuWGmJ6t7IygyFJWJKr
yDr2xmr/pfvMyVNafnxWFP3BE+EvTUOANh+Q1rAVfMmgvNA45ltWBuVPL0P9QcLbvqVkeRkdlJlj
+2zRbR7SpCezLqq8Lbal30QmZOfSnPjaBr12GVB33atBb7aIAb3YADOjV3dCNuCAzDsQzqmLuMui
/0/Y0djYybRSzqWu+/C66s/SgdtTPq5FCMBM2HJamSWBtbi0idGetRgK88MR1qJFt/UgYp3Nhpii
nUlMw2n5jGNizWPU16Im3tysAmiCvmIvPKlq582i38ga852T59AuGoIe0P7rs22tRjk8DGfpAugM
OxPjKYO1jY0V92gwi2ZaOECJ6oAP8XHOTm2Q2waiuCtzpkUAsXik+hR8BsAMY8PnCX30WIHozVct
Ly+h0x2XX13EjIdlF417XFBy2+UEyC3vXdOJDUITvvH+Ml4cwcY8csTRYVBKCTUW207rt+W8vxHk
H6SdaRwSEyK+RqDDfPiRI3y4gHzvDYPVZamD8fOXxnhhU7iwPrntsmNsgOlRY0GZF/tfr/vAT94m
RSKcYGyMTgviDmazi4lSYY31ooOxOgF463niFqzF4esAnIaY3xblC9FaGZtay2DegT81rNN7zdTo
HNR+cvA0+WgjfXhktv2A+pUmvnxry+mvYdXMNwhj+uiK4aNpnfTCimi13MJTBSjFT9XH4Kb2PmAN
ARHcdi4w0Y5013Sq4Y4HV3okDO09Uug+tLLAcNjb7DmIWVx/bbjKhOeXuKL1WlllBRzFTsK18trx
pHrfvcc1FMTlsHSmrT/V3B54OtVr1RKFxuaC2AjGZPUdNRvZRduQ/shkPCH1y4zKDANSqyeVt/vK
AYzeptBNcVv4B1er63Vrdnz9vBX3hLD3H3xHdGb+FB4ygkyI2P7lpnXF1pswhZHNInT/s1/PQP3J
u5khid0yars9iWk7L3Szvcx6f4dictohMwfV1rP5VKbx4eUmADJ/EseMvd86BkB0yCPGcf74NxFB
/tAr5q+O6bLGisdHX5q/ez+LL2aNsKRQoX5xCSc/fElZZJ49I1STyHISEhS13poOU9DrN2P+w2oa
dxU9C51RPATVc5/wwhAi6Ei4QuoKrLQkWIL1gVlN/utEZ2vAVn1jiWFt2wFxiMEtCwK7Ui9RNVRr
cLfHsObuTaIfJgiUTe0SSr48qeD6EQVFxOXG07hADfj0YlBkUPTI86WaEabkFmaUuOSR2luUzWxZ
rPEwNPysHN3OootI6g/wgfKgWrYkGSuLo5edFJqxgyMgMA9+bWw9C52MkA1oMlnmpBWS9J2HAfCb
yHb25sTGxZH0qaUXwGqnFkUJeAaW87IY0C0zsdZ66c95ozGRPHZ107r6+/IqMsMuW08ic48QgQ8F
6TxXqGFeMLAv0b/HdsmaI6yPfQkRQMw1rdE4V9jNYiW7LllHEv5lK813crnMtTXoEBCq8TZM3dmW
mf31jEMYxpLTiv8sTAW3aEFxR1p9IwDy3emLeyccnyVu/DZG1vBAhXoeLfucyPDBB01RRIXrsq2N
G8NFG6YXoXnLk5dmd5vQhpceu+KGz7+eUoNSySFbVEPnkObgz5equeYM3gJVOudK1cABBQMRaJqP
VhoMW50ZalCQJsiMh1Qm7xuHNd2zkBSrTpZzJUcJiU+NLXFeDxs9UoREK+ulsTT9aLbWRrrJLSca
a+82DEi61ABu5ZgfkwqR+8uTyr2SPYb6vuxgI8uO1qVnExqaYxZNilo7gi0nhxnR5sml3CVihwSb
L3kF3JSzQrCghujFjhxy36d9UcuAHnYiryB4s/ROPy8vsI4w7FUlK8IJ/K8ftRTTgUwuiIbUvgT5
s6pmlfL8zbKzR1mjNQdjalmSmEcIV/Y50xGDIBG6eb+WBk6WQMRzkhD1JpmbFx5ghZbMZf9aaFN4
6tyKtnne0nfm905iTMYlQjMWxoQ7emN+II9pIItazs3Jk5JdeHaF9ssIwg5JFBmkjimMlWrt8KB6
g24DGiPAb26WGFYoo0q6gVwmw4UG6EsbDK9S3w+eqdYZ6q2DJj1r3zu2hwdOrpXUsp2bE1+Cs7rh
jqQjBQDXrl1DBne+vc2IR/C8LM0TX4uPLmaCWSWl7YTevdVzD7kUycqb9IPlXC2MKoi1GtjBo0VE
aWAnWBaZyFF0BVC6thlw4XUiyqO0lEV50j1XyiyOSdujZ+nYN0omZv33xhDuAa7VuPV4/PWyaS59
SydH7ONEXnVIDIvKxJUjBIQEhijvkHAIj2zI+ss0IFXqfB5OPKBrAYfEbJxgU3sg2LQgOZWBiV+V
qtI2BrjrIULpXi9sehKbaFwdqHkomj1f7x4+zMmJlThHSfInTUinrO1muCNREeRwUUtEH6L0s42k
bT5FAyHiqaWfElUz5C2rKyFxF60b58sQ/gwNg8nIMGJv6op3Nxr+TCYkTjvoT9nocYuFzOid+hZ6
erWqdYIDAAj+dL0pvdTkAYsAxGVONHHeuvJgc6t92acFMmv6M+bVCumg0nq0U4IckllIqsOSxlx1
Y7CJKsJ+FLn0n5c+LqhxF7nscG1nlthE5XeRRd55GEZ5dP2eJZvxHGLUJvqhd1C+RQZVBl5UkwLi
EJvsV1CnXBYFRDho+XZ52RqIyQ5BH1YboZyR3ypxqYpReFrSYCFnMctJ4wC2TvvCOweoHkZ5BhOZ
fciITgcyZg3hr8Ka82FM2hV4nhKp/LSeqm0Ph+LkTkOzc80s2VVmead3DZh2GOkO0Ml+QK+GCfpX
qKJw8397B/7F8YSDxvN9xzcsB0rSP8yZqqGyGWVj3BfFYZqI8K4bCTbKU5chNm06GjdfZyChDDpg
U4jDojowqtTb+xmD5z7MDTTRRBHXzpkvdAXstHxzR/Ot7SLtudFjA+9YwSCGjRkBvUFq/RfDyL99
BizRumc5tgsQ5p+GkXaomPSU6XTXzclD3O4VOzeW5RW+JJq1ZsW8WbDyQC0blp281knSbomkkDQr
g32wCJzcjY01/KytfnU8+COrJ08L/7Zecg/hcLxrmgvYUQMBSHqVvjaT5L9I+63/DUHyYRTgREY7
7rI2/QcSAuxH6YIZtu/YIy86KdDXiHDmdTZCHGizuStq+5zAZXbZTQyyXiTeOrBrauLZrwMVdJPo
VbxjS+1cEqCjPoFNM9QWCDtyvHWWWc9Tbv8sS/UXFYPDWBwDD5hIY4eflljPuTRXNtYMici97oPT
8rz/v4/av/i2fN0xMR85OumNWHr/p01lNtP3QotNlJYNjc2k2p9GlootZgXiiyai7m1Q2OIU1ab/
ELO3lfx5wtr1vZygnM+xodC2HGfT6/E3kYwp+aaICYFmDv/lrjD+7ftwnRkCpeN/9PR/3BWa3hkM
HTFaxBlonrTlkuE76Vhj+qTXJGV5IhScuCs1EpJnsncivTbbiF6X/8Xxb/xv5xERPr7jBJiBob74
/3Ak9qYyJ63LsHwY6FSiIf7bBLV1Jf6mtvSNkwG7bsH7Hq2YeRFT3HPK2Vf5cSEwubVPmCDi/P9i
wfsXepSv44PitJp6ENjuP64P5gfE1AW0oM5jtpLPij40gcYQT8QFmsRwzWZHo4A1S53LQ75XuOft
Ptk7rFfGqPojW9xEWGnSjdRaXM7K20OYG65mhThJ6v5f3KEos7nl/8vD4t++WjBHHqaCGTiGK+9/
nkLsiZqdD6lzXw696ZUotD2SfyfC26wGKbI9O/VLjUiNBeOwtK1GQT37f98O//LU8g1IF57jGthg
DXe2wf1/NjcLpl5pla57d21lnj3Vv2WFJH4x1CvE4QDEAHcwoozyj+L/sXcmvXEjXbr+K43esy7n
Aejbi5znVEqybGlDyLbMeZ756/thum59Eu3MxOfN3TRQcMGQxSEYceLEOe/Qiu7WNgFtF41Mbgmj
SaDXhVKqK4HO5a99p6rIyIXNEjANPprVl0hG/jcJ7WZeZNJDbJHUYC4lbgbOw40XGUbsIyuJFwG3
zyYiWopijiaDkEtYXFIWPYa93y0VAUkzX1n7BEzaYVDVyZ66RUprCbt1duABtJYQaS26WlNQLMbc
jFCfNqD67V1HqJf4PMgQZNP9+RShZQ1gT/xl1MJwbn2D3zw6z6upGtoJxCR59A1SVYkERzHMoyta
ApJ+Qv1YYQZ3LvvFbvS5Md2j26CuoHYYP/TooQQiBdBkjwumtD0nhz+lPxLMh6YQHGBO6UF7aLYG
eO0Gp5b764P9qwIUmhVI+iEAggTIAOP4OGvKFuV4z6204xn/U2vAfdSAI1DReViOInfm9fo3QLc2
WPzoeJ68oqPusaV1aDlVytQSO/+gDgLLTh/Mrz+d8qsaBUpBEtEKqVd8ocfU3KpKE7xXVA/zPxBk
iU2NnYaYMhdCbm91pBCtQbdZN5JslnvNQxa7q/MeZhvdE0XxZl/BJH5IdemzTPt6k+snEFMNuKVK
2BWp1k5FijqijbhciYAUt/pZwS4QFSowaDkJBorHibY8Y7oDq/yGxF6MYHMgD03keeMZS0+qzLUx
4ESuv/xvyL6D0qUKQ89ExvAXgm2oNarQpqVPHYY4LJrOYwx5iCRYVmcubdylK1afzNxxt/j62Th/
Uc8LA9W6c/wbkgUo4f26Jk0LLWdEfXgeNvKP0wRgV6P2hezenXHvDgWfdRpBT08SNFZjpFWon+TY
e7pBbxyLWGI/jlIXJTRv36YmWHvQ3bUuITklDlQfH4h4+WwTRoCDndIqQ7cNcmWViU9hqmMHCVZm
cf6jV8B+SCXiyWzjVIBL7x7XUdTkaqwfJAE3xc4zgum59px0JjrTCUi4AJ9KZcAbFkk4yXq9Q+cH
FHrl4fFEA2viikYJUYQkWqTO2BIphABxSlggstY/Ra7ycg6DsR68hoPpoJdLOMIl0sFFvl/JKmFq
xYUCABsPrAAVZSl5rWq4ZBVFrcn5YID17cT1sy8WHraL2gMY1sORxmYp0k9tYzxxQgAR5B+dso2+
x2p4xG9xjohjQdkg3sH6UU5ObKILDzHWLyGP+Wo20+AxbVFwlzj19c4uMsx7p8apTePLUZkDZRfB
u1unUKTgvaXeBtzID03MkR2zqbBY7ncvbrTdvz9PUUUbqICoLImqOAp6gJMDqCXM03NRQYqsQ4Te
+aAj/90UWxr2Qce5Q+o6vAlokZxjiFkV+bqm/3XjWX4TMCxyQRmVLhnbxjGx2rFoRNAl8u5aB2MZ
LID0+ZmOmjbiBmh8vTo/wlmd4E2GcrNESBMh9EBaW1H/2FKhmOW4Z9gBNCrA5f3yxvP9SpoHSiMD
3tQHbZ1f1ElrrVDQpteQ9aCgwKFm6kSF/JxHMHGqNMufpB4TmhaEaITI2UrpATy6bFOp6iF1QeWd
pqLy1S1BJbtJimi5766N2r+lOvlTmOLjHmwNkhUyAjsIqCjmSBOhq23cIhonvHN1YUenNNkJwx+G
1N0Vog6Eg10r0xIeVs2FrTs4RXRUTWS1Tqa51Rl7uCtQunCIF8OyxHQSPbJzgnSe0OeSvIACxkSr
YbOLgJS0roBJjY/YZ6Nv1L0C6+SkoQ8WWChCyyku2nqnTHTMhjGY9Z4iKzK3RpF/t2LlTSIlWYpK
HszTO71+UOiuIvXfO/tQlx9bBeRZk5LTq0IBDrEOyCCKwXWI83mIF4QAUwk641oBJDiVQBCuWfCh
V+E9U5VPZzBpqkLCEjKHfnNNPyzzP0kJ9fUA0iCIvhxTbS1ZGorVrEnxJLyAw5pjbQnLIE3tLTWl
N4jM7jL322RBG4dCoavne2wrDpBHGYS2TO4TGayUbPmIuKVQ6jLQvZqJNHVToFsroD14V1HIXIa4
cC56QvRs4Oe02J/E6V0u6u3GBLo587N41yQg3EIfDk5vZbgDN11/UKNgm5dltard2l+o3GLit4b0
+VwXSesAt0HtrvZiYeEZRbGWtO4lHBTD24HIHKVFiR9pQIXEgzckta6yMXPr1IkxZs1UUrowO53r
d22jPItyRW0/dB67/nOPGQ6EQ2tb2jV8KlLilnbSGgHX5Zk/l9BvnmVUzxs5aeaO1ncwJ1XMRWk9
U0i0N6bn6N9lD4hHf0spWP71UGaJpoRuookS13DS/7inOU2i0o4JkzvHFSjuKIG6FWXs42p111K6
25RupuEnhw+O5MjHxBk8t/B8mlSq7iy8BE3zJA/kZdxOSO2EB6vH81pEQsQDQID7GATwhoL5jQDy
6/kN9RyRA5yMoBGU4CEDfZfl62WY9aHgZ3cUKXCUy9JdhjrHtpM6ADoSmssaaBKcbDxabADy1FQE
jM0uBcwKcab8k6yVyqfOcz9dfy5lyBM/BAyqhuiomOSQlkymMAoYLjCnMKLVgf081muqWUxk28oX
eiFsaM8AU7CqOwE/nvN6qoOcIr4M92eoN5wFOIwwXelq+jkkjizEQTyA46BERdkptud/BTwhWiEM
5NLzGlQxbMOeVwEdlTCC3+KoC3qFHi0IGU64l9/rtQrtV6ezjmP8okSAgj5rd0ZjSge918gXbWST
JTRLJteHQhrnShReVENCiRO9EUmyxtK3mBnEnS/l4hGfFXdVGEiK9QFIgUJzg2mrwddR3OKQS+j/
sFaalRkW6q19xhhreCDYYxhIulJ1IGX7JWEzaJ+lWtVVx3Nb4HwASTttxdmdR2jquZl11kIoky9V
SSt2SsnQ3Dkp5eMzBzWOaGgWhnfCSziTTiWR3/L0J9cNf4rp9shLb1zLOZ7TQVH9gvZduToHeBen
EXD5xCLbL9RZE+uAEQ2t3ZRk4jOg7dE+eW1sYXtOqWtMMnEtyYEwmgKpU+y28NvAVmpgGjalHe1R
5lpWVKIfSCehGPkIu3UYOUxgJRjHkDOsGpcrQGL6oW50Zxb3zrdG7tqHTjaezmIGnfjS1OUOiI01
jbSK1lGYPMuK+k3BfxcjWymZiQGetIlTLc58Ct8oKXooLTjomnwxqjQs5kADWgZVLVcxH3MHJJAC
KmfamTgDYlC+LOJmaqUbSZCnnJ/FT+c5GlkZxlSe/8mnexbUlrT2PBUfnWGinoVkdVXA9qTQ9uds
s2tzGttVvjOoyAVpRxXfNU7U3sMVL+AtMAOnBprtRQNAJgZZyjwJvTfBeHQUZVPQn0W+RIF5OjRh
kiKiZK/O4xIFRD02gpmWYcJmQDShlVYglmeBllVaCJNuOm2cBif1wkH9SAd7EtTBwhxkE85XyeS0
pDuTZ8fzS3U2masTNwJA3wSJBFZgXcrZg4cI0HBMlIB7kBNj/RaY7SuUgXTulDSpZdyHJmisTkGz
eutzt1I1nQGQEJoiz5ux35FAAn2jR9x24U5FJXaFec1Da7jSGtFY9CPkO1mq1KWRl/dVla/OZ2VX
0x9lBHsfa++NRqi4MCNdXcO8AqQeE1OcaieoGNmrbXyMUU9FNyDcxVBItrH8sxj0v8YPj1369n//
81tSxagm3785XhL/53+8xdSGu0F1n8Lmuxg5WFD8/cPDa8TvbQDkv3W//MJPzwdB/gthQgXVeGru
VL8Ngy3vp+kDP5LZTtDURr1PlikFsevELA+sHVTrL4IaBW6LYrb80xACf4S/f4QQPbJrbDMSBSTt
33J9+JixE0UpPFCKsobpJvN4oypzVQGBshqfKkD8JoVH3CV7TpkFbls2drMq8Lx3Q3P3c8t8b7Pw
u/uBTLR4chaBMi7jBW0BMIssidPjrpe/N+Kxr586+XsbbWutuXEz6eN56efbcQ6hdilJsiGORbwM
Pc8EypsorMXlJOyfnJWQHv2BBZvHk1p/y8j8KnldqA+FDaAg2UAmW+jivYKYg4H/3/V310Y1fZ4H
pTwNkUpTkyVDNPh0H9Ib2cnjTvBVijI6fnfizgHs2sW0jSEBpHSHbEzuCoUWcAxHYydZcAvtAPBR
c5eX8VOEWAJKiJ4gY4uqm2spFieEvI3na5s48E6Zph8UFGJxdzqGuf61c+Jdj/JJlsjbrLVOwI1J
TZ5QOF9J9WNR/ZBIX7M+o9lEjTGupgATF8rgXvFGC3hqyFhc1F8VRcKH05uUUNCkSTggvIunCvyr
XR47BRyGgiimWg4WeTh2YHMnRYOdAOpI9PcrOuI24lnLAnaBxqzKepC1YBhiuBkJ/I/hHVx+sxPh
O0OU0POpL2G8CEm2aqOpzZnQG1BaPiBP5bvuc0QENoza9wy35FlX0cqRypkLI0uAZmVK9CV5KUsT
AIZ/d7BDTkAyg4MxjBUYbfDjE809VsVRp3cddqRoBR713tEEWovMxLTI+kknPWkYSPKpJlD+8CbH
FhO2tTVsMpOOv+ViN3GRYEcKw+tLAJWcVKWJlj31wPOH8XOAZpUvngnvK2BX5lbDUbfU4TQ1Ieix
buJ7OJt0mM0z4mbw5PUYZ4gL2a+mgvlCRWkSs/LK5Il3toO7BhenGnUlI0bL501t1233FNIRlXh1
AZsfveUMWuCvXaBjVePtCJvHc3CGZ/R6mVfJd16jTSAvwGZAQRK9IWcpNd/lGopR+tJp38+daxNj
7k6cO3yK4RFUhD0aD4CDjSZng5yoXE6juprFVT2TKBN6YTKxSEwdBcSAMzdVYSWb/ml43Z75AtZ0
HqgV1TAcmpG/xCtp0gjfw36XFC/wJKz6PshOojXJjWJqo3PEuWuGUNTczo4p4A69iKdx/B0RIxhK
MighuFgmXYYGVbmDnLxofL2Y79TZuGwVT0L/IkGPqkHy+8BMJedN4rPTKiv9h6JhmvBdOBdPdYXP
KTFVPY0SK36AWQkjWj3/rMkjXMyFyfAdAPpNBjC/Ut0X8VFgRer2PVMCAurQw4fWokJJllBFgkwb
ZSRMwGeYJobEQmmZcBoOFZiexh59VDPYJi2wxH6FYsRKg0zVNtEsiwTU8FA7sO6HN5T8N5evDKxg
GrmgVGthLpK0pGK4AtiwlCGnhgIHbMAcrNmc8wV1XHpaFrw5crWSOorPUvDfciZxVCyFhhoFb+nV
b1ICe/Z7y4cVcan0mHw204ahzEB5RyHmKcgqxpwVbPxtCoo0CbZ50K/nIh18n4Qi08wnIhp47v5T
KrTfJLiJSRXty7z9pCTqLOKIjTrQEqW3mS3LS6jy9FjBWlJyTFe9RnWO5x1+KiIGgf7eNDeem1Sb
uEzPVIPGLL8FfQOk9cVzgPqn7UxBI6jOniQkVdIqX4TJ9yQFesyIloB3YNmzQtr2ZKgPEp+L4vkC
Vy4qh28yFZmBgZFHsBJR84NvRXVVnSTZ0veRDwIrW3j6pJUk7CwwQXGiKc9X6cEJfeS1mNFpI4TU
EVUqplfNQThmhOJKZa0wFw3ESzOku7K3IOczq/c2npjBq0vTPE0y6MjmV1R1kVjRD31FGCLgoWGB
pd5LWC5a90uYUJyApT3M3WGhsg4wnZmKIkUIHmnYnYazkwqvBP3CmSYRwHSMZ5nDgv+EHGmBU1hP
i1VjLYbZd6OFT9k+Ze1TziJCzW0iR28dC9Aw1j4PqzZoGaMKMsRx0Y1mbU0Ea6FQtvRH7XkoQPqh
3m868dTXiYBwFAyVbRFraLkD4IOPrpAds8pZgGJdNDTXJhGMURDQ5KLUxgvPWeRh+y0v6CVwVluE
erhp1ASlx7CgQIxGmYMzasHXMvgoJfQFsE1yTGGMZ/WiN7HOl8AiqHTjpcfARMZ9gpxKJWOBy/A0
x0TvYHJrszSbWmiyDjEo4Bs3Zb8qHR1T5HAF1ILwls1aTULIEEYOsiTDlwuIYfqmAkiUknhbnNAT
C3dpL1+3arsSUUNqKZB1ufWcasVMLNVdhQ0VYonD1HZ+Hlv/N3++kT9TEH6XKP2SPz+U/7Grvnmv
7zPo86/8nUHr4l+c8S0ZcV5Lofagk6P+nUHr0l+U5jEelKg5i0AHSNT/zqAl9S9awsiPIk8sU7s3
yLX+zqAl5S8DFDk+Uxoi3eTYxr/jmzZqkdO9kykgy8AWJPQWdGl4hvc1q0YudajYRTjrG42zNixT
/0tS3wtfLIJcPAGCMc1h1pW9eCOf/FgE+fXGo86EDU4ydsvhxtZR9T/7pQ6w8JNO0+jd5/hNzs7p
4kP563wnzimUexCY1Qz++/iKfgtgXR9esYLtPNHMe0HON77iPKUmdHK5XwJQhVEhPKRpfKdX7r2p
V2vK48h+xOtUi3epVK7RI8XuXeyWQRv+GBI7wt2My7JIddxlrUcvte5BAItVfbAg8ms2+qKhuKTY
t9Dzjj2mOmpshLEQ7hBt3BSosTt5PwOJ+ZTV7pcYIduBJajXLzW8WsubxkhjmLLzOY37ZSP7z1C9
N3raLTXA4k2Fq32B4ogc7QRf3kO7x/g8goRHZLWLLa7zT4FVYekm7AJZ2ciJBgtUXYlBtMORbJbT
s8uhY8A8vtebYoeo48K1yi25BPEmPCmasetCfRKTQWXkR8BQq4NGlw4j8J1vDFIx9PMb56FgS3PB
r+XsQyFRMSK0913w9W1Oy3kTZsJCMlc+aYKjU34soh1z/p7mLZlfiG2RutLzep6C4v0CvSiEc1FA
UAjgHokgjIt64UNo0AYz8MBZwWcHhCmExYJNfF6y+WfAGmFKPlYObFkREKlO8Qy1cOSAaj2m+gjC
tD057r6UgKn30QoPkXmiy9R0QlSPnWfkJldLxGXZj4Ft4vBtGw+d7k39BK2xKDvSXRnS7h2SAjO1
sR6bHh0f7D81O1ga3UNWhvDAnUlMStXb+naQMi+D10IOfgSK+yzE2zIY5InyV2qJcyCqO8cITpnn
LjH43MWWsok1Yec5Gsx3ZFUgEiQVA+dP0dM8qbo/HUYqgW4P0AO2Q88BBMHCcOaZdDpEyLkiJwlU
QCu5Qn4qubORd5HppsDsmoe4qOh2vdCAji1dXz81aTvPnQYIoru0aKgi4BMr5C7OYFs4bdtqG4Y6
ZoXqRIvag5g0+LYbq2GH7alTlXYyaUJEfd3oxP9ntVmu06I71Ea4gN4ppN2ssIKVkxqk1jNKgVMh
6g7Db6q2Nh3mbZfV20QJZ22EIU6ibKLY3vUGK6urEexUZm6LQB2yYwpnA5eVIZXFcZhyfpa/NqgQ
DdLkQdDOZadYZ6VKf0VYte0DXYo5EKS5orsnzaKPTDavRUg3UZKuyVXphs2apl5Ytroyy0d6FV8M
CbJn5z3XChIw8H6iKnoZ/mlZYfLHJ+1ihtTaJb04HXSo6GZD6WLxCRGLzllqRsUDe/dCpa2aQBsU
POe1pwFqNR5yVdgZRTO3m27ZY1UdRAc9le5wnTTr7bDytIwjqMZECHGSN0/DrWKfdSRZu8DJp17S
TluO2LrUkJSHq4TnMFyOX8PLyym8gmmCPhONSs5bnHJdJr3n7LNC+Xb+tqY1X/h9Bea0XeYAnMRw
AKJX07R1NpSyVxkS8IPCTi6EKwEtqxCTytppDkmHjpiO9yHv1EnVWvCKYymWa4VjX1Zh2RKI8LDA
MMAIUJpiDXh0Yvj0s/J2GWNrkGD9JANKzO7MkHPLTHHrY0kOHCaE18Te2YxbEvgbz2mejeghdSA1
qeCMAW0RHrSp15wEhDBa23+OZFZ2bhufikL4XCbUdHBh1DV/OoTPtExeCyM+erKxj3Nlr1rGd0qu
6Hs592mEZmVUrtWItpFgf2ZjpVHBZAJ55jTmwSSTo+NSEyIzf6dUkFXlclLq2I5nzxoKT2aeY4AY
boOIJYfU3XxQusidR+ip94DSp0pjcuDAdxB5JveHica0I7s/XHEnlCS1ef011yFKg7dGKkLdUNMd
rLwnYpw+q8UB9cSZh2lx4TWsSaZ/mr+i1Xv0oNKEKb0hJ0VUUsd5ytqJ+CKlDp03st06k2Gj2rtA
qrZu2YWTwrceUSVHSuC7mgifdZjxeDvuXCJzr+u7vGJ0TCTSQDVyBrQeSsQDJD/ahSEz0K0w+u2R
7gl2YtB8LY0CBZV6kWX4x8vlQ28EK60RdyhZttgsQyZNI3ti5sJJd1RoqBD4M3uO4MQ8NOS9Vaor
wwjvUo9maQwcjFnpcSrzTo7JSwnBCmXhAxoId0b8Rgt2RYfoOU7YfowGq25xGsnpQ40gjNIzDql/
6mThJFjmA92YXW+G9+jSn3ziGh7we63svsJQjPJlnRZfBaHDqNX8lORk9PmbZFUP6FGsOr5JFb5k
ORJFzsFUZTxmECO2jMfaSo9YIe17zCwZIg4dEEEshH7TtVmHD6lEZ0wrvzoWfs2BgCcCZulZ2rKb
ZeomKNpDiAsbm/i2LcKV3fbLjuOxSZjyMA+07qwieQUAvje84A457V1gmwtAT4tO5Dham580w53L
VJ/Mst8iM633+ncygO+W5nGOyYBPRmQS0jOSGnGVr/sc9eHwVYTKbCTdUqjLdaZoG79QVkNuktnq
JsmNe1QUIij+LmIQpfLY0tWsB1dvUxhEACccXJaqoK6qxN1UZDlW6G04Dc86kBOt3S8Rwls0XjIR
UFpteu/FbRLwFRkCE+lr5SPHkyIlRqMgfSalCUHKqEcHnrtHAgV/cu55xSz4NnwHV3COcsdkfbWx
Vaxdi2T5//z3f/1bJ4+9B5CtSH6U51/7x1v5v//rvdPyfz8mEf9d/ScXLzQ8zj/XLf55vP+fns3y
gLljpHgy5y355ejx+Oo1rx9q/edf+HnwkGRq9xRpQcrLKgeSf1XugW9i5Izliarw76nqcJO/jx2y
/heyRxZnCuDHA7qEtvzfxw5Z/EszIQ0MeBPJpG6v/jvHjiHl/ldHGlUASvdc3xidNlD+KdEzjsJ9
c7LlJRrI+ax9jR7ejcJvMv6PVfp/XXw4B7xrv7cehEfPDsN9Gy7cZqKVCK1wNp9439JbtfnhcPK7
5x9gC+9uoeKFiy47zy+UKNN+Luuf7uQ/P+BvHn3Un/7Xs49wtRS9FdVXePbehS+HuA8QLYrCcwMN
QRv5gQliGNdH6dKtxg4S0NkcuH28w8Bs77H8oOw4cb8q0tKDOq9OhJu+ZcOo/Ga0xriDNvM0wWx4
qZzyyWN9h06pBmvoWL4Ux/ql+Hr9hS58E310vJPtPFRJj8J9h9KHEh+E7IZ/8gjs+c9HGY7u7792
JPmGrOAdsG9+BJzmlKm3Baiu3ENSC71pvnHfqtX1dxhaKL8bqQFZ8m5etWbe4MrMneKEOvG6OujP
8mMurvtX7fn6Hc7Imd/dYnTeDuglmYrPLZzX9lv8Lfih/ihOwj09s1Jamt/KvXTjTpfeZbTGEQBt
G0hAKOJA/3rKH4V78UgpWlgmN5Cvlz74aJ1rCXkIWX24dzV0J/xTI94IIBfHaLS8bXZxHShpuOfC
yUGhN8FRHBRtOsl/dI+qPYOVa392brzHx0rIv6bXaM0n+Ib1CMoH+97b2UHNQTOfkktPmv7++jf/
iEv65wbjhh1Cn1qN4Fa4F10xXjocZKFOOuJGD4Vi+me3GGLxu4kbuYViG6rLLRyZ1t1LZGAOYv/h
xUcr28oS2Douz29Yx8DeFUENqiufXH/yS3FwDEctxEZXC51Hj78J4RQCJR288LP8DTGPL71+4xUu
bHjaaGG7viJYeR8Q17+hOPE1/WF/sf5wM9JGK7pUyjq0FD/cl52uYcPVfg678MaGdGGNacrH74qx
RhAoJdcOrW9BD+H/8fqoX5jzY4ic4leop4dOuPcbRP06C1UIyEfWBH08+HtYWF6/zYVUQBstZKsq
tBgAS7i3ML0CgcJWSocUmMCEFu2f3WK0euOsFyKh4csKJRpl23gh3lnxNn0tb3yBkVPiP6tXHeLr
u6VVY4iABB/vUFFWOxSv6Z1wXygT5QVs+7O5mtpznIiuv8uFkK2OVnEp5LFjnAPFD3UuHBBW+pHu
rVm3vH75C4vgbOD87k1K8Ao/L19x+X7lP+kL93T90hfmqTraou1IDTKtZRFnkvotTdmq81uEzQtT
dWwF2TkImkoa45+zKWvCY4EEq2khUExP988efrSA5TIqEeKXAso3xQQbgwl6D9evfGknU0fr121s
pIpg6O5dIcAiVYvg8mZW9lygSD3X0J9fxJjwzPWyROoPkcU5UOlq61FP3iRhmWykmD7q9We58InG
VFD6xCB588jf6wg3fqpLt94NW8b6+tUv7HFnTuW7uZV6SNQjL+rv+wxu7AQhWG+WSQoeXW0KD+n6
TS6EE1X+uBRVvUhKJR0+VDihE+d+cT4h8xikEzqg1+9w4TXGZpQV493jKheg+SUsizBfZ/4rB/Ib
V7/0/KNYVYUQAdKYqzMmS0T2KuXOFn4U5ivVkBlz5UZIHDWV/glZZyDyu49RuKgnZiGpeFpNDWsC
G5kSn2VMqm/2FwRhW+zJbtl4XlidyihkGTYUwliQAKz6IBCj0ANw7MV4PTXTvqLod/2zXBi44Tz+
PgbHflMocsNd1L1DRQUpBso0d2I2V5PZ9TtcWB1ni+B3Q6aWVY1KKXeAz+Ai9dK0tyhAF05fZ6vb
d1eO9cbWYN5G++7kyxNa0/pblC7kBktDSvRTXZiCN77+EhdmrzIKZBrSmjYsCrIcUDaV8Sog9G3e
eI9LAzSKZL2fCZlvENlLgER99MPoNtcf+tIMGi1q6DIuvIko2huAFsSBjoxnqLqx6sc/u/4oB0Hf
vK/1LOTL5ljW9Ztcpv3kYXx7K2ZceoHRqnaRAc11rwr2ZQtlJpfyaVrgsp6FBy2Wn66/xKUz8JiD
qkgegr6+h8gc6FMc4lK3u5eEuMLgx6UrlESAtByrW+GC4+NSljcoX5f9MqAKuZKcurlF6R5e6jfH
13OW9G42o7WRcPHe3+P/FBwAcfPG2VQ4geCZ/GGeMiadZE0eF2h+G7sYfSE5yNFp7jE5UsRiHjjl
g5KH/o098UJGdB7td29D4ZxhlTtjZ1vlssqCAySEt7ANl72FopUW38iOLuR18ihIojLR+FgxBHtf
ntFIFdGUciZDlaSdYeBopDei5IXlL4+ipObWidsMyUYpPzkZgu7rWr3x3S9depj77waqD+tUaBrB
38PFmwjWqVGQE3i4PrcvfIQzaf/dtd3QLLtejZN9aVMurOgRo8HTREtHsJ5FXwvnqZHfQiNceo9R
hETuO6KZgHanWHT2V4QYRcJO6Ry1JlJvBOFLB9qzkMO79+lMqaw7ZMH34MRykG/1tAC/qdLhQgN8
Y1egBW988EvzahQ6NcWv0S3nTiiIYciYY783xRCwAliIFdvb9c9zachG8TPNRDeNEMnZ626Do9Ey
MtqZVt2ovVx6g1HsDLwyMDOdN4AwgZqvjzKgPzEL1OMnuTpxb7zChbucEdXvvkhjoKos1dwletK0
OfpNtPORpwesRoEBdM0fDdSAV3q/RkJ4JGoY54RG+xBWd6WyqdVbJdBLYXe0tG1ZlUIfoPceAT40
jE6h92RgyEbLPii+OCaeE/hOKcmNvf7CJz/nle/Gy0W4tK9Dr9sNzg2ekk7qBs2V7sefjdPomyPy
qmCgpvQ7xOwOdQaBTZWfDOyKrl/+Qq4oDpPg3cObRq6leSa3O0cCzjFPMEkQJgg/AiVBcP76PS4M
0FhzIS8axyH9RhWteCyLB8/41js35uqlxx99aV2tWuRSuLQFgnfwQ5yb0iS+N1FduAX9upDKiaNg
3tYGYggJI1QHL/Rdg/ZWPLp04WG43g29GLWtksRcuAUiXwYPZfd4fbyHJ/tN1iEON3x34Qqrwcge
BkUPZ6KygLqvI0J0i+166eqj1FbApsMXW6eDv70PgqWMfa619Io/2zrFUZCOo651LJtBsZUTeAKn
2uT+t+vDcmkajkKzEiOJV7Z6u+tAv4tBtw2KaJVijfVnlx8tVIBBiVolNZeHHkZaGwjPVvvlT64t
WaNVWuMOLvQoiu6k4EWkJJiVwBye/uzao0Bc1LaKTirPbebFJAvghZgcG/PZ9av/Pl3Bp/LjXDRs
RY1brWX1NAbblWi9lEa0lFLrqPUwX4Lk8/X7XMgjJGu0TBVk6Hq5R4cbDYRsUvkgehSkixwRdXUj
2dWKgh4nRIIOFxRZzd0b+cul9xstYtOo8l6V3W6HJhJEh43tqbPAwePB/oQAyI2bXCiMwQD+OIpe
rultUnEXV8FYsyw9FbMDvZ71OelF78bG3u5NYaenbnCwO9fZxUbV4bFqq6D0c1DmVdDemOYjfvb/
K5eAD/74LIYRmSgvVt2uzxNh3Qc5DBzda9uvWWaq+wYe5EtOMWPewomei4bnP+Na7+BaFHmojss+
os9yhjj0YCRhyoCtOqdduWFPml/3+JLJefvcZCpQMdfXjhH6LzM7SLEqUBNceMsqW/daAy6MbHRL
/GwXSmL1KOnF5rMqZ+DWHSGNPntgwGZebxk7M6JcCYkoKu+7LpIR/lWjeyPzkx/XZ97vtyDo2R/H
Q6/xh3cjR8bD4tHzvxb1q2IuwjqY22jyGfH99btcKKwDvv54mzKGOQNPX9phiwJxCpXygz7FFief
6F8QtFg7d1jgra7f7PcZILIiH+8V2G3sBzL3UrJ66ntLzLMmUrGNWmNaF1sJ5FsTSzcSkN9HZQDi
H++liJ2mhmHa7wxEkXrxVUHCxOxvhPwLhQDJGsV8AVSvqDd9v8vgtKiNihncpwibn8rCxU58Frts
gRGkxCiGkTyp2hsx9UJNEc7Nx7fqWrlMBcEEk9aB+vPmmvqlxWjdkiLU7k6pvq6F7yZ+WGp3Iwk9
F6Z/3fQlczQNU9FKrbTljvRio0P8aJ6IQvbOOtVTeydthCWOkUfh0b6VYw8j+Lv7jeajYGpy1Nrc
zzl0T/5d8qTM0pXSTfvX4Jgur8/DIXb/7h6jeWizVVhVV3e7jmbkVFOBjjmdluIMHNggneXT9duM
9Dv+CWnmaO/IqqhzK6SidsaDc+/je/nY/FCf2hP6SAesnwC/egvprtvgMD5DKACPn/2ts8qF6GGO
9o8+LTFwFLl1u6vuw4WzBjJ8dyuZurQpmqN9A3vtUnRaH2cHKd00TXEK+nqKBvC8Ur2pXfpzbEhO
ttC+RV3zcH0wL73QaHuwdDPTLMHqd2Kcy1uv/OqjNbZMMxmTCFfrt06TghQq8Pm6fr8L8cMcxQ8n
hl8LwbvflbK/EGz5qATGLmpv6V9cuvwogGCMEFc+bjm7HmAFrpUWps62cqsde+6U/G6Gj+KEhPCi
hMRot1Mm5SzYHuuFsOumPvMu2NdrbVFMsJZbV7Nk2syhiU5wIF600wNy20vrlC0eokm87uYPyL4f
NuGcCLYVFn80rgOX5/0hIhZgciPsz9oT8XKt6q+m7xyKLvqjPB/C+MfL64Yn2nEedjuzBkAtRz9K
GwUTBIj+7OlHkSO3fBXoLePaVGhedBiLHFT8WK9f/MIUN0bhomhNTGZcB1atay19kgu09yNESbza
grF7jNXn6/e5MPcGMOT7T1CURcIGJnDS8vHhsV4KeBAoQl2/+KWgZ4xig2V6YVn1vIW59LaaPBH3
4VZaBdsKEs/d/3B2Xb2NI93yFxFgDq/NKIqSbFmW7XkhbI+HOWf++lv0/bDw9ooiMFhgHwwMW51O
n1CninNac35XP2GXnuWX9jA88V7j3B95xarTcEqQXOf9LMWwEM3njHZqcKrg5X0twnHDBK2ZPYWy
CRNOLrj9MLUGAlkdzxoKuihqqF/Lf4Lq0le7xH+Ox8v96SwX4sYVVigLUficMqoaDFA/Mzp430E+
/g6hcsilRuhvLNvfUiiZ94daWznKWkTgRC6Uqp7RgQKxzlwdW0T2sQx6vnJ0uSSfjPvjUNy+/zyI
NNpygFQyM0OdzfPr81Ds06pCQ/A7g6M+mInmZT4kJowaeg6QTOC9iM0hjLxJfbrM5saC0gBMqCuk
oarBI5Rt3+6u+a72oOmil47/pD3nTu+qFuRjzPDgm8wu1jemvOLP0IBMGCQI6fQF3pExFa1G9NHN
HUN4KY2XlvFOk/d9CHUMrSkDW4tS/6WMFsaKtBzO938BRV38z6LTkAOoCqpx3sHrjo5oB3ElI72U
nupmOoP/sgu6/230urtw9HfBBfqje81QtjZ8Zc1pQAJYMuS+HhaP30oc1vxS7N7UbGa3RUH6Xb+9
sal0JcxH8wSvJRgA5bjgGF0FqzqXRuPm9uSUBpoHrOw9feD2aEW7Mgf5obCj51Hvr5rrQzwz0BNj
sIKDYle74mmrvLFyc+nKmZz10KWZ8Zs4ddAV5ZQVf8YsQEPVA998yPWrnE4bF3fFktOVMxZHSwF7
H+cFqGOB7Y4o2VeNRp+Nk7NiF+gMtK9Iecaik9yrrgpk5Y7d0b9Wh/gE6lDV6C6103izG+1qEv1p
HN6B9JUV2J3RPoc2u/Ger60lZZpGKHUChYqfUADBY0h1UxLIxrzOOaBrUAO186EEKwfiyHKMr/en
vTxU/z1SLF0nRKcOC/lQAUdqUF8SkOVHab8REVDsMf/cRRpEHYFxDXIfsEGdDkE23DWoQ+1yC53w
uoxgO3zndCBH9VofyNYVXB6n/06HozUCmo7JIBiKIVUbXaM6R8Dtqms2bwguaCKt+2u2FibSZECj
mnYowOMJgZ7XUbMKXTIX81LjvefMP8xv6GK5+ZZNXbEqMhULVAEL6GSswnm22Ehn3jurNzODf5Fh
uDfmszYE9dTLfdlqLLiZPZCeDvGll3/FEoCT7Z7n0MSWPabo1RrEjYv2TcF+a4+otz5Xco0B/fXk
1dZoqCa6+0hvSEQxFILuYqM3GoIWUuIbLcl0iEcReScbdrKL9FkvXbxaBB1mG8Exf/v8g8MRB+lH
mh+cifMMqlwkBb3GBLXbuTlU9hCTfA/KT0c7yK/VQ+zkJsRJCG+jmGeg/Rpx7P2VX1sLGqetDT0g
sTk2F7rlv1hTffuE7JKxg6741cpcyP9aKYERMKFoSh5YXBbe+OT01laM7iP5iHXl9/0fsrj0N/ZE
oiKJuGcYZZSwJ1n3Dsm9pYm3l04dCskpGiHvj7FiYOlm/CSulCSAsp0nww0Yv4r8xEWH0v/6u68v
o/7YyClXGVGSkApqBTAbypcJ4kVp88CA8e7+AGvpKBrQXXC+yvkcfj+YgtyxS0+BJBtpjS5JBM+m
1Gd7aDwgb8TX13lqP2VG+rs4jEZ7S/IcZuNyYSCeWBEmQxDdF/wbE6pbiPiVp5XGfIPqVfUhBIHF
i6Dw8Mgzld6ArP/+wq28ajTwO2e1BnS1DKpRbO9blYDXte9UwWvAIgpQlN+Px0hJZd2XkEHswXa7
cbdvnzeWxqZkvoT4VYK/UIGRi0xFt2sbCH6Xg1VlSEjdn9zNi8NrdCJf8v0sSJSZ82QXhR99fhwP
mzIcNxcO3+b/faS1COgqaGVyHu8GvwpbdmdL1P1J154CB+rpb4k9HboDOsaNqke9lnkEsyyIVw+I
m6zC6fS42oQzUIwa/3vL8Vsoow21nV7kyuW3gEPsIXia9PSUuLKhvGbv/Qv/inqaaoR6cOB0EDuB
8BaN1yk0SzaW+TtD/x8DhfEpO11zYqKGUsV52VF7zXuSAG3iYcSrb0AVbF95viWZouWzYGvTt1J/
K5tLp4MjrkyRtMGkoSmqc5Ub9Ye5RCpTPZfxhsu3llyXqIWtwW+QJAUqH/6Becp3H7HxMH32OqdD
gXbLK7o5D2jhUYsXzahczcsYgy7araHhoIYGnDACOKgOTg0Ch+X5/n1Ye9Ho3gUGtMFKwiIeQAf+
Dh349pWzAgdKTAYohVFrCa3MnMkXh9QbAntTJaVdma3xPJoQFNDRsU22EhgrGSa6taGsoIMwCUtk
cpo9MGLYol6eKp0zRgLqRCPQh53yWD2Uh3irb2NtxGX9f7xBqGCUbb2MWBvZefozI5lfmqHxAKUc
vTI6A9xicCMCo94acDkk/7kVAkf3QESVH/Y92vs8jSPtZXxSnP6F+ZI1wh0SBunM+3v6rRJ2a5jl
2fgxL6VmxqDuMUy8g37C6CGZYY9WvxOM5hCJBMLaJNR0RNW76YEz01HPPjZGXlvRxW37MTK4RKHs
PGLk3kjMzNUs3izs1Cqt3FDt2ZCNRfZz2rV70ai8VgfdC4Ix6WGyfwHDt3Gkb5phLDLlgPMyD6Zu
Dr9hFr6i7jTKHoQmgXg7KbENSkooG224+iuvMN1rUGi1LIK2h/PK6Bla5uCE2/fsvGVB184KZWiC
RFaSUfRxVrR3tvlS+8AcJLic84MvHTLtg8vgezesLgnM1pCLfbl1bii70zJ+OvBLMkY4+c+QOHvn
nOmt4El+3ELTfifTbgxB9x3wE1cVcw3TNluaJTiJW5HWg39EQsu3GXJR8UiIuuzieYbp0ewQUqh6
bpSW7IY4PireKZ80BnK2zrz8K5jFnECkXgd7DcnJuwDPv7Wh+KprpwE3KrXxtHk+gc52aKumtkvt
zgE9h4lytbnV3nf7tQVbHuWOz2lSJ+Jy5GrYzt7rzM6eYUoSm0UBwze0Q32MHsTXWkcnrC3b0Cz5
y9CWbntAzxCSDEs6J7iCD/w874Y/o6c48hP7WVzQn2LN1+4p/bp/vVduN90B4fNFw4YiBkMGnWjV
uYP6Rl5afvGRQbSmhp7z/XFuew9YT8qARUwltKWMgarRyYQdWgp87lGpn2LOSvpSRw6yBiqaBYtl
mh6n4KwiqBd24P5iJfDmbG3rWkqdbpbgWbZgoZfKeU0KfkJD1rVzeRUygzPjQ7Tx2N/2ekGi82+L
WYLoVo2XC6FkrMOV0a8IcOamSAyh117vL+eKO/H99P8wypw2joG4TGMAnc94lZmnyccl8vfhtJWR
WLG5AmWshMzPpV7CEJBUt9ITaFIsJM3N7jkwXxAG26MtWqzFuc1+6yx+H7pbloQ2VlMTq/KSvW3B
mE5Ee7ZURNssAWXpLjOzc2o0emA1JnR9HMEChNSM8QrhbQfFl1FYPmFP0mHco7Q4EnDXb2wnRQn9
TxKN7sIYePZ/r09rIRGJN6+xYbYukV4SFmYKWVCDsX6H5l9tLZ0OjMFmCOZlLAIEPpc0HWnNLS9i
7fTT8Ri4mGeZK5dva8dCOXK55cc1mHl3ySRDlBaQ1nPSbkW0KweIp9IB0DNN53xxWWRX8uY9yqNm
7MwHZQspsvJW0x0EmdBzCJnxfdWG+JkROIoF1k5dcAElOkGy0g3NzbT/2lwoJ0gUwNYc/78TxJq5
BZDDtSe9y5HZg8a0g4ZHE1Lu6NAxmyuHR2z8U3j+qbMyD1x5toMOsB14iG3InxK8UU64Cyxl46Ku
/TTK2vAD28k8Wrk99ZEzLiMRTz7G2KotfO/WjTv5/T7+sDSB30wqeNUQdeoq4t/LecbrPJKziP+B
Js46QWTuFOgQs4Jv3ZjXwPD1rTbDNbDYd833x+CsUCI1sdgg0N+Z2TFxC30nPZq8kZpPW+snrLhI
tDCvDM3kWl5Cs9YYkAiNbd5mH0cjMkEhWzuDEemKCZl2AhEOIiIjmuhfb8+BAeUu0uyhll059y/+
yrNBQ9i1UUrlSFOx0vJT2hxb4CD835EWbdiVletCo9fnOc4jSD7hpY9FwvOqPjDPA7fVDrf2dSru
glBT0waKwnmMdFbrXxH7UIE35/7CfBvaG2eQhq4HSo5m/x4flz6jM3/kdoIFpstF7Zn4Zn4ReCJf
pIN6EknwjHwgnMkS4dCxwj002wN0LWzGjTcygWuVB3ZZgR9nUojieWY6rOPwB3wkB0Rjwmv8EEP7
0B5rUv4R3PJcH8NH+Xx/9mueEw2DV/ogjbhx2bhP5nW+SADZo2bzO7bK9x5ImlOZGSGo53fC07AT
P6qX+8OulXFpblqAcdM5UrHop/6pOLdLEa55Tk+Dke3mP5obPOV2LxN+D0WWhSg5t8G9/ryVeFvL
9NL4+ZaJE6X+3nKOZBjmAIZBKzmIT+wrOg+56/1Jrp1ayseR+gJ1nVbkPEX54KpET5RPtO1tHNu1
j1PeTBHPwTgp+DhgKWZyiTY25ttV/e9tgCrwvw9gOjUio0z4budCIg1ngWedKEJfZoi2nb127ved
ze15cBgxh+iBMcTH+rPZh7/KRzxC6J+XLUmy2NfWzQ71aTQhBr1VXhBvm1JWo4KmNJcDMKHgp+HA
eJDpEGcnhDoG6uTBnn/IflUiQdFfH07si/+iuC3av8prtJPOw+CAB0sAxWBPkN6Tdahj/hGu0OMu
XfWjhBL1iwxS8X34uAXcWjH7LI3ol/pmaGMwm3v5TntNrR5pSx48sjaoSDnJmUswdOpLZsWBeoBU
nnO48CUJ3oIBxGbmtBdMcIZXLcr+E7pTFF0xopPwcP9YrnicEPX99xbPGhOKVYMq9GRGDrh+CRSX
9NSSbB+Z5i9Bb04LlHPr4VmBULEaZdKYKWrUEVKwHuhjzQjx7WyFlkwGSzYeSgKWWjMmmiG7vQFz
e9jKia7ktFi6G6AaNMjCFxhWtkEFvYtMpI3JUnkEkbsevr+/s85szubiMJUbvvztOwkR5X8vbM0X
lTSkOKBt9paDciiqQivddFduv+D/EZcHlXdV+gMy5FWpQwxGV3d4wKFReNaO+V575I3+0NuZUbcb
s+GWn33LFFD2q5RDlusGZMe5T1EkZWkwHwFas59al+/s7JP1QRNtbram3PY0QZ3+78UbhyJLG6hR
IiXSG5OZODEscuv0H4wp7j7j85I5Tm1+z1zazXh9ZcPo/H+KjvC5VLCkkC67BAF/LTvhq1IAJOqr
J0hQHKWhsTk1PIpDZQbpfM6a2Azq9hAn0zlWxI2O1ZWdpVU/ZaYFj2/UIiczC2YYoHNJgmyLCtpo
9PduXPq1qVIulJgNIah6Os4T7clsjuOe28dPAXJknCtbrR0H+rTfKsytXXkaKh6JRYtuRgzWW4UL
heJT5lZubAB6fOz3/b41IQ16Anm4GbogOhpArr01zZUz+x+keMvIsV9gR9EAcireK3d4Dh4VM31X
X+dr/yvZeCbXVpOK2OYQSmyCmiMs4gcz5+CvF3Dgiy3s7LIpN26eShmSsecZvmJK+LvAdwFWyMRP
qnbVeLeHMvtfHgj+3/etZ0Y540KMUT8IaJQCtBWhZ/BLOefO6PKfwrvaEl/chA6urRhlTOQuTaWx
KmC9gkeJB1tkGxkCt3WTl3W/tWCU8ZBnvmfkcLnIzFFF6rbvt9AsKw4yVB3+vU5cHY2xJGGdBp05
JcgWzQY6sSyQnZPJKu3IeFP0QB/Nrfze7ZwpS2O+yyFuoorBQmlE8JhjtFMJ87ClP7/2ccoKQA94
AlM5JgOC+J1GLi2pvK0W4JX8D0sjvkUVDOMpi4+3SJhMRwifkNgBqTte940zu+IB0lhvMfCDaVp+
PqTB8JYHdmzxO2B5bPV8f4SVxDxL470B8IAi4rLbog2kvZfuQj01VGPWNfgpMpBLCMVQkCfsvnyG
zoDBvmw5LKvLR136Ca53AuWQZXL+Y+IshjJCvmk8DBtGa23zqRsPHiqAc6Au5LVQ9rOjhfIf6P+K
FIrQWL6cN6dByqRXVhY15/5yrgRaLJ1JFpl+5qaihxP2mJyFF9RsSHlgDXgr5Pf9IVbsCp1IniBH
2rMNRliuJeoXG798JUBlvx37H4E4r1SaWvb4LmddewsTOLQX6DSdo4P0AaTLrvBCp9hlEKRAtjrQ
4yO3mRVbgQywdEq4SSu+SEP4A0mpxjo785CiD54FSbDbUbQGH8fPhwATg8Rkg4LKXHs+nqL767l6
DClDrUTKMFQ+AC+SYGrFpbCB4YGCRbmHskm4DzcSHSvbplAGe8yFuSgZjCIMkN2qNLco1R20A/X7
s1i7xzQ2v0r4MfEhjYMbjMTp8NjuMld4GR0oNHm12TqlA6p6XXLT9xwBAGsrl62M31p4RSPzqxqs
StVyj4vr7CW/BKONUEFXDrPtP5UpQUURIeixtaO3LUrMtWsmU2Y9YUs1nJc968fKGKbAmMD3zMwN
4bhHvvKK5BxqL0UW68L8fH+BV2wJDf1NGK0JlBEeXgeG+jBkySAwZhKfuSqHOFpAtCzdcOlWTgqN
+PUH6Ldky0iMho1kGpLKvzjU9O7PY8VxoJG+fNbGSefj6wrz0ffXWBE2Prx6DChznlZDmqjFgGNg
zo3Zvyon3k3OLfDREIh/BK7pqT1Ce6x8L6z7U1mBY7MyZd/HYFTioMOIo8Veu2t3DFzhiLylIZmF
F7uMIXzKAOHkZ9bY4pJdyaGzMmUtCmmuqmSIl/U7cB/SYUB3HaQpd+Gjn5HGUi1on5y6DSzV2qGj
jMYk9agksRhsMivQWBLJlIBW+drKha6cBRqrW8RKozJxipSa5ltRDd0+Ld2I8FYOMQ2/BYtyAq23
AJ8WCpJqHRTfXoTx8f7Gr0TONO7Wl4ORVROGhUyUriFnBw/FLXZtpENdY2Pl134/lTLS/GpQQf6M
Tm2I0LXTdWKALIMSz/0JLGbqhvdOA285fobGTo3VQV/Ns/hQH6rNUHTtOaOxtYqWRAwzL9/2lLPv
9S+FV1jsR/Bnqzd5JWXP0thaLmCnsKyw/PNpPPnv/W4AF/eD/DycA3QTE84eEwLWSpBoyR9/t17U
RWf7RGQrDnNCnWL4kz71rp/qW3oFa5tB3WgxqNkxTPBx+bE7hlfk6Zi3+z975frSKEWIX80dy+LL
7W7xOp85O3W6j02qupXrSwMTfYkryjTTWI/Pn3zhMy22KJRXDj+NM4xVLg2ZEr+7McePdB9uhpbL
kt449yL1bMvgvwMJY8R57DW8CE4L72Q0G7CVHxKy2bK3klyiIYRTM1dhDbIjIOyQwgfgHywh/m/2
QWnI7M4gAvlEK0jzMriDC1Wyv9ppcVnJH85z0cid0oB1zxPlpDQyPzaSvjrMzfAklM259lsdYoDS
xmBrF5AW05YbTZOVJdu0AFFByuUqFtgj9hHy2ZAIfWP37WNrb1Eer73rNFowrTUulnK8EuFONKtn
Za+8jrvE5Usor6I6CK65cF+d0sFRkYbY6k1YMfE0cjAs+VkEaQ6cIJXR5a61+jox++HiMzOpW6j2
5gpp+8v93Vs7MZQFyHKxErsJtQuxPHaR1TdvJSuQph+N+99fqfqz3wWeH8cDpSt1QO85nEeAbcCu
7vJ2giSvfyn3nYfaqj6ZodW64VF2BqdzGCMyNEMECm5LMWPFVNCgwjwLtAxURLBxba33Pa9vkut/
x5037jSN7CuyvtaGBJ/m3RJIaAldPpHbXqCTtQfIyZUegU08QdtbLghwaeh2kq3ICAHHAXrlqu4b
E+Sdu62awdo8KQOjMEKjlemEKAiS2CpOYyJtODQrfVUsDe1rGZBWFcoIyLCHbmALTBXFWbE0gBfr
PfQWSXmBs4Osifww/gnexvfo1MR6fW0e7p+hlVeKBvyVVecrTTNwnj8YKEpAL7vtzgFE64MNn2Rt
6Za//zijHVu1Upth6ZL2uRUL0oyff/fLqbhgYmSm1hgsnFp/AsFOqvqiis4w77R0K3excoG/792P
356VQTvztQSDaIjP845/ZhOS2f6D8LKQ3KBEhJ7lCdgy0YmxUW685C/sXzn8k60E9sqTSaOnBh/J
pngp1QpRRgrZa9MXJt96j1f8iO8j+WN6ydTPhZzj4wqjmpNSvIPKyhhS3oZeqCFH9X7WuL8D4LPf
6aEfY/UBpzLsiGC+RJcB2N8eoBD9gPZked8+b7abLn7bDZtBo6C6XJXCdklWyLn2KEXyoivuKNr4
xdbJMQ0hv5IEWUWCpIbO3WRXTAQNP+3vbhKNggLTWzyyAwYHq3v9xEq6rxHxo1M27tHaSaBitggk
ZTyjggGJiX8JPYSvUJDpNvoW1pz770j4x+7McsxLuYiPD/FO8o3suXcFlzPhio9Imt+/ryuX6bsu
8GMMJleUYOlX8rIJWslS8rtSRAvMcbtRE7cwSCuL9O1r/Bgjzjk2Y8UEjmCCFprsTalDwg5bGb3F
stw4Xt9+04+v+1D+k+YYFQVA0Mzm3B2ywxf04gF+VZ3+EG5dlbVhKKevG9OYUcB3j6JfbykkIeWO
c7JdbPmQYifaQ6rf35C1igzNksCrdRuKRYjMCvjIdLw84jXfq16EFuIly6bpkT2boZlAn+BN2Yhd
Vp6D7xr5jzVUKmWIGh6ph1YI0LN/VJXz/dmsbf1iE358uANnlw+iRxbE5LnZaL8ZJAhCaeOCrP1q
ypMb+JKRoQCDXO74wjCvefh0/0evQQO+L+SPXz1NLOL1HMX6wR1PqpscfLC0QcQmxbFiX7SHaWN1
VvxeGrWYNrMmlUtXIqvXT7L71bu529uxfX8aK2tPgxbrUGYidsAbH/SynWWSqaqdFw5bNYS1VWIp
9yuveqbVZPx6gMrt0kP/yV449joQ5EtfCd7c+9P4flVvXHAawQjeXVCKLviBfMebjZ24jBmYoPV/
Ew0AbGw2JvWe3yl28JTa8bPywEA2lUwIirTd/V+wYiNp1GKWplo085goz6b7Np70ZkTWs9OelEze
GGKtKEIDFQcR3Baozi2AbNGFlcQkReJBeg7YfGlrkJULQ8MS61lKVGXESjJOQ/zvgTK9dwG9BjfB
ZCSnLYjE2tNFQxABOwFOYZlOh4bFRq/0pacJBJX61ru14iGz1N3vZ1EKp3bG1Ykik1OPI5sRHuI5
g2Z2QHbe3/i1+0m97jMzQ6aMxyBtYy7xIplRsI4e6sfs5f4AN68ontll4B+GRiqKnkkmDFCkboqE
Y199hdXz/W/fvp/4+OJg/vh4qGVtNXH4eFXu2+xUcMCnMZ+x+OwDYiQHR75wS/6STY6CLr0meb0/
7O3aFIalzIJWBA0Ly4adqQl34jqCApGIwClz6h3QcXtUpswOzpiTXwG+ddtrbSeXLYTx2oIuV/jH
nAthDKchgLuXlod2/q0VE5Hjy/2ZrX17+fuPb1c1L0ZRgYn1/B9J/tMpQLyPW1dzeRD/Y+SwasuV
/fHxyY+CrBzw8fmpN5h9ceTN6NHmbEkiAESbfzUDGomVR2rWK0vltVQckQHgjHmAHNHGZbkZt/Ca
Su17CsHAIYwWK4lWh+qIK6+rSNdvuEU3ryK+Tm0so8l8m6n4em917yJQjgtInfW2WEZve134PrW5
3RzOBWiS8esHQ5WsyOHQGUtSlkCCb0QWg3fq2JBB82cnD8yyJ5Nzf09u5/cwMrXz0JYPESFh5HTX
o+mzsXsvvkT7zFQNyVYtLiXq5+QpG/7+7QQfhlv82x8HrZmD/zlNakJCngzX3FKfZAOdtFASMWa3
1ZULuoLRKrIVsN+uomHI5cz/GHJUGNafFvKD9jW7VgDlgSz6UzYEw9+1JrtPrC0CqtvIPIxEvQp8
3rJRwWMtx0/QdKS1waEYHeq8CUHxU2oxenxFlzVmph2SS4KOJzxL5tajd/N1xeDUa5HPKTvmC+QM
upCkHeZFhd24f0hWPk2jtOJGbOpYXj5d/JYDHkJhW1n625kuXqMBWQlkB8dYRPiUe/w7ck04+y/t
p2BlLCm9/qE6RM9YOBPqaw+Fx9cO9INTV3rjvWmj+HbzJccPoOwGU4ll1KkwSr0sk2y6dIqoM+lT
hMYTRdlYv9sQAgxCmY8gRDTLQ8IbMDdIrVn9fn5sLEEv7cbdava/6SViCMqCTMDUhIWMIbRTCGq1
xhM2ruyKYaVBW4wkV33cFqIXzrneF8GxTEs9BsiQz4ODJAmeOp/vH7M1l4Gm5eTzuWHjcQa5jYjq
XqXZ+ThbjADtS4jNgkOzkEYC5UdnUr5yPK1TPTtiMNr3R19bQMpMQHqADzgFNMiFIFjg89FVdFyM
YUvSltvA5XC3/WzsEmUhhkFSkD1sEJCmte+kvgwaS1QE7CLoc0OThhJg1zCUXb5HzNcV0aeiBopT
FX7jpG2QG3Wn1Po8Ih2XClNylMPZC1VJNiuhYknH9RXJubA3gk7NzT7i0OXH9KHVlIlMyibJ9UAJ
NQO5ajRNSKHmpmNY6W0Sge0mZRRblKXOjodCcepEgF87T6UVJZzwCBp//yXpfX4X4rr+ikN/1oHA
8J/HqarIkMOizo8zo8XWXGvgxIzGQM+qODWCNgUFOM+qO5b1RYcpoDLaDrlkg61hItlQxiiqd5LO
Tnxgl/FQ637YZrvBHwNLLfr6kBWoifN8Mz2n45DsZVEpn7SsF0g01sVrWM6tjZ85grema746pBFM
PxYzu4Y7AJB3CLAM0MSCw6h5A9GCkTdZRinBoVUMpljipWXlgtH9uc7MIa5Di6/RxY5FAalxomUW
m7eBE5V9Bk0ADTR1QTTsxzTt90wuqUSRwG8+tgmrz34nm4UaqEQr8dvSqYD2PCMMByh3hlaVdPGJ
DfnUEdua38kiU5jtWI5OXHbjRUSJW9eqONK5GT5+C94Ht80GwM/iWNk4eIsRuOHe0YCwtkvHRFrq
9LxS6kH9NQ0ggo+3CAJWbg4NB4unHEdrKeF27WccyETMnUSze+bz/sW8Hc2BU26xTD8e8L4UuLka
l++fIZGNdbdHhPn5AUee38ivrSzQfzBeYgwmsgUk0WnHNH5r608t/jv7SYO5OrFQug5qtZ54QEOQ
wQ5IGvBG8nfAYKwOZfihxgXSVg4vaPAOUhnG7PVRIoH+zG2VR1ceABrFpcRKHUw8Boir0yjq7HgB
TyQJmVyv/aMcP97f5RUPW6YcQ87ver8e4aWVPBQLGl2qTrVY6kn5lgocEZR93vYbocLqgaJMfaCy
ZZPDEHtj1BGOeZum3dw88PWxlCKdZRprDFRD4f8mT4gNomy+P2RR3aQjWJSGxNR8T+A2KWLWbh7l
80WsEFVjApJkZu+7/J/8grKgq+iTlR5rh3ssLnlCnuLn+zu04gXSCK45Y2S1DTAPuURyG4esRS/A
/U+vXD8awTXUjKZqSTN7qQxCrU408uAxS1/vf3zNraAhXEykVEkrgSaSRZ6QM5gz5+Rgqumv1S5E
DZzZKAWsTWLZpB9mKsjTlBNqDKO252w4TUWgp+hD35jEyv2gYVyTLGhF2iyTeJTd+E21kW08cDvO
SNx+n56yA4IJBrRg2W9xv+Ubr+348vcfM+q5RppSFBs9seVYY8gUwahjdFHdn9LaelE3XhU0Nk8n
nKcoUC9ThnddZY0oEze2Y+3HU5dcVZJ2VoQBqi6C0B8lKHlYoz/4zl/9eBpd5A/IyiqJVhySWejJ
0PB7SWh/M2z3cv/7a4GRRFmNBLIMZaNV0PQpavG3MNaRWeJ4GW2/yC7WWm9FYtPakBNTCWIo3lVC
gXN9MPHswh4guYqVayKiBq5zTcYRdU5AUycMiRVlDZpCi5knaBttzUiSUzOs1fwsDiMLiXEVnbUb
h3bFPNGYNA00NGHBpIKXCcOgB+GCBWmD+gBvhHGKXtxqplyJ4WhwmphBD4j1KwGpxpL5JavToKdj
HFhBXrdPTcpkdplpW6/HyrGlAWudOvXcHLWCJ1dV5mRgYCJsIioEepXV34UiNKqs4/g4ZnMmP8id
3DkyONzsOBoYnY8m0SxVdktIa8Wm0EiyuhXkWVYUyRNjaJkrolLtEKFkr2wLsc0+LNScVA0nncck
AGioTePf9w/32riUXcnzfJiUTgF2LCjlJ6VOmtMUiTEEPkM5eewbLXiOKq3xVG2aUOts280y6nJ7
bjjCNL6sEkN2SgWe27PsgA589NTUhwkqXwGJpCJ84AboikGuXEOKWqrBXkJCQay+1BlAfL3i8ADq
91fgdgM1r9GYM5aZwZACOcB9i+FJWxZPpQwxg6IRfmt1v+sWzCn2pGhyt6jBZtdlIDBLgt9RlloZ
AsGu0DL4X3Am8/k6VOynELKZE2vNFgRpscK3VoqyP0MIMxGElbBHyY7xjW7W2N5s6kBpCYhVZUfm
xVgxGylkVfxBhtZlmggtmiLYuvVkQWSfURcfHgfIE+zCAttJREUUdh2TtO9ZovkqJG8DwKhlhWnf
xGiaEggbpNB2LXo5NvNObbYYdFesEA2IG2s15ZO5nLxuzuSOjEk8mbw0lk9+GDGnTqi3klnfNG83
1oxGvvVlAlwspOYAVg69k5G5/iIiQD6Ma+MkLWFtMKqz5IXRgRf7rdTEHchTBxa9yI70wP4T6J9w
GQ4oJW1B1NZcHxowlwT5nCnaANZlwuof88sIVr6FN/5xICBDMO4f5u836da8qfscqgzfMEogeMVc
Mmjiy+S9GDUJRGm05FzMDJSyRhyhpBJ0VIRgOOEEZ5pRdJU3F5IRaNIvho0FIw0n6NW1KogE4oXn
WE4UIy6qZ05YyvctInWullyo+IHTgC3QQSU3wH3H/JOf94+S0rcQvYtAZ5SE+6RPXrUshnK8YAjB
ZP8fZ9/WHDfOJflXJvqd35AAQRAT098DL3VVlW6WbPkFIUsySZAESPDOX79Z6t4dW93b3tiwww6F
pCoWCRyckydP5jxkaSOH73XFi8iKpUVkG8uEFVMRZbXF7Hlf75xgYREdMxWvjThRyPg4LZzTmzX4
nsuWx60mv2LueOwdYf+7u3Y5zX7IrrrQz8K+J1D0hu9HvGK4Zy+YGt2Ir634ppkNdJQBMUiCclRo
/uVZaGOqiLpbc5hj6mGGmfy61DdNKcKoRe/DBxSj2HgYezKv26XQEgRWPgR1OuTQ3AJCkQNz12Ie
40INoo8oLTFy6ZEOn1JqMTbpEEzTi1O3MLBdZL+puwxqxRwH3ZLnsKNw9HwztIrMSUmAq0TcmQkB
PoMD5E5Wi7MTeKknOPddjDZz8WUsV3drVka2HJ6tWYR8wL6xKmvhIkTcl8wKsLIbLABkB5CVTjRF
VNw469S4qa28+S4vYSAJnxMMaypoqs9LKfi2yLvhMziEPkkVLNR3Pa7FiRuqhzccnU6ZNmtWwGcT
PbLPsDMYr3ofdt4t8+2N7Lzj7BistcITUSi6cmdmwnb1qquIQZcMnMHJ19BiDrsmaWEDf3Y9zm8z
C8NHR+PCsb/Jbe46to5Wz5grS3S1bTzf3UIkG/JytsLcPZBKeH7qFvGwFjAbAQVpk1ld3zUmG+4W
VE5DxCY5nH2nAhsMAkyA7iam87MVPkArquchUvCxeGqraj4OystSZ2kn+HvOQzIpHh4FrHufKJUY
kF55AGFzyTBV3oCXM2EN+XA6i7GYnlwJVvpkRAvYD4rn/mJvCutfi26GtX1Y+dFS+jbOfHo1+nBz
X3UPKccqACWZKx07AQkjOolTZeQU02JkV0E5EcjqqzJ8uWhKQEzMce1xGF2IRgVO7T9x4WTQAoXp
552w/NVnzdeC1Jhb0lZE0tFLPMtSRLVun50usCPGdWCPVUzoAYnG3PiiW45zkOsE+iJ5NJIaTKRW
6P0AEGI3wy2ljfhYzBufqzBWqnsttSMORcAE3NEgNU2znG49nDFpi+GdaB66euviST7JofRvXMeF
fpZX1lEmwQnM6XnqOSg8033XDlXsMHFqpuq1Y/xM1Lzc5F0DN7Sy9g/j4D5pvZLYv/Q/WKHm3dKz
14VmSP54e+25I3ws4PsWOUx5d7bNvXhU4yUMOl9pwJp9u7g8sYG49Qpsu67mZTws6ltVNjdZ0brJ
0lN3byZQznVQdRu/8pqNf2Gh06A7Ny2cxKEbicnvzntpWzWk0uC8rMRyMq744rZmxrM3/n4cvFv4
nLxqRQ9FhVDX5Ot3Fk6Q8xm8r10RvLqN1DunCR7BMaD7uW8hUlP1brRmGJDobQ7pc87LtMIdQ5OK
PnYrBhrGLi+SMRtuMmnOnlM0iJIIJ6qRz+3ULhF1a7sRym3iXMkWJfz6pO3cJMJpdpk33tKehxvg
zCASt34/bqmYzo20904+PvrUn+NwKm9kUEGEb1DqGdJuGF4V5Q0PvMeFy/vSKe4DtTTxJGmeVniY
8TLSZVsWfn5qWF2nDhvDfWXmA9ISGjVgk+0X4kHAltiDWHt/U0nm7xfUnLugNE660myK6xDymzab
hxcOPur14pRQYfI8DLbWODo/a290Y0my50q27ZEvND8NZfhcFRgjH3J6gOt6eTYlZydddE5cZrzc
MOrmm4awOx5kxf0ocwTyppRJWYTHPB++5bJ6rFb5RcDOKvH6/Ib7nTzPIm+P/jTCCBT359iqy/Jw
23HbDsyFt6DNrtc545+t7m56XZ90jpDuF87yAPcroMyeg7LHOp+CqnkickGPWhZfp9D9XNRmffS8
tfw21MW882xz1TtdAz+QJcQO83ustco2NFVBgVn8sLozInMjs478MEsX46frhNO4gP1rRMmQR8sa
bnoLb6wa2WhBp/4mnMJyrxwN+/aBfM4ca47r4rHnQmfciSzcK6JCgdHp8vpYDpTjbIdyCIF3Xb4k
7QoVThM8Z2M1xi2HAL5a7gfW72znQhy1jGULKnIpYzp7y0ajYRIxKRAFuFrvPSWHpBvEkrpumG3q
dr6/8FZjPfoHfx2Pyh83ZKIqnibTpBXHOvW7Bwio9FvNOxs3QmMpap7OCooQfDplfrYzlZuwds0O
ge2Cl7CaZrCGCUK2VbDjkm1cF2ZoIqN7HE69sw2m2uJTzt81MxYGb2uT2oVdc17dukGocMIuicqD
ZBrbpOvQ9NNdrIslpl1/XawhOjzBCmlGNHAOvgXFNlhjv1TXVW6usn6+KrBDuIfKhPvTl2IAjDg7
7a6cYF1QZD5mQqcWgyS2+WKdRcIrtEAvaIYufWMjU5Ez2Ord4zjyi6RQ1u86KennMnROpFkgjUiD
dICE77pgYEmBYggD8U1ueFrWczTN2JU4gMtcnfCRj7aisASiU1RU2Rkr48nMLlT7ZLNDXPhUOpAN
UzCJKAPvaFp9dLLuMLYImKF+vORyVZBtpPDnNJ9cva1difGowkNmyGVqZ27QeSk3LZBFY8etpT02
VugHN2qe1hTp0RH3hW4rZTeF06SkEgdnrHYw20xBWE3DobhBC+dgsHCKTqdLwA4sg8Tzmp2tns5L
AV3ZzE3cuaBplg87ZTGAD2nQyBbelFCXnBo6zRAtzoPI9M4cjbxzI9mpEpoOsj03s4QcFHzpYsBI
+yoEGVZ41wSwRuRk63ZsC+jtBLB1z3d1ByntxsJQodvLJowgXbztWvvefNqEozgvouwTxeWmDhGC
pqpAJzOfr7Mp61I61Dd+sN608CpZI0PLJlpm9og5YBa3Q/dtWVt9LscJE1BD0GSRcp0sFiCZj1Ho
h1fuoNoYSUSO1hSmpIqqstEweMuRlT3IHMRBdyZc7nVnbJRPvUAPl/kJOEHuFzH7UMalIY58o9TW
neXeKfJ0DJd2O09+nbgeOWqn3MGkYEl4WVa4PRTscDSeL9Vbm+TCQYzElldrR7e8DW69ntxxIZOm
1lDBYeuh5SbfDJcZVzkOX3i7PKEWL+BcaYdYT8WphuqyGasUPcTiAWcKtOYU3iiz3Rr5zVRC/HK8
LbLyfnV0CSvtSfIIuvO7NcAoKEgQ3cYtsVV5L6BW1yzI5GCxdnLVQLej8LrPpArEJtcwNCgQD0gG
6X0iSex4JbIWVXcP8GqfH9p13VZy3mSOWz05vjNsGXClOG9dL4ZjG1SDRh/sjRHRkBrb3pQemEwZ
YS9dB181Gmz5OO67SX+WPj8VTrazy4oPMWKgnwmV73KOXiSWW1o33aaV0jkUWu9Rw3jbMvTms+y9
+3zKz1QH4PUb1e4bX0rU28qPQ8dip3D0RlApEdunVUe8g3IG/soIRuUGQrvdINf9qEOkZNnOq+ub
dVZjVDc1yEM4poMFloKyzxG9l9TPg0cj6XUYzHUsQC4tw+ZxCYJ4bvwXWrOXbEK7v8kXHQ8e0kA7
aYAAoVRRwPNbla+ffF1tFqJS2EF1e9Z3mL/KxIiEGtlPWOivK9ZgqTNnm7MOsi7UndKZdHNqgylL
GPXq1Ew1TfRSqFR5HL3Tz6DRvYzrenLH6WzHIdFlvalEC2JIOby4uTpUizw7sjmulTl5+LCi89JO
zXfSg40QyoZ75ogizhecCWuOg9TGbs++L4a2pyzwE5nLJVky2sNOGTIfc7GHaKWzd6Wo9kBA/T3F
EIhWcOfuhtpNMmTQJzpUWdJ79pXNGLQcSKIU2xiVkdRxIYRYjZvVkGRosba51c29CTt244gmkQE7
5w2ywwyIPYZMYLiLKQo9xUpggXZVFe7LvmsjgyEUKGljTLVP+Vwim2qLiAQTEjzjJ4vFpGUXHELL
PmHyeo08pfJ4Gvuz8ruTV2FBtgxPe83yGLfuM+2Ry/cFmHaCZ/CFBXsCeoWxV6rt2uPN8WTuAB8j
KLgj0rvpm2003xVolUe8k/TAgf2BAYF5uhpaaWek0Ne+aWJbdEdal7fWma6Epn1sVr1dPfFSkP77
6HRbXpCIDfyAIvR7qOs3hBXYCav2y2qqfpsvzo0384fBBZM9m8xG9GMC48mkHmissyzGQEXCOtgh
Cideey+lI4yHs/w1E/IEQmxc6pJGwTBHdcchOd+t5yZvvpV1BVxcLXAxBomBjfY2LPsyyqg/JJJA
RaaBOGXZ+G8mr+EJBnKWDah3REW882lYR2Lo70xX7SAGcz/y6uzldczXMWKdTSpHvZR8QlHVnoiw
X/2hvVYoq5a1rkCa5bgIzJSEAgFOYYRUBLKAuKceb3Q3YmNgPGTjLS2NLK0+jevwLYTl9nWYB9/o
TGbQ4ECMCAhQDiPufGsIbBZ8P5nz/KZ01zMP2ckLvNPUQ98/08HGp7pPpYeaSTDv0IAfQh3bRE3l
35AyQ99SIafE2WfI14ZNJ2cuTzVtbqdRo6fmxnr5ZrEk6p7e5uNbTUG/BhGT0q998YKhg1vtPTP5
5shxjRoUQ8J19qTF8KF+G8bwWjvy0dj6VVUNUP0SHnequM4CrwJTcIEQRm4QKVwYtXbkbmzbJSGN
lFgdDPVrWKKrGjoLmGl8h7gdF1VXxdaoxKccKl9T3sSGiCNmPGHV56/ksGr0+LvVpzdzuK7XA4CQ
O/9yZLf11xJ1oPbatNVeurruNneAZ1TuLRgzKNRh6dSHMLoPvAi57JlXr0AnH4vGPYXLnMy0eCVr
d1vUwFyaLulntAbt8tpocJVNn9ZFcMNKju7IXG5LVGFSwIJ68frDRN0DZBrAJK+DnR7dZJZVwvt2
g3URz32WAsgGOIvizS2v/Zbu5q7d+ppD+HYR26DMUZ8gWytcRC5alWw7L/0ECjSWOJkO66iiUq3R
GnZ9PFq7NfqRT6D9ZHfTmumTCrF3XUBmWCbXhWtOeVmmmSs3FEpNERx54yVEMWqgNurNJpKt3uoG
uY3zgOR013usTBp6B91csO29Mi2H5dWTM9KnIB1Z8XWx8nnKUPjOEBeh65ZVrxz/aYfGrKJPOLdQ
mWb1VyqH13pgT3YdHgNBH0G2j6lDPmnwrhNlh0MgAUWZ9haaNVPWxL7MrzO13JheRk4wuLHXI4vK
c0DtGiGlfQxw9Br63frqgeThvVvnkep1oprHMbtT9fjdt1+64aFrCBjDnydxw1SBau/LMr6WrI9m
Cy9e8slaWLSGGAEGuaJZbgcoThYPKsuj1oRxgzJ+yQV2I9is/fCWr/QlK8LTpJ8hlXRYUCuH4yvG
ec9eYxO25CdOqmeDEg0GdfyqXPR5xpgXps7DbyvmIjfZNB19PK9pgXygfy4zUicc1XkLaKezxyLg
O88n8Jn0v2X0+xrsqrH/ZMqHQpMvlhs0HAB0kRYvSJI+hOxZJxKG33fdOypuL3U+G66tV8aI2/ug
hyCewegVohV5c4IDpyyFqzgYXAOM8wzAdO/a2A31ttodz8UQ6P28Lkk29jQdS5BsIaM45llq1rNZ
7jpymqAdYDEGjoeQ5SAW9wc4rcctRLq77478ZMitbHQCZZUkg6yuMsdu8vdmxDVWoJF1n3jhx7Tu
05K8BeW6yyYnwutnWHx5JC0yMXZz+ZSjODmozBf3Hm6myViFO2u/89FCuhUpYwhHWDb68TSP1yEK
vIH0xxCM2bx59lVrIygS70kY7LNgSSbeb2kJTwkALHXz0nZlzAj7boNgCwnzXSHIltHPPszqctkj
3ZyT1Z9S1KCswYiOquJqgUjmVN6KcDzYmuFU9BZwwgAqq32BXmRdmw3hWMABdG8QxkCOQ5lawSaS
ASBTdNuF07Gz3f2wdJHNZwj6zs5Okn5POH8eAeMhpGzmiZ9HhuVcrZGDIqyZYXkJaGXyn7wKKsUT
qC38S1G8GF+mLmWfDFR9GvuKEgObd4plFRw6Kz8HmCnuV0xdA6efnSvpeF+8HpWjfZzrZ8OLE4Ez
Sb4ESU8fZINlJHHz3RzZdGHuWw7PnVogwUT4rPqrrCWPS7F8bcoNhedq026gg5j2/sFpzRclybCh
qMGzXgJWZlh4jMoYWNG2zkBRlbdjD6l0dw5dHLv5owMeP4ro+rYIrunc3I3DgHF7n8VLhg54XZ+N
qnisHYaGpRekeuyxJPJgvFpxRw/oCaDfNY+RXWwyuAsUdYZDn7+RASPMLMsfNRaPhAJ3JOYeKvcU
DhfKT/tQxpV88V1U3S4MlxA+wi5eVxkNwPhAIAgAOY01HgwaB20FmpKsYNTgnaf64tJUpP5UATJv
I9pBuqcwqZ78FJaJCYEBFVlNMuNp5xg/DIObgIA1iIx3HS7C0RtWhxArCikWg94EuI7JTLeO02B+
4QrwodImXSSk5IcaSMYQGYaknLrbsuQ7nT3DaH6LVC417IbXDT6DG7ve20zVKRDFttXNDvaRD4He
wl7xNBVzCmA58csr5o6xHLZdRk6OxJqxfeyPLyoQN6I6lMXjzJ5RxAIm0CfmWCS4ua4wEFLHxdQl
eQv/VdhQsjpoNqqGSBVHSERY7ArwLzO33RJZnAw55OVrI08KswarLrJd19/w0ANzfd/wLtHFeYFi
e5dfS4SADhxOSCE3QwQVhig0KzhsOM2m7kUU6mXWywOOhifOkMZqeKgtov08muJK4N7SgsU9WWPj
om6akRsp1BmZrwE1ug8oluoE7Bw4rtH6yAH74XEWQ0K8Bph99iR8GhfGPpb+Rl1AF5W/OroABAFW
g2ofneF60PZVejUWYF+dQbQ6zaATxXmPMi/bF6KCqN+rx1Cdeu1j43ppXzlBlGVO2jvLIfNnXLBb
H8Wg0YnRW3RYEBEx/YDnmLs029L+LmjQzfwUOs9ey/fwlEkLfzkrbtBXGU6syFHlCHVsrfpue3t0
i+C56WsBhNfIXU3Cx7H4PsrxiyEu4Lbqi+xQO3ngszmZ8wmqmw+WQOFh8O7lpA+usHfzNPl3xBWY
+rgZ28Po4xgZwi0v9wtK5bY6SIDt8mLXAGSx3ZFmjnnwiaz3K7a1S9IQE9SO1Nush+hTpt1omYIN
lu+DE3Kk+oMa7d1lUmnbwxAbhbznbkrRkS+NWkqG5D4wJinXlbH9SFCFxgLeqdCGK4rwe90MQX+F
3Hq8bjs+3SzFCKIJz1n1OSzb/LnwHaAmhe5pRDoqNrJ0mk249uRJzO5NmznOZ05z+qDdxe2jkBfS
AGIGLp51mvz/MYs+ymegxusbgRbv1Ww/tePJtbdFePvPvc5LS/PvmnYXVsgPTTu3X0uXBR29ylh2
0P36CdyTx39+6f8LseSj99TQZaqCUyhGGwC+wDkBBcOqVhHXxtV/dGr/82X+r+wNkxDVkhnd/fu/
8fWLaRZbZHn/4ct/fzI1/v735Xf+z8/8/Bv/3r6Z83P91n38oZ9+B6/75/smz/3zT1+kui96JFpv
drl764aqf399XOHlJ/9fv/kfb++v8mlp3n7/7cUMur+8Woae6G9/fmv/+vtvFyb9f/748n9+73L9
v/+W2qK3b88ff+Htuet//82n//Koj0YWKNwhBqAuTfLp7fIdGvwLX3EOkVDfQxJ3UR/TBgPwv//m
hf8C2BUEYYCS2ROej/fvzPD+LfIvygQLXPxA6HGKGaf/fWE/PZn/eVL/oQHpGeyJ7vffPswdcwrG
qO8FHH0KSjgFD/LnFafygbpokcDmO1cg9SPPvFqYiwaNaLctp/y29BmkcJYygV38a6VFnoJkhfM/
KNrNFGKcb54Q0kOBerWwxYGtHTpYYjsEAdqJjej2eoE7CM10Smq0a2htbpjufrEVP0i9vn+MwKPC
DyiFYQP5aNUDt+J6aoMmAHRfLtdFiRoOY20rMXv0PuDf3bjwtO/0dCQMZ2dnvLNqm62tyjX2hKWJ
KdiA8doHn01mP7Sg2lcL53vRvk6IcKkfcDQSjaIxXrL4BQ/rA33ij4vHraSEcIZ/P5owiz6cBYEl
dTQvrnfmDcFZJNTXwusAbpfoMQCj1RTymQv3+Mafumfc3GI7okZUrtC/GFV6F/b9n+Dzfjmhy11o
bwT48xd5oJw6MLXOcz+iLdD1GTnENMrloB3vhat+H3rtDPhq2LaATIMW3etKMYCAAf5pOydCypuV
vLuH0AAGJ7hznmC/nfTOQGIZQp4Yd5fE0zKMGCHBB2xA1NnNrp4SJ0MyBWbBOphzsdTuISP6CkZz
4tgH7BcL5sNA4h8fEjsvwAivwIT9R1Jfr7NOgZ7gR7xe2+Mkx69NLoa44M731Z1YMlRDs7FiPRa5
QW7G+zs2rxPy7ZHcQTQwsRiT3zsA1OOpbL/9ED3+3KQ/bsoPzPE/Lg5TslgNgH0996PTG7eQ+4cc
LAMiXanEdVj8fqveFwQapnCaCptt0OV7ItT1MBb9r1bkhb36YQkI1xfgrnq+8MVHUZPWuLkk/sSA
6gVXuQFfnTYocsNcp0Ezk9i0yxSpDm3ucByrPx7uiIYmugu/lAr5+Sx8vxlAmvCsGBPeJVz9HKFM
3TT9ZIANLBggOpK61KmGI8/QBPqKmR1Y42av6gX8GVGlAE+axFWAxN63/BxSuZmW/Ff352fa2uWa
OII6OMS4HOB4H7UtGovVTFuYwPR8rbYjD1Ode2doUjzXbocEr6HsiKmmI7rIKOGdvk/mfs2jYgVS
rz22+dV6+Znq+Mf1oFcVgP/DCC7pMlzxQ94QmiYjwLgxmcH7KeVun1q/HaLBnwFvX3ddvzE+LrDJ
CxujDMtifMLmWLUUyZPXSrDWEOQsrRFUQuxJZ7y0TCoI2gA22mI6i28WVD2bxdNfW4zlAVWKc7S4
93Rp44m29tCtKJjLcoWstkYEJUAeAuayqJ4PalTh7bxYs+dAaGPVs8SRqowAMbLjDG5J6081rlcC
yKals+0X97O7jBE3KHNn6h+9DlVZi3LtfemBMuXtuqoskpVofKwwOEqvu/Mr80xR3/RTsdO1gsb7
JeRPLkqL3p8x+GUmDqDa6TcEGkyJQHv/PYguuT277PsK+5djUwRiy8Izp8uLBhfsOOg2Lbum2XKj
nMSUwb6vqiz1Sq9Gn7/4THmDIsvYtMgrfWdn+FE5bGjjbEZPvlThSyBxS9+3LfVXuRvDOBCX5L8E
l2OhIYltv+p93jThLZ0k2Uz+Jhg5zqu+xTHUEWwy7R/LvG53gjRfuRF00zPpxJXGpGcd/CI3/JuT
iHtIXQMkAwyDvB813wtokpPahWT4+0k02e7KkQTmPlVgYGLYpbkX1miv8gNb3G0ma3vTlU0dL3Nw
O9LmF+TQv4nRuJoQsdnlXAj2cbKCt+E4sDGDl8oMOJdO4R0ewXdVMxvNa2kiQZmz5dhvpsNtXvLW
iTsNmOfTEPm+0ftm6NdoqoLwl/vtL+GRE5dd9j5KbUY+ztMLaegIzX9UrSUP90qK2NCJxC5ajVEg
xVdPLndagBjnFv2GLdrs/3nD/812J4jPoWAc9Wn4/hh/2O69445/JAzqklfJ7DIesK6oxdS919Tl
lnnKi8PRkvh9hf7zm//dIqEUJxPxiee65KPEfV5nxdIRBJvZc7NotWiIsUB+99F1jhvtTag75Wnw
wzYpec03TcsfQYx11fjNgF74i2zFe58Q/vmsQt56oeAjacHz4B8mMYTpZnDXnD/TlYIGmOa2PRSl
rPzW59W8Ibmw0DgfPUBdurg29bcV5ozvuxJDAk0sA3PoLse5W5Vnx5udtGU4ZN4T4mzqrtA0qGNj
BDS/M7YvSwd2z5c3oDOkNSfp+Lv31xowOnGE52+BsNtAOttIdqw42D/E4FBEn0ykjUOXZNUCjMkl
X2K+rDCs5U7zFOZlseVT+Vgg6Gkl6xvRu/VhABIFtAWjcEh70zC3LtL0HHiRpvCQ8viULsimrgqW
JXW4fKqFJU+jLrfcddfjeyAOBvVdSKeKjQqrxA8g6Rd06Ntng1kOg0JmY2h2AL9o249Zceoy2FdP
BuAdh5Sdco5h3eS371dcdgwJUZvtHImzeJZt85Tl8LnV7meCVOpWovLPcXxvxpaCDwseYWNovnlP
n1cZgBEbgsvpZuvj3AkcH9kO4jNmX2LwNrJYZ1dFsMTvh7lDDhatyV1Wb2o7emfwTfgM9JgGbReP
3ifknnkq/TWMM1YclrGeEpAhyzSUFFTJS9gvrHDPM9y8SOTnef8wFyZmXo+X6G0Wvb9oiDGOKGwm
duylc++52sQFiIfK9P2DwduYWqYEgiubGW2jqbV0q/YEeCnwvYmrK3AxPXTRq0dToKgJZv+8UkTr
sl5PBuTIjaOFAwqggVu5GCCxAbJTPFRq2DizHhLVDmHSEPXVNuhxudlwYDi+oxywQtwBb0r9sl1x
UIMPalX3sGo1nMz0+p6Pm4CwdHXeGqKX7SQrnVajdA9lqGBN74lDMzhgLDTI1Eg/PLrcmvOgkXa0
xPvFxOGHMfP3rMN3PZ97jPo0CD7qDlQYeHLajvjoh6/wpr8MEWQO9hFwQTynPjKeDYB356CUZj1g
2UsJUKoa/jWSeb+KyaiIP6SsIPizkHqEo5D1PyotCBCoZL6CXKP9NQl0rq8xS+Push5mRZ6pISvx
vu8uZ6ppAp6QYXi2hLBfxaO/ps4cgZlz1E6oK/5SzLnDFKIDhoL6/WlZ0uN8F/Cr9tAeYHWEzkGQ
rA044yjfbt9vCbr6MXzEfjX49nfHJ45O5Kc40C+l/YeksF372bbzyqLhcuMbcek8inWO34txgAJ7
2nUqkjNAoLEO0WSRbD856PqsFuyZnlko5aHK0wvb2D8hop8Qop9KnL/ephCgB8MtQm/zgmf8nLH6
NcumATpXf6SeGo6i2/cHlIEMBvAdAoCT0yCTwtT8TJrDey7k5kAoDW7mPx9oFyb8zwcIUBmX+Qyj
zH4Yvs9b/HCa0lz1ctG4FLPMYTKLQmxBHBBbO1YUKgk4Rd8f0z+/6Qe9mMvmARrEAfAEzL/gOJcS
44d35T3tqciBY0LHqtw5glUnL/SbJ+gL0I3PwjuX8VcQhoptINwXQkoQWIIeJ3orz5cOCNoE/i9m
yP9mxQjcCCBLLiobRj+6S7ZsVs3sC2Cr09cZ1JxD4cPRssIpVaoxsYWge1OQYpspUAi7DpoK06sc
FgMa8dokWTv1OGf7+D2s/vPt+htQQvjI5QnGeIDx/AXgmVsA11Pt04jOXXelZn3XuXvP82qAAxwu
oLwFp2sZoMAwg3O2dln8vwg7r+W4mWTrPhEi4M1tA+0NPUXqBiHKwBR8wdbT/wutifjPfOfEzI1C
lKHpBgqZO/deOa63uo0trNdVy5BgZEV8mX95Q4aNNF6GyJhtEsEMZQZbzxhv0wepbGKi0Zravipe
/D7IPjzmP3neZ4yMmSBVoiCroLEfwyucGgRUFf7nn/P/KK74OWGlBQaHmct4+98vi5RLjXaRcVDd
NN+MwvvllRl+n1I5Z72pQP7GybTBM2SE0pmssBTOe9eOKXO0mUWgtvdf7o3/83WnqkKJXGVChMp/
/37EMA72aE287qN/GdMF7P96mtQjs2mVxdq+K413RROGLYjnUqOObBEdmIHx7DVS7OwsQ4rRK/wi
XGspAt7VoTPS/aTWlASu9Tr2oSQxmV0678GKUeZwM8yeToQzER9FMXz12sQa9fVOGGJGn4HDSOw/
v+r/u55GOWQ1lnEXW6x/NhoEVWUZaB6pBIYSJCs8LGcdRiMsvaJPdvdesFT5eISd+fqfv/R6CP/7
4YO4wbJk30XvRQn+x/tdB14X55lAh1olPZa8VTiNaSPuX9PDfB7pbuYy0qz+q+z4zy9tIZhygQWW
5/lEEf8J1oiHiq4rde1NbZIJSGZGjzFeNL/Mfscxj/F7u62TxwiZqJthXhb1sWiNpyZ32BO+aoNL
igMv8VSwlXr7w8cDvJka5f0XteUfsL27CMUo17Z5eVwOzX8iDoymGjCM2agtrU47bXly33kLNf00
OziLZ3ntpaFvqoWS7f5tLRP3SFak51g+NGa7l5O3hF3Big/Uh4fOES+Nt/T71tez7WgkexEhhP23
8ojh/QpI+J9vrmU4AV287nLO86j7p0wkFw2sdYefLDXNclvJq9AK/9zFWOAqe9R2VpdGvRiT3fIu
Bq26WDmOHThzcGOituNRbSrfCBu7yneGvo4w7WaJZj3HP4F9QQWdzinnvNhGd7YHF/uTXvvRWqML
QeBRlta2i6V3irEPs+EvbGL14PiaOAfOr3jm/e7T9Hfb8SwJLFY95MvbMNqEuR3vFcxMVVATL/58
7FLaAznPb9B+iijt0j/JBIFnkc+O2ezTfPpE3LkuWmKFHg71jVPk8lomciclJtWxdY6dVV8KU34j
gWJf5sFzL7hdgRd2aCgq5yxb5OiEw9R/JmsAxjh1VJRRzV4xQEJiflmm5oeOw+DiYrp4GcfGQHzI
Ncxd9rNEIz04vRWx2/XBz5PmshQgUv2OyhhI535pYWi2HBkiaZIHUgLzz6aCNMC9FZquZz8OlMck
G7znxCu68K4vCtZMK4sYSkF8cEpos3DXyzbozrnQftYmKZE6aUXkrVpNI6ourKw2OOoCx6zom36r
4Qd+rNq3MWic872uqR2YQIuXvPxVg0TqP+21eigxKw2/2dr9fr/rzZyMg4ayG6bZfL3/R2IMM/KX
/gYjpUSIDqx9XXOdKNN9SD39V91a/qnkKtvkXfmnz8e3zCUuM63jHPQDcejJQ9rOOBEObbN9kWZj
hCWUA1W7aMRRDuk6ZijFdKpIuO1UrHMCDnYWoWnpB9O/OF5abx2rKT7Wb3Py6mpb1km20XFrbO4f
2llHsyjYprqWcVKyI0SVzrjvEyrbYMqdUzLhQGqtF5vFzm+J09nbWiozSpyGTZBzwjWXjfg0pv7K
fSwLe/xWNKQOaxwlY6fiW2Kb82lUP5s47S5a0gFUN9iSFqf6C/1/dxyDZHfvJOeiMUMnMA+WnKun
+wl2f8FdU2e/hxG72yUf9wFBw/NdGml66+YsY7Ctcp65YsYHce+bhc6MysWgGzaeL49LPJ/hh220
tL90vmIdi2G9KQ83Y6cfZvTYbW1yEU1DsomXstzRbGEnxyV3NmCMtXmKirD+0hps2PKFru2LtUTp
5ODvaoNRrJ2ubukEMPaStUnkN2WykxNZw1JjgyDH9LZHk79AjlkrQBFSqJGhCBTZV6OaI1kZVCiL
tECbm196gK9XCwznPWFSlzC+J2GT/U7H4Jwky8aeLfnkV1l5KVrx0y77Bxvt5lZ21afrCeymS/wU
BAgcmf44W4kVze7ZyCzjkOVjtq+6xYXdZT3cq9FsabuwQCHbDHh+SeHwL3LL/8wKy+bM4kG26FxF
QWK9mUy3N0x8Cp437nJMnNHdJULrbqzfrVtEfGm2S8ga0l+JWmu1hMqrdgEEL2bFWoBy7zRRs7bd
VsUKOalJYAUBy4gyn7yhkPi34y6/ZHm9JVpiebxktpqCneVWH1XNs7VXLSmrqgyFPR/ut7nyliNS
brLj0/x0fL0/DVhyLc1zI89OhoteVD8rNt5gAJV4bO/qnpYSsgqQp1UP7VvvhdrrSMH7+1UzLEZI
GMTYm5VTAUcT8lCbzhX8WnqQswwL3bP3PH4+y9hiQbyvoxI3QbBjw+4+JooS++kxy/T8ebTrd5nY
HC51+8fEhomBBtVototQOaRnDLMFym+xPJWi9P5XQcJgMw/01bEdgHkb83cPXMfR6jI98rSpRS+C
qSS1Og3LUold7RX1DhXFpPI4TX2X3fxln8wNa9zT9DoZREIJLnQnm+87N1R8nLNeHdIH1yPfWWtZ
EVq12nXMCbG/5jseqOXZnY80C8TUZOpd/MU+m0E2PmrOw1D44lLr82rSkWpbL0V5m4lF3D/KK10+
pjamHDKnITHV7CVvDrrASUsWctrPZsy95Pp7t+m4npjzMhJ4mcwkw7NUDjQhxbRLCI6GlaPAms4L
eZ5E4xKaBZ31b+gALI4M1kPDyeqjj/2h75xyZ2at2sVTp44szSn2OIWLfTbUKswGuoNWCNKizFu1
DJfOWDuEiPIEs7o+y4vtD9/RbcK6arKXCRPQxsYHFXZmvPX1llG409cXS6G7lUsRnDP/XcF+ErlT
4Imi4lK5kGGTu0hVyakfWLQ72/bqxzdurHw65YvhP7IQq3bCtCwhgqdwwO14Wq5W9TGqLttrC0cr
HtFso1qG/zKuzvdzbp08HOuERqFOh+NCqCfCqDlsZc8mHmsUIRt4tY1hEZVs6sPY1s7h3ty2hrgk
xKyjRVM+k6CpDLWlURcr1h8Ng5u6cGKys6y/HAtJ9isfxw0OqnlT2By492K1zWriFNl08kveJm3u
r103YvOqC7HNK/Wkq0xENpzKN6B2LwmLG4+JCWJi4t5a7FS+gNjNuZsZ+VbyS1lvo5q3FhC7VwXg
IhySNaTrNRDmLCWiLGnsyO14fmoL/ZGD7Dz3jbGjgTJ3g+f8vp/9SZeJ0OiU8ZJgPKvyTyZ0TT/Y
J7U+J+BGiM1oiD/3O0jGaRQT6MQZwCeb8vP9M9g8hiZdfRVOMW7B/PgvNPPnQOo/dak1r1pemZfU
cMrHYdrdy4GuNQxuOD09aRpEmkBzzg7QwMj10223jnUyKldBFPbB4AE8a9zV6/DtPnC5fx+TRzM1
l4igydWvZY2TQYpjrRvfYtkzpFql53H0T05ha+FY1Bp3LR7C9bRsHMJ9uOHqesZKnFic9ZJsJJKi
s0t1vgVOWWPUeJdbAjqNu+yQsQIQhJoXeqsgWgAo2aLMhAoUa6d7T3hayIct3ZcyTLFN42DY5jNy
eunKaher7MJIURyM3E//diwJzRnjT4Ols3cNntfo4DR9DDJxeMQO1kdGaaMFz4t2M63u5qjnjnb6
71TZtOnxWM+1bAY559vWww/cT9PhrsTfi4lFzAFxCGsM11qEZwWDPZ8k0lrsqBz4YUwtJvK64Ss4
6u9nTZr8fR5s7+/7mQ5jeqYMvXXpOB8s2v+1RN0j8ZPIIw9yu9dhSDKMj2y1s4pq2TRa1Lh9pK0v
//0p0Ah72vSjOirSjGVpzzvenurYK7DDrr2cO8/KDz5qyP2tlbk86m7uRjYXfqT8Xjs5co5adtNt
pdtPBP18NwL182Muhr1wFnkTUrwGFd7+GN8kgwbLCmkASlJY2g2b0K6uF3jzyaKi1CFlqex/6ejr
SxmL+ZjbDFoCJqoSe1Fog9B497o58ur2V+HYBokEPKOADwvMFup9qYkGJwtPY7wtxDu5+tdLcqT4
D7XG+bCNuTsmI6mHFmRUOHQ2ur1vf8+l9yzVqO8yd/5x/y8C1sEiVI9NdB1GBxzRBfbMDThQSY5k
ZJHvOjKlYyQ/3Hjejgr4yzdjptIQHveZKapHoA60kjSc989o+H15rryE/BQnSrwIeEikQPamK+iM
0lySo7a6PSaBbH9/W/xcJ2J1hPEAxrFa5qORMuZY8P899bgRZ+09MLP0ZqfWeUrH4ZpZ+eNMhujW
GQ80LuKaN5JGZowv/iq63OcJpBNZ/osaA18xLcL7pdiqIglNjXUQDpHRydfS0K/EVU7iMAeiuqWW
1zNqaPc48KeTntdrxRBHuNG+23NQntj3yoiOwVg+98vGa81pq+Z6pMwMhg1AaQixS/JtavMX5Bfn
aGez968yTxuS6SDSmEvJg3aCAScdjBCRWT7obzENXFwX3Uk5ZLupbsgqioJSMTcPBAFtCo5ufda1
xZH40PPYjPVttOWH28b62iI9E3FOX/omb25lQNBDJxvHI+F2b71VPBOcyhhjd9CKwskmvFWN3jHx
5+nkxPHl/gyiqdCjqij3U9sChjUYkWpp5kT3KW1jqO6spd1hqcaPpvf9XdyaODzJsu6zSTACqhsq
79VkMvZztrfjvqUABQRQx4TllnXuPbpO1M5jyhS/3zEgASRivtYzKhFJxiLSPDk+EtA8J878k5tk
3N2/eW1y0iNzqPulImb7RA/dbxpmiof7l2OEirK5dJLyxZmI9lXnZjTqMJfm49gz2lxrz6Yepo0V
2/VudlE7sD18zY4zviYQXZI52KZFXj0CUBHR+tEsE+/Kkl2e75q5NXzT3d3rRMO3mnCeM/fsuER5
HYhR5N93uGpI/PQG8KIVMhZTtW/v37qfDuz9mOAflX0VR30OIdOxJu29nPgRzByre1uKnRj0R8rz
4jR5mnNaluAaa6K+CWHdxsBrTtQAo9E2p87pHuoCn++UJcehHMdXcyqhL+s/F/076A7i3uuBen+0
N9SkYa/kX0eAP/aYWEiiGfLpPmQd6+EJLtE2IRm0vx8MiYPd2zE1Ed57bWyn7jUrguO9Ic9d+cH6
QKwUxri9//P7MynpqL/Kqei2ViySbadx6TKRfb7Lnigr/zqQpCofJm35SXNVUQxyiRB+97l19g0d
syvRJeGdiLA1i8v9daNs3Y+D5uzuX4q7S9KyS7Ezxlzb1X7WbKSdn4jsXnSs7+epjglX++lPwckX
TTL1mQ0ToMVp7G7vnS5UuWKfWsOn1J1nxDnjdn8VrMz8PegUND5Dso3QY3weJc2Fzp3AGNP8rHvi
iY6THTVvvpDJJbQLkQdbN1MYT1VQLEr3lNWpBbEj8WEvMHSukueEtjUMzJJJJ3Wmcl3rsRMc1U5W
HtHDcK7btIjreXiVbUHVoA6VKx2MDyvqdxXLgJrQx5mIh2zn7eTbQrLnDIuMDKlZJt8dvw4OMQXx
ipkJaTZAyQctqmdtaDvMoLBdWlOePTE6JGcJrafkrHJEDQDJQ3ZoxJBtDHtazlnPea+POZPRiTVk
BXsp8qV7UHaanavR+KG6RTzAAIk3ur/8sMbeoItK3FtFAqDPHbUptTXUNWZ5VLadfI2bH4WLQhPg
gb1gS2GoYJTWSRGjsDPPPBuUUrvCaZ/B37YHvyEc204S6nIFLiGmxaCd8D7Fom+6zuq2hLe1fWum
zaE0xtBnEfWpj/FIgC3+MDO6Zl9L/IOm807oFqWtSTDmRP/22Tbe8JTMxd52zG/Z6mRKlZdxuHah
pN08ZOVMpn0tdSgl+9Le0bq2f2uIGkLzJSfVs5EGRdHfUs8ls6O39g8KsPrIm6FOwzTctLlkqyRC
wyslmR70JXb1PnnKAq/cqcpzr7ouSXLYZXKGSmNh4keH76xTQ0wu6hdj347JlWtc3LBaGlfXw5qE
f/G1tNPmNSdLYhXt/GwvjfWoG21UJ0l+MaOYwEXtjToKWLa8CawaXbdsOinSZym9r9FjIJI2Gep9
+5oK2d8mgm7aPBcXyV3c5NaWSt/cpml8nDo/uxZpQRuWv7p6zc2fZkaYmJCZJo8BrJ9JginLn9zI
HrS2gARkYoEazG/Cuyh8C1ew6KfS7XCMJVVMyJvoUVMlqLZEpyxjXPYB2V3IwD+5r+qNh7GL6f92
CrSU+yZD+szIHstB+Fu7y+lSFOX4YmYXY/pyLb5LrZ9rerel2A/L9Nvhp+RtCW66Kn+aWeWuiKI5
rGe2RfKCsz+oqtNz1WjJOW+ls2909a6ycb0d4rfS3JRmRzil8N4amshNnY30/QE5t4LbnnwLB6nd
HAY/OeSK7TOOYT8qt/MpByz9ta/SJ9eQ8waUJrU/JzUPpk2ul1vbRgApmtTepWU8bE0zBjnBJNmh
19k3GODD1A3mbZ4dAYnDU8k7ul3WKeKpAypvpyOgdBvtEyGEbeIjUatk6I6ttNKzfvTlqm62OkCn
rqzZLNR/1LxjoSdaf+drdJmw0D78uNWRIrLXIO/VzpzHgHequE522LJd+uilVegz22R8E790mmT1
KzmUxLe2hPl/gYp4XRLNO+VB5Z/S9Zf7h5NJ8qzWPC2cF65H1ZlnS5X6M76Yre6P1sP9o3xArBRE
7TIZXztrPC/+FcY6sbNuNCOLBpSWZvyY0oHO3qvqyC2lG3Zaw6HJUmLVoTz3kCJwmJcRI3h7E1vm
sskznnfAiQYhX4mjkPNqzr4F6IFQfkBlwH93xJeZfFqdfOp4SiZrq5j29bDvC4bAtjsAdyFVVgB6
3Qq9h2Yv1KlsZRmNHXvyXPOd2gw46/e5LLqd3aMZQHLZDJ3G+dVTTGYAXHa6yne2JPflxeJtyoYh
9Anmb+N+PvvA07cVIhPheRRzJ3/2JrCBDI6ZPwf62g0+j3pCgevZWlSx2rewSoKjVSUe9CnUM7I4
9gBXzi3Bc8cgMQwjY+2pLtkSWi+0C2zg2mj2nF4GrkLhjD2sEusxkH2zLQXekqVvjwVLaM7DfLPY
un7Wu+o1Y5vWhrhiscuXX9NIJtbCetyKOAPPo/8a8+RbY1vfLA4aUSiNB2Ye5pYirGt4HNPDnIdi
OlYWYAfdzvF5goUIxaifCtOMWm8AxrJM3dEuRcLpqPtn5edvgV4214y6bw6syAPsR/0FDkLp9pZe
DR8VDUOR43xSP0jv4bixW2fjNRz0nu74Gz9O54ttZ1ff3U/65BLPnqvQA3lEz/0yx8mjiiULilW7
L9vTELvLFf/3OwGXGH+/70UOR2CbEPqWNiMbzf/I+BnDvvYpPRqPwRhssTlbXntYWdh9zJcpMH4G
XuHuJgtEQODXv01ijxGm/l22+OaxtIict/l7LkmCF7J+N+3kV5wTN0gMhhz4DJcH7P/AKyrt1uu+
v+8UN7LRIvvzHZ3nue8ppQjEmY71MLk+Y9OYFFuVHhJmxVeWKf700y8speKyqLObCoL9Zu8dGiMd
NjGUgzHRh9PJXfLu7KrprCzVPfhJ+znYgwdcxeZKIm3aTD5haVQz5TTjwVFF5BujHeHy/QriIb62
3fhNe7U7H+6JMKYwGJiXCn+WUQk2IWJ8Vz8EurwmbNnYg3Qh7FoxRgp+zAu28Lr+7TiTdhjYhgJB
Jacl7G4dIm00Db2F3YolDTzfwB2wBXgpZaip41I4/Xc9xmMIMuy1KGkh21zvNha4m2xouBaaSh1h
Eta7cl5CLSNR4Kasxw2cW93ELG2mSHhy7RnNNWUBggqqYTsSuY5Y2mk9DrCJz3o/PaTrR1nSWo82
Fcq5dygJ6XWn7nMyh5NHJiO0q1jSq/N4Nx0v4jk1YO/14kgvW2PnB/s0MJq3UdeSaOoFc7187EO5
8Hfx0E48c0dGem38R2o84Dp3kwXp8IZEfew1nMTCkUShR9N+73SwcjG5391StNpT03Z7bmvrxMP2
yZvAR0xlym6Kok1fR0BPET6k6+D+bmyaviYf3UdDFd6jb07ddUr8/f2PBCTYnWe6XWgHrhXOnPkR
iJetuTjZ2VZn/PuPYOWMx5kXctOpxtwZZRZpqd2HjYu32Ro4gy3MdJegSdyXJtlpRaEdWNuTbGxc
ips6KSSnZjm8lASaQ5ftJtCjujrSMBhtCVIMYcxv9x7gkMyMoCd4V5BK+qoCfYdCKPZN/E3GwBbc
IcYPQ2zSXfR3V5k/LIxi17zjVak6uCBskas2WETqI7vos9ug9/qhbuw3ntPjyQOzVPQueNRBTgM/
CW8X2udX0ro5z2p2tJXSPMz1Sqcy1bnd+XZvnu6/FNqcHvEcRtj7up0jCfkaWSuvnje5+6AeP3R3
YlIlyq6WzL3W3+fYf7flAhkDzGt6CQZgjLZS/dalTD67bZ1t5BJoUd+gHBTmfJ4wbybFFFA3gtHo
W64jEFtcJu4x6MCHVkBJIbQk8gp1X15HNrbAmVowEfYuqm17NJNSO9oXe8Tm7DOPY8xVuMcRDY6I
r/9SgvpCTMws3YbPJK56X7dba87MQ1Y8V5pO4tLdE8watfJNI9dS5dmTVUKZCdz22E/ds/GQmu45
zSrUAibj9HDV09L538ZuFlGcpB/tACuizcsMFq9bRIIfeEDUDqgza3AeeSpegaoQ1I+/L3mcIE35
oTnB7RnOAkpGlBa1R+pZkMV38A4kapubfRrapT/tIBmOka6sW2vjHrFd1gVOSkznvqw0OGGcRkuZ
putYEVA5NTTcIqr00nx2y+YzQG5Hg2J0E0C3mU3rwc21jMd/eyE46+2XAVegMDEIEQhnMjWGbmp/
2mlh7HoNs2elAUgIer47J/YpxMlEgTqc8eDM2q+4VZ8B5j0XBxHg4NVEilG1kumyC/yGB/SYZpuq
RPkbbev7YKXJianHS6CPj4B+hkM8WBevLInzG1a818fhR84av42jeI65uXygf0X8Nb1t4uKRbB3/
C6HtjSQ6ypGoKZAwXTGchEzAcP1Fn4vH1INm2Mrd5OTee0YMOxifESNjrAPx6zRnLOmoW9oqu//u
zS5UHtDxtgCbnPc/YW9Cb2Ns6GlDB7vd/Db7wXe9j5+JlY0hPKpd1+ckfO3IGxyS0x1Rj5z8uS9Y
6lIXAHh5bDEnBG0neUxoVQPfBwHL7UW+c/KBvFhPXpDfBBm1oa9T6FLRg/Cb+lAzs6MiRWGDX8H0
63fbga4YSNx47N0xmhD9pPxmd9MPiZAS1sHyXOcdPZ5pQGeCOOrRt6X1wUySz56EWATz5a3Oslcs
fM9FnT7VlfgoG6ePaHN/C2sFjOxw/jxZWpVvLBVob7UH00mljNc8FzlFj4bZ3GQClhOYQwQ738/D
IT9ZfDtpggKhgg/wU5/SFWgstnjI8Dyrqc/PRtAILso66vt0DOtS+9KN3IwAc1zAQHxfcGNhWmEM
sy7DqbJPrRTfiDE/BxRxGDmWYeNmAT4fYlh7WdWElQOgaprpnbQYVVAydt90/oQNuFl++UuUKVba
FeKxjoOX0ht/tbn7qy2LNrR7zvGkxCeZx0QEMTlS0nD8JeqpNZfpGXuwfdCdNeWjSJKElWdhI5+W
/oiRYXqm7zEe04ZQNfGukj4IWt/cUzbMXjk93/9Jmps/8XKOpHX4o7gexK0NsvP9s9//CNP8uDVm
n8Wx9y8BfwZ8j2Zf738b1BCbdcP4/vcrOBWshHoI7N3fj4eUrXylbB7/fvZAWMe2QIP+/5++mtdK
WhPT4f5nBp3Ws/SjPEvd47zAZUssbuwC7Gk0DI8mMtI8y1+tRYrdseaDP3IQzRTsHMQ/B+47dvHs
a7/5lURB1aGt+OJ3oJqNkRAC9At10I3gbMNLW3Cu9NOH6elfmCD37coMwa7+qbLkqZoCEAWQMWqX
dz2O0dY6Lf/W9tqltVBwC8PED58hZgm14J+Fh9XVf6AKfStTR4u0XrAiRBUPHqS1ybT8A0gEWCnJ
/J2FW9qWA9KbAhGZnivO/s1Hh1zgTNy8wHv0Zme+VWYgNy1Vq2EaV2PuU/gazzHoZKgmy44snuK1
eJe3VufpPStAueWjq9UBrVM8h6MVr1gdvI52fMZXY7hoFbEnqMQADcJR5kpCT2A2DCqYzV+o7vZY
o0UlB1ebvysoPPvsxVpwpGgEA/uCfWlT52k7HNhtVBoMk+W59WfYgM0pU+O31hMmuVu4Rwxyo2Uk
J1oB2yhMDxokrk03BYvi54DcGqX/geQYxnmH83KjSdwRadoS3qqBSeHlvBRZ70V98VWnRbBJBJ1S
n7J/QcX2XvNzbh1/PDLyKPeDU0EbWY2IOs5riyKRrXLmb73EDdBhfwu7oXxpRZEyj2X7pSJehX0j
gUOii41tZVdq/MNkB49TVpeHuqv3wPNqBg79Zyq5Rxt3uKo6eZT2ZMO9w3XjG+apgtRTVT5buxoe
x7LhrLV6JNFycVApipPF3oEnxxJHB6bqJqGsEf3wI6YhaCRZCHRBJgzG8OiojCdtXlPVT+ZW2BkZ
MF2RGtHIWNRlsT7WaLPG+gszHAS02cu3jYfRavG1fdOCDVZWz+uYaN/HMfnKtVbbpn2+ZoJox9nm
uGnqHmRzQMcjkvKZh9BWgwOBjyjrgYk58SkRiD958KQTlOYQ490mrHVK6nLeTl3LuqHqgQe7/1L0
FjAbj+KPdEzIzGykhjeftZGtMVyTANEY7DmDDj1I4WUs5lcXll/Yxiw3GdsUCFGVt/SPMK6IRYzO
Ewztj5g1y5f+QtkLLLZwARL6/ZsOSDJCwhvb8qeujWqbZMYeZO1D0wdTWGhaJDunjhoWk4wxggMx
SFaDxP7TlLMqDYGVJRANbkX1qiEZ5o1LmbKiymHLUk6g6KfD0mzZcpfssszEw1NgEHTMbcHGxqBa
Tpau9A0t2afiRW4FTxUwvQRJIL5teGaQ2yb0yL4UiDwzklcx21sznT0sFxAuhhzG7jS3T2M6f8Yj
dI2h7a9TUBo75oD4ViblUaUrAGG9j/DE+E6t7o3UQ2WzFvtINOfc6BonRyOcsGq9/qsBDCQ+VGzF
22QI/gTBRbYwmSuTf27DbNysNLZUBQh7c/LLBhDdOEdUasx/DhAWHX/CBkrGu0a0n/dCOwap10dm
N90gPsJrbW2EuwJPRIHhF6AQj0gdsga+dcYnGgE4nCV5Lh6zpfjhBxwtpIvMTcz1snI6ffAbICVz
6vqDbbFfptRLciFZ8dG2zIgJD2IjqJ7we9M6lzxzwWq8geo8EKv5Y1rwd8aSrqGbUCewVRhg/Lry
U7TZu2Fpv0lqmTB9+I7a3z0mAvFkJ3n8rJdog3WpP4En+GHkHr4Pr5ui2IOTNExOHI5s+mzI49N7
euAuC24JvS8vFYRDQ6Ryo3WeA1ldIXcn2tcsz4vDqNYp++nTncCXw36iCvU17cScdzsJlX/3Cvmb
aBpxaBC+WlN058R2jZuTBCzvtis4MHw08jWPBHSpY6kZ48yU4aBYwVvNe45YDJ1oJmyxFr/zYbz5
Q98fpwFDT6zcZVva8DbqGrKMXlf7iVJxccqjWU/B0Sz8jNWNOiVbUW+9jkkMamdyGNbzscjMc55l
L6lv3voC/rdyoPJmpsVwy3l2rfEHiVRIOOb81CtQxzJ7BFStNmZQBbtOvJdYb2nJDHZLxMhRkjwt
jRZPIyOGZkjjuOEOQ0XKUmTlcjoXCROQrsZQDILzuSqIeuU8Bpaif8ssvPZlPD2SF1PbLtlXJa0h
gkYCo53Py5IdfVOm6jP2ccq2zY+JQqWaG4Z0hsE9rcWfGrYfYx0+a8uurP/kTA4nTrlQd5NvVqoh
47Xoh9NLxwhhzgMEAcJvO2EtrxTJ2yHTiVY1nYzc0TQOmsETBg97s4XHy8i6BIVvk+eGtRT5Mo1f
/MSNX3prfWyoeSGj1ccvyeJBXCLIHHnrh9juxGOu+3sd9XIjWwZT83oJVTprHK0B+mXZmO5lMYJv
hpXIl/svQD1+tbGWXEyl/z/qzmPHcS3tsk/EAnnopxIlUVLIhcLmhAhL78lD8/T/YlYBXdWoQTfQ
k57ci8yMNCFR53xm77Wbe9KPuh/FvKZ/f1HYbXtvIIGyArauf78iahW5USUAm79fESqNvBpO4P39
EZTx9m4FLCjxgin+35/L4lY/8vXh6u+f9vfnOnOgq5Dp6Z+/a3StnWWiuv37w7//EdpzqKrZ47++
AO9WRHQtC1Yr91qjKI+han10DEqeXOQRqDIaZxc0s/2khPWbmJr8a/mCcmjrJ63Vch8c7f/BF2hG
/m9/gpu7H3L5K4Ti5P/1r0DBY6hz9d++oJutf/4b/v4j/8uf8J9f8L/+kX0xDZtuhGzM8VJdImt8
LUenprmK+ocMXRLSUdG8OC0AeLwOGosCfpX3BsmCZaQbOVfNi6wWWauTBNu/v+q4Ye7xQY72xWBS
rDpDxqov20dGU0Am7M+GjCcCnB2mI9bU/pZasRV0z4rdCSii/FEzSvAVgjWrsdjQMWoCe5wydGEo
6odT3n9rQ/JsJlb9keom+zwwyW9WgV4pxOv/3JumyX7Uie4V8hwvNxT4SEaQbJGOdefR5NG0Fnyf
rhLa2WdSPneRFh5lzxiCtFb5rKE6fSgwpq3+/qqLYvrElYi9dfliprLVudaNd7eJ5XMTzPJiNurt
749UO9GvYxwfy7xjf9CoHVhKYzwDJxjPqc3iB+0EzkDDAln39yf//qfCNZvn/btGc/DCkRoV0btp
V+4+t9Bh12lTv1vjstQYyubKjNm4stv//vvzfLOKh+9u3sO4rd/Fq4oS8l2lLtx3dQNwIHOrf/5m
bZqb61hShPa5nYBB9ZBQuo9818OmVzUyA7ox94H2M15wF+FcIZ5TOR0FSpOWyGtl7hAet4Xkr4vf
8mzO7nMN2C6xUWstbUggqKzCONtkksNxMof8mPy0gogRZ4zkU1GmW2EChKiyMjsgkNnInD86RNPr
qqlP8PD0OBIeuUpMT1h1tQQOuIwujYJPY/kaCp2qgXy4jYVXVLPZXAVOqO/Cpnqfw+CfDs//1yCn
U/zF4Kv87f53ktN/wJ/+P8I9QVz6NxfPgpP6D97Ttcw+iu9/xz39/Q3/5D0J4x+aYWKpsUwGRfA4
MBv9k/ek8Su45R2XxQ0iK3Wx3/2L92Qa/3B0yzXh/DloBLTFq/kv3pPh/gOTvarR2RmM9Ux+1/8F
72nx5v6nKQVsgLGAo6Bv4KeDHrCYof7deKgpRojNxl3HQXdBpnlMG/pATFiNdpdVna8NgKwCo3ox
2NtAtAfKi6Uuoo2Jdhpbph6cZNJjmUn3qUjINMmBhxYr5tY+xoGtzN6RfITjLYv3MRjOpNXWuijX
Km6VNPfBK3vT/MfWPgzlHFAyaxn+D8KVjGUyRQB7AoWv7j4qthekCK20SXzkwCln5O3KKm2RYxpf
SCIxMAQbuTQQ00s08wlK24dle8bfoDO+pvORfe0l+Z+R/UKvT1uneqzq16JPHv/k4RNYM6p2eMv3
BcrXHcm7XtkuOwXNhnNzK9ozI0jLTMDM7RRw0Zz/Kwv2MatqpbrBnbFRWSu2ZzO/CpQ/RXZyWTaG
aeXRY3kFQRCl/Vbxh4r+Iq1HJrIr3Yurj3KJxEjYC/jkZ3jQHA8I6EWxbGrU9YJa7aNTQ2vhHHRG
E6i0WvU9tfGdRJ7WPFZ4dQcuA6nnzMEPUvu1W78jsaKqxh/ZoHZX9Mc+NQ9klkRNAx6gXBXtQz+a
q9nyUnNgMQ4+xwHrb/R4aOhlDJzxvGmmtlaX7SnCQezp6S7XX4uG7kG8CxhH1K0BLqUh8FAOd7Ss
wj5JIdm+Ef/x5VKntfJg2pkXu0jVy9nPleFCMxGDsjd1G/8TFxgLrW509zOZQmS9rAU7uxCVfoHC
ILNYz0AWDJrsJMQNRSVvAnrF1muYxSaGuo/1pdfPVhnzBS5ZT/qTzu6NUCDo5k2weCmykzFZ66Kf
D3peQ+hkB3gn2WWdMQuRpjy5vbKyMGMN+EKD4NHtrXWvMS6oYbqmVP9gjFZ1stfceJU4T66LHP1Z
N8yrjPobfgc8UpBj2WVGvFT9ZWwenERe55Ccg6pbD3G+metLRTFrwtfM2fsv/VGJOrVqym9i0lE7
Ts6DbTB4uRF1E4fILfYK1FnnD5Cg3IkPkllLw8ifqDtCmGKaCfdRS7oNdCz4985uKZur7NlJeWhQ
uyfjuFFnVBEsSZGxMy5lb8vEgwBEyoYMrU6zKXR3jSGMoAW/qaKrjjAAV+amt0ZaP3WlTlB7wg9b
31nU/rspkKdORZn6kiyelIpYpX6MfMQuc/lCluOmfihgrIl3h6smIr1DENMjGAHXZb9C1Hgk9mqX
iY9m/tXFc53xJ07XoRk2AaIrOr5dLuEiNVg5oO8w/Ihb2JaR3m5nZEDOvCnQIuvOsa1qH93v09B9
6y0dTzH6Mn51AIoYKHHsKN2VdvOqsC7MJaNM9RBV2kYZL3HxYbjFg1o/9e3OAW0bmzyNDVmH7fAn
SQ9d9RXNn5jk1oKJNoL+InY/M/02T9mjbBCJGojueKQqXm+rfA4IgmsyqMWjcRziaZuq9iEN76Yz
A5ZuthU9YWQKPytw0ZMDw87yMmknh+gq3oLmkC3Kq/xXchLZyPr05qAiui1ysdVpwdPqs7X1dQTB
3eFuHw3U5dAbQvk8GPIgIjb04paoNZCbSw5QYpzhkPfomrAQGBwX4aIsnfUT/r4tSScrI232cULG
knJsRIgILUZMzwjCp0L/TPLe6+036AgEirUD+sIu+kBBYiV5vUkWYW+XETPQ2S7JNprFx6VLe/B5
RoA5RDNWLTwJSCdsGVtI9LrLAgsR22HW7JPpDvkZaz2LBzhJWqCD4CunK7DsfVFpi0PDket5/jZm
aj0xWePOBSh7KlHHrxlWOoJkqfhLYtZcmQoqdne0D8KMX6A8EN8TKl9uZB1tklYOoyKOrYX8xkwb
wnVAEhCGZvqFCVVEwmNS7lPKljdr6fToKb1CJFtERoBFadU9oyWKwoo5yCnzt6pDlhtm31WZI/Ws
8BjuSbmLKarie8rVVWOSU3May6CV1ht2lRUqPLZOXfRu11rMCpp9j1nGvyEAPp+jHYlen8JtL8z6
asw+RMWZZBD2+KR89HtMSjEgN0jGy+CK6JQKmySofrlVKhY0xk1kbGSjBhlgeYgK9m02eyazyTXo
L/FvW68Zl1cbZkuZN2alumel+dMCYuQVrKvYL6e+XynIndY19rFV1+1a87UL3kdNZyRBTkE/ZFei
vtJVaaSB747N98SgQIk2c5RccdAyr57cfN/JYR8l6jpy6hpZVHcbJuMzMkIDHwA3eJMSVNI38YJA
GftDX6k/o8atx7IpqoKJyB6UIV1rb+wIHSGL1Myuzn1t/3K4wQPTGmfvxDPnW8RWIq7tx77JzsAv
x3XsViuRdf1FC2zyktpTpmYTusVZ4/R2JIahYGvEc0+Oj/ucjkV9IGrpTyKHTzExjKxmJpqatNYV
kB8E40/tAMJieTIawTqST3SXv7SBeJ7VVKOxdh5JG6Tf4xPgthxiegGBkDO5s6MJe/94McE3W4kR
vdY55G5RRh6JF92OLaXzrCy5J2HI5wMiwR5OHJRztWfIQs7V4IiX0LajUxLbgR/IhAOw+6pzCC8C
u1jLi7PKtSJB9YcCpyE9OW1ezLIkR6jWXukTHU9xIQb1yAJIfaj9YUNaPabCMJrXkUC3MyC02DFu
PHMZngMjhJ48J+Y50c5Nh26pzimQXBjeZm0hdHTKb7Pu1c1gMMvseUZHnZmo6bJuJvwJQVPoWdlU
bDpSly5qbtynMDV9q6i4QXSulziB88AztWfVfDeiIN0lzTLsqI3zQFSHUAekckmleh2C2NXgRCZk
MN1AkMU8wqgGfwxaJMYsX5jn411WaRYfgiR8wWiYrwD9NrbDlWd16CaBKzpJd4aiRj5c5TBL7fR6
w3dHDViXB767ZJvY3+4s7sagWmscV8i+ZPdgKnq3bV3iQpJSnth97lWBJByRDrPrj6Z3zsKQO6XR
r1nXenq35GWgJxe+0R6cgLUjpWBFut3AZSRESS10NJltNQ+FvncE27CEPXYDNwWWN6UlMMQaZHYf
EgfKxiaf91r3QSTXoOGbvTACWusgkeEmrcwB7nBZX4zskEV/0OlY5VHXfnT34ka7hqIh4zvA+OTk
dyW2t3QUl6YVfJOXPNyHxQPhGDsl/bWSM6bicy6hb1MvoVwMgPr31lVqh46It6pCi1gS1VFspQPk
uSSns/DRi606DaXpQksLx4PUTV/og5cWgT9hPMzdY4YXgW3th6I3rCd4eNMt58wqBJKnofEPhn5d
aa9N/I5GY5vz7slFVnFsQX/bvL+yDI9p/UgJjVztlQyZVQebRbH+VPWIiuVca+0BWHlzbav0yeqY
9/P0Q7XSazLB5HsroUQnlxEuYhv4VpZvqXPYAZFHGKGb4G2XlFTSIIEsQqKqblHyeO0QPdiDjn34
oM2PrHtxIIsNs42joR4trXwytC4hA2kJfyk3EbK3lCnsBKCgfnerJWJKXydm4GFtmBX3oLL7kBLY
ttIDBHtoc8Wf+WBT+5S7SuBdNd8kgvKRciIvtsQlYLpHq18cUItsR8c3qu4aIyzV+AwVLASb4BRB
FMvnSyBILcOCFEL0jj6XFYDBd0aqp0JfMQIFJydSyGTvqDc1JRgVL3WAzLGxvggp05kDj7xX2UiM
V35iYeTN4ze2BOavNFwzxKX+p2d/Ns00SU22GbnFLBsOFjI3d4PQKww/SEEYg6u6aLUpO7OTzHL2
zuXJdnap9QpCQWsobW5z9NgPCgOpZ0WQv6GZnHIvASbOkIrfRdCCdXMVoHlNhLbPWLFi11nP8aXG
5Q0F5Nw26XkyvBj4JzA8vzXZguHCJosvvESoFCXaVVKqGuKE5pcePSn3MqMfgniWvU6wxEA5GxQ9
9RRdY/ZoSci/QjCXjCxGcjGhkl6s7RF2AXA/h+ZVK6+VwW2nXNXw0TGuEpFfaatAlg71gEYpfhdj
jiay2ar6zs11ZsPJYRgNT6qp15IR0wzfVsyy02LYd3Pwx7SSvzX4k0asW3k9K3vYosCh6mUkMxdb
3ehWIF/WoVo9ynS6WxWGmfGgk+UqIiD8bbXBibtX8fcp2LoqvIqdc+rL/tVRSrxbR53QsijZ1ssi
tnvj9lr107xOrCvgAO7wc+Tg7kECmViHTNUPqjjxYVwIO6lsvDqfWR4tQvM3MkKIWSQabl/at7jH
QVaSVBz+sUIKAkBmJGX2CSwn61ESnQBWZIVFdavZzzUrlE4SC0P3hQjeWMU8tU7JO/BmNmhNEGMg
5tuW00WgoZomZaWL6FJU/Z6k23WqH5rC2PbqKWQL25AwoczgnXMvcHwk0U/CfiJjd61HA1YohueW
r/eJryhL08COejD2fXeYquKpzRMvI6U3M+hGCzZFdrwZm+reKcZTEDBKnT9h3p4FHfy4dTOmCrO2
xahv80/VtRew9qTYdZxqLQ8R6Tma5aeMJEbseeN4zHEqhZLwWzaRyteMFyDrqGsQEyPkgNLr1qS7
/g368gOcC1q1SxIU71ZWA6wgQEZHGeHk15EBa8AAPyovRf4+IMe0wmpPuBCqUHHJh+SzjDnatdDe
TKH9UBf5ERoyh5eWXEJxr+Fo2VEPlfKB9AhvCfur1OdqnPZKEyIoMB/EvrGanWvMB9tWjjOLODdf
eJ7EjsieFrK8cyxs4ardC1YRaqB5Od52WpQXNvl7w2puFRez7tQPxCiTnvIyMVEYy+PEiqQmDcd8
BN9hYpio0BpPMTsAws/f3CQ8ZlFDxtEW+Qeis2oXpP3GZXdZleJmqw/oWXCyB6j0WdrGtvEnd3jp
jUsTKSebs1ELjW3BcJqecTpJ0g7DsdkkiFdqN4E4u45N83nE5Mx2nGqSmVDIBtrK9e8Rx7/d8xa3
L4ItqRnWxyhQvtlSb8Ylk75wbrE93xxaSDJSkNy+J+otdJuNWX6P1lM7vzVIIMkmov59hjOZYdtJ
DYPT3uXcWGzUcguLF3VSX95kDC92+q2luRUhQwu6hMUFVpHx4WCZrLpG4zohoW5xK2Ub4SBxzhu0
9lNzWtZlUms8vA7b1hxfMQERS7KF8XzJ4oJc78VBKd+cKb/M5s4dePSwMQLnW8viwiKSFY29t1zL
043HOPfVQV0vodTZfFYWxR81h9QzwIWHrFC9F82YbikEW614T1DbRJTKZlxR+/6M7uuUqWxbUGMY
vx2To6K6ABjd5kGybknrGf/yNDpDHLJ04qWKto3+wDjFq1UckogUKFeRlsf5p1oEm6yJHhTDfNci
9ww8ap3a4S1abrKxRS34qNYk5rbwC03ftLk6cdiYgnAyZN9OaC+jqb1ZnNRftEioN/vNQJkR5gRj
kiFbPjtZf0hY9jbqVjMbvyQDSGWTqQDG0i0+xaI+kKG4ltieStvlJkKc2J4V5wYwxCJht/rJCv2t
jLEQu4cU6FoZVQ9LGl1CN1YFR7wLfPfRLZiuetRwwHK46pfKzI9lIe7lQK94RXJ+r5RjlxzKHDVy
jbBBfYyxE42M42Xzidj2yRD1Wh8m5Jg6peJvj3i6ChBnTZ9Ij3kiAi/I01UcBquYLG1FiHtcP3OP
Nslr4H729mfUob15yheX5jTBCNEOeb9383zHeM0i+0N5w7j/GjO1aYgkkers6fXohzpracSLMm+3
QGdq7TDAYkxiAkruDvgLA8XI1uL1B3rngmm5Wu2FlHsazY6wOsajgEcFeULTPUsZd5D46DlIUie+
Rw23RBUDM4wGPzdJTGZ+2Q8+2yU6HjpSmZzi3NxYxLAsPDn6K+xOzqrDjKhDZ8a3/SIZVsXBFRHo
6jaXzQ5hDYPEpy5zMMHWXjOThhneVUGMXb8NkzcUffDZxb7F617p7d6Oe/LOUNZMpOdRshnaruLD
OSOKnTkHBSJSXNFlwpvScrCEoLj7pfLako02CoOBMjUhjkyZ3lLCMAWlSqG6XyT4eiaGvhLp7GSm
21l91YJ4kw3TVx39Zilbf/1AW7khDAVtMGZxuc3KYzEgULPYXI9Pbfyjqj0qJziGLJ91cEqmS4qV
DDY5ENJQXMeWkwdIswrUJW4NksjJloG16jID4FidmDB2WUU7fUlDvKo4C7Si4Eh1aeiS2+OcAeqA
EBPiRTJQAwdTQutP2hwUG9bIvMqXBJbFiPVZ6yP4GXTeUXmbuubRwtFPYhlnHVgbmay/ug6ZQ67a
R6Vot+6wZQxCb46fgeModep1+VNy9HEttSiOVR2cbUfN2hK/2W57DXk/UEk33ob0yjibWeUxLDWb
QwvMgihfU+KUpMYJKeKKC1GqyJyOerxHMHgqBG6e/jJMwaFNz4bLF7ueEW4l+rWxZqxiwBFn/AMZ
jqHmaUoX94f0MUjzJB7dIfXcsgFqXayGiQBxcjEjppDOtyPi1dQzmStAHvUE1OXTDh/Xaqp+s/G1
jWaf2AkPOgKghtZLMqo5N/YdiLGo+wM+pT1u2QZ6KV3CzLPcTF9p42IKbn0pPkINxW44M5nKfZt0
GmAt3NUotvKdninrrn5VzB0cekqoFklVRoFwGuCT2mpNAux2kPil4u40Jpd4+sDMvK5LcsUY+hLY
tZILyIBTXQY51XdK136AJ7p1Ml8zT2jaV+F0GLqHGbKHY7+ZI9Qla0D54LvZpbP2CrsMxGJ4i+rN
wI6wf0mGaR1Lnv4ORWTO33WsrJPIJl46rmDnouKU0EzC4SSbx8CvjBfETIHZ+WIkSqF4qsw/lYR5
wL9Njc/Em/O9N+xH0M3kJ2u+qDgzQ6JfaZ367MuIX+Zh2tv6QHh8sI7QV8i2fyfxLUS3pIeoo1ln
OOkOPdWKmB70AQ/YyVL1XMO6Y6Ezq5M/ZiARGSkSlrJBwr7PT9NEfWfP3mTdpXmoGM9iieS2ORI9
rzXl2uD0x15sUYknX02eemkSfuvdT+Y+tbRRff5YDdMu0z6i+j43n4Pb74aUQkjTNwZjNSxgvjq+
WS5i1y72a6Sl0UENrW3covXQw7UWFyvQBw9TIDYtMkkhnDU0oJazp7OZ1Dj3bqhXXHSCcy/mucNA
OZtYodaReYJygHncOmbzDzGZa90gqU/7sBsctJzAeFpxdA9m7dVC7uIxeO5gOhR2he6r+4Psr1jG
vYqxzZl+zvPd5NxC1sGG5wuCEkBhLJGCMYA67WbCsqw0W978lQZjLrbNQ6LV0Cl2GsDpiLorBE4d
dOi3hq0bfeRDebImBjgbC/e20CrWFPPaGUBvnRpn3CzZYxUiVtCD0Nm+zWTauE5x7JRTVT+NVDI6
nJoRxoIW/1HMaJ31R92pAGGdJ0pUOV1bfcDB35DH6i4jFe6M+hWgGp17ixN8PLayOk1Vs85dtjf5
ZXKm5yVsMiA6QJ/DlR0mPgPG3kWUVh3MtMLepKwi7T2KCBJz7lF6IvgPUX780vEswbr2suJWadei
ejLGT+gy+9apmJkQwo6GQmM704THwijXSvdbVZupJmWaIc8Du08slbcAB3/WJBsLxKXSuhttekM6
OmHKIuzwLei/bIJU5bixzGInw+eyNO7ZG2YmnCjMDki/MyS7+oTHWb1WFXKxumPcOx8G49XqbJS4
vTf3zmOIdQz8CZ6uYwnhXjLBhMvnNRp8XIdVpMorDv+uyp9mtILajJXOmZr3EQ9oFjEdg0k1mdN6
KPAjMQwKXZfB9vtckgSLG3/iqq2EAv7D3JTj50y7aCQv03BxBRGfljeJ/FBr5SbISCisX/WELZSV
vQ8M5uzIXau6fHCAdHWyvWemdqRKPzi1xoTKUreiGzyRgeVNDqFqb4s03nfmg9IdXSd8kdT8Juei
EbwC2GRx0+zSuuPeSnj1Gy7tcDPaBXNu5cmk9U6Uw5TgaBhdj66SMIHk2WATVxJn2NsGuquBULVh
VxTXJH1yqnLToiyh+9uGwbROkaaOATm0jfMUERcAhngXkXKmMfbWXJhz1htuQwrIyB9sUjChC5nW
be7ogEvGlzR/ahNsUdd5hfNkucEmcd6z+rVPrOepGb96BOzuudDIgOzB11hHvRTYXqmj5KHqjnNu
M6Yu4I4926Rsp90zETFVdOmjinSHq1BH4omOsoaorbLeDu6luMRaJLFwPgdzoa1MVDkyoqBjGCx/
Cau5tGmxQ7u8w4byGvC3m611G5p8a7MHU/tuP2k6AZezV9XfQJM3DfLmht5nbpJjh07KiR/sIjlG
Buvk5fi/JNwntQl4rZdrd3roJJ5mtJMDicrCYJZd8+mSO4abe94HBOISk7ogOdJgmh9q71yEvvzi
JLDaxwVENu9iiUvwKTbu0VbjwtWIJpWsGS5k9dmN4TXOdq5fk+zmJNdpytfdNS/FEfzG8Fh1fhjt
iatrnzU4MfIkAh83fDKtWoD9WAhWDvMP66PO5q8UKeqoUNnhQW4F0JmuJbrZpCeyYm/qmYUX+Q4k
DPf7T64ZBwtRskYc7dQnr0kNgYjaic0dI10b9eW1Y8CRW/c5748wXHchiVGc792cnIpFR1BNjzEC
grpNPtyJUOe6xJhJ6E0uPFvTNlKBWg0Qi5TTZfFRAi0bhwLTEPefrPYpxQZ7w4PKwqHmhhUYhPMx
4725o9mxw5INeQjBmKUuF3zRjLusRvk3tqDYsr2OmHD+hRNOfwYujsa5FdFbLtPN3NoeIIQPW+MY
yFdpYD3EUOMjZnJDycpx7BnqkRisfIT2XXGLR0PcjO7BGBwvZcXdlkw+LcE099VpmRxkGGDmraWT
U98rXko8t2l/oj7smdZ3hea1wY86vVHNb/LEftVLmNfaH3Wxj/UfYpAnzgJ8Zcji6dzSc5dcChoB
wRll8+DN6GvtQlvbC5PLpo2tBlI4PyywsREsIa3irHc7LyQY2/7sREQTjEsqfJcGEZrOoscQvCvk
1z2XmrNukQegZUOrTk4LIUf+II7xHzsgDLikYFHXSdady/yzNN+xP6y6PPqB1LEt8uDqgoqIh09T
ObggCSLxEtnqqSuDXcezrYifwT1Hs/ZK9Y28pF23Svxt4/52ZO0nLGmVhJHmyPY74lbH8a9FC61k
p3Khs08FJmC9FPZzmP8WBmrg4JIzDkPVeUnQpU7ckkYqN0NmraK8pTd/LAl0hVyzmtt9M0ZrAuqh
vyqbRcc8G19O1Z6dwYUTET2V5oQF0N0DyfXV/sGRz1MSMjpglkJtN7ivVv5rFrwGByeGmcYMuM22
QTGvTW7XmrEaPBCXB4+ABi+m1katQuC98oQSgxOAI5K3hXZuqIjIwGfd09SSAdtnlj9kJH1hm6is
xI+yyBP9uLeN4RBm0u+V6N6Cl84GyDPKl+jcDX7pw6zOTDO7HZ7Cw1yV2BqY9rFo7fJmEwI+6IDV
FWSAN8mPHc0MLpAVTPnWnH8yuYvq98Qe6avlRW0R8lY/omlXDr2Bw8qoM8aLEgPKcF5Mhy03Cmrc
zBWii6Immd4NXidxU2w8O1p55Dcegb6wkuG7eO3np6VhYCX/3lm8dunk24IorQIbxpIcXkZ09b+U
UWRVVs85CTYgyYLHvmeUFxjV3nS/NYhRoI93TdeiRDq0CGLxWD4Txb61ER8k/WuWEttWKj82RtK1
495xfa57NYEKYlziQL2Ug19SbqBvRMvfAmiAndVhSgKa9cDg/aiZymMipn1LDFEI9SAUlI7MBMoK
+0C/U9vhDElkP0QX/ZvA+e2gZh82Kw9eFqs8qw0VuNDuetgfUQQ81H3zOxbbLER4gauycox91M7b
yhx2oRMdS2JzWRLjNDhFAJ04zkIlRMRsM/hnL2kOoPf7ADnLsZyMldaIbVA6B3fU8Phx0iBV9qCX
rLSWbWw+K1AGGTg23d0Z+y+d9OFjajX7AW9GlTzODRcMqFs3qm8219qkM5IfPgMDiBKrioEBIbuF
RxdSy3oqAri4CO0RWuX9I3qRTSPynUopgbPfU0xrLRhSK0J76+bhkHBpacr8ZJvY2BaUiqJ+sBDw
8sD2qD73oOJpkDE5BLdhyFZ9XF07rXmwbXRZqrbvZUtH8e4MLUN8fBb4n4gkFeOGJHe/WqhlFp4F
4LwWqnUzJUGo7zEqj1cF5UZwrRVMJBTMSJTkPY3cd5zn1L34woZnLQOhCG7U6odNHH4jjNy0PPyl
piKfF5vaOObsFQvFeNBEB5ZBQYDy3FBsxom+R0DLEdD7ismWOdhYbOfm6Wecv3tF2VMxeVMWQF1B
7CMMSH2y+DGiZe7d4exp9y0lmRIdKUtIR3oplk8ebOCp7fez/Qvj6FSU464BzFaiPCpSiBzNjOEh
32S2vZ6leEHk5+kBOQNFxscTO5cmpVdAQ053A61JUHZ/urT0o0TzrI5Va7Kr2sFPuoyt3ruD86ls
GEaTL+vLAoIKICpmFjmVAIuSgYeDIL1OqXdTe8OYeFogmgGvuwErsKG5Jj5XIrUICMCIQ/CiTrzG
eO0ryxIuVF4W3FeZXi1t2TsP27Q5m1jETVRnKC+OvCBnELoQZzx8PlgL+ksY+K0moWjaR4HZzRSh
T+QDLk65CHs3zEPQwqJ466qtgX0oFz3QZutQieIS5KHXfMLHxmmG5IBVEZN2ZEEluNYXZRDggpbL
nbFCPNwqBLUD+i3Xdh4LevMANlBOZ1hYjVfe6iZkH0pkGCxPhWDoIq2Q1U/rtiwYILwbxns8U4ja
tCLYaQYeqTleF+LIkuHFpvhtpM1s7kQMzirr5VPVFTBDgi9h8Ckux8qPDfmopPq7aCmV9MLatcxg
8MFscMce9C7d1b1yHieqInCs8Ot8NVaxE/GDIVQ3LQZBA9qTFHThzC9qsbUr3JxNPZxjZyLRQN8r
4LJ7J9qmdJHJtiCPmo8cM4TgOw76bb7AjtLwGRnzusZ/QHvqXWu32FUQo5xuPiTzd4qAbcTC25X6
W5DsJfutyXg1CIphkDKiYHSLN4dI8jBh011/T/pOF3QH0aXj/gym1qtcRHTiSRk1H1AQ8/z4VoWG
b0MsttcdcUBuGeyJn18nrL0FOrouP2lSx0ud7I00x1hUrI3wrpt/iDTLVYBMPf+HSNK0n5V7F4ni
V0jSgyJis3+e1UdgcwJuYMFQyNgQeEkOQ+JNvLKDhuBLb2/97PwA2B6gVzWUsh1GjLT4wMRFl2/e
I9wmkYJ7uE1OJabnQa92eCSZh3Vr3UweMBl+wjJ810hy1gZtZSgQl0wL20dJVDMkMHenKKeR3B1T
IhThMKvm7jb21C4Wp75tAObptIchxhtOfg1SPvdnsKP3htF6acIsgRt1ajj8eghzkEr+zOT91e1n
mYeUUqAAWVCnIC45UE2M20rer1uNGBoAb0w8gjeICuuIj2Z+RhzK0xDKVZVN136u73UZEbKng5AQ
6APU4yJndKrVgGwcSJtkXttUh3nOPtpxToiEANWQVsu8u+Gm2RIKs4YV/iDThWAym8Yrw92rZfYx
SXK4e2dJ82qN6svgGt9hqj6AgX+XbVi+OuGI7cB+KVxARJVi1r4aRUxvu/8h6zyWIwe2JPtFMAto
YJtaMpOaxU1YKUKLgAoAX98HrJ55M90bGoulyBQh/LofBx6RehNpjwltFHr9YqSKnqjm9ImYcPDl
TcwZYVVB43kWmsloHW9tX69L7KCD3bmfPQSatesUA1lVZ1vMbbPJoR4vABG8VUH+owzyHS1793Do
k93UJIzpWebmmnhXOaPejYyl9hg18pzVQGYUKkrb54rV/Ql6Q3JoDMInmWBNglyNwbbk5Vc4v6oM
Dmva9xK3vgkvI/G/2Ia9g2sSI8CIFTiOefYhjAAWHFv0HVJJWV6/A8FcZS06ID13WwsrQpjaK4/j
5BzDWzNn6GFvxsWMkf+cPyHJKhrjzfgjyh/Hajxz8tku9gsrqyGSTluIuWvF7LRYTuh4ePgHcUJS
Ip/eAvZLQrWWPzD4FmvDSbcVdBxRpMdWvoPp3HlxDT10gkB6LCGRxCh/TPKZxttnM5qe5aDluYh0
/uIEmFIsLd6KhMti8TY5bDZNmj5QnVhvYPvG+87/PXQsYfRV6fcchCu5xnKFBBFutAHbQcZ3bdXc
DfvjANhlqQw6JX1+yMLOhjmblgw0RzqsYuobR5yIq0oz5CJysRnSlhwLUNA1vTHQtCZuwWOL/IgH
1eZ4yUzdA44U2c8KSzIYdOyNaOMjzkeAoqN5h3DcnGiW/ZUiSB101aCnjQNILiczXoDCT+RjCGvV
PnOMTHDZK+2t691aE+8CZVcvI86XKXpIGN3aEa0Kw2/CQCuKIJn343YuUYLY/0L0NTlP20DhRx6v
y8EKsXBpHADpvfZqBI2BqaBONpKDkM+6YEO2qByx9V12sghVCAeDbRFB/cq5hzZUJAzOqx11B92x
Mzu4+p5atK4w+qXwOQQ8W6n70yhyRJ4UWBf+CKgFYHXigFPBH/KDGGY4G0bUy/f8bYqHFzN7leVY
qMdDm5xG97MoF+Jrf5Tu7wFPNhWT6zp8NVMc9t5qdH3GdxS8R2z8VBo7B4sVPvX2qd4hfa5Htc/L
eWfaXL6TepNrdDLmfAaCeeB8lO7P1GH21D2wwTaQPOr3ANFoEO1x8bHO1amSDuO7xyoGRwR20qbI
pQo5xOJ2SQYuknJdKKrc+HFEe0n8C+t2zdCusNNNJj61mFAa3ytEWzujVrrGviIhxDVMbD4GihcW
ZkLroRoQLBpplSghrRY8ai3T86Q8W/UXVwiDw0EysbqT4uTa3Hg3n+3CprCeAo0ygyWL9Fy2pxob
zgTx2dVkgZ9RnCbuwB2sszMShitvHlo9XHEg0cAynL3mpu+7n4P5RPh+NabuCqiHx2i7msnb2itF
CChIj6FBrwgFYuA+9kUbgsS11w7Sc/wHWXRddBf8Diz4DfzXc5b8idMKka7H+MIk+bOocQFUN6ke
lgGSwYAD+7FSP6uC4AHTC+KwtciB7AD/MgbmXtgRaNYeeWis/iJRTuGPGf5HiIRL4KjmoRld/gzP
SoX5uVI7+n83ASbbxYnpT5wi3mdEaRdWaZueK7sm5pVg20ZBrD/S9ggolGa5U0rQAxGqNs/R8BfQ
XH2XzG0HNjttXUfBOZIR0gT/l0iFSz+yWHXc0ev5yejwbsMQMpqzL18szCI+632Z4ZPLAawNp4wr
elzT2QGJ7/essNFbdxX/UcmpxeSEzyjT1yn8Kwe01aheFU7JNGkbsMPCuV1IXzsXl+108DBPlhiN
/4YttKvF48abuOFmbkB78cIvL2d1mRE5R3ften9FzMWQFN/MT8EVXpWn1GlXpvMqxr1kO+vj9iRT
ENbnJH0tu3Hlcg3NLCAUXzhBV2XAtelQORhrcgSjnenVpJjHdcHSbZ4qJLdY7mcXh7JjHEeWkl48
Gmrr0zuZmDebK0sb7CeMac2HGXlnnUOeJVfXBdB430Z9Ft4Ovr5I2u3y0lk4lkDeV0JB5a5/jiRB
mp09LnLcKUTZjCJzhb9vKiHbfjTZFxvtynKHXcRqaScV1xNeDSn8EsXRDg4yONDsZfb+gmSJ8k8X
w6f6U4Fbh/eA/9QrHCp3X2EmIQYoGiuAoM5ruKPTDrmgpcHwHlRPgK7ag9lyK2nU8JvKlWhTWaZ3
NCeX5GKQmJuKWa2CvLeE4tqdK/OYaAzFuLQhrxKjqx4zBn2ILH9hEP3wZgML85T0jCVc+Ry6N80l
yTcT581Iwk2t0dotFY0gFac/sVsEb+3ATYrOw4+mZ0yZVBUDgV4g1TA1r+gPcP1iP47BA6Nt97Xv
Pq0y9akcAbegR6SpwHhUHtBUJ/8dyiFngMZSZTgdSSXPIiRfDl9FPb3DsysYpS3P4GOV4yxKvGdQ
nsE+7r2dF7U/TAarvwoVA3rgpuAwzuJiWaO59Sz4RizMbWzpaFcICmtwzdwiU92m/hXC88bhG7F9
usTko5nwZsA+ASsdDMUe4dZiIh0QiRK/RqiwZflUZpc+nLB7MmAKvoJ074v7VGUvEyEir5xPjfUl
AXwwJdrP+guiW6NflHEJ8j+OkT4mPLx4on0O82+ZxurqEXzqtz10owQrjSZM7/cdQMinFiNJREwp
BhZjZtdyfAsH5yEMPw1yO8bwPVhcNkc71+jIzjaL9QXE98aJixOcZIzuua/vFQHkjcVFtkvEj7yx
HuaC+XnXcGeeZbh2XXAFUVCxzLf43yAzep5JkDQw/yC3gk/tswv8zJSOxrtK2mNMxJQDUcr+6MGu
iSqXtlRaTfbs/O/AVNpc6Zvb2wB+Z56cqPUOdO+Ee07KEbmlS1JmD8nAeoePiM3PhMoMWQgSBUcv
XwGbNmift+p6PIaKN0hH6yR6j4t/QaeEa4R/z430Ihlz1hOLM+8Fc2WhNe6UDYNTt+Mun6K3ADz2
1eqbeDtkgQaclF8Cu0e6YDT+JJ0HBlhPSd755OJavbEXx9Zc4CmttOWsjM67NQCreJcS7k6gQO6S
k1laoIV1DN6c02wLEPOaU4k2Yo8+xCr7FVoYFDgQ03BEYDj025lnatNXxguYHHoRb01UUGbKrWyb
Gh0TpuLTnIaIS+avyRUj8msGqN6d922mGGdn+V8knMWPgy2Tty0DFb4hHg1CPiblpa7mNXTnh0s4
7YF7N7tk10j296bBPOP1GPgSozoVjD1XioeTS/dEtWVq7mUMWKEtESSS+FCHsJNISwdrYsLlem4N
QDNphMgxeEhOyMlL8svo6uV2wkkxEmO740bdbv0sxoER588EMQ74JThHYPycFdaEqmDrb8zqR9ml
R5KBQBTY+aJ4uNM3DVQLBpkGPWBEaXjoywIfPQhe+EvMZvFIzxGTafY+M8HuMKqKk5tMzt+/dpRw
kCOyZ9hBTAeXD1lutNzWl0+/v/j9IXf96ZRaumMsuXz6/cVOGYxS7OEWqjA8cfnQ7vr70wm7Dclf
kwijB7VqzYWdk0zFTLOlJPfULx9GX87/Pnx/7T+//P7d//G179/tOv3//jWIh/EpaE6VzUtw7fHw
U4ArMbOYbZpuDANdw7e7e2hGpBUSDnyrmlKVs6FE+t+fCuBRPE2i6Y6Boix7juozzsPq/O83qNcZ
wEVaQT6djFqTjXNFP53+fRhSuUo1+e3IIqZDEZB/+v6s/r+f/ftl4tZHG0eekQ7FOc7+zwfbNrO1
FUQ0kRlORi1GkSHMumcmavMea7Qsp+5MBp544fLBTZn1UQDyv74mlZEfjWJAS099ttrOP39/xj0e
GSqb0CTQMxzuNaupK21rxxGhWhoofmhp00tbxl136XMS8HUl6ZC36vSAAHqPe9c5B2OW0G9BawGz
V+2cqdn5/34dj9F8jt//8we+/9b3H+1L3iXS9OiiEKNxQcP97w89fIDz395n0CRFev7+QOcaN6H/
/NrmMWA+2iMcOOQX9qMUPzsLVK5LIc6uWzBxeZe7z/MQvNddh5+Be4nlPBplQRNxjP5hpM2CGNnO
Zto+OnaXnBjbflrkgnCJ4VDH2BLsdccFxG3G/BppQqu9FZ5ovcChTEZnC/Nu5jKUxrDirJ8YdNxd
6wiAKHaH0IqCef7+QMCTTqDBwPrQ1+o8JkXAp/BQrb4MKT9bS7+xz4BAf2VZ1OGOxiyDV6KVlbGt
o+g1ko5iCJcNZ58BF4IV5/gy0FfZNCCKUBiB9pLxE/VwbnqMMcoQT/PgiUPhz8dvgD5weLgIPme0
EKNpTZ1UZmXIcWbc7qrS3rsehJZcKEhgUe4zOu5vqaS1ItEv3lKGASbmsxy4VVizG+8tixsbXnN5
9MMEo29q7IcFgA8wbmca44aKbHF0yoS7mc3dioaZ23dVhhBgyuYYBLXFrXc1ZwwXAnC73UJeb7rk
qQyRzdq5yy/fdXHYE+/VdfY7g0O7jreJi0r/XZkQ5MhkqmlvcU7DN/+129Lk8d3FVtZkEXQyv5QT
scFJMplyu+HFM4izYE35/oPT0nFHU8ZwLC3cLnbVeXs3R2ulCmrcQqF9C7jPbAcFLbDVVbcbHYnZ
BeLlukZretQYtzjNFz8akfZbsy8UBGqOoKlteIfCK8W9NDic+mou9uR/5nvodxEpWxiMUzf/EOGs
H6lRyH08bZnVTgcLb1o8p19VHmGrNk2wdbW4DnNtv/NcWNuqqP01VKIOYbSm4IQTC7QD+DxDnr1k
1dhi5Vy8pjL6KsXkni2swrI4Ig6h/2dVe03tycCAPb65RZPt2nyYPhPyMX5dNveoy56moAgAmfir
OjF8Zgm9/9RZ9rC3EI6Axa/j0fIeQd17j9CVau6GdrH7z9dUuqjSlouTiiLzW98KjJCiuw8z83ty
7xVNW1UHCJ8PbRErLAjZkwUbisyZT0XWbF3AQJAarbixworgOmtGYl/UYXMZE5sCAvq2VonTRefC
hDGORF7sK7sFIL1CsfHZCLv4kkOnunDCFvZ1oDSKwXQCe3gZl2JZifYulQ5XnDP1VUWcIuiLDYGt
NqgqHLR3bTdCb7OK6kF1QUkCym323iKptY2qrlKCxWJgjCHGJb4SIZZv6r4fLxz4k6Od5tdueTV+
1xTNA+YPs4dshPW2U2uvj37ZGbpZFPYmZM+AIOpoMZ8tjevQme3FIBg+Or249J3DB6sXjAl7pJng
6rGlnAH1+ffYZGoqMfsdWizqIYHCR0BsYl03Jrnc5d9ShRVsXMe5d2pAMiqd5tEyOv9Ol5E5wDPV
vSOO3eSPHz53JyapvhTuq9sGmFIX8qLDAdBLe3h5nts+Zb58p/XQZzLFuIf/QwRdsnaN2Dgnis44
UDcWSuocXdM+MbEVM+ZV6QNV8+I8tE8tdZJ0f4XBQ0TyFWywD7aNorEVkVq5peNueMgrNTyMZvTo
UaSFJRNXRjHFEp62CrYWJ8IFqGxuDJw7h8Cip63JvcfIDt/qbgrZ+7jWWYNnvbZaD1snOIqBtRkv
uj4yI3mye4KmofCuVdhBsdUappJKc/xF08uAFf+Su4gfaW9v47mYf9ZB/aItQuAyFepsJEX6EjYE
bJBMeNqzV85KNAVxijhaIhsgCeFEUUZxrRmg3ktGqH70EoSJRTRrbIikFu6+hyv2b5GSdFkScEux
MsQQWBWY8S7QXIGx/dFYkpE19JtJn1XBs92Pvj67TpIdab/bShPnkNsQJHRoHaKkquXFFSxtn7nH
DGyIOueUYUgw0+Tf68snxWNYuj+hPOLA1GN8BbHYuhFAbNhWgB2lqn/oORU3G6i0LIdnIZkBA/SC
5Kr8m4on4/r9ggoz5DBRpePGTaLkwPH8qIcwO7N9tVuKHryPBC/9YpyqDy0L160xTYqggwrnsDbz
WxbH0c17jirTuAFrxfOYwPY0a8Uvl6/RTY9t0yL6EErkYsDwLr4e23/olg+wPzHIJrP4946eBod2
L2s+dj0m+rGiYIc33KwZY6ZQjtc0rRAEMdpLbXCwi4YwxkIQIvU4sdXeTF2Yh4YX54pBGHkgMbzJ
NLNuXGCsG4ACTgNlgWShgDzlTvLQyS7BX5qk/z5rOxclt8cMiey/pfmXaanLhw2QzXd7ak2cYpa9
gURpHTNQAVEMmXXsBCnAgZD6OA4fYx9VV51gZgtQ0TIbJAjpmWSZsGQPYzeoTVQHezu14FKxxty7
KfiiFTDde0Euqe8AaA8paaqnv2FsRhuztXdSUk4AZreAdQr/qvAzZyuMZKfwIh8Ygd1txpy4CAXp
dlngoo4kA1BNxH6ktC+jOfisXMQV2+s/0no3+GX8JSygqnmd2K9DEbChoOhO5OBc2j8O5LXTU+5i
VoZqRliLrT+kTfYosefufWfYTYW+jZYDJbQF407QJ5ncO5GoJ9XPBwBhaw18c2cJbn11Fz6BBX3J
YTqMe41V+pTIT8ctwmfX9LAiNQvPVm3DBJ9mbzd4GotYnjzZUzREBg32nGBVmW9z01C8YmeIZXW2
ygf3sajqw0y11K3Bu6WdA9WS8P1iWtcLRliFveQCRuO9oB6L+2d/FYuZRAUEdQzO/J6Wt5JH2rcX
s8hwoeIeSC08eRgXAN9r7uQiSLqTHiYCdLfJztjhlDgWY8Y63NwRgwGbdOTQgQvQRM+UzM9v/VBy
zMh+g5+JzvVcgYHuS0ZlxRvQC0S4fFtzM/aCUuANphYga6KfVprbMAvxEXilPIeDZR0MuLZ1P/8a
ovQoBIqkMGZ16W39bgI6WtMVdTWV/gx8blsdNQCtdPCvBz2+W1HXKzoe1FEJRoMOltsM4BvZTvep
TLyQEZM21oXvXwXvmq2ZeNZpqhyYmPDLoyq70Ln2bFgQYMf5r5UgvaM1YPaK+2idGlUC4/x98iCV
YFZo1kK0DgVp9lkQPoDomT7alX5onbalNNF8iMqwedP5gHWj4Eef6scwmKFoCd+9RR1y3lxWqPA4
x045RlN2a0qbmIWBAAQO4CXWroUKgM4YL3QwOngT1FpfevGmd8MfsQW2ZcqaS+jG6kGioGPMsGBU
9ggu0O2CqHls0tz4IYBsWkH3nMfWrW4atcmL9mQQ+iOJbc0bEbp8uzq9cVxrDqTLjWMvaP01AQfS
3kMblDu/jLkun32yjBdObW+9HT9+H/++D33S7LKTEVi/aK/CfqI9DrCwCBlAjLiEbDKBmImELyGT
mlOCWwBPupv0OFIrtr0gZYBVVNcR2yBjKrCAYtpa3tDvGLfSOpD/Ep1682LAAxIOZ8kFdTsOjzKl
zCsI7W1iUVjZU+7J8xMSquEWOggP3ss0/RSxhK8ixl9YBMj9e0AHhxool47VIlaTTqsBDGm+b3y1
PSd4IjaB49qHdvptTk0H0qh44gGHPD4xrXJCHdD/QKTeAUuqiBHuHQpx/Mpxz2L8MwcuFqzp1NlW
vSe4/cMUkUVRQu1eRe8SR5/Ofap/dCV1AEKlGMwmaz+NFY+35RCM1c1fAxbDZgJSvg5ov+ziR0oX
KjDUjCHMXg2bHNEKDM/wPPoUzAJl3U9pfycobAEWLj7iyfoyHfoX8rS2N4WFuFUIjPcplnBZ4syf
mc31uIsDVlyqKEx85Lz8zlBAbEbMnZ2+t1witl2q1KZEef8TTveyzX9XVn7offJcpcmTahRuui5c
s6H5lEFXXjTGGgv5TliNoHwO+Dk9ym8xPCJvVLRseNmn5U/5zkl/hAxV97pvsQT06grhFGNOV+FB
6Ln8t8ZLnWmGdGn+0bv9W1xBYZ1QaylZem5nk/lyu0UtFVXefYjG+mvSDXbpCHuHFtug4OAJVyRn
z6rzvavsnqoYeG4maBBHbuMMAHSn3J37XVmCO6Xzy8e5L3/ELkP0wcVQqCMG1wGaPDlKFkDoG+sk
S05Tlz5BIpWQmiPfkHuotM5KmGAGwuivnRUfyQSIIogJR6HiH+LeibZ1CJVnCqIvR1uAlTNi8I5h
/qVIE5lZjz9N33gtdYkZvGReM3GS8az4YlMQM4TaeYCywLGgqv7Qwed4esRarn7R/QFDdWIHh1H5
OUmOOmbrbb2+whWGr6i2OREPg8CdgQgm83btUdTdMSKuprjcYvEmizzL3WgOD9DtjjOY6hfD44be
C+YvZfvBhYeozsT+6dtPIDbk5tEt058NRSm7PqKXsmSBl57+iOIldNj7f6NqtPdRjtKUkj4T3CLh
gZhPZvI7i7yXzvf2zjC/TRlDJapxbJQFhoSwjFcKEK2fZRsI78YpS+NXIwMROnYpJ5jqp9vHOPMr
bG9j4N6WaJEprZ3rjKA/ZfOYWi5SXar2tAKxuASorOGCjqAZgQmKCa2+Jkiv++X7SpyjXxO3CahQ
2o6x/ebMCGOeO24y73dDv9UpXMa+c81clut+AMwgX4CgrXpLOY1uoWHsqzI6y3HcNJnc6ISVIbFx
EgKcSeya2x0DYLe28x1nKubMHnKuPxHDs8jomxTDJK1WG8yjz+nonyOMg0MwQ0WQHdrbEF5QnQn2
TmKXGdNrrQjJNzElkqnmPwworggFHGc/5N5Cg9NvZ3FzWj87cygINfqfmY2px0caGJWPTouYUfOt
FTL5GIfuZWLrBPziHYJYKFDA/r5i2fIK7kUk8oHXJCunLO6Z518rLLF0UGmR3vsA4k9Q8VzTY4se
X0d/8oY3Se/XRDfERZECAM+RnxJ6K5mH+gdpPsGlEdCV2dFaXFQOgkFdPusGxwYF073pi4MZ/4ni
8XeB6kRdG9Z2bp/rkjZ1Hj2OasJUP8MWy5lZ549zMZ1KQXd1WSYvCZ5RzSWMR1KtE0Dxa1tCUSzZ
lUD1DG90K4XHGHWJtzHDWVHg4YAtFm+nCdwJ+JQz2pe9zhRkxyx/dcqGjrr8U4gn3dXPdQmG3bMb
+Pu9vcZXvjwwOBObaToNFesP/ZgHoeJh18uqYkrQPDpp/CPIQtow2KRWbVue80YX4G5/TmXmUYgE
nMWdxkeRkFiw5IC7GdAa59Fm76f0tWC1yRfsWtMKtetGHiRFBbgYu60QcJaMkHSfnz2XCexhjEtg
ZAfQ4yLMjwWAfNfwnuoa90iQtn8TSS/ukiYkMoZHsUYrTImburbpYZN71LwFaL8lm5Gp33k6ebvG
6aFDyGemLGTDxmuGLr7peyYpSqsrktNjSuTh0CyP3+DDuDFHLqJxmNIvR5zV9F7iwL1knYHPYey/
VNHIjWcOMFPK39mS+rMdX61HAsQrYTvvltXZq3IqY4gO1p++y+9Y5zqERdh2Uxw9ZDbCXjWnN7sW
xTqO3J0Ree98kzMTwvQjn5b2gRDPzeTMV8B+TC/p/Fu3vAH2c02nckOAldTv2Q+Zg8Lm0k2C+zOl
NEO7tMVBTKqXEx4QH4WDBfZUYtLH3oONmDzIXrbD2aHy8eFUlUAbwZJQGznOGI3XMyN7CkXkfQjr
ccvogBdyo/wjm/oxr20aSzNmV3AP5jK/1LycAtujg3XsLyGLlIUhzin9D1P2Z5bmM1XVXxOFvweQ
iLjcoEdNlvOM0gboMLbZubPPee6bfVR0D3njv2d+Bbql3KfVr8ior7xXP9U3ogdtsiRlQ6Cp4GVW
izNs7Wue9pcp0vdSWmobc95jsgmUWRLm4Scne+wzRHFxUJGW6UH+KGhgbeatZ1+DBqrZXQEofBKD
Qx4ZzPJm2N5v3dY/ofWuAiakO7vEQF05Nxpq9akojpUbEIJp3ifGqzyB3s/U5ym3ZqfdjL1YT8CJ
zTVI1JIzQW4/aGgyszb39M1MXALbaM1PjiDijSSdnOFlbutXPD5A8luO/7GpxCqcg+7UsqtzMPvE
ewa0I3KAHiAbnYNunFc8AC+41MMiDe+FDWpak2LTQQ3T0PKfMAxjJMFpsTKS6T0k6uyy0OfdTVv2
mxfx85scjaXBYG7uAQ5mvMO5p0y4mA3sVlgwGKc9Ta1NasIwQLPU4o9/ceeGFTjvy02a+byB4Ohs
5txRZw5J783IMB4ezJY+kdeSu2KdUi6Z5SqkxLLZ+XmCkGsTOsva82xYv2YCY50T0R6U0JszxBz+
ZydioV5OvU+F0bAW+DkTE0thxi5BDKcjPQAelQhbQCwxrjso+QYwxMmBHQY27DDr8ImKL/zThj+v
devG/GcoulXXwjCjP1i1GOMaVOsM7XRtefzldggPypYAWwyudH1K9UkXvBfmo6YVgrcDExMRZnh3
m/dgofhYg3xr2/6zV1gMvA71Na92md0dzNx+bu1xfuzzjLyTyd+eKGpucmfcjy0deVDwKZR7oH/9
LCUdmbKb4g1zmBs9z3I9aoGZpMl/m9pmNQ2irQ7yd/YMXshRaGLMHHkxNt4ZiVLRMejdLNVf7fbN
zWwTst6wCVMqBQF27KIh+STqxbHfrJ4kgsNWpv61X9y+QOSbHbTT564CkxTmNlZPiSo+teICuB4k
lSr2YWThTSvMz3RmJA/D/VgMLOZ9bR55E7Ks0JggY+9PHVeSXSACmhiwWHdttI8SkJU1ilUeEF6W
XkPCTBo8wu5AwsFtag5q7NXBnD8xtyMGFBKNMvLqpa8kNwIbPXKuoV3Z0e8CWZAzJaQT5h8varRu
lY1cTUvj1Zkzczejo6Py1fvAQiMWKY07ZTM0e1bYXWiE4c7AgSh6QvyGw3xajppK2LK4tiGTT68F
ap2OnK1cuNwrem/dQ4pCBYQ5P8VNT7gAaJRJf9RqsuOdnZXiIKmCZUDFHNWhsajKgFU9KtJxa84u
hKxtEoyRlZ6LZNxx98s2OvpZConptYpXlbUU38xg7CoN2iGU1ib3GUiWGeqMWTD+GGnZ3ch51xTR
W45bIVum67LsHws26Sjf1AUeOHhjDNjPhQyzbTvgQTXj/KUMuLVhSMWmRKwbUKM/D+fYJIAifTiM
wivvXWb8EUVtkBvxR9pd6sfZqC6dNj97ZLR1JRNaIUPz/v0rSIEVZdXwSClamzY+o5RVm+j8ELFk
SlvQy+Nj3Gonwo5RHrGk0/4kpN5ZHmSeOmckbov0q2s1CFq4di2OepXEX6AnsbpZwbyQHw/4bYbX
3qpPHO7KAyWeySZ1ibdZNZ6mOHH6nfBwzory3ifYmSKBX21K091MHHNt+VABBzM4Rst2lQieuT4i
I1U6elcN3YOZDCc8kcfByEZ6GMYvxc2UcwEt5pbPntmSHZASd3btj+cpIzLmdjrc2NBpMUViCUrY
mJaXB+yWGqzNwtmpOO7ZefeZ9N24o+eTq/Borrts+Erm8p1GoWJrG9uOGwJvU03XDHG42uJcrx1A
lU6O2SPFzBPKK6Mixg/Uw+LRJgHBsjh0f4WI3gqIT5d2Lj/zmtpvFqTHYKTsxmvKiwwUVjuIg0nW
FFemZO9KVHrtxjEEIYNiL6RUzi84dBp73jsej0ZaGO8cNadLGWQMNWZuoUFsME3hLVfZ0znXXnrn
UDnmqMPTKE1OY/Qu1ENx4Bh9NjqID8YsxHqmhmvDP2Zj7iMd6h46Mz5UyEEtjBje+yCZ5mTcpwn/
MJXhm5Se97Vb9pshwWZZF062tiGnY9QtlibrIy+R4jQIH2kmdjdeD6fDnfhZPAAJTQ90UJLGKnzt
4OWbsMYrm6KQWfyueV/GwohZdvk5RNk804TODldWXJEw+MX1HN9FTjIFTjzMNvgKLY3Uq5roQKGb
gG1u3M1GpI8TfZ7zPH5NTDxXY98GO4/5A41Mxj1P3eiKzxZITvquw8TeZYmdAH4gP64iaEHkO1Q7
bXTjcMZW0AIZruEcG5J9T9yjJRmzSRw86GFM72ZNzS8Zl+Qp1jiPYHFksG751jW2yZJjlY3po6mX
BQO3TkY7TuukhA1VdOdKmBwcT714lWkzE4v3zsjS3E/+Q15E9yLH0OIw7gPjwVVVgdmiFzFHIamO
jfqs00+hOheO57gJ5zDAXmD9mir3lyP5OdoSoouOF2Kim21tx/wc3eypLV3ynWX/2ngkyucSSmwN
xAL/ECs3ikiWY58Lw59BQAPpbD14WfYb//0b5Vy076SfE3eL9WgFNy0riCIjyVC66XnLCdwLrdKn
yYKduLSc22X/QhnzOqUEfJthVt9N7dy/jk4LzrmajmRmrlj2MfT3VbfNytlbdyX2XpTnVWZKdhJw
gztLwi7hdb9OI2/tYprXPhp7EhGrb6sU5CCXq4HQwjanS9ZK+2GfMxpc221acAWm/uTfnwjIWGbR
kzkItlacoP4i2QbNmXHVuCI4yKqeYZu0OmhPnflVNwk+11x+0u9xmRUZAwCcv4krYCyF3yr6H8wg
NtgUoB2L3qQLxaMqa3zG0EM2Uu1Ui6XVmp5z5vgb33gMjVNrI5HmErG3pCcIq0xdrb3EBH2Xw8pr
h+FYSOmeI87ppUycU8yCgjOrIzWAFXsuuC+bTUl9INwHt4UNyWQmTMofhUA0HaaOukAAurMOOOwb
rt5a+0TXlKioLDgoDPkiLdN9KNJP9OIaEgQc284d/vg1WA2PUJ/QbbGHAk71DASNsYDDVpSY7RWR
Iuzk/Ego+fjfVVJ9+bkMYXhLGkF09qYwIWsKJNZRCTgJP842GWKs1UCFdBAi9Hb3rCIyOLtMBj2q
/QApeiuvJtlo8cQbIWVTZgDDDUscT5gleEoyLyPGmnHBwH34MyEuwh30nsc+mlPj3ERpvQ8NZk6l
LB4KP2xWWK0jFGQKVlqT+lvsmlhcCR1MOCs5d9FfNbFEJejSK0+6HPVqgoSDiz4kSQvHMa4xK8Ik
YwRLLD42/+R59apgiZWWkZ57C7QASR+ehaLFIULVJW7GleOMP/IyIwfjZB+eo2j1baOfIiFZaXAT
/i/2zmQ3ciXbsv9y50zQaGyMgxyUnN675Oq7CSGFQuz7zsivr8UsoFBVgwe8eQ0SSOS9GfKQuxuP
nb332kO3rUxYOG1PtazlmHfh7NGn1T4Li5U00iEAheh24LpLyKj8qdtIA8RSH5I2kIpmGGOur6ZK
n6mKg4ljNCUIpXzDDLnvJOitCVoHshKqvMNjle8/Xw0KmAThSgTPaTe6dK72KiMVU6cYGNgGmdhh
6swguAuwV3kgEUEhH+2e/PI4GUx9XLF9VGKCaiPnXSvhJujr4q49tbF4MDKSWBlOYWHT2to3tH05
Xr6J828j/Es7Jm4jTxAgYEsJJJD0b2t6IBxHEisxnqxorM79LH/prPzTjxgO41oPG48+NhRFXNE0
AkLcdA37EwXwKzLHkI8dpHNgxoWHLTYiHlOGjKJd820kw8mQlX/Ez3N1o7Y+zz1jWynHB2Mkxtcb
rGmjv5hAzqmGMkflxDcRptfFSuhnYotu1N4HbjJumnNzLDg52K3aWHNRWVpSIZtR55Cxxlf/Y5zs
v65r8VwaFdMVC5Fcu18hI/xmxN+TLaB4SVdQnqnCfWYu8aYukYYmbNPEvvTO7vji1u3IjspbS9so
iOZUeimKlcB+zPkShCNBcxptbvH07HgjnD3mAyJ35swBRuLhF2oG3MJBozEW8ok677NfsNr3FIt1
4SiypO2nzsnLT44pAgGZxeWv0ImK7GMKzM23wZw5v6U/y6APxcbphnPO9XG/zOHzoJQ498NBwzs8
dVa9AwUVH51e/4moYEFU8z0WL9Q5evH4hKsel9iUXWhjBpOTtvtmEtds8Ing1bgzW7y5GzebTgbo
sr5/Gtq+4ziJAtt2fGSSDRTwmxQDEU6We3ZJR0ohAOk1kL8Hk3ZD6nhtPFfTi9+SHeyN6TVn+wOP
zb/arvmQ2XB32lB9cyqzC5YLxpiZh1dnDBiWIm0EYR30HR+bJYQyULNGYnQkQHcFkDp/Sbj6QTrQ
OkJVUL0pjSHcoNv3B8YO9gKWHQfSL7/Lmj8gzl8pGkwRNLFoJUm7GYweZE7YHKAnZqDLs1MyEvLM
2IXRXYtxYqSPiyXxNIm/E72XNyWnKH8FdOuO50k347ixWj7jeoE2QcTEXbiUOYm7bVpW8i1RyQkV
fV3uiQYYn2ZjVel5p3Iwmd3ISAFbfYtKd6kVJ+zg3hr8HW9k6xOZi/TeKapqOxWaBhUmrWTEOF8m
Pfi9yfwsXA2sHwSGjWmsZLMzsU8BANdQ0aMV3dvgdCouGNsyNV6nmUNrceFgEL+B/MDOTWG1qHoQ
X9NSvC3LPs2qv/3knayIn5Y7cj+DsuIHsX6NbIQ/gZRlLChlfXgsDf9MSaUPfYkLbGS6RzOaH0oN
b0Rg2rnxAJdWZvnG7GFutSKBhKOjwGpPu2uMNq+QFB3U9+6lT5qnFjsR8ApATv3MhmyQT9yv9oMU
QOAbSnq7oTxz3WCpIp2twe2HtQZJKI3pCsbKJVyWZ04aWo1nugNSTvQucSktLdaLcUYSwXLz3Wxw
CjitcxwZwjc27bhrUzuKnlU95NPZm8Fqu8nVTAlzjMt7FX9owzraIy45y+SWXJa0LHa2vE3YmjJg
gfAvibM4VC8YEgmGemLc8iRCfbQevjeZ2q4fjpqsDEpWgZNC69u4+jB5Qm5sFCee+3RNsd2hezHZ
Ven8muRDv9EDJ8tkV3D6N0kMSj/VP7wKqiK96xoCnnR3AcL90vQRbKd2myX+eFhKgyQoO+3cBti8
RNOH1/rzDZa3ufTIZbGspUW8Amtr3rf+dYx9oEFJ9xoruKL+UxlP3xl0/V39vqRMK3UPkNer3Tsr
j98ZOutNZbViO9jvnKACT+R0v/TGvQE6FLMLa+fmji/hmTbPAxb2ASOgS8jGR5mn0vynFqSd8VlE
6xrBaPQuFly1F4nlSPjskSwLeqoHyE+Y8gvJjMLuBEU0KQ9yZbNm35qd61osy5w1kYCjpZiQi7+u
mKZDMjQSuNaeSxOULMtV+8ZxwPn2IIoXq1wCd1Uae+NV5LVPeoZNUNRV8dGoX/JcgyaH2msxMjFE
QRmRiDKoOHuzhfGcLpwkpmezAxT9WaAvziPZKTlF+WZu9MWP8seocH6L5Uyh24vPhzxhM7lpY18B
A4Ks7k5saGPWO0zYZPsatzvkhX/pRD+ciZauF3WAi2zxz0rZbzRiAkYpm3Gbun8MG5Sf7zR3kxAk
NKLhOZbsC+qxfMUAT7Qp5Iyh5rO8aQvK2112Jh7rSASACQ3KQ6WZYFPDR/uyM/Ql/AffKmJscpR+
zlkdBfE0prAL2Mg7gq0+Yxa1wB5cW97strlHlMBIoOyfwhUXpX21Y8dDxqIl8dwBXYgXO1ga58uN
yCYSwbUIsHJZQoSaM5YSkihUUgJH0k0G8l9RGRkv/O8GR/bNdDCM+W8s27c0dvZcbB41zSG1FZKN
te/5Zo94q9iQxgp4W+ywBic+qMIhQNAZMa7yzRPWIaLEbuOxLKFSehMlhXuTl6Gxp65EwT6VgS7G
e5lZzb0xkHO04/ZYoHG6RTfs82i8E02fbJuKi/A0hUfl1H80EoExI1mlsYcpeCD0mI/XimAWl3cN
PqA0AuYX/qYiE0fTZt8DmebI9BjQr6VYw1t/cNO5a+kiqFor2XYLajowRSOoyvRPrI2HssqfUnt8
W0JsA+yE/1S+VW17BrO6dw74Lv6krZ8dsbJvc7J2lmz7gDBRd/Bdd2tpIF51/EUrkAdvprw4YFTJ
0IUKKyTJdUHMEWr+fFP0pFe6BtC0j5UfIes2MhfjNNjGC6ac7xha5Taaxvc50WgA8YsJ+HYzFKQz
xNMysyhwMHksWQECumclMLFuW7THii/Pgf1hn83q7C3MGNFbzLW0L4kPq53ZCJWfPN8976fU7Yts
GdWNkMqStLuvjeHUZ1xAKl1+pgreYiE+lE4zvpII/Fkby23jJI+jfKvM/LA0SXbBlL8Zwq0gAr3J
CHT1Heh8Y/oapfgo2/5qZ/ZrJxgkx0SesFpDCq0CvbbfjskXkekn0eL26UYLjKiTbmWFZ1agJXju
wEVSmHfIBNR0snPZJvxizcGuMFaU15ZHrqHL17l36pM38V/YDZ2EO12TBv/3EMHFX5zwPnWIj0cA
lYjyQcgUOnsaTIWWympT9y+hz+rUpYGSrubsvanorkjrhkFs55P7i8l/17uhhY1DvIVk2VpAXEAG
HvPk4iY42MkAcUC2GioEHJKdc1UlvaXjGsqwGgvYpF29+zaLj3l+ixxQnFYVnwHClPw8u9law73r
0XA0ICI4xKyDNAQUo4TgJj9HxHKH9QnK8muKSbZ31taf3VdaU+DmJiyNincsj81uNPlJbEVwr+Mc
5ftju/xjt9O/5Zzd+YXf3FjFfDdiAQuSNmWJK74xNBZnyyfo0rJ25+MJq0M6uzgj9h6W7tVM8lfv
iZ2gfwBrCgE5xbxIdZSqpmut+/sld+udYiSXPO8YLxei/4ZzlAWybpNep3YdbuboeZTZvh9HeefA
aXItQthq4BlvxvjknKQ9iib9FVV26LrXPKsp4etpK20Hasd5ScUU2L73UUuOmwarZpDH/bo4rnmD
pX8ILfFLNZ28s5o2oJyQ3VYBBSnCK46xbucOzhMA+td6gMMEJjooXS5XJbXEYzJ8ulnBQmXSl77P
y1059Faw9BiSva1IQWAoRYmiL+R7LYxgYFQLMBm+pCZbWov6p8CoMbsO4wwBbsK9hf2T2I1Xkq4u
flJU+iBRnrWzcTBlqxVPFPMPVSgMHr1+HpKF3x1LhBssnOfccpYV6EpieUWDeSDFZrMWN9DmXfGS
KHxwrLbNQHpsn60ZwRJswtodZBx7OOjYELYE674jqqSS0PtwbGiKo2KXMKpXk1X9vnaRHivoWSdy
z2Xl1hscDS1clO61rvwCRyvIiGhIAm+lO+Q4nEnF4k6efQitRvPiNFBLiHIONgyUIQ1PRcxz20wN
nkqu490ohpFQ4loNE5TfvhsOqbS+o4luQkfCHWwI3QLi8MCeszfQD0kyHaa0ZwG2UrzmxG5IiNef
Te3xhpQNpRiZ8zea3M9F0ZVTuQnyHtfnWBQ8IpzsclshyG/ynodAJZ0/s/+Rgr2wCNMEYLXWAJn1
DK43pVHezQKJhz/Qhok7xlsDWxbkuILGox5FUINHCyh0IPQXE8dScfw22J4b8Lg88tSbAxkZx6X1
Hw3JjjfZm35r7+FMUKOdZpd67TVD2yBKn6sXdvp4HPuFj6Yw2IJPDQUlzArdkANCBGiKYMc42Xh/
Na109PXQ1SOI1iGJo1O96LxkhEnh/ndAO9kE9s5DL3+cavh1eCN2Y0GFpMj+1IqFPq1FmxwnRRLi
deRiOGz8EWYXhVv26OYcSiXxs8rc8QwJmWvxVCqhuSzZriLlhqDQlVQ/Rbgl8GHLXY8PbGNEpbGb
JeKltMy9WXUCyoR3v4yNtRcRdIVqkZt+0BtbFvdO9O5N3S1olLMLUC9tXozwl8XivbSKJy6wCcwJ
dsv0aG5TJ30ZHDS+tk7+kimhuRWlYnYH6haEcECqAEDwx2U3x+hBSVJbB9OQL1STVW5x9qomC+q4
5ny1ajob+Dhn/co7bT7LgVN7xp81urjnPAHcCkf6En01ERbKbnZLBLf4pRy6w7AeKKo4G+3wE1kz
/Gt+6VUKjwbvzo3zo2rjS9TS241J+uukVr0fLRPjmJ2Bx1i4c/PouC3awb1jyXl0yAWeMI4SQg6p
2URNgVPsEmhlRXKLcMYh7WMZz0Pg2fGH7RjvmhvEzh2rV+yeT51v9iTEHn3RtbvFGn4tTRa0yWjl
sEusKDUftnwFc+AHwf7jHpXn0czsczxl6w/XjxrnTyHoE4DXiHAVSX1kB/ODtWlbRt8cX2DEVwzO
mp78Wtauv8lbH8yPa9olTue3ReQYeT56e0IUhZRl1scEcpJduPs4wtRV+2eMEZgXo/rEnM/LqU4D
YUtyLWBIgRLbGzoEliG79zlIBnyMBUxpuR7wxD6X8NAO2WH0i4+GqSDR0Xlesg+xcCQZelepj9bi
Wj6FUDBk/J0ZPIf+NKV7rpOH5sOpo3sh3iL5yTfuNPEUzGEAwWdEGfRPWGruGIyCtG6/XWASHc2O
0xuBWQr8hvHFH/UtMn1Qq9VQwUuEmzxM5XvT8FsYuA44XXsG5ZDZ+abAdcBDhunU3Ose97DYSjqo
/SvayNZxQErk4oHB47Md7a0K70NWmX5kPziQSkrJwLC6ElyNBDGE5zAHZ5wUTyS4tTf8RhIZdPTl
fDPR4DP54kil7mGw4jenBuPAoDrwm+FG+lHhumaMpwPa2seefo667FRm+Dib+8EafyzxIqg74jS5
KZNsm2Z8PaGO2u7jbEbcUeab2FB3Q3k3z1yB/lMy+v/bWJ/B/P/7nz/wpPt2fvwbJVX5f5Wr2v9V
Gev/GDrCUl//7//h71fX//sf4f2LmAW4QcuV0nRclz/qf5Wx+v9ypOObvutYnun7rkkNalm1ffzv
f9bGVVxqji8tV3hCec4//7uM1f2X9JRpm5LsmGUSPvnvlLFK6ViUrVYkx6vy+PPvfzyTUJjPz5DS
ovzVlt5a1vp/lLGmEUEvtbAIDSNcjQjAxa4ecQoYqwCO9e2sdbpVzpulTagd83yMZjIQjj6Ho0A8
cd0DDINm7zUOG26fZtWo+5RFbO8ByW5krkoSyvC7PDLXgCdBYSYYAeXiHAlPXNlAPfZDopAwrNfB
yZ9Nkgp9bLXIAC4MCZqQ2UWA/gceP0wrW0kmD6NdPOgFP0Vkkb7Jkv+Ykb5CRWOBNZUYO8fsUxmY
JbupSTdnZQrnviiQIjxFNm1YMfwFQkPWls5eZzynEPabiBgFhTk0dXI7Gv1fZQkkXcTGYw/bHbwV
LnRxR7MuSmfoH50kBMkkUZ38mtjRjFS7NsLEtLgBTvWJTYlBQtR66barJvmIIsTugzqihtpGLoWr
XNncMO/H4K5vu3p5zM351nVjerGL16JsQh6x2TvIYH5Z/erLbbaAEhiv0pAWVdTnXHBeCANEectp
65hPOnKWwJvbco/3BkRi+C1caPqI4xen9ojH4jQOepPEHQgJYD34C/u2b7e5JEcCEdIP3Ikzuyxd
rg7WcqnHuDpaPQvPHJuIGFjsgPMPUh8Me1HnGDDVFF36IkQXzScMeLial54ZeFTzw2jSHJjI5ZLE
Bv0x/U+ZzwyHvfEL1nu+EZq7XJdlTtDOPhRF6MoXL8nmLUF7FSxR+SdJwFLPGYuNMIaR7DNmkNmi
5qOlqAIZYtlKfWrSkEviSIbJT8wXiZgaEEbi6VaJg8B8wjtER7Va022jGy37seuMg6l8HIf8SQ4t
nIsx7uwZhdKKj1VP05caSXl4KX2NZYlFyh18fSfi9FmH/mPRe49cR4hkVMhicMWdEQQySZwIodTH
9YbsS4upNzNyjpH3oFiV7+QSkpWXESQlLDOewVBn9lzZ55zK7gKvYiXpbVJu9jdkHXEUUdNsKadl
hAdrvC+pN+17uHg9dD0WgpRftj3VMtJu702pKROwshT4LIFSrfxPZGqCB0MvXvwlfWMfAnUmTMTW
v9hL6W19BcgmlboJtG7jXSjs/DgD5tMeY/cAYuvUJBYGG2vEOZHz8WTJt3CzqXjc5ORAEsC5Q2oH
NiBUCoVJL88u4y09VUSB2LewrE+DUdb004Ef0GpcISXMJpohhqSNwBVMHLVx8Eo1WIy1ElTEchXB
FvrMdIbC2D8MaCB7kdF+IXLKdxP5x7Lge+OuPUg3zdgxmKykV0yjz8rG1cV9xYZ/M4UT82HeYl1A
eaxMvLldD5jMxx0F8zPHzu8qJqkFvC+C+R58oN6xS9oodvxzWD/qpY3fXDN7SXn7mKLIf7dm8oCl
iox8H3E9X9Y7J2oS7xVKvn3QEbuVeiDWarASuYnJ6SEfSWyHg4U+m4Hi4Rh0HZZJrJTTm0ax9moS
duFlmL13axmBX+SE04ufPKGBlW5Pb6OxdfBWGBbqx4lanm6L7o45xiUDqYDb6tG8zm3zODYKj2KM
8YJc6W2TvrXABzOiu8fain+kG0Mfp7F6YRMEHqu/cZyRW16UPlsk5tkrwqoMG4m7XLl3oqA+YYDs
jtNxCiDmJQc3SV/tSkKXjfgaKYUnkSH9i2xmfrLmDQS03dBM9V1CT5qXhsa5GmeYkul0tDqB02vn
S8wB2oC8KlrQQX4/0ixUxGB0LazTmaTmlnhMKfXXECp/E1oe18Yqemvi5SRGWkQ6k/3iUEkcCBFl
aejnrHWytD6XpuWyZjYg6bfJrhtL6pgb0H9xTTcNG1frpMP2bCqD/BmHNNFVvPZ1eu80AMC9UsHF
SIC65D233xiaPth0WpmluA29Gn+i7b2JyjP2fhXjbOkbCyhbcVwcA6jNdiAbfMgbuBptL26LNfuC
Cyi5FUQ1XQQcg5Qcir67b5U8KcPGaB12aoNjCl5c3r0m7pvDtcDOqaKVZlMeR9CdSe6T2J+jC/LZ
ek2i84SOHoIyYKTH5hc7eBskfSJwhJiX0cYqX/jMvtoAg00vXwRNqEv7veDeiZjc8UHyh/sUtjWf
rPxkSudkmdW8wZl9NUoem5aTXt0GhPk8HUJjuYu80HmiUkRlKdu+dObjarFzIlS17XuQZEuN1Axe
hRfAKiessX54eTvvGin3lkOMiDVHuoPGTV2FjPRMP5EXHf0OcGIlCyLchIdgJf5CqoZHZVDeQDVw
IClhiLr6IWmXLRobcpRMqbibpz2DD70BOKr6SKqgwAaOa5AUwzi+J6wGAkrp0CwTZw3rxeRPcaMl
aVxQFWdycSa/AJ5g04SpuikH8xyTzR30EXAFnHjwPXBBEaaUD5tIkkZChIYrBtkSj4GJrWOXlHwK
4gQLEcvfE9biZudgct2EyR4/VRcQjZs2fFgFBifuXN0DbAvf0PQiV9E9KxesWGg6xfBi10TjZJzt
XS/+lk5nBmFDhimLBtpFx6bY2ZhZaDvVJwy1awHFC1NWZqRvcwjEfeIdiJkjakxSECmorTSdL+kg
+7FR//I6E7upumgsEgdtG4cJqzhG22MukbCT5muMrUuHunSPyfzSV+JtbtO1XQdTcJmpI3YMjMGa
mr2qvJN1j/bTizMS5QTBt+TRCAckm4lhtDYJRG1DqRotGHOzJo46cLnrscuM8PU4B4MZxsKhx5Y7
Tu591sB26RNi/nL29kSfV9lbWfAeqFbSQ9BqSqvJ96yRGSs5GiOtowQBGZWgkBMAfjXflJuvAuak
2J4jTAKhDZfEvDgR3rtkil7bUAxElPMQOsP8wQzD7T3C1FanyRu+u6CL8LvH6AuAVnnhCSRUoCa/
1jg+RdGEb1LOL2bXtdvJxMCQjfcJSxrAlWAIMnN6X6ZCbSW9fpRj1P3tPM30BReRs7VFPF+A4/L1
AHgbJR4ZZwd1GliBeZlW3EChsdxLUUQUG7F7zeEcu9xxm5YLWhYVE/NG7uHAXzl8Bo2wlM7fRbqg
B9Ym/FCknRuMHA9cIoAPdDNXa2Rp1wod7BmCIySSIEZDem0HvHZ2Gb32pfnSm6+Y86OT9o5+X9JQ
O2FQzLFQlbKvj1qkiJxQb/LSdU6iQ7ibq/q56pjg61ah3wr8YMoXFk9fD11w3Je1R0Tc9V/9aPox
dAS+HK957AooC1Q0xy4bknop5Tk18Ac1rlqAO7CeNPruylZtX1I1VuxD3pxrF3bXyJhXBmSR7dH/
oy4/dkP7N6rVpa1Ia7omeC+6H4reDA9eFz5hVglv/BnnrokMaoZYFFrnjRQ25MuhvHeEZW+cGoKu
XCilod+6DxEenPytQkZiOsUla/6HHWaOOKv1zvOr8WovGGSKPrtdMHwkuFHVwlFLsIrerZXYkmkB
bsMXHG9FoQ/Yq+cdymjJwx1jo3eOJ06OEL1/A2bLoiSTChH4zz0zGWp3GWR4U1mIt3RrpKszzpcI
teTtse62fzKS1TfGskzXkqtC4noEOfhHxRQ1hGBzaiDj82yS/e0yFj2hi8pju9XJnsg+pvVpAB/K
smc4GBZFOa1nc+71/NJizZKLAXnLNyXdTGP8Ti23W6hyx2IHC03Z/qYOVs2k1xn0vNLf2tr6dQSZ
Pg+TC+C07OJGHH3ZgFI8EO1Z1yogo8EgZna5BW32bo4FrmgMiN5QXY0uHvb0MT9H5CYAZkAqSOb0
1K+/BT9OToJl8zmDFROV4Osb+ac3nOfCImIR4kll9PXf7LT/ziBBkVs/0E43HWQR/q5zdtv0v3lp
kNyxEe0dAg5BReyYLNphkFj7DZuiQkdBm+/r8ABjllGO3W1sq1eLLBGLNvfkzQCMm3rkxiae5tXH
VJCs28y+vM+MX67+n7qJjin3A9fjNJe1vPOKczPrmW7dC5b+7KDj/sKvszqrstwXLburXtpfBjfk
reurI3kUWkkm+2oV0aP0mGdHXJtQ8r+Uv/yqUO+zRBMmAjAOWxVDyFAxgZdVDRiVf7GRzIMJQOMb
TT4RX5DDUDhLHhLLZz4aB2Gz+ZwHcRpA6GVTSnFTho8prfmWteGL0dnZtmcHeAPmJBvSoGxNrD6e
3PowETalbB47Rp8g6utrjOxMeQa+YdfjEdwOKDKY2Vj0lsQIcQrzLsee81dPMz931UgcMXkoF+gU
/kSRm1uzZYce0h/HosYbU5uPg/DhaHCtjTp64yGAb8KiXI46Sn9acyVuTNYItiGmUGA23pUTXzG2
cJS2No8iKj0LhLUx6h9aicMpVPYlo6gk8r3hmss2CMW6X+XA2KhnTkM/KEkOb+YFG47KSMlkkai3
BIuCaZxeQg0JGB8i4WsXbJfVYq+joDShUczMzq3r2Ahp+meO22rvjtad6J3sXJBUsMZovMf+012b
EfMJzcQiNZ4nPlBbOwFnaUu6fzx1Z9jivmuR0u8W/OcnaYS8rTA2UIPIXc7h9CgN80X11R/ZUoEY
N5wpA8dZOB4ME/JT67RPbc6XBwrQH9QJpoL8xVgglxrd8MoYg33TYnJwYmIIrqfRH33aKW2N1KJC
dZxSPBDGoq9w94IqMcO9suWXwTVDWtPBIemT2gIfOsbiNudNLYDXGt58xcHoBWLGz9iRp5dmRRSp
HCC1RmF6pkl8WSCcc2dfM27cXQ2nO2mrrAHblfVeDxl+J69kupXWsGdue3JDkuww+1kY4LYnbvQh
EEqPQx0XMK2ejcmWh6iXTxbu40hgafCkBtCYQ4/glDgYcJRipKtbvNl4i4w74DZezcspx3Jr1v4l
QRuHQ+OJXXJaQuJ7uMgfmmQRtz35wVpxcYwSv+Ogy24b0rCULrgbtkfN0STgGVI6mJ5nK7a2iTIO
bmykgRReTtpzSrfl+qagyUILzNnJ9iUzvEIdZ/yucJ1l9CtM9a1Zt2cJJzGtGrExM7JwM5Hh1MPE
BB9m3kW+CbndS7EWa7bpTFy7GJThUssL4smFuM+rPzNJzaxs2oFZfMRSy0zir3afY8c7gI0ywmAT
8ZRiYRwuRBaTCsnBkvZnjYotjDw6DXScwQog5tmuji+ed1iOqV+F1ZvlmlqzxgDXPbXvi6ZLqCZ9
eIC4m1NpedRqZzj2wSDqELndb2f08NtyyDZUrYZR1e9tr7jL5/EWrO8xH/VdMa2nvr3QktvX3KXS
8D1KeIuTkGKtkfa+VVg8prNxzl3/a4DosXS0bDRan4acl0yKO2bdCQe7fSOcFxrU7Brqb1Y5wK4i
RAsuetjIWLoUNFTlNXQVP2P9Bwfj3AnCdGmVnogrQ4Atk2jTdNaB6/3LQE1tl2AZKQy0ayg9tNk+
uIk+dRxX9DYb5PHa5joxAG9mk0nYw6G+Rf4IaAhud5ghNGs1/mohD3MjJgvllOIRbh0Lubz8zjK4
l3GSYVvIxFP5gEQIUt9LP/2p38WG+UCYyzn4Nk7nMlQfYwScduAZF87ttOWSyI4fkAVGjPw80ZAe
+h7vk+9+Oc5xksOnotEVs9mLyzWESS05pZU4esWKkqnhOSBcD7gebiYe8Rlo342Q9JCZ8qfgIsXd
JFn6d/ZF4L+BUpipPvHydqlZUQRpK27F+lvNk8/Tw906PVnmmM8SF62b0MjxqoycvDFVrQTxbhHd
pxvbya58Xv2gUPsKZW0TG8gJnZG+z11MNBRxGlDFD9ntt8FshpOjnF/D9k4G6zedivfMzxgilxBA
KIDdG+37IdgyBUHeD50d+ta5WD2uRXJWNSTjaGzuxpjoYWNTcKmQl/dFBigcHtvZHDA0zln26EUa
z+0Cti1jX+jX9Xg1mY4XLO/kighXOViESF3QtIgN0OuF/ThQ4V4qbnI1iTZMFBkGn9jEM61C5nEa
1SOU9FqZXymSdcBHhsUEemk7B7ZpPXsGNj0IaFyLUXfiHtp1jgm5z7AbGLMC4uNgrl1gc4/+Q15p
cYK78Se7t/KyfJcMVW4M9QqwQ92aZD7i4mlAU2W+x+kzh6/2xMlg0bxjYHsk5bV0tNA1bC6ietmW
HRibunuLgKS7PtmDSalq5yDeTTH7Zh50xXnEqcuWD5F4zMtT6Pifw8K/swx/zKZ7JfkYnmgSGdjt
NWL9errxD/H7p9FYvu1BFnjk+J0g4g/xa+NeTEiO+7nBUS6dgbOrAwbi/2oI7dvIsN5rMLtVDmaQ
ALK9JQtnSsR0CeFpM2hja/OhunisWo2UY84jCXoDygm6GLnBQz/gHjQmvN/tkW8xFHs6snk57Z43
P7BEta9ITJAipA/bFpCg3R8fnybFETcmbsMbY0joPffJu3jTdO4jXp8U6oJFqEDX4tNMyvkPTEf0
U4sUTTLx4BTzTxYtNWRT+QjPmg7Yek2AM01OFrw2qi33UzmfTL00e8Ikxk224C2P6LYx0Ri32oFX
u8jbyMto5gNmqwr/Z45AEKoxxygNEa8J9YF4F+ve2Jwe4CZZJ77l2Hkq+12xXrjzZ+/SJzbWCuHS
VI7fXrAa7JyxoXq5CbreJVddlQ8YVj80KSCXHb3xiivIN6Zp3wEjOGB/xKN3Pxq41pwovEvDlBIx
1qh5iL+ZF8EO/D0aKPDz1LfXzB+RTrkaZOFL5r6OvcP4biYjprLkUvTJQzfIZosSzTbSL29LqkPJ
4mlox5zGDHl8Wyfru63/hjHOJgIWYVCYxro5geMTv6SkPm+sKbM3YfsxxORQF8sMoqJjOS2JZETj
BAeLLC5G0p+GfX1hWzSXlMl9le57Y6HQxHyMqU3UYfXW0b4QjEO25tXA7ApxQGSPjrVcSXkTD4fS
oQSrRfHpy+ls89t4tnN8oXB+JO/OiR3zc86rzIlY7TpCZzc67j6xTHN/8LA2VZS6TwXgbekv53nC
YxIxxKb4aG/ofsx2GV1Vc/s2mhRhtz7jrbASUKTug5NlRyBsvL+ORe+Xq+9YUFBquhR5YOFV1nSb
ZtJ4tMgaspuA+OewPNJZBbvOeVBPuhLDul37Upg2iHB80np6Ljh0nCzeOwjkfulH/P6fJmwszQIE
U0wAOLj9M4nKwSZLU+DTchR2heauw2AFumU9f5bmN6/EFh8ydZWSCyl7lyNsm7PFM0tI/1pl1rdL
3RV2zILOAiCZ/MeBNLfFGI15/G6qOB4y+g/nsXrqSyyDgOaJzkV3OVV5QFQ2Pb4M+sN/c0W0kn3C
Bdc54Z+oyS+J4q869QdVF+bVW9RHOPoKP6FpEdCU3QEK9gYPTP9UUv+xsFnby3lrQO8i3EFyOuwz
/zj7V9fGPROn7rCzAWU/DnDnOF+iA942Ro4bwWbg3LUUEYzM6v+TtjPbrRvZsu2vFO47D8ggI0gC
VfWw+169ZOmFkCWZfd/z6+9gZuGWrTTkqoeL0wCZssy92UWsteYcc4gmsDjmeB0x/uvdppxBAg9Q
Re1bJ7NuK+kjmBTNdUmT/JCEAERajHqMvWFOpwh6sQA9CxTk5yonJU0SGJ2ZGXo7BiJdHT33zVqV
kvg7dhgo8vHtYT2U+nhf2SgSPRScC9URvVJzMupW36k+uPNK2A9uJa/wW62nXFin1mqvSQpRa1fU
awwL8RrRWLT1n+n4Y97LiZ1iZLdo4+F7YJU/ckMgpK2HXer1T05FpkthfiDy25CMy+cv5zzaNrjg
DiROGqghsybjRObOs10X57hPzXXiE9XjeCdUx2xUtOJKROmOnoZBx5OpXWVVS/pr4w4qYU6a0nBV
1zRqUrLdkKV3pDRK5JVlfD9kbnBdDLxiBlb0HU1tXcdgYdHQvS21gVFNvpK64AmNjz5FGwNYuGRt
nMpVHVRyHYTeitmo5dAATxIygxLXWlejY7DUz+NVc9fr0mfq9GAl2uvIyAMw64fm2XttNHdEE1gw
hYItDFpgjCZ7qiL5pu3NsvRxGdoSGENL/7ZL5rTM/K5j2vX9TijLhmXBXi43QX8l5boBKL0ooKSy
N7Jc1kno5Bpbyp7lbcVidA1ECb+en5vPUXuyCZEFHJjeFDAKCa7id30Gv2aicLQ6wdke1W3SatU6
b3wW7qYw121JjHvc0Jc0tB9Zm79CuRE7RVBskOQu7bu4PMFCI1bcsh48vVG0ZiJnZ6V4nECxTEhD
xZtZApkIEzhamp9DQLEHvCRzbN0UojdODWftGi07tpokCVrI664qmhXSj5kbUygmtFNfdnvEaq8u
+3cjrbaG4Q7rgaZ8i+61kwrVCKs3pUH0JGitoxMhiMrxUNhVKdkLvv425va2iEiuqSszJ4xQntDe
Ztz5Egt1hB6Js7jHgrxrJALPyuWbsFZpqHnndgJmcQfsf5Ab1s5iUN+29qYsvfDiOc4+dLx73EtP
0i9PBu66JUyWK+ZnpGX46W2DYS6teJtUQ3/gnV+tnM6QK9q1r5nq5UlZ2Rmz/FXKNcVFUEWMkv1v
JbgJ+vAAqYnwtqR/SXFfQJSpT5SXxBCAMlKtLp97gzu4ahFok6qE7Cl55dmxiaNkSekNc85IeLfy
ksgbmV0FfCz8jsDYRHXIWgRiSp3cAJfnbLMq7Be/T+lSmYwIvDAiIbsSZO0QKmL02FYzI7xDp1Ev
pRtwm7UopGt8NQOT0r1MrH0m9RSBKebq5JZxxROk02kVILdFpe/jaKf7uCoNtMqBhm61yGjWBikG
B0xh87CDbRKrNFzCKhY4PBz0dlO5MwzzJOqhvkmD4MO9qYIrVI73WUh9occYGOCIk28T3mkh6cdT
rdztIG8IkaN+4R4lQcdZ6GJk4er0p85xwlUNwRfXJFuiIHSpHvKECXutbtiGGH1mbBwZfxsDnJoU
78NqNPE4pZl9pVzxjVmiu24M/YSR97aVsJbbFtVkKabokI36nhbjeOpMP6FoLcj8Cjzz2nXLnTNo
z8Ca6dMztcIChmCaQuJGp4N9HfZs9mL0rMuQRwn3y4+wn14aDyUJwLsXJdL2pGyNzZ2fvXbtJNfT
UDE1Atq4oCNS73sWyYHT60/lG+bpcJe43SnUcKcxoQTNX5jfXO6M2koeg4pCNHSBXBHEVBPeaCW8
f1eahXI+Rre16hXVgaYzj87C2RLgP5v5vnVoVdTRQTlXdQgivymCmfc2blKtfAcaEaDKLqFgWFGx
zjt8QEaA2ctTeIDwerLQBd5JsHZNhPPaIZ0BndF0khfB0WEX41q1t44ramcP2g9l0cCua/TX9gBc
OqLwtEuiV5LnGBvPPinNaNuSDlh5GuPtrMergtEhLqg9A3pmoMs8QuPFeE/EAVCb8j1NVLlw87cK
M0kWsJNlp5NDH2F3gmtILidXv6sVu+y6m3XMOT1cIChMQwTm3ZR+ni4ljFSVV6tiYAaeNLOdgLZj
CT9xGOfM2ijI1+hTaHKgDW3ea9CmfduhRO3ZWEFhCdfIg8F+N7TdlafTN3IwOIDT3HtxobZiYKoO
kZDtNcLoRkdSEt6NIEq3Kqq3FINix1Iou3StV+hvLQv5n7xpm7TfVRWI1SoD46U1k7VkIwfhKCCQ
gfxWnXhTn9wotz4klWZsh9k04KXFTuuzt2HQIGlpo7v0LWzXZItX60AyEh8zGG8gZFAVIrPB/YIy
wqLzCNN8doMVb24akg+MLJbeEIKibqzpJ1sbZOf8NcaI122ePcbByiLhKKV3wv3psN3AllH4KBE8
y3gi+rRZFOgRNmgZE4TMpNJp8UejDBwHE0nCXfndm7gn0cje4IVExdRI44y6+MYlW3MBMGRIjmyB
ERCE6jZ0zY+O7DLmWAY65EM2Rbj1Ewg5JNujlp/tqXTnU7wE9juCHgAG3lOoAW/UWg3GPpEkBBdY
5B3um6p2Do2gZUxuWMeADoaEFwyKr+ZfjcIL9mXa4txmVzQEbG9aHslZt40Vn9mzTb+hHcJlMQ/I
/QJYKU2mOrV555TjdxdKR2Ak4xmQ4nCVoJTHwPYGWlSsbZOdV4BubGTAT1WpXbgE5VHfFxZ3mhtw
7qeOZItYZuxseScTrb6uS+81xLCVN/25Z1C2cjuGs0T4fPe94amz4UMKF2V0UbTrPOpwowmd/Lph
EDhCzXYLVhIWY83Gps5v4EOQ6R7nB8zt4RbxNJqRDqFOEdli2eW8poZ0w3206UbYjpbe+UvfrJ+g
0rODA9hDbJwZ3aTnHJyUVdzJiQZw7A/0OegvD9wFsc04nCmmGRLk3PTqm4/vAzdIhQZginaRpKgp
SBtBltaSJNa+ukxuYArEI3dnBTreZ19VJ0S1umGzLPoiW5eCnvat69X1XV4+DIV2Qvt9slp4jsBl
M7+4giIP91prf9CzKsHxF3SDTTbacSQ20ei9p5UlWOn7h3iWPVsoPkrGIl2BMhuBCI7SmDhoO6aE
CIJvAgzD0U5Y8Q0QIDpNmkbCSKTCb46gt9djh93OAwejs7F2Bm7xyAjlHn3Ewd5mk852DBsAcBqH
BnHj3NaqujVJN4FORRYya+vaQl1DJxA/ZbIpA21XYYs6uzkNSoW2KvCLm74pGFAZdHqoFOiwzIGL
njZuDMZ9y9BmKmgyhdRyPCulhhKWuWoCONbP1sW49tFNQAKxq1W1DhFV3EZRzA7XMs5CaRubefkS
QL4P45jLjNBvG9ripgv7ig4GsJMwGI8GLyAjL49xO539Ct/42CY2aG+JJWFMbksByM0pp9dQZOM2
yIK1HqenYOjlxe9frRnf1yf6Xd+6/Yk56h5dZbMgWK/E4zor2qPpPAkN178/u/Z58Y0a+2qP8Iq6
0Qkma45+PqftJUxcdDTZa8fwEJ1QX9mpxl0xP0KWQUdNm+k9XhB+d1P70YOOttA8h32LRkyKn9wV
hf9jbG2AAmkn1pFBmIHXoiLhwjqe6F9Qab1pWvVqlZxkPSPmxo+h1yG0e9URfQ0Wxi3hFygD5Udt
zmGWuUDx7yU3NRz4bcVNFLPe08m3zvbwI7fmTKk56MtuCN1IAcVsqigm8FMha54CaDNueegg+V95
SQjvCfLNLsp3yZjejl23jV2IlX30HeSIwRoV3hc1ulD2q0veG93KVN2hlMEjZDLvGEcXvZuNJSoC
Q2t4GxEp6yIYqyx8ERIorXfs2upOrhE5vEjcbkxwO9K6sED0Jo1lTyGXU/HS5W28yAtMNcqqWHlV
8SBK6ndQ8ndt1e5sH3MK4kzGsWbvrmGzu8u2rQ5+SrhbkV06T6HxpITYEhW1roXpLrHqMZ8yAnGM
IcgQj2AeIv2mCrmajKDpERW+vQ1UfSyFhuyND0lcIHAihgOsvm5co4hgqkvX3t9EMy3UYrMaqTE+
tqx+nYWYzmtaXL8gJal9IEHhdU7osOhrHF3AZyxQyXnz2vXGxZX0+IPM3AlF+lKnaO0BEsxX2CUf
srxfK3WQXo5xAYooad7YXUZFVpEzGacoA+CkCCevHH4rJPNomZgCBbqJTt5B7NmYz6pMDhINMNKv
t1HXya5Ph62eWd6hYPNmq43lb0vV3NG6zZ6EQR8ZlWXt+PW+jts7xI4b4XhwTBL1xB1QLyHsv7vh
cG377XtpwxRJdD3YDwTn8N49U5xpmLl0bAmoZHT2B/05KvDDagFVItb2hQGFDEN++tSHCgb0xKQc
gDLqS6bQTXxySGpiT4Ax0DGvNMF8zbDCU01oDahNmuNJtvP86Hs04S/Ka2ub5VBQg8jA6wdNbiWK
1VRA9oS7ldHtZr3PAhflKHXGsqIjtKotLMjJXCzAvGSryixJVQNUkQp5su0Y9Mjz5EYgMZsCKBb2
WOxwZA47wxl5fegDrOZLV1B6o9uYh1r2K1kt7MEm9AoMeamlU/07CSatlgUrSKo5XqjwlQYpEcPV
bULfWdaB2jTT7K6FXeIblrnW5lxZy/PR+SlM/bp7dMYAgF3qXNuFOON25t42rPI0adF6lGcvIfoM
Nu12UoaJlJa6GjlDuybj9lAHJr74aXxInL5ad+zRWHAF7INulkqE9msRN1yFoDuQuGps8RBJikpB
ugjJRzxv+UnMhoO+rOM1TMbBH56h2N0ludZtpYHcWxvBRmk9MGTWdIAXamsb+BgR1y7qIvXO85jV
zgEJIxeZJrbdw7yc5RrwomKeRkoXsqERVSu2fzeS9Xul04Jm9BAePTfQLhmqvZ2JCxZb2fcmnrek
M2lhIAphGbCNWwoLSmEhm2k1p2oPjI9XFfscF9acVnU3qWv/mH+QRNGwi7v2YxADUW+5Iw6B6B/d
CXUIgP0VFGhzOyUsGIBd16gX0U3GLBpOCqTB/EBKSzw2sbmBsl8jgy0C/epsz/QREZ2VNCs1q4Kc
wL3QHwfN2seg0Uy09YweVYWVcNqC9e2+GZCI5/fNKudOhfdmnOocV1CTWiA0SFSZO2UJnS3IBjnf
w2GQAXdb0xl8TtjDNz5qaXzY+mM4DEBfMOrAiMr25giQCrW9tekET0tY+OfEqZNNb1j3XojCdSJj
FmCCONJdz1GECpPegtzEbJvZX9aXwocggtKD4K6McL7oaDnqzq/0Ndioy9gwHABq2DLTbvcB4tId
2g++XArLhBBbY1VqzpaNM8iDMnkPjS0ZtvG+GUAsSwt57TQMWyfbzbQioJGtvcBUoW1029gNwKtJ
c2juFViRhB7/DjAiJaff9iToMptgX84Loly5gV4fR6MVO7uUB8xmzMzZgC6CysU+zyxqcEWyweV8
J8m+W4zo/zcmhGLl4AzIS9ywddc9ocHa+RRwAJx5RYxgFCoDlijD2rc4U0D/BT7yMKtuPL6d7KAf
0EVeilhnlOe4r5jixarQOhYBAwY+aTDrMWM+2SG12DTikse2f+L2vclkLKjjlVph6tvkfSZ2RcsE
mdnCm+fSi6QWd5eVUuWZ7SxSiAiDRG/GICywXAYuxUajHH/jYewn4Q79C7CYyL61uvQFH6vYSj9j
kq/dtFzBFbJPQJ0xoa4860I5uzChsrXrhGjZDvKWm0IvUB7KkXQfmmjIKhsYVldc2rQrsINowdY3
Q97ltr9xVd5QjiW3LGKkLaiONKRir6biEICuaoboWyWMHtEOXLuohCtt0tolPUhXYEqaxyakKEEZ
AfFQYQFjapK3iMgKKW4MK8eC0D0Kht5PLZop2wW9SRbGat5I03pXT+0sD5hIunDbk9XVNsIN0hyY
V6SLqtb7tacze+lNVjhVPlNnvOtwEvfYUutIFw+ggIj8I2ACCcq0clsAwGwe6zWLCDsCq2hQhU/k
Zrn5uOt95IODjqyYAvLUF0yimN1pBzOLbRqgUDg0gFtFuaeug5JZ9e8InhGEAaUeHZqmtIQyCPti
FLhb4v7Ym/K60Mi9tmnujuLeRD8DQW0wLnbDznA27LCrqjJEj0QdjbPEp3fi6wrl8VIkPEvw1ikK
eDM1yC79qH9p4op3qYmCC50vAFpAoKZmXeNaF/tBSLoA4ArXbVbf6Vn7VMk3YmRoX0Do2eTJa+z4
c9+i3BYx6cmuWx1CndDZxh8JSsc7qMcnLydznErhe+oU3D4aIDGy07ZMiEDDuYSZ5DG9mokgJhgU
Oh4MgSo8NngVpEo8tx1qWQ9JvMKby7vkJSd2axnjNEC9h+C2mQBdALlDR4oDcwZr0PHfFI04VtND
a2Io0byAQG790jfQVnF6XAwd7nqbOR9R3wYASSmjyaIHYiXcZAUt+qh6Rl8M4JuVmb9rYPEo+Ipw
BSRx7uZOYiUT4q/GxMKVPXhkjpjFjtGQrOpHdktAKnxssr6DuJ7l2azqbukZBdBRlVCrh+vAR5LZ
GtO9aGe/kTkwKoMGCu61e6OJJdcJUJHESGa/QPXK/Buvtvua4JC/6bN073TTTO6gtdu28fdJA6vN
vOVZDjd6YIk9zW9sMSy2LClH7rDiiubpozLVNyHEVeiUz2FaxncxIROLkWdsW8cMRTFIAqGm6UmZ
5DkbUQQWiZ9utekj9OPuyNTDq/vhTOEQULaGoToTV+UsXeBX2wGu2wo2YevJdF/SZQDgRDwNIvGh
r7mr45n6Tp9y1UxusKM+y+BYzd0xBKhIxZqLlrIhM3Tih10HE2TqmeG2NIeW+sb2l/Q7acB2NVBn
m3iMRHF2s54O8oT0HdfIsK3nFoc7NdB0R1yj1CfcVYlA2GfBjM5adMCDTcwPpXBOK+k7mUJgUrLZ
NBowJCMIc6Zv6Q2Eo+wcxnTOY8uiViwlxSgYWGQLNMLK6d2rTIOismZG6+pbo0muQIWWDAX16jz1
Bz8YJ1ZSvD4jtMOg3kIc4vlwKmOhoHTvJkbiKaktR3PAt0QCCuyJMUea9F0ErbmtW0AVjsSDLaOU
iAg44wiSsovvzfDQGJ1Ua5+IMchJlWSI23k9cybSy1KKe7DnGN3dyt33/QjBIeNpGsiCl0X0w9HQ
I3aYpk9yKr0jjHHZAxZqKvupFLDnSlWGpCbMlV3NjRNF0aPn441SQ3jHmsK/Qb3ftFqB6Qbc8ZAF
dDOVvWwKuRR1Wx7NK4MG03I2/vRpke6quadk5XdO6UwoEtJ3yU0qHUAimeFS9l2No5Fc+xq+AKA0
TWoAJwvDa1vvJfWM+1JrCamxgVrwKmBa0j4aqroeEr0++DaOAV8v3qwQU0nk2XeeVu4mhbFa78kJ
Bp+ZrAdQ2ejtWNVhqNabUZfvOqt339MpGEuWF0tPOWMaTJPM8NOz/W7JYlM1Chc8I5gt2/F8srwz
y9iUu+3BsxAZJiMhDgl+cU/XT1CJjTVFXMlLI9/QlqwOhRscYoNSHZkoYmM3pq1OuNOilMMzofN4
iUr6qgGpBqtmHIxdIjUYafjmM2i/GrJVv2MWbcdddktYF1QLQqPaeA67dbtr6BTJLhuTEnPZS8rQ
9V6f9lVi3wATh5QGRCLS+n3kcYmFm6/DAZUcXhim/Ugdd00EYaCOIPN7Qz6e/I55YOYO8Fs7nWF+
O65LvdVYgMvyaGjRhsEq61UNGqPFYgb/OIPjke5oiTQncnecnRi9NyhGS/RSDFXN4d0vTQLsiSam
hkYtroZZ3V6hqtdtP9sQeHjJ7UkyFOu6cyUJx0oSpjZGh5XLKfWzMIYzG/AHvwqvC3C2S50uFfxN
e/aRgAVP2/y6DNOz1TioAlQWoWIASJvfAbQcV6PSjgqpGCYu9lADsoahcoMTNRo7VB9sQlNY9rLV
c7IU+Lv/v5iatx/55TX9qP99dku/5cVYhX7Q/Oe///JP5/ANSEb+o/n8p375pfo///qx/5GvXpvX
X/4BgyM2wJv2Y7YhA4L4+wD/9Sf/pz/8t4+//pY/mJrFl6bmxUcSTh8/e5rnP/+3p5mp+7/gwZqO
ckl1cXUl8Cf/bWrWHPdfPNLMkXVLuOov5/J/mZoNh1/i11zhcC1d9jH/z9RsyH85DtWe6xi67bJ6
q/+NqZmD/+RolpK/3HU4jDAdNLO67fzqaG5F6BvK1GskK8He6+mEFO0B+s/mJ5P39d8W6X9jZblG
qd3U//F/sGf/8zCGIrSKPoN0jE/G6XFi0RGUWrRntSMQevKcgk1mpIfS3lkelRwa29Taf31Q8duj
0tKUHNLkdH46KipoRTzNVG9tCQwu6aJ1ULff3Ho4ynFcam54UArzjh+UB4bvfmFuXYfeZRdccwV0
6qNx6UbtA7IvROziNeySleGGL22rXXmjftsVb2SlMvf073Oz3GvUzli3D02tPX79Rbh5/nH28Lxb
OkRgZQs1f8+fbOd66xQq9op6y0ZsmylQXoH2/PUhzN8dAwKbg3CQm8Gw55//dAyjN8lAdYd6i0Hi
Q9jtihYCvgwxbJqANZdke3OOyFYO/5ePtOpa88aIKQECN6QLzzi5bjZTq+59u7otx7uSqrmwYf5Z
xyk3AYZTeYbHlsZ0xcRWRLfk8sxnWlTYHhvcKRUYVoXihRVArv7w5eYL/d++/b/vctfAui91hXVV
2r9+uYAQBlBTJfO1xL40MJi8/DgrEBhK3ReJeePk0Xvs2BeTy5gnCaqRnnBUe9uphkFBsU8d8lls
d82cdScS8Eb0MLh7T1aG3JdaqXcOhlIXRlRsZSV7zmH2vAzHfpSXcOiv2K486312+fpr8aT/5mvN
WnedF4ytK+PXr6VJ27QTOs1bkcEbigAR4WissFvT/WuM9qLJYi0kbDATEJadmCzx5jXG5cgLLiYN
hrkPTzAHetivP9j80vj5dEudmkLMTx0bbQP0+q+fSx+J2o1NxpkhthLdObbz2LC4r5FxsbHYxEhB
vz6g+fk19tcRTWGZOk+6ozuf7l7VMFGPMragcnayiPtp0p9tGUPdjG77gLnoqD/7BmNUsQxoHE3R
jZm4R3My91qePDDbvPOqZocBhb18ekt5f4U04ZqmMZjfdOV50a2byr2bn+LR2ko0wD1tBNcHEKqN
j/T6sJXLeNXJ9huGwrc/fDn9N6dTApwwdcH/wE78ejp7w3GrvG2qbes095UDagIo8nIv2xjQm4vr
ipk6UjdsTTrmsckQy7k5WwXbpMQam1bZiAsAyYKVnIesAUiWXrmx+ubBHltkOSOeDHv+5CfaUu++
tZbr4SBgHKw78UGfITpJDUX66+9kOJ/v3fmKAevQWeZ0ZfGfX7+URGSRJDG46Q61/6KmWgZZPb2M
pvWUGaO971vvFHrgdVIHAnlvuXt6rQ6NQmgDTZWf+vROG455qJvXzKdRCWHZZGILyX8q9yM041UX
Wy+YIcNTlESI16MqWY0jlVpGIzRgzMNuuKX3UjG5zYzqvfHxGjFr28OlAradtbfO4DyrrsYFCrl3
XVXZZbKNU5BUPEDufeDKfmWYPUBX4pIGuznmqsIMkYfbyXBeAO99JF6+84a5zSKJ6DadB/TADNHD
2zwjcNLLiMAByx1NuNwVDLilioAE6LP9yFGPxEdCVkUBoNJTrzbsYn60WNoCwNWtF0VLkFbIYeBP
dFkNtHEctlPUvcZpgMCrue1tkI2JzYSsNGmr0r+Qm6xKX3RtG6fxOVOU9TnONK0drh00JeBk7TfZ
OSsd0iyYPY/oEwf7C35jnoaFgXGgjPhJUNeMgO3wPWqjb0140rue6UQYLC2X5kNpPA6R9pJH7rnG
lZe5DDKr+SWaDMUDEepC9e8DwOLCu1OVSRA4sTdmAuCqhXQ1e6+uVZAX67DgSJFd1UAYCwQkMf1j
+qxNlG4N7c4qieKydJwcQdyfy4EJg9HRhyUX9Ji2VHQWBXQAe29horrxkuxRac7Ky1F8zqlgfgOC
nEGYpcEEGXr8K5PeQIMqjo3HTLS38/1QlOUyNpWz6YgL0p7ARQsma+5aVe1ZEzhSIzdjZEFjLNXj
774/1KvS07jRFmUrdyMiXZjGr0PnvsWpe84ptV2PHpeIN4MwrgI1+UvHhnj0ZBI5NeU4B4wQodx8
e40VNs1elLdg0M5fP3TuvB58fi8z9XKlZRsGvq5P7+U8bTHgp3XFi8EL1tS6H8SCHnCHh6jdeUQS
69ovbotB3+ul1Bf2GN7CZaNoIa2YrQ2lc+DvyPSqVy266GrMvxGXCDY5gMbGCC+LsnOasKJQ7JhD
Jleto99NQ3vtaX64aC3nua4tl9I6OvnsORd4SGAJJM9D1G4kAfYrpuY54clcFz30jlkjHnpKQbRM
wStO13mQyToGnpTpVYJZwcx3dhg9Z1qDAIsgUo2BBMO8s+3HH3RCSVwrEPlq4rnqOadjMt0RmoOK
PfzhTvJq7JlczKbt2xYuDyq+MPaujGHHZ8Ue5F5iRfHWe88yxddC1IfCX7EcqnxcFJWPyChJ3pAz
3mJi3DLpQB9GnuRYtA/wezQ4lxbtZNyRh6meEC8rTicEtIevL6gxv/n/cUFtacKt530qzHnl+GnT
Nvr6IKc6AWZuFU9pP97GkYaW4QjPpVtEsYZDqp92BJIeas61cM89eprUQXVn9/LgR9jzSrRUZZt8
/OGT/W5BVpiyDBZjOEnOp0+mm3llMA2utojlUBAV+i6PHFS2fVwtmiTZMjzbNP5E9xUuSALjl45n
/KK530rP85ctcXVj0F19/aF+c7Ysoeum61jsSv7xmbyplk2iewWxcPa1bEFoFol151P8WJN1HXrF
+9fHM36zcCsBM8JG5ewY7lz5/Xx5DBehSOMSLujr+VtuEdVSmzbpfwwYhDokZvzgYfezaHu7Zrb9
+uC/+bIc29YZ9zhi3jj8emwtr6NkQM1BxTXuCPN80LgGropOVh/Q/LaG7E9L+m8uOQRSrritI+1k
2/frEWVPvQsJmUtuFx91gN2iDq6rqF/HU4NeXLZkENgXFldUNMN0mRLiICbiA+QH0qSPOo3/sG/6
7RkwrbmOJjlJfN42qdLp7MrlFuzqg57RdWVnmDGGqN1LhFfx69Nt/IoGY6+rU9pblqNT5Fvc+J++
vdsmqvFIdNwWUn9mGreO+vxk8tRNjvaOMffWNpKnvk+fYOh8B/G4K+g8L7/+EOZ8UT+9D+CnSUpE
JR1byc83nMHIaqi0OQIVKbU/wOvo2u49DoiIKoylSSYcDkmxL5V1F9mEB9fRox1lr5lGfqNDmB0e
CSZlOoQzG4FrYRTuquyMu5i4N8sAYy6Jm7S6fun7Of00IFwTzsEpaa7NEIIF8r5NE5KIVCa0pUyN
V7DDZf/6Sxq/vc9cQStFCvufVb2iM+tkZNxvUfXe4cJiPJ0Zd7Tk4CCf+hbPYt6D4SYU6c3S22vW
0XsFlkJ4/roJpktuIMr9+iPN6+Y/TrurTEtIUHSOmu+Nn17DNjl2surdkuojum3cfivd+rr0xJ64
AXwXdMxxqA4KJdvXx53vqc/HBXDnUPTwilWfn3E6gb5uSEm06+QeRJk/Efn2h0OI3+wZlOKFqduS
iG3+++t364cw7PWCbnCKh73Fks4mmhWuP1c0CxatM27b1DtqmDSTcokuuALRzv6VFXIkLHk5XwE8
hMiIp+yjiKoNhp/j/DGLun7435+Nnz/ppycwZ0gqAl8vtyCvGXUbdHiT09eH+E1hq6CgsXOiaSeM
z40YsCtt4mFO2OqxdnFynDRW02X0nm0g3CrbtyEvtyQ1918f1vrdQvLTce1Pq6nPSJ6UEy4C89VX
38LA5jv5k9OhP5TTqekggNQohHA9Gldh1L5VSl7q0EDdIvFym8gSVN63YLDDq86s3WXOGJjxPcnb
0ok3aYEuL2XsXdGhY8qAWy/FKkq9uNdS/6W2o7fQB0RnWQ2wLw/ffPqI9TBckHSbjzexwdTHGOpz
mbLKe/m4sYLk+esz8Ltn3jLIxpXKmHuVnzodY21keta1vNg03lik4/ZmeZFRcPP1YX73IP98mE8P
cty2iAvartzSRbpNyROHTHE3TI8to6VwyNZqBPQAi+dP5fDv7qufj/vpIQPF5oZslHmBdN11Ro9s
8NYd2eVAwrDnIY9xqj+c0N++Rf/aDdmSTp7x197lp3dWz+w8sBIiqXPkiwK0Qd4E9/1IbexsoRv5
LXVydlVXHT75/NvQg2qLi13nxCY3lX/79Xn/R6d2Xj0dy+UFw/IpjRnv+fMbNFMQhdCUIcBDppYV
M49Op7qOy0vSZDeKYOWmAnkDm9fszY9AUgLMOSgMc0nQg+hGsHtJkA627jkGfekOFsys8k5W090I
4mhRBdZlKq2ntET8OFLpcuuAVjlW1vXX3+QfPbm/vonNa1c3TMHO/FNfIxpGKv6BMXFaGC88Yk9S
KzbkUm0C3zilOFxaLXjLMEFIGICxHF9GtyqBENMEKW2sJgqXTC3+8N76u337aamgQQizVCk+mlKf
3iB5yCs+LuBWWAUnq0/VFXN5GN99bUPZsK+qdDw5di5Wvjtda2bBXV9D1wAnx2S9/xFVZNxUk7uR
Xc/mkZATMjy6FeQU2PDlJu50ysWuRtaONwRpF23cwS4e/Rq+tT4n0HcVgd9e/qK19V0W4Y/oK/6t
b+n7EFut3tFjGBpmdK454xutV7sIXx3DeotEtjbJ/0ExsDCbQ1kZLzg0yEbJ+cOFDQ0n45GMLAmk
E+Nbm++hs4PVZHpbjmg2KkVQit4vA1/ucbHRcImKi4pmani1wZZ/TvxRYG1xjrMXo+PFhyg7jzfS
S1e2kYH5ShmlesijofJttDZ9Rjq8Ba4ECXqSmOJ7Bm6KM0locr9LS/16GuBkKDpZHQPmrt+Jrrwr
8OqNY8XmiKSmZAAoUCQbKfHreOJkovJCpo0iosTOr5limRT1D1/KtcTuHlTle43AOItgtMeXKFPf
baPY6EHHtWp3iRbcZoz1ly6vpUXYfkOLg3xgxqKHir+uHc2IkEcYAgUiM9b3pd/zhdHtkbPQg/fR
e/I1Js+AKuTuVcjPzJbBNmPZJP/hTeYVr8FVWYnvttR8tLndBlizfHBQkmX1ozG5jCjt8tknCWUB
+P0Ra8ZF0+1jgwx7aVuBCwpELCbTPpq1jwurdC4EI25qT/vud+r7gEIcNRpZIj43Re60zzFfHtzs
/6XuPLrjxtJs+1dq1RzV8BcYdA/CITw9KeYES6REeO/x63uDVa8kBuMxVmaNeqJMWQQQF9d83zn7
vHmVd1QTDO7EmRIvzrG1nofqt7gQSKapXi+TqH2GdGDPAzNbVMLHmv4DlzwaVj88KhIxKhde7TPb
LUvWeH3oytnU209WB8SRRDsWoCMDHcgCRo4hlNjuTbFH461Shddy0h60BhSYfWcZ4fX3Okpoo/AK
Xfgg04VOXmaoxgpyEFWR2f6d7HRcJMk2rqncyRRcOYkQO46Bu6y8yUtj5zY+UMjnDHXo0GTbvEcX
3H+78AnObEh4+3QQvux5p/P0x/laWKKXQr/IHbUzbnwLnZLlHfNav1dapAapSzCpdasF+Y+uTi+c
tPQz5zpLtVTwzBrbf8M8ubZe+vEQUV50shGfY4/Zg3AS1DdNK1/LTf/saflbBpewVKu3AEmyUtiw
WSgYVd8HDArAZ+b6s1oBkzTbyEZ+NNEydNzF+CgQ4JtvoTzlpBnlbWYkKqzebOVWygMCm70yqDZy
qAaNCfm/Y6ztIJDdYvIqt3plgugkRVc1vT2ELuS/krFhIIEhIR1EdZdQPQenCPWDJg2TB5Um6FRB
vPDNnHs6iL7YK4GqZrI/GaR4YCIw/17uoBPeD/mEmyJoSiMkI6wyqAvlt8Qo7nBu3HvD+G300Id7
SNNAFNn5LugRLAax/xLz0C6cJM59MAzUnMOpD1D7n37/tw2HDuRM1I3ISAompCzmVJQ3xxAmay9f
dR6s968fxJkdo2XK0wJs8zRoPX+8nFbledNlfYYF2dpA7F+WGAuFrV3qwU1bs9N3kSWVs7+lAy8/
PfvVvl00IdxbR8YfQwzILlOihygM76JI2kKLeBjH9gCeFP3XqJOCsBGlutOjiyv8uTfSnPZPsmGQ
kvVpBxWFsa0B1HbyEj2NG1irsi+vSWQ1quR68NPrIRswWtdM22F7obB8rtBlsTW3CCxRhWmKk+82
AhtLER20STixNn2cYKqZHQsjWbaKcpWhjUXR85ZKyZ1OKuHXX/SZPbuFdkGjNY7C4lN3rBnosoBz
zp3YMK+lsJmIj6RbauYuF9kOTs+dVph3oCv++Pq6Z28axQTpy6YiOB2fjDAo4H4G+ix3IAXPFR3x
OJTNsEGwHmiOnmEpzgtlaaBlnZVR9PT11d/78Sfjjs6ZYdmWpVLSl6fx/9vrFLFVqYzUzx27Mx4p
gplkqQxXlD+v25Laul4ZL8g6Hszqzva+eWqzrvIWcZo2Gwy6Xpg/YKA1N0PeI2wTrxUw53kRV8hM
tfiRsEhkZcV4bWNYn2vr3LfVVaXZ1JQxJxS5qq5Afz8LnQ2ZDpo9NcSLT3UauShbGwM07Wiq8yBX
npKe/M3uR16Oj0DBUaF75NW338nuuMNo94JT+TmXMfnU1vB2pwqJyelKixpQc12FZzwByrAYbXYS
2cAErrYp6XqRha3+wRP6RpYXyCHr0WSz12ZTtLsB0WbgA0GfWmhN80Qo8A9D1pbBYPaA/Iq7r78F
7czgm6p96GaovqhCP5ltscGbuQ3hheqIR2oNUm0wmdLKBxkxa8m30ckThxIEjCtynawr0bnHxibM
cbFj0H2uKdjN0Mzs5BzOkUX+uIHdeqbIxks5IkXHO3pQ6XpCbTBmMn6rGS7jq8AoEeBGV5yXvvfk
ii+I/6tXFu2QQH/xBuhyEilaCXa9eJjMOQwJpUYSJkpxYU4/d9qxqXdZlkbFU0Pb83EUQicK/KjM
M4f0jpcmUHHthcBkyge6NNECcc0RX9ZR1oc/cngK1MDM21x299gLKHkf1XIK00kIQ7nwtXyeDBWE
HqhZSAcwbU5jHz8WqYcG3hDoOGEi2PFW2rHB2EGqtHyN3UOZYwh6KRCrg9GCaK4yGtMODKhFM2WJ
mPVtjLQDsaSPbUf3d7j3+eNjX92FurIyLbg8WcOjlCPLUavuecQkuG3b+hm7JHL0x2IgPlyPG3vx
9V2dObJPuz0NwwfCDpsZ5eNdIbAhZrvRySwoaycxmol/QVZPMgryGYJwBQXzySRfYtbyzMmCpAva
MppQgjzVsfYY6FAtKNZdeNhn5kFF0dmF2jxtRDanK0/WmEVtW13qNFSWYpUwhoANhWIwsbwjsuSN
l9FUH+Zs1i8VTj6X3TVZtmRBxAeVYFbfqbLy2zSIlss3IDVnjrUltZ0GyzAsFXnbYc7BeQgywdxU
hbFPDO2hngoDVnehqfSpdHPyAU4qFwVlNj+Bp+OUUbMNgNblfjOreib/xJ2ZvrGJdPfPbm0+XvK0
62e1RJaKImIDbLcH8u2cKGXBzaoLG23l0+Q2XUfRVUChfLOaeXLM8OTEbLSQZ1u7xcbSmbJ6+MiK
DAFP6peJjo8L67nVGfdhPTwmQfi9bsGlWAILiwPWaznCCSd+g7zi21ZPni+8DmefvEoiCQIolQPB
yTlAhZhj4iVk5xXj65fMfVU2k5zDqdDDxy4mzADGg21fj+VELl0zFeD9mhrB3g5Y0EonZDatVnb1
cuGDfdp6Ts+NPZgqBPh1+12s9NuYzOO2RpngZU6RS2BXtJu8FmS8wy3rCS3X8MKV2yE1YOEG9wWY
Jxs6U1bd9Gb0UFIDvPBpPp1aTz7NyWMKIR/4Pv0axwtos6MXL83+QMl46ZO1MZj4ibUHKgXXyBa3
CHlXfpCtiyB3it3XH+TsaNIVgSSM1hRapo9vqpeSj9dFNtJ868UfIGhXsHeUZQaPS8lxzqJaQhzw
9TWne/uwSZru/bdrah+vWStpIrpWpE4BPbC11JnZNovOUKfc7f/wUicviyu7BbUrK3UqvAoZ0mwP
JIDS3qoXG2CT9vfMXRkK3i1T0enOfLwrTW+I2UUw4ow9q1dvkb1T9lswqku/+K4FypWejQeXNYgs
79DfS0nxGhTDLiKKqHFNql7JM47QH70gGmV8ZnNNKoV3T2LOrqqLSwdSddr7f/oOpv4o04hq4+79
+GmTko0eCtbUQXSx7gmH60eYWHhl80reTZMIvpN5axI+IDmiFZvcJ6A95vicqEDf0vfXNvaJIk3b
J5jbGu8UhmdoG7z1cYch1kDDL5HqrjUU2kjs+XoInZ1lfvv4J8NWdLhb1YQhZBr0Dik3Y7qNlF3b
putUjmBDjn/lPWHG1TUAlyilTwZSONB4isnqcbJB2k565NzSj6VbbfF+75HvLhL6blkUXprtp+/h
0/dE25iGoUxl53RUVeia0D9xo8HAec00k6U/LhSv2UOgm2fEzuJBx030jQL3PGj8zdeP+cybOg0R
C0W2YaHRODlB9qMR9XnKLEXqxjKu3aXLN+oRE05J8MKKffZSioLwlSKJxRnq44D01EwxRyg+TkGE
AMx8zova2seJHUniUt39zFKA+pim1aSKUOXTDq1O8UWuXQb/0OAE1fHIlSR30jggPDuH/sbaWiTL
RhrnKZxkSU/2hV9gjomndCdxF7flhXrFpQ90MroaPYfE2jMLFwEIkdhkua5WKCtvv/46pwLI5/FE
Q8diH87RQOEPfHzMLSfLVAo5GsFvz2aWijYyza56iUZHbQB9qVCRoPvEHZ/opI/zQyvUNcGTi7ww
1p5e3EvandsSW9MN7ZOSQ0gsK2r9uaLt0PTrk14f7LeCn1EpNp2pXtWFdaVCxpEjF6nCWHXoEOhn
JeD5+Io3rfAfoEcv2t446Fia1viPV5ltV/NJQVUPd5hUl7JGnG2mqVvFKK+Q7jz4PiSH2FrEWnjM
G9URtb4LNPcmS+4pNjL75Mq2KpKAuKb4YE1cojTSt9RgJigIk20Z3OsJIkY/94+4u78nqvrY+5AA
VZgLBMdqG7OXX/Jw11PWd4YMrpLWWBs5r45Zoz66AxrlZrDuBtSDy1xOQe4PsDsEeTJef4jDdDhE
lY8dr853vgdYvYnhEyTZj7IjZ8bz7xINThEMQkhhjSkf4rH/aTqKGv6h4cK+aYub2IhKklV/CrO2
V7zZOG2DEoxH/GoBwWYj70+dX/YNGMfRa2GYINExdZPvIuqWtUQ1QfQZNqpSu8ZHaS20uHwp+gn+
5mvkohfW1ijrjQHQ+SqRsqfAhfqfqlQ/oSwtzF6BmlWCVAGVPERPRae/YIW40xQvXoP/eu77bo46
RZlXHDHIuqjegFjUFaEgyiJUbKiesd5jOuwI0CaHA8bzsgZQtuwb+2fdGG9FcyskC5DjVKcghBiM
Xp8txl5ftuBO8ZwCuKqB2zZjv25186VWHsl6AlETxY7bc2Ah/uYYYNMn+J5MOSLnZxXIrhlj4AXA
DaKgN1fq+0OlyeBnzIeQTWg66NtGyn7mkXus2/B77BYvJAcM7XVZS4sgM/8QQfDsd+TdV2j2CSMg
3N2mgyZw7EViK1xlA6+GscJlocFi/eur+9A07gEeFuhh/ZmU1neB5B6NINEX0KGflZymRBNgER8a
JJjAo7bMPehQ0VpoAJJIXGY8uGi/NK1kctEjhBvEgw7EuCzIH6VnprMxGjvaMJ7u3w6Ffhe5+9qU
0ap6CqEMxHD2nQzXmOy3rUwpAhU66RP1dVRGrxwTwlWiMF6KBP2L3CrMLsGzayh7uQoQnML+xCSI
WLOiM1jztsAtU3xkirLlv+aT6LiNDRBu+pWZ0HomcT3twFcUOiGutN4m8shd4/rRvC2Xmo2ehp45
sgMpfTKlsAQv0RHw0lwPCkTwIYIYCPxbjCkpPAz/zq5I9UriblME7j6rrbtO62+JIb0bdPPZPjYt
+b4wC0JQhyC28FB0wriCOvVKckNLWID7QuzsrLai1zTNtmaBK3jgjLkY0+ohMzXYUK/g7JcapX6l
SGh+Nt3hXX6luXQiPbLe2O9Oku/o1QeCwlEY2SP2yW9oIFFFFgm4ofKm9b7lqHJnXtGvDc/aUnx8
CKpbYrBRnZNKCEsfKXfMEOiT6E6yW8eskXhx6jyysaN5GsfNvIz8q0yxtkKIdY4z9qAF6U5hKV2o
A2b11G2um/JYmoTa05YOKQvJRNiigE0GhiVKEivRrNUYdzxqYOLc5XAoJCobtuxS1KPrLoP1r8jf
mHXltUoC17y919ZmU2jkW1c7z6qAaO2bJP4e9zCSeyspqH07Y+nJiLoTZSXi5AZITY+xYUFlQZll
6sa3on3W8RIr+D/lUDVhkUvHzmAIFT/7Vjnw9gFEKFgAMJO1/5w8VC/6njGBuh5+5TF/4r9PEtMn
GXZli/xNe6FPslYC5mKtfG5JMFdeaEBemYO0NPXc3qiu8qjVfXQAaSQK+T6b6B45pzRhm6+lbd0m
nO7Z8oGNdge+GMwrIkBYj52cM4y+FIhFFioQ/kWOKm4GaOk6Dyp7FQ3Bus/VcVkLFWhdPc1W9qzx
o+dI+JQGjLJdtdW4yBuT3axl79sooHs7zTJ9r8PQyAhwZiyiEqDT6JOmJawHqHLQUxSVta0VCyqC
cH3BhRehP/cy/lyRZ7tRNMM67/pjoGAO1Qayv7To1fM8YxES4kQ/v3MARWf84zrZlg1AtE5LyqWa
QX9vKg4NGbHSnExteSsFejfDjIWpP2HnUg11dBiSiHSRmPSNIfKsq8YuACaPvOAureKZG/nq5E8r
ViZVb9zFQb8stE6lwhweFFYVeFPaHL7F26iUQL8TmufJYIxrS6V5XWviRykRQjUI3iwKjlSx28fQ
1f/IJBKLIhSrGuxAgLP02Cb6MMPP4/n5JGDCu37ITf5EzFykJrx8Wv5TEOjZT54Jub/KOqIwbBz9
qQLezysfcpdkHSIVAEQMgEErfXrdFk1vHqKwuoZteCB4Ya9iYZeV9MY2hmTp2kxXpUq8WDYchEJu
timRRon5bQYre+EhHkdWTXZLAyOkqb5ntk4IBh0I6v+3UqQ/5lRH16GGxbfNf8o2K1JLTNZMASqk
NM28VtVNzOLUuupN0DDIPdZKdo3Bm5DQGvhazgyTETkGYJJE+ug7an7SZUdNWSlaeDBbnVhlK4rX
eH9mXS6Fa6KT/4C4YO2CumJMvyJV9rEn2NKyqmLUe3YFt61VX1oB/KiLyxYIs6ttumDcIdUf9uZg
sTjKlDjBs9LaQ05aljehDwQmxLUZJ3wYKxL7jr8UiehhgMQwJ+ztp58EG03z2fZ0M3x50woL+HpY
pMZjZknXZgcZzCqGGd7wKULT5I2iblxq8nOSuiPiealfCDO6MglHh+aY38gV9LpBk0fYwNVTWZeP
tZ6sIcftWzd5lAJmkSpLdkpXkQHN5irqi+UwEAXSGeskgW5qjG2wgiMazG0R3hPR9NbxssxlYyj3
LW0jsu7yjDU+gM3DxIqaY09cxF4Yibwdm52S+sO2JL8gpekzN1L7J2giyCekzvtjBvAbdUI5tPe+
l9iouBycdizURIKvpvANcmKIU8kGHQrpRJvUAE4LP3uzk/6O4IiGtyCBtcN6rsMT4MClzX1OKfOo
6VfVmCsweqNoWYp8PyrTMmJCTHXH8mfCMW3eaTXw8DeR1zUZTZMGB5rRWg947wRcMgweo8933RAg
N7CICWU0kfyQlTbGz2X+GpOkRWBfBoVe7XdK3KKRoaKctTGwa2yxzLnf1A4WU55HnLq9amdYRbWE
V4CNSm3ZZZgEjyQkdYzxD7sAfcMy/WYYQL5JFKxZ2xa5N1wbIUCbWMAkjLAA038O5rrZQxswwre+
0ru5K78ZOZm+cZocapkgTpQ7MkbMzdgE9HfoF4eko8AGNRskSTaJeu+tHx2mFih5am5su5ojHZbG
jGuiRwSgrzQGI2k/CN459CPtNgt7YjgTZC9jVXLJOL8G8w/mnQ1vDZOFySvdBYiAZnaUHkyfBIBK
vGm2e0fAL/K/8IfcVfCGPCqMHthbxEdbu4y2XdJuVaOzZ54nPdDhD/GpoGlDfP3TC67Ltaxf5+2b
JG4IFkqixTguDA930kwFp4zXP78HUQoRbtB+aLyWkIjJGnyEH590d575MkYVmLJhFuaval/OBMCY
hu5K3hNAgE/LC2m8dX+4wR77lan1i3TE2TqK5QR7sJp0M6T1JhD+xjOFE8sbmA8H3GQLjR4V4WQ7
Vvlj32EB4iST2WJXqepe6lPCCx8Ag12BnN+argSgKiKDr9lg373yYqa6GskArfz+po86OlT+KtRD
KsPqQdH8gxIr6yrM9pIiORqDjY44DRN1o0jXTesT3BU4glMX5ZVFIIttrA4bIsDGUN7mir2D3rXN
dAkL3xvL6YwpY6WXkFRYUS1iFyXwcjqxBjkEP8kYlyVgIshuu0QL12zoEHKYd0GLXTqtFwn7HLIa
ydDqObzoq6adpr2VqhjraPD3rlfd1/adaIo3qXVxP2pXnuHd1e14UDIocbFLzny7s8Z4qxf+XSTC
o5AJbZLgwrrdfKDLBqfuYA/DLRXhPQECHLYILxwl9UHT2l1Tqj/sun5O7faOrc0BW2HeVgdipDeJ
H6MkAr0YNLe6Wexo5q5A2hwDspZzb1PzkhmRd9Ma1drSOBGb1m2kFYdQNb6ldbIR1pRE5T6PZfIt
5mUlSfFBsrQnSH2m+pBU5DZQ98Z+kQ391gUxGbNmuqr8iBFlC4b+Hi0GETXsYuxwE4/izXblTWlo
ThGNN24mreuqYdY0AHoBN84ID7eovlEcdgP1NZfhxYfg4lXrONgwGwPvMDT+bgz8G4p3LGUuuqQr
4pcWbQf1RiLdMwExPVpO5JNnqwN9B+vOCX42wfd7E8V2LHZFQsW+huQuBHqKCazez1XRLmU7npcG
c2YRz2X9p6FuM6OYo0TY0NOlARau41FyFGLjsMcudei+ti49yEBlrHyJOB4NzmQqYrK2tGVHfKOr
QjXNWXsJO7rzLf26zcVxTJYFGo3Gl6DK5Ki7xCqOxy30hkU/DPe6TdW+d1w7XyaNPFMFkiPcaa4Y
Zpb54hWpIxP6VPDRk0ZdVlK08TH9QXObRRlc9wAXriApmwob/b2FIfEhO28+sZWndJGURSPOvG0p
xAp46aZmQSipxuq+xMZxYQfpSinFUVEgc+O2VzVCpzKwT8Tr1OXW9pVVJZVr2h6OK9JbTRP3Iyfr
0oCQQ463NXBFdmO157HaIeTXCQzBX6mlgFaC4crM2Uqy2NJsN4AxyRPBc+Yxi7mskQW5V0NQb8yo
WZslGUJKujYqbUWe9SIfqHwo/qJptw3xgw00MDwvLj0wS/oujz+bhBIAhwrUzPOyM1aoJ5ch+bQ2
jEG7VxcI6hbdwEoKSAoy7AR5X8p7y5+OsdJC6/QFrRQnQd5B8si4LUsONnq+pTKOU1JaYLWbte2r
z+Yg4ro86GUAPkCmB19LnGvz56oTCzrxy7EmC4G0a7oT8MFgPsFE7sHxmGEIJDHZh/pzxcsO3HgV
yCpbbG8thDa3KFRELiHZfKIkIA3+4MfdnBP7TPWep/SHRKxFRYZx3q1yts8utCarluaJEs8zlXQF
4uCbStpYgVgOavLotq7TuPG8rWkpt8M2iQca+zVfCPOGn5JODmTIkuakZANXxGjJBnUstFVUWLMQ
KH/FdOYFARx3IN33RuatoN6H47bFzSZBPi2apYtFoE6dMLIXysiTD6JFmqscYgGQJepScqkcDep3
9DzL1GqWJXCgwBYOGqbnJCEpHVYydW35yERDzadelMmIlsIAiqZu+IcBJ0QLnG1sd2BCkJnZ0XFu
fCQwXkLiwkYL+CQWMiMXKe0EMbQI1LFT6O/x0uZa8Ck5tJizAR5RmRFcTIoh9LF1kGcrS4pXDYNi
LBbYWWblqM51BHjJonFfB8ijjAeWO+p6mFLd4VZJv1u9Ar+DbCtc8K6EC3zXasR2pPZCfqcB3GJB
jTmqAnZdRD+Sxl8Fg7EGok7cJFUXLQKMmaz8Pl9ECUB0wQGUW0NgOEv9Ds2vvihwScdRvmQUOHKe
Tm6npUDXO+o1qR/BSi3kudXr27ySiFIn1bAHQVrB8G5bHYG6vPATfMZoEKG47UlpugkK1VFBiTSE
2hpRcK8k41pTlQ3AtHmT98+jZV51aAcDiEQ54YQMg5WEcrnS2doGCB5lpwDpJss57Tzc+Q0LHr0f
twZFTPZxN5BiZqcEG7JH4v7MbNxDU1ubsLwKnO2iWDYj+E2UzvGUrMhVFNsFxS9Nu8y9QsaVTixL
Y0OLJgKJWtAiRkvrRvuRrJKUIIBeaEBBVu3QbWX3Z281t4xOdhbWanAVQsnyJVvFRdLxajbBohXG
khSn5TK3gqXUmjeG9IwHZaskUClVsanKcV9FwS6hoeU1zPf6ZCgf5k2LBUUKFunKDKlkjMVK9QsU
wNG2LbO7rufUFUUyun8IqIP1FgsKxmF/pIi8KzIZUAsnRalfa3qAavmP3LeOUUMYD8p7z3U3EMXW
cWqtXJjdaqcTrHPjk/lBBRpUyNLu4kMh+7t8VHeccUjkUTYA5tZt/Zagv8jb5EqKoPJDiA8oR7dt
sIQBBhwRcG61qOOcxDuCckWxg2i+yUP5aL6GRXeUeWwea2GX0xzvy5Ur/CsO2bLds1kaVv4VVApi
MZehd0Ds9lIV3f1Y9/Ma705adU6jx0utKpa6NTrEFiAmhbXHSkVsMfKfW2looLXRWW0qp9WCpVpn
q7rOVzDtHC3rjuHAuR0K4G1V5uWq6sp8++uHMpLzrSVHd62SFSu8RtU2ICqEljD/9+unvp+Q2fvr
5ye//f4bJ7/2/s8M6fivf3BQ5Q5Rzb9//v7bv/7ehd9+/4MCJ3amD+aGAlm7sz1Ike//9+uHk1/L
XchY0Ln402VN0QEyLijLf/89feyo0v36+f/33zn5I7o6biy8M+uTX//tcif/1D+v9P6L738niAt5
M6DS+vVL7//3zz9HHbzOvBodQcxqZ/r7Qjcelc5oHNKa6r3alDeVhuG2yKN+lrv1z0Fq79WOCv2F
bs6ZXg4tUCSuOK/wG6onyqMY4gLZkuxc2oiAQxuSoJwZBIzL0TEQzFTIC0C4Jc+Wmn0bk6NapBQY
3OWFT3GmQzlRtDSIVcKirXbSSVaEZCbugNjMa909Ae5zgrs4GzyX7B/6ot5GAH4GkDee3q1TeOxf
X/5c52yClQiV6hKL4/T7v6k6dNkvwMwgN4EcubGUdu5FwH8k48/3m2mEypAx0PYD7D25ST8MZBCo
zIVt1WwhX7ATYyKJ4HbjqOyrlaFcgud81pVNuki4MkhpJg2zmJQbv99ZBgG0Flyy85qV3Xcwli2m
bvCo4Bb9ypznowkBObm22KB0bXcbZNZeRP2ybF9Gcs++fs7nJF2/f5xTdECWlFD1ax408sVdXiA/
LbAjRemxdgnTVQVFrkluTbWupWdioYDNq/XXn+FM0//DRzj5Eiqph1Pb0SLuuuJKcwlSeia2Av0T
yakqRpy+3n59wXM3bcGlmgBxaOl4zz5+BzJ0CTWP68xxy4ToLETEcgtTKn4KjW4l0vExADdKVQM9
ny8wNxByBrFSXDLxnxHpcHWMFSQk23ycaSL4bSgAaw7TFHaJI6sBBPGaYkdR2N/lMt6HTXrXEMWu
WeO3WPazC3PMZ6OxJls4FhAGqXhbZPtkFA45ybUEQ2ZO3APgNWqHVICJzQZg0SKxh7VyEWXYzDQC
YKtoUnh38gzm9xS6w7vRDvndONYcKKhkJXp43ZBwmRNO6oxJFM7c2r+g05g65Sd6id8+ryKfzIlg
iXmBBY9KVNZmkpyD2L+g3TqjVJh0IIwK24YscDoovJFcARgjmWMM9S41KQMcgRWDatcuXOiMRgfb
JbZAeKSqLt7F5r997Ylpl77bMQOQHk4LCt5SpN9ktE2LyttxvLkg9jh7OWCAxMAzm1unkqCRw00Z
ESztANea9/GBXFCguw8cIEm9vXBrZ56hTdoESQZC1xHrn0zbYPtHMq95lbORXevoUt6IZwZMSUO/
+fodPjMgbBW1JHpEcFdMqR/fHVJ0RjnnxQAQDBgBUvBMra37/+waJ6IKT+2hV9nIZEKccTHNECxm
F+bf6WOejGtuAxmOgXOGVehkCsDwxe60lVKntuVHKwt+tLm+9uVBvvDCn/1iUIhMLiWgFfbJ42rp
C/YyOXROKsbHNglfWFWOE3wPkMhfuqVflzp5akL32sLIEb3ksSXB3n4PGL4vEu/PTwk8sl/Xmcb9
b6+R1A1aLwpuSdaNG1loN1LiX5I0nh1lBrw0DYaNbagnj60ZzNK0SSp3aEqDoFbXeDP/yjeDq89G
viOYfE5Uk7k1WChUuI2iI1MC7LebGitleOVAe2GdPbPcINrGLwR10uCWTuZQubXTmAkCrdsYv/kA
bEcM3Lq/g9KZCPOuqJL9aF8ybZwdeAI5s8Z+Vvkka1ZKNzYZDykMovyuGOl1T+YsqO9h217wJp27
FJYsMi8ZFBwepy/ztwExxMS+9ZHJwBvtoy1RKPEUFI7Q+8LMvKDsOrNnsactHNBFAfhHnL63XR0b
dianThc/Jo2ym1neLUGM15F3QdR2boLQ2V4J3Zi8sJ/2Z0pJKpPRTgLFZJ/20mtGbYDYswv+qnOX
wd0E/BaXK9/VydigVZRYHn0pRxPQFbN+XpTe3NTKS/aFc2OQOUjBlcjmC1Ptx++oSHsmu5TrVNVk
waG8yrVM9y6LuyPOEHBa8c6Tg5VLCdkk8Ba85k/KFq2uOWqTrCG4E0Ardp1BAFOiXXgV3/0Lp7Ox
rQvOA8hBgf6eTCljVRN+GzNYGyrrI1xCj1giyJoiN1YSpUsUm+AQDeRVJv0ekGPVc4RGQgoNxAmo
qOJ5VFszHWD8SMAz0eEL9tdbEq9mveZtU2odkojWJZqJqeJr6fnq6wXrszsEK+LvN3Cysa38yrCq
CW/ltVhV2NjSuFUdXf3RaxiFNHWiCSx1tbyw7E/P5dNzM/B/yhoeW8yJH79VSU0aMyt48zQygCzC
0iWwNRId9z57E6izv77Lc2OV/dO/r3aywCQDcKc85Go60Q0hr7lPGgvP/+urnL8njdo2m2QM0Ccj
NfWjurJ6HmVvDLOJHtXLRIzoe7gO88wUF4beubkLIMe/r3Yyn7RIosI842qG8TbQ6xba4BjSo69e
uKvzzw4HjzpZRwGrfPym3JamTpJTVbMkIrTTG9nOYDMUf+lufl3l5D2K21GuhKmmyC6fcUDO9KEF
SmksFf0/vJ2T8Z5j928HjQu1SKat5DVWn41CvTDezo4EDG4a1SUZb+fJWYlF22qZ46cNTeVI3Ztm
wnEhCUNSeiR09oUJ/+xI+HW1U/oQ5pGgqQgeZqxVy96zUb3BKbUIlmysC1/T+RtjP4Crh1LT6WAw
CznXZHNgutOeGx/GxpP/OL1LiXXJunh22E07j39d6WRAQJK05JY2tzMIdRF0WytrFuhVL9zP2UcH
bJP9NIsyAJaPg7tKtcBNG0ZDnd1M6wsslKVWPPpV8pcupGOxUPjhkwva0weRmoLVnyCIRZ5ZVDPp
TvvsppILR5DPXxFsZ4UawWT7RKdxMrNWIQc66A6p40okesPLrQB/11gl3UUp0j+9QeRi8LZkprt3
APLH59equU84FRPrdDEEQ49tTMKg4h+lyHeSKSp6lwL3/Xqe/Tw0uCilPlOWDRWUxcmMFBGqgSEK
/20WjUtZPEG2PSZVd+EdPlPy4TIGq5MpswfmqPXx3mwFCaxI+MpIqzbqJdHYSxcAdfCHvEfw4toE
TwJdoskm4upCuensHVImABQhy4xN9eOlCyhahJfzmtXkiyhQgWLceknXL//CgzS5COZMCyfLyVzY
6ZnkeShQHI9Q9Y6+30grTIJE/PVlzj5JAxSJrVE4gpB98iSjSHVtt41Z7NUaKRO9TgmL+3iblcR1
OHLrk1cIHuZNfsqKP3+LCqVTpipqtrhzTy4dqlkc+eGQsBkGLZ5Je75pIMDphSn4vcL+cT+DhQJd
gA4IHE/h6bFPHnWpCiIrcQovITAQ6m7c5nSuCRGVZIQYmJ8O+jiS91zCRIoMKmJ6UJFel6OOV0MV
wTM+8joYXwMNj35kXWl2/RRXPJdKv2Rh+jzr8WHZedpojKE0ntawiXONg9rWE6cJ1Vv9hriZBV2L
a9UNLpx5pqd7+lTwl6jIGfTJs3QyvdLejrVYaAn4ZjwMZAmBwJOMCyv65wOCYigobCiOg1pgO/nx
ZamtEC9LPSaOag+8pU8DmVUExiUyst2hWKpoWVI9ffl6TE//6MmdfbjoyZ1RbkFTidKIMzjAfNgH
mtEhk0W5wjHELoJFmVXPX1/yzMSOp5B3lfEMv/+UmIKwUVZbs+WSeTknLsRxjZFUXzrMZBiHY3Vp
/pu2q6e3qOqsIyZ8FqomJ9vZwa78rpSTxOnGhMRtsUJkM5NBYxPbtMS0SlL4MRiG9ZTgKXmXzn3n
7vb3q59MgY2ZRyN1R4jiWjfPA8wIbb8M0K14eEqixPznPDFF1RA4c/3P+yKr5veEm5Of/s9/lorz
+7/8P/fYi7Lk/0JwzjRT/df7c/lXMM+/AnemfKD//vt9GaTBj+8//vY9/fG3++zlu5d9iNGZ/va/
cnRMmUgcBc6LZgK4nTpw/87RMZV/EIygYPaVaZ6oaOD//rf/F6Sj/IONA8BOA3kyZfTJdkzwbO3/
998V+R9T7s7EjmEnzS5a+TNBOqezhM3pxRC2zYEJBvCnbZHyv8yd2XLjSJZtvwjXMA+vJMCZEjUP
LzApFMI8umP8+l5QZ3dFKLMq7N6n+1BhyrJQkAQBdz/n7L12FJkWhnNvbS8hzS1RFy7JDLaRPOYF
2P2qjFe9MHeY7cXqlyv21531a7bO3yjgy0vjzzfIoER0Tq/g9wWqtRPBhkDishS7NlbuEsdBcjwS
QDU2d0rv3CMIbdCwTI+5CZUmGiD5ElWCVKVdO5uo7vfofjRk65f//MYIJfr9EWdpZmd0TdCOEIk4
APNt/tr/ahsgw42HrEp0remnynQTNUiWUNPnOwhmgZa0+rqyCECs8Zy2ivNsdfrbHNV3WpwhejN1
iX0C7aGJ8JIcisa3jf4TFzkeQju1sZNMa9lE4WrXWEbke3rVHVJTbGK9IPa8PmMOSYvottXkUZo5
Mh/4BaQuoAEnyy6JI/xL3V5UP6Q1Nn4+2xfHjc70oNsVaPRmZSRXnRfh4LCADVYAQ4JcmfdZBjZV
emfHa6+MykK7Ex7CJn3XvOoOSit/EalJLJ7HUX1kJ78JM+xXCZHDRF5r+bxWiQzoHVTks2k+6DnZ
YV6tn5p5unYbVFzEhc4Iv02f3viPWa9MfyjlGQ3ejWknH1nBwKsdJDqe6DCTtLaKlQbPnRoiLQPR
WrrjHvcLUSbGaRiVnFjmMSZwsdwZVnjorCVvXMtfDaH9qLXZL3qXi2EgfklNlKbzrgijbRK1/PMh
GmfOqDgNjk5ExmhRW8ioZmcrI1geRIRycujjK08aR5km9spMCUi2G8RchLEjjEK9E4XIjKyOX5UI
qaPPamRoqb83efPBeOQ6bBttPc+GsgprPrgdSnWltFInMpLoIRCkhJQibe9iDda02p0zj19HRRUA
IC1WaQFYqba9eydkDsI3T04tDqTUjtH5JQeJ8nbJXs0CSdxTa4itybZm97WyaiMloLOXXUWP48Bt
VkSqtxY6WUauSogs1hE0eioCdZK8H9LFAwVAYa1Ui+IIpbGbERNqDYj4GsW8kVKsy0y+iTj/9BIy
2hrSIUmxRJmDfjbskSL1wjb2VScOnejbndJHZ514x5M7hOciG9xtxpq3kqnK3W05BG9KyAGKZfC9
M32dLLJ3ZXUoUkcnJxSxZb4SsK1MfTfY06NohYEGAsE9337X5tfGmMarsCKIl3B51HbKfJ9rxOO1
jUnQ6mRt4Sg628EmI6PMEFBWdXQDN9QMauJ+fQvk0nFKBOI/PAC2B++3wcwSOjXuB3CS00gmbpTf
WYO+jQquSg6oaW06+Wse/tRI0x1H6zQRRFCT8LCHuofziyF1mU+17+XdnVeWWGbd2tuE00ttl2i3
xaytVDsSV9Pyh0RQTEVR7AxfsV3SOkwPDCmBQis1Mc7trFyXFhw3Pf8h5ytihgRvOcMxriioFLQI
4g2/pMfF63JDR019CBn+VmHKTWfdiIrFN4+Mnwlz6FWKznqczX0UUuoR8FYHqWQSoCXEXvXWgyha
Ak4cgMi5s6kNIr49xIo1xAVF00iOF2gBia1+jjosjXnDuC9KwS71+iSDsKsvbYZ22nerDx22KSrg
myqFXkUOaUoSaH7S4pfCTtW1kSElCTWW5Eqp7iJT8iHBLJfh+KgWpc8w7DlseRxqg/fuGqRopfK4
MOUKoq65KLxjhtB3g5ptY6PbW2wSq1pf0rLdzofCpKxU9RL1yg2RxhertIFzM6uOtGyLzw+BHYlC
lnGlOdqNOiP7UI3PxijvpYmKs+kXaA/TODqbK6Lr4xU8+3sjU8bVIkl1WgPPmX2vWNZGH/gr2ERZ
jsrhqpnTjS6Mm7BPX8XA2jkk/cUuw+NA4pCGub9PehnIsgjskpWjyKOLRdQzCbcCV0JerzUiQDK0
RBQvj1NtX+nSJpYTZAlUVG659COhTwQ46zCklSSsnf1udF5KtT5Wgg9Ryeg9NXXwEC7d5lZFtus+
SFHQR6Jl5YvOup3r6KgqP92MDdGGPrZO1B/AXA4kAT2HhOgg6b4lNBpTTsiSVkk4qMmESFgESTdh
uWkOfZKs1BCrZfJUFtykycAWHxnkehf21ajfmC5f96IJ6CyYeI5sn113PgijvE6y0vT72bo4OtoO
zyGtUnXuFQX5atfyOogcMu6FOotfHT19JwcTj2EbOJyJVx7LauM+ZPKBVHFmEV38QTqLjdkxfq8n
zKCOe5ocRFrtjBOnhEGcx+UJZ/u0dtyQbJwmfY3Cg6WVr1+vjNOw25D5zONQACqLwcaOhtilBVAQ
ExPl0KavjJywFlfi2gMFTUzAoxVZKybRvF9nvCWB3m49a62WrMdzZ1yNWbSxKuvAdgVWnKdVDYvL
aNlDYOn37CrUaFFNqEyfPIwOW3qP6qVpNJT/zUR6d5i/J2RAA/ehFxKyPc0N6dzLbl8DDPCmzi+V
+LOPuVz9GN7rxCvNuok3DJ2I6T24PaqsMd9z1LnPap6teWm/mjPfs8yw4U6l62c1wKyUCKP4Ixxm
5L1IMs0yrVGXJu8U769NYt0M2GImJNc8EnELT14em4zwrOY8SY4qyVU0pte2VIKyqi5FbAJVHsbP
sMDY03Weu2pH5R7iwEfmVZcefUPiNW+LgSlodVaAue/S1WRGn8UShw6vVjQSzvDyi8iOwOxVF9Gz
SvaddqA/dpd4N6VJOpNeM8CuXcJ462kmNTE2gsr1XowE26BGaF+U9ydUCH5Yd2dOyjAnjCjCOt+e
RKdvUqO6KFp+SmbCZp0yvasKDUtvTJCp0+qHkAAlpuRlMGWDt36pcsTdPXHVayBX7O/sIrZGwram
EEgVY/13Ed+bUfwhZPxZ2925wJpthtomM5Qfurs82BFEsLF133HTrZCeZzbpwcvRaJDk7bIKspYm
0/0Y2ecy6rH4cpfaE2ucQ12mlNjcB0y4KyLXX8OuvFCiP36dAZryxqx3TqldR7Z4g69l9aHYtlV9
pSvlbb3IomYnRgg4JVs76bcjwth0KtUgr5dMXO96kLCkdYH5hiwiUuvvCIVQdu0wr6d5GLEcsAal
yLfdOF5+QKWS4jmQykdKPLLTzXrAC6brhJniioRJa1162SWVRkDE622Ulw80ErgUwxkl5Gsx36Yh
ktd5nlDOpgOi8BP5xwWGwMrciKpqfHJ774kL3zeoGvfDhLHETaYtK8Mhwf+6Lo1NPCgHTqCPma7v
kkbV190cGavYkvqqLZx+V6vJD3wAZyJ7CZoK+6uoqMWRs+KoLwop4q3WeFspCxSPjG2G0QIE3yiS
u4OY8ndr0m5y7H+rnsNYboUfxV7gJfddQg0wbhubKG/xateCnY61byUtzoJdQadpuHidBMwseRrN
al8kOeedEBdoFg8+aMpsVffmu/A8vtmRoxI4oFfbaO7/c6XxvQQiG9NBCgFaVicHgw7gt0JDDwWy
nK7FyMhHXc+swDJn67YNnrXWggqSyVVEWc8SpTX5xRk5H6GC3tIoO9w4DhQhSs/7OMR0+5/f2fcB
7l/vjNrHNehzAPn/vQRivNZKq4LVl/ZPbTU8tXP0YTuTF5RlR5CfE+BbGbEb3mOh+Eyz7jkhAMkf
7Oht6oe1XlXexhwym8emPNWOPvpuJ3azZB9POEV0XfpqmQ16wOVgggO2BnGnrpHwpL7GMOj/4cOQ
C0mbSKdp/Ld+m9KprqXllC7Exm4QTaM6Vt09ALzYh1zm2zzzc2jd2Yl1rZnFpSSJvGnjA0vHEfzu
UQ0BaCAayBq2ymxkl7LEif4h6PsCW3viEjQQXnWmgvHBA1OgGvtoxuFrRPUfPsn3sfTX18JIHSEx
TYG/R6EN/ZSo/UxaljPCLV2kTrPGRt+DQyZ43iEsCfMMb9cT3MbGn9JW/1YXc7tSkJPbRfOBrsa3
lqKbCNl4+Mxo5MqzSWFWK38CEy93/C/dta8P6CBvIfpoaW18Fw7AoJzkYBI6bo3WNm/Nq15VDqJn
Tf3DPfGFZvr2SrwE81sH4h2z9u99vEIrWAyBvsYtNfM0To+a9YDp8CVDT7NQukqLDHIgWjhXlyVd
N8lIwVXju8mwzhr46VrO/ZBL8vnwymyFg8/JWbyscXi35JDzBHGcbeMPJTdvao0bvaqsY0yvf3kF
m9NvPHHqb8Li4Njx2hAIQ8GnfObiulOtS9zZV45UMWkP6TV0gmPFC6xSkzYAWioya6lr2JCeEwfJ
ayKwTc8sHaVDbCJ61L0KOi5WrJ1NU3BVU11hI9U+lbtQtdbL6WYp/W01fdTKcy2rOzvER4IqBpJ/
VIFTwCoiOky2Xnky1OZuwtIaRfFnOZV7Mw9PpSmfs9DdZz8HF3fo0qiB1f0oORixYYT3jgFwDCYv
h7rpIaOeBvEfL2m7HuXtSNCgyybRxOnRhH7GmIWKUjkw+GE4lpLCV0efdm5tiLdf27KKKX3x22PJ
DtSheRVufbEGd194xUkZ7Kva5NLKuLoTHUXlUqR8YbqzOLvMob11TYVuCz33FZ2TK+Drd1414/B3
W8L93J4RBBJ8DJAy9weSn5SsCgbDZNbQu/cZiMxlw2AKE7XXYnz2Ojsk9xzHzeOQZvfLMyCRi65s
e7pK3OwIdoIytuBDlkkJBooaM/5JkAQmJL6gsFDJYcEMDm7JSj0vUCrzZsIdQ4zgJ0mPQdwRRQSv
/zlqunNcKz/LEcCFjKYHE+qSq3Vn3cQqluVrZGl7mc6P9Zx8xIqRr6Tj0/C+Mo3onSSPmz6x94Zk
X/BcIiyM6pNC/i1fJWb4ROC9ioSlO4dC4cBXEwAvxSmqy0uWUAKkxBxaVCPME9V1jD/dlHQhmGbf
Zz02iVS7Mfr0vUw4CWoNR4N4KagSKN0zedRGw45dRvklV9LPTIT3pWvvcrkooiM2EGsL9HxYtbZz
n2r8WswUaqUXrKiqRQVJ6Vr0c78miYBuUZN8QKWGTfjaqfI1KdrHFqMbSBTyZppqn/VUL1XjXBGO
+q6PwxZPHfVPlX20ak3TYBm2Gg85cMZGr//CA/5f9cX/uZn9W7/732bF//a3/l2DfXk3/5tC//9H
oLzHlvDv2+Lbn23xVk6/tsKXX/jvTjgB8AxpXMozJu2LBP1/+uAEw9MVJ0mehjYSepQh/9sGt/gd
1N38feKTLMu16BH/1QY3nf9D05kxN3kKCPpsWu7/067/bazxrzHHr83oL+rqv3YDUMsMs4HGsqmB
KUYlsGx9v0geZydc4qQonDtTwpvKdYyCxJrDnwKVQxam5+JXJZq2m+rz7HXzNs1d+G9ZWV4iTd0b
hbFpUl0kG4bwZ6MJk52pAbHUFK3BJ1frwdd/OkkIv6odPjKAFNcz8Ze+HGwZKNDSfrnw/9BdNxgQ
/LKRfn0gWuo6IWsoopeMt98/kDMIQjWjGIpt7bwpsxkeveUPi2g81+uesTyRgDc52XHSFRhXMuyB
ClTQQ2aA172T9oGbJzvmoadURP29WlXTNT2Fk4xLbHB5aG5rzUp8OfcOx73YPRlR655sJBGn5kdR
75rYrjaaHQ1nHJLNOtQLkC3l/Kde/d8/psGEZHFfYAGC0ftNblkxMzExVlZrrx6sY1M3ShuMVfHR
ij7dJons17hFCdoQyhHYxxKCPdGn8SLjoQud9lr2OWmHBWTZMd4RG8gqjmPqLupwVlvztVvr2q7D
j3mBANX6dm3ncErGstiTp8bFDEOSgJt237khWcaJSjPD2pbm3ia177ovLGWXAYg7elNrgWxTf2JX
115kane+UUPiHEBhWHZZXtG4hD277gevsinr013nGGPQ67I/irw81kOb7dSYaFqzM+0jSPpkZeVR
9Cx6297kItU2X/85lqzHNbrLqzgp3aM7QCfM526tQx/dEy3w1NGAQroo4d7wOF4pUzKvFUmCdjiZ
2cnK+r/+SDSx/c/347eCYrkfGfQwNsXTQAgdcoff70dpilrUdkrvkkE+LW81O+U1YwUl6fOdq+zU
LnciYo70M7tDjjc0nel0mXKVJSmcy2l8KybVAchYkdAwdThH+0m9BV9rnGlUn5WUdqa73AOJwjQr
yqtkX+pdEkwujmxOrtrRyYwZiJeb+3/4aL9PhL8+Gvc1MzmTEzn6om+PWo3xYO4VCutcNdodOzD9
mtEurobECbdxo1lHZ2yJmTQd2NpuCJwoKgpq2tjg2C5kva4Bya3Z4RsvqJARjjSHtuQ3PBdTHF6p
g2WcRl3kJ0+Z/qDP0P7hrSNTBoVP7WnYf/Nv9WqVNwROAUfw6KM1o41AOCVJocKNVA7usZbwXZiB
c/iYaD1aI/S1AprdH67g76f+ryvIbJRxJ5kQGjSnb6uvGIdRdippzUPbeFuZ92h/p1zCRTIfUgkt
KQTZcoqXnya1bLairJ/ipOa86zp3nnUTK713qOijHb5+Gi0g0V8/wY7pfK2nudwrXXvS2oTGnc33
gzJw3hYl8QV/+Cj/dEWBG3O/Y0RhuvmtpBfI2SadAPR1pxCIB6StP0rjVuSJdvj6j255qL9+mqHg
79BDTHRGuEf+9QcHaOvI7IDaICEQ5WuvyNsoUIb2WJo1qE6R/WEd/acbgSeefY8MNt639a20qztp
uFNGd8fpDTqVEbxEixR3aEVMlnpN9fMo/WDc6u2LUDG3tvmpQgr5z9fuW3X7dRtwOtCXhZx7APn4
72vEOKtAkIwGc1UNVhPf/g9yHjVfL2mjs86rJ6aaNEASggzDJrk4cfOn3NCvEvb3cwAeActgvk6b
AEXJt+tAfV10YwaRJctzijVNMtAReXVeEjI1UpiPbiXe7dTItuDIIqBLWPiM4cZsEJyMCYbPMh7P
thWu9Sbqj+pQZdOq8LrsDw6Nf7hUWHpR0ljM0BnbO9+q19IQSK3rMafGgx2tKYZzbjV9pju43CNd
c2qc3vNN2ZmnuLhrKy3+gxbv60r8fqW4TxbFADJHjmjfF3QQJlnZ6HqFu3OnmRGBkzQdY1N9zPKs
ebHTUl8DAmhWFB4P5DPqAfhCfW8hYlbcQjs5Iis3mQtTJSw99SRdeBWomOJADccqIDIHqKfF7CiV
9q0qaDiZpGrtca3LDYMb4kuqZ6eHVYWzegy+NvSihxZD+fakZ1BJyLIzSepgSpGMQJK/luHRluIP
3qlvaQPLPbu4gAwiJDSugmp9W7pkqI1VAgF6PSSKsRZvZZcSfFInDgSvhFaZ3aqntiwa36R5lnfG
BKbUTo80HFduCxnCKERxyEC8+CNk+eWweyeOfd62f1jq9eXh+f37AuXMeVAnNBMB9pfo4ZcTbuaq
USVDoEhueogbZyYizBvUq1g46hURV7Cg4n5vdfmh64UIJlu919rSeNC06TjnbX5wICxQq0U9wJg5
OqvSOBAi7+ylzNV1ksTeH04MHO3/9n5pBHlsTbSb6LX9vhjMk2rGJDP/dbKTjUpTfNAJKTOajs/g
0Y231x7f9xUAwM//vBL9rrL6+lJVlsJFv8vGjhLn99fGr2+mqdktX2rnbY10ANzKwJ+RhNEV97xl
nno1+5O09puX+L/vJR5p8l8WnbL53YopSxHJseZlYxqz7zRD8RG3lK8dfF4jLjaVFd9mYyFuUoVE
7MFQxbpV+m3XNykStLaCwVNYcsNQ+L22m+wMRbK47jLBpC4MJclv5LaNcf6HLe8fLhYWMRykbCBE
aX1fihpydBmSQvQz6JZskBBg90nyM71Cgiv0It4BZXX/dOb624mBTiG1JGculmsID8ub+uVu7px0
TmcuIcKKxSykvXTN0sfRxxsvjvwEgyAgr0pDnYGiKY8y30yKQ+iqxHG6kK9KN79INV1SVklzgrKL
9Mqfi/DZyCKAuY0C7QiQFfJMMErwIBkW/+H2xojwt9rF1jGMowszgUKwjny7y1K+HomDGZWiyblx
cs2bdszqrZsom24m7lRxY8hOcbwF3KyfezTPk6mkt/3GHCPhRzMxgtIM4AyVgWnNOcobEjfn0IsC
8nNcv5lILIotex2D6tkkZX6pJama0PthV7k9YK6ovZlnyljSKDdGpXmw0KJ9r5XkXJrKT+SvfakB
v7GR7c5Vdsw8eVvqlnsrYDazxNA8crGPlfsqVQ6ZBpJGLAQtOeky0HNCnuf+sVWgk5WzPHYWQwxb
BXLJxkHIenpVhImAyvTcA8KFam3qQdJ7rj/Us7EGoQ0TRs6rPK5XwhseyhZCjFHHP0VtbCpsHauS
M7evRnCBoNp92gOnEjLhr3O8AwLFq+cpR2Cip7J5cEMh7m4o5eqgAo4csDDLNRFJBMFEmq+Oc7HH
+QIOjcrcz723SB2TFccN2++RCQMLynaxORh+VdIqEwNcySQHRSq5+1InKJj673Nets0IkDNn7YKq
rb4r1/l5MIz0xoHNhbDIEHAAxZOh9kCKJlsEWUvg1lhsuiq5VCkqmUQjN1ULGwugvpJshVYfGOGN
67S7EfbQrWvNrAHFht02LGHBDboKXiftlVVU1wzPvIKqUfaB4o1PaTG9j/HInKvoQl9hesdXy+Ll
vLWTEbRjrgdjZpX+1M8H6BhQqUfL2IjD7GXNUdeVqzHP9HXUj4yi3JDh85IaWio/smE8hbIar5FM
TGe3IsKymd5FqYMY00irzXP8YzQGO/rZBdUdApIs8bsUdJss32TIwW2CCeXXRReMOhgiMSbXHRjn
Fd6MxudMSLOFY81KtMI91N1+blUTiFjJfR3HxyRBo+W0z7D4AIwq3kdnN8X1WKMMN4o623L/d366
CBg6/dBG2gHepLuKPeOnlwNFnjw6+Fl57I6uzCq6sNNN1fbaOfL4B2Q53uiMvFaYrt/j2lpZYzgc
ZvWnDbzXT3R6rjQrsw2KBbinufnURKW1amEpAUf1wP1xFwyLJLDwxxHsqFpaUE9mSKuFYS3Fqtih
71pH5gLOMyjli7L+EaVce48neaXneb+mWUqHX/UybMslQ1TLWMsuYjrd8c8kRHOBBVeGdTRCDp4a
8D14SBgs6Fur6w61zlNOe1WFugX+V8E7tg3ljIaqFAlCqswMpCyGXdLdDG0CKJf1xJs0YhwCBOgY
sgXEnlmbt7WT3XXFrAZAkww/3xdIxTlX1fa2G4t9m43Sn3S33yUjsgq1HojYiME2RQNN277rq7Uw
K5IRho/CSbUVymRCKwKN4h8EthP0GXcaifePeUeT2bGr1uecVxxY7CeyOtCoEXVswnuCvtn2CrE/
yKMmT70zSiYXbqqgvdN0hExxrm1BVt7H5o9Qeg1N5Q96hSQKu+o9qcbQ0CyXcV2RAaDIQib2Wrju
c76ZsGrvMhYYUHOOunfnF1UbbcjA5TujXqQKaCLATI9+ITFFtgzTXBMoEIfNe0Dm8TFLJRNDtH2i
1bIgnPZGFYenVGk2Hq0c/KnGtIE3n0MES+sgIVh6Vagh4xdNfnh0IGrQnr4oGW/b5aX1sgOsvHu9
2jOdeCkMwKglKktuM2XllkSXtApjRa/248TM/ZSSN0i9ofEh5os14tDHkBFxGtfGc2vwg8KNW3j9
Cf9zsqsq+UMuK0XF4zlHcp+NzDwUxIM+pxCLdMH6jahVosXroTuZ0n61RAdVbphf4/gTOGGzzjKQ
ZgSOMA4p+oQUOuVStAPQbrUp142XKitnVF5cr9m5WDYudt3BOsvZQHRPnU5trO/BiaeoGtVxJa20
Y19IboWmnsLS9QK7tZ4leK9rvl/WwXn0MfD3K8fKntWh1Dbp8JJLYd/UeZWjsIJ3zcBk1Y6JweTG
TfyhV59mfXJWupZTPfTzOrQUDJL5rcIQbpvG9FtmJbtTJTMQV81fi6ScNi7tzCa+ju855P0sHFfc
jMI6ybDdCSsB8943eqAvAMSqnbmdcskQApfTGr5+u8IyR8rjyEAjr3Dg2TM6W+gfqCKkPvvCzJ96
6wZiN0F3auGbubkfYkfs22qh6tZiZXrx6OOI4eRmZXdjlS8zw6RfpWGmw+eMfsRGOxCEWHTbynm1
FEDVsejpEp6KblZAburtAT0gNLj0WrXKa+LRdbqC+Yfp1cYN/T2aiopNanfyVi+3RgOhnB0dcjoz
xZcY8UVj6MkeheypS1OAu1Z0xVa5b0OwM9LExTBEz7HWpn5eGQMOkfjaMstzYQ/WiZSkN6oAy++6
rPWbcTjkRJuchKVesUwVt2IIOazyvlqcvZrenupCeYrd8J5ie1/TE+ev4b3zDF9mnrnLRm2XJQgz
WzDKMhvgZhojs8qEM28Fs6Gs62RPxxAor1VsUMeUMJjtU9YRzqK19FDnytkakfqjRErC1AzRmxEj
3UocBktV+iSnhfbo8v+zVrwR7n6ta94YxBB2Y+ROc1u+lfhp97JSunXezGgoEe7UxFKVYBOFGIIQ
YdumKDQ3MOHZ+OALNkjHxHVEEAq3+YQhvFH6wLT1H1PXktcwevoaV7Wz02kV8yDrD1bR9zuTR+mU
5JW3cpZ7VJ30XdVVb7rymcveXRdQzWH09zBeFSJbxjYX9H7dWw6o5xlU8jpGqmKOBIh4y7vMO6u4
Ubo4IFipTnTjhR0vD8o+5RjRwAhxkP6aqNAijoK+rAokLyW/S6cvqI3hEOVKsaH6cI73Q1qU7wA0
73A+tSvVRWSYdw5d5gZkYnSo6vx5CZuAVzgwu95G0YbjSDQbu7a3kWymPxPkvDDd3iLxMKpWtImN
3VSTWyOmBTHqmQEaSXdtsWqvdOuSJKEv4xYbEuxhv6FNjDKSZV7NjngNVXIbKpa7cW1FTngLuQhd
OGqzyZa7ZuQOnkovvugNIRkp93+jlX1QWsMWczkZBZxJPNLx1p2mTzu9NVtOvdEPCY3EN9JiF0XN
dZmrLf7fEJrl+JoOhRHYoj4b0fDSt51GbynfR23T+X3F2bQlpmDs+U6FHDZqYnPuBMrczE+dOe2G
mtQKbZSf4E/fvTR2OKIqR2sA1z28hUWWbcdsyILRlAHbmB10xnApFcU8KXUcjLVz7TUqYdJDfNd2
6s6tkSKmaugXFipvfNDGE769e31S0EmOxrE2bBLsVRvDUYAx4aXwYk5XJZGAypCejVHfFqrTnR0R
vljLI5Hr2hWLKXmbiTKvaisi3lSXl74rokC09m3pRSCZ3erBTPRmX3LuAG11GYAc+51FWlHrlgS7
zpyTUMEs0+o62bHIggnNDOClOh0AVCiDPyEghJGwT3WD2mkZhTsmp08yglLN8AvAp3cYldciUcQu
yi20X2bqBUaqvGQZ4dmwU+0OU2DUz/kJRUO4ylhMCrqQ61QtPjtaKiMsDR7eXdVcpSLv/XhRizua
U91pApsrjMj2QtOXDIZEiYJJk5uB/41qW0DYne8H03wfie8x0hr3QHtsZLcPDSwuYig437HMa0J+
Rs0aHcRPwWqtiqsyI5Ki5Tyodyb6k4KQD/WUaQMkT+MClnlVN/dWGiH7B4CZkyBRkp1ip9OReIpX
emLLCe3N08xulT0avXMzISfQ+nKv63RJOomlIjeU2ymJzwboAxdCmT/Z9byutPmqtmBdeCUSdzPL
9mFp33DSSW4azlWdWpLXFMonihLG8NkGaO6iCUfbPw7hoTe8+dgX2mHhBxInlC0HejBwsXhtU2RW
WYfkIjOqNa3w+8E65FaO9xK7sG+IVLkX5XAMhcVdFWKPn5ZMjOWdVtUc7T2e6V6P/aHLAMZa0HGn
kDSkNtzYk34b69qpTLdqmVxyyICrmulaJdWPuDJuqiUoKXNdkq21OdqVmgZu2e7Yo18YtpqYReC0
9lb8MBBGYuMdNqM69LvGqdaK+ROG4LuqjuT1qKh8tZQsk0oZ8ReXZyofVNuN15AHlNwUVnJK1aQP
ZhM1jSif8ix84MlAtGirL4njvpud5SNAfDa5sgUnsbhQxDoL0wc7Cq8GRSZEbl4ER3/639UuLs1h
S8BvFD1RW05t89rN00tS13gmMAZ0beu70mwOmRtJn8Io2Wck58zJ/Jh75lOR6ZheHH1V6m3CQmpF
AdxyB8vIeQpBGc+mttdUCuCaxO9CpSYuNSHYLa+TxGHzy5WY5iZc/7nJtFVbojgu9AW3n5Nsood4
hDWNboXyKJjEWJuEeJp916v3YWkeKg39q42/YaXqSHWScPKVan6cdBKw3SLdknN4W+M6nUAer9y4
PhVUdwf23I2pC/1KL0GM2Upk+6C11/B314COPAar+VsjlBd0ZWlQSPNnqhhBYXDvsM6FlfmUefEP
R+G6sl9fTU6zoHCRhYwRpUdIKaBk5OuOFQELikJj0UsQ+dzpji52lOB3RpbuUdhUiKgQ1HUGX40T
JePi1EFJMnPQKYQKxT+5nYR8S/ozW7fdD9XaRHC4r6vxVSfdewWov8HI7B3KVjllpAbNSvyqkCG5
i3U7DXoCjSj4ZMfgp90D2r9Furco+AOr3sGBcQOqTi5eNuyc6BjGRHfXUbypJgKoZ0AJ67xMblHd
Q23WnbuJmfLOTpg+TA5+NHTG2dpikSmmLIE4PMZPptli9G/yaLO0YgI7JJvJymdyDUx0yRMOFlZN
lUrJIhnEWRld4m6n9L+4OrPlRpVgXT8RERQztxrQZFm2PPuG6LbdzEMBRQFPfz55xYm9Y98Qlt1r
tVuCrMw//6GqNqksePDi8bHwLL23isJfa6hENH5ETfUBLKbZZaYt65hSFN8wc2N8cMZ96qbmZqpI
QIkJTXD6oz3GrErGrY8klhE4sNaGNR760SEgZ/LZF2ef0hp+4o5uyYnNi9IOt2n61k0dXVzvkW0a
cAmdGDVH6f80BerW6wJYumtjK1+hkVurwCW9yc70ygvgqYfopQLtN6upVI8oFI5p46kdTs1wg9Wm
cOeGVkmUJ1NWHdI5biOjhtJm5HZMjlnzrxTkgaaet8HjYlrNfepvp9T5cMhqYp7kfS7jVwmyvfYV
J40umhwC0Zkoe/QpiVNv6OH2A0aVKzWWKgpIIjzGcx/5lQ4PttLnQvVfkybJB88bpgiISDYmDUQK
9g9OPCEV8QW0ODy0M8N6ywpt7gzCAjZK4/DifQedLFdSO2nUwxRn2siHQ1cZ0Wz46R0rxXdj6rDv
drJ2E7jJNZBO8CzbehO7LNWq7u+MCcYKw6Ycs/aswmgW80CY9vtmmhhnOjQQhXGQNwypHvQ5rSrw
jEAVRJUJ1qIBA+p4h4YkGh3j2tfmRlLZkYo44BK3sTPsvsMEsE/58ScRNruR3ATmXe+7xh9+pW8R
XCpPHmWevJYT8gT8FShmEwdV5eNH3U/q04gVhUgcZm8moxXP/yx+TZfhrJpyF4z+iV3WX3oaMs7a
4rWt5WmoSj4djLwNO30LBJvJ1JV3+pOFMuOvWzfE8TXblmgvJEcCMqRsYf9RpPwQaUHvB4c8aP+C
GdwM2sFR/GrawDPhEDVCXL87g/AYGRBl4fKGxFpFmQvwXmLfohqK4mzlOGQ2wORwHhj02ptCaIFO
UxYvPakIdsEk7LYkicjb7NABkVpZG4nK8AkEW46T5/bk8ggw3gW7WsnMgavXrhYULKzVjW3qtDS+
MVIL0W0qG/SvdI1qb842yW10pGMMn29JuPcLt5ObRU2oLowtDP+nMhTJMcMChO2pwkDFpOGbxuVV
++m/wXPewEdIX7M+Q0vj6hN6RKeMPD6jwMYcGhTnSfVdJuMu8ADufD3rtZZpDfoIHGqlX41yfqip
t5ACPjTYOtbFZGItZzOEiImAopKvSjePdc2+ltsDhXFOPo5yaBzdq5XxL0n7/lDH406mzjWr4x9j
1ljXl7W/cq0k6gxFcBsZKvWMKX6Z0OWY4BalTchMV03wSjo/2aYDaNft85C3WC6cirbTpK5ayHQX
CvlsG1l9ZNRDhDYTxNi6NzR9iNezo05jVhPbIK1iLUostbLMuBDwnFkw/Eakx9s8zrZa1S0LQGPZ
ujMNjJ4xAjdsbsxB94fGAJ7UfTWsOmAeI7xO9bKRc3M1Ar89TNlHV6fpXVL3W2+QO2uqSFWSOqWS
EF9QGG9h8ebJZ4UabSwX59EXGpDFXC2Nix5AT28QfOp13M3NoZHGppvsQ2aXfCdBERUjE/VGFC+D
7F4kRMZMp3Tr6XBeYuMv6Yg3sWu+XQaTqEWdo8vtY1KaEr+L6qnZ4/3QrPp0DyZO8KA9vEimsdbV
/dGHeEtZGCO/Lih4lgl+gg4oHN/IkTePCFxDTKs3rQ/ylyvzUA0hQ2UYY2PvtRy88BnQVZ1ZxxTr
JuWZKn3rfmiHNxseMq4uI1Z0BgRgaXuHrHQ3Lgk6dzY6k+VmTlP1T01MylIIvylfXmy3OYdWyccf
28v90vQkDzRTGmktoqB37hEvTFu7Ijom10RYIjNHDei1X5jtp3sIpJFPStIazpS7Ii1slDjzm3KA
RO3Ud2qi1TPBdWuBYX7psiyoSboqzaXfiVHdedYHiXLmehYLCUl8QBE+pRe0dyCSofE1/JLvIeQt
VRMgASfcoiVtc9XJOlyVYclZLMd38xyXMQcvgl6mMlABwstWRTupNb3MyeiKy7CUyTqFTJwzlLPg
DzHqzR1zxVhK9BlQjyvLLdWF0buqDZZIrByLnsecTmGVpmRklc74ApaF+3Tnztg7Cx+1cfVlpPxV
sh4eDYf1W2MR9tRUhCR5hWOuSRRdAMqsGXid+zfQQ7DzvLzaOr0I19nfuVq+Gz6BtRR4S8gApDZz
YHk77nSwFr1r9PLsNyjJoOceHIQ8q3LkrrASJBiLlTPCMRcMQ5zvGvOPFdcLmKCIeZzyEzAmPVLN
AdwKfFjmmm2EDd46teM1aefI1KLZj8UUbOcmbEFgRccKCk8mpy93RQma6Oul3OXekK4NNu4QcPoz
sAWmuKb+a4Q9OmwCT2yLe2r2HbmeCETaov//ZrCiWjuoYcvc2OXh9M32t3qayfhLUs6qviUREBJU
wSLFtV49UN/RWmMPOWBZTg4baG5wmEV7VXLgz5TlsQu9J3fwvzhEQBLGdD75VvId6u5lxCz6kFnG
EWbgCiytYqv0gwcBsGTz5gT0xWmMBjn/7g3jk7jBfk0SdxN5/WmefLVL+GfwRsJ6cgZ3idIAOgzn
nKQ0M3q3NcBfg3B/FQuArgRF20JawciSUSV1ETVwxt3RIdVtweDdmrwtBJA/9S1f00rOk8cdp4lV
xiPSebbnmOd3ru6VgAYUtGsO9KvHLLJGp16Mw/OSj1GaFuGRqrZDSfkv0em1lLfVdM0YGMQW8Z9B
/9MZ4tzHiYy0Yb9kuMrLxbxraz6g0pIavrrawPD/Lud7n+QU7nTF0VcJbBWIhUq89o0HiX6g/Elu
A9tkSfqChIMvhXa4EcGNkxOVbktoJuGDqy4k71h0zsswKbpM8qxajuphjM91WP8sfY6fkfK+Z9AI
lE03MNQ+L6p4aO2ujWwS0+sFCwCBSIzwPOC+oXHv2mmKzC4J75yRGBQh+dXr6W0cYP3LAcm2peCH
VTwqa1v1kTn6224evkujfa3idl+EZMF7U3K0L6Z1mMJvn3QBVLDPQDtPcDKaKNbiGivnXaGn2La8
B6CNx5n79qZzzcnoW+U1ArVZ2/fm9On7jY1u0HAIYY0347gN0SPY6fSnZlEsOgTQoQGLXg27DItZ
Zx6Yh8HuCT1/HSz3njwtD+17e4h5GrBWhOhY5PuJwPq7rKv61XxrVTv8HYmLo2BU/QXh2b/Apkg1
hiCvWA9X10YfXhNrhwRr6Hi+PYgxaPqf04CEo5nruhYYDSyzAKQJGJn8vF9nC1Wxmoj1oLaEG1al
3RrvTFwmenM7eUCdQXoJPUngYUBwUix0JJwSubVLNrXMg6fW6wBaQr2F2K/WuShL9KwyXI0pias6
sa/mPFhEJyJ2SjkvpUag6Fb9W7yz+vSzF4beOWi81lYx6ijP0nndx9WTnEi9doC71ppZT0xoQjy3
fbWLW6CSV3EENGRZSMPXq+Kv1YU0RS3FxpihyJRq2jEqzqsMufpBEprkwHzi/vQUUTKT2MZgVzQ0
3UNt9fV2wFViTVDsG4irs7P8BHDUxVBBMICv4+a7BDPe94DGK82AtrLaNloGliyGWlkZkHjecOsN
xnjxPbwJZx/wsoL0zNhgcvvX1h+flm7jVB0HLsHzK4rbLTl0fCdJD7cUn2wF08i/vYXtgdtq8lXb
6gQWRKvYEf7gMxwvCdtS1nIHb7BObcWeqhwyfhU9ko2q5MmBncK6sUjYVQfpVkj0q3bgHPnQv+a+
PMDkbtBkMgqpfJMm2IO49rB1yxjTgAWweNBQL8r6gW20JO3RZfvUO/8IWbG2ZYl7hfL2VhMe1KS7
LdYrYp1v5p5xVjHTrqxjdUu0RcfHf6ZLlhgoVR3DX7VNzwKnnyOM2I5J3N0CVdLNXOZHDF5Y/NrF
hXKwKXDoX5vNUvHecVf2UAN8BRHDafb4t1puEu4613hz+uHLBW0GJAgXVpzGe8JYUgXBqzLiS0Dg
L9SiWxJ032yhQdJRWaHYSlS367JV7ItC2A6NP9ylHLcZOdF75spTVjv3gIkkpNHhI39eLR6awmxW
XxPb5BoMS8/fYqCKdDfnDHwfWLgx2na2fdtlny2MCFfaLKu1XOR7s6jXOLdPaIX+5aH15s8zWJzV
vHqhJJS5Id/bkPVGT6LayMV90nHXkJCJwt3N/LVs0oM5GgQB3m4h5R8gbp8nxyUGzTOPPHTZehhz
Hpem7KMk79+AoB/tzrpMYOMrU7/GTjJtUPPItdnBI5QTfUIVh1tg0HAX9MQXTs2X5+ZHCAE86r5/
l8PuAXiadyoYnkYaz7rkFF/GgnCpvvv4Y5LRNTP17YKialZmO8LlN3PyuePH2ZN/MoKzWEWRF+uh
44B9pGDrOdYjqzvSmlLcLLN6QnWTFgScpcs78bKMSk3wNdYM424yHqYx/JbjsHFF/9b1sdiWmfPe
UkW21kBNimV8kcSX5YzRiXjEsibYjAziKMcZD8c9fXGSlW9xX5Hq0/zrmP0R0j+b1QJ1MK9fzFFC
6AvcO1N4zyI03mGfHdvRCpHLUphrjOG24+TRflbT49z0Z6sjI7pQQHVjOZ0rbplRPo8l3Qk7Xrjz
BWIF3s41jrErwgMAubxjnFTZak7IOA/GbhNb5LTIeVkRJPgzzBoqQx5erRzUzC6rg1BjAc1i2C0J
T7g2qqfc6n6CJEGJOQ3bzncwIwN06HtTRlXB7dYA90Ij24e91+2SyfUAJJFXB9ayCpfl0Z/JtONO
9baW/uMWFqI3oyHgFKuNsKA/beb8oymGxzFumk3PZxUZsbPXTVCu+/l3tCGFuIlnyo6D+23n3FZx
kAbm7kmYV2IEPt262xNFj1UIaZxsLSjH8WmGL70OCerYBhm9R9eA6tx2Uisl/PDQVuOrz04AqKgi
D7HWlEPGgQkm4CoPxgM6mOyZmIudWc2wC+vHuGflJIT847UAiU0NQc11u7Wb2aS4N2JeaWv5stLv
kVXHvmDNmVTOOlXtU+6N25sY2q8YBGImAENcu9jf52C9dBoebd/EujAw70bGPHfm1FAGBkO1hdat
QZsC4wRwcC4flv6xxUSo9PyzW1cP8OBg9eBy6HTzihngJmnbhalJrtjg7ReTXclMw1XH2Xve9kyM
4FahU4K/+X69Le1DLf1PJZjPOrH8cf2oirsvglEQE4sh3/TFfAc9hhjTm+uOyMGzS2N+SbrZjAoW
h3IM71Q8tJzUcF4do7ovJv9kJ81T3rPPDwEdVkNcnF3gkj0eFMcKI8SV19pl1LC1zW00bCSP5gRp
7ZpxHJDjw+zh72vr5OSMyQ6XnAYmh3xF+tdt8ZlQK3NdLBwQLiZUYzL6x779zvDFb+iw2F24r3SF
JD375rxOZ/cwqRKAoTWJzIREUhSo6dy4RuZKpdlk4wiTo+92BTT+qIm7R8+ZSJOMrciAhs+bfOmb
DmhWgdr1zZ95yAVbH+pYmacvyhuNI2dwsekQxyBlx28GHKGv7PNs8Jy5ICOEHMDrD56t7KsvxFXo
ZqC0DNxyFvBnM5FWr/yfNI3zteHp96Hmsx4523vmycir8z/Xqgpo1Xz72s4GVug2Sc91/z6a6mXR
OTSIV2ibTRUyRIzobYzIXMps2/Q4R6iWcVjFdwjyUa2yPSIyeV+GMz2Obawz2fvoRWePwEGTiVN9
VjYuOjPbmZUchr+Jho4ELYzb9dsfgYS6wXfuF8adrM/vvFQfacTxgrIGd5uW2WuRm3+SsKhWriF+
dGGynNckhi5B8m8w2gXtC4Q4J6wpYhynOXnQkT8177PIf0zytjt/IE5Q1nAUy+4fWI83lldp5qhY
6f+cgHMcx/gIgw3qSFgDsLD9XJmq/lA+DhRijLwxz7ZKsj4oSh5H18HaRrwsQYBtkq1OXluSBQ2j
QiQh6xoLCp5iUiefHP+fzvpBD4/6d8HzYtvHGKAlhvOUzdSf7Jab6qpXlZfvsqB9YG/wjGGhAQcJ
4jHR8lvwGBBb2gs8iJKdm3/Y/lxGgVd8+hOUkgxED4zh1QwwyqFumRvLp2xWWCT0ed0QNyo6/h/A
Cg2beJqtsli3Vrnv7OzLrR9+GtibKpdyM7hQ4ZSdvyFCnh/UFo7wdIoHgWdB6udEMEksDYgFAt4u
sWyq4BNCJLBwwqdrtzctY9TtEfnXZu27KBBNLbnCjwiU3i+WXSHHp0lqUprtcdzAI0J4bWAS5PaP
5tRGc3UrYEZBSHujfuLQZ/8IoefQB9i6Zj0VEirZxprnj3AxT2bp3wX8Mucpq6xNkvsfyrbaHUr4
I74FOzF9B43jnmAZ/ZWLo3Z1iPWGudh4ZdjBVo9+sDJ6+vqxq67W3NH9zV8hch8wdT64EVByCmx6
63GIfHr49ZRKZ63buNs02DqtJ2XgamNOf0Ua3zYe8x9teh4GZyQqAqtFnJvzOrfor5C73Ez8x4d5
fGzMbtjamPmsUGF8iUG+mhjgeBPZrN6oqHgzFAY9gN+wl6oaOHY5lIFGQJ1Syyq7bfAA4rKT8ONy
hyIHpry0iUHjQ8XgCq/4Qnvb0G4PSWj9NcRQHHszWB4IujYfRjt9bIR4DcwgvZtLXT9N7vKsKrdk
BUbq7WjqY9V3xkGEaBOwibmIEMcGFyoSby9rnqrqj7IDsZ1i+6JS/VSY+c6uF+PDTIfHpkx3i7u0
G3sp2HShdordVN4vRXeXWZzfoxt+BLGXIvhroeUx1ESdoNPrZAoybkeVxJ3PAn8C14VZ7PpgpIGr
2EyNcpeYNbGauvIu2CT7q0w8CgNs1EnmhEW77F/J+7lHdtjfLfl8D1+5wP4riVhYn0zWyqcUBxRM
n3L61+XNkEBmZjoT5TBD0Yo9cNl4Wn582vIpN57SprgbyW6URQCqG2T20XRJVq59H8m+NtZNBgWj
cN1rOeXhuoHsPCvQ/HFOugNmAi2kOSI3AW4wHHRRggfOdJn8+bNU4jxZCBZVvrz1OpR3Aav8tU7y
w5BZf8kw37QdGS9eYJwaCcJq56WNFULyxzWRyfkQ2zDoSq4KULjDwpkbHzpgjZlgk60poOnJKb7G
kQIv/fLio9OhBucm8cczua4AvtYDzM94C0B4WOwiXXeXiZb4KIJsOLrtOBL6HFxg8N8w18ze5C4Y
p8u/MKeS6vgijBweuAwGcJB0Q4iLOtfTcIbpDd/FqTBRCHck5zYQ7jFcmRyCu8azGdTFRS1y72r/
cVAtXV9hF0ez6yIxLJfO6MxTNlcKC0LoRIWMj1U7+RuSOoGMsE8H9gJQ8CgSbhU+5fHnNBfDsdpX
XXcws+RZDuHV5kjCBiwEX2Xt0allL5cEtsDsPtR2dWqt4SDgX805povOGMUYb+/Q5MlDaICbDYX7
VgH+E/XRwLkzymKPTQVrB86+isjcqs3sF2HhWaj9Ov1XtJHjqXdgy2pVIkk46YlWbdTVPx1myQbP
d/Qe8E5WTmWkq3qQD90krb0wsqj2YZNmWsJLobXaVA4TXwpG2xpuwr4MYnLoxl/TshzVXKUPTToV
PBaphyku4Vnp/BN04hp0ziqLl/4qWPpe1c3zJiCU5vj70uaMX08VVHGXUO+TlZiQvZuEj7pAHdpW
sfng+F5/JrmK8JBWPKjb5b/v2/5D66v51NkBahdndFk6t+oub/J9sjTkq8opfXJlmD7hjYTm1LOy
nfR9jEfnJhXYfVTNfdsw+oh0DiP39tKfzCQyRtA/CpCBnTET5hSEBa532ND9XgYfsChwEmBvFkF3
rXqpdUzbm6T9ZcqyCa6g3V7hoLcOQR72FCQnIw6WV6Rofxqrju9/X5WQ98a4Sh71YK6Hm9qkiPWF
A9y5z8BKngNNRi1rVW/3+8PMSQjUds9W7YQ0tZ37NHhL84QNJ3tc9ylpOZorWdwXOYm06Eqvth2L
q9mWJydxm3tTpOWB6LlpnVa9s6vhZ0BWdaeH7gnHIxHpbF6lg09nPaf1BzD486ilv1FtHEbKYG/J
tjVdW5T/A+c+8Pavyh26Wh4t7pytatlOp/620/y9FHpmuylb95D31vpXkWlqp8N5kcvvy99LpZyz
6S+svEwFNoipnle5IUZWaJlXv+IxKQ3W0H781eI69Wh9eJ5bEGsbdo8uxjm7XCP7sj5my7wsA1Aq
fP73qXUM6pVUR50W2Xtm0jkGA26SoFYPM53jln93H3muLk+uzb7QTtu/unaKe4my46UX3V91e+XP
S7iZPNxVnEUzNfvpa8Ve4TQ2QQydPPAe4WvffvJ7kX3vnLCkeoOd+23CYnueFSCNwA3qVZZZvRlY
/T2Ure53Xm++xMlCxnYA3Q4BWBM5gAI30OK1CRI4Zojo1tOE3dyq2+plCS81gMIF9MC5OBdfNOEF
sdywZQgigl6a9gnRlH3y0s4+TZ76DlIbCNkFuPAt+ZzNaYN/Ytfc9wpzvlCFp6o7DH0CO3NO0wjb
4P76e+mL5lhPLRi1WQ7XqScwAZu0bYVdFtIow/nAwR4l4PyJSNCIarSs/327oL8jfeXqGuZjJ0rr
IZsBo8JpqdcjjGgy23mm4GcNa1s63DAIMdYGoONL0JBnTVDx8IqXIOSFArrMUuBx5id3sq6K9zA+
Bgi0DmYjy9e8rbvDiHDmaizZCZGgBtg2WKj4U3soPR3J0M2vxI75EfZlEyvClu6RJSlnAlQaOKHY
+aT9m3Dr8B84bacRMGmz4ggQ/ni6tQV40mMJxUiuL4X0fgArHEx+ezLEBW6Cv08a/Zb7BHhSOkI9
+XnVXpp2iuifxcmADoTL5u3L34tdOIjR5xLRA2HnpLm/4fNoPTHlpy/WFCDzvvkzNqKOqkGP2zJA
vax1Zx+c+pKm+tuRVkIs+aS2fj9Ux7YZvkyTXU/R0x1iM2Bbd7N6rkJP3TQqtPL+QAh118xHR7v5
HSmgu8p3HnpO1IdiIpSR/1+/d5RWTzADV0ZqRbimJOffSzHX6X9f1Y3+bkxkB14v8NnF0PYv2ix4
pdTWK7Y94jgOU09zbicPJQgi2/E/Gv7MtxliGSaAdZ48aIk7T5jjDkVsvv+tw3gzVUeiWsZVZ5ZO
VCP+3hpZcp90o3tF7Zk8wOD/mSCv3Ot0CLdJmEYGBL6T31OhcTnymCf8HZ0q3nsz81tGMBb8ADPe
/RYHfasKi+ZDZPUeCRg5rgnAjjqje/TdrliPU9gfsQuAX5p3r1btQmIKaeibJsveYzPNIplKvTO8
MXv3s+DDLZsqcnt8odx27k+/hnX27atUkraFJuAhYdxnV91++H467KDbO1Howz3sZ1xESP40NmrQ
JnxFu7r+XmzfeTNgx55+X6Ej4nEmHT6n9P33B1AxLAQNffWxzSaVU/veaHd68PuLE2MX5WVGsI8L
56eV9dGomq+qTRVr6yx7GdLp5oEwXjsjmVYW/8nJQIK/ITFsojsAGNKtaf81HTYKfim+3QQCfZ0V
kNilMz04RbvcjzObGfKNPt107vDDncatzJ1/pRWWm3RkoYhZF+yOeCjpdP3OW6MFS89dG4Ows7SL
es53sFz7vjVH81zfLlYBVoULG186GJBGSPTs/16Glaoj9ppYx908UsalTVlp1+VxdG+iK7+9IkrL
4eDIeGfYTLd1h+PVr2vHhBLjyYIIjeFsyPrtJkoeMRc9/f6RUflYSHqwVLgdGu8N7PStCaz+bxM0
z4045SwBzp6t0ifbkWJv+7hQh37srWyIRtvFBdX5rXJwJuBTdFHYwmNu06s11OUebz9vn3Xhza7B
LlZ+/6BTYoAByjUOfr3u7/77Uk9jVIjJRhOZwj9ThXit/Fnsl7SfNqKhJxcxlqJ1Bae4LTGOLEkz
rWLqJm7L67TGLjfs/SuLiRwVGLvDGuvCtx67NoB9VseZm2/p97ynGZjmHvbfOYzxC6ReO+vEKtSD
O+VHbXIijIPel6PbbIvGSLe2+WHmnbp/GHgw7j3OnE3Qdn/zwTLIG+xJsQsCdZdqNHMkEC8siNTB
D6dXO5T1vigRWAurfIEQYmjjAcN0Z1XX8wIUq2D7MXBu7RqZNj7iyYNS4tXoXfDdgQ327CsoMj3W
URUrfS1oiRtt/RCbwUoXy8QTbHjzVLLu6IVT3RN9hIX2QmdS5N3BmuDbeYYndk2isrvfC1aapzHN
pl1OiWG5E/fRPObvouw45eDCgd6C+9M/ilPdAqyb7CqN1NmWSJ/WlKafDmXNbtHZJXcLDhDXvSy2
ZPtsGad2NIMVDpPxtjNhp1s4kjzORArZpj7Tr047G7fYHG7yufAdPjrqnA07VyuRv3S4sGpo8R9l
4uq1Yfrw8Fjz+hNcRJ1hLoyyuj2jETAPzdS6+2Bp+3s56pa1zlw8p/oGpZXCvSeXSZAUM73VQCN/
a8f674vbd4wGEDRLkGog7BPRAgdwD7srfC7T6aqQn0FWhys5LLrEHAVlnj8GyaqvLOuFtB99lgXO
dWYXzQwFbfveZrU49UzTa69t5/fJMQ8jclEMG2GiyzrQ5y7331QCNMAUMJ3pb6fdknW4lsoCowhx
e4iJd3yacPV/csTRcXvjWvT+q4NsjAnSf7I9QtlVzi6iErJ9QKb30edgn9mYPA+eNVzaAR0cd+HT
7wW1yqMuDOeEX1MAvzCBkP1/msffDvL3e1AmfQgHP3IU7SNqTtSIWVF94euGKV5WREOnh8iemFs9
N3tNb8ziUPAuc4jEd9kgfOxLLUwnvNsAMFIu7gtz+GuJho/1Zlnwe4ln9uxzOK3t0daXibj7KHcY
gkLiVh4MHHi2YWOdhPDTUzdjeJp4ebeuwfXYL1XDfr6VLGHU6kz9cxEwHFNzuNNqZA5hj3afEiR9
DuHoxPjGfJJmsk87PpYtO5d+X/Y1XsMQ0D+lEAevLMIXrNSWQ62yv7XbnK2cU9gcR3GxAoPldQqA
kQ/zPRrYcDdPxDJOtYW7rIc1NI7FnIC+TA6/nWVrpNMlx0uAh03zFyswQA9+/AMmD8N9oPuYSFA6
wQra0WEwgVotNQ8MQoh85q6lBbuZIRXcf6NInX1lwJztG7M5D0Rln10pI9OR8/H3lSjUMTTL4jzL
JyAa/yFXVvxo+MbTBHmbQG+fHcDCItHNxUOHe/s2LJS3kbeXv98LR44MPd5EyfPNb6tspTipfOBL
xpU/rUVilMNC6+730nhec9T8BmkayLt+uBCvSHMHG+M0q0HAesKveQiD6RS2LGAl3lmbIFb2Ac4Q
934bT/2qVXP9xtvDPryZP7M8dXlKy/oQj5plqMcyWZN2uuFvciHBDrjdefquAdH7ZPCx4FOMYCsl
VCGMv5JzZhYYDQdDmp59HMiqXmcfdYe6whQ1ZE3SdAahg31nef1Ta1o8sYWyNm4LQchogorYLec4
obljJxncDYtX+OTR2GlEvgZimlpXl6U/xSgnX22JtLsc58/eRtyVtN58SN3JefTa8CVDtorzwBIi
Zlbe/VsVhpAmhMviccEF+wxmfD8PGXJ15elyX8T+D4zEOlJ2Yp0QtL1DRIKyUY55BImNcXXER9vt
FxPD6Ji4NYVUvAtKlKzCtryocu9DlSw/Tumy/Z6S7J53ZWA9Ls09EtiHmvjjs5BxHS2xqLcNvIwo
9Ur/JFGYANWEC+g/b749sK0PZ1tdCjZSF3/Mr45W6k/TxvdiLtpPV4wc5ERgXSenxHKknOe7Ogaa
iAOXNIAZAks6tOYuwbckanSoLr9f4c4zXtJweUaGpvEwBu70vRxPgFvd6xdL3+FWGGeFcy+BAPeu
N/5Lcl79YgG/3x+16e7S1EPzPNeSnRx0JrNhL809hIEGLJ+6R6j3/39k6DHcmlimoGz3raMDEe/X
GcW4VZjfr+zMHnc4Mbz2bTKf/ueyjO3/ftkXLkOkwr3nvz+SwY5qQ4n79w2r+P3Vfn9T77YmSVPI
Nr8/UBnNoBBzftIyPslmGT+FTZ26pXey7CmyXeIt6SnuhvlOeR0rftQ8MKDmx6WMp8dqkZtGqvQS
D2OL+/mfRg7yMbH4+WS7vJVGtf79g26qXe5gCx8X3yqOASZ0azt9kCzq75rbJat9SHH/87qCARh6
5cVADP9HBD7aBdn1j0MIujmNfQszFwbWki5b7Pi+TeE8pxny25FjNMosfQgc5+P/MXZey7ErZ5Z+
lY5zD00mPCZauqgCyhe927xBkNwkvE/Yp58PpzUzLSlCMwppK/ahOUUWkPjNWt9CJ4NZ30Sb4grh
bFMTa7yR7ricOaU9cM+NniQ7hgdHzTYe0+neiqL7Xo+Hp06b3hNWFKoFd5o2u4gH2tWxvDfW7do+
ngJVO+bVs9NoD9TI3Zq637Ou3tZmph2KfJJPsz7ge2OB3BQmyrgpt3djXV3ob9ZSLKUty8rlKEd+
865ZvY/lBDeKvuMQKYWg3G7lZorUZxXm40OZ9tYWb8tR6LkbbAsNQTXKnQQfj9afRUW16BG8S8DC
El4MuGIXb2ppt4sM8h9/Q0h1wHD7EjpITeCHWP6YULiOY33K2uiu7rCK1zLWfJ25X9z0y7nGWAe2
dNc3iCrFBIWhdeIuMGv3trEXIDKVtvGc5dW1WAdaJP/paXtizPZjCBbaZq4IHVHRS13kkjN/8mfV
o6F0VOYb0dSw+G8nWgp7p8zJw4DjGD4Ipa1iHrfF+Kpvc7Q47Y7qBil6jLdcY6Gd5qc8JvpYrWau
uKzuelmc444pZQFMNKj15lBG2afTd3cFLmkt9W4jo3lNcAjfi664Km+4ulbjbAebmRWPMPwQWnVs
GD4AEkCr1Iebdsaxjyx9QLUlxud+XaGYHTIgnTrK7/KxvqSLdWJ7usAojbq1Wd+KZh6faBzvQLgv
6/SMiboYHwkU9NgRJJh5NE+ow0T1EU0XK0XFhAXVPScLTyxLY5TW5ipYWhN5X58b1yx5bavihbRv
5hICdVojrKBLxKW0o+ihaVjslmxvGCedmUPf9iF+gUq6xIIWPM5xyUB3nM2Ao3u9Oo1NGKvBD21V
HOhiRNBU8rux9raFlGzqlHGpivK4EC2NCZdYHEfUd12BJFqLFLDY9qvqkg8Ne+O2j8byYMWWSQMe
uQiWp2TbtfbnlCaYFYa2DYZ5bPGfpbqfJTsUwA2NTfEVLd65rxMU/egiUUOG2BpiZAFFxtW46O7B
dX/sYf7mAc/IQLe+64+mcN8mpmR4oZi9t7N9zcWY+FmIjArzK08jc8Gs1aS0xDavUvyKIugZOAXu
ehYmaOeLd9CfMwrPMZjkQpEftdMWQVF4RLASaE3/u+lFfc/ylG84z2eUH4DhZxczQMOeqFm603oF
lVp60prWOfY56s1ysM4ttz9q28gCtzDOxbAG2uDd7lmXyAaSZiZnNOOIQlan8rM76vdTRm7mnDS/
hnJOt4YEOmKqsPfR6MJ57ncl2aU3sBPZPfY2ni7d2+m1+PIUIw1Ww/RXYw5VMxsOWO+L3RJlQd/K
m5g3MtCKOCUIXNvhtoCn0FvdR9aAI0TGjuZleW11ssKL1fv4MpRWfkBnSDrNWJuB15eP1mh1xyKN
brKhgagy1JPfmazInYxVIPNUv85NzsXhUeqhsQW77Ffh9Gaq/uwRvTe21XHoCh7/qpBoQIZ2M6UY
U0M0BKmH+ku44wyPQNPuo6Op4mKfaCmH7jAtwNLinxC71AnJVOn3HYZhdyyDIQajngnkHTRtAQM6
aP6jgiehsPXmxlM8LRr7UXunVy0KmljvA3saML8SQwrIfVeb3nUYtL09QXkXakwYDIV3TS3D1fVj
IXtjY0K3ejO7T1pIVfwIaQPHutfh/PNe5rEvNlGJ18sd7a3t9e+eoD3rvLNpm+oQdRiAyVnFk0jY
0JxoCp2ova3zaDnJKD7mI9ICKeFOTA7lB/laAmAAMSXljMKb5LezG44fiGYy1LvmfW3U22iMPHZN
CheCzs4OV0m4CZV7m7daEuQFkRQKW0CP/GqedGRSoJYPuW6Agk45EFF5IQDEt5wiG+AY48SgurQT
kLUFFwQBnRE3yYx/YCYSRCnrOgNxver9sEtn4pn0/mXwDOaBGj+tWYOJaKqbMBtNXzrWtNNLvYTv
lOB4XEf6Q8VuKO/ILgNaDsgiV3TILO62HBd4PKgn0FbiletRKNlRdoqHurmwvHtT83Cey1Dbaar+
cNnFNCVn3fpM9DNG3BpuU/bYLQFN9Ujz/KvI0vssxofWLySINMunMknsKWq38p26/yQGpd4Vc3lm
a76fx+7RcJOTqUWFP1hms5vVCacpitKZyTOMEO/stT1Qb+etmkFF68NT3TUxUhcLJVHusCZS9b27
kJOxaGyjhqL+ycM8SFMtDDI56Bx0fqPNuA1bjBaMhA5FCXGAZTE13bwuR2hzqsS5VaMz4J5sxM7N
Vh1FagN10KW8s5DHkna2+EsysjRNpx0BEbgYzHTvVRIfLMcyzb3GUwmnJxkoRVeS1dmE+Vkmv2cD
JY6Go2MoNfeB6GY28Ng+wJnzN/uu4OQlE1oaZw+KMRIRTP34MnezNSOEo2AuPXoc4upAm7BSJZAZ
fXrVGkFtR695jIY2cp8Tjap0YnbGbRJOxzLiTaEc6ya2pVWsvbc55WTq4Qw2MxKpLOZON3U8hdf0
TKlrb0UcI/6Gesvj76FrWjpaotow/AfAwxCBwWoVDGRYBKA3T4iOQxAc90Eim2NWjRH3omQwTpBJ
r42vldW0r51ePuW9+Rj3GuvsAcBvqRl4RqPbuJALT7L53JcomK2UHbo7q2tpFvWVetTCx+h1Rw07
lYZtEa3uuiz9NMaUkgPCDuCOPqTkrz5rsdT3jcSgp9IB5keUsAIoGWTmhD0Na39shAq+gu0GSqKP
t/Tp00vkQ6bUzWB18hgZ03sL67jPPOPgxPLdftTBopHY4aF6sGEZ0ZPy5JH3C3Jz32msey3TN1Ox
WKxlQVQkFyDl2amJuKa6NgkMRmfbPLRWRz32yrgXd7BZDvWHslvtlocx7ksLFkC8bNjo0RbUrb1H
dY7y7Q6kq+4jW+akCF9qNZ7nxjFPcKKbbSG7L26l30P2lrmqDXINwHE0AlCAeX2TI+LEKrdNw6Hn
ZuhwAOsMe4uqZWudBYvn5L5E2+ybbi+4CycL1xopBKP3o5faa9Hh/W/Nbt5OpBSAfWIdNFiMaPE6
en6v99hpuu6S9Envt3Y/YJYbfgZOg3OOlqk2BgACgu37GKFn1zoUVr1xqpS+X0rxOFocU3YYuisM
yAkSTPH4+anXDLfFeyNJJENWhjLb2GsI8zx7QpEMYQxFWrmriK4612b6ITUen2B7lpkWxRRvSgdz
kZq3YRq/4IhOd5D4/U6YhBt12YGjHyGZzVKImCVfszB6zTuz8MBJVu6JIabEGDhuzTxqd8lsJyih
4tPs8VxVGCO2NL9f9eIivWjZMCeu/oFcUG6Gsr8Vc+xgwAIhaEMAz8fATdlFagJt8DQ8jDl3pl3M
ckN1RLiATLxnoqp4UtUUx4gC448ht5Ayp8MLgX6HsqimY14N726nti0034iVzpb2isgbheY8LMwj
0p9iwygW4nQe/qr7X5AiV+MkP7OzhExEBv1cdvCJWr1GmIa4E2zawjlcEcowLOFxSJZH9C+I7hLv
LXW1H1Uu1S5NXPAzUK/DFMFHnbq/Zjuj5SoeSJRYVbQJ5q8sP7ZGfjt43Q/D3eeY0xMzYhjumnNb
Ez7d2KAn8voXsOzDmuboDR78DquX26Km8hDTw1AvatcV1SlPihnTY7KHJS13WAAK7HsIRTL0QE5s
fySoDP08jBl8DM8kHrH9jYwWTQKzjT6KrcuCiDWqWywwbQ7jeK4+cgMD54jdf4SBUscQtJ8XZPnl
jDBx1k5uedQaV+5Np9LxiRCk7Mj7Bs/IgLbyrJbsDfYeMaQ6i0xvXtqN3li8lZIsMLoE6Kbh4uvv
C+Q+noWIkt2M9yh2r91Q3jaajZXFrp+pYXahpti8OS63Le9cUE7PkLPGldf3gU5AfzCT4TPScPAK
BxllYnCAc0Ie88FuASaEnS/Wmli3auPeKd1fblegTOxuk0Ixvi9UuK80hx1GLt7t6bdgrpxK+zWV
2F8Nz/0khsoHu/sn2+ppbPpVKxs9uXJUR9yGLA9GLGGLvd4KXdANtKhaYRxdMT8CUNgAu70LedZu
01V1OCpjm9jRo4WDGDnXmqOdIaKmU6kVEsU5LFJ/NEZrV1E05w7UEzNC59oO7b7PuQGXGb8D0lM8
hSlOEoVxaYhipNvK+ZGLe5r7/LGvdawsnXXToy6QTBWxQEdg4oB8A96xL/aZ39euZ9u0SXnIrZFz
m0KzqPE9lL561WOdJ8dqkDQxfUbAemTVAV7yR83FYYe9jO07ir6W2SyVm4BPIJEw6QbUkipBgsXs
0E6H0XcLJP8YfgsP6ogWYmUdpzPWFZ93/1fiwZ+Z+vRD65t9GEEXJPSQ30j2zFIwcAoauiFBQV0v
n3S4ahOGC1/f5iebQS+xaLwhxG1tBLnwwko+RoXvJEtOcde+q4Z+xdE6RKl59gXhx93UEOfqJibb
9MLNvXf66pdOaArnkLpL3PzDyyW9okIt2y+7pUXkzq7is5iaU5T1l87s1WbqhisUDGpkvXlcNNLA
tArtuBxeI9womzkNf5JlOmQxZ5Orc7HgM4YuvnGc+nX0zGuoU7DH0uSgnC79YEY7c+zWs/nLiZNg
qC+L9ihaRkW6XlLUIyqfsod69C65EZ6WAVin1VdPneW8FB1in2WidF1fdZOrZxsgQsE4KfliPG4j
TdKhPmnVSz3R1jTms9YrPIcV4xJdjHvpDR2bjmEPOoSVUaQqBDAbNbH/cPXyIZ7n0ef5cIIcHjTm
0aNOinh3fQKxtMOslhdZtOVO8JzEu2cU9zP7Ou78oG6GYjOvBwhkmJRSwdwYrShh96FhqHHWw7SD
wSZyrHWl9azFOD8ZoW08RVRUw4l96cFaGiVcQ0dQpc0Nk8li9YTlWDuvpqbUhtK23aqIFBOszHeT
hxa1afqPOtZemQo0u7CaBDtXg0SuJxT7AAd63iWMFzJYT4sS9hjocLLHe7xzq42qRKUbm92Bceot
eqLfq94mgiixK4nXpd5E4ugMxASHUHqWAiNjO9kvS98/oe8AmOaUT44sLnkc3kYNzyNHfBrxjxN1
qd+3DM8J0rrJWAMDIXljez0SZ3sz6v0FjsWzIbQN4XT2Vne4nTAcrfMZ74vA3GyTtvjdWtzFcGt1
FpQu9Dl2co4kZMeVyb2BB4jZwrh3Z/Fp2uppwu2w0JukzIw1s3qII9gpWRyj2i0hbIi2+HS1zjuM
pUXMgSU/tYTVTMaa2bdmflJvNH8zhqk3oYGLKExJrCtoHB32NFxKHr+GauR5QwVaag9xyUMQjU4V
GLQDGykXUN4JZsRhWygtQSMcvukCh0LUYpipHSsIkVvfUjee8nK4Do150IiJj3Pv6DrMzuvxV9GK
Wx2ZpI9c8gacxZ3Rzz6TpSfTwxmXwBGhXS6D2hqwOtoataGEA6i7BWcf6JBtZ7OktEukWsrQd791
WIyBa0CFaXKUy/1sNXvKTH1BfuLI9iaxQYo5UX+Yc6p3asgZL3PtbeX8viJmDJvZtD2hZKR4fFqi
8jdGFYajKRGCrBopcNjvKwBdJqwvirH821qsD5mrJ5o6WAxj6sMtvYRk4XK04uSxaf7w6rYQQrjq
Nca0m6LgNhPgluYutG5ymqKK/QWAtVoa/PYdjZmZs8ed5+HtuMuF9rOUDxkEy/1oIi52x4R5qqLL
q7X0PkVCMLuKIYE9bBprNv2uNO6cuvxiWVD71hA/RsgXI8DkHEJJoJY4IgApMo4dnJW0c17bPnuv
0e/NLDT9wtGvcmbZ3KOyGa8Jlt1xBCQEX8kL2gr0jYtMSUzogRPs2CDmIELOdUjFEz91nmUSHsqN
WA0EtC72g65bcdD2UBpiN3lJwjI7q8qqd14CH1SMDtPE5jbxwmFjRMUckLMbIheyz2OIo2MGQFI2
2hcb0Jpvf9Bi61B6Kr42VsFbEvI8TsLRh6bHxobsUnMMg2nhnqNgOC5exD5Jc9kZZv2rKKqINE3m
az3VC6RBufJ+rEk3Nw2r8tbR7myUBydk1iuasuMU7xNva3gvCROpAJwJYeArr6fxfsUtslsaB0bZ
k/WNin8h5HKgWbe9HQqjrSC1c6fVhH3ZC8POxcNYPrBNAjgh+dTW+zAF6oikuoO93mAWRzEN3Bai
Jfa9gDMeXg6i0zwsEjhoPOvxYR10ORwaXEjbzAkxWYvL4uoPJdCETWR7+xhNBS/bGdEUGWTAA/Yp
oTNAkKBoRuzD0Uew+9XqxtfCoJDvCzTvmEEwZWfMAuaE0Vbjer8RPYGFadoz3Wh5Ipb4icFfzUxU
v4De/VWXM+vt9ljLebirWu00ymvDvZN3rrVVi4Btt96uXe9NJ9EbgSV7njd9/BKJU2iq53Hi6m/J
wOXqvYn14sWKwaSpzmmRIwvYlVniXvH4DBuJMymg+HqpFMFcCkKlZS9vkUmI/GKHu6G3HhwZoe0j
/WIoQIG6YjgtmjhrbntTaoO18QT743Sm5RJMqZMRS8ZMiT1jbSagJ74rbPEZDvTUHFcnbgG0oGZ/
lX31oAu9uhRDdKA3LzaMAG5lk35YRsNmTFMrFucee0K9vlrFoPOUIVUIlBcJLlbHr1jI3cA/jjE3
a58tkbLcbQFiJI8HbrKZWgkYC5apNT+PjquO+BFCVGrbFBqM3+kUeX0ecVDbqelbvXW1cRcA16yY
I9tP7bOWlqufx52AVxcX0aME0vqBSy2aAqJ72e5OIM8jB/BJkeWHNFe79X9tl92kjatfM0z6/pJl
aI+RqWBu1+8Rh7kI3ad3YhIs9o87EGBBGZsTpST3tm6xqFxjxBiZcJ5mVh6MqmXkokHuajqakzDb
0bvt0dPeWYv2U6ZVUOkgPXnYpPjvnHWJEJ8L95cqteTYdiC/QPlsdC2CDuqgsDdi74oaPmaxzDvN
SHSn2/gkhE1quigEvzlXlPeLOcRbQfIyFSx+7jpmGOFEDU13j54dQ4WxG8hXChd1M+OTssiQBi3W
vVaw5YMwWaVF2kkp56xPUxC1/JBCYEFIpbacms5AX6rvXUdF965Lu9gklFgpz/oP0zJup6inyR3u
wVG3x9hwz9pa9QJGX3YDFvONpsY7b0ryYOnMA16k/ibh0kobJuuDguQdifgoTfkzL8hrpDVsJ00o
nqr1JRKKIZENTdhj0qAThFgRCtfZIQw8kCkm97tfqfYTOQjDuZQF1nI2Tdc69Vip3ai8k57xugKl
CXgyJU8dw3SmrbqJiZjaWvyxX5Q8DF320rmReKMCjPBghHetrfc3tPHjpfSozPM2e2GpK66ZO7kn
bwUImeOjYdUfxYj9c2p/Q6qxkAZ0tzCE2XYIsJdJFEcXs3/Tc6ldzLi5Aoy292lHovBU1xzeehaI
jCPYm3FhOAuWsSxBOpPCXZ/fqoHlTUxmLbHsAORkzZa9NKpr+SCUyo5lNviKnQ6dLdghVLML4b96
FQiCujhXtnFE8E43AWWA4nmu8vbbKIcSW8kYrywlHJMQ/QJXeE8JrJOuIRoyNrX2IFycE6hKAiJt
EVyb5mOdmPvEdLxdMyV7j7FjPVfWbQ6p45F7C3Bs99ZqKJlzBqYy0FFKetX3xLGvC0YXlpRsAkf6
g17rEUaWE+dryBq5iSw2oaAGQO5+Zn3zUg/e1Rg+nVrcdJido7kp3mzQbbRjI/2rWQ3suZvlw4iY
LJjJDqTSvNXVMDEOGU46DOFzZr3EBGifrKiytw3Yla3CXzalTETAu+Y4RAF5zDCiZqwxilGTS0x1
QuL4NHOMiDlyfBnH91aaPoIht/etjdBzwhCRKwaaToS3umnbV3vsYp9fJ3VnVp818hbX/+/S2Hwc
I7gIq7PGFGlAyNmPRi1n09QF+nLp2A7tK925rVrvZowYCMthNs7JYC5HgCbMh0HbQF2IQJWp9mlS
BD57Kkv34623GOVxqKpfYy4CKUf9Bguz7os/UZcWtd0AngWjks9xBQoWT9O+7nCWREVzl3l99QKl
8j3yJfmaNm0QAliGzFG98GTon2PHw2bIFUWf/WlHcKfU2lzHHJWxJE3H1uOrBHC+VQ5BvSfysGgu
ZhBhNiYOxY4fFV5ym1gUDlYroy0P7+/Mdt4JDL3LZFXuZpYRcFSbJ8nkDZFDvoV7cIwEOzZqANoe
QwfvQrglFTtzmenEgsRun5xwhQrM2BQgAECX6ZDkz76lZhPXOmALTc92k9k+2fm324zmLXO1Hpll
suQ8BxEAXkfh3iGcvVhG0uy68nctPGvX9auUhqOkoMzDyMdpZlUEmEZ5zRw4vEtH9T5F8rm0bEaQ
tL555lw0/GgRQNOmY186RYyqqYdARLKj4Gz0re4dyQoOcdT4/jgOv3tgPoFe5C8IbSewP9xe+pA9
L6RAQcnbhjkuz6nOD001DnhZqZijOT+oPr9NbVcEbb1KrZCVgHjuMw4Uo+M3lKBboTqud6JMjyN4
qcLqQtwx9lM99j77/Xcaka+op4RdOlvthD7vSaoFfTPBmzDYWzjKuiELG5zE9Gqu+sau8b5Cu/o2
V7GFY0KvbZmBiFYMjHZgU1D//FRL+zgsJcZ0xit1Dn8aHk4CIfAHnT5Wwd5dNpKnoyO0XcXG0TbN
OyLTKtEke8ukRHfr9wJt1RaSU81NMxf1Bzr5LySru3YGRSr4YUUr3Y1ejmgkNfdpMuWvYtB+y8Y8
JZ6lrsO0L+vowXGmA599q9F1+GWYwkDTkylAp3ut4b9z1Vga3AgWF5HUnkDOeNtFm3Zui0llHMhy
q8UOi84FDQpGZxZcaNwLRmEQmQeUCIYqf4pxHfsopAKu8RMOxu9BPLfw5gaWHzu7Be0dd57plyNm
71aTv70MAa1w0eY3xjL5+SLGY4oYwPtOiwd8Ce+ZkXeMd87VyJLWzef00GAUZIoECmyiOTCp8SZh
XwHfDohdm3Y5QbIQrHnI4SiztzC3GTVxZG8A5PxMGhJeoxizLZL2JycRbyarFwQP5q2dpzy82ZKn
MShTbCkx+RHztAcJs6miLfqZ29jItk39UzkHuNjJTrbZF3mNrJSbHinF4rSBp6yGBSANtgtFn+F4
vJ07Ayh6Rg/cAwrRbBN9RTk/i0ycBzTMC4P5fexhSdOBskTIuxHVJb9Zep2xh2KR14S2HTX3qyGf
CoAmPrNI8U8oNcG+PEo4HfUEfajt15Gu6ezSYqQ+jV9b230gHmK3zG581FV9W6IwGfi8rROyJY0A
FthVwx2Yxu889ycuwgV5CD06NMCRwyAFjOZ6L0CEu0sYc4LLVoa70DPvZEORobfDWfcIYXCT5nbB
KrJLRoRwHtZ6W6t9McQcvyTSGLnzIax7VK2nwple5wQ5X4X1YpOwWmFv3rQgstF+7GOn8aMoBTpo
Q6VATg2MMoP0ty7Cemf1xpGWqLvpGcuxKtMfjtOBdXBgKa6BtB+NfWxiNS0T4FpdTmNv4H7u48W3
RsjVIY0QNP5VBzd8doBrSxwyPMbD96zEY+GgEdZJGDoNkU/77wVqjUG2B6wwofGTi4gsgGZ+Idmc
KxXpOIChZ09O+FurtmQHVPEN3fmgxuzOySkbBxQn0zgjSYxY2qLo9iNsKZd5yg9Of6ill7EbWOPY
M/BKWS8COr0IOYT8hYYUC2GilJ/lhFrFRPGcq9C8s1EKJSOuIGUYv8OaCRd+3qshQ+0wLvjPDKcQ
vjOX4z1jLNVWZxcNoZ3qvzP2uH0UHZjaTBuHCeRxJr44Z79z8iJpbQ0ntugLKn4m+Rim+U1fo5it
ee2lnBET9ca7YTb3cz/qQYmn9G4h9g9mxjEujeWUL5YITPLabdzXSoqnOox6yvV43M1T89FEXXFI
kBfaDdc5ZfWnEZJTIFatflfesrJtTktSfXiAjHGnl3s39r6xzb8t4E7T1PiahTEfnBmWkuQ6GIfM
ZQWw+NKe71t9AB3GiKBqrOzcWcUxvOlE7t7r43IeWyu6Wli7Aoyuud/WeX+ua+sBPnT3YK6Qn9lp
eRySfqzlo722zIgLKDovleXB+pGmuXNlqQdCivLcVmStaRgHy5KTBO9Bsa8s09pPlCl1oW2XCA3L
Ag5uV8erV57iaT81OL49d1z8sRssv9Y1j366O1t66ewHXMyBxuW+MbS1YjJPK9KOXAf9DMgX2ARm
x61K0OQrUe+B6hM5XoryZuzwAXYnfm/eVtN0Ps4sbEtRh8TeGA5FYT1y6rOBZ8dhma04lqiXN64t
oeeB88pC9lRVmZwagxZMIPjamDBA+1h/b3mRwSAY4moykWepobPSl8y6qdEyh0k9+At1I+/JTUzO
9NlOspe0m05pkTFwKkDCAnYgWiN5yl0Wh1NafEIy203DsM/m4iFBsu7G2sHLmUX01lTdug10JS/e
jja3NowpnNTeOO+ArIEFnphhlyZ8F3v66XLzmrZwtgdkg21YJvswzO/HCoSd4D7wZeJ+y6i+jGZs
wKTOj5ZRfVTgwbcuk2rceSy/HdQPupJfTqiPILMyxiFql8jaQRo+6MHUO+AbCUF3s/IxX9iStetS
3aDUsSbvxYuTz9AiCseQqOu8ibuiFCn5Pn2C0oXzhvgGgGUp7ybEdXbiHI2ZJjFQ0qto6GswEh4I
LAA2NaQWB4W4dgZHG8U2SJdWMJS2CXXCgXkZo/lxNAm8H+MPL0Kzu2QFTM04iAlM2jsU8ATZ2X6I
6lbZEjH+7NqnMcM13snpKqrmDCkRdQ761J6V8b9PaTP/JSKOiEbHcW1jDSIkBIxI6f8eAsZUZtD+
XJSXVFNPHtfxbHrLx4zSeoMt/lyRdHQjUts7s6tqA7nYH5QJw2Hm5r+nDXlUtazelIZSKdNdltKr
zIrkm7MJX4anCWYUTTG+12rBXZ48Wq0mHsDS2pzJbXU1hAmQiigRzP4lMtKCsfGcmXdlxLy2rCAG
QW95sVKjYpODNLtGwLiJy+lWM/tyWwnZHNhodbe1E/xXNmyiMEVFesm6ypyz+zFEEdd4s3MN8UYG
//6XZ/xLbJsjqHkdEN+GbtrGPwdEG1zYqHE0tHNmY6/BOk4QVr136lyW9aB+wP0LiDlL6891h+Sh
NrxdiZSWAnM+tRmIEoOFHlq4aJdpMZ0YWXlbvUkObZsRmBFBNBKJeUxrwjnSiaGp0SFU2/ZVXfsN
wKR7q28wTMtp7xWmeTaqnBDg0WGvWkTekztrPppe977pp2bnAsj+f+SvSW+9Ov4hENFhgCKEoetr
kKVt/tPVg2YRRIuBVJc0Lxw1lS3vqjA+p0qLXy3W3swLI/Z6BTv5GsvMW5vH32M3IQ5KaNdFnjSM
rkraJA0wcoCaeuZsKuebDHQLLqAIV1VvoU1ldvhnhPQCXwyl6ikmcuaAUb67j23+0Dvwb2YFYiQj
3eZCZfFhtOVn145vQJlXMGCn+1M7Nnh32eT0evo8ehJNnyLHrVC274mu3y9zJZ+UJu3dKk8MIjTs
G9Pg4WrUevWYp9EjXTvNH0OeixELgFIcfZvEqaMTbKucHgYYvwZR8cYeN05DSIdcv7AfYZnVaS6O
iP7XBBtMPHXWwbwDT1MoIEdzqMQt8+TlOA0WxUhVjtuGPnmNZh7YPkAOXPqIGXVN8Ve4+ifcX+/W
QubqkYlwDeP5VBD+cGgk2c2WMXkogaP3yox/9GFwd5MLLavLEdlFK+G91Mkv/zOQNc/MDOLyAOpF
0yS2OylvWkEt1kJogq+y+pUOf8Y3NgaA1NkhgiDs+wTgv3s3hcB8QB5UN7HFAgeY6+dMJNi8s1cG
fQwDB7+BvPz5x1Ta8lJ44mHOnfgXLw5Eec+paozPYVfb/pjDAvozYL2phvBcqQ8ieW50FFAHQr+S
PWsc7wPYKiX5jFy1bpEjLN1Or7k5g8jRxWcPumRrNs7VIKb1hi0Qeni9u2VD7vpjbJ2Q01lnWS8o
su2uvIsHHY1Pb3461ehQ2LOLmdeFHmP138Y8yb0axOQP0Mnul/YLYuqF67MgtKBcrroe1YHXIBYA
JwjqrWri+2IQr0mVZLBdwBvFq2ihXUtn9nvQLSFlXl0b3ZuYWGB2RvuULc0Knaw75pDQx8GGNL8E
R0iWTjfN1FqPy4wUOtMIUWTkstFjoT/bHcz5Gc21v8QwFy1j6Y4Qzcq7bgAaXeMo9lsnFTS5g4Vy
H8NgaI6sVqIxww/QZLs/D7//8TX9z+i7uvuvu7z723/y96+qnlvqJPVPf/3bU1Xw3/9cv+b/fM4/
fsXfrslXC17wR/3bz9p/VzcfxXf3z5/0D9+Zf/vfX53/oT7+4S9rSoWa7/vvdn747vpc/fkq+DnW
z/z//eB/fP/5XZ7m+vuvf3xVfanW7xYlVfnH3z90/P3XP4ib/G9PifX7//2D6w/w1z8OfRl9tPO/
fMX3R6f++oeu/8X1GAIJnQcHfhmHJ8r4vX5E2n+RUrrrfyxqVWHyER5SKv7rH6b7F8u1bMsTuiM8
XIS8gK7q//yQ9RfHNLB7ExUpVtuF+8f//sn/4R38v+/of5T9/+LqTJYcVbIt+i81xwxwcPBBTSQh
JIWi72OCRWRk0jh9D1//Fm9Yk6qya7duxlUg5/g+e69dPNCm23f//Y8wvf890G1HCV5pCiO8Y1Nl
/T/dzcASGFxLCihyAMas+EQNW8n9cKR9W9T0/0xOdM4xSQ+YBFGfizmYm4q21OGGE5wlQ23EB3q4
Lk6Bb9eUBf2XA1G+xvcfTIhnQI1gopt3TWmF2cwOoqSwfnFZ3MK130CTMMacOBr3KIOBXxFDdha8
7abs86DqexqP+BssI3mzHEoCO6hyBxuX6TTWGZfGEotAXvVBloOnaka8bD317zuMP805XpF/K9c6
zViISSZQiyRg1R02/xnddpy8QePSCVJ3zqWcvCOc4CZIlPOVdsZ4igRrh3HCqFVYNs5HaEaHUi/j
PjXG53R+jWC3m3GMci/UKycosKcywLrsHtamhpDJa46dRrnzFN7azWu11JYRat1sJYewh0DsfKWT
d9VlMt3AVkVi+FH0JV8kmPRdb0ynuV08IlTIm/MwffrrI4NbdJ18EVQsvlF9zCSIvG1JrMtPZPqT
n+i/eT+9iGmhDWMZvr2c+TmRC/d3ECDF/NffjDTgWlg99d8AgI2DctW/yALVghgMQ2wB3qfICdgw
CTMoEui9LtcYcHi1a36u8k8usiiIiiQUkVteoBiQc+C3jZnYjHDwE9fI98WsINMmF6tmQ8erDXEf
4CuXmXTHS5deuvQocBruLbIQXPvoLct6MJ8+3j4WyQBAYcSCjTxYAxy9FU4IRaAxbS6J9ygGNIFp
Gd8F5bksl9Q1llj6Vr+jbg4S6sGuVhQLjM41aygAT9NP2Yp/jgtDwGqT1z63Ac59Dk3KM5X/yURP
Dsc0+6D2MWpFKKIYXUyjYOoP8YTNRzkY/WFUlLJYBWuI3tzSkfJNGROeX/XQ1/ola3DJcU3GKDgA
Rp7FV24MsGEmb8OjtYG9RQu1TaQBBx9aJrqnGkbMFwmdmI69ENYeuXXP72kJE7Ic1d3cJn99nyja
ej9WaFTRWADPEWBhbQsHGwlvaq/dV8JSOYEorCRbsv/BHn4ytjBJt72bYSodHLaEhYf1xPSEEy4S
k5LzaZstUcqivdQm2rYxGzQalZjO3WkKNsfNrGVLRMJ6z6u4xE4HOAvzABVuSJ/7pW9O6Uip6jz9
+H7+YOP1PNDkehh7nJaFje85aQCYGL8qatabrOM6vrYmTsK4eStdeluBZ0vc/SsLvITesmY2D9WI
WyGd8ZfRQlbiA/b2VjE6dIixulyLtNhjB/2bEwxr+q1IaQvlCUWBX4yDHG+YBToupnJnVfLHVRr1
o0alJKIe5pvE5WNZnjog4SOCO/S9ZLyY6mAL8eaUpYbd4u84ie1g6toSMID52M/lp5lkAbCvlEfJ
w8CmFx6MzjfxNiRvRBkwNJXld27kn1PsZxRPYzRIZu9b1wUG3uS9pvs1qMiOE/vCJovnAx9JcVS8
3g9JOdANk7LkrRM+5e3xnlfrYK81+jyc4b0133kdrdnEco2ToO7BbUFwZKGXoCjD90LXYLHMHgiy
3zBup1m9sxrLpPcHjD/Z3Y1FNp2dtP3C5OzswWzU6C6QI+2NzDw4cG6m3MH10LWHyZCvhuhvyMbi
oWUPkEYEgH3sFFPFfttMP5YSMyrqDo0AhR8iPaz8NiuyzxjJqLaub/p5vM4mjT7VqGkqXR56D3VI
j686BTXdGP0Gzf5BhNjIjsqllan5TQcraEvvAVv3p5cYNCvS9efjKEvYBmHpwQGQjEqGLiZLpHYR
n5wUIKbDnqlQMGmYO/OAqCFhXu72PA+aCpAK2WMc55d44AwYpgxRVXARXezHJqecN1MIXOkGvTXS
V1FAlSuZQf2UXNOKD9vagDx8SfEb4pz4GCHdWITucg+G8+z9iXyP5GN/nkrvZPQSj7CLb4eWHAjo
lf9XEWaYbPcXXec27Ufw7l53tw60T7lsrzcTuTZzyNzjXd0PDiSFCvupDZISKZXrnH+jPMsOW2LF
h1Wmj1qwOEipcbPGDyhxKyoT3+olzh8qm3OBRD/WK9f+0MAoDv64BuXGRzUmT4dW5T/OCPPNMm4d
ekSkCmhf+QzdgpJWehHii9XMtNAsH04JbKQbfucI1XHyP3NjHQPfUmFtIwUl2eani5JLK3huKBNQ
O2tOin2J4o7H/yNKrGc/G4BXThi9urLjcZR48HnZsSKsn+wFfxiGbgIwbA9NvV81nxjHAU/sXGCA
7H/jbV+mPPysicfMzTIGLyeVOws1ylHk7sg1HY0JM4CP4jINuLoU73Ryz4wLHUXSkNPYJEwnLIHU
DMzY0+XQ3VLqPO4IXf9aJsmDGq4rFpFxe4YpyaNQTrrRR7wCeCniC6U8jxBGTRrqxmtZla9jmqmD
5Mu1A9tyaftInIzco12aCJltMeU3IBR4OyUBC1Zw7JyxAzacsuAt62JQ29kW9ptKof/G5drhxYqO
foK3VKTP5Nb/Ki97qCOA9VF7G7fth+Nj5DVtnsStKLwx+NxMTFlue09GaOFbQEI9IZbIuoBIF9Ts
lSoYxDRJVCdYTMxIGobbfva/Wnb1uzhnu6Ty5CcVChwOI9NKU9IhTdnecN9OKcBKMjbRLRnTw1Rn
gPrKlo0qbMsROpU0iZxzK5kjnDB22z91xJ/wHiXEDjGnRSPcs02KFN6bRzB3V1GwWCVYWsWyuoek
TUldIDwP3dM40XiYTATHcOOdKztn2zTQ6gsijq+O8YBjk/O/tS7ZVldDY/3FTKlKWyQPDa1h1E5v
3rNbmkmo0wKZuUc+IzFN3bVLgyUVY3tPkiDs8+i5WQf+ucIh0TAgiUxzoCPjXPo4z7fP0Z26d2Ww
l1lbItT+BOEaC/9KM6ljm4e65w4YrU+L1x+THlZYOrh/qnkrEKGNMKKLWUX+LcYqXDpkInOwmB0F
JqJxr0Zcjfue8kAksPlYuZgX2L2FJWf6vpeEtB1iB5GubpzoyeG1vPfInIcGzpMxRvc0EKqZyoxb
Babbi3hK1+UDS0rP9tymNWX7JKCxz84cXT3JJ1tsvs1sybFP2wCWswol9VyZGMq039K7IPB7dPTY
OdZLI/FJlVF1Eksy3a/Gl8NJhRkkfsMteq7JIDNwUPChZn+v1opE+J77O6bJcflFXuH57Z4U6q2d
MEa40V8tNt4wZ4giO+waKMLR52LyM+O8uFQGrjMauhPGXvgNCjt4RNi0zvDUVhC1xUrdPWNNJrO7
MslDYIR0MtNVvzAWr1ZPAMVlX5tM/T9ltwHLFr5uGoY1mTm3lz+MYEytSXeJJyvGUWDxafpzMNnq
SlUFKz9gKI7+Xommz6Z96rzlHd9OdUiEdcchicmtbXER5553yN3yhT1FLv4uSU1kIvV6zJq8cbCc
Mrsfs0g+4yOmZ6THxFhW/inVVFH4W5reY22ZSePak9k9IQZ9CMwVHTCl3Vhvsccq+6PsOljy5EvX
ndgzSDFAQ4cWuFI4CLsXURWf+RbkNRRECbPBpCm8AGiqDlfB6raQH+Y4UD2MfGTWI8xR2/ujy+2d
WR+IeYFZ7qxvR6/PCaaOHfmG3+wTp1lK8VYUmh5nY1Nn9Cu5QCSSYttbmh1dp9FNt5XlOl1xGaMY
xL5NGV7UE8iO3L9zUcxX4kDYPSdei928k5KZP8f0X+ccDUb1B1vQr4t8ECRZPR0LcGELWCxJiVZg
pS4WrTS/Q3RPSYWVp4ok7p50Wh5Y8kf6tcnHWBGlNFgo0Sm5RxrhLVTpKRiZZcHEo0WtBAeqfOAd
aVsbQz4j3E5VjjgsbDH20sBADAvmWilvgs+LU8if+ZgGxwjToSPEDqTYG0Vod9MNtjksC8KdQyer
L5P9klWUdmcWEaihG6uQqi6aMHxY5EvFdN0wL9aIb5lpoa/674LJ103jh2mzEdcLvQ7yEQ7PP2DK
zxQj4gBjbQbbhvsA31G3wGTeZvk9Gyv6tLf/mKC47bYSj9qffiPDqQNZREjRmvAG3QPF0HhnqCJ4
A9pt50yxsUxxReJN2TeAdbmYXWnb3U/pZj3yFY5Xtvt7weUySfHyVvnzmHMWiIrNrtd7zz68saQp
XjXy5tFaATcAS+VTv86rYocas+sYNdSbYrymqr7aRXwDauc2qykw9cr7ak2/bP6cXbSvI1Y1FjWf
R7J1J7w/RG8Gvhsk96/uKKHZ/hZpLHHqF78dswT1OOuzL0SARfiYcUVs5fSHiy/ntK5eVl9YR6mj
n3byfmZ/JnqgvVeoZfj6q55rGyYRya17VugBQxRrYrmJAWfqxm266+RayUn5fO9TQmRnT0vOS7PC
04W//kAY98Dt1D5tZuByxdii+PfDIiPJ5dpxwaSbH0VLNTQ+H5i/hctbT1z9miJtB6AOvX3UXtfj
Qx+3d22LqydLpRtMDamRrZuBMuh9BDJzl7rQalBvHuHM8yLo8IZMRViOvHiIKOT7ZQuQDKV179gA
saos/hpsSqDLaeJSgdE76YaEde74aZfqJ34XYiI81SQpMfDmwxmYcDo5PVrb9g/X70EVC10QNpeJ
clrNvWMK6B+zeRNb6CPj6lJPpV3KOEueiDIbH20WZcGaPKWYfUyBNMG7erXlvs0+eOBvzTR+c8R8
8tPhvltGwGU3QrBg1/ltWzX7ka8HIDY0bPxx0GmJF+FqnltqLsB/cv49ieVe0VInaDPhitHNOOtE
IHN1amf3dEuUFQ4WdbHHhaBbZxkPW6034vIjiO+oI8tJTr0hsxW7wz+win4aP+U0jtKOSU0V8bzz
OuF+qS6+iaAjq/pc+6wIJHxaCo1eaHc4qjk5dIL3alElHyYW18hmL8uKZUcjArtc7kI6s/O9b6if
ZoATbkUUK8+kCbgO2zu+lYG59YAAvG/W/kbNNgkgfFhcBR4HMd/kMWv5TP5TzLYO3YcwLG5mv3gs
MXobNfS8iZIGXoeCmXBV/UO7KPxhT7VnfDSDuIfd+pcp8M71yFJ7/oOM0J5aXbxRcH+bTrcKp7Ut
cGeOSYgD5LGpabRRd5SEXDnjIPnVBANjc713vQlkaxP9YRF3mlcGu7q90Vl8bnjxH3IIqwRmHJP+
v6J4aszmxo0BZTMHfxeV9245kL0X66Xd4pkZpcssyjav4ILfjLolyR0ZyECyTjdb60HOkKDbm8QK
vS3dHFW0o4ih3SGGu5vxiDpi3n+tLWl+MzBKFHEBrdMk8uuUDjvkQuLa5lDvNOZg/hcjdXZD33pG
J6d+Km458ll+ecvVmZ4EZhRIfahgVX9R0nvNYgueRl9xMeC1ReqbqJuueYzawvgxU+N3ok+XERLd
oOfIW+Xv0IlrXM1Q9BQoYQENaSiuU2kjrccYdOz4s3bsixvZkKHBapZgcWrCKUu+HBN2J3bT//VG
FilYI0dCXBl/agMTflTFvxVHQ+/R7gcvoT24DV5uIljuE1WWJK3t6JlR7aam9YaPxXqT+oYKywQa
hg+FyOCzYoICCxKFBdnu0UgfMcn9KZb2DrwpGDdA01u/61g5nxCpzu6AeXUln1K8zs5AxbuGeU2Z
qyj7cEnWB8u3TuyMbVQBam6795iVKz1i08nwa+4+Y3YyHNAmxt81//CTJy1kMNreu4c3IUjLEXcK
2QPTlv5+TFOOINN/Zuvzao7iMQErfdsQjsz84W2W8XUh9U6qDJ9SGqR4+2i2DmfwrxSEFG90MdZ7
UREMokeASzSgagJmiUVgT3DLMrF4+GIjs5aPtjbexo4ESQge9sEv4ghcmbBPPYISbMl/asAF2jbu
e5uztaHYN6jQ4LmjIAS1ESqMP38M3IbpyuBWDk59Z7ZALOKFaFqiuEa5ZX0aLPyM8cr8yT3xqLOF
DmwONjr/NHXMPL+NDDueNem7h7EZ6GqsVve8ztbZZjiAOcm2Z91eBaIBdkKsq+Y+R0LpXTbuieQe
lplueqqL4VhZyEVdtYxfOvquJJWtNFU9diI1YSex8R+5n7BUc3fIOnmPHwE9UokqsHO7PGTjt57d
Gf+DbjhA99ReYoJyABNge0DxxkKzFzNI5EIBI+TyGbn/kFBuzKJA7qXVqZV8zWL8Q7HDNFlDq96r
uRgC3mMegbGBTiPD7Q8VaNljtLkXoiH+kWuHrJ5WiET8+m211WhUFbm6sv61dPuVId2eeHMEAzYZ
cibZ4SGnOgT+XfZNKcqDpJBaafFSNy63UBONu1BLS1uY9x6Xy3Rr8qZrXG5DaexuVSXlDXc9B3wS
cg4RsvROpvSk9xuAfgBO6PqVfzA1P0pc2MUpaenb5tdxR7PanbvV0hs5zDAziQ5u7C3UFII8KV1X
02ZkLYQoXHXqzPk3RZOL1yYjlMCbuHV76ANoqGPqIiV19Z+8I6+eRiDq1+bSMWw/1CNf3oGQLjVO
P+RjIwC1iMB2pn4LGjsa64APFiJ2y5lhkIGmo2h+mai5vDOwwzAqU6a01Zh0Wfe7mNZLt9noIikv
VelraFKUC+Wa7J0FEbSnNgtdkgtGnvEOcbuZRJLkQ3XbQdLctNVzRpQLVIJWr1KoXRPR6JSVQSSz
Wya0fxktrjtfr1Q2l1v1NTyOQ1YA9ErrNsNqFxUBejW/I661GoEibApS8jWxd8NM20MNxXBPAQpH
kQkPJ4FmEsCHBnzmM+SK8bXSifNo8IDXmGCcJb4D40zZc8vM7mmMiAireyohqoOBKhNOgndEU4+h
AfsefyqZCZ/sRdKzFc9j+R27aTiqaDnmNfYbDz3R5M9aFzK7aer8Heg94TYdrxzm4A5nHD1koOme
rdOXagXyiq0Es+RIZ5YNNrGiBZxAHt7xjieSrXvg6PhPkyVmILDrqoaLbBd56yHNMNb584/U7ORt
orZBOZjDPnUEva4as5GP9EEEZggaJ76H3BSadWaTdlc8nAsamdt2cIONBatG17GYl8uvKmOKikd5
zu3I4iLOrVB7+oy0fJewAEDwaKHb6ATnXJbm7M6pJRp+LSlvNX6VqWHQpFz3jCO/ua5DTTPQpPkQ
e9yimB09TMJ3nbNV0SLxBYP0r41Irn5mbulR/m1afUfGtNln3s7xqbKbOr7USD+kCVCNVlreTkWl
qUTkQkhehA8A31F07Jv8QTTTXVWPhCY1CwpOeG6yBjGfxLyiqhA8rd9TIO12QiWdSc6IWVthUHyM
7s3UHx7YmpHH5hfIOqp+kYVPH2ztsi1ZHZxyGr+0758mFZYp4DCpHtMGT5kw00+DuqQqHUjRFeke
g8N+Wr0K5hAcwB4ISTrK4dDn1nhppKkx1Ir4Hr8QPV+0gA6M2jvEJOvceSngORDjPDA7an6RLJMv
on53lTEtVyjC4J39uxjHbqv46vfEHliXGWQDFv/gKgxcyq7uDOmCtKtGStG2UdX3aaiLUrnJrgJv
GDOE1TbhMJAb9OjU4TC1qRIc2ByR0ACz/AxfmU0YbV8zWmmNqrpL0lurL5q9cNygSi19i+vnpE0t
gVrSMUxsa2tP9EMP8R8453DvGiTl0M4eukST/QZBUaVHn+y9FenQLMFasLVLuOk1oHQNmkybke/p
kGAPFHxX6UEUDLikLhQMbXdkmZpo93vo1HgpVvoR0+g7FqjwqEXzCSrQabTJe0XmwpZvKw0VxYcy
FsAspDjH9d1U+OKLuLVRbL2TQ6H40eIh3jVzfl/UmCo9z6avxf5eucltV4O/upf08BpU86bsK0wJ
o2RRw0P+/+VWU0XHb4NCOq8a8P38So8PJzlDoPZWtc94/+JUqPfUpp/ajFHc7cFPmAZ+c0k6gYzH
lssjfN6BLaYfkIZEPeFM8YbbkVA1du9kzlNsXZe+hmLnaOdDt6IO6XzE74KJqYINDAOrvVcV24e0
S361SI2w5wbWFtnfhsKHS9SeLbDQfMk9LnmwB3a4KkjnxsZdVsBAYrkK5dtPXmMPd5A7Cv841HDD
F+dpkeBCsrYghTnYxyjZLmeZ57M09L/0loyaIh4lKEeUpnj6muBMxA/Nbbtpbwej6feOQ8gq5cZO
cjrZ+HMAC4HMuVv/XwxAMLFYf8c4LPk+81ECf6jRukAUf1iStwE4rl0luEQOvdldsrb/U/aoJvjg
FMJN95rSjH7orLgilTaT8x1ni55KRF+zZE85SpoaYzYURZcHSwnVCwIdLJmEqwDPLOx/esrjmtsN
BizfbR8FqS2KrT7VlPdvrTG8+HBMuiEqjunA8JSkjkGEZ9tW8+3F5hNdeOp6JMlS8naFER5xGgw1
Kwkz76gbYvJSBe41rOHWkZ00uwOTu6rOAdLZpIhbw7jIypK3Zg1UPU3KfeMJjz68+JKl5bMfd/LU
2P7XmKPM+u5IZBs/nGxaIm3wTxCVvM+OAXYCLT7m0b1rcSua/Fc7Y0npLK/KGe6XUj95CUnZ9ljY
cP75CAJzxFgLqdZGUt3a5tV6F2Fgr+VT7P1gnylYwHBDhhX/pBk4iwb5hFUK5wWRPBWkLZMe2Q8K
TzziEbSKkLgdwPZ5Z8xBr5puTaNEKGcD/Fr3482waooF+6eRgqaiyo5KJSds0LiE8iBOiz81UNOq
a38Xq/lEnt7RLfJso9rDuUHTciQcByp7rmNs5fCLkQZrF693XUX7bBpA59oWFzduGcwEAD0bTnOL
FVqSO+iGbWqGIs/eaJt81Gb8Nq/1KfH1zdSSI9bdJHed9ZQ1DfQgosd89Oqvx+/Vpr5upKsxcXAz
L0VjhmNzh6z6PFBVcyokM/hMWQBvZzDsVErBIO9pksnZTO8bWGA3GMNPqTdcSaf7573SZYUmM1Ub
o8sj7YihwM5x6icm7fJdmqQvHVnYkbXLRRSgIrC1kzZFmbq3Spa9lNb6gOWW/qYDjCupj7qLOiZN
ubT+yalH9C5PY8dL+o9MZ/Lq5c6LWWlaf3j17VunNo79kqq72JQkmLj74JfBgQeoqe+nS8lWMuyH
5YX+c/eOA4LIPgmHISaA5Cr4OSmgL36aYQ6KAkdVRqXPRpZAqGUU90SxXLO0XUM3AdEST8RSPPN1
3PmFtYRymakzZU7qvAi3flU8sSVa6cQD0hStzkmyy2Ao7Y5EuvH2J204D+NNntYNpavmk064x0/e
9OSl0JxKt8U9mLbBmklqazp4nsMQUv9ph8j37Kkm5JZFUSGFVFgP3B1mHqd0EAZ+OOM788iETiL5
tBmOPFJfKO18e2jA4T4pD34NAA7upziMMxOqKEqsCHwzDznzL3Vmyglssq9tZBAudJD3Uo35kn5a
KJv+8AF8DGQsuymrT8sHWp1QkMrnwUzPDXa2vWXSQDZvrnoFU5AYRErlIXW8PGJjufcGV4USLA67
07HNjzKFihPH/TtB0jjMJkyIkMgfq3SFTG7N9PM8IsOwQKAt6gjYDKdOXrknmafXqTFh85VyubGb
mQxjUYcEVIu3Kv5ryJmqJJJcQ7M2IfV43HAnBxtBPVEv161IsCTQRvSBPdE4EKxmvnLcgN4z/aE5
+Ut+ntsiaHljn/3YPlJB5R1cA4Sq37vH1qBGbY6aU6QYWdtBPNV5fcw7D9K448hd7SXYFjBwIafj
KpKeFwVgHNCD5wYyFt14Tbesd2KocJvT3rp5oXk4Bqs4xwAFBFhI7nHx1Y+nX1CRb56xmmFShYO2
vc0ihLPVMlBdWsTZqgCPA1zgxexQo1zktwscDiqgYxxUS45yBpHVmBIDk0ySHfP1rIUwznX55kbz
K2Uer2Jj2ykOdSsW6inGWbl37QgqrqRtLurBbknHuB2YHfKs42LiZckhZko+aZneIWOP4Qy2em+t
3J2zmF1S3Sb10V2jfZMzTBQ2uSuriG9BDNAIxZb1mo3eeo1HHFoONBM2j3q9jBVv/9SZr3UsHbhk
A7JUx8bcK6lEMafCD8CUfhQD+mOW9RAOxod5G2etjoCqEATiWxYQUdM/2+KvbMn1wFiv9sRFs1O3
cZxKbznkjvGmDY81couuiGn1UxeUD/C9Go7ZFL/JmCmZ1hvzmmOYlHTUTOi1J2DJ6cl6Nzz/rYM3
T9Fsa/D1R6Ee7PRMZ6aPEYpG3grVZ2H3bGS+fWz5+jP4S0Ix5BryZsRmNLkPblxC+lBGmMd0/iIE
RxEcxMWmh1IW9xwQGX8bP7gRkR41G+TpBtwve59yDy0SYEVP101TDqipWPFltNUQesFqynM/8IZj
Rc1k4S8IygZmPbN68Bpo11P5PVtdIBZ5ntkyLA5IHt/rTpV/FUyEmK+677Xe/AaJ+I7hqPPzGtRk
+5fZZuDeJsPMyN499x2TLSqVe51jPV9ETXHm2BTHLGYChQlQQfPtYMN4yY+dcIEs8zg0i+HV4UZZ
o4OLKn7wDbz3FnkV2HmPZusHVF0DkQDM1eWko9PQsZKB2ni7OebumF1iXs5JWQv2gQCEmBBeO9rm
+pVeNjkIQgaDrw45W3wTdmjIdupEReM59z4yTgaoPbxG+Ah5aiimM5NDkiXFWXGDWg28f3bqFvts
hCYp/YUNcvKhCl5etsNWwu1n/6AzDxmrl2GyTGGExW2fpMZwwLMfTC06F7TNWKcTpmnrk6m/3k/k
ycy89MPY0/cJDC0yDMAdM6NZAhfdBSlu61uJHHIctJWHOHaWY1TyhJqwK5K1xho2xmo/m9SfWS4S
3rpulQ7ktZTOBtBS12lZ3OdIL3ftMp24ejHEZPcYb+JDW5n3wsSCYwnYEqJAp+510EbdA2sihsXa
dVlK9aFBWWrpKkIGs/GTs8DA+sMPMCxXgromcxtWeMcq//XCpR6GZHTmYITDOHHolvgKgac/Dr0O
bbMpzyLHveJwPCTy3XLz7i0B4+Trii8FeGvGCfsiWzf0HPJJRpn7MFfuujZPb3M2vQfirbfzyI63
6HpM62lgqAgYmD4LJyfhPygoDhVg8Nbx3pXHU+AK65Z2WvCUCUgX3ScXnbIwlqWPJaWui5Dj58GM
K3+3MvtBOaVDinGikLZ9Ua1VHipkVMbTrsHw1JK+Tw1sMKxG/LG8Kerqwv9LV9zOLQFMqVuMx4SJ
Yi/HmQiXeiu2uXXISCJ6evxWtMEcBs1uDhffzi6Sdx/Ub2i2lH1PBmkPX2CoT+ej1Vn0InjjecI5
KDj1bhr0EgaP+m6YMy4d+2jW+WXW2befg1GKMi66ohIRO7bsDUJievL6mceMI8AsHPOY+PIuUngd
LHJhPK8tb3QZvzAX1/tCENeve4wADWgsRyY3Dc3QZu2leAirMLXfci8isz5RXNj4AvdD87SM5j3V
CGRPZHsRyFJ7rYwu8ICvDNI+9BRD7cGiMlWxdjvwaP32mkUuN/zvKtIfbSrcgGFxYLHAqJR2nnVw
yK2PhrKDbMVCptjCKpjJwap4iZMHbENAVflu4l6NX4OCQBZvzoyWWyvWa7AvsUjGj7KgmadsYbqm
ffpKf0H8Dmr6aWtt4F9qP4wTXUq9qELquUilsr1euYkHLvV0HGZldLNSGsH4A1KE7rJPvPVElHMT
+OMAwQYc5LQR1Bc88nzLKm1owroQOhWJ4KJar5HNuSJwwXGnvGFU6XfkyYaDIprq5vV400UgFbGk
EVa57R09HqEj7dwlMpnKEbitWIbzpIJuMbHbsCbQQ7/BqdHFLNbUxGPcwKmAL+VQnihl400x1VCH
vSE/kL7M9qag6NOfizsG6fqQ9yYSOeU7m9G4wzIl3eEE5e3WwKsNSysGLV+TmpYMjXWEq44IgXuw
nOq7NCJKZ0O2C5ZVBUXrs2ri+IPH+eR4VO56rnjWK44x8tJ0cuhRwtoi1JK0bP84aaNaEglMPpeI
ePYcTV/5mqb7QWMynQGrtOCgOQwenfjOBLS8K2f1OEpG23zaSJ0m1u1WwKnyVHYEfg7P6q1Miubq
pSgkYszvNQVj+xRyzwXFhBKIh7r3fypNMtAkwlrbLjCsFg8uBRTlLiuMkNW8Dgna4C5rbPQHEQBx
fmnR2HExlUikPEuEqeiC7pf4ZVjADi9W7GCFAVEgrTaslPXgDDM7B9jyN04xZE+xrCFH4x6OU00u
nPz82Bv1XWXCkeSTbJC6yy/XY5BI6fKA0o92QHrcim/HPjsv9fIBtOi7Q+zfzX5yQUL77pqFvt42
feG/z0XVzJ8UhaoGGwPZ7U9RAQcQnc+jqjrioeXwsuJ6tLA8ONoOe7qPmdg3XqvEn8wHjztzR9bR
AEiKFKwFdc5FxtPHb2jEcLebLTcsJfVfVP8lSXlq183Q1Br/bGiuWAuXTyJCqtkSI2vL28//WmAn
QWk7eNQi95JU6wQCxRH+P8bXz8jPMdChd7uC219Cltb0gSUqanaMJ2qMgdGLqNo32YSLZ2IX1TZs
Z3LWSEX0XJac35kBORdMgDEW8B9RuMyMb9Z2rbdq59wWFFltBJFljGjU3iBnY6tOlU1coMIoXTnC
uCxp+ZE4yYYAjQM3GV6NfMWuZgHUR2pJiOO38jFnE2nM257D6+9XL/ASJ3thB68wVRON9iEljfjp
+c0TvC4oE+BkZ8ooekKUkDAxZQLICSdbYnMu85tIy4d0QJSO4yI/RkNx65S9wmprvMq8OQ4Sqjcb
+cM64QNF/bCxtZBAVHZ+kLRzBHxEVotNRtiQvAYfy6DfcITHbnOtPGKoZg0NQ5kfhmEefYeBeq66
X6Poj9qbFqKe3tdafRu1++uZzGFFyU5nMteTmGKU36R9KOT4VbXufe/hQfbG6qlztt+v8o/Z5hCh
4WTf5iWRWmi41FmehuK1h9kHWQpkSoxfgU8WFijO2m4Z/sRkqfEYjmvYOH/zWfMp493mL1AVyRvG
WRH/6MJhwgQTWBRcg2hw22/HkzvU/1IZ3UHNXk72OjMf0InmpJU4+4OH9SCu3zbFp5vyw1b8rJv1
RAKL99uon7vVqNm9ia+If+KkxOvkb8iSjMWHKjvY9xZvSV1iM1BOGkAm4iOTLgx7PJeFYsiBNvQC
zyAw1+Q25lY/VTjyrTplnhTeKecGZDpnnlxgSlsk7//YO5PtxpFsy/5KrpojCzBDO3zse1Kk5C7X
BEvuckffdwZ8fW0oMjIj4tXKrJq/QXCJVLhEkaDZtXvP2ae0a6yszHwm1e6lgV6fcSOeaiN40wbc
EGgAGHTJ7z44K/AxiHdLqJCJPMZV/eEXxFN2vHSMf8i2S40XxAbO1i3Tl1BTxdrS1AENQLTB+Yt9
zSeyAJrFwbSmr62RBBugMxg5deviqnFvpxqHuyC6u1b3xUOXtSJukV5BH5WkTnbbekCpWIPiAaXO
FDXRInvZeeMVLMK7JFAFFSMtatjy6CD4tBME/CRgqoL984h0EBUxXYR1AWRGuViGGMALPtCETQDv
wxS2C0ZGel4B4LaJvznCuJT0ajCK29/N1uDoUUY/TbgTvYysbZNRfLlDxRlieo4MNzyjEaXXWJrn
3tkNcERgZ4FN1+/aUM8OzXiDsbBelAGmmoZjq6LJxojwWDeENhcFPaGebCBByhUq0LFHck5+KEiR
cednF1XkgH3cHyUW04PNxVLwOAhpa8e4cT5u4xtuaCoL+Ybd2F51nfcVIzsJSVA+B/bRyIq0C+8A
knSYT1TnFUOS8d0x+1um1BsRN8STQXJB/kkgg2WfAg05dZg572LsId074qArF2q35iliXPTvpVlQ
RY5esAlHa2tqXnxq/TcRWhOojOlrNEa06pJqWRgB4RSETE7aeaITNvh8cF2JRT4apgMkbH2Ta066
TBgDkWpZ3QrLuf+PCe//xYQnDPnvTHiP6Gddv//t9LPIf/7Riff5z35+OvE0Q/+7cE0hsW/jUoV6
Zv5uxdMM+Xd857OfTkd9pJuzaf4fXjxD/6f3zv477lrd8DzLNWdTnvz/8t4Zf3beWc5s+tOlZfB8
yFTx/uq8q7CU1cJw96Lxsgf4TDxdKn9GRARp3WdkFbfENPiTRKap7RM49qr9PnNJVqhA4cY495pY
p8PuDy/bPxyCf3QEzi/rHwzen88KKpnOF46wAWRYf8YDACtDHpQRd6yabC+pwEXEEYATFicHvOr8
02ERuUwmWh8CEsF+Go17vK2JP746PsO0f/98hPGX52PxVCzp6AKXhMl/fzGcGy6ut4kWF8kG+AaD
+hboDOMCK3/YClByhjB+GrS9CNmJUEP4G02cWkd6mOljdS568252oIJGiwrSoHdJsFr+K/GwVgW6
egHW8p+eMNfHn15AS7dNaerCMhzLELy7f34BfUMH/0cvmMEYgC3bOkdpR6OJFWpFkue5ompZxal6
b+2CXKQMB3nXqk0TwTtq68nbJKY8sE2fo8xDRoKYAo8ljKKc9kbvaLd///JyXf+3J+tZhkv+qGca
vMp/frItEJ8ansbOTWhqxzQjkgTHDXKHA9OjdBlAxlsp9frvf6kx/9Tf7MWzn5b3k5fIswVDLwp7
YF5/ucYQQfDxxJlJ+WAdg7TYVhVprUXGyT/Uo4QQjva91H2yT6HJ7OLBvTpiE+upt/oPT0T+9Wq3
qCMM4QmoZ1i5HOMvbxYyBqHVU76b1eEbYP3DPveAAfZ9sidZykNSbN3yHNX3501vWvN2ytGHvuOq
CfR+24TlhR+8TpQytvT81JbOCGhvz927cywMSANg5MxEbdve6kZir2h4oiZBVUflCwfFbe3LMKri
QoIh82+4+aMxrIneUOtuYLI7aaR/WuLUNKOL71CifDK+QM8dtmYYTZdau2XorJZZkc9TBxf/TnYQ
BH2ddDf86IVBfCUVd1MSjJNhgUMMZdOzG9w3Zp016ozggvKvO3QCIRpD9Te8HeC/vVhbai78NFKw
DX6X0+s/+oS+AsOyfapzHEwmDfanfvQESXtBNM7cxSZfDgJXbwFIfXSQvFgQNJZ6ZHCAho2HzFzn
oEuX5YlaJcQc1X6gmWs8MtrsOS7NEPaNX/0rrqurNMq7Rnk+O0ZQxdLtjugnDsFwx1IBRcwMcNi0
IQIMKV5bLxl3kp7q1Y2kXGY+YWsFqy9jW0JSactfU+ab17Q1cJsqs9ihjQGaajjTDt2EeRuTQG7R
CruLbHTrG6dRL/GL+yCUudEmOmKgcPyVXYXNpg+S6alL6nWJapLYt94+iFrLVlBQqZur0jhx6o85
E6trzwhkabYe+ho+2If/cO3ydP/6MTJ0nc+Qw+bhSJuy+M8fXsIOTdNs063B2I5ecn60hqQ7Cj/D
HCMIg8jS9lYlgdoGkC8MPwaXKT60moXUt+icFOBad6H0jnHd331MHIzEgYvULv4NazoPQbLlAEnm
ah5/wO8hS9vWSO72MNq9+wQxLERMnHRFJgWYLrQ8UXdQodyVDsjh9MiyfvAnJO960T9g9f9y0EUM
BmoMVazIwPuCcCXfCZQn5BrW/prm8OtAFEFaN5e+yLn49ROxxFgey+Y1zz1OJ4265LlPU1mFV6j1
pVMmyxI6ao67h3wgCjTPc3+eQdcEazdHzD5YdPxklpH2h9POa34IHWajl08GGlMNjnR0iSqMRqJL
X/xC+4H/6QEpq42qtwj4JPvyAmHntVPIMPFAQQ466uVMfUzNrV2BNI871W3TZ54IZrQBWVmevFgN
M/hhzo+iYf/INJC6lpiAuMMDzZT2Ey7PMnO8j8IEwetaLWRDeNaiQBlNPN/JIkRrq89NjGF6D1L9
4erVznTNDuHauRlyH2n67KnGQoGeJF4qo9iJZHhl9vpSVXrJJIfUyd7AECfQYiCOWNdaQS5dMdwz
K9hHAItOrgM1OnK9Pa4FkaPgbgt9Z3X1wajPNf7IpT8ar1OiD2t72lsx1GkXUdlKReEunsR2AHqx
Dqe02bil+d3CvloLtBRt+C1qsSonuX+Wk8xWCLkuraYPs3lLomM8hWKw90wP1loTP1dV+tY7rF0c
814Tw8+ZE+e/sJG7XJpRvGRhwTitl4eqAzzluPG6ABgokocTp0RnR8FH3A3PbS72UcJ8XiqcHRGh
T4AAaEJE9mhvu/49xMGCRR7zz2gGFipqLsGJ6X8TuF9ku8w5ZS0jfCabmAjARVmBZ3fp9wyC97kY
WR7GYDuO2k8yWR8Slp/GEcxt42JrSf2LJRvUm/Q5L6nJia6pOKaFdOXs6oUS7qCF9bemY35jB/wC
17XDNU5AV+eXi4zmekQ0i/vdGjsuKacWG+HMLvGczkihK6ZPrLr7GhztwpD6QVnUXJbB29a/YiT4
dIZ1i2G+bgbLAQikC3cRpXPGWNc3eFJMgpE9OnKgSieyN4A87H0s9avKRqxUk1MHb/ij6XvEdFV4
szSXlmiGhiRqxi3+Zuu14YhXV6b9xa1r7LmgX7NozjHsaoIRRpOJBlJ1srqCox7U7in1zqGcIyxn
+Dj9GL+5xoWXbTP6NluRjF8wTA6rzmDlQHDJcbDftCL+GpKfuOBEV5LTR1SpTtEzkANjphS54K8e
hlN986NRPUI/L5elPEX0G7eegTfLSkFyGtHbhLaPRXKHLhslAySmSEzIzppk7p4uMw8rlTc9lA2m
1Y7HK1OH6KjHFlSDhG5xOwhwleDs1VQj0p1QmzeBNpxQqP+KTTPYTpazzxzb2QJRv0r21rMiDmuR
uP4Xhld88sBHt46aJRGscpG18kfOww5cLMtzfHzGFlZCx4AumMuzXetrPZx5cArhTj3nl5kGbRsU
nOe4m0j/HYBHJxjIOsJTwW91X/VAm7aplM06BXVjxvLJGJgq67OnKq/A2aBKPEZG+xgcHqHDRH2c
CwRIZuBsiByWK1P3v9GgX4Blit5sHTSZCMJsQdLd7GBFZ5d89xjex4w7GN+pV+LWdSwL0ZlpLW86
8GC6YuVm0mV4IFkEdgd9qYj9V31tUmw5YGiYSCD1WNaA+OAG8fcNjfbkF+LRxczTGg9vuplbzqKV
ZwZnHgnf2R2AEzpmh9UxQZKHZhjKLN43/JjeTbbFiQy1OYaxAw0txIcLeZwqM1/V4P9w44TmtnLV
tUTBJA3wFQhccfJNTKBKPgP1+Krl+lJE8TFKCchkG0CHcLByI1rCSZJcS6ma10WaU4ukAhDg6unF
ERZUgkCs06bGsZB+F3qxVX63lUN3Mo3xpSGWtq/KaxZUL11lMOqdxLK03m29I2peyZAZGINUKlyC
jUT/hV7k97G2XksQin1Rv2SGCSrTRNPYTW/6UqaAQio7vTtEym2gZXbRL4hVt8CmnehTzo19QhBQ
P3foWhypPVYBP24CdPvoedjG6SyHK3pSLykoCcKdJ2+bVT/wQcJOsAaJw7PQaarSJnfqXVaXoBur
n3Ft4ydiTcYVxiAFn3+QnlI9H6gTrY0LmiiXJYgSXhTTGOJ9jta2ZJcFakYf1xypyoIOPVLYfBUo
FLn+qnRlCefcl8iiLbfibURlYfUXZKZ061Sl1s5I59athNr1uQxoOZUxemZtYqqmliYfvCSe8C8H
Ef1bRLbJOL3WU0+XkKSeRanEww+sdi1qYNZCvublACRqHJPFGMYgLUllyxOPIAKa/RCY8RK2fYDA
NRufMcKgLCwchuxt8eJF0bjto+JuoCvAdoq5v+oIziQKZKvN0Fg1HktwsPx9j8xL73j9u3VZX50y
/D5GLF3MJsbV4NEmyvuDbQ/GPYK4qtDUsFKDFXMcjGA4O0cfdR3FxaZ2SuIAsnJNqNjRFqN5Hh2a
WPYY95sso1YIfG5sg6ynwcxe6YWmjChx6+opjowEBC2Bl0gvnP5brjOjruUtAMBxgYy8pnJCjspn
qFUeZB3xWuigBkQ8Y8cGkpQCqTat0x0AYqsaFTqRZ0/V0D2bnNYRPdlr0F3uLlcVwlVU7GVf7PyS
LCg8iQ1JvaD/m/5XFPfuKnOnCtPGygsa1qLBJHuksPpFZ9sY0mqGU3QpZQZlw47d7agcY6llUBTq
ISBjVesRIbUHy0At0YXBIdDHszMwLauwgSwMQllzouq59s/kNfzKMQKtWhPwSMoS2uWY2OmOEJrp
3DzQWV2HU4DLi47+r4pkyFXvdtuxzPZOXn+YHTVCXbpUecHwbg+oXszgp9dbxS6q41+1Ph3o7jBw
RWbAxi05XkxMOcnUxc/f0HLUH6y6w6FqP/I23LmzHVeELhhRnmQmCAwFEubmV7s1X1u2bQvv5TkA
qUxUaHUBOL8VaJzwT08h3WegJ6vCFILCwdwYHByWddtN5wKSfKfVX2D7hOvxHEPvOKnKgw6KKgqa
KVhodSZM6Ng5k0AfJ5DU9wORSWjE6wwhCummLkLv5BzOgRUmNFMvICuLFYAKBrHmLmlIZR9rh3bk
9Nzj3iJJRpZ3njl5lBXLiFZ+KEaCD3zhHGS9qNx703S0xsCkwe1EB+i/yYqSEZ0wzNvnaWgvWDrh
3k6OeY8mrTrXeYIRA58czr990lbJiliGoykwbocGHncn7nYUPNHeoRBbFSJKAC9oxAJpBcYMSppp
1NaxTyoPOqQI9jrc2s2oYfPuK6s+FAPCGk8v9/oA7I7+rbdz6YcQgkECplnWuA4QAlYHGM/EkDY/
25IkRH3s+gNX4I/UGFBBBcGq03P90Mw3vqZ/dTH3IFion4ksuHVeqG2Ys3Ur/mwWYVqJh6Sx8wVD
RW/V2sZwqOebKm2wZiY1JwgUzE3dVQdDt/ylqiJKCwnHGCTCQbfAIPdeybyNBPT15920ymI4LHDx
chT7NOS9pfCD6Wwi41yEvay2wpm2aEQxpTBd6CPOG6k+EVw3O40Bn+4q4ubYC3zziET82sz3sgHZ
RlS5xPgEcM01w5p72Dkft+oXat9o5QB3RjS4bUVh3lhEpo1Ih4+MV1sDCb0uYgIA3B7ZE2wQkmY9
NE0qbmgRGN1wtHJYy7GRPWtNKBb8XHbdYV3jBVgmfXDBz8prgRoeYz03weg9h1a+KjGeAnRQW6UV
9PfnG5Q7OJXDekW5i6cpfsGr4Zw7j3G8vcpkJo+Zpo078lXQNEiubfRZNMHuwM/UJknrj84wFhxK
1aHEWOCTgczRPTGyc6jcb/1Q71tN3soyucvYvLGmn3Ejt5DOx498Yjc1wUxEVUR9jxSyBxK/mZzw
gm8qWSkXDYGmcGFLyEJoHus4vGhWdrU56DDASlcwSBj845iXhtxFY2IsSF2vt0jfUbKsaxJlcBpc
4aWtwFAtWtW8GUNwLEssTd3Yb8oE8+Fkezt2LCLCRuw5Prx/F4HDwozSra336yarNgHaWZMyRPeM
r0FE7eIzBnKIBFrMP17mLGI2ZTXBqDfKRNyPxlNSiZtS2WNy3atZs4MhK/9ejuFbqDcS3cgPXYNJ
0cESAGiMEjLlPfLo03jK2bWajZGN8XrtAlrJCjFjxSnnLYEgARbK2eGAibjmlEkytW33qvLq2YM9
WiLSzerhe6pyi9w8TI9dcQI49ILqbEnFerHhHKNjQYzedFBS2J5lO3GdsLSuosJsru1ov3jilUi0
fRcNDHHkUjn2uUbAiKSQ4+3s/Rg1KpqhrPYdo0LePPWQpvfqhcOrHhtfDLfgyF0f8PJthhL8gzeQ
VqmrvavxfzuGx2SU5gMQ72RFx+VBB3Lgw2RsOJJ3HBC5emJLR1oXlN9qGT6bduyR9Fbg8IiND1+v
vodS+6mZ+qvh5RBDWxN7i0czp0Qnp5onE3Pash7x1hkm4e4j0CAYqFZ8HqcMszf6O8NFYxco5rxZ
5O7DyYgXbmGc+768u4k7rAwfXZj9in4NF0rr3MkHwTfaIaVkxDi64PgtD74RXeMzsOa2NwCCGDGR
vZBza+HfsUU9FcT66GZJ4rvvHwe8ph5eHJS7lPZGo6m1iHoS1LvjCOjtKUIrIE24WXCAaQSEIiN1
rBi2Xea+i5rrFDrACsFWTby5gfsIc6sWO/vBznvszLQWUDybK6oqlIkczUDZdO45awlyhpDONlJ/
pwnkLmiKjqQpm2+EDHOBMaulHowOaKvfyFkwGAWWch20A2W9+RSEst4wnYYGH5JLYhWK4kUz36Y8
YR2YCvOlqBAApfrBGWCB+DWfILMgtZOsc7powQ+vcMyXpvM2TkKSmB2iHAs1cxW0Dilm4tI2yHyk
mk3y3+I0LM6G0F7ahIVVI+FoGU8YZjAdOGWEHK62daT4+R0eurVKm7n0Z9dGXLX2SmtdkVYPBrCu
CW7kpJ9S9jWl5qGrMQtWKHQvtJyW8wq9LBzK3snjc6LXIwoju7rXjhZjS4xfppyLR2pcFXRl17IV
wyk7Eq1EMERcUywPZPhMEv6il+fNrumsn7Xe5PsmITvAwdbmBXW0RXKrUKTiVRSDSaywPwY7WeaH
sJbRhvYjg9186ne4dp8aHw2ybLtrFdXeugiSj6a5NPELngvPAi5r2IW/xumjVk5llxvhV3eIaVv+
fLm1eaW2YdwbZMWwpGchmoBS6tmaERUGdZeQWvpJ6jYVTAsAMjprk/K0LUc6eno/N+asHyADJXZo
EayYuuablKODNFHgAA7+4SXTOoafc/AmfLewbMk1jAca5/hXUMyR+Z4PHZlditCDKcNshEm56jkM
xONK1HF0jkjuJIEBLv5w66hWL0Ab6axp1SkjAqdzEPyY2aIdKq7b1CcguIcuE3O43GDCVDtjctBu
2s4ubgs0amVs7vq6K8CHBfHZi4ls8Yy1tArkWwNLR+3MTtwquXtIsgDk4XOubVQ0M1CxkE/DFIxr
s+u+5k7fAKwCwDGnMgUKhZXVppjx/f45MNyMmD7xmoHqOoM1OWdV8wMfCcMVnwEfafZvtGbop+dJ
jvC38zjomSaYCBgLwKN2eJbvIySDR+tn3xEKJCT1IGIt9TE5TCJ9jJqLKKFRX3Fz1wtawSnigGBr
xOM+UckR7KUAomgUx8524RfVX8ik1diMTDBJtYPGxvTLhd3o48bp1dd2QPOquzFpQpyfFh3pMaBu
YoZ96TcksPANtcpf9GzOG60pefoV2lgNhgBgQglupXgKBIHlDR9sPPhAsLQuedck6kWZJM5OaqLf
F44ToqfK1qiTu4tl5l+En+RPoa/RNaxPwPatnTUcvDDtL+TLbnTrYJGXcGC7GTcdtTOOV++IC5Mz
NEkDZ5oizXHMvUudTN/6Up1MhFcRRuPBtoqrrPOJoygHhl6qYi8EAzXJLo8hg+JaxhIlVFwdwJHV
uxRr8qLuxJfKJJgRs8mI3iBEP8tvJxwzOHu/MM6oyOUuGPdDjIqmm68WLQa6x/R202sVWdUkRKnR
2GWlWd3oOmuST4piguoGdAUaG0JzryPhpB3yhaTYcOvFmMdkLsTORq22qtoa4D7hxnqgvEOp6vaO
shzjYeo3G3ieM2NiHiZ67FM02ONQVAsAcD8DzF1kxIxE4g4cQWMOHFuF0ZG2AOoLRtvaOswYIypH
B54fhdVGuab9FBocNDW/fAKAD2UZ7y8RVVcDQToEEhxRoVvhCJdiaTsY8kwRvE0kTS0aDAwQ9FFx
+XW8cRpOInEnDvQUu77Kjz/9qnFXThfYx6TXaEZ1IJzrDD1eJfe26XsbHR7vymVSI2v2J1fGE1yp
nk4lZKttlnwbQxLrc+gRSvaYo2F4MRTokI5jf8aDxqs22EAeEEsNSE+Lvq6YkhePaMz1o1UXOLYm
99KPKIU+hz9Re8kxFayTwZ82EGB1xpwYa1RMitAuM7fKrsuNChnaNhFzg1ih+SgR4MVhR5BmALsB
4imsO24iedEx56PWxeuNZ+7F1G5jWpizXDi86zWm0EyBsUSrtAbyQAYXUIydZ2rnqsUe2rxDcZSn
rgLIMvO5muYeDf69ivM3F0P9qm6p7QEEAvO6KdkR74CrJWoS5qSuvSfPSq1Eb9g7FQzf8Jdg7gp1
udVHKitPQzZkJBiRFIIoA1annpvgWIJAPbocuRBKoYNb6e69KdOfAavDXqdoIMBRthvSSSDdaqG9
60I4tYmuc5DotGVc/orhzt0p57HVag3WpNJjDIh0uEPpdHBdZ1c2aj9rpI6l7qhLm3rJlsWuWA1m
+m4Dp7+FVmA+Bw2O5xqXBG4nVuIUpWNVTcExy3Uk8xNvQKpOnhVOe0eOPwabkQnBefoJowKofK3a
K+zmLK6RRr7e4M07FN7tfqSt2HjvGaiGR//CHw0qE/dAJqnUPMfYdi4lcNbczDJqvrX8KpdpA13a
vFzZAyo9VQXOrtO89pHAR8JZvYVG21zNRp0c1dIdsqrZ3grshyiyiQ/jC4ejot++6zi8t4E5DifC
PM4WXBTLJnOo6+0PX7igVCzc2QVpMHsrUYxVzWqhM+2gi9LKUyPWWiFiYkGd9MpGfUpB6+TEpm/T
nqFETqbwJet/NiJrXgKrppkVp6epmixsYrhAC+3DNafoXOCC0gdk7Mq2ADJsMzahk4GenvK/rp46
z/zA5lQtOmOo1to0p8aqoV+mExsDQaXxs0aSSR7fqXuQzOP9G0RQsRnIR9348FEVuum0pqaAcrzr
s6+BJ49cHys7rollywmuwmNDnGg6aWBH8kPbueWaBpm2p1nJ4tn1zgGCQbtC2bWwC5fxftOwg/uc
XrtcimO8yyeHv1S4W9zT4yrPErob/NQqO0CWblcOgN5AB78fw4rdICHHFoF5JHPbUzJa6ewiTG9V
7QSHMQbqgx8VDRd74DgZmwh021YE+VfJ8W5RtnnCyJywmwhJK71mcDGV/tYQcvVS0zukjKp+RUnG
0NqVyUrQhkNHyIaXY5xTfe1TcTU/olne1flYyrxJ2+Kl8PaYMEsUo1j3NJUz7TAHbeWYc59U9DZA
UxqZUTRltzZEMDuRR4Cam1krJWZ1strhe+wbH5HlNJsxkd2iQbvb415i9Z4t6KPca115TaBErprC
8lcyZOhTJXp1GphecnDS9lFmbcs4s+9VoX9xyyABOnCA9Yf4XNvKurink2hPAlRoPPrFySYa4ToO
k4vfWEwrH9IDIGTT3SZWYt2QyMsLNDVk77QDjAZLjkss9V3F1XAfCdEtvaG+lrUEUdcz+bdCLTgM
CBE5FSTGHf+pcdcSJfESR+wd812GZOLKJbO2vIl0PT8Yp3UTsryGVDvnEHRC1GTDo9lNXUMPzk2M
hzHPgrwISeznY51wMMaOeAeZ//NsbamekwRzoj6Me7Oq1bNpxdoe+2S5xCsUSCjREMEuPWnp4ETK
HuMKSFkFam/9+d1sltQQSUKRFNnasicBdAdI+OFrRvyLKMNVU+lfzSFDBTI3R6sie8rAuYxl96hH
Gu9jaj6hneDkgAyZ2PudLLToETcVK60+HT/H/f8D33/+9/B9oSNZ+t+/I+7/G3z/MVPx//Zfv+ro
x/ufdH/zP/tN9yfdvyOzk5LIG93QHdqtv8v+IPCbloX6iekRShQD9P0/RH8a2H7EJmj8XF0Q9II4
6n/97R8EfhIY/45WyLMctG4OMTD8wN+f3+03ldNvqQn/dwS/I91Zp/EvOZRrOAJhmwnS30EvZrEQ
/UXHETWkAfSIkSNDdQc/HmCI+j75m6TEjF79YG9o2SBa62R5OI7U1cT08qwG8sGoxLpVUYnxreNx
ewAbYfhCp4vQGbdJVzVWMvvt894Qxv7OTHvmqzmpMVWZ/OxC8FVDk4lDkwW0N3s81AHx38vUHNp9
Xmf6g0Mfy2rK9jJ8frsiosY3AURiIPzWc8Ez9vOniyL3acl5WHICziXqfbHRtM49zjHtoKDCR4o7
hxW0KNgEg+iR64Z2rbyBmF3/Fdo9pX5CwxqsVOjvXbcInpOg9TH1wgQswZjhVGfkwLKqn4om1RdD
l1TvLjWWBUhDx0ZlT6F914PYunb0RCADjdnSZlh4m5I8J4sxi9les12cT+Tw9F8zmaijjbXu2Ctn
OEaaqA4+LkjU78npM0Ajt0a4goNJ50STNMMFBd7RAkrVAP96Jlrqa0XmzWWyRusZv3g6Q12dfa0R
Cu+26lcPtP3s6eC+crqJmQZOz63z/GXQ8BtVlgV38LWp6uYqQ1JLAHwACuA1ggyCK8joLHsTNQNG
ceQbllU42zrHhexEPW3wAmpcOs7Ams8wEFLUX21qx0NX4ZkGpv5OuFV1dOabwQ5Kqh3dqY5hGGDe
MvpHqJvnrFP+4/PGFcZVEMV7YfuUB9NswAj26Q2dt3n3UShchyb+KKeP0ErJ3hvq6DAScLBM+ZPp
hJrRzm+h25ET6H7rUiZmfbZOnUAn0DiBDOqSMsL8JBq2UpO0fwvvqsVhcnWIXFyRPxDthMrVl7LQ
X1yFwaGnwh/7e42d7ZF0Bk6l8FzoTX+ZyqwkQqCJXxt0YjRfiN4LRPUlMkZaQYpg8WS+i00u44+0
zSW/+MyMh/mx4OVDos9N42TAu3Mz1nalMURPeT01vAr2lmc8fu0CUKIiQBMiZPc+pJHAjs1B5vNm
JNvpOGYhOQf04lbBJMC3sTagUIR83uPVCtfOgJOvI5mC8Nl/3m/m++Cr6oM1dI+pVfXt80ZV1jJy
huTiVll9S/t1gP//XGu2u2sNNlkyzohU+P0mpEY4lki5jp9ffX7jX491JZZRzf3Z9Vm0T4dwF/mT
f0zmm7Ki/zI6RGJbfiNJccb9k6I+JWHZijZmmJm3Wpt1db6WnPs8eu8k5MgYzCkKuwKHfoW+cL6x
gLbdqH8+H+lNn5DYGfk4SrVvqN7XrOOoOD7NJo18MUJTbavJLk+fD33eVGgJf7vLVZhunan+Nrnx
CCJ79IhlTSDUd4FScx48n0GrlCQL6RqgoBE4KKgdgM2DwMTWmNnFj7vsEjvxP76yUtr4CDD1JSAO
YN6f38YqlV06m5+dl8j7Px9L4XnT78cnEpsSPExsYeLzFErFWNNSG5daL8+kOhew6GhMDGB7upB3
jdln2lEC6qORwcYkI87553fVP787Fpp7IGb8A6PMeElyzTtjHR8i7ynV3FfPsoG4jiFKT7gnnA1S
oEYYL+jXa3q+1p2au2p6niLCIhEY0WJPw0tlO9VaJDnrOjLM2Ard72YwHpneG9+Kkq63HIfgmVfL
2MSUN4dOB/jVRXAQK+NtkDarhM7gbhOiJQS/pqqtDSd/R372uEYBGq8MowLy2cVudqvwkYVVbF/c
CFLM5PgQTH3pE6LOCf+YkpsOWnaYjG0ZcPomzE85Tf8c1Vb/bHliz6AwuX0+VIoc9ZI0w0MAyGPn
ZbO9YvKiM3Sm+KxR2jL0IKDr8+6/vuGCDNpRZzKnwc7KTD06GtkcWfKHL/FrQnUKdIaAaYnAKCzE
vnOdr66POjhKDXkxOiYSRZvfktmULq2Etj1N7JU5Gs7R1skdSTFk0mtuvkGlXg3oF7/rZH5gp27a
a88I7VSZFp6qpmzfUUDQEDPcCLVCBKTuFDrjLYtt7g6tMGi16SZASX0iU9t02HF6/9Bi1qfbFJv+
waxStKSfXxqavDuD3exKtDlnG4MCo6wgOhSGOIQFOP7V52N2pMSZqNAe3i9+y98em/9nEk57JqJs
SvFAlgucSMItNSOH6qKJEo1hWJwaRI8m2/ZVxgV2Y9Xeez1t75HU0Zbbdb5qw1m902vhrwHb/vHz
u40HYmqE4Lnyw/rNMVL7WY/76Y5Necl+aj1/PmQkyJac2TJZcbL83LmseecigSvH6wyx4fMxt+s4
q9WAdjnM5MBKUM1xFoScAlBkT7c6e4Imry38ZjonCWnyqLvSJ5OkIQy7pBZ83v28yfCILTtRjdvP
uxyeDmGb6ac+q7+UioSizMh7pPEliaTz3SnIzxngt0fAmCvQgvRCQN4H/or0lQM6KXx5Sc8Snj5M
GSDpjQjbK4DI4VnnTPn5uJFVwaFiELH6/FdeD86rys32WDWEEsC31rC0E30dl9WXEUoAV5mGesPp
o1filcLNkHZq67Ve9Noa/bdJON1N5ql6GIxgdKse/w9VZ7LcqNJu0SciAkjaqfreltx7QtjlKiDp
SSCBp79LPoM/7hkoSnYd2yUjMvPbe699AKFPwhV6JtPbAq0is3KEdpgfVdAFt0BTqGd7/vDDFI3q
PSgAAW3KpaHCS2+bOGJq7j2WnlFbYhv09X1bRVqfHnU+O4oqeXKhrVG/67qr1K0jSBgVMmtcFY9m
oDC6iCGgfdnLjzGgyA0/cr+fQJw8e2n3GDnSxMSEf9SvpurSjk5wSTM8KSQXTYpN+mcMFajWnGwu
gm3QmiNtsm09FT631fyIi+rTLU3xkvOirNGk1QZntP1SMPtb67JVm9994f+e2vdt4u9f/v0seF73
xn2CgbJBm45nu49OwH61IUy8i6I2vpkm/4S8V8OPw5VatPlumKwABd0BueXqiApCEd96wUbWpxT0
a8o5fWedOz8YEXBzu5R0ktAAnAaz+05077G3uuzfSMNl4qX5txLk/wkqZ7c2oTUwryx1QI9pCy86
MEfu9l4k9MHOInUQPY0G8Vx0R+9umx3bWJ9sXd8tweF8noMy2mR17l5sAaGsKua3yDfuGyA7fYgi
7KFpObtftZY3CqqqldXIYK8M+npws6pr6vY5GHtpn0cdm7uJSceBZN2dM1na24odrzSD6kCmfTji
tpo2LuzDGzv4bIItFzdKHbqiE68m3QZW3xTvueMthcLjxtthejc9ywLnNZp7wfDzvZh9ojQBqluP
H7jo8GBWnfsR1BRwRsWX2WHK7dS+LRtx7Uzsk1Y7iT82qGT6BOLPpoqZyxVje/ILmV2w0YIW1UD+
InqYdpUHcriPSmcJFbw7s1nMVrVgNoQn/Q2Li9pTgPhd1wmXJpLyS40aDRM3RoaFtTDYzeegq09L
/MzSHJ74QsMTqGBGAl0y7X6fTlZL1W4RogHd/0qah8s8sIuVRkXfJOHe6/kGmQ2bHAKYf6YmwT0F
ef4vM5G8rVINV66IgYh15T9kDhcp2bH6QrxebelT908l/Sq7UhfDEU+uu0mjsQJ84z9Ysu0vvw/z
/U/UgKPC+ag2gzd9CnOo/w5wHjUGIGqpNJDdOW1/uA3+nQxpvMXdMFEzIdXNNQPANDEV0ChI2T64
e/1KiVs06GJjz9vfP7qUX28ZB/oXe5LzeoRgcKtqXOAmDR8vtMtaC98f4k/iU++FGfY/Isi2jgtp
ZzGuRleCp+gFFY2RyYDJEG85BIU9XqAIVkuWoO5O5iVzY3kUOIk3EbiO19AyX1XmjT8qSs4DdFko
fbpYw2gYTgO1VOdkoOYMxnzxAel83zrN+NPY8tul4+BlILazSWaFgJQLfA5DM1AI3/YL6QzVp9bc
USRQ1HPVDvrKoP2nGpMKXYpmAG5X1SkaPP1kteJKWLYioYtEa7aujZWaEnoVayCTfLzJgpmuNv1D
zthdyS6KXjRZuEqK7MsNa3waQRpy67OaW27FP/99XOGrTh0PJph0kgc8bFSsTnn+hS7yd9J+ctN+
uUuI9p7KSH46bWm/QqpOj1M90HpTeNZrO3fmtqvaZv372TLiFOMY3Ip+P6sKCh/ISNjH36eJ6T5H
qPIPv8+QVhed6SfXnETOgPKxY2Mljm3dFVymhQ+DmdUnwSK1n2USHLgq8n3j2s6RvJjambRFnPoo
tbYNwbNz5fbRZghZRNSrAhyJ06FMj7of2SwNDZkN5GoalgZZ3RhkmHtauYZFo6Lu1CeUAE22z3kk
InGGTFW+tFP8Rytf/4iI2JM9Nh8V4clVVZbFmdofGgnomVtng1m+Mxo7T2GHUu4H+YlU/4BlU3FG
iDv7COHLWflC5rypH3Sook8C62KNWE1V3FyEt7EWf38/74RkH3pvSm9eYrFpneylE6bIUxLIeVJK
+2hUlr8xfTwvzUAzeeZR2uNymo6CivhUe2Lyz52+ncHcZvP8nggTEMEA9TCxqwSIWtMf00HZx4pf
6JJM0ltruO2FQmG59eJcn4tMCdgLnXVyjFjt/KG5o+DNZG+MIj2GrRL7yHeaQ0qR3iFxxLw36As7
BhQA77Khjk/OVFQ7hWRGZ/esKPTs8ifR4kkeK8P57+nvxxQAhWR21KMs3Pwp8OlUZ8fFMv0Fmyd6
Sv1yvvShfmxFVz6L0CyerUluaKkIHvuGMY+YQwPeytL2rOihbKNmq+GHHUdjsA+dzrMdpU3upVfc
u1vTnp4Y+uToM3H2YbnDBy3fzd9CE57xodAvakA1Vht5P2VRfMdlY71TyXVv/S6KJwe7Mph87oyZ
o+HkVoOxNQmBHqn1dQ8p5KSdOQ3pZR6oAAxV4V0jjRvXrUNCNBYnQD+h3RRhWWoyVj3O6pAiHD/D
WDujg2CpCUJu+wk+ImEAwUr0M65trLt8uM9i9xCNYhND21rQ/Th81qH54SqnvRlSBKdJs3HvnCT7
VLc6rYqDo8KtBbJZbpPUHnac866U2YSKFu7+mVwruXCakPOV4mU9/T7ETv6ogYaRiVAJ5IYOLYZI
20Mn3P7Bvv/Js6Nk6wlByuT+sf99gvtpvgmmGPjQ//9E04bNuqHwDIaLAenFiR8FvtZbOWHtmPjB
Nr9Pfx9Ahzx4ObdU2KblzQ6ZmiWuvUUq545+/1AGoHar6QiYaSpLYXHe8tIeb8SZkkUZRsbh92Ol
0fUXekf2v8/oap9uwmYRG4y5Xv/+D78P9IMcDWy6l99nhg2NgcjlkT7R6ASywmjD05zO0X8PZSMn
wNK5MNadbgvqYoAu5dQapkRwMHbjL/VEtwc28ddC5FgTjgsOhq5JNeHTXfFTYu4dAboDmoADmIXj
IUtI8HMvdZZlaHYbBwNfM0TPmRkWG97g4GvBCyx+DZu/D4zYkYf++2PXBXeiBeGraUZtvdsrrZhE
1Mwrs+gSvzkMBXXFCEY7OqrFHsQguSCke7fKcqB0ZDM8LyvI4zj3/vZxPdsxwKrQOlb8lNd0JriX
RjnHKY2OotDqKoprNLDyJPL8VeiR10RnYDNhuuhM2JvgNT6zOqlNT6mMF7sMmSaayzQ0VOJN77ZJ
4QckeJNUAV6wiJuwHsDqW7QSs79fNSOFBR1naazhOEkyxm0mCCG6Kl9bJh7nYkkbIkXi/lfAVdkZ
99BkoB402npITkaoaeN4/tkZ+mvXwd6UgCPbkdLNBkrpsXOvblXShJYN2yikmjuqgVNSO4vEWAzV
0jEvo80Q2Oq5YTYs5IZv7UmRjOy/BjaopXecOUKvUoaUixEPxiyOeMmNw5g+KaJBBwnKlTbM6Jir
+hvpErXfoFp67P3dqEa6QHPvoaH08+hI6Nda+M6CDHBOECG+WBlDvdnDmByN/RVi0/X3auG9ZJN+
K+VbJQHa55SW8zR1OH4Mlab5JnEPWAoiAnIT71O3fDQaEhn/PZhheyhhLt5n7CuzGj3quDDuiynb
jxgaOxsAL4B55iaqbjeS+SiEI9FkYOxzjyYPo1cH3LvE8cwRRntPF3QTinfX7GF5BP43c3osBkG0
RUV+yDNKACvrC39UvrFG8Bq28c9EUD/G6MRMK/K9FzADnGY9XEWNCpT29mnqzyTjwfw7+kUD5F0k
LThZ++4z7ijZc/LgyhiSkFQxntw7jUnUOJVQ2ggGVLRyZC3FdxgIJ2ZQvw+phe7rFuEfRjtrI9kw
/cN85FACVzPPYgSeeBs8VZqh026+m0Uo23JpO1yWo8G72qfeoO0emgBsSD7Iu7brQvQo/YALAMI6
hw26qgJz15HiXblO+t66zP8stog93Ur0ijhwSjqc5iPVdoR+6cOSUwLKRtZXC+8F6OppeKj7hP2g
RR8PM6WwTl26XyfNqpKeHJexceXQBF95rKFGf8hmaAE+J1bw+iWnD+BjWZR+m15m7coNV5nZpvHO
tpDv+NclTHeYsmNZXRHlr05GphezhVId2VP3YI7pKa/UP2zJTxmNImuSJh9OkKWryJIZ16pfrcwm
f3ezlFmjxwSYTkMODXI9j6x4JdCmTVVFKMQsasvOwwvHKHihsWGu7DDAG0sgNtAZs6b+ScCROvil
as8UXSRSoLQH1PcM1FQ2XYJnpZrCYykeS9VEhyB9jwKRs9NzATk0w447bM3KzQN5qV0ms27TpRnH
jCE7YgPiNz4v5mEyNtrBOkbTGjJsGZ9qU+sDqWlNd4xFmU7zXMAiRXBgsZic2dsg3zORH9+ahH/w
yBlzRQCOTR/TB9fLcU2QRUFAsR8sq/tXBuXeqvMBq0KW0DJa8ovt2dx6ku1hiaPV4t735o8hFqv6
RpAWEDhFgsfaiD8EZn9YgoH9VATgrSt/2s5VEWBAW8amB3txpPl1zB6DlD7YQs7PwKRoJ02/wiym
VaFv/BdPBZtOuda28iyx3MCqCl5T9lEL22/+hT6kt7LIMVNIyhtF13LRi9dAGOOKnvdxCclzITGc
HaZCQTgKgr9apLDSW1T2wWS403cvZVM1wAdvTYIDg8IhaLCZQSzYlIqoy54JYsEcrz7Pvf9oNfam
8PMWTGMPtoGLI8/FuzOY/g6led9qejp9FaU/LTkqGlidL0n6YeX71FnrDkJS6EQc4Ui55FUKJapm
u3QncHLeah/aOactFm54L9hLSRuHICcDDKsKRx5g54pWmYURiyvEW+ClhQ3WrAneNCyxhcMMetmb
8uAySQiN0Vv7ojvX4fzStvqnpbd2AfD2KVQkF4ZuvlR2u7WLcfiQGWvVIB+zhDRODxmA3tbhuXH0
1ojDHetiRMyPgxD24BVUdIO1n2FjblW3ju4MHNDbkFP9upZ2v6+ohFpY4SQR+eg0MDkU9K5Lah/e
FUfllSqLmxtYZK98KA0z3oX7rWvZtdr7cKKUgodRvRJt8A5pHVBIc684Cdvmnda4v57NGIeL/QzX
GwEsNceNP0Peg2bA/eXoemjtrGiL5P5VK5zxzI89JqMVDl3yTazR97gszDTSA+uS6c4wPtFdkGxR
PL91Rp8XUB7rWrMgUM5WrnI7nrdCqnyfzgoPMr4xMMrZxpeIPXQWP3lB9zXXGOuNfq4wkt/LKLPy
kQnO2uoQv8hX8TnXr/d+Cs1zdDR1xrryN2CkbM7VDRbM2SEcgNFP+9krKKHPnv82ljluObFHm5i5
QsTbhO14vKgtWhvoEF57YQXIS43jZmQwn+VOfrVi9wwZEBiwbq1VZZVPdg/STmOHNPvAgak+ngPQ
DTvmXvYxTd40XjBMRfeubReecy2iFF4Ceco4IZoeBbW1bBqHOmWM3i4a0AofNyOLJv8QjDq3dWiA
g1xyPiTT0HxkIWz0zAFtSgRuvHOqP2iRJwfHThEq+Qsev/lQdRTr2tE/Lwo5AuUmnYjJKfX47VFu
cPf2Z5weeHG4PezsxLvPk9MDuCQY2PNeGBP1lRN1tFSHVuFrwPxpWfUV5VWlkssm8fH66frVzgFt
+WPRr/Ql7JN2j7kNoGJm79u23kmrR2twCFg4Qt3t+sACCrWj22d0mVdxk8GCNC7jAU53SNgNke5v
wQk+hQdKd4Vcy2Im/UYjw0q25lb1frCtyBlPqsCId+/BCOe1n+qY31oJFPnuBMyK+uaPmGfnyNpH
7HQaE3+8ggx/Z6jwHvTEUzpM3ww6FFhpa+Nmhrend3TLEJC9VA4AWGJQPkZAlPNsAO1DEw6sOXst
JBi40nVwtIRAOxVafqrVunPjGI+l+cDkl6YtU56aubeBBFcI7m23N0vaQDnD0zhZVc8mBE1Ifkqu
tf7OhI1sI2LoDyJcidjXKwDf+Obd/GL5CEISk/kQu3tHP8ggdPcW79CIsTGUsuqlQfu+RGngLSYw
vhD926NRDGS5Eso0aijopzr0m03ROY+VMDcDQ69lbxGPoLOPkpD6X6Sz+ppa4amri7cy7atL3mIc
k4lznm26dRSOz8avzPc6JfXkwygbPD96SAWXT28lgLjc/JyN4B17Xh5MlljBDnKYSrREi9CjCbg9
UHZwrBRKh6OiTRK/QKCBH0Zue8VZUm7TCQTj7MXReoxssAlD9Bh105bBdbhvcLZbEXen4AMYpnPs
TZqauOqtwCo/Rowie54wPaSpoHIDKlLmmsvX+sAozVbqfvrFA8s2wENNEP0+Dt3iKS+y8tgr0qlB
5fkPUhL2sV3v1jE0WFhNJlYkWEbKfYAaj4YTkzhikJ3ZB+L7BXFlHlT5pzd4l9vQ/FDYAv5yWpx1
6r008hfReJpKAgtU35akNiCgdHSEZndmL0n698oK5kMQAX/WcOUuaOY+PQfxu91yV086K8CZpUgI
96AQPbzCB8vx92AWpiPtzWvwBsmlHvpTY1oBu6VyzQVfH7E2f1hDBUVbIir3FRqV01X9GmM6MOWe
zXNzGdx6TZUyeAXfa9buCbZOesSC54JnnVjzSb6BdR9XBmGkYzo9A2SjWhm2VSEVQhmeL8fEu6Xx
Idte+cgFUk8CJ0tTequZDy195R2NqKfgwAd7r0ux75swXgXSmTkjBX9AHduhpi2oHm4pCeZz59IP
PZe462Lr4JAVvY4TgVHVm5/Y4k94XNLjENqffTg07H4Vx/gB7l43SWNFo9ENSitWf/K9l8iZWH/H
8Ego5CwIb27qMqhJ+0x/6tHjeD42zkHL6Q+bwPFKlc14TRGL9qBzO/DaDtSboljX0Mo3ZpZYi5yT
AOn3ctzUD20M4U/NwZXBb3CV8M4JyNCBEFgFyrPaOGmdbvO6BeoCjnjlufRepGnVHIWYX41vthzw
hTtkKthYYUUuDbmc9ZjXAVbGKlQpLQla86as/V040ujoskFIwdEiIv3+TJJ9BjPjtA67M5GFDV3y
xIBxnay8iCZOHPtBVhS7qklxpujnoguNvQfUaOGvezIwi2YABGYb8y1lUPr4+1A16OQFQwW+Dnhe
JmyfPQeyFWxKcM0V1VKqCPYW/nQxAdXoqnnru91DrKmyKsotgky4IBBB1EipU0lFsyX7WwG0OBmZ
PIBWJaaq4kc71tdx7hCcMGoW/fTV0zpDh5W8eWC41pE24uVgu8YSovph1NwxyUxtkF4/Gy3KTUJn
Dr+lne/pR4xWIQkXljGGJA5Hb7YdlAqK9Gra/bVkv31CcvlOZDPsKc7bFFl18nufrwyHaLAdKntK
g3w6GfApLzGyFnj1HX7V0ICp02UQ2zeB3Hvv/QSSrM198g1s7PI43BssYHGAYcPtrqELaNuEr7lC
vcREVGnIOaSwikFemPLQvuXTniuNH9iQDVOnG455a9nl7UNX0NE0DgTpmgiiAh5vUDKJu/TsEmRS
rajmDnJjgY/itWuwfudtum5beny5OE46D/QRbWKnpKEPGVWw7JTZjSnd+HDQ92Jk2GZH7D+jcMnW
gSmz6eXrrMS/5N6LYKTgCr83xvUkslBlaBBQXKqD4h3buOsSU7O2cnLUhU0rV2dS9TKYy1zkS6Ob
2fIzw1ya6sOfCCmCUg2XXmuzN0ZoWbXB9OpNlbXnGrVQ4OZo13o45vx5IYWFfQOG71IQe1jVA3YW
jIDbcFLDKhzGk5ixeE8lYicSzcY2MmIfnM0XIFk6oKQlEaX1nKknSFYX02yR1hmPs5AjNgRWvI0U
AddZvTNxjA5+eOz7Kj2WnoaGgce4bqKrH7ikyYyKu2hqXqqJOL+O0m02fFSgVSmJyMmKBfpLyN5a
2/1wiusEhmt9McKmw6/MrcCk5JG2cUzprj5WsGYXfpQ823Ji8JrwLgqNbB+1AH8dvs+pqybcdn0A
PbVNltV9FoI60wOxDg9TBRVpDGu5NmsO++4IrhZ/Qr7CsPFKSykFvDEDPZnPLybt1Ev6irtl7PBC
/z4EePQotUJWsp3iPt19LC3m7xwsObpF1QFTGh5EHS0Nnf2YQwfRv6HDYOyO1YALK5q8AyLyNrNe
qx5rRODVDNQACZFt3xKrEDT4FmtnpuU8Jl4OQpmYLf6+ape5408ZpbuMqk54yJIYn++/FBQ0kItF
XG6iFbe/8VxmB9TfdG+gCLCzDSk7FHaASY4sH+Ji0OCnaSFYBea5xiW4ICPIRM//aI14G0vy38w6
KUF5g2cQLwKD1E/zEijzHynErZ3C0JiJEdwXqkvVDbR5RNWj8NUjoLRtySTeaYPtEONUbLT5avj0
I/Nb1QvfBCXm2O6258jG0Io0Zw/p35j7ZM0MLtkI85zKuHrrhvAhx9RKPr7+qOW8DdPuFSwW0203
Knidg830hM6RNpW3bif3vRq5i6b0Zu5m6KmRwXmo9BkbQAaZjBX+GF5fN9zBFudNmmefSUWapwzp
H/XcvzmY7iSamAG2gbkdOTFzDtzELrWUdmHRDAtjnOEvu9GgHYBBREcvg9GC0wx6nauoqJHRqU6o
JvWjq4m1aTkk3Jr19BbTi7mOiEzAf03yJddb/Hj3Djbpy+gGLFw03R09r/ok5zSGDuUYfkldFr6m
ZS9omYrKuN2wl9pKJgdDJfyDm9k32yjOeS/MHbarzyzZFj1RSQ3E34EbTP+x9gpWLsbYNU2Xjkji
jaZL6bEnkrcgefEYNPRuTWC8yaLkWFUmxiJDq1anIGRfmuXMgh2z+Dv41bc2hd6OJtNjge8Tkryx
qVv9mcTJZziXwdNcV0s4NT+RJGrfYDpCrCS4IYl7dgwZGWEDvdYMi3o7SrnVQyFoGCK1FgUffu7u
mX5cSMVaLMdAFxTFXMvYZ1NbQxXZaZPguOBUu5bxhx3LL5B64QZ13zvAXOJdRXGSTdkwDctwEYUZ
spkbSHzVf1Xdx0tGIks/QAJkwsqtPll5odnfTJZhaIfTo1M9KDxHS1we7PE8EBmFey+V69onkrvT
ZqScaJ3NRM8NZZe7HG//CtRKusQ+cgqGmcKagjbSUjESsSPC5Kp7TyjEWLvtRLrGOMI4H044TkDB
mTU3/pjKsjYjNs0JsaZGAOMqNpp9GNSLCoryKhESjnvNZAYR+6baUVDIF1QbOEgvAVDEy9zVkPMP
Tm9/BQ6mCDLPTGfz/r23IA+V086siz+FvnSW+O5AE2xzs3/rgGjtm7Rv10T61wOoqYXLbP2QzNPz
XBCun9p7k3HmHoZ4CK/lND1jsT0Cx4dzTCh+bPtXHNC7qeHYlYrntLC/S9sPDyKFlxcZlDcV8d5v
GQrS7ipZGZcs9kyYbIb8rptsYt/ZDz2yh/a799LyuA+yrq+jex8ZRFNSRrQmDnWktk0IuwhG2r0p
r/nDS+9sYtWRMAja51h6zmXqr07I1to2yT6mTbx0DzMPZdGujcB8r9qzz+/cUfdYidkEa9yHf6J4
3DHldkGdm7v6vqLl8x9qhc5p1n+ixJiL0qlubTXhBOnSk814ZeWK9AQOhEpNp3gJKh8UtyDyntrV
OVblliYEucQGxO6bhT+Yjph1WZL7s0nxLZcH0fU0696JUyK4sAnToIDWjVHfG1HGHVbemhxQxijG
jODJz9ObbIMnPZof42x5C2lqDmRxurezzyx2SOtGI2uPiO9EeFomBfVS4IAYwtcOG6d0fJ/c/oo9
n7NL+0Np+6tqTA4e79BJAqwkYpc3LB+KPg9nlmfivBG+DcrFAQfsMaze6wrUWxVbaN+y/tTKk+ve
RR7NfPODjeTead3qblG4dtYeLXM+lyJ4I03Y0YPqsnJQO+ErrA+1i8M8LAvg6AC6AoboSwVOJBG4
xqcUIAiwyGXr0N7WY7zi22OorImMte4zmdNm7yLpLwyd7qAXfMQuja5O+kXitGH9A9MQJjRcDsZb
0oXurnKqP67xMOcwYVtg9pNh/AkoLOeQCnVTFnyliL9bYhAgvsnWRDb4SLKvWBPfhwu6pR2ISKz9
MJjqicT8degPVl0Q55PdTz/MHOQnKCGi2ZgODr3WD5MtytNjUjEku6vxK6+dP0Obd7O2EVWqn0Gp
geg07CM4ZMtmL/F53Tn/fzX3Mk7rVnrIneApnOyXzIn/CFouF6bbPSksWFySKCZ1EvnEiOIvR3YO
Sn/yRdCWErHA+RN16yxJTmU8fGqveUabASpUDz9hVzz1PvaC0ui/SMbTBNKar73bQxpxCRpRWvdu
OcU2ze1nnNtfc0sQihTD0jC6DxALf7Ihe8SVDlF2Nn+6yn0v4/7b76ZbSudQrJ0eTKDP6Y0aSAYW
wK7mh1YZR2wa85dyuQfaGoYWPPAHeOkcrTt6AGC2KjcjAqDhHlT5Bu32vR5MjNeyPMWPY+99FtBI
sRY8jCmMLbjFyOX0YLp+/1A2CfVofkxRtr31E/e+lkICMWcCX57CQOpZX3kCV14OVBCmCYZ3syof
RS3uTl01bGsDIsxg/lIdHH89NfGKeuBnS0U7mULx01BlUglxR8ji7b5oZRIYTMr+V5EdZg4fxGLX
zUTnyOU9FwKClo6RYSbvSTZ5cfLkSzphEWwAfXU0ZFy5V50laRL0CXF2KY6qyGQfOGx8toX746bW
I+RZqFVdeqBW9YMjDC6RtLzVvvfqNMwjrF5dqUHl9NvuS9vxL+QsdkPwzrckc7UZJu/ZpNCKTjCA
JZw/N7JmoN9OjgUQLsEJHpIZds3k00gHVj4mj9BkDghJ31RapshhKRWEFGqsuzJ+o89MUBYtvw1P
n9ImTJaGm35IBge9FXJf6bL3qmaHFeqToHsFMGicknVsFb4VVuP7AA1CA6i6WrmLSDRLq/qHpRPz
RVLkj7Eo2YDfgUpOsx21+ZQEOBWwVoNudOpLFjCun2lE6Cvq0FAuGSBZYOhk3NKCmsinSlNeNWMk
5kiL9Dv7KMWtPYbL2QJFwcyJkq9QfErXoeNFRc/kHdhohBkV3P6XmtqGL0rRAx3X9MwquW97cSls
77EpRmttWuJ4v7cS9ZWLyqVVh4hPv8KET3Qx42NGTUMPNseR78mPMfjcPr1gXDJ0WtSUzzaS7Erm
DFe7/vTj34R5jVM8mP7hiVom9ys3TOC6TvNTNiDMROH4ZCKOljBwSHpS3hwlIys115ZRIISPPWTK
ASOVjbYYduWT5LC7cuoP8jw7DlbNcrLH4xTTyhk7hN4hYQdgWg2Ieiw3GIyZvBjLPh8m+lq5tznk
OJSVvvQYJtBgkw3Cwwu5Owqf1VXF8bD1/ZDDR/u3Id3JkXFelCJ7mT08L1x3W1txr0XlIt+dcoug
gJpEYCh2cfPsU9Z2MAb9OZlC7rhkjri6mlVkAyYBWLM1M7e9mVNX74rCpO2nV8fO3haubf5hv8hg
Bm67izWZq6EeOx66ap2D0chm2W+ZwA/0W9LH3L74gfgY02YZteqOTEu3UQR2jXW6PuLbWilIBKem
aDDe3D1Es3fwOxiLRHAOaXNHFTRzgSOqzY61Nb2h+G2DDhiTvn//qBCNzyCqEzvcJP/qEXdbufPT
kbwoM+nx7lscvdwiY+mbF2LNZyIN7MFZI6FNsAmtPb3upH8pfRgYZnbigG1tdZKJQxuODDdTfENM
mhZsqDnGNwLosvWvLPXWhjR6BXi0G2xCs9pyNWIbvMdYltvaKhBFR9q3TI+2S8iBiQcfy6xpd09o
BXIoqdxJI5cHlAB+7XEJX5B2t6Iext00oomX6tR0HVOg3n5uCf9uQ+c+g2tpO0yaajxCYVlG0YR1
HNwTviRjl7JuLBq/fmLzep0Vdtluws/TFMTokqgKH21Jh7yJXXfpqunFKFGvc8faARu9r2lduYIK
Yl71sIUcvmSCNV/nMQgOcVjhHujVX93JBnkTc85Y5/KSs68TDR7LpMlf2uC9dn25EXb9VlnYzSlb
ss5dwuE2K//GhVeeBUB3bqU8kFli+lffVcx5BIUN6xYxh7x+524zTwJN4nwaa4G3rhoe3SGSOzMP
2Isn9XsSZ+V20o238Qaf2uGYSmMmk0sKBfoVnd3BS2TbNgwKKEy/TzExpDiNrLvdCukAv+fW4YzS
T7369cFCcpSsfV4XvdZs2o2EFNTYk2rPzHzLG6/DS0CQLMWr8d5Nn13PXhiVJdwac0QVIuzLle9X
xxKTtRQ8mYS37oz4fu4sASeQpbdzQ1+yWlFBThj8PLdevU2TOxi8QcTmbYk/BIfDxHF4medet550
e0sxjm9VG5THqGq9haOp05u9Z9mOhAHcowcFaWtl6S0fSBaFNWWRSPApDajYBYaDSqeTHoDnlZFH
kqXx/3Yehh2hTJNYf/9a6PYekHucReysvInzMX6EFJP8LuRdRZU90B/eJUWflCuDzWFrgbDuQ/sx
Jw44jejuFe7+JBpTrlSWrLksH5wkOoy5+UVTTbek6vejjqFxl3nxXmCZW8/ifikgKprh1QM/sZhg
bO7AzPiH0afouWrz9X2DkSjzKyr9R7guDjVp4CiM9h7H6ARAVyf85C7+d4xnvSgzQgNZ0Q6HUQXP
XksDj01hbBXf8Gzzf43hd8+Kgh0H5Mo8zBtplN5mBMGMUJRexKh5fXHRAAUsF46kjCDUdsECN6G1
ZklGc16ys3nVQh+Huq67Jzl2/PWeXxxU4F09f4PFuBoJK7pVEqtLEbJpzA70EG5AzEbbFmF9l4Sd
WDFigshh7X0KVISDZ2CYr7ZZVDdH2dnBtWnbin7ccOzWdywb+ZulHLIfbZN44vfMVMnnRMX8g4Hh
arQ4SCfhUs0QEJP0/9g6s93UtW2LfpEl18UrmBpCgNQv1krlui7mtL/+NrPPuftoa0tLaJGQQMCe
nmOM3lsnqhPNxkvJ2AtI91W4DvGz41yB8Mrr7ji09ZV8WRyT+S6nP04aE1FBksJfVRImosxy/CRg
Du4F2qNiKvbHpH22XfwZFW+FityhDrxPdyAsyVXmWBn1aCB6WjSahS4peBtI2g7gLa1E4j0glCST
yBl/RusR79om9QguImQyixAcs1P81rWcDlv6ytNfFdlfM1apWugF5Ef1GNFxXVpGThs/SraGpY5s
DlLylOIrus0QoBMhcH3g7gITeEbZ9TvMWC1t/gTXQGRSubNV0GqFewCAOpIL3bFFKMYBrafpWgEJ
rpfnus+iY9N5r+0wubSv+6MlFBfWUXji6nSsFfEciAiw8Gh8mBZ8ZmTAa3S4KRFYs4kkn+vygWIg
wDzbpigFnTb0lkN3bLL6zJ4aIdJVCYvViC1lWdW0ZKe8+nIHhqr28JZAOsO/2TxArTyNxPSlVgKI
2O2QZc1vr/2mZPhZ2Sw2saDYLnPGBKSN5MSRwPD7aEzrMQy130xaiyJyv8Oi4k3TiD3Xs3Pn2cVa
Z4gAUUZfto3zisdUW8iawAUvPEjb+ywZJEn84jhjRbnS6I0k1P9J62HlLAhtQKnRPwhD/eXtghCA
Zoc0GRrNzA690XP8hspTxOgVBmLmkm8RZ8U215wbmwGx1Iq9I9i3RAxxtYwsThGCkwXgp5nkatgU
4K2RbUICwsCOLgZdR3kkQWewTiQT9KokxZkZN49JbTwiigxX0xsSyN+q125p3JMbVkrIQShgkKAJ
NOlo+UnNYGhedoRnWfqhxrFAxc+6Z6E3MxLlM2R0xcDEDZc60LXEVj7Hhmhvi54fGVCXlBHJdrSl
9EcIQ37dWg9TIYt9sG7cFgeAR2jFGH0lKkziPEINFnC5bfL80e3H79oNqc+t8Koj/mj0C4mGIW+u
WIuAmYClZY8yXMKXuDll9UjkaLtCtLushmnfNfZ3OW8QA0aifqHy7rK5/oNylC2njZ+RTPUWnXhR
OZ9FdYb34ZPAexg77w1vMIFTlc6ROlyjUvXAu2hzPsG6n6xnvLo0wAo4GQpexbjYRXr4CxiwY6+L
1gLBApqeiIq6dQgSvaUWqMCSCA/sWdh8EMJ0OLxcBwFXBK4/iqFfOAjeoK5xVQB5OnT9Y4mlhmiC
ipJLQhBLzUpj1PSUwf+mt5lNbC3ZFtAo/kFadup6eZwc/QPSgJ/wg+z38RsOLXIcHQ9oAOwK1GCB
fbcq2KPTn4CGjYc+rLRhi9KdZic7sNCkW9SxFUSW1uNqJJQP3d8G/f8LqRUQ5Bh2AGQj7FtxbZ8e
phVJC+YmhimJJ3pRagNFivMuxbRqYsRl1AfvjRc9KQLjoIVHaMQYtfHmexHN907v/+Sm91LLYFhl
SnnQ25rFcj5NapfO8qhJdSGHEN9I5R7LIcv3gn43DhmYMApyG6tmPuW45ndQqe9zZPqSPUu9DRm3
KYpxpOKjOLKMzgeiRLIfftmqnCjApnoxwQo0eUX0qYigzEdam9p0IzAJjW76kw68ASPpygu7AiGS
xrvAjsW6mtuGYR/86M0zLuJbLtWnXMSvMX0EmyVTjYoXvMvM882PJB3bM+lrXBtywTgy+AJMcC3R
CxBvB6lTkfwV3Qu/H160EV4Q5LUjim128xW63g35zziyO+xIJIEBpWFOO6f/JmhdUAnHOQoHfe9C
ZPXn0m9bYyxHO6be7LDX9qP7BUvw1bBNB1WUpG9uWPT3CU+mU0h5PnF6R8MtrMTVxDBBKzahm50n
55xjjQ5pu0hiYJYglnH3VwNt2IIZp/1iQJNUG2j3GUYQLw4+uXgRYosDA+ml+8NEeFO5U7NJa7Xy
q6rZDBFyYptQXNWm6irq7l1S2utWiPTGkcHaNiI++mrA6pUQPF0qr+Y5t5sfSlfU4Y2+UYP+MbLD
SxWF/Toe6X71ETA02n3kXkO+YtwNm3IgwVAhWd5qnsFJfkBg4fIUE+CYPaOVfNBBASyJBHc2M3dq
snBidYIxZUmazpR89xo9PXQv8K57g7YNlNaBTRTh1Mayw/ji6zqkG+jyzz1lzTKBn0UO3u9gediq
o/apxoye4PYGVIambkDrMUqi0EOOSKQjOcz+bWGywJjPmorouo13aS2+zLrt1h6KZNtE4TlmXcWJ
L69Rp1KLUUr7AIA2WmfeFIvhBs16vQ6/Cye7ssHSdAQ2Zm8znoAzHcMhyrU88QWXy4WOlCifu2Kp
bT5lZvIuTbRBkkGzXsTjwcaYjOZoWKS9SPdF1zMtMzeGriGxjZCZM15fmkxiaLFBcK2NfGtz4FAP
GZzfAmgkCnxhZO4a+t+b65oomcZDkUJaLQPlXKkIjdjnvqmQQNhHkKhpmKJY0xcOEF9+SUKqF3jf
Ag5yZh6IFwnNDsiOdVUuXqUaHvQ6fVNb7SkZk6OHGKBK7X5tq3TawXmwGWSzNLaca0N366cerKjw
3lzfbDg/DBtvSdCsJrOZmCo9jUlh7rXcfaoEeyTT0pYGdsMKF5Ve9+I0kiGIXpezVQ6vbWEW69wA
JJIjXBjSq66GVxKr2YghRCxGMzhZxJBirX/vFRh2Q/clSvbNOW5D+pbsUiCfrcuWVnXTsEb3qnJK
e9muqM8XGuzmPBP6PgiJlA7ZNAWp0FZmUsSI/IeEz8P66ZMCeUver2RsXWgSkelQZbuSfts0ha8j
8b3IPVFbJuiVEz7DUscCUpqUwCWZKKAonLVZCbyOTg8nUI/kMpqTqVHRoBJBAAAGi6QFnxGXDbQN
slI2ryQl+KjMxrSkUICSYLJwpznFgvbn3ujiLZ1K3861EzKSFhGZBqC9hzXIJNIXkO/Q+o2bpNO2
0mwMYHxpt4JYRror52AiIVZVUb1EqUebO/2ThsotMr0Lvo5uhQQ3r/jzkeRnxwQzIzu+DObi0mIH
cKAaZuyjW08FxLhI55gp4xY+STl3p40jpLsJeFbeEepMVogLOdG2mVh3MDQymihRG1Sn+akyAFS5
zcbZUgmtqPOWy4BLPSUb6LphUNtEr3jsHY0p8HtyaXwwBn6dia+JRt/RCcqKSJ0m9tvBGpZR/lPM
HovRkSH5y2Lwk4oXPGjGRnHydOfAiPJhlpiMqRzT12uEXplG1aEUJBZbRfhnzE3wAAWihJ6tQOjF
LUelRNoRhcekvI2IThe6AUqySThle3GoPbqGrVJdWFnQuIbOqmpVd6HHqMtbuyEjtmCNimglUNYf
0zx5K1rVwieiHTuVZoD1x6lVFS1oyDltPRH//ML5TW3VcKHNGTAm6KmaOfwE8J25SJTHgbHGimtb
7SsfRQp3INDGS+akNL08D89Bhgo1MHyqpg84BExLUjmSID25h5C2/wLB7TlcZVlLd7DUiViN9G6v
TvTaFDPzXetq4yZlLpv/aLH6aYwoerVRgV2R35ygOtAB+Zwm9zeYSLksOZBX1spwC22PDSQlqlX3
NsgS8E8NX06vkgdFMqrXeXKRWwNahCKbj2zDn0yJ1A+5jhu/MMd/jGrtN4rICi9LxPc0QXomH29j
XG2Dvq0XKfKAXgL1jcDducQMZorz2Gq/sdfXD66NQcMMIPwZgvSXtokxAxUQMRUzvilBWJwjG/Wu
oZEwYM4K6qy58cn0ZGGFL675aHEqX0TgNeAv034PD/nazkx5J6kXdu/wxg9/KiBzxnimHbQpxv5L
6gjbDbx0h5rJDs3t5A++c4Q3riIX46CQOqLTqCTS6EXN6UcZjKsA3DsfMtK3OJM+EjZe6zzBAaMF
tbrVrPG1zgWbV5TtHAjd7+DdZEhMueaGH22jBGePNqmKjg47EZu3ga8tuuZY2uhTAx22nu5q3171
De2OsCuBdLotuaCA54ShkOdoFxvvJSuQm8dK/aU0GCxsaynCkmNSl48G5WkE/olZNnBNwopcuJoh
K5doTa7nwVY6irnTHWdfGc3mqsQJ01m9uFt5tsUIO67Rqy8tRecSeVtAgxHwR/C7mUqojBonro9j
xYaFiAyHLmKnRj5GSr+ORULO95StVf3N1Am0H1VmR2MY/nGkdtKTfN+NgTglRpNjbcfF2HXaE5Y7
eyEsPuEmZ345ad66oobSmGE5DqWTUeBZG226fnR2UfjaX3XdX7uuUpdS/eai2a5idjXo3QZzqUwe
bUSbsOSuW6mmgz9a1zZqn5Z4RlxngbNrTfzmnvkLrdzY+o3M6VeYur0nZmjFbnk65HrCFCyLXD9x
2JgVhk2f0kmPJjMxnLGNTgAAo+xPNyPuuMe2uWRwxQRu8OoL43K0EwpEPXOaTjyRNg9Br4GK/Vap
um6dUdcsq4Zcm1RMdH71TZjSqdTg1oAWzJlIKzmCeIT6izHvjiTjEnJX2r6s3ZNaqz8BA6jGZkcQ
mtayoZ/GVDNdF151k5XVHBLzZcQhphTDcHaEm66phYHUT3t0BH9GDz5C2jz1wWQvo4Lr/4iCtqtP
ReJxNJb4HdCY9SWQx8nL/ZIo5DVDAsBIuIaSMf/V1BLPgMZ5NNQs4kCFEC1RuLVa96QM3kMQEZs3
wcBt8biXCk15xqvrMU8Q6shsp7J7UNP42+gGJAvZjpHAa6e7NJ9te4Wa/NSTwrjoHPRLeKndlZHG
wnfb6KSjyN9kwfgRQpMiok85ZyqXDGJ2llME77cE4srVQqM5HSx4Id1Odzlf0dUs7dwhisuddqos
f2SXX1RLjYmCnNbKzC+L0Y7VA720vBpfSxenaxhXvuMWGDaH6jfv69YXJUpraNGnbAhPsB6cRZTH
T3ZCo1V/Ji8qu8bNxQwsvDf4Z9gbW1/ItRBvWQ+J2Fjkt4RQT5Hsb+uKmZti9Q9of7Fjk/fiYm1b
sjKQGF8+N13u5xOaMFKJkQHGw5x3oxpMFGMLqUD7mMN6NQcRPRdWtvUU4PJ4p4FOOrQSvXCaVgaH
2ohWGwwe7TyClZEGr2hQuocJV0CQrsphRgKJ4FJ0ILxLrT+Wk/7oZTnycSG/SYj/JSaT02Qa5saK
uR37mIrEcG8MaWBkOv7ABW45Nd5HWTvvvZ7aRMYa+q3BzBxT3ZILPcRHRnHNuusj6VfMiLT4vXPU
VwzhB5dhHd6tpVNke4RVydKlWeanxNismi6eOygd/ZJ5SsASL2ptAxn0yr59695h4eWDwTxhStMQ
JVP9NKgjHSmIblwJA0xefPqZG/wMnrPsrUGh5gyxKVLXTTBWJqvfFmEkV0Xbvpo9OHRvyrYthaeP
B/hbeWhqHHsj71w5avsKJdhOyFOQkjIxJtqWCTLzy3xqVmPBqiJISKjGGid5sO0nLAwKkpW8Qa5t
VkTMj5Yg0Uot6FaO7rYtrcesid5tY3gQ7kugxcw7WH0XJlMGrLj6h13Kaxr/sNtBnqrLWdYJcKMu
rEvcmLQyDesn1EIDSh9gaz1E/gTKWlXAihEn3DXyLQ6oMLSjDhwRE7t8aQ2KZBdmO1knqTGdiy4+
sXF6VvOcGTvCx3AawCfXD6lO3tP8liQ9jcCZaG9HbKAdph1NryAiRDo+qcZvGzWc8vTmI1BNmUZb
YJT6jxD2E902SHzZWgytsswEWvFUFF9Zk5KgkGFxpyMyAtvQWpdjkSy1orVR/hWwS+122bK6+7pN
hYZkjjelwEBlmtna8AyYPKz7SfucIKD3o4LMu2jOCaLFD/Wzow7T8xobpKKS18RRsCcNxu9k+CfT
jd5HvCGAFIUgl6z+kA3DuBGMs1mNIf+iYwPqPZ77GgFpngZrMgn28wTNKb/mf4ZkbXS9j8yh51Qj
TteknAXvOSGVqfqamf0nysMKuk8H6oId/RgAlHEwdhXatMoGNVpaKa7/ZMZ1hRFsKasxEZuAjxWx
RYd3DNZuzCfWChXxgmZdM9ECQ6ZAlNU+Rkj7ODaqtmLQhmZObLMBk4INgGxBijNqxOR36jm2et64
Vd5qVz1nPq3GaHci3PFTZVgkLZQxAxnOghRsP+gbTNfCoi6SbX0084xEijlPMJfBS5TTRLt/LwKt
ie1kftj9xvuJ3T7a4yhjYct09DDuGM8h0fn8G8Nszblwi2ZTN9uQYp/M//v7rlPXV92YrmiE++Xf
r+L+0Ho4ZMAgdkFpl/sp8c5tEo7rZn5JZtOV+zRzi/39bhtkpHyYOa+rPGUt3aLF/TeUUA3IgQyI
KqDrjKs8+89NCAPC0GahbyVmI7li8w1Vx1Sss/Lcf/b+btxv/n5Z//jaX3/zvz3m/lf+/eh/e8j9
aw3Kf5yo8xv/j8fcX8M/nvl/Hv3XU//j+/df8fdT/8/D/+0Z/u1rzBV4PeTX2ZtaMdf/fAge43x7
/yKKCmR1f39fT1w8Uvf79xdlMkWcWEb/+4fd/5fnwvvPX4t3NmlBcP73sPufn//rR//xp93vqvcn
+ev3Cznl2/vP//VnjsYK0ggZyzYgjUFs6audVUECTNFRvudJ/BzCvtrkOoJ0q0P9TjjVAOru0VXG
foNr4YXJOTGimbvtK1cBwvTRY6JaNiiGGFGjotB+UzqgFPCojqYmyPYJtdVkuu0yooEZaTG28olJ
Jgpnyxhmc6+LZxyTLROWg0M4FKBCB7miijSGWnFrqCW7ltL3uh4EMwEQRHkwekCqjExASiR0/KZ2
9kfV6R8h418DFgytfecn6mT6wAyBbKv0QWtitlgiIqtDhH4j0leCwNJV3onvVFe0o0P6ahkCxK7q
RFuH3+3YGWu6Na1vZK270vE1b0itX3mF4bxCnqL8V5s9VxmDzLrgV7ai2/8JZ9RM5pWwBrQvytR+
EJ+o/2jMjeW58cyWxJci2XgYDrE4lF8D82CjHwlTM7GIlAMJChbxXAhgrFXI+Qtp7BFHdQUPlFlU
6opwjXOLvUrXftoNJ22HaXdpGL2AyNKdmgrgnNvsehst5ABJG6hJ2KN/t7ZaO6siIoEnmHj7Vefg
YNQsnGE8+6KxSTupE/S0Q2vL2biPj9Fh35U26LfF5L3SVRsBbeifYZqBNC2ZMMA8W3g67XdbJmIZ
Zh9exYCq15lsMKahM8q+mmQ+SUJdAqcXCFoDjnXtZsaPnEw/7pzyNvXZQxaJX+YB8XOGPMUfwaax
+dO+AgNVfycG3A7qSzOeQ8/ullGEFTTQxNIzqsdaRhjyUtqxjEeTZRA/9lDFlknpDMdYqkv2ORES
GUbHscM0ucf8OWhUqsVxSPEMq6r3gYfxuzaV39yudB/I3KF2UISSGMuIwBBEmQTaxsShxRsxKMjw
9XWNPFztQ4ZuNdvhDv6Q39uE8NDcxytHIuaKJsSXysxxXyXAb1NCuB3UlpZFQ16kTJIRtGvIMCTp
cTTxOK4IBasGzI3mJ9i43aQGnxBvh1VlouCO4k+ttPRtkyjeUosrfrzqqevpuk49LVzPvSmR6/oC
heUqoCtpOZSCcQYQt55Ad+JfcZdjnc7611onPYOSu0waZQtLl/qSmAzyVPmtXdK0S2uaJy89ZaKS
blWRv1AAv3agsHZO8Mo4E1wRygwCNAg7q5zMLwIAJ6piXOKIjYs5FQNmB/KBHZxkB4tw24hBfynh
XlRd4h2VKr96oovWENxw78CYCJsPPGMS01i/KfteO1t2/G22VrfF4ggs14Zp4gQBdpKRgQ5hKwQr
m1+hzdrrCIf8GPJ+ZD1BBDXKhZkX3lJaGQa/42RT/dR0mUh1bF4cSatLqvoLniDe+eYLFywojhid
iLIFG4CGMHDzpdOM2yqKlP3gmfuJvcoyG4NVWaGrV+CQveq7NGf4MEIoXpGgDIsVIQBzpX7LxICg
KU5ZGZq/mtttUSX0C8w0xYGPk/dDcdYBASTLrKONwrwicbS33pyINKNq96k3TmPYTwgusXZkeNES
csNr3RS71qOJojT5E3PoVy7f1UKTrG4IYfnZmMlv/O3RnMvTGnutMR2bVu38BmPkcqTXY6VuDC0l
rGjtCdq+ZrnLkTItNSpkVZWHsHzXS/W5RxTX1bNdFmGzHrAFT2NlAxT5nPbR9wAEF3qt2qzSfjyO
g8c7QFNdta1nlOSkGUQ1oq6IjFm3P9d689q2ZGIXIyAClcn3BmZ4uUwQKeW6ujHksKMAlCdLjizm
K9YIolIzcMMe4BqxBjRrbaY+/6N0WXmkIH22bevai4oSgSb0IlwhgpmjxDjhrRCJk9umXHJS6zLY
BLI2cmtEKeMVFf8H0yHvgHxy1dA33liW2SyqP2oY7K2K9vwMLDXKCQatEj81lVjDArFWlSxDhEN0
hkhZWtK6vw1eRgZPR/IqiLtNnSJdyTvUoarzPNDiQNKFGk4Qph3XeriVWvNcZNnRNlG+WsxEJyn+
mM5jYpMvIjrmMRM4RjvPs8WgWPisenpH2dwfyxptpfUGkUzVHCCuNkgDxLZRGOO3ZI0XBZoFK5fr
usnlvkZgw6GOStsi1EQz8d0U4sfR7DMKcZIH0afHDLH5IF4qDdySmbjJksPcRr7NRLfdYWMk9gtK
7IH64xJ45iPHA2Q0U7k1ar+18vUYEikf23WJ0bqLly7jnVFT16mSz5pgSuXaxSvf1imXTXPOT3Qd
cppelDB+BdYgNpHTLQrfGc2XQhcWfRpKA4An9P2V5CJty9oSYLYuInMEE4cTjEaWX2sU2tdGV4uD
EnYknyi/zLAsRFy8jNIxPt6jHk+PTUS2r7jVtHQHcyKcNFrrWrpDn10/MNB9ZNi4sJrqvW8yd+/0
M8eaHUunzxpu+ew5XMCwtMP6KN7oVXzzf8d3JRfSHHEINWNAkx6fCMNbZ1eN4ZlA3UVd6gw9MggH
WUFgWcc0Qrd7KIidHzJKZXzpLV1MxkO4C6DUL4IaQQioL9TkIrIvDMgMy3gWOqGBIpmsXdyRZeJW
dDrskCluhSmF3h992Ex1rHORIVxVlS0SrZFmcLZ0dMveVWRTYwvQeQnZFUbil22wztvRt2SgvzVF
/ow0Ui6SqVZRP7dPo0baZrdtRtc9OIMArKuAgzADRDJm/uNE9bEZ7SvWRG0djWPDfvDYYHI9mSNG
Y7WN03VooDuAm7Rop6piULIgeQsV3GStEqQ2xLqekeIaD8bQLji22FoZOinSOCCESvviK2eqHRbj
jWkLg4XY/pxiWkLNRBfYNLTIr9XxksbEK5tPkY10hmw/xTbITGZk3sQBkwoIqxhH3D9K2Z85IG+w
EeaLDFW+HWNnNLpNLLGMK7I7SifLdr1VZoxitVfMi1YTMx8yWw2LDyNWRUn3vSXOSBWMhRcwBJYN
tHzDBp1CP6XgUQGre+r9Qg1qF6YWQCjVjJAjjcvnkNGrqwbqT3AeLpMFRJlsR0hKCthjrRKrqNdk
qiw5oBkvtVW8LW0TfQjz1tDqdXIGozfdfCGA9UXvbsiwaaWJ8jEyUwB+FkP9UrPegyY6ksfyaIQj
HSBLslWf+lXofUInbBaZF4tD4rGRDtH6xGP9HnnTUekNeNnjFMFfQ8CXE5sXIE6qYxqOxK0sK6Es
J+F8dLr+XpfDuzphQ7KtDB10rGyZfqO+qtlhcoCv05rGlFlhw1VnTJbu68bIHtJCaAK2m7jBEj9m
obzOZllbchVWsxE0tpetAQh2G0eXF5pNFlV1BsQ8S1/ImfWZbACknhh8G30C7yU1iDKoipOdoSnW
WwuzFBB7EmCKhXcZCJ3sSfGdAp24LqoJb/gsQkQxTWjv8mw097Y90LaSbn1OYRkx9+3NpwngJ6ab
1tqTwRqt0IP8RFprI19wm9XgxQjlTVkc9CDHLhgyKBZs8dYc+Pu0pt+7DOgpcOx21r7RQoLbegR6
yIYiFp4wuPSN5x6GUkUu5qXtH6KdNp4bKS+5JTZVZxmoXMRwaxmTnNmD7CrdHW4YV+NH14hPGpfb
MojZZJeDQJ+htj8VTEams/V7ODPQcqgzm1bPTF8zaK/db2iBqFtgJXvVJtTZS1A+E0ShP5sxniDH
7BSWgsR4Lqs5S3i+20facADdR7Md+yums0Q9KbY5vNYuB4rtvlZShqfCllR+KTP6UFWnHTLg6uJG
ZCvrg6NgMeYuzbbqAiCpwoASA/2Zv1bNN0gVyHJ3E4Nil7v3mw71n49qiab5/38NlOWIXU0bmfb9
93FNXrcYANRHjRNuPcDnvbVpoqJxGT41OhqYt6xxJ5t6PJtKZ90MO3Z8PY7+NNqgkexWC2Rzqjjf
/+fJ4p2PSt394+t9Ze9JWEAwaxHeCkbvBeqCuRqZe6wDMMYvTa+ZfoF6cqvN321j4S4rS6XfGDq1
j9uDytgxoocSEcyBCOrN/Z4sHWZXgfKs0wPkak4lidfduVRZ/VGRlPQukKEDkzXcPTvL8KUQHf55
JQCPobXrsJHp9v4wma5E3NTvEyPirRfWNobB2FvzXARuA406BpUJmIlt3IiHY+dptXMKaV+uFLAe
t95U2XaRS/AxxyI0dAlegEE/WQ5mcWX+UKzAI4dgvom73FwZExv4HmfHIJz2RnBxeAvav+7YatHd
KsRe+F/SHLvkrCoiOPQggiA7iBDhS59W6qNB4rtfRO3F0mJzWzta/RzW5ksLWO6hne/FKd60OnC1
4/2bgIgBHjQ0z7gGmdsuD4m3jiUDdam6h6yRw6ZQ3fRcEwO4cgbTvjYZauS4ZRIILojKMWaamMb6
o+PZ8lpgX6O6dWw8/JVNye+iSqmn7wanTS2nX2k7BxKrxJdB5Ql9t/6g00/GW23U+Htw0o5A57gC
suGY6sq7dAlNZQyMA43K1EE8VqA1N+xuy0qYHwybPC1UivUuUGR6nFJqRXK1GdgL4VywmjgX4Ai+
aXEVHApO+bpxhpcyhhkT9847OHRn7bj6uLnfLTSU3KyV+xwDDxoovb32KWMIUg2S/f0uuldv04/D
dxk1r2GWAp8mBxKwo0LtkEntKYsygphDBJ5twHQh5XjRCpUVJD/r9O2fVKSmvOD2F99scJhCc9yM
jnEFmxsc4qbv/bDDZs1y1Tw4801uR83D5ApY7w4ul/s3bMG1Ec0M34FEcTAjZrVikJvBqkY/BbOx
CkJDHofBIB9GrjowKsdcm9i2DMVFz1xsmFVemyB7+G8sonNT4colRuEhKevqEkXDT2lBJQVT7rK1
NJQDCMm5AHNLYL76c2/Mw+G6RgPO7utEj8valU3ymEHVW1HbV4eyrMYH4uJD38OXyZ7WKxhHxQGR
fGaxCvsY4wLXScR2kFAWWcz1O9fU6FrmQ85H51WfVMp/9FjrHnXDYyXMRq6KNQQJN0+NR9e75ERc
Xe830kisXeAylG0T5J/Evu/vN0wQqj1hQdXeZRhA22NN4W3P2UPRQzsaBY3heDgFikFxw3TsmJDg
46RhsBtBBh5b/iDAuO7CBvV50t0qQEyTr2N4XSMuuYLijvaAr2CwfA6YvzMGo56IVgOW47PMCKio
DSaVdvdlI/J9IY0yprLDyOixrVGBO280LzSeraHQODotDeWrSXkgu2mjlBmMq0TqR1NWb+k908Nr
3RdXIqsvcSQSl+5cMhvIHGQQJALxyPYeqNJpUrxoS2tKPwhTVWmxNMHOhid3CExjnrPgSurbaaOF
rIOFgzyZD7L81FITXXoV/PDH34oYPHbDdNwIpuh8v4FK984ZT5XZ28oFOYu1GILc/hav1SglTkrE
mTXAmMtY4kZgo7+k0+zsTM/qTqbpUB010r6p0AYXhkw1gHRdfajmG3780En91a2r8LnyXG9tKSOC
uEgoT9g+Hxz2puR8sih7UbyuDDV7abzKJK9OOzRj8dUOSvKAkzrWfSziks0C25Zwkg+KWokLC6S+
TevOwOpKqGSe1RcJvdxnwAYULFbag0tDdMJif8KIrq5hLIv9NOjhQ+clN7XQwqe2zTZM3fsz1CEi
O8VgvYxxuaPEDA56BJNCnzBxMV+miLcdtAM5Q1rY1Mo+L+3myFpQroGfKFd2QbjkY+QX7ZC+3+PW
8pjpTZYk2cEsYkEMjQ0HVmmUp0LRrC3+PMhiqqk8VShUsja8aZL3mThozkuOVCUP5+4XZH6r3ZM5
DkNnUq0DDFNK+JyTqkN5+wAikWDvSBN+e2tKUz5ESYfec75RhTE+YLG/FXohd171kVN+52i2srwC
Gwr1d9sK24NJxumFlgWNKofulfeThsHQ4yUiWsnAErJAceg+NKaaX9C0fYsyVkg7jUJ8wTklWOjs
SQHGYjfflIiGXFVNLqPIQSHQRG0VjcNsDOMz/fTyUBpYXOYv3W8wWMPZz1MNqbawj/ebbGLtizWb
pL35a1HYeOscvTjKyVTdh0H1fA+QohlePN5vjAiJhig9uW0gTR8s1ZpWt4CT/Dw19PfoACSbEt35
xsYptRyTbBc2JOkaWGqIdrG7kwFeBt5JQpBiggHJJCVnRcRshFKEJIH7/+jqsOMN8UILNzzJmhPY
9gxvDdaYktLGWbQystRdaYY9XR3GkaNCsahPuXrN66rf9RKY3f2bY4pKwpYDplwmOgddn2jJ3/87
zatR2SfEy1YmqG1TtR+EY6a7VtbG1m5sTF+I/Frwpx7M4WjwUzepVhqcgMdsylAwhkDGLKMStLEL
F9jDkd0jpy7Zqgcg+8GrNiC8gfzw7AxpQMtdJyYsbJpbAgVgAV5C7OKgIlgQVf0iq52cxC3G5Fw8
5JvsrMpHxgsI0XhjIYcN2b/KRFeg8GbdMjXrh3AstokIjFM5pLjVazJVwEGYp3Yq/3OTtmrOxkof
KQ6m4qR0OTABrEu7IqAcUCgk/o+x89qNXEuz9KscnOtmNfem2eSgqy/Ch8IoZELuhpBCSnrv+fTz
Mbu6B6d60DNAIVF5lFJmRJCbv1nrWyEKmV2F9Gg14tE6UAzRF7cU+FNXX13XiX60aVy3DP+RqbPJ
NWkAUc3mxyEO1cNgltEmNEJs4519D42jAKsKINkALH7pS/gvsjBNcChjL7aqw6zXzUMLalZGklW+
4XEE343zaESKBr1AH2nKDZP9eBbvTSyVvF2Fe4dMVtv2KMrOfix3lElfPfG2sEhLppj/ElbN6Fvk
EMEyZM7eBxS3KGYsOkD/wHX8nRoCfdEU7dgef3JXVQvY7nJVNR6zE4ybPE23arSrfTRilO9r8sTA
/9HoYytrjfY06fXecNJq07ujTRgn+lRqSYFi8sx4l41GZrPMaLeO4M7Mp/pYDXSnBvJ4lmOruuLI
NX2L2Dk3WmEfAO1pDCkTLq5Qwx6vtZyiI/3rLWMJvzET824Y83zv6KM6jhKPSAb9eTtzfmubACvK
1KdBaMOyx2K5JKF8NdU5/4dlkuFn9p2wihsX5keaj6+xNoGVT+vomLcrO/6Ki8p7Mh3TPeQMYWl7
q43Tz7NiQ+p3A8PJNiqeI7yPSegydTdRrU3k34TunhBMZxEEztFP02jN/gY1c+begpYCLxmtW5u1
QB2ID+ii0jzksjsHhnOtw4Ij7FD3p8lQ2oEbNll3AD0NDIWNRyh0pzfE3gXlkxYHd4mOpAVkEhtw
MpjauNvFChg/ms+NKD2ii/X6O+53wWg8lkmAkhgR8LLxbfAhNROtaYq1dURq+KlR0tkMA3qoSBiv
k0oRILYEVSsb0EcgqX4r50Fm5rbxIQw1qcMWoom+s6b/DN0jPlHAyDG7rays1qVlbyuJphQb7AXL
lgrUW2ULhbLN5YQxEYUxyj46ls/AStEA5SYNf+xDEEpFvDSL4myi+97iYP1mO/QY20h9NFB2eeXu
VcMnB3LoC/DMru+LZ9uv95RDQCCIbTf8g2a3V8dymInW6aJNm8/Qcta83zZkuRBHA7ZKxlRoiybd
3JckfmFdvO9PsQ8HDklZtWSE2V3KZQ2X9t4pibOn6WuMEQuzzch4sB0uHzMY91E2DPuMf/+xz6dj
Wes8hClaA42xSW5ic0EvMhjIHRRLxoUbtQeA2Rtq7+zi5BRGETrARgGLLhjPWCIdn02VFCdpZl+B
Vh6bvm8PCCAYs2nxc0ik8zKz0XXVocoXpQ9IhYhaEmhb7ehGerFxh7Rfh3EynSITaTdjrmIdgcsw
cyJxXXkHUiKHpuPfGwlsDl+HAKOydR6AdUo196cklnMxp1kjwbXIRpKCzC2gqsoRW0Rm5mUIkq8O
0frU2RB30f+hsthkY+7vCbR/c/VHXOl9SnHhN9UTp8xZZWgBG8nUIL4PRT2Cu9fe87y54ZtEbR2a
hLLB8S+N+XsAF9m1uqLOyJey1U/mENkQBdq7HNs9UJ1Jj7fdMP7qhujUV+mHg/h171TNO/qhgC1F
eBve6L9ZfpDEu/UNtlKezXsUo7Fjks2aTbB3SvUvFUJMLK0Yw3mlvQ5oZ0hNBjGYBh/SHJ8xTzDa
FXCg4cNFzlehmSBETEZWecN4Vw3yqdWeRvKNF65b8bwuUN5HZPl6U10vkmLYolnKhNz1lEw98Vlr
qxkvZijDDRkYuGAj/yrSSrFt4F3qO7LUS9ZPQp8uSgdtbjYzdCfjiQbZKdDLZsNI8J3yzeee52yf
FzOqwTbgsszfkKYXYU/BKtN1cJRqDO6dR4xviotY0y+dJ86pFXxEM3e6Jghgxa5rxc6TUmT8LmpC
wIGuPmSktmUdj23NM8P14D4mKvfXqZejpy50gOd6cpYhzimbqux3G8zoQ32mpLS5ydGM6/cJcTDp
acMHRcZdizuG3I21hAoZFj9ZW8e42YHa8UA/dDP0LfX7D0+kYmd3ADRC1GU2+WlndDVymeZfejd+
I0++RaPgnHWSz2AzRgXAEof7KB+dw0DQ+aEP2u8oxK7H2DpcWQ0R3VNoLgIz++XqZExxatwQ3L00
MhEYpamO2XoqqJwiixc80tDRxC0B8lW1TiosOCU7Jd2FGZ7qdLCl9kq05C+p48jKm0vU0zc2c+KG
yIoPP88fKOJfZY8j2IhARNTe0deLo5ynjwLvf1laPwHeZcjx7cnzzoMZoUEudlNPH0c07moM9HrN
JgzxPQtdq2T9Psa3PrU+pcMkQpuj4OddlRehTi+18q0JtQtjo5NyKvo05y5QEekID1HrIvau5CP1
iLWrhnIDy+0O4VxAKdg81250dBjyUMeLwD8FpfU8ev5dE0DwjVysI6Qh3KVViiS0AWwMh53Xw76l
Dh9C5XCdgKtWm5QnGdd/hNdrrPtFMKZIwbozPRGUjYToTPVLCzg+SjdzV86WE2ofKhTLIQ5Y5PuW
jQkYLVk28xJIVbcfBVrH1kEqryweRcGgjetQ+p9+1Xe7on+OYaNA6DfhHnU4F5mVZIZ5iMi+KSMQ
VjGiZFScV7NjWZurfBY/Y1kFTLljW3l2uM1YgeJJ1B9dFLpEzPR3KnU/0C+VS9sDWeywvmZjh3+q
z48GoDMQwdDGZf6dNDImBdg7ZqbPWH1ouRMDI9mZUflg1u570pZPZYSDOm3YuWSYJLsMvS2g6MWk
F7t6Sj7b0ODcC1M0db5971fL2psftVXIuk/BPlNui5yY4DzfYflHx2nRwW2tSnA5g9jQwZ9VrfkL
27ZYazyUiLBddyJZ+w62eqMBmU6k4DJD5bNHhl34dofeXFBpkQdWTQECEZV8E2G8DJRcSw8WXdXs
LQNJKzvebRWk77h2EXFU5T4JP9rC+0yK3liPfveZa2O0zKSGxC6xMkIDCO5oyz0uDpBXpftd5/3P
XEu2zfg82slHYcXtqirQKUaRdxDiRYvRrVgONZ+ug2xquEtHYNU8Y8whJs6wR7kw6dWPOereqpZE
JoZmhwc7OjIEOOg+1FyNrW9KHiKHqZZjBSOMKDfSvTSAVaLn03l07f2JPOSeWQiPVR3cb8WGj9Cd
fF0I5wchZQGAQQKhzilTGkkmjCNfCHgESelPFprKbq2y1Dii8ottwopUUK1lyeIp/uoMs9/EbJux
xaG5GAp9rxnRa41W3IOepaEdmPXatYbFo9byy1QYJpkBz3mPX0yK/gmTBaxuEINBiGEgLLUnOUpW
CGP+prtPbq4ViICcpTG0+HBgV24s/t7Unp7CqQQE2TigPP1kDbqihTNisQscGHkKQaeomyTsMDQP
kltXwLcOiGZekPngn72yBChXx3gXrk6qnQq7Fizk4JxyOfh+8nv4WM3FFmT/oDgnXL7aWynVIs8z
F9L3YcoEOEjXgq5Tu59VyfEY2Php3UK+V/hFVnlAoJ8W3UIENHeao/mMyEa271X2NVIi9DAFeE+/
3IB22oq/qBC6exS9PJ77NbAARNbMr7WG2WC+R1ScEmLbtNtujE9pbecbJBT1QkrjUdeCmtAQeKNT
b3wnJ7skZcMixmeZmchU+zo887BY2DEfckPRCJCnWztBEu4MJrtLMGvpW06EUll096J1HlTX/eic
Z+w05/quwfyMXMls2hd7QJXkRWqrW3RjBcib0AF8mgZs5JoavzmUhYsqoooq0dHY5oy7ivHVysCB
sfLbblUT5n2pDffCxgpuN7NFHhv6N3KQDSU2+QLNtGo8Z1j5QYCFO2Ty60Ttg8zFcHRM0A/Kd77w
W8yq33ifY/fD55XujCnMV1UsXntneMByhJBnYLg0JdAhlDoOc+HeFGazxR2HbEqmyzoi94BcFoAA
8aBvoZzirTcBZJFXvLIc98emZ+OIK++myTwQYXegbDnWvnbzouaALXJtkQnm5d03moZib9rhBwIe
/Y7ACy6SOFhi4A32pOcy1u7K3aRjD3f6ZGuxIUMqTKGJuOxE8NMrAh4kxWR4FVOxiOhlCClgCt3A
iqpcn1t24lMmKhgFBNSMzNoM1pMfpy823odEfyoQPGzLKH3XQrql0nR2gP3vGiDhu4EUmzp79VOE
48KrCFYwwC+2gYHDvAIpZ47FFhpzTRwGluWKfIK0uWXkidEIIChSnbwyTauWZG2SpAG+tM0wAsTQ
Z5NqJKbAgkdfq3MvSgJGxmccXk/C6FFoUrExIk58sgZf8AaqoLlTiQzuNE18JLHaJ/XMNJQKSY/T
kUHJRmAZNtPLyLgz7afHUjI5jCfkxxaQrGwmdvbNnGLqZIvWnlC6y1nhkIhoTY75VZSshoXefE/g
Ylns7/WwuR+ryV7pyt+BrRwPONHfOQ43NejaWBsnzitWBk7knFyzxSI24p3O43xjuyOLiBpUpcy7
jTEZz3lsvdsNF1IXDvSdnuuuSse98wVq98EDLjowaFgao76EACq2cmSzEpDpk0EkSAgVIexOg6JW
ceNq9TnzITTaChzfNNX0bcK/uSXzgMDz+FxhcdmSCqYCABAVPY1yxRIGGAvNt/5LkUGNgMzbF539
y4g1NMYIBJwEx0DOdI/MlTMcxNfeq4guITRLD82Yt3XEBWKzBO07lBs9d38857mEslkj5T9kpP8s
bcNhYxzW2EIAF0yecSmJ6+OnBjSJk96Aem/5J5BP1aSY1HWglQFBBRBFnGPvNYeZVl57uQ5/0PWA
WAlmzjcl8uCEhJkb/WUgLZI806+mcF2YU4glB8/8NAse+EykEc/Mlic+ZBGd08ry7lp0DF3cVgc5
AkaVDfaxEGg27rp2BcDMXlm1tY7dBBm9Huls0JnqY2sbcs6DXmfLrVoP0SuEyLF/orSUUHNYMHhr
aX9ZZNBuiET1l9VAtha6lXyHyHKBH65fRaWDAMPKrzarzX2tz1he7us9QIx10iyCOCi2Fc0pdi96
OpdPfO3LVZhnr4Fo2l3lwLcJggSItMmKcHz1LA2WJXIV1qIrA+Zol7oPrhenxxjcaCrsy1AxGqpp
86y+jR9izLWs+fZs9h87onOKmhw8w7uMWj7Dh6qvwJ/8O5vEZ1mo9lh3Cdk/WKY7Yro2Bi+RVKnc
WAiLzNpM/2BPA6ZNEqbZdggJRTHXCNKoV0FR0JmpkLXztB8LjzVDVz2mpE0kcCYZt6DIFQGSTmrb
koQ9ybWvBzA7WpeEXpYXWLDsTZ15yQ7H5VNguCTGJcZS1/jbZebeaWFItgF00KV6Z49AcEeGPlE2
e99h9MTlzGSpnnAoNoCH0BvUPBE0KAphvzA1ZXCP6NmmyJSiBxjLZWmZp8KHNI6t08Hp1b4KF9Jb
Fe+7aAAPXcxDiJw1UWtH95XWET1vyOPvv7hPKWgr26Q/RQDCoqfY07dwJ+LCdRA9FMDkgCRw+MIS
fxyLSNtkOkWLYZifsiSWsqUq4kDwiDbcB1b0zlj4AgoDDKNsiIDXw2oRKgkhYIJ6isSLPx4xRvvz
j3/993+7Df/L/8kvczhYnv2RteklD7Om/vuf0vrzj+I//vP+++9/OsIxdN2RtNG6iXdJKpuv3z6h
Tvn8afEvKCb6WKGnWMZBWR5cgBznCCCpazH6Z8U7nAKAih4wrnXQWUdPY/AmJ8FQ1yBWzagYZroA
f8MeDWRfwY5GumvsScN7VONuaKPqvosddWlskxdZZXjsjVkm0Xn3/4/Xof76Okz++cJQwrQMoVsw
+Z1/eh3O2EdFmoF6B96y0Yuu3mHr7hYySLsL7NoIGK2ZryRb+Icyil8hSCAzTuuTK5V2Lh3P3Q1G
8VXGg3YOnI1V5f4xscOnyHHGO+IMMjARernG+Ib1BAOoI3rtSdmZdxZjBgMxaNTqf35JlvvfX5J0
XUMakt5LGbb515fU8zzACuKGa8BmEW8sm/aUDoMdTnjwvUR/1X1z21O+EgcUGCvYnxMdV/0AQzL5
CftyKzrF0ZDGZ7oCYxDm/f/5hdRfxgJhdC1V8mQnjXv8/csEhuLIuL7GpZcMZncP8pAhMEr757l1
WpZ5YUHmB9bUdSQQ9Skes6Ee6l1e1MuqTptLpY/+wqSCn++m5IpMlTZLqemOVV7yUiiuHwYQbKPD
Yd/ItmDUHIXnVlA7JQFZU79/qzIO/clKEIIk6b2VGs4+9c3n379LrNbf/36n//Uvd0H9+6645bz6
0A+af/rtvz/nKf/7t/l7/uvP/PU7/v0U3qq8zn81/+Of2v7k58/0p/7nP/SXn8zf/o9/3eqz+fzL
b6DT8fB8aH+q8fGnZhvyn3fz/Cf/f7/4x8/vn/I8Fj9///MGOL2Zf5rPA+PPf3xpvvuFw2nwX6fF
/PP/8cX5Bfz9z8tnBcPtc/xv3/LzWTd//1OzzL9JyzUwS0iuUwfn8J9/0HTOX7Ll32xT6co18dIr
wzS4HTPC9wK+Jty/SdfUDUchdvx9/Pz5Rw0Nfv6aVH+zdQc9L15Ud4Z7GH/+58v/x2H2H5/b//1w
MwFg/uUe4lQxKDL4WaZlAwg1xD8db1WPoywIa0xaklmtKBptlj6upYXGDqaSmIfZEUAshGnYaEO9
O7h1dUEUfI6IcVlYAesAbdylvc5zzzkL0zwmVXsKdP2A4ipbsFF9BQjzOuRwfBTWNyS1+5lPS6DF
R9PA9uyhGmxdYdz1Wv7SBUAz2kZ660wyJkQU2gc9LP2UpY189B3zC+HJE0wgEFl0/aZX/PilfIkc
7x7j/8843ZF+/o5x9hVB2WkwjLekGNeIOmG3ig84Yj8SjcscxPLUduFmmCCmEV3BLJmKzkNSTvAA
iooUY/mQW8mqyu/bXHzYHSJvZGcbci7iJcR7IuAgUrua8+EEMwieeI3GQbWalu7AOwWYoUTTF6Ug
WgZVb+p5k01/ABm1pqmPMHyj4qsQRNIrxExHfcKIarlUPoJzBDKsLWJ2F0wM9ZjZDY3Xu6upUzTG
b60iocZMow0V2orHCpPCwL8gm4K+zj4y821JGMu8dbUW5HV+G9pP71kXdBtrTdnvLbk3Sz1Dk+BA
ZtMMbJA2ogm/+uwbiFhI3PtAp3WB8VKY5BR1Wr9sc+1b85olY9mLGeEGGV3/jbXREnH6qbGCX0Mh
P41Wf48qNJ5deBgd++or92Sz9jEsDV1WtiqhO6nUfok172RW7nsW1u+ldkDhwBQGLVk90aeY8xg+
6J5kBVTNze3rlKh3J2+AzbIJAzjy3fjsoFvG6pjGUf0paMzxMBx1RAqLiJHNOizp26bKuQ86rAPQ
W5hlEIQaTSSXiWqrAUuwHGIYBdcx8kBrg+0BghBFkOxm/X/JR+Yw/8E+uWf0DC1t8I6j5cQ71LwA
sjrtIUOuMnrdjjHeKkRLwF1AyDFGbch7WjuvTc8gAyCmBmQBMqYskEDmrn7R79pYfHju+Io471Dl
PbQEan/43Ovc4xOeCUdt2W+SgVsucv0fC5NPWn8iaYR85Ve3MWKyHTnGXWDA/wZr6zSYzifTeOQm
2okhuDJye1FTv2Ncf+7r+MFCg4odej/F3ouZFddwno27lP85buAF6M8lpkfuUnhPMWOhBbKNfdSS
jKPVADm5ShhYv3nKOqHqyhz9exAoB2hK0hqEPDO6VeR3j43zACKJG4QsSaLyftNWHhO9u49SQuH9
jCbTZneifgUVepAcX1swXom9AM+RV4B5XOsAOvlR2vJXNGkn2ZPKl2EMxEH1PBnhq7BeyKBZiRoI
VpUNT1MdQOVsP4T9U7TTQ1MpC0GewlXklquUma1r9UvcSQ2NTfM4tD5JMhPQMynfNJu03Z6cU7CW
35HQdjl7MCPjP4ymfe0n+zg41iuThUc25+/hILF+UCM5GnrVdtdH4i3Uqs0EuiC1b4apfmoXfy/g
mVVVe3canjH8Nv0vXXvKPPUdo1Hd+hbs5bgJnsO8B4wCD5oKDNqZR0hO7yByNm1CaUHY6wXIb5uy
H8gcCJAq0XA9Nehm8Ob0rKHGia7XrYaNYXqv+pascRZRfvTV4bHl+w3Ubsj2V11prktGD7DhfIZm
GWkqlnlph/nz/hWr5pGl7zULhM+u6DuZ7Cc71wAVTdbPxK3s1Z+ObT7UcEFjzkO2d8E10RjZeKjv
MMsorNedS7SPq6u7iRR4IB6AnB33MmBAaazughvlebSguGFl5NkDCwWplz3eKs/b1wKbX6bdk3YH
corOiFn1fde7+PveEqKGsnZgnVY8NnZ3beo6W1Ye8/uSiQCRb1ZOvGRP+prgmkF+Rdjsp8irz0Ew
irVFdUKaEFaqXrZexTsz+VfCVVR7hgbMXozF2DLS2XmLgbiYCBf0jJKllyg+xcilgnyJQ1k0TyiU
d/bDkDa/4qm5RWBBsa6DBMq9M96UaqGkurez6dVvrAcopjR9pUU71wOLRHoaGCU7Bg56UcGK8Am6
Ngz1lgPg2czUuLDGECk6E8A6SRGW7zykpsRPhzJjqZdfcWTeVF0d50+sbAEstLCSQxeTecw6VZkz
V0vzObtbZ1Ob7WuUoEOqeFRrocWzN72Ew3D1B/soh/BbJijaoldf0Kgx2vyI2uoSUP/X0FkLGnpd
OK8RHTS8TMw4w0yP082TnP3uEvG3f9Ab7eqPxWvn1/c5dO42iT89x+YJhchuMbTrxMPeKrUWKpke
vnFQwveAEaSsXx3SxyR3H0XgnGqNGUkUV3A3wOqlxbWopocIYbzSgyPVPYYdjSzmEd2i3ePZSo1w
qTyI1nCVl8IG2gEWCAAFkyONYDpQ9xefWEQRVrT1fYIqrywvIbFdgNEB2jmlu4KUc23EK4fwpeqS
CYVKqHEMWzsVyJvmxSREsEMhKAunpa/fW2WPSMvHa0Rw4p3VqHLJMGBcem1ztXtYNeqLLQTJbAwK
f1O97MLZ2P74yGyZowT7r+hqThziVnK2b5idqH7y4jpkxQ5JG7p7jewIrY5w+tb9W6r6EmOyN8/Z
FmYVgkR1qbY8ehFXfaOTvDfDCOEFuZcoDk+j4bDZK2FaoIVfThmMVgEfnTqthS780TacNz4spXJG
RIY6a8q2y28aYay2Hr2XOprQiEtEl5gpsIouoz776AEOLotiKBasdRITvFIG3MKWWKnK/IKtdWcI
NI8JnankntGqataRg6S6Gfm7r+UPcDp43mKvYxqIcDwDXV/DOgQA9gWH+06WEVFh3GPMmwl4sthr
eE9VGrynRb1XObAYxNtkBm4lAjAwiz+ISw9NDTpJms3EUTdJrCs24+hvSOPfzC3zpSEb0BLlleX2
pm28s08mAt92IwriMbExr8nse/KH06C8vc+GO+xudS8+ND997+rwmvefVKQShQ93dNOz/Ru0DxQH
XFWWe3UCJO1MH3BOPusGg2N7fENvfmUVc9FV+STDX0OZfsbuUQTVI16rN1UjYKJ4wuEX3E1DEm2S
sCOtjZ2BD7BEQuZlLIAYnjmn7uCHlZG/hu/MMz1zjoTQ7Lqmx+27NMk1iJLgvYqHA76UFUrDPbrl
rafYrqZhzH2B3yNlwRxnhLqxaYE4KFDvju8TsXHLJDIusjjb5rhr4oo8MazRhTzlOuUgAQxLNxTH
pCQNQqg5rCAhoWdIn3pE367itNdTUN413mj2P7z6ZZTg4RhER2BQOod4B19+Tzr9mELUjj7Nxniu
UJhQf7APKruHPoZP0+nqIciSY1+pY5vOBFrnjJ34PumYxtrWiQDrh8hozl5tk1Cf7cjMEEsvwsYx
GQ1IrvjGyChF81R+yK4GDOkku1FBCcJ58dKqtkAh8WR69ovXOZe0xmNZUWpYWE5FP10FKdw86IZH
L/I/7GHgREBq6hjRddSyLxqPm8y9jdHBQ36a0upI4OrJ5Z52HOZ2QWM+9hHwfoxC+FQeghJft6nD
Fu6Sq+iT+3BmhUYhYoa0N179zmKC4n972HIHy9yY+kepe2e7Lo4pUgtizqrXlE1cANwVhispzE33
6M00qBSwdKc9+V1zwT32nYT5Yx6Wd8g7sSu346vVVc994BBviqFwSACjmWEw5/q0QECwhI9+NS6k
scEq5sEO6QcCacGdmxQ2XvLi+v4qYcZd6M3bENM45A2s9kpYZ2rk+y61ucUHY53yiSyl5e9Njaly
5kgThLs1LFOPKtylzKwmdzN6LWkkuit45gUnS9IFoqYDgoxdSmFd92fpTNwHFxINhp3na1BgeRgi
nMA05fr6zjSteDEv4l1BXlelN9lalVAmdUNyRotkJRCDrGvCNE3eD9fc6KL4ccOIYbg5Iokn3YzL
PP9V4dRHhjnndJjEWmqTxfKAKOgNuT1ELmuIJDO8O5XilwTru8DWTSTjpZ+G95FObUGaacYJlTMD
RjJvoQFdqbJ8CYX5lpm4Utsaj5AZaFc1al81YRjkARJrWlCpBFO1w1vw0nO+7tGYXeNRS1Zxlmfr
voH4UJRFshmYA7eBqR2qqNW3VausRR605FgQvbrWyaROmw2etPZIxjbatKjcImgyFpnEqjrYPGqh
iFlbTBl7S6+uoFSjrdTYso3SIwkyH3kq6F5PPk95SFLkd+zf0hpJ8EjvO61qhZfdzsA1wVi/q3pm
oZZLpE4O3yCQwzZxgqXrUt5HwguQ45PtIwfoDQGQJMT9Ce6YHGFq9cAM41Fkw7eGU3RZ2HIrRfoW
+kpj8UXNHQudD6ZqN11jX6JKnJvC4p6vTZtT4L5G0LNo55QVN18KCkdqlRnaQ/hg0O6ibL6DclC2
yIVoDsdH5QoWa4ERr7ykwzxOmElBV7pkxBfTlWHFqj9bkX97bonavGKHltQGKVjcMjX+VLRj8OnD
cNbR5Nzlod8h2CA4AVr4g5ZNyOfxXHD5Wg8J+0cMdt0X5kLKZxY+jDRcY0G8cwGDtPTXKJDeZaWv
GEpcMP4NtP9YqYKnOICdiYB004xIMcMAam3bdOck4ipSaXNit2IuihoY98jkMVAgSst3XBQfcVS8
RhaPDqKeUUYwNSkRSYPTR3KEHc+wKVfMKsVZ3v2axmxaTwlJMhLQLmZr2EQ+XvZWfkuMgSgKhSCn
KtJmxATM45wskKWhqscoxcTZpOlXZjCiAHrzKOq9pbggRqIlfQ2tZ/3kYIqFSGzso/RU+uyksetR
tOU8f8jg7JZdhxujFCu0fU/JEG+VJz8Ljv/STC4+zwYd+7PnrL20ee5k8R1VJYN6Uz4PPJTyTLzo
xEtvghhPYoJ+OhoeG39CwYDm8J7gzV9T0KDHx/QFM4A9exkKLCUDzcMEO0PXQfmUNgs6P27lPuKI
XjqFjSieBNAEROyxyLt1gOOJMlmc2JXRyoXIyPddy4KrLohpcDXofcZZVVO9ZHSFvN0MHwoioYG6
tQM3FkELXPIbqj40nIZj70UQXFuobsSeTAcrD3e/U3GyAvvt1JQkcoOo2UEhBrEaSbHwjz32VNY2
/THNCcbOpnJpNgxVKu4orwHAyhYdd/sZC4GDHYXT2XH1997vb6OJitTNqqUnLKI/BWlAeJ8AsVou
yqNSMZjWH6MhQ2NRHCY7ZcSiS4K8JtIGRYbIyzX2vsYaiJ0FMrF0+gZLf7Nxb/tRpC9FwdmthuTR
gZae146PmRh5ThqTWF6Z39JSlwBJICPFhcCrtYIXQfhgumQOX1B86J9GlyvOZkrg2ivfMVrjIiOk
mVZtAr9pIs1Q+OfHFgE94AzGb7yu0Q9+tB6mbtGTe6l1EXGxt46cmqMy+zWqQbKmrYjlB1mNh56+
tbWAdUJLvLNS+KWga3dlyZwdCau/jGdDVt2pjdVZsKxMhS5obN+cWB82XVx+pSmcq3gcgJF30WOD
AnypC/Mxw1G6bCKWjUXMRt1pxHvMIaFbOoiNvgx2A+66ytHXaFkD4hbHtZ64Zy0ijxVboaZTH/Pm
OHTGzPfSqbu6OgE8rr7Iu+gVDMoTDzVqphYdfRvky8Qn96gbXryEvPIUvYlmtu2rajVIiLl/yJin
LsGofDcaq8Qqnqt0GxF8HfTvWawwLDvvadiSSugSx9fj10YrHi2mc5nkn02UtHd6PX5a/U13s6vl
yY9Ydx6GqrkzDDmut5VTvoHL3yqL2FzTAP82oKrH2c/y1DXiG/AR+BUxeWtNtXHtmKA7N3nKo1XU
p/i+W/nV9ENzUM5Ni8V7MxW4JVN4FJZJkzr37LDU2H/DQEGBHMvNiE8eGKD9rdE8d+23R+QE2yjm
ndpAYxRxmDFC5hGoodqWxAgGFl1zWeQrDRraPtbrw2gk50mDIR4b8acTlzsz8D9aeeh07TmBp75h
kPmQ4eCqCZpBQXPzm6sAQrcWDWZ3q94ZWXmg/3RjCjsAgwiwI7GuoFUXaKk39CkYKcJ436LlMAjg
fO5HtaFigTdSh5ep+1WYMEMwVJ6mxHgXhCyPAJ8UrGxvhKDBbbMZOcfhDWpUGRMPHb/Vsu0wluY+
12lOWeMA6rBPeoQesFBxuoL+3B+TFjE2PBwbQsDKmIY7MRI4SZQHiRLWmqxVBsU1qTywNPatoLmT
aW9xRWrD2ueMN9oYlKQ41EZ8aXT3fepm3RyzItRgYJe1PH01NWJ6Az5tDW8XwyzQ/WbKU4qj+oVI
wzvHQdowOfKpibRL28Jzp4ZQy+hZeVa6SHl/ywhiuGRwCI8kWyoGaovKTR+N36lhOIQXzMcFToVn
ZZC/48aUIR0Nh1HOcqiao63VaewH+xNdXX5EcLxpdL9aN2xdCcC7pVzrOdaie6tOriH7RarOgeD6
4cbi+1B51k1kxsENsnJlNtgRJjJLvBo/3Z5zKOYDbtaSmfa+R1x/V48notTKTeQ0DsZlZHEJj3JC
DG8MpO0FJ3m1MiB25uf/zdJ5bceptFv0iRiDWMCtOtFJrZxuGJJsk6EIBRRP/0/2OTcalve2LLnp
qi+sNdcSDSNJL0PjLndWSlFQ9jcTm0NU1/yOoX8BGANdn1qXu/WfTWTWXcghcdd52j/2nX5z4rHE
87yK3WL0IMLdT2AWtn1BkqGd+vocomh3JPInSPS+0x0QM/8BxE5SirlGrZGofG/y3oOErjANhYei
L99jB7lZblj3RYJYJv2Uc0ykaB4eZmLoiC4ltphx0l2uDFokXogl9Z+XWbAlb8zLFFCCWdP97MT9
sWjss1dzziY2yPX5ZfYhMgG+vgGHhZwYN1Fj92ejSt9s41+SSigDI1AhlSM1tC2K9iTVJrNhsmHB
jRxxOpPHi4XKG6nZunhub+7kPVUqkH+GUJ4Lkj8CWbjv1RjuAiP9Y6vcjjDocC8TR7/xLALtIRwj
fwKNxTYzfO8xPcTewORyPcnlxBjE/MpigNYUYXs7RRu2pPcyttVlyUs05T0iCUeewoDXZ656vCUZ
wIMepZoHGEQTXOLQEZwwKQYmRoF4MokBEsZHimf+lKdVA3vmUNA/MDt6YAxHokyPJ2Cuo9idz5OT
wxjpnuOwZKEuIZ8TQoHy9i30F/d+agY88JW7neaEOm8MvEPjYmadVbzjPbALJ0fccvNbp+Illa65
qcaScPuCFhQnEJjLeDcaGPYM+0ZSUHyv1DEc7FsZwCthvYUwSEQmGW1r7Eh3quelBpRZ31cQ3rlB
R3LK6VX35PwWh8buPou836EuIejen0BpZJpRCFjcdswJEW7lL7yVvz3VU1hNiDirMsX95X+5WSs3
fWndQmWAg7RHqCisYlynf9IFxiRI4uGd6PqLNwBOgOTGbowzG4xJts70kNHVkaRd4rSW29DB2UNE
1otPdEyKLJH6MjynY4lEp6cwG0P5NrTI5hZmL4WfMhGeyGMu6iczJaWpDUFPY3XPBXwMYVjXtOD6
hP9jpgkBFk33yN+MEg8qZdl4pAPNu2oBNhe6L8T7yEPQAmgNjiHcH6Hu+inPeC+rG7TGTzj4NGBG
lM4hEzblP1lhsF3jiGK7ONoaoonedezU9lYQVKTvtn+9uKCEHvKDv7BbZ7N5XDL5SjAZR6dH6FlV
kzOG6ZKs3s7Huh4mEQjAvehiVP/9VQAQ3YQKAY7sqo98TPYFoI1tPsy3NXmD3HjoJ+69CcAar8jC
oBeJQ+2D9mFMUM2kQjpz/D2Ow6cM7xeZM5zTOVOspIxYdOFsNIx0Z05Ynde/jYufhWenIIwgQE3K
4EpsI2LldsUK4WGMyAiQkDvnPzaJo0EFqUuH8kNX36HMPlDkhVsXVAg501OkCu8tbB/YBgfbJvwZ
vKJDefTQo9TlZ5lOY5++ZqUMCQGL9wTcqqvsh1dzUgfTnl7K/olRLBIZrxe7tjVfjcb863bGYzCu
mAbgCZXqjku/fAUSxR/48AXolTyIEQFPiAEH+TSNcSDa3aBltjHAJkTtaL4Fqc/2ElRgqVJgnS6b
HLwxbkLwYqKwo/uuy8y3/8IrtJM2hOZuoCNlXNbQhQdf2kEb4dJfxbCx4AhsnIKxgZjMt7nl6A00
FFpjfEvN9CDwYREd8swA4GoukJNdpKpu29zC0f1huPqoSkrxpe2XTT4vZxLWhiWZImEFX7B0AwxA
j20yQCST+QkNaIW7wvsN63Tj93AXZ0amEwqjNbT5ZJApQNgRbiQmTIDDNyEpSPwCgV5oXE5la7NE
QWGak7URLPVjJgyGqOxZJavcdpDPYTK+lKP/FsJWXlrxnWgOhzHs2SAtnz1JNAzJeQ47xgt0LYoB
RjrGmEla52DgHyY9+zz5+H67uS+3rsNIRSquZwLEUYxQExl28+PPazdWkDpVbxzh/ckd/Z77IAw9
M3izhgQWQveekw+fsleAs/HHHykPNWM7QEzfhEG/5SNuGdWkN6PHmlh0aMhrj5KuNXgPfhPpjrMB
MHFhGddK6GeryL5oivYJxmM34WmR42/cuh8k+ESUFcNofQuba3Kw2hdzZqkZrGtFVIl3huhPogxw
hvT5NlYTSpvRYDMWfiOJoqctb9qaxn1vi09QIMcREe+usqiEOi8lJ6kHpzMGDAuTnDz5wP8IRMfF
lh9JB0CyXJCI5Kn8ljtZtnHcMsIijBGAASdr9C9n4vBLdo5jXnTGhSB51SeM6Xaanbxi+Z3j59GU
jxzrSfhtS/8b59Wt9+oANStrjzJ7IBvv2pHZdXAbhKCpR7Knz9xbbs2ximYjSLcmkZq7xkLrZISP
gVogySfZZ+bRb8XuvYOQGVWssdMh4sRZqWsy+Dv0GAeczxevj7fjuHxV4/STzxWUPvsyTgssrg4n
b8AMPG28agso79tgKTXnvxA67+kjjfFcZSTXSmbQm6UhYjFBzkfjASGqKjcwdMhbdsEpxmzhoH1S
8alfvwiBErcoGVbzah+y5VDKvgSW/a6TgmcnIQ3F7C42KuCxct81VvntUGp81w4DoA6ZJSfBAavE
re0JGWIddEetO/Noj5IVZp5jmnVa7ibhrLXuhLHMPs5d+Mjy8DKT/drHRJBlQl27frgHuUsTgsIP
fHpwZuDy0ykSHVXxCquogkA8MI7pnsCivwhsY8HQv4RN/VyGwwyWIcBdBGqs42IcoP6iWuSAS/xt
2BU/9uicA2fZmwXSavxxUxl2DMMs5pLzS+sxyLb75EX1zOR9Xb0YivlgbnI+eerBaZMjo9PnGvwB
MMGK64/dX+cgZZmoejd1XSPbpfTIPowe1HVa139jVf+Ohtw7KcOyZYD3FWQ4wNM8/owp0UTDcncu
YhLaxKL2lRXvTQd5gIHrQoEvOwDPZsaXcXEABf3rzawrR1XEWxypQdDusuY/Vglza/gsmFOQhPpu
cNVwtTD2c54kCPomwU9TUpZaTojTgql0glq2TPqYwmX8tLz4HJcp2xxkxOwVsbU/J9l6hDEdQQHE
adqlMEuN8Euiaw5NKJxQGyp0n7QHeXIbRfLb1H/VggDd/lt1kNE6q+GhicWjrdv5wWC+f7efQ2IM
4qr4i3rmlSZIHSSuxabEYhxq5jAprIkxeAEi8jxI4NwOSu6NoJ6xfCzzIW9XpViMEmV1J+1y2Jp2
eOQHLfdeP5/0ACBltPPVjuO/gK16aW0dBTSCTEHIGbUIS7bMHwQgm0WIFnU/t38tkn/gw3etZzR7
RJKUX6377SVqpeApuZs8F7G0HpmBL+a4OgI2YzK90WuexwWvHdVkfQcyZGMibUSU7D/3mfkY+6Lb
O/1UnooeUBuX56tHycGk+WPRlbdt4/wV5RKzU7mK8/1bMHQfkLbeS9TFlywnwwcLyHWubHevPIJy
6sA5a8yr2zngJfPschfbBydm9+ZAxFsXSFyflURW2eyazmwjoJCkidfXOWYJZ/eIpkne2A0mipxV
eOsWyljFIy/c0T3kRG7xsrQRoufTToLk4NJ7x8bBrG4iKwDcUhHw8okRVXc4hRuMYS5mX+1T43SM
RFz8twiubuaUSvYSwXvG7JGtspy3kAVRZVd46AY8C1XR24y02A+JgWjFMbzF2q0wX/oP2dhZGyvE
Cc28jF6GyImK05sMlZNkHt4sa6xZvjQR1k3IbZpkz5Qxt4WksxIGOedmQQAdZ05AgGcwuA/J0r8m
A++0vLJwVC6YWtuiYaaFl6NmYIWNO499NB5MTGIjeO61bXxArEt2rGxDP3xxyAiN/H1jMJNkZeUe
4gDMF49R4aw7DRjwhuz3Ux5+0BRgDMU8wp+Kp+YmSt/e6gqOQN5kFsT5gtC30ji6U8YewX6PjaGL
dDz/MSf7viC4cCXKoZz3XpH2vppd9mlLWOyEsrDZIMVjKO/NYHyWyGuPlho+sMxGPXfMtxJnVy8w
Hzuc0Ss1H5euvfxLOB5gHpQbt/x14SPvjGxC9TNPW13XkFIhN441nkmbv35JjAu3POPhTH/YwXBV
5Klth9ZlVMomtDD+WGH807rqX1O5D1Ot3nzeK1svJ+N7sPKnMkOj3Y7FrjNDXup+nM/mtGwMGPWM
8NOOGAkfK0zvffTIF7qB27/Ct2qH3hOARjQZqFXXsoYF9fTgklywo4gSm2UYXwj1fBhm9+hkHcC6
hfIny/RPWpTFluaVRJ743CNWvZvr5tOYgTuWzPWIpLvIInyofRbBeEkJZ/dXf2TW/Da9ioJVSJc5
BkAFMhWRxoJuXKcC+l8+4rQUSUs0UHrufVQVwAbCXTijh/dSklzIzGE0lbK3Yq49dBC6/UI8Oo1k
I5MU7WYG14ZvIKX37fA1BDbBys4D/iEyDBzmYJNpolihyqro/u6QfK2RcuOlZNdtO+0zEvT0bCcx
pETsN/tB2fvBqK1dZoqvWhls813LPJuk8G3xi5BjQatg+LjbZ8/7pdKKo+QrEWPHSDDZZ9yfh6ph
XhkO1hEvfbHLYvwdQWvuFuH94IwkSm0Wjwnnx1MRjnuiU9R+adJv3ycjClxfKZjLhqvKZPD8E2z8
+07jLx3agUSXeUKHJEFjhfqZXEXW6Qn0U3MCAj+joBS5RP1pIUsqV39huZ7B5YzqACKvbLgHE+dM
3TRHOXJnEj1fJ3/NxKAOIyyLeAoo1P74DEfoo0d+ukFpzZoq47HjKJvYy8kLBuE3Ay33DkTJTVjN
v7aNWRWx6xzWRQaT9K52TqGy8Ar6Gi73QIVUfI8L7KzOqtx1BkLAsdVs90AMLbK9+n8N5acI88eQ
1KXUysdrB3jKXyOY+tVAkrHWwiUZotByX5Ne/LPQQG4Lj74tFOoN+S5Zw54+dcysuGJQUDVoYLOU
0sguODoyj8O0WL+q8d2VL0yDzbvYjIk1DOh+Z2s5WynOFhETgtizD1aQhzZNDnEkj3lcYWNtJAfa
Bortrs3gFBOcSJeq26jmcGTkp9eoOudUlibAowZdQROcOHXDvSoxjQ9ueiwFKIkZfDJvcl6l2dso
CRBOmcVTnI7hxQGtcfDEqa5xNdmGvh9gSb1TrO+mRTnP8ViXz7UI9rHRDZg+RxYRy0euAlLOqQv6
kOAU3HH2vZnO3TtErEr34ZvqXSY3mXMZK/OaJ3H61sdmew/t6CAcQH03jxbrKQHu95T4y9eYkcjh
tWkRCd8qPzwZP+KPZdzUJuGOfFl5ZypXnyuHtYCZYmqkHGbDa5MorNxJXwaE+qa8BgOiiaKIv5JY
4SL0BntXL2GHh51FsvYIEid8g0ELpwMoPZ2dbDB8goXciTkmQ1aVlq9eUxv3mUifJ1IGXhV+s6c2
b3ftnM87z6/1vi1Xkf7Grb+l3+UvjEyW17E95G0Rvhic/Q88JvdF+GYqp30huMJ8nROWi/Osn3jO
+LHt21R2R0AouGY0kHTPgqxUpgNRLBUjfCZQqjnL2WmI28El5FXlsmtcDZEBOM7ZqVxji9eY2DPT
5ZteZDHyAvTGtl3/H1/48vzfrxRao0Ol/QfbANSFNg1Chu8rTnE5nP/7YDjCIkZ5/TzJQVck3F5Y
EnwUhsesQLbG3HKArclv/PdBAnze5LqZNk7fsHjPhK3OYir+/0OJkWfb1AkpQrGhiM/iv+a2L2DZ
o+5ZcutmNJ51a/gqZCNx+8isJVS3b7GXrv8V6bV1yzzXvFEOPPnuMp4mSY+WkON+WKmZNws46A1t
udelxn2y/p///U7iiAf8YcuBRfLJEMWS70ay7yIMQQxuWne5WcZlsXPvXtoZITY9OfLCYnpTTMNy
mwIy3PrMh8W71JHLj8wVCh2EjXdyD3ITft2srg7hM6QuFQQKmbGLYCR/aJYajCoOXx3tbCmeMxkO
17iVw9UgKvGaiHUFhxgYnbDVPJbBczNYmGeMmOl22hv99b8PHes1lsX5D6LFix0ACV9Ux7pi/VCt
f2BCzRBJuJAhuKL7cbK3LllYHDssdtp+Tq+gLmD8mpiwgJ+bmzwEVmYkuYV4L2c97Dj93uagv5s7
9pqyQaI8DnE887R5I+I+PjAGomG00nxnGy1Q3JnuyhhsNO1JXY5XpxrHq0AsTYIkR4itG7k3bUr9
DoDMFWsY6v44dbhbjIKg+fInN6b5AMk8Q1xwZ5fmp8g79CdecWNT9hC4RIRD0VAviTKZLC7xZWQE
SDi8QVpgV2JjFta8JzuDVJ3WS558c0iesrzaV+i57//7jLGucyWeriBtROajeFCdEA+tn4sHiTlf
X/oh728y9sPDoNmNOBQNuyJp2cubbf7EjuPAztTbmoAp9103us+0fObFt+AJ2EhYAGMnW9OtKPxC
tioeg+ltTqzDL5ZXlfvmTygsIFiL31w8yBQs4zheUdR4PmO1bvADog2nHya5bkQ/k+8sY4yUtK5c
vdabdjJxNzizeqgqUZ+TkFzbXK0v1fCWUUo/ZdYDCF1Iv1zGbC2KZroxZaATWoWqwYi8rg/q5jGR
QY8ef6h/KKRf19QSrzNIN0bCA3ZvRmxG+hx8X6IDzPrDDuWhmKpoCcz5PUwQeiMJRi9DXQ+PwzgI
H3uFZFn1Mzuf2TgxzU7C8P8+lK2ORldDpHP4ZnGtvujV92zzie8n8Px9c8vLirE87/fM6j5cyapX
1KO9nYEqEZmRW7+mdkhJTd+x20pwk08xKpKNia6f+rwM72aH8t6r7keiBE5NOjsniergNDrXRFc4
C7iD7saUfbOVi2usFWsWHFA8WZT+keSm2LZFCTA9hjTfyKncVmFpPRpCPFWCyZProhtxSKpCSMAf
D6JmRH4C5ogncIh5gPtdgJ3hOAW/DPCGVYWrHguvAbJFk0UKXXEXx/RdOCdlNJjVR9zW5cEw44vX
0v2mxoHCHldm6v0jAnI+ZUom90uoD65VTI/LkLzOqWfs22D4cL3ZPaSe+2xJwqO8+ZvZY3IOgS1k
1RixaCMQpur841TTERTr91H2ujjETrVsCgoowFfpbhlMwQp8RnXKoT4bzrHL23WFjv9Yw9rbTqGx
qcuO/A0WBlDOG/vRUrP1OGmgFpP3De8EuDkhEWRpkVDqc4dvbT8jbLExiVOBrl77D5U9TSz7iRuG
NSRgPcRUHZ3XHDD+jdIethX7JDKgr9KAkW36zr7wbR7ELhyjaqAgBDB8dJpYXT1z7B5nglWjDjwy
Y/VPNkAEORsxMddDEe80PMaNDaZOdSNhDUF7xXaEZBNUdp5AACjZhIDvw/uGSSPF17v+bJMZHwon
nS5LU+8V3G34FGOLcQM1WRJ0l4oJ8t29zJbygXQ3stC1G+yhc8qHfIDAHwueq1XMNf+NEYBv/AAK
cY+kYwJxQ6XIAt9Nxs/SWqqDA1fTWZpi3woOU1VQUszKOUip91hn/1UpJkD+hZBbWNV0TLxrUWpj
J9K+O7JJykUHlKayozRPntymffCkc/AF7538U68wrVL1f3SDPNSQmLItmjGiWxHMZeRWOTGMGQcf
5SF3nQj6yC1tx2isZrBJRlJvKrkLFi7ftClCcIw288GG1Xk8JgiA7vIjeNUC7kKNfoqlULYQzz0B
qjr5kq46zOHg1Pkrcy7MAUL+CPvJ8pofNXNKeZV91sKNplY+Fab69ifnXPvLP8fPyQZt6YDMoDuw
Qdl3laGp13SGjMcneW7Kz/jM//HSXtjuFduFzWWObMC1zTAiw7fa4zJg2s5cB/2EHyXBVzLPTN2C
bavZIpB2z8I13nn/CT+wDVGVIxMY6cVRIESVibSeVTpAHbbmdZp9FK38GhaDsGe+I3xR0eIIGKf5
Lp9Ka+t1+qOYuoOZfwyVTvZxrF4NbxUioxL3MhZ7tvNKpsKhGupb0bY/OLI+mlXj3g8W3QDZZoFH
wkRXiL9ITlCiHDx8yIfST9hLQcc/0pvfx6BBgISVd01lwIYkV621hp8BwQajWDzbzmoh55Bq5Pgn
jy3ApQxPIHHHh3k3J5hd6mTY+uUEtJgl8djNTxnEyXiIyXhpu1+vmR/6sn6JQdwfEHON+B1U8155
xCV/OxzHO9dXP2Pn79B3rcpya3gv5vpgxHa/bboSbWAQ4ItldCnpe6zYdneYQz+kLIlgssiCI1gI
0RmEj2TE0KHwKTuZ8ZIJpC6mOGCMQp4HkIQlYrrvrTVInXXCaATs7CqkEd0aOLRm3BUDL+No0y82
D46HdatfA6mRVNWOExOL/Nyix2VdkzxMGn9kmz00w0vl5DtTeS+mRiw/BvfQiOe7QMxvOsCV5nIJ
c9uhyPR8hsak17MCUQ2nNkFJcxIw0AFdZCe6pPD5InyaZ6n+dUR3TrNlTUoFdsaAhOtDOec4AKIh
h60uw3NX5f/MphdAxx29RSt4LNq+AkJbfORuClN/qb8CA6HCaGLOL1FfJ1ZXR4FHL96Nakc0Oxrp
iZSqyjF/OKlPXOLTZs4RuDmkm6KduhB88ZoTNr/NRlAJVth6MNCmV+1+FTK1GRk1r16pzyqxP6SD
6bqL67eWiBnRm7/Js1/F46HViPKrbmTC0JZ7XwVEWvMuYMRrl8inAc2ggtirZ7hE4sI2d1Vb0JSy
2uMQIewXzWj6yjFJOGg7nLX9Gnb5gBiS0NOWoA5GIMlA8hbTxzV40OrSlN014g1a2SwVaJWquX0J
fGa2YWl+8SCtO/oHy3ZehqJ5qBiUgcSgZV66cs8AMsnbfVxinWuTLtz6Ux9NJFxuAhCjVyNpzkW6
vDGueXQFgV8uVqUFOeK2oPlEYDd+hRYezlAhbWN3gFf8MfXZ4tJbopTE4NcnZ6ir01VaSbKhEO0M
fefOtFA4t9q7RqF3wvalAUaDRpHZmWYzHqzvGQwDTzHa9jSnhYd4ASp2sr+0P+f7eJxBytnj42Tg
e2MSnJ3h531Y2fhg2pqE9iE4dkSWkCCDPanQEOS8znm2MCsdGr65ZnhPy/jLd/Tz4jkzQ7B2x6u0
BxgIRZS//mjL+hKrvYN8HLpT9YJe5h1mMkJDOVP3JKcuaYCaVPOH4/O0IhkTG2exYO55mOkVYEQj
pRdOrIQpVye2SwDsBBETERbCvpr0ZFsxdFvWBTOW8wWogP4i7uCFEZ+DmyXbuvgp2a40HVkUO/Qh
T6blfax7RN7uBztnKuH9inF8HCr8Um2njyBjIwdFEVYWZLwSadSSVryLs7q4pRKC5BCcOiJwBsk6
Ly8vzuQ6mN5YepTjh1mmGIWhenASmRHO/JdxzSWLA+IsZUd3VyPASQJARqq6kin77Pos+IJO6agv
0q/AXPPaQdM8kxuZnxLGUduI0FbeazPDzEUK0rPiFpfczM/QMVdy8QqVYVRDYPuZDXuXeaGO5gbd
yWAR5afni6qb/L6T5dHFHUta/YQM3e6oV0q+/50lyDoNWuy5hjG/J0HBW6DRJ7/ldUjdoIva8JPI
VE4OOAfQJ5XDk4ga2QQR3TjGB4psKsAcfk/rOleeJ/yMQdcfhszee4PiUsOxgqMSvbpdsOkt+r0e
62WfwuQ1YFk3gXNtqfXuRjj3Qmu5p8O4oP9ONouNwCrQrMIWQGmAXO8SN1GgEL1mPzMB8OR8AJ/8
DLPkJnT2W03VjbOH+NgRzoQ2Ax0546NJUOp9Tf0/VE9IZW4SrNOmRyTaAxEjsAjpe5UZkZfZV7sE
ZVAvr/hUQOQwEcOTgVswxuE5WrV1R8zNHgW/sWtzguCGYSEyD67B3qKpZzMPxgbSw63MO3ydayQs
7cdOEoBwmg2Ko5hsiJgg0tZ2yPUyiQYKmNTQJgURpqQRKDeVaNdQtBSLBpsKK6yoeu8oDYhKzaZA
icfuDCakK7ppy8YJN7+F9TSYDsvQR3ruvb0x1Y+DIMUwyCje5wmqmTuAWHX48N+vTK9As5n0m4yr
/TS2C4HYmM52y+z906GoyTVY7HNFF+r3oKHr5iLnrrtNHrIWx0ujXB1CIzERbwxvAUmpm9Iuin1g
hf57L3huM76Na29m/jsgNN1776Gf3pSWDXml6BYNrtV3xSgdJq+bgxSrxfuAjpNtaevcNwIYrRU3
A2KAT1vPbF9rtVyQd64dOJ9O4yh49FLzQB4G/2KuO9350vwXUtPfvMD3X+3gBbHxBCrnzUw985yl
84eIK5woqXr3jFSeR2FCtuSc2WAXTO+sYSLytcWlrMrKPjppYLz5Y/9n6mP0N6uou8x8ukmG/5Yb
ee1/ktzyFPvM4xeyFZK0Myk9jH9OSlHkNPiyGYduQ946KCnIo8gcQoWckoAeYLerJPHHdNndSTCn
UKYYYXUeUxLEV4kNQTWvx5V5y+poUDhcCr7SPBfPTBu59XoUn57XhHc0bTmS8nAj9HBykWRtE3sw
ttQZpwR94Z2/QJJDx9VypFfmtl57nEZX59aEtzQ6kOPM0bR3jGB/Gl1/qFAG58T4mOLg0zKhjWEN
eNQ0ntt1648yTh71IOZ9CdhejSixwuHG+5IgolRTNLJSXFqNELk40WVcBGNcdLXsZcVK9IVtulND
e/Hkah5aCIcoJuuvCyLgNizmbmCWyFnUvw7FmftBbBsvvzkZ+eO46KC1EiE8kRSaeCBbSwlyOKFv
Hl3+ESYrE9u8aM5piUdqLENmi2n+lpv2/TwvAVYnTZixtZwGP/yrLBScC3xzRGsJD80CVXtQhnlL
MAVOraZdRx29Y8b33FTTvWnkB88awYjatCw+s5UmCrPyLD0eu7rMaDVt+VnnEOJQYJhRMVfnvqdR
EYTERTymR0BH+py3lIwesrlBB38azTZ2VlvmdORULcGboYmGSPOF+4KzPbHePfaBiFcU2ee+eWPf
sF3UtANhR4nZMQpISv8F7jlIvD5AN2r5H3UB5h4YEYduZe/IIVxW/SZsg5npgc585KKeisqcAIPC
z4bInC/STz813OvVj5gzIjgsubyUaZChLMycrS2LzwIE+jGY+md3qFJiKoLhBNxpu4j+j5R7cgB+
DKt1D4pMH1UQgWE+pDMbCA3S7K53OzLEmCpCzGC8IAZ7m2Daq2l8aQywQkYIcCimw3a9FXrnYpf2
g+enkSS1fUd2N9+YUb/TfveIePHoLgUkZA+eht3u0ny6TQQEHHRVPysLOhUeEaz1DfP5yt5gisIp
1aUPsmYIx7Yg3LQEWzl1d8Wm/6PN5SkVLrRfgmCgN16qjOoHThrNCT4FMhuXMzSSI3NEG3evJheE
KKoRyClfiy/oxM6fRcZ7tzKWTeyj7iGhvlagplqJ5j8tgWXPof7L5AkoQT5KKh4Y7GH5hM53XZM4
z/Cq68OEhJhWHpieM+fv88AKpVHGN5OBPMci4+bX1KeGQh1BKPfY7usMCkad4YKpknyPsPUiGoSI
7awv87r1jMfwX2Y4ZwiOR43nKhI7Rw8AM9rS36lk+WOEp6ZaSWuiOdeVgHs18UgCfBhLVW9n0wDI
vJLxp6F98kprZoWKBFj3PhLbNZHKJ6B3qsXZKaGbxs5rti40+9ozTjhHoaY27OEn8xyTwqkCZEFG
xgpjbPsoFsE/Z/Q2htTMEBj6M4Yt7E2rL8SEIU4iOmmXoWlfUrvYA2WIuTPw4mUpSnTZWKdmBHjg
YZMvFSq6IP5Me53tp+aIj5BizeU2QDaFmLN/a0ymv6JWrx5FI/4HNmkkiHKX8o7OA+8fXz2lArT2
xixgigTMVXBp2XfMIw7zUK74DSIoEg7Pae1OZs8GAJREooZwS41EOeWJe0+5bMRjxIIt8wc3KX/s
AiVMybZRCYJFNeiBs2ft183GZmCLtast3uT5xI9gBdWyhrCpI/+yb4RkOUjlAxJxHPZptk0rgyf3
KZgAl0z1d1i6fyj5XtNSvqiqSrFHOcud06FcnWofV5xxzMypgHtJK5EO8Q6hFAYBDkKvNIZL2lgd
aqsWEomID+GCtmRqv608wDrmw46zLQ9J6fppHetPrTGSx8RPoBwA2mfG+RZyNeKVC/f6vlHsAsvM
irdirp/EDd4d3+9etBxNmFYiCpPqjro1RUROvO/yx6IDZAO8fMMD27h7LX3BGcqGAhXK1pxwotca
W6I1sq0lbRSzF6BzTG1u2wKldpiOxD6tegLxQLckCVS+V59EbraXsKVu7Q1GoLivN2hKGbhyVyAU
woAuUPfF6AhIjsWZGMZmlAYusYGE/dGrpIytsqhi1gtr2E93rOsRBXGySkTJDCdN4L/GsyIVELI/
nuvGYNfvpUNEqhVOkICAUeGRGJMMuK6wH7lN4TMe+jt5xm/tQtqc0BEe1sHSLLj+YpEew5H8I6Mh
X6hkRYXozEYQxrOjECDjySkOwX277h1rn4huxnCMUICJWy7RmE5uffVp2t/suj6gtPsOJ9/do7Q8
5kA4ET36wy7r23ZTBj6bc139TWvzWfuU63hg3hJAYxvHmw3yITKq3Q5Paw/76FoUi4e4CK+Yaxyr
Sw1pmeKfFViL12vxh3qPpes7tLFx+T3y4mo0bqUnT4PLQdsFXN46nx3M1kuG4g4loGHy1tBi/mrm
7K13Mf6gsO4djxdgZDqnVoFRmXg7CGbPtmoXVm9vUqEhin0SgS3hzockD2j6Z/+JQHpb0fDUFjdk
3i8/VoiyxvFnWMK9S7JWXiBEL59yx9sHvkSTXODubWP8zL4JSZb4y87Km7sp9EkLsF21qYvmb+m7
U2SMP5yS9j0SZt75MLCrdvM/9s5jO3IkyLJfhD6AQ29DK2pmUmxwslJAa4f8+r7IntPNQjMiZrie
LasSAbgwdze3d1+q0iDBD43614bFo/Y74GSdSYGKwh1IG+Gm0obOOuu4iqdA4JHF8KUSyEqAFP+O
e1fuLeowOvaPHNirTVP5N3Y8Yc1UbKFIGq/jiIlRxtVNr5kh19w5qRq8Dnp8CLiIwion9MXvThsW
1GptEQ/lwIsXRV67x5LLOncK/1Lh7BiVv7jQW7fsfFYaia6w7pNtTy4Eb09/E1GuAFCJ068PawQ4
Bi9IdFA8BX5D5b6rJ7GDQ/7aB4rOhYWkgNatOeLY/1hGhcPovutNtkbxH91RsctgpFLupm59Skuh
7lracirgwg6N8wzbEKGbhxaR41LpPI1DhNUj2y6zFQ4um15nCJs4TEw5Y15bLVeq6aM54XaqDXMK
kHuySaMfPdm+oJhAIeBGXPawG5s20iElVIVpDlvRBehK5EY0KEYlc8N1yFoCL0dzqbm/yTx1JK/Z
c+8GuMTLvnbv/c675z7TQJ2Or5owKABXOHFzP13v/f4eGCByMUeheAdJsUexKktg8ssOs1OUjOG6
hV2GtECsDWPK7fmoNFnPVMuOjp1FDZKRuou0aLGiMYpDrJvuxtI5yDqYC5csNEDbYQbjYUR6TXw3
YTpu4rIn9QbLBmsSstXT8mX0Gs7ISPy3bYNeNpRuB7nO2qWaTtXeNFkxdrUIGOHObtp03Y4ptqDq
DiHYN60njwZo+RZLqPHktNEqF+qjoxEBCgV6pde92S9B1dZrCtUO8Bh+MhWnIoWcbETBJCdlTf17
90rwTesYIbX3ij90eQxT5AAU2/0Rtnvo+/q2lCGw9izBWtfkksqmLE0vuCQY1LWtVaCfwJMWkDoO
TS+CZRdycw37r8Ff6dGsfzqJl+wxGmLF1kiZhkLBkSK6c21VoZS7qBfUs9Df3Ek/pDF7Jgeycp5N
FbZAZChdFo8Wlji0HtATr8C91QHZaqvgLsXKKuzXJkF7HHiUsLBN8NtD7jssjZzM9YA9uqNluw7/
m54TO0oUXEunlF3SKFTgIwoDJT/8ikr1TQPuuiwd8cchm7hIGzjMYEyfG1GSYp7GrlEI2FNBFm7D
zivZNijEd1Hf11Eu9yKUJNlxjEgM/y0lCINZrO9tsymZGYHLiTwYlt2YcEs2+pi5pfGmE6ZzUPxv
WYtypY2KP1SY6K/CsJEIBCEaCyqiMtSouEdtk5o7aa3sn8OYwkPSKOjYUn8JFGa8KQzyjFHGPLC8
28IXDLGuwZY4s3ACMlu21f19WRnqsZzsArQjJsjNg6510Z2NiBMLBe9mkA3Li8KQa42qORR9BDI8
W5SDVZ8Ch6wlGuVXfXwd217/UXorwCP60oNFh5qIeA9GCOPm+tFNhH+XOla2QpPJ6aO2DzIjT9cF
+K6wTeBrsKjQyzc7xCdRmOG4gSfGUcvkM7UUYhLtAimnb4cb2+w5OLkVqHELdZVuc0XpFztqaegb
XKoGL6FUFa2DrvyqMkpqpBG1G1fXYbUY+DiDxdXX0Ibie1vlRiVO9N1fPmSBMY+aJTd60v9OWrDL
JNm4PgBf39MlZAQPoXsf+KLbCVCTmtoXWFjeK1b/i6RF+0QATtaNB+bZGBgEw3TbhKOFeyv1l67W
bezyil+c+P2VIeq9knfRGh2ofd9bGtUpdcC+MhPNTZZzw59yebLGWi69JdR1C7WkVKMwrSNakxpt
TLFhoD9zc6r+qJriiVlNd4RPQY7GD5RciUgRXYLek6yqVEUcFM1HCBsw2FwinZQpBzs7PFiCO6XC
Fr8s4GeB5exlIpyDblOLY8oRw7oC/0Zf78RR5iCAA/1Udlgv2Xl20EFd14OzgbTCvXFYsnt2JnBN
E+3bcKB0pNoYg/zpdVQoR33wQ1DA1nIIheP6AJqOxHvlPLf5swnqyAMMtZA1utDBh7zsN3dK275R
9f5TTMZA0VS8Y+iTPnY6e/f6S4wZA9m2jWd0r26oFhy+nJ9anW74OfJlGRmHoSo6+Bd3Mhq2eFiO
K7fzuQxoWHxZI4+ZeRvXEmuDmMjq8ZcVLmPfqD/dGXX3u/H1A6x9gpKbe5wq0dUOnYJwklybAy57
iWlyVnb3pYYiWNHMx7BsTmwXXv5Q7fQdnjhVFcQ4jMC4mvZuMujVNbDvxjLug9j9lhYlWjhjfG6F
uis1exdZgO8DktiZi1u3tGFHwfcB7R6pdAVAIEQnXvAus3L7/xGl/zeIUuArFxGlQZiERRFmv+uP
lNK//+q/KKWasECKCqjAmqNaRA0IoP8FKdU06z9cAV/XcTXHIO+i/zejVKj/4eoWYFMqUt2/BNP/
RpQa/2Fp1L24rgpTgWJex/1/IpT+C0+Kc5NBTYau2zNacScVr2jMdDzZuNMeogZrLzNyyitQ5AkQ
/D9s5/95+sRK/sB0djrsC0MKW08UM4/LDPQFF/+kKD+09P+hrX5ER/+bHP0/T58hVX2Y/Dggsyp3
066hqjOkz1UyFTuS/bn8E9q5L5h++8MXYP0U+B5L5cmnVnBcS90xnrAVEwh4nBFnv6C9zT1ctsGT
aK9UjIk/mmYMJ+7psVdK8owd1JQPnxI5+LhcfimhnmnWGY/Z9tOKRH7RnURM7rnFpguD7OlOPc04
qed1u+G0SZmyk+LyWRLxx9ynhBxRtiRNPECsJOf1DOkftgYnLJggTQ7Wy8xlv3ZtjxjUMya3BoVW
z5df+VwzMsI/NmPc+IHiN3V7kpmN5rmlVDdtZbm5/PSpwz8bZuLfTw9Cj5OyU7YnwV75Z+LkNqcx
jXLIpAhujcDr1pd/RzvX8ISEj5+RG6me6oHkh4R0WW4wZTELX31uaFTy/DFnkYUzaXskRYGoXaqu
Y0/ea38u//65AT+91ofBKNrW65Rh+nnt4Pqn1jxK+/7yo890kDXhiz882s2aOI1htp5aDT8k/AVR
T11ptTNvPQeiS82VYerz1kbzSAXXoN5Wyu7yW5/peGsWXyiAzpwwo+P18HEcf1GEw1HtJ9mlK69+
rlWm3/3QKjYIJIfZ356y4Skv1FXJncflNxfT2PxkzFpTa314tKdVpEOVHNECNBnHCe5Lvf6Zq6Dl
yAVwmKY2PZwQnUtJAtnmZty2VerNnemQT/7QWWD/s+3gr2o44Ca18cDecS1QUY96dyXOnPv66e8f
XzGuYxU1RnvK06cgefXNH5e/fVpbPvv0WTDI3BatokMZmcQODV6SFUz6uKpRXk2hcwPZZxnwKOgN
XIDBcLLy/9rC/Auy/nG9OPM9+ux7WsjJ+Gx5zjHW5LbAHciHivGlT9Jnn0SJtaPY7ISPuMttfCpj
fRxiouaH4TVbpYSloz9d/qFz3zALdZY+NpkC8e1oFxbIsxhBlVM01dd6XJ/FN+k2tWUVPL2zvWAb
BtzyJk798/Krn4kD+ix6UR8kxrGy7aPZVAeqbr7rRYkVUHb60uPFLIIBKNU0JfTso2GX3NEP+95w
H5QiP37t8bONEsnFTmQDj4fEFOxES3bZ6OGGDogGbi//xJloJmbRDAupCrlFaKMq+JmhtpPkd8bg
tba7zeUfONMDYhbOanRaBhXRKN3y7raulW2rTFp6t/ja863Z4CT7ggbfKopTqAzatrLwdNJ9R99S
rF/vL3/C2bg5G6LoXRwNmSnkHDLLVFD4oAwoy0RoWJIKw+7GJb1JsJy0U91YiXzbZZmyLwvDhY6p
GPel17mkhjlYejEiG3tEur8CJ1LeIxZOj3lHhlS1PK7WqVjhdhs634nS47pbXv6Cc50w/f1DVJX4
EXEjy1UY+gvKuUL08+iPcKO4/PgzwVXMghwZUdFl1Dwcg8zSqDxOXx10QdgvPYKNfRpqnQJvp7qy
azg3YmdhT/EGmXUF32J6uOf6Fdr3tngUmfr3aupw+YvOhLy/I+FDgyH7dUsdi17KKix1rTlYGkrU
IVfa69zTZ+MJDGXcOTlP5/7BJZtA7T90jNXlV9emkf/ZUjeLeb5Oer0xzARlC0u63XdcRGbTxR5b
9eAtH0mqDmpd3iRe2pbcYEQcFSgva8hyOaFz57q9fmXinPnOvx4vH1oxTnuf8kjQsUh6mqUBPewQ
SNX5WnQ0Z9ExjBBptjJMTn6rtVzllOa+17GoiFKl2F1py2lQfdKW5iw84vGNMFkp+AIXbRUQ8EhB
85rY6t7KUPqsMkpL0WN3uoREBxETXVfTLUgQiu9x6483dqIJvC/a5s/lF/o7pT57oVk4pRBfaXWA
Baeg8uN3XG8KG/x5k/8Wdpm8858akotso4M8bCkqrvDxcsdsaxuV/t0z2QrjQlr/pgYUs7iBG/Ke
MtiGIn6/0c0X2RSUwgdFbKJkcfSHXK2818yqUJUUrUbux5XDlXVHm8b6Jx/y95z5YWwotds5Lqah
R+at2WiL1D5SOVpYr2n53JNN/t7tw69lBLTZKl3XlI03+GQcQzNTcXg0xtUYkcu73CVnBrk2G4bk
SmRQlXyIVZT6oY9EsaSCt7sym89EO202ALNU8bt0MlHIxUD1t8+1cmhCw3XxaNtWjnNlgTjzEeZs
gTDjqiskHO4T6fjbMEnXpZ09X26fv3utT3ranH7zQ09z6vAM0bN6UqO9Njf/aItmWy6xxVj+bhcv
p9Otvvzx7Qk73zVUs4VYPP361Vz5rDPrnjlbKwy/122XjMTJtwzUa+V64qvnjbjS9eLMIDanEPzh
00g8l2bQVDTbsl8lG6SjK24X1/ZGW+VLZwX9aNHt2227rW7ovJV/ZVBMnf9Zi87WD6YOSGOrmEh+
u0A9yfDUG7D0uJUdf13utDPDzpytIdnQI4EzjeykynLXGMl9mkc/zAyL0Q6y8uXf0M4EV2M2L7Mu
7KVk1J1SYzQhBpnltrUK7VB6I4WriihfE9v1TtqgKcvOMRJ2EoA0pDbw/1VeTrEkBuyX3+XMQDFm
kxjfXqlzqZifRKefcHKl5gTjQCqxNl97/mwaBx5HWpljdmpmVJSFOHRtRw8OSJM37fryT5zpMmP6
+4ex6JtOpSaw0Skpu9NlulLaP0F+73bXTgrTdP1k0BmzEOFTKj82UR6f2kpihTBhv/TGujIWzj18
+vuHl28cnA1CI41PTpUjV0uEdYMOoPjaAmDMwoCFjhRXQZ5eWN969LF4X34twBizAJBweNL8hic3
lChT/thw9ZlN5YAiv9Y05/p1NtlVbBNzKfgJEyWzlmrgDBIgVxhZATP/2tCZzfZgLG3cDPmJzhwo
aUAp1Kf4ct93zdf27PpspoNq5OrISSav35uGYi8cdLGqheiTidXlTzgzgCbLtY8DqKIKaGLjZSfH
yR9GW9spSfrFR8/mrtfj5KliPHDys6L4IUKNaqK8Ma6MzTPdq8+mLUwlAAB94BwVxdAg6qFlTOI9
STeU1kH2tQ7WZ3PXTMKazUnBFssa7pNWPHmhDUXCNL4pADav/MiZLpi7zanwN1vSE/bR9cYt8ovH
RMXg5nL3nonP2uwDogqmHEgr+9jHyN/gW8DXE2vYS+72az8wfdSHACTSMcD+0LeP5PUfulD/Vio4
0FDo/bUD5d818MPzETxGA0YV1lETeCV0VUGM8KObyy8/DfJPQvPfk+CHhweKEXXpqFhHCKsL0bQ3
gVUBPqY8yWyht1K7Nfy+/Evn+mEWjIY86vyGm8NjKE9YVFKrig1bO+6+9vRZHKIqXM9GtJbHPPDc
JQIXb5W3PcJz8uFfC9jqPBJFeoHrkEulS82OM09wI6ogZ7TKtXTmmRZSZ4EI+dQwKhnfMKrmd6+i
QK0xf8AMja/MhDPxQp1FI6xHfKrJLOuY2L+sKLzrGnXNORsR5VebaBaR4tjJLbWljymM+gEvUH+j
fiB8ttSmuNIJ07t+Ml7V2Ww2XBViFeWRxyR6HBxgeVBZK0HhdGasRJRfidvnfmU2pbvAbXPIg9ZR
cQYDHXUVUZMZHbpmXQTOuqGS8MpZdho7n33ObHtRk3qINFxqYV+UVInZW4xY9sNQLTHtWyBOXMKY
Wnegxa8MgXNXgqr4d7DyoT0EOENHJ071J6MWlD4KaIPOSmuibQwGWE6iesOHTBBdacxzw3o28SWu
Elk8ZANA6+E2NdV1lMpdlitXwu/UJ5814WzmDxARkzjk8b4GofGuUL5fjih/F4j//WCcWv/dVKkd
tTn0U957YW5YMSCBP94DTV7Ue2+hLpJtdGVMf/4Fwp3Ne3uwMx9HuOGoJaBRbkLlSpbrbx7hsy+Y
TXgNFgSGBHwBVMw7/xZdfblqxdJftIuf0e2wEhvkV3C31zgkXDkNnW21WQiAthb3OG4Nx3IdP1rL
dF0vAUgvYSUuKalfqyvUv+vLPXSu3WaxoKkHxbbyfCA1XTyZ4HX7of72tUdPP/lhWcw0UVFhS5eI
XrmVVvXH8vBjvvzsT+cDw2o2rkAMOGoYJ+KoZZA+I1WamxELm2Uu02s3G5+2DD8xG1Gya8VgpmCb
lCJ7z9vgxMxOroSQc8+eDSpIQd6IeY6EZ5u+W27wj23bV3Y651pmNnYE0h3bpOERjsGlQfbt6gaV
gS+X2316yv+aDTTKbLgYLe6ZVBSRD1Mw5YPDH2sg/1QFRdiV9z/XNLNRk5cBMLDBk8c64zoScZPt
Rldefmrdz15+tlBkRqkiY3OBcnFlAR4w3We6hvWiAr+18I6Jkj1cbqVzPzRbIKRZu1YlYIhpmaLf
dE3L1UWVOsnrCCPoPjEqai3UJrCvTIYzTebMfi5oYF/otQWtrBmCZeMjg42/lpokrs5WHgtqoaWM
egFRITqOGEw7FBJfbqZz7z1bderA0CJPTYqjGjTOshEZ8F34/psvPd2dvbirFPglkaeaTIC0jSgV
YLhtHn7t3d3Zu/clSPLACJgI449IHBrl7fJbn5m+VPj9K2gWXFL6Yag3R+FKdT/mlXtfD4GOBMUZ
r0wD7fMNDH06C23CcEEC43WKIkTzVz7JzHt4cP7BQsWyDx1j+IUUQn3zoj5GPeQKoE9daHr3maZk
yAkU/VYEo7UdWjNf9mIUS6NyRx9GIiyXYkRdR8ci76hSMe6i0EcyAdsyQ5UaONvA6ozDoLjBjR2l
0SrRQQA3iC9/JJKKYEAo9TaMR2e64XWsRxOLpE3rTgKGQimf+rY3NxXUp804sNEL25ECcnXM13Cq
cadoimbf9uGwBx2C6WiAb0HleP0x51h8q9VVthfYJi/TyBkPVdknB+5WNMjbU41iXDSrJJXDnVpF
yu8kkt9NMEFvfSH9rUIKAtR7LigdttKDMVigSyJUVidlqHrI7i2QdTnoa8fX2rVq982tLZuyxXYl
tm8lmoUntopo07gX3MDzzdbSzI0jic5bX313RxVHKup4VfTwW0yPQfyUCdJw3bQ8EOL+nyYqfTwf
yf2uGrerkfuO+lpaJf7Gtu6tAiLAUxY3+UMQdyEio0Kib9ZFZ/2oKRFeK1EbPoP0gqagV1ZIVbVZ
QfBKA8qbYLRrIICNftVJC2mSBMBguHF67wRJZK1QvtXTVbkLg/zyAD8z6e3ZAA87/DV1MyyOdYC2
mIvqCgJLLa6cBc6sT/PaVqWXWVJHcXEcguG7guQXt23rD5YW+KYEvnblG85N0inuf9jZYDabGVFh
58deh/RWQchbQhl2l1EzxFdi+rmfmC3jca5JoINOc8RxHNNHjWtbtD84SeXltfq/M23lTD/94Stc
sqWdm8vmWMIqXcVG4h6NSsrHWhh4qHaD/OdLPe7MVnS7162wGYziCCs6x7MAMEnn/Pnas2dLumMp
7hCHGv2NjHKJ8hURQI888/LTpzH5yYbBnvXzkAwlQMekgbbLempbWbTXhIYq5C9/qIBpLX1trUNf
X8mq/375R89FZ3vW9f6AhMutC3H0zNgF5Y+ziNVjx0fiWd23fomZjF6bqODoLUyV2x56ndkiB7n8
++cm6GxYpFxqp2FlFkdULs+Vbu0GGAdfe/RsJJQYUAlukuCvFghRU/+XFhpXuurMfLFnA6FGVS0t
qYpjWbp3o+pSsU3+Lfjq42dbrDHGAYmyg+6YqzjkJfg0AD6KO0xEbUSCXwsr9mzHQtMACR/5htGf
cGI2+m83TeN70nLV9ms9MNu2wLih7gUQAdZcAdw4e+TOFELF5vLTz3TCvKK4kL0crU5yKguMOzUa
NlYS7OJIuxLczz1+tm2xLK+13DAQRzvqybGKO7Ngdy2vHbvPDPx5ZXHXqyXV1p52VDxsl5x11fhf
a3VrNqMzbdQqlUzbUS/w+8WiHX1bUNlXhs25955N2LGi1QctqI+2iUqXehOXyCGC/eU+nd7xkxho
zeas4/TCd0hwHcuOapUs8H/LKHgtavOX2o5XkiznvmA2eVNAtZJjRoXxivq7SFhOnVz7dfn9xTQ6
PvuA2dRtOANnsqTxpY8TwmDT+LJqg8cmwdHI4KIQCpR0ylWoTO7sQZOeaqsLbx03wdAxplhFieNi
pQkqWIPAt9YNGot3/kW3V3BVBhcAHUQp68k50sFMRzca+R5TbblRqHJZw81CJmAMGrBw8gdrLvS7
p8tfdq7VZuHC10qAqoysY69p4apKUTpmkxr7a0+fRYoCIAp9b4hjNUb3hVf8k8FyvTJiP69Jwaxg
tgmsRN9ioAgSqle5WwLiKI2XnFnyu9cBjZRsb2/7IWvvzAxgl1eWP0eqxFe+UasPSjgaK3Q/4nfd
F+jqJrYOgB68PHS7fS5UBXdHKhtuKrVjd53BUnAF18KWjXVCrUYq5kYdkGfGAQ7cJkIYKcYcfOtg
tpvR9+OXy833N2h/Muzm5XFZgyF5qo4YDIIGNjEd6XAyARjB9Hf0fSqF8iC5evxjVVhhgh6M6xtg
8+p75RX2KdGVdGvHWbSGrgh/X5PxVqty881k8t0UZI02RRXoB4xfvI1W5BNrNeomZa6RYkcapSsf
mBNmgGV/pwZZsywbKY84eQD18gdQKnmDiV3cwTcOBX6YXk59oiXbbO+Y4FIBzPRHNP/RAdZvce8A
iv8exxXA0m7w7yif0PdOSKmppmfBQTrt+E03Kpg2nsDVgjK3hSPdaucMVby3Aj+7iSPH2yUm6ARV
jeN9jqgYC4vQ/B6XmB9Yduevkwim5datamWNiWTfLbCbgD9p4er7YjQV5MU4T5GNgg7Ewt2tm9Ih
zQ6vSQvV71rP4epyv52ZVPOKw7BIslRDvHls6/ZnK+ob03N2lx99ZvkyZ6uAZLF1NEvpjkbRPIJW
WNV0Y5eGD5cff27fOC8iky2FhHhr6ccAsMiRbbF98s1ueE0jLCVXiqkV3dbOEuOhBK/hY32Wud8i
UCxiffkFzjXd9PcP5wmPkFilrt0dC4ihdmCtZRdfabpzj54tEG7FQKPavzu6eh5t8oxTl+pp10Qv
n3YMrs2zbT7XBqoaRYN3iJAsrrQeMOJg+b9hDF/bPoLJ/2wV4jdmnT+ZaY2xTN1DAPPGWfSqdJ/y
uOzwwctFed9IMztCJgQHjdAeaEo/YL0iReMBiBM+C6MUeHqWenODSt2CJaAWcb1L3YJSDt9vM4y1
yW38Uk0LHh6Wfh3/RJi3OYyKZKFya3Sowy5sYdoAXI3ziPyqSQLSZpQs7CwuYZkiWEFNkfeLrhtG
ckGdsi3wS4RcPDZ7p2zUWzyTjH2XcqOdGxnERasaQE/oW3zuTcgL3uR2KPoXXQVlMbBrva3cCLM7
PMhgfPt+siygWCQ7wAMdBCGI4FXv9C92FHerWiWRnAX6nWUEjy2FDKiwh8d6dGDQYjizrm34sXym
sukBYSCz7OBwePmwYgH0drRCu4B/hfdfkNab0vfAx7QJDJRAH7dOLNSNqjjGZlRw9FUA9q3xhHRX
Zu44O8UuNtmQ4I6WJI+h0/w2day8TR/7DgVdlTpAxUV8b4N2zl7AC34HyV+vqrAql12l1FuRBO9o
dSk1dJtXeEbOHqfIfql1FANkhZWQc4H0nZTWk5aIU9BjO2UGeX+qhH1jwnFZkqzF+b7BarzwtH07
4KrSUg4Ef0n95mTqO+5fAJWGhhXBjrfEbLhaOR8YqlB6UsNS4DcmuCzU5XPU+7+aIv7jUhPJ1esz
9Kps61Cj2LQ+lmGI3I0Qp15zILlkQNwBZ3pCl2AtvLIidPd4JdaRtxllkR2iBL8TFOXd+KyGnDk7
04Psk3EBFZSr3E3XbltDnHGbZwiDayfGtScAEBO6v8yJw5HBtAIuVkNg8VG51w4GG5hhu6oply0K
SmoXgk3nFbt0QiYF2M3IAXNdz+3uwdql2y7JnsrRaG5F21BUrbg4xanNmxvl0c6xcyxKx4NChmST
xTjJx3YybBpp7RLffe/s+EaPQcvA7n91ZXbEGOk9HMM3PykAho0wLHMdGost62zV4HqzohbwNu21
l9jxvqtpdJCYzYAQrdeR620txP4LUgvBxkwwQdXTBhh4BDTWFumE0ig3oaZ4K6UGRGIJqhmsDhth
s9V/gPP5g7n5my9KDLmC6sWBl2o26DHaqLqR4BLgT99UYXA3hKQ406Tfw5g7tq3+WIfuEaPt330F
Dczx/T3KKXi+lnx0SvWUGNGdMJJffVK9ma56og0PuWtAVAkMc1VE+rhvvObJjbHN7X0wqyKDG1Lk
P6zcvtVx11nlODpFHb59tkF+wXHcbJfqbMXaxHvJLQZkPmKzpAppL2M8pnDLMd7CTByiGD9aPeET
pl3I0ijsHX7la68x5VrxxT8Y4D1VMTR6Erx1Y92igT95kZf9xIdRXVtFCqtL737iyAfyr8TZLFIn
WxslZfToFcDsSRmjqdZCG53nNFOqVRZGb0XCQMpDU+CMXemrUKLSAaC5clv9PdC6Z5xntx7I1EmW
Hap2grrSdPEGV7p9YpDzd4HMM7IlHgQN8Cc/NVFKdzimRMvQdl5qQ4H9rWQwgSrTWziG+80ccc7V
McP80YR5sExGoW7bNiK2glJ9iOMc321XxTKXFXSpCn9NTv2Ymx21gRq4vVCr463r+d8bo/EXaHN+
t5W4ZwULVoaHM1lNthtTSOsOXrLBCSN9KdL6punTYDGKAIFkZ38zA+MnNnpgpj3qC3Tfpq7ZACk1
2C4mzG3yy9O7vQmeZz163PMBEttpY/EslbxaojR17zUAeevOV++iofsBpiXDwbHScSWjLkyOQEI1
D76Kkd4RAp/sCDt43azzhdlh/Ei4Z2lC7IxGGFJ5J9RlHA03eOpinF7jFKePcH+TVmJTWn1Xo/Ix
tpr7QowKcPyiwh4vipZYVFMZE5XPVlOaWzwNfhb98N23oQj2UCcXInTYl8j3KE1WuVEYK9MsNBDU
zpPUq01VNxWk1frEkeqmH/zHmAJ5xzX9BVn4YWXlxpvR9C/ZoNMcBf4xptPAENXeSKEkpOf5H/PI
fAas9w6G492z5d7wVCDiisA0OxRveHoV1Gl176OvFWs8iut1L+t2r8c+Bs7WQcuokx8BzWOzWqk1
JJFBxRKTjPgiN627XM/vfAu2B4w+8MbknWTK49H+77FfdJaqg8f9wE6epTlZ5y2Mk9DPOjhY/W+0
F8VatMjWRrUfV6aD43Mh38HbY9DVh39YcBCINN0RD2ljEbmtuuzdEvS4ExXmzVA0sF6l4XO9IcZt
2Tds95ylGXLaYLHl9BzcKUpsgd1FKof9+Wb04j8mF3cQocHNlPaOzTTYh9FdIqw7mroKJNnmZXpx
YGE4ZVUF9ErPX4dxDDaWwXVC62FTaGFYsVMHJcFFEccyycZhC8U6WlI9qSJeZA3PqwwWuqL8IxO1
XXMJnS7T3jAXRmkB6B97znOBxM/TVB8yX1dX2GYgocmsBy+LJg5NhYm18DEPSHXGdS1XLNThO5cf
rFtVB61Hmk+JTGEpWmDUFzlstMfJoe2272RzT4LFOOIP6FAh3cd3Eclmlql6F0X1LYkS6oHKECd4
8EDcJwUL0KYVNFTxR9beIxRoXARCXJAxIQRhjFEbXCbTcUIWWPwjas/6J9MtuHFspW/473jzjmCF
ct+22BDhH6Z4IeZ6Gh7NoagbzB4N8VDUDha6hRavBRYbKJ/z/KWpcGJnAcNoBXZ3Dj7OSFYZnqWn
QHEhjQ2BYD58K+WfNE3gapNmzOS46FktWyt6aHLcyexaW/iVpxyws8MgkDOt0PP3uGnrpVvSpRBS
x7h+SHTvuTaTZezD5vTkLzDqizDubzOEuKXab0UlEf80rE+drWNaI28nq3Mo0VAOome/OnVsURO1
26pKhq+gZxwL1J0ZzLGy0P4ZjWyXjNqWG5B7vY4PcSbWRe8chiA7etDMNdGdEomJhCEXKjxATkCv
hixO3VC9Y4s1TaZhCQl/WQrbX5kqMZflKlhWlrJ17dFhE+ffCOxfucZaJkr1knXRxsj9HRuUVRl5
97marsywX+e59RZ21kPq/KwJYbYW3uMZQmEOyk5/jG9av8G3ysSszIvRO1kPOK0s7UHXF3rTA/61
vmHX665N1VpZ0QhnNwHx6Bc3ceGuBkV/p3w0gOxc6+wyfwd+lC3NjC2qAAWNgbmi4+6j1SugVvki
khzi2eumLE015PTJ26Xh7lKE1sYP051ReuUKsxwfm7aWTPgA5R3jDap2nwMOhV3NrV6THSWbK1PX
HyI9wCzQwdVgxEbPU9IKWtC0gwjzndG+mNWLaNWT0QarPMBwUeJfh7POMOBY6yXlAZ+wfKuW5gbr
tQQyiGtDZsQ5uCnMrVWqzrapgYdhegbQPQ7+eL6TYEqtJ0BS43jhRukNJk3+xtSaET1bu7OEIEy0
5a5KvHoVjC1uq37bxUtPU7S1J/t6jdfOtwrb3BYfmEWeZz9iFxVOTV4hjJyb0QvWnYEnjC5pOcyt
Dw3xHqIG8v8+eet0zV55qfihJ+DrhrBa5Rot4hs6BqxgH47CKLUNV6252y4rV6/2pu2HD+QMdDYW
+DMH0rRZ1AnCJUmJtajzfKUG0lgURc62qoCu5uRd/VzqcNBw48Bfqirkj0yBw6+qwvmHcZnvC4dP
GkvF35MQHO90UjGnCGdd7GUD6hhdpyakjqW+iEmGhEtSUf6DSz3Apk+temNGAd1bWXiu7QD6AGjx
Y6D0fgcWgypLs/D2TV8XP+KidxFG1Vl0W2sDtjulwNKEJSw8xYk6yvtYcr/zn5yd2W7cyLJFv4gA
5+GVRdYoqWTJlmW/EFLb5jxPSX79XfSTD6+qChAaOOgjoJOsZI4RO/YiINLMzo2b9Md3XUtfBQ0t
VaI7a+53WbcAhme2dlYr8LqfiAEolr6KGvb9NDjYVqpHvJMwe+Rk7eQ3gsQX3nxdxGDNjonYNlKO
ed0Zy4KBGC7vvgSlfsNN4MNsH1f05cH/xC/YjGc7xGj+FAJ2gnYXnOa0uVPl6llJHBBa0BccE+PB
0PCud9bHv8he120PC4zIsHhgZPxeuKBTdBqTr59rexUxWVzKqxj/xBNpf9Y3YNrKz26UN9dbv9RV
q5j6mGhIPySiZJX+O4Tw0gCAywPoExxdC+x58bHEEO3b9Yd9GPzhu6yG7NQKlpWiCI5mJBnuBI2E
IDuaj8+1vhqxU6qJ0iyD5hSwjciVfKxicSN1cuHF14WvcV1jBSp0+5gzmTdAxAe8+bX2U1PNXhe+
Tm2HXaUe1Ke2eTHir6P486kOWZe8lliAdjr196cJJ27LjO71m2YRH6ZisERbzbDRjOMwLA3nqHFA
y3ENBIjlZZ1wVfXPoCj7fGy313/EElb7f9F3nrR8kn/mcijnKsmLDEfSsngcajaZXPjEzF5nuG3X
H3Fh9sqrGRaQE+OWV9QnE7fYODB2uH1t4DN415tfgo8f/YLVFMPsFGKvntenZthM9w3Y5cSbxd66
Va94YXAuVnf/00NDbnYd2xKZ4OIk6bGfBcaNkXmpZ1ZTqrCh7USjU50aTmsjGx9G7K45P1/vmI9f
HDe8/33xuemW2E7Y0LqzLRMIF0N3Y1m71PQybv8ZNWkicWsalRqzdbx8MRDAS2CeblQJXWp8FWUG
KxfGHJfqE8AOdy6RbdmR97kuWQWXFQfGFzw3xkqNoSf5rYj9l5vJ9dY//pzWWvM79EQkF7MUALWc
Geoa/gXFD6Dq8yzafe4RS5/90/FRoxF5iIYaKRLUTxzKTwQr7+TwcyPSclZzNUyLubM7jIlrEW/j
ID7EVGtZOP5ff/2P56rlrOZq3neIHWTmah08d9ju6cHvMnnSpZhL3dP1R1z6CKvpOrdDWOD+ztDU
kgfTwdm7Tb6atnj8VPNrCXGox7nqBGp1koj5Ju0zp1jYEL+uN35h5K8lxP0sZripSIjTxeE73NZx
5F9v+eNKCcWyV0uNY/SYrJtZAKECjo5VRPC+9SzXnmQlyh44wBPPCLBcr+tixky3HrmzmcO2zGrx
0jSy3Piy3Q/fY7mfvwVEP25MyAtfa538HbNAyhTdUY8Aenwsd3kvd8LA7fqvvtT6aiXpJl3oeRio
R8Xu/CBwsHmEWT51n3z51WrSpyBTGkVVjzaCjxjowtx1btjeWmQ/3pqtdZpS7rUs1GWhH638Z6tD
/FB+T9C1Rv3WznlhuK0NL7LEssM+5gGdTMAnqNN90k0/rnc92ulLk3015Jq+pgaznoJDKknqq+Tk
CqxnRzokYgh3YRUZ3th0pZ80KmxnIEGAFx2jO5R4AG3lsZ0w+XamB8nRoavGBLK+pM004I8p5tNg
OMlj3iryVlLSzmudxUQeKu0PI7V6MCEAXqJcAi9Q2smTAHwGQgLL7TpVxyNm2Pq26bidS0V2TrVO
wUB6mMCZTTMQzyDat5OTbZJat3zTWuCV6ZhZ8F4GXfmdo+/9r5+teNs4bUxUposA/nX1ucrtCntq
m8tWls697LGSDl8Hc1AfJaVJv2LNVSuupZfTTz0QJhFQEABeGGfFYTF1Psaint66XE83FP3J7wW5
Ag575bANNGH9ltWZKPlkZvJGhbG+d6wu3FM6gVw/U/MDLtsqjKNoSTO0s+r2aTk/UFdY+GSKmmdE
Br0n4yqHsMIqmd3w4XpTEg9EcKx3fakArOeu39bEb6G6Sr2HhAUL6nkg3ClNcfwLFnHip3DX77EX
mn/oFjR5Wyqa0G2LGGMP1QoU3rTD2C9abMXKvqkfo9oKvAYqJknuIAweoil26GCFWsqMeCa8ptjE
ht/CHb2srJ8t8Em8yLPmJxXg1CQ66bh30IZsLGNs32c7Gv5TnSzfqSm4pnoW2dfJcYBnzpBsUdPV
96LsjEdstecN/Q9Mkzpv+C3NDHWgw5sdriyxRIyPGE1yqyleWqm9K/dW4AspCP+K3YFcE7YHp1Zt
a4mXqO1Y/qZNmgmBAWAr1OJw0yiS6RvWks2Q8+I1QWm3URvJeokYVJ6Y+vgBOAQKKrLYw27Uu4bA
Dek5e9BAD4DahAtnyTsAvviAw6fxjAASuRrOAZrlpqpdPI/JknHqj956GcgYgnX7tTI1TK7b1t4Z
TkgsB42+X8fJS+HI6osoyNbaRf9VgHN+1LGop3nUH7ZBcrwJKa1Ji3z2mRfnoUlAhcUddZfNkqEC
9FffVUpDVKbJhTd3ZAV1+9FJ+wX/0R3HfKGST6C1clWTtiP8vRdD7cS5tCYbwEERIOysom+MwOiu
kKYB4AFW3+XGAuFQeCq0g03cWkCNzdx4rsToPMBX1k9tCAhPh+CBfwNgMrCwYNUGUs222hDTpejH
71XS1AmPeEkIuZ4EYHJM4VRp/FnYiM8i5Erfg9pxDlMI3EIP4gQixKh976rWecBhKiC3Eofndixq
n4gIrBpKwo9Ob0KUdMroTjaRLTizSHYinUo3ntFJTHVhnbNUw15KElX+okRQaSxJz/SNTOAx2xoY
Tp/HAdSF1vbiVZIXorfVIMNqMPeaEAR5NcPr1DrkAgXh361O1RFQukXN3XIjl8SQEvGLWz8DmwOJ
MJjzTTom8a4cjW431fbk99OonsMoz/9QWg6XwQmMY9jy+xrggoAA7AKYo4h8AELtmSwtVRk1AYVJ
KiqQbcq0cIObjVMo407XCmqoHMg+ssGClgY2IAmprjaFZBqHyTIwyhQAkENYUDuthplrjegZxFxH
+7mTm3c1USmzUPPpR8tF+sdoJ/2THOqph06suHPkAbzHmAKgHcn0gYL7PsB6fbScVuwCiTSSqxcT
GXMtjE8VMUFXV4Zgg80JFBhKddwgs/806WS/UcsJkaxSom2kcxOytMzZLZi90dFPOrnwU6M181nk
GjAjQ5H8qEe/Qc6SQpm6bXaSwGzK5kO6iVl8j5YUZYTaw8ulgQmdB4Wbs+L9CvUZJ3jEi25vqdZd
XypYemmVPX2b9Sl7kxYa6KTJ5EXrmnRjBZezMKv40MxNfWAravcEEqjyEcSmqQVvTfvJCVL7N0ot
/PFJR7zJZSrtimwkV6VJ+jbUgAZZhUaOv2mUHRxd2GWxLX9Nm7JWNjqmX3sdJ07wTYgDwAwbG7k3
gv2YSxTRaJn+2nVDsu2rzvgBj0UHaNkN31I8C18Q94B1jOgGpIHaFnMyqcUOCFNHnczSgCDfm8nE
7pVYSzx1ZC+tVdIRMzf7nRgV2N1ZkbqJSt3KqEMDovoYxiyeo4HM3+dIOSdJXuzDgTxBPUTarmwV
kCEJMb+oCP9TtaD3cn2s/KltVBZZJz4pmMC4c4+1nMJB4ZF5M5EBJKsCuix/DvsJzWEAxseOXlUJ
5J3eJvmuwJeMamS9dBtNUjyhzNmvZsrHHZVWnLHxD0BRS0IvK8WmUlrZRd1c4yvHS0aJGmEPB3Cd
hBJLeCn6BcytPKml/h+qi8ewwhaKrK9rzFUCDodTbzQIah/sST3Y3KF2EiUBXlMOcMRI1Psw6wuc
0pUSj91G2rUyd+aoL1HJ9FnzlDSzudVDRHacjkcvTMXMfgDkZrLC3qsKEziVKt+bDatCrLU7c0Jl
1lvpsyOl80PTOhL16MAlgXaS1WCX2JRS9zrm5P6QhD9GAWnTFMsi19Hsr2GA1hB7uzdnyF+Sstnp
tf5eiDB2WcPYebVw5Igw/8bEAVS1ZH9PFurcsLAyUSiaYJHbzs9Ty6G0p2hI1nbvaRf9MgYBTq5l
oimxqvphoP1JtfGL5VjPauJYe+T7h3BU720F6AhaJWZezhtxnnkpkRfuSZYo+9KhhxxqzjaIgSaP
whimTIqtt0mw51umSt9rKQMHHsLfboIJfKqJiJgsSOnONTdXCLE/x256DZoKYSmbJKJKB+qUGZ9D
yXwlBfRDDPZ3oQJDNpV8HxjD5Mf5xBI4zXHpKrX8uwaq7Jma+TUoWcUclt6HShfOW2pCc+MmXm2t
wXyMx4zJpddPqOJf00irPD0kUa9LPY9jlYJ6of8FT707hlzu8Er/NfUg7OaywqOkbc+OqsOxT8CG
tJbza6I6ymXFwdaItZ8D3civXHCHXQpJSgiSZHhoWTgHxVTyF8ZjnMe/h2QsIFujQxO1ULxmrh4g
3PQAVYCTGY2NXHxSazeO4vLAjIBzLFXKTklj0vRK9Cebgj92shCdHYVNbSDR2Dfzkii0vkUjWHAg
6a4+B9/1IXs2dU6OQlbrg7EkH1UlrX2G3FsFu8czrWFeBBhPETUy3oisYYNCtHNRZP2uZ5BWUbiQ
DUvJ3MQVeilNOD0Ao1H3RAOZOCqHl0qXR1/pEYQksdrspSit96wXnIUT9Y8RO/Mx4OPh9CFvU1Eh
HLdFyX0zeMllO3etkYI6CRTPJPPsnniAi1o63gx23pE9lUdvoPgdEfnQbxSOgmavykuGAZvvxLoP
M9HvhtQm0+MgVY6w+3CJ37wJjQRnblPJOItn0CbvEnXdrm4ZQEJkDsn2hLBsbNhWRKY8KuT5jxU6
hU0WO52LIYa5GR1gPlMJBEpy5ndpznvIhkoHEKuqOV7HfzINDGVthm+4NBg8HhmbOswwjVhJ3GoC
yWwFeenNpgO5KDB+kLYHMjmx9U2sN75ouUEAijO2WMSUv6PYodpQNeQ71mD4N2wc20pJ0Okk6nNr
DIjs+5kaRrUb4W2pHBOslnw3Mj5jG+ZZ+xW2w11ZVT2lo+jRSqOYT0rTf7fj+SHJws6FiJze170m
PedWVD6PUio9tzYDPc50SLaK/WzpavRgIRBAGAjUMWqlwxwa6l2wpFLTMt4C5gvdHiEX8HAz25KS
47f3EuROksFt0r5j99B4Wd09VwBXfCpZv8wqmDpyTfdhznGnHltgnsB8N8EwvNRYULsiGX7GZFxc
UiIK/23gnGQLRp1Bmptyp4exJJVXpuc5mckYjh3LvxF+KYq2p55T5Id0DN7tCDQ25jhwkMKE/ZCb
0iZtpW+2WjyracSG0zP/+qIpfdED6zNzWDlm3r5zzMkOiiUsNxuz96pqH0QOuTUMIFPKsLC3cRfo
e03qqOO0y+e2TE+U0ToQDPViEyEQRm+AwG1qpDvcvwOqReWfGtIYFObiDFGxB7yK7aVRIKNwaoDp
LUc9d1DGhd4pkg16VeSSXX7fDMO8LWbl1GtadKAWRd6ERtj7epv/cuYqwm7MyDdlmoAIxnZwO4QA
EbnOUFzcANCpqnQAmIU+BZC3zhLEti+p8l3lFLkvbOL3jjbDUgqCdMceHXuRoBTLwcfPbWPtVZoZ
yeFg8ANUB9VRAQ4PD8Vxk9vALTjLcR/WAyBexeOMFaBPppvjpjadE31UKSMAralLmYR4T4of1QER
e2FpNn7x2DU7o0G5WtyfErPF5rhXhl018EL5EFnHSNPmrdGC/svy3t5NVtK5iq5lniRZP0J87qGr
5K9dKRz0JEDLM+6qPTK9nTDqxssbBLdKxQUM2LS9UXQlRKStdBtR2/dIz0x3NjMMglOHEHrEopkW
2rZHpr6BidrxP5Sdto7efNHL9oc1NO25KPv4RxbnoIYDfJMjdPOPxCyGTaCV2XM56D3rXx24Q4m4
Tq2F5lf5BAUZC50dUE39MKDH3WUqRj1oQYXf24C8zakhnEJcMG1YW43iRzDjZNYtANN+4BTBmeMA
UO11nMtnW6BDGIdGfsyrrmFDrxgkjdSAss2EX7QJ7pJFNTxpEQrZqpXYJG3EFFnAkS/ViXvo7Szt
ppI7o1m1449AneVtOcbsW5zmmWx5gsgKNEI5V91OUwzIs8G07aZxOqlJ+Kvox9Hvls9bBF16n6By
etEJAB8q7l+uksSVPyYCuWqGNC/F4MPRYSIbWfcylqCwlDKsv0hjlTzLI1DHqoeAOY+wVCoO3xpu
xBx5bcnF71wAE0sa4OTWgCM/G2MRz7lnKul7IpIf5mIG3HaK9W1oxsem6btNJTTFZ7a94BFM3l8l
GBFkKACypKTBTg8O42R8n+0Kh9xojBD5xPm2kWz1ThllC+VAHXmLGU0IIS8Iy31mGxLmHskiJqzi
YHDnvEUoE1Y2Bqiyrjzj8KlRPjjNd1kl1HMij929GZVsstxg8S8MVItBJ3f42x+FJuTB64UkvsWD
Fb/K5pTvAYcXW4qM4ge5wZCtqPwu2cWS/N2SK+ZXWvR3ws60TSHMbGdTNbebUmncZKJLz06oVneF
aIOtZMwlzmtdtsP0utxiK2DuIMWXOycaUbzLquHL+BN6Q2I1Dzhid9zbMnwBsikj6aWb9laRQs3r
zZGVjkPE1m6WjQ0H40UHE1m7qi7VL2Mna6h32oIYQBWiWprV5CTlhXZuu6DdNrJlHwMWiEMmB/KG
a/KyF0udN+RduscOgaulOXONaUGaJ1OVfpcyWHLOGBdbM0K8E+DifNIZ815llNE+z7VqZ0yLLmbO
hp3uRATWkhChqm3rMDnDTPPYoHovjeXqyY7QwkNitYsXYRUxcZgY4qKS2Q8zRyM/rAZ4z0kbHQlU
O092N2lHKStrrrdh+Z39Z4QkrApWgyaK3oSaKedSR1gWOPWIhFGNj0NRWIhyx9YEkpar+1qLQYka
NdLE1Brq+7nIii96ARO3oOLniYoi5S42wA0ovWmMHOyM9EGVVI3/n3THoed6PBmh8juBNv8lkQhY
maCGfUMgozeYlvBhHbg+TizFW7NL7B9BHEw7FnKsT1OCVXplR5zC5uI4aXGGih/IpbEQgAJPL53k
hlvMx0UvJABW2UALWawzBHZ1snLnIYjmo2w9SBzb7EQ8FuOv0Jn+hPbwUiQv1wPAF4LLa+uMIZ1M
J8wCrF1ia1sQo6uTbvu5pldhfeiXwrHqsD4RNnmOTeneUOfX601fyBjYq5B+ORAKCDSpOukpwORZ
s6lCVZv03JgEWa4/4lLHLI/+J4WnjQ7npp6kbxHJ50htdrma3lD+XGp6+fs/Tfd11Ik+pGnRgMyL
/SYtPqeGsld5wTbuM7ldMlNz/ISvwhiCnL5lunqhz9dGF2lLkek8Y01QVg+SqREpJJ41/P5Ub699
LuyCWw0x4Opk68iDF7hAU/nXm7703qthmFphK5lJUiMlfloqPEZ01IO4MV8vNb4aiGFRZuQO4vo0
St+TXnh6krN//ve5N18e+s84sWq9ofyEtUCByopV8s5aNITS7+utL6/4/wUZlrUahUjxzJa0mHOQ
51ne6WYZE5duKKMkp69+A3be3Zisf/VBHz1pNSoLOeCOYdfBIWnaJvH6VAn3QtPLxuW2QOKdUKT1
aMh2Z3Ny5kJEqcbAHcIZn0CxsD11ExSlmUwRcmZp9m2UR784V+JBBSMFJbEpu1F707XgQr+sTd4F
VVLWtKQLWyTrVfKjpXba+tVrb9e7/cLkX3u8j12lt1KvqMcmlXejHP0XZ1pyY826MBqNVVI9deye
mjjaLjJSBhNgWPNd62+5/l5qfZUo1GDBp1PQ60dHoXDFUXNjA59owQcRx/xU56wt3EO7CibdVuZj
Ebzlo8l1QLrRNRe6fe3InsyIUtPZnI+1mZ9JujzZUupff+kL/aKvFhhDmcrSmXr12KnCbUaTKiNB
GOmWOc+lN18tMUkbdGO1VDASP382a87O1S0lzIXUr6X+7wKTyKFioLNxDvAaiu9N7UjeJMf2czvY
leTmRGwJqXVW8TnF0NoPpFIUzpNSTEctp8i2/YZ/2fP1b3Dpl6zGpqxqgtIRjMsSC7PoWcNPy9lR
VX8os8qdTO3GL/hrPv3BUrZ2BJnaiTyrPeMqhoQ628QmkR4pC6tNbhGaNtJuWawL8dqLSZ5dBb79
rxh3KCYjpaVlGJX3hIFtr0qVhOBgWPqtgY/b9T64NA6Xv/+zXYiIy2+VtOrRsBK3KL702u8svuWY
fWFV1Fe7Bal0acodQz3KStBt04hgr5Orw1kZRsPP44A77PVfcWm4rzYLq6fAkNSUerQUhToDjuQt
QOvrbV/qodV4j0ejyCu1BqGDAqSXXvTwTZS3PDAvNL5mRM7T7FSU+M/HOchcO6g24/DcjDdFIMtI
/mjkrVYZ3Kv7odFb61BJKaWe+qAdwboC5G6d7JG8sfolyhNBjSiCB5x0qUAz1Xi6o05hVLbDNGJg
Y40LDltS9lgvKFT1Fg4WK2PqEYMTkCRM8VyE+fiADUH4e6wyPOtKZ8wfinDJngaVWd1rlTpuVVtK
vGqohmbDjZWci6hSe28ESe+HXaeDVFcNkrUFGb2hr0IudrF2aAo1GrZKNqQHJ9O535NkCW4cMC71
/GqFhPBIrAHfjGNBAZVOvnu5ORrZrVXywtBfYy5rVa2cSbWVI1rf7tAYI6Fu2VT8IRbB0Z6MWwu9
feELr6ZYAPIsVPDrORI1Z30xH/pQ+ko66I77PQWU5n00Sbe2w0tdtppl1HTKeCH2AL8JuVta50bN
vKnSW2UTl5pfTbRay5u2Tkb5OIfzzyylzJQq350UzLdWiUsPWJ10dHMSVqlb6nFJNFOaSeLQ3JFt
8a4vFJc++Wo7QZmoJfWkqbBjvtvjEzBmvFae4/TL9eYvrHFruxjNqqjQzGg+ooy3UR9KCns+1fKa
W+EIS50VRB7HiXA2MRk8RW7ssBe6RFutP2GnWoPVUK5i2NkvtcNI04zyX7gt7xPnUwaqirWGV9hh
0ekSRPmjg8TJtRrjrBTCubE9fswHovVlLP2zP+LXYNmTFUxHMSUPYXxuCcS67Zz6RWBs9Ub3deRS
ijrf4/O8wR6JdNsbrhQ3Hn9hxK7JrUEhqRmJTGY3cjFfas03g8S3JVnW7nOffjWl27wivEfa75gL
68Ek0F3Vt1bAC+NVW01nblipE0U0bSdF75fscn4nxlvgpks9s5rL4VBRglmW8jGxtZMWjM/QLI+6
mn/9XL+s5vLYonOwC00c0dh7hZi2eencCORcOHWuea1mXowFc1kcpSK6G0DNYgkBxVnWMlcR8u+2
6m6dOy/s/n/NwP4Zu4Otp03LvnosyZINQdj+RH4S3knWiCHH1ITFk2NIrTdnSWP4TppHTxi7jp8b
WWs/mS7vSWt2CaVEwr4be7yaglvle3+H/wfHmrWPjFySxEhIHB8xkUs3CIMs8nu1hsTGCmYvibDX
dNWuF08TQv3ll/Weg//011lq860ymwGRbkQYs57IVG/q0bSxuhKBpT43u0Vh/mJhvXZfdpF+KBvD
/GPWRbqnCF+5l/Jwus8bKcLRJJe6c5dk5rsZyNY3JW6nN36rJvAIsJ1vo20NO2wSnP/CWVM/uYWt
q6nQoCk1XuDDUi/au0Eb/Ayj9LUK7c+EpjR8Kf53uUsjubUG6JunZjqNeu1W9qsIb738x3FqWl8t
CSPS0zbDmvjUD333A8hK1bh1rFv3GmisBygJYmvJVnpogjba1VFqeTUOX58xTuThqxUDTdZkBkh8
T1odnvW6+jYMzTMq2NL9xJJB+6slo5LLee4sW5zmJtnXhnaMk09t0Jq6ju9P1Oe1ieCr1FZP8roe
2kNjTbfwjh8u1LS+HC3/WSZSG/UngmVxQnzhduq7lnwqMkPLq+0/oIyZ+nVTnDqU1m38M9ffrvf1
h2soDa8O70MrGxP6ZnFSKukgZjLqddXeNWn1q5gaPyNyeOOjXnrQavsnSagBhWPQLGUAjvMfSvBN
nyMqkw2sDMobRbeXnrJ8mX++AF542O53WA9X1K1PGr5EAV4W7YakHEyd/fU++/AsRp+tpjYGEIUV
DgOedhOC4qo6ji0CVuyq0lvB/ktPWE3vurISW5J7cZLTo5BOcWu7SnYaye1f/wWXBup6Bi+H97pt
aT+4a1CMV58dp6upK1sNd7OGhoX5nqHeI9R8/Y3/0q/+306lqev8B4O/V/uYgVoZpo8j176T5n0w
5YcKiVhOdTiF8qoqjlNuoOlKnrXg5caTl9zfR09ezWp10MfMVJh745EE9GP9MO7KnfUUbJEH7WZA
LYhR3cTPdiiFd9efeeH7rJ2ikSOHxTwb4mSJ7910Z2ffbrS7fOCPfstqus9ypHZAnFmhXDLVHiYU
7mt2yN3SPX/1nw6x+55ti7Nwd3c/3qga2Nxh2uS+PS64mAV/moB1jbeSZ/ufBO1Yq2VhtJCSDyGd
G8jnqb8fkl/Xf+mHp1qGy2ohwCmkT9KJH+qExgYvTgoTYCjd2AD/nrw/6sbVCtAMBdtHQeuDp29e
e3d0Yy/YILL+lTyGe2Nwpwek+Kf4G4Pk3N4Nb/o298otSHU/8Qld+KoreZ/twtViYTcY7gX2Mlio
CBpO5q2a/49vbPThapVA4+cELd55p/lsPReP0nt+b20QMm+No3qn7j8Vl+YxqzWjrgeRtBLvn2kv
NUrlXLuxZlyYRetosUjmzI4j3r+CnTXddfONo92ljlnHGodoKPBvoGEs2/84VFvdl/etN/jOn/ar
fSqfyxsXnEs/YNnl/tnNOsnUJ/ZHcUqaH0G3U8fH65PjUrurVUCgO0MZSLtpXG9alIEC0fj1pi9A
lNV1uA57L8luTdqW9vhfeZJr7MtN6Eqb3+zA9FLn267qph6mixu0QjdmpLoM9g9m5NpX2ixSY2h1
PsmwnTbFoTrYu3Df7zKPmgs/32Fo642eYO7hPbkv/Go33vhGFwfDai3IIjOXpZAn142LCtRLtuYB
AseBU5QLB4sfeb1nL3201TSP9LARCPbFaaK4pT12t3Lol9pdzfIeX15htHywtiEWHeVe0Dxff+ML
pxhzNbGnWokrWeaNI23x18IO7lVwTylQn15/wN9r6gdffR3JS4JeleaUdx/+C1/w/XKXAYey6yHe
B7ufaMXd0MekdNN74o92NChfPI53iVvdtzeWmI+T65q6Ls1N+ySyq3b5jYdOdUd/vrO25qbwCg8d
5s66D87GMf9lb+ttsbtlXfPX0eWjn71aF5BQabZoR4E0FokCBTaqhc5siDF6ToLD3FPAAfRXj783
hiS2w9BbBxHiIEaFmuPpmMJt4zoY7rVYRwCLhRX/lhkLp3nc5XJQ3KlYP23CPK88Iu8Zx1wt99QG
A2oXkEP8ObamunbgMfoCW6NIE6cwvpeUt8bcNtGv6wPjwphex2Hz2S4Ks1RYOKP+Nc/DhyC9WSN+
qe1V58s4OZKRUJnvVL+9Vo/jffpNPUzn9GAd0x/ZMX6mCOL6z1ia/OA7rwOyapBn5pzwqCaIvZg0
J1Unfhv+JObi5pFzYzu7tGSvI7OxZGRzPMmAjfzyj5axG+As6E7fcHF8wuzwoT3U2wRMoPFFHAef
gXJKdtd/oHKpM5e//7PDxaj2E/Qm4qSdjdfmq/4i32fPmOdsu5f4l/WC2lC5UWp94UCorZZpzgJm
Pqk9SwWDjgIcCxdTiEdjYN74LX89rz74WmtDbrnoSRAtWxDW7NveT13pzlh2BP6Z/GmDVwD/JIfO
oybItdzWNzy00xy9W1dxM1CW5abad8f+P+cnngz/BY67LFibyA8+t4OsS+W1gfRg0fCCufW9Jmo0
3mr4Y98EVsHVZ6xiBJ3ZxGccttJ5uDNOOPZ+s+/EsX5k6BzjM/GnGyvuhe+41gdpuAcg3F0WXEXz
Qkolg2rY5PhS3hiRy3j46Cuuttk+GMBZlaxKaIr3w1fcZJ9NdnP71d6XZzTOtzxKLoz8tVioFuMY
BjpdRrR4p4WY+kECvf4bLnXRet+V7aioa5rGoteN0MwL7cuEN//11i+8+FokpKqyo+DtwY0tSUHi
FFjC3rrJXNpN1zKhIEhMA24DbX+bNrLf38dHRMmH4E5yuH+St9nJd6pXcNPOOm96uv6DLnTXWkAU
46QB2IAfNJq2K8nfcumtnG7Eoy511uqkDYia6HXDaCrkh2j+T+Q3x+mFqIS+/Jp/Vk6kMFEVqSza
40Y/qj6Gn9vEk55wSfLLu/yQ7ONtcm8dat/2A/96R136Mcvf/3lkLfU9WWs6qpFwD8iLI5UIN5q+
xMXVV8uzbIZSZy6jCgPV1/gtfFCP6Ci20HMeLF+6Lw/hY/TUPBTH4NaN4cJE11cTPcNzt7ASPk2/
wWr1rHjGqdqKg7NNzmJvehSV3ivHCTZucT/t87O5b+jOGx25zMQPFpn/Z5uYqwEWyDz7Vd38VNzE
+/rzPnU5wd6/x8fte+luY/cp8rgyZa7YODuT86Ps/qGEgxDMn9PLl2zzcv1VLsXV9NVigfPS0NQW
HS/O2nk6VgfHnXnqsJHPjR/8d/0pF0bOOoM5aiA/uoh5XRhM4ug9zrMbh5dLLa9uLyKssjkxlhUD
KeRI9CBLf33unVcdQwXrbGF+wQST96J5DorX6+1eurSs05aWng+4sNBw6uZ4Zp7FtvNGn9Jjj8IN
P92M29GLHqo/6YHg5htWsE8qo3AJMH5y71mnM9vI7ANq2fkcWrLFpYK7w43N4cKJdZ2rxFaklbSQ
z5HhwaPhTNG2oC3Tx6QBUjHLtzbpCzfLddpynBJpsiO6MLoTW3NnvKZ7bR8e7bv4IG/rQ38wNhQM
edc/2IUhtjbyjDWBn33PShuXyMshYvijLr19ru3lmf8sqZQgxqVqTMw+23KF/sXI3j/X8Go9FTaE
hEjwic0Ig2Jon5/b0P7GX/55YWOabFMreeFc3anhV7sabnzTC7vw38vJPw3/H2dX1hynzkR/EVUS
EgJemd14t+MsL9RNnLAvAiGWX/+dyZOjzwxV83RTvlUa0VK3pO7T58ToJq5zhQmD4WcYb4j3K8lW
UjRLC2h4Mlqu0KE+Yc5No285HR7Ahn4VeoLZZhnZqSzHB2k4sicQUmL/OfRuHl6vWkKTkXP2hlLP
FBYZBNoR4+Qkq3Hl8FswtknKaZWJXdQltjQF33LEIFYA+vkv103buPKwASVFHY1jaCskxWv2TpV3
3THy9/nxYY9UnoWGCRfGhoZCtkFv50tnFY+Xp71kEtMTUVKSo4eQ0lbtF5Hnx2pIodBxFYUb9onp
jwOoxj0Nq0weeEbcMptPE6k5OJqbYSX2Lmzzvyf8B+s0JcAaVqzO1vG+jxAUodFaX9xCvKXGKesV
wCfaFRS7GvmU6JcGBOPE/dXrNS9amrrpoShC6x7gJowvopuO590uZfHa83RhdHK+Qn8wDDpKRgHJ
0x7i2v4prv1bgHV2l3fN0tCeMXRN0grVcxVaIDV7z+oqeS4KmV8XbP9yxn2YuC5d9E2AnySUVCoI
CwgC2jTwFlye+8JZTUxHFXlSVzPmXmp0ww6A1qAvFjRdzZg0O5lkP7yimvaXf+vvTvnkxmty9U4K
zBjtCEpq1IcDe0aK3EJNe44CsKbcxCTZIIsKaSEoN7kPHndWnHrxZ8/r9sGCZ9m6lk8qQejvjyUU
IYoODQmlANUS5Eky9z4r/UMxnYr4T2yrlRTF3zD62ccazk6QU2/rPE9C9Ob61oaWCY2OmT1RkFAk
lvya9tDbHcqSpOjmBcgFNPuCf499ig5TcEYgV+TzVB9TYg03taLWdzaBlXYntRjuvXQcV8LpQsgj
9r/G8UG6QCIPDAtOnD2CsfAZYuF3bitWzLDkG0bQsDl6MlrSU3BSoZFapDei91bOr6Wta8SLcrZ8
NLHUZ4VCUAtytFRHkz6UCdpE6x4PGJGtXKM+NxE12YEVeMfQjt+CeSn9DxToG6pvWTVf5YCg1f3X
/i1YZyjPOQ1JnZInHz2p28JLfnB/gIp8NwJm0HZke9kBP4/g1CRNBbe0BFsI1rqq70DPDH4G9KaW
v6f+z+XxFwxlMqeCsJZZrTPRMJMEtAsUFBk/K71GUfr5VoKI4L+Wyhh02Gkr2xCl4ruiTpAMr75c
nvjZ2P/vq9Q3o2A1S11TqC1lo3waY+UHNaXnbn+Uui1RbpktfrU+fbv8a0sfcjbfh3hE3AZkOhHU
Y4c52o6Kv4JNdmWrLg19/vuHoTOoAXq6LdqQTfyPJPl07OJsPFw3byOigcQ1qgAzoGFRQc2O5Q2e
qGB8Wrm5LGxOE804JpFyCh+Rwq+aF910MegU0idSJi++M/2+/AULG9QELdZMelbrwgEy1tfHIfHm
Exj+rDs/GtYg7ksrYESlsUtwnJY+gVbNRO7zyC1Pfk267eUPWBjdhC6qJtXQ6lM09Ih9F5ECz6/u
6+WhPw+n1MQtzvnoYfswgqEf3KjdJhTFkeR+dr53aJO//BsLfmYiGM+kbRjMIWGfgxvMySywNykn
dCT9j4FDBdKKFuofkBO9/HNLn2S4dd3mUUyhYx2Ow3gHDo40sGlxysV4aIfk2SdiTS57YV95hkdX
3jCytHIo6BenMPb6l7K03/1kuiq/RT3Dq+OuavqkGGgIstrdkEQbiurcZRMtbSjDpzMouxVi8Nuw
ptlt3XvHpO1XEpxLRrH/jUV6msoezKMwirI39iRfVJ4cetCMXp75QrwwsYCNTqBq3IFqJ03rAcz6
ZdaDClLosChrckxAc7PyHQsmMnkRoG7aQWKspWHU2V/GKLv1e2fFH/6+/D45eEyMX2dlHohqLQKo
JK4smd2D2pFqW/wnGgWuJGfUBx0RAv6vaXpHJylBe1+kdqQE0eUMushdJ/z5umPJNbylmdoK61Xh
JjKcBU6ZkOgth8b45eVacH0T44fcb9ahdx3iVjk/tgLkmiNkZtMK+rFZhquCI0fUqNK1ovLSohku
A90qsOfXvQpVJL/nrv0MPdl55VOWxjZ8RivqTQ1vVThM0T1oSV9dICouW2lpaMNnOsslCRkgwJKk
IGRFK+U0r2Gvl/zFuInXonB8X2LWJJUgqdJE6E0SQbsLvazRjRKrwLIFvzehfIKjKW2QeLCiMe21
ygUNomz8GnveWuZ34UtMSB8bppS3o4T9Rws6i9+nzIM4ngRJ6XW3KBPah7ZV3ANpo8DN1oQymYO4
EvvLC7xgHHE+qj5e0Nq4g0w8ViGHLFzpKAedNckD66orp244ca4F41YN4+vKBr+fT78DG1UGlye/
sDtNWB+Jx1Q2PQzPc0sHjt3gjub1z5cHX1rV849+sAyqpHBV0FyGXcQhepNwHx38fR4mXVPswGW7
doVaWgHDe1XjW7IftULftbah+NlEQdyAms+nZK2Hcukn7H8/Rfks7YnE/iEkDYUm+6YZ7mXr7S5b
amkZDE+G1EEJXkQMr+WDo9/OVP/XDWzcXTWULnsPL1Ikm8HCHHnj9Dja0Oi+anQTp+e6MfgYZkZB
YOzvSJ7vaxat3AUWLGIC8FpNuRbtSMIup3+YO4K4OknblXC/sDEdw2VpDi79BFSdQFIIb+OWHfAt
KajenWLoN2XXxiuXgaWPMFyXq9yByq1uwx58wgHSEBXu39NVcjUgMDzv1Q/u5Wvba+IR6rfUhaqy
B+b+P3HFVzbOwuFuQn9Y1URgLvEgFjSDtn2ON7n3DXzXUPUtdyBNbrsf120hw3cBZ+zmRggZVoVn
bRviq50/zXR7efQFtzVpgfSUtI0HBsUwdr91VRnoJpyGt8tjL2CTqQn1SYU/KFA801APXXmK4bTQ
+sxBWZ87EMF1It7thWdNf7pysu6zuZ83EMwFupAOKnlkQvPHyUY/CLohk+ZGgZhpb3HLDpqi1A81
+P77TeyPJAsUH6i/aTsv50EMDqV4ZYk/z6JSbop7JZ6oLd4M7qmd3ANYZIKcsZ2dq0PWPLbFLxU/
1brfZn39S8p85eHz6YrgN42AVHep6AqaOCfmT0/RWM8bBYavwAIR3+Vl+dTnKDNTexVk5aeEKveU
VWB3tEmFz7KhQX559M+nz8zc3qBZ5cWZhbbXkagXaJtb+15l1VYDOrXiEQvLwv4vKwb6m5Q4VJzs
0QXxni0T8YtpAjqJCZmfLfip0ZnUgH+knXu1ZSyVL43tQiHDhSb4Ggb70xAJM5qhy3IkWNXB8+pp
t9mDcR/EB5PiYORh8zbpupVSyLlW83+vJfyMEcNsr6u1hDLEaXSEd7QG7kIPHXJ/KknoBuJI+Slm
g/wWFS0/QQm2/3V5GRdtfN49H2KnVHimSctip6G1ebGbwKkJImYBLRv83liB3rKKH/yycwIXTTgZ
iKfqes+EA5ZlsPLsLs9iycZG7EN5hI5zGrFTOTpPrS8OqCXsI+keZLWm37e0X417Sw4ufnQB+OwU
464+lnqXRvind014xeoZ15asr1Q0QCv6lNXgB0cFqHTvwFK+Mvrn4DEMb8SKlHld5iDqnYTdyAZk
KkVt7b3Mgygz70d72hWiougSTFRxciAN8Fh7CaV7P+5zFWh7LjYEcmUNpAksMPp2eQZtXTQvxpA+
2lpd6+z7qYtXToOFsGOm8dBo3lmQCoAppNMERWGBhT+n3cpO+TTtRZmZyRPgV6qqwmEnWtt7MqYb
P/ouvP4gwaLrNF8ub8elTzBuRZHX9REop9kJ1PVvCfFQUXPWngJLYxvhZITwRRJ7Nju5SoGGIEGF
sKXJWt/8p6PjJmRsFId3pM8lRLPSvnxgfnloGue/K4zCoMb2b6CwIOqrQLWMjp8UGhoUZPA7Ojtr
BZDP4xCGP1+/PsQhYvlVgYsC7hB1797GOqpeS5Y0fuBNRD77FExSm6lXjQX1NtAU4eXXNEHkFx4k
YMQax8nfvNf/RWHMwlh5VbQx90B+HUbuMI1QcUtd8APnXTptoy52wB1qt3+AcMh/ihjKP8Hg0mZf
+W10C2J4fbTnFuKsAwHTf+H2N14z/vb81r0b3HbcgGeMB7VI+CYtqbobRpH+N7ZW/l+fgNLAcp3x
RyxwbU1nt5qCwumbkEyZP2xkh80eUDaPAcE16EZEkURbC+13oL4UT0OvyjfQupe3UIMkW7zt86+c
lPlRJ1BJycFlvuVFBmW0zEIbTXoWzypp+VXZlRPWyOnv7aaxoVgyOjct+F13NuHgm2sG/zDgw/dd
akebac5AbtIptN3YHUSQlFOCllhVz3JmGQM7doEG0Fm7d1Xv+/vBIjYI7RWEjvOJbWq3HsKs7uon
tMd7u7aeh3gDgAvAZpB/K6ZN05RVcwIBhwVwUZc+gc8hrQJR2eC+qkbdrpx1nx4BWFzD9RKOiAzB
9bMUC/nGmva/fJy+lWSNI/DTQwzDn3/2ww72ofKm8nQAx0ym/tAs3oCINOw4+Z5k0fayDy59wdnt
P/yEJnPOkdeyQ2B5/lA7lwGd+gco9qyhrhfih4lSLroaZRJrYqHnxq+qwrYTzhpuask+xgncznHr
ZLg3htOY/cYpsYty/k3q4Zer+MqdeqHdBuz//xqoLJxxnLuChdwuyltLpmzXQn0Q7O4V8KW2Ho9t
RtURHTLjqe7I8Jj4pbtt06b84fSW/Oa1dLrxfZ/tLy/YwjebTTlKA4iW9hDftS3guaYG+WDIVYmv
5VoCf+kHDKP6noNe3XxkoU3sbVe+9ck79bJNhCLX5S/49MBllBkWzbtoRvGybsMkpu6TNQ7t48iq
9DRSJOuDMk2jrVPzNbjRp7dg+JB5flHSqYyKKay9YXdmyenisCjEJmdvfZrt2iEFQEjuLn/awmY3
+/PSFJpaLMGGdKsi/YFSSPJN23QNKbzgq2aLnq55k7UIjqFVRSGEYh6qrP4lXLZGl7tgKpMwLQEB
SKViCEvh6YyqWVINDu61tb+DAMh84C7T21Qn4JSX0DeMlJiug1VRs2mvkaAkbJA/g3ifisGL7vlf
JUmtHwOroN0xp/4fh+bNNc9MbD8jqA4Rn6o0UnbIKMQbIRspv/h+O520hEjN5W2wtFBGUAXPPve9
Etsgi6YgT3/nPdRihj+XB1/aY8aGlkXqTSg9sbCjbYd8OEiHITBqrTjngvebSHvQ2LW0w8sG6Dyo
eriiAgTJgVan7QSSq6fLn7BgHxNMH40g7YaQIIAF3pfcg9JM9QYx3ZXUy4J9TDx9PGaQC2M4KAU2
Mwht+J1CC87K4J+zfzFqwuj9RpAkZpKETmAFEEft7io0UOzLJ+er/CE4NLp2frdxug39qUJx4lvc
oU72nu3QQg8Fu/q5ApEwBDdfKmjtBe2XdECXylrz69LiGVs7ajNRz05E0H5cyE0ihqMHmTnofrqv
Y9euJF4XosTfDusPNwZC3YFORYmLSHHEU/4ga3vDKxvMqfeW/lKW/UveHK/bJ8YjvtJoso1TZAF5
kkTB4OlH4CGf47jtV2LB0l4xzro4B7kVvqUNx+gup9CoWZn40rjGEZf5Ve8K4stQ+0gsggXvPzrE
j5eNsnB82ob/V3JuSF44QwhNLjveuWAGfu26rH0roRd4O45A9PmqKg+Xf23BVU2wfozoS1UDYXu7
F3+aNv9FE3VmvrsSAGQi9vuuZDIaFHLh+gV6jYG/pqG9sAQmXr9wgOxq+w4iCp7apsQ+TOW8vWyT
paHP7vfBA0rIJg6xiCdo2ff2Jpmidzshazy3C8trAvZFpLyu6XIZUnSsq2/E+zazhzGCqN775dkv
BIm/F92Psxei6JyykOE83yuxa/n8Wjf2kUbsSvMYXuuVxIWMXwqFCZJCUafaJsjBX577kuUNfwVZ
IoR3isoOPX+YvkAqMz0WgkHh8PLwS5vdcNu0SHleeIqFBYSoX2jqZ3c191mYtHC6lZCz9BuG+0K4
cvbcHJ/AenrvyOgmjf07L63eLn/CgoVM4D5QHK1X89oGM1A57MoZZMnp6NUrS7sweWKkVCbulDWA
2jboSSRYPaFqFHbdwHYVCojXLbEJ4M9kSguQgtphC4Tvplc1gMpykCvWXzKP4bqx3TJIuWL0jrcv
SWk/SzJcF/NNuD54wpDrYBkHIlNvcs42FNJx1y3q+Ws+uKwVZWDJZ5h1kejpmIDpcd+MxFm5jS3Z
xPDX2mK8U81kh1Jm7V6hVX3v+OkaR/jSljFcNuUZVJFtIcJ0wtQrsKUqy70ROcDCl42z9AOG0xLo
V1it3QIXeb4J+wzZ6XITk7Xr5Hlrf5K/M4tq0OxKyhaF2lAMbncYsvqrUv4d9ON3VpM0QT11v8XQ
/LzmW4hZYGumIoYIpQ1jOWV16mpW7Fs2JOB5LtfIWD5fbWJW2ZIxc3qdwFx+/N8M+hWxprdgn/fL
/1sK2mP/7tIS+JN+aBq0g0Fq8KQ7Pe5l5nC5zb0kPmS+n3xpXFdPz1DznJ9RmfX7DZqMRr6Fcg6D
IiceTVvalYDJVAUELYcKbR3twBG9IN/dn4RK/IPXsfZHCTwvJAclpAkz15v7AEmsqN5dXoMFA5n0
nkpwsNUQwUIZ+/W914sRvSU9vypKEBP7OumGWrOFKOHha6HfzfWroFO01hX2+eFOzNIiMAsRBMws
FmqSb1wPsprWELgW6FO6tYzYgn3MsiLkWvNKDQkPnXE+DaNzTOvrIAXEP//khzgHTegoBskHD4vs
1p3iANDKo0XaFUrqzx8uxKQXRi4VFHRJycMq44HQOhhRusoSCLGNkJ1+zKUfQIViJWR/HpWIic+3
mW3jTMSPJdkX2fzkXEAP+PvlHbq0yEbEmyi8JuYwk7Qk+KU4JUEv5RNLpwfw3f65/CNLy2zcU5Qj
bQG6BR6SYt5NxYg6pH+6PPSCbcx6nuRJOWdgAw8laOxd+tNKBqQw1qCzS6Mbd5TSyprYpp3zd5kr
qNZ0PSho/LXzbMEuJigfUqPCRfcfD0t27oxUP0D//3ydXYzt7+k6n+MYnlX26ggRW0jW+/rOggbx
laHNOOkhOEirCMd9qKo7r3rlyXVwKeIZhzwUvZHSiTDzDkrnTgPKESY3RPf7y4b5/E1EzE6sPrXm
kZLGCZPiR11C3luDnbL6Rf0EqLjrjl6zG6vllUTRo7ND9L4+KOHuIBzu79oCEqOXP2JhX5oIfOpo
x+4dh4XlkN34rvfbc+Q7cdeY/ZeGN7a9j4K4nEttI/X8YAsGPWXIh6+xty4NbhztPlqYGG7OTjj3
ACNATqYBjXMi+5VgueBTJpYeOK/SsqEPHk6Z894ScerT7kqrn7/ow5HigRupyDIXB+IARVbZgCtV
ZvdsylZi8cLWNElzM8FJnAhkkyF586T5/FRU1s/KF6dJNpvurNx4efcs/Y7hullHIeqO3Bv6Y51p
W6X8BkCmx9oek8Cqx2qT19ZK8nrhdDEl1mLfRe9ePTjhEM/e2+Q7NYgodbL1pqLYthDn213+oqVF
N06xXsR45UW4iPKcQf6gnayNlmtJss9v7cRE1auxHaSweR8qrU62YifWDOD14N/sUT7LIfo6RmtP
yoWuFGIC7IsWBJBJItzQwbl2yqWad2Veip0PqpgjIRm40JToj3lW2ncQd6Nbl2XdEQBTfTNZPfsC
CSVx1VuImFB8zxM57gSZDtHMFVjR97b8A7TXyhZcWDATjO94GZndMdfhmA3bATclqJ5sL++Fhfgi
znvxg5fOhTu1vot5q8o7ZdNw8FwLV9e1jNSC85hIfDHmoN7ykMjRDt6fiavBPT/r/CAnWv6YRpIf
bPSIX+c/4my+D99SqTxTkUh1qPsCyIQ7PZFt27777OtlWy0tgxEJ7K7RKXqeddh6432JrF0bX8dW
RoT979QtiGOT2olYGIum38y6cW8iq9cvlye+EFhMZLiGTH2NRmRcieVrQm6zoTwQDikTNPZf/oG/
sItPXqDCCClQZWjsLEl5mPui3yA7mJwSze07R4L4HgX6aMMyWm1ll1uHutMFqKSytyin7Va1On+K
HETTTPMWKomAk+NvOOwyZHHE0E5vOpPVKXZaAoWQ+qzpUoKXmbn1boIi+b5xBg6ioxJwFhdguArB
EgUY621uG3LqvOp+6BCFUkm+ly75kTUT2bs8uoWuOxYwz8mxlOPvOW7mTenLt6GMAMRgTRxwHoGl
zkbz8KghX7xiKKznZ3Yy7vZ1m1SRjHMeimi+F0V/o1Z5phZ2p9m2kJM5nVEk5mFURyBSnI4T8Q9X
zdpsW9ClsFIQbfAwpc1tAnx40Ovr+I6ISURql0006A5OBWUtEWTzAGlMv3q6PPGlE8LsJhhqMiRD
Ezt4S+XtnlcQlw9qcH5vmCWb2x66N5vMlf5zIkj8qKzG2scqtbYEbY1fvBHC711O6+fLk1laoPPf
P4QnafFIVFHihIXoxYaJIg1EJFeaVha/1AhOYyLxblc4dwlkADeDM6unukzK51xp+y4TvgV61myK
77yCuYeydL19KtL8Bsoa8k5axWwFaZlXK3ezpYBjhDPbGyvLKizkWtz+1LtJHoi5f5nbdGs7aq1R
cMmeRszpPPB1DIPDQ66LO0CFXqNC/7puqQw3bQR3etr6CJgFtXe+GxdbdF1k28ujL5y5JvrS83nS
84giXx2jO6TNS/+2L6J4B3nXcaVUvGAbE4EJGh4twL3CQ3diD0Xe3w56TbVmafbno/7DNq7riDqt
D9uA1Rs7mCClbIFNqBxX3GThymAi+3zmca9IyzKcvRTuGDd6x0me3J3LrUcG+oV97XpqLVu0ZKjz
V374msqNem+w4JTCLcJR9vu6vTKnZsrgqjpClOwF1gCkv3GSbqfzf9O1M3dpHQyHn1q3aEpFKpRZ
s8ADaotYUVCP4+7yJl0yjOHCLhV15jZwYZwrbONNDLKuIwqj141u+C4tUpc5cITQw+vzG7C18vu5
Z2B/efSF8GMiz6K8yGoVw/J1rH9bdb0lo7gpzttnmlZSmgvmMfFmxZAS0ZWqCrO8+0qhqSc5HueX
p780tpFQUAMa9pwGgQ0NxO0+bQrIr1jVcF0O0MSaVT7I7T3Al9FxDilXkETXuQZV/lpCasH2JqIM
vT2OT8oIuV4oWdXuvdu0W+IfkyvDjwkiazstI5DS8NDiSdDHv+PiR7wqFbvweDWFNwlw210pMPmz
oHHfZQGHfjrPflAKYa5iS9w1NNOC85pY0gY38tGloxtGADF1tThGPuTTu7VM7ILkHjE5bIndKTVb
Lg8brwxUUQctOTTQx+41ePlrEhTZm3Ch6+NXm8t7dmnZDYc+88qNvEWeChfsF1q0WVCz9OiolAKl
vtbgtOQYxrFc9UVdsxnB2vfoLVfdbe+kj5fnvzC0ib7LmOARCGvckNpQI9T+hublVXV1YmLuimrM
bUi6Qv4wr8adW6KIX0q3WYnTSxc/E3U34TYLWe+kCqcy1xufJiM4s/x6W6N/YdPHnhMkYw79LGbF
FB2JjX4shOfcxo2XPQjVAYhLcUFYCV0L+9rEEES+3zmCDiLspyoYEVwIOvikerm8SAubzCQB9Jwy
G9h59KkAQwu7y6f7zH2R6jrVGmICCVQ55GkxYvxcA5vsNIE9vV+e+cL2Iue/f7hmdD5wOWOFkUWf
bsCUd8qs8XjV0CYuMsnqeKg0Ab0coz/b2UPJRbsrW3chHppswpU7OVk14PmEuvVT1TsbCQntPvPv
SUofknJ6sCbxet1nGBbS6P8CiwLaWBAJQyjKnTzKV4ZeuFH+LZt/MH7adnHn92DTspu3arh3oH0j
4+eUfAWMYHt59gv73mQarussiibSuKGbFA/lzKIArKlQEWZXOpbJOGzlVVRbJQi1IgsdbL0XTMMQ
FNaa4vSSiYzIylVv1RGX4OtKWoACkm+pk57iqjqgmHqwSrGSoTsv5ifpDxPTONEGCWMoSYQy19tY
ykNRrKkDL6yACWccU0dCoQc3SqfLQWJ5kqUTpM7KbW9pcOPNU9FKp4kViTBKi8fSS+71rGUQJXLl
TrZkl3PA+7BD27LNxoLBLqkuNk7eH3LLXnHhpaHPn/Rh6C4eeJo2GJq1NyX/3uChf3nLLwRjE83I
Ik+XcUnKcOTvNX9hvb+Zkz8zev2vG9983wxyyhWtWSi659Q+CukFs3we16gUl5bU/tcuBQgmq95y
oXLoRUGj3yMcVOiBuzz3pcGN2xCZQWoT9XkT5lTqoJnTZFtkXr9vCF954C/9guGwJBvo0EU1CRuW
xYFg5Hdcx+8spWs1h78X6k981cQzqrRkjVPLMvQdVj+4nCeHOrPVKc+E2Do2RE6cLktPqGrLV79W
03bqijwPGqWiQ5l77jZ1+mLraVJAMAg8sUemYi+o25a9D1MB/XHXT3cFT8hL5VHyNiel+imo1TAo
I5D2i678+BkSUvRbmuURKPoz/hWcfOTgFRF9sAZ/2udTZ8UbPynIK7RY0OI5Vp671pKzYGBibD+X
t34Ktk0RWii8thrAvG4Tr6lVLjilSWbbCzXEHTiQcJH9WbpfBmeFX2ah8xZlyX93dZJ1RZTGbhmC
lpTtbagb3KnO9Z+bGqAPF2DRclcMSYHHje7JJiNdZ2+myFGbM+XKWsV06fVhIvcUd/uu78smLGqp
39sa1OGqUfOx6YffsyVJH1iWXclN6xPyMHR01GBX7qWzu+x9C5HJxMqiKlMNtZOTcCgKF4elOz85
SZ5tZ6/N9l5eXqXuZP+feqRbZX2UTtYcitaF2GzJ35y5eU2cZA0VTclfk/2fF+I3zjvoQ/iueJ27
o1OCibKmbJelUj2RifnRw6wT9zsyYSOUBJkq531Fm3GfWH1UbNxEjGnAak5Q5FEudFiqyk6Dpqrw
P8Ek1W9SWR0znuc74bUvsxxFMNi5BeBO3d84hcpRsQU8EbrmKhhYa29Tf253fZ48Dn7kAN6GJ2Tq
5r/7ohXoUfPL26YAcBAlnmyXqO6VpfOzktb3nrQJQMTNo+P1737r2FvZt3OgUM/c9EM2BFCSoFtJ
nG925KYBbuTFVlbRFuHzRnQQK3XGstgqPldbNZZ3iUxeARt7A1+sFaCnXwdJR095kpMNc8Q7NCdJ
QPL0jtucQllwRk9j4sVI+Ptj0Pd1OKTTk/CLdAcJsNCucu/ItVsfBC2eM25DeFvNp6jp1AaCg7+q
auZBCdAkleMc1AkOfLSR633CBu/Eczndeb2GGhrI9bZiHkFKzmV8Qr0B+3rmh7ltH9H9/t43RQyO
4fgXrs1/hhmMdqwvf7Q0bw+p68qgoHN7pCVqXe1Q631RqCIAp3y5sZt+2jnlXIKoqLihXIFvSZ8b
2GN+lBULAal7LMjc7+dprgMOKu6ATbkTZA6AhySvfyXN8K3P8QhUIJ7cpQX+VQ3eHcsF26Ir/Te6
VvhdmWYhGPbuIgcFgmJOxj1Aw9a21mW6S2KC3p+po0HdIwclFfchk+LKbdGBD8gf65c8yvY9h1qm
X7k0kBYWorI1SizIBmxBvOsE9YwEBONjvgdd5BSIvvjWOc07nYevJVMw5nyjmuwefdBfqUYREOg3
kE2kz+N0lsch+k/cliLwCMX2zcQLmqp++npCvjxFwdDzfqAE+FQ59YM9psjFRQWa0XvCAnBsuIGS
6b63rANv2Jm7fHhmsfOnLnvIbpMTCOWfB53pzcDnu2qqX/xBf9N9B/3XMp52/pgB05yWb2KAYcCm
vZ3i/oSutJ9tmj1xTY64Z1roqLbpTqI7B0BY65sopizwdUxOaRfHmwgYuC0DvnvvFskJWoxfirhr
t35aq03CugcwIGRBCVmVwJkpcnFO/IBj9ZZ055xT4+7ITA8NlAADqtomoAn90qctoIfWHIwa9nY9
66XsJnJDUrSF8orhfW/P/o4pZHmIAqWSyqx9WnXZKS9SfQCiqn51mw6qo0XhBKVNmmNcj3YQM3QV
iaaud5V08m0c19CHrppui253KITyONtxAM0CsEb85OX8a2g9UNTWRbWrwYrLU//7VKsj8ZQbRFMy
bcGJ/z4WTr3jjr6xZf41caenKotuYnROos5UPtiYys5xO3/jJdMpzdMjlBWfAZ+95d7wnbaKBqUX
3XadaDe2zh5qu7uLWH/Sk2dved73e2i7EMgBQaqnV9INLN1DmqjJkHYcHyHrUYAWTpBDnXRvUToM
YY6GoWPRD0C1wtRll6dBMgz7kUgSICEGfjp2mmnv4rLm4XgqIBoB7LQdeC5QHJGTQZimcFkA7oeH
FiSrwYSCUyDG6aDtDrkC5t15lHYboSkLqCT6WJXiDVuxO8yo5ZO68rdIApB9FA1N0KWx3EAWKEZn
HbdvRo9DxRRlazS71PfW7GTf8qk9NuC7fK04lpbEwx5gU2unC+XsPNzE8lpD+KrlofZQQiqdbngV
OT35LnlUonvxrP9xdiVLcuLs9omIELPYMuRAZtY82RuiynYBAgQIIQRPf0/2yj+3sjLCm46wu5sE
jd9whk5GpBz3PjrkYT7mr5m2eIRve55N+hBYUOts83aKVL7c1pB2jzzXPTW299NsLJTv+G9tFEfu
V3sjH5wQVoyQryXeR9dUdYKzDktuojAuYtkbEro+ghFhv7M65ePMsK1IdgXdAQhghkNfLhtnUm44
iOHGKjoeO0X7MeSGCA1ZPVYg0oUQX4LD5Mg++8x2Qqy2R1aP7UZUKocahfViN+LZr50snKn/Y1HO
G7pnImRC3PoDiu6j0J+A/VQRC8o/urD8TTM7JdQ5ZnXLVLaEDALaSWc6fdiJ4NaixaGUBk8GvVTg
z6Dd61DuxosB52V/ZJvMG462mIPUHVxnN2Z0ijtf77OyODKzfVmC9pbkiGEqb/5TDfqP4agPiMQ+
ukSK2JQslZR96NLotmaRnU07aWIt+YwWkH1nTPW7qpqfnZe/94YYQkmmLR/6pGTWb7XIm4zkr7IZ
n8xC8LCDA6hNILhLFluC1WIaWI9W7BoQmhkDwmKl/BfQCsponsvULQ0zLAzNY1y/sM7l7VtBcVa4
A46ZWVo3Aa6vRAy83NYFrlXFdGqbGnB+E40pXo5OWDteHrLce/Jy575tybJpy6qI4YvsQeE1m1Fx
w23mLuzBMLpn4JRZ1Fs5pFNsJtCDgnuwXx6KeXmB/iauS896rrSTBmq5n0z/UeeeH8m2QRmp4kVs
Vei+BzKfQqlEG6reaCHmrWHZOtG004YZeXnHof263NrAjlklURusl2BrgH4Z2bT+bVRQQ9IUf+pz
7od+7Zl77efqBAi6jsiI+6rE6RH2OBQSIahxKCbclWWLgDN3AZ7vKb8DlRAgPhPNsyngB5MRXJhN
sS/xGDE1937mBpuhL6ykCGSzsxVULDX3fuFSfrXN5s4vDVhcwxQ+LMogtLh+hcrCczFWdgxQXRb7
yrpfIKIEH5Hqzpy6XzOZ+LY1W36qOjlHoz+e8WvQqCu7god+OdG7phZypxBBRILa5K4SLIsa2nap
NcFoFRzxE84vkJeH8sbKp4ey6p+drqhS+NJDR8fmTkqxNePcFg0yNe0kJmp1MC3xXjJKz3Wj2iQH
sKbyO+F37R46RvNdOcFwBM0aDk2Lcb6vg2x4gOeHG1ak4PuFO+Ovihs7PujhiJqjhUilU5tBLvUf
Dl1hCPqBW7ERUMiI2kW2v0DMBAyhUOJkwM/qteAj1BDzyrztJsO/y1UevCLbe1HGtNx5mXKzCCib
fkvGdt7bxYzb0+teRr/dEX+cN6ihw+tQW9ZNW7VwhNYYOWjzLMcgsOD8Z3CyaYczJVS70+NoNgph
pEfiBdYkIdX6vkEhM4Kz1otumzZEmDPvLcDq49kozV0h4cjKfTom/yk8O31bRi3iYt1J52RCLn03
KfoH0mpuIsblXZRQZ5BBjVish/q/Lc1xA8z4s0c6hoXUZRsPKLTE6Qk9v5QXZcbk7YuFLmE2Eh5x
RM+bjEp3w3uTRtDolGlrzM3J4LkLE6oc9ascjguz77pbNs248CBHk4jOK8PBMMp4KEyx40Zr/uz6
KTh6loIOrQEyuG/n9ZF7k/nsDjrfgbRJUcY23RtfN3AXh2Zz3Fu0fm/qAHqIlRi7V7N3A0CdfD/s
OxV8col4RjjejC1tftY2Kvh9lXWHIBvxuU0+RLLuysgrG8hGAUa1oVazROVk6ijz6z/F1FsR5Drz
lFHvw6mmBWFL0yemMw6/WVkZt7YUqNyrt7axd7WoU93OthtmWHjtZhYCQjJ1z7Y6a3BJG2aHsFVD
8Mxk1Y6VWRUHrf7JDIdH1G79mKPSCsRYV+/0XBswnHbtuM1ZfwoYTMWp5TT4FzjWAsCKoJdY+KHK
5inMHKNPVCPMyIJcORhrrkis1oNS+TC8gYB33zVtgSrEhGi2VsivEIpvWolVUTjTuw9tmThf9B0g
/QjfpLxzeuwBHFGQGBMQkR7koxzzAldqg2y7BmKtZP1jRZDO5K0xJLSdyqPt9kM4BOLBK/32lOsZ
F5Dl/nKYHSSG9HUMRcYCVjsIRqZuKkMnM95II37NAd4YKptPJoNhiQ/YxaZYAFsIxgpdvZzq2AUl
Bmoh2Z+2oDYCbh//fW3Om2FGvD2aQ5uQDL9dVMMPGlgtTA/zz0aN7gafAklAt96LFrwHKXNoTPZG
ERf1YN4zEPajeUD42lh+dfAVlSSSMJSKZwaR/4xYCFMZ8iFqaXYPnwqoiVQzSM5dCYHthZXRYtD+
VnhTGVMcpCeddQRIrx4XdWvLRC69u3MgxhWaliPucGBnsD+aTmLEURV4zoxrqX8B2z5T4QihiaRv
CdlUKBVtmtY+EqjjJS4IlZtS6U9uOy6SyUImwvOwtUfxiphFbL0gbzbt3AU3PsdZS11nDEvZ/O54
W++WrLJDiHbhY5R81P0EqTiHSC8qAucnWqn6Vrkm0tsFuYCLD3wdVf3YO7Yfsk53sW9CZYI3LiAx
QVNEpJ72xpw1EXf1IyNdHtd2MYQE1t6YUAcyXpNU2zzgPGzR7YCY/mDdFTkupoH6d66FU9lHompp
9IdHu0KwX8qXPsju4cXyCM14UOM4e/J9991rzkQz2CMhAyBQuVhAwuRADkCpHuW4slMfAdqmkYYK
Lc4qgIdpHYDIYfTeXgV2ccdsg6RdBRX9qmK4tEfjsx/7n1Czm7fSR3o+FeQ0SNFsYDb3qQl8jkn9
we1sDHuzzWO0TofffuCrmGLEQzFWzQ2cSJeobRjmVcg2mhH/RwYhcmO5OUzZieNEhuiaRDkd2t5Q
dQr9rDA3auyGW+73ULqeLYj4dH1caN4mXmc7ESf5eRGxFzLQvgvLqUfFlhTu+5jX5a60arYZBLRM
IFVWJqCtGNvBs6eTbY/GTtTQW+ugMwF+Bn0V1cQencUjO8+TNAkonRH9yWprwEUVik5OcWq07hHa
4wozcWdtOpsMz9yDalIUAK8VclPUm6xrIOJG/OzUopzy0yYNgiCpAhqVos2OGpaWH840qmfYxUyR
X8+4zt28aMNJt/oNVE1rY2EYH82B87jSathwUpRvMNUqjxUR3kNvlPQwCDFvSba4DywTxbF2SbVb
2qr7hAtCCZ1ZSA1DqCdoUhhYlRFn1AGTU2JaOKl3FBXTLTSDaLJUOHiLBvULlTddOlaASaMS6EX1
3Pr2rhg1Wt6Da6WsGHgQqqFCAKckzTvABrPFjOZgumZ38mX1EzWtVekdQoMZdPFKmk4GTmhvyQZk
N/k1jeevq494/KoGmumqnImWyFim8TX3vQLh+/A+t+VHZfuQRZBPZsVvTQkmEwLbK52tL8vF+NFV
uVhlPmBxOE9T4pFqP3cdP2VCjlHA2+FKcffSsK1K/mNvjqYSMkhlBSp3Wd7xprnSWL/w9mvsMHVr
x8x6z09b5r7PfvDWdNCFZLl7rZvwXyP0izrmGkIsfRfI13FAsqua+6X02VszMj8pi4pHhtl0seX3
M5IAsytBwBNzytVcb0bmshCZdpnY8J3dSrCIkO/bZ024pW5R8MrJHOH+Q1dCB/RAWN/iODCQTptX
+T8Xhn0NnkcUlwsLRcEDF/yZ+PmhX1Ci+75SfenZq75fu2SCOxxLFRlrbFE3rmcSff/oL4vglrVG
PlfM8Ug7BMsBFdeIlmIKu8G67X1/hyrfP7WN8SPn7/qrOg2ofW94urZSld0G0xKX/BaWFPC4QYOh
fvv+Qy6N0WpnOSb0KFsUBA6OMH6WpvVLuvTKjvoS3oDXXx1E8LAjTMNIIO3JqW/uCqSPlZ/Is6xf
58Sq01fm4tL2Wp1IlQk8VlayEUsIhXNnzt8kQExDYF2Terw02aujwcwkh26Ktxxc2ItUPapzduU8
4iCMYT39T8g+y1rDlmdml1lP4KphGDrhpnGsnPER1eafltG/fz/XX8IQ8BPnifprPVWsa3q7U8th
Yb2FYp/B96TNs1dvKNvN4PMFINfOunLoXVhYa31YUFYy2Tto0hbMPTlImufM+P39dwR43y9OuzWG
2SJLVnfWQlP4LTubqSuntFyGEcWSAjmFmm/9vNuUiCkB2OX1FRDBhVW21iwVDil82nhmWk9ngTMH
huxddVNo48f3H3Xp+avN7i5IVXLBMF6Cb6elUBFUXX/18pppwqXnrzY6JF0Fy2svSB1qBCk0XdiD
31EeG3yc7v7tE1YbfnCkMw/B4KeICNjeCCoI5vbGiGLSdE057esWLNbwarO3IoOPtPSDVHCy0yg0
LDArdRtEWrlIgI+L5hZidYKcTFdXKL3/k6Iafnd1BsAUz5wCXXYHjYRlX9KiR9pP2P33I3fhhFnj
nUlh1AgcoU4oUW9BgnPIzMeek8RDmfP7XzAv/cRq8wvNSgOqriT1A8V3bg3jWxvWUptcCSfxtMNu
WlfP5wonqimDU++trKm3rTJ7SCkbHYSRDZbWijcnbsvyZagFffr+1S692WpK5xro96nisBx0B0Rf
fO/n1RCi7LafbPfKkXFh9dur6WtK4FDaCpX1sl5OpFWxIPNtZvi77z/h0uNXCKYKeYLTu3N7mJ3u
YfSmH1PT7SD/8I/L4zxyfx3cs1sZee+WFjo8TblZJvVUqAGdB198tovx6/tvOB80X5yqa+j3hIaC
6xFlpWBkV7cQ7Q4SGByUVzBeF87sNfabWvXCshyImqCl5BGaxhxmyB2M+qLSNae9IHQGUgUee1Gv
p6UKh6645txz6cNWJ1/e1iyYDZOkasxy1GnFBzL9KzHOhSt1jQRHDc1S3LMIAm8CcHaAYljaIuNC
1hx69ZXpvzB2a/S0S2fP6dVAUiuzUM3Lm5sy4KecoTntyF0zGPf9gGaOC3eD75fCha9aY6oDF1J9
VNVw6bNIjBS4wLPR6TJcsm8FGj0oRV0DYVyYnDW+Grm2yjI901T6E7J/Zxv41ub7r7j06NWuEbka
/dqyaMpnuNNDS32MDF/JK0+/sOXX4F1rHvt26Uaa4uIGuRYFue5Pjwb19+9+6ennb/prx3fwCgdP
k2BYMnWr6PCGohSAaIt3ZUldmuHVnqjameTWgmhGz54OXTv4UQSoJKlsC7ujokZ58N++YxUS9EFZ
oAnaB6mlbScOTDrsG1nUqGl713wuLk3z6vqAV7anu9kxU+ae1TzzJ7SSryXWF1KYtSZpn9c1NNGx
87ox+CG5tW3bkQMoiSiq8WRUw64pk/M1CZ7zwvziBF7jdyE1o2q0LmlaVOJZO80W3aU9LQdAdOLv
p+PCWK1hvDkMlQ20NkhKiyUy6nzTiPzKFXjp5VdXIOS1G7DCJpJWJkzRhmIfMNQNBxUurn0lvrz0
E+e//2tTuFALNcCoxSUOfmfc14yDWZXJzeKOgHyYAOl/P0oXNt9aqtTMcROSWeK8zVWsTZ24qtyw
9pqY+qXHr/Z2r2iOshrHfbQAUAOoAwBFyn6DK17yb++/2tyBDXk6l07tAa2L9AxR8iE9o1AF+v7x
lxbRak9bKN423mQhEzKNdj9Sdr6L0Lz9t6evtjOkGpZlRjk9RSiF3rJiD7UTXBmYS2++igK7+Wwd
NTOStpP90gsffRqL/xMh1bLWiN4BDoEmaBBYNZMfUYV2P8nj0b5mN3th8a9hl15OcoBkAeginYxZ
DxMR4w81G8ivXFNQvHAnrNlFroD3OnRJsb1k/VrWKh0pILQT3aDbuZ/V8vxPE7ymGTVoGtmGi0ko
ALKIqqX7CdTANcX9CzO85hgpDsMxdGz9NGB17Ml6Cxekf1uYa5JRXnmq7JEPYdsW8dDotAKO4fsh
uXAirNHQvZrbqm6onwJNyzcVkN870+PsGUC/9kqg+t+V9cXlsgZFz9A6UtSsaIrO/5MqwaGpROGe
zD63/wQGqV4XEohbM8sCmAcFfTIyA/ln0AfRVFs6JYskm95pxzviV0DHebpYdkZNvHvHWdBXA+Tn
1bDJtWrY1/Norl3CgkDzxhoA/m0K3f+UVFk3YyuXa051Xw+4uXYJg5MNMqmgM1MYuqVdrd8o8zcW
MNTfz6d5Pgq/GuzVIcYpEXJQo5nyRj1A6vfJkjqZgcjYjdpnD3ap+mhoO7mpFcTkgtK27oDSogCG
luJKy+TrEbT+gzz/dVn61BcNHyYzdcXwRCwrQVP9ihrG14+GBen/3sMMqmZ235TkwGcgmSH+cSUo
vTQr9H+fO044FsBTmw+AGtQJuFH37exaoTur7ffzcukHVjFK3XedQSFLAqoakKTuzkKbmnhXdtjX
B7S5liilvRdkUrvssHAWdVWRmFMWL3YHlPOf71//0i+cP+uvKR2nKnD83mHQ/aignVOFotBhA3Zp
lz/+2y+cZ/yvXyjR7ZazzJYDccSGmB1AsENE/c+suZbvXZqCVWwCBVpmFLO5pEyWW5G3oQUcIzWM
6PsPuPT4VWziLNBx60Y0P7XrHGsrGEPA8l4W7X5+//wvl75J12KHA/YZiL8GvK/rVEwxcDDfP/fr
Dh4evFr7DrKIgEk8eIyGpNtXD/lBPZkxj+tNsVGhF0+bdh+kw5NzpAexBdo0/v6Xvxwx/PBqT8w8
CDrWF+NhAXiYQcUNHgwArv6TcC8ef17Lf60of54ts9EZPEM89GYU7HeEHVvc34Cnsvn+C/5z6Ph/
py1+Y7UvrKrOtT3iN4yd2sxRtiVJETWJvQNwZDqBQBIv0XE6djfypt7xe+u1us039ZWZuzR+qy0D
Hj7PpkHYqQNbvgMDoliGw8JmoJkd+5pbBUptGK+vvnG1byrqLRBJL+pDXvTEjjSUlRU6s1bIKgiQ
hbZp0qfCA+ASQoDZAIRBAKghwKBwEfZghgqQqOtFS8XmW7Oo+mPTQiIkaT0DcBZUL6cizjpjThX+
nE5QPgGubwpUbDVG9hv1uQkwYGkBUt50oSo9uqk86W41XIfjEjsubvwARnisJ8limsGBomKR8j4g
N42ZUeC6DH6n/cH/tHkxH4Tq7LeZFmzj2LVzlzt+cXBtgLBZruywnoPinlhOnwy5cKYzUJ3uhKON
Zx/BV9KgwXDoJdGpzKs2CBF7QDCrBMBvi0YTgu65Kp8GuwUubSGyAi0GWNjGFMWeMg2ugxjc6a5y
beM9M4R/tHplAqza5LFlWfJlgeFzMlGP/S65Y6DqxdXzqF11w3QBzTI/63dByd1XOqAHVHHYx5t1
LtNKzXkTd55gsT/V7c6ECDZgJJ08Gs6SdUmu82xb96V66FsjS6y+9W5HjNaJLAA1Eq+wHpzJFbBO
gINjaOqyfpuzOghhT1kB9GkaWzDPAK9tSA6yA0Q5ibYI0JhGsIfl9pRY0+AmevTtGy5HJ1mMdrDD
pRHZazHmKKb2wFPuwB0AfnV0CXr3HZ11kjXtdDIsu3rqANJhZ9pCfbCH/hWy/N2u62TwQYJ8blAP
cuwQkHiQipfJmK5s2wsreo1T4fXcaTXixOOsi86+aDluAXKtr/01TsWka5zKIi3gXLG+U1bBbCde
PFjWhBziJuFSlmS38HZ5d2y7eitGy4iBHhM+bJOba2IHF75uLbzGgJ+Tuq3RaaP+b2KIM6nlGaKj
H9+feRfuoTX+YOpc2Su4TEK4tg9n4x5Axe8ffMFAFyC9/z2wcRNACzBoGGzE7GEK50Y7FTIpqGSG
pZfzx4G4IEfAjtx2E7gsuu/Qi06l6EW4yPIVsJOdbfj5R0kg3BsGfH4C3WrajTUIYCaVOvz+NS8M
r7+6591cA0I8tXbaM2zqeqk+BvhrhOXgX0nJLgywv4rg/SnHOTTgTkEEFFrD21WVjUsPXtUgGkvU
mdaBPLAB0PBbW10JPy88d63W2rcMsG3W4LkKUdXYyylqM2lcWRbnMOSL62ctwCogCWYZ582q4oon
NQCZJ1aD0R237N/u0bUKq981Cy9QCDgwcV+Wj8BBQwD44Z9Wy1qGFSgNz6VwIDo4wU0/xl6ecC/+
/tGXhv28QP+Kb1ReyBaEUZxiNTh4L3V1pdZ5YYGvmakFlrUP3V1kEwE8fhtjh3h/y+bmynxeeu1V
OFELi7eU4bXlVL40OUHBKr+yEN3zFvlqraxWeGH4ukSfXh4mOZRPwMqWxy5rTFxVnbGjQb+ApGl6
CoRL00rLkVsPizkEbwMzdTw70Daa3J5FoKXLWyVgpgtbJxusuQyyqkaHgtdCjGjua29jQv406pq5
fYI2qgFO6FTuZZHDRKakw1aJQIIs4YKQ4bVDMgYl3QCgADg4LMhDPlXW3lIZ21aq5qfSKeX9MAl1
6LIC7AhUOhKQMfIb2+/dlJmKxgh2phvfHYzNbPUgTQYTSaa+BTOLUHJfAqKeEBApYjOQ15KlC7Pk
rmaJzUXT2SYAbGNu7k25PFFVXqORX3r2KokfOQNNTOMG0eLUFC/W/Ov7DXFh4a6hiDWIAKpgFTv4
UxDTXG7BcE6y/lqp7NJrr9IVkL/6NjfO8FNzuClFvy/IP1WHTbrGqznMAVEi1xIUKzeclgWQh2vo
C+/rLfHfVvnrlOhMWhNwWXFK9PcAoIPr12f7yv63u2ptZT410PIAJx2Hc5lFgwPgpnnlyRfeew1K
ywDCCKbaLg9y8R7rwf50WrorRHcYKvPx+/VyYULXoLQO5t7FBBMoyAnYc1LVi504pfonsQKE3avl
ok3QgQ3B+7QMnBzJgzSjQAnryQnAnlt8s7+iAxP8l2x+ceqtQWmI5n2zGaczgFWD3joGLZ+3HWrd
bjTlVTHuQfpWiI/GJghbUHBBzKwy/mbPk7yDFrM65Rzrw+ht9tAWlrttGwkWlbtAuwMx+2c5BBRx
ele/tPmZeeBpYvHQNYvgxXDhFb6VI6nuIQY+RNo0q5vWd0DyKfL2h7Z8OSZZ1zrbeqj4acyeDOcd
HIhjp3iiQNMq9c+mcSKINKfOwvbmMCW2LUDxtcDQeZY+DEG9Nubqj877bZun0NGP7CoPBVrSyHxP
tMPPwZKnAHQf4ShgHGEe/ApsO67GN1/o2NDlFhTTZKFm3CLN6no2b6HT/Jh3LXhvLGTNh4J5zcxu
M7bP1A9rQVELgnpC6g3Sr1jjnF76eB7BLO/ayGpL8AyZv52p2Ac6B/PdKpdw9OwNk/TWmn4Q2zjA
oTha/GIv8iDxC/E82PPWn8pnz7L3jTBSn3HoPU1h6/hI/Iw4WKYPsEark6p++OAEugwUnjqFtHoN
vO3ya2nte3+ZQAqYdnXnpj7UimAZ/GDPTTIv/oNFDY4MY3oEk+EJlNUEbvRJ073CdSA2oClVlVqg
oYU2PmFbh7+T2gprUMDMDJZGxk1rAcbBwx5/Kzs3omxJWn2qnPdcN+GZAGR3O20drAokjCLltZEs
9o2YeUT03diwUHg/4MwZghYE7NQcwqWqnW4qZG90q2EBRHt/v9Rnl3snqs+DUW1KsIW0dWMIEVuG
E1K7OPV+vxPKShgyYgcGz62XQVYnjxQdwWGdkqA4zkU6jdOmAjUzAZJc2J+lTcDifum7944dO51H
EqSA6sChG1Dd+LV5mj/GOjRf9QSuLaQtbmwZOql1Mned/TIfgGkpwfDH8EXKKSLztzmxT1OMhwwO
jmQrMwMstBa8XBQH0qA8Qta+AAelT4j9ypfQcqPsRZQ3Lku6bNffFnwLHW0doJgRdU8e3zUPUGEQ
HZhWER6PjzNBxdw7/Y1Gul5EnfEoi9TrtwxCnTJaHo0i0fwe0gcx2NOZH7X9DQcHdrpvBVDeceGQ
ZOwZSFn1foGc+vDiv/qBscMOKHkVw7hr42xZrl/8Mcyd4sb3wFt+G/HPwr0t7soWMdCLpXdz6jox
G130sAEkeJ0/jVy/kUH/lKh51zUr4eih9zaYsqFvOhsIJnLjvqwEOsYyzLgduohi6MbPvdDkL2R6
LJZTdmt6fbhwM4Faf8LqaevJmP8YvMgElN/8Be2UGi62S1FsbK+N+tZH7eDHsKRVHzb+vmkfoBMS
gP4DYtoMqpzz7owYppDQG07uRr3v80fCj4uzCfwuqq2nzL6xxG05PfrNbmxvJS2x4iOjCYf6RsJM
Hpx9sq2bN10fW9CfRHmPLncDUYQiCJlx6y2QT4yCANy6eC4R322WnRNEhQp7a2uDITcn8mFsw7o9
BlNcp9zcMLJh/bg19IdSWzDG2G/Wxfaj60BMfEfe0ZUSZsLfdRvnLBJe6LyLzwxnnYiNEobMET4l
8H/j3Sq9gdF3Y9zJEbSSt9y4GUlCvXs9gnYYqRew2rk6ivEodVTkG0YjgFcM79UrNmbJQuU8eCTK
nNMCpqC3gEq3a+EbVgiQAu/yJVFdSsAPBivSx7b33NCl+Isel1s0+SF/QmPAlBzIoQyH7LZFNd8v
b8DGZHYeUnmkoFgrD6UcwE2suDISH7aXFg5mqMtAo66YXzv2s/fus0nECFtSKMPCGqeFVH912xFr
TwloR40KSTdEHLRmlHHm5o8h4In6PvgQHcgeao0ikfWHQPll/E20GeoCvqamHQUo/w2quDVsID79
126qESRDFYMdzOLPBIz9REWsrB/a3nFwWBrr1c5kMoHgRwQUUkDGF42M6XTnomFHi2cJ8qy5/Kgh
zky7EwelqjafffoiHSdEx/Y4Og+TbOLMeREc3Pa9JNsc1UrW68htb0RbRb3KUJ/u8GYNCvq3Dmo1
DCTEGqlErTH8IAfWbA4D46PO90b9GxVF3PwRgdhM58OgGn6GsohyQWK3fBoJRFsNumshQZnhxR3j
mLlYeyRalhLqPhPI7DL2xgdfHRtSJdU4xCCVxhm61QD9FNBzavUtCGDxjF0YGO+eQDCXQYqHb22J
ZdpsQN0DvZ6B3PWAgmQM/mMJD8AuyBPgGkO34FBGSBR4wCM4nY4GWllCRNa0H2zGIirvdAEnktJB
jQ+1MW+uoy7bciQ2pZuni4dpXmYREqffDsEj6OWHGUxTB1qd1IXKBTnUg7WVubqXngc4pWrCqTr6
ajq1YLFaDYkD+HhLN9g64AOEglk7G9MI6v2jVwzg0rH8oc7m2Bg+/blNRhR5ufNWVnA1xCFiQw5Y
2iSyBrr1UGxEQIMhASKevC2k389YwmCURC35SaFp4tLPkr4Vdb4lSMR69WCrezf4YJ0RjjN4ku6U
jMaznChkNfNEmgz/Y4VD108G/55oP87JMSPN0W75wW7cnfZQRxKZ/UnMJslBkhyHl5rvUdSMBVVo
9Bj3mQMZJt3d1vwYoCCb43wD61Q0dwwBEKIECyeX5sfWzCKIkWf0BexKdCZmB+zyxKHz1nFpKAOb
oLZs7R2GqIlCJeVHzhx1lsV4YHJ+JAwyTwgpzypOlhNhOR1rP0vAQthm1VmHybn3LcyygAYQ5LLC
qunuXfPVwBYooGEyis+xonejxSKTd1FenYbpHkIhYMCL0F+gcdSMPycAqaQq0qAQd5lu76rOeeMU
LEghy7vSb47SkujqggCs5O9q6N5GKGRAceqGZvVBEJ0stfW7AqHRg5AVLEFw4IvCfMtLdWI830Ie
KeZD9jlqBWMQKtJAZAYkmYOdW8y/xnrEaPE7uzdvTOgRKdid4iCpD75D96SRdszgKBy6udOFoLCj
n0KXHwFk7OKMe5+5CzWXZVTWhhYYXTjf8k3n+b/wPxZbTf6PszNrbpTntvAvogohQOLW4DnO6CSd
vqF6FIMAITGJX3+W36v+OO24qm9TFWwLDVt77/UsJ9gUqjZbPtv+XqYFpPsRlrBq53bV8QZqZBf6
0IpWyKyLblfCcXA1/qY9NMiXu78g7m7gCHlKkk4rQsDcpexnGAH44eOrQCeVJzWU+Yho0c0gC/1T
ewM/MKdy1mWLY6EENA3vIBw3ztT99rF7l4GP7LBpdjkAKnFZGShbYXCCj/s1jcKLwcSSK5GDo+CK
/zQtHU9gKePjSmFoAlbRm0tqg62fPwG53gPog2zzOGPmqr6Blzypahxm2ZErTyUNHZ7RfAArtigd
tnCxpyfMojfYG4u1atFZ0hD6KxNA2egsM68aCt6kbGSfOCXCQBHK9Es1UDjTs8xdpSU09NC3/qBE
3E+TEStbjggOdIjtZwIDRA2ZSSKJ78qLChFx0ZfYl8xxQkoGkDKkjxnIUK0N7tpKPARQ+1IKOllV
tbgID/7GYsQS3gMRhTvDz5TP6wIbU9vOCaoKRxHADIpW8LtpCanjvjUIK9u4qodmj0aBJ4s1P3jp
pg/k3VhMuwmsq53fR+yojMtaeMgzOPI02PZKqJc33Vwc6MXRAgoMfx2Nl9M/RTm0zdEwMSuV5BqX
qzQKEYOVXvk0Koh/hzbQj6VbP1OdbgQ09nFecoSCxva7yBmyu4AozCBc6+VOByVP+lmYvT9X7D3o
0EKlHcPv9KQvYl7B9xBji2MxKVxjurC61H0U00+gupt+3QM2eXQk9w+KR9kWFKbsI6OROJejS19b
7uDIbcZSkFXRT+Gmk76PJkVRgjvqQ4JNnTo8+cAvABDUVth96sz5jmyw+uE4l8xU6HcA6LpgDo1F
j+NLDknmBOM325l6nUIBEDNSBN9Va/JT3nrurpVm+sh0IB9wQs2PPKrsVgPndI9G2Oa+jTh7kYMR
zxMU/9W3oQGsBheNCWCXRoXe++dX+Cspn/8kJ39kNwQZoo5BvXacvLvReVPpWvVfP3/0lezAshWz
xmosvBmPzrJHEn6pnX/LCC/xqkRKGs6dAzd6/846QLHc8/Hnv33lRdJuno0fTU6ZHlJT3M1p985d
58vnj76Wjlkmm9H/7xEPyAcxIB5zZHMmqTgrU27GEZfvzz/kyttcGmsUjpkgl+g7lAJ5XDvnrolQ
oryRHL7kXf6WJVkMDjVdblGtwS9wRr3hXdQnfaTVoZEC7KoC1aPCIvj6/JdcKVr4iyLROHvj0PnI
i4E3pZICxdR1Fng/58yjd0DkBD9pg2WFPil6Iwt0ZbYuxWkDFvbUhEhOenrDso80+pfGKGSxFhl1
4c7CZZ6LbH0EIEbU9w5CJKRFwHf49vlQXXnpSwGa1/I5w4bXAQYyJ8ZuqW5iIt8+f/iVaUsXvS2e
E86k4pC2Krth80ZbQC/WVbH5/OnXKr10keNDs4XTIpPXHVOgxEC+hcPZSwhB611nNk12J0j8+Qdd
mbtL7w1BYAWLLQNzN+IPSsh9iSTJMFUPCLEfpWE3EqLXXsVikTdyAMQuzLqjzhUa6MExwjV+rm9l
RK/M0aUQi8KusRk4okaRq/vMcQ6Qnd5oObyUDv6yuOlicXtBg/MFJZHDVClxkMJR+y4P3G1UGwLY
IRJPvqhp7A5NcwgpYHyfv5drA7ZY5r6QYsxbVD7Hi0amQuJ+bg0aE2/8qv80gn/7WYtSMMzLqBa6
FkcOtnqGNJyyv6AEzs4p7kHNxVsbVDZjhg0p0uzecQ0oNah8IVqFNOsw85ptyxa3Giba6oc7pbZL
TBhF3xgQAjvWdMhhAdqBdBCd8/euHoZvaMBRH7LGwb1qnSo/QZ/TJ43TOEAhsuHVFDhu79Ew0u59
TfIbh8uVYfyvl/WPU5z7BUy4ZKZREBJxL3GMm5gh0/z5S7qyeP7T8/7x9Gyagn6MQlDKSNIBfpKH
j07+7lbnwL8ln7n2Axa7JMsZqMQNiQ4jErLGMUDf/AKM5fPvf+Xhy+5+2wyNNZkXHQQuQSuB7C6b
6EnS+cc/PX8pUA0GKVGHRG+TM7dH2z4L0h679oag5cqaXwoIs6lC/anh5ojWcujK+0vajZS7z785
ufJql2rBtAIuDjl0eayE9Hclk/R73UD/gMID3bBpZK9oc2NrTH/wxOxgmLNT0kSoy6ID6yxdFX0T
eeMhNTmgFQjszyKisYdbTB0DSOrqGzPw703ZhC8VFL0Tlo4eAMpDDxC6vLa6jNEa9hp+AJsIt84k
tDd2jCvD/f+EFEEV2LGERp10Fk4wbdKOt86ga9PwcsT+sYwA/s1EEUDFHw35exrA8abxgg9q5S1x
0l9fphcti6Be7QmkFOx4JEFXrNH+NT4Ebd4AAT/9sA1BRlxBq36jvPjXgcKHLXbWLk19nKnteBQC
L57DFfB1YLZ6/3xi/nWs8PTFfqCqwYFUg49H5Rj5NsoZvGLdX4opsCv5l1ftRf7lKPzjfRDbRSlX
Lhqm8zHueQZNPbsRblz5+svCaFj7ClkUe6GOAJdHNz0QceX4+PnYXBn5ZV3UJ8YbM4GHo7h4LsUE
js2tVuZrj15MUVxksQ3MoIyE856i4atJ/+lmgsG+jNQfg2161DDHEE+GY8LYfENvXzSePx+Pv4ao
ePTlx/zx6BYcMxaEHfQmefa1scM9z6oUeeXqLmuq9eefQS5x0P8LJPAhi/gop21p/NboYyby8JWh
TqxXY50DZsiLCCablfHXtHLsWuIbbPnkR0lZArNubJqtTeGiH9c3/3La47ssgqbW8x3G8wvFv+/X
bPDjBujLid3Skl39rYulLcrOd6DkU8d+yIOE0KDaR3PQbGsvE3cavWp3GYyDf5fajLA7at1tWFTY
B6q2A47cFbuCVvbGAXVtQi72AVu7fQFkhXucIMazZtr65J96WL1oeW0CznmInAaCEqqfvKxYAdsT
iFvcgisbwPLaFLqeFU4h3GMY2DOoXWtbm7ORtzzVrwzL8tqEjlnp+QFSK6goH2pgvxJ3RkX087n+
16sABmaxCVRV1qkpg35LhWY15gwVxWdV0Q2158lh8CmZEsgMPv+sa+O02BbgoyRQEgGL69I1UJqv
Q9et+urGOrk2Spe//7ExuMoNZGnAfrJhdNc05SP8GP4pYMUgLfaDCc0uouMAn4guI2t0wEcngALZ
Ab08t0Sp177+YplXHmSLHeyKj2hWT9DOs9Jtc2M7u/boxQqfR9KEyuDbkwjqoCkAH3/mN9ln117q
YtE2KcBnOiSwyiARKh4gbsOgwF9pXrx+Pmuu7PjLmHhCdREmOG55RHC2bSDkpwX7QucBP8f7Jw9l
L1pGxo5Coz+DZvdIRicJBhbL9kbcce3bX8K3P6ZlVPlO5FmcV5lEMgiTtETOG3hXKDyKWIT5878N
0mIZhxHyKrmaEd4MIoxLqMJiV9vxJQXldV0H6Me8FZxfZs1fzsYlTsN4pICuBJce1yHs66wmaDug
8GD3oa2oXE1TU7/OGYOhOB9pLMZg7QOzvA76yfmXNAJe1mKlB5FteA0WyXG2WQII615ze3QGtvl8
KK8E1kubvBn+fmxWzoQsFd32Tb7tpjbxuuabCet1G8B75PPPubJw/hOY/TEzGI9KF+fGBAeTSzFV
xJ74Xnq3VOhXFv3SKK/xar8KXAonOzVug7J5SQN2I9XPrj17seTxtpUNunAEDju3P0kHfnPszbUB
Q7oz3hoOqPxj9k1UxoFCtyNa7C5dax6KsEdDJ1S1KEp6KHSC/gcjCDYfbFiMazQwpicB6JC7YrA7
WNeoe8bRTPPXoudTtZVpx+/R6mRQakYfdNvXFuLrgYNW7vknCWD8N1SU0w+/1ekzz3Dxh9sPcAqy
RSkORllg1k9Q47m0TzpmokvP2kxQgK4C0FCHBrVoTrrxDVZcEP/qrHlySgP3CfR9JE7XyIN1GvUc
DSCut506qwo9AsowCx5Ok74NdND7BhSVGPdlB1sg+q9a5bqJB8v5XaDK8icrvH4Tgjl+6MIo/D1z
hda1CHDKLZD2CrRPZU+hYuism5vmCNcL+g3s40uTaJXOBzhxtHblV8yo1Tjk9cs/TcKlUZaBm0uJ
uhU5AqxbofAftG/zzVTSlRm+VDarru5L7NzkCJPrLmny4JfLB3RlF1BMff71/55S9qIliUUWnVv2
FHsBj/IXQwVMeVi+U7p/AucSWBbUfTWadjT5mXmO92+34SWcBf5DzVynyE8UlXn30HhTRuhv+fwX
XVlb/+Vu/tgVtCWaBCqYji5tRRxqAwhnNdxYudcevjwl5gbbV4+HzyG8DJpw62Td9vPvfeVdL+t/
XhGiXcGbpyPMcY4A0Nsk9OHv49f2RvB45SBdFgJp5qBuSrGhtVX7DXEXOQWjVZtgmvgPMWX/hqLl
S8l8GrpjJcuhPVa9OUrtvovc/v58iK79gkUUaVzfc/LOh3cpknxg7qPREbXd3aTTAF5F042EwbVP
8f434ABcpx3zCbcF2AqgJcqsUDRvD4Nq4VDkeMX6899ybSYtYkrShg4ZL697zqtNCQGqW9Hk80df
m0mL02XkkfLStidHmoUN2rDQfRN2qKNNsr+RIr4yRMsUcWdbOEJI4h8ZzC62NurPtBj6uwrt14kX
TeGNZO6VH7JMY1Y55QJDTo4W7Pe6CY8tmtJSe0v4du3xi8iyqIKgUZcFoQHyzzUsg9oheAuDm8KT
ax9wGb4/tqLWQ4Yvyi05lum7H44rB7e23H/9/C1fuXcu+S9FShqXUBw87eyitNyDhz/b3NuINgqP
wtcX955Sn7mt+m6Va5v+/Pxzr/2oy4T+40dVLXEcLgKCbmt4FbbdOoRsEDe+G7vUtccv1nimx5Bk
7QQX6qxfgUIKiRQc26i48fgry27JhpEEljMX/jkqaOjb6gM0vaqM3cKF/H1d8Ij/79gIeMu6g8KE
LYsRrW4/chAfGtxckC/5fPD//vV5tJiyHtPGoZcpywR8iQoTeyS6MTLXvvtisoKCDo/UIfWPU+4/
aMvhiF7C2g9NPbUNPz7/+n9/uTy6/P2PuZNPHKauRuPldrBsHOAYhVYvWfzTzOTRYmZmXor+QYGn
D3ONZsMmcf23Ibg1c65998XE9GCqFESAsh2rIiuOXV2mT7U0JnamIbiRvrv2EYuTx6YsrMML3A2N
bnLrRUO/bl0f5RvvJsvx2lteHDtmNkGQz5N/rOHmBE81mNaQC2MrvjR6f/6S/14l8/gSOZShHzfQ
gvlH4vT+nmi4J2Zci6913mTf6yHtnxxNwoPVYxdPpeaQQrHaW0VRBlpfnqljE6R05btmfk1bNI63
YVnBD3OabgBa/34/5fyyo/4xC73OSa0XVhhm9eha6ESKLbhJq3z4dQuhfO0TFvuAbMiAVB0+oe3E
e28HAhWOQH9mw9DW54j+qXT+Md7lfLElQJzOCCDawbErB3ctW09B51EWN076K1OSL3aFnPWYkNRt
jwr+HquJcXeLHOd7W0lz4xOucK45X2wKgVepDg8n4Ngbta3cek50iLjRQ4NREqUS4KJJe/sCrpPJ
GKYwo3RhR6WnjD5/PmGvbKp8sW+keZP3oUJWtatgtIEmBgi7ZHnL//na0xf7BqU1wBPjhHBSegJY
VvPUtuxGqHqZT/8/lcT5YsMI7WipKhnMu0f0kLfRzi/yQ53q55Eh6yL5b+vaG1e2ax+12DgKknvW
0zlOnlmj25NyeLZpqJ+G0UKC48FpkAvMv5m6840GumtTbxHG8slzGhYhwMn4DPseth+g0GrJLZD1
fxervwzeEnAkQPxAvqH1jz0L+d7kQfWFuHXxwEluDkEx21cCoZmNdH5sWwtpASmq6L7OMn2SZcSe
CljL7iwseFbo0vduvNErs2UJR+KyRCFk5u0xcEDuLmhCyS0jjytvcIk/qrmSBeId/+iE9tHvOrIu
NBgHDO3/ac5+tCTfDk6QfL6mrry8JQzJoSLFHo+qayfdB1sNG4/m+9L+45L9T5r6xxZej0GBVmOk
m9EVDEEoB9fEDeAs9fmXv3JI/pe2++PpzMl9C4f4S5gihyOzsKJKSh4Ea5gt2kOESOkWdffKQcEW
m0OtVdrCORdXNffRQt4zQAFUTPVK8vfSlDd22GtzarFLlF1X6ZYM5FiVTqzViFTjLdX03y8h8Nj+
36O0cT2qa4obTsrzI+q2aLdvIRxos3XZZGhwcV0YbtvUh+Pvv91uOVtuC37Ym0sMf2nbyPd9P/rT
ag4j74uh/a2KyZXZuySMGBemcA6v/GNExuF9rjnZpL5JD0MdiPfP5xj1/66j9viSNFLPQ0DVrObj
SMJsLS0Rb204+/s6AABjGApoxItSHsNyFB9dXqAfxbLqY3B0tE7rdoDUTg/QdaB54lzP+bCnFaxn
YaraT18jmH/ty6bUD30QwlCd5Jo8wHhjuptHtD8IJ3Vwd6/sCWZi0e5iDL8Z3DI902zot96k822F
UDcBX8XE/Vzxcxg1F2GgVhCQuc6BE/S1+l4GwzgioZgss2lvmQu3Q3fs1RuZqpTEhTDlSY69TuqL
+zqkuvZRob9fxyoEOQKwLKCsM1+PB+SEM+hcDPonqtab733Lh3v4jw6/eCTIm+15gzR0Tp57MrYc
AlXYe4D6JAeI/UrIHyRhj6jD9rA6lgXok5p86Wiqtl4Fz/rcL8ZkhoXRczCRKocfaFhPcJHjjljn
BvbRHKa3K1Thy9iHedwxA0XsYn1WrZooQ18nCHbJiBLUa1qjIzHDUG8B7Mifc1015Qp2El6ifNo8
EbAc42pkiaybF+ymv1B0Ftva1W+k8PJ7gB7RLK1hQhkCWQUOvFxLx6j7ceZNApOAOE+zfSOyfZ85
8Qxa5h6+bOrV9xq7zlRfxBQMp1iGJk2kLOcNa53vTuk462gGr7kPmjN1kLmINH0GSGWN1jdv5agG
1ujl+Csw+reWzfziRqrc4SPng3BRJ+hdXm554Z2cqf8WpJLHvRpevJkfm8l/daNy3gKbfqc98JFg
iluvhkKdTA7xOZVb8IKeptxC1m1Ft5IR8gFlJb+qSfsx/KhS3C0mKF6oQldoZO4HFkEarVyzYyTP
EjKV/K4bTNPHLFfeu62n4DDYeoiN9GJtYdIbyqDGDXeCmjUv2Zk01tkCNPUwFW7wlTKlNvUsuyQt
oc5pQfZaFSlEUxinPvYjCffCIQq3UuoxzhgFwWdUGUx8wb2AzHFyJOzrc6eVazeohw23DdTeU0q2
NQ+h/s30gLqbC7tU0NR2roA0Nc10GJu0lbiMlO1OTKo6uHWj9xRn6Brmt4gJ2iF8Ix0Z7KqzHpwD
DfyydEO9XZrm6Upr1aBnu2nNM8IbnlRVFR2DWvI11Z48lTwfHnkdfRlaZH6dUumYEA25MH2FcSlN
6rE4k7ZcO6Q8NBl5nSbZxGNZ/m4q6Z4pTGAhuOdpMtDwt23qg2PSrxzCEoirQrZCpUeeRA6aLxUb
kYlfDcPZjLLTmURQJvFColhn651PXXxHSPyKttq5qv5ALulkBprYDGg3uMHU1gLQFkJIzk8+FJRQ
BX2bwvylc6PHMrMy0aPdqcyvNspOkAdTu6PaoF9Y9CebNlDZq29uNUF6bl4IY3ezJ77A3nALLz/Q
yZxsldX1AaUfSHmNe9elBO43zZ2fSwipqn1Pg71WtbuiTCTQOL0LMUUw+4Q9rigk0AzOM/qxTwjO
9jydnwntHlgXvlGPX1zgIFklT24GI2BW/B4HyMzptHNy+uAz56Wh/gT5eHpC5+YjvLE3KRGPkIOV
yciQwtEkO1WcHkpZ72B6vklhjdtU6VbPFjUm7DerDCLbHQthnaPSn0VdfhWkfM1RdYO/9CPm93oe
8S+Nt5+H/JwDCrcqsFlBMo0WXuticlfpphraezDEfsLU/phXzFsBWbixbhmuJldnMWMmXRVZiOah
zkI1WUaJa8fvyp1A4JtOTa0PNDeQ0cLZE2Nw9rg4mZnA2btmjxPiu2qu3h3fIq1T6vfQOq8gJ34h
Sp0mjl2xpJuMBV9TVd8XAQxxYPv+q/LsSzGRs/IkruU+5i2D26Vq9KOI2LsI7MaJgrsmACXICPLh
oMUrptaRcQv1Y8ZB3YjsjjsGts0m0UP9zCu2hd8XsFdOuMNBu/dq5x4esI/erN6DCM6mtTv+QN0P
bbFhe4+c/zFz7XtTwY9MqelRjuaRFNFTOX2D2U21alv+OEIwn3lqNxTyDhIC4CDEXRhNMEvHr7AV
mtK5CF8rvz0Fkr/CXf7ER1RWUYaKTQ1XX1v675E3XDgQ/Cej9Dgy774mmZ80PHhx2/73NIVngZ0j
r8BCbXgKDai6Q40ezXP++ND4/BkWHEdW1y9j3U+rwlxMl1vQe/qHklavmUPA0OAbWGyCJJ9+MXV3
N1ewn3G0WGVu/SWd3V/QpDyGY32ic71vcQKDGYCSua82Lr5ZBg0P/Nf1Q+oNuwndUhnNT1Fg34XX
eTGgT1sVwbe0avMf/dA+kLq+r9JB3nlZjW2i6dMDsQG7DyjrDmGQtRs/owMKynO7CQUk372WL2Zo
37q8RHZumu9J5gEU0agjLNOPsNV6B1gQPs55BF5EaZ4CLB8Lzsq6/q6GkD7xnGD2lxBZj4J7G4N8
2W5i7L4KjVyl4QDwgSzeyIxKQVd2doe+52pbdDCmrUJb4BSAXHmgbAZwIOxXSNKc1Jy/BBaevbR2
f4UVZp4rLCwBq1yuAuY9uLR7UUbsiNMCDNrWZ33RxgNudQg8TOioSDrYdY9V9z6E6pD6JVCZKkB5
XOk8pizY6k4jVagx0I4sgNWcn5wBjrO5C0CmW6PpUj5AInlGzvXd2uLco1vYMujoq3LTwSV1ptVH
UDcFPrL6Yqv2cWZoi6NoecgHdWpmpHugxoeHapSbFSTfp0C066IHeYKG/XbycSWaSwlndLsbTb2D
G80vQLgS7OvehnrQ6RaAiwyBmx3zS5+ymvct5BA51Nsluge2XuG6cVROAIFgB+JDtvfT+jiRGYMZ
0Ge/ZmvtOL8Q7FUom7Svqsy/RGI+C+o5D70bMEwvgCGcKnj0QbUQtL2LWuy4rUbox4viDhYU87qO
4DqHuAsHe/FajvZRz+xQyWo/TvmryTlAE4Lch5gMYiKQxMKBRqn2azPrV4bmTrQI7IbW+VAjUHqt
gziQ1mLNS9UfCBAstDXbTI3HScidFOGJCgY1b6QPsM0+Irt9LvvhaUBxDDiMTK6b3suRHkWbXZ/R
TWqmY+PKV120h6IGRSjLVPpVjs74U3NTfygtNn1vqxW0uQaVKee+LKJtHYSbFMJXtGO/T00K9TKs
ycHPweLUdTQDfcB2TPT5OTNuteeoDyA3OaYbomq6tjCdRYtCEdxPLkgGwUXyjsZ+Lyk8w1YOj0IE
IPxQGvLiTAHZwz7eX4WWeY9CGP1IVDHHqeej/bbAnB/Aqk9y406xzNCSkY6tAy2194O4vN9NUuEm
SIGaheFpFs/9+Ja6LVtxZT5goQnQU+WBBKQlBOoXvk3udOAFYa3LIq0TgJcQwTiYXn4x4whV8t71
051LJ0gimhAgEvT6rWiuoWpX0V40zcdMR73mmf6WCv4L/lgThgwCE14786rrPL7i6YjN3/WPiqG2
3rLpScPwd+Vn/XtAy7eeYsoMWEyRANOlhyd053rjpoKCCAt7YHdoH8fMUuGHE1VneBXJGLeDaJXJ
8JGSnB5TQegXXHdUj0Cx3JIhxKvroReS9SvksfNK+h5+WSs+YPC8LtWArKCBQLtZEzTBzH22VoTv
Qj7fRVW0dku8awiVVoj11rOCS4IxK9abDfQWuwh1vlUlCUJIk1BB4wFcoDqsfo9krtdd0x+CQW1D
a9+Ccd5G3vgehKKLuWNfiyG8i3q0qTfhvRORU1/OAMR42ygjJ3Qav7IqDRLEe0dONXysA/waK5ut
V7dpMvbY5DhUE6s2k7BqCt33LoWfd3AJYMpOoiEHbtRUOi54U8E6y+aHcTblqsT7iWHSI1aXG2me
su8Rld+8scXOOtp1Pyry0cxhA7F1XiTjWISbadYsQX9PuIdw3v81mcxZzZkv9qp1up1F/XDLzNTt
rSNYog00M5FHcfYGbVk/utBu/ZpcHyQhi3e04ZUbbnzuitc8NMGUjE6Pm6Hq9c7hXXuXskofh9Kp
ElgAdLiBRfO2d3OWIIT3DpXFj1bYA+OR+2BjjLbYIm4OXgrWNPceJF9bOEbLHUNH+M5xBTbZoWiS
FqjhHcjPdgtDQtiK9/klIcwjfZ57wE+qgPOXcrLVi+jKKe5GiCIlyJ0JN7JJeOO5r8HsZy+pP5p1
mNbNl7Sd2TEcZTDHmRy9r0icp3HWeRa+Oh3boB9vABFn6JBs7lJ9Zi7oNLTw3BNjxE0UsjVYXyhF
q6AfTrk3dcnQteOJ9oAIINKj5xbh/T0iHbVprZ4/cLsKH3DqZOlqaAegT4Z8PvAe0Avj9eBWGdeL
cZ02uw7e4neIZ+sk0GO/As2CxyHxPb1y+ihYd4gD9wNkNi89xsufxHToa7xX4ZT6xfp9BbE8Mkew
vDdddwfLt/IhRw1iV9RFc9fxrsYdiXdkQzCJHhFWgOXREw5Kkpdl+8BvQWHpZrrPSA5sVS69/Axw
fQVP5QFswxwSNqIMO1k3g6QKVmMuGsMCgZvVkNJ1HubVoRiCFO5pZXkxIcEG6qnxIMdQJmICR0Kn
QGYTg5IWIMXhhisQaWbckTb+aM1bnuZ6XUbtcI5ACguafgSQO3deTFXB0XnS0ePAmIULejonaDIN
wetBWjSAZuDZsjx7DQSaJh1Wdlvs2+mKQr+2FlyJe+aF6Ilj7QxTew7NjVfxZwDx+hfRdB7ip8zF
kA/1cRRT/l32FLgNqdQW/IqySRrC0RGDVRc+Ri71ZrB+YBsIYaPC4zJQfvoLQghET2CXGIYB6Lb0
sq9mQGPU3ejEFVp4VjSbyMsou+ALQjd08KmoR1iQqeZLQA1gRNgnzGw9LF/YHgfpwwSccOs7b7kQ
5Rquvl8zIFU2YVPBN2lU97KoXunItt4AuEU+xXgruxGefPEECw4cmlX94BggKfyJXDIY/pggjd3G
qBCBXjR9Qxc8nO06dmJO127Duif7RumTKykQYyxIOq051OoyQKhCR7B+cgwTuHNx1YTNfe0A++UJ
aE49U+BEhDnPCm1isW7cc5NH3wDh1nHoB2Ldh2WHvIjWq3JEGytyKqDj1AXI7FCBWDEeem6/6RIr
E+Ata8YmyRhSLjAFewTKfdz5xvzoTZ5deufDzWBnAC2kvM/c6Wvu4TaHq2GcmgrrpO/yGBBgbKY1
SpmWOx/VYEeQphqYLbLh3nNFl+SpfuJC7NyKkAS+zyWaANMH8MqSLr8gMII1Kt9nhHfHFIATgegB
VDfxWpfo568hpFiZPP1qaL6B/HUTSLm2w/iue+fs9uWHNTNuSipA4i1vzLBDl/iXUDSJadGtMrvJ
jMLFqvbThxAQhhWjCG7mbr4Dv+8LlfZbyeyunfPj1JZPIRufpMVtXTmXYLxFzwhoF8Af8scg1TPE
Iv1w7qt0fNC4l4hY1hCxA1NerylvfSR+6pMj+Anpab6RYVHfE+b9xC3E+Y6a+5jUhSzvpPbnOKK2
3oyRdZ9w/rUHJxiHfTOE7EHJpt+hSIuljd+6cmovioM8HZ5CmYcJtv0fA5m2vTPuMx/hyWB385TB
3QWcMqf6NdbuU+iG28ANAZjpZ8TaYXHSTtAmKo/Absje3UHeIxdxsLPeTbRF/X/oq3Xgkl+jK7f+
lG+sKh9zBfKKW3g2lrm4J35WJQjfQNPCVIRJ697tWJVQv0KycUDKWeoOzL8ySFdpj0wzrRuyJcLg
hZDuziASWQ81Tui5wMWZXGC6rS7dOG85NPTZ4MVhjhDGmx0ybyKqmlebVv6JNYKts7p9Q4NqtJo4
O2nGv4oc652mul0NTt08jSM6X/+Ps/NYchxn1/QNDSNI0G9JykvpM6sqN4yytKADQXf182h3puJ0
d8Tsun+jlCGAD691qsKNUJS4FHkqUrfC+ZMcryK65wmCPe2kWZ7IUHpTHqGBafZdeoTNLyCHaCoB
o7ruw5D9T2fK09s438OtXOfoTpIyki7Yt63zTI3da2g5Opod+UgYZUwUHw+YNxN25fb8DPooBnaI
vFYFoTrFyVydr7qmn30mWCfW02r/KoN1PgnH88AFC98jf8gJIplW7O1uT9DCvDgEtUyT014NrnLn
aSH6i9XXfLhm6FyGTKaXwlwBKutl/NIUNhYLBhvwl9G4tVpWDxx/zdFPLYLl9D1AyzInQ7NrBeUU
b56hrGjWpkOAYcUgUwbkgo1lx7LQYqKaTzgfVC+QJYfNiJAfL8jbSzhu7pt2ijSINiXSB7erNicO
M2f9Wcpaf5Ot9P9oinS+43JshtinhfnOB3VvKXGjR2/q0qSxa+9R9XV/IH/IeXOLsb2BdtW3yS6N
xPe9FFEz+oJoGkaTiE+urH409ub2tq2dRrU+iWJnFUaxxnnu9dl+MSsjYWh33hfhAmIW7vpnmOc6
cWx/+Vrpvn61aQ4m6Y7r6iPhOzmlC4VRXVtD9+/MG2AOqPN4PnJTfjft1nLArmT1cyt0R97hUJzs
ZehBQ+z+0cMKdTTVbPxuuO7HgytDEbW+mZ3EbAwHawiWz7xlhzIxHO1obrdfa0JNTsZgByO5go0z
JVOaOaDqruubd8OyLpPCNdz1QRlpuUvNkRljITfq1fD6o2YI+wB26YukUr08rG5RvjUiUGbUojt+
Jghtkkk71B5ZY56z5zOaiWcNxtXJcVnGRhES2mgyf/GWxjr98KES9lYzeMQvdPjdRgJJmkh2zvK8
DNUK3yjS36ry++9y6HIgbuaghKRXVlUt1gOTaQakSVgXMWZdeZHtAGylJNcREuBXThWnL7K9XWs6
lEjyXyNpUhunC7e/VK3lHmdKvmJf9dYt0EN17TiifrQLokuRt86jWsoFP0LT3NbxXvFlKOJXvTE4
DDU6Rsp1IAArIjwqjrpdv9jT04oUKnYKtAqmT0wTUcTBQSgV3pzZWL/P1sD1piqbe6fIagx7Ag3a
5z4Ixc6Z/cmLdRqQ4xQOnLBr1fQXQlDFU9/LNMnZ7qK6b0Qbeak3nirtD78gQLrTqgfjlUFvO+QN
A+csm+2dGT/4OtkYzRBiMsWHZHAmepRB0udGdiBqyTyPmyaMq3aXNx5eIseVmb9sZddVseId7Cux
ZH6UmQECfqss9QU82fhKH4L/ddrsJSmcboZwUqJhHxWz3hmDmz91eKN/CeSxfIF59zIHdsjlb/Hj
XBVMd4XaTpVfLg+1RYhErOcw+Op3WOO3Yl3PVtb3XwrVDD+7ziyIkJy2g5/K+WB2hpc0IAr7IHVI
qOy8+pai8Gc4FkGx900z2KX0mhzdOZuueW45x6LhdDALk8mR2/Mht5fluvgpualBUIh3y9Tzd+qd
mu8pUwz/NCADKz01vWr+4mGqVn/fjAOYbl27wRcnH/KDCiwgArMJjzlakC91kVdno++2t2oxeyvS
gxo18WO+taQnxVz20mIrsKjHK4smcoQK+8SYulJHYkndD/Ct+VP663uw2et33HT2l24xf5PeUidj
bgR+bIs5JFwvoLjJ6LknzKVBAeHsOsZlGJxlV5GpUScU7mS/ZqMsvpnpMjz2VjW+rT1uiiifxx9C
Zv0+IFJs56qq3qtR9LR8lQFhehg/vTb0P+t1hjlURrcWO9XgTn0MvGIaXwUwJoFeg1Hku3xsQHcX
Ob2GeKDAlu7ACF5AzEghEUbRMhixB+KJUYSo0KUzdJ60YWOdUoK+eW75IoCqUiLznPo+H0JPRTBT
xnsYWEusTUoKVd8PMrbnpud5rLG4NaX9mHZsG7GRdgRWo++itdiqfW1H2VQsP9gL11vA5XI/hfpH
YJEqKwcC1juzRUmb98aauJVPcFOb2YWd8J/Q6B5UT+RMyq+lPTsPZj0alyAnIo7VJh6NtGZQGdXy
lEtCxygVcinUCM0SJtIwshdVZVNsjoPYscjeFk7ko5uKX2QuX7ZAfu37HiR7AvULMbvFQ20dqrF9
WhTE0GQfXSI0M3sDzi6IFC3mb9NiHCrJoJXKI9szaT2BTVZyO4EyVA9G0Olb1eXboQJLiYE1no0+
lAnKv6+wbTtVGBeTTxFtji6SfNZNHNbtp7Oo347DGD2lJMchQ9lIiibYMPRqYCF/HzQdObdZw03f
GUtwVTIl1jqUXPfJZZVd1SSN2dBKUNf4jmf6PkR+NQecsXdxku1uw44SJTIYczrXzWkhwlEg73G5
rXZTsF9t75RXRFYOGYK9TDufaeU2UdFQqBUo/2IB6XLTw/aqF/NX7U1cD3JgLrmFnxnXQG4fpG1W
SOBiLnycInQE3UMOv3SyXiOSNKrYznMm4/5jInhuy427AU5PCWvzB5QccSQhfIcMjpOgErcPOB6y
rimibdMqKnJSMqU555HZDj8XTlUE3QQ9Duw0IGHEho2DpmSvSqcjsV/vod/mB9PJiBhfnZPMqpeg
GW9OJm44R34MIxIwy2Je5OIfr6m+OBTb5ATgqmFfI5s88utmT9uch082SRUnS+n16KF2jAzMXXFv
N88qy8OrZvDZidyoDn4OTOtYzhOB3omy8DBkw0IitRRXSpZllDpZFjUFr+B4Ifk5lh+TglEkmyn2
OtyGyNnuXaKckxyxO7XSYw0n7UFgKpVIA3rWlc0vLuvc76fNhEebV7gPsPEVXIykzymh0yaIat/7
RfL6I34wffGWMnzLUpXuArMnutEZP/x+gSVBYFDWxc81NLx9acGEtxTPkFepJbx625/q1aD9z4Bi
bWQbPI5brU9eOJ233g+JBsz63/xfKzKWHRoIuaAj47P0Ti18h72jy71VDQVb5ka4bWH5e2W5pFiT
XBiTLFvuOOXP9aK847qZrzqo/F3pluFNBTbgrEutmfbem7Ucj2a72KemWb6kPZIpKF6dwIe4SSHc
jikAULYQxHuL3pwTfwDCK8JO7qylexNVYQIV1GkU8ATv8kKopMnbZqdETxudXQdcm4ebj/N9X3Gx
jZZUOc+cYolTyDCu6BQ7tXRA7CAzIT66YImgkq/l1sJamzyVQos0DtpUIf806stot5o0GsQJpbP5
Ry8vP7t8OJM86R06Yl/f+87Pj57MBJxp5ibdMIu4NFlpY7hQTpp3B/x5c4xB9FufrfST2aQOb2EH
abnOy47ID7CizuUOUdQ/iRrAoWep5yAv7B0rqXkNN9hBTw0/+ImMSPmBBXxjfqP2/o5k+Xbc2u1P
L7WcpC9JtFWqfhGVfsd94UQF1Fm85n6beN0CoU+XVFynGkB9Qd2T4crVgJU7x7X5PjYfdpcB5Z3L
UYVrJm1/clu9ulvzdZud+zXU1kACYfCEhe8zGKtdZwfGMXWdcVeGHQiQgvSHYN+SSUIQiGoJdwux
qwSQyOtGksopE9n4w/DxQhJDXsZsheXZTB3u/Sa5ATzUTayC5QsDeUsQOh0Ere/OdPioR4uYDo7C
9rEvtxysiXWVbjkEvtW5B+GMt9S0ioS8K4vlxNQrO8tn6ZrfGYna22pU+qnghhErC/kL6NOHNFjg
jkfBSEq0YodA8qFtiP2vTbCwVofXacg3/pf+n2nJnEcaB+uDLUqbSydFLfUKZdUPtgntw0/dqY4b
wziNiTu2Q7yY4CAul032nfsO4WXc2FpzOqwoX3ab3/yQaUH0ced/itAfr2Mopweq3E+FrGRSGvqP
LzqeFI8HqyFxtxfq1A3TLWehcXRg36jZUOCvRPPRtDDN0rHyZBuz93xyblqsbbypDHzacX7PXnPZ
HN7evBDqPep9UMtL04TEd6ac+CAq7zKvmnjdKiOqXPcnX8UPr2ZFBwEX8KKQP7tmO6RZFVtO9bts
PLDBnhTNjTjbWU4Qe4v4FVrrrhg78r+nJT9UTvdAYhR/kxJFQ7vPZpZe6lnKuKY3ae8ti0g8hoFL
20qYF4tF7ljrn9Ue/+TLdu03ZiinCUbkAp1dLfTDFdZvWPiR67oZlnkkWjoyiDvLmsiYXWvHK4jH
1lXefm1ot5lkyp1+Yy43sCgeTAoP2j0mEs5VWyF7Yv8YFuK4S0a0xK8268qE2V4K/Dh7D+L6jVCV
7VpkrX9Ug5MfGGZJxg4duieqXH33hZiu5jYH58Ktx9e1kvrct0xhzE8p8ehVP/vnodBBF6s+qD8p
f3R+G3oYSe1uEQ3gIeM0X3tVxmS64J3teN45CFHNm/P4qwkrSWis72SfrI1hv861TF9LYH3ArrKo
j7S4bp9jk8I5TK7Sp9ASfZ3IctAHTGRrBJ867pHS/Cxz17/MwqX7T5vi5tfSvHpSiV9B2TfPQF+K
QPkSFdBgyx/QvPSgre2yG6qg33k0fh4toJ6TKNM1qpgKEwCzkI6iNuUXVnaD1Cr1CabvF8r7+ire
pjY7YH8c9z7W/8NcdvavZZi2czGU+eNmED4NVkHw6FjY3zbOgp9FsOZ/9GBDuIxzt1tmQxz1EhBz
bDTO65Kzt5u+BMxrELlEYS8mhGB6YbyzVBZL5eddQvOkAUNH9WEzzDbMB8IAsppl0SOK8PlHcmkL
4p9B2/hMxt4PC3nTQTYQ47y0GCjaLsgeBiMkGtov1N5SSnzrmy6lTlCR9BUOPfmGZbe9QBzXZXTf
LIHZepcGAGPAcov2HZBqmRybQkTSeBxzRS0nB22vkWl1AQ9B0TDy1Gt2thvL/TRSfyX83TXWGwIX
K5ZjmL+GBRQc+Tt/wlyOf3hK1whAmRgSylkgPR0zCgsBtFvPuOpycqWdknz/bJjMvR1I/dWTpGDX
tpr3I7jbW1hlzd4vbWR8eVHewimoXhem7Bv+e8LSl9E5loMqYmzgzaGeA+OK3rc8oEkgTTVvE5sD
0+4cRVOGu67JivDrETjKgP92Pec4za348HoPWlINME43NAbhHURfJNsO6Ia8IztYt1lhBaCnSk9T
6IM7qK3e0aI8HTKbQckCt0hmQXxyNFa5f8rSOTw5UpE3PDhqt5aajaI2+w/hT93zKHJxap1QfzjL
vDxVPqi6P1lqrymZZMQFXaMbvHMOFJO1zPlTvvO6vgeDa9EQzdqbTiYHO+1ZdvlLr5W6TLZpXSvL
Um8yoGN04RndlWsrju3SDInSlG+G23hUU3t3MZQyJlIgj42aXDPURusrUyLaROKXxyOZQYDLa+bH
HgjBQ1dxwES9b+eUE8v8uKF3WqLMR7no2iafqpDiyRsWARSRZfvQKo1rsKYu4KIxlm+e6+nzlBfD
IWDgP1EiOsdFhuqIkKb5wbubmO01FYdCj+6rkGm2m9Zq2Hnu2DDmd8MnSmuLYyGUD+6aix23k3qv
wYZpUZlKTh5S8Rt0Q6RiGymVYBDoc9DXtIdu7d5BWvG9YKe8iZU7N0s9uzRgG/ShrukTWi/FNhxQ
TDNzzOlW0F1ijaGXBH4xxXIivJkgAXpCREaSwTK79D8rmeSB08X2YIBAZe40JFXmTG7ECmV83hyT
bY17xveAwsRrHoLsdLSLUdXCzRFx32rEVoY+HUJo0LslzIM9tehd3MiSC0IVFqeNVXdtyAJ/selt
YJDBwleUxKrDN9RnVRVrEuYUGnK9UUgBkJ07RVB9C5FZXEjj9uKJHJGYRO8Crpui1p5/v0fE5z8A
jdhp83XIn7k5Vw+LlGWYeH5GsQDdtNSYuPNpKfVAnjvX5WaeaXgZDMQ9VaUPPvvVJXRa56zpNz24
/tDSZgQBaRFUcrUcRJKRP+bFY+FzTTdDdzyJKlzeV5VhnSFdRN6K1NQ/VlG6MR5eKxY1bDeMX0oJ
8gQ0jlIQ0PiuZzWDy7oya4jaItshTOzJTwJnYA0T9WvwX8xFE5dpxx5ugXUz4mZtdYdH7V+FrBGN
jMahT8vnMpwOPCI0LDBlGJ069rb5PhjmroKca71t32bdTgbe2UcAuGVVYlfTOaugsOtxF9QugsPu
XE/FPtQAW2t17XMC82nW3jH7ZvtgYIxZSvshHNmkfdPATlgw1fEcP9kkIhOCxfe2FueuNE+GQ9WT
5xePhEuz/GYuO5mNrcOwH6qufspnSiik+Yo+72U1YT668Yl3y/g1dA+hQWGOXxTOiQbdOtFSB/ui
DB8kphiKAlxvNw+jPtVQyHFq5B/An4eqKG5V785xijzOpnJIONKKWjP9Ms3j3rSpFllmYC34xB0/
yQ1Zb3ZKHSwHGwxhiBYOOtc+esy+yD/jzmnfAxd9zmwb1nnIVLY3q8liSwkr7pBV8H6PmnzKrGk6
0xc4s7xE/hHUtpUmwbT2v3AKWRe3Lm33mjfdsoCXoAaG/6CfwW96d4dy0YoY2OaoGzMdj4iYoQ+6
4Gd4T1dJ7a0jN40oEoJHqo4Sqdo/2L5f78cuc87SGe2TEL4fS5nea3ypsclcQDyzrjgPJYKW3IKX
rPvVgo31guU4EX0Ug2049NwsHVlpiF1tLjDXtZcz52xlg8yW1ZsY18/OzQGq7iI6ZOvee2rr7pVi
u+Wh35AjDO0QngpG9vNE18hZyRwxJfj3zrIYtifpOt8gqvUpC3z07YZf/4BcVxffvcMohMwO8TDk
9onEcRME0Vn3Crzs0aESXpLJw4nLlvPulF2w67lTWxCkqz5sRe0xEzkbBKxX5/FaiOkgOpMx01vE
drQIRUFdyb0ogmQYpucaT8yvkIX3XBbWALHsyWuhBRoUb6q+18Xiv8hW6EsYSuoGan9sE9Fm0qYA
bPQZ8wKj9iM5KCfxhow16DebcXMr20f2QrDh2lhUy9TZLYBwiAq9becQ8/ez73dOQjLkuEs3+SEs
iG0I0qcwqF46X0F7BHRm3+zSRcXdeN2wH5A7s8/rjY1gas9GAZEULdu6vIBuVYe12GqcmfRxpZzd
uxnZfzKn7Kt1Ax2nwiV45Fwz89gTTntrCi4ASlTVJejJt6J+hF6fXAIrcrESJDiMxkNjq+F3wPGM
AkinB6eru5PtqNKLNAIbsn3S4mGog2aP1LiN5mBMP8ecjNct9Q6g+CGdGU05v6PSLH8JsVFDU4wY
BMgcSypbZ+e88f8MuXrhvZX0XjSfRdhKwN46vK48II+9rTy+BhuRS2LwtWPc9tcPMKanwvHnswzp
epuUbo/bYPTnYLv7Ub2Aq1EeZEx5jt5l1VzvlmqmaYlWzWO5TWQbzs0I6hxSnhVo+rUIUUbcteWc
2Mh3hcjyN/aRHlXA2p+sNrPO4cib5abc74q56T50oyjetNblnGZeezJWmram0N1LrgYEeYk6Rmf5
BlSP1D5gig1NUz7I6i762Nz0GQn49NhXS/NnFWi5qnL04rnf5mTw3eDQNPThBTlWk4YJNPaURKiT
Z/SV2AQe2QUtMZs5U76zZt6roQuFwt9FHutC9ZNtH2tdcrNuOxGpaqWFr6JOaVSqj91JuwCajg3E
sPWw7XdD+ZJRZNT6dAHNOEnu99jwJ00XPjB39ZvJlflhEO5wWrx1ujqqQ5IA5PIKHYhYtLuHGWy1
PBqO9iJjmtNz6Mr8ya+3ALvU4McTWNnHkAf6xR8c82haQXnrfoIHe3uBGzYKBgAPysft6wC/+OLq
bKF6rru4ZMXAKNF4okqYfcPOITRoJiPgyOWt9n51mVu0W5Ulb5azjq9jOSML6GbrJbsP5S5dMeCR
rHB3td6RBu5b0b8Ym/pW5Ouz1/jPnfQOW7gAU9T1uUI3bW3dO917+R0ielAkY+OotFvqfkxz11gO
1NGdiuWmYe08FZ5tZT25erZAsdI/cx/uJV9TpDMeKN+8o5mjTb/g/FIb+Rt7O6QRdN9U0b2WW8z3
WtnuLQvlthsdpICepBLHXphqbGc7NoGByLFzj0x9MoHzzY+2N75m05KiaWQTTyVdYJW/vPmd/TuT
zetkVJeMkibTgyzZYPruOx00/jY+e5brJbpe8iMJ+DaufqO5+4egO4vFo1qpsxBdiWe6H/eW9Hbu
PVVKdKKkr7z+Zo6AtYUB4OHD70VrAU2QlbBWQrBu9KsBWxml5ZjvtS3qXb9SliubwE/AsOzIsrPv
vR41MEaXR3PZpDvUufDgLNteU1w328FC0aPBBtLBHszTCI7rTuCi6Me+UpI77pZC0HCUrt/Mplkv
aINlPA13wm2gZa+pIGcr5ab7yQ0zUEUfnVSDucXysu6+khHnc3jdZjJ2jr5CntDjwjpyGyD2vLGf
RstHiozCgC8zuKUI2VGaZsZV52mxl1mAhB2CMiqK6osYxx4Qwv4wVHF0wJTPlFN+KQs0L721/lJi
/O6adPIx0WI6QN6zY07xTn7XcGoLOT2XvnxLW1reVOFEbTshIRV0AIrsYTNWjgBiSR/GZWh21UKi
TWHyM7i5OUXeHDq79T56ZQoHolcimBwYds5dPhoRioQ/ae3w5KFWTNB4bgwKZRqNCnXtXBUPaUle
B/5plEqT3dPcVjBNIRNDFVEEkbUMz42TvRZz+mAY7meuqceryJaYyvQqupTqY/ZuPiFC0LuPyMXv
cA1G139klH/oHANZfvV1q/pv7Ek9eNLg7Nt0UVeS9GpG9/mFFqd8J6p0OQqbYYXr9vLIE/mNoo1d
vnpvis7AxvHe7MF9CDf2DRYoatBqvQxrcxoz74Rq41U0/hUpyb2JGcRVVzC5YlFlUi3lN6RpR9SN
diJmlzbwfHooVQ8VwKSwD0MTvLSYT5u90VY0LEjdqoG7DTCqMOi4HPkVKcRruWcHw26wl589TZ+o
JJb8k3WqDqWn/6ADp94k+FjJK4aYyh8Nx533yF3KSHCDi6TtvPMgvAcej1ltLq8W3FTq5/DHynsx
2u0NxXG6g71IPG2hS7YCotpgGObQ/RjM5paOyKC7lreYWnW+xxV2b/Vqft95vLivso0PmnEupo+O
rminnscyDkX+OmfmObO8Q25RKS6MdzEi3Kd4wkOK4IB/xf4mv3e0Sc6bs+OKzMZW4dAZW/89X9H3
1wEHdopMB+E+/9YHjxKfGrKahbmi7p48/HsproR1NPemNj/4Wua4tNyvNJ4e8lAd8WVBmzon9I/3
Osr1K51maE2njvrCLQuY1VNqCUM0ilt7aCHxzhDLjB0KGfC9fPaCUPYdMhIodnlWQ/G5edVK01dT
sfDrP6ZGdzCZNjBkT+1sWz36K8YQ0wZ4zHqFB6fOzyzzX4M1HRZruR/oSJQ55DAAeVnSuMgca6So
u1J4UOA99+euI31MCYtAgRWfT8tsW6/2ECMpIL2gXQC4tTRuZUmlbFXxYznBI5L8EXzM+zJMyNtI
pJxupkEDXzq70C+5JorfUcYpDwRoggxNtCJ63DeSSsFeBuEPFDLWsUipfOx6NPrED52nme9YhX63
20LxxehL8N9Ut+eQsvKoAsU9yQ7oxVrtba8KE+au6397lpydSIZ1+mhsBes9A75Qdo0umrFtZMlr
13hUA0iaVS7jDXfFyyxLeNkQyg/Z10cpRfs5wGedhF035yG1PklYYkLYUpEEJg+zoPOT4AAmYt0a
qJE66Ib90pv9HvD8S0lpq2LgG7vtdi/DCnvER8Jfn+2l+22HTuIYPGDmNpDHmou31bD2AfKmwzor
6wy+Yl6bbXXPm8VESrtEehLEtu0ACm2q3Va9s9D7ik7dg+1ee7899XJ9rhsoQpUy19kLLrbC0A/S
ss8Gt6IdksLf5IBxEcyyNz04P4QB6lcRnhdpf1n3omI3MY3xW041RiLgwuN86AXKHMrkvACLZ+6q
7yvkDuW4QKwqDe0DcQOw6csb6HsVrz57BSwQY9wCJd2he9uDMCQ63+ZYVnVFKgbsEraKDOFu1p3D
xj5BK624KwgDCjbhHUb4p72BvaFIrUfKOX5YWwC76VP2qM3BACJBYhd2ufUn7+Y7wo3xNQvnLO7K
bNhlC27ZfglA0DQAcgYlGTumheqTCt7nmUouodWhavTTWi/e04yvJ5J0xFIfPFAPgxz/EGIzeGsd
bZ9Ns/RI7OfG7QrjmmHyWploDG8WybpgXPN6d438PiXww3top8IBEdhurb08m0C8Z69SXwPS9w1a
jfOVPGIDcBph8pLWO+omL+SjZ9TS2S2bGA2ubeC9sVe+1KHzkpstjcULDjfCvX5r4X5du75MQNIf
F8v+kOAie5iXP022McRK1jXS+6JtX7lYPVWBdSXRZohatsSoXfU+G4iA88DFI1GOEz/O8A1nHL9B
h3QqqKzYtLhDbub2VFYtYERXXLlS3MbBXBPliBOCnT/+PJNM2f6GQEWSP3Gc9cXwmodjF8mWOdma
iyNyP/LPpXsx9fQLFP1uC8occJbsxTdg6P1uec8mPmrZHlbPuXkuT2zlgSMYt80LvvkK9pmudyAb
ZcDNo0jNDPNamstzIxl3TWqwV72cjWpqIJ/B3C0/PBc541FjwL3MaQmAPdL8afq/rEJ/a+6/oEgh
ojAmi9V5LugAiWYxHi0WSTxsxqtozcfRt94QnrxRpQXxbq1oT0cKiWGsrLa/bJu4rhs1qVlxJqrk
2iyNhfnJP2qwHizuN8u7a/zrs5Xb55XNl+AgJAF6vpg9xV9bI1GmAR05HS3coi9ey3H7hT3yTTm0
s/rN8qBT76fywne6HZnzw/Yho2wm9lPzVtYZwIl/d888DL6okvV+bknfz+LKhiwXDbxToN1ztRmI
Kce5QXtPOK/70iOJ2E+LMx+N0reixvbUh1f5HV1IJSYvVFXI3kg/N1dalVvXlTsinLnbKjTqI2rA
DygNdfW80nr0UrP5YwytBldinMasfP/TS2fV13rzqyfB6f/TkFv/Ys0MW+4ijV9q0tM+62boPMkD
5rSNtzMm+lsxywEKqyq/aRtXs2k0GKk9/OynqXf1SaHi3vsFCfRw7T4Nw1RZnj17kM0OOLrJcf1G
6mFp70Zj5hUA5+Jlg127q7Oz/dR3NrXR9vKgTB96tnRwbG0mFZxRWa0uf2L9Y60Fs4xjyUtbdtb5
/9i2JDiKX+jCJAuetJwRFD1nbn8i1//j35MS/iG+wvsr4Kjyq772A8KUVhl6CLBcejWVzP4j6+Of
Xv2eAfI/sj6KrRyaUm+8Ou7CrNFfyxn787+/839I9/D+SjbC54ax1aTFgXL7+eKVQ3CmmY3rUok3
X0l8jZ5uzf/Iyf6HzAr3/gH/xwfBxGqWa92nZ8e8S4WDGKYae1fxH/Fw//v35P1dpkWooLL8mk8w
2/0unChqnuf/eOl/SIDy/k6H3xDdWjM/w8WRc/oD4478xoabvdeerLCLt4GgH5SEg1eiRXH8BsEO
vSbqxdL03v/9l/qnT/dXRApNDUXZZ1t4zrtxfatAC3C+p/1/BLD873kynv1XSkrNawoR8N3B4aCj
Qjl1o+lSUy/87+/+f//pvb8blYSoh5KW++2SCVdw9dlOHS5J7czf//31/+H9/x0gP1CWJejkggAJ
aqjPaknatN9bHjf/Ccn7/98f+SszrZnzjQ5YY714yG1P3oyXTBs1E5TdQHgEXv4fP8Y//NTir+2k
UJ5s8CQEZwSPiOyhSqJxAlf990/xT6/+13YSeiCfLZTWGZjmIrGvNv7yH4kx//Ar/50bz2HFS7Mu
LjVHf9IPTH5cvrPYZEL8j9/gH7pMwGf/303E0T4T87oG57K27EOQzeNpLEPzYNS0+oZWE9xGMg8T
Egfs/RAadmKSgrJf0mnGkNTAStoprc3//lX+01P3VzZSZrTjpJt6uwykIQIJWSjD6iWLvBDldPF/
OTuPHbe1LYh+EQHmMFWW2MEd3A4TwpE5Z379W/So37lNEdDMNgyK6QTuXbUqfbr+K0t3VRj5+ZT7
SUli2EVqPdemutKp6Vc+jFdYg/+g9/+ljJmqMPbz0qCxb+TORaeWcsqkMUVOYmHkr3RjRIsrm3dx
O2TPXhKYeyQyAJmlsrkvEGZQ6EZlaFv0aHyyFY5Bb3u/MESM20wpUOfFaT4c2f1Gd5TuZPL1MgW+
kzQyclS9rtayOxZeaRHW7SNZiSqP6PVUiy5woy9Ewr3edPMVYSxGU6J1oGEIUBqcU4cXVfMACCva
TQQ5U0zr1b0qkBppALA0CxHtYRj2aV5YO6kIjJfrV7C0dqkCjqrTNEAlJgKeoKHKSTN9bHX8eIgI
O7y6ngTPyw7TXZjgyCXCgUqxD3N25cfnH/ng5RLh7apNPSqfwxsSQ3qqWpzxqex9zXVT32YZBUHH
LLyjWaoV9Vey2rEJrKFKP97aGCI8TymbyMuzOHNnyEn9WaKjWlsVmuGBr/t8ZWPw8dg0RBheEw4D
7tnCumCZqy44gRTyLvH2kratr4zPj3+CGvX/T3ihJptONDlzGa39UlDQPji4gra6ycf49Ye0MI2J
2HUnLJCT5Lzjlv5rrD8XFJYxGIfGynK2dAHCLBkMkm75Nctm6Dx4ydnXn0HN3HbmwtTY4g0xzNq2
Lgr0Jz180eARddp9792E9zb/Dal3O9a8szBrsHi5uYIu1gKngW4Ya9eNN14YmST2gBseDOpgVGKR
Em8aG8+bEm/o8dx0g0QMOlIqvOXwwS5svrdxccQhvVVsKu8rN2hh5hX5597oebg8eLbosO7GKKJ5
clt0nSkGN9a5jti0a9nOd91LOXvmEqz+t90WYQ8UK9jAioIb36LgauYqu48GYrozrZVlY2FIiehz
jIg20ZsDosnGor+QbBqDIpTxGjlv169gYVDJ8wN592b6U1XIUmRaF9WyP5WBRknd3im6crp++I8n
T1MWxqwZ2kQCF/7kRghx+sTVkpfJfETzSEP5z/WfWLpFwtjNe8V2iESwL1oJPeU35DCaRUQGOysk
76VXU9jWhM28M8t5xngUd/0EQ1o3jredujhukRVqFR7gC0yxjSc5G/LLN1Rkd5n09/ovfPx4DTGi
wlIyD7cKjzcxre++3b/lofU4eYBrrh//45tjiBh4XGpsBhDMXnIVYZVq49aKaI7cdnBhz5RSnJmU
QrMu1GPwrxVhguSJJthtR5/fp3dvfi1FKi0W1b5UMm02NLG9cRtg3hDh7xkt2UrDh3rRVTqc0rdc
Rvfj3bXxylL+8StviPj3Ucea0nZ8eknRd2Mwac989YrH2F8DwC89VWHUBobXRn7AlBn646Nj1Se7
bVae6dILKYzWXu57J2V5urBFvVBTxHda/LG64PdtD1UYrFHjRG3qZ/alxH01Gs7OGuqVqWzppgiD
FY5arXRVyPuSI4Yyh97e18XQrgykj5HFhkhqb7A+Z1Zr9W6cqNM3s8vDJ3Jo5Z1EMeXrXNL8QYGt
u5jqhD74+r1aeItsoQyhtDEmV7knB654mBJCfkAKqIGLfXclfG3pmoTxa5Rlo+rkhbqp8yWehkcT
h/EEd9DCgDc3ctJ6LRFx4dvTEOHt80Qxd9nsiywVw65rh2EbRnABA6/HazubXnXZTI6RKvlPXRZk
LvTZ8M4v6Rn1XQRWQFKSr4OPzghKR7vt5Kndj4nu4DE1s7uqD519QvLwsZMBjA1jQKc9AwV1/UEs
vFkiFl7xQlv3w866OI4hP0YYyNBResPh+tGXHvP8q+/mOS0M6ljVo8zFFp4mdHrUL4WtbPTy5frx
F0a0LUwWfRiyRxko/aL/G+iSGYcuVOBAZGuFpqUfEKYMlei3FkHZ6A7WrxAlCx+BY7CaUTgP3/9+
WBq2MGPU0pASo6mMbp3ET9IIxqx9smygutAEIx8NwwGXjL2aQrb0rIVZBAB2FUFayNwgznu6tHTW
LAQhK+j6haOL4HM6gKVSY7W6DEhhD6Xp26dRa+uVo6v/Qpk/uFki67z00tFQ7KpzVfJHdoYWAs2F
HjjCABukP1VtSvAjqTvuUiQE0PKkOQ5xUqpzQs/0u6NPgQscfRom9ZgayfcJysN9bUnakcxyvGzs
VVo3zJASACmUrWH2KdFKDbWCyGkzqeMCjYKWP2AIGu5yT/aPvVrY3xzUYbAU4vg1NoEkmA564ZB0
iEPUx/D3sHE8mmapeJgxQ1R67Hg5F8NLt3niD6+eJBU/FU39BmC3eUMxpmXbCns+2rKun/6WQAHv
gFXID8B3u61u46scWzm5a3VglTXt3k2tDjGMXIKQ4c0q34DgFnjzyA33Wik6mdA/TpDVfykpuBqr
ibHAqBNCD1n9DeZj1q7UORbtPD63mfS9tUBGdLk1HKCvKC+TKn3xulLfA0bI/uaZx9RZSTkUXWd4
BL/I39NxSl1vzKFzttxEnBED9sVR+oH1OaJnH+MyQzW8Sx0aoBNdur2KPXeXyphD20a2t8kU9C90
Gr8nZuucR9Wq7/WgVzF4m+lOytrsXE0hmR4jWkiLTxJsbyZIrSL9HRiJv8Pr2mBkR7qj+FO8r7Xm
X5OYLVuf6ykALTW7JCgPctqQtYlDtqvRyabT6DwGY07dGzuWDOEpQvEXaWjceh2UOrIM6E7JDz02
m51m1Hq3SXqgeMjZIwSahV6dgrwcv0S+bmGg04yzCVKD7qlaHqQG4fgmR+RwmGTDedZ1LMMbO9Dr
x1iiyadXpffYJTAc+4qkbIB56QM6w6+N1Y9nkpiyN3ycyiHv4/q5pMt5RGPSF1jQkuFnDIUdt05h
A2DQkcOqqhbvCRybvkM1+AuEJf9kVD7+yxBk4yYEHLE3LaPb49qy+TSsMMGM3nTQdXmWwhnQDkdp
sD75iMIe5KIrXsrMILjWIKaDOxEYP/ETDfg2Yy8l897ovqUhhMg8ssDg5LVyyqPqa4JW/dIUufdJ
7xU1O05a0D+OgBB2fjHf8KHhLemS+q6PlPAg+ahjbdmjJdAipYfUlmw7RBoNjdCxisF0R82nwE6T
b8BN+3Ns9Cr22latt7ilcfjnIRDnqP5hGiWoS+z6UYo/KGtIq/R6Eq3DWFeOCTQCG+AB6ee5WkMs
KFp8NTsncpTXhvcnA8iJCDxEyU6+Xa8m/Q5c6nNEERlEa1rtWgborrBeYJNIR6fyonwzAn+Gb5XD
r0vy4i3ywte0kMlXaiK/iKF31hYSljSipuUjGA4q6xOT7BfkIhM+m6D2H6e0MHYdEdY8zMmUUYIR
aGHc6U4Z7OoaztJOj31cPtdXRmVhbREzDwj4aRsPKobr+KQ/leEoH9nTIbmlknVuUeRuHT0cjl3g
eyevUYuntAMPfP3HF1ZNQ9h8wfmckljTqahE39kE09hGtYMy9frRFzYVxvzv7zYVjaej5goC61Lg
fb7Hpo2IbRakZSnDzQMUu7v+OwtXIdY/pGmu99d65taptwETjnsS/kv29aaji9kaDauvnlPwuJQW
+uLcrx8STf1M+8VY2WIvnL4Yr9FVExZSAz8V6V8HM/Z3pYzZvU2O189/YYNtCTujNNCMYBpLPFt5
f5HzMT81TYxmGCSgamrQqDBNyJKl3/hzwlZpCrK2y6KKNpVkUgYZ7K+RBDJMN8OLGlsunrxTLLcr
7+/SVkbYKIVGodik/jCiM4Ohb05nAPZP1+/bwrHF0Is8S81siiJal3BtDoqDa6tVqWjednThuwq0
WMe6p47Im5oTmeeYx6rbbsp/BCKjMmnZOFBvjIHxK5jjoIwjCLx+4vPU8MHuzhQGdV9bfW0mtCFT
aJ05Hk0NdbzXYosjSFhjyb/+M8rS15qoFkG/YdZyxOyRjiDyIiWrd2zaxp2WNhqw4VEH6tH6+6kE
hbSVTFzm9oiIMGpb40STHJKMFWhfI0RBBLDjI++UGBg4iv99KWfB1sCCepJSomyiCgOzFBre3m+Q
qwGCCKdH1uRuo/fZnB5AgKdeFSGfdHp1RuYOJ9oKs7vaNGtsl473Onl295iOZXmSkeC+tnjen0e1
Jo81skFQOIj20iJ3IPpT9pKtMtyaHXywoJYAwEvhT89SGySdWXRmVeU9rhywQmSt7Bsq3G7CZ99h
rGoILbk07WO1zi7sZ2KSLAZpG8IdfKuzjMSUpBwOOdano5W23lmhS3k2PSs+S37KUavMih+iANVr
mzj+z2ayI2dTIDb508RKfNbRPeIM4/QbzbJhkHt5cAhznagiKx2gbUzJm4yP55C2rQx+hS/elgQA
9pix/IoN3d9ZQWo8BbVaP/s4PfZxVzgw96rsS2s6fyUFSbU6O2skTPS03iAu43qCSze7lRunl+HJ
ZNrWkP30PNqF+SUcrepH6cnBm2V3LMiRzyZllB+DZK4fwmM6JEaLqb2O/gC+UU5J0KenTHeGc5bW
kIk1O/sUq+EIHKsZd1WtKXt5UMcXOFg8b2VEyxyySwReTjPt+ku7MGWIdfJmipV2ooUOFoK3NQgM
ezsYfX9T+8MQy+QhVQV6lz1ThvKYTffp9Ov6WS+sP7KwQOBhqVD4aJmra6+290yRcLBWOrILk4Us
LAYwpFOvTBLzQhXpO5l/CXZPklP4XkNeGP6JQ2llVvr4GnRjDmR6t9VwSidKOweGXAAR10eO2mK1
wD+wskR//GB1Q5it62Yk+dtPAFl04bYanW2YrE1087z53/lUF7dgA6VOiuHgy6kV7fRRxYv60Bv9
pfXC0/Xnqy3dHGHKntrcAOKZ9i7KVcctZLgUqG+9k531BRbpjByasgQGOzgSRb6AHt5GbgfrxRoV
+Ysj2/hd7Mw0n3tJ1w+mOVRHfYTwuc/h4jZHAHfZjyAcof9YQy5tQi+L7j3b8vdY7yLmsdr65mAG
vqsVLzn2tuX8LXCb/mmaStq3RmedY0nrfjV+lO5LTXPuAsBkGzB21sv161+6/Pnf370bvjzpmpNw
h/3wa1X/VfgwwqV027HnF+bdsR0jt4cEOy2tE/SeHja3dlPoX64fXJlH4Efvhvb/R0ePCreHiCI3
nErpk5GMSQrzqs6PZoD9e4A6cGi6KrnACcqPcpq1u6GePXedLf3Knbpd6SQs3UBhgphwTuVpMQ8u
Kyk2nmOfU2d4AHC6MkssjS5hllAGUy1IUypcPYypm6ignBI+g3bX7+LS0YU9og3yxpvUzLuUXToS
ZtCo+0hL89smHl2YeGjMpU3oTPplxkSpXb6JMugm8vNN564L845HrDjItTp3zZHOmaf1X9B9768f
e2Hi0ec5+92ry3qYa0mXeBfsq/ALhubVig1K46XL97W2Mj4+XgB0XZh6RttDgz3fnlJ7SipzWyDd
9nDCwICU09frF7LwgP/VId9dCICPtkiqMHdLAGGPFmzr3RTHt/WidH3+1XdHx0PrsD2KvcuIXGIc
6u3Q/5QB610/9/lBfjDCdWGE270x5HkT525b4h6MlYkwuByqzgZmDRx86i3bNpK0p9Tx0pXRvHS7
hNEMj1XRHGsq3ErX3KCQLopZrKw0CxOFLg7kRpPaaXD0SxZUT8GgfW6laq+l2vH6zVoolVD9+v9n
0dpDW1Mjzt1K/evlySnA2FamJIbk2qazEEWHBBaYVrPNjJUpeGGQaMLwbssSkGY2lzByhWWzLIrs
3sF2vMkgVX+J2eRvr1/bwq3ThJFueFkSqoM1uInln9refx1zBYSjJd/0UQh9+f9v3eQkkU31lR3M
MOYXEyg42+SVjenSuQuDHP8UgX6OiSw5p9htJneV6ZxMvELXb83SM5h/9t0I7Khw9442p6QnwUmP
SRbsQO+brbYtPGltHl8YFf/R88MN86ZSHVwJlCOxeSfSVP2VQb50AcIgJx2n9CHikDelBFstLnc1
rGavRx4cv16/RUtnL4xpJR4SwwcfcrHCHt+zoQNn1P3n6wdfOn1hVPcjlYoiDUbXtvRk0xN3uMmq
Nt80gbw1I3xl139mYakQVfuxAYI+TzAgh4nhql7/XE7RD3PkS67yXsrc/nz9ZxZulSje7+GvgiGv
+Yqy82Ols1uCYHX90As3ShXG8DTGsePNC1GWhW9oNU8thNHci7AiGyvTxNJPCMNYb7uB+CkK+SPZ
ljlq2iJvv5XBjDDho/b6ZSzdofm33423OFanxtR4XYFjPJRmsW/a8njboYWhXKQ0KwKj7F0/ah9z
2Av2ZD3dduj5at6dtWLooeJUDsJyfYqfyfqhsydjpL9+9Hm+/2Cd/lekenf0Ks+MvqkjD3BSB1cA
ob+9q7tvhYUl1CJmC1zMmlpqYRyowli2JWskWYBNvwMyfkM0YfW7BmG3KxQtJB0m67A6hsHX69e1
9KyFsd1gnK0mn+8X8r0/NRTrd1Mkr/lwlm6asFyzEVOb1hsK18QLeSrD4MGstUtjEdvQmqd0kl+9
rkK0CADl+tUsLESi/nuC9tir80SrW7X5Cc0BcVChFHjbzgmMv9d/Y2EEivL/mlzKkcyl0e0N89nx
mydaeM/mFF7atlz5Hlq6DGGQTzGZxhosH9yoUfvgJ7A+Bg3Ep6dV+Y13ShjjUtKlZj4Zkdt6X6r6
ONXPSnC+foOWzl4Y46TFEtPglTx1ICqNSn7NSH/fv02poov68aQpqPGZnHnWk9fWdmGxadTy1Y4x
31tD/+n6RSw9ZWHJbqzShBgYeJcmITXMVsFN5aUz7G0ArUgNrHRlQly6WcJg7812LEkYMi/akOx9
X/uVQDU1JHiIt12HML5T0genPCUd3E++qO33wQqOBqjCrlrbky9MIP+26u8mRjm0VXxQvnepnEdI
IQe57vbXT33h1ohq8sJs20SuNR3JLoZ804aJH8f2obOMlRd1XpY/mNNFOXnnxUEZt41+YTvZvdiB
iUVaV8ZHrdIgPms+DuYgk0Mcd+aP2y5JGNhqOdKrBFl7yZqvmknxxpTpKa0JSpdumDCmS4Qoeh/y
DW8qU4+bXRpA81vEs82c1+sXsPC0xU5r3RnyKNuMbStM7gpf/jKU4BGuH3vp9OfffPcmgS3LbHnC
CNI3wWsTds+gnn/rnbdyeGt+5T963MKQlisZGKXD8eNuDpOEZLrr2Nkect1LX7qeDnWtEXHo9GQB
xK2TbAmExNyFv/c7fA7tWa34sPSkRsb05dFuUKzsETGbdRrSIXpsBqQaGrynByOui23ToiuUIm96
zOFlnCuy2EjUDIqTPaT+s5NW8glUbf4IgNi+0wdgYFNskEZWm969kyr63imHGB9bVx2mou0Pdmg7
nym9phCsnG5PEmZ/DP0KWBdiq31Ni4McE3Q97D7VjFC6UN8yaQV7LCX1xYOj9VLakM7qcGxPkgko
Sp+bzIbWhwe96VuXwCqP/qkDGltPm7Pj6+3WCUI0hn2Zfc7Cvvri9Yp1yuHY7YgRx5anTHMeJhTl
bIjt3YQ05qCTQrMy+j+egDVR7khWVdKktaddahTGcg0GzDyr0HTUKlqZGj9+3zRbeN8KDLyeXWmU
XqbR25CDcrYbDdwh2Sgrr9zH16CLjZWozeG926EHnxQ4QQZZsRnhoCabtF1Zphb2imJ/hfwGWSfy
k+8+vZJddibtLvYC9RsLyACFuB0AYRFDfX2ALg1+YTs3poArjaZyLnZbjOh0M+Q5VZ/cNBtrogmh
JJZuSlNfu0CaI4lpKmCrTvFflGivBBFd5iyZOT7rto4OEK3/n208uL8SZIrCre1xZzevPVdz/TYt
vFeOMMlPHeANJFyUPOPJIQ9Hl+5hZTSHJgeAe9tPCDO9bpOSM7ZK47JVHLZw1TP4EhYZZGVrrHhF
P37YmijYxS1Zeh5f966mWdp9CtBzS0JptvKw/5m0/zsZa6L5IZ2alF673Lj60TuGp+ElvzSPkHtP
0U7awi/cTlv1MN6Zh+REie9RPmXH9kRa28qrvPSMhLE/kPkpEZZZuITQA1tXpJdQ0i55mRyuP6CF
u+cIa01cYXhJk7Jxq2E45tQwSHlYefZLh1b//8Udx8KGOWzmrt5rr7qVPpGOulIZ/ng20Rxhs6h0
fZ+X2IYBRjnnApot5GlQPHtLS86Bebp+axaKuJojTCO2YdU2yFrkTg2wf8OMSKSxgzngKQN/Wrbh
iw6/h/huSdpbOQuKnGflyo9/PCNrooEisrOQilJZo4WqVTcjT5IU4SwyP1tURP+Cg4qP169y6YeE
6QW/WaqjduZrN8HDiTi1Lp5GQH5ZOawsX86H2xnNFqaZpknYvNoWC6QBXHfrZIZ96uUg28XI1Ugr
qMmi7RL9UhFk8qtIsSVcv7KF9080UUz+2GkOYHo3MnRnVxbwgHrSHVYmz6W3wxZeb0zTUzaStUBs
jvfasL1AhBPuM+r+EJlGaK7em5Rr55Z+CCmt9dv1i1rotGqiwL90QtNKizF3FSveWakq7buelK+R
DN5Zg20nm2wIiMhLI28PTNvcqHKd7qtJ149Jo5VrUsCFEWgLYyMqYcPjEJVdI+vmKCuY3GCJ5U07
AmPP9STeVyksousXvTAJip71LqriDDMmzUXZ2vZoVdgwQrD1VyaqpcMLQyDWKO6YVOQurPWvpuzB
i+Yr2tf72+ZY0cYAxVlV+8bQoPSq5a61zHZnBEV9482ZB/a7rxE1RFFdkR3kBnrUnVGN2XeKBk1V
Kvu177UFVgIM1f//DXIw6O8D48TmViL3PepWjvisALRaH0KLCFsUZGpgfUpocTV1vNIJWpiaRLnp
FKmqEsiqc1Elr9x6aMHuQEYqe/YtI+lr6prudOl3hDUwDfqs1TXQdwGU/YfJJxBQyQlz1TtpOHR6
5a1MSAtjRtS3goKGVibzHnRBC153iGOCrbIkfoYuCJE56eizqG23UptbuiphjQztOk1I3MtdirRu
H5J9ONq/1TlNOjWebxuXwiQA2yE3Gluhy1nkVBVb8FLmvdSvWRQXxqWoa5UTolmIWZMpCYHttv0d
kLuLo8gr69LC+mAKwz6vAcjEVi67hYGolfjRrmlu25OKwla+NWxlmpFeKjFZGywsgORbzVyZrxYW
VFHYOgZdEI1TzoiXO+MhDZrSlcrxa0E2wNFWyFXQQic5FKDWjt2QB7eNRlHlqqmQxEtrqFwvzA5e
SFsttNpPnTP8MhprpT/74TurOKI4Dn1sBZYy792MEJS4TbZ9+OAPwc6Ob3kw/IDwzCcrcsi4lXM3
8vT6ZEkYcDLSFlYezNLpzwP/3VTcSr6pek7fuTVIgE2kduexI6FxGn74bbfyQfLhW8sVzL/97jcy
Swktx8pmzOJD6v9lg3DLOsKBhTl+7CsSh+OSk2+wdrMBbFAREMl4w1TB0efLeXfaheKUEWDODhU5
ZBsriqHoBkmJNWFy2mytj/PhjMGvCDN5RvfEd+q6d3W4mV1wp6AaNOLf1y/h460XR1f//xrKPkF/
HdixS07KJdEa5a6T+ua7ZCj9fRU5X9mubwEvFgRRq86mH+/zply7f0uPXZjNvYZM70Rpejctn/X2
1emKlVlw6ZYJczixywVg/7pzIS3Fp3ZWvrJItGevrP5cv28Lp/4f4Vkjj6VZc+py8GLKf5xAve3U
Rc0Zoe0K/SdWuD7U3qCa/gBK8zVM1/RUS+ctjGavC+Dkm0PuNmm0H0tg+4bzctstEQaxVzhJZga2
c6kKFOZpeCLucXfboYVhnIzOkFJdz90CknHcqkdQ4SuicW1+0f9TC1EcUWFmk+9ZRGNHXCJWex2j
Y03E19gCbYesvg2syt51WWMRk5XRKY2zsD76QenvYx+Mb6AWysnx89pVHWMiP9Tx9mPVUEVvJe+V
elC/GbWAbG6ZTXJAQPLZDhLrz1CR4kLvLD14pubg6jese1n2imOdaOFjW8TKBug6oG9yn7YBHoHb
bqM4kzjs1+2IZEjDzohx8fU/3VCsTOELy4QuzCOJVjpeHWmUlGL1zQMs7AzyWdHlI6FPKwvpwqgW
9W2VpNkh6WqNW5oZ8U/GhtjPTZeujbyloSFMGinq11bNk4YhXWGZdo5juiZNWTi0qGNLqoaeUB1T
kHJUhyAPucU4EbYro2PhvojiNd4lIsJsr+ax1gcv7u6tsHiTqO7c9NaI2rUSvLNhypy8NSY1CWhV
StxpGKzMGh9+PyiOJswagVZmXTJlDVQ8Epqiv033ty+eNFWCl30TK4XfEKaPvEpbBdhy46r6t9ZQ
NsrkrczW/8RFH8weonBNG+OyZvJo3Ho/Hapzdw7d/KK5Zn+fZJv0s70rd+am29fn7mF8GT53n/Wf
MiEkf/xH6ezt396uP6IPN89coDCwe08dY1Xi1bUiiAh/5FyFKkhySr/xyoxYh69ju9YnXHqVhXFO
6CbRyApzSCAlh8QZqdT0++tXsXRoYTvQJobT+Xga3GmwoAil56lsDrcdWhjb9aRMseVXjUvkbbVv
5DT9lGmldtsIEUVtgITYuyaU04kLO0WG+RVf9FrPVzXmc/zgFRN1bXpEB15rR6a9VD9pNDUcwAZq
ejAgNpcEwMPTVgISAr9p4d5LfhWAfHEu7O1S2mhTibvxpIcWncrXvN15znjU7Nc4So7p8IVcnv1g
F7uu/BJ1wcUJ6pOms7Yad3334umkr1GNI1WnSn4E5aXA20PZADLDDqS3EjQHvfM/eZRUs7SguVYS
45Gx3LmT8tDpp7BEHiLvTbINiRvbxAOhCtWXnOQYjz96b+D6bX2Xl38j+aGQFQ79RC5uncID0A9T
dpkzy/p4bxknjyKM3b32/l8jn54scmsMMEqxT/YksVo4+GPnzmuKQ9f/LeyDMvSHWRYp679z/S+p
jWcc73s5SXbOaIOg2ATlZ9w4b3O8Qm8RcwybYheH9yHQHkqqRU98VbHP7GOfXIax3GT6mzyd4vA1
zstt738r3wIJmRZJ7zvEL7lG7G1VgT2XtkNSkyCjEkJEl9crNoQi78zuSD683pYboiC30bRv5Zdk
Rth4DXDB36W2K0ZiDryDkr74RHGMxp2c3mfqi6q8GhL/RyJZSTrSASb+lKwedOP0weXhhxopB7Yg
G6l4Kuym2uD/TyOLp3agV0Bd3e83mnqs5AGMjxua5zwkoV4Du4Ncexda/Y5EQ5OKl1LcWz1MIbK0
/E8jwRopBc9KL0mFofCZpFu4FkHQbyLUPsrP2rivTBM8AcEbBJv1oUH4YIaVUj74fFYp0eeieCXR
mfjVflcECcCAjHQBwkUsNlXf9PQQZtJer7ttJQOcuCtReaT9nTd8p6yM3uO5VPe5Y2GzOZBfsumT
zz20I5JAI4OIo36Tyg9z7Gm28YIDYZ4bafhu958MmdR2nWyT3tqoWk9aECEjxIjk030DAiK5L37r
yTGBtfiVpO8MB5T0Rwn/yBF1VyJou10EVO/6RPNPCPXRaBU22FFSOVZCcIpba225bxRbhlnUpg8j
cT87woaifTNGGgIXwyLsuhxRqHrSLqMLznvTT58HkP9HaCNr9caFzYEqrK+K78fkZZidO5T4eqRo
Q1Ir0A51c/16/32if3S9wtpq26WnSyZf2BLRtdtKj/X9FFLO6jWNyPI40JRo28Uor+EDIbmZIEOE
qhb+DFXFP1OlDI7ZULSbdjKSF5/W2k7SLOWUZh4hiH3nPw2T0X9WoqnZ92bX3OdtSlAo6NhdZ5ba
ubFqiUBVrXgI5LZ6JB9Ue/P8AM91MCjZX6NuvMdaNSOikvoOz6ZD6phKzhjbGKvYefO7rOQoqo2g
IbTySyQ7vbMj7zw/WzGQEm3S6jt1HPpzhx833CRkL1SbTCa4MIq04DHpieOKm4zoDTNx9qkP00Lp
8vqTH8rto+2hqV7ZaCw9xnnNfFdqmGQVc4U1tzTNgUgDaKWuP6mq24aFfVp5lAvrjLCJMEk2CmSf
j+Y8BK2aI5XaK95dVilrCO2F9V2U1vJGaFVZOJ3bB3LImDcldED9WstgYSMpoq3TCJ8xfuWG4EkT
jNCkB/dOXUmPpZGlM66E6KsgXatWLl2KuJ9QB0c2+NBz9VL19kota1vPs52VQbVwKaKQNg+qUSO+
l/1EHg/3lpLEW2cKh21jxdU2ZibZR9jqftz02EVFbZwoaZZ18KIUWCxIn0HemOWlM5q1+tXCvVKE
GbHWy9IuYFC6ZdtHp6CUPaKvC+u2t1akao/2SKpfNiCLUZ8a7XNjfZW0l+t3ZunEhanNlCVSozG/
XBL1k229ec5a62+eez+YM0URrREg28v1iDWitUMc8I33YvgBpKNR+qbIJKPedv7CgLZiTXImraMF
qDxozoPTrQgVlu6L8AlgjR1JxSoPVGvUU1pV97JBRN9t5yx8A+Qo9zK14Jyd4tsQvTRrTrKF+VMU
yuZ23Md5S6lWittLZRLr5aWfonq4rfohqmV7j2QqY64dDNXJJjy8YodcDl8SeU2Q93FnXnFEuSyh
xiqhfRLR7l5bnjPKssfRNqdtFHX1UZla6aCMhLmqlFwepnaWPoWttrvpoYh4Ztu3Sd+OWOM7I9h4
WQEy689tRxZ2JxFdz8ZLw8aN4Xps6fnbqMilG7/7Rb0sa7DtD77fuCZGwbol9ynPbrwl89h4tx7r
lh0RQhB1rp0Gx3iQj07or7xLCx/zImgiJmDODLO8cR3yB7aBqpC9JTnBKU40SJhj89vpImILqQ9v
tKxca4cvDGpRLZnDqAlbk3tV2l9HP9tI3t/rj3juQn0w2YkiSamsSrTQQeeaFEM2bb+fpv20Dx/j
8rZpThbWYgXfcdHVnHmREvI4xHyF/L5+6h/fE1sURbKRSGkg8d4nZgesvVCbY6nm6cpz/nhKskUN
ZGiaRuIk3BimurJHQkjE4PfrJ750aGHJhRYjDY1EUS1T8105PhWDhRz6xrsijFlzNAxMxlbrDm2w
Ax95ksGl3Xbe8/W8G1Vk3416CGHIVe0XUwLE8dMZn64feuHDzBaBzJWcltB9jNb1PeCLqdT2zNRO
c0fad33OArMDnQdMtAp9e1OppKvJdLch7cglSqCk22NYNF5LR1/zhiy9XOLqbPh2pnsOYjgdcUGW
dMjMIRJtr1/ux1sM2xHWaFPPxtFj/uAhVWQQo+MKf5WGsjWHbuVZ/du//Xdg26JeUTWLsVYtu3U1
vQXopOewnKw6OGslDULZ6IqDUg8y/KXGf20sgtSnVs8+WeGg7mU/sE7ADoctjrF0Oyn6tO+QaR9C
yc9+Xr8DC2NAFJi3RK0EZj35rhb8j7MrWXIU16JfRAQgkMQWPKWdc1ZmZdVGUSOjAElM4uvfca2y
eWk7wpuO6KpuDBquru49g/7WpHYH63Hod0Tqy/nnn5i/JUTXmWzOhY+82WQaqfksLZrj1rkqD+JL
IB58TrOq5seD0Yofs5c/BOF8oY3yeUDmS7AdwTW6c128OMueleygbVqu+nKOSfoAJ+NVDWfN8yN0
Yg0u4XSqH1QD9jXC5xD2t3B6Xjt1UK3hsj0kuFlfuACcmIcloLV3GTRueRvtpX5stVylPV+ff/9T
K+h4QH+IRil8UK3iiEawxjxM9dH4JXwXhbxw8Tq1gZbi3kWZGnhAYo7RBAxW7jT3940N2/Xgl/Xe
n0d9ayKwAyXsjOHtSLPVCMVA0GprMIuAXIkJoePXks/uYcLdetuFnQ9ne2mvG9glxJWSrNA+ZH0P
KAesVNZu3IlfuEGcGtnFEeIjBDMYS0V7OoNXEDRm3ZTs52wuoZxPLfHj736YOdO5OZw9ke2jj9sn
Y1EEK5B4t2EYPOYEUTCg44+WXWfgwOlxZX74tVrC6LzOA6TH7LfmX0z9PRuvCTI+p4tDwqOjpxtO
EGTYYS4euHPlcxfHA0vreZQDniuPQsDyL/yZr9gzeOHF/Y0KdMB74g+H2RZrqHesYVa6dgDove7x
i1yPoD9kyhSP10TjlH4dSlT3L9YyMV//d6D5fAnUKojH4TGHh/fipba30B8eiwsQrRNyinyJ0QLQ
N20rA+NcAoubta6Y95jrfn70My97o20QfAe7Em7lUSYfK+uwxM3a4d7lRb3TAYo/sdIsjKHn6uC0
dOttit7Yi/awM6kngh14YuE9H4rxRmdgIQXF5HdHKbDrlGpBEvjvEp85LHrhbD0cVAQtbTi6h7BX
CC5JjHwaDjDwi3AAHTN4XR2vCFHxHNo5gX4JGy5lQp/GAjx8EQssDWeqoZp9qAzaJcDfufHYQigN
COZ9XtUGHQMx4rJ+KS869TGLLStJoHVNfXjQphADKaLuHiLIRQKf7WvOb3zQYu96A/BBMLyZD4iX
+olHdNpqM4FADj5C9x0uzvNjOx312UFV4X+u2nfhYlurMOepLVqxr2BG3QZwKEBbL6PjhWzn00wB
n7TY1tp4HgrvCuIjbeRmcaPzCt7yNt1TcKC2oSkuMYNO/NAStjWpo5oQHeAeaDUUvbwojdvOJWjA
Fe8GWnjnR+vEkltiuEJTYfsFdsbx44m7vIv4bdpx9Z5PadGgM6LkmgLvWqMTamh+Tbbl86WgWJRN
RhEdVIfGkeGmMt68rkxVPTlwbd5EVaouQGY/LU7jdxab1RauJnnQ2kPpddvIgRaXrFMHzUzxk3IE
qkY4lzzTPk3t8FOLrdvPqXQMZDj2Afx3H4fWnyGSmF9iMJzYqEvgV9ZHo6Mmi0WnHJAXeu4nWgv6
rfA6lFzOr4RTX7AIBoTMeRcyDFY6gekOAaJ2O4MruD3/9FNfsIgEOGoL5VjdH6QYIbEuRDmizOWI
uzmQ9uX8b5wwYeVL1BV6kqXHJ+5ACNgcHGM2w1xkiUt8qHC2qyJX+6kgMTj8W4Ld5GUUR9CjgV/D
+d8/NYKL0DA1IqvHRos9mJxe3Oe4ndQ4KM8//N/59cmRvwRmTQTuUlLn08EbZ5LHA51sosAtX1XV
RN7DyuOrDp2XbZVrf+2FI2T4eWfJzplFCrnM0W2AZAjjoytP0Md6IEFS/S0sENiegKdDaxWIrSEq
wmvYu/NkGCTbVGk1bf2Ius9Qxe0OPRw415NYDyDF3o/pXG8zkK9/lqKfYRsx1CtXOxUo7B3gEL3T
90kNGbT3NA+8bz0UdJ9SHHm3tHSCGw0vja9TIdLbLJyPLoO1plv4fZl4gnJbvs6Udm+pmdBfx9HR
P0mIM98MXgqntxYMofeuG6JNV3DnYW5Ee4m3fCJeLNFpvVdCxH9S1QGUskPVQ6q6AvwN/kLwT+B9
7Lr1JXWmE0tlCVRzhG6U72Gz0T6EO4Jq6TajXfX3/Fo59fRF3DOCNhZ0h6NgH8BUzKNQrfb6S02y
E1t5CVGLUgOXPwCg9pl81exFu+t8/H3dix8/6MP1xKGSCJgXTYeZh8O2ONKIM4/qK5++iHCtQ4gc
0zw99DZYMYUi/nxJM+LUiC/Cm8/JlLLKdfaRw4EjoqgKXoJpnHr0Ip/RqaPbIM/SQzt06xZYlUpc
kms9kWIshdR0NvNpKlhwmIT7berkI/q10LGAQH5Y8kut9BObaok4c+a5g2yvwN28K+AfA7n1Scyx
Nl0aE9Y8zWlz4bT/Z0T+SYRcos9Go+bZQo3lcES7rxuIKiAQZtzt44L5Yg8THP3GyBT9rRphvwdT
AyqxM7DnbAISSmem3xQ1Kv5KRTAbZmMJewsnV+qvmmr74OqS/BF+QKBHrZoO6gxl9yBFHgAIBm1X
9wAxjvA+sxH2GSnZMCSKD8K97nBeqop54eDamfDxgHRzWNMe3EuZB9Xq/LY7saOXaAc2yNqME7rH
A9u14qmcXuZLzcwTq3dpGj9n2p3bGqMf+H0d53K4D+G7feV7L+Icr4SC2gkrD5OkAijuJr1xva5Y
15MtL9xgTr3/ccg+RCTa5NCQ7DU4J4Tvq8y7lxW9lHGdGvbjb354tq7QyVK54+zr1PYx1F2rLI7C
on5mQQYVmPNze2r7LcIH/Jo64RhpD0GTsg11eQXyWFq8NJWc97IdS7QWUHE+/2OnvmiRAdFRNx58
DsaDykTcVXcTAS0ZF9jzTz9xV1liTcIAYHq3p5juGfwe5tRVHEzRLdOwOXXI9DOH2XocBJf8yU5M
/RJt0gN5OAQUHop52v/Jc+dQGNFdmJVTzz7O1oepV/A6n9KxA15jgjMXa9dBcKkOd2IOliiTiTiV
4UFbHjIfdadaxZH+JavreOd8afud1lE4McKwZv3mJXWy3049PAv2luc9cj6/X5+f6lPjs9gaHoHA
EGtB4JwU25JyWDlddOWjF1kAuD+CBhnY5r1fB0CS8rXvwLrs/HufGvxFHlDlIxC8DooPQTsnXgYi
s+cnXfvjuqcv9rJTjq3lftHDO75NCNQXU9mvBvnzuqcvNy8qra02AwTaKL8F4/zPUMotSmmXlARP
zOkSeDK3kweVKgSHfIKybRjR6lU44F9fiA6nHn+MGh+2FDQ0oHEB94h9Wvn7qvSSrrhkT3ViVpeg
kpI6arD5JPaiDeB8Nq6r5oWqdnvVuLuLU6zkjq9tjy3VtL8d1EJdfuP65ZWjcvykD6MCBcQBkb4q
0VqEfelg43biF9771IAv9mhKeA/756CAfOO0Lhr6SIbs6fyQnHr0Yo/2DAh3uNA4+yAc/DsP2DZs
VO9ShDyR9i7xI6WTQ/S9sGLP3LfW/o1KmsCqMRPThTH3/7WuP8lEl0CStqC1aIwoDl5PvZu2tmYF
DTGSFNUImHARPgOl5MKyrn4VgWqSBhX0talgtef7YOdGMPS5dY2um9gJ22JXz+ZrZlOSZMR5g75n
d0NaRuOqdG/RO/diGC5KJKHYSYKAfZ6K4K8qgD0PA/3UpKS5KWiVHY4WAatRGR+sghBKB4b8yAoA
zVk9/AzGVCdhEYXvpANnolQdqN8FoTErwmrVF3UDckEHeuHouyh6qsCna/xHLGm7oI6Lgf+ZYTAI
MD5awUnDozaeM69OcFGEoCcYkcmUgX6D89vEaPbDfBtl032VN9O2cPRf6fYVCBgcOHlTi01IQGtM
mS0hnRLRpB7oIJOsh/he7A7T+CwjEz5PjgPr3IFD5TYeS8tAU3BGsgtlU4ZxOEf21ZRGggNmRksS
BXaqQUKiHLVSgxM+aOGQo3dtiFqDBgb/S5CnMDeZAXX/BtRqweM+zNl7wzovyYoyendqq1CwqOh3
3XV9GUd9PoLnD8meLjLwJQETIUhRvWx8wjYCicIKKsD9F964NI5aBUeMTLiJhJYVhwkwa8zO5VAH
XfUmHb+VvcEsFq6KOynhaAxJ0fzd5KF75wUdPegK2VRRWLjt2tTTq1ll4y+YO+utY6JpB8pbuAU8
P7uRfsB2RTXr9RC5ZuWEznQD9O18g74/g2lpI+5nXFXSGB4C1NyCHmVWXUDsGGsyOBsp3DYumbVP
uGW0MQCf0wZEm2YzhIYkviFfCfQNk1ByuHeG6KxEqRJw9ZqjxO2FvoVCCORVwtJP4IJrcAMDDnyN
bozjbsMcEi+7nNMxS7QMrF1BPgaWSpHnsWJTt0VUbjzfiaBaWIvqVlgy38yDSwFo8Rr6lY11toWH
ZPOM8gA/uF0frdsW+zYrMvgrVzklPw1l9S7KaPUUQpsBfz+T9oja94cYUlHj2mRGrMapTvei0OSF
9lP3BJFsft/DxjHp/Yrs9AC9xbj2YZsYQ6wHAH3PyuAJ3gp+tWJemB0Uts6GFUWCerzchUbzmEY8
eg4Fa395CjbqK2qZSGQX/jqawt2yrq1uoLbUB/+0RR6E0HorDK/WGQO/svRltm6rvHzz2FDO0P4T
xZ4NpNggOeRfJtBr3zSul9/YYOcgNuVAYRXdkG5tiG5viAjINnM4nJJ9Uc1vXNbNXaCcNpFVlQUr
B86WCayCyiScRHM3Tv0TB4Jlrz0iN34IJZ+xGiHJ1Pu5l65HKcHjRlq9m+cs36Py0sL5dURwL8vv
KTc72JTeTyPaKqOy3drJnXbPA6fb5t1YoMUJXk8zZebGd1iYhIrxxKNNuOoEbTGo7ZesZDlmwGFx
Ycs7MQZiq4+GotjEr1HGof8iQpVkjXxWY99tPRjGrtgA7umQV18xKONrCX30vYe9u5qYfc9SEHFk
P0IJY+JfK+gYxFNfuD/7Rrlvke/foQ42JA5r8hUk5KbYLdAFmhBSN2Ndyn3oogicQ/IWApg5TYZC
qadxHvRfXlr8LSvTWzYXMIkyffl+/lz7/ORhS5SenNBetoDJ7CtctN1bCVl2z3vwO3rh5Pk8UWFL
nF4UdW7Q58fCn9G72pumOPLMrzacvpx//1PPX1xbyAjzREg7luD3wSGHjVEQ81CLHSRDLnW2j4/6
/6OTRYtsqFMyzDLYFO9V/7OjcAL2nDU8auPUomLfXrpfnFBUYktZQQPISCVNmB9CxsWW974PQ2Pu
xg4HQ0bnXh7FOKzz12jW2e1EzLCFOni0GrQen8+P5akcZ5luq6Dp0S3HTSr3vrWCwLi4cK7i4Pju
srLXqKL3wRST6HyTbd+pNVzCX9FzvXDP//zdIQH136zS1k6lwygDnk7N/CXwED1j0zfiAuaG/MMx
/P8qgGzaf3/A0UaVQ+Ppgy56+aIJpfcjOkgtup/WPs/IwYfY1x3ZGuXhNNbNaDa170ff1CR8QPG9
ub0tqB72OCnchyYg+TOatiJYeaUlP1LqNu2qD+YULtCZWwaJ5xTjblTKf23C0q0T7nEF52I1J2BM
TS+tCSx8F4cU7NDIbzvojBg3o0kvh35XtYqicCPD4ZmEMn1qIQ+TFOxIk3MVRJBjLiOKgzbDkREr
4+abFiYZGyeocYlD/fB7NYf8ex718m2oQ/O1wpf/FlHbvIEM7kBYg1Qr3U0wrBmQ+kDl13VXo4uw
nKWO3BOAk275xNqDa4vwHnY9wS38WyWPfb8vppWcBsbXtoN6Za39qFuFYYTWj4GMG97G0/QvPJxK
aAM2VVLbwdx6dFKIGzU82eI8gk7WIDV55SJzn/M+s18q5nsrX/N8h4PvnbBB4fwthz81OoZQXAmi
rQ796VGW8wur6NeR2GHPiIjiSUc2ruEyfXBT4qz8tL9xo6wEn074K0FBDxYYCPxr5QBCkoHBC/b4
pozyCpSiGnaSRXNfueF7E8JvJRidJ3h16TWNxmc3Y1k8SVdvWFqQO68M65UXgRin6nYF3qa3wq2H
4fqDHpnruRIBX3yntPJXCg7WYCI7oF6WHOmVkc0aqauOHdtigGfy1anBPE2d7i6js3PrDLw6pkz3
c8Dtti5yEUuJJDclkQWptrDIwzVL8P8MsZuO/crx0nHTK7TRQRj4Xds2xBkV/vtA58/c1XnswVE3
GaN8n08Be9dTBuyMCZGcMhBd6yGEkj8sPXNkuWF+D5E3ckNz/lgpdANE44gt5Wg5ZLn3G5dp+b1g
WbqPqrzathIVJmS+E3/IHW9+8Q2mZmqocwtcmbyf66DZHaFgW9dN/xQS8hdpV9xPInhAVRC98ch5
yrqSxXmQlsD0BbicpKFedWFablNlMtgnSbY1xh3g+Yd1w/0QUtgAR0DnG8TyYd/C1n4Nl+4Jry6f
iaF3mA6D64Ft7tBBQhkVj/56lFSlJZl2Fg30R1a6VQwRoWDvND2ofZMrfpVKphsbQTUbV2X7Y3Cn
d+Nk7Y2tONyVZ1nENsiglySnaO0R1eDnWR8kRe+1UKZW+skJCbrAAKIkHR3ANhlAsFaIvbsscJDo
RWCP915gVjbokCpPUwj6Hf1al3AfFflA4nmY30iDIqMlNn22kjlrEql5Dw9buSLI+rc6arxDqGZv
pcLqqxlGZ+vXqOZmeVO9FAhBqBpQ/INnaBwgdBwpEX8aJZ4dSP/s/JaD5VmBN8wsNxDoTJvEC9s3
K9Q3Wiq6g69RH4ODKBPt4/4Whi27A2a6viHllGJu1LTWOsgBQWHK3QLfq5KoDBludKG5nZQXvCFO
qw1t+mpVT4483gqDVajB8a4FLGIYICab2vPiOrTpY0dNoUAhQAgp4ep6XP2k2UOZKr/jjS7Q3uLB
zzErsS7VUCYBoAIovzZ6nc62vutJPv6o23beQFmv2mfI22Ywnv35Drl08WSCqfcTSSs6xV3q9djz
PtnWto9W/VECwGHj32M/JnF9fDNwpzJBGGeJDyv6DR8Uv9GDdn5ZHlUP0DYvIWGDjHnURQef9inU
ZVLYPHwJRl3VuxBuu/cw4ESrqQFVBRrqXfEyeT5UqWRUNshbuViRds7eOmSl6wysqAQeRl2MaNRt
uwDzSejk/DEwRW6Sfh4zA2Mv3/0iZz+PHdcnuyFkzg9Dswn2a9YnX6QOW6hoBFOQJbXh3Y5Qr2rX
GQcwKPYap75tDHU3AY7PGnbtYIJHQTo8ko7CtJYwytKk8QsgTQcxWmx6E9U6YUVKHrJMRt9dNnk/
r8k/3GU1HfeHYLZ5KQ+jup+7o3nBdVZ+7rJwXuiu8WZTjocx7RI2Sfjb4lblfYf0BwBZX697/UUq
6uQaiBghqgOADdtRGpsMCO0XyvOf5+nusobe5zKCdFjeH4BYYVs5OuMXlUft2iv7bJc3vdpc9xGL
6hzMuOqIQ93hUKS4XdXRt9AM8sJd4NQ3HHO3D5W/bCxTr1ayPcBZ5Rcpg7ex1XtWDe9zZq98/UWZ
LgpFWVh4tR5A9YIZa4dyx/D7upHx//v2UOrkLjNedXBmhYs5cQB2ycNLPenP7zHusis5taG0LPPk
Acz+lZ7FTovsrnWunNalkIFTZJA5rF156JldFWH/4FJ7AZ17KvNerBhe1+kALRM8unW2DozJS6BT
zg/5qUFZLJjcgM0420keSg02q8tugdF90WFxVU0XsfG/M1qySqJvJEHzcdgtLHM2qLtsz7/5iaW+
7F+nEJSE6gZkB6P0+wQx5sA+QjkxaeglesipoVk0XnzHZf2QjvIwuMFfqjyQcyj7PbL+wl3w1PMX
d0E7Mg+JFAdNOWwUyjS2/CJMKQ5DS8vrrmz/LsIfwkHrMwtvEsAwjCXbsWUoqkyv54f/xJpcEpa9
KKq7cADxRBqwPWsXmDvJoXdz/unHO+UnV8Fl2yiNAtHNYw7lRfNT5H/9nnwBzBzJtn3Q7bDibh13
Zl6f/7ETE7GkLmeNUFEkU6ykSYvEJ7VdS7dyN2Ppptft4GUzyS8Bue15NkIveoop1HbMdR7A7rKR
5PWisha14UMBNHeKwppPrpth9zhcHxYPbwoHBQWCQB/08I/xFBSEGr+9MOifl3xcdxF4At+ztGnn
6uAKdGQ7N3xJ0+Ig/PLFgRNcbXDzPT+7Jxbqkq5MZhlUkDKEiU2UuyvVQBbYBsUlasCppy+OLMCL
q8KkDESVwCQCgkIwUV+df/FTy3IRf8rW1VlqQNsJ0dOnmm99V8C381K16NSbL8JP2kDbNOosaMmQ
YU600CmueVDXuOLlEQwWxSKUVFshCzyd0heRvhqxyedL7c1PIz+evagT6c4K1jWY0bCwL2PlQUHH
32Sq+ltz59v51z/1E4tEMycQctcpqIHZ1Kax05NHP3B30tBh5aXhhS3w6QzgO44//mGD5U4TZKUa
oWwyQwCMTIcmpY/n3/84FP8XP/Hoxd7Ne8/kaCuCFuiZl65wN8ClPZt03sLs/t7x2J6H0Jw9/1un
PuP45x8+g5fUttritwb/UVVqbXR/4Yg/9eRF9lBFZCyz1B8OuW+ORh9CbVqlqwv5vn/q8Yu9Wzoj
LcdZGxDzo+4uBFQdrbehcpMBJbCvU87cpO+fJjdvy5UdKHQliojrh1R1YRm7qPgBKlinFCWKsuq2
ae2gHoWmk79qh7H8kSPPfxjcDkob6Gk12VHtHJUHqmi+D6SRDCXC8JI/8an1uogVBt5c1JZ0OJAc
pWxEjfd5FD+GAdw2LTfXzfMiYIDCA24YdsAhTO9Zvc+u4+ujfvjf9TPn0FgmEG05lDBJrbu/MCy6
sME+jaBetCSw+qLjQLiHYIV1cJKRsZgOlPy4ajSW7FM+eGGqPLz1qP5M/jdziaB4YlEuDVSg0V21
pIPKFXrPcSS+ds7b+Rc+sUSWlmkeczVHO19Dg9NvWiAA4BUECh6ofdCUh0eYbBt93UpZUtsDlka4
vPWY0elHO/w29pKG1qnBWQQEpUHymgge3Dp3RVMmWdZcCAannryIBZHWsOOhYOQGCvefIV+7vr4m
98MqXOxNkvlcu+GR7Nv9mrwnPl2Y0FOvvNiPUS6E6HM8t/ceWu9VuJfMz05sm6XzS5a3CpRODboj
fHReo1Kyg22hYzfkfnjdCmGLIxxWwg7rc0T2aoS3iffNFT/Pr/JT7744uE3FiPVsXR3yaE53mZOj
Outk7k/AFL1LXIgTA8+OO+zDgVcHmTNGlYecLzJ7JrxtZq9UqV56vhD4tNdOMIA/XH735VsOR8Cc
bQf5fH50/tX5PskLlu4uOYlqOmhsIE/2ULjgst+iGV6uZ0Co0fNJAVRBA3Fc56VXJQGk9zetHfJV
GMj2xvNmtDD8tl7NqTPFQe1CxVTAOyrJAMNLXEaDe9gT2Zvz73oczc9edbHX/boZZ7SEj8oGHOgV
Xk31umnDfp8WOnuRfRs+nf+hU9O52PpePUpwLXD5qIyYdy4Z/X3Zdt3q/NNPfcZi9zdFUEdkRjyH
7R8kNNsqiD2lgl0BD9OkjrJLMhMnMj62iAahgHcntbAgl3OxHTJHxK42+2lQt3Ndz/CnmoJ4nMoL
+fHxbP5kcpYuMaBFBBVqL5B7TJtik3pswi4eyLeU5M1916GxpdIOgqu5K7sXhwrnwgI+MZpL+xjr
0AwVenxlndcQj7WJ77kPWcF26BhelzTQRQSZsgodQB9wh77PINakA8je87CXd6MJzAX9oxNLbmkm
QyfAt6Sccdp06Rr9xw1aXtcdZEvHGM8WudTZhOAdVHMisIt2woDSf341n3rx459/CH1N1M/wATg+
3R+/5JG9bbzhy/lHe/8Ym58tqsWOl8pPvTJAAV60Ojs4bSpuicBe76Y0RD6bzgcIEskbNCMRGQM3
eKu1Nj95xXKBjnfQAhRYSODlojDt7wSBd9GYUnGrFIhBKpumVYBQt2XQoj/0UYl+usnSrctmb4gx
/vx26ADJjafUtI8UXaJ10Sn1q0CO1yaOO4w3k4AaogvDhXiErNRt0VnntraabNIS2sTepLsn20v2
OPeh+72e4L65UjljZTx5DpSdu8Z+y5pIP3ZtDlNe1YxvEE9jDjq9Df/aFC5P2hlKbfM8aigHA763
S8e0SOOJR3IdGH+6h8pJu8vAYfoBYGH/gspbdKhdlT1axMTVKOcJBQKYn1cirR+E7Tiae4ArOsaK
u8ZHcStVw2QAOCMsbnv0eeu6KLcS9Pkks/pHnbbmCTLGHpwVefsjGJRai4L0G+iT5+vK78S2bsro
kbedc5i46nZNaIKbfiAt3OfRxaxcr9xM3Rx8zVSW/kCNEK27FBbpGrrmMfAXYmMGiA14o9Abq9HE
QZe2WXmACG7SHEq8FNYiX3IgumEnCoShXwSYz9GPivXoz3YtxlyvoH0VrgvRVi9uC9t7G7pZkqIv
jR92ipu+OBZiGq0TOC/kr5nwGgAjif8Y5czfMGh7r+pUe+vKads1cYf3AmDpLWlIs5okRGSgtGUe
3UkW+2LKigc4NUZrDi+sFdjLasWL/vvIxw6GzsIgkDfkN9dN9d6VQv1u3VEB1wcWJjqN8FE6vy9O
ZDRLxRI/L9OCcVQJ2lQ/eWG0bevsi6oueZ1+zp/2QOv975YeLLU0d13UgUYXMNrAMXw9ghWwj+aR
bT1J3BUShmyT8r6+Z95QPPoDm7cRcAhPugj5Ha2a/u38t54K74ujGB1hLXyFuDgYKIy7E/QpnOgu
y8z9YPmFi9vn48n+ec5+CGG2L4a6DB108rPBXU2gJ28CGKTs0L1pLtQt/mn6/n8kY/8qDh9+o1S9
cMpIC+g/B5CYpyp8JlPrt7GYE2tztc71DG3eyQFuoQ6rvwIwdB3SXW/nx2B4VibydtSj9JUQGByz
AN30sXLla2cjfZ/LVqyBnp0vAK8+zxzYsnMLWYk2TMGq3psuH79z20ZbMJ/Hn0DA9k899L6fw8yJ
4DvYdtn7+Xk+NQeLSB95vuGqTMc9/Md3kgYr2gV3wJJfdUqxZWtorFuPO2k77L0IdG4QuC0Y5rra
nX/5fwPz2ewuUjrUjarKCZthz1NT3lVWlpB0R4FoA9xs/3cAGmXV+XX3DMIOeRcztV/DQtP1FAzl
HucD3/Wgdm4yNwrWgG2WCcvgW50yBwjLSZLf59/y1BAvtnXE+97ISQ57nNk2ocEAcYSyKyHHo/SF
yHRq4SwyJSUimc1TY/aDh1Xe8vFd9PYZenrPdnR2gKgNST6Hl9hzn0sUeSCw/zdQefAZa4gAJ1qI
cLAJFIZMth5RA/7L1SzHRNCu/ttZnrI4LbzyG6xi2eOYNu2XPg3KHc08Dg0y5var3nKlIE4a6D95
Bw4b56R6GvNovPODwnzzrTRrCMcHv3rK5l8wPe6dC2vn8/yJLftaJEspMihf79OAkIducKDXMFft
r/NzfkKEly07WQr4Lsw7Fn5XgnDRw7Yp6dLpd2Cag8PJxh9MuJtmB/hB/qsj9YWo/TmuFoWkxULI
qNakLyK1D6rgV9aKBA5Cm3GoN6T3f80C8vngA8MGo5OgkUi/AzA1b1fnv/nzI4Mt+18DzfzIOm6/
ZwYYupnG0CIsJroCeurCLxy/4pPtvuyDhS3MJ9wUsNKhIE+Wstd2alqYtlVTnJeglA9Ttjn/Lad+
6bhqPhwbUtsqKoVQ+4y22VbhGvLilUOxa44WztbHbUSSabhwhft84OhSlxDEEgMjsEDt+wEgzKPO
YhUk0FicowvL4vMIRJd1XW1YwWRD9L7SN2p+nWUUk/bStH/+cNAw/jtU1p+RAoW63wPKtlYiRaIK
YKKaq0t4ps+Hhy010I0T1tY1KDeUgIZ+kfD+g8mg79xb1aU7iip/fH7OT0SEf2nZhzkPNZ/Lahyx
upoW4DG17+byqssy+2ep+OHRedF6GXjsw1GlKliXtsMAeSF8UuZiTLJKOK/XfcLiPJwIlS562v0e
mGa6AYWvfvA8mV0g45+a6cVBNrmDDPOK6n3dFf0W161mlQZODkvn5jqNfrZsETeQSvWCXnf72S8e
WdbdGRttWs/8Pj8+J87JJfVw7FWZG4sQ1UlchwoQj2CxC5MtUT2L0P05hdHzzPsLAoefV2bYkoXo
qXzgxM27PQeA4r6ri+yxa2YGvwzf3sJNWm1r2uq/pAv0F8GC6MqDbTFLgstK+KFr9hmKDSsfPvCx
wMl8zQDS/3F2ZcuR6krwi4gAgZD0Sm827bE9i8cz54WY7bAIxI4QX3+zz5OvxjQR/WpHqIWkKpWq
KjPtYvLUpghmhrSLc2ds9nUlVVSr4LlVkDIL8p8izOVeii2x1/e3C0iu/3ct6FhtndplbQztJLmr
cohGhTT9sPTma7mw72gMfqiKreLA+6c7FNbV6UrfM6WHT2O++Eo1ucfTHYJUNNy4vNbGv7i3Nz4A
j9vS6z23i0PlGOijlkG+rzqd7n3pg4Lp+v68f2+FdrUZuZdUQ0Oji5HXP6CP/YQnFgjng0NpPnld
uVWXeN9VhjZDdtWVNOwd3sY+6HF2rhBgE0vJ8/VvWBvcepJ4bpsDkoqNCE2mHv0mzD6BmZFvuOK1
bSD/vw2qg+jOEuCyzQIAap3J/d0BabgzUE65bfq2Dx56QarBxfVRTume6YLvyjTbOkUri2MXUmkq
xkk4WByIl907pQNqrNvqnaFdRx0nElIhSBv3Y/tU5/JLF9a3LbpdSuUS7dRwhm1s2hLAhamLltJ9
rcS8FYSseAq7pGpKADO8EhFOi5Qiz/vHRAPMWoOlLHez+xaUOkOwdQ2ubcHl728NOSsc8BQhxu7G
7DuknO+ZhsjZTYfHpgrvm0Y4i4c9AMRKRRr51chL6i21oLWZW2d/yprcpaPTxY4rUIcY9qXcunVW
zMourbqkH0avnuB4RPc1ZQB5AW1QIVO3YVXvB4GhzRBezQzwXq262O3Gp5YF071Xp2cFvptjkaVy
f335V46RXW8dUw48qsSFA+U1qOBB9dB5RnHe+TcnPiRTqCfd57l26uSoWtVt3KkrS2dXYJuy5KWS
SRf33sc2fBXe96r8cv171oa27rSmQTQYNB4C/6X37kACAHQPet33rMu3ijQrZ8ouwRbAHnPoIXfx
6OZ3tViel7L+c332a0NfvuqNoXl6boHnpx3yn+NdMQIeCnHcrb7WtcEvf38zeAGmsqLIehxYVuuI
VdKJiKi2COnWFt66wwBbryavgD9yZftjzpwPtQshoY5v6aGvjW9ZsmMmFnQC5sYm9ZEw8EhoEFfR
PNw4kytxBLMusVAn0nN8rE6AOkVUAwc5Ia0fIA8dgWokmnu+0ZKx9iFWtAoyN59pUg6xUxgwQKS9
0geRgr/T1B35dv0crfyGXSIdq2QshgBBkVGsORWVCQ5iyr2jn5fphq7rinuyq6EZcpqdGLsqJrR6
cmbeP4DFB+QEuvqRAty0ERn9V5X8OwECPNn/H1rHzdOWdEEXg95f3alW87t2IYCv+XM3yqMJNPEP
F7kJ1K+S6Zc35fyQZol+GMKm/sdtHRHLtAbAUxUF+Q3ucfdjy321m4kC/nYO/I9BVaVnDqD/L9qY
OY161rigFB/8hFwEVEf3WKM8tAsAfYwKHiYpJF+b7oPPAgOlBk/dSfBITFHnFf2dBtj2TxDkaAGB
htk3yCJCbZP1k3uv64wnkXHD/pQnAEJBh9OIL57U5hcTs49M8Rgu54x74T0oDOQpEB6ogpu81y9V
Gix7FQ7sMPGm/qwbb35OXVMdhG6cPdT7oHvHtNz5Tb/EymmH72lWaLjuhEdzXiIBXXR98xIil7QP
wMABqTzPPQcg6dx4Ja84FruKA0HdjGRN0cVF1uXPknB5GFVPNh6VK4ZpM88b19NBRXCWQwNu90Av
9cGFGuhLXozFQ9olQew6Zov3eOXH7OI4+gYmX/VhGYNipj6i40v+MiiSuDtBankICw6mUG/Qp9vM
9GK+bzyyawgwswNj93kLru0wFvW/6sYUmy284KslmICSwrKFJX2amWO+NZ5TIaMsh7tcu97GN6xo
B4W2DEOvJxKg/ZPd1xU/zrkTTV571mV1SICuNFm8ZPNzB/tE8rLP5SedLMd8/DyW7UYAubZl1sXA
WKr9GVIQMZryyp+1MsNT0gAITZ1i2GeiDb9CnAgwketb9l8C6z2HZN0TqiQBlz3YPIoWadlUBguq
+qDnREdF8lQkQ/401eAMARcov4OcwXzuHdGdjEcy9EFDu/v6NN41OcLs52jgofIMNyZitTgw6pgt
W1Tp714dGNm6x0toqfJZihZ4L3hByAgT1e9U+vn6vN8NNzG6tVlmFgtu8TGJF/FDDICI848kJAcR
isgr04+qDzb2ae2HrG1Ka1KD7FIncUaG3UzTKKWPIAsMoXAwDb/yfuN71vbBuszB2zNWIw7ZGczl
cs8ZgNd1+HJ9rVbGtnPYXtPzhiSo1U6glQpoCwJWsXF8VjbZflOX7qXJTKOFqhrC7ChHKr64YJMn
EEHufl2f/coG2G9rkpZB1c2liCHNWIM0R0GVuHd/GN2ANTw9hQV9qYZ+K/p8NxqBsNbl7288qTNR
zoIANxr0nME+Nr7kZRDrytm7w3JLzQI/YTlr8MrmXjOggFWJRyMeJtlGZf5RlT+vr9fallxOwZsv
oAWrfd7AMjoUbk3vfoQG3jMfIHF+2/iWXQ9QQlFcDhfBpuBrCjmUKBvEhaLIbJTy17bAMu2R+1Md
uFgfd3nq3W9B256m4g8YAY7XP2DNHCyLbkDlmMKXJrGH2vbj0uvl4LgoK9w2umXIoQKZl+CFiB3m
gSOtvOdz/un60CsLYz+xCVpzkHgb5LlEqR2IsMiF5ntVgBKi3MKZ/ddd8NetRJj9ooZWC4qRkFI5
+26bfODFMCbR1EDzsV6y5eSjO3PvQIXiZRl6UDL4owtuCHRKPnUOne47NS2HAYKO31SeVHFdgwWt
4L5zqmm1QH4crU73kMotPs19jddECUW7QYRbb5V3iwaYunXwh5SGhXDAdVkH0PtwawYOPcP6J5dC
4WvPinr+4AgFhrO+7Qe00S230YMyZlkEPBC4WCkDdSolkLvRbNmj/zjYOFAr9swsc2hGvhRN2Cex
GEGAYlQWpUDUgf3H3/iBFXuwH6yatlqnyJmdF1YG+wksOnEGOYTD9UO7Nvol2nrjjvq0G0DfAneE
fjXod3vVAkqgcqtR9DLKe8fVctf1xD0XsXQS0+UZVwQDPkarl0D8UwZbvMFr63/5+5sPqDM1JrMP
Du3WcfUerRrgthQob7iZd5O4Kk6u5TP4jNa8vgV/bR2ak49XWWKqL9eXf2X29gO+y/0hAakSiHfR
3Sx7d1c0f/xiK+e6svz22z0I6KXTKhUxmJ6Qc52Lx0Vm0eAXe9JCCqNqNr5ixfPZj3e/mossqbHB
aYG+HId8CBzzkDD1Wnhbqem1n7BOUtaGADLmnMcggyr2fTlBNiOUiwPlPFZmuzEDL+/1LVmxCLu5
mQTpMhSIC2LZfyXkIfNveT0TABX+/6AiMGI5YTioiwkrdI9S8tEdSH53fdZrW205uT7JJWFFH5wd
8L25w285fVDjD5V9k+FWt8LawlieTjguBF9cXMxM8Q/uHMYt5Bauz35taOvOr7weXI4T4TEjAyiy
Ru/b5A9/bhvbsl7CZyfx0D557trZ3+mhql+TwuO/r4/+X1j4jouz0xap7yniwLzOgs3+I/I4zcsA
bq3DANp9cG0tuowTYdq7JCDpl9zT/IimiBFYaAKZnLH27+VIwDKPTMdBAcH/RKVTfkg9gYZm6PA1
e9d1mYv2bK2/g1uWHGVTDA7YsQAyj9gwe48ON84X8I4vD43wukeegSRXFF0K2ja2HHsE/uAvGuZj
0HbykSyJ+VzpWoINamHylDHXPQSjfh2MJJ+nUeeHnrrQB9a6/bZwpNWiTHNeRHOjQGpZg6r0gaTt
/JRQjezP0LqHeUburV/E/HMOoVwMWU7qPTRLKnbSL1xwPAXfeQBVSzTyda90dJH+WMgcs7FkhzrD
QxAC5e6h6l1zL4zO77UP5KCGksYOIQJe9q5J7xYvVegr0c193i/OHUihCrz22Ngc8DgOH4LQH+5M
EoBpqfe6h6BMgTHPvQvljd9prEfl0+UUlDw5okuPfOCGsn5//QCsHN2/Wn2TliZNU4tYg5A9lcA2
gYD5+tArl4Otl9iOmQqWFi2bfCJ0Z1SPLGBA/5VL4mzk3NZ+wbr9pzlFW7zvBWfQRtyRMDsE2XQa
2Nbzc2VtbE3DAi39DY7vfJ4JCFXV0KPXWustoOba5C9/f3Pzgw2E8WGAQ63NP4P56lcgYg4+X1/6
tZlf/v5mbFmPY0ezJInBnvgNNGjnZiYbajJr07Y89STReD3nmsdJ8urSaVcszT5Fd+/1ia+Nbjnp
MaMVFakJzqQYf7jowoiWgT4nmRhvux5tFUQooEyNcuCq26r8MIbkJ9DEGxWTtUW3PLXKB5W6yC4C
JjyCsi5RYl+Z4UZrsmUPh8bzM8/HxPPivqi/qfLP4qjbFsUWOwQSBBn+duZx0cxhVAda713R3oQF
JcxWNfSa2fQBwEOx6BuQuxfzPxAQ2WqwXjkwtpRh3Qb9VEO9JeYXhc5gAt0gScbDOG6FuCu7agsY
Dgv1hBN2iEyCZQHZZVc95Gm6hbR4v1Eei2NZKtONXArQbZ/J2OcnuH9xb8IAbKIUndtZOnQ7JO76
o2y5euAl9Y5ARzpHj40sghxTdRLV4h1Dyn1wlbdACkDKqzooEEKgp19tdj+srbJl9F2rFsjHQqUQ
T3JwPF24hVpaVVFT8Ofrhr/yvA4sw++EAhN3D5It8Niinp8k2eeSkOxXyD3/BKah+ZMAb+0z6Ar5
h6XWathwOCvba8NQ5mnyc1EsAk88FL6KBvrm7KbWCOytFRY6uqFD4NEkHkvvmLA+OyZufwz7/lUk
coshZW1rLK9Tgvo/gBYaj6fkp/Ea0I2DVlJuOPuVsNzWVkwLN9eDboJzAjZT4J0/9tx8qIU4aqPv
zbIl6bqyCba+IJAtDkjnFhjxkEy7ki+gG5W+2ogS1ka3ogSw59NMQyvujFLisZyrE3oVNtZn5Vnn
W8+6EFLW0wLez5ibEe8W9D7XiBl2ftZO+wqhwoZ/XtljW1lQtuiNpak/nqG6Ne9BqZ9GFSl/o13x
z3XrW/sOywshrK+hawsvSkY8ivocugoliJsjCEv+SXK6v/4r72Mv8Fi03EiSBEWp0G8Wh3V51/Rg
qBWDk0fAeECZtD0hxbZzAc1MS5lGqt3K+K6tnuVaUrNM4FZFxJIW5MkvxZOf5Pcuk4frX7V2vCwr
L5ahkUoohCxE7blB0I6t2kqHrw1uWXeYliOpg57HowPqY6gigBwHGl83zdxmK0+HccZydwhYEnEA
/OmjKOb760OvrLnNU84WV5eTwZoHLdaje3DKR1f/um1sy54zwjI6jAP2kwynRUCyDViT3ujbCgQ2
SaUvhw4kD4GIAbSFPI1rmh30TZYDrfwUKg/NJnxibY0saygAoNXL7CcxGXy8Sr07vwcEmm5hFleO
jo3wq0eCYgrDFoxK7HLen4qAHa/vwIq7+A/T+eZ5Qdx89mRW8NhFXPcp5OkStyzxH4a+de94oZMN
h7H2CdbpF51WI4eMSlzxateY5VAJb8NqVz7BZvmlYjbUJK6Ig+mlwPNlRPRYho81ChLX12hl7v8F
fG/WCFJq49IVBD/QATGdgJvr1jeMZxkAkFYTb/XluqTgfYb0jPmcQT1yw3T/88bvpIRsECHL0NTt
Ahx3BmrZ/cSRnP6Q6gy6D16ZPaBLld33rRKR0aByFlkT4sZ22yHKgmQ5gEqe7mGhwYk6jntXFGVz
P2asQikSyT2o7qndQJh3NtX4wjsKFljiN/vJaRU4wSFBPinYAaXusisFl1D0DsK9gVDqI1Qhkrs6
T8Q/ckwhl5T3Fdqfbtoqm2cRIKl2kUbwGKQQ/J7kQM5AK8psxAgrB+Ev5AyesxU0ukRcV1Bo8LIP
fXFjgsJGzVCwgbm9D0nDvhjmewU6iDtQNPkbjnAl+LPxY00SIFmdtritm+k+IOpP+VpTZ6fm9pSj
k2pj8Ve8oA0ic8AxwFzwYp+pNz4vC3S6ExeCAyT8eNPm2uCxQbRlI9HVFmtJIJAxHIRsNlLia1Mn
/59lKVDqnSSH4DN6k4H9V4+AZ5+GsdwwxLXhrcDC1AiBHIWZg54NDbbZXvX5XZlthRbef0/Y9wzd
cq+JXNyiJDW6XJqW7kBjMD7pyRxBabWcmaqmnZcK8qhpNwMVYJZXOU3D2RnL5NhBPOylhkT9afGH
9qfQyF1KX3eHqmNkP8pgeAjyMAHIZYL8VZpkMoKWawjFqDoBP5Lq45pDhQryJeNJX5jQxdAE9xND
pIsuwFzc1VJPXxpUBU6167gfoXQJyeLBDf+AMD95dJuiOoJmQXxJFy/Zibr2T6306j10jsEKBwGU
c9cnyJ4OQkUpROR2AQfaA6wsxQcGVY101w9zeQbdAIfq/eicSg2xG39AE61M+yJOMOopw8vqHsJm
X6CX6MRcIa2YygYEr5BT2UOLO/jhzzMUN2QRNKc5zJNvRENDm2UufQH3d/k0XwrpBaQpHz3f7e4g
eZc9LCGFHJ1wWv90IRf9rBfkvHXR6IhzMKPOhTe/9gEJvl24ER7DNEP/WQp2/DueGXC5jeH0BN+L
bidw9j06Yqw/sXKA4GXTDssXHgSL2iedizZQaICcktZfPgUmR1dq65HHyktIzEz502mbxIt06DWP
xHequ2Lm9VdEC/UHEDiWVcRkow/j1Gc7Nnpg56/a5b4kTrLvE6fYO0SMH1jtiD7KXC2OfVqyh67w
qp0Ex/R+dmboRDQ1HvFBLg+8rDRU1ue0uvMLrzn3flHscwNZvQTKXJBiw/EBQGSMpJtnuwRu+H4Y
q3QH4QMwtA9dexBV7e3omLePjkrch7TmX/PEAWWkx4PsoWQjyFoy6PDVPeOxYWN40At6woay97dy
b+83DwJtczHRN5f5wozuBtXP51QVHnq16PBY+tAHVIM7PFJepw98lJdTUdAHIZc0VlkPahY5mod0
TPg+LdrsEKZNsFEuW4le/sLI+y5P9YTCBTKwESXlzi//uJC0ld7Lda+54ntslLzjzN5Qa+jwSrW8
hqr6HCz1E6giPt82vBXBiEYPsvagSTqWrxVSV6x9JNOWY1ub+2XR3mxWj/7KgoJbN86r1z5nUVd9
zbbUFd7H8RNmI93N4oCzSwbI2vPqKU/zJ6+D4IfKzXf05E6RF7R7l9eHdqgPQ1Dc8zbZ2PKVM/gX
apWJsuqAUxRxQprs7JNJvtYCPDd11kGlIsuQdxjLBhoi3IEMXw7GkDopyvvOIyCCGBj9jp7r6VD7
ebJx/a0FNtb1UU8VI3zEOk9JtS9dAbWSrVbt97fwLzSrS8tF+xUUWFAWjjy0XdRBDgVGthFzvD/z
v+CrkGfthMfwrvBzugvQQJ94W0Cl9/OYf4FVASPPZIIXV6wLPRzAgTUfQL8MF2Ugf4Q4ITi51Oi4
d7owBhax32ovXlsx69ATwZq+C0IRd34XkaHcp8tXsHbtbrHXv9CrAx3nDsolIi7rPn1JxoF+oL6S
v1MIdm2c77UPuOzVG6tNpAshdo0axCBfci+7W8CzKMWWRPra6NZb251HTzM/S2LJJqiZllGGjrGG
b2VS3g+VQ7tfmKcyqWvemnMyucXHHLIxd3Un80+glBE7qmd2Ykm4RWq6dsSsuHDM+yCbKzzs6yxo
dww8JvdDCkGmSDq+c6ddELilJagMRxH+7pS/tYRrRmOZu3T5hDoA3jGLATFcF2b6kHVQXbp+wlZG
t7uIQx8vyTpFHRqkcPsUkqxRQiHPeX3wld23+4iLymkpuex+jdQE4F9RJtGV6ac3Dm/dZmgmdecl
YP45q1h6kski991UmuNULP7GT6wtj2XeC6pcRC4G+bTFPzDCDr2njtcXZ23oy6K9MTyTeGoMZjzA
QnGYcI4BWNvs4Fob+/L3N2MXrlq8WmDac5qckBp/rOrg+23Ttiw6dWSeoyyHquKSHVLSfQw7sTH0
ZVH/fheF3HrXZQjeWjHhpuWLigRaz3I33IXuY1psVIrXzqNlwVm+qJpwWDD40yEmGE7ZXrT0AKLB
jT1d+wLLVttC4mHnIrtFgc5ieAnV4pOffG6zG8+j3SzsM+X1GdQk0WkDRVraOObYQmnt/vre/pdi
eGcH7D5hTnqPljnqEaiHOjvmOOQR8nr+3geR2H4p2I92DLoH2tEBTIVhsoMmDAQH2wB6iU6Sn2q8
Le4kFMT3Szi7++uT4u+fCmZZuUPcLJs1NKnyttX7xin5RwqWo1/9SAtolZD6yQedIsSfQeiz8ZMr
58SG8PKuh8QcBZir6MlhIEivLZBmXLZ6f1duLZtJ2ZS5UxqMD7cI4isic9BsLjtJ2h385MvcQn7y
+tJdzP297bz8/Y0bCETazC3HdjYNEJ4m/8165W1cHCtH3W6PNqSixFnAtZA0TqN2Td1OH5cia380
4KtEo3aXbXVJrPyS3SoHorM2mUlTnI1q7ssh+JJTJ92FwD/ULnQlb1oqu2lKtz3E9PJiOesM8i7h
NP/MunTeWKuVfaDWES6ziXQyHIrzVE6/TIKyQAEa1esTXzmrdrNUB0wyaye9nE19ID34XGsZBaTb
4k9ZGd7uU/f7OhWAruEFHvjtiVaFd5hlu9w5y2aAs7K/dqc6CUAWp3uOfCf5UofgBQKBN48V0bet
kN2HTaHqyHWJtH0GYVTeNg+e7391Ziii3rQDdjN2O/ke9QAdBrS9Ry3620TcKLmNhIuEdjN2gwyG
mC+lbqXaow6zc8Kd39cnvrLwdv91bfo5cGaUhUHC88oh355m2Zm0xUsV6I236tpPXP7+xgMlsFy3
drGddHnNoIpAuzBqoQQV5tVGtnzFtuy+a1NUSwiINfowRHfwUPPpwCJ8fX3Whr78/c3kl0TkWQcy
07PXOzXI7vt/a01fr4+9cgfYsFhpci0V+odigALVgS5TeRcWqMcr6Xn7OV/g6bAjx+s/tmLEIfn/
D+Fjrzs9XgrOUNDdMdZ+Eov/HdI+ZsME1rbZCqzySXkt4hAEVj7buQBumMb8SDMDYyZbRD8rccBf
MPKq7IuewYmK9q72z7SRTSSTU0rqXTILCHPPt207tbYdMr7JMJkJV4Hfp9DY9X4iabHRE7PyhqRW
9KwZNHmBrCrQUaL9InLyZv6WQ+cHVVZnAAcvl+zD1CtzBsdf+5NQM2xUw1bOG7WOgMpTSPUyuZyT
bsqeUSho7nui6HGgOaSByCzueiW7LzedN9+670DfJQpdontiMOSuNPMcVWl7Wkr9fNv4llcJynEW
rYvx0VceZW2HLNy3yt2Cv6wcZrvrJwOhwOh7sJZBBlFV/9D8R0ofeLEVOa1Yo90K28mWZn6QLedJ
Ot9pNv0EN+9rZfKNnV6ZPrXeIKicqNQ3GB6Z/f1FUk41n2kaQgk7O1xf/hVLtFti+5Lqjne5OTOH
lc8h0YJEkiZ+FKpl2BduKb92iaKveal9vuFhVhbNbpUFhQDPfAfnV7t44Jv56ILxNFW3HVi7VTZX
jQNOt8I/owT/aLqL8l/5E12/G2QoF8/xThxuN8uGwRhAbjn1z+k4Q7ItGatdRaFSfX071ka/LNmb
a4rScpaV8oCCGb10l1aoIlad3Oo5WfFYdqPsxLKlmpYpPxcNfQCdkdyjILUMeufnH0mVvwCcCSwp
BKo3vmZtoy0Pmc3EgJZiyc8LOPQmeKYdQtBPS6LI8fpyrdiH3fG6OJlsAgebESKGPWAbpgdOiyWa
0qw9VW6fbFjJ2sJZd6LjpBL8rGoBt/VLo9Suk9/TC3P8s3QfvfHJQDzntg+yDL4lY75ooMPjZPpB
K2Al2mrfD2qXA1Vz/RdWTpjdjjp1AroOEiIXflXs/FEdRX6THhdIei4+5s3h9XSRsgR4AChQGZwj
F512dZZ+vz7v988StbFzKBv7OSwPToMF0SC/1CN4DbdKde8vCrUjuDQfKZTgAzyATVV98Kp8uZd+
5myc0rWpW/d1DW7KqaS8OndeF3nsnwFUn6376/q6rE3dOpqhVKoeGsc79wnKvjmJNUs35v3+qad2
lFZTn5cjdJvPjejuQEV0DqRzqpT7oEb/se3HvTbdwZHm7vqXrCyTnRuAK3V7nQoIlrfpTpZstwBJ
7VVs4+CvDW+dTuiaOMw02AXd+wcBYAn3ka0ZU3NbZoDaBW4Xot9QdeL1uWFJEyMsyw9jH5j99dVZ
2Wc7kmVcdnKCSiUY1tvh2ENEDvUwk9+UTaV2LNv0Ih8T7ZvzgCgsR82rD//d5u1Zm7tlAOhZ6IKy
YdWZheGwB426s0u7LtjYWLK2s5YJeEjzeBTA7LOeh+IYFAA4t2CN23XtKL/KZkr/NTn9I7rQi9M5
8+OWl/7BmaZkX0s27yAzE9yZBnW/xHdyJEkbfh/SLN/nCwl/V2nTg+eoZJHhlXmmBnyzFQf1I+T2
0n0/leLL9Q1e+QobJBO47sidGdhIr+Uf2FB+LRLnZKDlcH34lT2w7/5hCLuGgWwc3SPdsU38H3OZ
/74+9NrM/f/3+4xzKdCgqM4JsmxD/U+W6V2X/3vb4NbZ8RgqmpDJhmZzM/x0Gi+Je0Id8FrQ27D9
1IaYDF1f8yTl3hlgUjfSvfkDSWGxcThXlt2O4JsAdThUKVDVXMJTR+f7GlHXbStzcdtvrlu3IqFo
+suxT57H8lEE33L17bahLV/pmCFEiS+pzs4C3ODOKX1n5zuL20dqabyPt/2I9bLsunTyOOIdMIiF
UQ/xuCwboCCyJQ29svJ2oD5J0yaVU3fnwC8vFDhBbh7arJKfr89+bXgrUpuYu8hhEuZcjpoeM5QA
jkNLt3RCV0zKjtLQJUgDVSXmHAImBsGRaMq7iM9/rs99bXRre00aFED5Yu5N+Gs0U5QEv3myRVCz
sjB2wmAhZZKLcAIxXCjNsUEn8MFNhmXDni5T/Pv5RW20UIU9LV3I+ALcGofDr6Hvj+g4jvrhSzcq
5GB+XV+h9x8W1M4blEtYD76B2RIIbCX5uCuHeqeDH5S8Xv+BFRwP9S/L98Z6+wzkOjQPzFl1bNg3
uLWOFEncI+Kqcpfn6PYsZ16C+LHKQUPhZUdEpfnGXbAS2NkYohKIg85rDLBQAeTpHIjqVFCU9+98
qY6FLw4GQYDxPl3/0rXDZjlwWlIlA0bbs1LsQjkPpZ7B0Q81rrb9bb9g3f8tqDyRjDNhvMygVQjQ
eHfifRM+atHnGz+xdqgtaxel9lyHlx16xuj30TX/VOMWV+/KUbMRRJx1XpJoR52Z/sxBXihztisM
i+aCbNjMyuRtIJGj+FQuKaSjQTcMPKy/n8WWIPjKSSKWDx9oMQxVmXXnpE+Kz4ax8CAcSY81FVG6
FPMxzNohngt079RN492Ug6GutRuL8bOqawN1ltqPZpVHbr9hlmvfc9mkt1YJ1itmQMB37sNvueNG
vM7QpfWUTWjhXcxeNfWhkz+vH9u1bbkYzJvfCvxxpizTCPhk+qhE+ZqpfivvuWJ0NiQ3S0YIyScd
ixnI4ZGGTl5T5/v1aa8N7f//tFvddSzURYdru3lGo95zOnVfZdoerw+/tiqWu/CzALxgoD6JffZr
dj8WW7rka9O2nEQYopOaU4zr9fd8eNLpo7vVA7A2tHUcTVmRIh21OaeNQRtuu0Nj0a4lG8dkxT/Y
KKsSHNV9ywYDls7Hnj2rSx2D/5Pxr9fXe2XyNsYqLUWuZzOac33RU0MqS0WUbqSvL17gncvaBlkV
paxGh0zmXM0vBYFA6fS71BW4FD+7fEscYeW82EgrzwlYiIdxdx5S86cL2n+F2uoAWluay9/fGKjP
E62qoQpjkrO70Vc/vaV8lLW5Lf79r0n5zfAQP+9DOULkNvdBqZtJXT8LSg1QW6z9cdvmWraaoRmw
wz1vzhSaCDlgpI0AO015Wy6R2spPlZo94nYNunDr/kuSlDEV2fP1ma+destcu8ZDT2YzwBG7xN+3
TRbuGE3SfekptWfN1havnR7bdDvVCBKi/FFn5isyOC8LvUkdEppElyvmzfbWlTf6BUQRzznPHrVL
UlAKeE10fXlWjqaNLWiBDlR1CKeQqj/19I8sJ/TP/3t97JWlt2X2KgPYoWpUeOlJT6IsNf8Gnv5S
lBOJQqe9u/4jax9w+fE3qxOOnQGAJwvjZghppLJGHMvCH3atB1G96z/x/t4GtpyTxxoAmABEgVYN
9IKUAqlH0RRb/e/vr1JgyzeNYcG8FIjymLVoEZHp3pUPWfjaO1uO7f0VCmzJJjoC+eJxOM+BhBFX
MmJzup+TrXbrteGtDcjbUaRL4KkzF4+CviTpj57e5HWCv3SaEj24vcTQZfDVn55r87noXm7b08te
vzk2YhyLTgMvG3cFe649+cUHZcf1odcWxPKVBStxiwgXQSVY+dTPEsAu8/X60P81Z/x9EQZ2b3vf
jAwC3ZU5CzXS76VLisjvnfCjrHS+AxVFsS9AS/tEIQu674omAfKAPS0AKe/YvMx7h9MJxNm5dyoQ
M+6gEwqU70zaA52o3Htjnj753dD8mKoE//AV/pF3oPLkJP+nDnlwj7aa7ljQUJ+B81O7njgO5LnI
EBWTTHfJ4nJIZ6J2EKqS7hywwkamlVBX6Lv+oxbpeGB50wDMn7HIB6nIjpmO7Pr/cXYdy7HqWvSL
qFIgTqGTu5198oTyPYEkQCIKff1bvqPzdI2p6mnbJUBha2trhdHkR/xH9Jk7eRMLMvinrsidHAnE
0EBHzAW7DWZXKpYwE4oZ49rEUdg+urx7EvXyM/Xp/AN8NP1LBpTO8YJb2/0oQFVTEA1LiNuDNfnx
CKwNrrWdpEGdFbIS6gJJqTCOZBrAO5sX+5LnGxX0tWhj7SQtDoTMFKV/bry0BUsFfHgnIuK6WGZD
+3kIs4upyBHvc3lfuWBHls6nj7tm5cVtYH/a9hR3GWgaRlJsr4loT1VhtnjhKx1va4MPzZt+vera
iyr8B9wZvkatuu1d7+fHL7/WvBXFqOcUgzsIHzMXolvRHxL9xDXtdZPGlgHvwUQgcPQYL+Xgkx24
8qBeeiJKlrRkx4/ff63z337/K55JFSIrq2l7mWReP4QV2LVxn1KzEdPer5a5tuOW3xBDlTu0l7pk
bx4XtD+0ox6hOTHpX3p0kFktQXEjehH8uu6D2P9/0BKxzlRRKC/ZpNIYd5PwAWVbwKe13rJWccWX
FJX6VF5SEb2MrrrnS79RUljZzm0LLlyKi5RLTKQ3H8Yl+2q6YkeXp2LYyGffPwq5Ntg/85FgBq0n
LxoYGyjWhqLc4YZ8BlPczW6CcAHDmcjuOhyra4P/K8gzuWndKlzJBLduvRxVK4dYe3pjmFfWnQ3k
n6NwyoHaQfbj5zcNg5yFN30ZimVjWaz1lr2sO7ghdIXjnvMBzOucld0Ozh5LopypTZpgcves7MuX
j6fs2re8/f73GvRFUzg9vsXAGlfTzxG8jTLok1/XurXC4QnIRrdAnsizdokbb44eGBumh9KjeqOc
u7IsbPg+zAC70RjPPftgTY8LOQm+pd691rS1nMEH6ozfBN658JcqdrJZxkWjN8oDa41byzkafLAa
GpiGuy7K3TAucuKayutUwQE8//9hhZwCU6Pq6SVsx9eqyY9NyFi8NFeGbhsqXmUhLJqywAVUa24P
k5Nnsffm0nTVtLGh4qCKenNJsW+G1dfZ9cCz/NbDa/3jxlc63gaL1xr+vJmZywvgU8HPIc1MDRWx
Zbjy3a3VWxAaKl1gU1NQ2oVhtusehiIoEpfxax9hrdkR5sLcnzEvRwMRx6CLu+kff/PotdY/b7//
HRHGPhfMQ+sGF3qiOXfZVjq01rJ1yKho4Y0jYe65cuadDnUyd1ui5SthzAaG+6gnl4TiuKvmvEwK
FDjLoLhtCNvi7qw9wFquTd3lbAlUe/H6OYZJWSw5xNqKrZLGWtdY61UUgx48yG+ce7fTSbeUFOeU
dDxcM+W5DR8rx5wgvX3D6MMaIHbHJk/otIy761q3hhW+o5RP1Qhq6TDc1tCl7OstvOn7vc7tYfXy
MADra3wDp7RxBWHpClYfPN3iBK3cQ3LfGtWFUUEaOpGLkxefNRfFba/E7wHoiimbTlLVe0cKyHKP
p6K4LnRyG1gGVa8yY+BvXlyRP9JJQgM1//HxSLxv2gUDTavshpNu4eHwys7psDwoPtPP6eRPO80I
xMmWwv+UcS+IWe/Jf7Ii13nMET16QIMUoeVVez6u/v8/fhQ40+JWldOzKP3vNELCygXvDxPFtd7H
n7kyK2wWWrdEkbOQiJ77ahmT0CggtqD5Ek9s8wrp/RyM22S0WrgRh2p7exFl1+5EobNPYWoA/Bv6
4qaBbf1eVp7eSPjeP6hwGztndFobSAvhUkkW4tAJkUMG0vcTIA8n3Ia3TkJ8iJvUDdAE1/WgFeNZ
mIYNySS5cNz2QaTpHNXjgeTlRrx52+v+W/HhNqCuojkr4NxIz35GapwkvOnn2IC9ib6EfG3pNhsd
tzYR7AQtSwNoBLXkIrNX6BvFUQfgAEyHPu6ktTlgBYdsUaaGhhM/y9Z5gnnAmRGIo1Tlq25QLs/C
jfXyfujnNkiqDwdMqglTrRzZiw8XoEoXG+eulaZtfoMG/wabAYY5Z2a4hQ9SeQdg71aWtta6tdBR
mSXwwm3bC8yVfNiQTN/7sbrqRMptHoPhY1cEpdPhzdX3es7DYyiiO1ZP045pMB+vGmEbJdVpOAXz
oefnMeAQzw/SZCpL2FCIP8CXHUHQ3tpoViaqDW/0HBdaPmGoLjn0YrzIuzisO1ROuvEdayPx9vtf
KVtOYXLqlZydaTm2J9w60rhxSXRl69b+PsywkAVHHd5/XMPO9UcaPX3c/ewtu3knTtgMhhmSaw6c
kODBeHaP8rYqEtXH3m1wqpNs35zYQ3WTPkC4p7tvD/qufhg3yJxrw2GtbA9msXA5ctUlyl8n/jpA
NC68DkzMXSuTk0DLYgAwp2SYf8my0UuKsfnC5+zKdMtGx82TDAdDdXPpCsBmKnpw5HT6eEBW+sXm
MJg6GyKgxMGtG3gs2b0UYDKAVndd629x9q9ZGnQmaHIUri75MrwEaXaLi83DnFUb/Nm1l7cOXkFW
9oXoA3PRYbhH0TLpSnGq+RaoZGU3sEFxEem9EEY2FPoybrTzayxkwXwZuz4Ve9hllPfKX6L9x121
sqBtfBzJRBfOGkbJquyOJZ1uKpZtjPHad1iredICPiTpCERapB4LCBxwWrYJ1emzmsjeD6KtLG3t
G6zNeY6Wrjc1x4O0eWL5/JnpLdD72lBb67fvlkJDx0YBsN/Hiz4tTh1DdXljnv6L0HgnLHFrCY+6
QWrOenIpoH2S7wXcID5ne5hK7+opzn6FRSzv20d9L/bZg9nYqlc+yQbC1UtEpA7wTEV+0P5Skh96
um5h2Ag4FCtV2sNb7QJvQxyibnTP4zLYKGOtvbe1qCvoSM2ZQOMdhmLIL6UX4kJ441pp7TxjS2nD
Pb4S7oKNzTENLPomyHpNfBRPS8Ddh7CcuheulXcnA1aUkHfLg0+6ZeQLcRrxCG3y5soefPv4vyJX
DkQsNQ0+koof1Dw3PTRbNsZ9JVW2sWqOmaQbOIpcdEv2hfyHTC9mQUGq2vI3+VdT+53ZzKwF7/n9
SOvGxzpkos/jKa+XfwKoiH4BqMG7tDqAJ7ETLa5JTPgrg6TcTxAld00h+1uXy/FQliGROzmFLzJk
6odXSPS1MwOfHXtj6u9GXTqgE5H6IoXsN04QK8HD1h5X9dTUfgXTR8kHFI/TvZ68jcFca9oKHkM6
tMs4NhynR9zWLt58M5h0oxi9NppW5MjSzMu129Oz7gKzQCDCZ1/8oAqTup7C2IcotNxftUPYwLiw
0zUsCbCZgn//x4eqK3Pq3cdNryxpGxRnROc0pBYclgrRCdjcNnGG9K6vi08ft/8+zJT/BxhHh6gf
2g7C5pD43bURH3BpPkNMsQ+cck5a8bnyshMhFB3oVldmsTZUroH2TscZ9gwACnfeNKLtjfx45fhu
y1xDDHfhYcvNpUjvpRsdpkHHQfApipbdQKpTM25M3JWd24bMsdbXPRAQIEUv9b6uHJjTmrjuxFm1
ABHR63JjW+6ak2HBlRnOjG4dlHHYq/3Cs+9zMG7kH2tJv42bG8koI6eZ6ZlHdbw4X2HaF0tPx17b
xiM8zFTl74EMOQBFEwMmH/vzTe1GQCw8QBT4HI44zcooQVku18+i3rLxWetcKyrovOcptFzoeZgz
EtcOtFfKynuBYOptXVdyX6gtA+yV+PNvLfKvzQTMednA7Q/JSz+C3xxB3MAtNikiK4vXBt75ERTo
3Qi6apDliClZYq7HROMO5eO1u9b82xr46+Ubx4yzFgYFQ4hgx+3cQ5C+vEnnTY2slXGw8Xd8Gb1K
hwT64eVnGgwx1T+5+YGSadzl190AcWKdFCgzs4PsAAeRHt4DhU+8WMEU9rrIbAv89o0zDo6s03Pq
4jRLq65L8r65jsjLbauBIJtFGOUBPXs+TAx68JJRqHzCAGxVvdZG2EoXJuoQxYkxlwgnnEG0u2XI
4F+yRcdY2SFtxwHpGNhqO4u5DJAHYiMIqOEDHAj2yttayWtPsFYy7sVa0sBf5DwXGnpE1S81iodJ
Rw96ycuNLXJlDdscjLHJurwiAjVuHjqHMiIMl9t5vpFTv78GmI3d9JpWFRGryaXUGY/boD1WZXOs
AlRgqvKix2EjvX5/qJmN4pQ4oNUh7DjOI8vv03B+CJccdqbZ8eNYsfYZb7//FSvgaBRlMDBpLrRq
Kr0rQCHawWMdIoRhox/pzPieVeG8dWxb+xprVZMl6tRCPORePOzjyk2/DLifzjy9Jejx/qAzG9lJ
qwIk0BSpetWar9xrv+D66PBxV629+9sj/+oqyQjlnQCJGFjyxBPf0gC7e7NFBl1r3VrSZS5hXVEz
dhb5su/nBTrsZYeDwFZMWhto66QPQwKHjhTizoQCpOsHcV+1CfP/FHMUu3TrEnPtK6x1zRaYA7g4
9l9CB/BOU/TZoW7EuEtJV28Mw9oIW+k7Dl3zNPsS62xSbE9kZmIP4MyNw8HKB9gwxorpHHSWhlzG
TLFbQJS64xyIZRdljG6kiCsfYMMZ86ILPAPVJMji45I0o9Ux9cvnj+fov2ev/x4kmY1mhFVQq7Lc
6yD+k0FwVrUd3dd04NikhwrMGQeGHX+QpIa/+1y1sdR5fW7mOX/2mkaLuKnm+ZD2Dr9xoxHRGfTL
T/VsZhVrUzU/gmCsHrIoFWWy+I57hDOKvDA9BX8+fv33s3QWWuGhUVVU6d5h526Cb4e7vLqNmL6l
MNC6qLZvdvAm0lO8gLVzVSLN/gOg7IOe4VqVnqWBlzUhZfkcDpCPViqUGwH87d3fGxErbESDQDqg
sFEsBFTWro+jYISE0UtRXCe8wWwM5cCcHC+dkwsZgnsNa1o15cnHA7I2V62oEVZ+OIAy00CSRL0i
gXx13oDUH7e9ttSsWDEXlUBlPlfQEgXRe4QXzd2kcvOyqIFunGPWXt+KFV0XolpXoowQRWV7q0dO
kiWanI3OWfkAGzGZStoQMTj1Je/a8wKDtHjp4aQywjfk4x5amTo2RhJHvGoaDNahbJtXwuE8EYTT
WebkVwsNo4+fsdJFNk5yWMLeaASiS62mu7kvzmWeHj5ueq1/rNXMZxOMpYZAmPaeZ/Uq2t+6+vlx
02tv/fbIv/ZiPkgPeyWO2Qpaxrx0DtWU3lzX9Nsj/2o6naJ67gfgg6OsmO67ojUwOErrK+cM///W
Kw535BoqJxetQXDgeRhDgfZzG6Qbm8vKNm8r6I5YRkwyPVyKQJ5d2dWARGL61zjGQxhYgQNBjh/3
09roWssXWjC1I0PouQaOeXB9U8ZGDo/Slxs4mbUhttZuU6kUDkLw3cI9yKkp+zvXqfdXvboNjBTl
wB3fcHnJx/qUhemnpmTnictv1zVvnb/54I5RHmaoROvK/FjIPDUoAVVNsoQq+/rxM1bG2QZILkT5
TRi+Fd1pEx7rKPd2Eafq4g5QcPH9vPjkpH70eN3DrIUMeK0fVV7AzstUymehChYb5g7JOGXzneqy
dgcP6y3XoPcrj9TOwLqIl6yjpL/oVMD3iHAXp05CCDsVTVAeFplXR+5ENfg8fGZir3o9Pn38ne9P
aWpnZlUF+ekmgvdTVw6HBtT3hAzh577fkkBea/9tMP8OLYOApPVQBWd/+jGNQ3YcitY/GeZt3Zm/
PyuonT/RjDM3j0DYL/Jv1aXufzRtFktx6YeNmbD2BW+///UFCwNeTY0GhONm+VSb5jebaBVnKr0q
WYK31/+375LR8b0KHyAZ7M3Er35YEuI89Muvj0f4/aBC7VQpKpuQhka658n1X+CSdKzcLfmqtb63
UqW2mAxpNYPQhKh2WTBEeym9l6aLXnKdQvW22dQ/XhsEK/IaA+u2EVay8E2q211UwO7Qk121D5xw
C7281k9W8J0db26dLAvOc+6gBjwlNZTwrxoCO2sK20IXsK8JznAivCl8fkoZe/246ZWOsfMlBh5g
TXXknwVzD4o7+wDmcxOcDK9r3lq+b4rQlMN+B/pnc/e5bz2RkGjxYX0KZZqPH7HS77YXBOtDPy3r
zpwZEj0o7pw8Pe+va9paujzN2TTlvTl7dTqd2dS+0f/Y1oT594rmv8ccGrx90V+RIWWzaEZFoSVd
ZLUfB07dfC1YaF5rIGDJrm9C9U87w5A3VqN2ReIia6OxCYyEoDIArw9QumO/K0bdvVct9CtkxKGJ
VaCYs3Gyf9us3ntBK/NqiBc1esblAWkbDZnUbL4x1eifWly+PgJwt6ULsDYJrTjQddzTUtaoasE9
KaZUfPVYe9R62RjHlThjGxiIIuh0CSz92ZteHP83VN0h5/2jMjTGLeNVRzMaWMu/GIuKDDUhZ7ia
/YAU/X0+zRfaAid11Vy0EzCYPTM15Bztq/zeDMtzBonfj5te6X6blkKzVvkBNfyMy0rnez6Q6VJ5
/nRheTX9vu4RVhxwqqH13BHx153TXwFtbj2pnFgOZCPOrKABqG/lW2nWVwB4ReoSEqqOkJspz20v
dLlnTV3ejRmcymNTRyWATT0knxLPuNNFhQPdp0E71Enblc6bg04VfJHu0IW7pfTNGwOlEnNsBlY+
wXNTTrswIlm9k6OpkmYQy1UnSmrj9TMgvAomfH1mJry4Tngn2i0s6NrgWvOyKQQKVKpZoF3Kv7Jh
hq5S0dzxgH75eGT/vZl/J0jY2PxJt2ml4VV7dsam22VSdKc5bNhj1+fZCYfvcUeadPwSGZTsYuin
NklTM32g2GhuUBWLnrBPDnsuQJCf38AFnUPqQxAAjDEPjN00qdtvHDJWwoCN4O8a1mS1nvtLJR+r
gCe16+wJvc2k3Kfeln/6Wn+//f5XUIcsWiEJjcgZbodDsuRtHtcM/rmGwQj24y5fCcs27aUgbdp2
QKachcvisLtns8JV6JOzbPTT2idYYd+puRPkbUDOLeufdAoTzUlkBzLW3z9+/5VxsNkvU606T04I
lUPvPpfh9AtS2/+UMzmYPnpixbBxrl9JDGw6hV5YDv+mjJ0hNlPEYuQ8YZDE3RiElU6ymRRttkBz
Nff0WcjvqZFJ6CzwSG43dpOVLrKpE5DvD/vK7fqLS/h9CoXmvvW/qGE8VdBQGLJ2q6C41kdWChLw
oc7nhpGzFzbgyTaOOOJyy2xE5bXWrYnkVaauhcJAQ+b1J+3SBzlt4fNW1oBtlwFZigXuBe1y7ur2
0DV1kk9f5p7duPXGwXbt3a0TQypgtEzeZk/dwpO5d9sgBlNuY2quvb0VlLUpRoeQqbw08gGFlOMC
XwA1dnsQ4fcfr7GVJ9gUCdSDRyAOQnoGcQ2KehCa6R9B/Dk48MD9+AkrU9Q2fED9nLTwmUPRwUXE
H+Ynt2V3LOtusjn/PtbdlVPUpkxQ7fXdXKXFBSa+Ji6QMydRJqbrpqhNlcgjlpE2Mz3IHvLoleFB
t1syVGtDYO0EuGiVasLdzGUqonujmgQ27mWcLTAKhW7Dx4OwEoVsAWiv4IbMKZ7RdO1tFJL70C9P
2uuuqqZT11rApeuFjEquz8Bq94ecFMNJUZ/vs1KOSQWb8Y2DxspiswkTTYekLCj8AsqspNqpoBWJ
cfMtOtVa69ZSNsOYppKxN+QEAy6GC5MMuJq+ch1Ya1l2zIf3HfoIQ3CYPZygYY7ZDk9tXe57Z2NL
XllsNjlCVW/2Kr7SZ+i5uxegGOv7wJv6kwMxrJ3Rpdl77tJdF51susSQZTOVrMXmg/v6fdkW3zSu
2ePZsD3NnePHM3dlUP6jKOyXc1F4TJ9NSm8xJudWsMePm15ZFLacMCFOGw4tlBhgTf9ZdtAt7/hd
iuuJj5tfe3NrXfsODaH3PRYX6mQHM4SXjjkbb77W9NvvfyWPtHKdruWLxkytnspI7d/UmK57a2sp
EwdaPU1j9Bku7HHaB7sgjHYfN702Oa3jeyMAfaJaFhfCnkLvxZEqLjtcjGcqzoZp//FD1gbVWsRj
JJRqUrx/HgF4Jl/EXO2VMFf2jrWIWxgVR36KKTNE3OyGDhCAQRbtRhhdGVabBOH1Sz3ASAzWgJO7
m7h7LD3nushpkyAkuGZ9qpri0mKHdObgU+jKjVu9FRY5tXWAIbHBM5EF40Xm864o6+EWWa+bRFV0
CHp6YwZx7xfjn5LmCjCDgm2M9Fpvve2nfy0ClB5qUB68+cx9ER15C0cGUckty9WVefSv38RfrRcj
JL3yvEaHtX9q7PVLdHQ2+U3/3iW9cxi2aQ/AFwfu0i/krLKg8/dpi5RlSqMqkamZH/p0EX88oCaP
QQOWdTmS6bQstXcr5lF/Atsngk5oY+CzGUVx0I0w8XUm71TpKXudQT3fm8ahNyUudp76ghYHBY+Y
Uyh0P0Bqv+piCATDcyvw8mQAAu1YGUEPVDmgdbm+sx849XdM0OBx7lK2hy17eZJBsR+85ucCD8uD
J8LsEVqxGrTByO9SnF6j8jhrXX/LmCbHEhI3iRoEbWOjdHpxpzn7SsI+OgkV0d04CnOAZHe6Awlx
2VHT+scoVf5zM/DgKyNQ3yk4bFXVPPOkGEp1pCQsoUJHwxspwmm3MNNL1Ieps+fDPNw5RCJuk9Td
mFgr12Q2Y8TgZqoo0r64VMYJjtNIu2fuqOZJAvdzERId6rCW7VpISNx0OtpSMl+bz1Z4hKuLk6dM
FJeCRg9dQB7JZlAM3y/Q/lsN+2sywwMaEvYDlBNBwEjcTCVL2++baYlNkcP/q48D/9pVaUXIwcmZ
3zgRhG21BxJrXbRHfwEO++PovpIr27SPkfXIi6XWZ6Wzz32QX5SUL1q199ptrjvQ2fQP6HDRNkux
8Mchf4RdNepQk5ttJIErY2xzPwqTU640G6HnDNICqlztjoNGuTFxV2KWzfFYDIHInsnmSwVZok8i
Vw4ckL1iqqEPK8aNcL/2kLff/5pLDLoJM3pkPqfGkHNYsuWIDXHaCzWWG5lT8C/b4p34aHM98qqF
CEnvpmefLrLa+6RzHqc+Sk8DkpPHGQBLgBSDvDrokKs/Anh2ctM7kf5lpAQkIHAjDVwdG+VvPi/6
G8TVh/6kTeuW8bgMxbcFTsI/3iB4F92EVQUfZz+E3xpKto4cQXL0PLgKTx1xH0npBIelZewEcW+5
93nHbjMz6MembP3HIaTFRWDOf5a80oe+4tlj4IbZYV78eqdc4nwLPNK+VhMSHX8g0Ri/ff5jk8py
P016+JKDwyFxhemi8NwXVX8POAAYEUtQHwvaLfsohxWZ67EKYaEovwsPs0WPdXpIJUqqsXD85lgw
A6eTpVoeQlHpI9RBxO8Z9sIPCqojj6QfyrMYi27PlYhi46TOpVlc94k6sMeM23Kqz22Z9chR1XwP
10cIlOa4KDvQOa0P/jJUDw7IVvs5c+tbfxnb7xoA/yOp6/wPW3p2y0X3pRy86djnyw2r+rtpgSQu
uExkVzpG7oATyw8qzDJYV9J6Z9rwPgv6Wz+VTZwS841pz98JNby0cpTJpNriNBMNhC6UT8+UVe0B
ToIiET4xBy9rbyEfWsddVp9obm4gMHkS3ngDF3MaQwntF6x973KtPvedKA7c97q4BBZlV0OiOsb1
lIMNk73UfBhiZ+Ik7io3P9Z59FhHb4bbQfQNLjQ/CfWaQ9NLNw4VA1ZhKZ4cEYBR0tRLUmbNF8AY
CtjKqAupgjJxG5CdCpR0gZdd8BgoK0CQsoqSWi4/aS2PhnW/h8z77mfqMXhTiseo36D86wFDVNww
5rKdH5ExYZPzOkRAFqAWb3ZpO8+JND7gvlSY2HHfYOS5evBq4+4yR5IHb4J1i7sASt4W3mHR7cMy
N90tCcVPk1bPamweG4WK+Sg0/lyyVz7JW6fln1xUqp5L4r12lKmYKqGSyWtAgCa4a1kaHvwhnXjg
PsSvOANGvSAdqN8OVNpGU0RnSJ+1QFA7Sbo0by7rvtqBA/6iDLhs7dLcgEHhnGYxBfFQR3/0Ala1
m7XPQeNAkxZWkFIOt76XvUaeeNZcom42fAau50s1er9AjxPxQvpb2gS/NMnK2CNdlOTFgNaIOybL
SI7+GJq4CdMy8Vxxm8JqcEdd8MK6AsCW1qc/q6VNBteZYq8mJTIedZ83y43nVs/OjNJHJb5OtSwT
OnaHTEV3tTCPZJHfm9rc9TDTjttsOjccgxy61S3PUZEJK8L2kTt2uymAj4ZovG4Hx4J7gIL/CT3v
GeKOn2TmQg0xeMzMCK1Cwu/8KS3jEtJf0OyNbkZoAHVD+8Aa9cwGc+eL8izTEF84LqfChLhv0Z+U
4pehifbp0N2F5fKZldh+iIQnfO1mZ9dvnrJen5wcSVTqHgQYHlBcJonXtwcmFTSNegCLB/KnL+k3
eGjDh9GveMLDDtN3qu66oO1OJMC1WuDNaZyh9BqrrpySkbEHkkVwvCnNbZdG48GPln5HRr6DzP5L
HQa7pm66eMZ8QkyjezFkZl+S+led17csJfeYqtDPnOHaZ1z3a1anuzSNDhH8IeKWymPaZbjeYI/h
0n2DEik83EMQIHvJd4ELe1vNwv3itr9aVb3C1udYdR50hgtk9R6ccaBTfDIdtIkHH75Iy94rkfsO
wzzHRNR7BsnLR9cjaVLW8qnJcn/XaOIlQbmcpNf+VFz8YwakpbMc8wQV89eU088lF31cdNSBmaR+
LWkKEF+dQea4nDJcLaE+E5IUmWa2PEQ0v5GIFG5eeomC+fNJpGAAp216V8joxCdjbnAFvtwFTSNi
wYbHVC4PDo+WeCb+F+lgAtVNND+qxYsXtjw6JLojUYReX/ZNOrwMnP2olMNfeqgtvdYNx/hARCju
WVnE7qwuQB7/1JV+Tn12LGEAKJ0xuxm79NuICRIXi7rTCJDYSfQfh4g7P2OfZ0pxg8nS4xIhF59R
pOl87yJT/9mtdX2gU0Zj6refi6WmcaUMiQcl6kM40++0c+7Ggl5aHCqSwqMHH4zVW+ZWZk8LxO0h
C/bS4IgKO/IHRU238+rsJuujXZGhIlQrTMRKwtEZiiyvFcitoXG+jx29ndzwl6HZozbuDQLOP5WS
mGNgF4Zj9yUag+8Egih7Nx2PuVt+jqDlhWoEO7qhruOejA+gx5GkKr0bLgHv97rlNGB3jhvVTccA
d5gxh+pmLBZ+z/oc3rPgOOfKvKbu/KJIVO7Uwm+6rn+EFDGL06L/hlsxwO0AcEl47X+ranODlCKP
g4nckghBzycj2XldNR+GUvzmfRkmvpyHJMf1VDyO0W/acRFXvnPnBwA9heY2dNJfpQNrrYkAWD+W
4cvk5U/wkH3qPLxbluI2QkJWS/K6TcpC8EsnQOk0ehh2RqQPGWZLXGYZh9R2/o83uSo2PXb4JXTm
BJ3vxm1tnqAQCWewsfnGCrf85IC1mrT5/AB4xDfPSBxRppsW80qzokKUVnBZowVmtcQJbCIVRAIZ
xLBrk34dOmyuXVjVmKn1ZxZ199nc3okSO1rXPudS7OmEo9s057EszKnMveBU1QP8jz3/NSi8T8Ew
H+u6dOIesJpkWDiDA2CWxqGke1qnzzVgQzMWcOKSgqLU094PvlC7voPypOwIHIhp34JuMraxK9kY
l+kEG5VImgMmj44nKPJqxwX+EqpjU0QS3MQ/LUgupHJ/+RNYsLnD4ml2hgTgrebNR/yTKfNL2GHx
ybzlsZhclCSwkeQGnN4hrI/Ko5CMNvyLzOk/retfZN++NBOmT5PDIkmPJ1b5ODJHQJfwPIESqopx
oOFJhkPnDB/lGLqZF0LgNilS93feD0gaR36XtWMWw2wRqU411vtJQs9qcXxxX6iFxkU6hPseBpx7
WP3eN6n6yZYIRqGIxnEQ1fK369HZ26kZvDHMcVm8pGV3CGb/SJG/xs0Mg8ogOOT1+BXuCd+UCCr4
VJq7aZj/x9l1NMnJa9FfRJWIElugEz15bI/tDeWIJJJIIvz6d9qr+XhDU9XbqSm1ULiS7j3hTUE9
q/bw+cRIXkynYCHu6J8Z879JWwxhAjXyygP9YmAtJkoWBs71pg9I7f+Yx/a+LHAJTuw76QGA2HS4
bIjODRMkBPYe5BNgE6dcqGzDgKN+LhMzO8N7FouDFe0hBQP80aKmNwS8RbjsshRzVMsaVr3SM36V
NuNFBDPjJomaEuPOkaROgD10qkcy6y4P3LKR4EGPyYVSC+6uVMQhkJgXZA493AKKsMEVH7gl2o8R
QIy4H4DxWR0mORfPQLIW95Zji5esK9P7rLarV147xSEzXPHimHhNoxrkqSQsDAqOiJMR/ymfWf2m
rVTdEVsiLWLjwnIoDLt/ko4//Pay1FcRr6y+DjluYkezMZtTXhspRswEQuFMkcgcAkUS+mjPCDRp
rvL8NJvT4L5C3V+VIZgX7RdxcVCsZwblqHw2tBl0DdZExDuTZ1HpeLIIWJLoX2Y79w9JPYOsNxXe
8DSjp29u3fm/rr+bP3604Vz576NNUwRKRXoEHs/YDzwHa7aMlLdVXvr4WU6WTEqzdWcCxM4Ytw2L
YUHw3Fgu7rJV7FbzhsrAxy9nsnTEKEXRy0k6yEsjSjYMmjRIMV4fnLWmF4lEYPcLJdJ8imE3Ew6m
ceRkS2xjbdwXj+VMsMFXJcSqVCb+jngNqrF8tbwmut7zj5s3l2IFZOqstoWd43nU5VuNK3dlWMea
W8fbml9kpDrC4RVBLajaePVzJsQx6+zHRCW3VTHMRareMnBthX8YP5Pca/dto5zIN2pvI5n+8Zo0
lzoDkL9PaVa5HLXCJir673n5IDM8p9S4sWxWBn8pNWD30O9o6wrlo9z9IjI88KdSfBu9fMsEhq79
wiWd9y7VIgye+8C58HMzpvmrcEtV4EZr8QNBlDsWeGTsYQ5Z72cJi2NGxmQPDaX04Gf4zgb2CJ9a
RzfHtFDmkTRt/WjVtf7sA5z/JPtuZKGdsP7J17w3Az9JuQ5q7mixN6vLTXzKaOAxVwYTjKoiaWsZ
Qawse0p7a97RxnGOLrFtHBS2tg75xLI7IXS29xlA+M442AFS6MUe7BXQGG1F7guv6YvQhzfGjkHT
Yu6diFEjalOreABeNT3PLhVHNo9ZBF9YHeSmHI6TlY77vujkLh9TiFtm7Rj7uLI+Sc2dvTPm9d4S
+pvMZ3F07KT6msi8Ogw2x8WqtB2kZ5syKuDkFaWOXcU+MukRQWEusFMI0nRjnz5yiI3tnJq1SOja
uNSMidr3vtgyH/k49Ur8S9B5N4cQcvQUkt3wR87rl0Fnj/BR/wKfgR1oKzGq/cea1C83bdeldkSe
OnRuapSPBuL8GGgaDcgDBKSD6tH1H1hJjC+FIwTE7AvII/BzzjhMUZOY2dnT0I0HPNmeBerY0AU4
1In34/rPrS3/y9/fDR0uQIUFDjLCT8n1jxpv+Feh/tFSZr6//hMrQWIpJ5F6I2dIGHHUaA2wXpD8
2xEspmBGagQWs97w8/rvfLwKTGL/91PyccCUZ9WAe4Nz4lpaQWWlL6RoodGdfS7x1oDq0HRjYFqE
bYs3TAEYOcSD8wl3k5CSR19u4dk+PixNsgjatTZwppVofPRhC504uM3dCKNfqkqIefJkYhpA0BcD
RV6nYnuWjlsb8eOOE38xBSmtzcxAeIF0C2OnQZQ8YIWzpSi81vpizFMcNrlRAGdGqwn35o7uVdVb
G/turfHFmCcyE4M1EaA6RBNlY7MbnXTjlFxrelGuKdnMuW+2sOvKNdnzXP+uYJy7u77q/0lA/X8a
nywJZxMDEcVNbeg6QHZtXwuWxTUfOogZURYAmmr+7Q1pIb05SdYFyFibuCeD9wHDncmyvnZj4pxs
uzLPLq2dr5bj4Bl2vWsfb3zClvNV2xCW5hkkUHNZPiAMdGermI27NhmfrdzPb7pBEbaYOWdihOSA
e54b8uTkT6JDqnMeN4Z3Ze6WtjXTxGezBfMi7pI5UoYOy7zaaPpjqAZZMolKlwzQ+yggr4b6hrSc
00SHF5QdHv1cREbjbInVrHzCklYEtKQ1dW6hwOd0oPzB+Xen3DLl+oc/+GD1LfnXavYLo0Pa+Uye
1ekR/i6PNolOXhU+mkeOh/u5OHk6aPsgnngQmn9evbfX7PVVHpKNUfx3k/2oB5fV9+4Ew3VJdK2H
HvS9DdpAiqRf3DVluUsJn6KKkTqAwJx9V7eQFVBS8sdeleXvonPzDYyWi1/6oAdL3qWbZ75GSRBj
kHeRLV9qZ97X45/rm2hl9paKGN6kZvh7AA0Dg+xn3TmHQpJ2Y4OudXwxdEiaGIVGLvHM4FLoPtHu
Dqn1691e2/uXn3w3K2L0Ot1MiHmOon9LfqHcZv2TwQqI4iXFxtis7KAl3TIVroT2Czyfav81hSa7
QMalQeJCkDud0931L1kbpMWZppCKoCP0Ws82ita//SznbzYqJyKY+MA2Rmtlkv89Tt6NFo4E3+16
TARcdAB4EHrj9bfS9yWrraxR1K1gVH2+BH1KY1U+FM6WWvFa44uBIVmVuRxluLjM5yIc0nbYtRnL
IqszycYCXRuXxQmSyX7k2oZ1u19Xj3U1vBFzC4O31vvFqTFJCFPNHIG9H62X1u6/siY554X39/qq
Wev54sxPEJIckuJdNk/VY1uDbtPB13FjWD6+6ZIl/0zZ/Wx5vVTnsp/Cef7jsLsaRd88ec2QNAdd
d+OSu/IRSzKaYcK7t6+wfLpmaKOpmVFxzh22v2mIlhoA/ujT3O5Ldfa0sE5KoDKaVih53tb6IrZV
vBdKwjv5jPJqFqgk72DskmzNwNrIXFbVuw0Lo6uh4tyEUZ5rfRGV/uYKa+M0WWv68vd3TVsjUx1U
8EucJvVj3c6vKdCPG4OyEpW9xZaFEk7O6Qi5NGZ9mpCXzbKj5jkIeGxjxaytzMWGnQyzy8sB6lYQ
t0QpIAlUHc653hXwHwP8LpXDRsRc+5LF9uXVZENzTOHMzerqL6PAO3Sp6B6dClUCmKLPGx+0EiaW
TjrQPkr7GsaFZzKrF7+0H7tZxglzXq6v0pXPWBL2GAcUPq/yChCZb9o3HuAUEfTZ92Gq367/wMpq
WvLsWG9DH13ifEfCqkelV+fRNOcbg/MPUvXBzWdJ6+qo1qrLxgpANJ3ARrApQmbB69ZG6eCBUg7j
Zt8zoiYfQeLsZNhyaN30WZ3CbLeajsa/islcFeHIKv8ugyXOw8XVNrr+7WuDe/n7u51kdgAnVXDy
OHf+vQTLcXDCyb2r3Ns078iSGJY66eDAo7c/l10pQwCvPk/FXAHXY2xgtNYmbxEKYIlRidQY1bkH
fdMprX2ZT/vbxmYRCXrPzwFNouqs6k+5/FbIB47QC8TBxtJYG/tFIOhBIQfDE8HdrDP3h6EpOboC
pytyrTKyYHqzEQfWhmgRB8a8UzrT+I4Jbqjz5IekVhs49JXb5dI0R1Bm5/xiotVng/lsQUFup13D
/gVlXRjXydQIzbJuN8ZrJc4sOWKJ2+azi187uzU5Gg5FQbhpKOymYDd0fcZXRmrJEUOVvmkbYJDO
dTk+w9gAMLPp+bamLyP4bqM5g+FZiWNgEqppD6RaYJVbnnhrvV7sYTHDsHI0p4tFcFbv057/6idx
mwo5QA//7bebaEAOBMgoiUQuumnLIRgB2oCgrrt1g13ZB0tSGNxhmSplU59H2z4LIu4s37irM743
PL4RJVbW6ZIYNregMMpZlmfLL8KyAn+bVM+NrT4Rq3uZnOTX9UleoSCQJTEMJA8bCb22P+eif/a5
A8M8vK39jkX50JwuciiTM+4zu3jRydYxvzb9i+1t2C3S4WJCGEGOetdDYTFIHYBFr3/S2uQsLumy
IZxJoxiA3HSHR01npIuzbIpG02CfE1/cxnMgS8bYADNNHwLf5Tnt7J3ZkiMdvRMX9m35xSVHDEou
VOI11p/tdmIwdmyAsIWh4e76IK1MwZIcxkuNXTLPxVmoOSzK8ZCnWxmwtaYXmxtsAlAjoEJwVpqf
bGHueFu93dbrxdZ2Cj4P2mwLMFW7AwDUezo7GyJP/zxaPrj1LJ1zDGGPpCuxKKFL3keZzLPQ59je
HiShw6Y3zLuuKocjpZMd05rax2wAgJbJLD0R0rJd7TfdAWShGRr0qfGTw680SH1X3DtD34c5SnGv
pLT6N21IeYS3AfCMNCGnLkvgAuRN+b6WI9m5nKr9DDJI0IzCe3EpuQ2djwLjf8Nin2sGYK+PGc8B
BSmH3Si32Fcrx5y9uBbAArDQxWwO59n4ZPk8mDlsh+yNE85H/z6al0WwyIQ5ejyHSUgPLMp+mFmU
AD9SjzoHmhz2epoahyzh1Y5nzU3JVTigXR5C746+WkwVaQuTnkCZDJLmUfKNBfzhSKHhxZlqT2nC
RU3oqZNkDzOuvZt0QM9sFdY/3HpofrH1XGhBQe1BuSeaF0aExWcefK/d6PuHcRWNLzafp1vCh2ag
J9d+qc1HwWoIED/P8F67vrk/nGi0f/mod4M+e1oKAWBWzAlx75JmNPCCAJz1jZB+huI7a//iypaH
NYBbfdD0E9u46Kx92GJnjNnFrDvBh2XTdPQ6vKC5/eyqZOcN5f76t63N+2KHDB5g0x2d6YnU+1r/
FPMYqPT1etsfUz4wcMsdwpyybFiNChGm3g6sylVu2NIhPTCvblDnp1Q3YQ7UtgJyeYTSLxh/8O9K
By/7k3HQPA3ErePo9eomYBD46osNRLTKEcPwqDadKt+RAiyXKmVbXKbLbvm/kIDWF7vIo47n2SO4
GSgFq11u5fknqwQ/fOLe/NIRWj5zPTY3ycPj1xbDO3m8K/LOlXGB+trjCMWTv9qF0xYllG1AtNaW
x+LK4uRellB7oqemt36oKf+cNM1P30s3kk8rzS+fIT7Ok5KOVQ1msmPtIaTvHrjbZaElubmxh9Z+
YjHhohvgDDWTPC48lGuqBukC4A/5XvtUbcSHleC2lKkw3BbcLFa5p5KY3S5NvOHQDq3coPmufcAi
dNJU+CgKDEUMKQMNbHctD0Ck6oDRYsv7Ye0nLn9/F+BMS49EWhk9eeoLN559QDLHeksHcGVPLJ8k
urNY15tpEadzbb5C3i7ZuZ4ad00tAWlvbBsSd4P+fD3krE3FImI6rAORQ0t6gtWqvFOpGoO02qyb
rMTj5ZMEC7XnvY3W85KhMvuYwGbFYCrA5r7e/bWJWOxonTgwfMO9K+aD6wWsYhBvcV3oVd4kfm6i
JvDfme5mmJAlTlbAxngAGjbpxzsLCqIbL4OV7i8fHrbSjUPqWcXz4B7Goc/Cvp/BhMvYVshbWUxL
fQc9SSlKZavYn2ZzZyWaPRXA3WbAuddKQrW/IMfC8erD9fn4OOOIELvYGWC9kblUHT0VOaD8AazH
xc/ar6zj4DXeM2RE2+ceV5pYump8LgoKXhIbR+ucFg5cCSuwIcIuodleDk1+0Fnj3f1L3hWOe+uY
Ly4nwr+wwzwvj6fSasC4GSx+cirJHphRd7c8+TEKi11VW04yTaWjQG0nznGyG3Eok6n6qfKp+1pU
XYdoCuba9TFfW0SLG0nGkZYilZXH6eSJA4Ve/5lfuCNgv2y5e6xEiX8vrXfxzgHMEtiYSSKkWjM8
7Ag5KsXZ8aYPWEo+2E6buTa49DEj2Q5kp9Nsy1Nr3sQpN72l7EMDEYmkzF34huXK3iUOPI0cCeWA
651fGZql8MPUwxuxKNIyHs3CPOmkbmI7d8rottYXZxkIrGbRgld6orUFSQDLKHdqsKqN28Ra3xeb
dWodalAP1FdWJeVu8Gizk9TYSg2urMulvgPoJanDiVXGbQcWOfwWSQzgrnNCzWy6JbuMqV3sM5y5
4ApZRhUPUzY/jAwFrcrm6vP1wV+JndZiYxEuC2QoaBW3I32Y7fSvaSY86jKwfHib0XAibNqIm2sz
sTzHZhdlXFrKmAwu3feVosFoj/ONq2hxiKV1CtjSpCEl7PuPaoKeR10/XR+jlRN+KUagOHfTRsEM
oDbA45DD7EbdlMB0y1M/gDHc3/YrizupQ+DmJcrWO2UDOKJ2/3Osuy++Xbw6zZZmzsoM/DvQ3oU4
QPDS1iJZGXdS5SGY9yBpD+lNlXpoli728eQq35l5UsSqYeReamkc3dTfsptbm4TFPhatBO2uGapY
1KYG1DXNwtTIdAS6rRVwc0u29zLaHzzWloIEVpMUcqBtGecwT3hBrijZaeQpzlk/GoeJ5nMX1AYY
vjOr9I/rE78SQ5bkjhqLy7IHkGggRrIzVIMKT3m0i63E78ey0piXxRbXpO9MB9yt2K7a8XFumW4C
IrXyAldbSKXaSfGac7N/GGrXDQqhq3vQmdLfBu8ZDVvigjIlU5E/d0Y1/BCDY3nR0EP9Y+OltJJJ
WdJDTAKPqyRzy9iVkDvU4KjuGrcxggFS//cu6eoH3ZRyl4IVRqEBK/2N313LRCyZI6bwWgGT+SqG
mbL+WqW5eedKCm5AKmZDBZ3VlYFHtBc7bTs8GAQUA+J0bA+oQvkMDOv0StU8bJyx/1bYBytvSTPp
zTodDHY5Smjn1QHzMvo8jxWLzMGEZi4RdTBl9rjzQak+pJmpgraGbaEawcl39eX0gWdqqH255cO6
suPIIiD1uK9o5OjSuDfqoCz3F4mFwblrvY0vXmv/ciS9j0aqHPq8SdK4hS80jM2nuXnzcHM5OC0E
oU1d8i3A+ce/BOrkf3+J4m7E8JjNYiltc09mKFT4hHaPeWV3SGmPYn99J3/8O96SN9HZCb4HpNCY
uOe0ubN0G07Thev45Xr7K5FiabmpvEYDvFilsYlFmsHXzklOgtxUnDW9JUfCtZFg0wZaH6r8npPx
VEGj8nrHVw6eJS2i6Wim5VCm8Zh9dyESpIebQFDo9CK4KemlZevXGHJjPBnAc0tRvFzv9NpoL+8r
5pAP44RO++afPHn2qy+mc+PSX1xWimLKfSh0pLFbn2r4szZvUoPr6n6/3vOPh9tdskBFQ+B56WEm
R5zBeuSHvNxKe681vQgK9gD6Tz8WaZyRNILPS+gJFVzv9cfj7S6Znzb1KSjGaLoFZWNoy8CpvvHy
5/XG1/p92bLvgg1um0Vb+nkaW07aRR7U6yKV97d2/fJJ71qvGKsLD5YMkLN3nnCk3IHZfepF/fl6
5z+OK+6SWwYiTlZQe0jjKhk/p1ZnPTQTaPz2LFTY42yMrv/MyoHoLqkzPcrCHTSfjVMz2H088qaO
NbfyxwZ6Ovu6Nbt9XrB8B1ckIzCrhkdSVsYJKgrqOOVQyfDcwj9u9GXtmxcbGzofaaJSnsbKTr0/
zB/IXeMzXD1kowHkThp28txJQHsJP4xo7kO9Aop4hijnfYlUCl6SmcglBmnqX3ze6hPcqbbwkf9O
jv8/rF1/ERvslmEZQQ4lhp6C6sADgkteqFXp/vZE7YWiaNi+Jkl6KFMoOYXSh20bzKWmNOSmYPfC
MFAGbAkUPyq7OtoGWJaNsps3t5EtbMLLJof9J81PYCvrHWV1/j3Lvfyua/E6e8hZZr45Ax+CLDeS
AHR4tvdH0z7VNsQcbNsw9xT/txNl1X5TbatfR4dBkarJCM2gEtO4pzkxkJ8SrQ3bsa79SWGHA02U
hjQnimxaNHIbILJqQBUfN7ExyseGfFe6sHFM+7p6otDD2OvqrsogKxQ3oPlnB3Ny8wjGAiMMxRkk
AabROmQeuK0BrcokEPB6+dKRvA8rVPPPGjo1Af47OfcQm3lU2SwOfZuUUPn3pRFKb3BeIGdHD9Iq
jE+TPQJkLJr0ZIMMGzmpN91VRgFAs9P1Z1I21q/ry24tTCwCM7RcixH+F3k8jN6B+MUROm4bK3pl
QS85UmrODUCTZB4Tp3pIk+weWlJvjXSg/djubur9kgTC6SRwziJL5rqiAlt4Tr7PVV1svFNWxmbJ
AiF+VjNdQpnXTOlTac0/NNcb5+HHWQh3abpVwochGzhH/Ox6FdGa1YfSmXwUHEYeJTRpoia1b8tD
uEvDUqaSMSGDncW54DSQticjO6n1xlVn5RRb8kFgJlKkiTtKfIqln1sNoZsZXrBZZTv767O8tpDs
/x42cK6pcoxTHoP5Dg2iind6n3re74mN5p10ra0a08dgKxPS3v/9ocJJYNzBsGJLmNnwENoY+cEs
aPIE8SwZMdPOWWhlcopnm4qfUH/sHxsi2MZyWxvIRYgdIB9nFh7hMbRHEBs8CjGWEarCexCRvK2D
e21NL/a7lfatpfOBx9TFu4bKXkZGKenGgbryCUt2XcLcXkOhJY0Lw3KDdGifJ6a/1KZ7E8HAdJe0
OldOSenNNY+Nwc9OgGu4UF0d69uW8tJJK1d0cG2vwYMgeSiql4I8+HIjpbY2Mpe/v7swOTDXMXmL
tyWY3z8YvFkh9JJ8awbL3LhMrkzsknVEOVJpfo6+j4axx3XgUI1bcN+P8xUuXew/y6StSnst4wwK
eBwqQCY5o7RLX/PUTj6rXkx3OTGLL8BKobTfsuKmGgi8Iv87ZtTsoAzRMhkPtt0EXZsiGUk9VkZ2
VouvN8WWpTMWqwgwxSVN4ykxDqkHcSesp5+EjA99026latcCy9IbSzHDBuYiEfDhhZs6n3tITvVU
K2hh+ykUfom7U3ySEC0zXKkDb6gBj6Cz9DZS6ivHzZK7BAfG2rUdAyOZumYNMbRWnRze12MAtFNx
zDQsDcxa2W/XB3VlsS+hABpsdygkOgKRDGP6pnwYJvDyxm9ZPMhqakBpW+s0Tsc8NLXemeRH1wIl
mZU7HzyU65+wsp2WPKkxl0bdE+zXErc+KKP/tMV0G3zNXVp1qR5uWiif4knJBnGk3DEg4tFt4Tsv
4/DBTd1bRJoGzu24PXoibm1L4dII4crLdTuYmyaLOsKMgPCxC3oCQ/brY7Uy3UvzLpaJBn5XmG4g
mZDO7PcDQlAi1O5682uLd3FkqRZnysyweSoowfn0l1UaAYPjkwUxuQFoqeu/svIRS1KQOTa6ykr8
iqu+2XBpNKGg2NMtU6y1l+YSsqhg9GmZDRNx0lho+7vMrTsGcpAsRJDY2fei+2QZXVCOkBmb+p3h
9GcPENfbvu0ysu8On9Ly7ZFzS8S8LY4TcAK8RyfMLbj92tBd7m3vmh9NMQne1djuebKDksPeQcHI
kFsv45WtuAQ26q5JBjJgebXwR2mHYp8SsXENX2v68vd3PYdKp4HX6ixiAPFAJhrg3pt5xL9xSS3O
TdUhPwpxUoEYYhzNat4XxI04RJKvz+raqeIuzsfGdVrqu9jp3PoNBljkN7B0K4bQRM6Xp8U9JF0/
8QLvz/Tb9V9cG67FDZVSi4qJ5SLWbJxf+xnZk8CB3eZGZP9YVcB0l+QfD1LGxKauiH3rt29moTPp
Y1UqKG9mO2ihg0wtdrmGiLRBftpzc1PB3F3C74YEfmyAjYuYjD+65m3YZPqvDNeS/EMhy9cLiYWb
pc4DXE1CiFBtYIwwdZdZ/ijOL9YuNZsqgzwdnGUN1//mt+P0QoZBvOTW4M0hcbPiF6QL0yawakd2
ITwf2cnyK0BNpQNJyr0BnB60pZqu/lx1ZTMjUSPnCIFifsa9zp3hsCrdO6hYZae0z9QdG5l5UeoV
bh9AS7Z9FU3rGUFBafGrsLJuN+Y094I59azjWOnkwKU1/4QGePFYlKyXF5nOcu/4irdh58/Qh68T
2Gr4A1irobbsL50N6fCitNLPMK3TEQYL2FgXQOy69aywLHl3aLsKpVCs9YOX2zTwR6hIzo3FflMc
1jvcsspoco1BBzZNxF0LetfZpxMETnMw5S8kDTtU/WCdLMfVn2ZVQEuxhHrmDOPGkOH1Egtml78a
roo7mMARpO4z7w5ZGPrSJ633J3G89FzjJvy30EofKQMclAmIgc6+BgdEyn4HJbPBDGld1TubJ94c
mH6bPFo4WSREhbwUmp192t8DD6yePI/ilVl3g//H0ab1UBbm30w5gIpZRhr0AjYDlvRsOFl7TTgr
raGrb+ghsJhrvkFc2f7VMwjUh/BWGJ/YbOk/lUNZ3ENo5tTYtb3v+ehrKNry5tAYLRBRjssfMpUO
0UQqDQMr14Wg5wAHjueEMgBOjdZ7ESO8m0CbV98dtyr3CZIfX4Fi6/IIuK4MuYqyOMqkzX76jNMO
cq4OEnhQibPtyMyg3Jp1LtkRT1lhZw9FHRiDKp5RPNWhgtFG5A1Z2Yaq4S3+OCkBDwwNgN+UzP1n
oxn6zxXKYFFjT/kJqxQaJsKs7DooOnPegUo3PYP2WTw5Due/BWL1iVTIlIYWFMVDXHVaM4L3ANfh
jDX9VUxyCNMJ7m+hAX3ORzNPxlNnVm3MjCx/gF91B9HOvsSCwfsJc14I1gY2iCQqKAbCBbTAqv4H
EorVAU4gPvTEvdaEgtvUyscqHcSnKa2ziAngswPGMaZB1Q8NNhsq6qFv5U5Qes1wn/jc5RB4Lh3Q
qYykAGBp5MO0G83CDhkczXEdA/bkSCGt9GnO8vGnGmc4WqVd86fB2VcGJRzgysCv3PRIJYRfOxd+
oRB3TuEJUBKd7AWSRqgYQ4iLz678VPiM3qVZ3jxJDxSDsIW+tdhPBVc/OnWp+BZZ1/91mx4ZWZNR
snczz4kdvNp3vqmSVws1w1OWpOV3kQ76KEvzm2zL8rHThT5mODSfp8pwnhrwJR6bySBHG8rwu7Fr
7ZNq82rPsa2ispNj5GS2e9QV7Iwd1VqPouDklBlCh1bRoU5j6imCVob3MGr3oAcjJ/ukKN0HQXTz
m2XlAF6Ym7wqh0w4+61kB3vo+YB+sm9zgpyf2xbivrBqOH6UrAqdnkd4BETMbqCJ51SxWWHLBE7v
d4fE1hCr82jJQ96O2o9sPVykqnu108R8rVUKeWVIUu2ZoMMe+K8hSqbOobCusaYsaOA1Aw21od8x
0T6MQvR/KpO5x9RSf2v/4gk3tcVwTGpR71DWRnJ6dIbjAKObDPLkJXsGusB6KEzD+VsnY3YwZj6e
6saqofuOCvjd0Kfqjw/p8i9ssvuzA6DSWaDefqBuLXedP4DPkU9I4lW1grjaYN4DAppjeeckVCZs
/JAb9qzHMsmgkYyU2REPD/ZiOxP55Lg2OTqymPE/qiu+GkmlIiPpjb0a8nlHUu7QPRTN3cgjDOr/
KLoGzMYDRdqWcxZFa+x65aZW4DSAW+/HoQHKdEL0/2aKnHz2xzG7h9oMP4xMJ28mluo9xxUTr82q
flDTxKAHiFO1T2ojYv2U7ruUqB1sFrIHZZR1WLfU2WGGxVfFJIknz+73idfXd7ObAhmQydELO9aI
aAIKI5qVAreoa8V9bxPEHpKY9rO2fJBDMl4fwPGke6HofDKA6op6U7bBlNrVD/wm5IhV6yMTzXP3
u8+N7Nl1UoplM8FquzFr+cnJWy8LPF61YS9rI2Zl3b9W0qxPnDbpvkhItne9lIaV0/pfUmS7XmCu
AROFdoSPEhrfU2807ierSM+iHYwAF28JAT5KuzfNZynDUfRQ53do+2uilhGb8FyEYn8KRclepm/D
gBLO6BJnN8Ky+b6FsvHZzGgF4wgNdX/ICn/286F4SDvuwbagqv9AJ0E8WE4lvjmqymIcEBZO0dQ8
TJlrnpDqA7Tc6bqjB9DzQ8/l9KN063HfeFkd8UEWB2YQ97tdSwBYDTXBXsSF+u99x/r+O6/hh8EG
aVTRnCb0j4SROKBaM/wfoGL5MGYlwLYKcrvP5tj5D001A32sqvQLYRxys03esRekMMdzPlP3e+/o
+ctQZAijAjm7gnv+F0s47hwJUJfgsFVTGadWLr9ScK9gScyHvQXa384H+3uXQbBkRwzDPfWGzQ8J
NyCtb4wO2fteNkP+2fottajDpkhRz2N+HXtza/yCNv8AX+VpBs0YNiQotEC8E3QCBZJdhxGAVR4U
EhTCvqogFD7n1usMH4l9mY4dEl6p2qeq5G9ObrO4IDC34OUgI6As6z0yVs3BsW0T+gtFvZcVXAgV
bjOPF8FziM33TQhLxOp/nJ1Zc5zMtqb/yol9z+5MEjKTE2efC6iJ0jxYkn1DWLY+SOYpIeHX91vu
3X1kPqPqUIRvbMkURQ6sXOtdz3s1DsroXdK52S0M/+qNxD59nOBlDsRA2yB/McyWnzMYKgQNjs8w
zFJD7XsJfAEnvKy2o+qmC4xwDd86lCwvKnV6zyKamG5oZ2GHZHwMjDDxvYllv4m0R/FggPb29UBh
E6AzcgWzk/FHZUXzRU2T9sKOGZ4HCJ5XvYrpvQ2j+6+ubUe3IG14Nhbf2Nk/CtXNaOOszZ53NT9M
ScNvHNJpPDTZHdq+FSHs0HJsLzHidE5lvmnFQH/qOOtuCpJjbdqj422tDsYZpFb6pXH7067gZvm2
Qz6MBJTk8WVCuNgh4EjvBWh6+daYtnJ2TSaAv7FVtbXJVKIAijdPYRhSyWDfmosa2mInGMBtGTe9
O9Yvg5OVQF9g8wKg363YbTchyHTdFhvsPPZ4aaqmmn8CthlfFwmA86KH6RYEPinerMgymm2eK3Xt
qSSr4UNLiz1CrBbyx4o3yu+tafQuYJQQWFoFDQSqmz5p3CAHfemQ12VcBTZNbNixZAMzyH6Mbryr
a0RV/lyBJLGZeWEHUSayPTODuo4b7n1XNol+QhpRbURmWZvCZvpuhi7yICc676qZ1L1fs8m+qVyq
rpiDY9As0uHZ7nvo/wydYcmS2DBxcExh0YBg138p01E+UPiKHEs7bx/jtK8mPIU02WeTUJteO80t
blpcaDJ65QZxsngitjVX27oc1MusIpwkuWsVWw+FXuDx2hnmOzMQ7pqUqIbSmr71euDXUzRUp++v
rUvKUkToKO0htwjpmIv3aILyayrmau9OqGgArsm2zCnJ3iNJeSG8Kdkk2A43fZGh3tHgpeR7Me19
O1PVDefGAHMLdAhs3ZwRbAAgIdhbXfTZZa6yR4/FzqaKKYUNRRdjJcja9SWa1r/EyQg/IYKsICLA
HCBewuziBlZK1h7+9sBAOtRGtXkS6RY5K+dL39KgKfUxAc7w0PSW92IVcQ1qTpPOd7GpxUvecBMQ
Kti+HWC8i8S9uhdNDwSOl5ivBtEn/CcSNW914k1PXM5OCZ7+NP9EZGQGn+A08M3JxvKrQV8x9xne
wjdWztgl6el0X3RjiV4vat8jv0GOSeGmzSbj8FFIJtgw4HDNedDJzLpywZ2/ZoPEMLXmwNxkL1hX
XVtomr/2vKzbW9oBZR5rjt2nPRC5CQeIoOms6krkw/yMyeBsY6yTHQMA/zDrZjrilAWXkhaiJ1m3
HRDLo9l2OLBdatNFG8dM4mkc9HSL8ju5VY4zhLk3xpsWJxMUjbIqwFHTPlpw87iu7CLfFAReEy2O
EwF6Q+qgzgBOKWbC0NbocecANOD4pQXb5xpeFMU9DsXexjbOdBF5sd5i4012qI/DWi+L5icFlAmM
sNLoIuPae0HuErIkl3sQB2bN0XPS9o7BuWEP0Fp0TL3K2ViWQR83HEzCpJvjryKxuoemLOH55DFW
HPoZp+KupnCRclv6KpIaMH/i2b0IZFe1j4Mqxwtm28MNoiHu+fAhAD0aXoZ9QEacRHPO4CQ0tZaE
EYFAdGuSjGcnY4Zhn6i2gI015JRWDfRhAHo/vZHjKV7E+nlyDZDOVjN2P/qSxa+6L3Ea0Hqqnmqp
TkKu1B3xeej83GJSJJcG/LgbZVKIYhMrQuRJvbHYRgNkMTjXn463dGjg7dRhFihvMNOGmLgPykaV
+F0IqdO4rp64tmtEbFIjmCupamEQFpUJnFJwLPtZ5MTAK6XM030nirlBYFOxJ8y/+ckIt4KKxGtN
FAhsxA0O3DoKGqvvL9oB6gZZJm1oPFdj9x3rvWXwi7bux9Qfhrk6ggo9hU0Zj9gACnA3ugl9W5Os
bLhWR/VzUZe2b4umZX7kkBYNO03OA9gQVd+HnFJfYksPFCy0Lmy0LG5TvGY6v+d6vs2dmd7m4N8G
ukihp0ceGD4iargxqWrBAGAlmszbkyVKpdMr0afOAcVZ54ZQKr932D1RMNb6Oh8HwEp1NFY7L2kT
7rfTjMhCwiSBbQoKHLhvxylF0EdoE2RaWMj9A7eErLYCMKGJ8Ea21QzOqygxRoH2zPyN59JA5Ufb
Yed63ZwFA9ItxCd8ANjV5rDxw6EiQHd8Hg5x4/qa1xnKWgnZD1VaHOrMmb6jrg2rNu7BaXhiwEU5
Iq13csiLgy676QczTMS+QRcBpJY037oGXmQGdg+7VlPYhGIT2CWim14igwAI+yQS2LHX2JfobNZb
Rbta+/as+QGEPI5XZNp1NwhaqyCBghpmuCmeK9rubks4UCU4ksB7JGBdxL4nmKUBolrYTo3QX6aO
aMLcamBTBQBGcpmj1nMAUzU/5MTW93CpMUcGv/LHZgYgNhjh67QlFX+RBsYWAo0vOzYKuhGezfZI
TNOTYUbRhUnSIrPXZ5nzgOoIxWwGsL2M4vbWLiu1JypXT6lbODAcyNIDTE/0E/KbcVAI7NLVhPxT
P/QoP4zjdKyJyY3vuI7a4HioLuPaljscuZtNgbabYGR9/ZcnbBXD6StSu0zDM8mnHU4ZBjoVZAiG
GA3g9cSunE6RO1MP7BrQd+SpknxqviJ8Hk5oIuYjwE3g4QHA1xXEdcOmULa31Ti2hxANIZsE346w
VR3MTOTgBBVOUyCwe9WrhktfBeV5Kh6byGW3qhqdLyIVJVICLvbQroJuqkhdOGlokAYjJJBhlFW0
l4W04gPCK3vnaSs7YHUbCKI7mFJmTD8nmeIP8HkpECOlTMBHfCYb2QugwnqTXKed4IEbS/HgNlMV
Ijslnzls5q7hCgKJrW7VHaei+mbB/voZ0Hp+MDCEeUMeTm7q1rFcH6m3eafLU+ybkGQLBvIAFVU0
xU+iLfSxRrvIlySzi8d2dOrXWdgmFIPJDnDjVNsGbuoXehb03gV2Cfwa2YZlMxUHkqIhftAVvWSu
61y3JU82rNfJDY2bGfRig03La/JrCXVqsqnyOP+GJR1dT6iobKCYKCu/4S2O457ILgo2C6yfvNsB
/F9vM7TxIlEHQ4GhRtSIjrE3XueRbyFteB2Xhu2dTDib3FbNVw9n6R38pwEycPHebVqr2WVjqnBo
lxpS6gm+cWk7bRqt9KvlJfoub4W8IFxOh4TA2hYsLAe5E9dDXhzrhYBdp+UNyy11bOkkOh8xebLL
Y0s8KTB8D5OY+D2s7NygGAvk/RIQThK/gJ0jCZJURw/w8O7/UklZ3FtFk9/iyJ0EY+bUT8IQdUCG
ErYeBR22GfJvu2jou33RgDTug9bvHh3VZhTnzxpGtXk1QC1R4PyjhrmBhxZN96Lh6oC+Vzw4I72H
0hT1poix1mvYhuxlXgLcWMQ93/LUJV/mwWkpdkYkuQJRMHnLaFbekKqmFwWh7EgIGwOc8qwwwbDs
GDCWhxp8iKOLrobrGG6XbjDztgw5sHVXUyQ4Yh4TD8BWWWTTViAvFHUjYbCOaKdtZBEOI/pIR87I
12qCyY2rmnGT53Hxs6kEQbfCnDlfZMPltkQiZ9N3PSwBpzm+RRKKZPucQG1sd721I5pH/inhSn1m
NIyEUnucN8RN6WZMUvEcQSt7RaEc3qux760AhgyOf0IfbWzQUqbLlktuA3Pb5dtJSrInjRr2NVyj
9qqx5BTUBqVOrMTZt8Fw+QZ5Vfk8GoTFprHjb1GR6Ec1ejEycVZ9pTU9be8xumwkp1d1OugHvN0S
nPShfhyRirkUOBy3PoxAyx5JRVMiMCvtQ+9WdTiOcI1obWS9PeZFO1dSnP4AyHglA3SGue5hCAhn
WvhgZ959JOrkgQ99LH1pZ/qhnFpDrllbN/veg2hKRxx2VA6n8L10RPkIK6pmV/VNcSkpROAlshC3
Lliwjxbq1Te15XihKyy1g1sU2JKwToMbc1ZiSMoSmJF63DedhFYTPsL72hvpfYsk7lOZaRLIAmCd
wpox5BZz4EckhuwNbY8K0KpUwoN57i67EvGV0An7krrzdIcstfZLiK02sHuMrnCWU3tbDvMubx29
b7PIfoUIc95r3SLpOsk6NB1smHDiSu/ToYkvYwthKTt5P+PlbT2lo21ulbLKncF4J3smC57vPEdg
g4RlLULWGgc9dN9gxqYtOmW2CHDFK3ooNVCdveZfCwJX51sHOFMAv+wyeqJj2VyIyslekIFB1wMS
kLWL7iJYku0Y3jMv7sR4jYU8eE5AMzm80Cjjj4q5LfqhoTB4RcbR/Y7hi79IUiYxRjsXN7an9QHz
wvmSUgcOabJO2BNxzHBRNy10IyUjT9EM69sMDU2cI9KDsF5Whw7OIRfZSOarJCutHaszO5wiu/hL
54RflJkDwLkN9+ewmxk8zrCO2cHLJv5YSdc8VOYkHTKZ9TxoUnzpugbK2RPH4w59OeOBTyb7GZOh
gDXULGfErJCR4Rqezrdx3apbrx71V6eyswOQ/vQv9MGNgcvQ9vhx5XGlxLxkqM4IgBuARNSRduSo
zXhHVPfGh/mMVHWlUscXldQZdl/gh6P433NsekK60U2LpOSZsqn350qds6iPe4qyztUWNHdtpwN4
GfJLy6jpOHW0mHzIq9RXZFD4l9YWBfetTEXn0LMr3+tvrD3QaAhiLFSIjbNDGWjnUfuMpmDt0ovy
YwHax2BP5lSVB4eOt7cMkdWnBnvJ1rMk61IBffSxtm9PyVIX1RWctD83lZb4CtT4W3jLotxLYZnH
HQve7RD31mdm0opYxVmUyFsqSANwcwwafobwMmcmMBNSXNZ4hc2o2zAs4TOPaW1aLXQxlmfVVUJb
yG4yr3hAkhgGnjjmdx36FSZ1OyeWsf22zJtnj4nijQHSdU5QsjL4S8RFTOwBBBAISqTnzRsJKsLG
Alj6zBdbu/pC4YUjLodlAPQkYEcjkK1Z4I7mHINrZYCWcKKkbDOvFKeLezCeeiiqKmQambjXtjon
fF+7/8V6h6+sBJ+jw9Jw+p/cSoEvoedaVtaufdog3ylWaqSJ52TEoHfUBEjc76raOvPYV/ZYdvrI
d5f2PIvVE6qex6L5OfcUDsKvuO8zF1+7b/b7xUfVWwVvanUsJRyGW09s0GXbfG5JLwF3Cj2rbp/j
zj1kKyDcndufuXDPqHhOo/YHncWSLxXnKq9TgTvXUX2Z5GWIStx3luCDDCoZn9rxligOVeOUIUHG
P3JUTL1W7+lwn7b1GXzViiJwieKQJupUGkXJEY3Ml6VC66nTN9/Q9fEjj+JbQ5NrgATuPv4mK8tr
yeXIYOLDtImhqNJDh+KIJ790JkW6PqcM1XJhRh9G9/T+409bmVVLTkc0ItiqkFc8WjhGWiW6JuRw
Zk6tXXqxiKsmhbIKSdxjVTivMRyhA88rzyi3VlaavVjECruZbbVTcrQ94heUX8v+JUXE/PFDWbv6
Yh2nsANXo2qRA4qOfXUVOzgEOue6PdYey2Idl5bpYTSMi9eS++CVbSc6nJF/rd23/fsWUWuHDk6K
p+LUMWQlEnnZR51NZzagtYm5eDHbZYpiJ7Krxy492EgR6HncuPRLhBRS433K34K69uKVPPKqGKEx
SY518S1WsMDLkfglZ/hD9HSrf9iJllgOxoWjqxKzHYUYeUhwzr3Wk7EuNGoWOM9ir0YlYA6YJaaN
SJBrzSsP4Ycr2+3HM2tl8OnixQwlAx8qqaxQZ24bwlU3CkoBp/ePr74y/ktYh4knWKCnXnyMRhz7
BlAbjgZJrz2c5diZj1iZBEtiRz3FaPoeGyukKRyzrUzXd1YGTYW0ZHvhTIV+AG6JnAkFf+Gx/jRe
py/67oVqKmh0tGHoYm0L++hJ9ZdtuTWSmnV9HMGD20SO2EPgFqPMia4GhFTfoapptvBRMn421jcW
ERBzevfww4LvpYapuYuEkeray1qBSmuzI7xFw8S0ju8I1vpO4d5nMoVN9nCEOMuAxelcNql6Q6/u
ZqLlfhoYBD4z3NRl7xZnVpZ9WqB/+p6LDaeSTgqXeMOOYz6RPABhWKLioCftwyMNDN5hnoIqUull
hO6dsPDa4kqJ2D3QIum+ZIDjBBbEHscKvZK38Hs1GyxW2zc8HoKOA0lh2eq17qNsB1OF5GIa++yT
83mxmXnpnHlwvLfCuUQfF57JkN6wiZ6jI/xaF396MIsdjVsC3ZR1xo4SerqbSU9ZCPonStuQ7cLT
AgupQ4I7QAUHXBqTMxwVJrTPNdCpAeIG3RK1MnYwcBK7iCubhIA5yYvMoLDmp17Cz+hfVwKcX9vN
u2kKH9MYjs7oa674MN5zp4GkFEIP5XtFYm9yAqryxwt85cCyxI/MvWbAEKM4kaF1l8YExCXSI8aE
8MxjX1GiP7TTuLeRtf3481Y2lCVgxDSWi2SRFYVR/5qjHl01sOX+8fG1V3aSJStEyTl2kSGPwsIx
/OiOrLqD8qY5wEwnPowo7/h5M7Azb8Y/B3COt3itoDoBYeQ4R9DvDi4K5eILYe53NBG9zpV9SwXe
8JlXnwlOVjb5pdmqaxeQptijhQah7I3G5kWR/By8Ym1ElkFVrqVVGRKFgzWTIK7k8NCkFUp0Gha/
nxuY00e/m8019oiURhiYBCnPJI4LmBdDczMqdHUppKnR+Hrmk1am8xIfUlTMaiMJwgL85u8VOAEn
FfMdmdpbYqffUeO+hcjmO5o3P3lKWEJFHPSkSuKKKBQs/Zby6MfIoMHyxs/FjUuySJcY3gpADsPS
QXWmL04KAKRF2f7jgVnZZsgiAENLm5u3lRuFpj3A3c3X9TdWPGPLOfMaWpu3i0XC8Bqa4dAVhTVS
EnZGLyb+OTCKs8SLQJ7QtzDoxZPJVchzUkEgCIVBc472/+dl4Sxd5juPDxFSdVGYZxKhCdI0MEk7
op3z+8eP/s+PxlmCRmxYpqihkFE4G6jdnQymKsUcncMZ/nlgHe/07+9WXNwOFG2zLAqn9rWFSD6y
kdO8rZCq/vju157OYkWLQaJYVmH3A3+qgcZlzsPE+tScd5agkQw9lpBDZFZogQixqWhSb3q0tfh0
UuesDNc270WQIQgE1eZUOEfdukKVuXiEROwK8O0LOiT3ZezXUGhtP/eoFgHHGBfp7NIJO4R58IAd
8pqfir5+7tqL9ZuiKuih8wraSuWG2dxuTOzdeco7845bmaNLWoQCv9WtOixf6E5QYpuCrEo2H9/5
ygRdUiJmGBeTDkKDsK/6UHbNS2LPTlAqibUQga3y8aesTNMlLaInpKrQU493W1deoSUghrLfvhvy
s9aPa09osc5qE0HZDkXBsRzB9bSnO12fMw5du/fFEiudshLQ+kDw3b3kBUV3QHeZG/Hw8ZNZu/HT
v7/bILy8gdQQ7vCAsNh7krq7mHpfP3fpxeKKda0yq0dISamzRU1v2wp1ZkKuzZrFWhpoZtLs1KUr
5UNSvZhe70r+AOLZmbW6si8sHZRhpuC6ZY19oW/hA8baH7AguEFDyBWsN/d2ND5nrP3Uq9FZ+imn
sPRs9IwdutR2CETDFl1pZ07UK2O7JD4g9ClTGcdeCJ1wFzZ26vqTNfdnbnxlDJa4h7l0ezcWuHGQ
yYLSyf0MPS9NUI3ngoaVib8E5bECdXSGqn4IMxE49qFPpvKHTybLnL/xJCo6uCyLolBChu1AyM7m
c4S/ldmzNK/NqJpVhm6vMGovQWfwWQkte9cCDGUCB+YibX3OcG9tDBarF3ohj0+OK0OAF4+2Ne3H
Ir4HhPTO7cjuU6t4CZiYZq6AquoQupHyGk1KFzI9RwtYG+DFKjZoqeJTib3frqb80biW3MSsLZ6j
GfvRx3e/9hGLF6ND5tM7HpO0mO2AlLN/YmnCzOdz75UlOyKNIG9uKB5OBLs0+G4HOaSHSp3Li67c
/RINITLDq6qVOP3H/FvjwttWTE0atBVafD5+PitbxNLQFsJhlGbgVReOzL4v+vbokvzMmWLt0qfT
+bs3i9OMAnVCHME6IGUh9EmdK5hctGf2tpWZv+Q09HkBJbKD02os0WHYfveyfpPZ13b6+PGDWbv+
aUje3T3VBYNCr41CJCn2LiaMdm6rfNxqQs9MzbVPWKxd6JlOen5bhlIMgLLhztMOvCmLxRju5syH
rM2gxTs4R1dPgY5inF4Ku/2SjPP8HLs5YAapUN7nTjBLgcbU9l45oxsHljJJErhySH/EfORPHw/E
2jRarODBSWbZOgibq6HPoPQaE9g6S3bmJbZ29cXBtIdmrLEhNAjdBLQ3t0EKp53Mj49vfeXhL7EV
vLJL0zUT2ICDOnjds4TWiOfe5uOrr8yfJbXCkzPlUlcIyu03Ie5td0Jh5sY2ZwqTa5dfLF8sV0Lq
BpLBkhSvgA9LNI737Y2KePYtmqvPUakc9/Tx79aZrNHdkbISG3R17eaPOb0T49ePH9Da418sYTK2
jUVqXNpy7im/IvVj755p8V+ZNku/LV3TqFAztyAl9q6L1Ov8zmrPaUfWLr5YsxGU+H3infZkt8k3
po8BcjCddWbHXxvXxUs3KygEcnZqhcWgglFFm6R/bVTlW+mZWb92+4sF23SKRbbWqELGPDnCZgJN
Eqk+V8Neu/3FgjUICJPYxe1H8ACvitwfh4e6+1K259KgK+hrZ4mc4KVrETT6RSGJ4FJqgW91aask
DmxRo1sV3ptkA5vj9IcuRsA98yKB8rTLwiaxmrt5GN2tgkfrXlhOfaYGsDKPl6gKldngU1B8ZZ0/
z/LOjq4a8/bxEllB3zhLGpRx0OncKWwiRYYmSr/sPeuuLTwXfa6jrG+7KnJCtNyI56o8qeJbmvEL
DuG6zqT3XAibPziNO5yJGFbGdqnFiysvs9PTk+fODK0q4Ao5eSrlsK+S9vDxF157los9IRpMMwy8
QmiOzrVkhh07XArn8RxtZ2XuL52kTq0CHO4/OPJ2WbGpOIDsUZbxM8y1tasvNgbhJQWXcY5QvM2r
oDSGBFx25szGsPZoFhtDXpT9PAtMhXS07kgyfMtb966P7c/txkvxnehjoWbI60NWoM8a6vG0UqiM
iE/e/WJfAFU9qUA6Qpgw8ZCgZOnHA9oSpfu5ublU1aGebw0FqDEgB2ggdvFmvHeqkR7LuNEvopvP
+TmtjMLS/c+F0rnyehxLe5F0PnQDF30imC8d8e1TK2CpsbOBUSSxwCTqqnQIcmgW/IjY6EPPinNu
cyvreGmBBREt0oWTJUIaOUGU4uALLgfJHL+2nj7+Eisr4VdV/13UwB1UQ6zc80JWlbdF7CIncy4f
szYAp498d+lcRCB8cilC4cltSyPfNvoAksuZebp254s17HlgiveY9iHr+xc19Oiynboz16Zr975Y
woPllg7N0QtQDyI6ZLKkoAjkrPSrGkVttN7RfSYEABydrzxjwbPBbQ4lSfshQI4d7dAKnXFA0hXU
XJWz4Wc23bX5sIgIeqjASm1hZ9Glp+5gulY95Zrzq9auyT3aoMTtp2bFUuFjwDCxTOOIENYvm849
gWjN9uNL/0rH/V0u4Cz1PZGc3QIcILjPgmh9OYEBF0CAaaFtppr8pJHJm7YmspOOkfusjwhejmgE
03lt3ViAOD/G0DhBa4rbC+2ki7edE4FFYIFP0Fsgz3QOzXbEGtgungDXKkTG7rvSqJdUl9F9H1Fx
cqk/1X2T+jqD98yWeODp5GBIIWtOCHp+QamYurEIVFqqbaSj7LnvJTlm1PMOXdOQ27ht4keTDehk
zZU4DMxTyIfMTe9XBKd0U5NjpyQP0YlEnt26mROf6LH55qZFAgzHEHv3ecema96hM3XICnE1zU16
K1piP1q5NcOeqYivUxRXsw1NIEGbmXScwOlSpLzK0dqMc9Mc8PzqoITR/LBTbc2ZXxRa3U4CVuZo
Fp/GzdA3MCN2i2T81lMPLbZF4Ti7ypzk8TTP58tJAIKEpj1zPbZDtkvQkvvy8SivTNRl1ZhK4H0K
7QoI6OglWuXQCtptqiy54In83LFqWSeuqO21aKqCYa5r7hOY01GpdklfZn7uneMIr32NxTage3dw
+ngS4Zj0d62lAma+TR69zLszJ/61fWbxsoUJYSxLmHGFBbRAvXgDmjWo0GXz8SisbJFLSSxQTWUz
oz0lxLF/3Eo0bsGXlzubz139lLR9t7+DUpZqLxdeOA3Z1u5NmLHPcYSdpeJ1ELarIP1GcOnyem/Q
2QqhFGf7gchzCcfTXf5hG7JPQ/7u7vOZx02D2BuLfmw8v0wt55Kmp35Vr7I2TtvZkc+abDhWY3kO
Mbwy2ktFbO7lKZriQaiLCQ/zlm6qwVw14Bh+bkAWL9xSJqwsXYTkcQf0zZTIHJyK8ZwF+spaWBrW
UXBmqtrkuDraPaC1dS/Axbkbah2MdXImF3lKifxpUBbrjXsy62Eg66Frtxe7hifdgTRpCuJSpQGW
A3IkKVpzJhBdG43FyxRux2U8ACEWtsPIblwOjBjTNZLaaeWdeV+vnQqXWtIMHn/FbBUiTFAlwRG7
lRwcl8HcEK5wOhtb+6LWpQkiNSU3aCIGBK1rxhLswU5GT6qdgbQdpMzO7JkrG8JSfDqBN1cj+YT3
et3rLS1ld+1SVnwualjqTvFWjFJllzJ0a8DlC/NisfTMPrky+X7Fae9W6wlNNhJZyFD0MkBbb5Cr
m7xGu3r2ucmwNIijLadt5JXYDrjyXlAt6O65ROc9sAZF/fap9flrkrz7EgTksnZo8CXQxBTwmtzN
+XhmYFcWztIMrgfnJWG2wk6PUPBlhlcr0jqV3uReG/+oZtrviypPz0i0VxbOUkppOLM0YGXYCWiJ
Y3mcA78IqzIk18D7kWfeXWsjvngzwhjWjWKN7WbO5juXTxsqOHKmQKaZs5qbleWwlE7GggKdIpUM
x9S7LXV7Q5rh6VNjvVROplMHEZtMMGHr8poxg6Zisv3cpU9z4N00ise8HyPI38Oin27Q+AyJtHdm
ZNf2q6XVGdcwpLPbWIbpjHa3IJd9G+TjlB6Ae4iDifPsUpQEcICW0B3Viu9I0rNdo+jsW8BlbhzJ
2c+Pv+fKNFvaok3F4Db9gPPj0JMLvDozZOUnBVZS/NevD/hfP8x/xm8ViklTXJXdf/8X/v6jqqdW
xega+P2v//1YFfjzX6f/8/9+Z/Er+7fq+nvx1i1/6bf/g+v++3M33/vvv/1lW/aqh17lrZ3u3zqd
97+ujzs8/eb/7w//4+3XVR6n+u1f//hR6bI/XS1WVfmPf/8o/PmvfwAM8e4Zn67/7x+evsC//hH2
3/Ppb7//9r3r8V/lP13CpSdRsCHEkRLn6vHt9BP+T05hKOQhKGUUIrLTHllWbZ/86x+O+Cfx0Agi
bHQpgF5xqq92lT79iLn/dCTziAffPCCITi5X//d7/zYy/zNS/1Hq4rZSZd+d7ua3yECQky83d0AG
RNHEtaH5/X3yV27RzD0Mo8AbYx4IaF8nu4JXUjwa/0R88YH/u2wFewQwT5RgHsIfDJwuzvdCO8+S
jGD4jA8tuvPnMX7rmvRcqWF5gzaRnu1IB3ReD+UuvkxcpmOMdifFJl9y4O1Sx04PAi3zB3B28FKU
AMZWtgUjJWuS2yHqjkmV/ujKXD+opphCQO+anYBN56aIJudYoF07iHGRsKq7/zPrf5v07x+le0qQ
/E+QJXCDsM+ybY43vMDYLSvWOTmNoNvg5OqZ+msVi69zMpmrinfdPmm1DtO4vZtqa95UveTPcwT7
w24qAFMYZb6T0OofaELUdtZOiGEp79w8PzhgC24rXU/fQCQ82PXXqDP2HRhH3T3Ix49xzdwLqlHZ
BBMe/i+9N702DDDOXCOP1iQ2B/JQwfvC6vSN7F4ImvMfDaiNO0GyK+FM8iLS3No1LC6STdG2KCZY
KBSUttmADlHh8C3+snqpb918KFq/lBwFGWceH6wUtnBNPu/6yGvveg2K8bsl9O+p+v55Lsocv56n
JxnHkpFI82GG/j41Z8uuaT+2E5g61s2oUwkdA6BQOE6YXSbRhq0iL0wbJCQh1QBv2X2cUCo9pJTm
yO3x6Q4Eqpcz9/T3MaaMEcYkdwg7LZ3f76mBkReQX9OMo4xjbsfWMpflPD8BvNtfjz2xrtCHEuMs
dD9k9V8zYIRBC7P0b0VFnpHjOpfM/9UX+fuUc7A1Ae9KCGeULDv121LB5qBA8cf0QKOKPkmuCp6O
u5E2hU/66mtvnBk99gUZfDWCu107Rb9XpnRCEzX1V7Ax6AXLUnosMjesXPJVjqP34qRV5wOt8yOq
HX7RGwJWZXxCtc04VVM7S0KYK1RbcAjgNAty70XJsrPtL39/1JIyiWkAQ0NsQEsZVAnIbdYYohHA
10+ObO1NTdEcNCTxKxiHgQEQ8VAWevoio+/OaGUXoy3sXcmAZisqt918PPK/B4KnySipQ0AqYvJ/
E3ZmzZHqatb+RUSIGd1CkvPgTNtlu26ImjYIIUBIIMSv70Xu/r7ufTrinBvCWa4qOxMkvcN61wPl
Azakf954agsIXpSLn08FMG3V5OZw72xfLCfwlXbrFwr/l8O//5n/Z+9D1Q5HQOx66wqguNH//KF2
gvMrNhtY2HftuxNybCa+LLMW/rEg26AViLsYwFuUsSKdYPcEc/2BbmEIybas+QzhenNuXBrfZeB+
wmcS0w0urFbRqgmyf/+bPisf//tBxG/qYUF4Ps4mDI39q1a8xfhT68L5O7Wh/1Fy5qZydv2L605f
CjZyqNf1jtpJ0/vvQcdXEXDxiIyGCd84fjmkXrJWBQY+T94HIHn4+2HDl5wnWFFK+Mexn7orEcMj
mcYZW7w6QtrBb/CI/UZngqRLlDADh0f3hw2Ap/n3by569hr/8e6wtsIIUwwhjsn10P7nfWDGYzOH
/RfQf5weHC/eGe0PL41WzkmzwqTSxm+F8NpXOCeW58Qpyg1p+z/ECu++fg88ru61bD3n1MUQKJc+
c3JTwbhewUj/BSZQm1H61Svvoj+j9eozIF7xpnILwB+G6Qjf6+Q+hkOSU6f7LGjX7p2o/m4Ko94Q
z+0WPp8KWPO9U+K22/o8zInKRWzpPhhblkbeUmYFJeERwIL2VRT+Fa5T8V4VXrf1PYNzM+QcXlTy
63ly8aicYUh6ceDud4ZlGt5ewN3DNLb+mwgvLi3998bAfZ/41aUTI4GhGfa4oYjntF3EAst+w/e9
MhgnjAxOJiROKcWAFjpUQ/iqbPKWOC3dwmCmhNac+h+EyHxC7TjtZQf7Sejrb3UBbx4XUIC+q2H4
yGV37UfSXWPPnoPVpG6eJrJd4IGdlzVmQ+oQthXKVOWlbNEGs4OhKRwYa5j2+0Wq2W3EyX1wTFJe
eu9BXe1fRoINkfUwvu6Gpt70PjrKSRTBbD0K6us0oZSdMBiITOvDBzc3yEAwUImSinrTXjzBWzYi
Z9hjRWoLcHgP7w7H2wdOAASjLsypt96nE/kFrMgq50TbCEiCoGhSLxzo7XmRywyb2wIBzSxbUELp
vJn7lvxBUHYEIrPk5ffO091dUJKcRFSABMml0WnhxRnc1dpv3jDe1FiSQwKLHvzHnn+pAMPAYoPk
TAd/YNYjv8akrLN20eW5g/9VTTrnVPbNgvuNrzqrMt6O3V3XX8pQ8aY8WJX/vcGEmLTMKIuHe2tj
uYfOPkxN6MGVTrqfJTymMJM/LHewJQPccsngatl6R82oD/s2z2xjbWXm2Ob30AbDHf6MtG+bnVkf
9AZQnht1hn1R+AdvkdNXECBq8al20pIoearHqT9LZn/2nR/9Fq3MGxh8PRdCEiblQ5X7quv4SZFm
2UEQkGu3TzbkGQgFMYtvThmHW88x4b6b3Pe6DAVcQ8s26yLIvVc8RFUWLwtuIU+xXRl4NhcowEEY
iHnODusSJW8tCdtFbeKdY/DMt5C7YxBzSIY9hYVUhmAVu9oawz3/qYz9+O4khb93yyo6yDqOTjAk
+QanzfoMG/Ro28ki2nVk+YSjznIcHD3t5gaPLyNw81ygocxB9YIzh4y/emLDU4QgtTT8LNaLrXy+
nYc6OpdFC6BFEL4+fzbRUXQWHpxGkViwndMoA4RoBFGgb5dtwec/4AT0Xzwpowz4QQ1b2HZ4x5kC
f1KMHeTPf9W6Q3iq/S46Gqr/MC+BhX3pdDkzdbfpOoekSaeL/TNigNcpSmpLHLxCvwcXArPsIJ3i
lyXG2NfgLf02iDqWuWjVAAqqvGyCNZb2R/HGJ1+8zuxWBiV8UvkUnp7voBzHV6rG7QAZx0U4E0th
zBG/jJyBsBEW1TfQlZCpwtMu973xV73EVaqmQe0gZq4u6AWBjBoO58VrYaoZcJqVJYocBSxY8x72
WalT3X34cOy6VvwsMUb7QXv7JUt2AIDCvoyq5mcob6fNVA1ppWiVw+7ZYA56udKCNNcFbehtXeh6
wxipH6VG7DlS+GY5Ztn7Yi5OVNNxX/wqmzk69HCQv8Gz+Yg2PDmBBva9njCqNrsxBrVNPd9WN+Wt
If6mmOcEhuKmOitS+KmZQzAwStd8Pb9S6DF9Cy28v9ihIfFykTppr4GtCgBH1uMxaVW016Vy8ypu
2TZaxPQWl7TPfJ+/94RND6y+rzi0dis9He585pbbOvbkFprsbk9COJj2wK2chvUSu3B7HhjpM/QH
xBbsJBhMxTiY/PknC4N5V8LH7bWaizyY0MPFsglPDHzGk9+jhaufBzycdvUinCNSI0yMwyw+d5qR
Z30904vPqiZVcwtsh+53HlzfDoTxv6RY+mNZg5DmMpddSVeoDS/1gzvTN4LA6FDCf+1YcoH9JZnL
BwQ9ZWpGf/hWxPxnobCVaxBourBvtxOcwA/ViHpvAUrIq+vEOZnno+Ld9BbNKtqGx2EJwxMVBTBH
gW+/M+c2j+aK3vPLoAQWuadgjxyQOZ38ZT5BMroLnjlP5bjq/My4aFSCLAIHYA7Ww4uCN7Jbu+rq
EWY25QRL70knexix8C8unKuJcABDQQgr2Yntese/hsBT3DFdajYxWoXowVp6Rt3fErfI+4X2G1pM
YBT3JjwVMLDOIteHsYugdgvfPc5GGMG39mVB4LRNSLevk5buYKAOunPYwj2CqWark+JYxtp/9Gvb
pSlh82jrzuxGDJqOut+v8/0hn/j5eTF+OGetLgLgUZtqt8A1c++DtQNv7p5nYIaclgQ8gYY0PA05
o7kIASY5omOszv16CYFKzpJ4nreuSdQDBm4xzAD3rN4KyA43qpj8d1H3yV74xa2uAVnBiY9efyBm
eHfS8p2LDDZtaM62NsVjSG+mVtMNv2C8VbpfXt2K3QZnAgukBEvboz8Ngic4T+MjgvOqn0fxws+V
pPw8cJaWfrWcQFbgj3AMchaQ6jU0DmzgAc47dHU0wjLT0ds+ERcTwtmW40R/S2QBcMvQNNva7Z0N
g1HJGdLz+sCJd5hDi1cyGc5DGf6CD5S4atdBA3kMXpXpyk1v7HBfnPJdtqC39FS4j17HJoecke9F
1PJN0Y6B2toYRpgNQL2vPITI2efdyVv/2ygO3awetd4ZSCmPKsS/6EUh8faYlynsstlcFeOJ10n3
gQW9jbpRPApG3qjU4jYUMKjsfLXuNnV5FxhW7lntvyfcuHnTg6MQ8TuEDK9jWYnNMxuA6WOYeWWJ
YN305sUo/AhEMctm7Mc6Bxd1+SZcb1czZIo3t5iW33BspmkXHxHbIOAtLbCJbd9uuvWt+235sGvB
YwoaHANJgfBHwpumpu0NhoNvbjWxvKqrch9Sql48/wZu9NZBmekaRQrnXWhF3heabZapyFxUTM6u
LMwW2S6omqgAPhZVOFh/hu3qYPlMavk7ieHI6A0w3U+nTqPlHw0BctBlM8lG5QPH0nWnyHtfmlnl
WrD3eR4//Zk+EtO2b2o9jVQFT1g4ZSpqHwOpgN2AT3bqkUakYVB4hxFuyf8hj3iqPP6RRkTIkEgQ
U6S1YQR/5H+mEQBO8N6HyBXbHTuSJfF2Ypz1A1kelOPO/N1XszyBknCUslqtTBTPETCq2/NSNnGu
wR25q3H4+fzAwU7xj7KPwoNnhl3dLP+h2LFml//8deMAdRfgvnwPu/a/1rM8Iwn07MZDKtfYDOKd
8gLoXbFXEJBcOlZcgymarjzpUTEHCuU/NL2eupV//HgaosaZ4Oq7cKj41yGrpI8hNY4LDcdK9KhM
z6otozD3YLAcznpChn1QyQapcVKeakbVNR63MtlVXb8FsIyep9hd9mMSqRTZiQeCXoUUEuOKVzTV
kv/Q5Qrif8HpxZ5HQA8KAmQRFBosDGn+8+Z6geBD4GoCDEdn4D7oBfNmMcFw1lwFB+e5B0zDCAqR
a+0pckMoJK1/0H1pTxc1h/AGRtDwbRmXGXxK04JIIoKrgYbkbOJPUgcO3LVF+UOTNq/gDAqOw3mG
VkVu2h6m4iBbQ6Aj9CkRhB0QOiQwr4305vmy8ab//gb61+6WuPrbKBeQREdXHKKq8M7BKJ2tpiK4
xQKbANMeR1QGlkCnmrd+jpO9kVX7hs5+vSegWQC4Bz6oH1/c9YJjD1gqzELnNEIED5iEvNqOTi+e
AH0EU8z9aySq7ywe/xQhJDzAXcUZ2Cjy7tuKrPXP7eLAdOp/LkzUqEJbInfTugX4dAGObaSORqc1
j1vMvtj4F+xiIdgEOdTnmh8KGpBMxUnwLkfomYAR2IFzFWfPzBoTXHRP7MJTOES6c+rOJx9Gx4fn
Uw1zpIyVI70vdJn2RaSSrI9H961zk2TnFPbFrcABWY06vkANA7Jiwi7TRuIHBl6BfF4vYMuoC3NM
asjAUtJgbf/Px4Mo/0cizbCPvHWWQFZneBGbg7B1yidqv4cJkL1iLdREpc38qstD3as3WvH5Jagz
51c4EIB9QSu7d1M4n2B0Q1NnxPxeh3re/rnVIWpHJDRfhBjYqdf+H9vD/N5W9S9YAsHEP/CaW0xn
8DzWsBnxwhWZEGJlNn/rRFdlZShTNtXJfZlJdIWN9L0TyZwb2ouNu55TRTwMsCKd96F/xniy812B
1ZvHDQfzwZomLaR+gxc5/daG7DOcYa1LOiTPSPlwzlAYz3p1MWdRLT/GYY4vlYnx3AjKYQcWxwcH
Qwt7TCsghn/mh79LCgP458Yn+GjRFYO4Xbm1zCqcWRe11hq6lQlVdSR4pTUELYCX8Gsykt0zk4iK
boPpmSqDaSeqHBXx3iHl8LKlLsYDQq2f86w5EJgGWjcCtTUGhXZd4Kgc1sr8juhksTj/HJiVfvRw
1qM10HyuhLILX2StK8JfU++PKQA4fwfklpIRTQU6nCsT+ECnBMRLuyZmt3r9GayZnCN0CxefRn9o
1JgPCBYObccPf+fa3KCkDnM0kFRmFLsr969m8MkZIjrUm8BadgiFILklMdlpeHecOHxw9sP6FZIA
Z78oVmQ498qsJCI5TbaatggD+JUOyX50JfREzqJOJJzsNnR0+AqJUJ/N3DK76SCmtmz2P0I9vDea
2T0xbrgLneKVO4XzQebiM+bOKzTey/ch9E8z4+wdblvucR1G3gwcEBSEom9dAGTVAnLlrVCkfXFs
uKFqeF9QWv5DkP5PrQVBwEXE52iW/HEjJ/P64gIFFXuZZ0XfnGFDY7GBSFctudHligSuEdeCzIGk
tq4eY02SfVjDN9QuUNhSgnMcHY3cCcsw9wZLUwzmuseINh00poHJDIg8eOis3vjxJDZ+QeHbD241
IiORbFUt2xz9FOAWGxkDsTj5KLDun1UqMfl96rTwzQ8CIO+h8Yh2IAMA+beu4WbYNu3PRoQ57oP9
5AJjeG1kvtWYiIBruJlJGtf8ZQQqNn+GG2Ms3f0iEGgX/brYuH2hSzi/EAeIOUqLk8PqHzA+1w8Y
06szmvWPgTfjToEkAeiykyTQQ3rjVqsk9nMllU71ILuLwhq7PL9inneRQeAeMWuubj5cxAEPPZQ4
P7KFlzTXmJB9gY9++dLMC8IuoFey50vmB4DbdO10cDkUDlxbHKJGvwXrc0KcuU1LERQb9NcmGCXS
at/YRL7YHp00TuyhGmL91vnhTytHuDQmqrgTpXPMZ8mcaKA1ddsPh6FFK7GDRQYhlTxhQmYX0nlP
WlqviAR0tQb+2UW6vKx8RMSEI5CbSrjftAEAiPUfXgWqJx+he66L5FoJFm9mJKZvwJugPVS/1zwW
b89LYlECkPEFv0R1mWI1vQFqO6YOEwipPfrhu05zsKbjNo38AIL5AZWhoGQ7O6L9wQGzGUEY/QZ/
S5nrGFNII2PuGbODziYODNk0vuvLtHCwG3pTkw3wd8zgao5iDhhe97FZugwHOezX12pl2b16Cv7t
ARSi4HbYR2vL+giCXKrpnADKVwLwGFTwZKVl+XDtx1B4AWpD4OXA6Y3doro8o8Bs85YkTZ7M3KSc
zcU+gRDq5lbOxlWTfwSULdiEmB1BuNOrTQQIw1appgAvs+OP2HHjHHObMCpBYpSWoXWuUwlzpjhA
2b3uK+/aLKM+BwVNMu4g/U30AvKJSYeJqq8hinA6R8lfcxdysIBIf6pRCixWwtVv1/NDHHsghRDw
L9/QBCApv5CqZ584hNsNZPawTmx5/RmE3hYUo1dBBsB51rs1A9OAVqkFyYMk5WYMKvEiQQ7Kar8B
iGyM70Uk5JenG6wy+ZDdLDYVqROsCR0eJ95mz+MBJqQ+nAmA6akLkVvHTd5539QwYofuNxLqp3IX
1MO8CFgGX9kpNWu/MuDkLxiDy6OeDQhB3FxxKukbvNx2kpbRxfHGb3WLj0Yz1QEE5no3EUZtSmbs
LRmZhd2YJmT5TCyKE2jsbiE4665wG1+rxFptAkO9zRQaerRe9To9V7BBPIPJsJFtcO4Ou07w5fL8
ChVILMFBh6eq0qcII/ofs1BbOVZ2G6ui3paFoJdqiQp90GEot3Ps+y+oc+56r5wunkujK12WrAFt
8Wop//TWGj2CsuUAbuUHhhjvfe0B6DnwIXdZUN/ZegdiR/OspOH7ZLSzkZitejwvsJdL/YC4L89X
WkYB9nz1KUkVw+xmqHIIWIBApQikM2tCd/v367bulpvyxu+dGTQiB/WBwwCWTR7RFCk0BATB5NxQ
z3Vuz6+kLJzNvHJbR5RsdpitN1kA9/dXkyAsMIIup2FtGNhmURuotD+7qQW5RTOnSJeA20s091gO
DDwmvFuvbLtHSau/z3qso+asMaEIW/YI/v4mwfP9/1Kp54kc2TJzO5xQSACf4QHEdrmaZ/sAw128
eLZB0bV7MVBJnvnoFfe4KOIXV76Obcz25UzRZFh3Fwye0TRWlTg2OLaAyQE1WeMhOXrFKNLnJ9ia
SOzcPrJoaMH5tCv+aMA90hqrebaOfcTdwq+uU27/biboEAL1xtavKsLUNUJSsgnUkuxdGBKArQPs
agkznXtMdXifvQacrJkGh7aCzJNPfblFMSsVXQGuJoOqfUEB7xqIfgttPM0NweAmBsf5BcbrXkqX
+tOpJ3XXcxxmUIXVKQF69NUHapAUCXaxZeq/2tp+r9eqyPNStf6p1iPQiotfgQJaRjvl+dlEY3k3
sDVIozIMLtOH63b9NwBXNlK35laqZhf5Y/VqxFjtQ8tqnD4LvUn4Wt0kgE9DnNAMbg7A5K21znA9
ZnkQgEmDIsC2pKN7el68vhv2vmePUbNYmPpfO1VKxEPge6ay0BRpT4PuKDBWw4a9o9enjyEGedOo
B+0FmOE2yAd8DwCR8BrEjt2POiDnGZy686QBVK3+mmFSfxoxjnCKQOpAaSj8icGQ6DS4YXASY5L2
niD3yW32pfPwmKU75tKjhJ3V6XlRtfcjxIwidku44h072eyeT9zzAfQFyk6edepDFYE8Szo8TGh/
V7mrwmBfjzhDeyeUD5Ewbx9PMsx9HmFyQtvr4jJ7fX6V9GTLEDflYArJ9LkZPC9uNLq5ilUHcd/0
o04qeTHjZK6TGr+oXppXicMK4Y1+xMA+ScAabs0QbeOeF0dbst9/96H43DppsUYnqAeKnM8CMyu6
o6lSsd1yr4ej6BCNMIn36hxEXJPXqpzeUNuoTqOnIRxqf0CIEXyuoVU2QiSR+ZoBmwLP0pOXQH5s
hwI7eDt/+pokGBXpl1vsCLMDg8igpYNvMlsA7gNaEM5n8I0qcKw/CsclWZcs3vH5EiXhU6lWMk4/
+hsofuYHbuWpXjz/Yynh08E8jHv4ElKAcgrGk2z0Bwiu9g30pnkPwGkPRq7wv0HIctakMdu6aRF/
ZBIcQJYOHLsuL6s/kanfezCCvtMJpQTN/PpEWQlIFs7Rkw7rOZVrve2/X6KG9HzJAcXaQ+6+kz7i
3YCN8RdduToiZu51btrpvpjpZ6EjlgOdp7Y1WN8v/SAqEJoCH54LeJn4/isLwv4iCQrjdkQy7CIe
fpsg2zuiq7Wkmrfot/hVlYu1sOjV7FTCpw0pJq1eexm0O9416VSPahVEB4+5EcHDFfGnY+f2/Pwj
QO/CzYTeVspGEf79yw+hkaemBXDs+V5A+pDoWzu5peAMgeSONDjQqN8uDjrVCyq8FZnzUtD+C+8A
uRnq6B2KJalfz+Kt0Dq643DNnq8YRnDeVCYpuGdjHGgAshcUuJpe3cqW/aKo3KDchAdU9cV4NIt3
XexywsBS9LsWYApp9sdx2wlaYmC1hFTFqROgwfld9SpJvVd0Ae3T/rF8AALmGeQx10QZRdiBfVG7
O49gX3hu3OWC46fFZpPaGCf788hkMgzPCGpAhww1utzLFJ7nGjXMdbsemf2UjexzmNQFe3gL2U+w
mnc27IerKcu3cBblJUICniFdd75ENOsU7q3TrQNCHok8/FdVjZS1M8gqmKxEDiL4stfEY59lOd8a
CzaXa4zOENDRM7ig+MXBZ/sRhdNZita+A2zepmGVqMPkDdkzkBnXaAaRd3sTEz5XBapVn1h9fO61
EHogaw0bnY96gxlRFCv+/8UfEgSI7o9wBOzI2Bg3z0cHwAXGZWhGc55pPMAFmjl3sK/hQFcH22cv
FvAZzHCJLazX3K8F9SkwI2NzJFpFbwEgg03s5sMqv09j2mKsYen/8qvhDZRR9epx9QJqEdpMwGrd
mQymfS+kDy0f818kmx/D0mLiDAa7f6+AZl0GqhzlJYC+aPTLnZb+dFkwuvISVSJ4QVerQv86Tgtb
iUOAM/azg38xXeTKrUJjnkEfyAvbXUaDVChVtpCZ5wOpOCclqu4VERkGCUTquMBqF+UHWzsJkZb8
PFdJknedlKmNgGgU1i0P0i8+Z6TJ6cDa5iVkgAGaQt90OaOYzZpLoxW69X0kN1D03SvRa0zby+EU
Sgfp5VpAbewE32ZsyoD2ouGo4cd5al2/2iCE8g/P8nw8OvXG9yDUWdreYthz2UIj16YynOmfi1Y2
2CTgA26jOo7PhNxi49UPZ5gyMbrTG2Jv8qiGbl+WiXd5bsw2LpzMwA9g76MBAn0XOT+D1V618b4w
yR3FR5OCmSsuwZpr4fPKAgmaI+R39AWP4riJhOWnvysVBGDRu1l3nxnnEYaa1zAyfIUCdtgPxkM+
AwJ5KeJzEFh5Qepe3D3o2l/goJ22qNujaoG5r6fQw4+h44SlxF10PRQ/zAw/mpodurFp7yC4YBgv
mN4tWJl3f8GJ7ozoJkfCz1ANDF4aPu/FKPkFoCT/xffUNpyW+Ypm5yfwaebkzAuET0Ub31tAzouw
UPsI9tIpuIvxfYpQeIAA5/D8W88/qi1f0IEFKg3H1oiW7Yzsd3aDh6a3EpDzVxWEW1428gpAFd2h
cwvi3ipseMZPLII+xQXXEXilEa2J1n83BPFWZ30n+ztpjw3UEAjt0cYdg+u6LaYIPrFNxUu/WYQl
H5jS+lrqjmehy4drWI4VdBtDd4FnrMoXNOPzZ7V1rKHFKEBoxTLLXDpG2wJSK9CSXbDD5HwOWzxx
E6ktoE9gDaNAO23MxDeiQVT6lBRUk672tam/F8ofDtZGLANXujhI1LuyokHhBWAMxIkR+2UDp34U
rZOcoXt80WhiHedBmguANKjU+ADAh8WPdkVw1qpZNk8Bke7727M35JAhSo0bgCpPEQxDYWevBK1h
nEaiPCLsgVAkGu/Ijv6qeEd3BZpcO8/rfy0cmN6yan4CphenMeDTP4PW3rsSZyOvYL2A2BOjmjF0
MhyKy7bB+nDDAccJQ4kXlTu6pLKyzgVV7SJC4eVHN07TtUVDIRNTeRShRc08/DkBZLitufsIDENl
r2JHqaMbrF8AqOzFFs7j055S0BwgLYP2lcy7cUIPvS2XepN01SeaRZzCiDgJ2oyi/7T4pIYSA1g9
VPBfqI9biRp8hF27V0PudSbeC2T32RT2Yb44C8vBT0lZgJOiMNS+ThazGL0DKUXo9e1uET3LWaHx
f4vdDP41xCAMFakKvnaWAKrYOg2SNAbYJhhi6Mrfh2hYbWzjKLUToNEegaq3q7wvhKTThHR/xrjc
qZgshALJIzloAVd0rZ1P9DO2AUTYewat6AE4y8xBnopWPdVgBHjbiDobzMmXwAQ4+GgRU85mQqvN
18cCpE3AxuujagbUFNvmN5xL92bh7wNBcdhHARhgbG9OK/dXZWDRuXjePpzD9aGURc57xdEKGfPR
JBtJ+vkF5abMW/R7YILPYW6/szkTTu3kGBdX0KG6KB9Ov1Txp6XzvWDjL/glizXJkEgm2QZPjjiW
6haRotsWjdOhAkzbg4YBSjYXDt0igf4DsFIe4R5KW+2HQR5RJ2mvgiVp03xqA1dpzVAgKVkdQ7bA
QxRZocJeHPsXh3nKiRaxt0HRHiVtjjRmIPMpch5LDVTj5ELz1MqWY59NZDo4sJSAI69B4AiwU1CO
Dyhdx0tcIRMkHHr6eUCTBU7uDEe9KE4qpN0OvQqTAjb0vtbZz5Hg/WZEl6BEGSjxAWVzKjRfEoEn
haLOO1FYti5PUq+BvYuH56xhRR5JihrhhF2GGI/uINZ2fbDd6PCYE0E3vl/dJxYMu5n86oLkVwuy
yEb4iJWmqmMAYIKovEzxhjnIDwiA5kUMpbU/561wopMLyTEeoEHVauMMzo+aiHwUK1e1iH90kQDY
iQFcnkgkiCMCLqPsb6oA5oUqzU3LBYfLDCbEvlK13tQBeuRxyXclI2ufLomP0bxfQnoaNK3SYYn5
AQiYdyAD9X6OEMV2OBpiOKRQiGxar6DpgvpdKczZWVx31zT2D+h/qW1Qb4TGJCu9EMVNZ4HGogig
lsdhHIWBubSH0pmblDpttcVj04H9Oo0vRTgekmrtqgvoHSfI+eKq7GHPx+iG1G6Vlg6nW1S/XqH4
ac60bnfaGSVCJ3RmPIiwxqWDXwFtwalHKLPR0AhEYZNFvL9wz2ysbtGIt6sxTxti66yb1JXOq+37
s6HswKQ6qhLbE4w8+hTq/wegf5i7INgZPDmUKeqRewz531aM3tEXh34JUESHrLfGnIHSAI+HwEUk
vzu3BDHBmbEHESHzReITM1Fgty4qUwsJf2OcSm2hLlOpRTkTO5WPEmM0+RmJeJ07jtzzAtBX5kg4
7ve/OgwrAb86qKMHbps7fiuIWwHBXITA3DdXHtHvCTGr1Ii9jALoqqIF7r6CEYF1m5fl2rk0SGlc
Nugnofa6iN8UNOBtkDzaHgYEwVIBWWzCzQzufYZGiRrlCcK5rInizLaVPIjZh3RPICOfAgLNA0xD
UTF+daCIS3ldfwN0O0ynMmgOQyQZgJdxn49D/AHlQHwLcc8XWZzMGPIz7ni7Ay3sr36emjyOWIKA
Z94iKqMHmkBKXMtJ5pXcQWJb74KaYP+e/e7kj/E54v5rVXQoVbmoUvREbKJajBkNVZ3pkfkbvxp9
SOx/ouhzWZqu28ZVBGVBOZYnghADB0O/BzgEVI4CMWhbqV1rsVwX+qgqFOyIOVpGhgsE0GBA6+aG
PYvsAtwgz1vclCzmtwdRCnK2dTps/i+izms5biTIol+ECACFgnmF6W62oTciXxCkDLwHCubr93TP
buyLQhpJI4kNVGXePPem+bdkKB3mRUpYglZfTKmPd4jSLStcjXGXNFnl2/FiR2P3w2rP5tr7oOJN
YLoNc1c2fa+db6xeGcwpAxta04q5SF352E32eonKRZaMZF8uFG1LsgnbSgfTjxOlyE5x2IJj9VMU
x3O2j90Od6eOGpvUmwiddrwvR16C2Ko5SpudG04b0wNbqxRXCU39Og/GrmRpaZvkh96tnVDFknl0
Ea1Zo8K4qrq9G+tuwDJm+wIE2CX/tGFeLjFxDkHCgRR2s8nS2JZ5eBq7u6rcIqvzbD/Jf+kZt3Fv
GntuwOka5l+8ZP34Cb744Aj7l5TJu5Re++C5FSYcHhzqZbIhcAbZy5OupZ86g1+fWeCP0GQWDAnl
qyWLuzSx5VOuvhWHFftn++/KKBO/Yg1nCsMZtZn6Xc+ssV/Fwh07XccexvbKSigZ5F4WSbd+rtZJ
o8WbFYp15s9DRp40u2aXrDcPdj+8Ow54kcDhtMQPW2mtIU5qfo29maFdsy8WCT4L83Gso9z6IxQF
BjUyaWnbeDJExpSr4JLlIil9MRnpfkq0v7DjEK+xcc8ennqXaPc9bfABmKv06+Sdf/bJMvVl1+a0
LhuiKKrdtNHCEa9d8xFlZohs5wWG8Wnziu5MDCEmOCkHEiMTag5A2EVirFITHy1jBKBq6ceCLddd
x/22DighyTLesY5zC8Y8/9GatIhaLTsTT/09DeZyWe2Zr5DXHztSpCvFgTqUSWBt32zw1Xau7fQ0
679dp//gyX9hul9GRklVUccptM6sW4+s1WZVKXVaBb6YWjm07Tp+zVRYrCU2C3RJrtFND9j7SyhE
nD3arlIEJrVdMCZVHTGKF37Nll0/jSvjPt88WNTutd0SRCGNJdtCPhrFfBKrWb7W9dDsKFMDc2VN
vDlG6eCGQh//pGPKU00Xo/UVJ7H3AjbsBGMMGrm0tuUXdXY27NKkEi8KfyhS5q3TxC77oRzZXVXl
5N1R7ku3Rc9vtjBnYdxZqxlSjjlD7N5hWNm2d+7q/FF986nPi4rilglxP82RqQPlzu5kHmaURcjM
8QwCH6+IfLFnf4wTFzkLi+bQ9aaLymdflJ32IdW7aTVD6An9aZal4Vu89q7N8+BQFKQNNQQ06DuG
ExtKtK191cHD4t2iT03VvFuK9JfBhZvlzXFdqbUsEHKq94hFvM+tKke/JNlplwLutbHGE6n1qKo6
fnNtvSOXYvCtpgS9jzkXqf3SrGuiyWy4Mkf3vOFRO2SMTK8vgsVtXmUWz/jgPVnJlYQuzT1T4q+r
JlTG8++WmNsYvnZRZoJqvDFwlTmWhJlaXNdAATtyW+DZuktfJR7NTllELNX9zZpL228MzYDfdHfz
rNsh8y7Tz+30yRJLcp7Me0YS2W6rkfzGWCDkV8ORjsnzp1lBxbfOd1wPEjGDw1SuHZWRzl+WTIfe
TN7L2u7uTO03a2o0FXaqNCJ9IFgmXcbQsa3DqNQHm3rZr+1eS69y5aUBOgc5aPGa9S+rZ5a7LMmC
rOf6tryUBUfi+rC49tGerxV16Q0namCNvB7eW271PKGt55Nag4rQh4MTt6GVj69rrfS94RgHS+ja
jg03js8ibxpjWvNtWfagC7wBvdgxbCvu7HEvt+zPKFfn0BnO3uoU0U2mArLaeJeMQrcP3Yg73imm
cM05CprNxgpnRE3mUSHlJ1Uf89iJee1xYXIH3w8s+kO9kDtvNMVuqdcmHC3zxCQB4bPIwkoiRPX6
FEx1UR4WaK8tHv/oqfesk8q8KxsTTLif70Tc/cJogRAmnCG8+qgCb90LVlTsnXxgO5cjQ8Nz/Rwx
ooCz8teqH19GyWEqasH2dDF+lV6tPbNP/JLhK7Kdn7oavE/dAWIasyrzJznSu4xTEFe9BAdOnADn
Br4QG4uhg6aWMX5J4thmSBD3dEGGGcZg3/5SL7M/1GwUL7STPebxsRCZF9QauJZEFR9HfDn2FgmC
OfyMGCbf1eM0KsuM4UCNwgyiZFVqP/MRCzzEUU0gwc6e4jSACzxOTVb6bt8MAaa+R1L4s4duto/Z
NV6qnBsC/sD01PKRpOwRYCETm7c5WVPsWFHVLt/eYHZ+l3v9PvP+Umil+2pxHpH8/bFUjE2adfbz
rMJL5BqPA4fy3mWSjhqsRa1UR77cbIt2WNU8xU/u0nxkZa+zlmyURHZGG/SJ78Zzijt3AxDqQteA
5Xcn8ad10S5W1zICRl7BAsKEuJajJ6YU6rhYfZn0w06Z4NBbL22qDlfxqbADQ3/vS1bX41z087oQ
wWjjz1Dt8xT75QCEkngIHBn5VJk1C7APnWeq6L9E6rkhA9EHyzTcPekE3dEyoDeQ702X91HhCeiG
jxoQlhzoFsImR/DDqBANZJ9p65gdrHgK1EijOrkVE0O+Axe5fKcyHA0UnD4a7LJiwNHcWTHu52U2
7vkEt4NaOzgF701S+d31ogpnJ/5xhumuxasYMTGWwazTQw6JycinbAg3KzUJDcUPXfSE08hUEC7j
jxLCClHAk5057c25Nve9bYamAezTbGw9K1bp43NYkX4vw5CcOjYxRbpm1Y/deu40zQsGK6XbHIuE
Iw2DBpln4jwOdR2Jvv3bjPVTMxaK84HhiVN/wvbl+zbbPhvOFr5mrAvPbRHE14/NHLgzEmJfs/5Z
k+YWZrRzXIWcgZa+In2me8yq9PuOsCKzKnbCsQ4T6wcvo1rS3dWiHGQVS3a2mSP9BH/oHmziyYLG
cbewN9IyGJYeHfu7MI2W8x9plgNiRDWx77NtnIOxredTsqldrs8vsel65zRb38Um16jXngwt/Vod
8eTUakOETItdPOR9YG98jTLC48LNMgMJaLI3XZivzvpdmHJ+ajX7DbxPnLRNvej9r8wCSHcArhh4
gnj0ihG6Fu9c6rCwy1Ku2MnzgbSUb+lE/wNnSo4ENrRN6/0yadW9rHUU0bU7TkbuBEA6aeRZAo0s
/+j71IqofNN9udC1dWAhu96iEARWP2BSvy+XdAZapvt1EhNjyM1+kcm9YfJRTiVjUEKVtEofHmHi
AL7YRexLszjGqXIirxo2ZtrLV183Lx5/c39mx9ROieGul1L66a8yq9YoOTTBMGQmc4HxVcd9cQ93
fWBamYH3pW9ZC4IhLYIoakPHmAYz2lkimlqSKfAwrm23BHBXzw1qdNTNPxtIbJRWrCWv6vo0dBO7
zKbtwcSyLT1JLWz1z4x//KF0SY5sY16x3s14pOa3rG/tyGE/aLQYZY1eX4S6UXGxOOJa10I9dGYc
opq/rGMlTuX4nbeFczZ636jjfrfFy92wgA0SNdNFaAH3W6obYSuToz2ZkFb1EOp2mxwzKwPw2lZ/
zrvPdhrerb7craXJ21Hl047g/QcnaTTKg/WOM7XdD9n0K1apcWi04odB7nVh1yB8kYBZqtkCmzO1
aJNT9jI59hHMFg+2p6f+5mCN+ZwImjhOlvoty/zvVAreGG+iYVgmPy7h+rPh1asbGZWLVUZeqf8t
Z/MZmbcO6eYWeinnoR7zH1tV067qkjHYlxZ60pZ0Szhizu6TdAu6GSVjY43iUU7FW0MYHsRh04VE
4ULR9FocZtvEKwBWpWflvrWz8eR062E1yOGhcJKHsfYe2XAaTFfZyiYvaWeyoC7Kl1EGjgOXRMLe
3rBmZ5+ykiI0qQkta9ouejUdhCuFP3lo4bFCaqIBZdxDmD5LJJxmHy9rz+QRoadrp32vtubOHM1f
YHUT+k+nR4b4nalMO4jsZXUKpkX58g7e96e1Un6PhFmy0Eky4vQxsD5jJL20jgGLvlVGsI4b+Ofq
rfdr/5p392Lgg50gWYKUHEAmCSYqtQC0F/PPsg33I5M1VmOC2Y8a5V8NVNs5XJ4K24Fvl+thZLjr
98b4FINHUD67oczLlhDq+7aW+kl36m+zL89OW1pAvMZlUvLfkJYF1EPxYE+dh6jp1ylqXB2zhRH7
HnIdkzjcK19Lde6G69rt9FP19LfpgPDl0HSkRVejBsU7pLdxn2xMNGVWn6VTXmb12tYZuYSz1h5U
zHxNVjLzuRI+7T5PL7IC+DCmkoKC9xOvBVFYUevmgoMDgGzqtb+rMN9Vqpk7+u+DYS/cyS0DXsOk
kxD86eA1F3rIGJCYZ4TH+iuN+wNZZKVfQZo3d+T+D2HXadMxb6/CrM9cCG3IHcuzbqzfk04q4+TW
34gxOsYW1OLaWLE31fcgdW/S08Wh6fMvUzR456blR8m6CtB/eQuG6X2qNfvs5nvBa5jjr4vqZXJR
j7eTN4wm3En6gdJoEmSBdSzO8IL0yPN7AgH+pWv3uDGG7YylOMU6NMJUOC2fo3ZyCBz60Mr+oLMi
J5g1VUe2lfG6VMLmkHyGs9ICbUq+Z322DmadkPzK/RrUWIyY7ukI2vVIqoX+VEgV74ZCMMVcy68M
F5KJa0atdC5K5NR8BCzkDs9iVxuPRGGWQJn1FK1iuGhj+kCo6G8LKJ8+jirSlTCC1fpnjvUecw9X
6MpI6yN1xvyhI9o6PSRmb+5j6VUITfkcFPi8womc0J4QZdErdVcJ2DFIlZfSqdYd2d8fJJusWLrm
hWsnmAq6XBodRJJp/ui14VMrSW4Um1D+uiIBzmX1krBdoVDXBFXj2A74EDc57ixFMB8X/J9hwyY+
yfLJjaGGepGFS89OPCXMIpQbCp3yqE6BLezQ6Kvpum8WV5qefSiRndaiVAdpZhR8uWZwxl3V7kJl
j25m+akDkTQyHT/FvbwfnUnnqzYp+vm+QPPpUkb1PYuviFcItib+TvNYBZh1TYQRLTsum/08N7m2
qywHc2Lb3A+5sT2bTfbYV3rIA58/Fe78MjrocNP6vqqpfWltjGjr9ImToTnDlL7bfTguRnxZ6vhC
5t0LKzdZyNfFL4w3aPzM72xBfy/IFxfquxtS9KnYqM/TL2XoNPMmz3ia0Q2MiR4N7rr4TjYU50Z1
sJyKzcNY5Lhe6XY5r9e/XWyE7HMU5wk6Wy79l+GtaOcDv7BiwQWiUPyn7rPhNOd8pbwNt1rRMzXI
9Lo8s8i1+O8bvsT+yMgnStZ427Ox+XfjsuudBI4/ovbKvZURxTyZ3k6zXMfPDGrkumMG2V/bOUaZ
s2RrYjvwyRfVvhD0/KCAhOb89AJ2r5dc8gYgaKw/Ylyqg7oxv/Lp74II4M+JblyGaeUydVJ2T3TN
zyLUv6yi4REr0Gn9Z00GwIAZ4bO07F/sYIaYMTp/FrQPqhRfdSpc/Pus4OsYM0lyYP0eHbZdqQKL
fN9og7F3ycfibSJXAGQjymYrPZjAFtbm5BFY6xS4m/3aKxMK2qUdT2o9VAkScKLynZiWAR141g9k
pTMuN0hdgAogNR0JkZd0vubNwdNooTb4pktfDJTtHgpwoXYbrWjoxd+RaQNreH4WWkt/04eIAr58
mNBIGVcoavwtuVOtjtQFDETLJVJSu2ZU+oULoxfSdxcJhF6/C5G8WxqHWt59kJ+yBZqpJl9X1Vus
seEn0wTd3mTC27PWyV/b6ejo+d8xjctj1dTfdHbv7sYaMpBZ5cNyPA+e2+17hOxMNyyCUl30SQth
SH2vlsI2wYkuy+VtXmGUzL+pHP/wNTdCJ0cOz7Ok+2phmc0ljmm2hj5s2mHvLbl8Kq061NJtl02Y
qbZ2z0iJVJPBTSL+ol/SYXghpPfhcVz12bXdBtEytX/5AoMzsoIaRw3nwHWkYA/9Herbp9siMkuT
vnjq1kgtPHg6TZiOGpjKydo5NjUSR2WJC7rorIuQlAVWaZdY/spxR4/7FbOsuGjGr6xOlgg6EAlE
YsqOF/pryjuCB5Lc3TH/5abBJDnMa0T+SxMOsuHqUDHDRPJGi3zmS9uZWZgNaWi5iCRqpbPyUutl
81R5dI3lY3LTLEqK5oieVoZdBcTRKdRzx94N8Ur2M8OtE1JPSKp6FhmGASk37HV9bi84lZmOTeGW
QlM7JQRZN2xsYjY4a2RavmUK5QQ76RHYwrf1ktnbUmOhlBiy4vTAvmg30Kl3zWWiW82twfeUCzOw
4V3HlnGn9Tz1Q8OFpGWIBJ6wEcIY5AbO3NwbAqmAmmgJRjO9FPh8IqF+TOFZV4KuwvFkFGHSIMLb
7UonZKTPnW3umezGO8UmT3+kZMz0yqCrH/ZWU8mgMFkMNcqPNp0JG4DzFgKwWVfGHXMPfBNbOoWe
/VL3VsP2nPIO3y+pCAHJB11ApALB0qHjzZ8x3YWnO9WdUdkvZtp4oBjsWxspPoaYABKGBe1PR4u/
Zr9GvZ+jzl17prg8iAnHia4oTpULzqHNLHDki16lLFNbPNr02IDvj11iown2DR2XunRqUNbnzShJ
NCLhGspiBKuz+OM4DZikKb9gLhdg+0QWGFP+jy4d27CKJ5QRSDs7oXGePirwSfbKFs99Ux5mSXwn
e3mpfFr3bkEAoJH3KNUwC3OkFfup/Go3nso8Nj8TKaojCyEgHpBR7H7F2TF3DXCXK5iQYr9qTR1B
r7l4kFE+CKoIXafwaXa70MEnzTqo4s6ttSy0WladpFt1VoM0Aybh/tSTrDLSSgUNqd7MCVEIizJw
p4QLqeH/5Dh8DTCQSM47+axN9R+v5451l/vaTkCDdITyEbIlyzeb8nn5XcXlcvCqqQ0s8vvDwfoA
vIDZdKbignjD0i7R8JJVXROMDOaqEZ18tvs69GT9Oxfb1f2s36l5xX4L0zplfPjudWoEIVBf4MjD
Tqwdv7qoUe1YS08jnfCT8mnyso/5yidb2MpMrcEEt4eOevISK36yS8Eku9wuduGeh0ULGl02J1tq
V8N096/05i2Q/JOoHrbqVDmbXyU1krCnfSdYK/Yd5lPf89QBVyTSs8q2k0ziZ90kusDA0L2snUb9
77BKxo2vURIGBUQbkwzjUUTozpG5ZsNWbOFvXjHdzSsO9xQNjbBGYOattnyn+lns0Yti0vBohPSB
9KHMr7QYXRPLSQXqvl+pgSV1MltQeryWBW+ZMt3zFLfMLhyeItm/AuCcDDuxw23DRk0ghHNosFDz
3LjHdRoGujp2rubNU9ulNnHplNrJaH7ZJqvd82d30rQdJY7cccr5vSIhaBJ6uCztRniv9eiu7hv3
cXOHTcrvRScY03n9aeNEECNFsJHI5S7Lir1a17+0cqW/2Ty1dCeaNixnr15PVW3YUafWyOrpQZSS
pAdxB4+4oo6rMu69oe12hapfRWdfhHC3+36uHJwDc8HGt4Gs7ZTIOG2tAgqTke6nOyajeJ7SbgHv
kMUOMmAMJEHxVrr6EIaRXQvriHeRV2Ep4sidl4Ol5h99qgAx26aBYbIfkBypN9EMwmoxwoh59nbe
GLRtRSV2lMGwEyPvuZ2Lw/ZW1vrXjCPoJb5aRJbiJ/XK6gFj+H1f/F7K+RGpQp1bGwmJEEBMUkuJ
xQZRB/jm2BAstuukY6GZp7/yfgPcrD9nIkNAbIeVOUqLvmHa/xioSQSP9MGS7Ju1R5GEXm+8abl3
KfLqwjq/FoJT10K45qcE40+WZ/3JqtBKS914V7MeuGtxjVxQf6dsqHagIRqXBP+o4TOVMUSKgKdW
/VddMOkZOKM3m0c4K2nSPeKtEt6lQ3elGu1NACwgVk9DE5nd+kpAqk0vQV1SsPQMn1kZpJgYzEpC
46gBKREDV5LIhiyG7TVOUsKLiJwgnycddeKAWhRJF8sOobNM0QmSmvUy4AbKaJ8THATlX6v2nACS
60trmjGMN2Mna82jIU5ecc5ClpelxY0ftpmuIlxePSGCs7TZ3Aqe6qYMGgxn0PcywzAQu0cGb7vy
Cu+vDDrGdH4yGg1/oC4ARxLPOYrmuScvyRlZDQGEBnvx5RVK892ts/Au6mGtINN1YVxJ4PycU1G5
ttiJ5V9ZoP+a04ue9AyEeZyXrqep0kXyVNg6+sNDqeXrHinurAO++IantWEGELurhueWAHnUvyzz
WQh/xMoc7zBN+PFk1IfGkDs8KfbB2pKIAY0VikpHABBrJK93tz1V6uzqdPuLrUVNTnyZQ34hPOE8
abu10qrI1FgZnS6O39D0MjkD8VA/ZEBcDbJjE3krvhYKzj0uuJktz9aaHbNyPPG88fGordw5R0fT
h1Mn9XcDmZHkjwTEh2pQ4R0742R7ZzF4w9Vn7jwWYCNroDf3qnlaRnUhIBucnfKhRYQCAU4vVZx6
YULXnpstMsbyMNYEymhXEwmCfudbi6MdNGV8qS0wspcZ8T3hN6N8o+k3bP0dCBMxBqqsctHUfYLm
eFz09plASeLlZzRP1XunpRkfDYM1eZ1oR6zUzifldAd9cu4KPBt2WTRnmwinSwfa6verutfaSR4T
tjRkiT1eWrxvOyd/NLVHQ6akYbA+8yQG9yConfyt1RIaRlfH4kZYklzalf+H6+1KY6gfG30G1erT
5BGTr/RBMqD8PCcarsa+jKUWPLNpD5pUypeFB04sG1FGqQm9KZPxYej64aEuFHdXyewTBc/r8OyT
EmWfHE2whs7QaICAe0Xn2AdXVIlfS0ftaZ6gLB1QzophP6LL640LNWqOLhZ0WHvi4eBSUu+UQtIH
CYQ4A3wkvdsvozosTlDArn/zd1+1q2se1ZjPPIbbgKMuA32GVXsDTyKgh/ibAfMUoiAZe3wVqcyy
PMJUlXM+e8kr2zqvlYv6Weo8sDR3r1PnPnFvDU8w2CYiW8p9WRl9cPtCCDkjuW6ggKCv5GgArBdg
zfa0XIrMjTYAqbse4vVtqLHZba3lsyXVZqyOzTJJSTdIQXlZ65jTD2z6s1L1szcl1YOpqeD2JxuS
LUt9P6hz3LBC1ywKbJkqrV+V9w3NTOG5NANpYfwX6uaMNbV4fFN+i4H/h6qZ8UzniQ/WT/ewjiaW
65wU2NsnZmfNciSx8FEu83q+IalpUloBVWJymUEgCDkVyQ6vY+WvxojwDef74Bid9YCdvQ/jFaXf
xxwN6WjAUyozNwOzk7+LW4BNZY3Wq03JfJVyqXSo5nEWYy5DLJ2C/xhuRA0ySnc3j+/tm3pD5CHa
eW9M/ePGLOVl8fbDwtB5zmvtQCrZnU5I63PDEDggyJMZpoYt2K6dy+33TyWIgCecd7ngWUzgkIRW
7h1qHIXEHt0yg5xVU7u5Wciyc+P97V+r5BbvATT5Y8wF8+Gq8jfMnH1UpgWQ6S3fSFcYMWOU9AOy
bkJNWsowR/46UE/9rRtqiDqGXYPJWfeJRu5n4sr8PKvydR7aGROrN+Cww4hTOJj8eHkEF9iAaa7v
XjkjPy22wNzJBYgKDMR7HWqWtWOzmwgXu2XHVkTfRsWUxBRIRNUh0rR+Wzkr8HRxMfRhCS3MDyer
cYjvWZc4yEbOxxkeTlON/LOUAqcb+u5kp69rxa1UYhQODaP+u9VbcmLBUP6MAYfciG3NYUTT5ULw
2j4d2uweShH6NCWv0N7K4nm23N2aG/Gp3JwX42aiHKruoeZHQw+V28S1/gSHFTi67H+mGI0YWiF9
qo1FgFnx0eU245YlG7dfS07FV82Pdarat7XmK9u2S3Ip6l/IwvNlvgYKlmYdg8FOj8vsfOrCooOZ
lrYKpv8yRAajOrfxuj7mHWV2vyWYbqr1hN19eOotisVbDoyR2hOoXgNZW1bJzqqBrTh67FO1/dH4
79GKWxKDLk8XCMeLQxJAmKZe8242TRjHqnk0zaIhd6/iQhqVc2qB0BmS4lOFsWOMbbXuQdMSkNnr
pNu8OmPUPK+PZBUyzsBXf0scyhQ4lZ3mF6PMlRFUaU64ALdvdgJX688mk4UgU9cl06P+jdpUHddU
LITTtm+3ADpnzSwWCQrrvo+7jbvLeWRrFOeAMMrTOvRBXCPerGsK/jjkrO/qZwPJVOmo4Z/9tNA/
5tNneY1gmCET/Wwt5l1ZElSFD+5YOMReNp5X7iyDwKzESvvASrz8KGtK4pED+FEwL756oG9fVNCE
qG3zjX+gA/KJr+FmS+xTMg4EenPQ8AIe2AqkDpC4FW3ylRS0qvU8oFWlVzNwEp+kIZyH+WrWJbot
3cUCt/PsaGaklymN9vUjidMBw3qBKs+vwxvC4PZe01JvV5sT38tDY7HbS41TfDex9BfzwXxsLGn4
tywjCjt2rcxz/azlvbOrB7i8///dia7/EHfgPPQsXSLYUJaHUqTfoOZ3Bbb3bGn6vYUKGS2NQVwe
YWn3/Idd4XWnW5xXd43jrDMEm6q+y3T53qTjjnTc9rO3IOzL241ZVZAR43Y9N9KXpTZZqkYKzu1A
xFBJ9EVd7ljMBDrQ0v4Q20mT3LhoVhg85yUJb/GJTRV1ldLPt8u2yazfckoVSR75fB6v30w6HijS
yoxDPjwwGjlzSV/P9//7pnI/HbPRH9q5eZ7REqiX+CnLjn+3s1Uebz/aRF5TvM/TbjrQEay/ROz2
uK1HcISWh0CulnjW6iHqxl591SM1LjChuCRNlZ1hGPgJhaAhgdaoe95HAwTBXdZf0jzZKvXuameK
gy2p8l/l5DCqtTU6i942ECWuEbal+q1YD/yZOd1Z6b+WLs7+kmgDx2EgUf+XGjQ0srlL47+JnmK2
sHEAkP77rmlkrIGifKLxKqfDVdMtyc4ooAAsUMNbhswIIOAbKOvC7qazec07kavxXlSVuPTZ++2g
jWOvPAH9/nL6XA84U7yHpY35S9TJYz608tkkxmIurEiJlEt/7uoLUNkTmX0s8BFsUtqMwbrXjPhr
xgJyxAAZH+oy2aJbdIJK5sflanLL87W9Y8le+lav3vNKSN392hnZ25QZqGxOTuDd9SfF1Q8nudHH
paNU3zi4R6nlJxfa/NIsRYv2hqt/Gwi30pS+EhJmQNQ6xMqOJUtr5nwunoaWw3iwUHRXbrq7fJXP
y0Cp4OczCQBJco1XKfcgIqSVxUgEWace2AKDOmvAG1ztO1utn/678DtXeZDtDKsw+mkjf5VF6Lii
jd1/Hw5+qYammM86KAiZKGsH13YDTFNPbzmiI5Tbop2WFMcK7O9wTqytP2fF5XaeaEm9HLTcsXCs
ePqdRhXCZqRRP9wC7LbV2+7QKWgcJkaMTtFlP8QZPDmcWOcO0yBh3qw50vWii+bZIR0F23mUNP1y
6cp/twqn4l6jfb2upJrZ9VOURnH6735vCmd9bNz2XVnSQ7/lNEotjIEAH10kcuO5JZ343jVz6zln
9rrZLVGturVSliYmYs10Z3s905pRxHgZVgftkaXXPJR9MHlxGWQYTEKGx0cdouphjBvm4tdAOGZJ
7tN/fwWgQg3eR7UH4STtxwoceIXtiHUZ2vao5dfMWSjXo51a77EWl3sjY+4IG5AcSLl7bSHtWVPd
5weuWIQnwoz4Wl5/E1G0jyTrXkMomydbw4jG9nXAEo5/fMSwVH312yKNYBym5jXp9QsIoI0GZPMj
CvhAwxn/Ws/0VlpuYXNrh3Nu190Drjd6Bl4HzpL1Fx7v5r9rwcFVNSmNZg27+w61wDi3jR3Opt6f
b7kxk2z/N9Knvl2Awsx135qTKihnKGYm/IxvZIey1xLdm1q/B0YCvFaRupoICyZCYhTWk0paYgsq
eQfmc5+XaRvcYmQMlVuPiUqhXiH9YN3/ESjC28F3ZpnucU0TU9HLh9tfxUBkb/cK3xrHaqxF6YQx
FzkJ+mzQ188pZXZbDcMDLhz54s1vJB3stzJPv5OyUUFhGeiTme3tCp15Cvk1+1sA7KSyajcV4vG2
lMC5xjIa+CM7DNj+hmkPEu5/WxbsMwoDaMPc3FmcO7ZAgf1fT32ZUit3CVs4IZHwUmZE8VybrAFC
MJID5eStb2uVabKXiGH8LYIFmIrlhGXW7K/Bmpgfsn+sCwXPSOLdUlHSwviJAy5kyPZrMKGKZ4uN
sQo/lGODH3bjEimbYbS65Q4YeXk3F5wUMGdZNFheTl9CiWxfvcYkDTDQ6JafQQdqqQszIFSaqOA6
JuXkv+9qOEPQX/rQaLr/oe5MtuNGsi37K7ly/BAFGGBoBq8G3rekO0mRoiZYEkWi7w3t19eGMyor
Qln54uWqUU0YQbHzBjC7du85+8hn0wWa68WR3KFwkM+dGzJ3Ffm3vHGSUw7CitWoLRZtbpsrA9nX
g8SwdPSj6m2w8D7deJZjjY5FH1W3EIXrPI6N8lZ1/UFuBZZUkfKhFIwJQ4sVT7Q9Q5wOLS1Gv42b
WfFe8/0nCXHovmbtqWaaLnJUvrWj71L0uvdJ6eb1oURHDBJhWo8daW1GKkTkWlQ6vY+S6HYkKF1H
3xvRnTYpJKb9YDzkvkUnNal+lNWoMYaHyyF1eGc1W85trbytmqyeZd4KRsJHMGrFkoMgdPyeQtAt
aBzcHlVqhEdEvcFKlbLdSQdWUq+ZHqwrsdON4KOjbbxJx4zh6o183J8QomQ7DznPdvTsU1Sq6ClT
Jyr68quyMuqf2o6eAII4n+uOxQUw/6SarR7RFDQbtyDfntvW2dRukx9KLed2ss1HCxxKpeCGO2H9
hivzZOjMyiOM3Pe9735gOhM04uyPPPGnS2N3L1NktRtjCGkN+Jb/VBCD0oX2dkLIskQZ3d4XStsN
YPR208AklNkRTs80su5EwIEsC32k2i0oubmA1xS41tveEOguu4VUK27d6S4QE4NEVrLe4eruwnGb
VxRVZAWZFxnS8c1ze98hkDlZ3vAtIBDg6MjJPbJGJhBgmHmlrLGPJesZWWn9UyM4pLqp9cyyFf+M
0vZqZZmLNiQ4MFkbVyVd/d1YGvWdy2W7SGpGZ0PROqvbbj8PuWmzjafbYx7VY+4O5cWoK3rTBnXB
jQJrakO8n5S+v21mcrZP15bObQzVXYCxnRmtt38dq+AVmm53DiOv5wVx3HUU1A+F0QveZdc7yLS/
WqnYVTP2uyrFtek1TAB2d4jEjESYTiBL2jXq0+xp9McJUAQVVMrxT85wEQhHJpPFDgAIxMUHoy3j
AzcMuqippUY34dJKvauv/+cLSerLHcR52pJVePHnlsKY+h/IxeQGw/Ub7VVzU/eFTOG+RsFZ4tRd
OpnrHjhSfu+Q2zAaZ+3SzASUd+mj9purijB3D3YEdqE3nKuZx4/44RS8mcCdzWIsJ40drsjtYQyG
sZUGclcvcz3dh0MDc79N/TNRkMmycpPyogJGsoJNQy2HsjFXuD+/oq00XxIs20tpVh8TAoR9ijaQ
fStwOcmFqxsuNvM0pr+wvPcT0asr9sdgK63aOpd5R5nDNANLgnG2Sj9ELjds9GIYdxoxgeuZ1XYf
1tl96U/BGTSJt2nDBAj9tMOLRQ+opjUI5wcl0xxFA20nnN0KHKxBXTFViWFMV9UXOxljmnCec9WM
+MALA42ixct6+6fRb79I6DRLmRnwyx1OyI0Xfau6fJtm6UvLiPNOa+S3xKYvSPr0FuLAI9rA/ovs
AMQVrYDSd1tIaFnfZYqusF5I+ymJ9XMUGngucxkTEdJn+/8o+fURvUtjEXpVRb2fmWsTg/XmP3QR
5g79H8l2b90XEuu5lh4MHatGaQXPQyBpRkyrijJowFwYgVBFUV19gP6JpmiP2mVHB/qb7s0q1tra
Vc0IAbNyF6FJ76GHDF2ZzTMBGQwnQxx9KMYv8NsfEVOusUyxHcTisR+8H6Ww13kB7GcqSm2ZBPLS
lOokoHvQWOdRWPEuxcAZFB28OkdmC8aJb8iGvhCowEs+Q5zdXO5NJ57pNxYi2qR/CFu18HT24div
HznpASRilItlWXkFEwMs6SUanDpSdELGtYZ/Gg1y7ydYzUPgyuBLDZdxY2UyVpqmRWBlxjowUJoj
p9RMHTS6y2tK9Mkurzd//9v/+CWq6o/5P+acSPdnAKzteJZheNIFtyqcX3PZ/MzqVFzU6FqYNnWJ
TX1LeToU3dF07O6IJukBcajJlDPovgxgmNIJ9stMjj8lOVYJh2bJonIA8/ucaBAZMXDnxhn2nrK8
ratJbH8oCQ60Yn72TGMeqYbIiOh8cm8bXb7WDswbt9bgwk9YkELP+quIo39+ikBJbYtq2pNCGO4v
6Vs96+aQJS5v6HyongZLH5ajRlgPDmBG/0WuSOmks6g5TYUeEgGw1P2/ih005uyaP7/QnoUTyXYl
f8ZBWftndG3IbJlFgQlrWOPjb1mMGOLVlNAzD/QTp3QrUHBEiYVGWtjKNzFNS4aFhClXPycMUdD9
ovwvqLq/pOYRfuZ55FFRnlmmRwTQ7et/SOYDDie0nDUHuWsGziszTsXcFMGyWs3o0sfCSN9ag0a9
lkd4U+uYBhJS9lkOgOTVwbH5X1+StvXn7DxHCF1YNneXizmGd+3XjPogLHK78VlbEEe6i6LY3nCl
pA6IUZUrhjQ9IKi22QY0PV+VW77pntM9Nnij9+i18g1T5ozQcYRB7ExKpOlBCxs8fR6l0DQg+JSw
L2h4GGev6pZpKtsa1TQCtUn3nsM8BdnLSCfQmukC4fQ9auzkUA3u461+VhkN9lusmP3tdpy4ldyf
TWupsTTRAcLXYth3JH7Hu9udceu+ADdsiPbg9piC8MdnYM8n1jSi77GNIq2+Osp75bV9SBVRV4Xh
9+R3HN1c8VSiyHrC/nt/g3owPE2vwv2qrz9LSYguCqRBaTwFPYd4shb7/S34YTDkD3qqDEbmhmKU
J5einJq9n8Mn8V3CXaNqo88FlJg/FGJslvpnvkcXmnsEknLhkN6wLgdFKFg9AF2uG4xAhChiVbWd
4c3KPxrTUe896IMFrEkm4l4WHTHeqfsOf9vC5iQO+7DYj7HMXnjRLexzZIyrh9tTAc7JpMEXB1uw
XhiSnIYoxGwSmbI8uspjyNX5H6nfqA2z22Kfa+wN4FWqBz3ViU7rpA3C1oFQZRmMFof4tSJq4l0R
rY4BlondiNvNikWxHtw+O9de/WCn1fjdGmkygvv3XvyBCXdQZ8NTjxqGVmCuriPut4GcEZNINPaw
evwajCzwzDDIaZ/QXnHuzq8jJiuWa3P8Zrg5bXHiZMyp2oWJLh8b7m9BZxYKe8skYAbLtw66rsLp
T+boqbPVuEczBdTpBA9tpg0XR6XD3FRSn4hbMoWtFbccUCejWHozVP2GdAQJ+nnZMKHcGDMEZc4W
O1U2IhDdHhAqh963pIig3BtvXmmU3K4zfK3os8UEfOCAwYdtlzdvb9FPyefaQ7fHfm/V8V0um/oa
MZ+rPRRR5iitFSJuLpXQ3HhCUXYUbi0wctdvFS6aLx3N/7t/fKYyXG0TXS5Qm553QQxA6EY3OM9u
03JjCJd+sUG1MP8RfVZ7El2tuFDHa9Lo/bpPi3cbIQcwoSiguWg+3A7DPUEiBw5kYPyJ3kJVyJS3
1lMLlTyNITHlq4hJ39Y3O5QQod7vw2qC5NrKiVMacsXPxXWiGbR2dAo6E9/P6IaobbTghGaZ4jLs
U25AxsPcn0jo5CQpzvzuRZYwOBKrvvgxA70+Fj8zobuPIYa+XaksDtKBt711aLPOZ/fyjJ9VLJ8I
U7HugpgPehG9gOqDF4NvYDRG/cHXOshSRgszxKgDFB1ldJqS9EzTfrjUPdQDlCVA1Q0GLa6pmqOT
qxGuhCOaY+TPw79kOtxIepPl/M5FdiqnvUN84y2LsHJ5JmqBF9s93upKH7qDWcpT4fXtXtf0s4rd
7MKuk5Grho/LgNC0ocEYANCbmmWrp+ohDJpuqdnojCarvw5tUJxvH5oZhxsQQYKeJxV73c6iRztf
ZpndPQ5j7BD6gaTNcADAaxmiNJOG55apzEfWOriPS03sDXcjCfRgvk3aiTuBnLpty2iA9H0/uFu7
Y76ma3GzuT36bNIxHxTZ7vZZ7t4lvreM5z3T7/YxaoItlOXh2RX+AUaD+Gx0T70PObEGJjWRfXTo
nD6FrkqelWvfpeZA000jCbaWYBZulXUGtUG1LtXcXMfgFmYsD9bnEipGhxint58FuutqW493m/k6
ii1Tz7YwNo7RjUkaulddxtbBtrCW1Z6Kd+WIeFMj1BGky8SyBcIhN+szWtwaZyK2+4HAwpU32uOW
OgLGo5XcWfgJl2Ygv4M3FV9iDM134+R8n7CJHGsd18AoYucsuEfOpgE0ROiALcYR5ELKbPEoa9CE
8UCjNiVIeR9adb5TMmkQIWCkF01QnsJENtCC23GXpgNcaVz46BDoHXBdxw954cCbcVOOdrdDc0ZC
TpSa2iVW5oSdi/qpdFjTprrFljcMOZ3uYJvIgTuhUrj5cIDOmWvmo26YB7i01bZyZI4f0DyObTF+
yy3yb8ahpbM46GsM6vCfu+Q7TQ53zUFZ26Zl8ix7X6zdxAM4iJZ4WwWIWPNJE0cOjnCDegiufWzs
IlGJXYMH18IlewJkk2xhnzaboCzdq8mpdBFU/ZtJqwOmkaHWAN/QPKcIvnyIB1dBrNKmS7PqRExv
+jlSRmiSrDwGT+CX0zdtrDEZFwP90fmPNkAnVlig9JNXtl+F3cOZkHBXVGx2L53+FdvQ3WdfHMej
y1X0ng5PY9c9ISdV37V4ukNHmJeTvtSrvF7fMFV0FggVtaK8eVXjSDEyaylqp9nKnEaDLHXCBafB
XppIUL/arfkw7uJq8B9EmZXLMoC+uBsr+/72qFqeN631ZMEcPtnUgVafKG6LI5oTnnKvvzlW6h4a
s/eONAFXBYb6jdt27bGLYEY6HWNWv0WxYdezD0xmYJe7CS5p8IQoG1tndrVGs9uS49YtXc+flaIh
Zrhu18oo+pGNPR77RlzH2+kUJTTCo3lOKNKOIO+qbxGpvPqJjF50s9mPCGDXeW8YR82iwdiTUoEh
g4liFlvdwSigIOlV/31iKQQQgJFP4BFKlxNMt2ZELFYZzfU2O7bycJ+6MKWYyu30G43QJDp3qWpY
V4ZXEbLXWx9pl5yVmNjniXCcJYoYWjDpLAEMoomZ+6UNhJF9JHSOoNwO2SfhGxshmSxUwhu6HSg9
A9QXaD8ZO+r0qsM2/6JRrAJdGsL7MXVr/GQWk915cD7h2GWeeOq5MWf/KdZTe0zw0novQ5p0r/Te
QpouTvgkZmiZWQxfpE7mEGwNWizY966VvdW0j8DQUYLnFKQEUDoMAM32MOlFvzNUVH4OheP0Gbgi
IoUZMAjlETJtbuQHdcOYZ1mxquQYXtAXIG+rZ9E8692+mxGxuXHs4Tssp3kKnxUDhos2hcA2Lybt
/NBaT21tI33RsNAdWgkXJKQ/Uzta8SRkc7jFNWQw9m6zCMOk4WhPNtQ00gyQLnY9xNx5Qp04gblN
4DtsLD15nRUDG6o0plI1/KwbUbxsubL0tvqLaHnxa8Cp0KVp6AaKXMuwDePXLNm8rkpPDXGFlKpY
9bwGd+P8IXEvScOMqbLGEsUkHxyj5IPt/P7p7d8CRRyl7uG9qDFfn5EMHcyggqyn5SlHAlOHdyGl
ef38UDJSKXpmbbfz0O+B25fPM+Ivyd6/fPo/t/8ixftPwd//jTTwc/SGVrT4UP8fxIFbhLv8o5Xx
T2ng9FH+dvqeJ9//mAg+/8hnILhr/OYCcdBtweGyf5+TwB3vN9uyPVcXrrQti8viH0ng3m/4LxxH
1yVvMNGzgi7InCNNErj8zaPrJz3HdA0JbMdz/p0k8F8vRwu7ps5SpguOtSRu/xr3w8YqpQ7Efu0V
+pEkzXonutBCVObBnOpIdCX5EjVEQ+3HvHTVMbpPnd5aIo2z1wlgtQR1z3Zokg9mM/JolfdVEb7O
n7d4ZWdBXX1oUO0LrfyLqCBr7gT9oYExP3SDjCKb6B3SmcWvSdGJTZxUPVkDlAMAhmNgAMJu78Ff
oNWoKrqtGcaRUM5IzQaTe4U8qDKC51LWZMy2JZwniC41KQlb4eUdYIaixUGIDrvEVLr1/fcy7IZL
pNHh6Cd3e3v+Aq/Lwk842+ZZxY6FPaFO2JlcK0I2C61x09nC5jRJHpGdOrykj/5E3ZlJNdN0SKuk
qv6WZcGjUAn6FRKfjPn1NnFp07O8GI3toApX4q+ieueI6n96scBxUuYYXIX2Lz2nBsGeF4t2WDe0
thdd4jyasR/vYbY/9TYoO0/1KIw8GtVBgSfBi+56Mforf34ofUEQjri9pKHzJbDHD29oM6wXtLTl
yDcYSvsoEBoalgUCsH1TCftdl0GQcoZUfi4//zJx/dfU4dv7Tj4UAeGuAQRD/tIhTGJ2Kk2ZmBni
SR4nlLG1VA+dnnmgE5E4cqyjGdSS0jZF5Bb5jbPNy6y71rOpFIfCxcQfqhG4NqURaJtKsxZWxUgS
y9x1SFY5GqZ9mY6CoR5Zn8SW6XQCV+hpgw15JevOcbpjiHPrL56X8X95i0xBM86wSJ22+d8/N+TA
5Lq2qn0EVyUdT3A9SU1U2XzXhSV/vzHhAliCnLQRNBDiaoiXJdhAW98xdhnXN1Kq6uJuG7vdX3Rl
DVaYXy+guSXnGRZLFguW8H6JwjbimDxFAY3UZ0iwkVlLwoMC5MPIw6+BwfdB+jw40861S2MVN/E3
GHFohSln94GZGj/yjmS8KorOaLDw1+aphxI7IildxOfc8g6/z4LlcRgLF3E19DQjks91o7Blk2oE
Yip8yGIQNHYfHDL/UgZBd9eW5gmoX3PFCcDsNrg3peasKsgaK+UQBiS60dvQrgwOTv+CB/dHTrDF
Mpt7htBUqdZlj/jFGLUdblESt90oujNd1L5E/r1nsgMwanbTrp26r41deVvyQzL6D3c2nKLUyH50
EaPSNCV+ZjI+6tYhe8VBJUx/ZhnSKV1PdmQt08HVl6Fp9SsOQOamJFJ5aaFCjVWpAIGLZu24hUIO
XY47G7nMqtImoCQi+BFgu+1r/m5Bzwi3LLLjGg6SoihHtJ2D96vKS2u031NHkEypIZIrs/cYgdHW
iVwcL/U1DtNu5eZ5Rkg9gyOaX4ycCJrtUGIvq8z/GtBLhWmfPdKlGHcDsTBu6xCZiZKcDUhnLTCP
dlt696bXfb4BVlk/Cr0p1z3Zj1rNrpD29/CnbASk7QCvadA4RLE0cimFB36Jho+y3NvlgPp8/n6f
+NrIVg+FW1hbbPrWNiEUIMdcEbauv5uUizsPZT0hcBz7O0vTd57tVRstJRHLx2x1Nsr+oYBZMDqW
dYohnRwsO2WkPASkxHVfccB2zIYMY3W7fhgU9cHXlhHz1ejys0Rzcxz2t1uLNQ8LgyLvKvNRoU6+
cRhl760Hwqsw0T9NUdaunK6DXcTUpBPDpadFt7V0WlJZyQKBFTsDYY8GMcq+26RNLad8REcwP0+t
Ot++W4/0u3aOl46dIIg5PUAC6AeUiJp/xba7pfvsnJjtVZ+3uxORXNPB1TQnsjubsuZp1PacUalN
R02rGZSN0yLWJm1dO847R69pOxIrd04kspDC1380pgEaqipOuluT34X/5zkOXdAaYuiOmvfm1wXh
x+QJ4WTokqUx9f3JHgaSlIJYbTFQ1I+N1D84wDoauOcRZdvez+hIW8DENhHdLAMz41raKQBVA5N0
73PWjjQkwUAazlnJJGwEKrTpumER6bZ2bsvG2XB87ZdM8ptt22ZQtBlgbpNOlRsiH8YF7652qlzN
XFtZHGzHwj7xxg4XKBzfysyYjobP1Hd0aJVm5KdysnoivuB1rANrr7W8ZvD/2wPZ2RLIYXuMEeCd
otxwl3Fe9UuUNNUiBp6yzGX3MsRav3G5AlD2u/n9NPy06Ccr1xQoHh17KeLx7Xa98uuePAuQ+u1q
icZ5/Zmv42ZelwpmNrVSAMVAdXbsm6wR3BVG0eFbHspNu0YnYOyRSpsEafIDwUSQt143T1HMgw56
9y3u/fm/xb0TM6NTNbyUIUcx5+pjcKEHMZmk/nk6xyOVXbFKkFdWl096ZxpHNXiHQq/bE6kfOL/q
J+n15bbvcjAgyHpBWLF1TAHNya6QKNvb7tD2jTr0YfFstV51HyHdNcIARiZk5MWohi+6LcOz7YDZ
lsGeyuiNR2YvbVkYADp7dwmJydo7oq9WvsoeSwoeGr6zPYhh47EXWHJ4m88okzcqh6bChwwcyKah
035vuRwmObXq60I3vvS0BUxAjt98EW8SqaM9Jch8n+TJtzoNGNulOCZFX5YYktjYsfhu++xmAuZl
TCu7WUcEi4J8QXmoDyOUq0bAEaPsCrQIuyhpPre3AJ5qsdFh4Ku2QgPjRd62A9C6wcICLojwcN+/
S0zcZm3swUAvjF3g0HZ1PN9aZ8KHlAvvxLLbr1h5rb1Bn1grTcyGvaetYSaBTeBFphn95kMP4N2i
FkwHyrxxCp0Tu6i36DgWLMiMnTlL3V6ROXYRjfEQZ8rkLaInEJY21k4PQu5QMGQpOL9PbYjrXVqY
j+OIkAZtGNBcJOgiDQfDvlkTOV8AtdfQUazLfpVNbQD0aMp302zcNswCcXE63AVD/kOl6DtakeXf
/einNAyyC0iy20UTkTV0DmxohKm+8dspocua3BvKir4WZrpvbdKcQclrGzm2053IGFjFvrEWTTo+
TkFHZVsl4OIQdPX5+JDpOO0IGYN1CAOY96xlaOSUB1l1D4kW7hQF/L0xDxl9Qa8Rbh2cnkkOW+g2
P12Ty9iZTBRDIba4rlzdbjLGQwSbu5H2nIv+TOttX2dJ/ZQq4hvQ3uvgKmfNf8+nE04zxhjdSygj
+5WwbOA3MaCDqv5ZZIyrklTbapBsXsjsWZspCpleof71tOq7Y1jRM+8j0u8iegpcAqulP/b3TY1i
aKgn946Rjg6R9tuc4PKWR0W19OC101Jp7vKmZPWRVbxtEUesnQFaEg7M12iQ2VucZed4FnC0XYZU
aTJ2ooZTh8/tOykl8ojPv10q3fae8R5CzRsWWRIkz7aEVzIV2bkMNIPcR+DfotQWrUGyQJjnydZj
h1g1LHAcVTB/qRJTSQ1WrQVtcoSbCt+Va7iFTncNOkkLq6lJAkpSZ+8DyeF2r4tjyP5L11fbAYCD
Fjob/qqq2weW4v60l32XAWqcXm/pO36D8Yb3Kd4OeclRUQz90s7smoFHd2lTNJvmMq2TDAk+9+og
2u8qTvB7esrcMcxngdNWsLan/RC1ahlNIzgWmbMc1jlDw5H5kosGj/fyysa1KZKKL/W4dhlPH2Hm
cRx18nvGXaxUIUs5u7A8lhGmMIvhXK81oIFYbVNRlqskLJ/rSVK/yPZcByQpKc4iREJ6W911vlXk
UC29JLzrNR8feum/KNBxCHN74k3BB96KrTyTD0Vd5PuqtTLuyqp8aLtxb+F1sRTJAvhg92DZHc6U
c02ObEJC2XjsZfND84rTzXriO/nCNmv5mG4TTBlO4UxXT+Coz4iGWA8zCQ0Q1qZnbb/mmWGsKyS9
xVhFd/NqHpRy03LzPhahvHfbNF9lepfD+2V9kyPy5GEsnTNpRa92PltfEDvBVTTyq1vR8pt/OWps
m3fUqO40m7/aIfEdZeF+kXHBTEKSApL7uJ09Z+zgXkxbX5WM16gFt75R39tYodHmwN2segfPuRLu
smiiHquoRaxcCG7DNLYZTQp8cLU82livbD/qdylglwU6QfWQxkTwaGgZS5d0U6e60FmeNoOTkjZH
J7fpLiiHJDxF/7nVcYrCCD+MyqaRScfATsNikTjQSUcr76AhND8pP6otpnDCPI3qZRoL4wl0xDsS
x4daDviKuyRdSwckeElDXHjGa2pY5t6h9l6kQnfW3EL+Wnfl3muYwQU2wSmjSIy9ilrtWoBw9hH+
+DUoodBqv+pWIRal7moXdp2TmUiIuFJDPDezFZsCTL/MRmBCmGkQTXOGmHcW3+hGomb9YRMi6lhC
ZSArTk1nT9PTL2jGEK3Cl9aD8yDqhJlLMltKNSjjDdhDkfPD6NKmjYNxMF6i2JZcCPq5wcpCKIZc
xKQBe7VmUWGGc26rsa9SiNLJ/DxpR9C91l1q8qUuZ4HtfBMEkR0AWe4M0GucIlLNIEcjipje1m1w
b0PIt/ykfoyBIeTT4GAozDAmm8mwynJwiIYS3dZytWveqOpouT+KLiOTvWgeTeWfx0TPLkqc0wjx
bTWffSwPCpbXY68BmrlrbPNA0sKwdvL2RwSenvQAxF5u7+zzHiBMUt7Bq7U2tXLdrRY9qbrJtu68
KXeJ/GK5pH76PLKDKDYRlPJtKu1yHxrZQ6acF71pyPeu4js/ZAKbRqDUXLkWGfqslFlKNkVf6yn8
cPAbnI0KFqyvWdP69iukD6fDK/AFBM7MCjGluXOI9YOH5L9p3QRL1mrua9N1QLN/uMVgLOtiSDdF
a7p7+Eqvk6W3B5Rn8HRDf6sGYo7AjDEVmG/P2xESJe+SnCx9h02vJo4JR3crcvfMvbVtbSDAdk6o
UGwepwhdqM4YgFlp+aMrIO7rrrnwY99+pHN7hWturVE2FpsO+uupJccXmsdbbVjDK/JTJqmY0FCm
eePGk1KD04+ZALwpI+sppNmkU/TgDQSqWJMdlGXlt1sfBwrJerLc5kxk3boJy/C+I63CDhWViiHM
k8EOebo1RRgUDBfMSLuIMLqTwUXMllOxapOwMLn5Lh/c16pNiekd5DMBQDUNFUvfJWbT06OWw4bD
KBgoOjLJRFg13MlhGyvvyrj8AX+Rc9/a6xoDCbp2V627Cv6jX40NWk8V3YHS40xmBenJmnlVFaDr
NZlARk4J43O5KfMqxopI8JpcSCxzK8P1uwsjSVRTE1QMMsQXLkTXpX0711eUF2mbLBs/s9FpWDNx
CGUUYbD+FYFLsma0I/bWQFXf994Gv4G37aXTodNKy4Oowld+2aagvbQRAzWHVJRQskouo0ad6qGH
I1bbOvvwdkHtNztXUynxocJY36rZIo5Iig6KZndTEfjz96fK2OeqbInVCy4qy8U+0dmhpase67q+
uPC3D7dSSPgzrFQFD34FHsnUURgOdgsQX8ZfboWuk7yS0WYfPgvSIsUyElxDPy/XN7EPOvaJd8yT
C9/uqc/o5ywMmxWdut5byDb+GDQ4+fPZFnHoi0178p515DlLDPAoc+2bZyWrCrEuW9I7mzUHWd60
GGGJntcIzpNkWgsxfteRzw0uGog0UsCplDyVMFY3GR6yTHXMgKGikjOJTYHnb+wYhZyMwEsOk7B+
lMTKbTwd/EnudkeeDuF+Qe0cu7B7r7zP+p38i3Qib5TMrz4EfZcj1wWpmW+xE2ljiEEiE8AQ6Wov
PtdRe977M1fLH7WmtuFUlu1dWsX6NlMkRaX1C7TE4cFBE/iQZNDly5AjY9loR6Fsan+zVuFWRRyQ
0tBD0B9H3dJr+/HOzmviX2mELXgn8REWBtDEMMR+kpO8VgA9AGyFlzWYPzQZgdgNC8e6DWV87Bu4
1nGiuqUtNIrXICa7ASBECVGwQQY6p0CHs83EYddPbFM/Z7QBLrpUi9BSxTbvi4oQmsrHwKP7BHeD
DO85QSKFhRVAfweUhSuIZvLtp2zIwVSKskLjZ5v7odDao5qVtI1AmTEfm25vUGdF8G99mZJBAIzH
LuwLetv3HlXyhdKiRYwRaJjgM4+1otuhllOnvt9A9o7uHINFexQTY+oqQ0Y537u5nRMn4TTL24LD
ZF4sl/tkcO/9gc3cd9/pJX6Ygh9s6LcvihIwAIJJOukwWm9PzeovfiCzj9Q0d6XZ5Rc9DejBeJGN
9eFqWF2aggtiuKgHPjZvne5untrepaXbuwxCKz0h/YCi2a0ghNi7oYnKxwKvhltCtMYGhPfP97SL
W5TBlfPlCuObq9PQ0ILBvNKDJ89ukndJz6Mbm1KHDUS/O9DEhVnKsLxt+MjR2h353Ac6OBpLARj0
24tpNY62Dcb0vZj6I75AY8O5iGgY48lqnZg2maatUmEiOmj8TYyJYTkmFqxCR2NeCkgb2/Q5CZHI
d022YPTfshXPeDWpjM3tDwxGPKxNtxpOptaR6zpvPETnhbNk6KaILFssZFnX452y5hAemizQLz4a
7JobSyuvssQcV+a8LkGDU6DIBpsjvnqPCTbYxL4WL/LGTA6jhdNrnoKDduYcTwNilUyAL4njW/JU
7ljiGRmg/tm6zc6SabkBZ7GPjXx8mdGEna4YKWsUrYO4M6uwPAZuTOgBQYm7pmqsbUV7ftmUWGDL
YOrWNwetcF5v53QOLRdRxz/1noYxsEt/beqY0Zjpw9yfm8gh8I5V7TASbX2nvqfLciSMIFtH8/VH
ismrnrvhSo/ZGDA8+yQVmPV2crqAEtKfgxnk55Tl35qM/r8MPf80Pf1XI9b50bwV5VhHkAOYy/7+
6OaB5J8+WecqUuO1fa/Hh/emTdX/VmHP3/nf/eLf3m+/5Wks3//z729Fm6v5twVRkf9xzCnmseJ/
MRrtcb6/1+n3/Oc//dTndNTQf7Pm2YJn0mEzPcdiNvI5JGXcCYFHep6wbR219PyVvGDN/c+/W85v
LsN0k2kJPyQswbD19yGpJX9zhWS26kohSYS3xb81JLWMXyTbOvMYhqQ8DKb28xR3/vofNMlmBLHG
iIRYYLpYymDmsKsihJDJ/6UtWjfth1L1XOjQQE5dZIYZTn0Q9oCpOv0usp6CoJjuKp/siiivjSVB
c8j34ds64iFWFKRwUle1BIALLonGN0xcmI/P0wzJtYDlduQkDMVbOEN08w6crqnE12YG7NaQdkmJ
w7E1w3ebGcOb6qRcEW6a04YMCJ6tbTrWM7jXgOArZ5RvG0x0910Yn6nlbBFtbgmugDNQjBDycw2w
0yDAAmuiWnZEdJS5dikjPDPTDBF2oQlXNljhpsq2YAHPVYAKtdMSbQXxruXcQ23co6WCO5t9ybum
QwwTu6RskANSOjPDoyNAMoThQXZSQkcgVu0GD/UPgZ64D/xhG9hDvqKZhOBSvJeVn+JjbGn3W0+t
zRHQRO5tlzoSssGeByfxewd1GWGNwqPwqoGmsf8Xe+e13TiTpdkXatSCN7f0Xt7eYEkpCd4DEQCe
vncw//qzqrrXzDzA3GiJJKhUUiQQcc539u45aXUeF77ePwjXTR6k4TONriDONjRnr5ecQCgtMxeW
fVIbNHa+kK8AfOptCw0aOgVXO/jQvQJFzwoZjTdl08CQJrzxFkcUARkrBG4xRQeZUVqXhHD7Ojno
MSjqCib1mKXtWrdluRQ9pQ9ibxvmA9lje9B+PxJTEEGbk4dIoa6ZY1DRdcrMSaIv3S5dAaQsNwyT
4xhRsGzgbU+DwmczttNA/iG6PVtkmRlmvOeDtTSZv2Reab7JTPJPbgUHnTEIJudwT8efdsucB/vE
+8bJuSbG4bFIAQUxDpNA+aaCH6/yqET+UBPps634KTSaZJcXkj84mPAeXnirwOGc9DdOhJIsem0U
WHwgOMVkqL+hzSAWTVk9+FDI/SuOXIHJbQjlGugd0LdAy8NC726hdyx6eOa6yVyDxvV4KxTsvFHY
8w7+eT2Wcp1DRLcgozcKkV5LYOmZwqZDs4m3lkTmLOjmcVnFQOPE617h1h0fABmrgQfDqstLU+uX
LnY3CEyddeXW/AYSwqatfCV5Viz0TCbsuCGBNXDeEwV8T4hasLqKLp3z6oEUm0lswPsJnrIiH++c
yPtVzAgihhj+m23SzwMs3/QmE0RW2VLKLOEpD/Z8xMlMljh+b7Q7cwZQ33f6M8qB8JTArtcmYAIK
Zh8rrD0a5gu1037n9CDveenYp72yBAHHJoMM2xl4fEeB8n3R+zu5v5aNYkj6iULqE82MNz2JurPp
2TsD7r7nAeD3FYo/JAXJ2h84v8L0xzZwXgXuZ0kB/21BAVwuijEwKO2H0J2h/eN6dLfsid/QqKRb
rW7exOwebTJJO+qLd6g1vscC+RCZQutUK6EAXCemOenQrFulG2ink8FUG3BeRAQ9RoJZqQlyfMBK
VVDjLBhMF/OVQ6EFSDu1ki1QuWjTlqAsDSwRNbIebBjVkXEcqcRrLkhmziF9RIB1JAy6yCJgZY0S
KRDf3o+YFSyCmIGwe/xd7lNqV5fCwe0NvvUCVY00G2uRDjjskpqvw4gTbMixQeNQD9ra9BuEY6YM
1w6nrGhG+qDyoq1drtu2pxNXs31he45q2YAbmdafMU8B0wB8NrqJNdHwsScv4TpMX+hY4lhjvbOx
r1aceixY2oDYlJ6CUpvDdAJUtvbe6SjbKJEF1ltMLoJ0wmA+N9mhgExx0PyQDmrkh+DAxm7jjujg
BhPCvJJlGAWZa0udGyR/NgozqF1wa3hKssH4wKpQ1o0Q/QbvMKBc5ZrKlEP1jJ25h6vDxtkRZQDp
TK+jHjIeUHFuoKPwH1aiDwY+bhOl/oiVBKRTOhD4Q5SkvdsWP8M2Dr7rlOOY3kBP5s0fgD/FOscu
AgZFrLWIoliLeaQMdzHEfhrw4byaEv9QKkmJwFZCp4G5yDoHRNgPuGsSBrXMJNl4sJfWDJ0vYq0X
W4fLI3gdCCoJA2yoUSAJQXVoQwVqhaTL3RVUj2WFUSVXahVY2uEBBHivpCuT0q9oSsRCYw4li2e3
61jBa0olbNEwtwQgQi0HZK2jpC6a0rvo3QRgyGO6FMAZNUd612njBm9u82vSpsMUiXOhdDFhKd9b
5DJL8o6Uelqrf8jI/yzKwD85M51TJZ7xKSHbSkUTTsRQUNPIMOpXI2O2y7TrX31n3HNaRE4Qcv2l
X38vDPmlPu/4ZXJK5YiprDDeZvhwNDKwyHbtx8JXE8NRcva0TK7sKbA3qeiUkLDaM5DHxHlnoEKu
rGc4RXyE2KtsIgMElzuX+aqjZqWQS3SHGfvPaZ1RuBgK2q19NYFxM/g0VzRFSeevzLTulrabiFer
nbceoIfMeyFixdYnBeLW1u2yoSx2QYq8IGHNf6zTgyVi23KvzU7Gu84hHys3eMXnbSz17wxHipe5
AJ+Yk6+oz5Yh+BTH982tnkSKJSgWiSmf48o3D/SmodWY7bfTeHInUeCEifOTtv2d4007we2gLktC
VFwHHMgzBrNry34E2krIMl0GXKSWcTTUKw79TFN7R7JUo+FihZfKx8IHA4cwR0Ppdyzv2D+1K8tz
goXR91tGw4dHeIQzoj2t2XhTDsaT9yt2IJIBeBZZkRHbKdaZjNztEBQ7U5Niw7mmW7iGsy8qDWlP
Mj9MEWU5Xq6my9bWRJSCK/GJfxlWtkQCaYeYeUc4RVszZk2U0alOvQ/JuQd9W7cBCunl2qHwZbue
ff2pE7CvesmsCZP/a41aKNc9pCxuKnH35Mbt7JwZTFAX9uaEPIEUdG2e/cK/DSbg3UZwhJXnbyX4
Dv6dClkcleI1oVzyLLEP84ALZAHqNOHMlBaSNHvyAZ6jWvL/jVcedqlC/8z9cFy2M9fhvK1YIXgf
DmnZhawzvAKDdUlGfTzQxCG0DIzJn+qdHk/NHjsrn+ZkKTxrY5p1B1qIQm0RUUwlpEVLfhzPrlad
Gm03C+iMYY1Eapxp/knB+d4D47z1KRhxGoDjF0U1UAn4oDM0P41TbK1mu0jY38z9uEXxvoKhQY7f
DNxFXlBFzU2PsfQ+uW9z/VEIDWqXLfc98t3lVOTh0ilzIIeiu61ni3HP3OXFb37SwfPvvVoDBwYE
ZQXIhmPi/I41Hgg6a+o2LUC+Kc7O+MIpE8X7pKpYilvyCwXxLRL0r8ljZGUa/RcwYeVWL4dNVssH
Sg/d3qxCFIr5i13P5UuiiQe73Frx1lCf0jzWDrqYtm4IQTIz+l+Gw9QupmOaSW+N7zNpmVqrwjIv
0Cb8ZecDYShcS6wzSv0Iz4yT6zXriU/DIjXLdsWYYL31qDRXEHHs6MmRJWljl2dZrmDIp6SkkpPu
JM1+scN319a5CJtA19j6rCdVkM7GJlk0sZmutH6A621zn5jtZUZo/OjbxcC6zdmj72KYg67BckrX
tWMjrLHdYkvKX8B3x5HHQAUCQR25lVGa0FxthPLYbhc1u9uTnRD+xuDqwmGDSu6104rcH210zqz3
DWgiyhXDEeBwvnKFr6/hT8BblPOx14HMaBdmAvY0+LOjPRksmaqBepy8i41pFeWedxyv0MlCX4cW
yaYstX7pLBSFV776rvYdeDk9nLbmVFR9GKLBB9yVNx3Vx6MdTicQhJ9e41L30oPbNuoKJjWbD0JO
YsPYeL8dh+kRclGGVXMZy1lf98hvDsiymD33D3MRRbcNkUlsjRVzAfr7nAnsJfXEdYl0fVinlzo3
HgRBNRvS/pL8Pzsv6UyHmSW4nxrAtUd3XFAbi3Zc0RLP/lLbxYHWbUNpeypBJniIEEYsAismDTUw
GtNZq3tgcpb11UBZvrioWu3QvDV6uJlpnngrdur9KpGSJZFpvBEjihZeXOlrZkFxZDNR3hgBZ2E1
lprvYq32ThFEB8Lyyl/P7y6TDCESVO9BZrdtpUNkgdcdV225BGM004mZn7BXrCIBllbo+nNsoBQP
ywhsNxengU3zAolxsKZWCExHHOBHwVVqml2Th+8MQJnrjogAEZ1PCiDuRqtb9ji0AOMhnleZZbIi
yPk5gsZvRLUwGSRwRTHHKziRTkdabCjTH2ZPLT89WjBKIWdVrGN8ZUUm5EsUe526MHTjiG0dUC7M
w1NHElEeyDsAp3uNlFBnTGDy5d74QmvyQOfWzDnttfZKH4OAAjrcWCdnyI/oDGXfaNMV1U3hesU+
tGC2ejq/Ba+6MwzhZjCZfStKtz3Fk/dc8U5OJK0RwXUGX6YkkuTwvjDn8K2BZwC9xKVgwIliaFq0
GIxoUbm7sUY93oOC3Vime+/r8UuCTaRn577B+UAMaewPuk/qmc1kHhtbxwesnefpwaXXthCa/2vU
dIT0Mp8Xc8k7oc6/NPDsC5/cApmjfg8aadi2ub8DUcksk/4EcZjfgyuqaDvF4scDK3EOLDNenNon
0+j3TrNK+ciuK5Q8i0aLuHgCXe5g5W2qdD853wZ409Tsb8qIlm9J7GNSmkEZrywoUpwJZ4Y78vQ4
tAAYGgeOQaK/tsXwCLCASFpMHyEY3B/N51QS5G6zzt34laG1ZVtW+saFiCnz6HYquUrr7tktg3g1
NITqhIG3gr5/PjHyJnWLt/QRv013DCrvPSvuu+AbP2vcdnLvdsQVGWR2F8TWUjgM8xc++4rxHeRr
iOXJzdiOz6Zf7Af9KRDoUnzrp+DEbs5MymM6JyI3WdvU4vIcE4nuWBpxNhiXdStPfq1vSkhEm6BF
CaCNiOXdYCn74JGXeyZvbmh0ljBGCi8/M/k6gpdJe/IGlrcy5vTG98Ydtel7SccscPqz2YARE9rX
ZBtvluY/Mk8KV7s12PhT71l0U8gkbbSpi/4XqlwGUeslAeIyhXRX+PV77ti3lZEmxE9WjWMydw3H
JYYy3rWMwkEjcDWd4lTww06aQZg+cokIJFi2p2JtD7WaH/7pAZgw+S3ESvP7TVmoqXTPLZZhUnx3
uvtLJkylltlL3vIXFpN18dhmlJFJdBPPCTizcWsxSYiDJvwxwukXFq53BrHgBLmPDOGG7EDpgLnx
nnVivRESpWubslqCs8LoP+Gj+dLBqVxkLleDYchvYF3vgEMNy8TtWAlrcb4zZXzK7KXIRza9ZfIU
IL9F26Kh1ClyADhBjO1DfLnI3RkmDQfWQe8WQ2gU5JvTWOBomCJ4z92AndrQtXVKKHFw3RP1MDgj
AY8aT0Jr3lvbv436kuZ+Wi9TABxLs8cQn6qCNqmgRc4oCIGRXznmlU1hDSdbp6VS6dV5KjknRAES
Y8JS2N5vGvMrn+rHUTOzTRZXa7ef7NNUT0BBOgotUUA7JmQ+gKJ7Eg+P3Vov5kObsyuyIo0+n72d
Juovdo7rIWpJ9SuIt+kzBeU3j+BBuwU8SDVllt/i1X7nsvsNSy+izgQwRDrRTc0o2qKKDY8+MXJF
B/I1yirVHWwyttyaBjFe01FEqmSdBY2akeExqlYjGCg3NJY4NZ4HG0uSNqDuDelUFJZxoh611bAb
WLVHgtkR5iEPxGHSw/qQOVq+xgANxKjpD720oafMxZqQ5DsZ6Yn08oyV1+LvTwefLbAZfs5xeDtM
W3uuh4e2EGzkRrugnlAhZs1yd5clGDQE46cCUsNyTjwYvSRf4ij6gU67S4r84GXJfdwNkOJtlCI+
2wO7nfE9YASJM6VTEJSUTL29Z6LxNjSGcO0JZetz6FRxtd6mn01uzgfKflVvEUgfwlVmTMDrmyo4
RZymYHXcFLNggHN48yB4bRINwMbsGVu3ZGq4nw8BJ3uvpLuTIggtM/rcIZoB3Xolzk2KZKSnxcUU
97mUP73mvc+lex/rPgW+4aGk3rqirmMk8wsAb9LRan60KTa6V0PW6/37IGy2UDXkraoNLdrRclam
P27B5wgQtFx8pI7jBojZMh5BodKy40PDx612fGM55lOwKseGCUoLPTeQypWVR4+51jHfYljRgXzJ
Q+z7VC1ZoaPnYDwkqVI2m62DvtikmavZd4l8ia16VfU10NXYFcs3dv3V0vcqeX1fGR1E6T4jEatb
5B5zuvPeFF+M3E1PZUP2Ag4GV5ehWuJ6503pV8chiMebSFHb7J4YDOO85YIxbGg1ackguuXR4Qtp
0OUecdPZHJgx1k1zDQKNv6Yt161EPVsAuF4M9bpjKo4emhPSsMeMVcHZd8Lufq7jRyNIjiaENmo0
hGwMCKCrFOl2lJW3TAF0nDihTQRpu+1kxlInqkkNNr+K2H2ZDXzIk3QWXcwefWI6nFbC2Wso3puJ
zYdd2Oeq2NCveqX8Q8uguR8Q9gAFD5ZE+Cdqf/GbS0EN0fp8nxgtO0e12GEQwgKYPVj2JpbGu2tQ
qppLEysbEVxvnkdWzxDai9h6zZo7drhnJOzZo+eQYKhY7khhcbn0foh210sz8l8HIwQxh1Ak18Zk
MesFQHp/07YenNZRX2nYWOtB38xBdyiNc8TEB9no4kQ8kL+ewOVVdM6F0OpT3RvVrk+9nwxXlN5w
QnP9nvSPrb0o9lroGPjFSLDg8HwtZv/d7sqPGuyHEE270jVBaCTYmEGRbkbpczk2Gry6kXcYS/e7
6p1hUbfCYQUZy02SPHn1zPpsuLBtryh1xAcqnsWyxm+2ULA6ENIdAxgN8xZcjzG2x8XG0qlsS4kP
Ia+IvNqceYThjyTYCBDYJQ3iwFxqeX7fjbk4QtC8zyokKnJgqSLtkHPNyO9mzzp/zvrBiMyDUSO8
7r2TpTqqQXWwymNTQd4spX/UJmt61V0SLHn61bSA/HRPGxYDkF4iOto9WWoSXoD8oVEwNJX08pMC
2oAG0uOagTwYOqwN0j/UgJ5DDiN4L73nRNC0LyOufT6ntHJ+T8c2obYkb6IGGURmDM+uTr5NTGPC
hYOPvBW57bJKqSjp2kA0OqEjIOrnJq8l427xc5fi2ki8Lrt3sgiKe/s5/ugxhLyawJaePDHsUZxK
D1nybCAzmQomMSZOiIYixreBGyuSGqaSoD8Gw/DS9lZygKY5rGHWbwDeay9TMh6RvjtrG9faptQA
WVmdLc81o+uVhVwrdGSx80aIFpkwqb9olNDtaBhfC8el1ZV8VJDRwfd+zwpuy7sDVmWoMcvVvBfk
0Cl9gcfujE0i6h3j6M62McL+nF8Mdp+rjKnruxC70zqPQu2cYyCxKl6SNAv9ZWZJpe9iS1HTR9uJ
3HpuEZlPTnPuwMjGRfWdBWPIxoz3lVQD5UXLcAMLdmuNKzLZe8TNvB74u9IulxCtlyDIgao3IWX6
nJhqSWKy/PD00YZJnFAC+hirUG5c3/h0UrRhUmiQv0DSdI01LBmdJFrWwh1I3W7nym4D3FfaVGtq
JohX+El+qN1oMECqA2h5aPTMYG10HQOgl1NjTozB3RAg2VE8abBT9g95TJnPY+FgTWg8qZc/21X7
K6tLezWoIT4npcDS+Apxn7FOycb6ArzOp8ScPYfEuklZYK1KKTG6knNQEhIKBUhb2+LGq8vHlo/j
IggxkdJ1qA/QQJMbWy+nTW0i8UsgRKDuboVA3QqRHVqAx5+LazBKuHgV1OGb0KjEg9oqsakSWESQ
aJd8mEZWaSRRFp1ufyXqE2ylluSsh43IT+fVUDRKI7Zn6K7YNqn1aBaTuyzG+cVSRs3mJ7Pq+9hp
LiWz5ZwaHYzNmfcp669UFf40wWkZUpSnl/ceU6tOWF50cmWNeUI3f1+Pxbdwuw3oZ/o/Q/jGrL9B
N4jWp5X4EGyksZis+hE0H2H0mQAzXeyTD1GJaRnx3Lm4Ybzy7L6xAcEA1RJtIam91dkoT+W9QCDQ
uBWLdYQiARAyd9p7brZDATcyZGb/ImaZWC6EprXFzPqis4uPZLBfeUtPU8UL21Jeci69bgzrRFQf
oY/Nqa38i1Gv7UAjx9pehn7+NKZ4VevppUIQuigK+QOlweHafjvOJRBLOJ91oKhLJQ4qLTIu0mO7
THemywSwFVEnu8xptVtY0ews/WFraQ6XDj9wOBvV87MXHkaBTN0ohEMJm673WOvTAabSm6ib1QwA
5dCHFNcoVZ4HftGtXgAnLOR+Krz4TNTwTQ/a/BCzxQC+hrrQRUDS0xtiZ58wChRjqbGZxbOrqNuJ
IGQZ3zmURniVdOplx7b1cQxnkU3Jn2kbzardgyWqeuV1HYl2gkYHN3WrpQ3pcNU1DQNw7kMcVR/M
kM6bxmoeUy9e6+5sXwhQdyTXEyVzrFkaM3i51W2XN344HKvMRjlLGTFNLW07r4OEBVHs6Phr/ezQ
TiNYBevOJn+31FmL75tguJWueJv9ZYyUCJtU51LmGVkBWXwwOmcnZloqOej2vq+SZYUQnEWNjVbX
kTTqgRWNoLQrbV7HlkGnz7Hwf+psPVsYEKVuQz9LsbtFkTccJq0rWSqw2qJ+gGORnD7IcN7eLjBN
Blp7owfUF9H0Jr50SK3+SY/DA4spHYANnslu9LVV2I5MtnrElSIGutoxxmc7DUeCD/hPWj5PE5eG
I4vBitmo0lzlWP1SyTs8q+l/hnHoLbzUfBpGku5VxlxRSKo3MNlANkypJL6ZnSLGLlmUjzyXpmsj
ezo2frYu2Fezi6l0+tdzuhRRFV0YGndZ3mubyi8eEh0DR+uyx2fmLVobro/M2NE/R6es1hbinwVt
ew9n+bizGHbE5RGeQ82MDgxqQK4wdvaE6E6FCzxUJWsYvZAuhuY5n7yHOOkfZ80bVo4TfyYvDem/
pbB8QbF27FaRzp47zz5tk+aQp8yGAYpDsFD7mfNUiOGZlm9XH4hFuF+G9pOpMRvRYkr0py/TCV7o
F2T0gOZ30knR2lN2xalmnBHbYoh2MTaqlZMJ584e+601jO3K7FPsZ8gaE2VtdJW/EQ2CQTtTfk3F
T9Vk3y6iR0AeyJ4xP/bhBx4rSqO0Gt3GZYM7EMiKM6YBRXevh7zQHaFOSGrZc+HWAHsKmCFd8e2C
Ua0G8ovmAHQ6VkbKUOd/o1vVU6hslZbyVibNC2UZdrkILVvElpnjPWoZ2f8pM1wSjuPeUxZMM0IG
mFJ5WhBVifZ6qnFBJ4XV50DoSrPnb8blKzSsz8H3Dlnmfgf2DL64twEXI+5hIorSD9yjAT+nrcr9
E69bOeZr3cEmw64F2g02Vkl+fjc7Os3WOdukFSF55OcM6CHgawSuBQ9BqJOpKOyMgckgyjvBBtxR
glrb8UhfpCGqXGq4RlOco8o92jgeECVspHqDl7RCUMqy2d/xor8L5S7V1DxNgs6UJN6rrvym5Oeq
hWV+SVr6hxRnYT9OP1rQfFZUbBetsqSKSDfOEn7fIhm+i8p8bxAvUzeh5hrYJc3BRaOcq9RfPgck
rBSKzrioi+1Ud9TqaPwDYUXIOCiK9pLsXbLzdFiuENY3EZukBe+qYhu66RfsAEL5XvIr8nKdPmwZ
UVlOF7Eyx16/sO7KT51grmB0dJtSEkIib2i7I0HGbzOmfzO3dcpGCWACIw/vJhN+hnLVJgFGgcT4
DkyDUfcQ66YDqmhlC1p+mjSyU9bTldUldXT6ZP1azrRrZpik4TuTEyUpw5KWefjBaobQqQiPUeV8
6AMz3mh2Y+XbLduRlUl0qS0+r4myg2XPcAU4f0zDW4OydxbUl8T0PHgFKh1fPpSo7+46/uDsfm57
5f2VCIDDIoHXkjfaJrf8e1tUCqbYmAQkORuDmP/0XWdg54xVeGC9tJobma0aTFskG2liDqV3cYSI
joHkSYycLqrMTW7NiOq0wB6+COxqXic+kYe2wcKkZS+kitLD2HTDugYjs6KJRl96zjJGMfB5IRVk
LF05k9l3E/XP73plUyav+yUHcISyiBiEJDdJj5oC+3hGTbygt8+JrsmXbUKyvC141cjT8jJML7gd
+HDMWbRzp6WZWOMGqiQn5cB5gXzMxcRGBG3pdOBZY+2bjsIHsuhUWaNz+knLwnSLhWa0JuWTaPeR
l2kKcA5Uzl1FvVgoDXWMjzrUqSPlWPYqg7XL0DCnNmmXhmFl8J+MrBpxvqYxcyvKBCqahw5vpuc6
TJR3DGzYMVZsPuT5e5tZi86vwk2NObuxUGjXuLSLFql2JajF8B7lE61Lexfi3k6VhNs277FiEHRV
em64akywK2V3iLvb1Zm8cVQrP0PrHSjBd61U3xMTtRHub7anP6BFkm2gtODUuSlRKVV4hTPc7xhW
l1jEC6Z5SZPhWDMJa3mpmkB1EbEPz0IpyAclI4+H8RNlAQkrL38nA2cxAVc99eOlMODHZ0ppPti6
zioIP28/6Wwsp49ZCdAJklqEpaH5wjlSivQEHihNcArGS01t642p2XlCvtNSyTaD0qyXwXw2uabq
sJ0W8IeRRYdDvGB6dpfWtrlJev15mPxvJqbsg2EF5lri8kXsXmhksgole2fYee8o/XuHB95WQnjS
rvIgJJL4SuniAXrZqoKMRV4jOIIiZ6I9hWE+ylDNu/zrGJs50bV0y0LKDB716Tw4VkpTzyaNAq/z
nkZJSDKDwV0NeK6ek+eJ05suYO/ZY713TOOs5T0pozY/zV7JHs3RwXRd7BQZkk5RaBU0aHWN/q4L
BH/ffNoNYU92S7XR/6tyimaGIEs+siGWo9nBF8NOXAflA+1dck7uS5z5WwQEVO+kVjHfsIF895gG
5WmOZqrngjf7qBqoWfumNcQt/osc9YzslHpQ5JLiGJn+F+xneZsny4HlXyqppWt69DZQwnEkTSVX
Sz47PX0o/PzW9DH0geZRmZri4OURQR12iANd9UXqe+x6YkA35nhnQh88ZOWbno35/08L/z+lha3g
/xQWXn6UH1//BlFSx/+OCWuO+Q/XJBCs64QhSfwaPPQ7J6wZ9h98km/9w7B1H1wvKGG+I/77dzLY
+IfrKV6Q49LUVjSmf8ai/w18FX1Xf93+V1i1YfwHtMX2aIhZHncTBgxABFv8S/8aDC7oUrK79qMX
DfQYAbONQDD4dHX5Ud//c+OfjxjCNZ+4kVlG/KQrWGo7/XXYmNH89JjsY+CzYhjIWQHxL6plazJG
FNqwEopmjB96DEHXR6+3nCudzaj+9QhCe7+PuD54PUxaU74qXDP5/TOu/0JVkFIeNjWbp+MoJkXn
pN2+YWrqn9/GTbRNLKvYw+wf4YL4I+1zLdL3kwhtdmlwIARQIQo7IYNajphaSoLqttAuaRNAZQlk
e0T8jcC44bMWlUP9wmBvsKXm0q6vVpgkosZgRE5+uD6KtOd+0hJQfClhv1LE/oNXBRSg4yrfR4Xh
PdRNVOyDgaL09VHpJeG9Npyvj13vCSrOYXUVy4O0e/+BOjWEJ8UiZW4wZ4y43lit1hyYeW4PWtt0
uB+vt5nY+Z/fXh9qDdkert9NCUGtxfX272+Z52oPwfWnXL+9/tSMuvAy6yinczYrYOIzsNSZlX3b
qC/MTcpLXbGrEoF1e/2CJGJRN4zW5oRlT3WSB3vM1/G+ord1Dli+btDwpHdGprYRxNyeYKfC7I6q
ASnT8Fjjpvj2EUxmzFBymbEjhIPihuHP7s5rjfau66LupLfjzfUWUbzurvTM9npX9PdRVoAIx+KJ
/3HX30+0zd46QYnpL2AIxFqnH3FiHC4905IMVt0sxauBX9pVMhXwXATbx+Llz6GNOrTMJVnJJhSv
kZWcSy/3vlozuE9LP7tY5nxbE1M7u9Jvz6ZTuDSl+4/rrT/3dwDSxYqBeOnOye9D9RmeyoINYne+
Hmfn489YqsCiDHhAOJO2GsVASL3i6uLCG7q4FOjOVh2wDphN8dk39aJLWiKcLh9DZ3KHA9Wk5D5I
Z3CKTik+3bh91cqyeswtL9z5uDI2NuyPl6o2ttcD/vxsqPX8YrX9f/nZDQsgNn0saunzVRuq6UTF
Ue7eDH42nyalwYsKzfgkgM/pL/8saCRTagGX6RcE5bNMkhPQQ2atsAWuycaYh2KuzUOmvly/u953
/SKmBnnA/3YM8MdhT2zvxi+gnOpeycw6cziXRjp3sotcKtnc1fXGXSsK5DDXkT8jN9lF2CapNCYA
G7eML8Ho3V1B01Ut54N0mU3rEuombekvmyk3Dzh7goooLP7V0WqZbUsEZSn1MLoy8/D75vVhI7eo
bP79yPW+3w///hlgE7udlmjRp4GubeZ3e4dUJFaCAsg50IP51MowWGWDId9qowKOoCVfWghvmm7h
8JDmTrhN9HjehZM53A9+wd5ZHfLvP03vtP7cRfp8irIsXEWDI966oAYbKeR5suJa7bx3Mz+Isf90
Wg6+E551vru4juq9yxGdlx8fxRCPz0ndUk7CyrwNZvMEXNg4d1bfnyZLv1CLwGQr2tk4A5rehVVU
3aW+XrKdKKIb5AtLz2j/uiu1yu7Wzc7XxzFOcj4b5C4tSDIt4saAixCU7vH63fULu+YGSS6cuYk0
yb88cL0JZvCXSZ93m3g9hi9E3KuUwe+VcQX6qi91nMP9uN4+z4r1ez3SUg/9Oej6xDCDUY6GAWvH
9TnXA52Sql3Tv0yKb2eL+jN1qmlZ565/E+fM4ssJup426fZDormE9N3S/cpZQF6PjSoG4/4cm7hG
txkyxJxxRZ9ICT3VF07A4zkdJ8rGkzXSpeTR633XRxP1aHx9VOCVP0yy+P1ckKrMmRYyxO11fSQc
69+POEl7sHVpbp2OkYIm9ppDONgUN6/f5hpUe2qnPHT9omca3fLfh9r1X8f/efhfDv99ZEQBYd0N
FDuKYezvBevLe2qlRBQcVprXm1k1pLcJyJHrreuXNu/ghgAeXg7tlCx592lLK07cG7Pjupr7pv+W
m+lMbDXrT35WJo8i788jQwFvFgrjUdmeGOs8WISNEUDVRwta87uNL2oVxrI6MuZhgSRsHq73GynX
5Lwa5AnHRnqPgviXo47XKQAsPV9zzwR6sctBA2GwdHTfpWSOPZ6L8mZM/ZQsFGiJevTu67La+5jG
To4W1Xt9Mo8pRsFTqO7yKj08/bl5/e56X2Zv3QCb1fWo67Ov312//DmKDTNdNb3dXe8PqtY6ugX1
Wo3ZzLRrk0+45jtCVFBvyVRtGQFF3a4H07NHSTQp2q2EAOtaxcD29wUDEHzZ0k1HrjoxjSmAHFTD
cJgHPqWSCnCQk3+YOjrqNMG6xSqueM6adm92FdQvP37Q+ubsZfJX2ZX8Ij2jNqPEgRaM4k20sXPf
qy9MhFJercGbt4RvnLoh82pqsXbUCKL8/kJbkjuvt2OEp+uiodoS/P3wfx6YXA93m4kyoN38SmOC
RQK2zM7XdbX9zAyTz7ZqsGoNu6emnMpbESyEGyO2vB49VN4/j55FYW41lWpjGrcOF9aNc7nCxPkl
gmXGkgUEWVxx8Qc43PlTzBJEl//jEUJhfx3DIFXCCrG9uT7XI3/C1PW//6zySj6+PqUWrNGuR/6+
k9O+teDyDXoM14JLSuqXrhHrcMaJ4kRrOAcm1RD6+Fb0xlmRSguljOsRoecUR2BOSs6H1UHUDolK
jXqXhXqVIWqNjOjSuvKbuSoMO2DQyfL64P/2hEk9AUA8lwj9TCd9V7j/zdqZLbeNLGH6iRCBfbml
REkkRVle1Hb7htEr9n3H089XCVlg67jPmYmYmwrkWrBFgqiqzP+fukc43rrHZbHaO0DAVbcsohhk
qC9pv4qbIVMu1DkAR1BwAr9lEcMmch5uUTOoJjGc8mQYcfCw5dv8JKyjMnwc5urcOPqzX/njicUT
f3lPNUZZZWjd9py5PLPcdShu55kCDeawd9MkeQjyxv/qXNJvURkNz4aWx4Af0dENcdPX3E71o0u5
F6xXePk1YC4VbAIUZmGNo+50iVL7U6O4IrVgebZbC2J6x89PzgXckdoAnlyGauj+NIy0u+sVc7qo
dB8UMHqv8SsKDm7Y5cKbGwbTza7/jLypu9Pny+fc7Gt20GH+OojHslSX9i6IylcXSWNRzwwCOVge
80yNuGd9r+LCBp/TcB+jxS4UjEPjPtLAB2DCGPX8Fub1sIv8/vcE/LN7sU7W1NOxWH0vm/E1dk23
WiWiB5VSq+iNsvtpPNILGkKaQDuekmSgIXxarxIOwv9dFymruCysXTgK5hlE7XU37kRZ8q0HdCiu
Ma3X1CUc675xHwBAApUjyXR4aaNfXJO6L5E2vamM73RNSM2eBVrM3WYY7F5/3MLkSnTu3Ey0oSfm
/v/CuUyp8PRMiozE+d3kUOO0p7Qx76JL0vBjlyXf6eipb+hDy855r+ufRiN4qZ0o/T7X7gAo0eAd
89C0nykiBtTcyw5WZv9utLw/8Vr6KlY0MLL3rsjX4I5aXeyaHfidHZntB4cydQn7mQ6MjfZDp0LT
jB1jSi0A8/NGmBnKrFu/J3NTz6zS+F/Uo/jo15ccIgZFhAHn+RcPAIKTfJ1kkNBmoHBl04EyA7MJ
byESRCOsA/wTFToli9J94rv0mniD9RXUYrZfK9t/8i999UvffmuU2tdy9uPVabDbxNbXLUhE09Tf
BRFnBrVxTMOlqnZ0I9Un3yii+DDU9p+QvEXUZvXlD8s01yfxkaF3WnsHQhf8LP80rGmUbg3WgEo+
RQPDGmwH1Z6m2IFGqsK+qezUeSg5q/1SGEYJCFWh76PEcb5YMV20tmUD4q/EKqY0wQv9X8UX1AmD
1gxOQlXk6jA7ezb4x49rspEjN9fmv0PE/x9T0cQQ+p3BkrPQ1qGO5tcr9g2eyjSwD1eqNzdLUzW6
BjvGW6hcibNDwSYtO+FpMzp9dFl2IsfU+UvizbqFUjpGzzVI0v3eLXT2si3YKJ/ChWJCKnB4UjvW
U59fQgFzsp6WhfIlgAR76krwW0PS1A8etQCsUKWTEBlAZ8El5mUozTm+eGcYmvlqDvEVihhx2+YR
Q9h130NOK5/o2/d2bQV3zPphNf++6Gn8i1azU+wN4IXLp7TRKTgEl80Dm5SPND8XPwsCS248wNf5
F+fP2k3chsMXY7btM423X+PGGb5MXjt88SyKQJpkFZqx/b3PrewsJl7ey9uEPZh7EU02xR4k12od
+jWXSJKQXBknZl9krjwdfh+ojzUiE9SuhR6SI7Vh91QkjkefjrXx1rnNWlP70oOdeqNFY3uouj59
GXu4ammRyu5zK0pfBrsBCtmZK2qAjIQqtUZ7GMB2uRFRh8sC+otIIcdg1SKvgnCj/yqhtW0OH9lV
pDKYRH6YhC8TOG74yURuH99NVVOeITk9wn4dPtt9C0SnbnyM/NL4mHicawBC+KQrlegvfaHq4sKM
MusfbjwM9HsQVcob0aVOOVIheDmWYCzfLh5sGZV6Q9LVe9FsmqeqyoOzqOjUqADmSX4RmwwS5Mel
txeRz3j7KWrsU5z6/nkGRugc99AtBmygc6A8FAZrejeMb4R0VkTuJLoW/ZQu5tw0Xy6J8XS1afyT
rVlToT9UG+K52pn1DBeKLt+2Kf2yvHc7sw3ddQADjM0vYGTOe1uVRIIh8K2h8INzk6m5K2tzBlhW
vTR4/beL5o4PjlE3d4meLt9d/Gn1fvXf9P/0r1Ue6hjm7x2/3+/8Jf/bvJI/sK1Xf5XfqzhEtHx9
OpR5UzxG9GWAthCW36qC+tIxo1wozZfi2+RU98nkZ19yN54+NJyNgbGJ/mKk812Sp/G9RJlL9Zs3
mvXzULnl56ibjpNKZlFxQmEEH1wRNQCyqaqrApaJZf81aB4kOIpmXr/CqeF5QepqpkSBF3yd6jjD
P/LipZ1lqKvSPaU0km4qTW943IkM1NF3qHBayJEIuDKY/CH2C70sN9S1vqYyc5oBacTT70Nd52WV
pnJ6Aa38q8Nh86659GAhumnxlcUuK6Blesnclgp6o/okanOg2RbONIuzt7n4mmeVOrwNF3h5ycH2
77gLc1r1xNqk6W1q/5k2g0GzGJXuO/pggQlQg73ztDJ/MhY91e/tnaMETzGwxFYOU6e9i2FjfPKW
rLFo+P/PgKpnN6puYOWmRUIDY8AZb91R70CozXqNAgCWYxAHc05txN5zlDseL+qXEPaO7iCqpPfx
C9v5pktz42kVYSeiCJFSDFUerYHk0HnP4i35q4FakE23zSHpxQ8YjehMBSl1jcwoKglQ88TLaDyt
t7fOM46v9yLOnsexM1AwTwmbUMKZEyq2s0Kx5/Q+9Dn0XiFn7tx3u4QjkAdKED5uPluI6FZnFSxX
UMpSqKFXa8BVvs2vcKjWB/Tg1opKKqtoURnpmaZHyFWkKKFup9VuWMLqJEOh6FJWccixXMnKZ3WX
SHGyVY6p0O8CCuEf3unFY2EJcvvfn0eG7b9/HjkeXxWH12HfcR0/ePc8ip2oM4NpurzQNO0GzY1f
Jr87S+PxWs8xgJwMAPBNkYUNbv12NBBURkDh1/TLppKryqRio+k+bGqXfpndmtEJ2MqyHxtF2J0s
bX9vA78K3CkMZ3lf+89gJ8OLM2YNfTMKc3D0hxMnXD935uCWUh3lTMP/tXMBfGTf6KpRhOMLxb4u
Q1wr1I/oh46d2OZjY3fpEYwiOqqU+E4nohgkVvwk1c90W6zMMcIwt6c+jO6vwnRPRmTT1sA+ZSmb
kIna1xTZp0PuxuWAZC/iAivUcgt82Bpy5Z3Z1KvtxD0ooMViN80COUMl+ucMknsNfDfDmkKUQo0m
caS5kRAKMb6bl/53K9FsD+qz9rEbInbtvYv1JINUKZaLq915ATAzosvMMrLWy36q1wh3vjgQMMF0
cZ+447zjSx2DxkVCANjNoyP5gxEokC3PmqwZ+yd4qhejaR8ykPXgk+6jzyuZtl4/OnXVPIkkHqZm
v3rUtht9HthYeeeR9+3n//59sbx/0mHw++3wf+zSLmy7Fr/ipvo+XUEuLf4YJz1w4i9ucPnLgUBl
OOju5J3qCjwY6NfoJ6kMt9xTpeadmrH0TmLuA99i/2Dz1DnMBzztBH4mtKpimJV1lSVQUqwyWygc
arCDtVvnEVPsFhTcbHNkqf03oGzVHWhMZnS73UEz6z/m2Lz1iNMNUDR2BZshNHawr3UA3P4exnEY
0+Fs4s/VvF690100kPwgDqNCVDmLXzFAkboMvASw8aWfLm+DObQgrYk8mHS8TMpnM8uVrZmLdkNj
r37ibZX2Ai0baUJdr6OyPkNperlflcFoLWt68afJOTvaimXNokZWgZzvHJaBvzY5fOZG2eiPYLtb
XzozPkxF0f+6cDJEoVZGU7YS6UnYj6YfvDSUIJ6KJn5kU+d50pccfnEO460eWt2lzk/01+cnbeTU
eOfC/VXuRAsuie3deEAoviqubOLQqlinMrsdUD3arRk0aXInuWQOTrxJtcnbVHIlPmIV8Spjy/mU
A4fPzX/328LezSEG0a3/BJlJlGEFeXzmtX+LtFrlcv2nXSlWB++S3+QDPcVJ2t/2buf9BhsKcBeX
vHk0qZV8BrAUpJzB937jtOI3szKLz3Ne1MfWzac9y8P8sQ6j5l6b0t/dPvcPEcXDz9qiBq0ETMSy
IwoKETcD0NO/J5T8rr65IgP0vZCCJ92jimk289VXDCpvUFIKac7U7WYKKntOY+8j/5xDWCUagMFI
SVJ1z/Ul3LUO+KlQsfDT48fBN/FPVFDARhqs7y44CipADNWFNwDwtLX9lpdmhY4z8GI8DEPegS1f
gERgZme/a8H8BbQAdMvlu6FUm54tnPxKrHWKWo2iKvabnziPnk+Tm6RKUg7zPY9CBpVq8xNj2c8p
qBwzj9nb5u80jmlIHpx+PwOz8SHyW/8TkGHhQ9yw4QQyO1aWI89FkIxn37X9T3PXOwdY7Wa2JHGW
gXZAcGX8vjmJeKGS/7QM3R8SUAah/8m0dN5aY7s9iEfAmcw5sYbzlqOFtZvXydi41zzyxrPdPnNu
DXX3j1mohYX+oNMTusot/WNoPOaR2R0z69IdWzg2qUF7k+VqG/6Hj5jFe82zye9SbKJc/asfcMTf
jGwI9j9zq5ru9a7BjPpdazz7rtQ0+1EGzaicR4UgPOxEpuXvax/Rsv3OJWwUg3hk4g3re3tQ/Qyb
y5bqnU4HukAB4Oi3m0Gm3MQt1q6/jSbrZZllU69Ti8z31wfuzXq92c0x1YCU9XWYxylpzvazllb3
plQS2fOrCCywwW4B9GR5csk+NP2SfbAtzXsEMeJWJNEDM+8c//tPtWFTdfXPpTYHZ4an84YIN4rl
+e/QEamtsdnprOaXokz8g2anlJ065q8edwMNWFF+vFBKTUdIOx97z0qggNJ19aWZvvgcpu9YbFp/
RFZ3UyW2/bed2Td6+Eee2fnJtm7pUnGP9JfnpygdONWZgdjayaUoxe2dCHcOz3pRinmLFp0GRqjK
DJIsuMWqQr9WJVAyDGlOG48nJVCaE/V3oW/QPkLJKFVgvF6LZXOvxGdTzvbyscwG/V5clpxq4I4O
fXhlm8+R0+XHdfdZ7UPLFrbSm42ZU7KBSgbZxn7z31Ry9aaXPJLiTb/lKWSPfO66z4maUzzEV6KU
nrPv/BgncPuarkZNalkXJxm04sfVO10Sd6C2wKLBOOcR7jbAOcNilrerMtVcH5Pq1ZHQn8urrzhI
FvH3gyE42LzpXKd/uyVxWadUuiCvqv1lCuiepSv1NEZatA59MQM0KHJShT8uN3sRFL91w5jSa/Qj
pIvN6PQujVjf6XoVkcRmsVaA/iuVnQHc4vuvjmfwQkpRI4WEpk5N4z/fcmkwtEE2scIX+DT6+fKF
3moK26CGhuBDYQV0iuB6GIaX/gK0kgZYUHovurQbx/uyCf5Y6HZ6db6kSQSAmjW9aFUDc5RKEHmR
z8kP8M8D6M5sglJ4eAMjbnXXmIBU5mlLw6O6qowYyBcOaxS9AY6iFLNHo8GwBPNZpPdpxG8NCRxQ
Yzoot3eGPcFHWgYf4DeyzpdWt86AAIERoll/pPTMP16pxMXnWPI+5qhnVy+lfRbdFiu6sE29XVLx
iNwMa1KR8+LP0o9AIZR5yn6hCnBy3desvIMCrnjJq9OF1fe9D8f7IbDb6MOo2dVtV2fLt4mm33oa
L38ZY31HNd78W6FzXmVeOtavbXy5XxpzPrhZ/BqUxsvyzbz4z51l/JFmVnqw1FEj5QsXQy8f4dJw
H0UzyvGiXPoRyOg5tC43IorPqEXuI+CtHF8Ovs87XgFS1uBPU7Wzq7k9XZIU7D+5NJUsVxq0uuvV
pqNwaO+GOmhsyrh0XnuSqzWXyP9x+c5Vcnt9/dRas35/FbJNDxgWbbnhAIePntE/CromW1acQEAF
yC/0ZaieeAVdrNsuos3CBnrgrvZt6qrFXez829rd1E1sXIbexy7UGiArOnAeqAQPn8wQNgz2ZuCI
nsuJ2iRf0w8X6n5WEfDdCHLkjB7T2YPhAmkN1jpAqOr8vG7gj73t30xsNtw2cNaU9/FcFw9wBdd1
uM+H8FCwpIsUahwbAk3q3a4y2HAN3bgAMZogosFQ9CbTCdPwsWl1sI0mGrGz5lOs9eajzlEWTAfD
/H3s2u8U2zafhiozH1ODP7LuhVCMX/orf1YnV/76Uv81hVrUdOxv0QNs1byaOB7FPHZ8nr3+dSgu
ZT1CfYY8arRuxiV4HSK+c9xEE1zs27bhiO6dX1oZFQ2JaoKpy3j7ZdN/vyqvphG7Trs5WEu0Emy3
ss2w6djnpPzPfrkAKHBXgAX7DEx6w1t+Wh4CUD7AmIrbVSfWOMueLvRxnHoaUxX8WtbdNSlnYeKn
6QE8FIt3qHxbhx9CuXRByh98NkGeVZkvF4ZOr8Mz+Br3IfivD06hGfusr+gd7Kv5O2Dg3+DT0j9d
cmvgTBUYk9C2Vr2m+8sn4G7hq3rz9/AH0W1Z/Xu+pzeUU9aVDcUTECe/lOlDQKHH1yUd+YTFdBvU
6ngrdyGE41OV3JtubX+l+JTfJT3u3oLEyw3d16DC6UBe00w6v6A3XFo7YRlvOx8qWo1/XXTgWEqo
x+hCWVwavZuZn7uQ2ggrNe/6RMs/1QF09R3w+b9e6ungaJ3zuSxd5zOtlN9Hnh4UWqHK6G+54+id
RkQlQrBefKiT+JRFsAi6XeXfF3rZnOE3q89DR8MpWCWAj0B1O9yK0klqagbGGsKqS/T74vf+AfxR
39/J4i9Ri79tobiuFln8id+2KBRfkFSufcWqFpX22wJ0Dbds6JaUr6xHt+Rvi1WegcyvvfkNuob8
lk8WqbIMfZdPPJraB0mxyos9jVQ8otUQGm7G1aEBuXnV2G7JM3hJE4pBWgUoovF/dbtFFJWPfZP/
LYNkdC9spPA/z6sWS938j4s1vsxQC5xkT1N2NzeV4fIsUqLnWGADO8mrOKqATZR4zf5hXdP9M9YA
+XNnZV3KOVxJ10/sZcN51Cm5tbXkE+DSySeDA577KAJGVkQxUIqcAv3JSYXoZEgy/y6fOEZeVT8S
bUH/mmiCQ+OmS6y/OGHUj2WUeoAMskNLmaz/PQ6nPd3s7p9B2/1d9GP4AmDNBBZbYqyuUZReuWpQ
4Yhr63BGurlmM/QDLVVdoH7N77KKK81a053cQBzHzQO/AePNtlBYcnjR81Y39rJESAvHARBWrQyu
Vg9Xi42fX0q+kh7Oq1TrskSWKZIv3y7blrY3q+JB55j8v17KhRLNyfksA+/lv/RU5p8BqnFoUnKT
Owjxqr0YQZCznpzIuPJfkuaXoIrbc3LwD7YXVl/TJnnRLb17Nk3Df4ntr5wGV19dakKfLj7b/OIE
mmz+0Hk20EOqG6MZgfZz+sE/TONSfvXd4iXT2aGJHMjCluybxCzj9Jqi14z+0BqXBp5o2gyt0f67
C7oHthqn3yj+Dm+CGGKfthzmOxOCQw6UG589+am/04tS+6S1LW1mvef81hAe/Ai/RMn8PtzyITYr
YLLdaexYpOF4ORpGHQC3Qs8hKAs1LbNAGj2vyjefPvHzZzejzFH82obWWqiZQII0g9B6Kfj0Pk2e
Qd0MUq5by9NY2d+sSDdXm5JWz7xbbSJZJsfhoRl9ANXr5n0R5BT6OYdh8GCzb/wktYybizlkxaPP
uwDQURwpvtVPypUYdRrsY5C7qR1nI7y58Tp+fCg+sKyQInLb2Bvmrz7oC7/0vGe6Tnj5K2v+0KMg
+TMr+R2qpqH5PFg0E/KfEJ1orAZ2O5hprVz8q5iq+z0DlvZPUGRBbxxKzmjrXufhNMbRAsAlfH2B
HcFypj59IBrkZx7/X/3UsT+Lij1QaqK64GlUn9i4AJLfLcpX/w5KLfGPqYG/HS+Lubd0KoS1Ov0C
TWL5Vffp0u+Bhb6RLp/ApPXTmb34QawOH7tdkNraWaz9+KdTF+bLWwrROizVj7xpXG4kxmi8Yh9B
6vLAJ+vzALLBYewdiwXTYJ0LjoJux5SC6H4KWAeIUszGlNjnloYGGli8B9GLSowy5MbFP9aUy73T
b76xOYJpbBbLzTbjOo/IKjsNI97DYM/6Q1jN9Re9BX2GTRvA87gKm7R8f6Xp+quOQ/fXK92i26Qf
++8UNwCgqwbONtqTV3QsCEReL0ULtgxaudQqMMVgWT2IJMOW4uch4qQDDn/KAMu+q+u8fgjB4PjA
P7b9ULvwQpUBaA8chYPHw9Lig1xtBvGTiM0Ab9lrxJaKAungXgyb87s5NuctlUy+zWsZRbIzE7s9
zTCSqm8vLDvJy3gtDMPe5HXrpYtjsRjylbf75IWYRQmlEojZLComTyZgMYpo4Y27G61joKXlU7Y4
NKC7uXGYu/m5h+33adPL1TTQ1dpWAxy2Gcj4QpwpgzVUSQj2M+RPZQWAB8cnxmkzX/msl/80z33z
yS4Nw47+KCc3OUQKRU6g5GSYp3Q5OmMLUHA73VPl2oEArFzEb5XNGNC6zXszy9VmEL+fpwAIq893
Mpn4i6uI6VDHe/oG+/vACSF25BDqPvNS7WOr6EdBA3kqwaWBAAspmoz2uYVpThwK5UUR/J8hDUvZ
b4kZP/HgAE1WfeJs9TlL1FUJ8RQPqcl6EIPoxLoZSi2jvFmUHiyOq/c0jlSKbsrqYlsPIsogeaw0
ftYNk4deU99blGcurDRm79yowQptGqbdhTKt0juLntoHumFErnQXQMsqre/F+cpMB/QaJ7qqA1AT
7HgQne6cpAq+5VQ77wcAElTVoPmsN6m7k9J13zWBaPT8Kw8nbv+Hh+SwstLdCeNsY7PDUy3RkdZp
/2jDdH4coAZZr5b+Au3AJotZHN/pwLoH1VDMMgBV85oiLJVF5PVS7HQWKURYiBaupgURu4C26T9v
40onPpLiasqr27yabrsbuZI7vtRDfZdl1ddV9W7Gze8qo97stY7K17TvAY5kO7A+Q9pSAeimgZNS
B96d6IBqrShS7uszewHeDszo+Wb0ZuMMPrVxrpzSwApCyEAjveh7ZRzZEJh3MaD/R94njxGQ03Si
Kuf1MsyBH6aX3tu9yyWiDHlZ8uLOCcV+00kGmdgqtJta16CfXfoaKKCsh/BPDf0yD/spB2/QiCyX
v3kOxqNcbj4plUPGgygt5XQll74PpqJfRSN/R5VvzT/ErA3n5tJktJG6zbEt7OZjrYZLPj86gGw9
igro1uZjR9td30FuI5LolVf7nyoJXBSinLgqry3wLf2qohPpMJSUKdCWqUPqZQ43vB4N+2oBxEr3
6N2EtrIxnio4H3Une1pgvAD4RVn9FH6UcE4VhaRSSoik8Zv8Uxg5iq6R0DXLYgBWZQTtF4ld04iz
zsKbBrgUGvFtOvrB3DM1pqtKQiR93w/VvncK/aY2lv5xAPHuwWLr8dhp6l2rG2YYMExvqI66GlbZ
Guwfl2ISWaJElIFaiZx6jREuXfW38+Tv31B7VexSC65Lb9a79W8/N9AqA5urTNdu19eSQwbAUvBb
Y3S+A+vHabOL7mpKkWGOAWIOLq6brfLdjaLi0bOqR1GF0m4Eb/pHE/6K01pIXyQ1IFCmo98G0qNi
zIANBoSsLSt0YWSPQ8brmk57MyW1HuS7TR5+7MF5unPTsaOuFp0M9kBhLMSuf4tUKjeNh+c5Y7tR
gjZX0/5eeLX9YfPsivCT5eTmafMEwNoE07SoHsRNDDrfh1u5F8kvhiXKtX+9lyYeNEr1mmW9j9bM
wnC9Z+7BNsLp8ZKDN6InXQEKpQ9bZ08/sn1jh7ZzdNWwuBdMchm4TmXfdNngHK8CxLTKBS2olGfm
X0U3S9LV8j7VahPtNlxNJfOvtyJ3JU5Xk8pNNI3CFvLSr+0lKm6NKa5/7WY6Oy48bD6EeskvfheA
V4U+q4dl3y+B9dAuevVrUfw91dXyNawb9xiEkHgsymtQ0Y7bvEYbpvYi7mNrQCUafTJmcAI7UDtq
GrC78dTIpX4x1Q4JcpWyOZIPHfZZKTdLkNnmfT7rT1chXaxB+rf5vI9eE2VB9Bc/0CDEquQyzWrY
ZHeOG54FasZt2rcZr+60Bgxvf+lhPJkri3MH1UcxD3zEwAtmMc8h3b3oCtW3sbmIuA2bS1XXxG7y
O586AT6wdBO2slVCGQK9p/1jHWWGzbTlcZLM2CdhpGDwqZunqodDpKgw6RsN2giQ8MsCQZllJber
3QIMFAQg2L59onZRxAY+zVOsGE1eAM2owVqF6Yc2cTubpvz5YTF5412DM2qcAxr7DkXWwcpl5x4n
dTadVKc6d/pbV6MNYlXSsYfD4NcwVlbivIaso+70OUyWEt6NbXyC0etPKzf9fTqx0ynDmmH1+c+o
NcOqlwyDe5sOvnG8nv46eL2J9YbkjlOWF7eLli60AHW0Ct3BmTQ9AzJXnOOFw4J4Uh+ANv11SODm
FKMMl2Sy4bJoklvf0ejVA+mvUF0N93AR0JapIrwRThjAa+n+3OsgH+/dLsn3YUrb8DLazaMMPrvq
j6qT8xHEWSpx5XK1KG+tyWgyHuOxu4oRs9EN1PCu4cozavH8eSKVXWLW5HqQrXdRGqW1D5Jw0D7H
gGGzK0r1IlWB9pOnBhGj0btzOYGgMA/YRVHJYJpWftePIAFtvmIQv7Zy71j52yc6WP4K/OVC7y7v
31EceGe5ct0abCh/Ku82gynv7mZdjUcziQ7sVfKeDu+Nd14vJWZu+eKKslaWyc8fai0etc/tlCTn
xkgeBJ1l0V3jYxFGHCno1sswJcZHEzY8wXS50Ef30UYS6JYwQVK2Le7N8y3Oz50Tna/7XKvgTaC4
zTnK4Pj969WUB/aVror0tNiJUnx6LzX2LYdUN6YHdOBOBz3hXFzomWT9wJoMSVTN0r1ebTqeeV9B
wEwetCFqz+Lxzq0vavOWomBF8kP81RRLVX5rSvrjoInp7E92Aj4xsC3Bl9jQZjabwKC3Gzt4miwf
conM0r5berVu7W6+WZMvnGQE8+pbGKMF29Ypj4f2ue4S7ThUPQQtcNX96o8WrWNL/ofngAv8Xz1K
fw6AcXb/PcfmEXdQalTtaNW/j3RYsCTRTP7nYk5w2JV6ETFkjboD7A1Yy6yy3ls7nS2zzblR4uYs
1k2UzM1YWS+uTkfNFpv+uQS5qUjXrst86cIDuTTM16/Huy+QE0MYGdclREL//Aa1cdQdrTx9Svwp
eaLi0lX9CiHEV1aadw+6tDIoMfe67iFyA5osnBm4DGUdOBd7cqWdQbnUqn3hnU7CHOmTGHP4SdxC
6+4EVGFmd/LOgrkLyG76qo498PF3egUazYrDkCW3k98Gn9mPVMQkqfsgJ2BUD30JTM9/bpMk/JI4
NP2q4zNgzaKTtVAmJOK/BU0a7C5shMU8Cobis8cGumzZ1PB+f27DWR2d0ONdDtRwGY4W3Yyuy0+a
HWvnfLYv5zp1geEvjal7MPTxV9HJsLlkynmCnRGQzvS0Bmx+ThVQBVrny+2m22L1fL4c9Ml7XMMW
S8sOUFl+sGj+eowrN3zs4y56FHHVZRxkdjbolvyUXhvEujn/LJZako+lVtj3/xoqUdtkko5CcVgP
rP75pynVTYjbz0JBAmULnSfPfrNut6h1bnvr6mV7n8DnfGsBwnuvq8o025kAne59Zy1UE6uIkM1a
L5soZWyb8/9TbFbE7jHXsr8Ky0tbaF1MEyrFxgcFMWuoHFuchytdS4sl5Y38FEDJ0JfWcRjoT+2o
tiEsihXcOY0QN0AwdcuvM/sES5ycL6FnTgAV8xqVU6kOt/qgnxOX4rXdOGf6WWQ/BS3IZtdFVCC3
L6texDzI2GMA+1u59wFIJeulyEvmjQcQys8/i5REYMx2dwovaRf7GTSSVufeSq/8VRu9tMdvw9aC
X7VzdABEkp4oWIdhwuFHQ4bNZU0TTZN5KGp2HQAqPOthwfk7pca3KXw+HxJv+kRRbnQsljFn60Tp
QKl0bwI3rPaNZkQfRCdDOTjuvZ9pwH5u3prFf0kEfi9l7G74kNrDp7BvouMWJln8Fn7F0sxhaSgG
wFXZSKHY2cu/VAD4chYWP4lEz/gAhBSlzCKWbmkf+NKFN63V51/syeo+5lDUGH7vUTXZcgD+z1B4
CJp78R368DqUfsdeQsX4NvPcaNGTPxbFF/bB+tt34To/duvMlgpvJrr532YO+toDpjj/PvjpfJLB
jvvXKxFL05tO73QiGpP5h7PY0OD8W2h4qVRZ15t5S99c4vp/1KpZ70vVfB0wPXhUg0A3wYL9D6i7
Ja5MJ2bx87LUYHcvs2cdovBCJ9UPJB6DJ+yKySO6EC4K8VihdjY/+aUQK28SpxWCR3TiEivEHmi7
rIMq1VmGcuQduI/4l4r5yl08A/ZV9qrU4GZLseURXe2H2d5KYCF5Z1hzbRne/wPUnUiIuLBOes3w
s5nEZZtEwjo5AQ356ZxL8+PQzRf2y6xzkOgmjLoMFq//BwP4JFg32i9x7ao2w5QqD4ezen7lSlpT
P4hUGkH/CLbOZ0DXOKrvI2cEXDzLQbr+EZAxHQj/1uVBIsTwL0nEoW40/4EH+3hPVdlwP7UQVjhq
4WaqBZ4MdZjBbRE6994/9eJmqYamgRqczT++1OmHgp5laC7s5mEzSAB98cVtZFfe7ZZODNv8VqVI
w+yyuhOD+HkGDT7qJgY49GyQutQiNeddOlOTi9820TY5AAeAo5YTmFYy5+YjV65NwSGHFT3NL/yb
KT9MjgvL5Xso4lreUcPePI5l6eW79SdEyZzxmkcRIcKdgxNbseZx8pfiQOffrtNN8HcbGcVpczfc
eYEBGCC3ea5BSIZh/b7RjWeRcpbNbLMqQ1z0TrOTSxlou7MegM07XBkSluOnzSUpYPMWXSrBY3wx
YV+L9qNKuPllF6gC1tTvQ0AQs48JrLYSsqaRQEmbjfDovga+Td2MpnfyruYowmKObxczBAK+ndmq
TBOqaIYZ+vnJKhTX8I+6G3ZFyoB9qxlugAT2JXh/k88giYCw30Xh3ZBmgLaIu9TRUMHBviw90tbk
WtXTBPyi72vQS1uAyoCFzY633cFpzcEJ+LcW5Ta3crlqDW14anu3enCbpXic80FRSW6XZd10d+z+
/yNJozKJkySSq01H79iTRcv/w5VqS2tbYchy++3eJDh362d/ccNDEIGIRD0D1bBFrIfnwjldqWIp
la1q6xxHENhkYWWAjB4C2i4RMoymm+3mOsvuL8rRAKt8H3bgRHlNbwELk1qPCW8s6xXQdZ8uWg/U
8JsqvVCfeQuPbvdY+7/6vrXXtdRnd9/xPo4zW6q5kYGyr8RlGf2P8Pmwx7gExa3oZAhGdwJkeIBg
VPnJ4Bftd9iOmpMNqnNyMw/xTvfnFtpnPNwMxLDKc4CQ/+Hfd055MBb4mjedM3YmWxEVNItv98TO
eHrTpFH4IH6hO6aPl9AG0tnrTvCx9w+J6z+IVCqVM00WmL5j2p80iNVPYpHBEotczm5iVzu5FCcf
qoZdwJHJXgI3wya+TyGyDFfT8qnoHtSh4dVc0KZE/+OX2LDftUb6hgnRnO75VuAHnqvr74rGJ4eD
psqszc89OEZ7lrLPwzBf/mSB9RDXAmcOUatNszG02uUhNBM92U39E/Tw4JcrUOjuMlz+dhP9kPuN
+WdVmB/B3xx/t5rhd8M2qydQZP4qx07xpPQHluMXuCPMIbwvL3Rj+3DJfeKwtPjUXKplF9R1fdD1
vPwkhn66j2jA/rgKFKNADsyW9hbk+rwhxXCC3aWUSyuweesh/T+cXdlypLqy/SIiECAErzWPLk89
7Reih93MgxDz19+lxG3c3n3OPnFfFFJmKkXZVYBSmWu1VoAaYfk14151toCAlYC95hDineNh1lmu
uiTG+MhwDwCKZQywQkxhgBfflyVQ4ysXPADrSHBj3QVAAwc9ZfCAQKPxIPPyqysyeQajTbEz+6re
xHruP/3j6OFxXtuzxItf13qS1iTuacrinlanNfRVgwEq3qTAB5bJrggSjneXgOsTCRe8mdJ0QHpn
iOhD2Tpqo+Im2IMOAiDB4VjsahtHgjRMs6E99F4QbUbJ4g+DtAEdGbgWNtowDlu8g5qT8dkw9WjI
ugdzZJpXIv5AjQeOGNt7pn4gnxqnzE/tUJ3jEfyRAJ9zTo1uuAQ71GrK8LbMa/wz2xz3ftKUIHm2
1ziUgD7tu9o8kA6psPxkVbnytmQ2d9Op+4ocbH87+5stf622zHuzpGdacYH4kV6exMgyf0HU/s/1
FJajv/q/oX4IF1izjrBMgKegouLdTyNyA1Mh8an5yDqcDfdd6p2Bp/QJFUHhPtKkwAFo0PpvIxvc
fRhH956y+BqHF/U2dszoCVi46Z3ohiuNBrtEuXOD174Akd0DyTxtgZzi2YI5YfwkfJSWCxWNhyAy
y/NLff8IQr3Euwuk+KkAlPipcZD6mytskmmI8KfaGE4rj4D9QuJd2iOBPGU3lnr8o/TWJHWtBnTr
Fps9pCazD0JgX01K8uCBn+SYVUDTUUhHnYMwXYC4tExysZ5jNDTOWSfm99/WAvxFDx7HLWhIW9Dx
aAaAODvnttF/smMJCOioFUc7ScQDqkxeLHKGCizbih9sZZ5aDYnljHi/tyr506qSRG3xFQEnHnCC
jEBDDfIRhFXc17XKGlNr0E1V1PaxSpr3M6wcL7MzKgJg4uXeKJhx63yjuphpfqxrI7hRQ/IGMHYA
rQQdJclGIPHP2kB/UZMyvCxyD0klJzzsPpvaqu06a+0leY6qLpntO56A4tQS8tFOU/loprzBSYTJ
j0jgkI8yBmNKULK7MTPye5QgCGTaJe0+KBiSDnNZ3CNDD8iNbnQhi0UO4huxCm3Z7sksawcb0KHc
3TbIGdskygLETllll6KJCgA+++7num+OHaiufowAZlyNUxM/A5N42jeOBhSKE/8BdwPEHLVJ6ifr
MHDVV/Jm5cq/utaYXYCtUGwL7a2CN1CIJz9s5QOXAZwJzxkHgUqWyx/MVn91RpHdhmliH2N8RfI4
N55KZYfPE3PWZZuzj6F/sdSArZdAzn084huom143Ra9RFWPUTNBoKLw7Y/JeLFIrBU9E2GaHWYv8
dbA0hwjbVTFOdckBaWIjekaGhXci8AoLx0/mANzYBcqiisGrN6a1DehSNzRW3MxQhQdWgTWLUz02
eIm3ueAyD1/d+MoBLi2ZgFMCPCouBzvvK8x2XQQI5LrG3gKe6kMYIJceSRDm1zgtdsIIjb+nKHko
Ojl+Vn0iN7Jrwlvj29OxCVJfYyy8n5SXQ/C3C4b4xhlRr1C7zN0nY/FTVXZ9JHzXsAPOk+FfFyjX
QSDLelC4qcQtosNrge/cKsUrH76Q2c4vwAeLf5BzU+DrPAfOdAfsHOcmlWvP8gHIwLvGArPdoiAt
wJWA+JkFxhsnpGgafhgBigMS11/OkffCLzhO3JHB4qiXgKgzugFkKK+2ZMI0KZpbDGL7ThGw5tED
JBZ+er8uE/ez4Y57X9/5NiPcvpIYBWZh1QBklNRRDQpmoPvogptf8+njT9L7u7br7PhObiYHnCZi
f/pqXhlxdmIq/7iIyIPM3H4bCs9/84ciRecCO6JzpLtfZswf0us2cdbL6/IZgdtsncsElVT677HI
7ToEu3Mbgmf39ULIB4rXs7UsFWiff/8LTrl59qqcnRd57uuzm7LeLH8pgI0mO5l5KUAaIuvqBT64
dPCqktcRGLlJFvUM3fozEjn7K0n6SFnX2YKDwgus0fwzyYiOzUJAFFTClVmCc6yLN/N8mkj6/7jQ
4iL4QIuRYL4GfXHUowVrW3xeHA5V2+N1KMJtz6/Sq4wRLl0V7GPkA+uCRDYyIuP9CD7MI0itrikO
t5pNEofpNe8ibAosHtRbBg7V1RsV6akR+J2v6pSbW2TUAbpx0VCvE+EZ6ePDcV4ZO0FgQZHGZrmN
p5iaR1kAAnlZ/u36Tranmz49CKbB2zIcutxa/RwourI8O/eynuSpktWXJDWa+8QvXxqTT/cgeG5w
WvlLPnR2ioIpgegImWlF5hv2LQdSqZb0IXL0R90EFWgM/BjpLYuCVip5/WVZhCboldpwwkqvi4e+
j3JWvRJ5I0VUC0BuljgOjgC94frl9JjF/viIzKRhawchWHM59oUkCyMQEmI3cUejAkGKE6BP8hUN
qRlCnuP1qJUHmuVZQf9QAZNBe6QGWR7hHhgZYEt5leEc7RMDq9+FREaNKrm8TJ9pRBdUxQDvw64A
iZevkxIQs46FTu/Roo5z64BsRaTP6CHN6iWyif0iyk8kSwMR3gYLJHqvPpbPuHxu0Y3HOOvefsYc
e+I3nzHgZr62fSYPNMvI5fCAm/aycMWscG+kUfTmMw6J+eYzWpFjXWR3BO67FO25Lr9z8eRaSEQI
NHQzEp0Q1qlLkGPR2PWyAEYY1ukwxZu8fGa2G51RlIMYzWxNhi38HSxb8fTK2fSscAw2YuN9H0Vt
99Tgd4YcfGST0tB3J/MGVrxDjqK0p0BE3ROehsOK2bw60dDH/uWYNa6zwlE0CIHNXGxZlVb3Rgh3
JpDkUUBnAYZTzyV3XpUeSEkrkLu2e7kg1SPQT7XloYvsWxFl4Z4KzOfy8/hV2I+otNyyEHy+ZDRD
uKYtl6tyLkFg3Ygq+bvec6J9IZzwKorePzZmc1BRhzCJFlGTshgUx69DMvNQyvBOnr1akK0ESuAR
75VvzAA7n/QrmkZLpO0VR4sGaODsMW4BvuElJ0LPKhNzOjhu1a1p2BUee8QXMtRQWiQBGpq9CqSZ
nICbCAAtX/zDPsZOWeuoiZ0KtdXa/5/sA9mzR9g7Goxr9h+BpoWux3Oj5OIlyWObOAE2chnja9ep
UDqBEk2BrLE3fWQ9BKA1QtNr45S3oHWK22nz1uif/SKKjHnaW93ibF4oMgUWTagFTNU3PAZRjCPA
fslMaZ25TmC3VGTNjfnaIxlpye7d0PZLuUpshgx8PeNPdqT472sAf+lxlGmzp2UVHx3QpWl//8Nl
kF2lUDabVdZx+Rh/WvFPMlqiMZGM1CSn/+FDLCagX8avYf7IiT0dMh/RsX//W4ZhubPMRh4nDWjF
dKM0EFaoN7rIQQAlqz0eSETKd2akUARZtcyNA0/uUV77PGtf3S1eqEdLLCaL+yDxGzD+WWo7a8n9
f59MvhwTOWBmfluu5N3VLktQz/Fbthkn5e1iFu154wHBQGOZoqxYni1W/XgDXGp1KOgEBthukdlN
uE8Rh//TpFLmxtrgiVhlbjVcC9043OivZQO0TOaAHkKPUC45XK1+cvqN7ahDb00fgGKQ3CdmmdwD
8arKe4kAaiofUr8w72MkfuoBiauxzx7kuX41IWnTr/3S9u/Jzq4mueMdnk2O3bo4AXOmVa5vbNSk
uhdaslCbP6ml5eL+Vuu7p0jsZAeAaODzurG381Q+fJoidWSiZN+aZATANbZwt2lMjLOKSr5pVFF9
a8Bmpw16E2iWhe81YCWy6xtyfZCGZICTdXSrfclk/rnC8xJYY7w5DnmQP6Hc6SfNjNP8W2YF/AnB
tPBIaxeG09Parm3/Y+1iiPkGRXLL2kBXe1kbaNj1DcSq2Zo1Kr4JgdTjsAagM4LgXw0JLuy8brpb
JmV6cliBenVVlM9uDz7FMEX9KOut2RaV2DYANeMXW0Pwet2ZwSNlIQQdgOWmOBUHGmYIfW1AR4za
8qkBRq3WLsMRnNJvjJe5yBDr7prBCICyX5Yb5RfhX4MJMAnPtgB56WZ3imniZS23ARi5UoVZ33me
1z10Rv5dajlu5yD0AnLzGfv+/ANgNRCUgFz6jbftkogfMkRWv+DYiMQOyJb2OAoYQOaFwjqgssh1
Mjn8zkct/sYpscXy4pbfqaIv7BXSwepriYSGeUiaTFs7Nio4UsM0cPyuDUnTouzuXPjsRA7JbtYG
DqDYwPTK9oD9rzyAoAuQDFrR19lXXQBieHTrZ9lY09ENse0bKhaeq7XHEHJpm7h5ZE0MfmRV+Ssa
UgPsjGDVhal18E3pbPJEWJvGj6yj6iKwYurUkhLIusdWDylbZBnS/4mGTZi/NR4CQGcvc0m7GJMr
0tZ6of9hrgqzTd9FzoOFE6RDz71kj5CS+twNwSYH38ZX1B6DUTAazMsUlQgfAdcVR5ZQGLz6JAbX
fxo4COMrAK9srawUf8UjcuKgL3s73gZZH56FX+SPyWBvyzi8A9rO+JfJBV7GR2UDSc1KH0ShOTw1
2EFZpAXo1+IXhZXh+IUUTRgW8wwvRBTKRk0CiEfsyo6AfmzaoHcJgLCue9RYTT1sqgaUjYsiM+U/
7GbjdPgZS+bPnsjsTz5nW/8c+0N0IatAlTh1JfnSAN/D2ANg4dmJ/QZpgKB8c5CTIlCP1QPPMmCH
okGWz8pMW/8Wl2O+5X1dbeqY+zdqUvzQb5NhP/RTJU6LXAWSnTuzu5CIplMvA7c2CDY7axUjmtDU
PW5sQkpzZUQ4M7Hcwk/XvL1KIFQhCpoUj6jZBK2VhfL6eahlbtjaGzeZfDAcaxPd9HjTE71sL+B7
Lh55lYMuVXNVvxqERozS6aRr130m+REnvuHa4XI44+oDZGEm1pfGjVC8EYLkS5VWe+8qUGmaA2Nf
4orlGwT4knPCWPWxCIwNyc3JSfZjVBX7Ss+vsQE3wqL/CMZc45R1NiDAtFygSgPFZiDsADazAwwq
s1yVCYrH7BpY4tkEJMcyH8sbawsf8P8C+RfSs//inAPUr86///8smPZh/+ajGR4aifM54qgC8zyS
kzKk1OLsQ7NUOeH0xROc70w9Mr3s578glrni92MCz8Se3hYmEJds2wVy2btjgip3bKDV8PSpVfYu
R/LQ2hqK4aNrhM4uyspox3Hk/LFUIF0OABR7IG3nADq7zhheTrU2COTnElg9N1KWk7UJxrB/Kqc+
eHbBvjyLe4Vte1Ld05QJj9NLYQygPau8/tHDvgdphX70lEoHkeaBnfAwjZ6okY4Ed3jFU9DTQOY7
sYWS02m2oEkCWU5rA3eawxj6w6ZjFTjPft8htQxnb0iBGHeLgjY8CJSXarOoa3phoO1SP4X5dgqx
rTH9VJ6bsJXnTjc0rPwKXBPdyO8dm1X7xYR6ix1NIxm4kOODMVqnxfadWU0+Se2N9j0eJC+OF7uX
ZfVlOELuPNGKA1DxkJa5LETXnJpuvKuseLqhYGi6RQzPQseNyp1rxm2yjYzyb0AZJ7j1wmSxmwYg
Fjj1eLGyQKyb3gy2YCqrsRU0WH4Bd3A9tT3fSQB6XKhxIu8RGx+NhhvydazrHLF39k6Gz829nRbn
sWwNByQZKJ1ExCkPAAcOm55qMElaMBwErd4bjCF4OQ8kpQkDouuqy92n2lbxFSe5Xwvk+D470sme
fXALDGZYPZIIJO98ZTtefupQsfccSg8UGgC0sHsvume6qUTUIHRcN+t+GKJ7asK+iO+N2HsopzhA
fT0rPFCRddEJWR9f3pkhb84AgHN7+5efo2W/+zkyC6d2zOXMBrErju7eY/3WNeM96LqfhPtBxJlI
NoGl0zsA5LaqUi++UIPHJugt33ddHLNdsC8vz6N/79BgQOgdFTx/mGeH1RMY5819Y7TJ7PWPdvNS
TiLx+4TvNRmR895Fjc1m1luGxAWBaACkgO7wEVuM4NAzPFIJ48VozfrS8PFGYC8EW+3/Es2YLjRU
Xn/jqlIPZEYi8FXeFpiY3/2QqefL2TWvSwf0HyxXMeqXjbsmxdE7sBO8E3Ikv9HIndT4kMQFEkFH
A5CmdQJukYGnCkzaDZ70NKMcymOtALuvUtOxVxPjOAA08ifXAQPlvkRMA8Aa/XlQQLRBaXsWbkCm
aiAbOgruEkONgGZOkFnjheYtsmvzBtZ7tS2iMJxli6K0hnxd2Vm3I1kcjwNOo8GrnYdI7cjG/G2z
yMom+xp2SAxaRIvtIgOjSHpRoYYXay3QuoORpN0thmCryM//8t21QTP89sQZyRi+xbmLL63DHecf
yRgpoktI8JHVU0U1BsgJO0ejci5I+XMu1AMH4NshKYD7+rVtQds2j7RtnEwxMEhf55YG6LTwhvBG
9M5dYhkoEFDMzbdm7+LETLsxww7J2GHpIGcuC66RLD43yuDPrWH5jzzuVyYf+TMy3/gzACp3bqzK
BxL5Dt5tYiaHCw0BaSbWNfC1DjRE8nGzA9x7v1VG7T6bxeAcQ4nXNPLUcTveNYE5GPlWWDECgyjn
OsW6oR41uF07J0Cl8RNwslHiQt1FQz2SkeEyj9wgnyErVouLZd47N6CIk1tUC8Wz/8WXRR5oHmsE
SGryQV19HevMwHFvDMhNmkejZ27cqLV2NGz6NL+zZXWjUUiRV6dJkGIeDedMx1obZGIAmhFEm6T1
K4mkARebHl0rzjr7q8rL8DCMBo5tvLDLxk36ySpAxUIG1FRhYV2RQ4dDFdaXB0cZn0k+NjUmmdQ6
fVFu4gKpJss86tE86qEA4d+Sjf7xqoR7Mh4algPSUs6dOePiDQ47wKbBXeja6mnkk1i5CQ4zm6oK
rkWfTeeiA45qYOIM+lVOPWrMwUJiq8eL/SJb7PwqavemgajhoiXHy1BE5nbKs/r8Tk4rTnhr0OFM
3Hb02otj6gVWOyEYZs3KZf5ysRXj+Sp1x/9ydQMAq9584mUuLaGvzq2A0rysv1xEF0/VxuDty9XR
1OUqgMc/naeBbUg0SAMpSUjUyiL/6xHVmOKrQMxpC6QeiZxTkT51Zfdt6kbvq5nleCVxDXFvB058
8RxwBItJdRtX1MNWiLAZdsB2dTbAH8DhmVOW8Xd/AoGggeOwnp6LvjXGl9lS6kdkW0VbGYbi6JoO
yz6RzIhVvwoqT21F78v4+xiDzkQAu3GFkujaeEBZWb01x8pFLiKXBxXW3wYDtCmqnPK7Vjc0HCPk
bSKZ6WERkbwZ/PwOZ+ripBQ/kAi1FSC6pK6f+cWFBd2aRu9cKoW0x1BtSbe4XazC/lOEOnOwGAEI
uqjrfhcqZ7z6sh2vAX5M17gyQGjbyWwny6mu9qQZwuZvc+DTPjB6QCirOMebf2qNN68BMB2ZZE08
AVuyKoZN1o5bowd2LDJ/ql/WDuJhAB+5IpWmBmmDVYjtvz1q3oHFegw/RFRKCcdE2h8eN+8oRKax
BHIQwFKeAJTcXpAphDJEWx19pPMhK7LsLy6KjdoVjUVSoFs6oFWLHIBlLUbUw3+mv8w2np45T7fd
A+6m6kijRb7MnRcgr02AlN33q5LbxZx6r9dZ9Sh+DznQeCLP+ynKwH/OTDbuci6nk2n43p2N1I0N
yI+Cv1QGVg8FHvEEpo45oOpQeuMOmX8vpqZR4iXEToO/WF5v+yB3fyB1POa5qaPCYrPgCKZdkNz7
2xkXUKPdU6/giTNb0pCgA7MO4dsXy47wBRerwPDvXo6IOhAcb40iqcDDiwQxargVXUskY93RyOVT
h6pnt5wtIp1aJg3j8s6iNIJynYxVXq7/oKUVcLyXloCL+4d3mls6GqfL9VLAYn5wQBOWrkOQQp18
O0TAwIjCR2E24WOah2Kb1Pa0inzgguFGcs4mICEHcYFMfT30NOJ1OYRTPY/fdBEyieNNDax+sDyW
JzIfgG7IHqg7N/Gg1n6KmmUatqv//s23LfGPtyzu44TZ8oWF5FcGTi+8hb15CvWZVypgc1dPDiu9
U8BLB6g5I9ukUVOgoCK1btS0rJwuhe/uIjzObrMZq4xgX+ZTs7KTrky3g0j6TcdRhkBTgqB9mYza
xALILKo9LA5JqxdCQvs/FgpTxNNfp9MkWgxURc2KhrX7LWnr7kLlIFQ2gttteU7xYCIRNW/qY1jh
FKRdSkxmamsav2rfzLCnBDw2tpWsuQaQsEE7jDRL3UXZi3sqdUM9z9V4EqTJTYD7mpH3RjsRfATA
ONxTQ5gUNHGW0vSRkCkWn+lUfggTVPshk7C8UjMOviYgcppdYEZGMmvwwh+Cb84/kElLxoPARoTG
lRn+3TslqJmNbt/HPEOkAdWpjW7mmlRd2KqVTRKDG0TLrTLAiUsD7Lm+AM6ECPxpTymVdob9ej8o
daVh7iVrHKv5zwOgyx9sHMqAaw15mNjUnvIeCJVkRT6MXpmzj0Slb31MU7pOG9t/rgTKQ2egXnsA
R2qteVuoIWaWKovqbcQL5OVoxcLW4spmBHHfK3sLqRkPnHUQKGDSoixvO0o8MIbWxa6F1NWr73fO
aEhTEr3UO6/A4MdSZPOmqR0wfyN5sHKBskyfuBqDL3GX2beQG9ZH3Crpz4JSfn4X1grEHDpbdTIR
cjWVwzdIgMpvRhMpnBN5f4VTV3zhQYZiu6pqnk3wXeHAqE/vo8QwdqZI1AXlDfwYMS899gC3umaI
N+1A0hA+2F0pN9lUNB+cqrVWQ5HWf6VMPDegBv47bECJlSFraDX4AWDs2vinL5F8XSaXGOgiZ8qm
y5MQh/01Mr3n3Dnwfjgr/MCSI+XXcSG9hzYHuhZI1WlC3HXqgMBxglMeyKgByPR3nHLYKVjjRbnv
ynHcEAth5HgxaqfUuCHKwspq3g4LqxY7y4/zfRf06jmoACePM67vQeF9RvjUeealDPZs8NLD7wZ9
9QUQjfa5JsZsUwAjEi9n8dVOvr0RRRoZcgD+w8ppUXPBk29dGCJQMZpFch3Hb6RPAPaNvw1Ip+l+
AMp7XwEffr6L6Gq1iJjuafxLOd8r3pTNQQFw25dZy32GJiEvxAEW9wQEqdSYdjFOL5C7A3rIFXAT
iwsH9MnFBeCKRILGKSVFqm1IW5hmuAVFsouXDSS54fwjH0DUhDRvmjc1nWdeqes1oKQMTGcnHGRe
R4Zrfijwp13lpVf83Pquyn92Q5UgibiYPiSdjViCnefXjFceSHkTY8dyB7UA+IMDQ9lG+Wmt5I4Q
1a0alQq8u4ST5n5eMNhr3JA2NZN8zQacmG+6qt+yHEw2KDgzgciiwRWXZtJAiDTEGeS0isFBsZH2
ML0Y/nHOG/2bLjlx2/qnskUPzOjsJ2r+JrBLgSXjbGYKPJ+2EWVnI+hQdq6F1JBMRU0t1tSV1AWN
0A08AuCub32Aosj2J1HyjYYfW7siNYD04YGS9dIUa6NUTY5XKS2bjSKFrhqqEHUzzQqZf1pD+nm+
58XGMccuYnRzdXmr8csKJx8FgFs0K3BCZMMZtf/sq8lDTDbUdMF+bZ8MZsXgoheovkCtMOAps0xW
K1JnSbFXSdydPBCc41tdejmi1yzdoIDFvnq6SArZqGJc0dhsQftoxhHOQdVQ74vS7s5Z2G6yvvVG
lPBhVzB3o0rYCLVi9zOPEzLAnhx1l5VRrAKXFSsE1KO1PUb9rUXU60Y9kwOAfuJIHaGhj0eTi3hD
8TP0ENYjO2AJgC2j4ON9N9bsNJuQNWqPdgAxHMC28ssfyY3xHgxB490ibnI8wmT1PXat7s3qVo1N
D1KDwRwyhCvWpHJF6T9JFlV3TlzeU0YQpR21Uf7Ektq9zvlEPXO3ICoYtzQsBVBm60jekylNerUn
UWYLdxuMYgAlKnKMyF77d4nhz87KJ8BKv/hOX32TLZI6SrxpO678ZhmJtR7Z2K0j3xhwcIeCVWr6
sDtNOGG6ziPQUNy5NWoYtQFVpBpl4e4BUCqRHPpr0n9yJMvcv9Ks/pcjvM66GxtB9G0bhAc2DBxV
dKqekeS0KGgKfiUQOYKg06JK+s7VGJ0fuNnh6jTwXGIae09bkhF5+N2fPcpta2PPOG8MqhTvtxkO
2GmzQI1UJkDdAzmLCGac5BoMYa0A/L8zukl4K1YG+TUFNzZ5WuZn2qfUdjO0OvnD8fCucW2j3ILt
52XJZR6ZaFfkZd6hkBu6tHd22tUUhB/60rnzk6o7i7TdyrYANmU5gnMrs7xqxbvSB6YUqgTPdhIA
npe6s5Qm0VjPHAagWs6KN5NevDDvaCL18Mw1Bzu+mkhiDDJv3ztdH2Hj8WtsWj0yBRWC5reU4V0R
2fNiPwsj3l6G3AHhXJV+yCzenkZdspE3Jmo/RrC29t40F3aAZPmlHCTz8CKP37MxV4IsioTVh1Cx
7rKIPA7MKbsVX6k4xBlRU4wQsdWsfcOTO1rGKkxsiUBUtmpNPEEaZAheqNe6qsfFFWrndWa6IgW3
emyvST13nRI3NidBGJSEqu0B5O2ah1q7WXxR751sdBq1C7TrGAhlOBdOeqCUOIA52do4Czl7hZ/f
C8FwYQDZ+x736Tb73cItg+YwjTK6mMAIXNlWLn5U4VOQBOq7ndoFUJcTG3eiCrWJYe4AG80Tj3XC
e2DE2+6rKQoaC6RJ7BofiUn+Kmqk2Ci+S0bVfBukUJugYeEVEN/xnV+V3toOx/z7bwZgYUA9uMtu
L5mdSScs3C3S6TPSl8D/Wkc/SqcSu8o2BvtTFaU/wMIkdh7HOfnGFrbajCXiqGQcBA5Qql7nkSGN
ck0lCz7kX9pu6WqPeSbGXZ9sp0SMwDvJp3vq5eEPAFZWNxpQg5QIYH6IWu1DbTWb+l166KMEjwI9
fWqH6X50fXXPHxdXZM7itkeO9aQOi6UXi3RfILKFjUcGqHMTONmoPwZ2h15Atl2N3BYEklYoO+uO
XTwMqFVFcpfQlLTUILTy0pt8L6tWi+adupvYvX5T37+T0/D93MXr4o9kgY9otJWWbG0U4or7C47S
8E4WrByLmeuol0BTBHJesGLDJIDwW7ireYyTkOgOicLYTWvzQdj2vYpw29cuaETN4mZ2a6bqxU1r
Gy7K4QCMYmoo5g4oPrWG8yG49ea3kQckBFcD/xBMO0K2syWN9DzRqadBdd0h0pE+XB+wRnQPGPHj
NakBZx10SIQmBclIS42hI4IpTvM2TSPb9eLgnV0R5hwJKaLfLHMXB51XgUex+OSmCocwQWEdFC/z
R96b+SNqiNao5s3uSQTGRvuctICQjfiqStwt6FS8W40D6ied9LfPJ0S1XBtkrLUdR0943926TuPd
SLRY0ASSvfpYLIq+efHxakE+/rQKWfzXVaoWiQBW2VeAqDDLO9FGXxxkux9o1CF1CuhgWgFwh1lR
MwHg8dbyduXUmmswYbPNm23JvB1RTWaCx4SzzbwxAePFqvTiJI/vpjrx9mHU7CMLmAHganeSDdJA
gq2R8/ALcqd2KYhPPwCGEY/fwjH0jyz6EkTSXg9FMJy70S0+lQngwbW8D5MKfEhhMk9n04Rzobr3
bwBNdR+E134gt3mfpTsOcPk9zXpdRVgOKB8LDywEevXObu319NsqJKdVsHneWr5/RMLXlylv08eg
i1PgzPrGtsUWdkPDWTFFQDswB9AaaROU7907feRfGu87+Fb4PUmHNrVApZZ/iZCWjrjeq595PIRZ
u4pkZR7dvnG3ho/su1RF97kh2HPRtPHJ9fJ2i7tr8TVhA24kQfhlHMwOyQnBtG8D2/mMrIQVGZhN
L7fAJixOWdm2z9zPH3gS5F8BTjqt87aqrkbIBnzHWwWEEShGA9yxk2c697EP7DynS7d2iSiDnFTx
9ffLYAiobUmuL0PHuC953/c7xwtPSdZPN4F/2xP3+2ZTAPljPw97MzrHKVcrGoJPKsB76VMkEv5I
kjpxUCKey+ZIQ4Wc8wNCPP2ahlUaOw/YMc4jEo0chDumCc4Qxle879M7WzfUM9ofox8GFxrg/fZF
jAPD9M4YAGc59s5xkZMZNaozAT7q9qD/0bbv5huA8FnHqvM3i2KxM3K8s484410vnlH8NCADjQFt
X7jWz2WhxcTA7/E0KtTF0dVF7mjOH8fIZHQX7xfLGKBRVxXMqM3FWKgjEHLB9QumyGi9jB3nO3if
GkD3lJWBtzUjE2zXGW2N1y2NKsm7ASRRrHY2JKTGSZTHdj723GmZbFFljToivLZ+NMJg24fl+Fcg
HGwktVz8Jg89yMle2QjXDyMiO3oSQAjHv4Q7DjisUMPRK5rZGcmXSa+LFNi7nTM+yn2sq6Ecuzoq
7rJLp6uqSDQESm6xY2w2sS7AIlkfSXk3hLjPJxMgBkkWVyND+pvlz57IWOQ93pLHOF2lnsdAc6i9
6jWidGCXeZp2quJCbpGrizX0VVDj16a8A7YoUoIg4uE04euDrOoIJ/TgGen+BloJjiB45z+0rvtU
ujEqdiMx7exKVHtjglVetlcgcTNkkE1gfImbq5+CgIXu3yrPh0M7FOWajQznBsg/vcaNSO/oTv5e
G43Ve22HlJE1zlM0ltEvz1L5F6cos4vft82WTYDM6TSPyqgJVqgXF1+aIIxubTy8iGWHI8HFlKzC
bAy32STEuvUbEyRjYwzuXdR99ivc6x8cvFYdXM3O6zf5FO8HhmCE5yAmqO3eGIt4+tK0hbvL8L5w
JqKLMhTgw+sQVzjykG04UWAQacWbbmckP8AEwnYIKHUXcA91F1OWbGe6bYg3XcThSTGMTdDMYy/I
m2KTus7HJJfjnqYMMTBPw2MlWrCr5873/2Psu5bjxrlunwhVzABu2TlI3bJlS/YNy2HMnDOf/ixs
ymK7P8/8xxcoYAewZbVIcIe1AKvUAzrTNh9NkCg/6nysT32S4G5hgBGzlmKPs1h/bdQw4Bu2CzQH
vJ9qSQqksjIcLt1FQjOJiK+rx4GxWxTYtt9LHU8HBzfXHWpz0K45JGs946DcysLIxV9THYHbdN2E
IohdtNDpU51Agv4RlCYCDqdC/FLkfeK7ccp3ldMY/1RxcR6kzH8mhfVUdkx8z4fs1cpA2pNX/B+r
r7Kvjo5itKYzJb6NABmt/LFeeSz2tr1somcBiBwKitJqQhVpjYr3T+86ip8uq3edsvz/86vC0HXq
rD4h3QSozilAzV2NkBQwstIfSEqOXwO8aK3K1PEfpsz0SB538k0ODKfgX+UCGPbLPrbF7veh/XVf
goFxiHbMCi9UDm6PbYQ/1fBCdeZcrf7U+dK/EJ4hWarV4hfr8YVqzI3Rjq5Klwy9edYBf7KaAP60
Gpkev1Rxn7mAjqi+43Z9ipMQEP5tsAGZKZAAJoBUdHmq/0glesqtqXzFU69YMWb3H5GiR2gsAatz
H34w9Ua8xtUgVyxNiqtpVRlg58fx0CSifeyRWltHTTR9zr3sHwfPnV9oPveC7pfdpL/wpt5+7jzJ
10aVpI/+E77uOHwNtnnVgJ+ySnPDeamd8Zu6Wf8ChS86H5AlSOL2abJbE1DFdrniQOn+MHVVt40s
mZ5BJ+Th/GHe7mNbEX+RWf++j94N2KdENEbnKLaZwmbaBy0aT0A7yb/4fZ+AIxKzSMl88M1/WbTL
7L/t7rT/uh/ZoekAIA2dU22EJYB5mcsEtZ5AcvU9/Xa5aCuFIFtV9puWlouWlSP66GPhrcIJZGoH
xO2rY1kBoIreftG6AVjnGF97pP13xGtOAwL+n9B/wU4L1bnTPvhDzHBDVnzqjtE+8GY6zSuFqZQC
x/hQhygVuvHxdX3jVwxZ7nca9VzjyYou5yg3UnRd8qkFLtTNdiE/0+Vos8rxO7Q/odbJAjl7A1j6
g44SStccdOuiffHxPbsIHfj6JBBO0h2q3v5eRR0aqEjWZvj+IZk/rtOgZvEmFPmvEbjZh6GpvHjz
tgefopC77/6z6eLaM1TaO1NzwE8Un2iwVODcoXC6D/66E60X9eQ7CLR7wInWp9zck2Kxy5paHGvT
JfFsemex7ESzZXfa5E7W9VaF8EjTXZ2gXFMABl/q0I0qf3gOe25vZReVR98S2QW5Fb5KpqH5FrBy
TRGYtLGBzMSn/jmPQzTPg8ueahmRHstjdB39ro0sMx+ZQ6tyZjWVNpIWNPLxmWYtlT8u6yDUjxlS
HMC30F+zEvVDNPPN4m0WqlmfD/orzRYt2Ff11zu7ZZcsLI6gnPzJAfa5SlPDwHGc4dlL0RmPAjqW
H7BV2zNjDujMUR4kT9B04CPhynUQBI8NoEnyFGiBtlqSzCosB6yDn0hSApRyFmtlhQLQCZylpOiR
lS9tvX4gH5kgnBkI9rYPeQ1OyNU+tAi77BmVAMMzeyIStT7hiVv24B8MS+ZsOgCHndOoYSct1QOg
r1njc5EhZdFJXf+HPRWKGXjxqYaEb4D5Uh+zHlSsqg6kqLrJ5aHDD7Sc8BA+TwL37FEVeAD+/lYr
chOltzy5UF2wmXbPeJ7rJ3AGg/qxbfCdUUsqCaYh06YbETnVsNI1Szst1cPKqmy6W9Gfe/E6Rt1T
oOuoYQJwdAUo3inxy2uJaA6tcOCeVwRpLrJqXtkKCv1Py/cV6d4tkfER68jI/ce6Kq7a1IbPvLGr
U+ABH0gG6fRVyZs8DJ9lFn4ORJDsBgCwPeasfhvGFklpRGOBBdv7THMXjWM7ALkBe9xqkS3OrA6B
JGNH6awlBboEJd6owK+6TepYuos17glv10NVe78d5R9XyuOoPgAu5mOKsrfHzNDrVThE9mZeNgOY
s5XCCnt77/n1jzs5LQs8jwPEvc6+7RfofpPDXuFIXSOrwRk+ZI1LS9zPxivNkvAiO3TxkySwIR5N
fB3qEZGhxXRkybCvlTuZ3ChwQvXjZPPGI1g0yadIMWjNTFiI/D3mdiaPgZJNxI5lQ1YJ8N3dMGi9
y8DMIYDWpH+1DdRXgrbzxB27/kBDIyWQYPoOUJ7vMtPKP4skyxE0R6r9TycSGbr55lTje3CqMwcl
C+scyehVVqBKAL8c1C/PUx4xYFilGaoAFyHQZ4FQLNHLjtMpCqbfBzbFT0aS1Xsy1nn4prxb6nrH
Dn4htyQn9/lqd9stFw+pwposbz4HXQDpnyeJt8BtUtgDIGp9TQg059j2mpmO3FoIZj7n4PI7FkkN
HjK1NHQ7/hCDw3LIM0ATl3X12jLZPuhRnz2b9mSvRz7duo4eQBPIFXxV0zVu65+dha6Ckdfds+Cj
sY6HJN3RstU61ANa9YiQNrQmsMgem8B4ohUNWvbNY174ESVO0ONcCxCc35tlpfW2WVT73fPfNtMd
1E0OjOH1bkJBDnoEUKWAb4bWBqgsK1UVMK0TCxlMW3j6TlolIsLvCprlTLLtWOKmf+M8oTMEd8ca
4RLuy9O8I+lbHcU2PW/SrccrHyEekH2NYw3CJzsEVjfLUhTxCeA2AM81fjBFjqmlplZofQgNkJTU
PWpwUCgMWaPgaPCgtk62V6KzECu/183u6DTAAeWBUboFupAeyLgI0ircWZqBkG7kt5v5MvMV0Kqi
2AFba1sNeXWc0tjojhV6Aw6tbx+Wa83XxlEo3YSt7rlRBqx9vbIvRqFajdAp3rq61BSXFpjraSCN
ptQ8/dkixX3qQGDegmpOeaiBzJYlSjkC16/wmgvSaBguW7UcNNc5z4/o/0t3UV8w1/I5Yo1qiPw+
uXqtOBeaY6Pj7reIAZti1wMKxiWLxcEDDSvq3uVxEeVxp+2jQICmJUjTm3258L8WURIevcQxBXpR
AUnWG+MvQ13GT5WsGtsAFHMiO3RZbwk3wZH32AKqjban/egDCN+vXDGgnpKWpEjRt3Uaxfg0xTG2
IploOOI4yFPvlg1Sv2YnGdmnpnHC1TQm3Y5SvUVf4U4LBOE5FuYBJe4CQPgVbje43ZJWLcmW0sXo
VZkdZgtajtKaLciM9li2fN/D7sfn2PC0z72J2GlXW8Fn3sWAmLBa7VpnA9si3O2f86zujqHWZXsb
cFKPaH7KNn0t+Efk4hFL0Jj1RdEfgxq9/xqnce46oh62ehhZ116lXoIitHe6PyKpSfmYNkcK3s7a
TVUGZoPukOKB8zE9z1pdgLuUdgC2L7I3LId3wUCOoXt46zLHwdwi8VpfbgYDp/mxTbytLyekb8fh
1RFlD0qyoEOFEEIr+CztmZY0I1nlyIccOJcAtPBFg/Ie2M1TMhyUc5eHwV4rsw+L241JWhf9KUd9
SI08LQJFqC/Tai2/anEDCoqWB9+1yn6OAOb83MYyPURV0267puy+6H4Arrx8XZahfOrKIHvu2+DM
BZLPFsC6n8PUchAC0/M9KdMR8Ixjg6byaMjRXzcGwdVMsSGtlMO7O9mbzQQA/DIu9gFC7wjCowi3
jPhJoJfuAzIE4hpF5mdj0uPXoIn0XdVGbEPL0EAtXZyV2WNnDEDW6kzXUmY5qjhOJkfUmo7raNAE
hIMR4AomOmTP3HJOHe60164qO9Q9xeLBZ+CWIFkOPOErYHIRiawR9aclKUaG+xMAH7+mymJgZXCo
kugrU4WeVMzpFyGo/2wqGzWm0Tni9l9ZK6oEJSs/6cEcwBALy6aittBwCldSz04jakHkZt6GdlwM
aEZDSZv+/SrZaCJu4aOH8WGg4iZm469bDZE/hKf+fZl0HMiPRtbh1gRFxMLoVEZ5mbuzdej8nsaI
Ou+qoXjhIhL7HAQ661ihbBq+04IvHNHzUC2RyfnWTHV7KXLpv2SfmVPnL34XAGFCj/4hD+Zr/GaD
rGDtulYbkHbU+LyBbzXVxgMa0mpSPbMRuo7Eig1GspskfwI+Tnmq1UBaGu5kswdp8AXCa8diOQvV
XhUKuhf57MJj6wioc7ELTDQdrQRuhrkrxyE42SainlMx6JtZWObIm6EbrkveDG495jn5zRZiACCV
BqDVHeBsT2+yZXNS30rn3VGpGZxol3nN1QdZPk3dmIhJKJsbf1LTmjSzIwnJ26OLzj9C62i1s0oR
CAsiRD87BUPaBtpwFaPhgI5teJypBEnm2cAHA1beaZbVI1gLQuB4rhvlRr7/5tZntXUiC7IdGBeI
wzocIBe4GA1SMOeEjpHHRUS26qrkjh5a7QTK5/meSLc+CkHTna8ByI6pMQAwq1viIiclBalpRgq7
sKetzcNgDlkvCvJdlotvhOZCBArj3ZRlQOO5u8ayfYw72QHlzaiJ+n0Xnz3oundusdMKZEERnFw2
WD74ncwCUMmpdfZ3n86rHXyexYsuUfESyLHIEM4PE68YtjXKqc6NSkFMfjhchLOf8wuoF0J3svTa
NYqAY5CA4swN1Dizx9P8INscWspZLCbkV1gRW9k1SGrp4RWg1d9NQQ+6oyUN9KTzwHLjxjJGSF49
/XJu81OXldzVnf7iSH8C+L+TXpZBsAglGoHm7RYZzUanHlAwBhrXRdGDCf6iT1G2GcLYA0Y6lqQl
RdHiJU864JW580hQtYJy6uzTnXzSLPs8ZeN62YP1eL6jYe3JmvzikbadwpNZ9MnF8ovqoefeOvFa
7wIeWu9CM69txg0ShWw1av2UgqVM+4ifeDoudkVdTqeqlOfAfLGSZhr4sawRBXSCBkSBHpBMH5ZB
b23AgOkJQ5Yep7MdacBdIfY+iiS81H4zDnLbR1IaPNqzM3BS3/zIQ0ztj6IHZrOuAzAbhKDmpgjQ
o4bm/uLc4TZuHyyny8+0dtKGrVC+qK9Q35ufF0WrMzgva1LL2miOlqmtCn9Cex5qorK17RRoZO0k
YohePSKrg2KsUzvlutzTlAYZmtohqpEOVIYN82BI08WEZqhP+72F2cUlXy36xdzqGTQRWMhQbGUd
yGS2vnEn6YTnBuBD1Cci99kKbOPxiYTjpF3HwMGThgyXSzCUk8o9reefyseRRke93C7lOKgwrezx
8jo4zokGpkXimBgvpETfdIVWIPxRAphDmdSG/3s66xLNy7e+afwitd2NE+ARleUkrE2f4RdkRnF5
ttWgXkzmocWRUYRFf7yTl6jJvjGbHZRsQBmt6zuipbeb892ejkge2taL94Kn1qkGkA3QVXW82wUg
Hz2BFA1v2n5/JAUNix0tU9SrlShIhN+d2kpyNDONVbkiBe03b31nuDiTzbKs8H1OEDQBOswfn+pm
F/IgPbmlKBhYT3pytnwUW3dJP76GBsAGwqwZjmEbjq9G+VKzPHmJAJt7lkmVoA8CYoSn3qw4/mzP
E2C2VrXAedmu6uALWCN74FEDlcpLefWR58jJKrnVAigL0EFgVVPLNM3PNi/Gj7Hfl48JglKuDwKm
L8mY5Os4BtsfD1rtNTZmcVmx8NjZ3rAmK16aFRiqrGI1eF250qVdn8ex/zR5GTpruqgBPCYGktOQ
BM3tkmSahxO5eh9fzP7V1inRf1k1oFBTl6KBrkDX+pusy4Zo307R079uefeR8kHTNwgadu6iANlT
tk4THH+njwUYVY4AJYhONFSdh3tt20cnmqG53Nw74C4lpdf+NqNl65VNjjJ4CO/cSPY3l8UuYlb9
5jyA8GNvF+F8kbv9lmU0orCVgYhVazR57PpKHmk2qiXNKtwVgb+q1vP0Tk8+vJS33hrCSG6kl+b6
TkHGhomTOjrXf1+QbO6W86X+3fxGzwcAlmlok9+gvh+cJ0gDu7niue2orwAo4TgzM0WxS9IAhQLz
bNb/dZ2pnZrS9N3ZKKaeBl9XnLnkQPtJMJode2efMI4INkdHc1sDHtKpbWDvgRvXf2hEjze1d81s
SBojlwBcMEBzQz4kowGs0lAkmRfvAIERuVED/BkfT1UXnZeh2OksP5RoPT41sjPRzGp5/6PmZfKh
CTzUMcUjejOrutuG6tV8OdOgmiBcjaCInN/ZF0Wm9f4KbbbarEiaGmXZoSU83GlLc5v7eY2mduDd
gvLzFQ3e3hPiXahXSVI80Eumr2hJCo4iFqAUOWJrx0zOdngCfPXKqTqRGcnr4ew1ZfhEiygerbNR
epehYujMmrKI7ZJiAmy2ugqZaJrZrA1PRvO2YVfkqOgeM3BDaRcPCGXg4EH3An4J3aaPHbEpFcAq
wEoAgWbKjywHPCuJ3u1zZWDX7NYeQWwALozgllObvdvz0KseaUX2holfdtLPl8j5YNAlxrgAWhaX
/SWyxxqR1tZDR0kj1tYQm6iy6if9RAPQlIwTArH9qmGps1oUN4Z1ZUb+mlQ30sVJQ1/4yewkupfC
EVDLVQE8fR1NVw9N1ZkPHagMXCuRBRqDbLACvStoiSyvc/aKj7Qg+8WKZl4wBFt8TwDWb3o/pmpi
W0ofLsApM6TKkoYkxBXuDcdCMmu/ZCFnu8UvVxAPfOT71mjQgFAy5OgcFB+hGGaIu9PNdDCHch3E
krk4nnUnLRwT+0xeWjENKwT+Y0RcgZeH45RioQIjp3dCAADoyTTVgyuPQWJBSisBd+N6saMZepdQ
YPHuC4eixn9bk8XpFhHWId+V4MB5iLXiMc2qGpiqKaAvEVNCf+bYbHrTBGWD4TR7lre3s7AJ21nm
v8/u7MY/fXu9xStF1n0rJw0gEanp4QSuIfIoW5Azab38Y105KnCUZCjaI/uwM1fouCM0koIjxFoh
i0grVg7IckVBupmX3EZ0cAI8OtDQUDUS+qj2zJP2QCglGRDcj63jN+4MWqJwUADDDoJMvC14ChA6
ZDh30nZk0WvtvB1hnuTTAIoxjv+dso7YAUVFrxW6ujmIwyMJ5PRKrtKk1DajwuvT1ECKodS26Ftx
gCZqv4ne/clgkS97kKKZcPJ4YwOUQ9kd06J668BNMn8CLlSefg56u9pR8+tdbywtSbG4kUx5jZpf
7+7kN+24ZMe59tChyGpPm0hefjYqhd6jGntnW5ouuxg+jkZpPSDof9MwlySGqu3xD9QCR8NNUx2t
xX233Nw5t+hopjbKstI/zB11sw1X/XkJWk1nYu7/bsLn/wPSJQwA5unIl3LNsKVx14JfJqXeo0ow
+DADHaFecNz4Uv9VVIP1VU0Q+rS+Rqb1CxFd+znWhnENqKHsgHcH80MwWCmgB8E101TVxR+C4fPU
OOWW9dWuLItitcB6z1h0SAi+oX47YeWsmyABW8ef6HbkssgWOw+Eixsdd+1VJzkIbBoptmUjskeL
OI1pyi2gLVl696ZB2QT68pQNVy3nYQWMytAaUGEAslGiAo1xmz07g/0jUJSkM/Vo+VJJwCrRwkjR
zmH4JT/SEh007Rbldckm1wGblnfAAEr0OruWBa+3zYjeOVQGIH7ha8CkKACsZBhWg3SZqB7++zfn
2PcQVQBLBHiPBIGnkEiu3MGrlSHPIyS5QUSSG+LcMyRmQJhcbFPwNrwUKUNTEBp5zLgGWrwwwCql
5Q4Q57lAOXDNP8xgZRnwYE6oZP3QUo2CMfni1Nn1UxAb/lUGKD2nmVFN6MigVipwmlyFGkhho+7J
Auae7BCTdb0E1+l5la1I6TRjjP+JMnyxgXKCfJxaAhKfHUunffLUJrytEToCBaSLQvXhCryQZse7
jrnCBoumC2w7fom6Ayk9lVL3VQJdy20gZKHSdT+bkVvd4xcCzAjQFAVh7Vw4m90WX0O52VnZ7HlX
YPeqyeX/AWqh8/tfi4EeGgP0bUC/AzUX/rb+xLSQg5a2IUB3nxJUSbgA2m0c4K9l0dHWrE9FHGmX
WSY0EeyGMkcCJkRVFXi4Ym3NI0dfZ3rYH0SM+1K0DS3Q49iogbii8925hKiZyzw928iuFxsGeKtZ
SRY5M0MgCPVIooGEgEQ0mF7p7RPA54BhBxtNAUBX3FEDMEE6huV+MayK1Dx7prnzAM2KMjZ8u908
NvD2ZsQrL8qzz74fYpaL/DPqkaJViuKdz+A3APQcH+rPwxj/BPkJoEzH6omqWdBeWKxtf2ToMJXV
DIZHMnRIsg2zIjwf0UJWrC2jQkMFfQf7KnjzoX2oDmaR3e3jVxbbkF2So5mnc9Jy42Tp8FDmjly1
3CvXlToA3Ax5P8xLMgkMu1xbyoNMyHfqc7wnN43+toPksdPf7EOOCLv94dhpEXAi1OZeDR62N/i+
Mq04zvI4lFsSrWO9CQaSLPSAvVBPGYZB7q26/ElyGkgeFPmIW752SAwmLFd4WXjWdflPoFtAemVF
tLdiQ0OmqdIe8xwlASIPzZMXTds7OS094NCuUUPVrcmBhka50sw3dDztNe+k9SJyUbkeumgH8pD7
D0aGNtxcbAOgILsZz7BUQ4quk0mVt7KHWUrTG1WloPqakPMtCfvIGN28R/8cayztQ12iJhnJjeFo
puBF6ESXPHYjMuJ1PKWrqkFZYQ14qu28dpJy1Vh+dyXffsjtfYkyQxeg4PoHPC+r43/fVvk9DaNh
AKrS1kzJLeEY4h6OCTEbvFtlqX21x3FA7UKHRoUzdWFLr6nXhh5k6CzEm0heGTYa4LNo7ukmWWf5
24w18XEAtDOco6E76APOndTGS+3EDcBrEZ4fflC7L8lphocUEjsamALRWOmYgTuigBuVRnjl1ZFH
25ZR//3mLXZ+uaXXYqEOCDSjYX7hXdaLTZY0KZL3NVLMLLqC48X8FDL2aIRlfNXVyseKdIbdmJ/A
gnYxQi2adWpVW5a9EzyaVix2JO5RrAecSGU+OmkVgXjOGp6zjBsu7oDNt9wuz4jFcpSNRGiZCLtf
eLd4Ab+wfPW0vlk1Zdx+AOZYvJ2GgoH0q4r2//27tOTdIxK/S0cIB7Sa6h/nd9BaeLdERAY4Wk+Z
0+L04gaDdymGTt94ImpR/prwQ+rLCu28WXVJCnNaAz4u+SxtlrhS1sVPcH6vOlTS++jozI75EI7f
ghzIykY1OB9Riqtv9FH7zjk6QzQR4S1USuBsEksu8dziz6cu13EW4Fvh50fLyYsOFaGpc56NUN7Y
IXUGAiXWy295aG2SOMm/AIBa2yRRA+hWg9XXTqq+XTYAxjseuvVANCdEAyDKaTiXwXYWEYeAyT//
9/+iafzvI83iiJ2b+Dm4Zv4PrrL0FYRUZYVPNbCikChFsr0Fe7yXp+UREf/mgg6T4VQn04/RaX7Y
jmX+QrVNjiNjGv1ohB+9FB7eujyrji99qcm9k2refhB1dNEEINkcdOm/9HDFf7d0OaIVe08TP5ht
tF90sOegjTOQh7Lixmsnt62Tt1+SPg8OYHJqN2QFms1PTW8kH5LIQGO8gd4UcMwNj74V5MgzaNPO
6sJinckie07RVv1YFO1T3cv02YyG9LkU2gbg/gCzUSsnAYHbWJntoVUWErfkHZ8ylHeoJZtyFN/n
9RNtRg7cnjZ6jrgZatpx3+aeiV6hvHpMo7WNE5XpkgiVVugzAZr3us+BRUmyRcEQPVQOAgxaI253
jm3HTzgZxE9xoq0HPP3R4yYGf1XG8TVKABNIyqRt46fUR02yZugctY0JTABw6LmGU4hdpNRk4/Au
WFseqKXMehr9lS+megNaEFUzChu6nCEQJBDSbFfzPgJkgWC/zBErVTZ0wVGrvCPePV/nTxNMTfFQ
p9WhG9rh+lZIFgPDzipKAAQQHVJroMYL6EiPBZEj/Tn8TTb7vrst7EpmqGnbHECJbpQY8lOYdyur
KBBBH4R50BD7WjfAwHgNxwohN7utHsgM6IYrkgepZh5QPoyvRDocWzyMzk0Y6ucBZTsos45FvrZ4
BrJw1n8jLUobGmfLvTA+sLF4yUPjJ5h7zaesBW6NDgqGFfXFKbmJpuO/ydPG/6vc46io1YEgtKIE
M+WbNTNE7TJ4y+fcNiJgCI11BX4nJU5kSIJWcj+pwqx5TalsloauZ6ErZZZx4Nyv+qAK13Vs/ERD
EHvN0J+CXtf8H8amRxTd9K8p0CjXsd0IwDiJ4BTqdrPNwlJ79gdwa6CcpP5cG8bXFhXun2TS5m7l
dfKHosMdqEukrAP0a4Xymy/RRjylI2jAYqvfVF5uPIAqBwnwzhv2UorwEiUo8Re9kx+QpnhNs8E5
ARTFOUUqq0QzkgGWUKzLXjPdReGkqIxDTQ1c5ilZ0vpmH/BmrxzwluAu+25YlWF0RFYTfKt2WqGh
VrdPVe0Bj56mNDQZmjLj3EFvG2HU15r1gtw9mMOnyT4OrVBIt4lzpCUAGgG5vqwjpiDYO2U0W777
BKQh4aKmZWM3mavXX2o9k3ug8BcvKPL9EVdpdjHV6meYeOkLKs0BSivx4qZkRm8CHCesh3XfT/mL
GYtxDcZZtietgD+iM+mb/+hY2YsdDcXFy+MfBfo7HPS5oA7SCFGpDnrGIw2WZuuJq5X+2zo2huaY
FTmEpC/uLBfPO/WioC1ouWw75d74f8DWSu3+ga7jTdcSeJZLwSXY4u6iFQK1ASwHIuLHrIm6fajS
p7ytMNQWWE/nqVovGjtSSbQ4P5BykdPSkoDIxnFX7aCGxHOwBmEcxnm+6OZL5Dqw4yJTQ/fP+8Vv
vcged5749PddTCGTcEsGBZp6dyGr5kuj59s6iMo+ppPhXWoUlz7FYfctTuLyS9v36cao0KpKywBl
uh7oTHvTz45az4A8rKzAHR7jKBqwC16KksU7Kg0gSSvviqMRwpPInaJcWnenwJc74hicqQgbP8Nt
Di8BRDm4KEC6ijKMTD8v8ty00IfbyHpNMhpYNYHxpkUFtJ6ivZZk83UkOp8XuwR10od0QpR2YVck
babVB2FL7bzIS3WdIgXD9kKv2Bl4UqrrAEQU16HPOaDW2B0BJT5fpyk/pojZPPo6yjwUeOW30OAf
VYv9s4hjnMaRCN5quki/1tEP0jc2Xk90b3xqbXyvFLKnr4a6So2VITR7R7LYN5KLsiCGaBKVygJf
2TcLpvlgu2ra/TDFkxvbAuC6RGJutv/gEuOV6MUliiAefDk+Wr0iRRfJyHYASwAWF3rzZm50K/VB
b5WxfDvzmity84YZv6KRmUciKif5721niYngWhQOj8s2aNJ623q+sNp/2XrZ58+tSY7EZ6QDhV+E
3YTWVRqZhX5JcA43AZ6cB3p4zqJZTQ9NGhCED859eaBFYQM5E4k2Y8NFmJx7wE4EIfhckKeIUbup
RGpmv8/uZB5ysydZu4vVYkAyq+20NzWtxwo3uxQ4+Kw35L6eeu0r3kmPoTdWX4u2m1Z4dJrXpAzT
fc3AcSWAQXbxwZ+1Rm958opStmd9LIBilAEeHUzPya5Hlzkg7TTn01TnzhZAENomFQH/NDKj3QKX
xJu1tQ1ergaHhS3zYIwqSntTFZa2JV+PoSZ6tPthbQPK00j89MEsjOShiSwLAD9qSsKpscSqRmZu
bQZlOstIW1Z4zrpk0wpvB7L0+KipbZa95ply63nR7M3U/rgoabtm6s23TdDnDJbMatX+GMEOv2mQ
eb5oUe2BczzTX/IpY6iB7cwLDfFotBdUKc8GZNui2/gwceubWRvScclsSqxkAyjObH0jbFrUm7Kg
jvdkg93lQ2KiIz1OxTrP/OGY8Cz7ZHbsSEeqdPRxHlDyHFiJn1LkqPFiIk7AhsjXsq6n9Wim8pQH
nnPFSQfRwH4Iv/vD9KpNBQqsW007ANEk2k5dm36VHVqblQF5TvipZ082IiCIJr0QjY3DK8DwxewZ
INm2DQ3cH5QnGZBn0Ubt1gIdkajRAeqmNQOaQ1Ec2jENrjSYBVo8Ofg5qjqps42JPnlQdYGkdTGh
GRI/qnpDf8SNFTvVNaIKY41wpCwn8IjNNrn2vZoSA2fr4W37pEz6U+N4DySaP0US2fYK0Iwc3W6/
7Tyfx4jJWpVv7J0cbF7V5DC2chqhnSo90UG3ghw/TiMDoC4KJSAp6Z0i2sRG3x4W0Wx9v569SUpb
JFnyoVUsjSSaTB9HK8dE9JkDhtFUQ4l3ktUI1vjVIhNmU59o+JtMY8BsRH/CqfK5twMow1jM+5HH
sunEUZ+yyP57P9IuxnTdu2UcTa8xnkrnoohw95ucRAf+q9DOSBNExzSVG1qR3OxHbVaSTFNmNGv1
KD4C33jj2YMbBluBYMipQKLoNMRxMM9I5igFzQzp4fXkTv03lzsZB1xJ7ha2KFfhqOsrUtOOtNfE
NbyLFhmirRFojWmQGaiaQF2nK4QzCGnNlHBZLtYoXorRXRDFa7IDLId5LJCh+IrU0g8zCPqPtenh
LwFYPOBuLNPXKg7Q3mahXkBa7cZPEnT8hKPzwUGP7S6a4uSgaZ55tQS6YqO8734M7KrrrfOTTBtU
Yt+Ycl5Ys2mcBPemRgx41chDp4dhJi4SryHu6noAAEj0d9CsAMnqhg05W90pQAphHZySP5MtSJ5S
Cz0J8DXkC/CjvIdZNIb9I7gjJoT1nNsrkOlyhbRFyeIioxldIRnl8yJfPheuYoAN64F03E4yy737
GdI68Fde1lr1tizAQA203gcFZnQk5FiCnR0V9izNvITPykW0mFW/Pcl0kZPtn9uSskiAOUmzd+UM
bLu4vm+5iBZX5TWNnn/sNLQnokgzPeOhBxg0hn4GgNaNX3uLXwAcEj/XPCwBGQIoOpIDNBZRumZ4
QAGkXKF1qzz5kaqep+n9mpiiKqn4q0hFa+FxbWOBHQ0oLyjQXxQ0I9nMPSWcNj5YdrTx487QPpFf
BcgyF5zNUXhAHuc7WgeGOFw1IVK/dJyhcIGvs1WC1tTjfP6ho9Ci5XWota6QcraZj1C1CjgsNrFo
2M7sCuFaXVBvh6gwXzLgt4FNJCwfwskwX/4fZV+25SjOdPtErIVATLee7UznWENm3rBqaiYBYgY9
/b8VZCVud3V/59QFS4oICZcTg1DE3lthRxG1xV8Tv8HfApiwFUX5iYywofXPQeRFfdufBoV6kKUH
KaQiNp0/DMC9/lYebQBbO7lhub3YSQyZFiIljwNWg1SnaTOoJkR7DxvR4NiFYGXjYqGVpN2JWnRo
MgM/w6VPrVQH1nh1RQIrVfsySL09jZttF00Kv5oy16+o1/PO/fk4z7IMbRrfEki7/eGT0NRZ7KOI
Ki6CTZ414V1tWw+GtKCx1YSOvSIbpLXAbyDtfA4h2+wAC+DNWI6nxTQ2JyOHIjOKt9twrTyrvyml
FaIgBhTioNpKoWkSRcNNRUbyjzpIyLAJ1+RCWsHZWFPc3yErsi/iMo5WFpN4yTJC8HJItcYvBTza
HBRdVmh5CaDHD35cgv/KmUAdY0NyRUZueAyRXTopx7k8/MnWgOcIMHf2HkfdZRg5rmwBVj8ocEf+
/cpBw67OsYTM5yit29Bw9FYW6DJSK61PNuo7BLay0J+bTexhPxkLCLGigCWUuovNQ4bFXJPbjM30
vTlPQlHXk1xEWX2wH0rDQSG4Fz2AFL88ogghWnW0dtI2cmR2iidBZQ77mtZ22uEbEiRQCVu5tGZr
tSO3HdBYt+DFpgnA9IU0+KDUKYqxRRsJA+XwqNm9R1HAPd7s2atTWxPQVkb+2LZjv69zMZ7MKRNn
SD/oXeRp+pR6Lu4dReH8gBIuHmpgS+Hm8Gz10V8NkJEH8J0Aq9d5KO8Dw8QPJfr0OHfJA/Gib2kx
VZe2FLJvtVOMxzQYFKoCNVg88Juvfl1yEHZgPjIleLO7b0XzWTm18T6ebEHfPTfJlJ8olg5QJ2+g
TG8/1rnXzvayKv5HNo5b/1BHQWkDszwn4HbAAvc6nZ66+eBAPLR+8nquYRxGdjdiFXzXeAZEkkEj
vOl11xlla22cqhA7b4w8wAO4gvKMdpG/clJ5MHr2nWbgVdlZmyBn/KRcgGXAyoC9QD33UHAUH+cB
CPC2w+D84pocyrT4g9fU8cnSPSPJOEpO0GrLfNwLf6qAWQqxzU8eipGW+2ChSuI0O8gW9u24dxV+
v6XXAXj3MXVXfgE7UpBiS7lWm8Fl2esUSHdb1rU61eBPfEQ6GtSlph39iLCx6SWJBYqhHCI4PGRH
QAirpyjyyjminKIH3FvKL7VrFyCOEylexqwWtZj8OHl4XyQSzOVAZJmGzKazYSVIWGITlZxkB+03
uOmhqtqfgy3nNajfyU4RfRqgGtLbucpoziyxx2CDQhrQ/E9Nt0NRH0hSS4nbqZcGxr4PIshGaeNy
26RWkLw1vXDP1Kk/AmimIlfd7iq+Ull0oNnmU5LbNV+XSSBh/Nlk4Se/kvyOMixefF8No392tWUx
QxkGCLASxJoXNp29obipmQddJWom0NxvUj2IHNzOXtqpEEdK75AJA2sUE5ypI6PWP2VJOaeF6IxR
DTpQCu/s0LDm7FBtX5+NPhOdDTVZ72ejKcnx+yPGcTiAqyLPMuAlIuyBKpE9VZqEOyv873nXl1iA
oxdEnXzM2dwhC6iOwdU4guCYunSQLRijGFPYqfmXeRJAz+/rBC/hmtfOA1w1Ef2dw9zuDjsr/V1V
m+3Rar3nDtUxbEVeOrBaFtuMA6NMcXgA/3YzM8D9Lnbi/TJX3DbYofR9sXVQTnWTzVwzbZDWGxaB
Ypsog2e2YKKmoT6T4NlqHAFCb81LPDMIl5pXeG6SlQ6uKC4jLyZiZg+mQt7sl2A6Ac3dd8BnAx4j
QDNuv9E6EK9UoBmtL9Z1V0tBWvCRDUmpJZTMy4pwzj7lwcoWv2KVMiw4x7I1bz0BDk4h3wvAqRRc
TZ5zCxg+Smqs0VkFsu52vp1na3KANm7bVxIM3RPqSjxfmTeElqvMAgls13uh3oyqswPrtQT4BK8h
vKrBoQOA1iexpralDUkZf2Vi8s/MDYdPYYMKG6cR06GosoPEG+c9rwBAM9P8wSpRYLf2oAINhfOM
7xxd2tGkPntC4ZdtDf4jWVB1ZO3Bt6jW1K10gODs1epFcksmixXNrZXHX71Y2RCV5B1f95bq9uQF
spttbaX8de4b8d4Gp+qMVQs05mwBns0ottbErdMonMM1Lo3QaMsMyzhy0GGegZvikSWRcyiC5Jvt
o7g2g6zBkzfk04ZJcLFTN9G22pnWQ57JhzEfp6eud8ojCB7tFTnJlldcrdq0HI+gFTZA8zbGSKyK
6kSHIeneWyiNKQVeln/3l5j0I3oZ0rEEEH/qX7mXmGUG3/HlSY2ptZ08aKD5ZQgA8mS26wj7z/E6
rkA8ctFv6ibfdwLVGiHVai39Utd48QYKp8sc4JurHxu7ynZmAEl7Q0Auq3PVZ8g0YLOg9xUof3nx
lqj8CUK37XMuWH3Lc82+q+34WH8ZwpWPURGkd3UADgOyty72PAW2je4hMWXce1UHdBcoad4m/B2A
jQ6Gsylc47Gyom88Horb/65/YNj4v64jQcIJSnWBD4lp2+PXOlXM1YxSruieUMqD/VzPM05SH0aL
h1C8pH4HQgRAInd5MBknMnEQohSr6/48ZvbN7cnJIN/xMYxaovcxdvbTqTrGx2X+qyHzbHRSGn3d
Jw+N+efZafahgnCpO7Y7A8pTuyhEwYvhdwy8/WB6f2/mhYzOZKVDF5TGLuD8S1Jb2Erk4Oq9YeDz
js7UbN0SI+M8DfYqT+9oiJBdVD/OoyXyIZPb7+Yy6746+rk93rR5jprV3z2qysab/JvTJfl97+Vs
C4qi8mBH9fQydvVJ1qX5DPLM8r6P8SMgO4XVH2GT0ZwsoFafsRy6DLNR0gjdV+xR0F0040ClBpW8
5fpmm2rITawPxgBZGm03KtYcLODeQF+FK7/M4vxk+yhuaqlokfpQEomQjNc/pKVP4fTLYJZ8H0Nd
cpANpUnRin5Ly9w0F3XJUeXtNp6GX5Y19TsHb5XPSd2Vj5kCuaXtgoksHlpz44CXeEfC4pn2snwA
8CKBN9VeGht52PbNqvbGsaro2baz5DCN7QAxOnRDy4qQJmtuytbFQ12bxinuDt5gyTU5yeb1yV3u
2MaZTEC6OgfUTkCrjKYc+HoEEpXlrFhLrxi/ouDa2kYd6DIiycavnuixhybS7o67Tf2Ei2dbquho
o7r4BTQHYmelY3EK6qR+BKGswl8Vl8T/W4SI3PgwNYZ5WyD7lzVT/pKCkXlryR5A59RvbgGfrrcg
Hem/JqX5yC1IKviinEMT1sTbYhSXobhnz6FSSyro0A5SApPdfQXKie1ctx7idVJMHKK6f+/HYwlC
kFieDCzO1tAusR6tKXL3keUp0FX5Gchp8nwDwZzsFTtkZ+l6/FcPAYHK6qo3a+J8LZ0yeUgNOzh0
jdMdWKLZOyO/Xzeg/vkmfH9X121+cIFI3UQ1kJ4oZo2hUVcweXRFfiCboxHV1LJ1i7om4a/JSAe3
j77bEAzaUQiZRmS9IJwD/n2IkgNuDRbeI6lXz3W9ofnbRpf/+NEnNwWSDSzd2bGNfP+ceB3eere9
Y4ICdwj1JdCKez+r7GeI1xwt/ZuOUq86lIZUyJkF4wuyW8D6DslFGNdhIcSAL8KgZwUQwpRsIzw4
D5MJirkEtWyfPY5iUdfCu7kyS/9zMpj6K0EVHfi7/M+tIdgea8NwU03M/2y20LbrZImiKD3WzDJz
5zS9u6WxRVQDbAl5wR158xLLkKbKIR2vxzoulrYB4Dh78gKn726mAZoI1K2hyL1xTVSdi6CXW1s6
xrpNW+z/80Rn03QqADXlv5sS2rig8tAZgdJgm0aExoHCKXAecz2c+qnGz6fAzmIPHqVXqQZFiY9D
YtuFrkFGXamGTJHDblCTc9EnI9C3zYqkLonw0C6GXW857J56fVh2+wpCVetsHEE2rb3th3fUXsZk
cCGQWSb9rhqh5LiMt3UENkRwX/qYXdh+9Nxkw+X4v5+f5DYTnjg7CYYAvzT3QCd0X+O+QDYZrGLY
RFft10qcnShsvuSVmu7z0fhG1pYPzsFKXb6hLjg6UtC1pu5xHpOop7HvwgdVNO4nDu0JmjkLvHXc
Rk2ZHXNoyFZav6/Q8CQ6lE2K7WAPCo2LA++BKHymvtG3oPikyNEq3yNzL0al58c81KWQxRZVDgRQ
BZZEU81fCQeeW1AoSvOw2FPX97unstPUx87gPOgowpQHUB64iIrdZo6aYt95gDjePBdF+Sk2BpIg
mF4+oj7mGjU+nc5IUdT9ZxQNLvz4fpyGvatBe8uFRpfXn2x9DsyNXWfQb/y4Kukina9XMjZ06S5+
P/C6Tdjh2ULTzpGJsAWQjZm7GgBDfAZO7AnoNfuMQnj17LVazynO3Q05W+U5D32hNnEHxguwQ3Qm
GOLxHCbvEKPkBK9bEUrmdFbSzioUNwj/kaZyICyzUcrN9xRcZY5zm7vD6zyVPm0jM3523OLfTzs7
dUSH3cSLU3uFD0XeyTDm/wSdQZ++LyEk48isO9HQP32GXqpXivf0vB//fX+QyV0ZWcdOozDHxutu
qNXo7n/bhhg0ZlhggsRED/v/Gvunc8gGvwOZ5cX26uQugUVpSOWPqAAyWrBQeCmWTV6bPGCfLH7C
JsBzjtr8F2UWJvaLldyPpQ9SvqrI8Gob2LvMwy3UxMvpEx2AOsrWFk/SQ5ukyFI2VXyyIe9zllzF
T3UMCWJuJLta98iEXSC8E2Yhh8oIJhFJbwDUL5NNEB2K1AVHt9NXez6kHqro2l9l7LYvU96U2Lf1
p2cjwOcoRFHd260z7mNAa28GBjKHUQFH2iKBe+e7eHB0qLZ/ahy8M3cAgXxJRxOaXCxKv6sxuK2h
pBWt/tf5yrBUz0meZNs2qepN4nTQX9D5sBDoEbmiJvSyfoCFW+wCVA7e0IHs1LKL+Hfc4qaW9xE9
z9XYybiVYB6zHKw8WBmLB9eKnUME7akDik7kQ1fY1rqryuYN+s5HPO2CX2Wlbquaj6+uVxvreIyg
zovtmaOphngzmXG0r4dih3L14J4OTENGe8ewttCf97Bu+ptDZckb6H+942KvhzC8/fscod6EjINW
boYiHs8CPEHnSbd8AclY2fGfSOHwYUM2CokDpvam8H6KIQRGhxw0rJHYE3EaDbfEUB1Bvq6vELbM
HqDYhyamQYs9Ad4JqZeP2fUnoZDCYyh3//g8NKKgcy8zfAzLwhqsmXjtnVBkhxPpj4EiXemcPiaY
58tMlAPXWFKgdhs6nabLv8oW9OFm6oQPXj/I+wioSOqRHVdt+GA5wy5gkP4D26tnrPDGkqDYxLKO
FEcHF/e1tW1CCK1tCsSIIq92eGHw1ktMMkzqOCojBWsmzkYOawRoPgiD3dyj+S0PJa7p2N7Tyelj
VCJGUaqKbuYwv5kO3IRMXDZAVHjVe6G4K/gTA/EBrpHo8mCMxbHzO3VzZfczAM5lamN9pQcUTmeC
H8mTYlP2AdjAPmahSVFu4O7qKHFXiwM0vcO+zUN+Vgzle6rg6Z0w+XCOy8xYp21mfzf5z4DX4Vvt
snLr1WF+A7ow68HPUgvIHGZ9Ry3Zbdr0zhcx2vk+BDPqoSuL8pNp96+xnqE0aug2jAKvVWM6HMGs
A3mcthcv0MfZy6n6Cy8lTzb4ER+SquMPae+Oa9VYahfpLtnGkU17obAR0o8Of6Bgg1X9uUqzPfVs
BxVlbLCB1hN9eALw+f0wBbZTaPh0eCIP/3BT16qnaJ9M/OFqGCrR/mUWlYBXB3wEOMtFc56sMDlk
Jv4+lDwjDaJmPkaPKeq7dhRn2uUvX4lxG4VTfwI4uT95+gCda7waUBMiWmiSH6AONCmK+uSn1jJ8
jlncS/SFZ57z4kzLmWnk9YmW6ajl2upX0IZu6D2KhLvbhfpjZgsZWsFXTmlNs6fQPCIXlCEZD6Lz
EmMRXQgZYybBHPLv/uVE1KI57I/zLF6mwNXOIaO0rgCvWskJV5/F6/goSpbu7dTMv3gBSCyjNP/x
nxGTocQcMcn6M8cj6FBlASiDpqZ/Y17wZPl9/5xGbXgTQAVjg5xl/2YrAAe46T9FFV61Pad21mSX
mXibmrR6gla0f9u4xrimeZTb/Cwdz37MQgjeFAzUG/P8pQO9jLwQjxNTrwA25yvweNcnOngfrT/Z
vIJ3uH50TJbJH/9jJ5D9Axxocte3OIg5oAGBT3YFKEuBOQ7CqQsesRpob4O6Sc+ePlAL9JXvrRzF
SwK69Aey/2uYVf4QUw0yWz2FMO1mWPm5lUIVAhOVom5ObYV8g+4t9qvZGChW9mXD/prDIMk9rChk
Gcbc1NwUBVi3rxxLl1pMX715rAA9Wz4LpC2LNao15MYfLbm3QayzmYWGysjZpqN+oFvtCODVOtEw
CzqwyBiOuSG3DBpvs0k4NeAX5M0IlKE+XGUStQChbGwb+e5VIyNgqNpiwJWim3SIyy7eF8z4pHr5
biJ7FfJ97LDkVGNdAvo/26nOrWEaKGEr5x6ZRgNwgY3Eqg5MIPUvPOW7vYDa7pm8TWeCjpr6NmQG
t0A9eat5wrHM6n2agn4rnOSPqc3lfS/y8uuMv8jwuLtPQ+sHgTN4W0RHFwIukLwEdKOyLVBF9EV8
pG5tP//3xci9f2xKe4DkIZHtAHOEf1dYiLJyVTShfPbRTz2hvvStbwDqAZaDPgLpQW1gWYHXsHK/
2KI8gLDfwMGERB4KxCzlOet869yUFsPGOkR5sNk5rBweqnug2cX9nxzSFvUhrWuJlybs/EYBdovp
QF3gfbD762jPlduK8AYPWvKXxQ5h7QgQZBkfB2Rx7jp9kEilAEIwmnvqQuym3v339+dcM19Ypmc7
FgMdkBdwxwyufsuOHNxk4Io/ulHwmOGaONdQMrhx6w5JLk0DJfTtmg4dw/cGekexrjM72TLIdX8Z
vA5KepHxK8RqxGcR/xEokP7GXMbPRhP6O6s3XXCpJePZy0Fr7HOQ6lzUsc31Z1SKxm0bfxIqXFvK
1ahSzfPi9pAU9uE6TnErQn217axjuxxRvoYagDBKixs/lrh3SKPaOpZIvxRd8itpefjLkJ/jlDc/
WyhigbE8m6BFKdXOT/Fy8d9fLF4Irq9MZnsM+GmXB2BA8N0rZgoRJ8VYowjm0a2+9Gma3WF5UJ2S
GFJoicSWb1ZP4cqrpf8d9GVQGcKXKKLwS1PJ7qs/Ys/PMzNULKPqYJWNoX/LExP73GEBLa/MEW9k
o8NFzNyszNfOUc8hgBfIr8XBNxA44XXCYF8A04gPpes2eySS/K9dn6M0HMAQE3RVayxLwtsCSjj3
PrQhV0Vu/wUV1nKfZVMJELfjTSc/UtPJLqsJqx9p9QdX98lIB7y4+jssepGlsIv3IeDfrnJU8yGw
y8Mad0s9kdc00loHQyS2uPzsld91zU1Rt3eV7Rr3DCQvKP9u7QTvD0W/RYVtmG/rnCFFFrpnD/uw
oDEWqFIKhvKAoshmNYcMUwUlerAqYKMK81AMA+9D0RoKp29tEP+BHOhshn2/lemUrJlvszMdyDHH
lOAiX/EqBEb8w73EUKuuInxyv7y5slM3GNv8VA/ukeYkEx1EHaOy0XQjcyur0QAjCU5+FUM2LGrU
CtAb6PvokLof2LEdsp++Z3LIirYOwBJ1dGOrdtwhiV9+iqOwBGgw7X6BcdNL8u4nlDhsUF3E9U0J
+TNDrJWJ8kWkE81xBe59EGKVIM/wUOjRQ/gVtSthJduzpJS6ast1IFV7jjLbzPcBvokDpA8+h0Pb
Widj6u3bmJ3mnsrKn0kSv1ZBkgHJYw1Ie6bTfSOhGxH2Y/KYmJBaDmzDBE9Ok2Efy5GfIGLfrwVk
O79wF2DnuA7U2XB6dzcZYbvvCsu+rW02HUakdW/KKXCP3BuDowS9xU3qpvolQ/yKrL5bQT2zPC0H
5Pch3RPno4najd8eXP5peVj61AKABQl4atKgK/di49BfwmJKz1bwMAVoUJ9jCb+Y6CL0onkxam7S
2Ithy4QXn3xuLq6L+OXcF2e5aKb0/6WhFye8CLho0lzLWbJaJe9f1WK8OPXFyIv/1h8/0DIzlET8
43/fXvFsur692j4S3ZqiArw9pnX94ArAYo/ETNo/xklU4cdYuaA8EqL6DvadTaUVjUa7+NTmXvBV
Vdm0SZVjQLHT2gPFHwHmhAP3q7cS5FtHT1jvJrI7DapQG2soNlcO0cnohPeZpyu7DzWoe+h9bcYA
2i00R5uYWzu2DsjNmshxobYyBMvQC4Tpu92A9Pyeupk3fg1YEzxwO+2eCs+8i4O6euljJLSUyNWW
ulVctysff5g7q4v6z4COr8neQPLqNHUZaDsnp3qpRmCYMindG/I66VqC3+Nr28Ud+I3jfZ8CxVts
En98TJM03Y/WBNUgwL/MmzTv71JQQj7kQfp+6KC0t3JZNxwqtxTBKmdDcASv83cKmW2xx9/8WiZg
MtIhGbRTDyj+bFdCz7VMKJzu7FVldmC++SnpXVQQxMZT4vL63GZSIDErvFcjwaaC9IAHxDbM9Jil
zjfbiv3XCIWuGw/VtadBAZPtAwVaKeW9gs3N2flhu0NmdFgv67tWL/xoURcJPHlcpvo9dRcHBZO3
xyblnhxXE+Dpna/yNMEOCdY5x8RSd62uXMd3zG47jZen7tzqpYvCSbPcLjZyNDqOWnQYxTgeLEgJ
NdsMrNdPQ6qqJ1BelMdQL0n9bgLr7dgN/bo2c2s/9528X/sF5BkpGvVY/aHMH0BNCbE9lIyBE9qz
ke5s4+KGRbVzmLt9y8vbGvRJIJjWQdSnVhAKPHP9CvJwXqX5p7V7joxZpw6VjNUqsJmxDWMxvIyO
t6fcc6aYBTacPn6sqrQ/qdSsV30AQCnQTPgLpoZ3By0GhpcJcCVBqyn57o9iHwtUaWJLvt43yPMe
grEQX8pa3VKA6qMcQB0IFy8jEzNKn1EPDBKeCEwwvR3/xZrmpehF+BKKvgbpp2M/1R54MZFP6892
69dH04/EEa+8/MxzZW9b4Befew+Ums5QVa8JSJmqHswrdvBpUNa0L+PUP6J+ZuN0qnipI+Rilayn
PSrNm5cMu+qOb3bfejxmN2bJ8hszrhky9NgKqPPu21gqe2Wilmmdm1G/BikByCp0QUGbytja+HxM
74IaPNAo9TslvQiKGyz52hqcSORLmiqyNi0fHzwfVXZODJgetPSMABtsSY4tVuNeQfH7Ww9lzPVg
W91dY4H9v8lRCIbFmfXNM6aHIrSMTwLF9cdelcXOMQLzzUtvDaexvqU+spNhuy5QwQIEN35Xs56E
16fRtrZEs4oBo+weyCN6qF+/uWGd3mRxg/i+KNyDrRiWRyAnWA+gXxmgRLcHgY/Sewpec5raxGh+
mjEoXQ3QJK87lrVALnbCfSY/2GgQ2rn5Q6PyaJVj094dE+Q0Usf5ZBbqpxS+gLSdcD+hJmVcy8jP
jrMTSYgtEqDBFmpH7idm+/mxaOphHehgJzHKsxrZDxrq8Tp7cgHFopFkQuryv8/kB7jb01zmv52J
ZktAuftvZ5oDBLLZH/8nKI79dFAyLWzX3FkSIrpcHwxU0cytELyw4PDVfTrM/SVIoYz8Iryc1t3U
JBcWGnURBfba9Uxll9bOJxflPttS60yD3wUFsFn0pa286PR3u0hs4/MI2oo/2RuQ4p5sGRdbVkc/
cIkaq9itIInih5g1NF7KFmQ3QZOMt6m2g7IUUthN8goc+/Qnezz141ODYoQ5vgOHC8N+Pio/zJhH
6xzo/1ViovapgxoygNFWJHaMM5BiUZ8NXXfbDQUebtSMSIKnHQVwB6Xckc0uMvHuFsrFJE6dgCo9
uRw3OyicDrUd1tsKKltA4EDUh2xzDGn0zGfMVfwNUvLZfv4sFFmDiA4nQyHzvmjCpzmLjSdTE6Ek
vqacN9noIHSGfOle2ESyjwajOeZQBQIJ6VtTpjUIa4LmxYdOlwJTDiq2K36HO1+5Ijtvc3vrW1V6
yM26fQlqD7RCqCtt26Z/QJLoGzZz2pfSQkowZDzc0aCqVy9inFyIM1vyiU3uveyaBKWpbbErU6Fu
6OCnw3QY8JOgXlwhy5B1OQoLR6iCo+JNwkBWoMLR9wf7fSAZiyoAVr83ss08iIy+3UBwgebDU1zu
HbyrTcOq8MUbU0zeO83A8GYL0S7Aquxo24P+eC3MIoeSKdzLATw2AQhrGgmdp4ZH26js2SZtZQ/4
WeNE2wHv0OsSRMWbUG+ZZygw2ld+cesjhcq3AcSHTzYkgfiW3MBJoPLeuLb2QkafKIAG+KMHzqtc
tduwDZy96TX9o+nxvyBTMb4JEdVrczLaM+HzuqIuNwOSths39uv7afTeKqczvqC4JDn5DbRcqNsC
ubRFJgxlulDw/NLZgFyFJQcKSgc7Stz3QZE/TioJPkOb2dFBNGEROW/Uowkds3DX1LWQeponpK4h
QXwB0fQVTUomPWmJYu7HceyDzwW/ozP//VMOAVZtNOnVp6QudHHTi09p2qhxRkXOPCHHS3olo69/
/5RJrMJ1luQ95LtEeJMW7Y8hE2pHtEVEgER2av0P21hdD13G454LASfHAW1iUE7A26HosmMVinC6
ETXjU8RvRDVi7+nDa4hBq1HmqbFZ86KXr4Pn8mPVhN6myurqNe3kX8jU4mmcTNNDKrFJBLbpV9mJ
YIOFoX2k7gG3xvehfZgClK+H4nXgL6cT4wOg+8MRHMTygC+AnZaDQjncSVa9427JiJ8khBuoGbdm
WUOp63c8Y8hehy244cw+sQEua9aBAc4RSB8jCVqsSvDf3fhacyhr8DO4xd0fIgGjyaJdJErIvU5B
sR8Lr74H2KU4gIUW10QMBesVskbNvazy6jAI4AFjDXsalYCnHJ32gELO7N1Ioyk6BZ4CN+N0NQfS
FOPgKcCuYqj5DmD4kpn1KApZfR26AQVa2DBNXOZuU5OLI8SHLuypQiEAMovi6Gq7ApEPmH+mN6Ht
FN+5SXVCltZfEeVti9K9xDLsIxHlLiy4E253SBBpCOZHCBHl2hkUF2zRYuWwQkE5JAg2YFRnexQ7
uhs/Zf4Ga6H2oY3t9gEIneasKUXCILECpNbg8FsogGB/yTwIuwGdSsJEvfEaqKsmo7xt8zLHE0o3
e9kCy+uCqJRsfCrgrvC1bi4i43C6xfaJOpC7VC4KZ/Xg6+jeF92au2WxiQrsjq7If9GkQTScldiQ
m6zv3GgdlEJME/hCp+5AXeVNejvCMVfULUrXeY78N9dz2qereKymnWez997jsU2SrFGHWjXJXrld
dBTBpO6jjBugyo7vSztQ92Sig89R/+WjNHm12ChEWS7yzSAw2JBjGYa7Y7jCZRvsFluuJx0L9rkD
V+5pmakdS/PeAuQP0vHR3TJRnbj+bQJ+wMVErcizBSTg7Z/L1GR3XJC7KVa3a+qqBEUoUJrD7Xga
nWmehTx0QrvXWbWWdwey0Vz0CeWUHD2w/94u0/tmbtzFePv6+FooUrgAdid8uvimaGoDYk977Fcp
gBgBJzLrKDiluUDeHLWv31zFjv2QQE0UaPt110TqZyKNZGUb2KVlHrSzPeSmH2IftbJDY4AYBASM
t43VVrvYAmNk6Q/VuqwS9Wp29lPVTEMEMtsVitMT4GRd7PSm0n0BeGbCRh5zHvu0tHbu4EECWvaQ
LRtluzeQMX0Y6yzZFHjVYpKP+7yHuBK3hpStqNmM+d4NRHlzYct0zAR2dFMW/IbCao2SJzu4/+TO
hFAI3irVOvBBhQ0WzWmVy8Z4ZcJ5C8eW/VBpcyq9SUUrbESsTKx3oCYe/dViuxF43z4+hSCo/xH2
xVuAF7e3FkwkKNCMrbsasBhTMwh6RiGR8Eu6VUvoMTJmxDnIzDsjU9XJQ4HTnaMPXWk6/wOS6bHr
7ScOEATnDD8jy7L/wQbpOnGkuJe1j35lfCbGf2L0bzTDP7VEEqXgv54ccCrqSjSgEW+WuD/ZlrEB
z+qbMEdlZfmzRg728+jX4fmj1+uekeU/KzCbzT7dy+tmgkBsi9NqZlYLBSEbkCDbu5m3tTC7WxRQ
/FCk7gCY1KHsmH3PoaCybllubl2IzPm30VR520Z/+ItM5JKDnI0Ji0wwlktjm4ZuB10cIzvHg+c8
Kl7+hAQHe4QKcLbCakfeTthj2bb2EH/uLTx+2gaP2Pitywzzl8w7uUoroH1NXie7JrXCmyjP/f/B
mOZeE6ZZXJN2Qm3WYU7AXP8qSQjobJIaTS8fGyBcAqziCtN8bnr2Fqcq/5H65qvqBvbJwf9jPxR9
emB5PHz6rwC8O6R3k2lXt8WAYjtkKjr8MPFgJVVqelzavEXFe+a3u8VWYQP/KKvuIXdRuFnkJXCJ
SWp/LsBKvspBuAbsh2XN3cULygN3he1wvR3XPhgGqBqN9CkBKe2T71vhMY8dCYQVuuQIuXI3IIK1
t4vNGMrvdltVN2QK2xpA7mwNnkSko4PCAYXvmLggP0ErNBWM3Ud/cddN+xQXMYpdIXB0898butz+
R77MQaLMdUG9zr0A4u5Xf6S45WnKVNU/ZCZ2aS0NLZYdUjBhWYEQqDMzH4mB5BC3Nn5IVQfFwv+j
7Du6JMW5bf/LHT/WEkaYwZ2Et5lh0taEVZVZhTCScELAr78bRXVmdt3vdb83YSHpiEhDgHTONp/D
cTEyF2LLjX1A6mIBo1lI3zelXvQZ6a5M+8VlsF+Rs+quKhYd2DI26pt13m1M07Z7uneaCAT4adSH
G8gVWmjQxmLR0czKZRmusoY8QW0zm5kuKTi/OPTFNMznDE3/9aoMr9ZFYYMoywrcKLJtq3bWYGN1
QKG0PpizbBqJeH7JaB6vTesWZ6aYtokLdPlNsq7GU9YaVmUB9ZgSmZtXx/VQpC+aZ0iqql3DyQDx
z9B+Tazhjdp1cXYrVt0PI5ITnlb2a9Zrd17D+2UP6ljxmLtiY65jLksAGVzH3WMgdtrJrXGVjXDj
GDJPHCwLgqB10W0bSDLYR9NnDgIbPLwJJm7aFHybZ0bMZCFdq5lNs0UeKRglT5ctMxFsxgCGzkPR
w8wWucJBtmqG9Jp1smpF9zLBf9EMhPxHMgJt6aQNW7mCutvIy9zrf5jY2C7d06FF9r909bdIv4G/
PqPVmN4ZKGU12XKgvhRtdAD83ye80gxAXA3SSQW+rX8M/P0iZtCPVPznRWqX5nsZ5t9cbNR6sCqe
1QhALRbTSGhNi+Opv5v69dQf/q3/Mx6l4C/xjvbIczlC6dIKCmtZdNHtOp/x5vo+9xh+bA5xYUpL
vkg8scYzYYCmA56KK8P9DT9GmKeHreH15m0HNTLlIpWeHDwWls9Nz4ZVX7jOVrCSXXjiNrO0p/zt
IyIKgCw3ETESORdhw57EREDq4oCs4j9cQ7rZIumLQxZHwdY8IgGvbO7NGe/FEwCFwVbbVseWU7OY
wnqtwe79CPnSZx6qH9OkVUAIIsROfBljHQU/HUpZvri5aMISulxkwEEuE+OyWVgVv6+8iyEBG1NN
lfb8FE9hbAor2p4eoQyR4IpZNKC63A53g4xa61oJP9mAlhVhdzWW1i78+8ELgyMK0836s98TKLxC
yyMBXRLUp51fFVBhanbMMAaNSpiBjMQT1dA3imSm07TNWSiPeuj8I0zeYtfO7+qRuncZ1noQW4gS
bxE4db4wneaAMjtG4LRFuzq/SzIINZh+CPhCt2GaULjdplNpdVMm/tyT24NLoQ4Lsel6djs3W3VO
LQ5+vg6W/7yHH0poS9Ud+HbMLiZQ8FCrxegSH/q9aUWh1oR2ZXWw8nViawaUG3T1YAkCvlrXz8bQ
CpdOLmHCZ9pmqBuG+mjO8CxU+zDq56kZNQMQjvw9apqALF9qPwb6I4dwXTp98aeDcLuJdBBrMgdk
NV6YTteX6V1XRjhkM41lIp7/tJilGZZec9SyIYWE7JlxyrJHT4AoI9u1aZKm6vcOvoIzBnepS+we
47hoa+hZgO/3eUByvlqImObzxPoYbosWnMBqxG7TRJr27Wz0pmsISGt3Sb2OoHWzG6DgbUvk2AOY
OyXugQytg/VGCqcIc4pknlzIyh7nDlzggXr+HK+l6xwqwOJmZdyR5Zdx4A7+mi+L9BKwQWy+DJuJ
X9qoQs40hCT3BTXA6ukjwAJ0bj+M+US4PKpdEnmoun5c+vZTdlCNWwfaf/1jhmmW5hdBQTNZOqJO
5kMDuwPX9Z0ZVD7te3NwiYqPWe3N2r50bl2mPw+cZFtx7HU+B+opxG8buRwlmE0hGT0fyGN0BiIC
cGnogCyYrgxAc/UvhifB/4Kh+SGJXNejju97xP4TEtkXfu40kFM/gXMLcD3Me+9dqN5vNA01NpI+
TNfEGC1yr8meeASF6wLAnp8JrEqBs/w1dOoZW43kxbGTYqEVnoCJy/J5kaM05A1tccwmIazehYpn
Ez2RPmzvVB/gSzl1U+1lQDEPcmWaZlL687dgV7Otpg3EEFT7Ni2CUz1tGT5aZox1EBecxmRosxUW
VQAholJxbw5R47xiWdBtU1f6u7jl/R7pZkiBgj2Kmo2CQK8PsZ/cbrN3KX8Cjlv+sHsvgk9OOdyl
YzQAuO4OS5iQWM+4nw9dFGbvVlLD+cHyH5Q7PAw+E/0ZuHK9pfYAra0UfgNxyG3ADUdyiEREDn80
IREz/otNgvPnJsHzgxB7g9D1ITruOUaD5+37BXj45r//y/4/sd3jFse64qEH/wqalfaBaQ1BYVf3
KxWN4CT0afVKWneZCGI/+mooDvCt03OrQ1jgQ4+9gPD+cYgIyJyYTstxG/TcqX6QpMZatgdUP+jd
Red1ziP3DhB8a16BcdihjFI+Rn2qd4Xw4bI32uG/3J+28+d+FTsgINFgiwYCvx255A9DHjjN+4mM
VfIQlPXSVemDCt0U3GjRXhPibpAkDZ4VNBR2jvIgmw6D3ecECnCLFhrTOzOahuk2rYfq2jfAJBNw
ckxUPbbjZoghuPGgIMJxatyRHxIq1IKkhP1wg3Emuee9BjKpVkDzNts+AWDJSqsnEyAJUiQuLCNP
EMvli7aAsGzZ59jAcHlxQ19cmoIlm0ASOf/sQ2Ihm/ukKzcmxAwMXTaPPLs4OQWr1yxobBjNAv8E
1do3EyALMYDsKu1ZBG+kQxRWqbMC4KFfQTKRzfBA0u0MKgfP0OSD0rwI/VcI5iyx7EUJjEDrNnBg
MUfrIXzyCdi5U7/ovHEZRq3a9pwWu4r1YMv1u3z6Yg6jzHA7IJlimoFdi1U0lMXaKNRVSQMtIB8U
c1gO+k+AF1G8oJ8HANf2Dn7ZuM9/ALOZlEvmwvAmnkS6Uj9+01EusA1rTqkN+RUKcYhZWebkoRmt
cNHJob6vAc5fWyyIdmpMx32CNME64Ck/2bm1TxyIoSd1lR30sFCEdgflN/pgzgBz/n1m+kCwQerc
c6CkGfEWxDCIj/7Lrs+Yj0xKPVC3fv/v//Kw1wvxlZvw5AQPzsCMf/nWNX3RDlJy9gCYB9+LgjrH
wFWb0pgGmuaQQdqHxfAIjEXmHnnTbnjPm3MOUN99ksg57Ji6k+Rhv5TS605Jjv+ZOTN9X0YbH7af
dRfOW4dH10K2S2/CKEM9dziMA+ByztRsQB9fN/BhWZlR1QzlvAqgIGRGB6L2nHv8AsQ5AAQDrGBi
bu+a1LHvas9n1yLX+aaUqpv7rmJXVovh4Ffhj7gSs6Ij/DFWtX8u7OSAAor1lJOSHXKLBjPTLGij
1g4kUpamWaNcBHReOm5Nk6X6ZyUsDzKcmDpdEULY4e4GfdYl8rnnEhYa7VbGk3RPqZbmjQATkHwe
0jHc++YO080cjj38UQ9pcN/W/ncT5fcNdtfTJGq3sxGOlu22CbSXHwFeuQoP4mBJDMU2WLJWO+yj
YKBoO/LFxtffHWqIExAHICdkM2HSFpQvcgQoi8S6WZGwg/0Axd5kD0Q13dtdigRDM8oSHHTo6MV2
xNnic1wK+83JSjgK2VFX79uEruH9BrbE9F+P0qA+B3n43eYBZOI/uuKefgc/A8trI0YgLOfWNJNM
2EfX0HtAqSKnkoMyF0LMruyGbQlnWOBs8QkmeEwEmGgDBwd9+kAJy5+Vgt4A7DQlRJTD7j2yaDUb
mjx5JEA7wQivqI8qYWqHClq/hmy1ONcxG+DqmoavuSruQl7av8AeAgCLibecwz0q4FYMrWWk0Tzs
c4At6ou9wGN6NQI4caFBBXgM7t/vRUW3eeYFz8wXO/yXvSNrC3pUZYCzqdkTEcywj46Wps9P4LeT
9NrGgjlc+qNrv/h9ViEvnrmT+J2+9L/KGLV0SKvTdwjIzEdX+9/rijqQW/D6e5fxdIcfDlb3qLE/
mFjBsmpWBQ6kMrRXH8h0KOtQtbPOUkhn4GFUZyRbm9YtZASqQYsk789xCKtfqG85q567amG+Keb7
4bR8TuoqPIGKWZ1bc79BSH78vVUDQ2wZj0V3/NyrWW5Ur8DF0XOza6uGu0xTd6mAKnhmFbTEp5vR
y1EYdCJLQou57LdWU4YwrXKkWIdJVa9un0NpSrZBl0NWPwHnsIXC0iKpivHCUdvzrOrBvKkL77UM
+WcDpPrqwSycEGZGYLbcHHzOpy9MGgXfIusC4QPIVDYMGuD9WP3yPGywRzBpo0A8Ua7Ud1rDrSbO
s+K1iJ+Uc3Db0Z9HVV5u/Bic+p7X8cquEKNVNj5JO1ULSW3nXo8D0pPCzXcwAk6PqAWEy7SL26uS
cFaDyUH6vUFqfLq7yq7Iz+WUXmQFh/LQX62B5DvJIwKh8hFvhylr6UBwZhnGCVukU9OdaoCfA2NY
sAXeJ6gYdtOO/TPaBJopBbguaVb1S40q4A5WmtDZm86SqqsX4yRJZtIQfNIh+xQVu2UlFNn7OZyE
TX9YOGKOX9CbWRqP9E7pZKuTgLz+ikI9vvZEp1un4nppsdJ+zYvqPLoyvTZhSo4QewOTfAou6oTN
6SD7IxJjxRUPBvg4Ih4m5v0yLMp8FuQJhesPSiDMYeV8HMFDavoniwr/nTXQUrerJLnCh8ZZd90g
tz72WkKSdm9lXgGV8iQ4JhkQbubM9OmpL536zJnpS0OYhML06vz/EPvP17R09fUTzfWszHrinMER
axK389NB36cwxb21Juk6j1XOJhfw5DV95gClDbawJwb5Zx/yxid3sq6GoRTsv0RaQr0O1ZceXmYx
tokbuK0kGyd3xwfeRq+NhtfpvwYUAKyCnjnzhZO9I2O7ZRVqUpAzAcbIDvKDA1rmkSSVWAxZ1n63
YPXdWTx7D2rUMkesss5CanDSNZynei7Th4iDEde4zLtvY0Jndt1SbDxQrUy5kI+CJS4el16+NU1S
9P6igPDGGsWK8pEXcYaHd5GszKjH/XFN4QS7MKN+DP36DkncuUhB2pbcj1FNxauwxJoa37l+QEG+
lz+gWDnrYu6/wxMboiVx7l8lsLrrHpJZWxMb5VA2DYDV/SO2hC/PtZpiuyk2iqrgX6g8/p97UKTP
XQqzD2qHoR9R8gfhRLV2SiKmnOvt3YZq9rrM8mBFqGIPFeAGMyjm5j+H7A0uevUbBJDxBxeePPc5
fIoAFoGNXdVX56xqs3mggvYtrL/dpkw8+5Dm1pXyFpyenjY7F6+OOy8c80Xa1tm3sGs2JtYaxP2A
L+2PPoVrQFiH9dXubboBG2eT2zbEpKHqRyAB+R3y5w+dbYuHuISxWYRt4tL0O/BtLmzxXauB4U0o
uq2KggMEFtlex723hKpRdrK8+vcZqlbeUidWehK55y2H6SyJX6XjAo7ROtnSCIbg3lWzGnQblA6p
9+DwBpYi6fCSamRXTdjIiPqX5S2Mef5e1aCug3oTCQjk1FDeIHB9Qx3xy/qWaFlgq9nhvady7GqV
r7Z22yQn8L7HuW8Dzpk39aLpsuKnT7Ofudeqx8xj+aqC2NUes+1jiALkwgoH/TIW4g6Kde/jqDM8
rqGoMyQ0fbahhbosBwj7mKYHcs2MdUFzNE18XxYiDK1riWzSxRuDWxRrvOrgaR/sc7+Hf23Px20z
fIOmtf8Ii7XuBDXWBxCbyue+5vHW1SE44dyXz8wqOdQYSY6tF0bLLn12rKuqXHbNoBZ+ta37ttcM
L170tIATr+x+TJbMw5cUW7bbIOkrvmFYoswip8gP2Fj9PvRl/1x1Nt7TeZcfoBCV3QaB89UNCpt/
tc2wmQYQLGhjbhIsKyqRK7aj8U4Ahz9vIAyNNS7nc/jshE8weXBmdCjGFw/CsNh5Jc03q9VvxG/E
D8nJVY1N/l6W8Z6ROP2lm3LlkD5jMx4Q8Jc8gGEyjkUo2MMtKWp8mUb9HAZqX1XQxIPyrHVRwCSY
boBy4VjVW0+ENoeu67RcU3/sj/C2srdTnwD0RS+wyoUVL2y1AIJEOd6O38I4Tue0GLNzAcf4TQbq
8oaEtrqEUMeZGWcAGwpiEML5MzTsOR61kC+Zm3gACf+ID1gGcbLp0k4ahhsHqj63S/8tNHMT+pCo
8C0da3JgXA1LogLYYAr3l4wq/yfVTwXpxLtUiQ0DOlJcLWwiZ+WYPvbMRaUucKJtnbT5g6SeWqcj
rHA7EDMegLVDZd6x7onnDA3yQ2wDi9jyVFIl545X8TXKZ829tvQBXFixN63AZsjrl2WH9VXrrsED
ey0KizzZff+dTpQ5KHDgIcO8N8Dx3FlTq/TqZVW4UoQHOyazHso0aQalEkwaMcnw7HqwQste/56k
kw5vihYpaKO1lHfhJS5dcby1kOnfRmwMb4N/j3CQ9DvCS/40uJZ9KABH56KD7t1HM6g87FtZWzoH
X/VH4rC+WZDSsbo7mdrl2cvazl4rCzw8WlXYjPXEv499f9wD0XswXcjV17BvKpph6Tc0mqfK8u+T
6WCCRYA7FGo9bDvooglm2qoT5HDAGUSu82zckcBS2xEK9QvTZVlIgTI8fD4dlcBeSXcNtLa/TLKH
yFvWsOAEuhAXIm2xgI4nwDKNOhIvpvcQI6D4V+JQOa2P717jzmFKaYOzhSyKeRKkbQLprj5QK6us
2TV0WHVGoXxmngzmUMBRZBFFRK3MhCSsynNsf40w10CdnC47/s3B0/YhTJjYVT3e0Ldm20IVsW/g
cSHg2Rixpapo/mDGPD9/VIAC3plWUI/VHFuybQtN/xPk6OMlVh9wmtag1s2DomxnNfTvt7d2K17p
mIenYaq1Z8ob91lHX29jn3PNKGgJOShBf803fdaYDvcovYBfQSDbFPo/tMSPnOmkvrR5Wq0hWgIN
0tHN7yCcjic0gP4gKtEnc4Mihwio6V+TuEvAay0ipK9h3Yo1Pr/zS2vfJTFqWNOBh5lcjJaIlmDa
1He2KvInFmZzpSr/2vQVe4IrkRryJw4DpitkeubuFCKSoQVio9mZCYTUxb2P94SMnOw6olp0BakX
NNnRSXamWdIw3Ndl/m5a/RShqeSzDHDxfUbTRdJJtmrDDLamtEjPWTdmcxJUwRvNtubZBfoHmbk1
7S5idCxQaxDqK5/dQiWK7G/RuFFtnqPmF0BsHZsXAcOWpShBarhhI+wB9cHMBsfhY/Szya1JvfAz
eJoLEMoRaBwYLXYJUBau5by6LozO8AiWR7hI1NdM8JPpt+weBo6hyLZtFTWvAASAWp4tiZRio1QN
mbOB1WCAWBsgbJxfFR3WTU7o9yavrJnoq+DSR/WwopCWhf8RfOZUL7EASYpNGtNiQwVxH70w7oBp
Z3zj1MJ9RA4TMIV6+D1a8FwvBDLiCxI7+WIQVb9A/g4wH8HzjdV3X5vR1DQAIUnb36OfTTO39Ap1
lSVejpqFe9flLmSMGXR5Bha/phB4QnZweO9k8BM53OABRCR/lUpZ7Lq6du8DBZUKqJc6PzL900Q6
BZjTKLDgPyhjdw1DqH5ew6oUKrDwV6xU2kKtGE3Tl+Ts99k/9yGXNhsTgCewyvDnyOwwPCrhxQzR
VJyG1K/mWvTQrUN9+piAU3Q0Z+bAsfxcBgN074kmzUU5zp1PhHzRlVVubFAEl21py5cAiDlAjWR4
5LxOn1zXnZmwJJQeYMRICnYDFOdNjVdXpb2iCjIMgUP7b/DwDgFhIPrOARLnZAaMPReBXt8sbKzf
A8gAVDMxsTDMwOcMMxCBjJ2PHj+zsAkvIBNssXQL70wrhgY15MuRvzZNc7Ca9glLx6cBj/lZzfgv
vwKUDQ9I76bmbkTQYc8B4q1Kt5/9TZqfZAB4K7FgCm+RwHlAkgs8IOL7P6FHZcv4JwWdepZ2XvhA
LLhyuSnyKRI75C7y5q1g1oum0QXUv+BX1L9XVWq9+6j8zmr8rR5RGUiWECQSd9Kl/RZaqfMQScMd
5YIf04SFWJPy8aUJ7YO2Yv+d6PJqhTJ/jlM8fu3U37ls2n7LUsB0UG4gWTkpQHPolGkJAdhcn5Ai
j79hZ0CQIJHVo/TCbjFgPXLivS5mTus8N1C1PJlDjdruKiiqev7ZZ85GnS9GrqPjZ39Plb0UoFUv
qo/5ZtRL94AW63vZ4V6fgYMQzSF/Decaz5nb2AbyeRQVPzjRLizD1HiJ06E4WrCCHl1/vJgu0hO1
oE7SIWuMCDOA8sJMdYN7sqewGu4vG+rZ8bSF7SDZjOcQh0xLUmbkRDQKZVGs4kWWBuIHe2BUdD/S
PqULyK0Fe9ZX5Ul7ngdbDaf7QTTQALFPdnXRVCvYPpXxHNk6BcWP6TQnXraph3JPSYpmjGXmPpwO
5swEmrPbsCWHbh8VoKZCdz3JN4kl9gq87KWIWHC0WBXMh4K2SwAHUZj8bIOE0iwpYPOHKpg0U2AR
fVDSz56LOt24ooguIhqAs6ucJd592bOlWHIMOgYLrKkZ5DZFpqSAc8gg8mfIcKYLoOqdrRl1XPdb
m6XdvRkMkHlyQZjXVsbOQucg4JEwfRQNgRWDZ8lT7koGTQMnP8TCLnZt7ALK3ZXWUWU+XdqoU19A
6iHzyuP9c0cyoE5BLXmzPLHJ+mDADVjsoqAEita2+b0z2OV3H6Yks56l3mPaWKB6yC44jYAXriyt
yWGEEQXyUiHkOqJBHTOJRbxsuH/OmB/MexdO3apqZjJjzSHhpDmYs89DEAfVqo7wxGiQ5HYXHmvA
ck1BMeqw3yLrDuvdW7tUBHIgJsh0guwgFvXUiR1De2jq4iEhJf424LFcCLAbl64PvqdcYyOTlMFl
DACYy2n+y7TMAWh3OnNpXG1NfAaDx7vYLW7xAGsFF+S9IA4KtsVayKCdhzAo30G7aFiQioAHT7zu
hTYb47jaUAci730rll02gE8h0+8RLJfPQQZpUwBpBtCSRA5LP1++osZqL5Tvpru+6qOXtJkFU/eo
KNkOYRkvbk3S/kq6uDt14E/gqVS/h1gavPqKp5BmzFB3RpX/taPLPmLkRbi13OUe7gTTXaNGDaHe
wL4nigyQqNYvqKI32LiF+hC6g1qOrLM3HFvxlzjWy74WEAXpqxbeG5N5YzXSFx2EfOEEcDfqcua/
DHoBnUL5UnVEgoKRAMg1dTdxXswVUiCHNI8g0QuRhWWMJOlTj5f9E1Ceydkfq3vT5TGwMx3srSDx
iIhwjLMNdBuS24QUeNslJHXyjRk1cf5YVusmAGQwrsaXlLEebtEO7q/pkKP0IxIlTzpPg7OvWnHH
bNi+fgSUdRtsA4BWIArx1yRYr9QrAIIhtwzKWDa3+xxLdrtL1uYqJjDI+S+pRgeWGJhm+plXL4Sj
alBWvQJWnD548THEIw4+ttDIqYCgvxyKAoIZvtOLBZTBugPyt8xbwUpyY9Ox35q+Ecay1u3UzIkz
KD2ZEXM1c6ZTaOJy7GBAUlenhEO/aLCY/uZSns7xS7O7RNvxSdgeNPimAUhdyHlgW8NRgStyjsb2
lyu1/oZii5oDZJQf67C0znXq/LhdSE0ra35VcGVk4XiH/Je/DDJryhH0410NpoEDAhhOs7J9EpqI
7Ze+xOIwLA2TvZk7wEoIQNvMRfEqcKDLMU1L3C5cRXUT4fsY1Wc7COZ2w9l9Oemlf3QRGiSgwsE3
wPQTWJaYKNM1UlSuHZQc1yiZSSzHQVZ0mjHcRkhcX2sC4y2oKuH1FNhZCTCnfLItGh9uwYFoNo4a
2nnAVF6CQOcscOXuZEZ5GSQryLfkKCm38spZVlw8DxigKZS3+gcyyM+On5e3T+Zure68lKJSjg82
V6hl+fuHuV3QTvnthzFNcwCh8csPVAMMB50op4VEDz7SXOnvP5QK1CFpk+PIovwUM1mcQAnC4gHp
rC4di9Nnv2pseNjzuFx9DoRsqO5SGcLHGdNNf1GQbI7KqQPjBDwSKwcJxc4KC2xi0IxGyo+gO1/A
HuhQaaix7EQ+KN2Y0cAj8T1vM9j8tHspdL3jUKucjVCmXgKhC3EVsJn7JctYsFYjVumxZACuC68+
m0NfxMWiqkj2pa+I7HyRcVasoKHq3IdDsYRaKIpQbt08+a1zBVU3ffdS+wFWjcA9kgT+CVju7ICU
SU8ppI3mJkLjFyolebMbOinVt+o+gnL7DkC2dJX6jvUkM/dUZzp9t2n4TJGVfOygYbbyeV2vnNQ9
VbJl9yEty0WipgdnSk+OZvHP2q1Xlmj779pn1RwE8epsF1W8Hgo+bM0kaH+Vi8IZQSrFJCH7+GfX
lqugqYYvk7ibxms9TRKgaN3rlAB2OU36+KRgSFcaCGWveG2iwV46Vh7tAgff9UpjLd2mOX/TSbT8
54gBEfX/7RoxsIdvkLW9XSPvrcXoJwXUbV77wuInc3DAvj1VcSoWMnfaJbfzcPIfVOweYcCsYb1v
4jjjADLVM+hdtnco6wKbI9viySp4OoOckv0zK3ZceO4vpOSfWyrjZzqSYtF74Nva8FzY2BZQUmZ2
8DE7mmYTUjgfs6MQIK4BaQ88/sZNC2j7DEqawJZANwEPI7c42QmF/sQ0kE2867InuGchvM/Lgqwt
BXtlVOeyeVs4lbtwLk0Kwk3urBiF1TCx2/w1DB/NlqXusYCRcDHFujvIX/2v3X+LNvsYE51pGxrT
DQzYk5Z6WzxPxaGdDp602LKBAhZGZQ3ORIQNU4LHB9Z3eXGxs8Zd017QtSmWjrZ8Cwie4KaoCned
Ly3Y7LxBFDe5M+i0KdK0WK36N2FdI2xF7oGoAkhK1fMRe4hnFGydPcBl8tZUIGEsB2iubsyo5eWP
eaGDU6QEBRFGrDsYMz+n4FDsSqfy56rIkLfsfXuup5/XlDpNLdMcSJtCwth281lnT2jk0vWbW9sE
mnqnU4KKBKM1rIBh6oD0YUGR4IqyMxnkIsypdzVdPmB5QNnycp9NEYR3KDv9fUJC+UKDgHBNKKuX
mQONpEr6I1aEZDwkMbwQYS5rI3GF+7rlV+0W9HtPrHEBPsF4EFXT3eEGwBuD8VdNBw0MBzzbkbYY
Fo0b9SuTsnQinp0b5gEwMinOf46GxEmXfupC4AGS7NhJAbwA4a3ypVL6gUD89dxzYp3DID71Xlm+
ZMSPUOK36NJEOdgezbpu0qfwYPVelABs6MEFRxuX8AUkd0gQwsJ9auaFhQKAspAVmZrBOcLFdhWA
xgs4SgW7UsvfhwqLJ8i2frRt6f8eqUMPO8DK5Uts/oPd5zzRsBAZof7OEUAkVMidgSiQ15cOO6Bz
xC9xr+uL6SlkWG9EADV10zQDI/SzZqVInY3pMwcBhuiAjTPNO/DXIMYCY6NKJvMxDMVWVl05S2BQ
dTYHHcb5QUMMOwuTMkGWqNH3joPFl2naIMOtitwBgM1r6MJNIX5lO6nXz7Iyao/mUEmh4BRL+nUS
Re+mK54UuL7EBXGW7uUkdTTFmpACuZxtRhLsP+xwh53iCFh6Hoc7cwg/zv4cMeHMH4o5xftwbqJN
nzm7RQ+pctdJEMKXUqb7BEqae3P2n5r/X31R1lkz2Hdli8/rCQ3QQhGTi8UHfTQHpCT0UYpQH0sX
vxwX8FL6GIw+zkzfQLCFLSx/buLNTOCKoV9tTokG2o1LWK9Ps8xUTRMH4GDBwBTgie0uja5POyn8
JO4YL1TNGPAlkO/xjYltkHYwwLbgUKHgWI4A5AeTW4BXuR1S0W4I0rGI2yM2NvySEiuHMRQkT0Lw
rMKW8G1MfDJzvDw4ZHjvl4mMANptIO2gAvaCouU4U3WkjxqJ1Oc43jf4YkKbxs4O0pmSlaxMXzoJ
6jmBkvbWNGPVH8AEIhcFRyws1u2pPMshPvstdnt9zwXqMn4NrzHTpKWd+bNYWS9pCOly0xfoUN9H
04G75dZCmWNvWqa/Zzm/g9b7zAJY4DlNK7YfwQ+Zm6aqw3BRkpBusFB1UYIkDxADCk8SIk8yIAsb
3t9wiZEaRrKejrdgbl5qR2LSAGoZ5KnFzoHA7N7DJgSvDT3ae7gXkP05rzvoEsKadHB1chmBIDsD
0mA1YXIRaZFcZKbYHvmrdzOup6BK5cWqC0P8/acIM8AgwmOfyyx4RMayPAFcnDzJ/gpDbfkMppe4
awhI86Y5kBaGKQDKLE0zmhIRLHcBuZqCp0tAerRbiUBHy7Sy5QJubPaLlfe31dPY6JULTbzvPUy/
5jQd5TnuE2uNLVgPFrub3ucfk6BgdJskh/42yUVaR2DlNb0AzBuDd2zhQILzbFpuodNFy1Mb9VC8
U2jYiT2I9OXMTDB9ok6/TBiS+nRDNymPP7ZJ9sZJPn6r8xiARKeFrK6n6BmprPdyylQG/8PXeS3H
jWxR9osQAW9egfKOniL1gpDUFGzCJfzXzwKovuzuiZkXRCVMSSSrgMxz9l4bhWfQK21x7WEWP3Sx
8bGer7daE0QG7a25iPqH2iWcYD0Qq2oVVKNEWJNU1QOJh7E/JzDE48L1dkTVuJd1U4zRjdgK+oxu
/2fXun8dSqsciGyainajCYDf/zkH6z/eiXAgCNcW7na9TmSNRFFkwJ3xR1f7Oc0tOnhTvHUATKkb
MVOuNQ0YZD+oR5Eo4hY5MYs8LQ1fRBdn8NNc+dGqTJAXwf2/rnYaM/68Okaj+o+r+zbCCSm1Cash
9RY9q8tbYoZwZSdNDxSPyWWPWF/z13JM3caL0VX71XpEw5Av49wlLPQPpnAGIJUFLXUj5jmNUeDZ
G63b5I7HFVRnEdMIplN7b5YL0VPTCATM+Hlh3E39vZeybB1drzyXObmP/4ggb5z5AYP4gBd+mfut
sebLvm7Z9zk/5Df8OVwP5rSJjpGZDlu72NaJ69x/KibT5J+jzt0odeHefyki2bMEPskhqe5KBSII
awvxJ2zMGKetRKfzmUnWhXhcqbw/raeFJV1D9JMEFpmZFUR1GWi9rb9Ygt9tbEzDZW2DGP8erkcp
WQ6XMSswiBgdTwBhvk5qlb3Q72VmaUoKUEUaP1eF8Qv1nPiF1O7VqPU/J+gKjLA5MbaKFcmHml7W
/dQ+2Y1G+Nr/9vQxcvaI9Kr1OKP1kNS6cG8Mk+K7icPpNoUh1CzFIV8Eopba/9lXJVVxWIeEMf1z
n56oVK/q2zCk7mPS5aehovm9jkY3Uw7NmPAIxBS9IMrc9zkU4rIe1R1ZocrUKefaUGGl6uovvTpp
x3W4TqTXYexw9Gu4Hi1sdOzSyq4GQd5WrBOPzD9zdpruIOtGwpZh1/oKPqByFhFZTA0EOKUYam7V
aXyAcZIc0JiPz55Wfu9wB/8qc/e9aL35eT1BHeLk0NfN9Mwy7/MEKJ7vNcq8zxPWd4ixefphGxaX
//usESbPgVXnn7dx+HdWvNz/3ubrhPU/IkXzXTdE9cTKigQDqWBQy3NCnQw7Y2WmW+g18IeRvbPs
zEZ9VxVWffzP/vXguu/zsnUcuvp+LnTd3ndC0/BCgFWNbeYmBtEv71jDHJ/I9ezm9RgdmVq+YQ3/
+f/Xv+ukJ/4bZGmZjudpjqmrBunOlmr/13eCZquwba2yjjzrZkI6+whwAsaME/5zBXzD8hLAi0vP
ZHlJ4bQ/Vkbsa8Agd1Csw6021t6zjAkH0FugSVC1yC5Z9sUYxC5yrAqfjpT3LADsUzG0Th1o+D4Q
GK0y93k9E5/c2dGKAu8EJ8p2Ac5EprisBzNFh7DsuuZhHdI7UbYUpZTtenIyqurGjdx3FOMm1CC4
bZY9sXRpqbKvQ+IZxEOj2Du0oLQYV7Ib/9mWeJWndZQU2WtvgW1cRzK2SZPTzfTUdQuhl1L5yYy8
8ThS2NrEKcqjbkCl5KVlveFXNCxZ4PaLaHhul3NKTtxyVI88O2iSrjquw7kyYP3CaSyFzq52bl/6
QoCLSypBw5mhpzrZVoOOuGe21r6gz4h28dCJ3XoU50e4K8VQs+7hZLLLw/2IshlfqZr48zTmuEIB
2DvLZqXOzzhxTpPXIcRO0v+i67/2sTj0iD9jOeE65QeoivK6buykrD5ffe3TNP1+TBwH/O3fp1Fw
gom3bNZ9obTm3cB9iQLGvw6sR5UpTDBaJs2JMoZ1/NwX1uD1IsyHs5U9JZosrqgkw8EH363vjFQU
0HDY+Y8jX+Mhid9wBEeHr13/OM8g8eegmN29Nup/3mAu3SlgAZzt9Fmoj1McFLVZPq6DjJvdfoKQ
HKxDdTkht+tfGhab87pr7buVVvZg9ZP6eVGR8kec46Xpvuxr2zi+L/tqU/EBo9qJIVCklwgn1yPl
qPw4i9b01+G6yUwddVHjAHtxnOHRtlnQCZCFX2fIiFwThWd5sO4Doz5AXqg+LGTd53UXovLyVluY
apZ/ZX2fsS4H0MppuV33QWGhRFxZ3k6U89VJp/kqkqp7jBsLCb1hvqyjCujko5tJfJRFGVEB5Ix1
Y83FsZcRPqFlV6vOdAqz5ud6/rqr0Lxqw+/61cgGmkaqK7/35l/K0BlvoxLNhzIGLiTiOuTTrkNG
ql31JV+caKOmx5vOFd+tplROpCsVe6fMxqCAyxH0BMsF2qzdJ5hFtkSiUi1rG/W91xKA2RhoEseA
41fOP2ZFyH1jWogr4gHnStP2yEllfAxlIc752J6oIVzHFv+yWkT2NbJC6LNMqrep2ztk3BovZePg
mW5ZYnj8JzxN5kdJ+PnWG6R7HhrQbrYpL0pxHZocxhh6nn6z9JLKdrAPWp7uMqPKDikB9/u6zMt3
N5r8Cqiaj8zMflDDGMmiCkaniBM6kq72WjsjkmMi7gOtMtVbpdQWohpE46lbRXvTaUhZHXPzLhNE
dU969LhuLMVQjzMiB978730oLTOSGq0GCebf+2C6ksen5OHRLABfrgciaVBiyPP7daQiZbvQ3b77
ukitFWizaggT6n8XZVPDfUtz0v26byqs9BLG3rk30Wj4hpzqEy3R+vQ5LhflxTpeN7ZiKdBx1Uvd
06DxP7f6Qq/WnL4CmddrWIOXsd6bbJZXLIk5dV6Oy/Wqde+fS9VqhKS2cJGXJ9H6ZIrSUJzWzbrv
a/i17z/npeuzbD38+fLr+Ndb8GWFH7OOP18K0SvHXvPxu5WnUbZ/Nkmk0/xbNqljxfi3l5fr4XXn
+upr39eBLGmS3P86/N+3+Lr6z5l91+xroxmDsMaTEVnug6K37ROq5KPIur+QD853aq+TDdRDd5WI
fHa9JsIn/NOAP6nifFjmRxWNiB6GRATcxeMH7oPmofJkdZir2HzoB0yHZdJmfxXuITW09KMWY++r
SiielLaSezxG5tFQcv0OGK+B7MKRP9LJIdjTKw+Wl3SUa5oIU1oxg4av8hek1kerU9x3UCTJzo0a
VH+DPZDm6S0+iTR60Tq+mZ1Mf7b0AV/0XmwdUxi0O/P2PZuz7diZygsC/PqQKBZma2c42800nOO5
z88osHXR4pMiLIufm4oHhcpiY9iNd7D04pjM2I06AjmBb+v1ubKNt0X0sN7Y06Xu6LIQ3IQvPD2n
vbBbG7yslrzDwn1o+IU+psBM48m0b5RNIdGZeXvi5rcvqiEFRDZvJqWV21rQPQfLBi0JcdneiCKV
BhiKaT432XFS4MQ4Q4eoVnXzI1c+Ko0GOW1ihhOmFPrRYNs/ey5KS5rx8RjjgMyQYvJcCYRCgpo2
OR9zlD6YnmLSQ0gDc8hecrLdSNUctgQVSOg0TX4rq2i4hYVHS46F4Y/SVc5h0hWvOO3KQxGW5X7G
nvvUI2TzGvrqbtL9qtAksJxt+gdDocGXTynxlaGmvKI4uAGzqy96Tk+V2EuTYBlqq2KI8zd12nIX
JAxB8IFJy9bbWHE/b2q93Mt6LM5QTK4C3vYda0VcdG2UBxJQzEajlXTXa6a3Ga2AZjfhcdI29l1i
ejdbV9/Q/bU00RvXB6RpH1PaZUEc6X+B/MhOLXzvvDWfXG5jTlYWpz5FT61U6qKpi6pjaRju2VSB
StArUg+2Ik7mUGuBtCs8dOByPb2oN1hw55tjJ/nJZkKXkkWgABb1VBvd2OiG33BrpX4rPOcpPSbM
K7VZpc7feExOLEG5N0H6qbrGfkqnF6Ori6fiaA3JQ9/aYid6Jrqr+iam7rSzs4apPKbYbSOYhU36
Xd51yik0JN0dcrj8rBI/hDCAV3upe4JnfenS8UG302ZnPyhtmfiTAAM3I9y/6GoQhekx/OjSSdvJ
mNLEuqk9MNxTO/tT6aZ+FVXtqa5wptXCO+TIWg6WQmajmev21s7qLqh6+13lBEcH1jjET8yE2l2t
j+Vp3eheUn2+WodKZZcnb9msw8jDL4bH6++z/3M4p0JHz3/wDdaUJ0D+3oml3VR8jmVR/oytn05t
8TmInSDHjIcNLNdPsxlbLNGZ3+bxS9ZWoY9g+Tv4BD8DcUKRjOriyZtGbw7Wl6ieX0hFrHZxNRqn
IbWNkzORNWh6xYj+7RjiQ/SBFVEhGZpDkgplnxBNi3bY5R1KwnJSYq8br0FDXLs+BFwlmBwVlmzR
zQH3eIRG3MSNlDb1KB7sgUhvviYquPpj09iFFow5CV7CKT//B663tT21Ok7tS43N5uRFw0jeNBtP
3YBwco9u2RencNmsz5r1VaOo8b6bKGH6dkTEMC7x/qSmQ3eiCNR9vuqt/lfVkK4hGtuv1YzfQL08
YqnKWfuJJ8IavoV3E8cm6RdiyJUTvqXwcxMmZbJRcpOyfyats5yOVsIPtv79NLN+tVDzblvKLKdh
mosTE6BOyfuT1AvzaJIyV9iaYI3m0M3rja7Ymmo3nTQ3n06lJ74bpbS2hZpONDNIS92ldfEaaR6J
X3l7K5dfrDkqZztNEK6SGON4zn79wWLb0IKiEug/gNqfkrqdT1Zb3ybK5zvHcqsT9QpyajTp7p00
YUJSqKcshOErmqr7/DX9eSN+TesrUkD7z1eZC7G0NVj3hYOGvbTRRRCV7oJKb+adtK0HoxT9Jo88
HMZKLE/rxlVreepA4u+nBo8pTSzm7mXpRyCOTyIJv49l+NDU6AGrqG6DlIAHVGhntwF5ErpnzRpP
USIe0xoVmoEO5AhB5VSDffE1x3pvbAWGyNjP5E0XD2UKwaI1tZ8RzxNfk8MZ/+zkyzFKAty1Lm4P
N97YSBLAkD3WmYTvazMjaqocxxAkvSDKYCqBwDaDFN0k4sXXSQ/Frs+bdEMeULONrFrfKMlAHDma
1UjB5hybOVxm90emUAC37PZpKitMnoDPucQLg0bXY9+e23xHUAMvzOEpduiujlOPCn0pgC3N1cyy
813juCDbJnWrhE4Lcy51/And/a619K3WZ2InM+SVHsuqDV8qjxYUoQBokdWd9FomBxaIpNiLeUiI
B0SfycZQCRxQopGUcCu9I8UOiAtGbp3vhBYW477o0MpmFun1sc3Pk8Yz9c4RfjZ3/A1gA37KjrkM
VSYBMS2LYlwhnrInwPZ+TK324NrtxQ4VG758dUx5Zp2SMNl3Im35VfZOYIdevsttQoCaUJLyM5fz
FptIdSmU6AZRuAqypiEwJ6rsbSEILo+c/JV4a4CFAPd3KRRt2J6R/ZDgth08vQpIfY+2mRu9CrOT
u4HGT+S0442H3R3foeZcxFDHnf6yPFZ9p/Pe1XHE+UpLJyhcA+0Is274MQ7dSk373rtC9dsWyjfC
baBx9rQxM5kf+p7QKKdrO3zN9a2JE5hZBgoBz7zrJfkFaemZuGxyPXAlUvIul3u+nzWwz/JBLysc
Co2EdV/NB9sV1j63++046BIXjNn4NJH4UAv7bMUJf1clTZGU8pHTjeNM8XDHYuK2zP4vsAFAr01j
edSMnqVBr9KrZEqezRPS/Y4HPZ2NYKiapRcPdjpXk9/p1AEJ68OQeAITVYxJRjdODkjZtjgh1VX9
LuPh5w2wYCeHEKF59CvU75ccvAcechws/PztlP1lVTVmTlcxSO/BDk8F5jd4Nvcy5s0Li6kzSZ4T
JC4ZbgdXvUtTaKsVIbO64l3NPC5BSLbeCUfosKk0cDFZ6u4yT8lurXcdIy3yez1OnpxiDFn+5NbB
BYW0oYYE6QtobwpdYmOzPoM/6520JAmamEpu6oXhFQSqwtSO8IS6bghUsMDvI+3VS6KrlLyb97g7
v5elpvsu0+L7YXgp8zwPqiGv9kz4tC3zqCFoGuti5+T/Ws7cBYrW/BonpiukH4Rnnka3NLfqwzTe
ZSmTY6sd6n1jOenZzlXa4/HV8XpJSzC7NH3l3sUjAa1G06b7dkCRZFCDJ54+c671rHLXnzt7kw2m
ts1LZlRDL2AWe8Sytp1R+RoCuN1YgbNDjfuI40hDJV9uek84y4ObcOXMqYO6z8m3qgmcpLS1cQSa
PYxXiq931vKfSqHXFvc0XCC7kw6/1XRJirTH50TYtCaVDJySUjtkNs+Yy11+/NIO5tqNA2U26e3H
NJd1l7KcZvabufJep0znEa0iaYjmajfYGpS+2diE8Gt4fqAKLatkQZGjNUQPHUTq2PLvFcj8C6si
bBw5QstkOhgo3QTT4IynQWj3etQ1O8Hj+Y4ADFwVFo4hHgLxPayPlyizL30x3YBchLfZG6eDMtPo
q4Zd6Pbeg2n1+3zi+QPt2tgSGLhEGCYC7N9k+N7YLT8PU9Gitqddo5ZPCP/l1jVqzPVK9yMrRLuz
kbriEUZxYUTS2WQxaCrDHFEFsnLiD8FiP5zVAa1SmQVk3wzgIPAaZu7LXJrKs5cq9+ikz3qV21dK
H/1OJ/J3k9pyuGlxu3OzSjuTJT/cujYZbrYwhpuqRNbJBvg1wDTZuUmM2pk7RED8yjwLBYOSp98A
rOs3geVtI1WVIu8y5KZ9GqdU3oOaGtGtz/VbZKKvbqtavlXVMPid0XVvgD1QWtpG/0ZNt0c4GY1v
Ec9sHx8jbkhWJNDiOvVNK6YOuQPNTWIyOgStvfEmO3IVlg/0mymoImG2cN6QS0nfos70xvSD1U8V
Wpux1cYja0ecgKj931jv8IlqWu1bKmdErxBsvsFaZkIeiv61iuM8cLLBfWkSBWGnehiarn6xi2QM
WrW1nuOuMAJrjEgKE9yVIURpgeOFxWGUstjkg209YoFjBQhYAQXGVU+RBmsNCm0IUtp2bhz9zrOH
ehfpuEFxI0b7MWmmq5cmJpTNdrqUTgPhvBxw2iHSOrbQgk5d3IuTUvXW0UU8gL/KDQ/KlMeX1k5z
qBe1cWoRU24JNg3q1IJO2FTORjPAwxEGnhLFLXMyylWWsUn3kE/qvowkISgNIZHt4IWL/8O60Wx9
bvDgb9O5+lZGCeEo06QGpZkROm2CaDEvfVxrrIK0X700XlHt/i5sZUHYkz2m18eM+QPqXLEZa9wU
IwvxLuYLPsfDn02fKaeC/4tvTK63oXN6sbx43DfO9Noq4wBqBcia647mDuAROXi5qAEw1AQiYq/Q
HG08FLrnBqOlAq829DGY+qYPnGUpkVrGcDQH8Wh677BsQdUq00fcszI3+bzGyqFTovSuyQsWE57z
FmJP9CvL6l5I6MHOgXRg3zcEa0eUdJVGR3auGCzGZXvrE5itkVfovmNPtk8hni/BReh0Q6wwIiHH
zd409OOb2hNHy6O2bvTcUBMRxzthlLe485LHiXa7r+Xxa+VIjAe+MczobbpTlSjaIVaSBx5cm8FM
x0Cb4CTravObrBXNJvdGEe1vCrIDT/MWlZuaJL4Vgd4Xs9Zv56Ij/1U251h3sn0Zam/svR8zRW4V
qkAWTN7cyXdWhX5SYRL42bUZllVjDpkA7cnONtoLBUGXEmixa3pyQHTzXS+FseP++FwTuxPoIh2u
HR942o4EzIp+2jtdk52FgVB1qAZckvbwMua1vY9Cgq+apP+uypKSgim2M1jEfT6G/TWhNGCH5AfA
6VK2dOnfhdXiBzK6F/KbExQecOPw+XVNSH0k4cmkVNW2bDVnmzs8+OvuI6NjvkWDSrejtONnCU03
x7Zfqr13x9qfpRoJJfBbS9NOTmnszfclM2k77X8perdEg2ZkH4adDz77Seg/R4eiGb1wZpxj9/7g
xLn7l4cnLVWKCCUrxokigoKmZRid4HrxrfRIzRT2qdWnD7JVjH02LL+QZAnacK7cMmRC0VMbp7vI
g+E1FLM8SSKVEM1pDQsIagWilgOlIkoUBCq3mT02d6qu8gFPPNYdcGXkqajM0kRQ3R2ZCPf7aT28
HmkwPenbShJMRqWXUz/f4B/H1nfRhXoyEzHtbed3VofNse8U+iaNG6jYUE7GVMSwALGmaZVqk6M2
BBXu9KAKo5MWp/YeLl5GE+sRAtUt760uSNoOGVdRyWCk/fiCddXzjR7PUpFtSWJKAiUruFmiFqJ+
s1cK2/kVkapOq7XhQVDOG5s0qL0Tdk9zkkBopwjlZ9JgnV8N5ypuN13f3dNeq/zabvGgaghMwfA8
dLMwkIdUJkaydhtHxzjKGpa5Ib+VzKx9FZfp1hSZ2E5ogoqYhmiZ87zKq5syQXrx7PZQmRb6A+CK
mzCMnzuheAFsu7bvYf3nzyqqnE2WAsLryuHDpOe772cybWqVPAmixUAFIm0iNmeLVdMIyhGZg6JM
t9DzKqQ08iUJGzpz4e9wKIpn8jt/sL7r9szEd1NEOGhs812Eg3azpSGPLS2swLPtbR+q76zD48AV
3bxACFnsSpcomiI/zIoyBEba0zoywOWI2on8Ks74XDWvmWlHrJ/kRzOUhEym87NVZcCQ3mrINj/I
l7jaTa36cZEFYvoWCUBRZCskwBohDulk/DmJ8wjO6VtZ1Hs7ke/ZqEH+aj+KnHlqF/1Qk+m3mzQF
MwoPzMgEgZ8/mXp2NePOs5KjrLu9anfzjzp5h35WBKae90HP36JsKaUohVbDBzJa4lQLfPjJXy1Y
fhpXZXsd+poQaDVPEQtCkCq8YaslUm4U/UQfQWQhimcr/C0XbZblYCRIMxxofbcQt9wgca6LmnZT
p26LB5nZR49kw5tJgza68LvaDgYZ0hPxrGL+nvOL0TJQYFF3X9aGB92piu8Bcli+k9xKz94AK83f
HEnOmT3AVME4tzfn+UVxRXK32Ej3aajwiGo9UoEjb8+D94fiiPdSNSJikcLyMWqyX1B7R9KFG+iE
hnL+6XCDYPrglKeIVh9UMugks9fnAcmGlTww686OGazbwWXmRbx8FZQdboAKPf8hVg2+EqMX1EYF
ikuBV6Zhc9ol6G92MyWXjaqbBqQfc7ytr4yWcquDX00dSnwlYUMGL0FtD2FeHCNZOQfbtpfAo0q5
GSU/quPZOyvnF1lCSb7VyWRdaUsVPhMk5dWbEMxZeTYv8yXl1ZhV7OqRnR90S8b3SlqmGE1j+0pm
Rq7dIYsGE0z+ggrxYW629tTyLwn6a08oCQK6J92lhcm2i7KZ8KupRIn0mXSoiQxpex9f1Z67sDnn
+cVNbSw8WFmDkmTOK579TWvHCQX0If1QMYoxW4+p/Wmg+3aeS8wOIqySWuBEQ4r6heK3Xmr5q1in
iURzngAo+aujuYSkeO70AiTPouxRUwrVXyevR9chE8rASsmFyCnkLo3hJfA1asQGUOSwE2Po3dla
+WczhPAOUK187dYNTdkT1cO8dZ69u37ZrOc3CqTXdMK2opFy5audTquQSiE3SPzo+B2mN2lov2mt
uXdELHqPzQQWYtm9nmW7TCFqpEjrWS7LrLtZWu6jbvXXdbfNHNLx6PxleOSaxevBbE8+dEOdXfMs
OzP7ZN3pNGp2LVHJrgcRo8uHdddyBuUiOBDrcHkPIhKPWPZjHtWWc79udPFRpwlLSay1iq/yNyHs
PoFs9PcJwgGfPbPs2jLlQqRi5u64j0ctAuSwXEJjlZhHIBPrJUUFy5pwPBpJdvrGrGp6qtqpOamU
XbZ8tuYfWnhtmqn/DgBY7mpjjo8a+NMX0+6v6/F4UkGbRqp5LTTZ3jnt4PjrAUwkb24lr92IoGPy
auxkMqM/icB5r3jpt7734v2cqjSJRhSTYREXr0bSvK2suTRBxTebPXgeplo4iLtLHqItJbughCoQ
2HaHIzPV+4x2QLvLc9MB4szRqOyaq5XLa6aHXYaZiHQ2Ah+MAHRV+mhqcXZDxfNM2vhGQZ75WC/K
qVLDPruMVl/BMiLrSH9cHQj/O/OPxsremO4SE9sadyZLIEoXsQ460yHBfbZaNKrC0M4QmYlW+ty5
HNeWzdfpJCbCSFWtnY0T6oxa1z4biQbskChauaeE/rQewH9YUmNczon0gvJUOSfYwcdkZo5VD65D
iFkGHkZzioBMRuNMGb62Tsbfwwl/BWEQzk42B8dxPcjlMGoNfYbTuQzXDTa17DSV4uNrV5QQropv
PIDEYSqQWjg3biliNZVArPn3laNUATcVnXWkkx7eq1T+72eXSl3ikby3nrceyCYCpMOZMsyPFFzb
J38yE4l+BXHfbgQV1I0eN+mdRrbV3fpqTEgY0N0JNt+/D0z2XFyINd+t+4mk683PUyRr8LpATrS+
Sdv0nemH/Sz8Qo0Symu8/ddGsVXoZ/hH/K4bPxRblt+Kcba2FXSq/armJX9r9GscONf1aB2Hge0o
/XM5S/XBJdMjWTS/GfX+U9QvuZModlnFedO2xJ+/qwfggb0+qK9tQek0sRTmfMtQxXfnh6aVXNch
v5+L3qndwzqaeDzaw6uW99pDjWxk3SnbprymEsjA5HjqKwui4WjIONp0YMheoXL3FPnosJmu/Uv3
VPEsZF/zB0W/AmhKPGfxJNDPmP6sVzZAz9h4K0v0uuu5qksESNYl7m491zLEn0v7Oi4+L2Vp+efS
vrc+L03HUjw7rWXTQnac3ee5VE0wwjc0IZemce102rMZRtmd54535TIiSU57nsWWyB4QbctAFOoL
t6j8to7YyKDEGHJcL9Y7JFXT0Krb9WhSxNkJTyNxkx1OvIgS4Z1jyNtQD/mbEFqM/Ld1+UJE7QU5
Y7Od5rH/VkE6dUF6/PXvU6HM/jm1V936P6cOU3fTqludHRKyDXyti+p7dHQ2cqHyL3VhO1vzFG1Z
A0/HocMI1v0m8zh6r3rwVwVzms160npxODT1PR5X+94y839cjM90Oq6nNaxDreSfV6/vqeMAB5LK
1VZDxa6vMwXQLyI1qQAE0ZLQu3cJhA2GkP5yPet7m0r3x6gbN28uk/cGusPirZF3qmEnvkdWCFoN
PE5qP1AcmQc9WIeTUJJHyy4/D3IfsZ56sLg+OVP4uCOFFm7q5PNrlt9hOZN3tmfUBzNSc1yr0N1Y
I7ETmwmurpAl0EoCX/dNjWksVQOe4Zgc/YhElkszeFDrh1zdtmmrbNdhITX8yhEqGD0dxTMwGvfJ
xf6wDNYTzIoqHf2+y1RIebJUlfU1DqK3NmLiLRtTP60PaBuLs2zbbzxJaoR4rX6vsrondUK5rWTL
tE9feZopOHdBxSzHzCJUbgky2GMtMrmJMgswqhV+kBn9ro9ayNTeCKnu9yZPsFw9TXKO90JxzUdr
IpMHlqv8ZXCT0SAsV3Iw6p9DOt6bzibirpv5hb6JB1qTNJop14rPF0q/7Klohfxf56iDk+6q1suO
ijOoh15SepdDZbwI3VQPak1cB8F91fnznzLBQXND+d0YFImG5bs6m9FPXHPRdd0F3zLeUi5B47cc
1G1VO8Gen3Fhc8FiYHqE1uPbIvYVCnffE22xxQtZXLysje6lyB1q4LH8OXYuIJWYMGarc/c02K29
3XrVayGKKzVN+VM6yAAKU3HvZN7Ul5YF8qY2ve5MPBLU/cUoQ0Jnf5Ba/th3ggq5U/0erOJQ6k39
W6Ve9u8XyznrnpEXg4NdXInA4DmhZ21EZYEsXiZgtP42dQUCr1XpKWRIxPz1YwDa296kQ9wd1+G/
T8N+9ue0Ub7pifdtaK0h3qpjllHmJ6xZjgO1EoUV8P9U/Osrp42cjamRT6GBdNjQPWiOZh2C6c8L
/eE/r/jv/dlnFEMFWDfO7yMl2hFiXT3KJbVpGUlDLR+xlujYy3Wk2B0CG3iShrJPZ9N5ZtJjnXJE
B8Q24L6Im+kiYnQ3q2y7dUPlkKO1vNd08usSJaOq3c9oVDrMtldKQrtIjYv7RB0ykNGqkV0LNS53
ySSo+7f4y/Zy4r4D+QHnU1G1CSILNH3INVr1oAwjS53YpcU+oje/AI5KfdrSdjVNtxabD/I3Xq0b
1jXjzq6gjRBR/M8D69FR4mlUWZLt12HlUo9f38AYCSkxkovsDR0yyQAVIomSRzFX07m1D2ZNnKvf
DDSr0Tv3Pl/P8Fbpenhro8I6Ia+5rLvWTS9Di3iTKoWqPU+nr3PXV+o8j5tpedqvQ6RM3oF4tBjn
qRs+FIYkIJgFYLeMEjret47J5Hps3WBYqY6GTSHsax/aqgKsIZv1qvWAS8nGVwtRwyThnUA/5HdO
X2zdoaTG1Rt3/ATq4wxm69hWPQ3MGJp9ILuONVczKMeecI7HHAA00ElIN+vRGIf4VuiKul2qzyJY
3i/T4/4uQ76dKw4orM65oKm9U8bZwbdQONDCFXzBWYIIYRmuB8YmrLgwTLdW3gHsVOLQ880Yt33U
5h1NTDMEV2KOl/Vsb3kvsOMscD/fMikIGcU1ke2wiCqEO98Gs+dbY2X/7xFzH8QL1FLWZ0eiTMml
LL2x3GeKE29kCTSDIEJ38384O6/tuHVsXT8Rx2AOt5WzSpKVfMNhL9vMOfPp9weU2uW1us8+fc4N
RUwAJVWpSAJz/sEZUWpYOYjUUFcs6nOGFcrtMGbtkqdsf7zHByoA/aos8cUNPaPgo2FwW0wUNO7z
fLN2tmWmf72H5NntZeK1bW7Cug6urf7zvj+TETv7eduedU0QXLPsVyoV+ubc0khJBBb14cFX2rWu
ofVjhYOysvUMqs/Mbm8w/F1WjvNNvt9MMF9szCncSjX/JPJzikBadSk1PXib3M0Yl8abAWvmZI1O
vcUlHaqmuNXzwP5yuxGAz+c3BtbYXrLUfckK3T5VQjXesrBr6tPRWFRGFD6DOODaJ1u10swgep5J
Xa/iYMi2keD2RrWJxOlYrCNJ5rWFVguspM9eo4rjq883VI5NU1Rves/o/mA4ArfqN1oASUMyHBtB
c5Rn8iDv7XX2kQWTs1bIdR9G/E7Obeoq8KwQ0kRx+KvkLbVgdVin9X8lQ09mIPLtp5i82RaJuGPb
xD6mq571bCIUuR8DoGqJoECPgunWGsscmOCzjJDHz5c2u999NqP8UQTGKwm9IZjG77ExIo7K+zsj
aq2ca4r1lOUm/KhYF2Ih+8eAvp2VsxlQLVLrqcU0ImiWmJORNw2CPtlnlw468sPsmmweQSH8lZBQ
hvsRfkVVsVyTc+qPkCnQuR497+IjFsTqRKufQxb1O2+2Ke1Omv0ydRbK/2Nyclv24NKDSne6XiiL
qVtpUyUP/6njZlhlobJIhdze4AqKvqahtotQncQ2maaMyTN5UIT9SRqYKkBzFL/PFLNeY4FHd2yr
eZKHRNWWShlF105N26ex79pD5IDmkp0y5lTo1VgCVq44/kdgGtNXv08vdYPDIZ7Z0RHW2riCcDh/
Dav8FncFQCRplM+4y/hWjLdFPBPxGPXUfea0SFl4WEUCAnMuZaLUr2b6BmnGeAuHyEIhAEFWnMvg
h+p9sElQ59taoqmO3qNaBvn8Ss7DXnkNOUry0OGzp1fB80+6cXRuazLnbQdDcQ+axgMYo4xtQFXX
tU+Q4mayeiWCtZb+rXDQG6ibzPkj3mbqLR6pzB96cOl2bj8orectOydRP1ylO8nVtT60YB2D4Wtm
VIjD6MVwNTu13012rezwiTonnmPx2w1UYhI7bh5AeNmHzLUupqkPFmCYDsl0hA9kjMIbC2ijKVG6
UJMInlqp/DD4ZrVfHKO1nvSBRVrXtTd2KcAM9TipSryU29M08+tNPXcmnxX7UEp/KM/laXaSTSdz
N5pVe2elNZ81rsVTU3rxSmmd8DuSDqycKMnmCSUlBBQpNBVD8KIWzqObVNF3VR/theqM1oOGKvYn
UwyG17QLdDxt2AQ5q9rpSbyoqVku0IRR9prqxk/yUHsnSzWAT9VF8tR5fnm0tf677JIhy2lFqQPK
iRTqD3WEczxSmdxhxux6F++HVPNd0yoX7gmSK16CEG80TmQzUFkZzi6liFKd/N0tNhdwBcIoOhQq
vOcg0azH+9mcIemP24r1GLCEXc3oKR/iKbtEmpUhmuKN61J34hXk7Pwa68nnwYMSUCqBfZFxIUm7
1L3aR7CLFWkUJ9rj1CNaEGLLuPER3H7zBDBe3HHuI9Jg/BxhFLX5lhTFbYROkWVRNOqxz3LQ1pIx
bv9xZCc9bDTMHoEyd+qpXE+No5K1Em5tszEF+6DrP+rZMi7SqS2WBm+pMv9EOqbbVVFr7Ehk/EQf
pj83SbNubUMp1qmi9EuXXRRqBToylmL92Gp4zmgZ2odxDWPMMYyribPZVRcH9LK3SlzyWG4jxae8
xJO37vQaRgbj5CFqK3+TuyZiMGKGjPnKaMJch4tm+sAgkaNge+mT6t26QpOQ7BNvQ3GURTap/knG
pEShlC0sm7Fdk5qeljKmmyxVMtusvid9+82NtORFifg80mF6D9AOQ+Ar81eyqVCxJhllcm+3cDRP
ZqU4NHrIQwZhuCUEhxw9vWZgH+sH1BzGEDm5vqIoUPXu7tZdjxPuqAA44GfDpda9tVwjKHHfPN5j
96xtIcY1vYCVyrTtPAoFC9G+ry3kvL6s3VWrau5V3rs0T7lY0+ycTXEnK7zBhEtZcj3Ju9lkhQ+y
V44Nw9LctT4OsQ4wBfApFGD/bo0gnRISEHhLhDCH1d0zYbSz5mahoPXjjEEC6gCDPnRIY2GzJUSn
wkShhHC7ZYZVRO24YS1tzAElT69kT1kYNl5hvrMyxH6cskJ1nurmoxMb+UYc8LhYWE1TouDH+FDT
DOiA9jbWOwX2Drh/TEDj6zynn2cyFosYfvHmOh6sYjMCQfyrasAEN94YHqzKC5/ZvlQnAOgfWTWG
z47VXgZLVZbzMHDP9LgPnDFTWfSDEvBV80GAwireSJ1XzcFF2ArCcSNFYe9NKQoLxd9ZTyN1Ta+F
b9EryYLqRP/YCQ1ydlOILSGys5JNqTSMZACVjnR7M7jBMiSaX2sT1IXXpnO3KA0uKgvM24pClXaS
D2L5SLYNk27q/j9ZejoL8mzfIm12HyolTF4AON3EESy7dACIadTJhXRCR+FvbSka1U6hlZBW421S
q3X/T5OmINeOfS3eYIXgi1xbBkCJ9rIphV+VMflsyt5w+lszqVzSC2Juoisgo4L4NeNdr0oXzURM
uqZ3u2gWaVTPr6piOfCTwJ0oY5RtTG0O9pnC7tIrjfqpGEnQaB7Kq+YcBN8Ltpg8YnJsFOCEKiay
eVbx5E2sDDzR4UFeVWoFVAVJ+Rm954saau/yLyz6Wb048/TeQ1F4QQ/8n30TI8MaH/IgcihmWg3V
lxJSolnmUPXlYn4IA0Duc6/upQaXHNOn8X+OuaKQI4eEvd1u+wGcY7iaIw015qzCFtRzHyxRhZJn
SUQSO4/B5v2jI03Sc4c4yfEeL0CaHU3sWTI0M2QuVWZQLaM5oLhLWUGkbeMEZBkq38NOJmpj3e12
4HiMpZwwKZ32kE3GYc6T8oCi97DESRN5dDsI95bSWs+5r2t79i3oy1Fwfi4K23pG6bRUswppICI8
t7/HAPcCdAm+R/YSVGL2VzggA6pGuXemwJ2e03jAYD6njtI6AwZPrc5nrGP8YpdVdKayiWwXLbmU
lfE2UW9xGRrl5fr3mBwmZ/1+DTl2AFl1eyFkdNbgcK6ga0HuRvlfA9vwxWi1NYXPITjy3ZzXmalU
H2JE7xoPt5xYrbVrWGnjWR6ioh7PgTjIJrnvbWwBPx/BgC5MQOSIIB7KJgORIhT3enE/9EHJhcN0
NYXgngwTcTNnurai+18Ro3K3iDOQJobmxAqpA/l3y7+oZWnsHGiZC5mekVkYeRgtH6pO3B38yXvT
hik8liYJvTzyLvfnie6kK5/iOO71lA7lgaLQCquvz5Ac+nvibbsqmo0O8ESvAaZlyngd62q66k0B
PRBMxUbG7EGbrtAOoN8kLds5Me5WtnVA1hgq6wu9/j5OeEdEIQv2StVeqNAUB/ZV0VrmoERc6/LP
eOKk0RqG9fz17+NlPGOVfwUjFy+SUD21aWg+j0GvnbH8cBcy620rJgp9npOeEICjEszC8pY0r6lh
I3YzbmQWfK7IeympitgwcEqsYSBp9c0BsFZ4ubWsVuQFbTTFFSzLkD1On263atywX1A9Vh+RzFRW
f5yRCUfYvFqPmsxITnhajZr6HqX5hxbr8S+7/1C7VEA8gMnlaWx8G3QQHOlo2V+arlBWRe/5F0UB
qzfOXiyQBgb1VGFaaPcASVyYrr94Mwn7NWEd1uAYtHB6zXoNvdjfYGMBKV421SRZeZ3b7GWvOTho
LWeufq7KwnoV2Pcyq72n3g31L32rL+QkVXWyhyywvso58J/mA7ZkuInD27h4IVqNTuZf2MpWq35o
UNXXfQDzMqi2KLjHSf0gW/KAlp9/kWeuMR6ruFcO97iJJSUFaXASNVh5C9j4zfJa2mBLf+sAL3Xs
UtM/fLOt1nB23qTHN99s4KHegyYO8kUqt6aWEURX0tNTxTJQYE+UNN3dpYYz9ZhMrnocXa3aouf/
XkvrMOkTFisplArpG9YF3q07GShKrmTMjCHsbgLQHKtp6kvkQ1aDrpqHTvFJRMY4Mx5vp9jrJceh
95KjPJMHawDSvLy1g3HmChaDblHcCTSnNg/+bPPnzt6xEheofIYAg4vx53z898jtkVP+6qMpfpy6
kLo+g2VLPlX+L9MVivW7SDhvJ00dPngpgrTxTOVWNmtFC0kq0gGJpjzEJrgcc7aCHWWRxZwhZJ/P
QwYxS84tkgbQkD5v79NkR6qiS2mHGYaJwQgQXR2v8mCEZJ8HFKJacZ+4x60u2FP8cE6BIhAfQYBC
5H2qHCynOnHyKmdN4lYkz35PdajgIKGWoBMpp7qtNu0LrjiWdZ5BShx71BZFCEz1RFPRige/iKiJ
07JazXziL0dQylMDiqyl+VSIAwYIXckqXY5ygc7hgBDqS9knR4Hge4Yi4J5kS0WD/qjqHRBGMVvO
SqzpVwZDktSDibk4uaegduDmtcgYSfkkUpLpM/pRsk9GMKuABvT/Mz7tBx+GbTTuHAA7a3sYrI0u
IDG2706QWso/m/deOVj2qmKwKwbfe+9zNeEXoLg6eKTKsDbW3Oov/5h7b95/bxiAlK50ZxuLbHWV
quwBWw1zOpGsdiYn37QtVMtiMCfMG3P/1HiNe3aFnIIZW9YhQXB7YchkdelV8RL5nWk3oL77aDrf
DSPPd5pLRUoqRmrTVzSOlPcuCf4MR+G3LsuV9/toqUYZhN/+MVqGx/4bzAv/NtoMXWONhiHfaKHz
HLvFGxydp6r0hDpRVL0E8ANk2O4S/Yzsa7Vou7J8AxvubCffa7Ae6oo3JQvt5e01sq9OHYd7E1Gr
GCkNvu2tCdPCas34gl0HjhGDZr2YM6tWxO6Ln1b6LFU+c01/6YOwfq+ihHx3OSRXhQzsriYhvHd+
z9Z+z7bLMf/pjs95Wpi/xOwYMbL3OCDNOJdOcs2gre2G3vmcHWjQHP22fNasAb8cPwTD6Pjjh6Nh
wmTq6s8G1h63WvTyR0yjZq32fnAn+6qgG/rejhgdDSpAn8GiiNGQ6LpoZq5sUUH3Dq0JJsuJjRlb
UKN9UNlmrZoWa8dkevOAmS1iYeCMisAC0KvyzYmUYCWynpe8182j6prdOinD4t1026Pb+MANMatC
o2r8gqRNua0sCirphJ1IDJoAKGQS721g1tTsyvAYJ9iRCCBTqkXOFUywfh0PkZeCWpq8lrBefgmd
uTjeYsjy9su54WKRvbeZJromxYB4SCLnVZgIH+0APUvl7CqR+TXwtF/yJDXM2wmYlF+aqhpfxcl/
PUZMn8Wsv73Ov0//PUbFObE3wuDJ8p0edbXwXYsH9syVwV6aXRYS3vGTbNkJLKHYsfODqcf5FzLI
LBugi61cf+zPAM6TlZFg0SRMQgq37559B5KmuCPElO2ef/dRbL71SSye7NOYJ1u/5yG/AT5ljIqj
lVXJNvdJIYGmMF/subnITdlc+uGyxFniIaG8ci6QKVsGaBF+V1EfITfTvCJZtpgF+zAtRvAWBcnX
WJyBnv08kzHZK8che/C/9N5fhaQO5KVwavcTpHE0ObSP3nNImOpRvTOjQftojMcqVtv3MFTMvT/x
m+WoaureLMrc5CX0/hKk0BBlnMJNg4plrZ/0jI+2hZ81eB4u62mtPXmD7i3somuull4ryA7mKtYG
avkRlBqqIPg7NUWvrJHpndceHtY7WWOm3rEfahKtPa4CD1VfZbdSdAi07jZMVqzFMJbZxvNsY59T
I3hyGzZ7iEMnLuamSmgIGGaxLdB6/j+f/e/j3FRTj6bvL53GKLbkMv77V2pUw12HiBQhG4j+F74i
ywa1tU3RNlhrpTAUF82En4WEWARh1m/l+9fD9qr0SvWUDml3RVzxu6u57cmoqHMaaqOd4Op+lwUe
WcQJVHsfagaUQVHzKQWz1QBhspHlHsQbu0UI2ArzQwHVNNV8I8tsEq0qz0BfF9gaIzUclN2fvS2F
roscpzW4+/WoCwsrLU+zyBorVjKeZdtRyAGo8MQ2qVOQEMW/apeaXnCWh8KfgzOpkqUaeCjS/I4P
JLh3mlFT2cAQfBaWtpVclxbxrlc0+yhD8qC1fd8uulYNVk7Rjsj7ADXFpK1+NjU+M9IY6O1VennV
urCFXlI73xXIL73wQOmnZz3Xn+TnCnuY3JgXT7ePObK0B7Zz3VPRAwqCLPBXpevzIrc7QQMDL+1t
7jX4JtaFD5H2SxbeZc1dhfWvL3y1TpaVXYCZLf9WsJdjcu6T+VR4J1mqx8ivWflqYm8tv3/RO8d4
netaX4NxdI5Bya1oiBqDwrquvANDO/Z5lH3TXKRDS5g7yDxmS6uwmgd3iJzpS/vFqgZUUaRBN+bz
wbZBcnQpTZSleKCMpVU+LnvsHKH5dycVY3TrnPQVJFJZ3kEVAcobO4KdMWMVHVOvvMrD4Nfdw2yi
7AdH/xZHF/U110cXHn1h3kapYtVpFEDK7rGmjd1dQbG7qH41POAeVH3g624kVrgLw6aESYkaniEO
slt2RAJOrsKxWpZIZW6lr1fT6dpON4C/TwJpKmOl1/N4jDTKNBKqCv74mjmedZJDIizbHgYH6RAx
AUchoOcSSIQ6Xftw295Pcw1kwxzw9q2ifd0mXrPp82Ta43e5xmWoR7JxZqPSaqcMUsSpRpz5NKVw
SbXO+4Jj1rCFzTg2CxmTQ2wJr8A3ONqNnfM8ySSNrjj6wTUmZD+EkrVnJcbBsocH6eNb6VjhxFoi
HDlHxwuX8pMQn5iP0OxNNFCG5Gcl4riWOv8UE/xP8Qj0ok06eIknBp+63zfzJfEF1Y4/4ndLpIbG
UYkX+AANqEEBxdGuMmMTR9Rnx5BCho2d3r9aVAGadVSI7Lz4j9o2egRKl+ELJZpZlrZHgCXH2ztX
/QnCRejvpWY35mjXG2wh0/uzzMF0GpyAkFTYLpdZRM83qRG0Tr/7BAyI/lYD4yTzM/yrkNLva2zo
m7Q422EL0VKejhiZrlyjB8knepyyL87y7H6QMYDHqkcaTQxS4TxvPi/yJvQ+ZPD2miiqoG7t4mEg
g/94Odn0xK9QO3MZkjA93odNXVXvI+gP0VZT9MUUa+phsPVR3wuDinVe6FS6rznaV+Rjf/8ceBCI
9vT583e/i/4b4jj8PfqOVLV7Q6r3GShJTHS91Q2ITlLA2fWB1pDlYI0nByK775291lzf4OyB6AiA
4EyUPc6xXMF5symklDWMr1DXXeKCaa+A1OjDN1tPv0a6M2w6ve2P7Zj0R9ialY9UXFZCDypxjRF6
warQD5Zn94PiU1i1nWl3D/2nYTIGAKgHFzbFNySSRBLphc+tHWztUjbvhzyfWp4N0foektAllBv8
S9oUUGHqGCkoIE1dYNp7JC1AOfj8F2LTs5ZmBaHOnnzLWekt9bvW+5UCxDMW4VyHazdT1FXWjZgU
IV2nGqP90It6Ps7W6kHN52QhO2XMS0zIK64bbmWzmtR3PKxc6tOz1w03jKoe+GvLh2ZjGWqO8xC6
BTIN14WAyTJUws+5gTNg4JancBgqEmMKGGUDNzs/mPyFZTvWVj6QAxShd9WcvN0f1Pfn8d877/Fq
qDc+ha9DDznzxhAxEG0763hlfPJHSKmdZa8qtrSkuf/s7UTzPlf2omH0PAdl+03HIgP6JJxzufxi
9U3aLJieRgXxyiCKf8QTRrV1P4zHYGTrcOqHOLlYuAkuWSnuvQLPULXxIZZG40cn4Leu7hj4HkKA
CBq/3alxO1+tHHiBoYbqVzHJH/qjppGBlvnVwXfm8xgqsIxFFuR3ajZ00++jj1KSDMlDEIuldDZj
amOUwyXxhlVU4q9KhfKTljJQVrEs/Ebk2mDUFUwgGre4GE5zGybfZTDEAVLB878NU8pRu1QCcOmj
S+mMj/KRE4+JMDTzf8iWPCSkXNddKRSRhVmljNW4rC4cVc8On46X5ro0sY/xoajfUsnyTcRh/pbF
mX4IZXYow95sPbsksO/vM44M5VSYqP6Jj8SsJ2/lK467ks9wGHAPQCQwH+SSvz2wcw96kUv+dSNH
yKd2YUbhDhSOcXvMy9igsSisEXi8rwj01i3RRtR0qs+1lszbHrmSC/gM6llpD7YlBpaVTL23TSv3
p3wwdP20qymzH2Xrtg5o4/GPmFwGwP6sl4PJpuKxhlgIAWJhmLWLp9Bg7yebJxrP2v7NLRp08AEE
/KcReNj1bxBX/hjRNEJH1GpR6hLLmihW3FOhqXsjSljSyLeZz/GuSdHgvr/NMgOn5HVAOu8xuDHh
1nJ87GDE0ifhWbef3RjesNJ+H4a8ftEnMuwwzSmHdE39QO0WjB/WD2TRpgX8rPHH1Lh8w+wWdhMG
rqTfXHvHRzo+tvzDbkOEY6aae3/Jlx50XRQdXLgJhh0siiR6z3QEHfGyaw81F+TBroJm4+AgijRf
1n/pw348ZnhyLap47r/UaG8/zQEWqEXkt0s/bU+N1k4PjZV4kPPVaWWbfNuC2Ewfazhuh04DnJLH
agXTst3JOhEy9J8jWjGi+e9GJF1WoWPQ/fEa3ly2axWnuCWYi2TranG6zG04LoBl/fpBiT+6yYER
l0zQYv0wNne33g429cqskk2mF6TxWtN4U1AKXcaBHZ10LzXfTIpP2VR0LxPQ9AeyaX/JUUVQelvL
6JjEW+CtTUccElnSFQE+AvLU7hW+9tg8wXER3gJoZ2z6SHDThdi4WijeqgtKhF9E845flirkqWZ5
CFwl5vLeUXcIlVskzVa+42Urb4AhnKbG3rEGD0A3KBLIznnAuhEzHEjKQhAEMxwsF3exkZsvhtb1
ezQyULl3gvJtyEHeFFM67cK8K9/UGFycFhnqRfaGFvTNeXiFt+g+9Kb93rkRPjWYHyzUCp9QWwm9
b5avH0wrw0s1Gz4mL01/Ndr8jsmc9T63UcfK02yfQjYwG4C04dnNNXvv5qq6i/phgEJipCsVlkGM
z+VGumVJkyw9zbmrihjaB6wR86D5bA+ipicHypiN3cRtnoz59oCehK53GwmVaFMwKXprsZB2XP80
R7N/mio9WEGnVZYIRdg9u91MOcnuTEdNHOnR5aS6X1GCcx7uh9qqk5U9YOEiY27Hzgr8QnjCGF47
3sehYj4f87hFbI75aWqHi8J350bHphFVkkDt43Nnl+uKrMwDokf4K4uzYaiTLbtYV4jMfca8Uu8P
dWz9mCJrqSMh/UI2AxeROTLRq/LG925CItXsLXVvBvUEDZBvShY/f4J3RKVY1o9lYdmI9S2XQnCV
LUuL1BVeMd5GFpXrEcR4psS/ZEkaC8dvVMecsyYO8kxt1Xc/89pdSP6v3bJDD3dq432PnPZzRKtW
0wapLvaeXjPsEraQLBgHSBZ2MVHNHrRtBCbzfGuiLU/etijqlRyTo+dwtesWZ50M6+zcd3gCI1A3
hnb2kU+ZheDBPB7rZLBfyxEVzaTJPiDRTrt5QMzH1DHUoPw0LqDrNLvZYOokZd+RIa1vbTKVfI18
3Xg2fe1jMi39dcznF6fR7R9aHx+5AIOPJPH1VQI45GyNqXOc/VyneoPKluoZpocHqV0pYMnGrlqN
IZbMRWscurw2AGFB6z1xm0jWQWdQ9pZjTL22TzBnhi23whmagIockm5GEL2LL6wbP7MX93wFKecE
fT/A0idf/TJZKIc58RqFrX5vp1xH29lRI5ASCbY1ZuGcb0HoEJiKM2aTQBFalFU3nKWJx8Alahr1
G7CD6JJ0ZM5luFQhjmm9029kU04KtaZeWv3oLuXmKXcqxfUWI/+TDdm2bj+n2nPKLf45rflgChM5
FAHQ/WpXxvOEO+Qf8UY8p/8+fmYnvEp77xafUCuK862e+JD75S43FXvg/PcBfW+x9ZVHmBsQXjDb
2MBPQ27X7l86KCsHH82xlfxVWuvvB2ceXlCorP6Ii/EhNRGBnW7Oec2m3fDNR8txw+fSnPbyzt6a
HtS5zgE0Sg3/Df3onj0nuwy7TJPHT5AVWvGgKDQrhZsFMaaNAFQrpoOaTtpQ0BoAy94wf7JbHuw0
twDKZ3r13S8df1+hfbBysmzYekLgYA7xKZ9qC1xo4sCfKt30McFfsjU6qH8ilGoVRTLWPnK8ilaz
XpeHlETB6Z/PGNlGmE0jAVSjtukr8UbVG2U5RLV+QT8UyUUtJi1tGQBMlG7YQafF1nms8SSx2vHJ
d7mqaMwQ5w+Jqv+VO2ZwjrqiWU41DoOyeT8kFP/Psom/LZoeYBu3KDsNEAVcPgmLrfmmopK0pybz
5oxRyoVSxVtbwOZyBYaL6jlsZAQGuFD0753dqejiA/mQINH7oU5bEBu18+0ekmcY5IxntDfGs22k
qBia5m0ESiDPoWnj51Zm+1Zrpo8RVtwKaLF7brqebaaGmn6Uq9mrb6rvmMjZP6hYUdgIT7rSvGmG
0jxVY91SWgx+FUGcHmWowNLtoR3zzSwGyJBt+eomTpRslYedgWTd0KyDsUxwlbCCpcTDlrOK61w8
2Xs8qppThMiBuzDyHwpi4VqtOY9sPZx9FTndZh4bfBnT8iiR68DJuoUtigNIuHGHDcJLkjeQRAPj
pVZ1RPNoGVTsby3knf4yQqR6Rn9CcEsCfhp2s4tRjY9hqOtPUwTM1811gSsGrYYa5r5GQAtgMc1o
7KKVlrrRQV4AYpI1WahVmC56w0MIcG/27OLIhup0cwgm68VfGoYnZHmyh05m+AZtg1Sk0LXj05Of
kO7409LwlHF7/1itcgSi7M5XGULsJzgECXKHUxNXpG5B7eQ4j4Cctqr1MDnlh9LMH55itI9hrekP
Dk+ChYyjnYg+uB+2hza28/emPztDWX047pdex+M6TJPpPTX40xVIImfovv4L8li3uJVU5p4aAxoN
sbMaC7W+5CP42Fd5WwkQp5DoByUqHLZpyF+AgpARiZ2INc3bzFMcLv/RkZcoLPW1Wu9kh+75wc63
fPOgo682BtWLrN9Y6TKcaMh9MT3oXVYvSFLOF00D7iIy37b5qAUuPlVcesV2MHApabRKuzZVlQo1
3exnjdVDFpi/VGV4sfnmvY/orSA7qadXD62mXWuYxh6PgPgypNi+YNKhPIw5mlQWyhhnCqvNqRyq
F7aHiLIqZuiv5qa21j22eE/yoJFVsJPYPmd5h0im64c7N7L05AySQ9uamfsIXUN9kN/IOLUf+fqp
5Fr5Doo+2QLy5j3N2rwOhmxTW9z5J0fBcnhkbakluX3IUYfa6GaYv0Ba+jH4mf1DDB3MJlsWYWJX
3zH4SfY9qbBLocWvVlUGtxaur1QMRHwUB6sOX33qhXsZT4ARaws7+VEb5lvtTQ6pGA4Gz1BYlOJ0
ALQ4BSqfMw9Q2emmfTcDcFKrlY5n6qpAq2ZzgyPdaHhOUr/ipl6tIo8lkPxHOu30Z/PeKwt6BnZ8
y34MTnqe8Hb/9g1CpdtYAd5FNejvHbleXnovqI/3eJO79VG8hjfVxaaaMbXrO8s4j+KQ1aWCsmlM
wSKFQ/JH7DamcbJdMCkfskMeEjlDniILkS/z2CnXXd1/vmC0xZwcVFBoWPN3p7PMnS8UjsK+QWFS
XI5R6GAO5amwVho3fFHDaSvjpO8pWuHhtZFNlLoOcZ7UX/AgSM9yeu0ErzcBAa8Mzuqgh87HFHrw
QXhBvJePiV8WR7boAdJFrgrQt++AIrBSj0Cv0t+SPigX8vSP9m3CH32eq+oLwyiLHZKa7oOjtFf5
vUzCzn0A8nbVMGE8jfGQId6HmF2WleW5GXN2QnW9dCvL+oKzZvNYOjMK4VA0pipQDzYptaXhquWb
jyLwusXiYSsndb/0DnDBfJQY5lj3rGuVQIb0e0q83WRdf/cFfmHfWrwCOxItvAwl1NG2VpID8ukG
iQftAArcQud2DJ7iLLukIoxW+bw3fKDKXjc3V7dC2cGc8bR7V9A8bVAUvPizNV5jO+u5hYcfiplM
Vxm6xZNu27AlPIcU1G5x3mq84m5PPggBkPOtRhMO+UHr/R3GXsq7NSfpOs7j4uQhiHpGob5cmRSb
v1kmArlhBpSghTfnGfyl7EbcHY9DbWtYCq4RmYuymqlHP1xX2bG68ve3ZVDrGN6axZx/aPPwuZ1Q
/1vrPepLhtmWuz+2qhG52dE8zi0bo0M56jBBrdw6GTFi1JoaX+QtihpdfFKL6U3eomSoUDVIUORa
b3cyzY6r89A1pzrWdyTYjI92jjoSV01wcQuvPjIbgx0Ij6+YH37IjcDvoRXoWVTUo8+hje8Hm9FI
wle05u9Dvb5yTrOR/JQrIgyqg9uyyDGVCyx8Z3dfKcnl0mRr0FOmBHb9b8ZKqXypAj95kBwWyVqp
HaNeO5NXgNKF11Lm2kVRWndX+zqQOSeokGrGkGkdNg64uXJQ+gPSR1+ngf9qGHb98+Tr8bMLfDCz
e0AGYf8snq3LdI7crWx6iYqz4BR8ky05pyma1yme4rOc5GV+i9hcFq8oZ6rYx8zqmrx0cG5nOC5k
LXDvFCVXeZAd8oy0XXiyswxG1+RNC9+K9R/9OhDrLDOuEP3rDfexNOGwuh4gqlnFki5NWRaZQ56u
kxqUOq5CX2AIBX/97QQzj1BG2GncTtyyct6sNNuWHd7s3G2sx8RtgQfitb4e/Db8XsPj7VocFCzq
/hZLioNuIa7ameNP2S8n2uhjLctGTx8Q6t07rA2fnGDonjUhnSqv/5lnYYktzEIRciPdLCBfHWIF
srdIkTe124wbwBhFL4VqrtscPBIkPHQdwm3d45FrDK33oYe3sIoM61ZN0s8wo2fFx6jN1wZk0F4a
cedgr9B9oSEVEGQjMlHSjI2XHoaG6JF89H81gv9h7byWG9e1NPxErGIOt4qWJTnHvmF1ZM6ZTz8f
ILfl9u7ZZ07V3LAIYIGUbZkE1vqDXyNNiVfR7YlnbnUFQDobQg42qV/cFMGFhB3OlaPzKAMACEgX
rc0Ht2l/IZA8fbU0nwzM+NxgpnQxUz08FkgiFNuJvo7XUULy/GECmwRjMiyOEqUmm+g2F0eJUptr
xMXkKHtTfdPFSbYyLeybBl3t9g6esvdZrNxU3FN5iOru1NQSZ/wiwwrvmzqDgZlLNGZF8pU/1SsV
Xu0hinqsFvUuvghrFfFGvx0vbFMb8VpnWyh2FPKQeom10iur3NSCX4tw9ESW9y2iNmHg5iIit6cS
pUZmhU71gN5zfmuYaJM0RtQcWW/FD7aL1LAQC8Fhxdw0XdpumxksSWhbG5dVz6Pm9N0hzmrk63q7
QWtIJJQLXbsCwxbeJyZ7AN9HnutkxDs1yiqoMYWRo5EYDRRGpYdvarjB/dwE67myk5vJbvJd4pPz
fqJSn1yEKWIxhopbwQmSWiD2R82CtiNpS7KNfOrv9tybq25GpRkuuAsAEi5uUCponWYoO8mmhEBa
2B3hM3AvezKvRNBSxMci3tKwhTjHyxC3/Wu8keXJIgqxA62FhWvvGPpKyZuZhIU39ZsThrpIhoi0
qKjxapFymNN8OuAWKPe3ueqlFyWVrWUktrtG6+TwMpyD3AHLPa+Tz7iSVOmNjLcwC2TBYtoXNtK2
ewrKrwgsCQyxWj3EVWdsvQIELRKNDR6MU1Kvc1Wbl3bDWu70EfTMnqFhsEqRGUZ0nGDMIQDAE28V
sIVHzkurb11ESK761BHQNj634kenphyUYTJCyaxVDVN6Wxs13H2xsBxrDCm8zDTWUeSRm3lfX8oz
/ovyve+ZcNlZd56WnKdpU7PTk9mmwtdEyI/x22ynANrw3IwbE0V0ytn0fTgUAypgudecQs4D04jC
1YLvv3EwU/Obn1HrljWRwgraEwyiizTE+8WArPk7OYRROJx0On40nKJltUQOe6J4Kgc8DZOtn4Wb
VjgdY3lzjQKIuR0sqA/yD9YatXYVF9ENfBcHdUun3KAkaJ3+dArIzmUWTuVuSMbgZgoxERmm6Ueo
KsisizV8hKK/sdLzDLHm5ygGK/UNTOIE04JNfsgXZBWrFJE/5QFOLFI53FBTPA2fkwMyuspmdeki
M3baHkyhUu97Xpvyth92DLiysCKIEL+RH8U1F41txNjKIwrs5pWyMW2E5dBVFVtsZ/wO7onN7uD/
1Cw4ykFlP6E4E6zHtIl3AyKE61hI7EhIVpq6wRHM7WqoShQYZFNR6pWMSAH7u24mtGMj80oehqr/
lZO+uDh3qWCjroIpjHdQK19kf55pcAjsWhj6Bke3ysKjPEPca16bGcJR5z45YOpWtCzLctqkeZDt
9ah/OX+nmwzZOoTgXiLxjxChUw5JVXKyIczw36v07h5ly4R6ekERyEd7d2Q3/9NGXLwY/Z+RBSVP
HdzkcUD8e60XRnNQNaCijenN2KyDy9aMCUEL145PmDEP2ajjHNdPElAmYWQ+7mlZjpoHRNlxkXal
vcnvEcAPwfoW3XU2RN9MMxJL9TDdoZTRr2SzBamzyoPSvZBNx1d+OO4UXctWfj97Fl6EMi0y9whD
tTbCPJmhY34mdJPmojDQl7sxjCGpl5XQTsq0PrqUOkuUEfNlF+obVUDHJFtBMhrk2elQWbhoK9GD
7D+HKbpfr428qiF4Fc0VnvbrUyHjUzMN6ovB9LJlnzXBPQ+UeEnJYPqCdN5xasIG0usQLhxgUz9n
Y/yV8q/xjHF6AdFViSjwtM4WcdP20kg8E/80nNL0Usk29lD/TLvcS3d2Ruo0seqvvT6Nw9cZYDwK
UbAjBbqCZeTb4dwsoolEsWzn/oSrCDuMv8XJPr1bo6AQHOVzyhYPKyjnOg/A0l3IB9P5ASZHZTPw
An2NGcRbyHmgsVAP0czroJqKtW/O9Qol2vzEeZZncXStRE55fe7mMfQxVJmJ/x3aWWn1IbRNoxsw
oFeYok63Sa+om8G18oMyD9NlqLY+720sEbq20FeUePvHvh+6xcyK7FvLI/5ELvItbWHYeYnC7fjd
xV/uuR4qc9nVLm4BJAXxdKjsZQi+4JuCMEc6kISsAR9u/Kj3d3qhm3dsitlTiwj4TN9RyR/uE6/s
dp4/IwCtd8ZLZ1IbEQETBkqQPMbyCh08/ejYPMuAkysHl4fmURFAo/Oha1+7ZsoO5x559iEUVtcK
37Fxee4jS7VyqAneRHVTbjoPsIpl5/N9j7fjjYdGJ3Dm+X5Qnem+bKyenac2XsqmXSrhTmdts2R1
1VZLo3/S9KG+k4Om2IuMKdlu2WTVxgNutr6dQv0WnU4F/pEcrB3WZG0W7AH0Yl5JwusKCS+EnaO4
RR8Y/2q4qSS9RWvWIg4iJJ6H7mJOkh+y/3SQszDMKZbznJisqtT8sgAztbALtoCu7nXXHf+RKxg2
/TNi1qCQAutXmiwtRc1/oUKOeIw/P3meqZMIqs0rYHr4usdqvz6lv2bSkbm/SoSTlTdULsLsoG1j
z5teKMgjGo8z5z7uounFjdeZiJocLNdPUaLbJFPyZ5QSVcrHa71HzT1S3vJav+9YR+HKz+A5KtPK
zZDOncfYvOuKON6ilwzlQDRnwEJ3PUx1HGHnY9T3tJwJYzXNLhd41sAWV/AwxwNX13eBGA6Dob/S
+vZSzj/NKBpMfLpp2KQoWTJjWg09HjgnHvVYgHope0xzknEkhx+T7xHS7wWW7nIJDHQffRqUuOVw
KoZDP3wbJuMDi1LMdieMbmK9uu2xctUQumuhVQ6UJD/VAsD77m27tXafXu3nWgA2I/sy162dXC/I
sCpWhssRRZ2/lS0SzbiZe1u9qHEDGxYyBNgLLgpyw/4+LAf0uCiw+RAVETmKUOVp8kRC+PcMfFdR
YmdnjlZtsp8DdLpPp7Jdik551r3iOqlcynNTCdNTr63kxJ+j5PCnGNkMlB5yW5q8ZplXn360oc9/
GjGq4NQH39IPf/uRRZZCTfv8NEn+IOd8hZwwZDk60M6EEmQZCHcm1QWVEBS7LtLDPYCotwP2HIwi
+xCEm3Nv7VYavrUi9BQgh4RiTOZg+GmU1rYRQKhlN+dPqlnYoLRb53ZKIg4+auMsFk+NiO9t7FqX
p3B/DPIdMtVo2ov4WBzUxiB11Ub6Ss6QA0Gg5EtH3KavlP7CLxVhnANuQTge6M3eyVssYtzeRxra
NVowPqI3s5MApxbFW38esWQ8JAtqQMPKT5ryuk2MCkxInH2vKf3ncal/GYBcrec4c6EjUDr1gBbv
CkNfVKoX32JpagAywl5q87a+V4avyBckz37Sl7teWJhIiRsVn3knGLNFRZljkw+OD6amzpwLfUov
57KnFqq51nqKEtznRmzNyhp7u8K2+cI6cuHXdnwTBxfZB17oxkKYiIhEAgvXBJNIaNnkDmJfZ3VW
rWXuQI7QOI/8Dvs9Bw4gKZAkNyhf9YIb2o4Lid2VdOpqgi86RAiR+6aAZ4zvMXJYMrFtPf/HPCRI
sA43mnuflN6DHTgv+lRn372pQO+9ah6ynvoFGCpvWzRFsLAKEHvUvaJLMHrYwbWT+zzlFu8dcgQ5
+hgL17aG2/8c0VnZY1PHLRaXXXN90vAZ4S/1PagQVwsBMUvpH9GHqK5y+BSnir4co/ZtqDZs7kHv
b3KtDA6hMhYHFtXOuk9q5cEw4JFgf+7/tHDy1oyfxuii0qlV6kMq5kzhHBzQ4ikO/mA6QKV9/wG2
xNuc7vBpjryPN+A5GbvRk8YD/ghGVVuj34HBpygCdKNHEQDdXINcJ+15yH+GY8LeTLR8BEamhZzH
Zj4/TAXmMe+xsv8UYvrDFSqgO8/tLzSts38kuvVaIASE5qYWbppKrfadMYR4A4DSoFZrvorQKp/n
hZ9mv6jMeQ3Oy07fblF2nda8rbGb0FDS4alY38e19TXX3PBbibv8Yhi18har3WEfoM64kum4SLuh
NGB9iRvjNYp7E9ySNl2oPsIykXgp4npWksbASQGJpvgh98gfKnGzC1THhJJK+Y03FlLwjeZUKzus
WIrak/nUdmChQX6jTFgE6CqmU4a4IrjDZJXoZM3nSEH/l4G2s5KDcGxbzm5p7UPNvG8MP7oboPtd
k8bHvQUV/9chxLCn8qduJ5t2+err5MmCKkcTPUVqkidK+BoOJDVdy2iOUewaD/jkbGU/GnU8BxOP
TbS4mLiJCwpqgWi6fVEXvb+XB9tNfUShzbdmNcUwfDodc633kBrURrRyx3Ex8MnXU+l39w2Pjst2
xElONvVZ71nI4RUTJMoVmJX+XivKDAs6zHTkIHZBJOUseykH5aSk1wMsxZRi55sdOxizGvkqzRjk
Ob1zp1RDsoNeEW7DKmme7JotSJU3j72rD5eNcK8T+oWlOLi2H13ywEh5Vbj2rRzIVQWMuIeehebr
TbwMhUghoi/h9tTOXO1HUnTOpS/lDMU8xJuXZhur1/IqKJ7pV0NcbAalKzY9NNlL3KR+tFGSfcdx
4Cn0i/zR7Ctt29o8OeJ49u9ro/hbQDVm3UXek5nUnGSTmtjCQvP7Gfk++EkPLKTZ+zD5U+NbNIB9
74JIfxwabFiDjC9EzHtrW7a5jvTHGB+QV4crYgzN7QzZHLCarj+jk/IDsYLhqhQVH/k8DvtubcRe
d9ITtaYB9YShu41HoakfYfWjFyCrU/e5t+2d/KFgorATTpFD7nOcRVid5QdVoBBc2EmFGho3spVX
lrdzIxtxfDEImKO9Q6BhXI5lqG7PfZgFfp5lGXqzkBNkmDXa+AGxfvlfZ/U5JR0IwY2Ak1JAPs84
tcU96qnb87TwD4Ajw/uh8OaN5cGYUYeUBSOeV/wzOXz12A+ACInVTUguhQWsgISMjJLJC24bbT2Q
kHy2evYdoTrglNR5h9BF1KoXSlJzqlIUM9IER0seEAZhRhqOH8JkvwzrMiQfqN5OLxUAWRkWaMnb
1cb3qzniarIpwkrw5osZePHRN9nDp7ICyQvj2aZgtBkdRLTA47EVUEJhw+sG1xr2BY++ni5lv5X0
zX5CUGiZhKzy23bSVvpUFjs5OvLDVKhV3tnTaN7a/ggshovpMXVXSF/BWjbLmXq44tb+XjaD/hee
tRX4FT6QH1grRNDsRR2jxjwHWfyCmhrSDmb9NCGsdoUod4tUYBW91CPitXlfTFvkJKIX3U1eNcXs
b5zcpV5UJjvZ3WrVtMtGnFzkpCoY4RKW/riXo39eW40Lluzink1mfbw2MvuvndP2N0lbDH+7ti4+
QT8LnuL7tbv8RR3IsRnGYXaMEIUWDqravp0ZJc8Rx1CkiFl4lY05no0yENkMf5UaCcJ+IhqBVUbk
7NFNm13Udbcwb6MrU2s7bSWnwAlaKENoHgazsi4Qcn2KUP1E5lNJKR8il9SrtYW3UFvmF0pRsvv3
W20lYyzPco/6ocOIPdsbmvuKZxZyD2K6PCTvZ+ZspysyL3lmjptcSC+FLmuX3glvHXPQbs1UuWf3
jC5S2CCTUOKSJCGd1NY+RcnJMkpF3R4dVMdcpjyzLt2q/pEPVvxVnJS/T0xSBbJHnsxh90OeaL9P
RPB/FfOfbiEvCLr0yO+UJaKCFpYylNMFC4DxpcjHizRvo4cuExUoLSoXsl+G+QZCAzaLpxdeLheh
n8YP4NT+EeaJq8kwte8+hFW9wqYpRFb6fLX3m04TavXjn1dzPbVdy5talLlWpYJ9cRhhRJZM8Btk
IUs2LbNVDrLMlfJ4OY1KuYXzqBRymBT7/3Wu/BjyRvLK1MWVw/m+5w95vq8cHd4/xhS1/RZeobNM
LBfMhOcdrXgwr1XFNq/lWdzgheIn5ohRixjou8hZVJ6uLvK5HbcyUJedTV2tUrtujufJ/9eLirsF
RWpeny/c5glGtvKe7xc+9f03F5XzU4B1p0/74aIaSGLVCT9+2tBAcSAwlNOv4BT7+cd//73Ii7q2
Om7lBz//zP924Q/3z307WxvdSgrg92Hy3JWxim0h8nuKi4cu2c5wK5uQ4QB8ZDXOlYOQ4ytb/7aM
qI8IJT4ZUejhh+nYff5julvlH6c3drGUF3ufjgPJvCjjRj0GHUlMW4CcE+NrNk/Rd6qkbGNRpEYz
0oVOiIHjtvT75D6g7PyX0MRu3kJHGz6ODJ206mcyDEvTidJHozDNdTpD/cCL1d0D/AN+ilvdwyxy
b3U9DexIFi0P+58FelD0ZNm2ZXm00ERZYxYHo+z9pT6YmIuJOohV93DnUAM0cXq9l2Gy3wksbHYU
nZJpj11LhyrrXp6dDwYeCNQc3beQ88CnYNn0XaNcZg5YQKrAwzHxaxgPgfcNheEGYZTfzRg4dwF+
1cHvr1fmdUFFAQ2RFMRQlE/CDnK4ZPFo3fsoiQGVw4HbFGJuCEimdyTlISP/QiMxfoAC3D7UypPc
dstGqTzJDXmBSu2fI8n0IezzHIkG4Pv3zzlyoWmaRvOgNs/y0nYeuBtPcdC9n57+m4l//Uz4g+nL
cMTJU1W7YinfThgWKEtk/c1L+Q5DzJMFWf8MDC07eO7Et1OwFcLS/BilaUc4tf0z25e3KHWuv6Xt
nIOCUyMELEdt56m+dR8P/gsFpfBbpwLZmo3BRekUMvs0I94nxW/j4ueousWXUUyEj6ntGsQP7t3Q
fZHjIFk+ToyDCj0cccU+/yUnDqBgN5Hx1MxWf9kkPmbmaCuBm9EgVlm8Mkf/SX6Dlcj70ZZB8kSJ
oFrr7pAc2S1h0fmXOdX4JK0p3uf0Yk4b5slxrIps77TGvNGLi8ZU9A2Ljgo3IRdfoaw3hXwCcu41
/2MhVbXXVEXKBQpKsPDqRVkWvvg+vZToCbxgM28ue7XLbo05TrZzgg+ykQnxVbC8KI+rs7eeTeEL
OY7JdeOMGkXwIf5emjuJ5FKiNF5G8TjdsOz3dh26spsMe6dHu/ReZIRm6deFAVKz7L4q+WTcJILp
NpcYsmEFQPGWluwvwgJjgpnXaqm2LNMVfCY3Zqr5SzksD7ZqUL3PlNtahsTx82hj7A0oIj4aTWHv
qj5QLyh1TFeWZ6Zr14mbh2bCFicEtfcV4aFjUYv9WcI+3jTVX2UxPTl9Er9Ok1YvU5D9d4HBX7PN
XMxKur7eyP9tecjtckRoln91p/hmRXl7KFFg26ksIBYBSYn2fppQ/feulZ5U3jfkSQtU6gWPV+ra
xnG3jTR33juS6YsaXrlxuljBB3M2rygrayi1RsE+rgFHTl37WAdAJBNHHy9iFM3uDVf7iUBGcRMk
ybQs9H4JtZXy3p9nhTmhABQkHZ6x4uzPUZaL9LGJfBv9M65QGx5PLn6pYtbn2JBZsZz/5zU/3/F/
iwvKQ+YEavUNgHUK0cVU73ibI7LXDCPqxjRtK+uuxwKf+xQ70KVfzf06Yk29HpqENl5p24ZN4LUM
HqoAzS6VxGJdJdodQl3Z1kBodV1SY0EY8SvJPW9dJEa/C7OwfNRn6wjDpvlquQkC88hWHW34iDf4
PXULOZBmPGyn0e5uc3xRD6WN9bm8kuKUO1DgDXrkpXXRVma/aVLH+GKaq7YCxIdmTLUdbd45kPge
ycAioZBWPyQkPg81Z1tk1ryWjBG7CUKxv0sPEj8vJjUgpoqQqh6yUTOrsdNZUNbwo2P6RtkXgGX9
MJo4DXUbVwNnp49rtXYbID/g1nEk2M2zb+MZQBEbNjKKM41f3eNNhjFO9TO3E/u7FijHqmp4wlcm
/2K9AUphAuIapx5LiUDFUyrej0YJCsS3vSV+kPWVNQdg9klgrTvbqF5LM9zmWex8n3UFyoRTznfO
jGox+yhtG2t19YCX909rjv0bJ8yQOY5hdei69a0JavLOXu0++IGeroeqKa90NUh3uqsEu8EeO3am
drS2cj16tEoDG1l+Jd+V2ceuc6CiLa7UpPn8Jv4eYcCBqlqTLHWjt0lUjeFVEU7oYJqj/dVi6+vy
yHyiSt5dWPOIHWLQOC8h5SjzwsuOEno7jKXx4NlHqRYsG8DY5MiMoJoY+RCWHSVAd3wb+WOODhkT
hhhPxGREG6W0ujWlFv2VtPpKsjOGugqXFRaeN/85Yo6KfA+yvg5bhKMW+MNiFpJjGB1glTnwO0EQ
Y+Ny6ZcJLsQmGeA1abnZAmXMxlNEWg17tQrL5woz+w0pto4V26jdKYaSvkUU9m2bl+4j9uPdNmnJ
mmq16d+7Qf79dJNufm3DeXjQKOZeNIAUtwijO0tLsAcB+d1khhPeBU7a3LbG8EDttnxRNaTESE7w
NhVNDb7eYsgT7ypzQ+uhJsEr+wu9cnaDorUwSKzyBdUCSkis0Q5y1Hsp0PN76TTAIJWKS3zoesVL
Z0m5unbcyTnQyTb6oFQPbBPLa8VFUxhb6+yx0EYT0mSBbPYtb9F1gYcl/qeczfrAWZjbH/ripMGO
vUQq7lyow/e6XGXFxKPivTQmC1+yaY9FeOi6Bw1q0qHSZ5J4efbQjSWEFdEFmLml7iJOzyHnpjxz
FZysO3htq08DqVoMaKtjso3RLbyQvCrHPSLW475JgnFvubANT51RnS0rTXd3cuAcImec4uSII6ec
x8/hIEddJB2CYfXh2vLUSxNvgeLitIoqzdrzULH28ux8OPclYfxI4pY6olXjaPi3kHNf0/i/Y1or
OM2bxvFHC3/zpcaSq8LX8EuRZup1ad7Gygi+pjTMXY4U5gmmNXcZBvRJhj8YEK9zKVeeyT4RYYO6
Osh6ruyXhzfvgN+j54HPZWPv5o21aflGuiMnZJyU7nG5xJKnddXVua+DPwTpXfmqvwviy8FG23ij
kpyU9WUPfKGEB3LT7uZeCAiTud00LirW0KT6dEtJq1qc2tEUFleaU8NTeR+RfbDRAw2XQr24knNi
E/vJU2cIy3cdd2is4y5z7Tdd+OI6Q7xWW6Quxq4bcGNLIA+DYXq2fOtGotbh+14joPQW2iYDzhwh
CW0HjuhfQmtNsZfsdeHN+mkD8Hxorq3QspZOjFv8Wej5pO9MyotcAQPn4E8D8gJpEc/Lpp8SRPRB
K0qczwA0bDkP4G7hBoJMlJ1nuKKlN+PSDiqAlH8BOMq+8xXOV5VwocGZxj17xJVZpt02HwGeaq6d
38Hzye8SaLf4tyk277KsuHOTPr+r52+NHXg3slENnnVZZVhaOJaOvL5OcR3ofOiuh7JTkiWV/Hs7
M4aDvFwEuPMKOtxGtuQFzndNgbuvqx7S+VnBX0r7n5teITB+nhkvz9L+crRBhTLL/O4y9GoPtq1k
rNe99R3vjXTXBoa98PJU20ht3w57l5PmrxU05hZZpXJxFv2VZ6e47mipQ3IKPXebYFsXlKfky24E
pLpMJg0jbWFsJpte3TY7+ZI0h/lt9NyMRHCTq9bO0cXSz6+xQAnHn+CevqVGm7xEmaMtpzkzbz2t
FbhV0gF+7baXuo8XcIjVIJpUtokvWlc+4nI4LOZpLL5NNQabGkziRVlTNkgj/HwklL0HFuA0/UM6
l91a7zKkRJqgB7RO8QGaPjUqMarBg7vplJp/XQZPE0iKd34znaZrVTBQoITJmYVhdqMrcGmqvELJ
2R6h8RU4W9a5fwEuZ17KJvA47ahb2qtsdXrZ3bcumQwig0TTHgqjP8SKql+fohPgs7nfT5eRGNS7
sFrXzWiuIyoCUkLBwiVhWTptfSmbWELcGqoX3GZWnj3Gzsx7DN2Fqo/nY1dQORmHGVPTuLK23hz2
6573x8EY6l95CIRKHozCbXdjxraxR2Xg3J++R8g+OYpwKbaaqu+v67niufQ+Qw58ap6nAaIjOQ+j
f/UpToacb+TYIG8W2ai9+lABtufPcr75+aLyUqdmA7okb5DpFh/5329hiZ+2g8mGpGmHnx1okEap
7Ydsyu1lZ0zaRd8oFokVtd7o2N+sVdirD0Gk6LucZ8FSNuHqu0dFt19kC8su+y7p1YWc2YrpagCK
PnCrWxmg+D6IJdOeDtFsoR9Y8tuolKk+AllfY9iH0eKUhTedOCQArlazGWor2ZQDMkSf+43pgtU7
Twg1qNeUWiG3iYucDiMyaHWbt5igxPmF7JNXKn7fUHfCdX9yMRiT9oDIVLQ8lUs9FzM2qkrj+tQu
Pd5CrKu9i3P9tFG1A4hwBM1ENZXMQnaLjMApPlfQm6ti/V4WZ2VA0KCfR5oemVJLV66gGC3ZG9cH
CWxFN7lrqS1jPNxW7km8W47qbY92ojw9xcjT90AJja3l5NOAANMGCf4azhyYq34043ID6gDlhja4
NIwA09ymDKZ9Z85RuZGnQHenfahokOgRHyOhhiDpBqrntnBd6F2TwjMBxRXLxmK+QMikihcFtNoI
oRIg7H2LPua5b0S48Tx6Pvu/xPV/mSuuNwQgMMqQSm2Q6Kitsm0LykJ7/XRWNIn+Oqpmtpgr/R+j
o+ibxei/x8lREhZvcZ/ucb7v57gIDbYCIX6Rq5Q6IKPVrrA1iKizk6/Eez1ZwepGu1I0m7yB/dM5
mNuHXVYvRbCT6+GtVBU5B8vLQVF+C5ajevuFBVd3U2rmTsfX+ymuh/EK5sb30p2apwjvu71qT2gS
icEIF7ydqrkpZE9GUztxKMlrzlqO5p6FbV9mIwYggrtxFpiAsLxkSVk/5bECwlMdAx7bYjRu70w0
eW9ka2hyKN7WeB96TvsIXkf2Fnlr3/qo5nST68GjRcpGMepoo+RRd6BAm+0xNsMhiULlnRoV7GmM
1viCzs7eMQbzl9H16xxt2m+Q6LF2Iu90b1pdtG6COyGWh4V5kB9yDQ0S0dIVRFTAF8A/lu140lsq
ulO8PjWFgoo8G0bFuWwiY3vKLgXKMK3aaUAwbtBg7qEdjaded2VGMzKdM7qO0dINjXvPEV7ivlaF
G9IHLEPlWstX5l+ZqnmXrHXaBfvMZC8dSCy1KDb1MNdr2QxapccqdPg147QBpcnaa5lf3kvvknm6
tiFof7U9lg5RVdqPcWaMq8YzrOuwbE34npp1qRRdcLBCsPqtbhbQsip32RbO+Fyl/s8B+dwfTVAs
XU9YM2jOsPXL1n4YBpbUrjvBu5mKncyjeKl+g4DteItyaXk/5/pF2CFPMLvuAM0B2KzMxchJOc7E
SQ3stl6GVYpze9nA8G5159hNgXs8Nwu3WviJ3R7mSjFncI3EVXEQrBPLGJZ1mA/rpFDdBYZl9cEP
1B9GFODcN86Y3vvshw+2PJ1svcQ4Oa3WqcPnqEfnCMCHu4mzog76WfyCedd4QQOdmk5bTXnhhA20
co8vLuIJztJ37S92W42XYTP7twWVk6uhMUFbVcqt7Ap7z7mYoU4szEDxb+WAk3beSg8a9tuiTx7K
yq4WiQ8MbqSuEwvDxFVWxfV1gPT2MlP5ltcTicyg/NngUbvo7N5+1BKstquqTa4MtCJ3cWOxgQvJ
z65Cd65e3NJ5tFw3/9XXgN93SgxlE5XBGf0KdSSfipZYaWGXp1lxeNv4MZZUZBOQngJYDFrsHOqk
gcK/aaxcZEkf4kX6O5SrGoqbPkTmPC2Swh82UYEfUz/WmQrFLlqiRHJvY9GGgYlar/VKm44tNRak
zjprC2jW4K2bWEvfJ9UL6fUWHpX5S0F42I+U9kcqKClJXlbbptK6Ff5kFfv41r5wareGBIvlvUzf
ZJp9pzr8tOeIAJmVDxGW6d61/LEe80Fn6YYvyPYDT4iqAHwPdonoPuLbQFr4OdccAwmiSlm1YYon
1JhZD10f8X8lNB6RSTWOfD0OmdB/lF2NoWgrJNSXoeYFayiR451R1NNdqCikHRzrKLtAV3Z712h/
8EUsMjStUHeyXa/ZylgZggq71vJal40gnqoLQ0fjXzblQQG3ikIjxvJyktfX8bWDLcM5Iq/hrJpV
HJ4+h965z7EASAAr7UED2+mVpSnVVQM7cdlbUfQt8JWdijbEEzQIe1v0lr7l1Rc8py6QVhEgZw4+
4OBWHRce//H/qpqKbpG1nG2/Wsk4efggvkpa1Tjo5dZvbWUDbhNn4jz64DRa4mWDUGDRXUqZ6gaB
rgsIkOpSMooa/HTuYvgWWUABqAfGh5ITMipIuwDQx5l8q4tmiTvp2ud5wiMNWZXzqNQOkKOo2JCu
fQ+WzSRrii3JUCx53eLoqrP+Q5zkoG3lSRBkwX2e2OTeFhEbDttaFd3sPhmmTW0dZczj7Eb1AZRO
vO6jJn5twEMMCuz6McY93dGofba6b2xBodgXZZ0nd3aP2Z0MYVeKR/vsPOQ6axvD0N1VRO3h2fAc
YzUF1nQhm1MLmaeDiHmUTc9s1zx31ftC16t7z2z4K2nK04z34zHG930hm77ZNxfykrXBr/dNxzYy
3OFgQ1gAC6h2t3aatftscHFu7FCVV3SwsLryxUJmZB0PSkQms8rvTcP7ViLI8JLi14C2dfcS42pP
qUltbwZx6KwaCUa33J/7zbzOWTvHOtQKYuWhHyP3Oik25x55NqYxcokVHM/zQEpJ5FKfy5e806cV
v+x2qQeaM+eLtNawP6kD4Px4tGPlEZrRtkDKe5g24FKthVQCRihl2gdO8ShbkxY3t3921cJGRhnm
U5Rs/TlRj0mzL98nKcKJcCpH9SqL3xytkdW7yyfd30mR2bPmrOvN/qrKkAiSA01R4uyX2sDpUif8
HFxmtn6VzV/jkIS7oe5PggDyZQZArs5WLEkTpGo2iTv8wlPN3uuuZ+1rcdbUIFYXH07lUDQM9t6n
OnhRmM1RdgUKkFFrYDUTJir2vlGX7VAHQDgmphnYvGrUJ7L69r3smNsuQJMSW7phzFh44N02hiuz
LouFic3qPmHzjirEH2dYW7/1AbD5x+h5RuCnSDaqE+jcv8QN5U1fmxGlRwL+PVTe8Bz36ePIGwaG
9YKwwXhZ+I1ylIfKQ75IU9oJ+1VgJeeBUzMcWTEmBQDL9xmf4nid4nGpH8/dGI07yxqnM54QVR0r
wAvKikLt9D+UndeS28qypp8IEfDmlt61V7fMDUJL0oL3Hk8/H5K9xd46mpgzNwhUVRbIlkCgKvM3
1VnO4mAu8Txc2tfT2zhmCO3aiC3jOkcG3JQE8UpO5TDpkXuICu3QzrP3UPZmfQ+TYRXC0cy2Ka6H
uyka8GZe7PAkRM7CEbFPJFiNw22gSbrr3H650q1fLlI6db7+YyDra7BRy0VkQK5e9SlZCxStnVn9
WjlYJcZZUx6SOiy3YqQ4J0qxbuJIPYswnWdlm1BJ7U+GCYP+L5MkyneAv/Dr/b9OCqzafCpt9xd1
FGwKXA/1Eqo5Ixbk32LYFRvPdqo7XR2NS42uDb+8UPtqjN5Onbv4Z1jz4OgjfAA0xMEPieogKA6f
47k0EpCkmtOgE5LNx27AsmVYHpF1k5kPOTruq1GfFxmj/q4L7PRN1UsfGLin7622n94szz5LQBtk
4TrNou6hCif7oupFxiI7qf5BrmiV86HfKLMr2wmKy1EbxuCFx+UvmWktVEKrmtXnti9wbh1bC/3q
pP9mItsjESS7arQuGYTpjU5QEX6KR+vqgJFr0XjQdKxfqgVEN+u4bekuHCx7UMNPXWIepF/CJgMf
K2uB6qmuBuquw33Gt51ArvZHmEgaa8vV/jtMT7MvLE4xhWb38pBMCMup1dhvcBKDfiFJ5VunJJUl
F30bMAC0I+ZHzvqWpPZiTKSzCjK8qaJ6y09l2hdWbeyrNLQ/R52xJd0/f1d81Js6CFsXVVHKJyvM
ilXYTOp3qkAIEhQo5Ha6iYYxiLiNzJg63N35TX6hOFmhbnOKHMtHwcTWXyFVeNemyHjdmldlKINd
l2d5/lULe2zi5tQPLw3uXqsudrNHO53yxzlBzxpM92uS1tPp1m/gkniQWP5b0Y8b/yvu2tfpxnvM
kFUTFDIj2vqjBe5ehYpT8O653JoxpnvS9CKHN+1ySMaseeLmXptpnT1ApHaeWLBbx3KCImWlHSyt
lMzxzvLyahO0aRev5wLIIM4P5f7aVir9uzLgh4l4hPPEgst5yrDgHaswfJQLwjav7pFN2suYxpNo
WwSVvy+0dq8W5fzvcjKm1vWk/8/J/xySHrU3tvM4RFenSbk3snAsjuzrvssNMYsbwu8+icBQFPdu
PuNDnAQPrcMt5BX/i36gKUA+PKe+Fi+k9hDp/vIq1h6lJnHdfktpI4VYcfT1+dHuKXGv6kWnYVbG
YRf0hbbuh2xaqQ6GRqkVpq9hXKLMBoxdDJFr5GKuhsi2rm7H0D/ZJ9mvVFhVbnrbUe/8TmvvMCRh
axp14Y/6iPxdu3p/eRSwEA4xAJ5i5UVZdgb6s1QmoxYdkqUzSPrsLAcsnd/PpPlh+MP0W7ithfPO
bIDEhZNyh0I1LzHsIJW72SPtEuSlspMR18bSYOMsIrBBBmdBYq7hMl74hnZH5Vwa1x7DXQUIojz6
KFQhqePcCwEhBIh6tq3ux42TUKPevOHfqttJxByM5cntsnu9RCMJvXx0K5YyBipo/2ku5Lcsmt+b
gra7NQUh9yH499x8MZxSczNH7TRKyXRCHUorGI1lMU/pRov8AosAfoM7vPD0VVJR+mnBpNlHc8rL
C4XgBEj8HHg7JCz+uTb1ZQR9p9Q+ovuG5oCf7x23cnZREFmvzuxTAQKDkenda1+7zmvshfYONJFx
hPudPkX8763iBc+Rw2/0QBF8D9oGHZxWy+406IsoMo3jJkDX+Fs7Nmt67B/l1OJa72v5UzVk+tE1
Rmc3l9Z4HFooIVWXf7NJHPy02+Iw2L79tVYQp3AgO6E1qpbnpiMVhnCm9/o7FKDTNbQzzb+HGn55
vWpovYc2S2g3qO9XLe3xw1VTUlXsQUA6FPN4cRDzObACeEZU1cs30dInA3IY1XK8oNo6XjLb2GrN
CFNm6dKDBHrln6dTsrheRtm4kcl/u9Z1osuu9YAdzhp1O2zn+9XkBuliNGi8pvibsGXskku/uBbf
RsXgWEbLzkgubCLeg0e/jDe9g9rd8kNTQD4CHEvN7Owvv0bpzM1hXDklm8BbXyI/ThmWg4z8Me9D
DHj5foWffdgd3VI39uUCm0og0OzdrGbx2Jnq8/VgAtaz2/kiLbwglHNjJN+uoKypBwLY6dq0l1GU
84tnRCblYtKT5hlCplWmrBHvwEMwHNLX+r+vVnG1K6TrdjW5QNlNENPjdSz4r4KN9a51n9xkqPd1
UbWPaY12RRS549tkwM31wsr4EVfttpUioB3aG9uqgp+ajxFrXerWmxoWKeLsqvqY5062txK1P5eG
V54pE9T71rFhfowFBoZsNR7kUKWTg/Nsn29vfUHphA+Fp7h7O0Y8+Y8B7iad5yvb6N8XkQnS1Lz0
JbRt/ygt6W+n8FAAqTllif0UQktp1l0VHPQIcM9YIQYyt6nJLsirDrCRo0+ersTH2bHLtYx2vlM9
6XPLhr2OP0XKFH3yJ+VLFtkFwFDi44kvj9FZvZPBznLHs17yvZPObDBCCwFodv3LdRD0MhwfX4Vv
ytTO1IO9blNxlqbToyCMQt+TtOow+poswu0RFaudn6bz00TeYYM4LtripIxXNiIJ31grf0KDZ/7l
aN4amBKcoiyMVlo6+P+mXf1Qlpn+fa7MalUgiPOGY5oO/tyfnll7jltPrY17LDhs5MxR2avdeT4N
rLMPg+c7d8HyybEBx6lPQvaHCkVOoy+deyTTzX1lmB2GdqR8zR7QpNla5l1WmPEO2/f+qQ/jdOM2
nfbaJgl6+25XfXOK+TVo5u6XX+bI8AZ813b8mXhKFKwU1byftNL+jj4qCxs9CT/H4B7WZazpz/LJ
RQbiVdEyfdORGzM2JStzJDx4QapNd65bL3y0eorHypD4FMyN4KsZFTaZGTjqedn2wPfng4VT8tdM
KVR0YAq0VpawHGkwVbWq577OuwfowSwyl34wWs4m02P16CyzRou7WrM/twupzdBC8EppZ6yFtzYV
CF5N2qCfi9DOv9i4DC80N8fri7PWl8ZaSHAS1UNEhI6UF18sDHx/R1EzM9bCZrtFybXc7MqgA1tY
gJ8nCj1KdR92Y8o9CRwkr1RrXcQW/zfLclsO/bJqsieydbcBCQ6WGbeBSZZi0ln+5TIx7OAzfP5H
2U3YVuKsBgdvDKCEyVuBnIj0+53tHBvbH1ANxzIEUccWw96g/2R67Fc9I3uGUdx/GrIQsquqamcZ
dHTAo4FraTuBAqDU1h/RukSiYplam1n7YNr5nQwGhaIcUMjR1izvnGveKzf9bu/XzryVNNiY8lBP
fW06SrNW9F9Vn1j30jLSYqU0YcZCTnWeZgi7kmAbqi68lKGJ5FphU92vHIvlV96G1asWv/pU34LV
EE4PLYp13zS8o9dtU2vPGsSBXWOWw0VDCvCEMq+65w9sH412jjc1y4PPRh/8dLIs/+KQ3sIhh0wS
Gu5rkjlz069cXW03fQwjyg6maKUUXocKXpTtKC8VFwcBoDMJW2dX40XxPOO+QwWtVBDlLU+ebpr/
OnqMpKHb/sNFrZXXlcrWmW0VbnTp7rKStLbsWChKYDMxFtmhamLzIrsTGZA4B8Wda1whm5dpzg+h
bsHpW3Yxsu+pR4y/89A9tj2GJKIy5ogIWc1LYffXzq6O3dU1SOJvkUPNDeIpeXvKIQQ+dGgW/rft
hV4g3oB4KtndxQrDQFLuFMfD1wj71IPbs7XrKgO5wDqOXuZ5uvSRV95LV60Z7xGhuQhjRJV6aczp
fdQIveDQ67Z5dsLIwr0p0d6yrugPtWWQ2i8N9S2fKnUb4Vazl9EuJJ/uGGZ/ktEsKv9FHaK9l8ES
z5sgNoIXI0FWN1J+Xa9QNBl7jOLl2tJ4iaMlwaep1OOcGot25ED6k+Jl6VrS2LempLEdjU+TUUlj
f2hKkvsvc7OY358kuT8EhypL6+VSyTIqH5Rj470P+SpOFtrnXKE8IdW5DBeBLfjd5CAlPS3OvieN
4z2oahW9OjWrjkVj3/VKtn5hHOwAFZmf+9g5A4gdKLqM5bM6Lt5No/HZj0pctgI331jUfj47rpMg
zG/6x7aOTtiaQjVUjaNjW80zrPD2Oc3DeOfPiQZ3lT452GbwVY1U7ywt1bIRWGZSmvMjzIvuUXH9
6dunVk/Hb6EyIHRoGPV+ytLzbBf4p+MYgrpVa32y8QJaVdbo/eJthNrZlA75yioD51MEx26b5HN6
Qd06uSxqhu40P0yp022zEojKIJZ40i5DJIKum9Iy9tN9kobl2rbzJ5zIu3sRORwKjJCnlmexNK3Y
a4+5p6RrEdnLsfV88m19W8a84VFaLJ8Sb6Eem5huur8dLm9el/MCtNAEnBHMhrZ1LQdFq1unnJLH
IlUspzkrw2vQ7RqOio+AiYE24p3FdoxL47POg3HtF+p8lmaUFhskhaxPQ4kCudqXX60oMT+7qlEe
vMA7TJP7QlXyFC88EbE2krNonvZh3NV3t/5MBXjiGXX9wRWpNFV/59cKnLVlvhxgVJiXPi5OboYV
WxgvKZxFv5KKjrlxQtvYiaic2SHV2Uzej8x14WqhPYcVCLREKQ3dYmWqOlOwW2JlULpCFOUC1zYe
PKOaHq/YjmRqvYskEczMs/fz3DSr639xaGvvbRnuDCB8qDL9FNV4aGbplupMddX8Th0IvKvajl9q
Xv+nRndohlkaXTRs1WRGFVneQ13UEO4asz70X2ovV2D4DP4TBRbtzJvny1C4/hOoMf+pR15zB/fV
WkufxAIOQo2zsPO99MkBvb3XwGtDBAu40BSqxpP/LQwQ371KrqMpk6zDruI/pdYGFgScFZM77OPl
DHWa9zPpu42C5YkRo0ycs9+y8Wrmut2S8Xcea2wMHh1cIqhr9zoLevqoqTNQqdFdUBVH6UIEpFV4
ceHR3enq/TViiTVKmHauNTfHW19p1iNm4TyNMfbDWRUydFzfZYZVYfKg1sglLG2KZ/qpZyP7oU9i
KompgviTq6N4KX11VTTj6hoZFK65uV3XMnDdrpBCUju2xqaSKg/eyI6xHarsh48hX9Kp1tcyz3Ce
+kuEMmAnMkT2NaJRuQNCFp1PXRd/9SJdeatsPNu8OEeGG1bTadID4PB6V7xUBjRXr8AwwkNeJJuc
X1Wls08bjiutNN2rJYEoxRs1S0+lduHhyH0lnZ4aayvLsmYIYcjPyz0lA9fZ11vuNlPGJfI2u9Hd
HuEhv37Tg2xTIav0OdXc6Nj4GA53XrzIQ4lsKduYErpeiKhNC2B1M8VmfgFfTcYYjchVk1fImUrn
h3GJx26KlEoV7E1bH44Sco1uLCDxiRWCpnTasxzMET7LarZjs1xJR6Yiqmwbi4m1dNoScA27ngfF
1J7NIenOH8dkcsQ2pCz04PgxPio6VM5AibTnoWbju6gcbQSynQDLQSEdaS8HPLeAuqVfQNxNr+4z
IC3nP/olQjPRDFpmyuBtejtijaFY3s/A67SzkWAiJWd/a0qfUjqUcuW0TDxvE4fcIDJPSQcchib/
kTdvfx55m5xbIHnXM+lrloHb6N/6NN3BaqMYd3/Equic6OSwxsomQ6y2h2QGVc3aMn/ozME46Kwa
L5bbuxfUCQt/V7YgljJcvtZWa4UoX9rDdMRx0yITkE/Rr8xVY8T39C9Cp+Rdt8bKLvthzQsWjB/T
M4BuWIzmPJzqenbv4KK5G2wtcn5HZr4pPSt+nlvsh/y5Undzw4p8XRbBs9IYM18hxfwQg5OHqoRr
usTKQQsG+wBe2VpJEwdmdxP2gPtRuOQZPNYPIDGM18oaXtic1w/6suhZxqQlYzAsP7R+j0nkMs+s
nLu+H1MAmMZwd+Ms3PgNiML8CmZ1hFdDhBxuenXSXCLaGh4+SUV/l+hucEyd5p7Hj/5aqyrGOUF9
Xy9Jp2gu88ffY2XixBfsAaBdkKS1dByJO9UpqO61qK9KZ+7kyp1eJ+V+JG8JS4bmbcCSvK6KC5vV
5GjYM3jtktMmCthRH0W/adA3ZWS137t5nLah7dQnD+uOZ2VQf8m4ly0Cz0FuPwUwN894EkbbcoDs
g4uFuXZQITyProumeNw8yAHryOZB+tmenK/KXDLwu08ibhMqBU4WEicYpCDYmmN8+qXS0OXxKrvl
BqXpOPYxiVRgbEGmPZbobgwhxoatGuh7Jx49lKGJQu172TZ13GJ6DDFa/UYmDWGSvNXPcmkbee5D
N3bzxloKpEVvnAGBmOfK9HCWWLo89LtOru4jZEOXHLqlPloHao/nkUIp/3csGWR1bbLNXoFiLbZx
oADBjKLFkqy1vs6Z8SlLrenfunpjQ0f5rpqtA+tU658hzKjptlP7Ng7Bkgpz3UfD5DUxFH12KZqw
PpUO0B+KsNq9XLvso2g92WE+Po1O2D4gs+kfAgxmtgNPxG9kzNdUVbXP3CP+oVQctnq6NX5T6I+L
OrlDmu1L12J01SwHOZOD0yurLnWVkxhgSddodiqKo1TGplpNd/LXhwiRe6zi7uSPl3+70q+GYxQN
P6QLPyEV1Qkr1dZlEilb6ZSDaU3jyo6yVwMo4EPdBBvXSdO7aNFSli6sEgCiTf4BhUrT2fTW8Ajx
kw0BW08HaHA07BUN1B8p2xp3xV00DhYmxSpZmqwdvnrUqvCX/IIuSHRqTB/N6UzpvzZG+FMbB+VR
VWtUK+qO1f0SjlJmunGmIDqjyG6+2fa0Rjt7+Er+xtzP6DftZHoRNie9VrtPZqUYF0hU1VqmI2PL
Mw37r7uiU6IX3cd4drmsfCkld2e0022dWwxrsEVreY0rGt5ci4KTHGCWzthHPoup0hjnyiGJElwU
fgf8bdLsXCdJlB8rOHq4+fskuZDjzJSbe1b0uhd/VnB0PDdxXz2ziPuVFlnzvescHM07TX3AscO9
87jp1w07o+9x0j+nalN9giOenMoq6rcywZp/KD7AZSBgwT7qtewAeL75nHfpTuZZYTRuVHQmzmEL
13xGw/EgrpRoWNuUCGKL0td/2VVWKwddlscpbqrLtWSMHye+jsvLV10OseOfPYCwJ2kFqutcGhSx
wjxmrePlznYaAnyglmYtq+sstb93nqodpY9HmPfg6np6Z6btVrqmZZnEdpZN9mzg6KUgACVfUg6S
PrC76dlJFOUk3/b6FwRBcUgQDTQQCkhD81UoM0XgBw+/W/VchA9RZb8K2UZaeAtcW0M2hxI5g/7A
L67K0XjVG4XKb6FP6IkU5hdJV3V1BYKdAtNFcll+7Gkbz0T2U0YtariHFgvza6arxNbh3i6BIy8k
GTmQe2wzJ3nJujk420XYr1pQQaTeFHZRfYFCX0laSQakCRCiekmc7s40Jl7is1q/2GMdUguFFSKD
EpbsS4SyEbHjCnZQtJvZwx9Lwp0inu69ZrzcricfWcSU7xT0ZocozB6NhCz3kJszYtmJ90lLrPwY
x7jTSXOR476gY01mfhk1x8p9bPTyIC05eObesfDMkwa10ntkqecHaVm202KYVbO6WiZb+hRt/LYD
JLk05YOncW+ZX3o3R6Z7VhN13xf4Ziy4d0CUdazuHajlW3OM6zXWvybLrcJGEKdRTvy0qV5ATCoQ
QMtwvOka5BtaWGJK1cBM7asMYxCvOA8Lvo4X+KOvOu6jo7X5Ww3nOy2Ut2Ky4EeO1hdp9dlcnAyr
19fS7LpwcUwl+3aNXS4YjfUFWb3+vg/n8j5XsMVE3KvZtnYMxDHOsRQMjRGBfQ5eGXY7Cysr5Nai
6dFqo+lOp8hH/YiVDgQAchuAV3gI0IT+996UVFFXK/+jaUbae/AfcyVYRvs8tjB0M+stW9vsDj3d
9K7xrfTOrWvzMqkb6Zae21i3BEgf932y0zBtX8noH9e4xQFwy9Ab7vXdH3GD2oDGV4Z9FipOz1rZ
jmcofFOzbzWKJFL2v+Zfbp0fwCd6aDd7Kvzz8gDtQrbEyBYIo6PsHB/vkO1g+eHdMGctRnXvrXxU
a2lVqpcgrDFuS6Rb7yB0uRvHseYvQz5frKXcmubaS1c10efc9YatW2vxpVCyadO45q9+sV5zdXPY
Ym8Ox2hpirFRHNfPTe5YF+kyoLrdBaFxL2OeG2IHJG47TdF9bhSwrh0+aLPjqW8FVP47Cs7pqtMH
9a2sMjJnimauZbRrDGu5r8KdHdTaW6UaGJo2jnKQ0TKceQvP7nwZl0vNWvIQeJn3KINZcvDS3n39
/XE9rEIe6afM9QJ0EYfyc/fL0wflLZ38/oGM0ndzEe2fLUwZY7XtNtJUJlODNV2CeG+14rPTDb8c
S3GOlLOVbTmm9sYpBkqPs5kjCN1pNsu9qexXIfK2bDrxI8RZkWxsENgbvTsa5PWA+mcQiQZMMM5W
1EEXCuKRvcly6ngtpistmTTP0yiQlfpnMWe9mreCaa23sN1tkhjL58nQiJQ7C0SlxH/VXtSxO+uy
l9yCO+H2aBdpsP6QPZBTOUxkD86svFfSMlT0LvZymijVPxPowutVpOtDdoLiFjCeq26xzcNn0+Kh
+6SOrvnUZZghZ7qq78q0ATduNzl5fi9xjtd25qSnrp21O4nuu7KBUbAOalDOa6ecEDMrnLtraN4C
hylb6sgSKwckr4qdZ+UFppx8mp25/6Be8n30WhI1Ib7oKPfcxV7asfwLeS2qQaYftC5xHyUkcI1g
G/EV8fK1nMdgOSyElsNQm/iiLleRgc6d/cWCcnvrkn4tZGG69alMfW6nuNrBGQj5c6r5CYfOYaUF
aP2GeXqSiCyuqh2/x+AEwGF+SlQMXMit5/8/EWEGOyHK2HBbrsa9qzqb1NEAtlyPkxlFR0vRXj6g
Xa6n/BL2RW4E5yvaRWAsqd0jIWXCJ1OKHY/99JNtgEazkH761UakuAv/V1tYKKQ3effK2hR4j0/u
HrEy7VzXVrELijj7xDP7fZKNOGxr+r+8GvZamamYjrO72gaVOV+GUnufpCtWdrZgklyZ+shplbuM
BPWNo/8nj19b6P/C98dfM6tXCfL8/AKVC0+1euOHpfXW9VCiTUMJfulIJfOPTJ4cAMWlKmv3m+sp
ymrygvIl73lbAMJBnS71kdh3h+CADarzIFeCD4T3SNCqpxiA8qkMte/lMNVPwm5Oly4EVa5dYuUt
UUuXtCRUuvQOa6qGW1m6piz/Jx9xn4QhspNEVS7Jrt5S9G3O/U3diQXctXNOom9x2jrHW+5rKPlL
2zzdBV59KmxfHwAA2hGQz6s2B95qyQEz472W9vN33rsRzuv9fIkyU390BmiuMhAlUQjR30+e3SYi
t1SrBtIXzEh9nM4hln7JBtTNcojMh3qyo88tOwUNDapV2xQx5udG/1jP/VFYp/1CPS1w5iGN/SI9
dlW9pJTy7oWHOiXohECnrk8yWA0IAVSZ6exkYtQ50QG/dcCiCyGWp697NjMU12Quchz51vFibNVi
90cTKdHxmrb+TflPW+tD//U92Bj6te+KpxOYJU+MH+00f8oViExOG4Z3cogi5UtVFdb+1sUyKryb
Eg3Bk7wAOYMeAJgKtfDQKb/ZxRWGsrO6Njsli6Gc9PdO8cv2eZwNs6tu50LzNiisxM9yyFoedkkS
xydnye5IX2ocrCZon6QxBVp6Dgfrx23OZA6vDvSO8N8ElYTVICZdSql91iAavkR6SoUAeg2CaCUL
ONMqATx2PKZMNXyBh2pgZpt0ZP6W0XSqIJMYNmoSlD1bsbtlLZcBuSxcVFZG1Gmd3vqZGpdqMQQa
qz5YtVZnvqpONGxBCTgX1YXLoxdBt8vCFrBl5N+jGadv0riedvrYwT/q6uTBnoGSLS05FGlirLqO
Coc0HSP2TjAcy5U0ZZZm649Kkzh30tVbYbd3Kxe8/XIRpY1qbNeOk9/Nz7Nm1y+uWpG+KfVtF+jT
Xlwnc9d69DNleErnpKLSOB/EddJvk/GktRSspFmlcPXqRbr2/znJTeHqTUuZ6DYpp+rMq0rX1hU6
+7jkgn8Q92kU0KLjoKc5IPgab2qvaV4gbdszSjh/xg5NHx1nVBLXAU4JL11oSWwcm6SBPJsnIeKt
ykYFtVflj0AU3W2M/uIONkXPwxevlMTFMGTvLN4pqYGXeFrbxz/5RtKm/pjtFGieKztsqTT+GcS3
PhUN+VA/s/5z2dtnqTVmnYY7qkq2rRVgAg779MMV725kr/0c2o/lgDypbyQ76bbcIj5nfjiuBQaf
TrG/sRvIDr8nqbWOmWiOQZ02x39Okig3RTVLJkVmpa1TtR/PoQOAXhsRfMX2hFR+mbzUCz8vyzPj
YFBqfephHLOmIgTZhZVGYfMfTx2MdYOZ8EOhRzy/9SLfGTCs3vreex2UoPnJu5ncXTd99kYMfpO6
0c9lZGBSC/5pE+NX9H35YKpy3cEpeaE7WQKHySuzraWp49vUJxgPVAC19TFHIs/G4iVr1P4ko3OP
ApAZBf6djFZqcGo83X2SQXtfTmOLzHedPLMWP0qIWTXJfRijteUsl5+zRjvlPls2mSIfHnaqvq7M
/GC6qfGt9JFTX0wpXav7lVBYfi3cHBUX3zFOnYL/VAzhdvM7dJha56dPqEPW5K+hTq5+uOrv0Hjo
3q+q9MOik2d/uGqO9q+uJ+UzRhbFTm9zZU9WEg9rUKt6GJVvYKmMM7bqBkaDQ/U1SzqyumGY3qOJ
k71wEz9I/G16OBCGGv1fp9f2+D7dMK1Upstlfc+Ba5VACW+KTd6O7xojIhziGZ2LkWf6Iq1G900D
JAshUWXA2uiGswy09gxJaSxaPKgnfoG9tN8DceRDNeHlw2SZ8/sKf3ykjivpJgANd/0uZgb1b6bi
v4rHmWp6ZLao6/15mozFsMKK1tzIeKYpwVnOZl1/P7v1fZgtw56LpsD7+wrc7KZy8+k+8QMPG2Zt
K63bwQIifw8bt9ymtjHxhCIWrDC/ITl1KtiT1hQeuZ+m+w/TYh9hD3cg0wxUSt7D/ohGjYfSxE6a
MiCodQzpPw5c38t5w97ES2EYfdivSqcbmf7udlm5hLtc+38xIMERT7nRy5RzpvvVnZKyQipD/SQt
OeRqQXl1GZRDMwU9NmmqufljIDfV6k76Ei58QFL5BZko6rFtAdNmJZP7AquVyY1RW1yqXrfDrf41
2AVlrlv7FgPzFGnpMK6vk5W6anYwtZGOWaxoZTWBfNJi4rMsLLKc/6XaCEl4yAJEOnPFyeDr1A22
11rqX2f2fpGczKHfQbZtKNPhCyPmMFcLGB9qVqhm4cmp+ky/yPDVTOY6XpfRfQfFGvewVA+B+ucx
G88I0wyDzOYZoJZnr/2OXhmqkCgpY9weuq7ygYMs4RKok6s8FmO9ssahtXeSXTeVBrVPpA52knEH
HT11K6eJVGDPS+L9FpT2NkFh7hQ49tbf00pJkKkxMCuLPXbDc6u/3poibS3NzIPEqC+cltuoSFvf
mld/1ygEtZ6TR0FSs8jdZ6it6Zv7bNtD86ZlTvcct9W+NOPmjTx8jHW29+U6ptrLFzFV/gwGZ/QT
jik1ERJXzGwCA3TCOLJKWkbLkYyLog/9XkbLxOXZ50wsHZbR3MAEKAz97iKjsEnekE/sERhjcJGg
ly8WG4V3nGtleBflkhps1DXIbUZ+sr02F2Gud42uZcQpzfeRMtJAgfKXvnf+KeR1G5HCr1ztrxeS
kZks5/rqmaXEMO9xtTb1757qPk22DRSmdsuNMaErKU04SeZj1ljuIUaJZmUsTRlQU7WD2/9DGrdQ
rFDfgK86J+kaZwvzRBuPGYsM3wFor3+2B9c/61aJgKIRD8AjSIJBTB8xQl76UP08qlb5E/WXtQB5
VCVXzmzuEH9ZADzpjHin07O5Q6LH+Jzb4z+lpRkPrdqWr8ukoWqbtT225YtVqhvfHYvvFVjltYaw
27J4AJZHhXinsyf9pMZuuMK2x10UOAiZ7I6cKW4u+P82zzB12FUiShnBLN8W1dAf+gnD+QaBpC4s
0891r8TnOLbDjfTL9AQGTe7EOuLNzaK4HI4BMtQWcmvY3iJm5qTzm+/Z9n1f6adYLTROAPv5g5Yc
tCiB3i7p29+jPqiyF7R6k8O8jEpwYI0NS4+RFi/kMI6hOL0p9QD/n5NrD0Nhs/R8jBkASm/7VMGJ
JFPGR5I1KSUQXwMeDXmEfT2sr2SOv3ShOj66lZ/5qxp0emzo8Z30WRWlC+Av55683NbxDZUFzH+q
jNdimYnKJ4vb460/5olxB1ESI2DKkLd+x+82E1iiGUv2oEOuK0vMZNcG7N7TfKxQf1HnVbNAWv4S
sdgoPvn4WNwiNBMlcD0NNYR9s+qur9E++E0MFcJn4hf+Fm0j/couvbFDrTj4oUbtdBQSqfRTuZ+A
xeThfWwWP6Nen7+zcYVAVVbFoxH0yiWIFWdNHWv+7g/DcUzKEf1lDF4MI/V2teXUX119XEmAEmJn
XUZ1eCbVoj5rQfzQyZ4NpA0I7arqXjS/+i5SBZDZG5b4SvZUxpTBfBMtunbRMBiU58QJ9W+6GXjb
sh+9I1Lm+6uPfWpQP6fsNKyRnEi/Zh0QflFmJltolqb3r1VnX/rMbL40LQISGdmdJyQ2EjBtFix3
vbPPsYpdTOd59lXhuRwTNF6LGe1FSs4v+ajXG8VK7F247EdNpMUeK1VUm6u7NB7abWdZBzjMXbj2
Rn++c5ARgaII9w+6zV+bbqvvBl4zrwlgUQSJ/XkPACb5liMllWDCTXo0ZWmN5qd0czOG1H2+/RG9
3KNUWF8UCKjrIasfVCvE/3z0Ow9oBw/1a9s02YthhtUfbgCM/8PYee3IjUPr+okEKIfbytUVOrod
bgSPZ6ycs57+fKR6LI/P3gcHBgSRXFR1u0sSudYf4qDY6zjBPcquZrSCm7hApsbKJlF09ehNevYU
CLdPIGtvbsctm2pNvnQlet+f3AGFOH/MqUhydyZAJ1DVES/6mBQgTjTKXjbXAdmMUIBDI8vTDkPZ
hI8xi5sNtkVQj3UKBUYGlEk23QqXbCXRpyteFMbnzPx7Jtvw7uXa3rYDq0EMKNKQe4c+OU4JkBPs
dY6yaan9R18u+nwREjXqXifXtxuE8207KD7cK/QF3MQyX2UfsqK10rgvsqceXB6kBbtEqwiftL4P
r3DB6gcbuBmSEeX0zbLjhzYewmNjUuV7bwYUJHQV31dADNMRIdsIDVhd3c5G3H8N6+QpzQLz5xhH
Wz30/B/+2KHP1YTmW6WU4963YZoYjhlt86bFo9Ms77Fq4zJGaSLZBL7RXDwn7F+D1rROQ6UWW78E
Gb0dgI8OoO2f08zuX6F+GjvPcmD8hbBRhhCdEHEpHy/xzeDDhVzJA5EduHvcaIatJAbIgYVpMNnO
PnBG7ibe4bfMG7coqfPaajJIlxDf/ctv7Vr1KSvYyVH2yYNVenhlJXxB9NJ/9GaLx2lnlQ+hNX8L
rGR6cvqSB647aIeQtNNNRixhNTuWOM1drGaJG+xIP8amimexHvQXp0elWnwf5ddQfj1jk3VMoicO
Cfx/v5pgzrpL1uSPMmLtd2NN3cQge5dvthwYTCu5TPrJi7QH8urBrdKF/WQm1GlHEHiUY/VuOJPn
f5B98pCI0f8pZKBWeAWRzlIxplyvFveFw6IhH3UFp7fpu/AvCDraoYz0UijiBJ+QnffwNyJBGyPW
/NZPgh2U2++haFGNTF9caElyTMbr4w8TLezXJhyUN2dKH3N0/R/lkNMgdZDrqDPLcNWk3m4PuQfg
n2upGjRWW4jyydHJzsKTmznlThnJRH4IisxTHaKclGPYoODFsovVPthVUI1vKP4bywHBFPztFDe7
40MxneWA36jGbY1zQ0CzRqU+LLHr3KAtjm1uXWQBVS1V0kCOz4NHVGSdMT7WWQsqQ3UcHrkmsGu6
x6jVb3PfFxvZnNFmPkUdNgOymY6ANZUxzwFpZNrdssHW+FVbbOT6nmUu8jQpecDJhvi8NNcF/m/t
3/YHyyncIFyDdeuCZVRylQczjaZm444VhaC2RfBMtuXQzBuJSmfvmvsqdsyjp6WQ5XD9u0i7rTCC
sQTaJ97I5uDAA0S03Dn3D+48zhh7J+Y9zsvA2BQ4qgBU4n0jO4OYkZrd/B1oRXFbTLNHUjvsgUrf
wcTNeQ6FlPAkagnyLJa1BNleTmVvLfWBwe2PRzFHp1S3+2Aqx2EIwoLnXY7J53uNcsjR8Utvn4om
Lszpzp+y6jxxE79jEJ+LOtV8k82+wYsOtNRL6SIK4TV4gopJk11Xj0EUfpNB0OzRQhcfECIKdy5A
Oh884EDYjlT5TW9Qjt1GTW3BBOg+S2SdMljlro/87tTDOkP1xf9orqNFrXcnwKHBNk8qXgaTV9sn
ubCL9CuaKvrjsqwbBi3YcgPWR7mG+1jIOf3JqrtuIyf0YjkoB5gaW4nB7SRWf+AAgm05JzUssqpA
pobV98knkbtx5IrR5an0OE2X3K55kPUN1Vjcy3EK7HZWNiVHaWZu6oNLfgQ8giHtzKl/4L9QBHtH
TQOm9tFJ8JcxCBUfIX+K/GcNhfZp+RCjIFvuWFiayx9T/sDrrOUHxRiUh+UP7sty+T1kVNDbFgXY
0Fx+czmd0lh08qzmOTW7cwwRiRe2kMGTinhS8g4/hk0C5e1awLP/Vx9PBLK5V3aR4g5bAyzLKXI6
g2xqqSAKFqUBFDRDKc+NwEWuTfnnyjvHXEYlTnJtytE12OYV+tn13W+dVzlodDQH3zKx1zCs5FAO
s/8XOEbWc8CIIJLDH6pts7mjTBud9cqNz0U3VHc9dPEqiE3vLWgdoNK41511PwULbcMcNxM3vkno
qG+rCU+4NLlJtKgclc1ZYC8Ch9E12ArUZ4iT2H431iOC7fUz28RvctfTkqkAtBFkZ3soq6+D/UAd
j3cbCqDDTnaVeG9uDDu2z7qSunutc/riCL8LE9yMsjeb9ok5PtzBqca3Rn6x5LcgHXZI1sYfXwOc
bVwKT/n829dYAQXMpoxpWh3sQ7WAew76Pgt3VuUkp2QCC89rXEdWi/UL0mHzwEOz0kHToJaEIF53
rU39BtqhPUQg9JfdjBqlQAHJpUMx9Sv/tLTjvIvuYMVJ6IKyXPrkRLhJl2j6ngkBCyllMRnd56kD
VCpbQKqb5yyoPudjXF0WOQynBokmmr6ipWfE4VQAOwjNAO5u3V2mlOpGIgb+BA+APEKPx+2Mee8O
qJBGdXVqwwJUuF9jS5LpirrvUbB7SRpffXEg7Gpuj3eIaA0lTzDF0FHyK4CLbNuw7jY8qZVzQBHk
JcpN5y6ul2NFv3OGAUePHd4JANwSR31icwBnTOvf5AEK7KGPVe9JthzT0jdK7KoPshlMqrU328rf
y2ZeV93DbMzcw144vOlN0xzioTEfdEzhHln/BtsxJNMNNCwB40yfPABY1PdFpA5bTdPixya2cVth
mTmc+6j7LPvW4EBRuntW8za3bN7pQ/IIrHp8WCaRH9CuCbZ3ElXUj6P5UFhKsLDGJDxINheQUWP/
Ptr8t9mJZolm8jY3nPKa+Foyv1PP1PYo3PGuV3xyK+juCDUj3zmUQnNpPXRCoCkBY3MAUNbz7mJU
UWtK/PLUHFT7Zt1/65Hdcpa8pjrB19EGihuQmcEDZYl/i0Lbu2FRpeNgUlEXlyOyM1UUguoEKQxI
YRejnFuV24nwNgqHHRAiBdhN793W68hRU2XpyhsZHTJif7uUPK38ttqEDhli2ZRzp7I52YrRHM3J
g1HnNMhCUkewzTY7N5bt72phtOQP4HcGFBYedLNlzzaN0fKsXx7gadtt+UN1d3nny4OaeAO3RTke
lvdY5AUdj1eqt1GYf/6Q0WcbZN1KU8u2YHLzUydASvIAqZLkz/yc5l37klROgdi+Dj9bBCRU7K5V
17uUROfwXE2W8mK1bSJyQdmPQNGfZvB971aRx8cC4ew099yjErXNLWYfvJ9S2wSHYdlCOaX/bjfd
w/Kc1mM8kbOw+bvBiQX2LtcIW1X41BvNY5dycw2JSu3BVrC9d1DFqpIYq2IV6+DU68CHWi4Usjp1
HzIKEsdu8NVnuHgt3q1e9m0wopvcQbVoWBQmeRFLBxcGZvCrOrTNXkkCfjcnm26u7g2nwJzr6ww8
Z+7qw9RmBmti0OKiYLKcyaYc+KOv9G0F7Sv+QOtApdQ+f3lxBTmPojLt9bLrtYeSj/XN9LQOysto
6qA+OM3PMsDYOBOOx51wN557rz1m04AO7n/6+2BkPSlDCj8TcoPZmxMH0c3s0/48k6FmSUiJRfbJ
Q8F+8CbP0tgzsBwcvsrWb3FriDJQTU3UCm2UPy6zXssKPGdn631B3o4PXgf+aGpTa2w7Ryl364Aa
DNHWTDJzR1XCBwkQoaOOjxCaFzqqBbpnPsgBeVBhKSCEL4+ywxKB8ownTHGpkMt2J3sLT7vfWiob
6AL7cYACQkVn1eiQZ/+7UIccRvbvQ/pjnbdOIfUdbcsQTKpdlVuz4LseNGiGCjpfQPL32XTOsZKg
+TpD1YssM79osf9dtmR/qKvqQUfebyf75GHO0nYLTGQCyMp1ZF8Gb1BeGku+YOO4gBSmg2X57gMs
gvril5SC9ZnNANs68y59rjzAPFiKJMPBkiOk7aPrrKsAVi+dhd1JFd/NkhTAgi/O1Z/j2LGaFSz7
VNcHGNB+uyCTNd+ZT5mOCYscpZRb3HVPWWbGgsMf9TctsoxdXxbuDr+u/m7bVn9H7XK4m7H5j+Na
+Ul2maJ/GRRhabkvbS1YIteJPQuckzqWX+QVNJ9/GznJp/S3s7M52a3XULp3rFNY0Ys91HZSSgRC
DCyLcwu9kLzxT9qkgQEp1Ib0q+FuDeNZLiT7wtyyAU5e5ZbB50spW36vuBtTC0z+i0e9rbYBmsOQ
XYbRW06p46OxJXuX0ybW9b3q1Sgar1GUGZsLS8/pZPRGsV1h6F2u94ccW4WtkQFyWAf0HHOlsKxu
bdi99hp8O1lWHFoHms0EZ1UN9UU6be3XKsO7KpG29MtioCwk/uqXXW09ovBaAmlbS7U9614Hqg5u
YJl/X/unnmoKUJ1xv/bJEB2NGsA9yte133NJEOFconFfCXwsOvM6sml58tX28EnOane8lZpjXsxZ
MfZ+Os6olKbvJlnEv0WoAPv8Fjr4iXUBovkRigbZe1kYtgwNQFYfuDPK/h3DvbjSiqvEmklEGnya
4+hU9u2/XabCEkEiz2S/pXpL1Nr1a+IKUhNdcuKcYqcS1n25n0bgqJtJGavzqKr31QIFoPF4kwpi
ss9L7OrcWRPfZurEyyx5Kg9VFdXn0R/utdAUW/sT7DEu8AB3Sq2n6sYv+vA+s+vatUbZ/d7pihFX
McNT1Kd/L9EI7QgXZSHM5bfwuYnwgBDdwyhFUFROEIfWS79oLINPa3/sZ/2hFFmBsQuK29yWoJuU
Yjs1pNd3ss9LYmH6CVRh21hVhCoAgUtnVvPC2RQToqYqkwI9T5OjHJeHIQDpDvEGPXV4ubd14GO2
WXmnfPCh3gTbJAqSG/nm5Fb24Ujl91c7djEZgyBRbFqvTG5yYLRCGArytO9yIacFQ2uZWIugKU/y
dqeLuwjpgrOfwglaLunKU6URv+d/Phbdhzor6oeeQvRlUufs0k1hdpFNeSb7WKKgB/U/xeCdQf7c
aME9c4FoNIiTp+sVdFdzkXc3c4pdNoLl86Bd1L7p7kUKx3HI0uSvBnip2/jR31bu2Wj4qOUzdZLm
TCI3P9p6ob9FTvq3jLBz/1LqWfIFKXKUaFgDyZzHKPSqkMXBp4s9tf7fpiqaoDA+Rj3D/Qg27Lo/
oxSqcw9Hrh7vNVDnDy5iWMcyLwfgeSlVtsgIvqmDc7MsUtJRq2xt9MZ+tIk24h+el28VhuX7qUu9
qz5VAAWW6zVGXW57FaCqm4rdVIyGrpTalX1sqCp0HMROcxQxSkV70eUVgU0NSkD25TJGziF9hFX6
IrZqUZ7cpl4TKjtqkvoGRKBy0MXuJ/Ir9kbibEL/cJ/4kfsRaCA3elL16QeL/I8QGacWjX6L+gwY
oNWbG9knDzG71azt84tsRbMO/bRJ7X3bQqsbwVRduyhivVG0Z+xgMHX51SUj5CDGJBll8ZeMNc8h
8yxzN4/kGbZmh/KnqY3PpWDdjE0nDBPAVEId/wb9SN9GTlA9VS1emoOK8IHfNdiWRJGzDdLI/UoK
FZG9wP8HtN4uSKZrPis1Tt0QU8OiHm9dX6FgKFmsMVpdUZk34qb7t08GyoMy6O9y7sp4XeYul8kQ
QhFXVueSbxvssq3EYUjExpBUH/hP2ceOwWH1Dn8ONMcK6Vib8kz9Peo3ZMcahvbdeh35GVGCTGo0
6PPek0WzETz/mR2LzW6DX7hTw21CEvAiW+vvAcp2foDT/CMyr5GuF+9N1UdPZt58zmK3+JyQLz8H
AGZ2IGyLz3YzKiBxcwjSotlZTbzR2ZfcZdMJbyyOYsprjrJBkxUpPCuyjlKrSZssLCNq+4VnuPLo
l9lP2d3DZjyMv6KQJfotShvi36Lslixw5HnTF16ANzDJH9fqjOCn1H9arqWP6qE0fMyKKiN7KzBm
3ZlZGB9br8pQIPPDhygrXADljPZd5Tx7mDDKwUB0pW777jrkcMrqnxaYxbFI8uHYwQR/a8w52PRC
uXwaQzRnYu0LZPVyP89VeC20IAIy1vIfZY/Td2gLSyhSASiGJrn5PPUmMNCu8VmoicWYG/fpphJ1
L9iagKlDxHOnFJ9WN0cpuPgZoLOIs2r/XCRhuB8H7+Ns/nW2jq5nSBQNzyOo9v3/R1wxgYLgNXz0
M7PUP7tjvKUqNIFlBPutIgGxjdEz+tpr2cuCk/eq4+yM/c98aL7VCmZseui74CoC96lE7x3fbGik
WANE6BZynUJRq42ZCZveFnOOTd0D433s7NelyNyzQ7bMrkU1NGmundc1n5AXOrCyx7hzMLtjb9b6
wQUe91WAltrKC94itKlvdu1T7BL9ajrzVp+qCjhtMZwNbFOe5ym/6kVlvRtupF5RZBcCwwZ596kY
Tuiagg4WTWw+Yb0ohXGUwVM1UKW1cWyRo0E5vuR92D3JQVM/dPzh35u+wK7KDd+QlVavZj+5BSuB
/jz2Di+i3FOvtmHOHSVy0L5zXStVuysgL01/B8lY7wNVPRV1rh9aAzZf6mGpBQFM20SJk73ZmjW+
VHm2kYNSGgcazHcrIMMquzQP3GE9B+zAzeDQl031JWPr5tb99A0cLksJX7cu5Eaax2ac2G65fnAw
IJrsFwLOmJJkJpn6umqJSHpOafWU3H/pi5AYO+QIIT78LhgiA60+G7ZJnxrY51gg5cRBzvNTnzUM
hVWLXTo2prtiaKw3w9aUy2ClJaYUlvWW1838hFzgSbaUiC7Mp4uom19lj5rFbypOoIDGGdI1xFIc
Oywe5LW0nnRkjW/gQTblJ7VhBN0JKzsqinFuq/uJcvFq0pTg6Zmx4QI7V2TpfIDuVl+BUbkIpwl1
ILxzRb1YjI9ujUq46JRBsQJH5qCKtuzUu/gjZpmzRuapTaJnTo546yWXtNf7loo3p3PA9xFQoHbW
+zI+mUpOU47Ig5dbpnfSTN05qRTnw6qbL3A8MBiXp1CSYfZpPT7acVaf/xz+LXI5HSJH4fU4TZul
7Q/GfEGrYVK28tSvsL/AxOucW79sL40hL8JdkdaA3RodRT1R8qLKWoaLkaZsy8MSKU/rHuKa2czx
RhJtZB+ap25zQLrgX0JEAIt7waB1Sjyf3Cn5JpFifwiH6I06ycEFW7aO/hpY4WfrYJi50ymN82+L
laS8sIzzFB1Tl6zle4CaFfgglv1qh/4n+TMl2btNyr3TdDdj1MxHtQ2sR5hqOcmn8r5E6E4SHLB8
n7ZriKtV5uN6KdQOtsAsdtacsaUf9ejBJMew8Salf3MGJ32Ki/ksB2VXNxZ717Ob5yqe+zcvsJGJ
8SBWycFpyMZ9gX7BoRvV4d7rEM9MW8iHeUm4l6Vu/FOLO9BXkgnizEqvwRhB+9kGY+48SpeV3gMW
M5STh1AY+mDSfiXwSnQWdU8/LSFyYONl3fDwYQMxOaF27jEzlqpjcUJCvQgSdyubhp2Mu7gI6mVU
7dMn3x605yJS9GezFNwb5199Zz9E5EFIMZp9iMyR0HeWzX5uJ4z4IIYOkP3R2UYKOsz3Ugp6CZ2g
vwDEn764IVKdhmb55CIJ++OKIgwPpOnLKixdaogAGbHN/YbKejYo1c20DOsVW68EkjXVI0mz6DuE
MVGJWQYDwaaw3eG97Mr6JgNkPBhAALSCloGEgXn35uGGJLP1Kru0icSJp4WbpuDSocBZcG9PT1AJ
TTT1UNHxBRJDHkxVc85dEv2zdskz9I52jdn5N9mS1yj5pK3lCPaFuJocwH3POVuN8rfskmG/phsT
ifnlgxFFLrSyXmDMCD/Z6BfCCZWA5AWHvKKZ1TKprpP++Tdk8gpwTgTUGUEbFPT9Ojsuc1esc5JR
gC35YgCRIuub5NdIm7VLUXookqQiLax5l0R0yXHpBeoVMzh42WZQdauDVf/FK0O7LMUy363f/mh2
BiTSZbQa8rfOcJJzOhr6c9PBwikFGF7WFsuKb1fjRP9p1vB2ZKlRBstRWWqsRbCcixqh/6JqWCAD
bgNgQUEN1YYo+iZSKDAvYvOmNqM27Sa7zVkdBxU7eEYUxO6nzTIna/wtKriaTLssczJWVtswqxEB
PpdR8SozSEnfQdBJk/iw8KrXtsxFyRh5lttTvWXXFX0EyracKIfXzBU0agBvMnVkp2RnS5di0CI/
JOWIfNVyr77m5g+IRR0SKVg0eOqLoPSeDClLZFq4qy3z0GI7A9x7kKkdmcxJm9aAH1l2pzXdU8Xj
R19oxWw7NVt8u7qwOymmaDe/xjvNpr1e48/2wnPMEBGzQ884lBYLpLJ13/0On1l5CMmG3xXFde6T
Hj42plY/YE2HDmoG/O0+YbSydzXy0zJY9smzpiC5Go3Hdbo8W67bIN7CVrE+JBVJRRArfJj8aNTJ
3nuve8wG1RzCXVOWBkZ1VlCS8EuLC3+t4iLP1kPle+HH8B8xtV0zEvRa8tALkUVxhTXEiDBJ05v0
Kt9N6wuqa51XVQ2K82/OyHJUDBgkcc4fIGsB3P41gDPcvzPWSymAIuQM+V5Ed6A41TrAwaHQfFzJ
kwjf5S79NFdoRJFHuzsdWvxzquovWNFttT7UMIbLzyJD+yYjq4b8YDJnz7IFEudzNpb1Mg9DEXTC
kZG5yEEMoAaUddBslFftrNDZuT2iAnJUqRCw9wQuSjZ1E3XoxERxt5A/UFQheKXX7A5FU/649Yzq
cujOaD5F+RW+E0gj5NjiS+cbUA0yf/63w23Gv3xohYffgjRfjS9Le4n0fN64W6zQYnJcarV19Ny8
Vu1oXs0UY76IIk4hWpqi8WuBn/73VMbo4O/RjW6jvWyuk6emjPrN2unF1RawQXCRXcvoGq2oQP0U
T+Prf3QmkpQe9mvX0FF7xOP8fjlb+8ymhs/kpBhFxzleb/9roJxs9hcKfDgYiSsNCI2cJ6WZUOvv
EJayrHNIkn9CFiLBl8Gyh+Xwa9TXeI1Ro2IgloEgQS8w0q88IIzmgFhoA6ulCF9d+y+9iLVnCc8t
tS4/qDA3d3JMHrzyhyoCZANt2I8AGR9o/Sc7JNvb7gRHfLP+1i1eLDuzy/CFE/8doGwRPV7/K2Sg
K34zeTbr7kZH3+Bh7V9mrG1tCHZ1kCUvg+1q08mb+urc5vNzrwjum9Hc06nOvqQZzoCRFnhXxwna
q9sW9b6Y8bIsESLr0cbZGviO30rXsl76yX5FwNn5Sqk1ABMzu+cBvv9nDKo2zTw7X7OiG48ZlRJw
B4TZ4Oq8HLObLtO0BzjSmNSLsKjQvhUW6pPo3ZLI1FE6kvFQOWOUFpPhhn3ObrLAgPd+dFmoNb+d
dqMXbksFsRzZuUDrwDfHv4cuvSyAxn0yqMrJMDESHOAhHAxRNFfU9qer6v6jFtbOCzmim+t19XPj
oHZ6C9zIh0mT2dc5A90A3AuG/DTGr02UuxvDU4s9xohz/qDiLXxY0Am9P1H9Go3Pqr6ZIFZ+jp0k
RqkIN1sSrsZno63cQwdSldQ1zWAwho2t4Q40xBYlNV7u+yk2BO+elG7YuVhPxQiBYS/nYuQebJKS
/6/JI72AoNemqeqajzODfd8Z8aPnpMEppnTzoIWudQG/lxx9sOKCZVLvEN90PiHQ0aK4bCtww3Jr
BzHaYi3Skz2tNLJfSLjgCCZP5SFu9Io9kh/t1j45J3I8Y1NVbrf1MYp+GhJNv/c8iVa0rDwbVD/c
DXhIsrf/F0bba5V+HxCpll0rZFaZ4ui3WLSBzXMF/uAk9eeCAsdkL5yuq2DdFAllO7PDZWdCah7X
+t5Wd3I8qnwgkaHz8w+NO9lM5zjbZ1ONA+sKB5HgDw9FvS0Y724vm/KwxExdWAho4PfWbsyeRA5g
ktDWt76Ab6QVYOmYPbQUKJWH/HOa++rT2mEBXZmqXiGjgRyqVDxF4GHehr46LfNMoYkK0NE+6GHf
wamhKfsyM60uiaO8yi45Fb7ht8yMkSXKAlDjoau8D8jQH+apaw6y2engrKseBQbZdBvtk5H50ZNs
eS8ILpvviV91T5nWvdZWp7zHzeg9yOshloJaWYiofjI8z02v/hAnRREsJ+P/1fP/iAmGpv0SkUOb
3QAN/rh6twEA7g3o8tfUGvKrm0TgwwBjfWrc8MfgIeNvwF1GCbz6q8spi8+GH2Br1EMnDGb95Dcd
CsCF0mxNtJm/l3yzwyrp/olq/1vt5t3d6EBdTy6b8NjVs+8+jG/MnQzrUbHZRamRA2gEI8DvamB/
8sHPo3DVo0fhCvOdOs2/T5G5G4GSfbapLp4sMLLHCrWHr6b1JC9YK6qzN+d8OKPWPX6KQ8ht4oNK
1QhQP6k7PBCr8dn2gGR7SES9JcF4bm3DPoWh3WymdGQr23SgfTrF3Ms/p/xOyL8um+5DHnfmbflb
i++KFQ0dQnmjflr76jAJ9uZEFV6Vl6t/Xd6aZwo9fnRe/IfWWmM8wPJyZ+0oK4dr/1JmFKPDRKJV
jgad+Qjsqtg1gVrepjQc93FamG9OgZ2fqsfB3xkZRh5I5s+5SZ+C0uu+GrqpbnMWT8/UKkA+c4s8
dLaZbBND0x9Ny882YW+6bwHonn3szdk1q7LoitiNsndVR38r3IoqcFU5/wQ7ZIyyT6id3D2RNPRF
NnFu0a2KSC7u3TYlh+i7mbaMoKhO25GRnRBDEUHrRPJEPVzKyjwKWZ+1NDd5dnJuRxXWEmW3tdZW
ziWlrDVOjqwxsokB7L/FvLXCJ0dyCnIbAA9fh7ENthJ8IWEYGbfQbnLzkHvUgl2XFyV+4SjPPcgY
ieaoEhWMpp08ya4xaprbRFIOxzwHMxXeNydePwF+EGVyVEytuueFmvd/K7GifzMyvd9jqRjCxpqM
J3ko4W3e9Cw/1kjILV2yP3Wmh4oV3jUSatqyyzYxUsZ7AukyMV0OVF7SHuUleZRhHgIPLRh9x92U
7rAnI97eELjKniah6z9MfnPoybVuu2jMntaB/8bKQdUAHOhjzrKVYVqfQ1dUkvmKyKLgjNh/F0I9
Z1DMElE5pT/mYd+fjWasnhKXpHuK8uCL6miv/VB7D7XX6PnGqTxIDc3o+Hu1Vf89lQFLrwxYYluS
oRRI434nO2VQ5fu1tcUKvDinyL60YQJ8T6ss/1q6r/CqvBvuaN5tDPDK3RlCXHXSeOnnTolbRD1W
w2k2qi8y0KM4DQRDXGCs3UtQtxHGeyIunYZobxn8J8mYGSIl7698fFCsXD3UUFrFImX4mvcR2qBx
9mNEDgtN8Dx7ctCDwI80kMuYJUKC52xH+z2iBBO8MYDBh04ffYkcsxOK2t4N697h3fXQZKCbFz3a
4Rr6dm7rRV/83pp2lTd2Zzlq6caZ71b12qWd+tSZ8ZeiiKIvuHRpx9JxoW5bGDF+CDJq0WVwmuCx
rvTk6tajuzPZCX/vwdpJQSYFqhu74hCeJ8+PvfTGq7sIuG7s3Pml8VWKg8/dABZWEwxk1Ur+GGuV
1rn/v+bhzTEcNNbiOAA6xT00g8c2iFzyd2Nxt/WsuMt+efbfwSDzQmBBIkQMIJvjnlsxa506NJl2
Gsf0q5OjRDNoJXLuoCM8gYkIjRhbK3GGaCrMvCb0dn8MyOBoKLojVkjJZp2xXkX8ftck+2ft4QvR
aySZ05e5bsszCmrFrqz94oxzIyKZSTI/hk2uH+emjC/l1LeXRC2744gvOJqHiOCq/Caf1BiLbXfq
h+9lnN+wIRFysu8V5hrBpraSxzJXg+8Y0+kbGwT8W2/CbwGbzJ643vS6rz0uh0bVH/GVm3aK3pm7
PwYSEOBQKsinRIpn2JDLRLQb740B/N7SF/S+cXVRYUXhVH901BmbgkSpo5P8JNk5GdkP8DjlFvA0
EDQlSrq7z8/V5uZ96Up9F0GOJi13cRTM2LHQRBB+QiwaHTiWx+kEPEyAaTTd/wEUXOdZL1pDwW5u
feFhJfHDSMAyyS45YX0Rxmb62Q2S6ijT9qGh/4w0zIZliwQg62J5uh7+FNeK8+ajcue0L7WQAbKw
nizSyP6e2SpZD8Uank3XtY4T6qpne+6cOwDYhj2gW38ZWuUZdygfq2zfPAeAofJm6H8oaGeLDVD1
pnsYIPaYUF1Vr9cfsJeCYZL67TNJdtQYEE38GmQ5soCm8TPGBQDx7Ze0HvXbIO0n+kjb/NFsqjA/
eqqekVFAUD0mPX9qxSNdPpdjYUrZaOYn+YBfH+trrBxYY1F7+iRba7+MTSJ8JN0I76Wb5iOfhDoA
vjRZOG+dChqVbDraHF0bJ/hHtiZYYK+w11/aWJ1uvZ/3r4aVxUcHejjK8gz2dj6+xMEy5sKF2s5A
Po9KatiPGIPtVn1cv7FgTE62t6XGr6bwQoSjX52oD9VYty9z/z5ZYXtP5gCxYdOPTqRt8SkOdUBz
om8dsFnwbOqq/uhrxVmVG9EpxPF7swbzsnD9ZLxK6FJXWDYuPsG3BfH0B5xJApuaOeAvF/oL/mmS
+CkSEHvWk/lGVt0VO1FgY87JZipyByXetxJgwqtFXe8tGLAx9eZYvcjQ0Uw8yAqKJug++h6rWGsv
/yi22r879tw/yJY8AIDRTr7Nb7X+iSfl4DVTgIKAxdvj/BsgERwqLFoNMNeCWgwTlLM2hoApSiyj
5oxOfCZD6WDEMcwPlZmpWxcxyCO6EHgHOSgKZ1o9PsHobl/U0oweWifgrkpUmt5kPpY+ahhRC+Bq
BcbJO3WW97HVNtWB6saAfcmv+3pZvsohOdPSkKxOLKiComiszt3P0WqHq6wQI1tb72PXLJYCc50U
yQV6LaQsUW+uC8SvNP9SpHbyTAlo1+GGBirISf1dlodAln5hY1eUbDq9jIVu3SRklsRSeOylzhhL
WUODzJUKSxJJ9s2uut/Or7JDSdVk27kNMrdi3I8i1jciXEfdCcq7KESL15IjDlXr5mhc7tNktG7m
VPDOkl3ykOLhLPplI8DHeYEO1B53UxlMl/Uw9yXEsdgYL0XdFRXUQdr2UCPaXRYPMk52rTPkmTeq
VJLK+9AY0aVzwgocKOLjHYgpLGHy8EuYZ98Ahw38P3/Qp0ynfhnNbPgauoKB5wfJy1hP06HXQsTl
2y66tF5/aivT3GByjtiQOKSQZu5K7/iHOiq1ZUD2ydHCcqf7/yHtvJrcRPa//4qoIodbZWlGGs14
wto3lMMumSanV///0PIa7xz71D7PuaE60SAQ0N2/b2hxHorwZN7IosazWBkjEr8XppcfoAZhsWXV
1aPwTZyOe+LWt9CJzCdV8Xc+rvr8JPNOCYJqnc3tZb6eWUql2eE0UgflblQJoZhW53+s3QIxT/QY
47Q7eUQQPg31rEuCXPZ1EJOGjx2Gyoo5Rdd/7jTMyo/zThlrep+meSfvFzsNqHNjlRA3KJOyAl7p
in5hpW5dFvifqHrOsn3MJBIRhuAMcYk54bxpvRTAth0kh6UsAJ6IYFHVb2SZ7MCConXsLFjd5Tyf
lGVaPluMOgQRaiwUINKykSm5CTIDy0a75Iuhqd8rtCFQgTP8nWVNcVYe7menF/aVFbLJ0kthZemq
MQF2LmXveinqHmGRooHn/3fHSydO0LvQaO+XEtnPcq5lpSTHyJiu78qTnsn/VMTxsZzvqGnPoBS4
Lrf77frDz1mDyUzfV+1Ftm31P0ejTx8BJXanAgLs6uaX6dto1kVm58CdxG/T1ofqaijD+uZ/2cMp
3PVm7WwWA02oXCeEEosLk2n1ibnM0RCpdbxBJCR44obAKDcCKaIbsqLqK5YKPO0waREaU5mnrWKt
0bGSbcbLspl6Y7wIZ1t6IrrIprJOFk9ghfZxCVlkaR9hfagDOKe7yMvAx8z7L9WyhyHcye6WYpkS
WvVzd+8OtnQJKv/KMxGfbpGl2PWcoxIZT++iUzIWBRj0KZUN5ujWEp5qE1PZBqGXrZdw1lJ7i1Yt
eRkai+bWRusrW3kgWetUa0S//ati+1/stNdOt1jbLD9KCPyrLJIhPbmZi5oaA6ZbhA4BjVt2AXRD
G1Yc7ZoFefAwKU74YvbMTon0O3eRJqKXpMLY2YAhc5S1TjyV2yCuzJ3M4sxO7GfQrI1srE0EshWn
EmtZ20MgA4LF3zWYu+qqXgF3YRFOJleGqfahsD7JqltnOKp4E98cmSvN+kmeVaqBZmeB8m3g3wWJ
pwy/mUavgtaYs3jYRve3JPZMJFEuvJcptCije8RAGtaxAUwK64sWGvYJOvH3jTFnraktcwC4FKqe
YiP16hbf830VVP+ZlE1ve8kOfplfjiTbaEBT1sg+dyxC/H0KjjywzDvOqGIFWa0axQ/uk5qYtWcO
4f2SjeayYhoTyID6cO203t2/a0LQMa1XtzayC7mPMxgxbixYg8xdy11k5buuZdlSIduxUvQlMVxj
t5QXLNbWt7Mssm7auVqGhihImlOMEeJJpn6V/V/K3vX837sKf3caaR36yWo5wf/eTZL1fE9+1ea3
Z+PpBazTcbzKvW6Hu3UDDeAfh/657lfdvT/Vn9v/VCd3vR3hp1J59NsRcRGD2SsL/uOc/v1xfz66
7EbuWictfgZL30vNUvb+rH7u6X84fpYCenh/g37K/3TYn5LytH6dr/SJ95Xjl0xJo/xUzBuZ6i0r
e5/9VRPZbsaTnWTqt/suTZZ27472267+xb7vulrOdDnab7t/t++/ONr/e1e/vS6tojwi0I3o+Xzp
f3u2S8X/fLYKbioJTIV/3Ol/8aN/e01x92MF7N9ek6Wb5Zr8at//z+vx265+e7RfXo/lLJcr/9uu
f9tkqXh3uZeubDTJoiRA1KXF9s5djQwgLiOz57XV13iPgivXgB1SGM7omK6Fbp+IzNvKhrJsqe27
GK7DXLtU3HoAyUqNYYG4nbtBrPl7hzIboNSzRmoPN4mpwLGirjalMahnJciH+0QECvITzvjRJcDd
5JH+4mEwDHxONR66eeNFtnsfpw7K9+TkJoLGzqQ/G/d5EM+qSrVi3/YIRsBsidlqt9ayodyFNQii
kqI4LR3YSh88IOX8rl/PmFBQS/EB9QcveK1rzV7l/dTelb0RvhICLokn5/Z9PJThq+2OX1FrxlNo
zuUxYg7QDh9kDhw8yoEQimSuMCZWoNAMkr0G6Qe196KVQJ9gV1TlbDSFGNbpp6TpB5W+HoAPfS/t
lqRsy/JHjZhcjGBMBK4QcLiFTjMqExvX9pW9/0fgtsZrhpkzcaHiQ6cmwdvQuO4pDGN84CsDISOf
6bUxZM1O1tbF0K2jRNFOslYfopeBgNrV9m3wFwQ1tTkcKpB4XWWg2z9DbPuK+JL2FKoxKuphNHsh
5P1nJx/WhCaifVbhgeUbQ//goGD7gAnDKepy885TCz3aGgrSAkjNXJYWBcIwl1r7LEtsGtjIOXfe
XdNgiDr3U3SzjjBL3QcsPbwzC5OvPjAIXKXU/tlHGEgR0bPDygMmd/csNjg7E9PzB9szwe416OhN
LMg4obBfMDrTEWvsMwwCydo2y9HIRAEqmrNl6Pp7YOf6Bml568W2sMnEoMX/Xouu5H4KkhxSEI2N
AR3dDBTuVjbOR7gySChZ32vHqdzF3RDtZON8gj6godCyk41N0zS2qBjot1pgqO1W87oASViVnlUt
3aZIgOxlYyFKb2OOqraXP8FgUQs/JSU4yJ5T3as3TJvrg9zXNMBmi84yDraCa5dVhqz4c7r4NnX5
fcF6wptn49riMs2c8kT54CkWFolzcWgW59gciNlOU/xm9HV0sJIy3craUMVqXkF9/ihrkdD7BtvG
v5ii6M9e41/Ubog3jqv5GIAr1XMLWfPgGj3CO3NWGI12yTP3qgxj9Wy0Vf3cjdk6iEXyFFfKqwnU
7A6a2rQ3RSLWXWMOONH12JJ3eX9KPDvHciz7ihZg8tQAE99nM3g+1QtYe9HYxzsw/uiseJb21iVo
I016Vt3LbGuY2DbwSTRnDx1/FM8CLmnhAPAuakU8W2qCYigiCKc0gZnF8+LvSjHYQP+My5hWJlpE
uvlogPE9djbiSrIshGL86KhBtysDNLplmdyIDD2qJvFYEJr3le30klV5guMpQrZ0JSv0ynuou069
j7w4nB3OniajR9pCg3WROCe9jfg7+/bA4rIn2Dqo/d/JjayKeHRv2UbNPo81tmQhwKRowjzRisvw
AxBtZn9O3b6mgyD0genlJ9GKj8gsIdQzWjjw1KLZNoE57ogslLBmTstGT+oa/+q5sPHr7zU+69Sr
pEU/bjBEdQm6b23YJWdc3T8OlZft7QrltCnyTRCg+iZEhkdz9XsMH6drbA2bqLXTQzrW1d4RTfDI
1N9a60phXkWqXnJ4p5sQXPa+S+1TZdbQbMFJrI2kng6tK06p2TiPdmU5j0oCnFmfWPeVZZowkcLk
lbOqwzF+1DRnH6MzeM64wEOf+kc0JBXk8NhUZlDuFSfIVqgoKGfHsrvdELf1CtRV06C3DUfllhSC
KHPRdcm2QRnkvp3ZLjIl27isEW8bNU/WXch6kgboIe/NhyyP1KssYYlhNjQJHdBwNJAVlacOiBCi
Li3LTEdLCM/lmFfMEfHB/JpjC3lZbO/tBl+xCMzLRpbJTZ57+dVwXvBVTx5cwljX3FjnmIQ/u4n5
HCOHcCnTpnrpZxioBSHtrNRB9YKWHkxvOEBIBjE590UgHj2tEo9MO/ZjrNhnF0kDsADIKfLQPc0C
kE+FM+kbp1CVTThHA6diyI9JAAbDDKN2lvtdASWstn7l2ms3CPo7t4lPaTm4j63rDbAlQn3r11H6
sVOSP5pS6R/DseJSIlxKFLTKVpqiEDHKjRFFyvGz2fvt3gIs80QMODTVTRdM9p+uYl+x70F+I5sj
hpWBjL1uDsfUZQnCbOL8gywD23Xu9BI1xIJvYJqI/GBE5XSvjoq5JywSeyFYjswyrm0lxAZtxOjV
qft6hVNdDXKnPndOb6wqV+8JhIzOvdyoNR6BS1amTOFkB1alP+Rliwy6LOusOfBnG8MmNSxnN+JK
toZQPd6PLl7fgafjCOlo6R94Mq29RMnXCNo6h6S0tRe8x+JNbyCoEZiK9einyhqTqOnU2fMVqnCD
25ZKmq2UNn4Zw3mVmvCuXg3DX9bYfDbsVn8TgQferkmjA7It+c4GMGwPD1ihDg8h46+j2TQDhuqh
thFFYqxt1OvPRlb5p7FGsH7S7xHyRQzFLT5EqrntlBrcwmh/MjsjvbcmVir9ANshRxT5eYCkuO27
fnpTGuwctD1fEl1Z5bnhXZ1NYg32VaZhxXrX0tKuQhlscLTkAr+iTWx6KxDF5n4pGyun2AZarW3k
XrJCiyf1MGioWy5lKOQVG2iPHwuVmXIBMOvFT9M/06jV/rS8ajWJtib82XsrqCj5Uxshcjp4Kl7v
OitxolOg8CUeTqp5/jHHvLPwYvPaEQ25uqnz5+hq+cem1YKtbnb90aw6ogdFw+vMFxB6u/ypcSzz
uWpdsFWg35zObS4NwwpEt0HTWX0E3zxpxEbW5j5u5uFU6nulb9KzXg7WqgO6WZtIbNrdSdOa+poi
IPQ8CVibdmQNYJMc9xD2ZbB1QYRsBrWxHwZ0JPfqFAtcij0blzZIRs1QH7S+FnunFNljCLUQMbc8
+JoF9qnMu/YtSSvW8jKzP6p5Nj65Pa9H2UKNxkcr6L0XNWwwfYFUdIi0InhGGvhL6iGr52TdeMFy
Pt6mdRvfaVZtPzauw2gTEbsvWd3/6Zm989ThCcNoEhHySrXLz3mxc3BIW2k4GT4b/XgOvF77Q7Ny
bTNOhnXmXy/ukE7Kd24eAZwPkcwLBFZXhRjWWe0kX3IoPbOyQn11Y9Q4nKG6K9JGsJgft7ui0+on
OzQKxKYa5+MY2tepDiEKZPZZs7P4r8mqv8D80t8mxw02PaGfa6zjP+/UirpHsQ0BjQidxpDgi9Im
kNkNDfiZUV1QLS/+6oxZnl5FQm20UKkqsg+aWtl/Wom1dRxD+yy8vlzjGJU9qnYcH1TLKY+F0NNt
W7TJuvH5o+qtZR5mBtI1qlpj3Wh5jZXUADgCcBpDPhRq0+oj9zLaRIHX4IFdVce2ozewhpAEKqvk
oX9MkBh7hv3oIH8QIQhXNmKroQXxoIvRR81fuPdBDs8x486dcojxvHBLUKZ9cEW7Gri6xmwpxt36
oUyscedFyMcHvl3tS78Kzo5eZAcM3r07TyTx0Q5D91QW0V+2jWyMOij3M9YVNQUd4feiPMqcLJeb
fm6xNGtD+3OSGN1+KVqahUHXbr1k4CNbO9Zzpufrcsr6p3zO4T352Qj18dxbLUZWoV6tDWBgR5l1
R/WOcN6XSTezC95uxRUPlGDdijrby2yqtMU11cG32iZL7HMLWSQrieiDGVRaH1BCWoIxRpAoj4Ju
U459s0pqw73vo65/6cwPQxvXf0HAW/NBAkwSfdSEK1W4kI8ggned4uZL3mtgozzjW4t6tpM1aF3H
1kNWj1fRh94p6C8WxPy1GttPwg0wFyQu6K47zOVn2Bt45WwuvSX5VIzrLJiKHV6n7dEygBeIwS1f
dcdD98IAmSuz3pB326FmzhzqzrByGFU86pAsHl2IdatOs8bjUiam5Es7OM5pGv3+UZYnZvho2ZWA
ncFHet0PziFFYfAsK/He/YZcbwa0Nkd4vq+71xRhkNOA0uEah+OaGXz80ncpLu3++OI7It+4Yf1J
QiNRONMQa1KwkZB5uQGgRmERBvsiNDClp4ksl1hLbBvdo+a151JtwztDAa2t+Lx7GdUMK0vv+otT
5MqTP9oPPNPZR9Gi/IvdDXCXOeu13tZnVCrMe8XOIkZT8TAepyh4wsoivw+9P0UWx3ddbOb3g1Vd
tbioz3mgOXicanDVNfVFrbz0oRXVc2EjGdK7xXXqiz86Z9TOwhLaGfKrtY0VpVq3QRg/+onxVJSq
dtfPObmJx5Tf53YnCbdysTPDinvGcRVpe7I0HUNaS8BbSB3uJ5bEjsUT3yT9tcK2/otWuNEqwPjj
IffbP9rIsHdj3g78B1LzbUxr/BRH7863onxblv7JNJPhkDBzuBOW5ezrBgO5IWEtwCF+VGSuswm6
7OA13mMshPcXEJ9OtaAcBj2cC8iVXwfXYGYNDOjNhgm47ogx7W2OAzIETVzNN9svZm6/KRUSXUjt
r/JCIJUb4Beia+302fHVh5oX5JPr+UhLWXxhV6j7AvEcy2DdiQnurmBRcVaa2CquXQPRGHGiM9Tq
LhA+YdGo9P6YDBxx9V0uou4vpeu3OfPPYKWIz2b6AE/bupObfojsO3yqeRHF5ePQI2E+NX241mGX
fE0yY5P4o/4xsIuzjc48cy+E7uH8+/spde03YDAQsLvqs104zNQ1LHPLdjSexrL6AnHUPzCW0w6h
qFep30XfcLjoV11UBLtIj7iebdl9GIbqUxpVgEhBWn7wJ11BfwrrX941Rzgx/gGvKXHBiLXYgotB
QqyOr4Zaog+gh+ObkQFR9Iza+9iW1bcG3M+XLO4eo8mBx1Rm+kWNsK/xyki5dHaTIcWWfhNJY300
oqhisu17pwQfgasThs8umsQ49GmvVWhrD8D7XmWu7MuawUfarApdzBHF6mHBEkUqYqhRnce7MWPU
rI64U2Wh+lyYg7tSI6+5azHv2DS5b+FSI/xdXkPhEBjZbVD8GnZzmPYo5hCn923AOvkR1UvfMpyL
CGxvlbCWtfNyh0ELr+r6YSm05qwftvaGsGixspH0w34MFT2IU7hPt0j3dsDX1LL/BHLU/gzm4paY
S35UCWey/tlGTQb7s0Nj9GiGNZ4N+WXQh3DF8ybAjtjONSvNr33rlx9VNQ63gV4PR2llBUnfrlAy
W5ldaG74CazwGKCjMLru/GOINcFDNUAQQrwv/BIyKxRj6b3Ynl1CezezfRm53lvmwbivq+gLC2jm
Gl+t7lzB3KiqjVQcljLEMiVViBWjt+9z8fqueGnK4GmNRhoS91208sLZz0MPWKLpxno7zKblbuZE
/DXT9DgmanbVszK/JpGF225SfpYtmOHO1PfQBa0IPTHfBUYAPwPjoKtf6hqLl1O5D3Nv/OCXFdb1
s2zZgKugno3iCwNNSKKsnveTeBs9Frg8J2LdzQmKt0TP4o0fFOZR1ppq+6rUDdPPKI1f0/5Rlvp6
WV4SF41hvxXgPpDcaI5eA2oNFm2+6TIDcsqsoQkNw/wKqpOBILd0VPhwKb6S7jlR8SQ3lWHuxy7W
LjKX61G9w0L6kIbYgXmWzV8R871PenBQlLD5PFk68DND045W6HvPRdI9IHbefAa9Nqwht/Rndwyc
+2nMok3gNslHRwQ7CWzWNThWGkAhXPwMh6cLedp/tpgs/qJ9JKwT5MMXXYn0O7iTxkYYdfglVd4g
BPSfDDNSthBQ7SPyjvm2ilprVUGfZLKWW+sOG+sPAhnExxFZWFNprA+t0zCkN+rPhrAABOpVuc2U
HJIzv3I1GhB9ilQtGAu46HVJkm+d1LuyDk8aCgmXyfPq18IO74CkDI9M1ZvXzHzIg7x8cVjk/MAT
BqmCUltP/IfJHz8UOVchsNNuowdDiem8mhWrRlPEvnNL6w5v5hz+JxZQsFGe5EbzkKqoY2SyGBt2
ydqFqrkJyiHd2RPmmLJN2bvgGlV0vubd+lFrr3MnYYd9Ox6WWDD84GNZKoDIyW0DLhEcLbkBVRef
/MT7eLPkaO0HRcQCOnLIJVes6C1KfKwyEGx9k2W5jqf1u5SszYX9cztFwPMRbr7SR+WPSLo2GpV5
p3h9/AAc02LtMom3IUyKnTGLFkx9HJ7ntiA04nWh98nOkmyPZcwiySFOygAsqk13LSsUVWepgKGc
MmxA53VPMuWwsntLeT9Sv6pFMfnsyEekC1SGjs7KRpvwW5azaKf6if0B3e5sPxZM4ArbxPF2QhTD
mSLxZW4L49xkXjg7dChQYIzWBGNuGCCuW3t6QH64572KqlFvIWNlzhXVPyvkHnqkPsRd/Bo6DaCi
KDZeIrTD9jJbZ7r+wnxH35eCaDp8wc2Ee/VJAUN7VZqwWItCi7+lf1qFYX61YE/gJs+0o5ki/RSB
zNu5jqG++sn0pATINRl+/5JPvC7qxuzQdWnrrZ+5L1GpOgUMyRBLc0U1knOex+HFSIv6gXvTHpUq
+NSpPjlZNG8CpgrHyI0+yaIsLItDaOIuwP+SBzMovmJXEJ0TLTLv9Fy0rFVee7sdzpGk2kJJG854
3pAHPXJCyNfOeNj2IcZZCLmxll7BqF1rDRPEHS+P6TSCluxmwkikIwJtFl75wdGibq8HOARlkPev
8Qyqc0foRb0y5ogW8PKGJqi/FHrnbPrc1PbSCW1EsnijOvhyS68zWTvMjdW5cTU3rmsg8noyRA+e
8OtrHeiHwakROpkVT7PBxws2TR+jCjlT/rGzZ1XpnGQlqGfguDWRA1nb9F5+muoCla15V68jioNC
7br2O+Ml65R016R1imMHdx3hxWw3BVWxFVa6wiWT95XXWndwLXHInLPyHaYqwQ4t7v4qi7KgqzdJ
6PIndWbtGQE1SNXi+lHtzA0fO/2yKOnNRUGQGpfC8fprEiRr1YZZylJN/jwwVnuMDaxvJerYSP1X
pXHVsznjjk3+gJuiNsK9zA52lJzkrsqA8lwOu3YVwiBitXhK7lXDRF14yWdGM23A4yB/MFcvFZGR
FRBGkNFWHbw66jge7ywW0F4sjZcwmsisXRgZBqgEPAunCL9NwV+aI5Q/U8iDRq5gEdc0YGKNoDob
YxTcpQ5ILKsOiw+ZSAiSTnbwre7/auoC3bu/9zGzKdvi6V2d1UoYxyh57HyvemRaV6zxhan3tze9
zGseiLhmrvZMZ2BYMg0box6zjWra0U4iUOWGoB3ySrX6vUxiS2W7HtTVbppvh2znC6aWulFbPGDE
TteKAhY09xvxHJjgT2Uq+pFaapWeqIQZqyytwqVr+tZ9KCzhMXoKui+p6bCYUOuvcQN/amojwRDa
rl7aymfJnQaDg5EeGoHB45D0gpUhfPFGKzL47O1kA9PXR5ThcuVkOs/jbKsNC5wAh3HEyzC7ZWQx
sYn4YAiTINPcamnamKa7iqMi3csKdPJx7UvxxSwMB/MQ5UmOV+WF5na6d0YHLXW+rrJcFkW183S7
9DJr0UJWmrMluOc3zp0PqyExnHs5Foo8Mzz5nuatZVZ3arGtETI4yEGQMeAhbY5wQGWt2/6VmYH2
opXedB1b60OWKt0x9yKY32mP6hisAsFqO57B/o9U1qgEXirjTpbLzdJMZrM4QQCpzsv1UoEkZLo3
oildSSHcoPW7MwHO1c0QVZZJTVy+lRHxb6SOZdlS4YYsttkg5tdLGYu26rGP488CXU/NW6mN+2A2
rK5IKLpEqEvAegRR74Rf5EUWyUpZLlM91Arke6CB/CT//GMP2STTRWisltbl3Fr2ZXT5rprpa1J3
cfDT8mQgF71IOsryRPpzob0G/hs2G7hPgLIs7n5DX2DaD3i07lszGN7MdtrfliWBnK+DKLHOeVuZ
F8doQbUXGj5GTnA/gSJ7VcMpPngTxECz83YMkNS7qBXuIR979U7pgv9IMYV2D79qF1jBfSO/1SNS
U8Mjg280e8S9ItBDkgMSZ45L+NboH+WAxI4K8xD4Wr2Wtb3ioD7nDQ+Yb7lomfGtYDgJKX7Oyk8H
FMKWOSZZ+WEZ8rhb1zU2C0YaRjMFBfi/gu0yWm7xvTyEFanKLvV4t8hawyvTa6Rme7MIzAeLYNhN
AXU0z2FTa/ffBVDJKmAc7mWlniIBPqKxtmeloH5qvQZyVeqFqKmRRcGpeRLJI4G96lGWJE0zf89R
t5d1SpYhVOvZSM2luAKn5seaGL7Ydvo8CXGz4ChJ/7k9KTstylsYqQRInMRHSbwxjTcRhaigRd1z
qRoQzK3urfFL483pZ4HB1Ii3QUurqmpaVhR7o/xy+6SztK4icRC1/uOtODeMh6zUx08l09SNn3nl
3dRifx2W8VUV1l35Xcc1nfULrMnLL5rfKvvSGe1dTBD4k4sPZI/HtD0Uxi4b72/uhnGHO0yLsFlc
Zda9B0N1I+LYexEmqkctJ4BD+LMUVsIpiliIGd9yc53M6VZjvPxoKUWWltzfdbpmmVjEICIkHZiM
0R7WQ4aRZmnaGFC2wrm0FaJWs9K43PSMVr+3gMGJRSX6P21t3lrInZY+5A6OgnzPjz7GxDSug070
UIMuAGEoOSmxpj1XUT1tfWXIdyyAaKhFjOURaEi9lrV2MSSXrvNfwoS2Kv6Iz5qzlVWyeVMVD2rn
pA+31hraNAZazSfVXwfhrEuE3+KqcYb04Mj1hdKCGqu1ar2zZgKeMW/KWc26D93hjgHVWubKWcL6
lporZTPW8YY7SPTfW8zlSRm1qyjHCneMCnddhiVq9CpWe50DYGB0q8/Iyk1nK8jVw9h7z+2YqmdZ
5MBWGDZWGHtI7cUW75sR6krZzQsGxSPuMCNUxUJVs7N8AKZRKPeMsB7l/18WofiGdqlO3Gd5aH6x
E2GR2zMkW3lYXm59dWi2es7S7Pq/7RD6U/20HGU58o+dnER0h7rkBdRleXEyYYKearsrTjJrqDqW
03lUrwknmJg1DwwQ6zHf2vzzNhbuadsiREmEhdq1gF6ZbXuewJVTG91BHwbdYTEymi6K9+ctZ5hj
du/23VFlEW4X6BmnP3/R5ddbfvytSMtWZVZxsX9UDH3fXjpeGLKFmSKgFNlevGuJbV2HYQh2/Nm0
9aQS1ajGLLzKitGwrri0Rnfa6EUXkRF378bo6taxcvRUBBEjg+HxMJfVRPM1L/PWHQo861KvhXtC
W4HYWyaaXaCiJ7uJDV89ZzOFJBLxncMgAikHI19ZAXP1TaqWxn2tIvsLW83vMOPrPwpeTfcm5OON
HaTEjwsEfIghOKzgJuVFbhQMKG+pptH3TgDHUB/dYQ0Tu7qMucWKSuhDkYkKhCIdpnMbyFvVpQnw
zIGMhIh1p0ybcKjKD3pdYvPsq8WLohvxOjDN6k1YzAQZ6DbnJI3CddhgzBADewP60fJHNkcs313k
PVk4IpjkfxoxDNr0pla8KgVuCmX91bf86Wo0prp3EcrYAWlzV+5ktufEcz4kNgTieiiKfc4S0Sav
k3UYiBHOJJsk04adGmF6LsswnhqeMn94TkWsEpPCZrWEiBspMVhDtanqB8b2RRA7+Rb7h3YbuUqy
KRWD2aYfxbdNWHm7wen8+9HH+9zy8OdSUVE/yU0KgBi9zkycA3h/G7XNBpR4LO+1ZClkpSVVdtaD
3H+NtWyP0GoAs5FXsO+FG9kqMFlZ6WA7rgyB+WOgDeLYiVHcak0IO7gwxQPDB/qoEs1dOf1QrjI9
1deOluWnALH6E3pT31NLmayIxUzOltWODpQODBPN5Ua2XHZcypYmMoW0fg4k0Rm3rd59Go3BZqkt
ohdR2v9MEoXiVNwIdO00o6dlXjaVKVmmjA1E3xcox81e96Li5JVDd7Sb4tnwPX23nH6UhMO6GtGl
agQgxEG5M/XZ4gv4wqmfgf7GDAW3J+ub0OwC8EZorTwrUNa8LJr5jdGcytplkW/Jx7WNJEWeZ8ce
qAPLvDgIVioxbEkPkJ32kx7Xf2hz10TiiBo3YFBOhTZeaiL6wEvLbWWGLaJrbXxwYsZ1sQD7sbam
HM6AHRQwf7EWyG93RF46eYnl5tbIb3RuyS0ti2X7pSnzQvswKLiGJV2eHeoZpzxqVpYd5AUUvFob
aJXcgL4l6Iup6XzZ0YjIcbXKjfI6Guc+aokRzOXL5Zc3U5bdbtFSvdQsZTK1bOR9WbLv2rWRyj1v
Qts/mMgy4GFBOJ8bvDRT5L9C5ltQRePtpFOQn+OayE6JKk3agWHljJfNcu6yLGhb9/uOMi+vzNJa
pt7t8i770w9f9tO6ipPHjpCZazI8x6bhTlv5D2gcPZ3WHbz+DbIarEI11pBu5e1isTs/LTd6ycqy
5Y4uWUUpAKQtN1zWvN/Pc71NXkCZigJdgKtRC5UQayOQ/2BTEaPj/5wp9bSWBbyJmu9JMwPajDPL
89ixLDiIk8W7+1QRvufPOSflBufZ8ud8FiEJ3TbIkcr7s1yunx7zW/J2dfPK3naev3X0r6PLYL8L
+GrPm3i+HsZ8nF9lf1Um95AVcrclK8tYEfveldoTHFaV/q8u8e5vT6p8JuWmnV8EMuVI0o7Mywf5
V21+VYaUBLdlqXl/BFkju70dYczABlZlvAZpxyrQ/LOXeyofYnlj35UtWZl6t9uvyn7b1dL9u91C
zylZsgm6VTS/IyMVz8nvyTnfzf8g+c78qaZgUp2ibUHVmGUk5a4yf+tE9vRj9xG4BW5uPwplSu/K
aV+36UF2XqIYupmMrYLc5e15lo+pfHUtH4V3ZcuTvLT7VZnQZuaG/CvKhks3smzJLt3Iv/SSlanb
E78UvjvU0s2vjtRpOoqBwUtqNKgxz1/T29vvfVLu+1Ph7Uv8vlQ2+KmVTC6NwqjsptuLvJfv2J+O
JVu975WRV37s/K/LS8OaQWFLNplfLPLtIstkVqb+bTu5r9wtMdPNFOv14fZaXU799lqX5/cfSXk/
Ivkml8kAqBMAns/LhZCfGvnfbjWcf4wO8rsaBPyZ5SssJaDW3MmXhMxnwBZnAOWPV1yJ00jbvCyv
VtnXL1+384d6edBkk3ftlmdMVsSBpxDfHtXbR/7dc/xuXz9TWMVST7eTt/OvY6GK4zx4n9aIh6Bo
1xO40Kd0Z7LQQhoX+78Haz8ND0I5wJAnsmzkWTtBjKu4sbUJbuzkxVje/DL7rkyXVxH0mhyc1WGo
buUzm8ukCzz6YLL6tVcG89MIsH1ay9EWLkIKdL/5qZfNfa99/j/Kzmw5UiVL169SVtcHO8xD2+m+
gJglhUIKKZWZN1iOzPPM058PJ3eGdnZVm/UNhjsOQYAD7mv9wxCiqho19rsx6Hr24j42vSL9Gmqm
YgC63lMxABWra2e+3ekGW17J78yD6DSI9aUbac4nxEN/XxHxj9dbKSrflX/fRvB8Wj2Px1tnWvvY
7zGvOLz42VtvFWuiTmz9V0VR968OlaqNjmzKRl/m9uLkRNM2KT4GoGGZM1Sb9XWrVczwEBZwQPEy
hUv6yUU+5Ue3jO7Em0is4RrxvliEWbY1M+VnoKnVKemIQoLMq04+ipoHPyLS8NBXNuo7ITkYRZrR
TOirw7tPGqNivm63r6T4NI5FnMzeUBSQXMkjuKAPvt0ujFgTi8YA/a/l7a5RH7sY9v7tGy0BZN6B
VDyLhtJoKBt8e5kHQafm0MtXOQVVeGigOqHIBdYYo4QoMp+rxoFKPlZ78c6Z65ShTAGDfNtzyUTv
FU+2Y3R8jGbTZJ7fBZ8kVOuw4Cwzt2saYyOaKA3a/sgg8gFeF3rN77ejshFXUiwYC6GdYR3FWYo7
s76qJgxyUc2zr6KuiiPHJcRyMY3pewir5sh+f9yYdJAycuLfxSOeFuFWifuWE3E8eVRP4jGpne6Q
dISI5nm8Y6CUEZVTcd8svvLFSLaEG1GTX2737fwkcM9bRC6+4If0CrhD2jZYRsxeiw3FMZYJ1+EJ
lrpI2X4aHUfbGs1UnRjo6Vs6wEdx8u9mdevA+l3t+qiJ4fatfw+NXS1QCSILv8dst6uoWAmZkbY9
iMdrvWTL3FL0bXGQP95B6/MtKv/YpZRI24Yl8ojMxSfMnrC8EQNTP98VOurQuGORO8Rcipc87C83
G+xuN43lk97rxIFAiULbPxhD9kTizFXQsskC/96MEy+b2yczuxSRY23FryZIei4ZRxe59F1QMu+m
B9FZlocLWSnXMEqM+9SDVDRMT1L9qIe1tk5S11nsOrIQD6J4zm+Dgz/qNDFbEG3W1T+2i+K/H2Cs
+4huQPp2JyeFv2+iYQeLzFqnS/929GFqNbrbebNfX7QalzH9WLehsb/11dzUPTBDw0FUkVHneyLe
KeuqqBVlsSYWZiDRKMDBgvHjsNPVGfEN/Hz0xtjeXhzrMFj03t9DbrUw62NSjwX+tEQ/fschRDcZ
YzNwO6y9Yc2k7x7A21tUPJTreMaZ5fjAO4XwouE5WTgeRI8EADNBNVA9hCb8vaKkO/H4iTtOps1V
+8g+iK7Xzv3aQPx2StBtkxf1vA4VxZn98bv/qi7snCU1G923PV9mrxxNeQeK63F9ndVDv0O78iJO
WxzNbIJin7W/winiiNbYyISQws9qmCvz1pJmsvnpfkYnWWx/94UX571+KNenR3zV1sdJ/ENDaaLT
fDVrfdPWUnG4RT6yXlM33azk7rsBsazigFnqer5263dd8N2qOHk9yYtN0Gqd6TaowB2KzOIjAeZg
l8b0QvGNF/PfRiWmJpHNDspoB++yPcb9tZojc582+k7LLcamojdZTRpCvGmRTm+/+vXiQVJVKmrz
y8xaPBHih7GpnEn8AMa7dT/Rsf7sos3QPWeFv8Ge9jDX4cK8+ytq9e4Krld0+fiLNXEVZYDebjO2
+Of+fm3pXTFtiiritfd7pAAa6dTr2RtvemJBKKwtQyIjN6PDCKAA/0jewmIOuq6Kgd6ohybphuUY
71ZnvyRIUPkRRn7RQUfRciNaix4cBhWXVpRbROQX1ts6xBG/9+6lc3vqa4Z7m2wM1PUiiUvThFG7
KXMVeWsxqzcIJExVcuxhy82eHqvjTiWBLR5XLWuvhh4DhFm//QMhBLwpPr8bck3A17ZJh/oXMefJ
9BwSwYR61YaLYeIItvzDX5eq+9LONQq5YgwquqW4zJzVKUR7f3EUcLr97fo7ComkePne3erWsWy7
/C/EEdU1BpIr1XcDPe9tSpztmGePokuI3iA508xjPXjDDEnogH8LaCDeSOKXzdGKtqGF0uO7p0as
rovCcFO1sg7Z0mOIyDnbCvebY4l88TKAlWp5rymQgcaJsDu28/o69zesDDZlKDMqW15y4naINbVG
lRHB+t9v0vWkxLa10yiJPG/FqqgUC3HXxJpGLtvzf9htZj2VXbEhA/4JlyR1ndTZkZ4DV5PKAVCo
7uO+NfwVs7O6Vto3Vtmp3oAUpbgy68hOvI/0CuD6QayugUpx89fV0W6Ck6F/bf10ON7mejgeMBDT
zcr9YxI4tT6irHOKiqYyX+F/ZtsgndzUzIDdEVIK5Z96+DKS8DxMe2O5j0j7ACIQ/US8ttZbbIHD
dZO7Tl/CD2IMuMRR02WRL4sZEbxtFKQfRJVY6NVdjxvAUTTPw4vjcMrpMgoelyfSbGvMJrJXef7S
h/dj/ahCAd3E+a4v9ce+1UC2SKRVLQtsRKOMnmJCc2GwEKTVQQcPjuxm6Oo1ncck0bdlstW5Uq3g
nQma8FGzzeSxmzXtiM7qJVicuKI4n/e+FH0HzGZucqmXNk6FGnAAMIlgvtWQag+KF7RTDa/V61/F
siSZhRaR5kWBsYGXn57izg4PmqZJe9OPMui1JCqK2daeurIu+V5GJFCXIk47b5Fq1Dt1jlxMQv3L
PL3MGl55Obi/S5YCd5KdzMKNh/RbL00cEGCes4ugLF6T6WcDbvpS9qV5MVr6ipTWHdTtCKVmO3I+
NFBYN6BuZd5wkrv6gVaBT5ea4KFKAVTMdrrHp/ouZ/LQyIirqKgARJKsg1MwznY8O5zoJnLGcDt3
2kEK6vhzqb/NWijvsf01N8kgPStJgEacBG9GazZ5XmpvZviphznULONhHJSwCliSmtjakvj/2QzZ
HvlLuN59/VPDVk7yYoWhLUjLDYDPeYOkWeBVaVxt5mmnJOp8ku34Q9SNkJoyLJHQc5fdOi6Gnanr
8X2v4Fy9ePrkksmzWpjnPAjccuLl2Jk2Yv5G3O4VrBE3aVxqGBcH+TGflRfORzuNwApOjk/qkeev
8HsYmJlYAoWT4AUZDgZrNb8nyIhiMaQAk6tZ7T1zOYI4jCVa2+33OYepgGV7+uoUX8YSYs7kDNZr
1FQfDLWFP9rG2WM7jCAkw9k+m8OUe3pkNNvbB36dRiGCn2xm2A9eh7iq1ZX5GS03bwi4CDj/3qnL
LdUWwYrACtON+G53uu94malNntk54zkNFd/zkYvc2EtR1uQL7IQSiI96lDK84HE9JN0VqdMWkx/V
axJoWVAXOtDEpbJTczQkZ2wbqn3upG5qdwp+mUl3yMoeCfpoTDZBl5gba66hmcqRi4NvcL4tOrhX
JyfPAKlxdyudnBnz04Vz9jD5hoIND1puvVQ/YQQBj68eNWzKPNS7I091jNBtbfPJ6fL4juyK7wLL
BUkt9fARrCYhtv3kt0oMu2OMkUM8twNo23Ux6SZuscUlTlUDp63oQ9unGGe3peFWdnZMrAQTgMDC
FxWHEmD1Uni2y6B9mvW6fWrietv3iNKJkpaPyn02aMesrJP7ZFmkFrL49XSZC+g8ujOCxQ1+gA3J
n+Y5OdSFNZ7GRNn+MNAUBVBmH2O11+4QxK8OiO2741gVHpTgEANmg28QmZvdZNOhbMQxNrpfjq5U
zcbZqPu9aWXNsR4KQGV8+O7E2m1R+hFMIS3Zmh3eqcM4ujZilRefUuvL+qa2jAI9XvulwCwIJEN6
doyi9mobdV1jTpyDUsnNBglCqI1GFpxCrfeC0pa+JYVzsnEenZDsaOXW/4bAfQIEoYYzU0ytvo/j
eK8VBSxdo7M/xkl0VQo8NKU56HGta0jqWWgNDFhYILBcym5bhUiJLyL4Ul4aBzz4SFWh5Oe1RR6Q
rJsQIIxK3CpNKTilXeDl+fy5bhXfTVPIBeGAdGmlX3WjLl/gw0JKdyChltzGrDODreX7mlt23efe
L3AzSpPPUh1vZXOskOCICAskXcTfdu7LuPuiR0WEYoaPs4xPXzJNcu5Rbh7HCmFhumhxTDK1wabI
eQ6z9nHqpvbQQfLzBiwO7mG5PVc9SWhJctyYPP/ZVGTJzTpQsbB6F1kA3tNETWTPwAi2TSTLS0yq
I43EZw0jt/3RKpmnMOGDnQZcLPbtfbuMAxqkhEktLBQJQBAHu4IC54B3QRUPM0+9xRIykbVNGYSu
EyP5qXQWpKGlM4ID7VwV0V4P6L3jzlXwXKndtHeytnbNAiyLihduklsGSXEun5Jnr2DqM6Tlcb4z
Nm2WtLhCjU+EWkfdMh8a3UepsIHQg6Z25KqqMXqGDvisyR4sLS4/hFL7TYHOdudT1l8Z/nKuePBV
/N3K52VWtxLas400gBKHKxWogb9Ncpe0gJtLurEVXtCz9pdHdA9TsVNHFBTqxusTnVlgUm66oSdg
mhW8spPC8joJ2rcEIaBPK9XVZcW4KIH55ji6cZKayrjgNv6zl+NmZ5k6voaJp1WRfqgzoglx9H1A
kRl7jOzNrIb6YEyXTLeVnY4DiUf6i8cUxLML40g7leqseq18Scuy9Xgd2vdpp3yN+gk1iC4GvOY3
6baoi/jVnH3mG6T/iWMoJMQUrbxXTPyrU8U+AmMlZqFNwcmCjXUvK1KFhTxKx0oPXWmG1pIRFlKV
52mRs+m6+jwWlfKcj0F9Apr7M0EgojC8EfrVvjOls5J9qWpTfkVYdzqGWVFtTEUa9olC8NFoe/PB
Wha53j3VXXVX+KF6bOoQVkeiTmD65K9lGVjQeBRt2+Uk2xHtdOU6IVEOSO7OaJCBMKQY6GYdeRWe
916qIdSqFbnj8SzDyDXML6Fhfi38IN0lTq5sHcUedlrcHmazLDyj10O4eMMI2KOtNnY2OsesLvdN
zaishsTHTOwgIet+z2DV92J1uqTm2OKInXT4hSvOVo5RSIFm3d5bPImHSjJf276qnsxQIiw0qpsU
ms1WGnD3mlv1LcG8lS/bBHZSB+mm1UmzpR/Up6E1k0OQa1uVyKgUGOrWSdVrMfbznYoplJsao/yU
BuRZ/UK9z2sMHoxZGuhhmN6l5RCeLPU7csTSuTVSn3mjjPZGIo98Bfo3aLNweiP7BLQcD4Tfi9gu
55qhJ5WTg2YSx4FUPr/k0Qd/mHpXa2J5l/mBdm9MuLI205B5dvIgh41zmfunUgeT20BzAFxL1AbT
iU1fcYfmUet2DCnSfGoRtNfwSMNbeAf1ipydgetUH9pXm7FrIREQjRrkZVTtNe0xbO/6wT4utpcb
8AQSnTg9Fpp8lmqr3qSVVLoGTjncneAQyd5Y89jNGKBtlFK7M+TQ2ALr8eD3Y/tZW9G+IOvVNcUI
NUH5OTiDvku7TjphDjVtlMhGSrRZXrOxmrmZ8xmAhNfoOZkS/O43WY9/sFzxRhyL+ohXCOwmPLoY
HR0SnMS81CiuShNPm4zIrOVUX2NFR0YIkorrlP2DhF9Yrflwhc3qLdVlktB5el+Xjf2A5Z2Ns1XS
7sIGbRx8u4BTykMJ7mlbBcDcpiB7sMcagnWtD+VpGrRXow57zkQfofqb5XkGY3wMJwsIvZE1V0Ux
62vCuFfO1PhRVPWM15Dnxv5YbOzLZHj2DUR+wh6lBieWvKCxR0JU7Glk0/wgKfWzPnb1FeyTtnWm
gBGVA0kjUPJkV5QSnibYUFRj5x95o/HDIOUXPL501w2jfG5iH1C/XSFPxe3biMaiTlM25qg5gEFh
oSGU/KS1Un20jZKsb5tyyY2mRYCjisNNG9RfRzNHX3t0srNZ9ZbsjnKAFUYRP7+rE6tWms4nLSxO
oiR24yHHo8mc7rHVInXRD/0eooP8bMrt+GxtxLpYGEGDju5A6O5WVynmxy7w43sHDNdzFckj8qPD
663B0LfBJq0R4LrVmd3uO1bpgMd7MPC2LPsn1Ul+IMQQPAOECp47XLF3CXzsza1OqyvIaw3AvVxN
I5Bgtb0ffLs5iz3mQpvPjLX2oiQWbTMQVZ5Unf5qB8+mbW9UK48ufY0ch2pqyVGF4/Jc+Kn20JnT
oyiJRWOgbVvBOjiIopzH03mcOcmlvapWwbXtIC3gwGztRR1sgu4RCsOeUfzSgmZThZMSHNxibVEp
WX1pdBzM1mPQAgB2t9EHvL5FXZpL1SbPJH9bdT9LqbOeIYRaz07Xj1s7ixrM3vGbAZE/4q8jhU+i
SZShzJvzwfbkVgVjDv72vskZ5pog3Z7VZiCZg/+ZKxqvi2FYRMRz/1AGcK6LTrsOKn7LDAJ6z1qK
o5VF1zLey4OpXRPGM1d5rgMPK4zuKBoMTKKO8Sxh3r20F01QT0l8hwlvMOrHzFSjZ6l08pMyIX+Q
JnX0HC+LcoGW1npWEKmiKBZ2yAy1AlZ5IiJWJtjKIKUB4b6X9cIDUKi/lJi3eJmmMmKsc+2Fwdyw
NRQcQMVWLpBzWKj1XuHM2kuQmMVDMZbfRFssjsZnvwrXbcnwXeayTHNYYeltJvd5G/9MUGyAIF2H
p9q3mkdSXOp1jMNsG0JkTTE+8eKp7K6NMSSPksWEfymJhVMsrpl+Oax1fqBrEFiZe/gqfmT2smjV
Ygf3O76se2GOtOUFPW3FRhlb3kuFz/vtkJ2Tmy54UuUo6nD1mk7hou4vdhB1fg/BP4TBtbawSQ/k
2FRuRXHUo/Jp9GG7LWeZY535mEnRQe2c2DORzzt2ii5fyxZIvKwxMavtRLkS8lKuo0Pf6rX2SVSZ
kYnR+mxme7GDP5r9fa+NXxkUKVdRlcbOg17yYIiSrVomACap34piZHKx5KrfVkV8qNRaeXD0ZnjW
hxGlj1L9xMdxeBaL2Y5xhjFaZflg/qorHdubCyW6rC2mwiavAM5eIxewjy0E6MIOi2pF8cMfWv8g
FFOKSf4KMVv7wAWwN5KeJ2e9MpD4CxVlDw27fZJaXOaKVnU+T1V41Oe5/Ilz9WnMpehhcOJv/qLF
7DDMvreWhVlZvlvBKn7UNPImVVU0166MP02lxGULtJleniPFUZkbyYnCTQ41+Zy4IkQQ1qh4jEpW
7WRJr13dyKSDXXv5qJ6rXkFMro6cg3XtumzrSJ/BKeqP2C3WJGghmo+mUnxodOfIsxnsLF+qXAth
hz5Xni0bgYr2W5Ni6TSg0oU4tEX4I7Sf8h7xF93RSqShA+cgv+UNwOFA3kyYJl/567taMaNLwftx
TtRnAJ7TBvKtw9TRGR+MuVK2yWSgFDLHnh1qyec+GczdUMeEG4qc9KthbXFVVjBxJObajqF+p8EV
1erox9Cp8ikorW92k9zNhRNt1XmGQaNW6Vtg7mVbZWyHWVZBFNhz4kr+IKeWtAvjyCLnmyWPbSR9
h/GImkwVofRngbEMv/FsqB8Kf7zoXfWqK9n0UjSphJdi9bUcM/mYLCYQzCdx2cRF8qhYLZJlSKMx
GO1UN06S+JJDGQOzLftfnOHkmyZSD32arQsF4+BKGtEVi8rZFcPpVKtz7DFIF0bj/DLo6BpamL8m
Yx6f8dyJGSGa+VZplWZ3QGQ0+m4h7uHJZWQ+5ohkLAlgk2Fb+V2bwvFDM1nPiWEE35Us/pAbNvZS
GfpfUEvIPOhVeKdUo3+y+jo91PpYnpFqL8igIMPJODS4KpmRexEA4E+OJb1afTn/VBCesRbno9xP
STujTYC7++QOcZm+2tWkb+YobA4oCSiuwdQAQ9aqqU9IDzI0C2RMSZIST8HQ7y9d37UvrW+2L9NC
ETOz/lmUUjVnShrK850ojqpSbku17HaiOGAedkxhCLhdm3cvibl80OCP3o5W5dIuUS3jItorkWVi
UWuUaPXxU4aeZLtwiMetKDrwR+/w12DuuGwNaz79hjGhXURJLPAZO9v6QAhtqaJ9C0cAgXpRNNsB
Sh6Y9o0oYoUz3wdE8H8dzcr05QsmtonzM0rrbTZz9UGcuz+Y8aYn+b62mLKaWbgzEaVYfqrge3FO
jfxVlNp+CjahnqRuMPnhY4+z2iOghcTN4jYn6kCdWMS9r2yUKQDyUZvSZoJNj6+hHDxiDozmPgqq
j5Is5Ser0i9/1ItiCBPV6Ofpvm8JEriiLuhbRioA23di/4HcDxh7J952feWcp7GS9/VI3LHRLDq0
qBQLvOXcXubBvlURIHTOBYB6rx1jaz2A2Co2aBDjj2naf8SV/izXZc/ESi00MuiheW7D6WWy5fn4
rm6Co7RjRovgwNIkV2vzrDQhu1iAGyzG3fdrkdkJTkXZEB6Wzw9JoMbwgHVUzL6WfbSm6M/E80VB
LBD/YSOSJBjMTS0JF1EWm9Rpyu4iGElqpppnfVmshwJcnLmDqlh7Udmhzwc/vel3cZXOZ5Ru1RNs
NSxOKYkqtVYPQW/MlzGcjlAsK3R2Bv0Vyj7joE5eS9j57Rn1+U9t6OiviRHvqtksnkXLWsm2czrO
aymaqk0Tzc5aKkHi4lZVXEVLnMDdeq6na+SXxmunMnHUO2fdltbfVZ/J6ewY9h1yQOVrmSk7KxyV
p3Swi1cJLnaXxM2j2IYEKRpleGc/1GmZ7fSEdINu188FXr+94UYqOEXNtMF2SklDGoAEdRpYm6gv
r/GMq10TztozmHZmDLG8hD6n+oBURe6h90//p+ulTO4Oak9cZeqVwNVsjI60sqiOTjfxCdRk8wID
Sbk3xuZBW/jTyWQHp2FEu1MUlaJQkZUxGawZwDxizAVHhGo8lBXtTQh0dJ8gY7aXps91XEffAsZ/
HjplzcVBWdCFz58gQmiVex6gD3aDpmAhxfm2VObOy7OF3JLndyV8cdSW0AaJr5XSGd/oH0cmVcZr
rxNTCODHhmkivQHwh+eHV+k8dnlETHly47Ot2nrg9jhE1rYq/0gk6cHxtfpb5sQfKyFDNuGb1WTY
9RFY1Q4YY33DvOTZCNQI1eEqASOgJI+B5msPTknHXqriZSHWbDnW9hBBYteH6YWqkn+FweVKY+Ps
cbOeX8aivfROVXyJySXCiMkUV0NcybNSqUVNT2nvVbW2NrNmIVpsVROoQSkiOl+/WabzmPl7M0tq
EDEsIkyl4CZtilySMN3Sci/ss2s6QXYpSuzHU73bdYpdbjPefV7QD8NBzgPLK81YRTikqHf1iGnt
kPvha94nysFUoe+bU59gllHt06yLtqZ2LMuhfkFYim9Mh2glEqtPotQ6/odOGtuzaZnp6xQhCwUb
CcL2UkyksPN0ZZyO40QEsg14ew6p/OYnvbbP56x7VRHz2DaaaYCNHMxrgqQuwY5lxlyDUe+fskhN
X9QxiPaB1adbM212//zH//2v//dt/I/gR4E26xQU+T/ybsEG5W3zn//U9H/+o1yrj9//858Go3gd
JqqlYS5pKbKlLtu/fXmO8oDWyv8hzwzXIg6jQ2dNb6lsnoSUaTXLNldQHX2Xj0uBae5SHoMwv1/a
qFHxKTBmvmtlpTwFvPg3RTbL65qoK/TMB0bB1hC/Pe4krqOiHWKFaALDdV7VdqZFY6dE/5apmZEd
hL6OWDB4YNCRNc+iRWOb7v/8xx3n739cYUyoG8SqTcvWZN2y1L//cbWcIhsZtfGiaMsweOKf95aJ
gytryu+1W10rk/eviVP/q7a3Zrf9/1d1KDbo+zIdT0FfVncxanSl64xTdSfK1rLWxenLlLf+7o96
0ULUrbuJsp2m+HaK1dt2cZgB0g6AFA7WJ7K/E3WiCcqmbBBlMhJfDQfVXaSa8ZZkOp6qp/LviyTo
1BPgOmXd0DazQfLwdxuxRas08gwtr/O/9v9jL7FB1Im1MF30MG/lf7vfrQkKmoUbt+O0q2dDQxiJ
kGiczQvKEufQvVkZbmjl4UNeZ/f/cw9SVdP+ex9SZV4GlmkBoGDeacpi+7uHB90S1S702rrkioae
47jJeyP7Hud+4NlGUD1VamocMJdPDigBFM+qqagkGHzzOwO2CC2y79Pc3xmq/lAszOgAxVw3rnFq
zdh2jvyQ+fqygZQ/0Kc0/rUhldJfG8KSDWBshkvYaaiQuHGWyEeenKa687MGA/XFdEy4h+mwew8h
EUT3VleRtHgAicCjOHaSK9pNxoKJIxQkSmJhpczvoRorh5vnWKrX5Mcxtd+IJtriYaZ1krX+hKgT
v8NQ/SlAN8Il5riwR4GgBqF0ceoQ9vKoIQeuWIdBQrBFFGMJPhnkY/8kiv99pylCPwZwxbdiEUgT
2hFpsZusxLikpAnuC6v/mEq4FjdRtsiTD9UnpG7VTaXH4WmYK+tjUnlCq2xSKvRtchS55TGqPml+
9S1SHedS+Fl2kZCsd0W92BspxSX/opFixAUcgUKp3lZ5Gb9q1Qw30ZSa77gRkKDX9Z927TyZbRJ/
mhX0yupM0S9Wi9BxX2VQJ+zg1+65o/zafbZqokLZQ5h35Zvs1E+K7ARPI0oQrzEqJ6I6Yvj90E/4
uTLTLd86jcBQNaNHKbbWVqB72aDW6HuwtcVHVFuO0f91DBXhOD8aHFJhBhTGWOtQcFbAtQjDXIPA
Py59FY67Q1XSafQq2BimZeydOOilq6QwH0qDU5xY2Uu4LBDHCdxx0tr7ZnFb1Byp2SZhmu9Ek7TI
s7uMVxXzTxpnedpeMSIWBdG+CsCwtGotH33xA2g9DTB2R+R0l1th9d1BcZpFjzS17lU0gQEdL/VQ
gD3AJtL9AF7xhX9yFDe45pW2BzuR7MOB+73sriOFcw4J3d88gOsY4EAcMETtA8whxIbQj/IHNXoT
l0E00CqbLNNi1SgW4Ne5NKhA/dp1qEf4+HPTH4W2kVioegh5ciamtMgf3eqHpUhQkOsN3RPzPAiV
c5XAoFyuCinJ/oiJQOqJS1LXhDL1bmQwwAUVLXR/fJJthhaiJHbPImdad8/6rj/WTc5Xwu63s+2c
sq7or07XoP1cWbFbhdr0sZQsjZnDlB6Mspw+amF4l5d2dy20sH0MK5QkHT2ZP2YmGbJ/1yyoQtib
y+71cjSAj7gY+/SkECm/nVBXNboKsRtC+IjPwA0vGQ+y+mcZfeWwdMUO62oZOq8I1mvrQdY6sWcC
vMf2xOq7nUTZzHv/ZFpeNBnmw2xOlZvLvb0TkYtbSlAtU/PBbGGXj0qyv9UTlGvmTTsFLcleP96K
dnoMyWuNfSCXis4BNPDl6GtMRDQRZd0Aio/bpoJXxSJ5BGEXolE7jthCZN+tRa6tWgTaSMHO26DG
l0IUxYahkxHsb9TktDZZ2jXjXgPu9CRqGt+P7/7dcboAGUufwa8685xLqKAmdll/aPyFq15Wn8is
BYfEGcGdLEXdlFGPkaJrbMZAaHKVcNVklZ9uuwObaFDZDPdBl//IEguTgc5I7stgSO6BICb3kq5O
6Jr+Los10WbZA028GbA/7UR9ooA470GcbwZVd7xE8n1i6ay1ZS2ta/XvtTJMwuPsm8oBfar8ENdN
tWf4ob3RcfbE6dF5dFTVM/1afhhL8ELdPKeeDPrrq1Hp9xopkQ9OAxRQ7Dn7qvYWJi9Ysqxn+8f/
uBXFmQL+JOzkzA/pXDIXZjpzcqIOlf4CTNQSoJf4UPWAA8X2tdLwdTaJtoqkKae1/GuH34exEZ5l
JtF+Fzo5uT8HD3Vol64aj81O1N0EdP4odmF8AYOwyyTw18JEWCz+cBfuEEs4WlP/8Ef9H211H1ZI
iGT2ri3k4uF2OLtu0MGu+vYyNFPhkbUmLQu07EVr/L14jbadn+3tuvN34m3r5NhaT2b3UsttjF8D
EVFRf9s9stBI91VpH/pfclsZn6uh1F4txgUSsbjmfaEm/LlsSVQ1ff2rGRCPj2NpAx5Z5DV0+0Nq
TdmTssja2Gk5EaNn0iiKYlFK0+Jyn/p7IHXts6hjpxHPoGMa5wiPDrrv9WU0fUbc7kMBkRb0RJHc
R6LeUgm7QmJEIa3OGiSn8RishcOf8P/DjAhcmRqUnrQEwOUpkvZDjg6XaCLqRDtdGA/eypn65meI
X4gacdD1cMvh/6hbfy2NsnKTTLDn5wKrF3mx7hULYndl5d7Kqsb86V1ZUqZfLaeuTXeROf8QjW/1
6xEcAHREYb5gW6l5Wd61z30btc+TBarWiQ2YsUuxk63iAjTIEyWxSCa52v+xl2Y2n5NwJkfrDnzI
N7GSRMnejKxxO42GtWiWJMZZ0YZdJI3DSSLCPZ1UzF/MWC6fYjO3r9mSoyBh9fq7JLSVRAmZNv4h
Sku/S7dt/7v9ig7MpylLizW4Gn20wMkB73prkaF4SEPsqkV1M2MIVHYpMgNLK3SGnm2z656YOfXP
ZtI+iFYMWm3AHzhyiGKbBzBfpRB7jF+H1mVgEbrk/zo0Ct7pVZWQvMHLoz0Py6IbNZ8QBN67aYBu
NSPz5Uvek6ctFP+lgjx2zAt9UvdOG7pljfSUaLE2JhXdgalwdvlcqOB/xb4VWVYAPBECD6Gs7tMC
hKqqkGFJoUbwA8uxxe/nAykb8dPrL/z+QdEkG2qTwR5AXYZ9+yAIzCuv0+ipCoerkUraGxgXBzi6
b2wmpdHfBq2XvbKf7UVjQntbBMXFTiUq2ku+ZduMHzGytw5Kax0sO5WXOzrZdz0T73XBE+PcRfkM
WERUBmLVrNR7J9ARsxP73Jr/eYy1THzG8fRoHD3RUhxTrGlplqCc/PdfE8XfZ7X+4K2JWPv/pH3Z
dts4sO0XcS2OIPmqWaIkj4mTvHAl6YQgwRmcv/5sFB3TUaf79j3nBQuoKoCyLZMEatfe7y47++vO
bQI93zk+cINAJuynCZCHuDJeG0MNb2zkvbG9za+QxHw3PwI9OvInAEu6lnXvgc5lDZBqtKehCQLV
e3A5F4oWVIBWHCHUGMmYX3wf+iHID4UrskWeiZx95p0HF1/ClV+kr0vRKpWRjsEY2Q+OX1i7FrzK
606RpgNXFD8kMU47ZAz62NYw4gepGj9jdsASb44gu+573tVO8ctWk6ghexx/r6bIuVvMXayd7R7o
xMVU6mB3KZPcOtLy5BjbvEDWCxJdy3X1ElJ4oBYqtqhSBIu5pT6vMxn4vG9Xpc+L/zqJQs9fn0Sg
GDBIYvaw/Fhd4dbHvOEnljQvyESnn80WhcImt/oDDVlbomq0nz4aZQHUbI2HgafCyqbxVk47IPmH
fcZziSXILiYIkwEJFO5oOi/7IJSl+xSFpYuNGLNxtInpKerY1nYEOY8SmtKaUkPTyny449DQWXOv
ynahEllbHI2JRKjRVdCCUw5PNdQrFUwnz/lpiSV7zMDQZ1b1+caeDfuCDf51MUdT3F5axTWkPsZ8
XfVZcEuJAr9qruZgthfT8leuY6TnqpbvG7K54NuYHZ61aaGaFPwptPjDTG8sp2PrVbtl2SVMLwwD
Mk6/X7U3s3hf8wnbut8+zc0QPGeYS6tmQHRshJWweThMErp5gLWABbc+8hQI7Zbrwz01TaYN91OJ
3VVajNfFjixptx4qOeEfA7HQ2xruRdj+bT6w6MMGhE4AsrYGg8Synfu7YhSQBleFmRC6AwIJh9Ts
bL810JLHOWZSgQHcQAkOOWj2HD2PuwrZsqb/NloFf9Im33rEOQUNuK3zJ1k7NRLHSFqQDaRP9mOa
zgFkydup3kLXR99SvI178iNgxgDhRU8lZGmwURfNqmiG8JpBEewQg/15Zet1ivsZtP0qQ+Lt183C
KzWZiqtQcrYOew0IPuWQ4BiysE/D5EhNBqMxxjhNjVfcN7HLR1VvtAJgVgRLY/4+JAfgMSKoJIBR
bYSyQBVBpmWWEfrJrY28/7gczVgWoPV4M6Euv83uKtRz4I2n6/Dj2LLbty5qxbFraPka9F0dMOBA
HRNRKzG4Nm82GpKDbIDUJCkoj2L3MunAOxmqKUILiC/qUmMNws1RUA5xiLm7uObQ3I2AjKhG73WB
d1Hj1NZ7tTzNwV0c6WPQ7GUOGCY0PFPxrXWsM1iYcfBG3RK15CXqFrQHvIeXB8ON7TMqvcF9MndV
eDRK+8w61I4kqJ4DTSm8CfYgO7PH8UPu2tGFmoZ719FrvUNtMog4kQ00zvyCq92GkJ0i3Mb39wBx
P/qA752ccTJOlVMZJxpSr1BD6v1p+B+mQfQSnHRh3r+0YfHU5ZYBhIUPOJvXa5va0EsQZQM/7rZ+
8d20ajw1CnwRuwRws3IcvqGsd1yNTmc8944LdZ7WTq5+m5VHhHmHUcv1eaXRz8sPwD9DTT0tHPyi
8HBhZm6fy2Z4bewMRSAgrB1XZCMvir38ckNjELzaoBodOVCrqbPTQUvbrRgor88tq7xyM7R+GKTy
bh6Rg5YYQG6PwN8Xn42QVqsPEXQlLNT5GKgQb8pIP3OwPwea/AmmSoUQUCZqdDBGs13NdwZYPc/I
qL7a5zihxqEvMAUUFxt/gGQZ2YCVtOMTrSBwjBLCexRrZtftKW4ArwJXftGfsBnvQNEA7uWDhHLc
yQNTCiCdbFQByvc3KxnaqXWNgAKWZZb4voMC7JoiobAh1siY8k1r5/LaND6Y9lTT9ea1mZrodGOn
YYpjqNzD13SJJ7uDWqezB42qGzsNobbRHSHu8jiPJHIiRWen4bTGK35+4drUDJATsKPyqBVjFyQl
u9M11u/DpOwCTzXUs+oUb4bgBWnfj8k/1jaUWcphD02WEsVHag4F0oIR9LXC9bIQeVhXACL4NhFQ
bZwUUMzcpZkU6QHQs8td1CXQzT9ssGcFOwKwnnh6TC2vAUTv6zUN6XngAFErLWh39qooIYza7ikq
M4FccwWyJJd3Tykvp8cR38+M4byQLEjgr1HFAv0aNUStd3IG4exfNIo4lvDL6qmP8JI0j5COnhek
Ic7+h6CX2qcu7MBaiWOxPbGB3pCGkq2PQJwMvSS+H1jm9BsygtZjuJBnEHgfHvsC/8jLEsvEZe3F
S3SjSwitMAzqVkBGaihmVJdeVhC68WloLBTGqpoMb4jDw4C3LNA2GHMj33pkA2OFDsw+YvlQzbGL
aYmgHoWR9y2W7LQkRCa70+sRKoMSzLGI5XMLJscv2GNBGiUK/WBAVdST66L2R6V/FnthjOWTindR
oPKFDTxWRG3gDYGme1Pa+xqVBJD7GZuAejZktvCV1swSStPw0Jh6s3EZ0xwaTqNVrSJNL7fLYuRg
wwBYHRlLtRj1ZuMyJiOFC2swDh4qmcm02G8/Dl15XsYZ8F+h+5bt1yiPBH5L9wXKZSPUdjSqoSE1
bdisQ73Sj4uJelHiIYW5GGWCygXoMhSvRhovblqV1lcLyrZna03/pOHG/tEf/W2m5w6yCaG1q7TM
2NMQFNerDOTCL1JDAZnTpP6G7KOZfpzwHvooURx3xe/HW5E9z4tonRWacfFcw3zkRfRsOgn77HqN
s5LqWdEbxtXjtXEFYtG4xo3+V+nk3SHCfRA6BXFugIQoPkNx0rjOtpbZzdrH9hu7f6abEEb9tQL0
FEI+vYbZuQkoIIOAFq2Oo0PksKiLjP65TgxA9XqcxymkpAEOVGCfmdF+B0uufm1BQF4OyJO55w4K
IUEcDXEwChPYvGVMxjwp8PZJXWrIPUfSGDuKap3Eo6oU/q9rLAtZEU7WLH2XTnl6KdpJG1cCp2Lb
XKDiKDYgWwkcPjAojJmf+xyvbKHUrYsQvjVuvISDSryMNxRRoXjxQj0KoR4kjl+XoiE1efkQmx9j
aDg9Nh1E1/iYXgZbg1qLRFVZMzhb8lFT4ekFnvIBmHAVT40cW7ZuOOdg//ll+30hAy9dFyNne7PI
H7VeIHWl1IL7zhcB65C7WVO31SCGvKIu+T2lMDz5QLk5qOTfoBJGx0Ee2LaW5v/LhoTE61ya1qDI
JcSz/23F/7BYmUcTyMXVFFpN97D/rvPu0rgNKnh47B57EbKHBqVeqziZIOYHaGyiOf0LMKDtjoW6
ieI5A+dfZo7KXqDjZo0NEQLMHbU4qotrKHBAjz4OsLcaUOwTdc96jwM7H+g/UuygJm7sI7IOCTQe
Ea8bYLbuTeylyengNWFeTQq/OUYZijtZ3ozAOliNDIDflwH1liEABIBZR9BlIpvpmjIAdkYGAHym
ILK+yNFJr9SwAaIC8fhYeg1yc2QCWhhEJdg1zrZO1MehNK0TYMl4u4NQ3boGzjcQI2AJqWLUp6Yd
tD1QldGJ7GA9fbWTk+eevcmkb6D8AP/grcu/STGCaTiSOaSGh+qSJwa0KfHZvqUW2+ayg6ItRF72
GhPdgXk4fuVivFKAG2NDRDPDEhVhvl5dytQsrkXXgaK6T7/iXbS48pEX11H1XKsYj6+p4Cg1UITd
tC2gZKCrglAE/hpg264S7JQTuwVyfPT3ky2eaKTFMDVt/ntgP4ImB9DxbvPOFTaoXk1QqlOoRDQ1
YJ/jq0E6bE/J6cVBvc6of3heLQ7zSCV151l6WgJQ6X5tNFRuLyanEsYmqpG6lwzKZBNL/FPuuPK5
Az4KeqIhQ913J5+Z7EOkhfi4Im+qoygbt5r1yNOpWZu9RO006qTCvGieUZ6FGs7BhUqBWkl30m5f
QfVyg6QkzlwAsI8q1wTzk+RmYAvbCG7HvHbTIw7+gWOEd4mbnAYPYjLODeoFduAf5mcU5wk8V5uu
eDZFVW+hqcABHA2ry9JkelHPwxaHrQHqUOaIxX4b21lfO9Sh7jMbX4c/hf2Ha9kNMpIxn1CCMjnD
yp6qeGvRD+23+MnfGrL1qNPFm4Yy3sTQEBXhw8pUK1CIVtKvMUN9NijZNdSR6vWLQDoDJDPM9c9S
gq46zx1k/GW2Here7iB7kIbg0FDdQXVpLAzIgmqxD95mvDlvaPJruDf9sFFvuZ+HtOLsVpOpB3YN
0JZHVbGhBd3QKM96deh9E2TslhKFB1sAukzdrIHoTAIyGsozUhAZyZ060w+jEC7+fvD+eYl3q81d
io0j3AwKT6Q7FD1/rNOORBX8tZdW2Zk30O0spfwoOh+vjihJ/ZMdIgy3dloHmq+v9tSa6mPFcBg7
1sOGdBHACecgl9RvJj9CweWvEakroAZw9pGeAo1+nwfkxM0qyzzlS/fQoJqWVZcrKu8Sq66/jN58
9GlcAEU6M4cCBy+rjSVQkZ2gTiM8QMAtC1rVgOI/SXbNyLNg0KcsoJ7XohxztQS5+QCdCT5dGDlc
Oak68bdw6GdBh8ocio3X9PJSWF27E8AUrMoukxeyUW+QTF6oJ4GHD7QaG0E1gamGem6VjsM8Ta+m
wEJN9XG2LatQr46cBCdb0MC5cSzXoI/hQi1xXm9x0Ay65tvHqP0GPBQlOOQgkWyfDOlU+oG6FnWh
72qfIG9ZvlrJxTotBtrMqe2Tmw6AqlHXmfTa2w56o5SlwKhPU71ac7SAuvOCumeAdDjFOy9J0nWe
yA5ZjRrhdCwBLCUjK+LHzNV4MOvUKf063I5f4yiCGvLyWjwmUPsMFjut6XuQfU8Nmc/Sd+RVsRmy
bAEJnZAJ+8Nf11exYQd16tVb3DKflX56MByjA/2Umd0vjrfYxb6sKXDD3poMZS8aqhbMetv3Perf
DafBFyB3y20HWDzfZpB5/W0MkcpVOaThBuiQLX6cMbDjdgyoNw9B46itFw8E1aGrWEncjlrPOYkq
ZadYNTT8k41Cenv8oGt6s1tib6bSkOZTiIhYu4+xMW2ToyhBVAnAM8fei128vOaowufvm3e23o+O
3PLmCDuZAlk6zho3ZPx3KknAIiv0+3iatsjoO6gORuOZoOms49yEIoyy9V25B4KyAo8ahhrXJTTj
3VPlaRlQxXp9QWLRvExGzzezPu0TwL7ht8VflhbOU/FhsascISG66Xle3OWyzCElU7dnz0xqqITV
4dHrNCswEtB9jEbWXTuTe9vCL/oHszOBDcgz95nHXoS8Tt99KlB3sMqzpP0GqPi1GXvzZ4NKUChD
D8Ad9h+ZlnoReHyzk9Hrw3cUWX3TPbf/DMIka5VXsfPBjiFMzPEZHnkJkYDlYwH11567AVrm9LEM
GxkrCRLH+WPJMPcAPjRzdRQsj8DAs0cbaoGgJjXPhRo1EDN+rFTdrVFCsSvNcNt2ksh8yJJn8lFU
gqMRFLshiUwB5LCrYdM5eI+miEiRXGt2Idd0EbJxp/9gytY8UzzeZb3T5ALLQGtQRFvZ04oNpnmk
YdOW8TXG6epyFSeHFHxYxOmeIkajNh988wnJ8HEzJuN4bHQcDr6AJAX78ER/4IOTfdd5qvQBkWjH
Mz8EZBSy428Rdtul0Czy/F3vpV2D0pKpxvG5X5+pVwwDiKLsClXryoH8vJwdS1wLGcD1v+ODIbzr
3OKDXcfDYS2zbDgZgEvwv8MH41vneDo2CPe1kxxGXSYfTS+F3DFP068sAgvCCMAoq5JVMSUg7koY
hPT8LP4Ruvqnrkr1z8g2gkHFb61ntwZNVAuKnvus8lzoPPfDWfARuaYhLI6mtxaogT8QABI41RWq
4eIXN06yAHVJKNxSwMi6hgqfIZh9HcEH8JjG6RMhevQidLeGNJtDjMOkjGVsgxru8bMf4VQJx4Xf
2nqCPjgA1fh/H4u7IXFAe6AcmTkFgIFNH3OI72KvpJ+MFAJjAJIwpFKb/M7VrLsEInjP3lA1z122
TtWALODOOOM4N7wrlPS8H0Paqp9WfcXzZ6ZH6TUtyicatcpkjuYGud36AfeC7BkcCEBkMG4ea6vJ
nydIZO11YTQbmuCKekQtcR0HqeKrSW2rB6bYAbMwXv6tDWRJi2tUeD3U1WC0sukrVEx/SmHzDPQl
Xh2uurHTlFiKfpilf5xj1YzFI8n62KHFDkkFSRtSCaKG4p180g8NOPXAMhiURlY8ZhMOVUakAJ0M
ZC4pKJ/0QeAYrhzl3NAwEgJ7UaAnsBetTXTzbvzZFhC0oMBJOch7M+8fh/NSNI3WwwviT1//0Ro4
LYwad206hXsyfA11Dm/NYkPOHAUe/xpC0/5D3H8I8Qq/2WMDe/4Psctl5YTHNjhv8SPcfNKbZar+
DIpk6+QaIHzpQq0JqEeNYGYTxKqhHtnK0fZ3qcw+LKabqYvjZirF4XGPw9ZlZdQeoxTQ+KuLQVAR
6i5KO2xRB6ijrOfe/8VWl/7GMtzsWLnN35ZzspRtQR/Rbw0XCnV1y/0vKEI8ZMUQ/mgZvxZ+XXz2
wHGw6YZ2uLNRp33E7bU8pHrM7vOxvWa9PAun29Wu6YOaGQx7DHRH8SrmEOzTWIIiPHzfW2WBb46C
/uyurCz+00pZkPM+/6sYnMcUatvfKmf8OuKG98XPwW0PnKF4xFvLsAO3EGQZ3xpXCTR6Ioovw+cb
6zKkXquBR6/HbWzj8YYPK5rJCycCL9g8n5HdTnKwGkFfjyExAVIrcL0xvjGEpp/iNh4/dfkjw4bh
Je3s6qzjvXNNZorybO8n3nDZBqeN5QfDBcNEaKGSQqjhYHvhpsNffO/IBnpQYNbbCTvzt8haFgh2
jX1rgcGE5sqClcduAF8Gze1zkeBEOwEFkZpr+DhVCm0X5x1qLsq1YtwY2ReorfvfbcO5A4Fj/CIc
nkJB1tVPOO3ycHe1SxAs2d53Y9yNUS6+gyTDXpdN51xLqY+BbFm8wVnXGg/OAY/VGjyqOp47ODj1
75EfzK7c49vFBLEtH9rSfFvnIrtSFDlDvUUlrVpjsWkt4IB+ipeINLf8e4qDklW2ZyYDx6e6Ai3X
Zahw9gv2vEz1Elbe82TvCO974+HEE8JIOARUgm6db9t44Zt6ucX7EWSilZGaVsv7YdNUjrWWRYg3
hSrDbQxMAHjhBzHA7jbS1lBOzXzjMAeiPGJToyYnoDhbSc2ZpW4fOsdh6mi96QtIzIEuTMSfQA2I
L6/ZtNC9qMdPmWk56zRuRUBDlm18VvBPusVBU1eANkqCpPZq1iA4S2PUDcq+Dnd4nhfPeMMH1TTL
2V82PnbUjNbXvOL2mjl+e7fEVmX7GstBo/wiuXEsQx0oBhRxJRuZ9vnOj936wQQaHjyhoQ0SpbE8
D17/NUah+Umoxs2b16aLtPdD8lIchfxpSA4KYZpwjjFKOoeWQeV3TENx7hg2yl7+kRgBUxz6InNe
ghewRqHqmSLSfNjnEjDhwQUNSbXSPD954KGbbPzeiy7UMDEVIN+z9BLVuh3wZ3Json1ZifDIO9T3
2asicwCbFF3QmE0XgLNJ8eWprldpSJAurnlcFp651V18VvLMRop/NzYgvYHU6oQkmWHWHcoihHtu
OerDLNANbd4Zfbtxz+TWOrM51TgiYXvPDc0j9JyfCG2MLUjzWLmofKrD1ti29KwHEv/SCmu6UEjk
9+NZTbAI1LwEk3fU8Iaa18aJhFQJB04Kq6nowCFmFOF2wYYveHETZBI9AHWQoas64ElrDyQGqsKi
9KL3DdlMKsD4kxv1fa/Rodtaq6SYhg2tsAQj2xH0eL3e39hvFwXZSxG8mwZJ013a9+I+b1Cp2hX2
zxIdrbetn7ae7PGXnzt8gOUtRrl6lxkvGXRe3WrndRAZnhGVoElNhF3sUqfOUS76hsG8gVTeIC/f
5oLnocDuFshNAm2+WwXJfcDvsOUwrvYEUmccDIA/QzWlJYYgJToNNRwLgMJEybc3dhrSBIq9GS4r
1RlIrFbkdgBLHzpoo5AXOYjXK9LwT7YlhJWQFTEhBiHV/1rSoiobheEeqoQwzNU/4djFtdjQeO4O
lfHTrJpuRzZ9MA8eCPcPXNWVdlT7CdRMFdCYeloLzz/azB55KffDnyKXibXlt9uBOQ1uGxFI3erq
tfRARBJEF50L8rHfHUthAgX7ibGVSQRy2t/DNJHgwR6rVSqUH82rLHORMqoPg5c1TN96fQpB0qmW
Z1cY4K0soVJsheEPMi1Na4byvAyp56gJstT4FuUCwLSrRRbHMryZOwGtscYzBcVyagG67BJMNhou
jgg7qdUAHqNtnlfaBnJ67gkEh+xo9KLbmbzq8BJSBw64m7/XGXYjdph6D+AuZMfQ89sdNoLdi+mW
geyrbI4AsL4/vP4DGTmodd8AwwQVnlHD/wgY7ghAfIM7JhQxwZCl4PWWK4I/EASDsgjnYQENXZTF
1SAY+OUJcf537Mtht4TQDGoAaM73hW9bKxzXsrVpVPa1SXy8d4+GsUVNjvOCH/Zi2Wb8l/SHb00e
+s8cxSl7cMz2xxE76IfUToHTVRG29qMFCPEbjh7CNWtwUBP3EpxkEUhvipxnH8bS1Q6mb0AYWA0T
yxAgrnPAy9zr6QdTxMMFVCR/kbMe+/ReeshgqVA/auKn1mIrzW+yD2QqwouWWtl+0Bq5AXnws4Pz
ykusKvjscsBbCKiR95AWyJ69zNeO3AAdKXn7rGYPbOrWeAxOh0ohE0vsa3cd0tSbGaPYdyA2ojFB
D0lGPja9L2GpxdAT9T2Av6h6DMnE4TAiEYijABSOkU2TKHXQ3NDdkY0aNth3gI6EZxrFPKvuCk97
V4Z2sxCFiUKE7xbq8fbn2ODd7lfhAKynX+QTODVEfq/bqY9NLwvvIAtZB/MQp0ghcJbVa0xtdoo3
ADGOnxXATtNPUnfdy5j246feKnFyU6bPRa07V6gPAgWl7LLQ5VYDVeihV8PxVxh3S+fK2+ELTrO7
oGx1vGaBswGUuyH29VlindLBOZLd5gK0TJHwX6RM0qBluThXRuHP9bOJAxncDCzHO6qQ1UELtxau
YwamKpitE3EsXdd+9AdRgS0M+tzK3KFE8DyN0p+LbmkNDnqR3dBPxYsFqZp14kOl3kDxGd5yiwwU
jDhy4uqMiRmy3+d1+zEMbRxIkQ3SJa6xo64BxtXNCHw9T2W8DpHruqcGsvbT3dDca7YY70FCM85m
26maldbgNOFdKKop94rbFydbv+JM5KDvbHueRGbHcURQ+/3VLaf2LGvgS+OxOTlqRCb8SfDt9/Av
kHg+buA0xokE5Mab/CONbuIWGzloKaF18TpvoFVMXmjAI+NL7rm7zPFbMX+Ev8Usl6HLa0n6kdae
Pxd9xGUZ7j7niV/xEFjnMteVdDmE1StxydqheWySkV9Gx77v9BTlT6oBq1q1LeJabmnImCMfM17e
g+X3dZIJvNuFM3OeVCddumF+5696dRJPjaOO46lX4pw3MDT3avWauSd7pFmgxZxDQA9SzfN4WKKI
i+bM3bdJy4ogb+TQY4JWAC37bgrFLIE9rUuXEAKkP25m7d/Z5i6Fo0AXH2aZ2SKRjow/OMUn0Ryx
nUc1liWstYHN5zwcJYjiyQuie/MDDRcvBf8v55rZ6KLWrTiYSsZ6oFxIgjT6HUobJuTTYSy0dHTU
w07epRIKWR1K17Y9TrDuyLY4KJqryf/uKFUlhZwiKBsgVQd2YFW9VmypjBT6xCh2+ZpWDKzNmtBP
Tpt3jxaODlHEGsffIg+cwEA743hC4vkMDqe3iUNquF/jImrmiQWKxe8t6T3rGmRxZXuxC5Rg9Ikb
9RsadyOI5ppsPE16hHQ2SnFbIMpV15T8r5hFOmoMlS31tW7D1RLJAK1uO+7y7Rw4G98WN8Csuemk
W6/pWstVlzjQYJao3MePU0w6LqXOePas93+0wpsCaiw/BNo/EV25FQkyhjUTOhJL0CEJHHJR1+Qs
LHeNVuzjJvQP85Dmo+Bo0tbLeqzXsesD4U65ZYDjrsgzG5cgcLzpwbtFfHBbIQvZZfsCh0EHCnx3
XQono14l3a4fpi8DR3bQVJgw6rUxEoCLDURMqCYyxZFMi30Zdmr+MvxTCNn+Qxx9CnVFEML/7YpZ
GRVIGKurOeA4hJwBT7aoI9UvLPtco5riSo01tvbcM8CWsm6lH21vHDTJtz8toSzXNXMVcrmOdewL
wOgIJofEPlZG7wTUOKHjQDcdzY3tT0OUuGzM0rXm+S1g5e9m0QRROi1UVEAuiorv5xi8jY+gtnYv
uo4HY2pp5mcZSb6WQzpevGrSHmULRlNlnzKn2ooeqhhjFmmfpmRPZg85vYPbgOM9A8blczZAhQSb
gGcBiqMzvok4l6dV67Zf4UQtuvNwRvQwJRaQTVgVh6uozGFuj0rsOn5B0dMc7w1hs5eFiTIdtawO
kRpkv5KPYgJPoPAktDsL/DtrTgkVC5BT7cYy1jbe6OZPoV0DIW7Pg8HIiye74f2m1ip7RwEcr4h3
KFE7SHsqnsgkzFSA2krzDjQ0EtGfwbL0mUbU5HaTrMBTXQe05DRZ3lGRP67IWwx9dV9CqGlM/c+5
V04n8KiBhIXLnK2N1Cl389iNUYiWmSDi1c0cWQloOpgBjp4eiGOlqe2VGFx+R2QrkQWkg5HeLzQt
anGmj9OJ/GQXQrK1AhLvyDYzvKiLmED9rBcbXQi3R8i78I1ToqJBQE05ABNRGNCwMSZWo1hBteSa
/cwX0JPSJ3BG/JpzM5GGptWMe92JnqE8gWyiahwQFeOwBjAW0GlIsG6Bqny2RXbCWhyUKr+lQNut
1rzQRB2cdCjHIr9lRePK11p/I7PenlVKiId0Uoons8YJdclIMbPkya3/XWhc6Di5owlzU6KmDww+
L1y3vQ3jgKXW2Z1dDykwnW56mVRDvWWo4/JroDaBNlJxJfjU+xV1oa+193QIN80OLTx0lRkel+WW
RagHoJ920FpwyiZpNl8m9p7MyM/PN5E316T4ZVnqJbG5G/IaWyePNdNK+qN7GWRvH5D3/UAjxy7c
S+/oNjKP2fAzZHjXcdOufQ0mt1fY84w5uIZEBd4CQdPQPAJKUq4oeZvqzqWtUu9jzh17p4O29kgR
ZdSWK9rLvkXY+Wjv3MJ8H0H7YbwOXBLQot6uoYP8G9RFezqzT10T6iw1QAI0hBDAxrAn+aGKEufC
RKuvyA7NEej4jJ48Dmq/oUMs4iasU3YfSkr/GGar1Wg6rfb7RfshauaLan31etHls9Hi6qIUVmtI
KkCDvQcnQTqsQqMYH5LR4KdRK/FP6lTui+v4xyYWGU7LcQg4pP7wLoKluG1UWeRtCKhcmzmYKBgO
9+I3BPJg4pS8aCaoY73ZQgsMR7kF7kcFbx6HwQl6Pfm0BGT4Vf0/FhrMFLXhDZRrHNMDEzBIZlc4
d3eemGpakJN3rnwiSzdk+RqKSTHK3pnztMR3FnfmEKOY47vGCHiUTgcxtc0ZVEzWRuIn+NoVX+m7
woAkWcclN6//EKBlUOPldv0awLDhLsAD41c9gANICTxaDohzGp4N3wtvOjFZay9eNGlb4RTGSYeS
4v2U2RFw3IiQTroeWxE+Fnp8n1pJci4tsB/RD0U/ipYU+w4vyPdkAgIXlMJA+Ox4aIIsFfn/rQtS
zSAEGWvAW+hJrZYxGamxnD7cJHVrrBYb9bRGTaHun+bJgTt4m3SmFIQCepEBgWL+9AdZH4Qbgg9N
NTqb7KufaQm4mvtPZALeVyXqldc1nJ/YKdQHCmusEO8XUZkLCjbTEjfeFnWvdNcGEzXu9sud/d24
qHmOquwrPSDmW7zM3L8/IHozvEDfyT+VhgWi9YhfF1gXGwVHESqUg1td+4ULU3HgyIpQlaBsdWEw
EPfsKzz91y2elFAPCLMe4Ik+3hk1B2lr5LbikvvDLuo7eZptUB8dTtJA/a4A18JsAx473WnYCgMy
Zt3/O/oDOdC/scP5im5dt1zfNXXd1/Xf0R82b0BgNTTRXdcBmJi7WrcSBTBhIGzNIG1TRZfMijRt
x6oowoPDN9euNkL8gLURjvsHUzvPXfI7tg0YJHegT0J+H5I9IKPy8oLKkvcEEyBIwIIV+EfoQNs7
8Qa5XAH9H2ARFsDAuyFBB27W8mtNHm2PXyLU7uNJPWWfb3q21eWfucTRd844lP9+j5NV/jTEeboz
Na4FGth8AR8pa0gnFV0YkLGE9vHJBMMreRc7DakBoeadrDLzHiJeiS6mL33l873dMGvvaL732bW3
OP1xViOX2IbZJWqZCUmmGp4/gtTFeCSLxfAqCEldHM8pX+Z5yUnwDKy7CpvW4+kV2G37wxmjGKpI
aQkBhUF31xoSwFsyVlkd34FZOr5D+tDYc0BmcSOGbY5O6zS+6LJdkw2CxjiMSgXogICiuVKDmmpI
kIB9fwt4TGmucNz/6kHhJY5M3TaYyEHRui/Hoyjqp9mGv9V4pRk4QwvXKARzN7fLeKBFSIUAEoZX
0OXUSgj4CT26dn752tTY2IWtROIVljjClhQZaHTVvnSlDvY2ZcmPXAArjxdjSPFU/QmJFW+DXPj4
xR7cky714gN4zfpT3IMPMFW4Y2XvfLwhS6T/97X69Xo2io1xgqqfkAt1nqASDlbEHoRW5IUIQ/hQ
mD0USZRyBAo29Lw3j2Hjjhs30uM1K1GFsEtiEIYwvABRdowbJRJjVl5bIMyABCoZG6/Hhco4hMJ6
pMlDOrUZVAIz58gTx3ke2rgHL4SEfIoajkY0HUwXf9ail86zqY/9GbXAQGSpIegU84dB0+dYLcaE
dGxXoOTF40AFgIr6U1fq4YUWo0tlZQOJdN29VHFifaBm9KMp2bRI+DJnI1B/u5YgNLgDUqG580wQ
uINj5UQm3exxEKKBJTAos3a2OdyUd5ZqiqQaA6QaTmTKoXC3G5o4O4S+vuaqviYTgFjpY2rclZEx
ohJwyreDKsFJ8aTaMdfWV0YPhTEwcYCFtrOmM7Na/uTmlXOcctCiG0A+FmvPGt55HeWluTp06os1
gxe/7ulc2+z9XK83ezx1bXOl/Q9pX7bkuK1s+0WMIMH5lRI1V5Wqp7L7hWH3tjnPA0h+/V1IqAtq
ubzvOXEeGgHkALIlFQkkMtcyqiLfo8oWwGOgDgvtiOEUZxCnQtQg3AtuinqpkXmM6Blp48ZK96lj
AzYjS9Y9CEoAS6Vl+reotE+uqGsBqHC7SVjLn/VoRo1d2s0bqoRZeqD2AmH3bRxKMAwV07qTe5NU
bFjoVUSNVWjIY+ttj4fmIB6ftHUxzeXZbQU4Fg7SjkgzfFKFOYvDcGZNFTg62DWPSESUWlWe0/A8
5wGZtOKEdk3w4xlHADH0KAt/McXDg3pNm+IoPZ52rl1UltSSYkQFcuThMaxsSR4ZoJECJ3O1o6Fq
krqyANiGS4ioM+htgOMXrRNwejcaA3hZX2X8MoqG1/oOuEXOcUJRy2XSbTBRCXljdLwCwAe6pVtO
IYgZ1kDZ+NzXwIT27oO8t/VgMW3YVAiAbWdjtj+bdopQM9OBdYERNZY9/Nn3HhDoIx9LwMhed1Xa
/ScZy69uOuEt6/Spjg0etVQLC5lm4jxOBw/jRh+r6OJp+AVkICH8aqCMC1EFff6Kc6VbbxWyAUmr
pyFn3k4Vxqk6uSKeV8BhiJI6pZ5MwWY6a/guheKuts6OgIZ2M1eeKHbHT8Fi4WqkyzMgR0GOmCZT
mFUeog1r3zLUswmhULdr/h1YmM6BRLll4kGOaurikkTWVplRL0KVgJHhgu9lX33ZfW54DT5JIRrp
4UVa9St8N5G/NfXbIztQs4bdONmHunLZqcBG+lSKHqiqnDIgYa+6pB+S3MS54/CBfk1BexOQ1V1X
znU3rZqmLquXOHU0MHbhondXunMn67SsThMmOoDH17hEy6pfgKhwa1zRAwL1V6TZO3uSk0hZkAO5
Su3CH22TBTAgdlKuOwElHSDBPXvu56p5y/LvPQCCvjLOxys+sy8kxYGqf8RuPga8llO/tatVgMm8
LQ6kRbUfoPRRoI5oLlLLff8TA9FIkGC5gP0ttsW0QZab4aqIgdWUDUe1aVZ2DMSTex9FKUGGBK0w
AeA7whMUm41eKsIqaX8dZiwWkdvohWWoiNwI4wFo4uB/duz8qQGL3BYUuyCDAfS3hZMlpwg9227K
bVx0T8kqENo2fAE5IeF2EKgHwXgwm6PIwUr6kGU1HmukvmGAAFFRqkhIjYL+UDJdTMFBZxouKR4e
gZpcjlFyfD+PFNJEWOeixM3Gyfdi5zEyLhbt1LmuhgQM9EjWZemb1lgD8g0hx3nczWJmVlQB2OOf
btbSahUSD2F511VzqzmmoUvwVw7ahVS8l1A5JRacSKILM0PQcYO+EhnOYj2qGilkufNJj/NubyZj
H5jJ0oQKou8Bf08pFCbfRya8R2pVjthiOgKwsNfsL5oxVZc5B30DKCTtL6AM8K9N6u4bkLpPm2L6
Cxn0zWfdXpApbcXf0i6tn8myX6wU59xgEaV58gqsmQArXvHO6JwvZpb3B9vKwDwGKu2X3EmO6bwA
GwEpe/wp1XMkTaZps0MlKhAYRIPsrQxkKqLb5XidkZqsqXH6KUPZuPE1RtDg7OoIowJcz/gaueYf
bs+AGWHzvTbb2XeW9c0WifbNs18jENB6w1vrxWDHNbG+p55q7mTm4m94bscbOwbJ5Z3i33yBJ/vf
5hPaxYnw56cu99F9qCu53PlxKxfpatTr4vMAw7vYZ+CEv9lkfORPpTeUr+nJXLryRw2q9VJfk+/R
yJpwBsLLeaoH+8UyFvBxmh0qIrW82QwjAFYLgZmKUhV2WPryXMcCblU01KMGPFBLH6gxuTHDRhrj
T4+P3B5kTRZfc+BNvcQlr87t4Iwb5rTWG3CO4jByK/2gtb75BrKxbybPDYQ1tPqLHS+4/T55GSvN
3ucCwNITDFDUo6YHstJ2NkEDTciWEgqT4C5prAzJT6pHbc9mFzl871PdIWrqhZMiJoI6mYQvVy89
j0gZfW0EtPdPCQ3sHvx4oOciG5JwYbjcvGhAYr90lc0v8/iZ99WfrA5MPdh14M2ej/4LHmI+shnW
5ry4yzNYc/0XJc/Nim2jqrG2I3bZqB6I/aeaxcOZV6sDpHuwnPlYLSOFHICKdGhKQx8VDthBDubX
YdErqaUDV9I6RX7TZqjzanzA1pQM8JdzUxwdI/E2csOADJdj2y8AqcvcYv2mAcB7C0AIG/xYhiDJ
QmOx5BWVxqAteJf7+uyBjCzZkIGSz0Pl7/MlB2KZ8FSKbEzszZL2Zth7lXNgtfbbEJksAd1Wl529
srbLr7PDQLPrRLgXGjdFUW0WN6ry/ABygBbFrvp4mj3LLQIjBaghL0BuN8cO0sbACB0AfgugxbMG
+ufORsKxDUixKJ+TNz5M2sGMTXBViSHDoyaswWl40NwsecsawBd5dVI+0VCb8ahGutdns+1RF5IA
7n9KgtT4khio+QcM3MS2dYa0zg48FJtpcpONj5PlUzcb/noYxHmACIljBdJlXkhd3JhjSivSS1NS
ZRT1p64VYz3kWVYaLsJ/RCzMC2lqUidAq0FGF6icI4djYddWS3xOtLh2No9djwzArBafZbdFYtfR
xdn/x5bM0t78JXVr85MWzxVwHxKkLlUxgp+rPmlg3HXrfDu4zNygVNM8N/qnpU+AiLWazotjTOl3
jiU1YpftiqCH3u5ywwKxim+aJ9QOr/sI+9GrXlrptoxX/qbl0w8dCV5/YR6nbJHi6m6H1A3itF4/
GyJjQIw4kifVaGE5yt8AUaIL0N4UpzYH3COAgsWQqmXmdLJAGmemR5JZyJ569fxt3jfGy4r4EzGq
rnqC93jdm9qJGjkm1d14tJCBHkidxRwG2mT82shqQATtrOyVjNyVoo6t6ujlCeAKdlUE1MtCN3Yg
fFy+My8bQzMx2XHV7OnbB3IeTdGLG+ftPqek1ESkl4LW1z4DHc4+0/BOQ+O12g0lIGjILI2qz4sV
o1Lp3Z7kH3r+dB8RGLm7gG3wT71RxI57rJJED4D87Vxis6Y/4DVofN1ugEsBoW2ve1Qb+Ec2Z1Z1
SnInPhkauINEFXTTTOMezJzg8vZuhdEAuivP1NRr49QB2ZGahDSkHskSEEqCp034UF009ajxJjvZ
uHNbJdturoAcHPjdkm2zOUvP1LS8v/UeZCBXBB1c6eLovK3BdRk8mJO+YDqyz+0I4OpinjtD6el3
2W81KmIF+cDi+eBwKLGiR3kcPeqpQe2l/2Lkc7FLvJlLhXr08yb7O83mGtQQeDeQbVmuxpOYo9TG
05B1WAEJtAVE27snkNt0MyK6GAMXb2v1eKHdyciGtCaIrDZrOsXhUC89oiG8hSPpJ80rDq5ZvJHh
wmKg2nTjHyq9dqa03XWsZoCDXGNjBJ4R5e8qE8rP9RB7l5m8NFQy6YK/l90wlOkR2MQP+UkkkIlH
XQOm+Nl/zHiiXCIWuX8CXOcHSl7B+SyawhluvUdZqoFP2UfFuLIDDMi98b/70vT6dMITHAV0H1zH
XvwCbM31KJ8a9BcunwzyKUF/96V4oBj0bCGDbse1yT+pxwEZkOn9s0X2Hx4pbuyjfqTAOSkQYBH7
piJs2XUshlrEyjqSzM/LDBUOVLhNn6o3IR2nctgPP6+WPWgZp00jsjipyXS93RgIeuydFfwBJEsK
52AaDAwUQpSsjv9URd0JUYcJrLBikhpv4MZk1cYUaYoogG7DOPeiPRd5iUCcF6euhvNEWmCfgTpm
mL562mhdS1P7FAueEcMCF8GSe6hL9NosrDMzjscXzQYxCAUip4T/aFuEvCjw6IOSBcxq/XAnIzMK
RAr5AFbtoxJR711OViSiRsyt7JVTxRAgS7uT6Uz2js6zHw616di6Xtz14rv7h5N20qlj7tYZkh32
dgCQ//VYXtmRwkeNc0AXjI00PVq9+w3/DDBw1FaIpUS6c8QwRuk2IGY5yK/FsE+s/tlYgBfsjsYX
0Ph1X0CyTiqSzI5zjYG0+0zO5bikm2XRUOjiDfq1N8Ah1SZ4A406D6mANUN68MXL4jTg2LP2m6EH
3mKkf6Zy1n4En1vXtv2ZhgiOZTu77E6Z0+ihzCmtRd5p6QAXPigTewGgIYrbcX/2k8pITSwuFZSA
6rd2I1gsxXl+dErLpNXCoeAoy/GGaEvCRHeBX0rdMbNA0iks27q89VYcGWqh0txNRMLZducj7zzJ
y6AIJBRvxIOsRoX+tvEASU+KSmyMqEeNThsjNSZmByRh3LuQ1h0LZ+sB0GHrZuCGO1rRiFS3GCx4
K7e6SyWS+5uUlfYTTmmbHRYDoPTrPHx0pHdsB6GVCY9YqdIBcAakAeHKaxAS78ir1kAEKMdOkvYX
K8Zxw5IjqRf7nPjs0lIPEG2x2Pf8HDMfYZtA6khMBnOeJ2f9O9LunFNMC0fl5whn6UYO3pr/hSSM
dBeDa6/Z0QNnoqdMmr2CK9U6gcYPiZ93CkuPmk3XuOUu883pnAzgWbRmELVT4+fp18Keyica9Yvn
7fsuMkFsDgsmmgnRKMME8TqJTAdFEn2LKkRtSHEQZXrOCwgYdqRcDbDBN8gtDMaENUeS0UV1hInB
tLuLEXFExDex5ssS+Y61sycH9aYWonJD7lkIVUNTJZVWbeMhA82DDlgvIbtTtOOIYmEjWVD+Eo0g
7ki6Lcm6IsZpWeaBwayofsua7OqjburTMHeg0bOmz6h9qX/D+8TZDxrwnvJyrbBSMPGnFU3tszYP
+tc64Vi6wLtu/eXkZQDboCF2eNgoJGtylsMEJUmp13zLkbX6FM2o3aLZYmvBWX8cVwcailtApnyG
ANWy7mLLQZWhaKqGo/hoQqk9ON8cqdAQPMC5SYFC6N7BWZ4wyRzLZIG0NrNmW4MGGFvRDEI1z9qD
5lafkye3LJicmpRlXE070FC5wTi4mbtF0brxPGrl52XlBp4PYkRT2X1fHdc6faMLkYKmYs1mXdj4
Ultj2EZp9mQ2+K4N0UQoOT2BpO+VRHxsOjdoPKQ4DniXbJUd9ayx/nPqjOWYAmn1ZUQM+QUw3tMz
Qw4FGSi5Nvjrnic98mWErZooy+Zi40WJsVPGpH2/uSSan2dUAh/MiHVnwC/eGsTwRYbR+5h6ygbU
jPzogVhAiZQtyXA4dT/fgx1pH2Q0Qdx6+OpQArhVE3xkZ9n2dKw7M9SNrH/VetsO80mkZFLoV41l
oBgAiHYIVupxi60oQiTCBzxZ/5CR3YDV1lbLpv6VjGku5bu8X0/J/vt8GXIiNzjBRJnX1tAddkej
RYRajm0253iOdkScRYBtkliMFJml7aSZ4NZSDFyTh1q0dy/lSr1flTSl4cWHufNBpvx+mlhXHMRh
lY4w+buMThixYmpH4JGBj60x2EFp5YkjjVEQfu/MGvD07kkj/JB/xA441uvGLcmc2P3bBP5qC7BC
8L7z1G1BUDZFwPExADCQCTAB6qWNDu5BPKQA+n0vJyU1pZcBKeDBTalpKnImWYQCpiCKBqQWvV9D
GTvi4mpoEggBjf/18ihT0jiOwpTVnZea6uE2Prr44IE+HSs8JJr/ehvK2F1nA9yEv975w1DdqeHn
1zWvx72aj2zVp0EKktX0Kf6rOhdfg4WvgTxWIGBg69YH1gT4xUHsH810BnwpjTU2WIDuFFJq7sYG
WUlbrRv1TbmY/YZZOPRDgXp0c5BjR8wdZRqgUqUbCdzZaZIdddXFsaxrZ0E5Klzk7NJlsVrsS5fZ
DaMSP163Wp/bbJ2+mIa3bAA06OI3ieGSozCNsRbshmKYF6y/gKMlBViVNn2xUj/7jEA86agRk3XT
ADIriYbEFwHbMNbmKzWrE73pSDo+K1GGBU1sx9mLtmjmK3fa9pqxv5XexToI69biqkTdoHXHdfCB
DBnrt5kZsGd32HahYE3MQ8bAApu2Jfd8HF7iDkhheaB5BfTAdCAZyA9aUDtSpNEHI+mCEpkWMb8U
XHMeXtVyDFZj62xGFgJgQFhrAzUmYcom8+wnswZNsW3qpj/ficiEGkPMQD1pTEbrElv7W7zI8H0z
iOtvdrf6WODVWHcgnwIcLLM9I7my5kbggJstxPbdu1i5UzcnD7gYO0BqxKiqYgZYiQ3pra/Av9RA
dLEFXB1A5ReQ/FwSvFUv3sC8sBwFpoGm3WRKW/EymwIyjOMVWA6uiZQYpE1NARllyG1otpY/1Rdk
rtMMUtuhLD4wrdkJR1rDTh7+L3o8laEnVq+0ugUAQityZB0zQKFiGRoDyuXkmpj00ZAmR6w0npui
jq7GgFPHrinlyBrX6Lr0eAS3OkNBnrCgxgTl8Mbwsc5WstxnqBNtLWNDbp7r+VdXm/MT49lfJCJb
a8LP3mbaRo7EFagXD3noTCX7+SsG75IXqPdcOQOPdxywkKXXHr3n3NmIQUWOZ4F6b9rvsnQB4cKU
+zaOVW0bxJW9A0KuFHXnNDZTA93Z1nBcLRYYNCTNJKoltI6ZgY8cwp1TLNV1AnMryqgGd4cjXGQr
Ws0EGP9dlTHjd9vk7cZJjf6Tw41+ty51f/Ht0Tw1TaPv9a7Xj8jAXTbOrO8pL0cm57SlvVlLU0c1
LHJ17HzuX4x6vbNIEQHfzMKCHN4t4t7JN8MKJGuVyuEwHiOvS2R+UDqIr0cpsn5yviObW+aHSBS5
s8zMCMCw1vKs5sEuZt7fKq8BHME2Bqipzh5fb40954AvVePFZeMZidpkZr7b3nmZOG3XUuIonZGt
G44CcH1IAcc+2CDX1Mv5RCJqQGSAfAHRaJaLjCyya0AoeGyM6XQnk11geZZ73iCd9xWbtj9oB1zW
IDsr4+Xo4ndsP5HsV0VcxOnwaRZoYcIYqB7guBzxnfU6itNsnoQgEQBBq9sNR/KUm3ED2ZuTD8aQ
u3pPJOdgF5kOyAB1wQciq0VHH3yfVemDGR14OigSdfXp4qPG8cyN5BdZXPMLacGePuEhgYZ6q5s2
qC6y+JaGoHvEl6sM2+TrUnf1pZndZtz6WB0FWQoeXk2A7RTYTILiiIOIzIj1p6iyxWKp0XdAVXNA
RW2kz8w1XbzrvOJH0+3xt9H9iTLoARyYi72v2ZBiIsBtN1huLqBDaoG8bTT7DLlUyAQEKjdp4xpA
1sGCkuADeKY+pTTEJ3hTkw3qsg0gdMXWlhQ+CDAOt0QGbFmQbozkqNVFisWRutybEeJCYGoOEgYs
bDkmVY6kzRIb9wEEcP24i6cqA4M2mgg/eUBPW30NUmx0x7GNHJyNlPpx1J2A1FFU4OirEy902VWe
y0tkAx6EEgyr1uWXIgpviYYCqNnp7QoJFUKx5HjwumV/n4z4U0HuBP0BYvWiB35ha+4TZKg4XhGd
DQCo7FhcZkGS+MiyJmEn8hQex9GKRAXS5DGCQeRDQ6VQzg8yORc3rWWb2Kxr1s8ouRIsMl392U/Y
znbz8pSmi3+xjaHtUESAriEhdgXVQMNYeKcBSQubAlAkraGuDwx8smbaSv/YxHJr7FE9KKagpkQg
OnDdsQ4pmC+j9zJwT8F+2f2HTjOiaI9P5/QPI7FaM4p5wWmb6K6deRL5xAeVxeGLz0oNsRW1ALCO
kC0psMjHJ02Jx3bTokuWNJYZIsK7Th0LrHMr2zwolHHpAhnBviW4EdcDwCD/tHJsLjRmIOntPgGO
9Lme/phzoA3f60lTgdYXsSQcO9IT2nVxZGQuxm/ygSyf2g8JevQ8b+3+DTtovldPafWcf5D5ubHh
7oTDsAInyD3jwGZojWbLu7irAhJS878d6wKSTbn//+YwBNYcGdEt5Lw5IP6HrUmkjWfFgvLAqULa
/4FsLPtl0+SZIUlZiGBFuVHvfyXD+/s2n+RmEUwvZVEi7jvYRwp/qmDpEgGusvHsIVQKIFv9DKh+
GDyl2Oqjxppb0E5147Lzqqk4+nnjnV3RtI7m3jUfydIUuYGowgNu0L8Z//f5Ji/dTZ3bAwj658Vm
EJPMJWv/BIDZp1YQIdWioZ7LgPNJvcZnIBe3mLtRMpSUg/3owVAvkP05RfGR5NTQfAZxKtEYNCft
ESyGJzUV9Qpg0e+6sRhRYA6o9p5tU3EkW9kCMugOGcjD+4d3eRYWpCEj2SVwoLxEMP3eXkySvjup
ie4mlj5IkUf1ZYJcLiddC7wWgcPeA87kF1awVBCENYW/3rjDaEykYFP9Vs0l4CMEu5j0u+t+6Ed6
crbXarE3ilwMGFHjCQxLKGBftqmPLH4CHSe48cEXmOQdtSSghhMeOVIWJ9BMKGxycgNkmxby2flB
lgQ6TnJpTUIay5lRPpikOyX9x5xOkT17NY6c1T3RnMplFi/dqyZOgLFFw9kvdePWrG5dGlOD/AIQ
kpAmAnrtmcbxrGthNac/HuyqmgFxRglLYI3ub6gkhmldXSCEvIxD6j33YD8Vg9byAaxHPa+MdnzC
1oEUhu/obpAVOPxzCxAvkbCMwAVkDKvd4+/EsRqgvtfA9YmbaUs3lzVunOzkf8nvkIUf0O2qG1L/
Jerd/Y/lf5HM83JmSB/FpGRUIm3xtvR2SwSQtSk/T+BYAGJM2qNq2crxTkQVttTocz8PF5KSpaUl
xXlJgbq6ISEIa5BIDna5tUPBM+iR+bm0ogWsyVjC+UmHvx5apDlxNOLkEcTvUqiWeLT0a8vZAfxd
5oePjjRuvT+Gvl4vWl20mxUljtsUdV7nWZzt5p49IaL+PqYeNebYgXvHBxCyUKqG3Fbh+yBTw8qZ
qxAEoSiXfLcDFzdOuNwBqb2OPk1hkelOiTTfFkmnbuG9ATCimq60AEQh0YA8hEaQ9GBfTmX5WWtZ
IIQDtzbWbMD1JKGXRvk5zxgAZEYbcfY0B7wuDi6kYUaGJETYEEgsi3kzHEGrHUYLCAo9AMQewKB8
vStf4aI6TIHE/Wqi5OShEzwcaoD7fZZv13Yof1+r6VTXpvMf5GZ+Y5XBv01GboeT5bAzQMz1p2Ra
9O3iA+AataSV3GvVOEOuUTC1IEbWlUe1/5qtUb8YCK3oRQV4m5ixrYWquW9FUvzNkEDyd9MCmx7I
bvgcv/can97Kseq2+ThML8NcGVj4A1u0W8sEREf1Np4nsO5V5fykuLuARc2fZIPz682UGIKYD5th
VPfAkDTk0jKHS/WjQsxAsqbU+IYuotyUsbqIug8pe5+AhjQL3QcNJSmZvAVhWImLKLWcQfCYqbnU
fdDVlS+ZPNyq0qpbJRldKBUfmVI8Xu39M1Ezq/mksfhUHz4TZRyhruK4Otgovv+v1MXk19DS/+39
QnffjbqSutW7T0tNpD4PIEODxqgTYKfviBwxcktQiYYMWiHKFYKGBNMgvA3ZlTrZn4BHfUPaIL8H
cBAgteBEz0GGHGBTntYJlKbI/kbRoQAxaCfWTjsa21QZ9KvNP9RkGfvekyHmkS4kQ/0nShhpzl9t
kE0XnV1QFoHCxJflIbIehKPmqFg+zQwbb1UhsgpxHzVsXzojijAe6kyKrgQAXu4ickT+JniidX0B
hoXZ+jNAA5oCSxxgaMv7ufuPUZcaMmpLpLHQvcVZhooo6pJ6LPNPeltou8hAAZ8tQKCZWNFT70Gm
ZfaApERhA2DZcT/YA5LOMFJ2NESi2G0qGv5fZFbau9sOkSdsM+dbYjKgabVTsvxJEplyrAmlsugA
otLfecQFMmfyHpQCcdyVSMQXmc7U4Iw9udzNYWZgqOANPldTkD91adfu/Tl59aZI0KoI9ijZJfWd
lAM/rcF7MtJCH1DFQTqFFtK+X5IGUB1xXJZW4NbN7w3qzY8kIy01UcTqrYNi0+2DIluH+VAiJhUo
Y+pppqhRul3BALxx5jltk7zOZbqGhIeqxaBzC4ra/6EjmrUj2dy743kUaKvUe5AB6Bke0s9rQIU8
LxaOJPwF8feOI9NoQSp4SGPXNqP92k9jEq4FGH0e9Y/jqR+r3dqz+Gu09lHoGmN7sHjT/g4EYVCI
LACJqPXmXKEwbFNNZvs7GEI46phM/blbQF0JmNRPOFj0nl2vnfmy03iNDGlEAd19VVjlObP9rY5A
+ZFGFbCDkGkjFEuJAnVuM7cOpEoIuRCShmQ47IiwLnL0+TDG414OSaNVbXXWWP7TmxzvZtcAFeui
Pg5zrlYDXvPWBeDTw+yFhhAPXU3OTPqUrilN6e7WGo/HtY/LUF5EzHk3vXRV90xG8s7kf1FcVP0P
xeeRYXl9lFMkZorz9R4LFG0akD8sQUQJ7LcQeKJ+7qdI6U7qHWmoIQWI7bDTKd0EuHrv6KOk7ksn
DRrwYe2kDQm7LPqt7Ux3p2LA1KOIL5LM8ZiKejy73iPGKhR8Fzuu0wU/KaUic+X9oFAX+GjaCHxl
QaPH81b3wSupyB+B7f9Xa5paSPJHDkllR+oHXzWkHpFJUk9MuooHwINcMVkqW5LhUBvclUqt/Ejm
69nnjtfxxctt6zMYDlqkFnTNnlP5ZWmDRausAIXc5UUnclVC/Jn6pykyXg1kiz/pSRuiQl6rw34E
wpIfJ9ixEJ6Cs7ZSnQjGHWpKQYqj7LQJ2VQBcpUnUIp1G2NJVqP7Iwf+pA+QrpN8FmTe+vluCCKp
z+CowGGWloJgHXDBkwXAQgAF/cQtlpjCICSG9BFfWI7BL3T0Kr86POAcW2X9fUKFG+ryUI86osLg
55YNMGnRNvUyvn3Yy9mWfi3Yqp2U3G+5eY4SrAOEe5u23Y5NyKaJSxwRGhRtNkXgmZV8PnXZZ5Lr
hIqA0nUnA9wpsqvLGJwWPBI1UyzXtgXYeDZUKZXU3fxEPVlSlXQC8FWoqdjqrs5KFl/96k0FWORN
2sQtys1t26p1U7PTTPCLtuv8DICC4eqIhml1s52aZQwNC0UPQcxAvQegK2RKZMOVGjKOUmAB9sbU
H5UidycLaemFJQ4J4UuGceoB4kEH8oyDgAhFRUQzWxbQ0DOg9JFMm5ceO2DzTz812pMHBOlD0iJX
GklJCxLUBvCTNuUaIP4BiEtnqK8p6FkEsKVna1UEEJZMDybAYoFSABZFNAHycpzZHsXz2NAK2Rwb
cWjqSCI3kbj1lLqD++SBhyB0BbbCAlzUFbwfNlCJOnx9fZY1lyYpMNQHp95w4IQ8aVkeLEABTwMU
4t96QsbBFXbFd51hkwiY44E4N2NeFtiYYqwaf3Y6FyDOEJJ6RZFLwGKv3CrZh9ZeiscpIGW701Iw
bYssUL5nwOz9SkOs3vjemBzgLQotylbnuyFpzWXtvjY/1OS5qGCmmyjdqNysfeXJG0vwUWItLO6R
bB7urKTyZnL88P/JBxCrgvpillsutaynfQL38EYFwPOVRkqplvdVBHYosJ9fP2Zf/ukvdw4ucIBW
7h/HcnCfJ9N0ny3CyAO1wmYQQ5KR1vey7gn5FgHJlQMNfSCNiai7tiNFbPeTCbia0jjYdvqfB2Oa
k8c4lMg5EGLFpZcaoR8fWN/7aUlbPIdA/GaVSJFEuCp5xtluoQeR6Oo+qrOb+luSFsmzbfoWRwIy
siObNT+SzEfdw80B62JrY7WLvSWh66+DsVVTl1iebbC6qTb0MdInKD8VHjdAt5j8N/X50sctt1Ok
9aBVG7eHL8Pokxpw2Jq0IGUjQIOThl3AEuSewZEDqjYdkMkJUvBi0VBvMgZ9V7EUf6xCawwNf1Z2
OhBzNsXQ+MgJgII8lNZP6pOJJeeJ5GriMe/XnZGVIF/UTBQXgwxxEAe2RI4tj0jEUGIC0Pjd7k52
15XeP+eiabK1RjUGOfft7SJ1znFCtSxzzzZD5eaHrtGAz5t55XUQDfUAz/V7FGfFiUao7K6uFjKu
D6xNQXL/bkYKPre/awtedGM6l1cSNX6qSdvVaL5EixMf5VNcldDOHXIv+9o1Q/UmoAc6NfR8JxNj
SCzBoMHly4IUlXyh8BjVV2t1U9+E4gpkri5AQ7oK3uova+O95JqGBRbzAMIfcb8O5DgBHcZT3phs
DWoNnFBN7ZwzvYMlylIBYSLUHmsTwNSZw5aGpJAu5sjzs10Nu/vJ6DqpiePqJenW/d1sizuhbsH/
O22+00rmblnV0EqHlj8WcXPfrX/IlsaxG+GHNf24M7EzBKFa5IGiPqkYdERy58YJcg+x35qe+Jl4
NySi4TM4MLKh3oNUD7hx73LqkUw34xcdx+U6kkO9i58NbJMKYNlYNOMEnJnc6kpAX2NoCmRapehc
bM9JRs0kgGo7l9cHpSBj8lWKilBuyeVhfrIGJONvPMpBIAtY+Hg78M5CJhoacNNbwGU1q3Ov/0M5
Ap7v3IuGbLF7RHYyjUmj4ywAmJJDviO1MlRDt3bhosbUo0ZzuzFcrbiXEyqFMpbOsb/8B1w4dsjd
aD1Rg8+eI7QqxgD8nkpA4oBwmrsMXTNlq/hyfhrcVDC19LYPpg7FnHdq6TTKqYU/zaqcaDo1vLs8
aaT74+Uf7Ee6MXKlxo12QDtvTpFgwnQl8yUScU6+4Mu8G9usmPeg7ztLmfdgTu7kQz1SU08prBwk
aTiNxrxY1ABjgrpSqpyQ545KRYt9UUltWe3Hm6pGNvBCiXH/nsYm9ZQYx1e7O1Utx+8aeXHkohLm
Pkyg4zR5bbsjwEWLM4An3pYGL0zkqEwXXbA/E9MzNUT3TD1SRICVOXXtsnmQf2RL000J87agwAEM
aobV60d2D7L32wEpRHVBFemgjUDoy730gsg2n3fUteYiu/SleQFr0nBw0oqnotY13ej9umxXFJ6A
NVX4LAbvcZwnzF2cJWRbbsQFALv8DMBU5qq9qulsH79n8IgEaWm0xtHiphEgzTUCtgtHfA1JfObW
bVA4IMcPj6DE+FIw073cPbfoqURuKFMzN+rBRT0Q7LlPspd8vXNVZuTa66WJNAXYysvSw1Be+3ZF
dSPSAiePCFTgxaHhYbppk0V7qtzqvuE8s07O2h2U3B6TaA1o3Nn8FbuE5viRazdoxrZLVwfpPb/M
ScZANDHVxMW7xZIijyEwXf1VQ4nOUbnKyw5i0rQd7ye9dKh/QCCSAdOmcBg7oeKOnWYDhYKoUURX
qsp4BEaObfZuuGCrcXDbMmSe3ZuAT4MRqal35+PNo+6flUrao4I2iNs+8VswUBsm6ixiEJDH2DCd
W3sKAR9TI3sRTTt41TMN35VkquTUIyUQvcIHOc1BSrxIpPLBXQObWTB7Y4csUzfITT+9JoMXf6rA
SH9x7OVFT+vkkxSt9bBftB68A8KCGi2dV2wggKiIQ8GbXeoY1yUxTLBJw6zP8+bqGzxQTrmxREee
5djQm12eb4DT1oSsX0oAw/ychI14W6PMxz6SHymMxA1cVmfXaZp0PEvyik+g7RZJj0ihvEyCjEBD
LOtQ6dUrjZa+aMwdaU1iFWitvt/wJOsRt/7pYmvT5D2Z3rwzUah4lIbSZ/DSart0drvroxgsFaXt
Xg3U8F/rAeU0oNDqQ5JJRcvLg2ZjHaxktcUygCpkRyWa/cEFvoaNQs55fSY5iRggWkE9Z3bHWFzG
BeKVwYGzJ34ZOp8LPBSGeR+XIE8JVKkDExocls17MrxT24v+i4+urTHKfd6lg5j4oaqCtGo2uoyc
kjRGiS3mXfmFmIFs1Kw/rWvcJd21begzWN1+rdsQjvczNkPgaXGPTKV3wDOEaEDqjWcyQZcpBZCv
zaeKIQrxK0IaDVFU/fn/UfZt223jyra/ssZ6PhyHV5Dc4+z9oLtkSZbtxHbywuFO0rwTvJPA15+J
omOqtZJea7+gUYUCpI5kEUDNmhOFR8GeLC4H3JWDwg44RDD4r8mZaoXcNROG3cw6BzSwIfa9Nj/7
LfMOtqLKA4J+gNi0rCZf4UAoZAE82xRnV4l/oFnU/MJPro91KZ5c87rkm0x6RdAlgkXpDrdj/A66
i/o9NT7Q5PfdhvpG0L57LWhg3Xn+eJ4DadDso24Lvm1cY3ysINUsNnQSTxPDXN0MNKhUw+9QIrbz
6jRDw6VfCeLRO2S4q1Pdeith8ehJaiXwbrwbDmQ2Omh/8374Htl69EQusFECBqeZ1xFZLr/TIAR/
wqfGBGCG1qBZUc2du48ICqt5dGlRLVqCBKQHB9zeyfBbRE0VmO+92Rf3dQTODkB0yNd8hNwE8yoo
NmXMwUD7sd68qGxtJdQdg9HaBbaT5s5LzXHzXKTKr96eHMeXd6x/FofdHkTzeFbQA0M1iWqgCAFq
MXJCBxvPmqAEyFExKpBFAw5gbHjqf0yc1+HqGUUD5LtarJnXRR6xspY3oTTpKmh6ody9j2tIykGa
1zroKKM4ROXP3uwzQDGyqo0OujwqZB6oWefnk5NGbob/V755VZqW9mHwHy1tQElg0CKAiEuQcMTA
Q0dx8GznrN3zXtfXudOc27Iqj9BNORI3jusN4+XDApnjZBGNThTidzrLgZMz44Hz/VQHC96gO9ab
8d6HyBy5rspny8Z6SyERWaV3MU7GAJnhdy7UQT5VanxP1vxEpoexYfcOoOgVIGs/n+zzg/5jkFw3
03+7rB7IPf5OtXYfhH6ztaVAVZBqjB71QVI1ZCbh+GOMMmNNlo4rhslPJoXRBDL/A19oZxUYVdTy
7y9kwaaJ8zrzq5sOticSzEAQeBqB3YFkiJ9lAXh9bCNaCeVrdQv6SMhTuHfUCNbxrd/kn2cX8Ixm
tJpWoO48lBYoSJJhJ1az7yp8qIXRbuh1AFtfVZaHu2kdFO9pDGDORFtCHCQzd8kVT8kN1ckcM0+h
Xu8Hu8Jy+Y4iyHUzlXxEe1LdUKXMU34Z87E0jd68g7pjqNi17Deib3GtHhtL6lJTgHvKFfGRDF56
ZY/qWcaOU7ez6no1FqgOm2dQ73aZGDKVHOecOew2whihU/CrpejlKkc+cSW61/hlehJdj6SrDL+U
KNaJt5YtU5AjojEjEa3MXg9XHBc6Jz8zRjD7ehyiYjQxd8cvtQkoHkXP82hw9r3GBfZe5Lxah+xA
dgIKXthJLLlrV4ehjjX2kkFOl6e+PMYRfjuE03afpYXkJBLFwQ+w/uEkkv3IYq9ZOJGffSqlxzcN
CJyBsNfbbTjGEtyJWoYSHpBDrUMHag2hnpugPWqhNQ4O3DfGbVCBAS4PRYewdteTraIDJwFO1+bJ
Kk+b4AycfHCmXqwlKLYCgG1DvoaXDtQ3S+zDCg5KwTlwGulAdJXX3blWC0wuWkFDPmYz2bSsGLBj
pBUm57xOLNZQ1oN+s3of9EKxAFn6qqz9LdOb+AiptAYS5ihWM8A4chzjl9tjKJ0gU5QWIus02mDA
HXCknY+gnSkKnBkjsXDrEGUUamdBe4GON9sUm5h7cuEyS25T3XWW8/YiArtNVjSQv1VbCYqY16BZ
ao1ERZBVewXYgNWrGJbSF5TIoN0A4JIuNg4mWEzIT9A5AsZRM8f+NWyOwIk5BRkSCjg6vwe3FlSd
N4BudKh2jh2Jyt7R2+iaVYGsyhmHXQbekG1ROjsmpHGgphmlP062bpVAF7aNZ4CANY7BpPARNcfT
8FXk1KVxGpojqedbQ+ndzU6rwnMFHEmhuw1NtqMplrTZglVg9Z1zP54oRHuc7TmxBUIjwD9pZMoa
NaJM15kBeMeUJupz6Fz3dbACiSBuNNw8OM9NiVTCKRGv5BFFgfpfMQIHb7aVtiVnwyBytOgSSFaC
PS5YBGF+7oLiwBSpIzVI6bIr88bXZnjE/n0IzRBJC2bHedWbZci0P16zD7J6r5XuNOG3y2chCovq
kUNlSN34QU/GPtTqDZFpYmdWLOYR6tEwBZJJTawmzyaNAtSCyXPgzTy9x0127+hf54ibpWqh44Zw
fjdO8+ZYuIIjhO5cVcUMc5EJoDmm6qup6KoZK7Y13eo74XUn3zTe1AA517KDYhLVcrWgTYBEEPLJ
JRGj9FpX46qPR6AZ4rhiGFD4uSKnneCbvkF+CiriSjo10TJIHLqqqHSKolngqXMXV/HTel0lNqmJ
7fRQgvcBjNQ5ysSQfcp41Z8jlZsi0zB1SGdjj7gmH43OcZbePsaNKaES+nMq9UQOUpPOCKcl50Fa
Y37BrmYhkIg830IJlB37NCv8TZ24HhRZxVamSVetUInDjlOXlalcVCK21sbIrPI8KII1HeLXQSRG
4DPwW7UwWshS0xxaso5blKCL/vHqo+sSaXjr+UO++k5dDTl+/IVJCfRShefakj70aZGbL8XVnOkL
xh1QUBuh8Fe1YkuxswK0K0zUPxyPuZvJpBHG0vFIvUDRrJCZhTkeZjyDEMmHj0LqHMevacUwBpVM
FX+lCAN8uh3qyPFK84yqRZ1VG+ijluNxphd7XTHoRPjVaROtPUzfE/oegA4bpZEJRhqA0A5XXxOh
ppCd4u2sIwhtB9BtRCGj3oZLYGHirRBBs0QOGLaGdMIenEdQHyfbjGtDZfAfB8NvwmVvDN25CJxV
aFnJg1U3ycMQRslDneB/qTQuQ1x3Idgg9S3I0PUTjVGo7g2vwagHhymi63WBZ7YudrQGNQC1I+Hr
N+Nmeq0aZ4h1DbDE9GIaPolzEPkLszShEIVaB9ycujXgciG0CJXPbRsMKJN65CsrXHwIS9zdhNGg
rma1mT1uh1T/47dr0EA6yGAR6/rZSfIO/w4akHvWGPOVlo7QEryxRZZ+9+JOHkdWdZdGlidTcZlK
ZY11ja0d1CGbwJjGWB3pxxT/opCuNLptmuHPufPxhd26nqx9qDkagLKFEAvQBAi/29g+AjDu7bDP
Bfd7oFi/qQHMRz/KIMk2wQCdYEhC1AurKq2dTygRUENnWwt0NkuNbNB2t/e59eLGI+isGcPdZx/Z
n3Lu1etZDnesRtQgjf09uRwzZscMF5tkkYZuYY72xupanCUUIxs1zHFc/CIwIAhMA5sOkZWbDri6
S6sgU/Ggt9hjwyQfgFHhJe/dpzwa8MBXfnJ1NjQfQwaisNmlehx4haWl9XgsNn7qLaTnBPfpkub0
4xhdNC3OTklcr1vL5Ae3K096ie+t5WfXTZCE9aYHKeziZsBQcYYPgt4YXF7reZQGyIT8zYtlmcGO
FvZGt71avbVPtaPrp1u3ejOQfjlZDBKOGYrPRRq70GRu3QewJG161P6eydJzKe8D6NqClaZNlnEQ
Igvbad8pntWO+9AZfbjFQU/lRTCdBtoWorBlOnSbAlf/Cf60oZwkMj050BToJeDcwFxnHSQ9np+2
VTkHakYvAverlA74Z9EjX116fwLlNa7NOQx1SuBuV3HzNOrdzL0xKWReZp7726U8PfNwhs9TkOP6
FagWqcRmboahX0I0odvHKUf9NA34hWP7OyrLYbjZRKWWquCxqcsbgLHNrngOB+CViyZGMZMq3p6q
talLTY0rxiRAfouquMmFIyI/4YBfrTpUoSwqFB/5YmuFKFzG0yuuvrjdCCYoHTzEjdTLL35e/gAj
jHGR+KW8DHnwJ7kN3WGrsBvY3uFW9qVf+56e74FmAXYCojIrXhdKpsW2XkBMf3J6mT76lTAerZbf
tUFlvaRpHUNiFTSzjsurzz5EESXLjKPIPP2Iikp96pHPTc3hTve/zWNmUFdr3zcMSDQ1xcUsXwCL
ht6OwioGEo1pOc16lPg5Ix81ON/8sOTgbEuQce0j0UPlwg5P1KCABMT1sz0WwxQCXSIMpB+BvwiZ
XdRLjDg61VH/vjKtNKC2XJYgMQHBQquaTnEpOMS6QPbUZUP9Z10reUmq5O2U1AZFznPIVyBXqTSf
L9PcEMTTgJTwtWXW4H2VNnYrjY/yBhN/MeB4F6w8pz74CsDATCGGimPIv6xxUjTXmsIsgiwjN56K
qtX7dc4PtGEHLcyIS1WZb/N2vN7rRxAa3MpBHxfTRv9qe09dCu/LYqH744MGhgpoU4L7V3N96BOb
w5ZIgMkVo2p8UyayWZFJA02Wfutw8bUWjYjWvcWbTZcWxgs47g6mALl6NvRIr0nXesijJNj/+wiQ
zPClrRtya6e2cUeNbCJz6v29r5PxE5L+1dVUI9C+2Zqngw43fq+a+muBFY7xz2bfj8+iD+w1tKSt
u9Azfkwlsn7gxIehUlXIJogKcZZix7lB2Rc+QyFwlTOiquAoG0idw3UTAebsa581xMDrhE2x7SJ9
BN+INl4E6FC2TeiwRatMGoDcRnEBOwUZoVbxAAgMZFWLyE92YBv/hKwgGP5+son3DmeAemiocf/w
US8abCT+TM0BjfvPYOp1RbvkkHI6QdwJxNBu5YNHMosvPZkyiBZWDeB6LCN+HEFBfCycliMjEK1S
5SI/YEhFtrrq4pjlLnSIUq781scQhSZlqoG0iRk11Bp6AAEjEB12itJ76qmf/itTDVRZEK3cxvam
YF5LkBpStFPxBCiBvy5RK5N8nm6CsrZTS/bM9iFEp7pX3oqWmifoOVg13kmKWADuTrrbm+4df0uf
PN8T3lwtzneCGscGOtWCavmr4KE2l16XVa9NgsyE3xgvfmazYcXjONrkYTCAWagUdzcyFHUqUb1a
QLIYNUOOv5hsipQVKsE3yP1IaOvq4mCy7Lufi+AJAPx2pwvb2DZelH/uA/6chEn+DXX13+Mx+H0A
SgzANpw52yLot73ToQbHNpLo2PQmimxULwy9FNCiD5uceg0919S1uvXNwBi3Eehh0VDcSCuS3ac4
XwA5vO2bptv1kXfwBh13cxWUkqeU/mRTYn/K3lM2X6v01lpSF8kC8C1Qd0IHTF2VAWp1hSmYpvUt
8B2DoQfYonxMmLqd0Rq7Lg+w/Qm7/gl8iODlgCg9ROXBPdnIHiLnqb2mQTZW1r1vOVsaDCPEF6kN
7Vp85w/kK3zD3fPGs3B1glGGLZdZRuurM3WQ4CQuGRAnR/zgGhC+8aLPUb8h5QEyOr4h3YGfI7ri
cP9p0AiT4FooYmguukWLgiWg+9CWrmGBJhxZmNAHmQqVOVGBU4ar42Tf90265tIKFgZqgCAEBxHf
ciHdp14xizsom1k4ip+bTKEYwjsRIc+mRqlpP3rzAMX5XQZS8b+fQuvHdrSvC94D4RmK18RLcSFb
83OM1Ou58QBcAE1JYd+pAZCEImVeQe5yGh5wqLzLMJBC2WFb+mG6cME0e2dlP6jMda56nZiDZrah
n2FX5EI0SNOIf4hMXA70ajXLXZbYOp1uwRqdFCdN7H+VHtLUWOVeJZ3mySHyYyc3OVDOCeKA32Sb
gDBV8WTMlBZF0q4d3cr3s2tmufAzU5V0cdFD9+Yv08hX+46+1H3L9mtwqYyRYlSoH6SiibS68m3o
gPB1cc8dLVnYXJuJ7N4MIRlUp/B9WH4EVwUoKiE4Us/zSzONH4IMVV6xue99kCuLtuNfTetH1LnR
H0JCbdqMK/euA+Dl0unADnOrif4YgvBLBM6FJxt39Xv/oar7Dsgs6I7lbZJcTFwYZ/ileSKXJo0/
Hd5AbEW5WpRlbQYkCwAohKmBTHmOp4i4s6/iG00PNk4AVJgHHaW7oRLN2h3Dl6F362OTGvqjdJvi
GOfpK3d8kS87q3SWAUApWyOMjMcI/AuPyEnQ2GDHoI1SlfY0kxpQor9YzB+X3Kt2rqp+gpC0cUe9
2dRFiKpB23DWNwOzOQcPccYPERScCDaOexCBTOmnxHQhjPHTqoty5ICeqD+LsFwSlyZBOmZcRxLa
C2aBXHtGlMxhYW0t+ibTldiAgMgDGLyl9O971ZggUgD1sXZgijaB/CPuf+8CU7sj1+yvQj2ABls3
rMjnC6ZvJYRCx4dU980D6sXcdWxk+sEDH9tlNAN70UqWfwtYtK113pzA02wtJ5kF6By3q4BBBZbE
EkhL4VfSCjQ6h4jCkMs2BXpsZgUKiQaI7NbGJ43LdUW7ZGruqmtM6Ot+yJXOrECzb2IOmm0vYe/z
ZoIg6oEjV+EIe33v1E5yCf12IxO9f8LVeP8kQcekmJmD/ah8zAPi3EmZXEyjyheP7daGkOw9uXIT
QHfsh8Y1mVlbO/gZrstdG+GCugn0R2p6v2430IwbVm3E9XxZGNW5RIXjqeeV8djZFhim7Tq+mlH5
Zr40wGi1owVwkIoe1JrCkcay8fQvoTeYKzeytLs4GNKLM+ZsMaBM4g8tiJCus5tnLU+wYZBlvAMl
vfE54e2FAiADKBeRXtmXwva7uyaT4brQveiPBoW2agVaWoyxvxqbTuLf6Q8ti+PL9NsS+m+/tWL/
rcra+CK6CL9RmGdY7R8e2Bo2TQk1TVC4ctxEqU0R2dQwEYzeEaQqZ5k71pZ8VdcShLNeN4FdvGTD
J9L4Dq1IHiJmxSBX8cWr67rZsivc5jhCPP7F9q6iYsdDVBeLVzNCddgc1ZafyQ3UrTiUdpRMUbJI
36NyH+pFrp5vRkP2kECOUa5ejdFTYFrmuezEQXfDLFpVitkeR086hE7H1l7PxVbvsrf5iHp70KUQ
GfKrEDq7Qkwb+zstPEZK8AL5GdxhZPdklKSUUUKoFSlW8NOpgHlALxtUmeGuY5u6meEugqRaJCh7
FBzQGaNfz9jgG/ivRB0vStzHLzcQYpqQokoTL6Xgv2S7ee6DkHIMwS4NRuPFzVpX4ZqMlrhkYwea
N6+NREyxQjEctqNZOSycsIsvIBPzkL7uqqVgdvIGuaOXRublU5BDZaswmAE4A/yp4Nuk95xnD1CL
nQlOnk0GZew32S092etfwbznbFrdLXeQIbJecEuyonEoAsZrDZfEh76o00+D1z7SenaYgzy2z/NT
Udvsog0a9jvqhUy9QY1z6MQXFM8eirwHyZNE4topS/Gatw1bg3E03vl2Kl/dSr8zZVA+Va093qMu
GvntyHoPE/UQ78j8a5ieOQ92na+wB9jgUtL51I1RecaFQTdp2McB8qfhUIR7+oraCIOsqAEQbs9X
dmxpT6yon6NCOm+lC3Fl386s+6EZ8pPw8VNKA06U7dq6TV68SvrbHJzmW+Ez/yUc7TUFJGWcogay
lEcQqzQXmyOBLETqvAHl+xajwPrJtJLm0DCk08nPUIoIcM5bmGtsXTqlu2/tSntyxvY5QKI9KvA0
H6FE99jaclyWHmDp8YfAvUjTO32ABgK52iLqziV+kJLEhI5GUSMZ3uPzXaaQP06RuMcCOQSMrxbA
Ldl/sgAtH7Rtc47tbNMoDuq4xb4698QdUOn81CkX+cmkJqlQDtq6I1/OPurNcUJm9XHUod1br7wg
GA7zJhNS6y5f0X6Tmo8Ql7RVGamtzrvTjxjc440Hbkd/hinDte3HRpy25DFp+tCenPbgNDyb1Jti
5h18mAXxsnfHaDUH0jybBZDdmvI/pgZKA7dAvXDoNdU6UhU1tqqoSVTPUQOuBsUpGiAfjc4Dgyqw
Id88ABDH+4wwdhXUM0lxKmtsDuAfFQiZVuouE8gdHlKt9i51k6K6Vd0pmSNueAbNeE155K9/FRGx
eluiEPbV0hgqmGOtXgWBbW6hAbMfmlRCZLgPtFXqRe46Ao9mjj1xucpdL7rUVWo89ryI96KpgBuh
aEAhK2B5On4IO1t/DLVkPKu1QlEgj1UWzcZTl7Xzde50p5uY1sYYcXMdfIy6UQtGozlQOMWZdcC7
kcuzh2RZjLgQZTZS9LESK6WejS9Pi4zR7IZwAxAdTZ6LVYfd9nJEBZFEtuTnNMxABR1yTL5AtS12
bGAMUYP9WL/PqNUIDdMAy+Xr+/EB+3Zjhc/DPhNDEjA31ipytHSF4/FP2iSiREL2pY7BIUxhE6dS
qoI9J81W5LyagWDhBNkUbAxxcn4viM6rfduY3RYncGzcEnnxctv/sx3eXC90FMi4X6PaevwOtqc3
xzO01xqFz8u8HcJPIbZ5kBdn8t7JYhwiutJBvXfaHHRIOeykWaIMIq+9dZ/yfuNUOZKnqQH5EKUh
AiIrb19qwXp2kZ+a0XbHdnFlt73EQzQ/zS5iXqa5kQ7NbyDeRpSUA2UfZnp8xjvPPndaCrUoZ3gd
taTZu3bNVt1YD6862J5BA53Ikw7doc/eiFSrCstdBypEiQeZCC0fX7nnowRRs2vc36HSbR8wHiw5
WBdOCQdIVo/xY9c1BlipgP31siLdB3qNsg4KoUZLQlz+V6m1bFhj91uaB35N9ePO9FU0mGdu+89V
hN97r8NT01S1zJnEbyuZhqp0nk0a5So4UMG6Cr6ZS6NRmq7A2YJMbumC/mFqI6BefvYHxj/6OdQ7
mG4CC+N3xh01lrr6nc3Zdz2PvB+Tp9f4l3EKSmoceUSU3kVFaJ2Mscf9oR5GW98AAQp2RXBS4ykK
3AzgyNaYHLOXIBdpCVGTDMl7SPn+YmY7uLj7RKU5HpY/lyRIR47DtwC6HrLtDijP6GXmEFQTx+vQ
RtnP4AR86YI9D1kFKHdkZdTfJ6oZOmTz/RAcxjRADSp++vsiBYt4VHrd7mZGLJLXBI/9/c2EEKlx
r8DBeF6DetpQb4JYDEeymgSJzUXspguGK4HzHFuYBhBCQOC0sWLNVw3uyEDRi/3sZJIvyHLF06uc
NHwVjQ1c60KO/kMtK9T9AgKSyB2SeBYNdKb/1PVRfSQXqq+TlR+H4Kepmbu2bCSTQMrDT8iL4MeU
unNjdPrWyDR+mF3Uc9Vv8ORL9OtVaMBXo2mxi3GH8+gHPf72tRoZYXWww/ml3+c59jKQ04QYj+/3
KwPlnBc6++m4vF+zyIU6AERcn2wjLO5z6e+jvoPa7M1Seln1+56b/qId8eeRpybb5k2wAwYoeoLI
YvRktwzXONDr2VY2A9y/yeP7TPOmCBF+QSUcy8A9FQQg8iuhGQbxmwC8TToDdJ7rwZHsIsPn1/lh
vybThEKqtqFhgU3wCle71ZJMr4gw0VUT59kuH7/ZtlbvZkgigRl908Snl3K+xcMU4JS81ZPt4KIq
R/BIm+CKTQjVLD5kr3Gb4VnRZ5Z9xpnPPjt+/icAZc2OrNmf92O8x1/DF91o7LOpmgC6sKewcvNn
7nbPKZJegAEtRtLG5J71ucbO4DVoNbk0zVg8gDjDx/9cIO+6xBmgFVBomxozH1BmjPOu4NZrMTbP
YxRVap2+HtkXqZlPdKUAPMJLZQ/Bhqy5mZUdyVf6BZskIm9Cqta/nc+ATu1AqUpHOYbE07CYjnt1
oi2KGtASGpmPgLikc5cBhGCUDEdzb9qAQzq4F2tUuQu5UJxqHCFNvM1NUFZode5tJ1kIgfr4ECqt
K1Cs95+YSI1TkotXncdBu8QTJGPFJ1KTALoDjC+8PNE8X1q/Xqb3lJZU7Wd7N22GXWxEcovcU/3Z
7Groh6bIG2jJDyO12dMUwHo8Rhiu+HQr2Rp+/Y103l2Ch/xKAf4jjlTgG4DDVjKvHTwNKl5FkNxI
7IulmsIQP2wQ8OwH17Iu5A867q3KWGqr2Sc4Hpm+hU8WlwdasNDzQL94qGPGpMG14bFb42ohzwHP
5ogdBJShTemuWxn7h8F0vAP16l+YcwjFgYLyfcY8jSfNoo4sfT/HukP9grxttcFxXAfY9q8vMcfR
K84m9W7eBc29iRshALew+povmSJYbBtksfLCYxtbmdBNG6aGRsk3h+AzA99NrRgB58BYgC+TVqAp
TSubPT5YiJGMntwJrRR7vXaAL/Hbft34evEpsbGLsaws+sNNzF3nhpCutX3g7TzD+QbpZOg2ja71
ucI7XfmZr51pJVCHin3WJ5Cq8It+bQL8dvajLN/RLz8L/ATgb/mZfvmp4bYoNw4P6tWkoOgqKDNk
ygFJc6IhXY6RtbC0mF8o2mqKdF7ASEC3poFn2NFAcMVayN/hfzoqxHBaEb0GNVeEJ2HpfjW7zD2n
Wmg8Qrq9q6zoiZoSx8C1k9jmOgGc6Ql70Oa+LN54kTHsRrHvWbUBWOUnWzggZR9B13SAbijGwZ24
ECkL7r041h6Ei3fhtRJ1/1XwkHRm8OBxaO8WFrIyZNKAL3O5yhrHX9Msu3aTe9RI6oDkIe8aHQPf
ze5wHD5a3Gnum7F7b7jnZGs/Tzdhx42jW3li1fuJ9zYOD81Q5d98EL3jHRfd2bcDyDCYeO95BGyg
4WbVZnQ9/MwzHwfUwK3ZcoavgV4MuWTCpFFTAJjhS1HvKzlY7wPQts0nJJw5CGODj+NZr0zsI0z3
DvUeCuiVte4dw5vq9wUDKzXZNrRHVqIzmiVvgETue5R1usHX0kpx5yEVjpBk+qhXQ2Z1Dx6zU5gl
3yGsXH+u+qDeaFJ4uC4vwaU3VNmKueHwtcj6jZYE7LsKdWxWTaFxzyUwYolzQGarPw8JOAkYiF9f
ylFPt34qik0mTetF+rhBkZInJxrFp5kXPnueJ6W6wy9SlhEKkRXhHnjn/HLRmW1/h3ugYw5GTSD2
P3ytouub7Ov4qT+CweAuyqGJZ3m1cxzwN7aME5l/q9LPrvDMN1Niy87jYjwOiTGeM3BiLSvQ1G/0
NAJdscoJ+YrS3Ok53gTZgcoWUQ/yohAAH41xOQ94lFGaberdLlFWodgYsvqGf5UIRemg0Zkb8vmK
BDdsMm+FZ/D7KA0kevwQ9W20M7xEIO3fOUjqgJHk2IkSklMVUAfkw77pfYB6kqKpywWeKrmTQnG8
j0EUVhXIXyrleORI6geFRJ18ttKXn33YGif71mBIZ80xNMy9XDs7RQhUUzA+gbNJbMohQGIzTZOT
VnkVFJu0+DlhyY9a1Zxo5qfe1prvJWrQFsBiiScI8oiNORbFXZoirwxs/2dTG5qTQOJvfmtZVEyu
+Z2Rq2Te3se27fzPf/zf//l/38b/Cn/wC89EyIt/FF1+wcfbNv/9T0P3/vmPcvLvv//3PwFlhC6P
7bse/mtBAtxW49/eHuMiVOH/J8rquihabp1zIF+3RLVDtDqGlW10AzWOs4uYd2ZzYt+JodOC3/KN
m7bxRMhDETdkP73vg+DVsE2g+4L06DDwHMTILC7xOE2PuGPGx0xdiDikwIUhhkxqIHWRLrtUf4iF
bS858pVv0Chf4p+ffRfQD1rkpVZ+0pCD2uiNkx3MXLT3lp3iN8EE/RtJ/2gObvdx1gt3k6Ie2ThZ
hruMspezPSnwYScTLEIWRzsSxxPBWvqr6fmXhGmyKTVdh2ZECUAi2bWyBcudYQWwtHZM8eOGosuH
wvPMhziCFHot3HuyrDwe7/u2W7ohEgbLHpRudygb/zTHW0Pq7KCziJJvCsmbKN/kLOArWoAaaAwl
K3Mcm03z8To6BM0XZuSG+2npuLAfQXKWHWlp3bDj8+DHYKjyoyfKL/QVP2fYyZ7ISkrdgNoPUhdu
MPDlv/umGbffNNsDAtU0GTRDDN9i9l+/aS70mBn+JMwTUgdJu/e+6Mmr5VbLObN5kxCdE52/DcG9
hLZXi0Qmk4c2gG5V0N/jd42fej1rgb33/GPqDw95N7aP5OrMkq+drunWZNLALyYVgXigAGoaNclV
k+aFPiYNdl8tIj/PFoEw80tpg/mAZ94fxKaYg8UUlH0yihZAelZ7chpmCJnyse8BzMxRPb/+FwpZ
Nzn5VmkeBiKUJShGQSgM6prg9N+4dlI+QNkdZ8XU+26X7g+j5OKFhyjhMVGP9mCBYG6Thl14bMCH
AW2W1t4m0nLue3xvkEA12OdwhHyxzwfvj46B2AwbGIi+9t7CH7a+Y5t3gKhCHGg+B2dJ6kPrvMA/
OHfCcTEfjie7NXHfoCbGEH77+y+Qb/7r94fZzNOZbrjAXZk3v1RJwNuqcYL+FPooOA0toMsXlayA
t+bZ0oKMNXJEVQ4FNNcrUHIOtBNY5kqQ+Ge5vSInNZqESAJ+2mSwgmhQswy4Ya3BZSuXLold0+Ep
6cDf1RVSLsmE5ND7gYqi5wH8I7T3FDIP0MGLZsxLRYo2Xi+d4mvQcBy4gYJ6GmIN0l5eDJJ7xgDe
AyBwGegOsI/5K6pxyp2DI+OyUY/+ma6XeuQDxindMo0/zYS+v429CskCc9MPvVwkQolTN7l+LJnt
PTfWD6ZyThl0cQ6Fi9NiK9zxlaLqaNCPAIH5z07xw1ZRlUC6JnRwGKQoE+A5UOpgLYrCWuSeo2gS
rWWgzvv4998Mw3Zuvxq4pmCGZbi260EL0VBfnauHmAmyki7y7e5ky8ZbSsXqRk2UGJCzYKjPnH3U
y8W4RPlfco7GABSnFGeM/DquU2Rwbi3wY9gk0MyNw/3Q2c2Cl1n+hL91uuKhqxuvy91lbCZsSz7g
QvSj2ydfp1sfyeoXrba0I8W2Bso/M3z8K4qti6p6Ko5T5BCF/rKra2tap7MS+9gk7RcvRfJuKeL8
1XPBWEbr6J0pt5XZaqiwdOsVF3azb0DVh6S64e+Fq6XPEPHa8soUX4cuuvaXgOaR3y+La7+KT/RU
fg0y8UVzmqfWsc8oe2gf83AILp7BX+IwrF5Z43Joa5rNJoNQ1KsV2qf3C/nEspGyCL9zFAyd6M5X
WTIMgxNdCH+MObI1P39YdB38YX3MA33F1Sq05sc8VPoEJ7KKMJleIU+RVAxDJFDVUr+bnCH8794e
vdmPt0CRH29Pes1yLDqAETPXUZKHZulCrMjT7rV+yKEC5pRPoTAg91a05VOhs3ffPDr3KE7rG+vf
/C24+u2fgo4iDg+wPObb7v/n7Mu2Y9WVLb+IMRAgAa9k39lOp9v1wljNPvSt6L/+TgXeCy+fXftW
1QsDhSQync4EKWI2zDDFnz+FOuXBmATudKfbRnAiu0JRD2U4exzOJoYFSPRRhCrG3A2DtxME6/N2
bocdK8L1n2P0qfTlFtIH2ESQUrCOXeyhGZtgfubRU406kmb42ZimeUBVHq6IY8Q2I9ZuWy3wsni0
f+Rqv2g0VnkJo866uMzEewG/ASwCvp2tNHjYRneiOhQDmM+7wIQAbCAda90EsLY2IR8IUnUFs3MC
dUB8G8wvQnDUVgrj7jG7FynQDHMLsv3Trg7S6gx/7uquMYDJp5ypSpIWJh5k8PJu5izp7xE6/onF
Kg0leq3oozfg3/6X25b+X080/KSw5jaBq3Qh8G1/uW11nTYUmeUMd2A/+Kthcs62a2g3o5LOeXKs
clV2AXtHrtf0oJBR3rVmUj4KQ3umuB9q8WYqzOmAYpzxFmpHq2/ZO5jz/X6MDH9DowSyvKJK7U3Q
ymZvpaW8zwHv3Cg804qasTvJ+1Ad2sT83FGCAH9pJwC1ahavYrWx9WEwu8mDMtiPcWm+9hHkf11g
WnMpyme9hSSyGjXWgwZLNkzy2+mNBbKBAkcClLKO5f1aM2t3RZmlwnVQ6MTKaS2Zc/aZ3r+3reav
pN2b95FThwcYu+LjR9L4gbEKFO1qmr4VYXQo1R6ryPnZGvNNrIXo7x356Iow8QqnYUdqMne07oes
Q/0RtK9V7WTBDpxRH86JpXbQYhuF6ch4G0s//qFOIHuf/Ihw0quIOqHI765cn5Yx6NqxPK1OlJRd
DpSexQ3dXsMgr1hRh4kV/f+yHLJstV7+Y+dmCgEgINyKTDxfTdrZfXrojUZiJ0HI4zsNwPZVJRzr
wo0RPyk345fGZL8GxfulEHVSnJp5rGcnM9Q3X+LUpEPYd83abgttvu4/jWtYchh0EDcL9crLVHqF
cYAXn52w1y9xeg927nTHuAx2HM/Yo6kOOh4xOQi2wj4O2oBT6ppPKUptOkNu2zkusa9j6HJLN52B
078PIKKxT/vwhp+Tsf14vf/jpT69ieVaXy799ZVpIL27+eo0fHnfGXTcM/XaS/zTuOVVlssssUGL
nkXXyK2Pf93RTRL4rtIpHWJYFB6RRdWPS4zOvsQAYhsgXKQuQYdPbbrE3LarCEKIDao9/3SNf4rR
ywBzj2TYl+4QWrBepdX5lrmAEbLC/wvQdqB+3OmlSWvIPlllfxHDZB/BeoB1rq1FN1TbIUcMYN5P
5VCWNpaPjQ37Dnny6UU4/d+TVC6gKodu25T2BamyFJLfLM2xipcTaKaoi2m5Ft4lPb8wup+Pqrdo
k4/erCsj6gUgK7zRhKkNP8+nERHm68C9bHsnibYD0Itn2zDTVdHBoaKOsFkejAQul6w1ntrWBLK3
rN6Rhol2iQlplH60y3cjF3sxMPZE00cHEEKuhi3TXfzNNB1gkXBv+kifznh2punuOmwC/K2/oewz
tJ16sBTeVnberjurSN902d3Z0hC/gGfCzjDpXy3o32363Gpg3ZA758w0w00mjfTNHZplaBXDGaoJ
nWenKq07V2LzaTWQ11at1PZN6BlO2L+IkekrcM+qDY2jHjqApQ3pF8z4Ep9yfJ76WE8bowflTRux
RVuQJnS24Eh6wZH4ybAoUXCTGaZCQJYO6+Bt68cfc2nGFwyKmosnDHyutHBHjrxJpkGfgE47oFga
j/FgI5soPlKsKF0wzKmjtCftgOeGgAXa5JbAtyrhjopX7EhnXDXpbOloIX5w7Ejmg05ptEXqHDQI
iiUQ6lhmtlVaeqMrwWNyp25rZ81PrlZdFes/DlMXwbyQ2jpKabXXKo/ppX8oUgAIM8BQc0VUpINU
DMSaaI3UHpAm8QxfF5tEoUSXgSDqa4cA9e35L6Y/PnKwuBG4ccyWxJn6QOYPjcUfPfRJAfbJVnGj
wNddW5zyJv04VL4LA4elTd2joTghFKQ2PNSMDRaCkTf3/P9cY76akPU21nQzuThZmaI6C713zXXd
B5Qk+yPD+nQzMuxMAYjcEU+JRlT4rTwYDlTvaIQOnWqvrPNsDQAeP0PZ/NC7XXugFh1cFV+a4Oy3
xyqoQScBIb+0ggI0TH3YjGZbVR5JiomoHU9zm07Diufllk7pkAFOpleFuYVGe1scKEZXo7PILxUz
S12dQ0Mf1UzRnHOJ3HcsAUm9Us/yOjQH1eAaOPpei1d1z4oDsRlGKPUcKrsJcRcEP4Ji/Rb5En0+
5zqSqDTcUT4ioBp/Hh7ITq6En5YruDO4wvDarvs1MROvhPX6jpQAogkqn9RkilBkSivbNKoXCRXz
mXqNOC12JBQwZn4GCxDjX+Yug2muw41jEaSOV0NN45So75mFwnfhYYmH7xRF9XLKgUAB3X9F7RQi
BqBNqwl0iI2s2/QBBxZHjaRYn0dBsqU2XXQZPU/x+2797wt79+seTCXVHW7bDOkqrMv4l3V92wOc
H2R9eiltMMZY0+H+QxWouSwF6bKdYTUTjBD+rk+ZboUqOR/O2lSjAgH2yQqiWeJJ04LkguzGX0HM
+ZM1Ov61EcPaZql4ctUBtG54cozZIw1w7epnrIvqMrcGkM67tikONBSlT2AaQxZsqcmMZNwYVv8O
nZLUg5qheW3z1rzWUma7IdQAq1UxOjRh5a6T2m43S0xr/WQ1hra945x/jAPE95fRuvzYmjYSzYC0
7lI/KO9oVibz7Frg/6NehSLYIlQXgDZPyxXMLg2OyztKOA8BUQjy46SDClpIyR9AtevVJi5GNjyf
vo8t8HvST1/dOIr2dRcVu6rUjbfU11c0AC7ZxnrgYB0MWAM+mg627tRBl7SdlaaF2CF7uZ/ah3//
JjDza2bKYIbQdcMyLcsCN0BXX5VPi/Sqi4IBJkzaOeRQU19IJBxVPo5az2xYvcQXMsmXGOy5m7Xj
BKCwgMXmhVkwfZJzXcg8YQEjA921xrl36SDNWCODJQLNXTpMgHCYRz08ShvQQOVDQ8jlQgfyKYmB
lZLq1AK6detawehRt4bdT7KjU9hNH3wjCI54b91Rd5GTzQqtfCuhAbUqIp5vi7a7K5A++xXw+suJ
6hriUv6apuZL14DIpLr+GIOaSOqZfKj29Ua4VXlPcq0OZW+rNUXmBsXrDcP94/6PCBBrsSd1BVwo
3GaVK+p7prSu6JBPgp1jKB01pGaFDSOUSRLb+FEVmr3/NE5NswFy3nQsbFeTAzQyq2u26SOQoMzx
sOjYRGXZNh7JI5GuzXJQ7M6pL7edwgv4ZR3eeA8/PaTYAXNVLThW7H0sQPFLbgXoqHBmTlNYGfbA
8NcendIhV0E6c5wJohdxKzZfO7rx9u9fcGF+2YQazMYNjgsw15hp8q8pDCEnqPnZAAPkQYGlKwjt
z31hvZWxIeTqES5U6VMETaSnNmfg0vKYnxqzzZ6SuATaMa449E7Q1DU4UgCDmQHwJECsaF2liNlg
tROnugs4SFLtKLtEB9iyJ+ewik+UdaKaC8X1sjiAyJAMVz2N/R2PWq0plZTOJtR+DQ1uS7j7fQ94
jPIu0McgLv5uUi9WEt+b30Xi5O8Rcz2YRkCF+BrhYTQniKALxIDORK6LUkqOmbNz76avA21GOrNl
cB3rPnrjZmDnFr2VC8rNv/8XsOX/r3+Di9+0azDmMugf/1fWT5jcQZoES7gusSbQEKFMPq2CpJMh
dBH1CgydgA8/q1GP72o8629Gmm2g1QpbH0CQbloZmiiHtR3SQhXSxxGbNoUbOI9xDs78kNsmLAqk
85iUWndOkNCG/GWXrya3iuGG6Bp7GpzrkB2E0s++S6ohX9XdmK3LPPC3k6/bj2Vq8i2g2rb+fYpy
/WpNXbOFAF67nyIfFQWIZ0jUL7+FYdlgjzxgy1734xu4ZF6KOtkcX8anWHwu8T/H03XyNvnVOzDQ
ID6rDq/hnYUl64oTl3VpU3eeQbGPd4YPH9+hPAcxDnzMYSg1CRxirT8URbqjEHUuw4wUN00gvjHO
iEDedlonORU914FmxMEEmeauLfSnsi66Q5/G5Y7nJkqFQTA1npvq8uzQ6dCk8a4d6+9zEx5P12Kq
gu2YQtrf07DUOeaTqx9RssGZ5SJI7U+nn4bOp58GzNPUBZZLzVOpJ5QtDF4qoCbLip2iqH3vxtDc
NnEDHSdj1HCkHoAh2elTex6u5tBZbUKmoceNazM3afp8ERiUQpar9P79qy9s/estyLVRDhS2yZnD
deZQ3fDTI1ZKf6jcoKmg/N9GIfecDHpBQu8vElZiz07nIEetmiQUbNZIRJvQS7w0fmc+5+Cww5rO
6eEuKuFM2IThpYiblV2b2cnJ6xC6XAihLAKJGGqLTHvUk8G5hqXvwmSmyzc1b7UXQx/x6IRmx4Ga
mq0nHqj9+Lmp3hSA0tJ16qdKwskSwIW9CB3tpbZ0/dwXMfbaqunAnAKcqb0V1ukqlgGAmajJ3xcl
/Cls2T3FNe+eeqi+RGGrXWlA0JUSKNqqO1EnPm/kQ9Nm2FLvxBIYVKDk5Mlc8wZQMoFU0vwtnK7T
rWUH5SsEs/NVG3fyRL1Gbx+jMq0fgyS3blZubww1Kol9sPJKRcqNY/MUpgbqpkmsWT8BQ/gV93DL
RoZbbka689WvcVqLR0qpmFitbTofad6qNdeiScP3tE1fAmEa16TLw4ew6ENIFprBO8wv082oB9nB
UcM03GeNLotfZRexU1kbbEXTGzcOoZJdRxdoo6fPdia3IJaF78agBfuu9yGDAcH4s6XkSyYt8/dt
1KeAaqAaMdfimUzenbHMjgmV5pH0ibxYODHkl1x4IaS46TiJddXBjX0EHdt40JrhG4XBDem2VpRW
O0iKjm9dJq5mFESPoxoVtsO3Xk22M6uDwBOu1YbjzncDWE+BjL4TEmJxmlJ1CJXwg9GsLQtfJmqg
TpKurb6rd9TU5Jhf4qF9TnQBMPjQat/73mzOvtKUaJm+4QJ1lQlF2DU9Pytoo9+JmD1iqwslEt/R
1jB2z6+JevTqbhGvQnjCHlzY3j01sux2Yw9oaeSMdxrJqsEKwkIet3+B4hDc+tQBUlTjA+wO9wCw
O+d5GG6SxXpownGTImW3K8yIR4FXR9WL7aZsm/tA5IPHLN4hyvtX4cbJFQhWwDelNYDgLO13S0du
IbAc7dyYaXODa/0DKFv2e+QzVCJrvz1kQ9QhIf9Ml4ngdLPTTDFsqRmY+PRd5jw3fQGrO9sC8HAU
4yrURer1xeiyLXyi3G3v5j/nZtCUIch9WKMXMNhs2IG1sMMs03DchgnycWbbufvI9ye4CRbsyZGh
fjEK951aFqwdbmH5rMUYSRH87M6AHhr3NJlbKffSvJqO8/CM1+AuQearyY2NrsSQSOqICSRpAA+6
UEgXwXDO9eLJyLmOkkQCi0Oa4ArodTW29RKMvPP0huFVgjy6L43J8CABOX6jDrsIzPsRiiz3ujQ/
dxhqhqYB9f9lxtJRq0sl6lkqY5h2uHXYHoC434WJ7WwhoF7cFYX+X2fx795BpB0+7EJAANrSoxWY
zD9N3ZcvlY/MgKgM7DuTOjglUFvaAklS4h+cQL8LfJRftvbXoNK/YZT/hOD/xxyzCOqLCdH9Ez4q
C8RTiTkcqku+tJY5SZP87EYJIUYfqY/GcZqt7/g2fG1rccX3p/UIndo4IZ5MYnhdRlhlIK565H8d
UXPIsnSZ9p96AAAc9EOgJbllN9tWoqJps/GmCZ3dJ0HFLq2oAcFtuf4uA4k7T4uM9ejU2c30pwet
y1Fx8/NxIwDa3Yc9mnAhhubCO0ST44ODzT/qn5gMGakrKmXBrYdQU4/C/TaVZrtNQJS9BQz/8srm
5i+RXuhjSiXwx7pr82d4hoCM0Q+oCEKq+iSzApq74x5qfakHVCa/deogwSUBQ5Y/UMhtqwLmRobc
Bb7Lb2YdIkNlY9HBe/YTJuHxBp5d0BCEmWW9Ksz9ANvfWwU5p5vOwhq+6Z29p2boY0Gjd/2eu/Je
cTewBf+NuZzbUCqBOzDBMUEbTDzf7FPI/0wS76ePpxcjtmClyqEkqfmPDGzWJ8oP5ebNaMePRlTf
/L5WFBTdqH6UsjcrQMNtuDtHbVG+5BlQRbw1w0uiqot1AbxEYL10OR/uRIdkD4VtLGmRbUiyLTDF
A951CBCniVucKMfxLsthoZFYcQzzGDQtdaAzOjTW+NAnLiRd00iBjlVv6GT+sYZp5ByrAUw88B7L
UuZz5umRHv6IQuOp0fBXtBokSJHyaLd6E3fvsQAaRg2Q0FxYw4IOpEERFw+da6yGIcbTWKvaW5/1
0DoqtPqubv1hzww7UlCm/gw3XR2koKa4VlJDQRsA9BckkKGSW0ARY2ogrR3LHCwelniOlcX/CVLt
RUPZ5t1K43SVpcVwqcbBByIbi4YoKfsVSiHaPlLLB12iNNFrCV9TL8BROaQ9ogT23ehNtMp9DDrs
49TUTh1C23zoAs26w2a8B5EXkEh4DbMLJD9PaVcnj6PiYVswStxVEoApas4dDuQkaALF6GBMSExk
7nhHrSEF3csBpxNlARv5VNmwu6QJqqeUWdjwaeObX07G3s4LUH7TZHyzWPNXwV9ZyP2bkwt3k2Er
drYgO3QckxaCBDXjVyQB65VVFPJbnLdnAG2t/zCQS9s6C3/2ogJuE9LQRxaJn1xr+M3+UdTNcKNz
N+jTleOG2cFWXV009IeoKQAiU82y19uV3moDlvAgSyh/uVVZhvZ6MUMlXoBVt6DAOMhlBjnUVoMy
Qsapyj/OIsR6ywIgUIvLNcpYOFvG/dkbWbXlWWEnd3YlrX2TavcLiJrOCDBN+GlAd8xDbfN9kIGf
EtXQRwFpN9NRiMr+aHc+XLCkidd2wWud4P1YZeHF7Z3gksCs5yKSqZBrKKxiLSvsC9AkP5kf168D
n57MRi9uBT7vU4KFGxRd1M4M3xK9x+1+ahhSEBk8IcC9hU8yt82VHY2Bi69BEX6zoNWWPg+V8X2y
/aa5oVQC+LwLS0U4VkMtKAAQAyaWsPOkLXoLRas9IL/QE1fdpUJuf4oRSpvm0Bi6hBOBbRIoxYcq
FmBsISfxza0gpWJyowIFgod7AbrPuvYz65Q160yBykt1R2sVxvxLkzqWWDn4gZez7iAhmoGKUK89
u7LY02aTS6S7u8gMjv3gfor7I5LkS9wJ8z19ZMt4l0eKugBfAkAMCTUY+MO7dKr+QKEFf6jiQzL1
BwoZ2HVudVZra6RoYi+umwBIZyO5Mm587+Kxegc7Kt3UaVAfEnBP33W57VMAGLAmzo6Opk/rQY0C
2FKZIPfIoqPyymtWriAPkzy0afw9EiVQizU2FyQhlg6N6bEs7E4kIka91CTpsaVJvTR4VHPNEMLB
1Oz9uoFkkphWtDCNpQTyMgmdDTUnwIZPtDClJiRroidxmDNJQEmmXpFn8HQLWnNVF5COjCqYUgPG
yU+TOlCTDmVewU99dKdNymtU1ZYeGkhT0gCP3DgrLKwMzVKvsecCs/eVR7170VzNs90OqcQMS0ZC
tFQjv1hRHD8GVWA+ChGeCP/SRTI+Zn4crWkUV5PKuHoA3iobrvNSKdEdxYOY8ktZw6ChjGLjiWVO
4+la5/5sw3Ql8DT7j2mKe720hvemBT9xkDy+hs047GSrtWDkF99BSud73UbVm8QM3PEMub7oRwXy
LaT/UQC1h6gE6uvvAbI8R3Ef/5gs+ccAI3kcJoG7iuvmpzwu8qcw6e7pW6mbqCT/Q5x1UbvG9wb+
VgY2FGo8fesZVLXWoYMnTeE7E0TZRmQnz73WnyCEhAKkEhKTSghMhcy0gHINge1/N0FglNeES/du
Tvm1WZtfBmix4Fsy+T9Q+PF01opfTadcxmAwdGs1GGePrWjBhgjy/RhkAtKhkG0GtwnK48o8IP/8
ZDfSfptL3TgtD3t69ifYAAGLXbxQ3AzMvx/7AA4YKzzK0w1dKQezCTdgC9Lf6v4D8Rcs70AN3cy3
I3Vj+hKjG5H4PY6aNPhrDEvMvRGAiVKEQ3GYKu076WBMfT9wL1Ox0XT+MfZFFiOuCn3nm7cuxzen
g2XljwYLVQIC8HEArAYuFbcAItrQN0XFsxGGdY8q8bTiTnngHTcfsrqU63ysmocgcfAUFQkQgQB2
Hk1daNiSjsm9lvbBpmgr+ZSaLQQI/bH51hTGtY7UEprxjzVJLoNTa3Xxj3bEXxaGvf08TOnL4Fs6
AO9pC6onioVhAxyCBLZrrixSk3ppbbg0qbIoY/dj8P/TXFpzLi+0zA3/fBv0uvgInbt54SltywFF
WrZbOKzZF4P0MiwQdy6Tv6eQVHGuUAo26WMMyOysoqEe1hR0jSo/jVazl1LjTxPrtlXVlteJj/xJ
iipG8ckdzq3qjKF5tOqaSd9TE8B13KSHEmZLarDbBdbB8kskWlWT9Zl7SRvcwVWriXPnMfUHj2bS
SykufA9e/wfJW9hPrtrJBxw7eTpzUvG97Kz0aHdl7ntcr7VNUkGFxacsgDCT8QIW01Z2Oj9CWZGv
4MI1rAO18spsEz4jIodaCay5XyBegq/aML4hJScOaSLW86eHh/2VPIa6KsDNELJu4hj6eAXoxMW3
vFD6/Y4dbWb7IhqZuhdLwA6nDIYdAA/JA+Av0ApGdezFGbE+zAHN+Alo87YXLkwbmjZa21XQ/Cqg
nYvfjpG8xhVcrWHL6j4Mdge9OEsap56Z0Ymu6XQQUJCaa59zP+lXuUDWaXBa48AqZHJQJpxuCUsq
TyjkDAMfMTQKEEbcyV/xBgJ9dt7dEWXGMMpyH9nIfRFdhg4M2jKm5MlFC8vq2U3Eoe6C/Cozw3ju
dWSDI5ZdpUo19sya+wBGrLZRE/QrlASCTSp4dpoCy7gKYcKUS+0batf5pfWd/2jKoDzadq9v4Old
ftdgBcyj6IcuYVeU2enVLBo2/6QgHYB1qGrSF5+a46ijqR6/S5N+Ukg1Q74zbKptAVloIrgRBa2K
xNU3UZ9YCGl4Nl3bYQzPMw1O3QRViCVleKZiCQ1VIZqIlGF5X7MIEiasWwlR9+HKkEW8w57sjzbU
FztP6wr+S4t3uRyRf8vHj5Pfkc8nGpygYiyZd1phQf8kGYBFMpS/gA6jTXUfpndDIeSBoaOiyjw+
wwjVXP5GqFuBCeYEsPsIjTUKayjEIpNpr8EUFJsmAAtj6hmAx0Y6rZGS4f08mQh5MoZ7Q9D18yvS
RVWoFhD2WT4gFaKJywcURtUcCtW/qdL0fe9XwwrbLaBofRfcMmQH99SEo9YzsnjiwQel7ql00i2F
wa2KTuvUidv7BhoqeLfJ45S12H/h3rqHoK6juI7JIx1SVNBWrWHx7RJzquEhCnP7TLPyMC7uIWmC
2mUF6Bzw/NpqcMp6lynhORc85HsUqlSazPXmhUxbpFc+qS/8VMp9NmR4dKtDaw8fMTey6ytgkVAO
jWskp4Y8nCDgj6WOqQH+NSFBC6Ol+r2JHygNVQ8Zn8PZkNbvUJ+nMI1GMs+hFIAO7bKIsV8SPI2o
LcEV12t50gIt+w6PGhepsnG4+Q6U0hrswi8ljDePbhFleyuCvE9l693aQhnuRY4shhcNF3eGnvxH
A2v3bhQukgedb++o2ZFKUaBp+sHonZs1tpCgUOPoMPkWlNYT/ckp3Onq1skKdI0EG00U5r0+qNzj
vINkPfTFOHfmLSM3kmA9Z0Kwd9kSF5EltrsX4D5DLR6LIzqIdPqI4W3KK5EOw7z+iFETOW8QOhLg
A2u4FELp1uJ4Hv1tX+Hr8To1Jn32vPA1Vz/L0LounhdNjxTt0EOicImZeVJAQ85YpyLpt1HcgAOt
DqBlf5x1ySUPIkipWYC0edRpVGzcOVCVmZs0NnUjdHclCgG5uhS34mGV9qlayfpwhMrzdDjHI1uX
ytxslGYPFRBZfo+tKjiQXZkkd7QszPWNHdX9ioJJMoptByje3rWjeG+VWLSwSa9vTge32AECGWZZ
DdcU26WbGWEL5iNZBzIdOivbjx9G2CpRJ03SChmtuDSjA42AebeJorNavfy+ZOb4L8YQAjKvrgFb
9niPf8+5qKC3bxuR7tmOrUOHsantVaXcGmwZtA2EmMP05JCdA0XpQEGaZBZlt/qQCo/7Sj9A3R5/
YLVJ4QQRZc0mssBYhY/tKky4/1eZ8Vdu6cVrzAex1so4uGsCvTnCmhEZLkfrHp0MpjJJg3yG6MtV
K0v/L2u0X40mL15hIvoxKbf2cEjxRpNbawls7EM8oBZBB73F767Q76lBfRZ2lZssdYq1g6TBp6EM
NTu/qNndcokwDdxNaPcCxHCM9QNu7iuWATWWpPGt6OwVUwpPQzp8av3uM5Q21GhYv7AMwqq+xc9H
Jp3xxMdxAp5jjC8DAO/HSSvqHdRk+isvonbFsjr/ljHjXOgB+48OVyjTzPkPPaxMz4VMNr4Nabqd
qrgA96prT1C8M7dxm42PQ+2EK9cy+u+Sl3vfFtMz6Jevdue0K+jD63vknqEwXMTxEeVR8qDht1rF
muTquJrxSI1lfFBq1g1e1vExYshOUO9kujdp6PDxMVGYkYl/bykIMi/CcsfSEPQb1SSocYX6TQ/l
gXsK+akodjLOQtQyFOvkH3or1TsjnNXVISmueaKQ31Okbbd1IuOXrB7f3GwyfoFYeiyRzX4vOBZH
ztBknomlyL62O/M1g+JBkvnmA1wBkqcahiClCkvoTEAZuutXkNQ1X51Q+Gvk+jgeB1kjUGuqsFTJ
reqVMMsZ/Lpwp82dPUGbefpWlL39CrdndsSPqVpTGH50pZc1jrzH3dKCYUz1Knj5BrGLV5KyLER0
P9j1+Nj6YNmBqvOrAnATqGQ7A1PIB7SpCKWXZiaEcru7zAjFI91dUewFXMeqjT01MzsIgQybLDig
h/xWFILfMD7vt5npV5fEUErIskuzdSJl7BkplHbpj9TLNtnChLrY0UdQIiHqVW0OqyTe6y/RdEdh
VDH9M02CatTWxgO0H2FEeMaO+qEyOvB6K7PLHyyrgh8itkH7VOd4SmEtU57UGAhhwiFdAvRCSBW4
OQpQVPV+t2BWoOvpnNpwmllVgTGUh7kwU4sa3wgAZzu14JtiDRDaQCse4TxuHTMLZSzKMEOlxM+D
H6mGXy+AHsYRqcz6kSYGBuqNdg5FQlk79eMjMvrNI1N1qVYPzb0JfQsPPyFUoayqh7AU1lV7wSd+
5eGWK12E0iqRTPO7y5yPU01oqvQX2s1OorXW5QS9bBumV7PjPZ1hs5ysIhNWaf8kdU698INB4kdN
I1Xz5QLUa6te6qDDIoW+9C5X1kV4MDskUaKif3OMFr8gPwYMOrCkcyC9FelX/Tkp4dNVs9bTMqs+
0R0omyzLa6sQ1Ql1Q7Jrx5p76d5FzaWXBv9fzO3iswYVdrXtokOIm3ubWtbFoR1XmGoC+Nwq3lJ5
lYa0jqMderDmqAWKcAKcsbzCugeQ+xIGbjC5caAaTmQ4YBeROwOnnUQSoYSfbdJWA/1ZZhCvTn1A
wCQD49QbWpT4nAKVf23g/nAYCrtefUjnD3HyArHA7EFmUwOVDBMefarptgW+vWUDL/OkwB6AhhgZ
qF9pM+4NVleXrinfSyMHERJkXk84rHykojKwPKZX+ZY8Uu4OwCOxdXssdakXP5tDJFFKIS8wcOLa
dQ6O5EpzMjb7g/l/GoJFkMbdS9u8whPbR+rG9U9woYX6deZiw4Y/colXnVF1WwpCdLTYJj5LppfB
KO7bvPI3LAASzAxwfyx9djawFbg5NVhh0CgIvMKyUFIINO71UKS7EIjMKOGFY4N/7dFvlmIzrV9W
R/X7PHO7yveW00XelwQx5ZApVjjOG6pbMXyI/s4tL2OHhmvIb8EkbnAzaPSF9kfC28dy/B5K6B9N
G0skvhVxayMnABQVSQLXpf48JmV7bWq9hCpP80LhEgnttY18eQw5VvGsN2Z2k07QPbhFuhVU54tD
HnnFaAtVa8XzDnfFXS2gpA7hO7bTUVDl9uEta4X+XENil+7HUeYO4Mll5rpQt+cmw/1zGPzxwlD2
UM5vsGQtquhS6sWqZENoAXedBfeuYWt3pT8+w3VQPyyhxumDe9+2uzV+qP2ahlEvdZj9hIU3658t
QHaANFGDaUgvy/llaCyQGwEypThg0wCxOpHyLcXmaVK1C9XzKfj7TdJFoXeyahncQBO4q5ZKSmhS
0kJXOl2C1Pyn2JchFhcGfpTQylw6nN+XXmJfrocV+rDHrv4cdbbvVU5vbeZ00pxxSnV46MBbBxQp
JJrm2NxP48PItOauOUg5KZqDev0mVAKw85wlY7W8DlLd4xbuobonu4FhFdMHO1+3xCNukRwE97r9
aQg4CKl1pQiDb3o1QSDAh35aU+TmJZIsW3WAyHl1VQavDgv3Gpv4Y2LDXSgz4KuoIE9TlvoXC7cg
j5r1aLr7OEMumppD1SSbqnOxmVGD8y4bkeiJBYRTQvsYgNG2CeAud6KDo9s4s7PEo44eorsl0sEI
zqfzoDRF2p9O7WGsTv/D13ktx60kYfqJEAFvbts7No0oUdINQjoawXuPp98P2TpsjnZ2bxCoqixQ
pLpRVZm/8ZbLh2e4nYb8ThFs+DYjx/J+cHIWD7q4jeadWAPKQKc3Lw2KnBfpCpPAfPRSe32f1A5s
gORBsxk+R0BRLrIqBjFJjKFusrViLvmHe7uTepW0y7SgIAaq+MrhZSMJ4rDupr303/PFEovxcLaW
R//1fKmJuXVMDpxy/Z7MrMbpoap3oVg+UeDVjrPi/R7ranq69TVOutFCJb12GRgEuaDsf0VDbVkq
SwWhIrla1pisk8xrt0NnIWwqnbzcjAdp61m7DklBn6V1m3gL1KGt9JqLSQixQQQoxMj6YN3mpEce
GshVqzpwrW1mO1G4jXp7xNPTVLd/AwsETJCzgp9w81mL8NOHkBzZxkNhab9125qQQCj9fc1L+4vm
eags4yaixsaiB1MNV9Ufg6sx9ePaS6roJ3Xxg+Eq+VuRFTE5G+/J1ha3qjzxXsHLek+owVFhGbxX
6Zr6Q1t4yav0OEl2BSAwPcrQgFXqCs6/epZBC7of5t9IdshoY9n1bqYKu5VRrQGXXM36sJbRihfU
BbJjuLo92DgCmSh953keR2U72pi4ZfYEWjwwn8q+HM9CzRIu1uguTDZp9xWPq5fFheVwnygJsBV4
USrSEbRdlVOtVRilsUGULESgqYXJQ2r/OLmd9QXfAQR1+ZADZKEZ990hD9TxReE/5jP/Wexg6a6j
eHqECvWVZKH1JfEa74QOJ0IUy2AYZum+rFprK82o68pNEKnJ0Q3D1yCJY46LarJLgOmi+wRCpUWG
6oruFvgWWsGCS/HD6UvddvVDkFXd2YwaxFFQZ71rykiTUyIs/Kk+3/s/6LdWWZgg7xql7LP/nZv1
Vnk01PHcjwbeD+ZC0LrdCpEqqsb2AIzsKK02puJ+vMW08IhuaWxj7sZdgOHNs+8m8b4tew7wTUAy
894GHWFcfZzClKVyLuVzuWRGGp+g2u7vZXXpx+TIXxj9/mYm4fDYOvraFI2/CImeU2DamHcsin5y
cXXf2BZNaW6i974wJQXfN7V6kBAZaKvwFPczVfolLI4LGy+q9j/IxUL4XyTHlws+tPNC1cr+iJZP
ir8fKdtdZdSvLO/oaEm/us9oU8BlSuPUx3LRNR8mX30cim4bB3p8jmLts+zJZNf1YdN5b/NeujhZ
3Bz+irM6y92C96hWauGRvtHdsdrUSqqvxZY9WVTiAOAx0unOVwwC4QEUKPscK9NzH53FZqaOQs75
szmsMfv0bn0y6rrhbz+A7XTvJ3GnPSixt5YAFlvKG+p4zbJB45yal9cc+fTTUKstR/A2ebETPViP
eGH/VKdwkxej/x+80D57Wm49Dv1krGUnKBtDHWjZJjZ7a3PfIsoAtpPkRKbKu2gATkhQedbBbAfz
Cr0Fv3Q37z+nFJxXox32/2hDuAW4WwdgHIw9VfbmZ6fosDi7bHxVOvxg87oIrmZsobYxhCjra2y7
4gAM2EJ4tkr+mk7k3lIJrjJVezvFgAoEz0iFAMLAcNT9Us3x9jCwrtDYenV5beQn8RpMBiro6vhV
GmJBODRo61UZqZxWNfR2B5zOQZGwR2A9zVEYxHYJQNLSOVaqTlbifouOuXOWi3SqdnLwq0g5SNft
aXJ7m3i7DXBL1aP5wVbdpkY/+/25VoYWTzeG9UZfsrCoJPXrgJVsK6lY6ZO7KEMjBzWrdSu521vK
tk7/0WO92QxWN2ydsZm+uV2w7cIw/4f1IViXqZs+gf5Lzv8jYnTSYK0nY/oUZXqCldFsr/Wqza+j
gzJsXacKixqaJdKUi4p+Jicm40Vf5Gfv/TN2z7qGHea9n6T7uGrBLR8krCqSK+RxeCkL92hMHix1
SK5/sZHcFO9POPTazuaz6G1KSgZ7SjdYr+X56G3abPx+O/TEg49VulOywzK5kwKIEvyPtt2jZ3fb
kHQc4TZJ63+eWA5uSwvEZLhPt1Um84oMSO+vUIWO2YfABjSV/SVQoyNfXePE/qg2NnJO5512VJc+
TZlxXrsf6nWCeXMZNwsz6Z8lZJkhT4mMrDJueYT3J9+P/f/9pNuPMBR3Xen86KLMYDaz6usgc9Z6
FqZXY4BilqoQWmXVN7L0pFY9S1Zl23u17/S916fRW+8kx25yz2qjV8+Gb+vXKMm+3pKTPfr2sRF/
aOWsgxAl9IOxiGNDh8gbvv14UKuwKlc3EnZSGtVlyh9vuIfRwR4smtlWCuEk5X1xa0OTwqioex+/
YSIsS/8TL4iJpJ+LJ1+/uiKIbN9ds+UIbYa5t88941XOzV0Hw57yCCIgum4A69bag5iwyT/k3idN
gVxIX5t27eH2b13KEFaLzIz0yT/gPtdpuo6q60LJmhFoP7VQdTD8joadnBFBxn/PZhcAPL/YS1B6
z9mERcwfZEahc8yugR4IH6Ei7XkIoUKRDQc0ps2afgVV/DwsLemalF+B6ysv0uAlDzZpLsob/SEN
E3MT1vgOKU1+AqrUX9w5Jn2PAvCHBcKpR+shRuBL1oH7whGgPbyzB95ifw20zUtcZMeBdeelMFP7
eXTNJ6Qroq+0oCH5E6mU1ou+2gVOq32OOk+N0ctbBicoir5WuDBeohZtdpnTI2C+naJAPcgoJX1W
Tp7sl6+3OlrrDGby4DRf4e4qe9RPtFfL6L8BZcv+4WvyfQAo8joj43Pw+3BeZ0b3I192YJqfFqux
5fQtG7KOKkziaOYLIDDntZtI9C8bM8uv68ckcr/JnIj3zGlw5ua2a9OrMNwbrefedm3ByLc7KvXy
yOs3YPvX4VXrK8uHGoRBN7AvGANSmO2CVciiPLnixPSlX1p+2ief9CRdBY6C2vHUVPsIW59nGUxh
n6+Koq4v0kxIh68H+KwHeZDhKMNOfgy4TnjOKagQeR3qbLdXwehot6b0TfmIdpRLNen+FjUqFP4j
/vdBZJlP936ncKmxNtaDdMlbuukNZyMWKeFc/cji3NiL4wreLUnCmdcND6NuvkmEL0L/Ing4clDc
sKty1mGf/vA5HOw/GGxLdJ9w7A1i580J351ZbjFBWPwIHVxPb17AQZavdB0S+/GPP40c2rAYex46
NYYXvJwTRzN9rkHusJ1fEEUeRWmvcs8ZYALQwgsZ93YLYKDcKhjGf3APQl76j8vQLQYNSkQiItYu
t0/PtavOj0MVensvy7JD0aT1K25jP8RlOTTmr/XUQiMHdb8ABz4EiP0eAitf/TTNXwYvw1NzkZ5I
3/Unpptx9qI1MWKzOGX9BXJVEGbxL+oHZKLz8auWK8iF+OBFTY3PT+GUyUbRUv2HBzOgLLX4FzKE
IDy9UnsmOZAc7ULt9naOoGumK791r/Of0EigxuMEX4IW/DyQ4/Ri4ce6VmM9+J5yasWt7tokKrWY
drDGE4XAq/RlUwil9/3idMMl6ip4n+9dEtZ6SrPBB2AED8oEY4BkoOl728QlrPHy5J80+tHje/JL
q5Zv2ejHnxQkNfYB6qNHjfLHkxLBz1VccNaV3T80k4/8G37w3vLSyHtoFnoF3lKapN3rtTv4aGsu
o1X/I4776Uuuh96Dzy0cNLohGXhbQ8HdWaIc33+zjV57QqaEDYQzv/0vo0/p6+P+bVDR1ZKWpUb8
oeSWokR//uAFmqGBfu4ilIiDrDxUPoD5NfoaFiIk7X+1c9IKm6gHetwNJoZ6vYc72AIqCbHGO1vW
goYXUNd7UwCgEiyjVRYY7HOiz5NRhJ9iT3mN2a5dQhP3mWRAztsvyL3LoFzCfyOkZSrRcLQN9U9E
mLbdIRlRvOqD+aebVMPZsa3mRQl786pG1r5bdF+lCyhAvatKu93c+5ZJZWdv+uZN91LzrTe7b6Rw
0idcIuzXrMnRZcS7PlVy9exNWIorrWm8mTDntno4loc81BzccJDdFbPMwG/DnaaiLWwJiz6ArqGt
pHfJTIBAHguKt1zkLoZnYE9psK/j2eJdrilfNGww9lCnh600i+WVXGVWe5SmXYF3cCDUX2/B2MGE
ZMNfYT1EL1OnnDS/D95qNcwvvL5wZ8N8S6v6f3wjUfbVwn/sJk/dYHTh74Xw2CuR9qe5QJSkOSL0
sZp1tZhA/VXpy33DJXc9exGSHda8k32eKb/ofQQlaZXaOMWcFHeyXVfk2rlCe30Ohh+2749b3iqI
hMWd9eKl0W/ZrJnGkEGhCNxnWMHRefbaeJv3bNTrFBEhsg4ItXzprEy7KrBpqZl5xptNSX4/4EFz
g8MMZWKAdBv8i4wyye5Ldxf5izsYf48nnDuNa2xmoFdo3Q9pQisvLLZMt76lsBZrI6wRKoh+oWhH
O8Ai+wbuGPAjMqbqRg6wPcR2dTsIj131ozS8do8oovKgiHeS3JIvb9d93afbLjGUB+nTCwP39ZK6
3yFU5rc/zWXiPUZBu8jOuuFchH6wc52gh67WVefaK8l0yq3KZhYYNhcEEKvz/+obOioOqTm9/BVb
ylOk088uZVW7QPMRZhC913JSya5ncXLB83pGhfEEFxwGpFXp26x3rEusJ/lTmQ+rKh+mq7RS6VIK
fWtbZbCRPmSZlixST8GpI29bNEF1HiVRe29LZxLM/E5yewuKamPN2wVT+WVOoEH5oXJN8vYeUyW7
CsnWx7Jz8GMoECiRg7j8B+p6grhjlZ/k9C39JNKGHcksbyWL/ZCv8VXyLrJuy0W6780u6PJNgBrh
+j5wW8vDES+CP+Bmz8yjbVep49+A8mgBot8vN9D5DWUu+POkLvlALBPB+po5dbM+jLcpB2ynWGFh
N61mL4m2HzessmvtE3CQdepGW2neLw7O9IqDUa0apaqDG1BundQyfpnDpMaEJeSsq47LCXd88rT2
lzY57rGVnO/S3yptCj0PUVwJA6M/PSWN6TzY/86cB7s/msC8vL1WuMm3wEYIFWRisU0CtjGOH75h
cqihq+nbe3+AtKj46UmQixkbsDWgh+ba2GNyncYOKwyBLCbJkY3vvFXCONm7cd+eO2NW1yIUHDZs
dCHlDedB0fuv9qqxlOJVtax9qUfDkzfCf12otYlCZjUfwA0LH3f2tKehyIsXFCgalup05n2o++4X
xWt/mjbFTVyZ6v2w0EAupt0N3xG8AnNcNfU+r1DG/Sad2agOmAfCr0WOq32AEa3AlCurb73LY1uY
8ZdwbOvPNp6yN9CD23T7QY2MW7PKi7PT1fEn+De3GkLGqSeIbfMkFYMYDc5n53ovL4yN2Z/YYsTg
phcnEpgHiCUVbr2V+MYwx3897iIqQD1CP6eZhK+c9tz3Uqk05TwohVRpVkuKJ6ydo2DE7j9S5yOH
3rWvgmoGMiYDCz5MgGLSRZpfe7SCcHOfJBAzeVA/hDh0C9A1cTkTVSEGh1/QMAheYIDc1u5wnnYx
eMFHWbbryuj2KKp669uaviz28f8jQnYCFRJnFzYNlxvcOEcIofSmp27S05cpyZ6l26aChOTM0O6G
QoWlwf/VpkPV8GlaNJ+huhhdMzxK5Vp65jhMt0qjIpC3VLMzFu8cK4SHJBi/oDipfXP9KNrmVaYf
VfCbX7v+Ye5ga9ZK2B1Ksw520iys/lIlefSqTxZKc5kFi3mZ3YEGhhGj1lc8s7KX5all+C2v2wzt
CV7R2ATU2DIHDvtL2H579uH5a+fgA10OKGZL0xyL8llv3c1QOnC3gRm9uAU72Npo89fWas+DkEky
3zYeg1bBctJzx2MRc0i0dJbeVJ/SrZgzqYE3nfHFqVcyqlVq/FJyOLs5Pi0TcC65jJzcH29mTtaC
pzW3kT4baJO06XQWOT9R8QNhAvuqiH9L1x8BwApBQNPKvqW2Hh4nlGnOQai8BkFUVJ/hcVdrf1/i
V/8d8HW1Hzqz2xuJ0X339wGr6HdqWdV+VpU/vSS0gv4/s9JQ4He8Zle0kfMMm3c9hH4dPCElhgR6
hFUQaPT+gsTQcGmWSzQmwa5pVPiCy0BvN8NF7gAcwDmQ9u22Qso8dfT4aOsDqsHyiPuckWROZpvV
zyGMnWe1M34JosZJ/HzluoFO6r/Oz7xng61gcCx3Z7hD8QPwtLaNLaM4NQBIT72VkOVtknIljIsu
5hQSVfXPsdVHiEqp/ziZo4maDUppsGaMTxJbdle/G5oLgu/uRU8y3KgzO6g32bCOq3m8WOhWXIzl
Ys9q4e8aF28DoH1Ac1orbK6pNw47LWR701v92KNhATFN9fwD7mapfmHPbiO5oIAEcBrcJcrmfBsw
yqk5W8vFr41TRH5yH/lkv9auX8fnQpk19yC3lh8ij2TVSX1o+vCQKlF8Jkethzu5tby0Y/Ga6/ZI
KfRD9h6R9u48afrqlsZPlox+qJVk9OX2fVjy/XKhJo+4htymcBYRtprwcDRxfxn7r5lhVQ/3C0fd
ZlxJe/Io26Y9FRur/xiCuHp9m1G1E4atMXvLD9Puz4KDhasGdYTOSWFgLralRdMDBDeq8k0zk+L4
wYk09bIcqyoCpVNcTG8QnSVaVd38aCyZahmVyzB0+aFWoH7KgB5axxqg92lSVZyDlosbGIsdaelt
UwQ8rvcBufPD4pQ0nFZlMAyV/ip3rarYZ0tBg2GZJP0SL030dVRKjziHSFMG3CrkaxlC86tBvD3C
8f/iJup4TJo6fJSL9Oc4xwHPLbBF+GtAVYuDlZTx6h4sdwYaWXjiXPN5yMzboPQ7U36A77nDzNU4
/JXHlSNE2qlfUyoSB2nJ5X7m6AL80+3U3Y8lGYRX04vwIxkziOGJHz27jZNsgtmKrkpSBhfcicot
KTHMsfX45DZ+9EvrODIBFi1eKaL22N018bGrJ/2580Z9JSE5yC+31uYf8jQSsfW6nf1iXwSOhn6Y
oXzW5kX3qOniX1VoraFGU6FpgVEhLmb8MDNA8JWNNTaaE9PWLeoJsU0VyfPRY2ksjewxVTGKAr54
DPAMW8W55sLc57zVTgIVjD42O7cGhrKc1SQYGt/HJhp546pKrf7k5q22Dix4YmNfroWtAvCQ843V
ha+2H0T7AFTMiddDdNIDqovTmFEO6rqzZVv91VgucudqfXZOZw75eTJcq67/0y+DdYeZT61Su5Dm
fVTmBxq6AY0517v76P0p7z+w5rjZsS//ZNutsmmctjsmi8RLXaNigSxtxjJ+9rvGXku3xbuCPYRX
P8AItl6Bm+ytRQLGG0drDxAcVNcy202jV6VVw5emQuvCdLqEZAlhVoFYgjuFj8piZaUs1lVyd8+R
/P/7JDjX0Uh1Snv1IU8ydM/hHGtU0qCRWA0f6GI8UdFhz23H7BnZA6S7v5LJOtqUSdppD/f+PEWk
c6lOyg4+sJQdxbvqNCdxV+FgWjuHInQf+iQFZA4ftexX9TTYl7wboQWn5bi7ReoWjpv+iASGv2iz
IBT6jC9EexZql1zyPE+2uhViwvzO+aKGnF1MH+2YZdKN6FUwFaP39ix996la46qbOOEdwPnszzQZ
vcctP7VVy0OJ5MxZOHWlH8YrK07KB2nW700hHiUeHlwyKs0Po4skhKr4WN2/z5VgNbOLB2Ep3YMT
rey2szrx200pWn5siZU+3HrFUD5amw+NcD8hrRdu3ZgSHYkHju8JlsD3y9yE+scm/woQAu8xyAHW
u6nw/pllQEWWd5Pj5w0hUKVG8Rzqo38yYTBv0AGZvsfB8KB2+K01cV3v5bz618lVDr/hgmS6n2bt
Jku3bethz/w+0MtR+d6WaJmM4yQSMaBtV/a7Q2Mz+/6BQwTcEXd4kP6/7Bslojfa52lcHMgkTi4S
p8y6f+it8dkWR8f73Grqd1CSnSPZoFdBq9sGuHWWO74YTdKSiKNJxjZ8CJ3qVVpyUYqA0siM0r/M
aos2fFiecY+QZ6AL8ucZErE84/5T7s+4/5TlGZBTnPNUmv9Rcy149VL3sw0I4qGdgJpEFQT7qUef
WwYjsLJnTUfOQkalTwGpWVDbeJEu7G1CrAlRQ0LgLHytKyUhYwYsV0arsGieqibdy6BMhxuybyzo
gQtLO8XnzcrD38hEUHfSgv6LGmsmReoWuTdlKjl2eRMgo3J+5MtIJdbLtLd4nr95pAxPJlIg1c8m
gGS4uEUbzptbmKS3XH/6XhlU8ecpeY0rvzy3c4ya2Dwg1UO/o/j0p015VpEF4SONZoBm+DkWdFP9
nMbwPg2UAQE1kllYkwf7r7aMu/bg4ZhGccHMgxc8Y/DUGEKIxn6VjaepDJ5Nv+CL00c9rzhEk/kd
1M+Dk3JSrm1jnTZ19NP2LN77vf2mOGm5T4euOGSxFX7hJPsgAS3gfhxsYuWKY+D0YOrB0WlhqLj8
Nz104TCfEcdytqnr1V/ceH4bptb51Rn2EUvQ5pujdBP6e4RqmMqfp87/EBomJOD/O5QlMzp15D4K
PpQXt8D9RvVL7esACSLR2viX6xgBrOMuf8W9c9i7/oxzhGWYzyB0UEJaQsrEXaWhM/7IZytl+zOE
VzaCIbmir42ZowaPQkmGMmDxXWlC79y0yviSqW75EFbKo8XK/yJdCk4fm9Kxo92/E/ItEDz1UUZB
LiItUwA/L3o15wQ3YitK9dU4yLBp2Dnnjx+3qYqnhSCrXGUtg0G7mFBRo8Zhr4gO3YywODKQ8WNT
97wTkrRXL23jbKTPdKzevA2rXrYjeZBfOquJFN6FfIRDozf3/Zz8GxNlqspuD+HzDxPlxyg90hyK
VxxChOkurqpCFybDdMQo2LnYg8a5fMknJa1Z4odqD1vFr1g1cpX9qgu83K9ws/ZLJ3qMvaJ9QvEJ
i17N647SnGAzPSGSo+/NtAV8Lc0lTgYSfFkVuDTXe3+gRsUmymCexK4LIVHlA3TJHWw4l6m3uL4B
3djkLuD6vvPSXYVY8klTZ//UoQq1mEvQ9rz5YUjrht3Je19kVH8CJVriPgzjU18pWxm6XwrfUK21
1yT58gVK4eRE7OzLxFHdVb849tqB3iNSCpPM50O+52U/GgdSGCQiWOjXkx4D0FUM50HuIs32UWGa
P937U/S8ZyrKrfPQRna4ytJs3NtJbsybeOnUtOk2RVofBgbFDVeW5w97GZEnDh0nIbugjk3yDAtf
2GfF2D0MeTg+3HrS3BhubSAeudM9YNo5PqQSLWNy6YEwMibz7r3u3JVny/e2CElP61qxKLL2k/rS
KlWAMNDOKGAkAZxT/Z0fKBEs5aWtqP2nEkvti8SqKAydi9H5gUq6mq05gUzgRpt2Hw8byeRI/qYI
MbA27ERdSdKnnJEfXKEI8ji1XXuWkHbJ81hd6+6zPFRvxIZ7PmiJbcv0Tywk9jO/i/cwtkmzMnQ7
Ock/RrcG7Uol5xg3vvoiXYMF44xVx4RdyK82oJHyYlojYskl3rxLV+AAKHGBtK7usyjD/tOYv/J2
poCjpz7i2uFXr53UbyQ3/I012KiYTV3xNYs/F4vXT99ovFMbyEnV0iTJgdhiWr3mYzlfkONu1zLb
NwrqJHDlrnnaPeKz7E847wpajlwtH8zAcU8coZWV+G5Bo/zTFGere1NG78FiqOVEmQ0QeDZAA83G
PktbldI01j493LEfitlsWQkxOI2nl96c869lECAaMqRU35LeOo6opKyLGaDEzFnl1I9W/RAl8IyD
3nJe7bRoVonuxb+QDFg5ZmH+jmPtyRmU6luOtu266gIFQpWj7h1PUaE0NPDxnaA7sfLhYZCa7d93
CXi9U18HyvH/H8d2qdgNyEzt7Vqrn/1yhN33cxRQJwbMSyMsy/GB/b7Bjj9oLAPxKuVSg/k63Ype
t2vTupfOm9MPeCZrKX/JEVZL/Eu5zLgfaG94qGUAv7R4h6P18r/ll+FneIu7UA+s32kYn2Iq3D+s
AeXP3uqqlxaV450aWs0Zsmx+ySsl22nktj7NvmutVJMM0zLdAfu8peKU71Qb0scvO85fbBe97dmz
jjYmlhD6aKYIXK5SCgFXdnf1IWLxWQVLXex+0YbuU9A6gO+X/jI1/V3mmS4upaA8LKB8t035vSnb
fWlWSRg9iOzAvflhlCL0g+z+ZbQv1N9/uLCNo1DvdjLP3+au6Z2cFBrLQW7TpT1gI2St5dbPYvdP
VIBuzikpOSzFxvw82Jqer6RvsEL/BGjD3hXD8OnuGWqOCZv8/+Umeu8bFOObXrb67j6ttSNY+maQ
js81u5KTjVbA1vLm9jwmrf1YKSkU8BG/xsjhkKBWOKegEQ4MV3t0TUTB2SWYaxtyog2Ylc5h4OgW
JLa7q8dSf5Q+uaBvf3VtzuRWVfK9wTxLv9r2s0S176GFEkEcNufv99ky2FoO5cXKfim6mgQpSC6B
biUtllp50l5ucDNpLhFZXTy2BeI3SIPCtlguctq8HTz9NKeQ1sc76buH5CWVMTTQ/51iKx18L5g8
WwmsqlShRDx5SIL5wCTdtDBPugrT0M2LbDskmLBHZhJvtaTzHuflAnbEe+zn+ZSXuXJGVwhCTuxx
LDG1wIRmyev3PxlEtkEw3KHYZGDBM53l8qH94VaGnEIvTuMi+zQC2/GGYVOYuHmNSbLqFaAplgue
UlPGClZq0hxLh7zsqOnaq4nlhUQ4Dowg30m+5iBScP4odDKfmJ47mqasNXxuFtVUgGkOfkJw3MoL
5Pb6zU6ex6VGVRuDdooz/hLS/L+jImgEX5FK/RMVLVKyEkVdrrqAOZZnSbc/WNopK+pw0y+PvkdV
3VMKje2YREP8ogCwwolVC3+6OQAcm+o6e9RoPqEg0m77pLV+1J/VIIl+GkaCPLBuuCdz3tQRp33o
t9DinLiDr7cUluQSKS3E7FTxtvc+cmzqRaKlD4neuVtJYNzjXu8XibMfC/9zvZjSiOlZvACD7r5o
ea8C9fZRibr3yR1CrsHDKFiiqEIzRmJkcjcENebvYlyfGgMwIfLT4c5ZUtVgzclPm5Kllo5Q0thR
CY7ditkQqyginFvJWCdL8vo2wdE1KLWxrgOjrnL9gojgXuk79aDV+gSkdkmXIxBFjrwDdYZWUo1G
Y23ZB9hl7G/G6SsLUXycUZfcBioChV6VDKuozdMrerDjdWw8chRGvw8HPV+LZojogtz77lolLWa2
tzgJkeB7nPRJsPRNHBLI/i1gsXvM/fn3Z8WDjXVH1uoUE9EpuosVzYkWb1oMRzdCKZOBG3ms0lX1
Ifp5DzUrP1uNVpDtuonjLrQvzIjcCPdTX7HardhGSt/dQFIVh0hp30wm7+GBnhf1SoY0L0y7RVLt
P2xTql24VM7lkkilXG4RoePbOy2abiA+X1k0EP9fAj/E1I1PzH263MkUuXufd5vCIeDPj3Gy8Z9i
ZOngFMjnVz7KiGI5pwV/IB9x6bqNOjfU7fLBh0HhnDKIT7fP/W2cL1ZDFr7FBtlomzN2jnyCPtyO
tvFcRh4WOGgGnWXACLNCv8itFtrZKRijmc3G5NQef5UwwwW918PLELWo67zfueyDFah0x7/6Y5lx
j7vPjT0+t9WwpBLfn3KPUwJyjsixHD6KVeQzUiCLpIWaNl2E15Lj7fRGeSmWPhn4oHWBXhThHATH
dS8rZMg3YvM3Q6fTMOEh933j5ghBJxHgZac18XoA8LqVTlfXwP/c1NuhrpfrRoFm0AZ9fpBCJWqF
1j401GIjzaGYUgwH25/WnPWvAV6Nr5wJ71VOpdLevGHGlHCpecqzIl95VV2Mnrs+Vt7sqliL0y2s
6Xg3Tpi2p+Ax1W7U95BNrVW0HEZDHC+9VcxplJeWepW+fjlvKiAhNuFyGo3kNDovp9GM02iCYC92
a8tht+y0DvAs0TJven+0xwquQ1076qNmPsqFX8BelX3PB2Xpc7TKfJzbwHr0fHNrehh43mNTZDbO
rTme711yZ6SkwJy+q9fSBCJTbtrY6jew8IBIAgDT1+jATRs0ecYHubRxYF3yUus5EevRSuTgqVL3
B7y0fTIC6L73GW62sT1OR2nGpvc2dlnwFDlx80UpTmHelW/YanYg7/AN/G67EbnGDG3mKaGY2xs9
mHavY6dmtg7rLZepjn8PUWqcpCX95eStk9zlFLdMQg3QuZJx2DaW1cbrVIe9EmoFsmbLdJlAzXjc
RTqyizLDbXuKlklocfRPezzWcVXGaW6MYWXK5dY24JNbCgxyIJV5upGR220yhwU7bCzqrCr8lRRo
JKApTF9E0M4sc51VC20JQABLvlXUXgPdqjZNjHjavU/u5CL6sBKCUa23nu2Mz5g7voRkz06xCwtV
JL3BJX4Gp5J+Coo5vGQKxJ6kR1H1vT91kNn6H/2obIWXsE2u5RigquZA1u1cfStisHeB2EYqq9I2
PR9n9pJ1TwEBH+zvkTLbZxO+gTzgkgtSOUsLJ9MDN6m3WLXyvWEmGFvR6IFtQMUiNX9Kn+j09CLy
U/tge81Jv9h1pW/icjJP2Aj8UwRe+SO0yttN/O/N+9ByMw519UN6dDzSLed76Q83w4a0rtunpSVo
xvy/Wu9jGfTMtc/f6XgDKhj5+FtBHf9gi7JXEaNGO8XmV8EyRK6dXNv8IGqLsT40j0BruhpCuemn
gPXZAtzu/u2WGImWANL9Ej0Oi1Dj//0AiWxG8AlOkf+uk7mkwgAFEUPf9KD25XRWtGk6y51pBIze
YnCbSJW1dDd5Yh6KQYGuQrjOZDIl6aEug+n854EfJkrQ/XJ/uvRBsEOMNPs6+W19ilAD3UgxrY10
QIYVEtqdh3qSrpYP0h+OmQJGKAn5iFBzMw3n0vgI4XP676+1PVLHX/qToK83xly1J4SSla+/pNMI
+RdT5N6jDB9DXGRjy14aKwuLc8gCankr9M/SnU9QQhLoz7ffV/6ht19Mbm9/lvsvcvvTaAj3rx2D
X0iCepSZtlrV5KtsiIY/DmtGjDXjbrFTU6Za3bth1FzSktOJjXI++/wdKigoolsGWueG56xAz1hH
hTXu01RDUM8du1zLaBtBcOjKLQl926vXCFIhAI5BpZ9cNMs31/+HsvNajhxZ0vSrjJ3rhS20GNvZ
i5RMkkktuuoGVl3VDa01nn4/ONiV7JozZ2ZvYIgID1BkAohw/4XvN9a2NlRUg38OXJppHszNJsqM
+coJtOtACQp7W+ZTcPOvTl1E80EzD3GxAec/X8/dXrrspV/O5BJyVukIn6LRiTTQjCb3B/+liQ4g
6JRbqTRKBTIyevuElvhX0xzYYslAj7sm8OnS2K+dRRI/mGV7F0IejKodCr2bHHc1LLxuZ6QwzE2I
cPN9PI+/86cHp2ZM0/tqOVjcSveaWqOnYAXuXppOa4HVLvAx2SeA+ShUONSAp9hwr2zT//7LZMoK
Nugd9B4TAPw4Pf111Wr0tvIbSBcpmxN6FuotZkPhjVHYi42F9tCPheZvMPnZdYof3rXSTHO8nsuk
TI9F5qsPJiKID0hIWWAZ2fn1yzyZnOauf4eczkeXzC3L9lvqDOW1hMnBJf+xh0ei7S591FPX3wKU
zMKZ8t7Gpkar1zPyY7xUbWp0E9Lyq/RiuPKz17D14muiousrvV0ZLbGz3iuPed7Xi89auG3GQf9a
9vW5xVkX+hTC/VpgZ3/0ESgEUKj+W97p5S6OcZ6P7N47dlVXX4e16tw6eg3uAueBZ7mSiYckLklp
1UQgZhfbuKVkkmBTczAVN31he5Mu1jDWj7aYt3k3W98GhZWCl8XjfbOI7kZx/3s7slGsbR1F1MUq
l0uUj2nRIX4UoXC1FARxXUHabYmQ5s8IacmkITHUXZNHDw2mKOujoVT8N7Ods0duv+ExSsL10aC3
eCPUkWodZKM8lvabmVX5YwQ89JcolKusg4fg7z6LU1Zjy7Mcc7snLckbtFpoSZexPNYpnjx1vV9/
6s96FLCaAbOBQdXU4zQF9rAb7G48oy88nr0MDdc8skl4oji5x2VoDF8Xon4XGMW6P7lsQD5tSOLM
wr9VNiPraZYsZi2UtTdeouAlAff9oXbJ26kQ6PYiI2omPRlk3rWVFz6bdZcgkhDOx3BSxn1uaNYV
bm/Vl3j8po2j8R65s3Ft91oBAApl79DmHeImbUkBUXMeIxOAT6aXX9rEAiUwKC+GDb4C87b5MdEX
JR+XFKCWBf6jyp+86p6mKBT58w9EFz4iYy/9iERZCPiqSdZRMCc4VLit+qOZdzrphvPKe1gpDtrb
YDf5WawFA2FCrPwH7S30oxwXlLG+RnTvLJgC1fwaF05177KX8DelW/GeYL11XCEKShdY4K2WvN2q
VRvHyhG5T1AYnp3eCnsJPH4N9dKJnyIz1U6ZPcwHGGXZO8maW7u02HNKShxVA/KCRfGeQSi+hdCh
YkyHi0RfOO8BTLBsixmLtUUeoTnKqG2p89MPOZUDCdsKBFXibPsmIRxDtXfSNDAha+U2NgFcbJJh
zre49sx7T0lge3idsx3UfhHWoNabk8h5gO0Y3mmGGW1l7Ze088eATrXjbmDtvDVrM3pbYbZFhfp+
7mvPVGrwpnRS50c7kPQv0vZ3BQbdto8yKpBBaJ4KbS6OEWu9HazMeaflw3BjqmO5k8eLmVSPemA4
z9Lfsr8h6UPB+Wc/GMszymL1d9dM8/ey6JX81DoUqRy1zc+ApRFOW+T8yMTl57EGByZlg37aWAjH
3AEU8W8UlreC4/oV7rUMBi6s8wAOzAXpFQ1eeY2iRIbC1X5YuFVqQ0nWyL3yqVLz+GosU/uqMRp4
wUjPoSFDree59kvkvYZRu3Nc2z6XBqVRpYX8W1i4kHZF946dRX+s0UBavjvNm4OtblrM+QO4g2HT
T2mxg9tuAlW3tXet+t7Mavml8hrrKgvGiSoeTQNNJRLG7mOxiEjVfl9ttDECDL7MbiKEiSyoMB+k
3QgSChSV7mrNsqpYu63tlfTL4/uj/SleN9TuSs8GYzu25XSFRjtYDCDpu15He87piuCQOLV9mBxP
fTNijTIEb+KTjJJjSFBuz62zjDqxeWX0SfmUDY6N0PaVBEG6ch60qrqXlmFHE5jqkKrfcv2sr8mx
pmjv5vAiOsvpsG3wsmf1OwDV/rlfDmaOvKWOTtVRmn3tziCzi6/SkiluE707phrgokY8EKb+GCOz
uIsKz7jC/Ysq6FKHq4wC+kQSVlup113qcINnA1lAI/7SjwurdlhSoEgLMVUOMponAG+XWOnKUx/M
bTWx+ed/vgU5/1rl43SzFnIAMa5NO8ITisrBCCI/9++ssnmTEgQVSv/OVco3KVe4oefJmFQrrCXS
IVLQR/9k3nIVifQLiKsW9bFDpGZHWT7KotFXUKx37DC+lWVm6IfB0cvHcSejrErTh9l4H3Rcdxbk
hhxKZK3PvjYcLwk/Gz0+6VrzfXhBeOcYLKNfeyjY4LZ+hRf8u78w09LQHK76doxBQcJbs0Ig5E2o
1WQ+aUKQ3ZtN1L/kZtQ/WFhKVNEXFj/+H+7wRwJ04wc26eomnK3yGY1q4xCBY79hA4TSW2AtzhVp
8+bb5XcvnuadG+DpiSx4AXzVDNn5aPbREdEZ8ON/a8t4uox3qc4tXEEX+Yv+Otd9sRFCXhV2zRMe
Kjx9yuksXbVSIK8Y689C4JNDsFReSUOiC7vw/NbD/+ekMqTYOC4YUopb914x8+tksbOPm849uaJ3
oHduu/tg6PaAuA9O7LG7K9oK4MqkvFpwqCX/a7u2eUJVZ9o1E2sWzBii+a0OQQemJIZ2ooEi8nSr
8F4/7ajRTizrDesIk/5Z7O2jRaBLzsTOvq14+ON7Oe1/GZCQgToL/k3OTlp5hrNcOiISkk4mJqrI
s+2FQJEabvDsmQcERxoQPvAttFK7aigXXmsYpk2bC8xrzP2TF5TRtUDCZhm9QMlIAwDuH/82ul5h
GZF5cqnBidW9qaQzq32Hl5SqgOV3qj7Tb43++8jLHRF5Mp+sLFjMG3K6JEpbrUAKkE1GA2hT2zQB
9PCsn/Td+mWS9ugZ+q4AwK0eL+Prl2lI+rtV8CIbPbgnGkIeQd8qN/GsqYcuMYMnVU06uLhG82Uw
MDEV1Wj+f0lhqX/6Tv9FRZr4tzTM4XfXUfCYYp93HAdnuBot/fs8ds+r52tjN5iL0FzvQyvWrZtO
H56jUtnOrb7qCKx40JH/14bPkmer7LNcJY7u/Ja05CJcs/alCZYtrHZqBMYNwJdB8zKMo/re7Xh+
Gu8U63Q8M/IOSIlnvBdsdw6R0RgHGa1dbLbM0AI2YnVgtM0STYXOi1COM7EbWJi1pjaFN3aL/7N8
+tLX13G8MWxg8tI0VOcjRJpykKscgRIPV9qsJuqxDu2vszcWH6hX/hKN/FeyrZJs3FUpQlZoVLfB
UejgcriMXPrkbJCyjpxqHQYJiB1DY4q0a31wTnEIF8txjT90Rb1NKjv4kSdAYGBwgjRLfu9TRf9q
VzkaA32efKkDqPBzC2pMa4AawRiL3wIfKb+RxPbLUOre1u5SqJo6y400ZUc1hzwWs3K80zwru6MA
Rvm1Dsxvae8e02xB86GeFnW1+q33WJfrWWM/AVwaDxW/8E0x8Yy3a0rCYnnWKl1yUvTxSvTIpEsO
2aLweDFFW2MXMyGJG0wjO/VpciWaZtJVKdNbOLg91Jmuf56gynaJ4jx4i7UjhKdk74c+KIGlCaM8
vk/D/tqnjIDwFqhpSskKudPM7p/R86tPvrYUlZcrlWRB2Ccai8sHkFftJ9D1AnkNKkevNjEYvIPp
5l8usFc5+xSX8L1qEd+Y38iYGMsOz0Olss6V8FG2dEmPXB58Nb4Oy45Q+nSEK3V3Dh+liy8qEoMZ
rz4ZnBBUv4Vg+4akav4SOflM2gnefB/xvnL15DBNrFmED5XjzLIFI1GdDDxuXyLwr8dxNrKdog7K
Qa/sYlsogVfA+4pQD/W7gz/jPL72+Wn9nPeDce9sSsMsEP7JLCw0bMqByxrONrQ/86oYQDca88Ng
WX9IN9Uyj6e0o5+MvAhf+qo64ibm3YdLjVoOVoR9NdxxOLw/+5DD6e/GMNmUkfU5NisD/dDVBrq6
RtYDUVssahxyRrciA7a6a7lqjcMMabatqIQFVsRT3M7zTYe4A/VzmPVlUZ+72QkeeAqGD/VyMIvI
25oW4AIZkD4ZjcDWqwu6Y4mXS9iBygPCAMf/yzWSQv19LDztJBNl0NCHVyT5jCuth4lTuDj4SV1m
PWQWLvCLuJoccId3AJY4p0uXnF1qP9IcLP3P2n+CMpxfrTs8LUzmYx6M7mZFmGvjFD3k5s7GaKzZ
oxGDAOQS3TvN8cOy02ADA+46t56HJrCfo/C3tvGHJ+lJ82EEXdEMVzIWlFN+rZQuifAAhOW6hwL7
PB9U08XEYzEfzqOJr/+lLZ2fwCFtk79RdAqOlxB9rFDK421xEkM8dCAtoOjPiNmiVxMUAZZ8oXor
Y7nvjLupnJujjEYuqvVROOH4B3D8RbHU6m6KtHVqPWn1JmsWLPQYmFt0JHKKN4sni01O45S5yR8h
uhjNnlQOgPxYOa//Q4wz9+mMtmldaDb1Z4A6KZjHhzIo67sY1rp0XfpV/hI4aMR6qIJ8iiUT8inW
X8xxL7FTOf4JxBv4MRJTRnEHF3s8KpNSsDwkpav52fcmGKuH2oy7J3CU99Id1fFHlOAe9Ln8HGXo
99IdUqXwERzfhVVjIOszete6jwcpy1sD/ETZbMl4l1+DxrzNEoz72n7YGboSfw8Ld+bmiMKXLOnc
PV6ExbaeUJdEzbZ9slFtPIWd1yxWE82THEZerqw6evUIZwSV69iFGIny9UO8oNk72zbXepsdsxGP
zXm+kqKb1M+kBtcBXB3R77p0z6Yf4I/cv0vQpb+InHSvYV61uwz0OcbzH0XNqvEhxJWFu/NBVWxR
QMIAccBjYT3ToukOh9in1EIu99Ivgzr7kBufr3loLg4M0ieH2IUz2jn6n+xtu/vcAalY2rC6yDO9
j2o/35CeSbZ4cJTv1YguqK1EmG3YTfEOQ87dOKmZ3cpoMJsHT5vixy5Fk9PapYWf7CVFMw/hDyus
/JPwP4RTMsO+PFiOZ23Xb6QbKPYZ3sY6QULSEedlBdlizI4xk8pt3znLWaQU7nkINPSb4tk9T8sZ
iQf382hsvpFvCrZOPJq/oUSyE78bn7XqLqhH93bUKv3e9cncC918VDAGrLXkdXBxw/Cb1joEQLTB
wLfOCRyduQ2Uxj/6AS9IXgvt7YCVsrxb5Z0ZRfMrSnT5WVrG4r+sjfAK5f1qLO7M/AYyJgcXwyvg
WeJqMiSk32srPPZ5Zzy2y8F2vRyDbNU+BTNv0G2TmbcNcN/z2vSUE2VA/0FirYKXh28NB5leAO18
nMswuLG08feP8GjxsyZtudW6lu0BOalpr9XIRvvTcvVU8dWt/AYy267698nQPUhdlCgzEmRbpy2D
vTSlYik1yUvzEuI6CYlPGQFqQyVA6p2u1mi7aa70JcnWG9V7mA6PrBHISNfTNSba5Z+z1n5ryxEN
pMr0keVPTETAygWrgB9nZFcZ5VcIJXlulE9QfKtt2TmgpLziVpuHGqdB0rw2iyrrOE/OrxXtaSii
XRLwEJR76nKAu/LCNrG6li65U52A/6bh/5AeCjyIGAY1pn767BUb6awdZTd4PmJYxgjrKp9976pP
67Oh1/Ytcq5Vv1lP12EDU8qe7wOqIEs4DHKqdDGK2UHphPfGHNYbRSn1o4GA4/2AfJ+5mSeEs2JD
wT1u6VwDlzOD6u+1ouePn4LltLEQepyT9nyJdVzFumpc51UgTQJhirPA3Q58gttcIE8IfMU3MiyH
FdYkCKfLnE+wqEv42inXlPCsQb6bP+wbDsI/bNnHR2R9UfAdf6jLLj9G4xKRJnINdyP2ITKwxiV/
xbnVHF0Z6vhj+CkP3PJlOWsUzs9KZPwwgTQeZTAWGWE5nSI9vW1bdXOJ/WW+E2J5ZZU5bmE/LzzF
4UmzFxa40yv3OJjIM+rCT+vCatyUll9eXQYaVhfHEtzCRvo6x8MSKDnLd72ATYKd1/TkU6G1ro1a
oal1TzXuzcXRDnPt9h//9r//7//5Pv578EfxUKS88PN/y7vsoUC8vvmPf9jWP/6tXLtPP/7jH5bu
uWxnHEvXUdNyTVNXGf/+7QmFHKK1/wUoeiyiIE+vwXZneytKoNC53ORLblQy6JI5N2Dokq7Wn0ec
Xho9HV903t4nXMPcPTbr8zc5UK5096QotFOc19OLZ9XI6yyUVk1LtyPF9zvNBx9eDyPSuGasfkP9
9GkcO/1KT2YbPtsAreEa/TzzGkG7m9Ihr4d9uWXc5fiEb7Cm9w92rio6Vn95cIs65IGSNmUk3HHX
DF0w+tgFVDDAtTzqwUoszShFbknFKcIprHhLKiLGsYJDMqGPDqwsPQJ3SNa+aIrOtsL3XyKKarbv
RpyPL5NAkGZXcqE0xXn+X38arv73T8NQVQ9pdrI1lmsZGp/H3z+NNDFIu4C7uE4TcD6TFdQPqVvX
FAy1ZofbbrmXPjngH6GdyyZeu9CRg7XVAb/WzSbeUXFF3yWthnv4NP16wJAjByta8N4FWI24SxoO
oJQ77ThFQxPt26b6gW7vzi/RDoP97jbundKOwTZUyS4jigW98dKm0EAFaw6a+3o5kwG9Ij8gfW7u
AEToWrz1pHOdXVqtjmLAMbUMHyoyG8Z1i5mjmDEXHxtOpeVdn2rGx4YTucAY1FF9LaEyaTIbNp1h
Z1zLKxBORXO6XHLt45Jp7dkP0pJLdsUYH6SJnl98j2LRumeV68olwUob64+RS3q64qPxxqZX5wa6
+tcf9X+68cCA8ynrNkA71zLVX28803N6zUpJuX28vGP0ukM4bNsAwNUrNmMfZ8UU/qez/zKuMM12
40V+/5j7L7WhpF/mLEquvKjX+VwoArvVa2GP6Rdt6Y4cTT8ooUFmNSGlgcEGOQwNfoFdmu2b2WOP
uSyukXyMrjX+Q7t4gQnrtfu7G2Eidk7Varr/yHn77rBxAPEhnJ2h36Z1xoNvlvFdrwfRVurPHrqo
SACY+kOH392nAZnhk99cZ0wm6EOZgbJnRqKFgTlQP2ZInSiNYy5lOod//Zl4nv33+49Pw9A81XVU
W7U07kP37/cfMAFWZJCSzlOauiycqWNswCQXN3KYkhS643JIWy8mubicThpuKLkdnCREyeAd2UXN
6K/tNXqZIiOXZuP77SI+CaEqiowtO4FhT6KywAlLK+7ljNqXgt+Fn+5+GUDSvTuEKBJtZSDJg3Kd
AfY5uYJyk20uM9LleuHkR9exMT5fri4RnmUBODPmw6drLL+Ebdsa6vzHS7hcRubUlGsA74e7YEy0
m5iqwl1VZtGhcIpwG9nZeJcufanepPommLSKh4pdvWYa6fYim4wfI/4fdWyaf0Zl/qwOvf0bL0us
uiptfBiH2Ts2ddximILXCotbY1fXxdd4GCY4gB7C8v+kiRzMdLUWgDPb3yoT0MIwK9Hv9HR1A3Bm
IcovIt12O5DnxZ7u2Bk61s1805zJvV8jGjfUjh31vU02+sTKhJ+zZreb2cCVw93sGSZIHMP47kQ9
4F0/oPznTFq+aynp3uqWh+mMJIWkfRmWPhzgwbgruqZ2G6Pr5i2GV/luzRpRzaJ3neU61U2Jh+GX
Juu9rW4q/tnRk/hcGTkVuggMTIdrJFLB37slQF0Cssz0T1ocuDeysGggrh68Ec7hKORr6VwP8FDP
4Ww4B/TIoCQuS3U5fAq8DMuqXYZVydDHZurv2LyxEixBnAb4VSvh3B1TaSHKcBssh05cAtYQcid4
DKf33mg4T2mdR49lMm78Ke/z7TjBZh6rYd7jVOM+SQgKcEYJKSeyKCwuICkfKsuuKWAYrxWtcXZu
h7L5aszQKLd571wXOebQMdrKWwFbRGnW3g/8869Hu3+QrhAwrrUpM6e9Nj3tkUffHO4zB5oGqeen
yyw5mzo3viZj+vJLf4eq5gmw3eunSxooFp7s1n2TH1oq6URmhAfOqUvz36RvvciCBBkGH4GcxPxi
hcEElQ8n3pOpsfil2rXCRCQ29ZT05Jr+717lBcc0zebNBS0vgPpIAUxeQhj/pf+Cnk+iCXVKz6k/
DF0kUCxZeg0Y+zL3E/j+chnLbj/mSbAMUDVxtoZe5NfYgl7bJHt+NwIL5HrWqa9t2I+7EgOj+2Hs
gBT1cXaDeEGHrfdQHZEdKx/GYGx2ZusHbzjMgC8C7/t7auuIGg8o03S4ESfpoPzh5cZvyRB5v035
WONjk1V3pL72gvAsfL0+dZPxLlBPOVyQnxM0YzXIYrI1iLB+4EAbIERK3tZ7smPK3WUaYpv1yfGt
9zXuMrBcJQeavV7FSg4lLL0l7Ywt0bTtHcdfm47lencziqEyKA571JE+R9hgJu6CpFtlCCTsEiFS
A3+/Rr1gmFBA/mGxhauRFLnJdP+2QdL9Xk0Mvk+Zk659RmE19w4+ElvkKp2N2U94JYr62mCQ0/KN
9Fpk2DxhxqzDIsm2DGdwurYo535TneysNT1M+yTDz9WI03NppSzfsnoByTVsRpcvZOErxmaAtnIU
yOkFmBrrMXC8wI2Os8BPBWx66SzkHtDzaQcJH8fIuKC+gCIGSszLYVD9d6OZ6mMJoxOprKXPFMTk
NJhIDufuewRh8/hpXqykjnaYmKgtE9foVOddN0b+IjYQhU9tAppfpM2WgwP8Poz18Sz5+9bEmUpS
9yJoVmsoiKtaa29kAti58KlqgcQsamcy4e/TlchQNxHCWLM+pKCSA++qW1g4SmIe0m5UX/xObe54
C7Qb6deWMHcJG5awpl5gZImKqkKFknY63JrZhC/5wtxByyfd90bhXYWLwfVyxXi5Ymn7H1eUfvnB
EqZk+m/oDqrHEOGHlzgKd4J/1xQrOKNNRIF1wczrgV8fna6399J0sAhEgHd2UH9g1E28sxY3+qNc
o8iCFWg/WTFcqeUa+s9rREVp79mUUnIDiEmOwV+tAbqilZf+2nXpJ4dkbEnOVjxbiW1tNnObMSPJ
bFnp+9qcQ3sPJKy5TRZEZ2mcMh9VIOAeqrKLg/HOTWYdAmhn4IVn2ym8al60dmOOR71x8H9KC1BG
GGIHe9YV7AOp4B+63gnu5cDuN7wqGyXdYMuCkJSbTfwn9at+sfKSCK/JEnNx9P5Wm1lwWpsyog2k
m7wk4SW7RINuCtcpsdINp56HvIRd+qU5t38mJqkGbSLRgyzgfEwEjhU4YUKFQnnpEfW+8xdI1jrg
xWgn9bq7yRfUbirQ3c6mtIq6x9bvyuL6U1/GVW6rBeM7SYwMycSf0dLSG6RaXR+O9d5Y9GnkduVd
BRpxOXz0SscKGvfgyw3lfRCh/rmRG97e5UN0jqPIeg2aQtnVrY3UNrXFKdxEjdltqxQBAVeLOpj5
3b5XFZjvon9qxEhs2qiQH5KppDPXmjXmoodqBpReFo3MVWUtWTTZhqQKEKidPw4UfW5cEkinS9cn
cTbbuwb9+Oh7zfRS4CVOST3ZSKvvrOllsOIzDOrhXrrsFhMVdayDaxn0dWwpWKrZexmd47rb+W3+
o0RNaaNaSf+lAVq1ozQf3BQFUNreKratNfVf4kLxji3FkYOExW5wyzM5eEmo86JBECFMv4QpHra+
FIFLdne+/Zzk9q2d8wUuVcjMGNJ2T0GlvULRhx671ApUy9HPDmBZrCvaJ9xQ2ielqtR9gcrf/tKn
4wEGNxuKzBKRkg7d5k02Qoe4GXTVeh2Bx7242hdp9FXqP4eoD0rL4jN5bkCS19xvr1Go+U8OfhFr
pNv0TzyRuLN9+4Vd4MIfLKIYQrhkAtwCu3mgM+Dslz1kouroSfMIu28dZb6fsoU6XhjuK7uK125Z
98qhCBLeRqPZqbeDk4y36ABGVEetcWhZ9GqVcbQUVIh733xQkzB/iwstPupmDW58spQnq22TTRzE
2XdUVh6MWM3egsL9iCgRrH6u2up/HLH8FN9SvRs9UUmi1DCoUgsgR7TAbTZ964fnEPVCKxmDYo+9
QbjLKn/a95TrH8wwix+a0I0foE8hgHIvvXIoMLzYqzqL7o8LLfFTjMRbVIEhX1prXOxbR8VGSbrj
7in2U2x/Sbs0vJbLrnF2XFwPmv2+RpTwkTbZoMxHJ4r6j19xqJFCkguUVvnxK65t5broIuX+crnE
G4x9Paoo8MgExW6PxfJLkbwLdkHvVGDE+q+OxqtKhN6WllpVn1pJqCCZu0jEoSqxjjUgsl4Ls/ln
836OtWGx+HArJ4HlNe3we+z17AEscH163wSIOWbGCvMbreItA81+rqd97jfu0xQjwdGjb7OL/bpc
sX6TNXEfIcDuJbrLFzicf0+arL4VnF8cpB8XXEexLIyQCHiaSsTQckT7jnbJcySxpweRFm5/ag67
TXyOlDK6FVFi6a+M1NipFORWtWLpm/t0vFHs4UHCLtf4OT31FftgZuVwcMcBJGQ3K1+GWf84u/T9
clbOuBjO0/xXHDk0BwW6FoHb8zBO+luqK8fUQdunSNkzF+O7U6f62/LqfyhD9blbYvC+MG4wcHU3
NioL5zTUmr1JneWp0MdbbRGTn6kEnKYwYEe6oO+U2UWSxi+9kzRp3WKE1z1h03Cvm7q9MUWdn+xG
fzPyl/uvwJjKrR+6/tZliUVaA8e4q8kp3pYUFalWtT2D2NffBtU7gXAMn2yzVF5jDBOW3jisAZY3
yr20mnSob0Mj1TbSxBAHp2ue1jtptkGm7fnnk+hepuZWia9yVKrXiCG6V4rNJtOsFNxkAuTP91lD
9nbssR7aNSrqpFU57tZmbYzeXah7f0QJ2ESeeaW3M6f5uvegKg01YrzGFA73MUjYY6kGzqZb+i4D
Ex/hflQ1c3vpkzPSqc1OCwJ0cX9eRc5cdahxM0HDWpqXUcPseWg6JBPkR8qA/DQlRCsj6QCULL9K
ZDvz2fXmeW9NX/w2LfhuO8jnL2cNLMJ2I6dBRzv00LiFZJ4l2M570046ZVgOsQzLaZ9ZgFHzXtlB
U03O+tA9NG5lURuhFQxTcs7r5dktbWN0vJtgDjbRMiCjqTVr/02CW3e8XzNshsdu10Un27M8zdR/
ybA5pOrNoSTLrtYFNJfFGCEbsLlggZcfpCmHtnCv7Eod7rJubJ8mwGk3+HV9vQT8V5PCwrIPrdLD
dGIPSG27Reblp6oIuRLgtOH3S4+cXUJ9HFaoGCxhXvjdweU1trKdPulUz1oneCldq9vNY1Ec4dWE
L2gUqNeBje+wjM5QGp8n+GAMSQecaVIbSmNeS7jqLjJufsyfu1xscewBgG6fpSWzlC4+9wi54Jlo
aKhQxcHrTNIS7e/cv8ZdKHhtkCYEVD9EV+3SzPO4OrjmoO8lmDK6jePjZEFlZu6ols5NtKwlJbhE
s+t+zmPkqRjUmqp6znA94AGCnXqX8hYDSvMkP2bWsldL8QcUrwhF7lvb8NpPAEryQ22wq02H7rOK
pt/V6k9VhzjA/b0powjE6K+8cIOdUjufg+sW1Pe/nlsVIMSTvriqxQoEQspzMFTWjRc59SMJseZx
6bKyECI+u4pH6S9Vfe3y2maXl0m1WZU8RN1jCPRt5C6r8wQwlah+hBFGS9ro/ikBl372arh3wRA8
yMB6kZ/zL8Fhozr4YaPnjcWQ9WwhnXqbDPHXeGlJl85aVWkQOXETy3xOminYN6nVHi7xioJrzBJf
1bH2CCAVYBt5OPsihSiCin6vqZiPQmz6hI9FgtU7wIpG1B4tqnurK5cvDvLyTeRDMEi66b736uy+
TSNtIxLzyApy6y0DMgNY+ucZkW9O936R2eTgQvUoximkN1hsYUIa4rHSwsX42fhrRMIq5UpG/poz
NtGTqpvega3AbobTbrxr8VRcVwkJINnjsyEorlZkVDyrv8nrXxYKQ+OBDFH9e2nlmTPv5SBNGVgi
LvwAcIDapm7U8FoYAXJGWQ+CsSwafl5OfgKCIB+Xk+CILzoADp4bFncyHojclSFmnF1rA5ibZvfF
QQAbAefxm7SMPkseqOnMmxmpllOkTNFLrwDqKYDk7aRpJll5H7K4yMuuwpF6js6YIEYU3rPoRQmg
yk04Ph77Sole5lpFaikBACRTjSTLb6cJ4BZiSiAyw9u+KvFkxKWnlObk6yRnlDzPjv+6/qE5v9Qf
dduxHZCneLdpmu7pvxaljDIuNbIXvKTBv1+jPvacuKXyw/OVgzL0VGhn5XrssD7EfM3aWLWJ5ORs
VDcZG+LvPB6+mYoXQOvk+0Vty3pr1JhMA2S+ZzRQZ+ibSfhYVn1woLjY3cUjjkVZa0NNKKvuFFRz
gJSt2d80sR9f9aNqsvvMu8OkKMWDqYTB3qjDFke9vgVX4/dbpx57tKR4hOVw1363UnS9PXuCn9g9
qW0ZgUQegJt4WfSHYQ/vprEsuTTf2OhgPF8H7Cp3iT8Vj1OLWFVUlfMZ3oR2FY5acz01SEN286gd
zWARjxwoROgJq+60NYKTjTfeTTzBTNP8Wn8zRye6QkJDYW1Fc1SRkUi6EX7n0swLKlo9jL8baXqe
8WaWYIakFbvdAuk3X+wadm8dxgfpDoy6vANWh6Tncomh0K5NUYa3LBPC66aFH7YJQ2xL6i5BAwrs
92vnxVhl23N1I+So5mdzCEm7kmR89v3ssRuz8T1F934/dHN7WzkRau9FEO0tI0t+Q87oTtM6+wcJ
rkcrtoZ3n13Bvg+89raPLZQWo1TbGRMCIUM9HHVokA9TomYPhpFTa9Cm296w2fKPqZI9KB66bUaZ
DEdpSvDPuNiouqOo7aZTPO6VnHqeMGCkaTajcxBiy2VUODCgVBHowmnzVt4doals4Z2Hz9LqWKZe
WvYc7EqLlCba4uYWd7WNGIiBxh+2bIDdO8QIkGNoDHs3jln+TdX+xxFx6eIwl5XeP7tGjMDWf4PT
MLQFiPEZqIHGNzekaRk2rtGsoZbS5SegBhgZ8OMVF0bMyTm1Y9Lf2OqIf3Wnt/1NlGgJQpQxjgJL
s1kOTqWwXpf2GimTNM3Ac3CE43IjbZnJDp9i0+WaXur/P86+q7lt3s/6q+w89/y/IEGC4MzuXqgX
W5bt2E58w0lx2AsI9k//HkJJJPOJpB3PeGihkgRRf+WcYFrqWgroLI9s+XDBgbLfqqCVF/BAUz9V
pEqOjDiYsRSm0CqOUQd51M9jwVE9x8KOqYkJ1NXeDDygnzKFodgP9BlVQAsotKN6pYLtENdG3eBq
2n0SKh+Lu1/5GkiQV4dIlUc3yCf/YAJiwrucN8MRwe1+KpyVlkoAk+heeUtiwKmRqDnEdwG0DSq+
163mfsifCfCy6KV+Gj/kN0rtFQzG0YrlKTh9i1a/Vb9soFbd+tUcdO/JSbRe2z2EqYFTr4HUslNZ
PQ0w2BG1956FHQ0sg2zAXJf8LoG2dGYbljlTQXXJK5ieeFq3NY0w/QRVFhCfsyqGZLxB0IC+L3Rc
sEQJmnyiOOzdA2xlyoa8qoBNyBNEoAwQuL+LR4LHwDFC/i72tXWisV/FdR/CD87rZF0NplOtMniC
t0oSV3JLJIB0oRzHLgoo9PBHpuaLygbLVA24LpHudrBcG6z9wCsxV4XV5SQTtqmHylScquuYT9XK
hQGT1mGnRmy51jzzhtSZnk+MwaPneAHgf3kStFSQtAJCQ2N2zKZ+qbyHHEMlo6Iqy/geKg/sCwEk
kAJCp04BSjE5FixVGHA+iFUVq6Qu8LGpCdI9Tq/VQxRxus5w1oVbDKkegGdePfQEXqPE7qOVCqqE
rJpGWuk/qEKJB6uonFouSNC8+hDXu74Jq4c+Wqv8GiDFgExzSOMwh45Dm+4odqMTs5fyawRjFtcC
X8yEE5wVU6f64RH421dAqngGDkw7Ayh1fRcIQOr22ATDCgjskQxHEgc8AlPfzLRX0qXzflgNAA36
E0h4/FNSJPBoxh4Wxx5khS+TNmWCua896OjUwsEDWJxCYVo0OX1Kcq3bkYJ/rs3aeAJKar/DPuLz
Ma11rM+CcONJM/L+mPMv5YacWJ6dvSP9pWebUObYQXcbwtttUbk5TJmGuGOCNaSqIC+7bh6BsBD6
/xZHChUJUE8+F0VRgDk34YsmKOyNSEVza5RFOAe/Sf8sS/2r8kysgnziR6b53TFBDKmJLHh0KbuD
V8eTzwOYandahR3DcPF1KjdBC0X2ZPxTpYPOUG4ilX4oBFigQ8lj8ZM86mcALr/LOz1rvJrYxDSZ
wUzmMN2GWfnI0KzumFXYIZc3JSmhy+X+JtWrYALAB6hQVDjr4T12CIsE2+p8SIeTlbwnw4XGQbuy
JWyPDeqtlFITXN/2rgbPk97EIAI3O4C+JQImtmBLdLB3BHd7OC1Na3E8GVlR6E+iSNOwRONolLhh
AHaMCNhXw2EIpgPZnrfQquGMTEN4Fv1x+WC+OlkPYbv1ukWXUOCcDWyp/CRlCB/KBOaNpgVyLUOT
bC+35b9EGjak8zA8oGATIo5u66OV2YiF0CuICW76pLDgzaFHwpgc1jD4y0XT1IHdoq4LhwOBARJw
Xne/Vim1dEG/smGNvSnMOxZE5ovLgdAcYeGbAJOOvnhGBFekXEIqNqQCzyOagBNU33VODSfPfxUC
RWkDuqI2WyloddcI5KQB1gvoneDeq+IsCftpFWfJXN6rBI++y6c4X49xZW4Uc+gD4RQyq01eLmwb
8kjHSx7A5+7tUgEXGg/t8yVJI9iQUc6haS3FQyP6ZxVfJTFY6WEqsLFkkr04VQ4rWpd90eXwYpBp
LlWQkB6nWCt4cXwiNgFswmaq+HA7kujxA3DM/MPtVP4CjgGH24GLyrpiDoaFZLTnsgmzsO3iukUB
lk7NkbAqqgUDCnmT3zgF/E4ccxqr8aGFRnDXIgi0n+IwHJwzUW5gTo0BeXOqcgx1qDGkSmLkhHdD
DhVqhFgV+M5bbKezDZzIooUBi6/PIZDEGM5B3ylh/YRxT9yHbYEcmYQhSJF+Zj6BX6GQ900ewAXP
ADPS0HGArEUwanvcMczpS9WlYNmMzAioUwiGoXFSSPfCFSDGtIkEQc0idHt3wKY8vUi9B/KpipRt
n6yssrn9W75jHDATbsFTZ7JXKKGARwm9xy4EECi8AfrPKgS/zWynfikPblC5w93Laj73dpHtVNQx
myrZI/EQ7w6eOSDF5dVO7el5X1FA4mvFDto1ekNyCj/AMPe+9cDV6hm8gzRoon0mip1vw8vnUgbm
inzdOw7gYQH6nFwx/PyXjaFNdYNTS7eAq2Ga1BpNFynkN2XHdX/7y5+pCepNUkX6c2naYHoh1Sc7
yvpHNzRmfk7Jc9N1zg7AoN/cUJDnsoB7EtHTbKrKOInTLeEsUcxVXrhuuvAa7MLVoUYLnpgw3m23
quxw8CSuS+7+3I64oJZqy/5GqW3VJcha0AID9m1+jIsdg90BY0zFHGkuY2KcZlUJKqsENBXG+r5u
BPi6zFqDlBlYnNCym4D6rHPY69LBpoAJ80tZYw4LG7w/FHMqVks1c+fVkEU34Lh9CdNQX/VAG5qp
1Ph9FbmtH6qo9FZVoQ8VA2/mVxWqDJE2OVThDeiAx6eIePGzJ8CPOtpDQcexNziDUVBcV/3kaELl
O0aMxQn0ZiMQU8OPrghi+NAHTg97NtZlzigOSTozCEyF3x/2mPABwQe/PYB898VciVCr4cAPPlAc
7ouUPsn3Qdij/kq1UkKfjpllYX5zCHCXw9xM5yUh8cID2M+jo7lg6Dajl2hYaVu9heQSsmfbKu2d
iiKh+yu/SoxgvgvAh+BFhf7kB20V2x0qFEUzzXg3zdyMVfq0MN1gpWzBjViDsVZLX5XJuLIWV/G0
SKWKV6HGivOdUwdTWgIc3G6M6FHAI2YShUb/tYPFBoyS3Z9JJxYNyepvbm0ZEzOJ7EdDi/g8YjVE
E5VNNlDQVssE8CjDdGhMXdaFX2jSPcDH1v0p41c/C5M3UKiCAojK8DkOGJvF4GCAnYn01j6ztX1a
mJ/LXLM/EwG3ZzDw2cusbu3PcZmttbSNPnkh0658ckpHnxxOEDbmE9MymOH82x48ahsT0KTQUIFg
D2KgDly8ugDWpF+SeZdy7VbFHS9uhe06MYMfxyj1S4PIf2aIUMyarHtu2t56qx13Aiar3gfaogQE
J3N/dIX+6nql/8VosUOB/bL52Ac8mstKRneFxgGzAqqnrV/m4bbzKZiRQQbeZFfmQogV//XWgJYB
aAwQ10wbm6dRR48sWkMkmhVbM+vYjQ03o1UFq9Z1CUfWXcutYXeul580B5LcyDDCb6TUV0LkFeRi
eTiDzkz7niY96Owl7AkNCnx+Uklxl7K8WHUd52vsc8Vt7IIloQDz6mOLGRMgeAZElaDlOdTkVzg8
NJn31mcgDmWlxZ87z8pnFE28J4AFWBp1WG8gjDNuwGSWLJgEc7QbuXBjgUHsK7f1OyuxSg+H0z0I
Wv2fTpx88+E28dL1MEJWVQRpUhR3GIn1JtLabplxPwFOJzYQcrhohrgQp7KozCpfHiQwuLVkcQ//
Sz4VQEdYaMCrfICNotUXoIk0o+KBYSpfRwRYwCrNbzu+iwfMcXzK/NmHpmOSsK7+ita8EzXsvia6
8+TqgY1+0kGNLnn9o8usr65AP8FxOphy6Il2feGEUz8JXo+bR3AUwgDBiF7VVlLtHd9HpRFszzKX
ZUvPB9CMIOiL73+FNCL+pM3AYhrp+HWSOse5DbYwRtHIB3WMHELgsj8JqTR1qEyzfm4OOdWh8k85
ORwxhzRVTqXlCP3fyv2p5U85VQtcGZy1U9F2XgQd0FR0rd3mKYknfZUbhziPZyCO/HNR+Y5B9UvF
1bGzgGeQu2oaLYNb31BfFoNrzexqY37I14kfnNjdmtht+mBrGVsGvi8hRUCw7p30IdJhde/zvlyp
uHKIwxCYOEaS71UU5EP5NjDldxWqvBCeAAQwc6kRQhzi9ZDfQXKlLoYSVqmfYDgVwPOzAxywBjlX
3JNbopJVuNL9bMY7GcxOyhwr8qIsmXA7DpZmAMREiNYhToQt8C1ruAuIJN/aWIU/iWNsN7M68rp1
WeXwuOqEPo0cADi48BldK1SQyOPxbZXmjwpLJB6wZY45VBz8EuNbGBQ/HqFEMO/8tY7QznaQej0p
JmhK5Uy597qebS2U465y4c3d9F5l8ENmT5Sjbxra/KbXymCmvH0Hf2CCXcHnJDAYzjSg1cPmA/Rk
XuUuIHIDR5CCvTG94DGB7QUvEpigD1GYFX/l0IdEFfc+h6qjM60MUPtRsSsIe4TNaLN09AAixLAs
9iHsaaZmS/k3wJtCRAHQMi6BFAw/nfwRUohfefPOB8lumYBko2iB7I09uRmXK5CbaW+5acJS1BVf
SqcEP0BqdXcSvinwr+7EynBycx8NhZqhUNlWK/CKwLcdBs/4MFH0KdOSNUmZ9blmsbuMrNZfFBAy
fgav/GvXA0SEBiy/55r5oqK9otFg00ihnk7InRM305gK+94INXZfAjJtk2fWj6KBcQ0gJwvY64M2
1OUhX/tNHH6J9jwBiKCRmP1a12GdHA9Yg6QwfmRxTvdaXkvIC2pIvIZswE63QJwq+drsaYDCKWim
Xi4f/nVzLEnhAzI2xiZwtA1ncB56v1Vz4dzZZgAL35ZOTRPAYjZd+HmgeCYVIFInUFvNud/y7yxy
o0lhSuOZlE2CY23U7qnj50uLmiCe7GtcIMRYFjCU35dmvMI4g5oNCDBPMKELNxKcIlM4mcgnu+4h
8E9DMomGoLBhiltYTQjoeK98KknV7rDvflFFQdCZ7gHbc6tKasDpuAcC0FwVrIjPH9PmRwltzkz6
vj3LQWwBTxNcqt7Lt3XQQPB1DBtJAL+mYxi4+zeEReCHgTderR9cMBU+WsmMZAlPADBw/AFOU7+M
qNjQMsyhS/oNqHaSF87xO9B2fPESDSjnBZjkoR4Eva8fhQP3JyWgcjI7bXZgZgAJA90KzLdn+R0U
l0MPzcpWAwKRCqmLKjDiglDZLC+azKw2Bo+3W+h83wEZUmZ6dsOxd9AmGH32BO4IfMlUmMHEYI55
o/tVxnarAcA+Ag1AheeceFmu30Imv1CVHcrgcDj1bOAsOODG3qsEIVJgigQphVHWg1nCnwBYUbBO
aCDBLVnzENkxYHJVXApvmpmVNCHkmX8iq6bZJD7TIDlAMYUGA9P9Q9ljlIoXrllA9Q4m1ivjYKw5
5tjHYQPLh+Fg65SNBIoNPOI8WnZwA1f4lgLCZIiQE5xTfXHnOymQTsEU/QjGGB9AhRZOl04/a1Iv
au8PiJiXn8ccn6DgWanbtkEcaLQJnLBGG8swsKwcAjJrE9gkvulg4oCuiov6dQwmGcBUJFjSFioO
Mw18uHkOV3pAZeyBTkx2BeCAVOh44ay6TwCksj1GhWnvTIsQ6tsgoZA0NxrLVyl8jiZB7dB9JBwo
cOM6AXBB2RorJ4KjZg5HTQA7wdBjhIOg4kyT/M4yuGipuJPLENf49OFyuxl8ZKBFDfCTwTCL2hYc
4oBQMWq4DoBmNgSpdCkPKNMx0+NFC3Pv/DMUTPDN2ugxc6GOz0Eq3ojku0nIUrQNWGZM6c5F1p/m
6AK9/Zwnvpykhe6s1UlW1G015Vw6azKcZHu/rKYqVR1sVWpfgZ1QnWSPmeG8VNyBGm3PsfouJOam
mWw4aCdhY17PooaDs1q0xn04XFoKEOaw15KVivOD4jloCmPbcvYNxlPuJjNj4/5wIdpSShruVEhl
V79UPXpUIgE5QPLN9jjD51udtfYWM3dVTPqQgXJI0zmeJLO3siOIPPwcwl4M1p6/pnR3zOmN0wxD
flVzP1SvCqmg+qXiVLCCvzscezxyuI26Q5bXZTE5udm5uiyjuQdsGVke6zs+7OnDH98j81O5Kqm+
PT7W+IXUc8VJuDYSwIqHDnNvAc0ANw/dTr7wDCDjYPhpoG2T9nPnYF4HmAAYrbsWhg6gw1HM7id8
7wemd2egclc/j5feh8VnZ3ExVXTvKuFYReuAEXcxSrFq2U7jyrOnFThF96ym3+GM5q47I8eKAuKd
YhG5BpnamoZwb8bAwEnKCavXdVZyqKmyfAWLoXYh47p7teq3qIJYQEXzJkpng+YLwoaG1pMeXiT1
xG815ybA8ruo9YENZgiGw0X9OuSEQap7U+rAKKxYYW4VaaG0xQ9I1/TlgcJQcRxalQHnm8Aw3tyO
QL030CEeLwHEF9OispopdubVkpa2s6zhu/XCuL2susz8yhybT2lieLfw0/P2IgQSVe5a9KsLZrsG
jNuPpdWmG44Jaa7iMUq9qim+Whwsp75IrXVMzehTpCVPUdJ7876AhBgy24EMM2pAeenB1QZ6NQrn
gCGSY2RtIWxYqjhIq81dSV3ANXQBcSbgPJULFamSReh8oY0DKpCJefjXBlUELzDNxQFBhptIwA2q
rkkBdMG0WMDlJbo3YhDYAmtWPmVVAjMeEHq/skQ8R4CafsvbeJamQbttfQY1gqbpOwb97NxuMzkF
I7KxO8QlpmnAzLVeh10Dg8ZK/Eoohl9mmpElCNXQ+1Q+FanKAb3uuxcUZCUq39uF4Y0S5MM+a0lc
y98dpPwUTNoqeNCcFRmc4mjt75TOzLeDZu2GXq09HkzeYOxUTiDz3yt39zbSilkUpjiKocinIV6h
Jav4UGb7y1M9JSORE1zdbRugHwCqpRa468iwtT0xKdE0TgvYvfgrGFnrmzbmQA7GFK4bkMSlmQj4
rPQ7MIq4GQBDVRirAwM756PRhdaugn//MPPFZMpct5gfwk6gyRuH9DP0yt95CgkciBYHFqAp5/bO
7022KvTB/s2FUWHnRK8u1frvkAR9ij3Heepyx1lQrarXvfDYPU51QFHhFfnulSXYCX35xfWBVd5D
P7TlGM+72JH9FGDs/XfeTMumC74zlznwTa/SneG28iYDFgNIPq3iVVDQDJu4W+RJNnGsRtvDtCSe
eqEoV6YTP2IT720o6Hjv1IUUTYg9VYQu1PYcLN6w4lNxKrU1gmpRVdSbFnVdmhMV6WfYfFWldXuI
S9uB+7k2jLXXtMNKFQXAH4pZOHWNEkiYAN/YgArXvVcXw7cnkgFYT4V6G8s8s9ptAFq++2i4WPBw
W0kwqEA7O1TSwld9JgFjND9WYmUQU4MEITxUDA2lgFNyADu5LtShxYXGtM+FDiDrUM93CUbVpImM
fJmA7m+XD3FlEiaYLjh788sgXB1yqxSzDF9cuwIxhSo7lFDFVBCc4HdaAyohFXWoRP3UM+iF65Ju
CKOoWMWpWhyDPmcsWFp1GG5r2Djs2j8Xg2XBTmsSuFuWAPIfJaig7w0G3gJnIxVUJY75TKbBn7Ax
dqP4Y7DSINZwUvPmb8UbBlc3KwEFkypgV9B3+L7HoAf8PReTwp5xzU+2HowqAdWvKGqH1CEBmA7J
wOYK1toh6kBra90mHCB25FXLkvZrFQhrImXe3ulmbN4WAnZlKqFP+l0R8fTJtnqxhso8WthGnnxN
UjAnoSAHhgtkoHRFsFbuAINa7uzWxgX0e3PT1vWpNQQ5KBnMmRcAVJ+AumGBE45tzlQZItI7ilP0
etjV6xOV3QqACQielaE6FXFIc0XB1iYr94dMqo7UM9MF+KT5ROWuwSAPUyAgaz8BUzZ8zOsVtud3
EC4aNzLKrPu+5eZ9RFeArQkOgRC4wbe0itcqqRoysRqDD1DjyUSVUXEmEOBwZoCLugqqBNO3cxgQ
uTH8oVBMxWFxAMib2aSH+lSluQ4xcjOQhgx3V3mbcFoVXnlf0N4CFxrtb3OvxjkLJBRYD258zXAB
xQdZ+ry3eg7HLkHvapfQO/VLQPYwYQbvlgHwOGCyOyQ7JFtIiFVuDnG2FpY3MSDEVOIhDgbI+RJL
IDyl1Q1UkrRauGBLbs1V8OQuMeAZW5yV2+HGKj7pGzBX1ytgCzqgDBni86yDA0nt/zjEwZLkVi0R
/+8dPJRUcFHfsxyo0J5fjoL/u3zLdl+TN/nfQ6k/ud6X+V94WOLvYpbb4HuRyexnOc71rl7c/dfT
zb6WX98F5mkZlN199QYC8zdZxeVvmKsh5/818b/eVC2fuvztf/75nlXw+EdtXpCl//xKGmCxDAt6
ij8wWkP9vxKHlviff56DtzL9mvyrxNtXWQI0izj/gV2NbkG3C5UGGexBmrdDivEfHQoxQDw5g6WI
A3sD0AyWPu5I/wPzTsDTwxqeUQo3mH/+S2bVkMT/YwIqyHFMnLscy9SJ8c/vN98fdIaHT/Z3wK/h
HH7ULAJLBComruNs/H6txz27rI+zdlPYzjRvgRXV0SvanPdQYseqRwrtHPtbN4NebFOGoH0NwEIt
eHQHD+H4ipDh3LMPNz7Zp7RpSYkwZL0ByR4YWSNYKYoAyMkn3/BXS51CoZ17/JHkIoM6uhMWUHGD
DPhaXDJAWGY2GRQqzuzyLc69wLARO3mBzu0C5vas2nRE28Q8mcNM/or+cPh+f/uuo+M69hJ160Yd
tFNGRuDWngYSTPIwdaF7G+jLxSRMWAU7LN9Io4+9DRkkCCdv48Bvxw5LMFynpXYriTGpQvvz5YY6
8y3GwlQdDIWprdvVRth2xyBfICAK8UtrHsKq/2O9SRn9nDx+lwdt3UlRbYqcgLxv4KznsUmu9KZz
n3pQeJ7UDnTfsE27ttpgvobnvbkXjvHzcuMMEuW/ferRdt2AGieW8E2Gj4Tv/dAwRU55WDhAM02k
vzEa7s3ghVzsNUCw91fsz99LhX6PbcsZSbdbAmAgaclyAyZa6KVAet4S/XvnO1tIyb42mr7upPFo
5nH2ofaDVP19+wUc1jpeQ0tsAnieLKnlJPs2AODslc77Xj74+4UYGU1WA1s7kDayamNL9ujm4kZg
5GcOXE2T3n790Icio/kqz3sPrgfoYbZnRtCN5a0OFWzpPkM3HAAM2gcXWNPlU4fCY+byLc90OzLE
n3Q73wZ7SU5cwKtA5plCr9zAUg/LXHjF2PFc/aMZjFd1EYI9qdpQQUqwVWZiqVf+tY9+btiPJjGj
KwtY3eLphQW6AQ07HgMSFVBUXPno+vCYfxk6ZDQqoZrSQbJilptKdM7M9oHxXVfRRtOteaGgZ8o9
/G2+yhiSSFt76huy5hD9aGG0uPx9zozd8VE7Bz60FRgppgXbuW0wL8Okjy40iw9H/5+FlTczAH1c
ed2/38xyRhN0ULIsdaH435hE5gBMgteySehNkSY3blNYE/hawTY4vbIC/b1rWMre7aTrNR13G0lw
t4Cl1jxrYCbIQt+/Mh/8vWvAafh9xwY0tR1VJCk3JHHE1gIJxizKO+1L1ZT8yrc5d4vhxU5eAHq7
MOgi9D54891nefkDMmyYZujW4+Vvf66BRmMH9sFd3ng26N8Ct6uXaWo2/gKunNGPy/X/fUoDpuT7
5zc9oK71dldskvxHaqSLPpaTvn8CQvrsYzcYjZ4S2EAmbFaKDXCN5prrzVMNO406ufHSdH35Fmfa
iI/WtizPs4YGeIcBDddqgq0l+o/1IGW+ffJ5LT+POtfSy03mWZu8EfsE7rgkoZsPPbk9WiF7u4w0
oJQXGz2ypjhgQelnX2n3Mx3THq+FMBDodZYWGyuL7pIsee7qaFlb5pVl6kybjz3K8qJrYQGQ45Dp
m/YccH6w8vBB8/exdhkNXMCxMV+0aBfK9WkGeWAVXsVQ/etsDj3V+w7fsBxKfRMbUNifvOReA5oa
B2KwKJlQwAd+6PGdUZ8vYCdVa4BB3YDD5BNP803YsY/OaaPO3lRNWOQ5LzdODcbkqp8B0BzOhN6V
CflMt1EavpMOD7VdivqxVTM7NAl2/l+aKgRPblZ/bETxUZf3bWc4NGGP5kSBvG10Hey8JKVbD2SI
V7r+mb7JR12/0t24BRm43DjFsoO7q5FF08sf9lzrjDaAlhG2WBoNsD6ChTd6iGQzc4NrI/bcVDzq
9Ckk7YafahixQi7jrlsbZj7rC6BBwEzmY88/tNjJ120hd4AjeF9sMhDFT2ICC2rA2+cufblc/7lX
GK1WxDdA4QJsBvh5g8o1zG5gqAHcRmDNFPHTh25hj16h5gasoFJIt3qf3vmhvgDoAZ/IxIEJi93/
vHyTMz3IHr2HxWw4ajN8Z53SVx9O3iFAuy5XfaYLjY1WswYWzhH3sFgBDD6qIU9kD4F2Zad9rvLR
xJNTbkk+zJtavws8b+LBJAWyj/nlRz/XKqOph0vbA0Qwvi4e/QfMTuBx0FnfP1Q3G207u6Ytwopm
xSYssQfkLfsm4S5/ue4zrTIGZuamZwciDuXG7oxlaevzrk23fV9fmRSGaeXf5wP0jfeDislch9gu
RrPY9MH1LCCWaassbx99UCgzPT/IVd+JVa+Lmiw2jLmTsZtzTW9zG1uRtoINLAhaSaxP86x2woUJ
Kpjd5bY6840V8vjJXeBIGci4sIqNW+k/a9K9NPGXyzWfmRvGRj6OB1OLVuIryJx1MCYH2VDFQHWb
wo20iK4MgHOPPxq4gBqEyTKcrTda6m+JFQM6Qn5sx8PGGwe4X4VOgumZ+frPoh2IpoHXfaUPnTl1
sdHAzUK4RbVQrW8CbZ8EK1E2s7B+auNn0b4C1//K2nuudUYDOAG7gtcH2BO2HqzenRrwNiD9eL78
fc9Ubo1GMNb1SrIKExt4ZecGX1nFtRP4uZpHWwYJO/3IKVAza/KZJcCDat1ffmb9XNWjsZuLtKuy
zhUbnjZTAIrPcSLdg68mmGQ+n+RAKQL0dRADavUxr+hiAJceTIKN5Jo3w5m5aezQRWpKPNZCiQsw
3RYm5bVXvUId62TPLtBqni6/5pmhZw03PxnUTiFKm4VowL4ApgOwoSqmwwBDmwjuzi7f4tx7DA18
cosENvItFO9iUwRiZhUVmKUbiEk+JuSxrNG4jiSmvNLgYkPEW5ltrOap9t4uP/m5xhmNa9IzSbIe
T27K5EaY0Qpe6aAc7GY8/pgI3xoURKeNY1ZhbaWZPRBsw02v6pwS2HfF/PLzn+vCo0ENgUCTyQAn
MfinJ2uvgt9SLYJ6ebn2M9/VHI1qSIMdF4yfaHhgEDD3LdRfo/5jygBr7CKrGXXb+BmanljO3Iwz
YK+1q8vPfaZVzNHAjkK7BFwqBnaZWsA3znZW1F05tJ9rkqEjnXR1UAmwps0ZyGArHa7aX+BKM02T
/ceee7jpSeV641W2L9DesjFmNS3gXnHN3PZMRx+77cNJ2aMkQJME9ZMAKYAJZ5oWhlh2dWURO9cw
o0FKKsxYgJ0QG9gYTh24YMBRo7Pjjy1e5micCjONo7JDZ3EEOAC9CNg71fpjjT4anwE8SlJYY+LB
RUof7ISRCaC32iu1n2uW0QDVYRkAGhcTU6MJx/uQzztKPkmnudIdhx79l+0nHY1QG14wvVdByEnb
GjZ7FSiOvnWtDkgDAEs5P0hfgDYvEnlhfuxD0NFyXMDCJqrSBEOL6TNuym/CKK995OGh//Yy42Hr
ig64fQ22nx59TktYPEP++RSL+hNt3Fc9GIgaIuCLBB8U1dDRYBaVrrGCB2KTFfnGq4NNfLWdzow3
OhrKMJaCItVE1boHiHUtXpGebE0QQjkBu6JhO9O16HjVLQKQ5UQ6hrRxW9rmisXpxE20xeVhca72
0XiGTKyyQ2ALbcomdtoJs8vkzoAqaqKHhmZ+bNKgo2HdZAUQPEspNnWgwVTLqe/tzny0IniyXX6L
MysBHQ/uwiTAio7wGcANNgUcFLy1EmrNLtd+ro1Gg7vQbeHSJBcbpkdw7yB8hjVNn/hg1rl8gzO9
yBgNb8DJtq3tY7QJp94YIgMRmQ4DUviLaiK+8hJnmmiMqwpxa2TUPbYQok2IMQPbCYjR0j5vjCvf
4EwrjbX+8DTqKLTmWOgjsMNi9ZzYcOe0a/p4uZHOvMBY9e/KHLDjaSkAvOfvNVF8hRHYtSnpzLMb
oympSjrDBFG12OBwCfNQORGxOQnkx57cGD77yXqvudJmfYhJogdNJwv0u1LUV9adcz1neKGTqgH+
H3qdE2JVaykYQzfwWeQQHBi6O7/c6udaZvgaJzeA9YYDYEOMLAnPaQie5s3AshRmH6x+NP20ml4Y
HkmKTWPJGKpVExhaRl4EcwF/0bfLr3Cm4xij2QecF6Hlxl2+acy2f9DM1r+RPbc+WPto6uGG6yQ+
/L42ecS+a5a815jxwVV4jLbZ9XB9q/QYUz9zvuWAYayLuLsyXM+0ij6acwI/1rLGQqdsWvYWle40
N6r8g3WPdg+kBs2gyfBVc5GwZN42gRvMwawm+/sPfdKxiQ4JY99P8wxHeqAZG5H3yfbpx5bbsR2c
KAH5CK/Wgak1BW1L/tLFfJlJ7eVDTz7Gggo0Gnd6hgELvcKut6wN4DivyMXOzAX6MIRPhmpGReyB
oQWNkiRbqzNmmVHNCo9vqvraYe7MPlSJWE5u4dOIaW5egGsRUJhi1xsmEatGT/MBhi4NyDIG+LkB
trcQru4farCxPQ6DcR8QsH28lS3mZWauDXnNp+3MEBib4ZRaH+RRn4qN5QkApkKe7jQfPECO7W3S
GvQMWgHCX0bSic9ew/RnfHW5Ovfgo1lT5l4cRjYOYTJNPkMyMDdD9/lyc5/pRLAlfdeJnCqNe01v
sFem7Zrykk7sxNqUhXjsu+rKpH/u8UdTZmwm4NcsbdzD8PZB2tylaXRFgK4PdfzlcDG2o4nB/JnV
AXYhlXRnmtGtK+mj28QzEfhPWtA+Nnq+qXP9sbGAHUPoNZOuM++kDItORkbl5TTmMWYk+Hb9bJwM
XJjAYZ1e/ijDCP7LS43RfrQwLMpaDipJ25piTo2moMlcUwrvmss3OPPVVWuePD13tMYxCuytEtE9
w85tmxfOhLPmW1aXH1M6KPjak1uE1GiTOof02+2KMJwkfVACTIeLKzIVtY/9dxvBHPp9x8Umwkz7
QXQANPt1nZvztPY5DCzdZu4DIWrGIHxfpUZSTVnLd7DOXjghyIUYvHKpbLe9Fc6TwHktYjmjZb8D
FiBUYHIW9+kPPZM3hPZfeGevDCASZGATTnO57Lp+CzDexeVvMCyOf3uB0aJptp1lNymkQmFQASvP
xovc6M0Xw5bA9NTmTXhl7Tx3n9FeNxBwatSH3ahjx1PLpTOZgkck5bdRAS6gKGSgeACB18deauhw
J1/d1F1m1hSrKSTdoE0QfBHk2qyvsfaV5Vqa5AWY1Ff2wn8fgubYEkxoXlnRArCAmvC3BbzKa0f7
cvk1/j4ATWe45clrAAZbTz0bVXeEAKTcnrU62ZfSe7hc/bknH83nYHCu/z9nV7Ikp65Ev4gIQIhh
C9RAdXvq9tDPG8LDvQgQgxASw9e/U161dZsiohaOcPRCqKTMlJR58hwfafr+EtbqK5iMPrl674x7
27P/0+ZuTQuZxhxHReSLd0M5fG4q74ulwtQCf93t2W99wgjns+S1Jup6ZOTg5ZlYlFWTnarI/Tjy
vSTI1goZT3AJjksnAlHTZZzLE5DfGVfidHv6G0ObaJgONEbBPCLV66/1wYbomqbi+fbQG2Zj4mDm
VY5V5dT9ZdGUgWGrRHv6nLKq2HHlrakbrjyGqGZFK6buIW9AoDMcFnsF762pG45rjSODMBscF3Rs
H6HPk0RQs+3meiehuTXz62dfOVTYL8RdCY5pAklQMPM8rn69c9BsmGN4/eSrobtII1brpr/wPPyu
eXdmjL4P5+pz13lf79tXw1/BzzBV9fWSBE3QEykHEXs9O89rsGM3Wz/BuIRBaFk0VT0gnYXj6Ei7
efyey2mMw7axP4GrvrzrnYa2n7+XygH7c+ANOHKYbLNJq/eQZtq5tm/Zj+GwDRHrqAvRXzpBHkFJ
moBQ+gvJvQ+3d2DDfkzMpqazJtGKQ8ynfZEOLniw6ysz0+3R337meCZk0+tnf9TMRUTr1WfdQd1g
ZAdditNsQdWi9padE2tjkUz8Ju6pDikr2l981T4vYfGh7smJN/YOmmFr+Kt5vfIEsNZ1DEgPAUxM
/btp5GMBIVhJbbJjPhtmGhhOjG5XyBtOMFN0cj8Uan6a9PQV2bmD34yH2zuxtc+GMwcW1117Td1b
M/SPazdtQmdnk68XwzfuWyb+q4JA+GINyPkN1qBiqufHirpfLWZ9GtBX4nTOuejLdCzuw815Jihs
ysdprOmClz9y3+2gPnWNBXZ39wBNvT3g5cbdLjAcugXtIGgOEVYrSs/ct86VLr+DdCgtpvUlslb0
+JIyvb01W9ZleLhfgo8ddCbYmlaeer98imz+Wfhs51je8EETLKbrutVRiYuLdIrUrouXERfGVYzv
CmJ9gpbtfT5i4sYKx/V9qvBOr6Zoip1iVnG9NL+moLkvGeaZ0LGSWyzXnewv+QDWn4J+p5PT7Hjg
hnuYeDFII1cc1PxX0AeUQGMLZFtjCsLteS/hs+HiJlQsmqEawXqvv0jPimtgZ4aRPIVeda7WYeek
2LBZEzM2NWwEwRP8sJ/Kk1yXzGmCh5GpIg0nMKJ7LuRsmbOT3dtaMOPkZpwGK1jUUKTg5J2n5kvg
k+S2P2wtlXFoA38DfRIeYqkYL2PC1ovL60M09O/IRNhOPNxwOhNDls+e9Mdg7i/Qejyg8T9x0LK/
FHtv0K3hDZ9uvUp4owfwGDrFjoFqfuOtE6IUuO5cbDaW38SPrYEerbDDGqmWPlhN876s9uizN6ZO
jeczUvAWbSEmcHFL54UU0b8u0yDzInvlra2pG3dtaPgpYPIRvv0IqolrGy4gZmH+jvFsjX41qldH
9WCvlC92NVy0M19Q0Pno2taP23a5NfR1wV4NTRZlEeHjTCg6nPwQHg4TCbDCzsS3lv361Vej86hd
QbmPA1qwGZqY+QGaXU86oF/umzz5e3gJ14HIGKTGlmn54uQFdHP11/uGNv3Vdd0WIOfhgkICqIMJ
gNrh4b6hjWMYPEoBhJhQNKtR/ngfjETE+B17cK2NDTXT1i7zbXeWXZS1rkjxNLuswtt5lm3sppm1
nkhLheowtAPEMZEgbycW+Az3mrg2zvQ/fEOvjAVydx7wQzrKhtl98Xrn04JWBaitBCdZ2F+pVU33
nYt/1E1efSiy+gjQ6QlxBhq56Ob4Z7SCb7f3dmOJTLDcPDQ+Lm6IwNXoxLItE7CXH2qy46wbh4iJ
luOjWFs+FohizvJVtvxjWNoPqJCCh0Xu2P3WDzACmQNx1xlkOeKC4uvvmrDzNLLH2vWPt9dnwzr/
8C6+WvoB8Ih8AUcxBE0bFLuLpyKkO9b5J9/9xpXdu/6kV2NfScvBZ4t3N5N1/TPsxuoQ6YnEzjoA
RGS7MoEYqALufHifV9pJoXOAVnQxH8Ebqk63f99GhcEzIXYOXuIROnXFpdXtCWy1P0Bm/4Ra6kMl
qtOAFDHv7O/C695d0WVr573c/u6WZRiREAwXrtdoPOYK9xPLIcIeJGHzSdt7CZ8N3zShd4GnIqfS
OD8hCPxjbcl4jPL6yffkcSXVr0AEewfplv0ZwTEqnKUeIHqJjKQ66RLqzLOfzM5eOm9reOMKExTo
T4IuJop6+dFH8Tnvw6fJETvev7ELJhAPZIcDAK0AY9lWkfid/RG05KdciQdo8D7dtdEm9C6Euo9w
EMGQ/4dkrKsIOaFg1id8KqAjtXjNjqNuLBQx4kBB3b6LWhRWkcx6lHI6qLrMekvtVOI24oAJuisj
xhURwDSV5ZjMQQP+VO98e4W2hjbCAKR+KzBVwQMV2JEWMEEHIEy4PfTWolw/+SrC4J7UulBvFoDq
r+egbdLWo0lNdx6bWxM3fLhxadH21nVro7KL7QZCTLz07uMt8UyUXeQgIPYtIgR6gpPBdx+AWduJ
vFtmb/gs0swcTYuo+68i8r3vDRimv7tgItJfPY673mJ7ZNjZgY04ZBagKXA/heuKKCvZjEoc/wd6
PT8gDPDBoupFiWDHyza2wiR8qHK1tn6Az3iQukLi0I/anbvHlgkZASgncw4WD2xy1FcfR0hxRitI
REm+Y/x/4BxvHIImWBD6tQAa5xGShi45QKo6o0Hw2Hj549K5B82WT65NoFo7vRN5k4xsfWa0fPDW
4n0ucSJW4afbnrKxgCaeMAc/vAupXLxEbX2oqXoEpcTO0BvWZqLxcMKqvAMd2qXx5SGCqChz3Mvs
OF8hY5TeN/vrp1/5eTCWitMBmxRCpAyX8+V5BEDgPgtwjfgExs9omiCPeOltBiZAf3gC76r/LV+m
0+3Zb/iIe92TV7NH81vjRnPQXyzSguR0kWkUFo+53Z7A65ihHHe4/Z3r2/ktUzPiFVJj0JlwUF9q
AreNJ9sZP0HLYSli7qhexiHxB9Dwe6x5GaDmsxMAtnbf/fvHlfkAeKEGXG+BAnHAqjOu8ug2CN4F
aryveuAa4WyEREQRKeTdJ40fMxLsvC9KurP9W55hBICuHMpcStQq28kn/zLbVgCcTxBHvL0pG8Ob
wD0HlKxQZkRzNHTfmi/SQwNkB/TzfY7hXE3htWlZIMldNSrd2l3ZA16YVlo3UP67PfcNwzXBdQ5h
kwslgv4yI/dt9SyreTr5OSjPoXvb1PeVVUyMHfLQ1eQ7SB2rYBRfZE/qVHi+XcQ0qvfaLJ0/8NE3
nMOE27UU4nxtGXWXYdXriauef10BrEjbGqpMBVT7DgGfYV4zGmIfAc/tDxbz6E/LCkCCDqB3zKXv
JUEeyUPPujUBWWCTQCS5icd2xnOmidzDNHckhYqBSD2t/2k8CIlx3RbZANxGXPqr+opcYHFoOGgg
Y4uNc4qC/xzPLGdpELbleYgs/rBeaUkhRdClS2GDZ7cpmyRaSmhVSeCJLEfNsesO6lgNXCQz11G8
8mGJR1oXiRgjK4OK5nhePOi0gGcrgpyCrBOpc/Rwl8WvIlzbAxi4xlMwWAxM2YObhhqUrJ1i0EBZ
VZsUS/8ytAqigB50jV3GqwNTM4TaJcRE576Dbm6plhiHmnsAOT7/1A7T8uDSQKYSYqqH2Y/UsY7Y
10qyPhlcj2BD3TyRVf/cNujZtKU3HG0Pn/JcxVMvl3OMINz9vrIbJ5QNBZSQlzaRLQ1OS6V/2jpc
n3I31ykqxaANCig5EOH9LsIQMIkhKt/PvSOfGumVL317ZeYsOvedoLY8txxfDuzZuoiyrKGzoaMT
KFQ/u4v+NxdVkEzEHcH/DjaQWVj9sbPQHtVbmidTgBKDDda9Lz7BfXuIwPBdWV4OjlB7jNUYFAdL
M5kWkVvtONzGZcSEwznQ/wIkFAkdaJ5xEiUgR4cO8U6l/e3BiQm5ohCSohy6wVnn97FTpmC3gKD3
DuTm7TAHjc2/A1FVzVOoZednUETjyTrimu+AtGpnXbZGvwaoV2HOG3OLB00VZJ6wZRoq0FGtbOZ3
BSBs9d+jl0rnhRWBEdcqqToULC+eAnC5nVnf1TuFjLdPSWKCnWYaWD4Peh+a3BXLqAXtntYCU1kl
yhVs2959bCLERD5FwnI9PNBpVkGzIqTWQeVWIvSdyQATUNwK2XsNZO0uE1ohWytACct+bMtu5xH6
B375VpA2bjByWtsAFfD60tWWfLbr0r6ExHIzT7ccPj1ED00HuKOjAvd/A3fJQ1UEy/8cofSP5cog
PCAo7JjcRr3ZBHGW86S9CcE1W3SXSNZc1s6BSDr6iOYqWUC9LeCfQB3sXKO2kmUmppNHXTtENb6n
eGx9U+9DHrfP7rPdxeJ/1oV4sX1XGMCr729rB6PoqMsBH+otnOT0gyQsQf15Z9ne9lTvP21F0Jvz
kZ2AFkjFwk8Nbd0nZAHpTpR52408s6mo7dCoXfgYfVI/Bv1iNz/GCApG5e/b952tyRthxinqgeui
j7Kx/CFlG3fQ5bg98tux1zNh8Xk19RDSuBYB5GFyH8AhDO35+xhvSWR4TdRCGZetmmZD6x/c7js0
LMJ+jw3h7TUBqfHf5lJGYThJZ/SzVfZx4f/0p3/vWRIoo/49sJcrG6Iu3M9G7GFa+/VHr6c8Dajc
MfS3jYVEhqEHFhJDkJ6lCOsQ9dB5UlX9g5zks6p2nHZjbUws4kLWSjgFpZlyJa6rHjoGpg48Dnct
kAlHLFq/9Og60SyfpmMPpT+KHpRB0qfbw28sj0nJ5YRoqrJrDK/66VjpB+8KkVZodLkLKED+aOK+
OrMnXfUh0EA0YwvoOesF19bQC3734BOIpvwYaZHHOWf39QSCVelvcxrcoHJaFWG350mlaE3rjvYE
4eJ5tPaa67ZW7GoGr36RXCoidQM/s91Po/eFF3XmiKcV8qa3d+TtIEFCw4+nCehf2iqateS3ECzO
rSgpvS+3B9+yVcOPC09UzlouNFscEFaHlbIPkI3ae19tjW44cx9YKD8ojF5D4eIwrhBFsxFLdzxh
a3TDky1kkKU7wVRn6B52qvrWrd7Omm8MbSITR495TDYIEl3Xih/WUmidTLKy5PGuZTexiTUkteSs
HZqVwLkeKS/b49QGe/fijQsTMSGJKwv90mYW7nv1946t8ConhgQCFHF5TOpvlRjipm5/hZEb+4Ob
Kb9ORG3tXGq31u7qJ6/8IeQaIBoXH3ed0otn7XeJH9bRfZtuwhUj4XeV44Q0m4oqZHHjaQ+0y4B8
/Xvfzlx/1avZo4kb+hps8LI2ROUTgIJil91sI1CYWEXeOejq7biddVNxwFMiniFSLNYgHXh5p10Z
7rygu2FCP5wNu8Kq40o6u9HhvoUxfRlKlrxFhT+DWvaXVdjPotmzmI0IFxiODG0iXvdMr1mpesTO
Cd3Da5Q2UbsXhzY+YMIQfaL7MVjDJWM6TKYIzXxLo77LMty5U2yNbzxz62bQq2jYmo3XQnYJHS58
QYThEaj1aueSu+FWJgKxravZJVUwZ77yId7bHGRk7wy9YZgmAHFhPUU9dJ0zpFyS0fMSwcoEXUxx
KPrTXdZjQhDX3Kq9IZ8xe9Aux9MSffbn+0Bj/xGlbJGwCwvkv7KZ9uyqaDYcmYecdj1ZYXp7+hsb
bJIULRB0rUs6qqxl0LoFrVI5V086v49cm/jGEY9u5QhKutWcKRusUyM/tCzfiQhbe2tEBD+aHImz
fcqQcjy4k/ejiorTagfv86V9ub04W5ZpRAbIOhWFXUb4hDM8hnw+deo+YhPiG5Ehd3vUvqSlMtQT
0kCyLKRrWqh1xyo3ttVEMiLbq2Spmc6c+VvLP1wV4yz68faqbI1txIQOd9E5cHKVrWCMtgFOd9R0
XHdfdxuLTo1HaeUtyDcDEAOTmaYngb7VkxzC8b4njEl2xzvSzITZKpuGIEjdsK4PZNpjLt6a+nXF
Xh2xXOF6UFZaZZLWR0tAVGtydu5tW4t+/eSrof3Km8uwK3QG9MUJnSsZC3wE/XHHmbaGN/xUE1F4
VHQ6E42EoGHzC5WnS+OIr7dNZmthDF8V0yz4onxEmcA7jaOXBlPxdHvojTBgEtuFkQ77vIQ1zl4H
/CjzF+QAv9bDZ2AYwp3F35q+4ax0rpxxsB0FVTjag2mcF0kVhXN6+xdsjG5C9hpRgTrenlVWttbT
Wk3HsvZ/3je04aoBWFFmalcq0ys0afrgEq58Z0s3LMYE0tG+1QoPFZWNeDvMtDhKhdZHvseHtjX8
9e+v7F1WbJknC+eSNwjUdSxxBk3Kjxn1odsrszX+dTNeje/wKkfPZq+yiJYgFYTQqE6HtjjcHn3D
KD3DndqRjzREVSiz/DMAKG3knMoaaNhqr7dpa/qGQ7kt96DHNCEGl64eIMfSz7DJkqCIhNKT9p9v
/44t0zQOwBkCRnYXKZVVK+iKB3Lk7R5T39bQhk9VyovY2uRjFtV9goLY0R72svYbQ5souHwl/eJ2
3pgNgd9+hQCQ/+DNuL7etSYmAM73RYAzxBqzBVISKSSoQUQxd8vOwb01d+P0C5iuVEVLnH6Vk/CQ
HOui/HTfxK/G+srkie2FE5mwLNPon0gkH0GWe7w99IY5mjxzUOu86mtYMrPrNRHQvfHIeOgV3XHW
rUW5/v3VzNda5w6Z2Jj530N9IN2dwxpeGuAZGfUcRA+OthIaVNms8i+3F+QaYP9b2EETwN8zjgLI
rPrIqmR18LI2AJHK8UMlVqTu1zSHbiskVHZ+xNbSGy5KvFnbjGNtipH2aT6XfWZryzn3+t5YTAxX
bWYfck88kNlQ0S+eGN6NbPoOsoy9R2z09mKZkDHecwGe7GXM0A16FlrruA5pGjmog1v1s412ggTK
lidhk/tAcMREh7lyIhHIEWU2N25Wq/p9QIZj0O2pJW2AsIkJEWMsqEpdNGMmQpq0YgAC/7PfuYmN
tIsTPfe2HfN5SCmvY9tud5zwT0XrDaP7D5HbTKDSw6ox81SeysI/zkIgFTOc5ToeGCWZKtc4D8Vj
m4udb25Yn4kl88dwCCs+yqwIddyTMrHBObLcRwJGTCAZBYuCm4/YphwAlKH2D2CjOtx20K2JG74/
LQt43PxKAsfpemfb4nkqhmZMg7rd0wC5huy3tsOMAVaLui0If0CXWJHLBPz6j1aGnOEdrIV7IFWu
/ZgIVAt2TqaN32SWcCPwheeQURMZJf8WTR13okfF4b6mFWIWbH3py7ysMLoOhi4dc4Cbx9DeqwVs
BEwT82Yv3YTeiR5bvYbfwENfx000JsKvPgkmTqE1PM6efRe+jpi8dQ0osK1Qc5m11toflVB+YlfV
fVwgxATA1dY4N/4Al4CIgR1TP5wOYanuEzQkJgAOSJ5lrIJwyDgUWiyIUoMu/Mj8oY0rMv2uIoTK
1QHIp8/VjlVtHL4mKG7iTleuYGrOQn94sHroxuu9R+3W0OaNJCQhaB06DL2EKYfslwuRxrv824S/
IRWKAwpwroxML87qJTnwTivb4w3amrhxIbHnECoDdghfcKI09+dUMpHenvjW0EZgWpruKqsByeym
K4oX1+YMPDXc/nnf6MZR3qnOAtE0nFg4FbB6/FzMe8jvjYmbSIhqYEURFRz87407pl5XzAcH7Gk7
y7J1pJpQiP7aNEdWgAs74PFmgtbiALhlL+7zUx5dOHRpxc/ZKY/eIu979ZssjuXU0DK35woQLwdl
przl09dGro21c3PbKmaZIAn4VZ5LwGuyQLxUo5W5hfvA+/4sXSBumuZ5EuEZHOwvoF96R5WKFaoq
JJx3PGRrv66nyKtLNSubddBeGZx1pyAD1OXqTHKrebrL0MxWzQUUNwr6Y/6ZEj+eyyiuyn/vG9lw
EHssPQFooz7LhUdH8HM5Kbrs2p17wcZd1OzvAFhoCApa6PPsjcgMgrTAyWPPf8x9Hju+vJT8w7jX
g7RxXptNHl0oHQhCYt0h/D7GVFRHwLI/ubT6fHultsY3nJ1Pk3QBf9Lnclg+Ny459lPw1FtRsWNB
b4/vmgDLyILkRi+xVjRXEaje6/eqR6sTeFDO9/wA1wRZEsjAedMcwTBXpdPOkk8uh3DFIPjOk/h6
0Pz3iuaaar1NzrTF50Cdx5G+L90PaHl68ByR5NNOyXhriYwTbmj6Vi4t0WeL94lTsfRafEKP3k4I
2Zr/9bOvfNhhYrGAWVfnCLBqm2dosooVf+yDnem/HSNcE16pBqfRnr/os41qH5dV1tnTDlxma2jD
jSkH0SLrJjhaKB6c1jmAnCK9bTYbDyHXxHD1KDu5jAl9Jk37UVD5RdTyIJurNxedSDrP/TE7DUv7
K5pO8PtKga6J8Io84Oul6vSZrfMxdPoPwll3wumWHRmurJsayQTAPmGozju3KHjCPPSb0eHl9pK9
HfZcE9kF3IRGak/rs+8vx1n3iVq+a4oXqmVdJn88AKMNw2I7/Xobe28ivYLWLjvBan2e5JoUuP+N
Ir+rYO2aKC852KCBqbH1baEOrCOgThLrQQz+Xo/Ixk6YMC9LV1Ddtrk+e+VkHZaquSz16h+gdvH7
9lZsfcDwaSjSaPSDN/q8MiudrRfd/iLM3XGNrZW//v1VwLDDsUPqGIMrqwKTfA0sgnO4Pe+3n7uu
iebKB2cRQY2h7f43iPDjFU0O18YBEf2K5N4zcSPgmVrBgxJQsACZ0LlCniNurPZdjqLyYNMfg2Pv
nDpba2Rk1ASar+gwtzChyk5UL1KXLTvx+u1XrmvKBFfULrSDf+eIMPSnDc+dpxNtPbqhey689rDq
+3IBronzKr0IKfsRLkZW79jZ0E7ltPjWj3ulzo2NMHFebbNI8OQyWGnhvpf+FEvxSQUE96M9ZPXW
F4xMuGi7yJXddRuWIK1w4a+pjIPIjguxVwzecLXg+unX3qBI1VUTtqNB+m+ZydkZ5YOa9/CTW8Mb
ntx5yGc6KKqeZ6tGE+8aa/nLd/ay11ujG648OJG26qbCkbC+b/UKifQhntGSdNubt0Y3jmfu6s7V
lqXOlu8nKyGxT+dYT82OI2wEC5NtzhbDAsldRNFe0DkRVvCMtqfj4qyfWNNnrRP+uv0ztr5j+HJU
VH7tFPgZUTT8DELrKZrWd24kHqErk1DV79yTtmzVOJ4DDsWjjuMz4Pl3wk+Bq2MRvJvDf27/io3h
TZQXd9jq26AWOnukizX9wOlLqS9ttXMV29hrk2RuLJhPxxmWFDZ5LMvhyoeQFHLPyzbiqYnvsnuf
DbIN1Tm/inSEfJFJU3vu4fbabE3e8GEW1j64HfFGKHy/A6y++xys0QfpReWOqW5N//rhV0Hi+vgP
pgHTRxfraV6t04Qr5H1zN1zYCVx3Dnwfzw9X/G/wWDoqNgP5uUdSuLU25O+pE0VGtPoTde6twD4W
Ye++g0qfQK+ks6fqsNHv7/ru39+IxjUEchWNh0Kq6y7kq+g/sD5SeUIdzfNnXjlVeO7rYWInP3QF
ejM7S9hHFtgFO+bgCpjTxu/r8VJbdcAAn4vmPB5r5t15ZaPGMlOOc1BPXOIs5L/U7DwxiTcwtBx/
3rWNpjKkri2aN5BlPa9987/VI4+0RV/lel+pwqXGCuuOeCxwa3muBEeiq/8JhqR3U1je50AmgGZd
G1GHAIWfKz8cwY9d/Kq96uBN9t5BteFAJttVZxflvEI37TxrSL563tojz1vsnSQbo5voGaVFJ0eB
xZ98dwYGvKWxcuh9SHzXJLxSqNFA9Q1zzyl7sccpI4N1um01WxM37jfaLVemvXw4K7dIPVw+QHh/
V+bSNbE5ES7IjjPCYrT1qawUTyKKwsDtaW9cYU2SK3vqOS1BGnGmjvuDq+eWygxZn2NR62NYEhQA
98D+G9HLZLLS2FD0O3N1riKvfYgggPUPJA7CKW4deZ8uhvsfwkpNfd22szz7rTgUdb0gaO3KVmzs
sInxDLUdDlUk5dmJIGM2USursXDp7X3YGNxEeJZNQSFXN8lzbavDFKKIuBZDuLPJG+kAk63SL4hi
TT4gqLfstLY5bh1++zig5yWpivwxXGkH5irvPbft+3ho0Tz/9zkCBg27Ac7uz4MFChNl140/RFXf
1wXqmrjPqmpY7ditPBfY76ysBHssFpw5Xa6nHa/bsFdT4lhFE+h5wdcPCMOXkhVxVPSnWu1d0jb2
24SUOUiR2KNN5TlswXk6tfJXrvu9ZrKNa7LJrkZKqGbz3gV7QNUk1P9aTeAn5Sl4EVj347a9bqyO
Z9zEcUuw2lXgE3kUfGWu/xvqPV8DD1La941vXMGLsXf6dsX4zjxfaKdOoIW9uOo+hJNrYsr8ue46
Cvanc+Fga3tlQeSmqH+24PLf8bmNwGriyhrfcwd7IvJcTnUTe7T65aLvwnPFqa5kErRRhwZ3/77d
MNnVRjKtQ9l7EoIxKFRfY5+2Ugdwy9ubsWGsJrtaLsDME4AT8hwWZYmLM4N+mxJ797mt0a8m9upG
zgbSoTkdK9UqC/Jea9r0w325H1PN1O+sCowFmHhU8lPutyAx9HeSnhsOQIzLuN3Npb+Mqzx70/ca
rWmjjll5ZynGxJvRGcASEBXIM0fHftM+gkMkmHcmvrXchudWNqt7P8DYwvbp+xbtLbidu3t3lY3Q
Y4LLqkiFNnGVPA++Vfcx550GnUYvH4NqqTKnZPk7dK6x+9AMrok1c8F9G/ZylGdJqlNYuO8I2Wsw
3thgE1QW0V4spcBdYuVNl3hj9z4Pl48NaBt2QtzGRpioMjEEEHEccZ+ovfE0ap0WrXu6y2H/Ax1z
ONrIOIYGZfuFlyRt5maH5GJr1oa35iAxWDXRWHErYu9y2y+PhFv+zsQ3biomROyK4gahq93iGmS9
LwrxAmnUb4VCHlWHzsXt/G+yrV+acAzv8wbXcOO18aLBEaI9g9nIdmMVqprGDfXrPQvdMiPjuUet
pa0o79uz61aXVrovwTAdWbV8vr3TG/5mAq2a0R1EXgt5XpqDJ6wYEKgHZ2kSfDUO9V7q8w/a6Y3K
qomxYpWMpHAacS4scGjx3zMbnooeCrD9mHRL9K5wHrhnp7b3pQg/1057AAlqmnOVBv3PpakfQ8tL
KwCJl12tjo0fbuKyutpRJV6g8xmZgL6OLTJWVlrVKwX7tTc0a9JJ5oyfaZjzPRxo+If0+o1l+A9c
qxHoDayj/tyiT9P7DK1mdglnTsdHvLbz/nkKHLf6LIu6LElsu8PCq7hF2Z47MaU+phUjPslhjHOw
LLeZx7iNbSJhFzw1LJ+iqwSPKi9yma94P8l19R09zyo88dAh4QFkUBQtFE4zho+dFO14rG3Qtx+c
SdjiX9TKQC1ne2PVQRMzj8BMVVALifYJ/RbJYheofThkLIpzzmQRHpeutX+VzOpmpE4V8c8Euh3g
KBoaBSlo1GaauJsHUqRrj2wuxO06r3uGULf+d51B9xKXU7Wil8OWaoHYrRTdb2I7xYhh2PVBoUjZ
lw9obeDhQwOm/+VZ6anonkGUvagzGq3D9lEtguvE1xzPQibAGP+xr/u8+JivlawPdYcmnaQuotZP
wOV/pdi1+8ZLeS08/YBbbr+eUF0r8YS8hqXvoNoJSBKRHM0TuivIHFM16OoLNFb1/0pQxdtZS5sV
YomqRyULvbYKIhx5j55vCZ7zIJknuoaxP/pte/RBk8Ufcjek+GAuPBo7wgOrTcdr0IOtS+m1SenO
VplWvKv6FIl11sRhiFx4UojcDzIerXZ/CknnsBNzIumnERYujxluUsuh4nmVp1T5a5eELCz7swJQ
KO9jDbnN4iIB0g6PahlzQAB6ErYp0LODToRYxkdKJ+rGYiz7IC4Gp/xpg0YWkI0qWB+rDpXYNHcb
13l2FYdIfD6VnYq9qOU9sKoW0HOlooHzLZi7wP6HWL0uE6tqozXlMqi849IOLIwR2EEiSOd1zZOu
7dDoRetAugdKS99N2iYksFB/mvNE62FdknllBYvHgKLvY2gjGI8kde2noV1H+vOyBiyIyxlYH3S3
0GgADztl3qH31biee3sRbtI0Lqs+tgoo/hgs10KfgnaaQLpdD6r9bPmCjzwGqMrm59WxeffBWSI2
gzkOgNzun6CMhigdAYhbDmXlQ2jDmdF2CF5Uxpy47gr17IRt7Seh6OYgbRbfr45g3VjteByKhX6g
bIJ+V1JDxGE9gF50Ul3Mh3biWVuQMDhaoP0IL21joe84j2wfLAVtif8vHN0omVz82j7addt/gxTr
sy+cw5qTCE8L2xMPAdcN+zKGvPjsTB77udpjX7+Mfdjw/lCNM+/qwyS1xz+Vfs7bf1EhcPwDKCnc
UMVoiCP+ZR4JCKTiVheUtUkNPvj/M/Zly5Hj2JK/0lbv7EuQAJexW/1AMhhSKEJrKrcXWi5KAgQJ
gCS4AF8/Hlk10105dq3GLE2WMkmhEAkC57j7cTcw47ThlmPyv1vI2SQhXY9ySxg7Z4OVPWIdJQTW
CW6kf537YFgfWrhdtkcxyKH5EbVIXx1xOeKh/T4jWWGsPECgvZR8XqFcGwjowB7ixfXUWIbgSczr
r6wefLzzT15Ocjxjt826kjIs1Rc9SWzGIMla9zHIk1Y8JxKP5cFxzOpchrTL5XFYpkjWzK5yk6W1
cQ/1tGMzRcnPJDz84MC2xZUYUjcee9cPAxzPCca9B8PTrYjTSfVnoKYtPMGytI0PEeJVkmr0LE8u
XRBsX2bO0hFk8hiCq27ZGRNDJsGye47ggOjwbCv0LrTgjSt8PD34Fm6IYn6SwZT7Q4fQyE8CE+us
TFSS2Mc91uz7loQzZp2d5xLGL8p2N23kYH5bMdqVMQTh7yVdw6lMSBIVakQmYZoLON82OPR0mkkE
X4ohPmLyKu9v2ZIivAKnwtdlFxeJN9vd8oXwL4MxRBSCSoJnogv6jwhIlb5waygeWDd/x6+UX4mL
+bfIhEY9aZklsNbyCaI14IITpofAwwX0ZEW2+BJlK3GVNd0un/pYhubetcIvpSUJmYqm6UcYfOss
aS/DzuIamX6qWPLwAndrHJzpnvj1TBHINx2FcbPihbSB3WrE/7TjRemJ4GJtOLtK3yE5qRg1GeMi
h1PHUnA5N3mpvBEhUlcxk1OoRM9NObYO4o1pWdrhZKib3F0s7WqK0KcLMlExJJXXW6ylOuZDH7gy
YoLlJQ+yCN6SKPP3U6hjcnGx3MGNwoMhKTfUhQyRWSSyhxGmJzgGRJgsd/Pewgg1opvGq3DEDYxr
PKew3XNLfzu0Ettg3gAxqsYZx2CZQNuaXcQQjFgU3uFS0KTztEhanUyfjF9G8TF1XLMCuxrrakMm
nEH5skW6mn1PZKnivJ+e+9aH49m3CVi3AGmDEcYcMUh27kLfXKMem6w7jIE2XRH3aSuqxcslvhWY
g0AuLES8D0HIG1IyGkXuGEQia0puVNAdR5ikkkJD/xx+oFmyfmLYsg3cJc24l3pThFaOYad4XPmg
9UF4pclJs6FhRx/1BrKijW4lej5CKg6JDSkyG7m+3LkJhhsIt1w3FvDAXoZL6LZlLYdlhTR1nRAJ
C1vQzX4M5nzRWB0J3c/EZPkCn2TcWpCK8DL8sqYzC3gFGcoaP7UJWo8C0QF5fNx3z27mBdXKJ9vH
c1PAansIYWA/JAIjw0od96mh+z2SUeDclCmzxJXKyDSWK6yKtkfXIOigaG2OK8oa2F89BWpX3UPs
cVpjkQ394kpOtq0vVzPt9qjh28hPUwofnCqxSuF87YzbK2xcwn3sIZUMypBA1VViHQ3wyW5XDHCp
MembG5gcY68FW9XHFYQQLbsdpmHaijGjeNJSYbfmwtYE0ggMe0GwP+Ep6stsiiL7RZo9848DjHKS
Cs8nnzAlOlgHu9XFmDvUyUF0mKIJsgE83/17jBPB9YTJbZa3NLfNcu5p7IZHj+M3+BHaGeoINrDu
GvjQQ588jkgbLoilIIl8EKzkRGcy55A4zBiew7vxPxYVAy0mookE7nGa+Toxcy8OxCPA6SEd4A1X
S40VA8CLmLYUAeyoYW0VbF0lIIVmxdqw9TPkjV1YdSQUad2LNXHPmFSPaeWdkmtJ1h1T0goehqIU
OWKy6iWdRF9wv83BoU/lwu52LjBJwhoE5lZS52NeOB5pUm7LEu3VNua4oyimhuSqoNBTvQSMPi2D
i/fLqNu5Pfa0U8vRGOux5pVr7IHgvB6Q+C5CVpgWBNFRDntPq0Za134MpI3SwmmLyIjUD+EHBumb
rUXKNn2Awz4HYJXKUSFjb7P6Lm1hg0uHjt0Bbp3jYw7lQnvrOjXQ18i1e7XG/mG3uCA6Qqzs0lB7
vwkID3CO+uF7jBwfpA4pYRAWtu6Rnu8s3M5p3WCLuI8TZHIXnvRReBNQpJnVoDbkchIrTGlQJ4aW
VTiy5IufyZrfgX3dhiKPbE4q6zrfHfZoHUmJs5/DvxeF03CIxW76e3gi9+kxswxEZ2eoFkfhmt59
7hEqCANBbwP2gHhHt8LpNt9bhAzaLbodt1RNCIEbtK0z5HfThyBKNoTxzpt7G9Uaw11J+OQGHcOM
vXYnKQ63Lg/0VEQqFueYtSHeQEhoPawe9kJIl80ayLPNkBwkBsSbEmeMbQ7WxF4UCDDIonqbeYYN
1tP0LeIp4YiCtE144Aa7RDFDwDGUYcpteGCug7XQMOf0Uz9MwddmRJFYuC7VQbnnMP28ayRS06sN
RfwZNWd4hBc11rhfpD1Im8KwP20k9AGZFQjeCMeQFDnh6V7QicMl1yz7Hp1Us6Tv+IyMmEu2c2SZ
k6wf8/sWtVVPjhwHSfDcGDRcCC0c18eEpvyqKCXxB7HIHuokOagH1gfUflt8urdFJmmSVAN26fAG
ED6FMxJk0qgGeiIOplmRNg5RG7YGZENbnMd4ZHgBQWY0lgGYTDRog+qxFa4gmW/90sV9KXOUREWG
Oui5Q6p7BEdlKb8wVMwfMy63/AZdy9SXfW82emxctF3mZZ0e9SZ1cMTuPiPvNL2us7Vft/TYpknI
qz3reHvMtDYb9qR2ZPeyDdf5Pmc0T2uyLc495dMk6RfV8vn7jmfkh1sD2DZvWIWwKHd7u5WjizNT
zQ0cQo5mgrrqPC5pIo8x3n7+wELH7uluYmyKYomfQ91sX6wXuzquc0rRf3EgB1UG0yRSKWBdqpZm
UW3dJzuaDuY9jLdCEaSkdFnut9vRT5kqUyEMeVWT8OQSLzuCoTSOFg6PZcNM2XYbVjjOTXUdt0ww
rF3pHk58RbgtraqpHOhcTdOQ93Uaq1nc61Y3soJzUGIOCelIcxMipGm4zJZcjy14aMV3wxTF7l0M
Nb27hc7CkXdRO47zd+5mN76KXs7pAUkHyXZEwxAlDyhgVP5jEgzvElJ5Eruic7tPHpJoQeu/9dyb
ly6U5itBKFf0eR8TG98FfEzzT9pZvaEgRFtasr4L80Peak5P6RbiZO01st9KHYQbvJOVJzCZClRL
6GOQB+EXNI1oztU4yvzQzSoc7+C7uoTHDiIoWe8dTfzVgnIZb8KFiAn5aMgCQOuuyFQGGFns4O7i
E3ohI0ZVbny06/ne7OjR0TyywdTOy20BzpCkFlmIySIrRNHJ4HawrUdyheX8g/fjuFcmziHyXiwE
lWWUzMTcZ9glo6qJacqedxUGpsTZYTdEwA5qeUyXbjzgP/CXWeNkkHWTCZL/QEvGtoNKezbeBGEG
ucy4raR/3tGKbugN9obfrj1JmQRy4gJbx7Dpyz/G2FCFLGZzLdSydBqigvcufjOIPJ1uRx1E/nbA
RoQR80DlwhUpHeYVsc/KyLXQcnTbW7cReC/Fe2eeLbzAvyjiY8AZfOe+mBnl31feZcMNTdrwVXbI
Oi+DNWxgyEAcGmC9YB8BNJ96SBXwq/pK7+GaHmYYl2fvzQQ3x9veMNhdhjbm2TGVQYSarWkVfZ8h
AzYqDNr8rupcyFMB/AESzxnbitrp58Byyb5mfgRA4NZxQQtsPRiqRUa7OABKIbrY+4G5vxmg/B+o
ql9HAvH+ZCcajUklhI3dpOkwVqMgazmnEYOLRmQelfbJMcvjv0uv/B9A5F898ydiiA6HydzsaK8q
WJBikHm3fxJK//Vt/1/tm378A5Cb//Xf+PybNm4SLbe/fPqvd3rAv/++/sz//Z6//sS/jm/6/svw
Nv/6TX/5Gbzun7+3+mK//OWTg7LCuqflbXLPb/PS25+vj3d4/c7/3y/+4+3nq7xz5u33377pRdnr
q7VCq9/+/NLt999/y3AB/+s/X/7Pr13f/++/1dMX9e3t1+9/+zLb33/L/4l9PafIy2F5noT5lY/c
3q5fCdg/SZxmmJYBzplmCblSWWjiLP/9N0b+GWZhyPKQEUZidJO//WPWy/VLlPwzZlmaoPyNCR5q
mLH9nzf2lzvz7zv1D3juP2qh7Pz7b7/oza7J3zRLsYFGCQ3x2a8zBHJkCKw1CoP0w+Zu1ngH/GGx
zqc14udNoItDgkpc6yVdX3R22Df1Oe62QKCXYQqFn3f3uzPbWXvzdyTc//veGOKNSMyiCCcnruIV
gv4PghLJScbOel4LNQBzaZdFVayxjyN34ZNGgoIWLhoL2P50R+Q5pWcUL8GNmibE2LtsqdbQZpAC
Mnluu5hU/3GH/7yQ/3nhfsrF/g1F41IliD6KKaER7lKe/hpoK5Yk7fgUaGAFLEA3IJb82Lb60hrq
LzqaaG3SrBoxKlAJdLH3Q0/6w8rIXvboQOq9dwQzM5G+7+AMWPk5ttW+L+5OScdeMFX4NZ+SB0Bc
j3QS6Hpyl15Y0D/GsifPkL0f221wd7zrVCEBpzxszc6gT+qrbgY+wCPVnufOy3sjuvg1JOrkTWoK
v9jotqV+OhNgtW3ck68jB0jF1fpgxXgAhyjqBkBcZXLWPedIY7ihbT8VpouqOV6Gd/Hi/d9sfz8p
+b9cSkZZRijDk3L996vvpR6Z0E0I5ic3HlXkHMMPza9I91MZO7hPmw35fRejKEe/56oWDfkLtIKV
Yq+rWfX9Mn0x/U7rIBvIeWKnhiXxq26ErlIwTLfx2MUwC5nb291MpJw3vhx8j3JcuHBG29MizGJL
TkDXpmOQBfB4UtkhWQcdFsTk5xiVAHIZ8SHPkcAr4mu8Kh6bv1lPPzf7v16EnJAcLhyM0jiNs1/o
4VgvSYMY8qn441eHMNKMdbVvXn/gqU7vp02A1UUARd7Gr1lH7sAKZbfh1vvbn38NhgjFBQfq9CS7
hteMk+e/WfF/PaZ+rniWY8EnFJsWdqtfGDUKZ7BhS7QuOJ++r2Fvn2cm7AFJXoX2jpycYY+NIupx
mnhcUEC/D0bOP8Kx2R6WBJy6tOjShhz9dTPlzybU02VI8s/42eSIsni6QLf6VXs1Xwg6bExxXCH9
TSaFzmhw0bqt/v3UbDFWct716tCPO3/ZI2vqZFrOlAYPPeYOYy7YYzsdelAi92ynRZo179B6jZ98
6uJymd1UePgj1JuJ0KVlo6ilug1jDEemyfS0rrt6mDA8LHyYA50Q5p7P6nve7699tpNTy5b2b0Tv
LP85dvPvNZBGqJqjMApTQEIZi8NflW5DJpJ8BwdaEFA8lduTGJk5+T36qadRYkg7gDShGByLjhh6
BdfAc8CP941E/dTas9A0RM5LEp+dIZ+zATkgzTpcDPs2pVRcGj5EJdUper0NOKLI00s/RxQyzyCq
VkO+Tm3ES7Y7WiU8+sGvq89Hzad9QwZ16pc7T0hQcCaPUm2oSUMEUimTT+dkjK5B2K5sYGuBLpyc
dTxFd0u/vOMBwIEpDEqv2XPWZa9rFxaRDD6jVUtujI6yap+618mGR7Bkp3g5IEuXg+sA2Y/mC4Ow
BwZeYeJw/BKgPtNQXgT63IrQ9I7Cc7MM4sLT+ZkP25PJfQ/bhvGMuviaDoOsF5l97bsOt6x/kbz9
EDR7BbiXY4q0yHJiiqklr7OcXlLy4k2vyiRPm7InSGvwy1KyqHsakvWLds/zYI+Lx14xS7I/DPzH
ugn6HqBSAYynQKfO7nxOHrMg6G5zeF2WZlXx7QZtarFqZi+TsnvNgQmXnZ7Vk1KXKMy6ZyYf9iyw
/rFZM3AjhIGCGa79EiY5CUijiFRBIFLk/GWNL5iLDqTd9GMUtkeTBV+2IczreXIPUFxGD51Rf35g
EYZYEILzoE2kb9J18B8jBK2l44L+lEb0BOikr/KWts8wukEmZM7NQ+ra7hiPhJ0JYtlu1KgeGSPZ
cVuYOGLGo3nMsjiAX0A/fwBP8oP3WfZ9yxHY0tfAlTC+FBD+8PMDsDV63B2uctu0ZUzW5rwOTYvp
F0UTBCbNQzmAbsRlvp6Mmm+F2SV9o/KD0chVQ0iUuZVIVfpumv4TpC36s4CJfRH0mr5vBrGXGWXb
C2j2KlIASxeq5vswBLKqyPBungJSII0hOqfNifQUMES4fqKL2e/JmkSvA8uK3sd3ab6vj8DXl3di
lYcoGekHOZpatNbXo4jH4xi082uQ5u9nh+6eTn46mJHzR49DKs8te5qY9Q+rzQvb7vp+XBQtLYvz
Kpnghgm3pNt89Vk5ZMwhABJsr89iDmrRRC9IwuIlxxp6pU37ZU+RvtCM0ZN2pHu8MtVlG6z5SauF
HKidfvz8bO4yw/74Aki+Rm305OHhjbiJOQ5Of3yIgvsxbjGS63bQp/z6jI9gg5FzqZ6gqXyMrqhK
Gy3jeaQhhmsUzz/kzX0Pbv0QGiBKbe4BYef2wc4YWNKN3kq6K1fHGIHHwt5bU4p1m8oUIRvnPz7A
mqXkcYk4rGXVaWnHxV7+/WGOGglrBD4XOXQM79a5ObaR3D42c5jcdHgrpVA8OgWw9T9LyuM678Ex
pxE5S87Dpy7EHxi1MBiM+qW5TXP6XpCnQNi3dGinehfySW1uAtI6JndM0qCIODmTEaLqZK31ztev
YswaEHaezTXFA3Cc4lCejaHsRLu5+PmZ4nB6AjuyPy4xq4NunZ+yWBDIv9hF4+WfYHVzNwsLay2J
sL9OuraWDMTdtOgIsuTuxzxE0fVUBqc8sg9a8Bfjwr1UlLqPxoekjBrHyh4JlyGsqpb5OEzWIgYe
0lmSre4mHBBCGoAGKhDd8Dx3e1a1lobHfamCPjefoJl/I9P8VUTb/MCh+awIUyh5QMqeRqiWy8YM
0RPiUk9mn+yzFMl4TKZjvkfzswyqcLY5iBLzrGI6HhBnZh/XNrSPk+O4vEjIgjhc5Sdhu7Y2bXZI
aUdOBE1S6d3wTeMQPu9dE91GW3MI9Sl0BNKsfME05CrERwbIvAwShCbQFJQBTEn5R0TguM/1FFv1
jq1AHX2sg4O9firBgqJgyNJnpJO9rQvu3uD9kQx7e5tx+gLHGXf388OSphHg47F/H1uw5MgA0+d9
6m05LRPys9J8PNLcqWoFYXhVn6wW3o08P9Ks+RKC/794wGqXFnkY2EUVPSSbCm9wl9vSTXR9jlKH
WDdqTUH9sD4HXTuc27z/ADH78qyDZXlOB9SbgoaQuayIMF8pH299E7I7J1VbjB3c8kP0CHfbtO5H
x3Fc5wvGyURAZ10E1//+/Pzn/zIFli4j8rDDJ+Sx34Sofv5pzSz780Q/IINo/QKKxB6QnFLPuKVb
O0VnhuSkygi5AwpGQFyTkegGaUX7I56O/Agxtionsgc1kGA0FTiM6qFrZvhVue08IYL5CByJ/dEi
+B4oah+5As/xAcF/0QWVznT0y/B+bFT6FOw+fcr7jF1Puu8//05oV+CgmA2PKQ6SMsVYeJmLdHry
qxwqOvIjOEAFEtDEr1wbNJFqOSDZbX7IN2Sbs7EWPYyzRoTUnVdnsen79QRDX32OQoUN1gGG30au
3jXjCCcasSJSz8LZuk3bvAx4q4shiccXsAMuihG/zVRWucOAvb3o5kng0ebv/KTPONLW5857exwy
SBw6xJ8aIFjgojd1C79vdFogBo9b7u8n0LhPNmvv5mRZzgKAuu9a82lY5YlBaxOtr06Z7ET3bKpt
xoZa6xEncRb396lPQYQERtXcuhegW/yCp1E/t+oNqunkg6ReIepp7x+nyJgKnMj8EjCk46m9/R6y
bap/fjsgT3Fqk2v1MW9fF6RrnMcxGl+EJJ+1E+s5t2J6WYa2jjOQOehCdb1k+ilESVotW/eWecwU
LfSh6/z+MFrw7AlaZJwqxg3zN99F3+NN83cx20BLQCjRjguDtGm9n9ZpLFIQiZe0l/o8SRxd6BP7
lo91u6WQ6lhbmGiTyCZcHxXQjDtvgO57rRArNz1THKQnlCjbPSaKoTlZ5TnMDSRWWVdwI4Cfy7iM
xEtHy47Tz3Tv2tstQhYdyHfgbt6Kes0e4g3Es07REe8qr7phEJcwR2naT5eNd/LV2fUyr/ppJgEe
FlgbYLOIa4iIgDeP8n2H5JzzjJawsEIiPWeOXpIufg8buPkO1271fZ3sDSthp3cH8ZM4mQ3cTZ2u
Bgyoc5e4s/qQMTIUu1+/5nidtl0P+QC5Tws0Eb5Ew2GHP7kdMVKOcRPTBBeXBIc8ROueLsN6ThDM
eRB2dwdv3EOSoWCmPqhU2IHSWSjIOatuYF1dyG1s6n1mpzgPOLaGfL9f2mfwRU0dwYepIkhbLlQU
3EFnBFN0/RCC+ICstn1Cat1WMlhuoN6bDvHysrerxtr6EXSIA1n7UxPyM4GeqdQo7ionQ2icRpwC
cg2K0LnPQNq753g4Blcbav2MzjU9AUePykjjrSx8exo9/IZNbO6sNLWNILFJxLVmC485X9KCb+oB
rQhOwwn84XQ3CgQAC8CS6EErBT+cUuzNS6KC/CbwpG6NtgifXD4zlWMieOjfFtfeg8FFxCIKs2lf
VB3RdixyBVZ4YqWwob/Z++8eIU5ByxEHF/t3vGX6ZtTZWu0r9jC77zfC9VCrYdhxwLJMHVY7wOqk
QDLWO7LM+sDyTynOlgIy/KjkKc1uGqI/dD3fyjUPBEQ1KGPklBbb9HmK8w1/Q9PhPPwEAOTq6hcg
lHIeat+7t9zJvdy2sBxC8p4N6YbkJzHd8cBcljB7irYwqKK4MTd9N1xamV/g1fCaQh5UbZo1x3Hu
Hjog5gcRJeCFTXbg0erwe1GtOfJJIS+ywAn/UbiA4p6wpXbGn+IsaGra7D0yyP0JbMV27U3Xs+u3
x1l+25LpXuT98AAZShB22RF13f4yqPBz+Lpg3UMas8PExKtS5TMSMjFUsZnRny/NGlV7M2bVks5g
SlTysLBdnzNnoLPo/Ncsc4Cdx+ZAxjmr4NDPkL0M1ZDpHWAGtFDSlsDRZb3ycT9wGz/Dl+IUS24L
18fX+l0xbJdwweVXJYaZ0jLtVXjfyewCVuIdQ1BTnYzxPcPEAsYtRQHRyHwAlTijN3KHXl2FVsrd
ta3dzym2+jCBGgLZeQh/cG+dkMeoZUicsIgchvoQh0g+3c0xBC8jiskuDvQtUL5XMdBHtxtfr0sc
VjA7eOvcBtnQyOpwHtqjepdGfVxyG31uNaasEJCUVE2H7bSF7GSZ5+KafnAyDnrNdU1vQr/lRZS0
SdWixey9eQcmshwaeJWbeM7OUNus6HG7qVqhD0KpfxqGdTkOpntVQZO/5Ct8sLtwfg4kaDyX2PyQ
DV8RUEhBwmZxmXBgTbsDg5ZLpBagJ+qQfYrU5RQ3v8NDIiGVYCSoN1CQ0MVgCefYjgpkniF9E4d3
0jbPHeQTd8mIJCxm9ptpxf7Pl1Af0zwAq6j6EvRIkTM454NqbwG5bL4EevpDAFuoTMj0nd2DMpVQ
swa9x2kQ3zUtbZ6USZ5QVIVRoL9kNHva0cFhIP+D1+lTNydtEcOhvGLQgx1dhmoki1XlO6oucw8g
Fpb3Y6k2NFOe+aMfMyBYlpz5On7TUHBVSBkGggMJGFkWXapmMgWkkF0p0kVekhwGjyiDYp3bKhsW
CKWafr/hdv82hjTBhjDCBLidIYqFCmjO7lk3ULC56ntI2HPrrjIhjxI7iVtaZXoALoR3jjFEFHch
qXYYhJZYIYgvyXFZeROVRGuIeSGpkIhOqbJuuIVXQwYbQj5VEopHAW6wyhLQYbsaL6Rrwhsv5Z1c
Jb1FaLUu2OTITRxC+Ay8AuR3q06xZZ8ACmjk03yeyY4c36BfatsGt30EM4CR5bftjMD2jXqwfX64
MayRz0oncHn+gAn8thw2PdcYDHzKGpTJLeo4RPQoVmVRg/72qrk1I8HeSBj0xe0ClcfsCoB2UGju
xJQKzHA5zAOAbyK6QzR0BSZB5kJxOKT0qTioYHPllu03ZMVoDlwigKtTVU2Zm8olnHAPnPgIw02+
ruarbRSe2yCqkxVuXjHXeW1QoUNfNNwG8XybIQcWA0+yZW9ODCPkzKXuQGFn/a2eqIZb5EvqOVqY
rduhYiG3NB5cZZKsHmG3dbuwDz1iU0qmIf2T2XzsQtSvC/flBpeGInM5lMcdPUYAFp5T457azl6F
AAR+Owm2hAgK/8o32Ms2AQFGd0Fa2V5y2dgi24ALsxFHURbqQ9vtvrQaNFoLqc8hgeu4nNGzGH0V
E9NwxsIG5UpMcggV9DyJa/hN1DDEfqgH6IuBQIJuENnYII4bY2uM968bSetp9lOZ9bE5hnyU1YbA
jcrbgmC69zLNx4iQud4GXHUEOVVoCuY7QEPJBej9tGIjFVGkayYB2tPQnGzGxSFF0IjLccAbhWu3
TBxOhWjRhBaYIkwFVL0eR0qUnD3ttiqMF3uAYw8MG5bIHRjK2o3gqchMVpN+YthPNYTNAjMu/XVV
QmO5HzK6fo6G9Y5G/WclZltrhdkCyjSWykgvSLSvhhVAeZa8WAcJCs3CBQ9cOfmGI8vZwwL5uqGB
26DRXG1xtpZw/J3L7kPCOKym06USwr4bXPpil/E9V0sD9awyBzRJFXO4w8yn5KbVZRBELY6G5kJx
PtRZs99kdktvqFpxYjKlDzD6+RoB+qrGibSHObmWdSHYiJbKF7s2NYrTpOiSPLhA09ihV5VhoeD2
XphMHqbNQs4lYKi8CzipY3fA5t+i19p3QKcZyOaUtJXdIdUZ1HjOuug14E1a9MYHKN1SdRnCuHSL
iioSQJM8pmlwWvlVuksJniF3VTxyWSZtDwHqmgZlE+NMHUR7yKCiL7FOQ8wJ4GeC9TXOO3viyAXl
zBMMacyymge0uuNaoJ69yuzT4GYWqOXlpnCDuxUjtXNbQM8ZnedB388hsj9zFq9gIPDbvQ78ASLx
wxC296j0AQdSbO1b2gA11KIcsPFtHiehZTcmBoBjzG6A68IzXdgErSwEGMZ9GrPtMTRAV1pgukBi
2BMUOQ8wA/nfTJ3HcuRKskS/CGaQCWALUZJVJKspewMjW0AktEzg69+pnsV9i+H01U0WkBnhcdzj
lDv6RLNjdjH1JkDgvoQqClppX0QynRkSOBxpctgD0A+ssMwV4Io+7Ayx2Vdk/Jh29sVnWSR6GncJ
j1LXaXsmQH3Uuagk9HvDSQPRD7YeiL/3UnGCfmjCUaZ2yKKa+my0LEtw3ERRmHMA9vA46WYz9Z/G
nhJmiozEpRUzExUXjedFUu/9XZmqQO+L8mSP3WfH53NR1nSUTnZMtLrZ51pmXhTh+vNaFad+aKPU
6D5H1a8nYwQTbEXFS69X+DCME23k+mb1NuxYa7BfnPYymTiAhznVnmgv84N0mmxnDyVImhu7WmqA
VMpj469z0LO2PWDk96TEE4A2aQrD+DcVagpGkV0dsgomZ/nWnP5KcxDpbUzZe/U9Lr9sbr4GDBhx
71lXCo1Arc3OHy/ZZH8MXfvlymwN1E4siUM4WFxk7i+18qessjp4Yj1603KE1di1ZLhMnfOLauwm
6T252OdS/EmGQ8Zk4LPlAR8sO/bS+W1wEiKWU/ehqwiFmu7fZKfqF0Y8RuBCYYtlZWW8vrFKIXE/
i1W6QW/QHzvFn6kqbpgIHoyCfdT1tU2ceF5LZGW/YPw2Y/ZAmxS/IKi+h9lg1pYWDd6PBr22vq2/
XMX7xGL7dwNjAHS5/jIOtC3OeoSUNUK6+DUyRRUB8y6BqPg2pW/8zmyFnmi8IIHx3HGOzxXW2wVI
ZNGyKsZS8lkUKymRA5fQ2IloXScjnN02iRBNOqm/jo1C39fvL0b+aD+xcLQ9JUkzBEStzIFVlC+j
Oz5q1TPOECrbpe+D0S+cXeHNLFbt9B+lrN9KV0NKVu21l+xF6z1i4UVBWzFpPS4ke7CjNBl/yQ6D
dl4h/1bz/fKzOVfmH0kt+4tjaofMwFxtuY7FRTIzQ8GQC5xZmuHsNCegvpQWz/jr58K4Cy4bm+VB
eIcd9PJh6JXO+Esy1LTdCfWbrXLLnMajL5y75+ObWkft+uybcRIhrJ796P4ayPELDTHaxwxZPlpz
GYMk6GHaU5dq7v1+La4TVeyxWJjB1dwuAeYZTvuS0rwkU+aaV82fcUuOQg0XFuPsisV5G9HP+f20
fVBaiwgk1DVHddKHmTOGigzmawKOGuscYM9tlzhR9rTqzXQp08nZd/yz4/oPYawegKgjPe9+LokW
rYs3POqDmQbKLv8sOnKCLr8gC7kBXPXR0p+C7wlUDIbLcTLY1WFBK4/8vAoLEMBLjxYepoKmvLE2
Zsnmeq6GRHtPLAmkNlCDJVp+csTybi/z2XfXNtCaLN9h5RmeO2u8rWbe7jRjZCuMgy1nZFL+MMyv
3OXpYWi83ZgH0h2/xyF/FcqWN72mv0pT+dYNywIG/lZ7hf6oZyuukLnnkhz4mZSwTnQ5Kt+5UCCc
EtNb1tG+JvP6iJqd77fsy+7RU6deynDNeiwY/ptbd/REmIoi5vo8ZObQPbApDgsHe1nnWEBKf+uF
yQaejQ8q9UWEn+hHYvLiwGthw9Ab74frlr+Bx2NAye0DK9RZSNwZ7nL2mpOJrBjoo/ugzOJDrYTQ
jf0PiFw9Mg25a/JOe7K3vAmGiTLcXpPbYE7zuW/qW2MyAPAHEELZBz1vabjO1XLKlNrbxkj7P1hI
BE1T7bS2WSnUFzpBuEnokSLqHB4sC1As5Ed/8kWF6mcs19nVT2J6dZtm2RkYXnAHwImPqY+y4FEs
zWOEfwjkvRuLXYekgs/gc2FkHHUcv3bSft3njIn9YaVtfjBtJwnWdNhttvbeuSQjYb2+l4n4SXz/
75j5zaFatVeQ+Gs5zekZNgJfQ02LUJfWY68BRLL6aSL+afYCnAF6NPQu3Km3q6s6aJn5BcKl9ajc
9CWZko/yzrNaWfI3RZZZTO75eVyCXuNkcahUdeOZjcAfjb1xF0lbhcPYR9rktBQABZU68lniOyS5
gTl6z2wAN+PC4BDiw73hH0wpXopP4VL78ztmoXxS84O4NdIqA4ieD3tAtxQX9quOgegkWpmFirXV
BxY2LtGyEuG6GsvOHL13kMxfZde/Sa+F+hiG/YB0FCrPHPZLDoFWFpHKxwpavaCzICE6UIs8z3Px
IpLhRk0aJmzxCVg9kuxG5nW7uY3re/9kSZHtTHOmirOY9C2LGddFXVOOeMDXPZSKablzZBY1M097
auLGL+vAGXH8pS0w0SSt5TFta9SxYuPjWhsGaGgyNYeu2gr5YA3Fle27LMtYsRC6M/tSFVZLhr2B
RFqFbGubsAnsJZnhdOdyV+pdtPrvrBV5dhPfODRIEsgSE360paHILDAZYDY794b5AwCCzW0ak0ob
8xiJLVWEkxRmYO1j32bIZ4yZGeZNccxLaw5S6BHeXzucdSwvfJtlpHPMXwyEPS27M/kDSuPiNeoJ
1n+PTfS2ueSOWF21K1oJ2oFc7Rv59q7tqgEgCM3PGDI3pB25DZr7U5jjX44GVhLAPOKy5EXzK+Oj
RFcOnbGWcVGcDZe5MsEFVm4iJekvK/BwpiEFiJXtBkQAfZYYjJyySx6XNaiK1X9ACK25qrYkariu
bBmQpb6d8m+zhdJuneavmM2CC01P4k6lzySh3XC0AXy7pR2Q9kzjIPRj5lG9MhENgNm8vZA552Z1
MrTtQMjR39TiFsbZECyJsYRLwemU04qpbBREfRFvaipe/g7vSmht7UTXwSwleVrM5HvumZe5DTJa
LUACsPqs+3RYfhZ6HU8L0z7PAfYuN3kmxbyKBY/DSU3qxKJn81TYLHDHDxY0q9i7bkqRQrzzlplf
kzbxounlWyJw/qD44Y+NxDwcu5rfyTr+goCb0SV8B9l3es14MxyDKs81V/NiWuVDFjXS+VkymX7L
qu6pG6opWAzd3hcIl3FXKD+aLBaKpbrYS5UzInQ5aKRrXtPGuNfGn46l1cf5KRllsV/RuAI19i9U
/DYXtSCkexBY22wgoNZ2LQZMin9ZjTVf9x+lo4a9tT3gvBRxWvlwQtnfhsnSYPpIBpYWDP1o/6jv
/kcXH/T9/9XWUcUMGYB2/651JZ2Y3Y7ByPhIm6vxBL4r9jhVfzhZ8Sxl5VIyMR1lykIoUmvEhj9q
u+0MDYuc5TEUawpYi4JR+gSW0/tyoA9qREhQnjwN1TsVVH2elvlU2bqKBENUXt5ity3asem2L6eZ
MRjpFO24OVlZnlZ29SEH5sDSvNLRd7N/wXf7Zoj0V9ZiG8o0FScC/CDn3osmvLc7pthJ4OPg3RGh
xBOJj1HZf2i5o8FAwUcKabTnTnwUKe4gZBbusmlzHlVa7oXND13P2SbfO4hm4gcpTWYo3LaJ7/CZ
PxJwpE/c5Cs4yOBpLyPevdjzmzlePVZO0aHWUVv2f1i5hJTWkbOUMlX0UaT52z+M0WtiQ2rbfvJm
LW4bIIgiXyKPee+xf2ll1l7M1j/KkqWl5WRgbpYOh8kXDponT2Eaq/ETBNBqdiAFbxsSZuw7vCly
yKA1aiX2TtZdwPe0h8X76IYufTBlj/aREGktu+mxXOA4fPG7Gmr35PbDV+r/yJoB0zvX6KnshX5x
9Opt63kuc8db4DOy+Wr76XPWo3AM+qR/FGb1pjnmgV0Kzd4fmfi2TzZ1V7g0C9xw0pBPHGWdeB80
kJSRysP2nJPZbmfCo4uHiT49m75TJ6WQS+AUCXPSsDTkv6uVvY99EaRCtDTm85n756HEpxDh1uO9
G/rQWe2/uKGzY1ZuaczUI+z8NtScfL7WjnNQXVPG6bQ89QRtBK6otp2r2Nbl98m5nZb+CM/NKBMC
wHIe63HVvlaJROYRTRbKykmflb/PPY57BsT6SfbEgGZ9msSWUrD17tl0/VM1YYSaWY9NJf8uarTj
rRlDbcOXJJpdWzXWrsZzEHkprleGmCKcaxRhw6PpxRGcoWjp9bMBosPGg5oVRWIZUZy0Xa/RdsjS
ymI78y+jy1FuaemG/xbv9uB2wVRrOevFPztGjOdxdY8WaWpha+K8wXEdi037Wxb5k7Fm+4UHe6cT
Q1GQDBU0S8e7sZUx8pkVjMpgWYvpdEfm9eG2bCTE+h5EXJPuxv7cSvWT48oL59J8xmLJPSCl3JWN
Y0Wy88zLMMirLMk64H+TUxwWB88Zy56c0NKRe0XC1V5Q0w5jmYWrkg9FZSoC7LD/Da9rIV5Wv/xe
jRSb5eRcLJS8CMwJWgqNOJzvqqwmCS7nB6vwEh0zZ33Vm91KWH7Atj50cc9nzVY81CCHZaF91wT/
h20mmMTS0mWdT1WwegN61EnJHCKidFtedPWcaeMTc2Nzb3bFV755jz6y093BjVprMnuemltjT5h5
ZB5Zegd8wlYBxp3fShVPKxaQaKHjAyymHdStNiA1JI8SfbpsNnVo6vdXXdPP7AM9uZnN+Mo3qwey
K6+QUjcL809DvEyAbe1j4oNuMraU+R/uvZft46nTiATQLPdSizmPgDb6yLi3quMg30YiiLuyixq8
JYG59K/adhqm7I1jYghwPMYjI0SyTHBgOONkx0rnsMonNpb3F9tmewtp209DgRGjXi/41D8JLX3I
y6qNGfi9bHNRn+yuP08YwI5Cur87u4CHMyh0K7TyYK5cPQQQGSDDpndhrnSqHfdvkXtZ2PQKJC+B
r0mt+VjryOK51JYAQ+getBImVrNvOOBLN0lxfCeIv+10aIYK00/LmQS2daD/DRNYsyBT1hAvWESY
VVZ9wJSkw8jUPDlEDHi9/0Vxxg5w0fpMSSpgI4ou4qq5BwySHXaV7TLW03b4cgU2iXULJtv8U4pc
Y0MHfGHvfy5sI0AGRTmF/K5jm+5pAsqr4WC4jGom0tXEPeVqT70w9gLHIMSfT93IPQZCcLKQkZAb
tfNg9+/s4+GhJYYuqFzvuG5YYB04mNzBy1vI5JinS1SnTNkwe7sh+7aI58mcg5UdvBJUseq0X83d
HteY7V5hgETcSegEuNHwdM3BspCogOyZ5LUfTo3T7grEgXPu5W98+BjEUz2Lzdm+LY4IjFrpISq5
HTqgD7QfUZJw8hYNgSeGKgm8UCKJGIaHhep8xuc5L6ldnauF1TfgAGL7U+XYuZNijTrgTN6Bn3is
3kdnCxMvtXDF01uORhGnA1vvsqWiAsx+eHbaRl5b//Iq54nAMzuaB4ZO3QqIJK1rpxXP88gSMH/J
GTvaqJCltsk9Ek+la3+ToRZPKLJG5+4rxqXEFiGnoAgbpIUEVbgNiXP19IoAIOyaxKDwV7OxCrQi
6fdrzT4rBQ9lJjMvvGs+FA7m2VGkOzq4F6Pyvrap/MMIpghGjb2q6VhGwPYn+igbm7blhnpa/2Z1
wYurCKxxLR5Ahp54EL98GxQhn3Qm+aU3cgylpGQKK8YLfbW2qn1EBp9Xp9v3ZQXbYyWArlKN8Z/J
MnduPbCEWRhMK7zJDievkIGJisjsBzHC13uuGr/GLcbrancdHxuSmkjaGJcAd+iMidPl90y6+atI
lz52M05vYpeYliTPhWlAW92LU9v77i31kN3bVR+COnan7dDo/Vlu5d+8s9zdsIy7bTwPWXLNWpBp
EJff9YRbd54/KcxAlJYlmu26poIcUNO6Z1UU3+ldK+A6KoMVoilK+o7Ji381c/pWsB/mPnKrYl/l
Bcp/+y6RGfXErndOjzyeshViYvdjWI82jIKJfcme35M+T2J47YbYj4U7yK8PpdWcWVtU0dJ3fL86
CSnkzgfVZD5Isdwa3Z3iduzXoJm6z9VnHNWuGvmz/vigAfwPGrqnRqCMnMVbx5CcEdmHzP6ao0oP
y8KVPmff60CUi3RxBFhu8osX0dknuY9AWPYabi8JirXKv6xt1qKsEfvKnh8bT4vAbs9aqVdsXZ5u
XBkcdPL+cdlGJFrr1+pmUC0eL/QMga5sBe1x1Ob77JlYj2rMyFzoMAlitfxYbbsN236kKjNipvTP
o5n9mTLtvOFhgURx/9Zu4PQ8CNNIoHNpN7AKJu284nKIGPuSIXMXkfX6l10/92+V/QeY6bVf9Aex
oHGo2gE09tIvRnqLn8HRFtPPdfQpVVUJat/JHPgdH9vMKgoiyMm68S0ZFZaAqZVnJKg4JQYBwcT5
8jNKTexIh2IVWehpOVkUCOJjXRi7ZZx6PiX1V84ZVFwiP0hOEYedu/EbdlTv0yh5Ae7yb8/WP4c+
1fa1pSgvWlyRCmStEeJbMjzazWJ730g4CRUql4ZlDgSkaKiQjK9JjY8JKKLRu/3RaaGukIFIrDOy
t2TqdwbkU6Txfg4J45dpVW/TzBgNP8QQ30CcP2oj8dnC4Mpdp2D3XIXsuur2CS0+v+aFdsOsFzm8
0MFGevb7v3n4oK0/jFH9LKfKDYzCLWN96v8w/X/jp1ZGI/xNKCig+WtYNR38tNgaKiMM1RuGy0eW
Y10zV7q72ke+q1vnSCaGyVCQB9Bq9HK/CRpaRrxtxLF70lKGXNStJsVMwzgA/3y1zdnRlMVbLXki
MNTOUe7ZU6BTmewHfj8Uh1lYruLDL3EcKk6/ZtZf6r75PXOBR2nqPfcmbTrxqG/3ozZYLyQB3YcR
Drcisx3LHd9Nu81iwxufSLcavOZm4m6Ppqr+1JoJZHiefm89TRfpFM2+46i5NF1z3jZXCxZs83hL
SX3KNjNImkkF83QtvPSvSPtv1MLbMukb7z1scW9tJG1UlnboLrpV3KVhfL6rQzBFIorYVWBJctS5
Rhr72zFelkZwc7vDMxOtiZCL5ZZ7ewd/54PniV1CTw6KTXsnCTxJlvrVddWTOTjZ3huTsO/z8zJB
XNcy41XRy6h0t1hq71Vd//Aaw0V13uh7Vt7+pDsX2wojY8W2y3fQVRyrHXtaU2I/jAarshzGQ5/K
s99TFLeWeTDbbgEro6cc7pkJvlmHoARP+gpaw/j5pPOz38iu1IVKd36do7IbaL5W170OvfUNBcbR
mvnc/X3N/LViaiSYRRDOOpGGVEWMgpBONSK11YC/vsq7hxlabpxZTU2w0X1ExAimN56VlFnoV1mx
1+lDjCKf9inlfzil4pbVCt0ioYdohPtUw97btllENmFInJTdKwI8munGaz2L727s6CdUD5bX4abW
U6qMooh6WdzwEd1yniLq9x4VcXtJTCueWyflgkU9wUx2WZghE0lBfbE1SA2dTD869j3uFrVd87Z4
Iy+J+Wh5xM+z35i6nXvPPOl4+wOBT4FahctVeN25Goto1YgpK5SBMb8083CYtjYy3bLHOg0eO2nz
YwvWvwMa5/jTTkNH9YSz/cXkc9FdBcyrCGVo0jq93nnoxoV87Tv/cfM0ihjuwZkOas0A+rm2B5uY
G9IeAmHSUPr19G1YeGcXT9ahWsHiiZ0ADonJghhPa6qH+CJ/dumUhwXhJrQ+jRNqLjhAYUxHD53p
JBz9YqcRgjWz+86voqXIvoUF3tLeG6veHJ9Gg6aLHZZ1kGxmHVUDU6uxfXAt9Wm6ajlMmLPmdFyJ
PyNRMamuovTTeJtq6uYdxZ67GpfWnqedpxW43wojLtZShqAiCpNK/7O9k/0wvuGUpQTjOAN5+MUU
Zt4Ulf4am1u1nrb6zbbqZTezHwA5bH0SvSCOyp2HyKp/D7h7sC9Vr463/RgW0r5YWhVOLP8JW5o4
gEb3OK/LgQ76ZbTNH9vWp+EmKXSacXwfV3+v8v4x7/BzcCXEyWK8Zc78PnfkiVHaBSolzqQTzJfm
OY1ITnhzzepvZm+faORZmMvxWjbLo5fg+IYj3mEhSkKPBzLQFB9CB/nuGEaYULSF+kIh2/WnpJ/e
HdeZL1ARPiGm6B6eSwqK3RyaaiN9yrcXyKghD7Mhv82ww/z1NfZKnToVj6hHCRGs9hQROoCKQnVA
SabeqaQwjHGRtSm36awDbxf4G/e1IvZnMP4yeOOYyiWglv2uyGvShFUASS03I0fsRC6qHyrLPyz+
VeuZcYkJk6T+nZX1s5B2is6Myjh3MugJKQg1RoZx0jRa0Jfau8DdtLPd5tvPKK8tr7hkbD3tWEnw
QDDLdnAUo//NZiMnlzESkl+FbudT5NuXJQGzH/sJSLASofAFlYbgAWqpYt3CILuLVnVyeMFmQsDQ
SYWBkoWDcwQlolzdCE0EJEjJOGcmdu/kLOuXNXrXYuKRJpQFlfGMtJgFIJaAaKCnkdtRKDesvt6X
91sb86cMgULRILyF6n0BgbAkmvs2+Hf4+InpTR4kaHeh5/s7XzPNYDYqtNfpl8J4uavZtmBVpE6V
f4Vry1AfjCzsk8zG8ZlrceFmE7o+pdO9fK40eiVNMcmYivzktT5zsHJF97V/YWPRLtWgLkQiUqmn
1SuDGwZLbjyOEjixfMqW4ZqNDlWgHraVumJOKZ/llj+Ty2mfrLb4MWtXNmPc3Glt6IDycybXKlrr
ZE/P4B7bJv9YgFuOSvZx1csLW8l4TPtM38FbuGe9KZL9ag9a0NyRHs16l2ZW7yk39209xhgMH1Zm
yuVAy9s6VwKnQFRl9joLwg5n9nEo583BFbYvS85rP09DL11SnHPqMQft5DBqv2cIzTHldSRTok8A
Kx1RHPLUmCMbm2JgVx0vel6RXOkwCy6wsmXuz6K0DkRwrAhB4F6rt12If5tDsli+3ZYIZm8+p2V6
WhDT78/+jby4/BkliPfPO9aKoJdpX7pFv0t8BJupeFNbPsTeEhSm7YXp5D1YCriq9JrjPIPZMLSM
s2yeiLxjgXJRFXsXJxugqRt6Q84vjDL9kcKTr2KN9CSLPKR+xPeMRW/Na75NGqM+UgrrrHtYgQCN
KbMirf9n2H5sE6Pe2w7f66if4XtqQoDYU0YASpwPBDM2G3KsaqtjZtek6FBqsMCpDxrXQqe508Wd
6uxdaXDZF5536ajW71iMTQIaY4F2np4lWX41w9T7tLQjUFCtwaxhlLCGMGdnbARcYVK7GlZAFNHP
Gv4ntDXxienFBxpX/l/Xqay3kfGaVbhRt6zOvpzAB/JtvWhT/lTpNupOTxgbr+GjmpxAWVURzt6o
73w3/VGVUhytlvqmsb5k7iE3GLq2M2ybxNApP1Z4RUmciE1FMAxxVJDOS935vHdTF2j0GIQeVmlx
0sb8qdwIvmvc4j6v5APzBD9o7GDGtWm/9MX5XVp4ywmY22mJXZ75PcFWOmZ9ECj4NPkYUjyEAKWz
MLedz5An+9qvf3VYrI/EkMapbfxTMH/hnCCxg/TGgas11CmwHW36at1om++z9d4dwJqVEc++Bjus
KJANNJJgrV6Yo+HTv88yu7X/7qsGGNSHLbE6qhOrKuORjeihsX6TOlcEOd4osu36kWnC+um0LOWu
y75DwJOnZGoBTRz94HBpNyPOjgYRPB5ItgyLjTlj0VCeOWWenCsqTXzkIMAsAGyMkQ7MR4EFJrT2
9WLsCBxgucDQgg4atr7Tmm23DdwM7dhhVyIDlrGZkGHj8h+zKKlMeFNTb774r9lpQV2ySZpZddD9
AYfOutAt8l8LDCu/4G0pW5hGU5q/tbRryB851Rw6PGvbXreeGtQ+9KUpj2Aoll07Za9TL/5msnsC
wGBXMpC8NvfXLcPyzqmgLQCmvjp3Cz1E3mNEsuNsYKwhMqkz1xkv+mB+tjMPj87fthXTA/twH1bN
7B9LTbcRoCnF5Nh/GI1nxb2fX5CUXbipaeVOh2xULwa1XgjOT+yN191Mxg37xHYhL6T9gjvvT8H6
nKONb4pe2NyvJuI6Yiruw2XxHgtpnX3k/wOOh08NdAycyDOLq0QGCb3V6Mjhy+Q1NRjZKpk9GVrq
2AetxtrS312jG/l6gS9QVeTQZ4+14Kohf3bvzA2fqy/r52XGKzLO+vdMo4l4lJ2gTdrQnhIAXrt7
JiPUo3qSz409XhK1duc2GQcCsdr1ZSKgmek++gij2hNXLJk3iYanBE5oNcYzcZjNya81JkipudU4
9EY/pWGtHFJGij+VdPOjQ4bsvaOUB8sBL6jH+UbX04MFkCaEaz7/2Um2D2+LrR4F5vSrHK2fNmNx
ojN5lsujJ/tfcIFknjnqgRAn7YkZxncrFJaa+x/NzhyujumfG9nqlyH3092Msp0wWDmMGNo7tQBN
EvkZdD0yTgZwG6OAQCjKYo2J06pPY9MMJiRnWh5A4n1SVlFoDNk1V+v+5d+v7nsTT/2cXP778z0L
3vcY8ctDcaHLGn50AovPBsEfToAvBhDOja3ECphR7QlLheUfzXSPnjwQBeAnx3Lss33nUz1AoWNR
JccgqgxzegIo9LC+8vfhPGLiIouvwXfMmJLfiDVE0gC7jYdLMScbaqTmJrTrSJBFxPtcfUP9c9YB
wEmtFi9rtcHLW/f+e3CdF7P2f/Z5fq9/zO3NKhkY6GQTXe263d5qTrclr8Zbvrji1fT2/1A+xpv5
s0WWxL9/pPEM72FZ2YNMWMd6I9Ngb7ZOfXIdKESjr63X//eHXHtXrXPf+smcn6v+aKVGfXPuXwA6
miOwz7cOKGGtk31NdK85W+uyn1MFpmb450kT6ZU4Rvc6WxZJDirZsSBbnJPat4/S1F8quVkiyCrv
tGQ1LP7mlhd/JC+4M5yzsSWE5tk2P1jFuZuXrnv+74uapXeeCw+oy823GM8EGqVnj4TQtfatlpO4
Gq44kAt8Dw/ulwNBq+Vri7tdJsq6KXJmXwlUudpysR59r8yuwpzfCDtOQ0GU1aEfNXVzSGJ5rpN3
uW7qNqxOSZKfGnarWbgXNvZh6cXMMczerSX9sqXST34bvL2eXVYnm3iZo9xId3c7r9yRnDrGwvES
tl2DMrlwI/FIdXIoSJf+JDkV4aKv3jGYnZrZd/YSo0dUZbnxmWMWJ5mw4pTCZhqsvuHD1w3MrvKB
tFXv17+oEwC9u833NSfEujkRUuBiJEb6X32QS2k69YH8xOIwjbb+8O/LyEP0v1/9+0ODEUBADtrB
QAw7aIvvg0JBIvvV/OqvWXrxfKZdDuhDNNmDA76nyx3WCB2YRixvZtfnMNFTdxQsPs+mdjpXltNd
/vviJjzUNWG5EIRHwyNb9b8v6R1PXQiE7eGGj/U/izxk7EBrRJqBsK0sxEi10gpgsSyXcXyAWYon
0JKrzKf7t9ueRcrIMdAbjEQOEbgRaFSZPYhqOGBJT1l92DknjYh2L/73yzmvwwo/bTj4BEYYSyNX
DkEuCIcMkaEdntcS/K5u1+q03MNFNJF8kyLU7g3bM87eshnnQvswW5ITYvbHJ69c7FrAuzw+07DB
sRT3sCCQqvbBWc9rUteRriHO6srUw8ap5aNroZ1tzBwMbpt/k4QuH08VbuWdXrYPgPXTH9NyLm5l
i+dG3z4acyWNLs31m8f5Bp7uxZVioaDpXF38Q298c6wrdtTy4KDlVoX9bshJx7NaYpfQJrjjDuXU
q/0vtWT52cE2znBhZVSYmDsWva/HGQsBZUNGG1O1zd3FciSfBtxOGfZj29bewayoxCtsfWyUqeDv
7j+Hf1+Il7+oqVO7wdYpP+5m4dkUF4h682jfPeBpgkab59jzDGMbwhK/yk6On/87LErcA5uSXPBF
+cYEBp3gHtbTQRRE+tbO4b9PXt8G0tyKXPARWgD+WIm6M7Ornj00vfEmcSYx/LKqJwaNdlzzSlIR
iS6SysIjLmsym4ssJh9RnXV8N+FyV1wHxrOgJv4Z1jc5Gyau162oSc8kAJLox+kGQJ4BmTnpDWLu
qFTKBe5v1aXJNCP0NTc/k5lLjq2bk42+b8VV9Eb//L8vS9M+5m4DPlwvIADd04IG8lT0m46enfv7
Yds+SYy2DqOT1HuT0g+lzH2qBhekV5/uafFb+7AtRcNJpo5Fa/0fdWey3TiTbecXMq4RCCAADM2+
J9VLOcHKTCnR9z2e/n5glv03t1xlL488wRIlZZICicCJc/b+dvLKGxUcfEMLNngC4OmW4tBLqb8C
xG2sox+W08LJveg05FWJXNH8iIueBqGSPXMn9Vwpv3sp7CpaqYm6sjHlG+A+vILcUs3M6rYgBcDu
W4yNmCyEjda+2rC9Zd+laF6S9F0OUq3quoAu3USvoZxAQIzGUyX68JLwIfLhvfyYEvMW0a7d+4Lp
jgN/+82kxlpr4J03yOSW/jQlRzk5CRtRB1svhB2U5jx0SqfcTX2zMwe5zIGt7PuJPRByd1btHI9M
m3WYqEZjFdu2dctLk55wX4OZzstq26IEvwDKnS6YSHgtrf4Jd2laY0NA6MIWYcXIPD1VQYEuya6N
xZ0hFCeOf6Oth6OURtd2skbruQoH2O0Otq10DpQotdTdVqFNqZQORxMA15rLkaFW1IyX2HnFvNif
M93SlkmPTDSNNXHiKqzd4LXRc+1MIdo9S61lU108dKNjrGkYUZuowMLUM/bxbmhrQSw7H3uRwM7u
nea7pTXWkxl99i3Fr0VjukB0Ad0Hr5yBEJJ1IsAml0ZsdPPoXM6AB3yoxvH34hODX2hnXBGNw2ea
rrQSvb5GjRPkV1OgOs+lDq01H78pJB8GUOl1NW8lhhac10Rpd+CjCToUu5VgHtPvgzTWb5nWfIoE
WVbhS3GqwlynYqysJ5I5zxDtZ2EW2AYT66pdWrg93CE+gA3IblMUJGsNhQ1Kf4wGlmh+2YVEi8Vf
eSaCJT23ECN2VSofOwPbUV0RHkcUoXcMerjVKrnbkGnkdcBMlKNDh8ktyvjMxUSrwnUfYv3P0Zgs
sJAZq/sb6zndo9R7fPBlOh09NQLgHZ2UKs2WQA41DwORyxY4aLVTALVyXhxog+r1eBpMKrBIeUgm
6uJnbXCT99kE3FcoKMvZhgr4lyFCdxVEDriSycZr0DjeXgSZBtA9nSiKewwQY40ROwg/fAgXT7lP
A5viz97b7E+WeicFzAcOWhrNI2FW6OixQ5R0dWqXDRdLn+bKBKe4sFYiSfTDkNAhL0CBDQHgCkFL
8L74j8EUL62a68AhSBixRiuO98NgjOy/3TSjCeNSJsdkIuHg1axtYPaQ8w3MYVXAGuJa0JGCBi2z
Y4hDwChxPaphOvXzYWic+tDQ6rQ86Azso+3xEM0tvVhGF9LNlkqjJvKZDF250deLQVfVoYjS9wSU
3Bl3SXbI0PqQ0aB0LtIgpVdXdtxkUVBYuP22hAdNlzGfy+jevwH7cbe5D2n8vvepwZa9wPJkoz3p
r8ANrHMnVP2QTcQ+Uf3dl5whqA9W25TrTCRXD5Dz3pI9jcGgGi56H6EnZinaNo3jQDvv0XfM3WPa
YYxivDRetbEYd61fnEr0AI9IwLVlwW9tfYkOvcoytYXbvUgCio+6i5qTO6ievVjylLLwrDA09a8U
NOUmqSYI8pGCpdONJ8wu2rbwamuDAcR+7BwWiCme9/RWyGZTBSuljHBrJGrVeN3OrLrgkbzEFC0f
W/DIXk5lWJ1qwn03cqZf/H7lQ9h/G+YVEPnubbIMasyRDQ7oiADQzlziaciDywiTW1YVw0qfLxmB
kWOXzA9l0gXbUQvLJVIT78gXJZr1eFWVWQT2AlWzsOqWii+HXVZ7aDcbmoKhbiDT8KetKhB943yO
T4w9o71fZm+5SaNyCBx5iFIVnfgf2f6WJDzqduKt7KQZMAOlrw5OuR1uwYStPxgcZ0Q5X3iTf44g
eLkqOXX9Rz+19tXK6V/odCp9jHrX+zVnG4VYRXZjn73ezA6BbrxUkXHotUF/6xFUbZrWfMJEW11N
OtWGUmC+qEoXvLThppI0WZVlPqt48YqkKJBF6n9LpxGGk5tMO2JUuFK5YGkIRsPp/lUdnAb1Y/YC
TcRLXHF9qZugLL2pGFVfmR2HxBPIfP7nt5HHAWYCu5YMKdv4wVpHcZUe2qSLF7208tWoa1s9VPKi
GgZj7BTkLupceRN1uRnZnJ3pom3rMipO0Yw2xILgHe2q3Zl2RckD22KVdVUMBdGPzxoaQZaz1SRH
9aznnXPE9KOWIX3sj7GzV9zr1ilBNg8OXelt22AWqFRRMK8MvRP4/vJoTFV3c6I83TvU8gvR+d3t
fiiFPPt6+qUn04OZ2sy8KS5dMdwSb/KO3VjDobJQ2rhjcQxVc8wjKztWUes+WKrf3G8GPcze1e/P
apub77DNrobGx4FU2fi5tGzeDN9wVmiBzS38z3gvXctaDQCg0DWP0ImqdumQ23IkUQayzsBVPeF9
OuaFYGTu1hR/0POQSxrZY5RP2gfdT2YWlvK3KpuipZdipiqB4qI+q3yIwxyUFP6l8c3xUMUVUaqM
VXMQ00saiHA/Qzkg1jAi7YErj1oi9h5dgURPtGh9c3sqGRjimY5K8gI139XWWhfGj9J8TgDGofBW
3A+hBTVMSbdG7tBMKcqYEjo2xbEVjHwiwb26ouk0RkHubUDhq43Nor0I5s80HljADSAw1oqyo/Kr
+gDWOjkN80G1yQeLwsAtJ4yPhZ2XG7eYMHejw3geqRpaq2VEOjj1puhbd4ft5kHVwju2BjtAE+n1
ocZ7ugjnZ5KzCK+0y28ZoLmjJdvgKcRtviyNNNh1XQfIBvHUFskQylzdxsdOq2ljgwBC+iqTW6/M
C5FB1toK3HFTeXVyc4W63EFQcTe0m7DTx2PYItrKQ9PeNjEzAZXUMNaq7LVsy97fW1bhoKsglCBt
kvyISMxfdfC4lxp7JyJsmm5T0DnNciO9pKnVPWB7KrYzGgbpkHH2QuuBFk/9JCd6GWGUfFH69h8x
3qReSxKAeC53VmhKmhjZexlJeRC9+ysaZXVqQGLjuGBuxXx32mceSrO0EsFKjE55M2vd3ur4Mw8V
6Upnf/QlnXdtjitKr5lnwbKPDIBdleMs7i+9paFNmzIJVveHGGxY0bKAPm+DtAIBEiDwjI1hq7A1
8ZrOeI5ptxvuKu8t8xgLO8c/LZHCKg3ttCeBfdqevLDsgn4ogS12JAAyTdbqW9dAFJM+To+icV+l
SVnRsNtbiclBnTAr6pfSqNSJck2dLOmFewD0T6rMd7HnhrcpE/6z7ANuQHWkbQUk8EUupuqoB025
CQKLebyjVq1uhO+oSAFTINC8jIP2PVLELaSWld16O9jeF1QN7GQsVE8D4qHwff1IwmN80gJ1Ruo+
91PnvzLEdGJxT1lpAmHI1Mr6+U5XKpN97w7mBVKSeUILBmfCNv2zSZYEzWmmxahSm3K8mSqW19j5
8CyN6qXql7ahqV0SthchUjpWDc+BgZChC7sXWipSHsb6WKSRAh2pt5gsHvS2Ywo6d7XYtZDXUmsX
0TZPbuHFLJjWe63GaW8FuI75H0kGk3v2td7q90bLyKrlRKMA94vrbyuH2ADaL2m/E8wtj4PhcFNj
naaZDK5RTt/GCazGHQPVGu6tkLp/JBQlOKiEUt2v1d7wk6+yJXjRitBJwz2t11ZCepYSuXs1vDA6
uyF46nkPUBkdYAZz2tUuqhyE8TMnPw4Pd26bkvYH6Homhbix13XpNCeIo68BBshLNB9Ura6DWWWH
Ep6I9PuthHh+5QLoQQzNjUx8fOmhrBUtx1J91kYObiHug6fxR4udY5Nk/Kamt9NRqHZtd9xjCjic
YyO015JIN1rPk88cVLx6TerfgCSFb4Tq4LggeCDZGIgONmkEOutuRc7GLDi3rGtJ9t2G7kEsEH9+
LULn+sfDlIy1gwma6Tf5LNbnSAXGuDh5Em8bqGXWNsWLMNDeWpo2rlsgLbyhZr009cbZGi433zpG
lpzPBUUXlz4oggjXa1i86P500IIIVVjyNCtWLxj8w9v9EI8UBCou5BFPsvaCOGiR6jeNuIcfAFsZ
wfr1lxHjTey02NoRDUKbzdwGvU//CMYVFAFsfysvw5upNLdc51rn8b4UNNynsSXK6qvs8+5QlU3z
zoSaa9V5t2uMp0XipU+uU5wIT2AfXmXTxotdE+V3STi63lUPSbYiBmHep4z6R65L3i83fHRShvx2
3T3HcbfLJg2YXYkkwAms+tA6pc99xxrPbLv8jW+Ch/NU6x0QhWPGsaEaSq16rwgy2nvoq64hm2Ny
HlzoaYM5HePQ+0WnCs2460JaY9FkMUZ/JrrAQTvUZhdtOFi9XoJlAQysaQmzIaphYiBN42RqMD1S
ob5ndjk9WqG8gFk1rwJlv4CK+/tRgkFWiiTf6NAJ3qfskRaq/ZFZOs3UIek3cqjtj5beEOxJ64V+
GjZV8w0MXrfOR1s+pRFUQ43x+RGKARhYZp5tmHxIbSz3FSYe0nXsdQbl50nDB0W8D1+FEYPC+1c9
LT/8uf3aBEK/i6zQeLgfzLBCMWijYpq/1Q5OcpnnspVyGFKWzZFiMX1s0km/hdyx24iouSV3cKrl
agQ40OnoxObD5AIYoBfdLKkpHnqV6uRDMP+HY5cj0cGS76AZOCExsheRCaJB9YG7T4NJ4KRhR9D0
kvmv1p9zh+SjCUGnaVAODe2ezWl0NOdqouzZ9rhV/KwgHn3AIHnDZ6xRDICoCEXSnOOR6rtnPr9L
YCVvrBIFu4SSghXCnmNY+ltHKV34n7Qew4f7gbGtuQvmF2QTLnXTfw02ls9Q87sHS+JJDOjYP6Ba
Znc5V2XxAF8lF8OCRIH0Z4wWlh57HV9LzAQr9rU/+1wVz53WrlHLwQhPPBd6mFIbvI03C+UZ+XQt
ouZ8Nenu11CTOCxtv3hbmS3FFIJV51E1nMRiAOmQzxcJEQoPbK/8H11HPVbBgUKfUG9tq0hfyojJ
PYoDkovjEFEhuAp9atbDoGFaqG1H0Gc0IcBMFp9TH3xBMyL/SDpwgx3KwTXkVes0FOjPY7t8j3G3
LWXwVaFmPlZUCFZdPWQ6/t97HdwRYAENmQ2A1rom4i3y3nTBhkt3vmNbRrZrozql9+atu0GPjuXg
RqjpbYTGPat0V6RHao4jI6ENjFh3H8zdMjEF+e5+46hDJC4elfc60fJDl/Tju6lnzbJOXcYdFBex
Bqm5nnRiCC10ehM5Ebz1nnXAgmXw/F96CSikH9zq2UItCdkkPRoi1UCmr1Xp94tERw9AoJx4tjEn
EQZYi839YWdkMNQq8QSGCx6iwzTdCgbnR1l011B2+WtfF9W21hxk2FUTPQfO+F3WwrrUsZUu8J+Z
l3TE3ZShqdmRsK3sVZsPyToe9TOzYJwhc1+0zOv6YQbJsG/ke5rl1w+DoZIDbCLAZKHNr/iNtutS
3s5Ua0+GO4yABemFpkljfdej8Qf1afnYoGp2p/rKclfsAHiSeZ4U9bW2WWA0ogO3qUFvnEYUjuWZ
BW/WbMiAIeNCHOk895PzGmnyTDpJ+rOGmuWbxgYkkP5I3S4eEVMg89dRXhOYReEBY+ChymcZZOnG
30XebruSolGXTB8ckvNOnWljOppPa2oPx84BMiSR0CGHbY1NIcsf2EJwBub+nqXHOQSMeVf+ZHdP
On2bChPvG0NcBCwCi7xfR+QhWna6nnDj3obiy2EEtoQT0r9RBMCmtu3S3DoDb3CY5+2mNfLwDOAo
PDvEavSLPx4TdPdU0bTY3b/1x/fvX+VBw0xFA6tE4lm/AWZj4W7Sp8sfB7sGtG0r7zPSSFq9fz9Q
3cCQQHzpRhNru5Em9HFAvXwcVW3svdYUjzBIu5f2e2WgEMRBgFOzasYbZ5ppnaMnC1a16uplIJPc
xg3fO/BIKz8w472YIe9VU+8wfe30gdICIor16HnemZvD+N4xCKXOEMDHcvcpj5DyGPIzl/gqfL01
X4yIG3zY1zslQH/d96tI8s19O9ibnLktlxuqudqlZXhvShBj2yxHPDGPpdSah9jbilf41O3PYiSP
xIjoJgiVJ0ekFHwcFFzIjl7d/dDrxIvVCGw54S+0BfZu3rpnez6Q21Loq6E2fvG5NElHMHJ99fsn
OKS3da9jBP9fvw3uawIXMFGGdHVxG+zpk4aHsb8/uh9KkNE7bocFd5pcFNih0HJVajgqUeUrkzhf
JsuTiXygkgfa5g917JnX+7fuhyQPBBc/uJ2//cD2mhehymtVgN52CNs5a5P0Ia4kb85Uku+kd+aa
sztRaBm/+mgsP3Av0f0ndXBfWmn6Ma6SeX6Zm0rs7aq4UazSGbYN87GWHbvvSZivKGb4hGl68RLa
2SOJS5u8LcZvvXLrNVZtBtvw+vaw6TYjjt6nqc+5R3uj3Nyr6yg7opJe5qEvD01SondsEm2RjJUn
cIqypNOr+jSdgB2YkTU7f0QmAUfuFxyr2XhX5dBtZPWm6/pe84Fn1SJ/gshSL2XBI5CjDL0BNTFC
n7CMLaLKvMWRvyx1+WtQb7T+2ZoS27pNGlyA1JdIk81IIpjvooM0kE5renUgHJTXJH0XHWEyr6lo
VG3aCFXwwbZCx5JP4sxktjaqAIkSxFul8NAwgk7VRot+SCbBOxk6gO6YjCNaWQU2JFUV4T53KTcd
NHMMtzF0FMAUQbPkR13WN69vkDTVQUEkNtrqhgsk772ZGIgk2NLkYizdYcEQWS5RS8ZwFmZ7Gl06
ZO/Ng/JKhuHzP8xAftKiiNeu5vzM5u6n2SLKZ8S/bEUFt4ON4bqsqdmCgD1y738O9L8t6swl/mCm
NECKqy4rLziuYBrT3iOra5RaBBDTcfa6ivehCbKEAWhxSCy5dWCqEGVIjJgaTvQwu2uKeS2PzHJR
FlODMZWY0bhIg/VksbVukaO5ogaIieFFRRRQ3Mm++x5tGxJ6CFYmFnNdmuOHh/xtkemiOI8FUmXf
bLpdgx056bGF0oA8DLWZPkwNywW5tz8Kk1bYbIF3zWjfeempbrNT6df9sqFOJ7FVQsEIuUfSf1uN
5PF4xGRQUwPYzf1bq0n3pJOKUTgtQJWOXX5Y4NSmmqFjqQ+LsMXGG9jIztt8T8bhNh9I6zCdWtvk
lg7WJxxKFnxMXRY0+mWTlt90HYBE0pWAXozCW3tmwW/Q2tTEJbTjYhn4aFgVKulBSXKb9I5k4Dpa
1lMEPFjU+xQlxy4PcWh28hYwu31xAoXvYmzptSFdlzaiRavxbmiFaX7PRNHJ02bpFXc0NkEbsl3d
PVl4V3owyZZh5EIDyb/38jDcd6W2qtjTrBxyBjB6gV+bEiAgo+d8BFW6bEzZrHuC+HZhsQqCLw/f
+KMH4bJvi3A/tbACTIc/mVhi55A1eBT8SCySWfaNV8ZqsE8BoV11mR2feoiMld/QLsV0VI4tuBff
HgC3Mn4eFxU54agn4kfoBkyu0u4TjN03IBwjCEXZbIpyuA4FJjkMosnMsRQos1ajPXw4ZgAZMbad
WeV8cKz4BcGeuYZ4xlrUUbj21hebqLVhWJ8KTcTKVRMlzbAxp1hsZFc385A0Xik2wQujLUysZOlG
l5138EpEkwnAOCZ94BZBEDLqmyjiZPoSa4yOM+l/4FCl1Zh/EZtjbuzeaK8SHaltQkuciuYLx7n1
WrBQ5q7ckoT9FqWYRauRQSVRjMVhCI0PzcZGlyvr5ocixTSHAVsLzK/QtjnTgfbNpVG6yYZ2Zwfd
QwFVmLI42ZCfHCwPwnbjq8sOqZjck2Db/00GzTZqInstWHtBRfF5M8uv2um+vJgpJJkh7bLzycQo
yEgGLfA9sLMfg5XMIJAZjAR1fRmg5jrn86Xg6FKsLXiyiF66ag8M+G3ittwRMrEmF7Ggf3CVEQR+
3wC1AMV+YwS5eQpDD+F0NQBQIViIGwBLlVFAtpHwvkp02mrEEaET276oczIjepMkA/LCVPGDBJ9L
KFVxg6xOzzgCcERXA1BkFX/WM9hHMUekiyvIoq9sJNjWvtG19tD2hOpl5qkQyOCZEd0cA0656U7h
vjEU0cjYPJERUHIABUVp0J3JIXQWMcmVC71LHwk6wvPuFd+6Eh3GWGIC9aauJAzVWE9VZh6gHyJ6
jo4Z6PFZzXMZ7Ozmtg2hjco/xqX4pdH6WWd9sYv7RDtUo+MdFJceTZ2JBEJJTl1dVpQdeY/wu0WN
DHj9lwb8EfSXeywbh9hnTSc30nwjPm2WH7sbR8FBMWthc6n1GXhWzlgtqlVuoOIzcxRpmgVPpE0/
Ya7BKgyXWeljphYGuN3XugAom6TtU1xq7qHxrmWF0xqfSLFEVYoKyWKC4cYgB4feviYlRJrR79HA
se5s5E2ruXfQY/IfKxetpMFAnnrP2MtaS/aYDHHxB9VJTzL3QkpRuPYcwhrMx9YnAQKy+nkyuNZE
NUZnbdB+DUlzJYc73hY68RFjL34VWfZG5wVdlBf/KtruJaum92oyLjLAy45FpzCRP1MRzqRTCffG
ZZMdQzKuyo+hAU3T6v17OSr7IGq8aT3fx1gL1zahYpwE106Qj4cHdyI/Nmj0bJfaXB92s2PCvrb7
UBy5tJ4A+rDLSGo2WSOGAghxiOe3EdG2hwhJmBNlag9++qTsnplD2h3QKcAF98JD6g4kVPg4TRqt
zA5tGLabNOOzFONGHUb2GV6ZXuJebTAyfE6+fmu64ir83Dg7dXwoK3+nwky8ObM8BJkO6dJG+M11
Q15UqK0ifvbUk/hH04plHc2cQQt3kWthtBmkp1+M8WUUI+LS4GTZOuLEnDXYkFiUDBO9CPx0TX/E
h4d3HTf0bgizHy4cn0hr7bXVkKOqG3SbjbzZOgaVR6n1+tIbffRljbVucTefzYL9ewYOSlUGchEk
I12eftEi7C5dg7bVJEOBBtbSne34iCxX8FkfJkX8xWRHDx0mMG84Tc2PrCBEIlXmpia/uUj8b55e
fGbWgJoJLAKtd7gQIrpkuhnvGCgsYm2raS0NXs1P1gb+iy2TlodOM16h1EVO/sOIim/h0P0sBgtl
DZacDc3aHjHzeO4rELF2UvzCkfcrktkDbiicCMwEds5ARdgRl4uTPiwOYqiKAzUTI+Rzif9lUbgQ
fmRFvgBCRGvjMKt4LgbjTUAXxsqdVSu6y4kHeDuLcw/L8/SIuBYHdZzt4hAwadA5D1GCKNrNXZBM
wCjWhtMjArNQkFkmCerFsE87urO2IB/GoxB8rExmB0KHZzms4ghbOaOrh1CAQ2hpny4tyz82VW3u
e63bqtpeqsqZTlVKbnpXuepqkcYcT1dCm93PrtceMICve+JoXhpWrmoGUBrqmY91fSmR2U+ETlqq
czb9L4LPm7VhAnVoUJHkKIWbzi32hYFZxRyCU1TnHEp/a2OPnfBrnV2Kq0UTd+RbFGpTWSmARjJF
Hb8Q1yL19Cv47sbR/J0LQ/IgsniDmorSZ5xegwnCaGXG37D8aE+mqJu9j9hlMXjqrWFst4o98UgD
QSFGs5IdShNrN9YOOAUicWyukh2DWujGBWQSTw79NcXVSjKwPLBd/m9Bz2DIjGeESpNtwFqSBIsX
NfJJ9Rl1umAw5kJM7RoNEatHqE5MTOoXF6x+8lnlxbGzoWENcoW6x5DIeQdxHbIg2mWhvWcvvckT
l+EKo8ydH5OikE+PKvbYyJv0HMfNv84nu4dX5sno59kc0Uh/yJGGgqTkCtuwIN+pv8YFIryywe9h
0K4mkmacFnBOEJv22iFRh+kXuhKbOyKiQT9b15xq1M0oBLLWeTJG64dfLx0jlAzNUJ7E4XD516/O
mNPR/vbqLJ0nEBI7pGIE+9dXByqGvc/Y8Op87htxNEDr9xPvobU2mAs5lbUdbqxUX6exOT4K2Xwb
xvDNEsGZ2462qQuoenTfTlgHBGgWVpLMoLOcajviP/S3CR8PXuTi34SSmeKvUaGcVdfRlWPYtpK6
btNG++vrrmoF+idpQe/dByZwaOMLfm/0Z+6oTui00kcWp+9YSbPdRIX1WxMDLwc+mGaSHIR7jsG1
1dOHq8aNNlbq0DtufaiGbo0aKX42jfjZd8d046MbZmjVbljFW/SOqf6IxVF/JBCaeyoMugmzNikW
kBH00gHSmLx2utWd2izq8RLXBuwHK1hZDUhQzErAIE3iDPIcvACptycE3+nRz6dhVeKioFCS69Yr
81vTivqJE2AC7iIBQisAfdVRwSxc0KFM9Cw8hnAPl+jnLKyTfciSPcCkaaKQVRFa264GywVDDu9T
WTgO764Fla3Ehs5eqzl2GWSiOBTzgBfuZj6HDZcQdScjdg8+hkCIsyBt+T8MfE6Gto1yWZ8nlQdb
Mxj9ZZCYzQY9fXmwCg0G/3y4PwSj/hqhY9z88a0kyIINvbNXWA3MxZqYNho3CfKo5n91//f3f2oH
ihwDcmNMbwquaj6UGRZgw2hPU1VgwcjZmgow3StnzBhvMmZiDTB+ln3t3BD8L8q5mVj5vfNEd4hw
DwHs3GD3E3fNCCSdQ1LDnWgtlPkY2C731lch5LgXHVISn0bGetCyhBK8JYokNOgq5Hhz7wcl1At6
ZHOLVypa4+bJIa2U9s6ttZ911KX4kCF9kNSYH+4PzTi8joxjnFofDlOaPraNVe7o1dJH1S5TQy7W
JI1z5yIFhSD2LqgF92MgIbaLIiLRAMz+UI/qwagKpBsOSQ9gJ7zT/ZCVCZAKuwZragbaKdVzamK9
ITmGOuuh6gv5EgJUdLVoepqyzEBQOBnEmtc7Efj2N981enxbIFCkT0aPMTBqasp+qUKSaxI63sw4
UfiPvBekt9+M4hw7rnNtjNy81ePFjk1tY7WNe3AGBAV91QCulWpgS23JA2k0UN6LajzdBj6VJzzK
JD2Plg8/oK6aDSMQr11MdmieGvZl2jwsxeqVHO46TG62dGCm46D52YVAsZLxYfUFdJQATjtt8GQU
S6PsxWGQLl5SY9Qe6ZYwFqUbuqRFGdGoJk4hK8WwjOfrpJmvjoxcbZXsSPLL37oiixc+4y1ZpcWj
CVYQTsZElMIMEmCi5J4sDBDrnuWcRK0SMj4ZY4B19XdHAL4wOwN7FhzrW+LjFsiz3F4Fat7DhAm0
vtpGyDal9dK2h+pgYLddkLxQEwt9GysHI3WEvoJxbHgYHf+z5g6BOmU8TZOJkhdWvWGUBGWofN84
UbU33ILSnO7XThvD+hJ6NV7SHCWZV7pMTObvRaw35JdhPalqh60KJTQKUKcseV81ebQ190LQXMyr
LYITGoqfnhUPDLPPFA3myTMt5KtJ9sEc3jraXu9DO6owBMZ1uq5MLJEje09vjjGVhcn2RM/qdUgK
13ZIMwQYmvhCTTG+BzMu3c1TE7ZgzwAHRnBtDViNUYOnSKnQeTpu8AvXrrFjblnsUyiSq57lZlmP
GkzPXi9ukZz8HZbZo5249VWGlUWxWsQvbcAlojWH3EyTE+LCaNPVjn7RbNocTuUmB2mj4jXz/ixx
gWNJlYS65BFkm/EQO1H00c4A5zFubWIMBF0N9A7Y0dFyGF774+4DIqV0WkTaG3EDA4yqgzMiCoIf
a7WvqH2PNNzcnZsO9jbUm19d0KUPYTKUl0zo9qKRsr2gYDTXYyPDk9XH464zuo+8o/PR9ZiFB3sg
zxvjqafqtzp7D00ku75kj1H1SU59AgEz6S6N1c7TFS3fYtforo5yD14gziERKlfPM7X9mDkVgSLk
23uS2gFq1oVaioncxK5D9JmG/63qNmnezid0HlVKjGkaYQr0/9VnAVvoFPVQoxrf7w/VfDDpoC3b
zrDW0Ey4g9ql2DFsS58n6Nw7mw0H2UCUitIDzZQYMIZAY+5D8jFWGu2CH1q3A7GTHenVlNvU8qal
P6JWoseP0jpNzyZn4S3tPYCmnjccGNQav2Nq/zsx3X8ERv8ty/tvD/9Por3P4c8qr/Nfzd+zvf8S
B779/ycAnDTe/33+9/+o2h/f/xz/zW//Tv/WlPsfiDmVSTVqSN1Uc772P+K/bf0/dCUt27JNU0Fd
0KkI/xH/LYz/UIZB4YXnxSYf3KLoQv43x3/zI1MIfICWKXRhKcP6v4n/dv9SlFoWMABHGA7CRmXw
X8n5539K2Pb6cUjTAgsvBeWjSWsl9dVLrVMa+OPWDj49y33rDfftT2fnn2Rn/7Wk/C/Paup/fday
t2pb2hlLuW3vMGMVCEP+357hb2HKaR/UVaS4WUQRVqDyCOJ08a+fwfpnZ04ahqkUIxNXJ7v9z2cO
owJxBw1/wwQNYQTGMQzV1pHTv4mFnncFf+wa/nGq/vQ086n80xtkjn1DsBFPMw6A7YYXsXzNx/jf
/C1zjvp/fRJQCAYyF5dAjb8+Cb0NzJ9UryuIfYIbyPRzTPsF7ubo/K9PmrT/+VO5gnxjky3F3996
PYLk4rqJDfaZURJGNYN9Aigf3CwZ2WDVKTccBjv0Lel5KKK4IHXQWUq0n5r/EwsWTW4mOf3ZU5sg
B2hVErBivGseYCSZ0pxuniGDHUv71GTnZHwSIfjl4csWeBvgbtlAVnJ3EQsq/HjEGWW/Z1p50pjA
hCA3A7LjsojiYjckBE4UUNHcX0RF0jatVwCSYAH0N9PJv/fF9GSBTazZ4gYxMPu63ejqs4PkGk/v
dDEX3gmh0wYC9s4auzV9cWr096L+T/bOZDluZMu2//LmSEPngGPwJhFA9OwbkZrAJIpE3/f4+lrg
va+uMl6StNK4JrJsGUQA7jh+zt5rh9Q3i0idiTnmYrZstKhUg871mN2Y8q3PMjyfJhSCi9pXTwOo
8aRgaMX3UdCGyd5l4qRscqAaiGFuzZUYMBTMEMYr1CByGYIyiUYkVnd3Bn2dKI0BEgF0an4V+SMm
uoaRHfY6QsJgTQiAPR1tXOiKcf2ia4jkLzoLPdh3EElzCICvHz1VWVLPYHhqK35okh4IuALk04k7
G/SjowYL2TRyo4S+KqZIBW9IiTqnhZw2aXetA3BEferRCRk0dViKg3gRJXgbBm5x3m2JdJnMcjfa
383iJhUPY/ykmmJbkjqRRDuSROms4aFESybbKxNZRVLVe00LOAdzvBmerKTx0vql3AFy8BI94Ea+
LKyIZuYoArtE0Zw1ppeVv4w8q8mtSQzHjtEDjhoU+xqcx6VI6x/DeEOOyzpJ2fZs4yFnqmH3RL0O
MYYE3bgFZo5WYXbRMtCTn3motE2EtYWZJggs0qmI/uUXYp85WkNzmn2LMexrrT00WBSz4DDuejW6
DJL+wKjcM5T7Gm7HRKneYq8ICGPJT1jiXaiyrqN6RQpetDZeDYivNYEWsdFhroO/KfUNTsptV+1C
jCtaWHH4j9ZGLjZJhbCdODVIThsR1+tITw5dP7sDZt2yaW+1Wj+2andP5vYx67d9/ahnhFdYCC+C
7hjF6DoH89oq+40SdbdJ11yNGnkpNkeMlrAuqXh6Xx1opm+cpt9JzfcY/K5HFodJ1tbUfosE1VLy
K6jnrYDtrP0U8XjFKZQVe5GYC+dw4y8dT3lCzr8O0iajXOV2mumuaE23LiRRCgP2I4iVVMbEUoV7
ckMBg1yUwmHiK7kzjStK8LNV9Gyg7Ve16LJOM7fDtWQORFUBuCAdFHqMjZ/EzlcJMaRWna9tt5iC
HyhMvCrnHD/yiM72Eep5xpCFc32010zFq23U7LCohny6oe8OlGavkRyzGqWPZSp4tPcKdxzh80Ul
x+/62LXIsRQY/ZrXdPr3Ic9P0TIVRLGjpIgyjn1xBFfLmPA4JzfSZF33R0voV1lkcomc7vGdIRBb
acw5+oqUdcq4ghgtsio5jWJ961uX66JdYq8QaODXuAEVApdvs/Rflp8SSurx8W65DXl8KZKfXe8w
MCbLLmyPhHncOqO6WQJMYxiGZBcM+koF3hZHFyhIvnhV/eNb3fjP1n72zh2ghwaqwTjLaKjIYcL/
qxX1v6Xn/VS+/t//81J0OaDL29eAA93fismltvi4+Nz9iNro//vv/11+2tpflkZ70xZEEpgCKOF/
yk/zL5PK08QwZ9uYtU3u57/LT53KVArDkMLRqTR1h7f4/ys/5V8qQlSh8kMthz+c/0n5qZ/Xn8LB
0KIh2aAANQ3EMX+vPFQjIlpKDZceLSN2bdIDLE9wjhUs0roqdoKI6K1K2rY9H0VcNOT7gFoT43WW
WI9YXl/pWtLdtwy8MUM4b2ReElsBAqFkCESoZ3eFKpeBRM8Bb5pnr1KpKTCOQO3GUK9ip2NahKvy
txvwD/WtZr+Xf7+XVMJhckTrVHO4NsN471X/VrfVeHlVdguBOba/yMFvZzDSjiN4tRXiQwgYxi2z
eOCLWbsZCWK4bvnFieTDiJpbT3oB+rhBwbgaoJIvU9fcq53eYgfAo1UN0Da7TNtyhED740+zN9rV
axRJnyBp1FGGiswjSrClBqa1aCH09eAU9k1itr8y9FXOhPrDbrc4MY19WRLrptSgUnIcoIPosd3T
N1mbSfCQOkhY6KO7oTQvevt7a1lX7znPfWlclZKBcC73Rtr8iEKEpKN2mTHSj0ibE4lBVI3mMVbA
h/ndH8A4hfY+JwChaO6aCLZJ0ADQEBfRFP/UCuUKNf2tGB2kg92lXqc3klyKfikXdPsyTpUrK+fd
H1n2vrGyx14rcSUh7ukH0HmI64pC3w/jXVzJeyRct04+3NHlX2daeDKhAES7uteOUVPdgrZ7M9Ub
P0GGnGntS2Wz1SoJE+9S3KQZLeSu+VXGBg4lh9D18hFdM2L1hSs4Fj9b0q7WC0qzDXrpyoGuSk+g
baCBywXOCTvV57cirjHg62eY6/OGsPyLUjpvTdk+T3N6m4rk1Mfhc9gd0lhcZKTLdVa0pxNw8qlJ
4t7+FkjeS4ZhHogQODB1I2V0guAGcTZzwYRqmytAXEaAXMVpjW5FIOVNjTUYOKf/w4zEEZ284M0e
/rSRxkUVU/naqD1pcY+ycby0J6UGdbiIYoMFf6z5T0L+TIimzFXDDVC2W/JNj+dwJWfzxW+si5G+
CF6iezMwv/m+etdO+LCEfmoIETVCQr1Qj1mAmmHAJQL5fmZsCH20VQISIyLWaBaNHr7bHRN2iqGG
WTNlRQ0RufINw9NU3sn4WX85RfMSV+SeMY30SomRrQ21/RjE5WaySLIt4KKvQt96KtKqcOMlJ6dK
7Bulx90KP3EdD7pxcAxoOC35VaTLtNf50rWqNLTpyJouHSVQPY4NmatraHhM3xAuPrt9RdbDpsM9
Piz2BQW5wi4o04c0Ze6VBiRW1rXluE0Ly1SxK/UC0N5hUBvIDmAZ970xvUJ8RA6vYQDAQkuxArJ4
K6flvyhHaMfgZXehyhs5JljCaay7clTsFU6hEm47NyMy5J4Z605PMPKGg9gNufScHMZdGRc/0LL2
2wEwN8egGtxHON/2bYuuKh2/M5uOth0qkbWp9fwBJcFOaIjqRiFdZ7a8KJOh+36Bslu8sJh4/axB
oSI6jJhhtwjF40PkT/dE+xyaEPB6nWmPwwRRdgBmWOK/VRL8I0ka0J2qs23eqc+44itoS+iwdbjC
WFI4TZlhbZCMSzSOGKpLZ7TrnUQ4UAfw8aRjbdVKoZiUr8ninsQ0zz7NXmPU3NkBF7dMAsYPM+V1
VXr6oN/7QVhexdRjaUGIrkgZvidgjlBR4VwuLb9w301jhqUEXuw7zioAF0YcLd5OJCBQFMpg9CwG
F66eoFdCHQf3fXmv7QRWzNinYNaZFAIye53AFu0w3vGsLNZfPNscFnC8bKxCMETEAu8NEY3gnjQD
4KnOuCkXN61Em1MPmb6RsAnbNifbpA8vS5FSxtE7rnyKXY0fQNLODVQWkBs6En7GPFBTAftgsr7O
dAQ1YA22mYlYMSjrYCMdZk2WKZgZ+SUvua1K5/4S0CmdvTDaOkr+CHXb3xCP4MaaNV6T50Wid3vM
yineJVUaH8ND0aDX5H3KE0g+ixWC6kzj2NjEGWNzBcKgYnbSTccbgWF0Z1bqi80UeZmNrMqs7k5N
Qh6ZQdiENNV6U9s+Ps6hvp50uv38fhsk2yiag3KN2CCLWsROGiOUqkmPiiGDtWoum0pwcgJOzdE2
6I0XCx6HD9oRg6UhYdyZu2jM2JGy+CrqQMdB8EFS+qrg8WZESsNVQJUIfeebRE/LIC1+SJrouWzb
9EpmI/kIozC3Q524uiKvM7sjCqBG6hmEw64bg+5R7X6Wg+F/YwFqq8ZUIJSqTB+ceVK+9XRZvbIC
gMfh8k6r0wHQng3hm/Sau6ST9W3T79//xmoGt/I5SzlSeRKNYq26Md0y1s6PMfxJhKr59wjb4bEY
K3uDkGePLl65Di3RPphWfKOiAXA4eJyYqf3AShm57ZwnzE74BaBT33EIw3samo8R59NsTtGp3AP1
WPQ/C/zK6GHw6lJgsrCJlYDji+9xo+TiG4I0zc0ttK1sLnDomuui7C/TBJQDKNx6rZMu7MbXnF9b
rwRn1FeolwFwCOZA8fcEtE2DmrhF6wVZLXf7ES5I37Xa1g/osoAwPQWwJzejhRZ+1NOrEKTijYGE
TBHyh6ws/DwTzFNDZ8CS83mCsPa1Ct5wxaAP41T+TDG69Bp4AGpBzI8jKs5PBR2NZqEhRiF1jzaf
BMOyvRqWXANvfEa6LqyRdufrGPZMsKRb5aqdRqxXSXPfhXq/sSP9RR/6aS9Ms7jaRFY9nBJS/iaz
Hjn5ps+dnm7NgbmFolXwVrNHYzB0BokgIDsfCn9QOXuZI9aBXsD5vri0RWvD9zGvTBLF3ImNxp3x
9TEKou0xwP8ZfYUJp0Aq7WtwDI3Ad/NJXM+sNAy3lZfkfQexAh7osl30RncF/PJHFMX3fYDmrWl+
GSCtM6FfTx1WdXj1e93Q4XaEhRsKYoaQeIEGJhu1rBq3zpnZTnZ6S9DAWO50k2BfKO3jUBxSsvEs
3XkZqumB4eqNVMsbKQv6O3l1pZUZU6pe7kZIdHuddLnQcY5Qgt5wOEt+f4fY11n0bt484W3DdymY
gQacM0kHeR1Jz5ii4SBJF1q1ZZ9yiH7omsiLmEfBc6ouhop/A7KihIsa3oqwfW1F7n3X9elxKuWw
J0LqwVGix6mybjBJEL5CHl+QHKycyDn47/aorygggXfCryCb97KI+70CxmPVKeWtHKydNd1HDi8o
ZZJeoDg/U9xuVGkpqbmFdSiCeJuYEB/tVLnDiHqlMMbELLbLa4dszLK5RHdkraok+14hPEBDKU5d
Yb4k6ZB5EUHlSODWIcgIhMUzo1n92yDVtZHW12UEgWMQm1JEzJrnnaJ3upvP7VOQpG+K6QNngo2l
tsprH9EInPWVpZrAjY36pjbag2Y8ZONDOmMxM3vqBz8FSF44aGM3JHIQmeOrL+zPxjEY76GubowU
SicVQOPmOJqqCL4X7ktzXffOXca41fNtTjqzwKunLeBdRFhIUF0zmsa16HkUaYzZKvmTEwnCfv3D
t+Upi212TCsFCm9vKiPZyVl5pNv6oGjlPtKc2zacwEXO4z0CPLJk2l+6mIwd/rWdU9ZeadCd0mCr
AkxR9mWgeBUMbOb/ZCZo+i+ACaobpjwNrSae8xpBV4kn0jQWw6mJwq0SETaRxMxWoAXRZ+mCLtQw
06ioeSjNnKaghkcbsgTCCOb6yqXlTBeR0jz4aVteYrtFlUUBVIwMZrVIVdZm2e/TTh+3oHhuSnM4
0BYNYWLTbKTP3pZvmkBs0Dk5xCG+1mHX+PkDgLncRXwYr1NCVIYncnT27Jo0Lyv6o3IaHRpPBHXL
rCDRbZg3pA62ukjW/bhAc6H6Rlni9eFizVEqIiOwn1E7pn32XI5LLg95i7Dqf2Q6WSXhAk5PaNEi
1KYCGdUXUQXTukjrDbQmfNbtm06OBDPRbWNExDFNHJHizNM0aMftYE8YZanajRSxfVxn901vp2te
OhX6NA7EKkpojkyxGjwpLPdMlYDZiGyiGNq3A6xfDJZZvYtrSNUqciL+AFmqNFDxM0CUdjNt2jK8
VNOe3BDeCKuZyKn1FExyFTYFaTPtt6B/tuCCM+REowElJQYqjexWTtaKoGY6rgjQfW2+qluHVVRN
eEaanzHjG2BxJGjWoCqEkd6gyXq05wvdrp/5IXdFlj6S7fcaKCrdJrhOIBCJwkR4iRj6vtPQqpEq
9IuM2YNd5cuxYcTVUKN6x75ohKygFrsuTYh1M2SYKqKZt/ZwmmzxVo6w9VHYuG0Ngy1U+x9DTGhA
MjEsx1RhUmqE8BxPvIvjlYG8u22qYxMkbjU7d7URyDXC+RO98hCPUaV7Iyo+qBDfkORnm47rQNMT
o+Wtat1T27ZHT2m9YO3MTzCqiLIW9avmj+lFMObrKlWMvRniIWFiKzpsBL0fAVnW4h8KClZ95Gwe
F6ruBQku5wKKWogvmOqnmLY8/Bjaa+fekAwwUnrdKgYlsNHO81SjY1dH7CtBGdznhQRHo9PWloly
O0eOBBtL2TEXRNXZOpaHNMHng9ULtbWEttKTraan/bUTB/OmJYF8pRcVGklbkKTjqxdVOZZ7lbT2
roRqNmr2Q4xuySMjYt9W6VOHeoGgMX7FxegwIK1d02r8NgXypwVfhPNtfNcEFXn3Y8vxmx196gP7
0liWTlM3PvnI0z7MfVZhZ3EkMHFwsEb1TdpKQhFKBE6F8mal+JMLoJcX+TxCi9Mwm/OVMs24NWzU
Ak1DMgZ4/7ustlvyrgYyOLX8JnOY7FcPGJuqqyq4MwJjZAm06mWY06EAPrHVwyHa60W27PAQdzE+
7hXr2a+5gaFe3fZ02ENkx3cGBCMzz8YLw4YoreghunJeMg2c685nC2VoDy483U/Q2DdplVfrCo7M
VuTp7TvvJ+TEiiZOHjktMy4Sot3nzcZxzF/sUMmp2/gIWt1mJAA6wqop5x+A/09+lGVHw7oPjHa4
SOF50qxBYjQh1NTAF8xhQ60vc/QImThUAXo/rEUwN4YlJW9BY9ezvUsK2buZ42AESdX0SGNl0M3k
Qs2ceos64Ul3FOuAhUFzZTdPa0tJJtLAyfQZIadsNciyvh3sCn+U95Pv3/UDqykpMk5Ukyw3ka9G
roNnH2kZwYXQZFah2denYWjvOGSmNxPo79av8Q+a3xxLVJvlJlj1DBo/H7eCLr5r4FUn8nlhVQPg
GmbWUsiZDTA3Np0IN6pbtgC/c8PyD3FVXolAyUk+qXtPhyHDNKr5gbGY59mwclJFJiouLd/Vio1R
hCTf988Qjc66IEogdTBWCYM8gbH155Nm3vtlDgVArUIv7PFyYzlGQMEWZqDsNjBeFyEa2NhCwUFM
lErvbMbbdgHh8HKGWuLq0xx5ja1bV0VuX8ApRXRGE/NYYUJd6G3dQPh5FisqwLVE3QJxfql5x7qj
6s87PZh0D/PTRZGrLS5a7a1Nc148BNhuGMDHbvwQZNG92RvRLT5eWRpgKsTF+zdj0qVhnATO2AxS
c1+FDOYWxGZJ18IbFIQ+caf7cEbImiJ6ol+OgG0ZVXuitnkatVrdzQmsmjJpV+wY486xzHFbhoAg
rNm5wUu+U0H0X+ca5IhiGsftWGEZ6aAP9Jq6Q3g4uTFEqc1yYH+AzePRJLkFAqI85IQQ0W2YbnSz
kfexDR9nYJigZdEJIHThjb5/NOz52p9K6LDSYcvjqYLBFbtqaJ5QlVar0KB1S62bn2TPnMRh0FZP
/JWs+52Qzfuc6zLDNYvcOPVCpTG2Hf3VFXxghMuYJIK09A+S90GgTnjLLHjWNihCmKg/O8e2TpGP
lx94o9vRkHGjsb6ayUbZzTUKZhBkOiQYUqvthHwuM+6Y7hKXAntetfvsFGTZsilz+IiH6b6gWMBR
oj/y+mbGi7rL6/Sg9mKteVb0at4MgAniQms8+P2mF0wo7GpbZldGQ/WSQ91PeKRupyi67+P4R1lp
0Taaq28aIYtrvbQS127YnTnJ3SPVyVxSRKhzlfStMzoUPSanQhWDoNm235tMkmlAAhoLCyRED8Fe
x4Sqx4Xb6Hqz9hVTcR2dI74yK0gK+1HfZhNh9E1nZptITZ4LgpzmOcof0gyuVmcNR4HmjoghaUG1
wa3HOFpB6R0NpVi1qhGsFZpV9LStK7+anwWoow37w9ugAauPMDOh+BJEDrWAPEXbvg569yBHDolk
3l/EnTbv3p/mObDXbW3sBiBLaNMQQRU80Fh/sF1gNc2n6ASuSoXdq2jQlGvQCpiw2R6eAmSNe5IM
H8nPFQcmnyj0muBU8sZgshfTdzxK9jAaGHTGqxFEp962twUsMmbvDL5GPTioSnW1BOoc23H+LhSb
HEsY7RMIpnXTQ1+uTAvaE3kYyG+2lRmWW/jKcqPMgg2uswHE4i4VQGfYR8jCtJ1N5+O0iI0s285T
z+sggDf4/o7VpHIYe/qajjnHXoEpfTVNlb4KBza6qgWsWzsjL6SpXkLGbZqhHaUnbdBTWWKW655N
UGAHJD+rSsN23WCYsYH9Hipdw+e7wFW6xLrLjzLtrANxvQCj2YJDUNc3cVgiekz8Q5VVJEThNEBS
TAhsSctmCxbavlby/hU82INZ8KSbvdJspBoFV/LF75BdzF3dXKSp/6RA1+eFj5ovNsj+VqeEBk9c
XBuQFee+xdk5x+YGeGG7Yxlfa8yuD0Vtu0FiBYdwaA/RxLEThBD22VSy4DtSmmJ52VJJXlJx6aCc
reCqgPR6qIh61WaKi9l/T9KmAddzOvCFqh9VbAlJ35tAEOkFVT1gprzMLnmPVgBpi/A245qG0McE
FYxHxaIYtJB+rJ18dnaioxkSkmZalvIY4eMbYAnqeA3XURTqB8n5gWxK43KCmFxRLWC1Sq/mxFqD
dub/zg17l5fl878Au1YSbEa1zKEzwhGjjfSo0MsEZ9hhm48WwTMuG8IgCiiehURK8U4US3syCRBR
7ia4b0c/a5+msGb3bLMD6oke7uNBYuVvGda57ZQX4P5ILAvvEzlCnzrMZOZWdDwCSPWrzJmUQ4b3
rQSFeGihSBapIu7gsFIHRBFZBcZ4i2gnOBWdFdKiqMrnWitT0qj8EUiePqzwc3yHsU4TVPziCRi9
tMWcMtfbdGEETUqxy0kmxrvBLKQFkOZPRbmx/Iiw7dlldFK6BH8aO3ATV6qSihMslmM+owjvZnNy
LYcM3X997FDnO7BCrVuZtOr49V/MyMJVsTcoR090XKeTTJNdFA4gg32lO7ZACVQ7v6EOhNA1WuMG
ZiDt9+G+idLawx6X71VFd7Z8dwElBEfgEdPjpUWifGSG9pXWGZglWuKaWr+NLmVuvmVNX21kndUu
pWS7KyP1sjaW04IGDZfTlyAQb1wPPsqMSON06KTbyGKuwwEHZhjVFQMH31Udw14RcWp7YCRe5EwC
UKbi7Y1x1qwGLbTXuYjDQ++E5PuOR0dhw0vr/i3UI+yIY1YS9Fz9UHST9pJTbGJOOhtn0cZgSq93
My80ZymDRvq2u1ZvH4zUmncRyQtZzIMc1/KRsSvYr864Z9Jg4ceSAzJ5ugkzvNeNEzPKy+gpaE4i
jsJWSqBgWr1Bf1GUwS5rVJIdLGZhnFIPeLloYzfEqHTye1IGjqu2hXIs8x55X4OTWw72BoHg0pfG
mmeIpNsTonwHR7PeFmUEUpd2hZdPAJawHKvosES7MIRT/6Fcgic7iGD9GGyjBfPPxIFM7EG8mU3S
HUalPijx1MMIJN6mR9COzz3gWOTn9ZYtL9xQmR2yJa+Ec4d9n5MU3OXBHjoC/enW2CFzNZ6oWNIb
WBjzw7BYJSS0l0RL0pOfO4cxl53XJhzuCktFS545z6IoGw/dlacSTHpSOe1n6DrcTiGqqI/yrW3R
HpiNTWrSt+vhE6qExeFqe1QcMG51+KaW/YuuW9DJ037aZboeruyADNIe4c1FzvV9Pic2FmHd2ZTY
ETojAMvWLNVAy/k3dZ9eWEFllBZqEAgFW42jh0kYkW+lKHyzydOqonCTqOPtGTO8G7rO2vR1e5Cx
whW0tpvWwnLjdGCylU4kzBB9zHTXb+ZdaaGcM9Xu+8AEbkPs8SGW6p1h4KOPJZEyqRy/dajmAjFs
xUTv12aZHh2ehTSgf5HqMfAoJb/zsx1ZGv7RgYz7+cVb57N/CzuRzpxDoIu1hdAXPclvI/JG0sa3
eQI8MkM4E0w2eIKSOJfwkOp5siPBkgEP8hzELfwu4VvnX1al6K95Bep1nWLxVXZpiNQvjrV2Fabk
8jA73wKs+NEy5Lt0CDfix/N/AX8oEiK1Ap1tXSKykUFrXPt1fazIG9y3TLZ1/zUvovAAWNo6lNmv
mZ7FS5yG1/oVACTjsk1mbPoB8nKIOcTJazFNEKylR3uigsI3KD0rI3kmrov8IsDG0vO3l1HWPduU
k4C/1Z/vVKQqEwrhKdl8EUHl0rs5vvYD1YSE+sbuSVViJiMFXjyPGw3Xy4nQlY2VTMpJOG+zmK8/
vwfa+xP2+xNoqSw9A6WeZer/IMCAHOREfcQ3rFbmz8YpHjQDx0VgUOUGIRGKpBSENDP3Vr1Jy8oH
zgcLNA6Dn+bMCbeW2VtPIp7bTUwTqe49s5epK2SR7FXsAEs52KgzElwaVNtBIdiX3KObqVKie2fs
GYEkBTFJpU23Q7PvGp0cOWnIdoMtmXpNLcdTAiUrLS2ekkFIdyySFy2oTIQN7Q+GOnfdkn2Q9sNB
6aAR4EYaXBRWLwpzck/RNOxn1L8qYChuCOZy0oK9bmBFhCVZnQnjBNKg5W0QiO/ZhE2nz2LDjeeE
WFd/RqBq6M9Z2IptbTE2K4V2zBjVrjqGKXc+M3XG28aanyKPSGgHtI/3FAQAS9k0fcei6TEi8Jvz
YO2QgMVfkS5pFgpJAb540Sw5uUzA5pMeVj+D2DL3xjR/b3h+QfC1nJhskgj1pNZWUz4XW8hPh4r9
8oIhENkU2kNA4JMh8smDR5NvrI4UBToeNJXJmfaUOJnWIH+mQxvjvM617jky96HGUpZECm3J8Lxp
Iz084qO/rFG6+b1mbUbo7fyuM5STbBzAUkSdGzSi2L8/sYQQEj/RfmvHBJcSxxgZkuaaYxh9fyr/
V+j1ldBL+1Totc9/RT/+JvRa/vt/Cb0c+y8Ts4CGKcA2JT4DNtt/2Qws+ZeuGiZtEJPZNn+JxOrf
Mi9D/CVUzbHU/1aH/bfMy/rLZoRhONLWbVOzHEf/n8i8/i5iV3QNoRk/Tz3TlacYtYiXwApGsJ6K
mcXiXUOjUDO1LwTsfxfj/+cDFrX5b68QrYsKLQ7sdFc625iZad+cBmAHn2+Sf9c1/ueHnxl2fZM8
0irmh3d0+3A/r7GVflEAfPR7n733+zLSaHhrDC1ClbiLMCyPKl3gtUMUyfbPfvuzt2uA2CMuTHvc
6V0UkxYFrtH0g+wPL+DM/cCIIIw6LRmoYfP2xugy8Uy/VDnKzh93n1/AR98RysXf762ikRuFdX3Y
VaZGsgQn2wlXmQWc3yTi8OnzD/noHp/pD6cG2v7UpnxIWLTpxozicKQDw4vni6v46APOrC4lcwob
F9C0G9rcScl0zqN7LJMkBvzBBZC7shRZv60AR496IEQjkw5QgoD35mn6FurWV+71v9s2/r0G+PFn
Kzi2aR8PY257dZOTHtkgWWP+qtbN976eUevl2rCo3jQwsevPL+gfbzufeLakHQzhskt8oO1I9uIr
PaWWX4fG8rkGKMD6C6nmP94XPuZscWMt4dEKcssLp7I3V2UENWcVzoCAPr+Mj764sxVuO5Vaxhjk
vU4rzQuLeBx525J3N50m2dIpR38HfCubqvL28w/86IKWf/7bg1AiBehhgVtenzImORTQyru12XRh
5H3+Af+4mfONnS15Gc2D2nYGdOyUvM4HjL8GAzKih3ysMka1DA1N4hPHu88/TltWyH8q1P88emfr
v7QBqQqyxrwuCOi4IZ3aGuh+1v0EmeWZo9CIVsMcGEF1k62c9AQ8RLpWAqlnXzAQPrris80BC1zW
p2IQ3oBxCrxJ8RYiO6nAL7nDGHxhjfrovp1tEAWLdZCcIbxpauynoGb0Oxlq+sX288ElyLPtIZXI
PxqjBvhpRNGrimXzxHCNcSPq7mJltmSJfX67PnjeF5vj748fUqfaiEOxfFfQLI1JfdFR1cC149g1
OzqaZLu0vkBqfPCVybMtArVWXJZ6JTy6GWi6GYDHxHQjNQ/czy/mow9Yvs3f1pI+Bpqc0tjyLDVI
R4K1EkLnRpFF/h9+wNnuoANJyoumVLY5LGfruiVxSbmzFVMNvthFP7ody5X9dgUYtkE8jYIlY5Pc
jXYRnJ7SE3XM6AoYlTKM4S4kL/WLj/voCzvbGxyw82g1Jn9bQMXNNgONyN4bowzd6ud35IO3gjzb
DAyz8OVQKqQotJ3e7nJObWS0EnAzIm5rh6/e1h99zNmKr4oeRfK4DENR4t4n9QQVo2zr6yZmavhn
V3K23odklNqgCmerK2PkIaMNkyORVLweEiGT8c9uiH227kPQQvT/sUzVqTkttiX1ygnQOf5Z1WGf
rfaCHrHKN2RtcbCT4KICs3m20CR88ar54Da8m0h/e3q73i5soDTWtk+5DfD4G/IXpzwFyII84fP7
8MEja5+t8S4y8imdYrk1mz5B9jXJEQmDOkXzF9/RRxex/PPfLiJxFEHjabkFVW04myrs4GFHklCP
A5izvPrD7+pspdv6ZDSaMlpbn4DUC92Zq8tmcoyLqRfpF/vtB5uJfba6M2IdRdwFLD5TyzpXBADX
b+qmVpIjfSJHPbQKk60bQE2G9WflmX223m1m4XA1hY1Pkdu0DQUxvW4+Irn54sX40TWdrfQJgbGa
Ddx+QSy9vVGxEA4niAt4V4rAjrTLRPS2CjKo1cbnz5+4Ze39Q0Fjn638dAzQ9c2Dv+W0HWqXBfEW
zQvhtQgqwbIU1k0S62nA1gOm+qTGeqk/TaZjiJvPP/6DB/69Hfvb8wgNgxoUefA2s4ErhWbKJMGi
Cfb5T/+oXDv3kIu+HaNKp4ttqFwMwG6/bz0ZxMz5g2bqgm9EtQ3ZzpzhWF+OdCpyBGOwkp4koazi
izX3QbljLXf7t2tMa8PSpjG2UQVEA3M02omkleS3iixmGCp+90V1/9F3ebZ5VEaQxwpW0S0mcAam
HWCpeUU24dT82eNpnW0eTVRNQh9rphPT4BMcagOle6xKw5xAq3WMdfTZKoOXMptxLH1+Bz/Yr6yz
jcQY8pRbgY/Hwn60IIMcDeVAElSvpJ7QmP+zTznbS2bwsVVnUeSGQZp4TEZDt6xVUkZFJb+4kI9u
ztneYfmOiokfljgODlTIAExpIAt78/kFfPTTzzYOS1NDZWTb28Z6lCHE0WKXuan+xW7+0U8/2yM4
DRBLHfGw6k2Vr9RQ+wZEsv6zLwbr5t9Wh2aVuTmmBNdFtjLfDD38OJcZsflV0fnBLy/OqoIw7loI
4xPmeD9zmOQRAkiVa/7ZVyPO1rZR9qJsCaDetr5urpnfodNUE/+L5/Kj/esczydpnUuov/MWo4Fr
DN3OUMaLLAueTCfBnIQPISGnrBzXAHu/eMl98A4SZ4s8VpWaXOeGm13Gz6oSKXjex2mVLrBrsnuq
tdOmX3zUB4tbLLfst42RxK5wnhF+MYMRr1UoEtJ72qTMt+iQrS++wo9u/9nSNnq7z+PEJ2OJBX7r
oPHzSDFLvqibl4foH96e/8XZmfTGynNb+K9c3TkSxgbswZ1QRZG+z0lOJui0mB4Mpvv1d9Wrb5DX
XyikmkYRLmzvbWOvvR7XiOq+QvLDzdsYEQY9FgLww8qP9thwFqAoNupq1BGIONuYbGtDY0Q5geMh
PEYhqOlc1wpqhULBZHEu8gYlmHGtUCQ1FRsvttZtRshj0YzzHHaPUQsvCrJTLmRdMCSHvPushMWM
qC9hSqmsGecowsvaa1sT6Gw4mFKnn76y4jIj5msgANkAoVioW/HYJOqtGvvXdLJu5pycl7aYEfg4
3rQGorP+oHQyds8xSXLIwXRV/Dn9CseO+GJmMWMxBwd2aJPBmcIE5/uoF+1RqgLDWmj16qnew7bj
gEonOyigmz0vUpgR+G5m5QxVTrC/LODCTmEeEaB6SG88fW1IjFinTcaAfOBD2FTWd2hhJK5FxH3T
ZVd942ZnDooR7LCYUADweP95BeZA8eYO3tYrrMQEM4KdQnaLQiMyhGKEfyxc+lCtdn4HGcGd2wMc
8js8vV1QVu0280OCsynNUQUOFWy2MQxr72DEtWS4BbcdG+cgzPlTU+gcYCq3nNf9pm8XuFMFTxM8
nHccwmTYhIbJ6MkNicZK9vtHtvJptZh6nBoVUP2Ek6MumFDPU4/Kno4th6Fhb50PSurp0FtryAjt
UjZOVVMbqM3MjcbOvoPJ54M7ZT8lpbD4LjfOWNcWd2qEODRvfVNDhB4mkH5RWGvzXFxYBbi/APck
CkXhA3ssUxelnuzMVzNi3I5dRWdpoYRPz9itZBHPWIyay/QHy8kz5FmH0124Ms2oEe1A4YHBlQK8
kXkCVS0ZzHa1cvyNt1h7uhHmOLSIodWI+7AEOg61cYWMOof40Xm/3fn3rmTSzKkYIC3RgttQOPL/
Yx+8THCF259uYG1+GZHuADpW6iYZIjeHNF1ALXVoSnDzMJVJYCsB/4WZl2e+jRHwkOs4qp5KUMnB
gr0SWQfqfQ4zgtOvcpw3X6xS/zipfIpJrWJ4ps6uhl6NfnTWdD11JejT3NroqrXnGws5zG+zEtLY
PkqldYeE+53GySPQM4+nf/7KouQYkS7StPRJBc8R3BWWEEdjQR0g6B14ciVg3r4xXddewojzKu8s
JUChiVTq3rbKhkO+M9z33vR2+i3Wnn/8+6dBgLpibDp8DISOgsSni5/Tmbw5wAeffvxanjIlcTwd
Ewu7gzmCK7Md0Ql3q3mMeo6F1EUIgXca+bGiO6b6+nZKlwScQDgVnG58bYSMUEdtlIZbuuqj4uiJ
NgMHui9H4cALl/uHBvLzjU+RtXaMoNdt4dhFXOsIl+33eQnqBENtHG0cD1Wa4u95L2MEPty+Wx+y
Nh2NkIMHRC2o+YFHi+80D3DPP28RdoyAB1ScpY1VggJBsj+edtMrJBz/4fQbrEw1YmzbHYiDVa9S
ZJNhvCNdck+X4brR09N5jzfCfWG1yGKZ68hWMDp36hqGZPVH0fIzf74R72xk05hSPJ9b40NexQcU
2l8Rh23sUFYmkWmvBLpXDAln0mPVsx4Huz0WpoNN1NcpzvBhw3u6k44/9oucS4xwJwTKxMVyUC+A
vu+BeE2G+jX2yT5p2zsN7+jTzawNtbGEWxJfH8CzATylsZeLF6BIOpjoyPD041fW8KNo7HPSYs04
AyZLrBBsmQs1OtfM3RiFtR9uhHIzw2m/bvCVTEl/2aCouBQ9NqN6Ix2u/XAjiFPIJ6XW+OFO/WyD
1jGJP+f1iBG4hchUs+QYV1LzH07c3uXCvzjr0bYRtrod8mkevT6au4y8QFvkRJlG4dnpp69MSFNQ
xyH+y+xC9JCK3+eSRdAsXcOEJoIV2aMDNtZ5rRixmzh9YqGGyAqRjx8XQnaW7f0AVbcCoqANGus/
es9/WUr/T6XLhzqt+u7//ndlfI/+x58nJmZ92xY29gTuMoKiI6Z2B/+EcSM7k7XOOs7aT4s17wa/
Z/BLCKcDj2CX/w4DRnwMJx8K3uD3IE6FoAUXj+oVTkJbR3orEWEfX/VTmzKRLWvl3EcS2O3eTj+A
dYXqy4p/nh6atecbsTziGm6eqxh2KBKwV1x37GMre0qBoN0Y+7UGjJBWWtu4nUQDvHABx6t+QvVw
yz1x3rJgGyENi0JQGgD/CFVJHyYn/1k4xW3nuxuPX5tRRmCTEX6ldCJ9JEYKTX3tdlAPTt5G9H29
6MCm2Bjcjg0FduBWSBcNUy+tf/rgMIrKeiUp7c4aAIjz/93IJDRDrQsSCMgsY7qzc4iDIKhXSwFz
mBqmqedMJG7K7JqxZDEuyuAByJof1ji8jW79fqy2Oe/xRmgPlNoKlG8rrFiK65fjkmwBuBygwLXf
GI2vZyoXx79/CjUFowhcM0z4onDkDSrjP2DkeBtX/PX0G3w9lbg4/v3T47PSR9WKpF00t/RWZRaM
cBhPo9MPX/vtRhjrREFzrQd8bLnzHtWalxwFDsW4bAjX1n67GcSuVc3JkacIeqMDGjb9EAAGnDlz
jBCeJclw5tR3EZuHa1kAJDXW9+1QboTwWpAZIezgPhUqdktF+Rg/Se7BJdF+qfHzYRaIY+bT/b/S
iCmLq+GaLUAzUlErwISFL8UF58l3ry5/W4BvnW7jn/3Vf+8euSmJ043T5RLkzciDkXLZQS3rEmeG
XbL7m47kph1isa8SeYlboHwHqw2UW9rNM7N6oB1gw7CxDK5MNVMsNwLdiNIejeGSwPX17pPF/JdO
0G+n33Lt8cce/hQm/Ug72Xh1F8UWBRjFvQU//tIGiuL0479ewzk/Nvvp8UPMcy+DMVY0ghfpO4B/
wwv9MaEwznZ4ispytZFNVkKGG+GeLizu1JR3kQBFGACuu5Kft0vm3Aj20VIwZGl8FclycI9OAV52
23qoZR8zB2eDpztqbRyMkHfzagJaD3Wb49w/WEiyhWRvVpO/nH78WvcYQT9BOVp4OHtARhm6i3K2
+x2UnVsO0ms/3oj5xJHwBKAOCpMZeRuz7AkVJSGzmo05uvLj/0sMN7VNrmzZRa4DFkzo5LXoQQpr
UBB8uneOk/2LSDflcEwmCde8UNEyWY9wOHkp2uZhqupoqnR4uomVLjIlcUUKn1KnRxNdPMB+PLmt
NQqIgfc77/FGGBd8jst2mBXqwvxf9sCx5+dO/0gAXdpYk9Ze4Pj3T5HswE3fHWCgFOlx7oK2INew
ESrg0yzOfIXj6H9qoIRJXz91Eq/AkqNLmHMfS/teKvH7vC4ywrgHn0kzgRFAQr0eZuc6P/qaxv8B
7Kx+DK3NISOAxZgUOmsTFYHA/g3y7KdWNc/ekNw3MC44/QZrTRhBDDUBlDYoKIxsXAO6eYHP9vZm
4uUNfIzPnKZGJOPYtY+90Wrhi8PfvMS7maExKPL2/fQbrEwiU8MWTwwY+ibDkoq+CgSctIMENqM7
zbrz8qgpY4NLUGtltWijXEyv07Q8Kid/1JZ4Pf0CK6nIFKjZsCWaK9duI84LwJVlBpyzNdXl8+nH
H23dv8pEnhHHWSZQG5WBUJ23zevilw+Kt0ebvZ8UkNrQrr3X1Hc0WMfUBRIAOBSc2MDfrs3OfL/j
wH0KQnite3EJIli0COXsSMfuhjHZUtSudZ4R4dqqeA3MWRvBt1z2KM2nbd384WLIN86zVhpwjdkL
b1mZ+dSto9h2dzjnsEEL8bzw9NisPNzUYSi4bvdNgYdzUA6DpHIv8+o8DQn3jNzE5toWuOlvo7np
+iYipG1B0EEF49bt08qP94zsBFMcmOKWcRO5bmLDOnXyG9h2Cn9UG7lpdeYayYmUAAGNwmqieoRp
E9Uw4bRuFtjkzaUFFkp+4bcK5s7lPgc7PKhT+3sLv5fTQ7Oyy/SMcQc8cOI23IEjmqvXTA+7uPdR
Ne51ajfl81uRbJ0gHMPgi42CqcDrURE7d7TCgd2yVH+GZZqvCCigP3J42m2JS9baMA8QYMWuxunY
kTIDo9SDVWfuPE0FOUuvxE0dXuHUY2n5uolQ2ginm84Ggamo5cYqvjLRTBkezATo3MAHIspid3mz
4U9zwXzebAkO1h5v5CeK1cN14CsQiSqG86KvOYXrYFx7W1/HK2usKbTDrW9eVw0QPdyv4PuJo1ql
+GtdVT/cBK4/p+fr2hAb4Q6Dd6f1eoVpxPrnNOkeZb+8Cd5tnE6sdZIR7Ek8j7QokjbyK/EBDiwc
0BkMNk//9rWHG3HelrPPLV02KCaw1IflEedS5+WwNX2OZ3FfRJipR2vBNncb7tRRls2p9Zr4CwH8
KatVTJ88W1N1bYEgYO80THPnh86P/QaO3Y7X7AjTLr/UQAPD8Z4JoPEiVNHQcT+Oc6Z+TNwrgS/H
cTjW0byHSzw4i4m6SiaUn0XWguK3B/i/4WJWUMcbPmzYeqXPIq5hmgXqtM9BO/Xs+TDCFzSFIxPt
qu+Tz1j80DPPyn6Co5Xr30Xlg0AMC7+2vPNwggDmVpr583VP4bcWjo2aZuiliXAB9ilh2BfPcasO
pKKzvsApLYieoxjKChr/xrMvxyrOxGUN5lv8pKdJkmu7je0YZxCa8io8a0BNeV45MY1fTuvIwtV4
UI8VTivn+rztmKnNg7Jzxu6xaKLCyz6GqboXJLmK/fS8/aQpxBtwwzQVMC6KXA3rNbBN/VpEC3z1
T3fNSpweCTufd0PuAAkQKcGVcAQsaGJL5ME0Zb9hurCRi9caMBKBshPq5bimxMkLHDBrZAK4LH6g
FvPlvBcwMgFgJCDPQBIZZWDdQAFtFQcU26UXNe3LrYhdCVgjH0gvtXUFy6XIxy3Q5eJzGOEVij2d
foGVlZ0ZK7sqk2EYmgGbrgk4EQiIM6AXcIzYTsq5nMEcutGwRD3d1spgmJq8tkp71PcIdBaqoOF4
035TACMDQ6s3XmatAf7v6WSnCv4fvKkj1bcufNtmGLM4ECl/x/HJpqHAWiPHnvy0gydVShawZpsI
NsOwjpNW2vxptJx++xZeaSMwjgHwRZY29Xh92Y6xJXsMCyv+QsN95Vpdu5EyVlZgenyxTy/Q6FEN
7ezX+JCuvRf4B+r3fLHq3yVYmt/nmtZ/Tw/3ytQyhXdgEy100Lh8LVqx8IAmKQgDieU5N22+UJh4
p5YLTy7Ey4/TDa51mhHsY1MVBHBsrPq8/tC1HqM0TTcXzpURMSK9gedktiT4OqFzr3ZCEw8fQKN9
3o7i6EHzeUxGG8XtbooDsaouiivJq/waXpz2t/M6xgjyLquSHOhvZHHge65kRe0PfAPPG2G90u2m
8M6H5TgI49jR5XFRXOoKdu6+De+10799ZbY6Rkw7cH8X6XGB4yW/YkVzh73QB6ho33QPOOjpNtbe
wAxpRSYNtzys0HNF/0gUNvxZYHjebwTc2uOPr/Yp4FyHVpnMcnwbev5gXeaiAlMnhl3XhgyEHGfJ
F9nCdMlDqTFMGwsYY0PQ1ecPaTXPfBf7ldPsx662XpKuvLO4PziHoetmcoCb31EiUbaOQv5y3Xpj
JqykRlMO1GWsqsGfKCMsK3f+sAAK6UQgKG2ckK70Izn+/VM/JhPuaTzYx0UC9n4XNJbpRdE0Z34z
mCqgMfdSPuQgs7O6S6OZLeqlzthwIX1dbXm3rLyBKV9UPsUWO8Pme5xbOLFaZYaT2FJWTXE4byYb
KdCz6YJPH+R2mK9l5U0+wZwZh+6wfNyf14CRBhdbK9SDO1UEpF+K3doIR2wclLFhy1RqZQ45Rib0
uqVUlYMGgIF973rYHC76DRUuv877/UYqLPpy7oVeqgjGQ91uSujfpQc89ayHm5LEpF1I18F0Oxps
dijARHKcbmMju5IGiZEGS8uy4d3XV9EyQh4MR4eoks6jJ5NbK3Fez/v5RhrsZaESgqrHSLicwnlh
GANcxFcbWXBlYE1F4uiD6llhbKN0rpebxCbTfulF9sK4dDZm/1oTxuRkYkKBfWWX2CpXGfRS/CIm
znM7L2d2kDE3VVOBICjgkyqYHG94L+w9ViPn4XT3r/16Y2oKANOHkWAPkFGJkmbw7d3lUvYZrIQB
zK79v2c1YwrwSguUx0GkZeQU+qmoyV739lMCXPHpx6+kOFOBRxNP58liYZip7QIZA/szHKfDIjTe
mEdrq51tTFNYkPTcVgl2M8DIcUtckGp4aFkZ2rLetfV0qF12O9P4rw1KCqqbN15sZXhMMV6VcW7l
EFyG3ULJBc37BLQ7q3mupFudN3/tY9OfFrgihQul7XTwXdZxcyCweo6akrpRn8LZ8/TwrL3Fcdg+
NdEsVmnHZVVEw1L8qtvi2rEgCZ7jZeOGYO35xgKkZzgm6Rk/HFt/WJSjLr75OLJV7hd4ag8beXat
ESPOYT8Ux3CdKaJF+T/dIr+spXxusnljP7U2hY0wZ4ON+3YUuKJMG6SkQLVUvvi635I7HOfpF7s1
24jz1OmqSsbHIaDw0wZPpr2aZf+ejbQOgafzwCor2caM8r5syzcVebWT6WlReBWiyG2W2nC6LhVK
+ggMp2Cms/VJ+XWP+aYmT3iLP7sdNv5H31WwJTQEsgH3nLa7PGfa+qYajw8jqCWZxHtIb96TnLL7
rnHUbpGkOWvUfdPwbvZSHNuPoJ4mJJnqq8wm9p3jNO5WWcc/33L/Pe6+qccD3tmZPE9jWqEUokS9
aWuDtgOwAUE1C3GHg5yaGvS0frLzKFNAJd6WGZf1G3FRHdcUYEmWPrOe/GQCWDeYIR/sQ1/C2fod
zHoyHsZmBMZGAyv/i5aMAa2a9VdzKgdU9GnQGBYhUxnYwKIvL5KgnulRxXKZ76UN1exd1khr2dPS
kt0trakSO+qAq3rWvss3vV1mOU1Jmbhwz+41qrJ0Ze+Wwn06b3YYSc1dvNY5VvCHCSAUd4PIxc3o
ZeXFyOzs7bwmjLwmrYwOyzDkUZ+537rY3mNyP+bWfOb8NjIavpdxi+eNeUSXDthhB3gb0PVEu/Vl
9nXOgTPJv9M+zHvKZOmmHCciVeGggmlWfShmqEH2S9layxWslDN+2QkrO0+v4QsjzZFWuB4b3BzH
3pYXsnwsDklbHjwP1/oAJNGNBWclw5lKRYnTQ0IVzaO2AaNtWQB9xgXWFTg6B2/stm5fv15xYLvz
7/4jdpLqXOk8Ai43fYZqnt1zmUw/QOi0Ls6aYaYO0Y6FnzhNm4fdRHOwB4qp53871iz9RTqidHIj
za311/HvnzYAUGskGk7fCSp9cQFz0O5EoLNDyUJaLtzZ8WHzqmmlWM83tYmJxNFQrIo8ssu/MX+H
UDvsF/oX8PD9pJrLnPAQKqS7HoCj01349d2Wb2oUrakhOPWo8miprAtJ5B62Q4ENuNwCXM1ESvCz
2sPEz50URk7waZzzpfDFHh5Afn8pis491FxAU+AlQ2FvTPC1qWekBhfP9lIY0sDaXTc3U52yXavr
6qHwrK3S1pXlmxvZAXZobZrOuKXzQXo9eCkYzqlln3foAV+6f8+4IcWZLNVERh5IvACeA36WFcnf
00O+8tP/S7pYtYCclmW8L+PiUrAunJ1+o+OPsf3Fem2KFpEb7a7sCyAglNpLkN+nbgCJvAPV7xWg
k5tmKyTX3sH4oFlg5AzLDuwF+ZLoq1SgsKjwUYNzuodW5o/p4xe7PkxZqSX2k4abL68aMCQt2w0L
S/453cJaoPvHpj/lFFjcKuCJrDSqKvXHSdt31DPewX3hUQEoF1ve/TTIIUDVz5+y2ZpVK3nMN9b8
xPMTa4B1d1TMTnEYwOu7Ii1yWUcTssPNDD8vp5jeftY84U6pVCmMNem1ogywrfhmpGPoUorqctDK
iw48Cj3tTnfm2mQwwn3K7FZ3FDgbnLxY46E6VrrA2hEQ0vOeb8Q6sLvAybBK4Gbcu0kG9zC77ffT
j15Jv6b4cEDRw1InICeVjf8tHv2dNbzz7qMU9Z5WztMwa+DLtnQkK/1k6hAXOF11A/B+OEpN7D3g
vfpvrCqxJaVbiRpThyig4AYKzxV7zmrgjHsiQRWvyV89xIu1EZkrki7fFCMyDxAVGxUOEZkBMr8u
86ykP3xvgvwCygR1JWcXclrglGtY1C6TLR7HXtVt6KMitv8hl1GxqMe+VG2c36/1qRHHk9USOLL0
x08g1SeX+VCV6QEG/4113uQ2LfSqNO09DkbUXovFcq94Xs3TAX7fKA8/PQVX9rmmzk/1uV6GuNGh
BtYvzOPhIY3LuzxWf1x7POh2q3ZyJfuYcj/slFza0BLtNHBznnBFnmdJFXTauiiZv3HfsdaIEaqN
P7Au7tHIAKZmYJXkzlnSy3khb4J0v0532FobxuLMpIYjioYKP3OWQ1UtD10yvPue+wcHFD9PN7Ey
q0xNXw3UpW1TWKQMjiwDbgGr207MPpz39OPq/WntSTiAq8yifVijMhYUI5XcFT7tv51++koaMLV8
DMdXlHhtH/Z2VwWpF0P2Ch7WTnK2VX+01j3Hkfn0AqkaSY1b3z6MYTfw2qQKLlqevWxZyKzsYkwP
vcWVIyCLAwyCFSao7uCjbru3TsoB82MXVcLfpL9Vtbf2Kse/f3oV1F3ThXK3C1NByoNrV9UOZ6Zb
DoQrse0a2206OnQp8h4AszoJXeLega4uA9G1fzVBoVg2/z495mvtGCuwHls3Tvy5C2NSPKVe8lD6
8hpsp3vWzc/HSpyN9L/WjhHegMl5Fm0xMiMh9wqXs7g5BbDQygO/An0w3ZLdrI2KEeLW0pRtDCpu
mKCIaC9QSLdDkt/yOVuJEFO1vaDmA1Rv1YV+4/xMC/YIj4m/R9Te6cFY+fGmXFGWsqzrhunQFRJI
U4dBNL/EdXj66SvZz5TmFSSHmrHGV0kday3DWenZ2UtdpuVh9hxw6oFrdLYs2le2R6ZULx5ozEiG
VylGFaa1ew3n+Vucw71j1T/wOv7LB37ZTFuVBmvNHQfsUzA2Mvb7HjDVsE/V1dz2N4La19X8x3U/
QLaFb47koLeeZ3MIWea/W8szJBoOBE3Im0mBxjdgwVLtEPDeeejKeOMWdG2yGSlAwHShL11XhUOu
h0MpuROkll/cJDMZz4tK01lvLqnnLQojRPBJHEBv/2th2U2ZyPvRG34COLjlULcS/swI/0WCbAYQ
WRsKUbRBbjVXZW5nKNdJ7v2++Fu1w8Z37NokN+K/8mewV3nchGk+yKBhbhJkS1MFyhtUoCZ7I5ZW
ItVU98WMFYpkHprpW7krkpzgriHTGzvHf0QeX3yNm5Z7msxLrFWCAwSod/0cV5YzPeRJPe5gCQz8
Osq3c2t6c9l0ibriO5Gy9gDLUxWQ1j307mSfNz/ocTg/hVVM0ZRGoUoo2/6vR3kKS7nmOWnJbQOb
Pq89r7wewpB/t4NrARy+z0IcmOUGYrB+1UX1cjrrrWwJTAFgThwS57T1D62nyx1rRyAxRze+iLtS
Xw84g/gGbbYT5WUsD6dbXJsbRnYgBVSFC+zkDks8FeBCEtLX1x4B+n0jMaw1YCSGpuMa3y6NOHBw
JuuuDQr7zA0mNbYD8JRr+9nBowfHiZa03wu/25/XLUYKAOQkjaXfoluO3ls8QTlN2eota8KVZEmN
uIcPDqoe5pqBoZjt3Sq/qVTzYHv+VkSuTCNT9+fCY0oqWrF91fA/TjG6v5XH9RWgqeKp7oZ3Ombf
daPuPLXM0SQHfdFWff6Uw1oo1KW0g2mu64AUKCcqKHukwnOCTORbboMrac8UDlYNabNC1wD4jlX2
XrQFLsgWskDwRtorBvuN59ODuNaOkRBSK28YH2PvUDZWd4Ei2Ln642jUg1wk5TLK2x7bla3SpX/6
9oss6BhZoZuWqtVVV4RlAJ/OQ34hkAMDHU35Thz2/f5lCqIbdp+F0669b674BfJfmLw0OycAg/Q8
w2Hf1Bu6BR0mgOGKMGcvk7cE8MnenFT/nNx+9YpGrkAdppxHDFeoJq8R886TFjZG+7zTrjcHY88Y
YkW2qIfbSeUInwWtBpUEL1qJSdo7tbSYWzWQqLI8NCTJcjiztnFHLroi9doPSkdIMXH0kPV5MAO5
rEbUkKSUXIPapePbkmfK8sF5Zn4LgZs7NsUrQ01O/VKTSk3B4IBFBPsiGw6lNCvtttkBVmSn7YEU
3gxc+NwOI5BvTNT4/InT2gomn2dXNKf9Djf/zasLGGRQFIv6ruqF/QUmAQXf/tJa/jWcwcs4yPAB
vgSimkh9BXcyQHdHz76dK3GU0szphE/RUpRWF1VuzNKPkZPGuqqqjCU68GuVXkHL6EVjxYpI21Ld
O92Mq708hdZ+4TIHb6Kk8K6t/bk84PBWJ7tsGpODay0sAHX3sgD19r0aqiTG+zuC7op0nKZ9HNNy
52U2D7i2dwWozNQR6SV8r4aIV51zgOx0D3bq70bNNxIVQDviT7d0bA9ujZKCeBijEgfDedMD0izk
rvcv60Qg791CoHgPS93fOmkCp2VpAJLDT2r9RMHpLbcmApK5zq+PAvJdD9ECAM02yGqwaiuD2Ksv
JoGS3ckaujvS92zHaVzfSSeJI2iRaYHDWQELP5w+LDYmjo1y3yTDvhGHe6qfBX5k1+znpRV3/VzY
wYh1KdDw7Q7qmv2is3PZVdNzlmkvUKN7VSrQtWe28zN6N8jiAEL2rRMP39WQvGZy+EM9t4CxdLNH
EVqOCtARZaCWfHPm5EX33YO7YDjalgYctzlhVcif9eL+IJX1xgT4wou4Lfx0V8/jtQb0QVrO60g9
OCSX8862pR36rXzn8JZB9TDovP1dkeb+riuHX9aYdQEYXyFL232sn0ueYId3SBpYJA0uysBnemGn
3bdckGea0j1rlB+AZ/9EF3i+iunWdd5A4T6ArxBOmXtTOT4ETky8DmNxK+ziKVmyjzmbbgqfh24z
gHzR7q0yx1n7JfXEASzhu0KWDXyou7sOTj2yA2he2pe1nV3A+yFMNb8YyRTB2OM6AYW7zch1m/T3
KJpJ9nVah6DnXgLSt0vz9DumYrAU8X2SzG+x3e3BaNst5LuYxUM+TId0anZx0uxrIKIlVF/VDBc5
Ie4aPLcZR6SCe1bXF/2CWZI3IZTCD7qzDtpr7pI5DVJwmAGyCUeQI0gnsr3SxX2Sqgtd/PG9Xw7N
v6FeKKpSjioVbOpy98qJux0Qx29OKvEBCoBbedmI9NnhzqXdgOCS4KsHlILIYSrbo3b5xqH2IQcj
JwAkNQXafSxuutGVgXb4z5lkBz7UDw63iwCa5h9wk95TL/kxDfPdcoRbTMNVizkAkOdBgRgQlHY1
HkPrBbynBz9zHuK4/TnZDQmqOB8D1Dpit+2IJGRdQ1Ef1P92efsboIx7CaLOoYV9d5Udawpz614J
D7ULTVcCElAsmBh6P+CLdz95QxokPezYtMXY9yWPq2cAykQTVP20xKHWTvWiM1y3BBCV+A+9w9lz
Nk2CB/5Y6eeKpPMemFBMgVwVuz7N7uw5/u3OSu0quHN4O/yvrp+HcrYeGNGwGU5bOOJFmUVQDlLa
HWqyJc/9KGVUvrESmI+d44oaMAFZ+G3gue3Ev4kRLM0AIn04bqcZ85EC4ibuA057/cKGofpWigSW
sIQhBe0XuI8h9mVThh0MgveAfi0hVUXrPysc8j/EcJOl4RxDXXPl1l7xg+MW9537OB+rlaJ3jPXW
rTPVbBePRcn2Qzsl1aGbtLLCkgjsadyF5FEJIPUPkkExm4E9fw0RlNjJhSYJ/HVV/pjFcMrHSpbU
73Ul9bH+nO3ksFQ38Zjy3VyW1aV00MLemQq7uqRFq11cacIk9NLL5kHciIVa7JYDhRBor23u+lRQ
YBC0Zb9lBZm8614poqMi0Y29cwqroEHfWM2PbpLTjzh2qm8Nksgllg7rLc5wrRmM6CrIoLGA/pmL
ZiD7tmvELcrB3vNS4BV80OnCvmtdRORgCb0vOo7SSwiY6BUjtXuIe12pQ1b04tADbvctdXj2fYll
bR08FFzGj5OSco+EhZ/SdfVl75P0GUJQ+1eSwOQBBCQ50ZuhFO3fpOyoHbpDr78rJSbgRocieVeW
x+7ydHJ+U2dgDcac1hcJsee7FCP+kUOP814zqAc6AoutQJXwwBrqXlwXLQ4EF9p5YZ4XfjTxrNjF
NrYOD0tViKjLHfuhZF77BLeM6nku2/aCaaEQ1czj1a6vPRzyxZOyLzBu/HKRCQkGVvK3dEhwRCN8
hSWadctrB71BdsUdz79sszbdA33zoQjrqjCfaOo91UKl349sMCewcTD6q7ccfei06JzLvgNU4V7D
43faF0OGJW9mNQ1qJqoWMcmKe2+qOyDareRRju74XnLcO7PO9l/qnpRXuAJwD2lVjVHTy/QA72vn
Qrj+fIf8O/zwBkt14EGM2T7ve37BEvymeYYo7IjH3oFjaz26MwoRZi+DStZHJyMjWda8w7I5vKqJ
VNm+zmZ3wF2QL+jNIofS3fkLy/+ONikf3Kyb4Uo+yOtqHP13nyblzpKS7KBdpLvRJRVaabEg4pNP
cp3slZ/K4o8ncTkjdzAC9+GB4baja7MdSToceupp4DYNsCHj70oI9laksS1vWxB0E9Toas/9WcH7
Od2D00f8/+fs25Yj1bFtf2VHv9NbICQgYnc/QGY60+n0rVyuywtRVXYhkAQCAZL4+j1ydZ8Tqyt6
9Tpx3sqVdl5IJM055rhUOWni9SR9m7C97y3pUKtsSAk5esibw36D1Ckqt9WbRwb6rC09HRpyzuMI
9EcyZt0HKtbev1GNXPkDrMnBShOSYMFmRrj6p1pU76KSqE2NDbwes2Vd9kEboJEnvAIA1X0RDfyH
Vg60I1xJkj7PmmO4LrksDhzeN9U01OuI6k/OjtAKymRtqjRlSYKqqqfPbdclXxVtPjA481RzM0Y1
esux/oDQqnUtGa35PTw2luKrZeAE+RIWbM14amoQXjcuGC4jAql6kAebJt4R1LHqTHs6md2CrfS5
n5q6vXOdZFXhNz8ddPAmVMjBJdE3jg8ULkQ3RXJTwMIg6aqBR7XNy1kSv/5wMgJTH16UcEoxPt/W
kyLgVsGf0OV64NWa6KI9t2qR2dOQIlp2KM0wL0gXX5Nwwf6Th0PSdrHau1ZHxe24OBbtkIhIybNC
+tG6I35eijNsilW+d3Mgn+HR361VI6kDqK90963x12bQZUle3KR67IeyhUfVVpI+6T8Rifpk50WN
8GOt/MZ2NmXmqyaolMF07NvivoBHXNj1tWHbpZsQpPXYWBg675l2kTjkuAU9rrdv/F7qPGQ74Shc
NPoanrq7MPTtOwQLS3c0Ou7GT/heArxa0GgsFW0FWaoay3ytyOhgXNYQiyotBh8QlFTkJEqMNlde
H6CfzWwFLfBAz2ky5+rYQyK17DpE26X3xTZm35XtseWY0Ilh3xse6XI1UKUfHPZndju1Us7fxsQS
Q8rG0bhACg7j6kc7jXASQnCJDv0HSJyHcIHCwubVmAxRitQ8ERenFtLn6UVuBBa1V6/P/vsS9+N0
IsUmcHkGfSObtJYvJG+NeC4MJCaPxPUbEtvqxbM53dnIrvFtM04dfZMmVuLc8ZGGG8P1Gh0J9S58
7FKaJl/A9k2Lt9jJ+j4e1ugWjJ/tR6FieAs4aHEbktagMCFF2t0i4m7djvDwpJ8VcLpip5HhxZ/6
zKvtvmnNuBzbOh34Y0LIVrx2TbAxu0ZbZkk1ZLH0vOxIYWVZaG7X2xhxhAP2bsPRqWHIlRb3/dDC
46eKTCD5Toy4pVAjI07+sGUwDbjrhrAlH4Qnk0WifJ5u+x4nbR5VBK+6nltpi3qHk7MWFYQkMNDu
Im3iW3IV2h9N15nwKkTRmarpYWjQlTJMJruZsiUjp4RcI5DWhecoNFVOM7EhnwWRpj/qVS8vGQje
vBL1jFimJoPpQpXQkfsz+KUZvAFntUX70Or0pYHRPcW9lhbbjeolzdBRNgTZ67jMyys8NxnOKKq1
AiGJyg2DYQcrE/cSEGk91ehz5sz3ZbwZB5DF8bpFvn1Xq+sycstKGeoBj8xyKHwWKZ87stgYgbRm
Xqb9Eo0zWQ6sSOr5G4nmpPPl7NJRnp23jVClR55tcYRPAkA2D/+B5p5h11TPRbM4fnEp3LSfrMLd
fTK5RRs21HqKdqNL6nBHkYf5CG/Pxr4MxtRAvAMmqhSOQjh8f4g21fy8rUNO7tF5T/WhT6NkvB2b
JVU5OjI1u650nua4x9umVQ8xhTT65EGSmy6D43MLYTFSIcE2KkI5uqmITzEt7PzA7Bj135LW5+qO
K2rR3PdCK/Fm3DQNdwvG+QpU6NBsr3UUd/OTkpqJe8jQOnqCbQlXl2VKENy7lwtRHMT9iNbvG0JT
PFqXaV2+r0gUBg7R5XHa3YpuDtebRdOkKcHOXsneGnhjlOsc+uRDHxX5LU00HU+YXq7JhZgWecDV
FEcSJy+44W436gzWUMiccO/oPjX2RaQ0zqbUkAZTbKxton7IRA/uKTU5ciubvFXxBwacnPzEwhHJ
iUUpWr15wv7wvcnBMO3KTA6y/b6CNhvheKOj9K6yY5ZOpzhayfYdbsBiPtVGzMlDvzkb3yDjxD9m
w9yfLODu9Q6wAhdf6Trw+hOZGJ0/ER/AKK0aHi246I42GyAFsxkYeJaCx9tEyrHvI/2QZ/Pm3yKE
D1KQJeIeArBdXfQtU1XmmoWf27pPwnc5Zaa5nWkONj5APHiRwg5KaHnoVdvk7wAD6vglwd3jDytK
oPWRxFEevRCb5PXtqFU3XYqWyW2XrYL0Twryc7QJIG0hTaO0HPz6/NJtWK2uhFGm2naDI5tnVW4L
EPB9XEfkNNeWaIUpGckRBJ6zMK9ompHfhlqQAhlKjw1zvD96ED7THRcikrue5Kb+rrhxaGepJ3pE
RzqKpCgRruAN6HB85hJkos7EZxa36foQ9wRMv82IvHjxBpvHIY+lmF8iOuS47TKCqr9uuehg98ro
BtxIZnY7GzUMkS+1Y5PCTAfsQfwCS+10wbQP7+VK8ZPNZURErHlB2ZAAWEm7zBa3cB/rZozO++tO
0EyAg3iFnENO9xOpE1MhAWKRnzqJwb2+65d6CkVJctx4rwYLjb5O3RSoAR8SJwOtMkUH8gn+Q0HR
XTNnLEExyVcFuQEhpgBCsE56vZEeq+ELA2KzHpJMqrjCWWv9bTQ0c7dnGDncFXMdubmkca/X21y5
vB0qzTWGew4UqXlH8ziG55UNGztjDpixj4QWZiHloup4fYZZbDfrylkYctyl0XiNvdPW8PBJOtRB
rgI/tMO4kAYkcd/g/Max08+YRjyMCa/pRdCmcI8xgsc7sEiYFQosDIoN1ZZrb2RzKDqBPR6Cmmb+
Wmtl5+7AdN92fVnDrwa9bD7ong2lEl3oESBuuczRl6duJFVqeWTjUm+AhYEAyCXOPtWbpvktznhN
7pFWY+eDHtgi8Z0kIIB9yCjJku9LtHinyzRMpH8rVpF3fdV1aInrkml/raR7GMyybxNYI6kraxrR
K97FhlSKEgq1RZ2yjYj2DVGpVzK8mHPG+lJZVAOmHGnXbwcRbyw+IAW27Z5clBeqKBWfClJRu4b5
FV30ttxDskLjXVx4VpxiSH79zxbaKP2QdMXAYUgibeo/9yaqzXTA2lXbGQfXMKMozNn0k9c9zJfK
esY6PYo+c/Fl6KKcvPohKrJXyWRxSoelR9KbdtkXgYZ+/Sanvs12nR8Y1Cp+2q4ValYDoayXVSLu
bFo8cAvcwZ+4gyfwa+6wVD/nBsRQtYsAtM7IvCjU6p7A2JTD67bCoLWcIT3QVVFTldwHgKhkQK0H
k+lD3vm2eW40cMzz7DOOXlkTMQIm5RpdTJpo6Gy5a4JJy0KGOmWlt0q5AoWJkfXNlFCTQ0TTWcDs
22rwFewgGfTR2fSsG6uwmuvhoPnE5K1VE/p3UFeBF78pGw3rwXda8hMvoELfmbzQ6LzGGC5HTdmi
OBo+AForxhfru2h84FuymUM7NjWvsBt09Y9eSyH22xhqn5d9NvXqlRVQ/WDakaCngTamzqopCZiV
oqcBmPu0QY0EsNrReRW7iMN89HY0HsHHQEESTIfnZXb2KaF4AnEOpqAtciTxddW3Ni+mLqsQ9ZPZ
A/ItvPje4hXJUIUedk0PKUN6RDV3TRQdZgtVyzFVUM0caAq5EbaknNjXbGsTLMoa7s/9afXQ8h1I
AkQWqboibu9bO40wtSZIlb9MWVwnD1BjxdCskgHbG5KRtg7qhVIuIm3oHjcqS06+Tgj/zEiHBNQG
RlLLPZGpjz4P8byObeUzIKI/XWxUQN7NqlJxk7mVic/ereN2J8Ug513sDQgh+JLapbVV00qX3k76
qiUBIGQKJDJlHkfoUMftbkSOR/rVJ4NeKjdMIG1j+4X0vhTYrsXLuo358lrDIiZ/H2bhJJ4WdQH5
HlHTD6EqhszhsJwcMqfvvbkysovOT9EF0hgL5NhMg9Gf822g4qEGMaD4mPWDr1tkJSAAM+y8m7FT
HuEHtOibQQnEOAXTbO6poyQpniAY2YYjRk9Z9iUXRaPbfcRHWZ/dFvFB7JHY6PS6j+A3z+9mByVD
fsC2ErapIkzp6dR1kKOVAUmDH0LOEHhQ9o4v2ceoW607NDVurieXL738ksDfqqhqtPfyYUT0bP4R
OGeDW4i5LUfVWaOX8k+8m6Ppg7GU9j9Zb5En4uNGkQoEe227EgVS3b9t4MLxu34DwvlzUtsCfS9B
tMxrKv0y3IXE6fjjunJJbjcz+/loBlA6cUebdDRnNJdw8KaKLM1rstW93fc1kT3A5zVKHtO1S4es
BIpCszMUsMEcHIU940EMiI0ay2jN+/6EcQlHVcBWzHiyMlW1bE+dnXn4sa5Fy205ZNbHL5FthuUo
UpeB5YA+nm8HxEg29TGkfdbhFItgq/YRvihFD2CcpfJ2ENSvQJmwqj4WgH0BBUQFJ01/0tbpGqB3
KObbuqUZLenGoOwTNeDqJ0YGgzp+zHVNlxLgQYZBU5/Krk/2FnRTy+7VQlzhLqFohPUHK+Cwlx5Y
1ir/KdIB+sBSxDMdlgPqqBVH77DxWH4VwqoOo/i1ofLSYR9qHoKOrQsAw+FSsZZUNFwDz7GSmO5Q
TFujWmRBLhICNSC9gwEqL0wXXRH/YckfVFF0LjttJjYACDbaZZPdNWuB4VwJj6R86fYuS5f8BbuA
1jhQp3SRrybCqOURZcA0PnVTV+fv8cyL9QOTLWUfRcx68mLCIuPnnMxJ5GHaCGuO73AlrL3HBFnj
KEM2KFYZ3RHG5/zszOobrGeZ87s43drxCR0ZzG4UNiq3V8qqEc0iITWpZG8Wew5tHrpLlmQie6qZ
cf5TWIzogDPZFKDZovMJG9IMnc81KnZ92RT4ptWVA8LuhEg38pbHVwrcUYB+nAEyrMMExFlFmETl
yWKOI21ZekgQsuW+F9al3WHuizo9j7VcW1UZaplbT8DRm6I9whpr2TAWj/o2mGoytvHVpAJUDbgv
MOy67SDtXC4B3vl989CDuCbv4PK+5K/jFMNWK/U6DPtxmWe3h5dQ3+97GcgdIFfy3GGbUGUxYSi1
a+PIf9XRjC7VO/SMaIF58l5HW/OBAr6Dz3/QwO+L9jlqkCWNviFJXOVVH9MywQywxziOracUp1KA
t9OSyhuHW3wslxl06FvUb1SdQ5JLe4v9l2Jb5HUy7+q4MC/Ek3orfWIi9HKqYQzTXdR1j1OCPee+
QMdaPAIOUquskowwUAy6IdeYeKUJn1p4E2ZoxKMKbic8IBTAkLCRCtEBPPooM2y0AfvwlxkiLIb/
Xhb0zowp4yqTmXi7pCG4sdqCTNodRjyuLqOsNUll1lTmwLzyoWjKFb76d6wgI15mSqPlNc7nMfqi
OorfWS2dP3uwmx4DIl3TciNz/QStY3GHMfOC9EQrzQOQHv4GjJDZpyjF69wYeF81FfM4PZ4aQGPD
gWG44nYAlfux8hNOzxLm8UkC89s6ATJdDtAaGMALrI1R5Cvvsq8FE3L7CBTl2vuEOD0U25bdsZbw
6Ix4urWoMsTenZWkdX5nwImZy970rZBlApyve5oVcIUKpmVuriArBmIn+jgKpUAdT6AJD87mO8/g
bFUWHZxvFF49o688zTHRaIAb3M1i6T4mKVX0RogmwUB8xotXKDdGd2c127LjgHbnekgvWEWTbQfz
JmFMjPbJQ7p/HMZWQrExjlG4AAIz6iabG8YfI4+6pGJj5q44I/pUzPcYDJsrUP409J01jbF/S8Y/
bDCv+ryFBdCLnQyvS+VQU++WCCTEcpWS4HRet6KrIEwPH9J8GIdqy+gmq9omDUdsPEOVGwU0zDid
+HiPItvTHY3T/huAfXg8iDRC5Y+iPY4OTHKUdKjF+m+91R5FbUPQzoMNnmOmVupJFOocYyQq7pc2
Z+60pCaicOqjM1YGqrcfpl3S8RGZ1SlGTfPaPE5AYe1Nl0Ujpkj9uIFCEUVX1pwS67iTY0df8Mq6
2AXdIhGjTQGulZFpsYxAeRvbg63Rz6AVCGT7nNYLQzcqEeR3qQc7mH0URv2Fh9nKfc2wSKnoRFYt
mnaQRGbwJy6nLIowuhV22SqCurTYr/OiL3bekqyEb+2Cmn2c00uDw0RUGsXAW6piWOVipNpgAM+Z
TCr4yIUe79nWIJBpNA1VkmRTdztssdluRZuMK9Q51D4aeHymH5sFWaKPGPsB5kXcdva6Fg3pAcaL
3sN0iXe8ZD7LPqkRTQNG4G16TmElD4hODttygWMzYkAWSvgA8D+RY17pGDZH6NbABSUe7e8pAwXD
lxlaAfuCoy/pIDTt2vihoBiGVR5+9+xB9+RLhPuQXHS/aYIZgaUvjkJ/XZFG+uiGDRH5nqvBfpkK
C8F8io2+r5IigvAnpLMbS1+P+ZdhDvUpFmAl17aGlD6OoleJXfYY8kbfSshOb8QauUrNHCUKc8q8
9I0ebwqcv1XEoxXtVB69Fj5P3mckvQLdzuRdG6/ZoxjgLlevub1TVE/fkPaCvjJAMFNAyXLvF7KU
crJg8MfkB9lYdFK5QHYjnKdPATv/q0LOOJYlhghQL7UYhcpicti1arqfeTscCIjzZz2t5CACXW+W
em6eOqfFoc3G/lHnvTrNFBMO7MbtOSNWnrqBJbjGutnroYh3Tip/AYqaXXvI9gIzs+IcYNLkTnOI
wNCmoT00Awimh56m5MJzG87G1S/52nSfQ72yT6PQmAejuCkb4YbHrsVYtkGyVjknEwaShdNft2SR
bbnqWh5W5P+VWxSSskFbUU20HU6QTbI7Kpk4AoKjwMn6rj5YVY8FaBBr/xhM11Qj4jPdLkIkIcgR
QW+PcA7Tl3jTc5mOGtSOBLP9KFXqaLel3o09LSoE0fi6ApkIZ6VzIZzQ9UzvwDMVYkbR/WGChgl9
l08gvi3pDsg8yFizzJv9KkbVVUAiI8ROw92Yd8t411OEOnZ64QfEuGY3YU1beJc1Pc45o+9p6DGX
GBLkVs2T9t9MW2OeNI3T/DXLuT8UI+vu1NpiSKiBQzrE8RwCXLgrgFrzp0SrZJfhgVIoPz6xpl9O
U27lVk5mHr7iC/B7pmIDihO9Ns2Mxuq+Jgs9TLHMX9C1DDfW2QJgvPJ7QqWOywakhRt8+9j4rhNK
N2JauRuXTexZrvK3JYv9aeJWvwyJCbJMeT98jNE6APOQ6GB7lGwfMjkF7KFhOueLrXHoZEiw5tQC
fBvVebWiBbqCIfrdFqXrbqjJeN7QZHhMqvgPD7bQfq5JelskYHf5CDY/bMO4waml1uUSFgIScCq+
zThb78xQyB3zCwJLmri/JMBvjoYX5KRR4LzzNck+OWnjH5z5+TZJtcXhWs9ZJYt0rWw+s/3GMSWd
J7h37mRbJM8DC+6Vw0P+oSlGvie4277yVIsbIjsM8QcOMgAWi+uqJWGyauNUHi1G9Ts3r+YWeN96
lyiDmPRhGs2X2abtYRVxuHBYCBVHh8MP7gRrd+hBKtuOPpl5f07lrB+9QnNxoL5Qr8JhVZTgiOSv
IpPp0+bb7oSxyfoyINsH9C+YxlX11GQ7zLrTBeWmzt8QWGqAcHHE7i4dyfbGNQAR5kI8un4ca1FC
VJi8R0vTH+OtjXeTn/XnDiNlqJrR9KC7AwXI+ORjNi/g1yi9HIAINo9RVo8fvJ0wcKwRHfIClDm+
ARHE3gwZ6VAhgE1erXC025MYwF+GucDrMpgFgwKbmycxLus+pbL4BKkidlnft5DTrqpm+8WmY6W6
eHuI280vJWtVnaEBwU32MsuRfx6tsDDvvZbsRJn+mDe5vLYkzYk1mf9iRJE9L5GflsMYSdrdAgos
QJ+wsk7fKPA+Bn5N3Ccl/NfTE5zf1tcYCqXiBnFmvrgNc1dnpw4TRpw8RhkUXpQ22JdhplyuhZvi
c7KJBcQNCz6FCy0O6sTNzS5L6+lxyKQ5ApDSSG7r/T6e++igJGY1ODEygD84HEHcYdiaK2zZRRWQ
/UEAKrLhyS+WPCarLJrjCOj30SRSg2wl4jKfKINQDsNX9CnyozUtJ3tw9IS+d/Hk6idIPyVws2BQ
T+bLJ/SertsDUiPztynnWxvhoygsT8BGIUYbh7Gb1X25gh2Co8qRZRiLfe9TLr5YhrWE8zMe4na8
SWsUrNsO3RMiKm6CjLYNtwicBoCP/2em7B9x+JNfWNoDrKSLus2yQ0zaac9BwUBc1dCC9YCgvVJE
3H4CJyQ+5fEIlYwAEmN6yG8cnJGGMgPX5zhLEP7h04g98k/e05UN/e/opr/Qu2FKjDTPADI8vu7E
HtScp+JxQFk53lBsYF0VJUmTnuBDClfIdW6ypcI0SRQV8Pdh+ZN38Ucc4l+I4I3fZt9GU3YYUJCp
XSu4v2Q1DkcaD+kRXAuen/7z5/0DUvivkczTaINNKeWHrRHgQIGohMSIWGNCdJTtMLk/ka7+AR//
VydEzDfGQruEHXjeJLsZtnb7sTXt/9+H+NUM0UxstTA+Yoc10xgWxa/52GgQN8Kf6KD/4CL9Fpj6
O43HPMKoxjQ1tPEIOyvFFE510d3D1+zPnEP+6PL8QuOeoX8ADYCzQ56Oe8gg0IZAWfQnN9MfPfn1
U/3u3dd+bWFp2YL7iRkNNpS1LmORr3/C0P6jZ7/+/++ePZGGshDh2iSb5mU2FwiU3oY/4dL/gSbq
Vw9WPsXaQQGH20ZkRfJm+1a7ivAAp684T0AuNahDNE7bmZn7/7wg/ujz/LL+c+bHxWUaGqHYgxG6
hPS8ZAt9/s/P/ts7/zfby28mhr+7XFkXKF9Dkx6Wrh6zvSVjMVQIXWDyjeseoBVaiWYuZWFs8hCJ
duu+xHYj9Y4nHW3OIu1M85Km49TuUjG4qPnH1/jf/xKnZf/+P/j5x2DC1DZi/uXHv78MKNb0/1z/
5v/+zr/+xd9v3of7b/rd/vpL//I3eN5/vu7u2/ztX37Y93M7h6flfQrP73ZR82/P37wP19/8f33w
v95/e5aXYN7/9pcfmAfN12drQMP5yz8fOr397S8xSwjup//+/Sv88+HrR/jbX07gMCzmv05Wfevf
/s1fvn+zM54mzf+ao8AEOstSDBeuQSvu/R+P8L/mrEg5Z4BbaXqVovXDNAsEN7O/MsYyWB2BrQBe
3NUCww7Lbw+lfwU6lYIrRwtWANot/vJ/3uHjP26Uf3wtuCb//Pn3idBxnPzrGsHzMJrhHSC5GuPX
NPlVfoNupp+GSPGPE9A6QIYX1rEXfqW0qAxE1brFv9wIzQEMVi8J736Ksa9PJArYFzJMTW9jP6gD
sNi7mYB42PrmtpG3EFhuB5B+nyxPol2IQcuOhu0ybfdZbeKbxie7dlgNbNuTJ27BJwCrKT9FYMPs
dEB2IxsYBgiLuAkQSeg0z1F5aCjx+u0qLwMoFGJ0pQQ8mZsx8eJoRXbfU3PjGxvu8HnvjJQv6abv
7IoRZqa83dlueciAeZZ5/dgURTirqD9jGL5Hau5TBv+FXXApQN5nLWIJ/rr8zmp6xhQWXQzGsm3x
GOIW4ehRnZdFbj7o0Jxsl3+JV/oUL+kzoKN4h4AFSPowYZ4QoIaBq3hcHKiDmj41qvu+DOor8Jzb
ddgeQ952Va4EqkyITTAPKAHVIPkbUzgGaLxWUBkAcLs42R3RWO/Jluy6SJWcg+kckF0/Nh+jpexo
9xnqB6AVJj8lOvom4uyULupnZz/zwu0XsK87kt4DzTskEZ1OAKTGMj7RxH4C3UiAAkXFzqT8tk6G
y4AZ5k6P8nsb5y82pEfoq+47ET4QsPAqb/l9nUZgSrHrls2+IGGJAhW4S670joh9Gxv7NUoTcKVo
+xMqmp+kF191Gx6y4QFxB/2NSBzdRRu4QVcRRQddB4I6yGuLBjCLt69K1y8LVxx8o2KX8uxn3eRf
REs/j736iR6C7NpcvUxouDrxdehGjnGotZjvzz90fBEcAyAghm4HW/0S+Phb06bAqORHRXBlCSqH
hxi3rS8eZqm/15nLdxPrH+0GVWeYwaGfOn8v0pEc5gEz2BWjyHTBJB0ofwle5Q16JqhDeT6UHQhJ
ZcfDdGu5eR5rIHZrfQpX58O8x2mJeRFoZZgH7DYQNUbkJ++W0dclce2P3hUMLZ96IgKFfU6TJzCV
n1DUOhg3tV/tmt+PNCNHE4l9MW/TCfDWcO0NwECDY/Ms98g0ZlUH/12860HsUkc/gYPHbBdu1nQf
2YmVGJE3IA9kEk1AC7GJO7YgAVU1R+tgZlNRKj6MGyYrnLRvEeT2RRbdNuE5pUVfZgIMomgQP/tI
/JzG9h1EOuOAbKO1XfgKTM3nO8QeAzZtkmfl+1MDGjPW1fWbEyvInxDXKNE/gnYYgFRu3zEJWNCB
122FmgWXB3kgIBn9xOH8xA6Z7MHiIWKrGlI8uLiBN8lEy2XqinJ8HdBG3fq6gxBc+KOO2QFbFlgJ
63qZFaTVogeuj6jkB8LOXUf2TRJe11ykN+sQQVFgwmfxQq0Re/ggkWOTY9H1RB5409dVBrbilanj
8Ovwf0JPL9RXvYIaTXBdN+JA4VKhmncEZe4uGvun9mjTGpF+vn+xSDsZWPum2gxbIb9f4XZ9EoDT
EJ5WCSP4Y5Z/4w3uhj4CF9vkE6h6Jn1ygLGgm4DgI4uf5NC9rekJdIKnbmzI0Vn+TDJg3xEJGtvD
bhiz1wQXf4/ZxB2a7Jt5xiSOo2esxhg2j/0LBzixn8J47jsP+wSOlzHt8CjCuV7sBZwEiGpU/5h3
YBBOJu4P3l3lIlN7n81hb0L8CggDbI+mfqnH7rt0LfhO0IQhBhANFb6IbMjR3S397W83DAJq4AGS
vuKoe4pgmYyZIvDzbhRn6OFA+1wvOHEqCjlR3MbDbvbsSz3zS93VHtPZHiUwMDhMzEQJlJigy2TI
COueEeADGcJyCxcIA19Z7MbgAb9bDnECJuf7Qucnkg+PAFWRcA7butUPbj+yHLy2vvRiuBvT9fPW
8XsYEYtyCubzkc5OYR4LJJcO7DjMwwcPbjwATXDK/TZ8He32mkFyJD25R/bBaz3jqAiQoFzL0RKq
9qJq5/6OMbxCztFUbxBdXA8qGM8BvutiLBIk1hUpEGdjJcdQuJraYYQZq/4YadfsTI/GFNx0eKYJ
XTWfrp3y7QzD+BxEmIpHHsJATBDS/GqjNqGquyQwwignslwa0As3AwA7C8WLTcxjHCPrhuuPulne
SJHdA+0n2E+CKtkcVQ2Yl5C8BUy64OFaUg/lGKQfWTKvlVxZJafhMTJAv4FH70Al/F/qzms5ciTL
tl+EMkiH4xUiJMmgTpIvMCYFtNb4+ruiquZOJbOnOf12r1l3mXW1kQgGAPfj5+y9duE1sz56qRrS
Km2VhFoSr9uC+q4acwbXOoIWI+8x9tvVWUdIja4XbYfmU/qLqZ2WKBEeYgXpaq7ZVo8KxbWXJBjg
YhH7Y7s+JJ12K5pzyHOabaxovmry2fFMlaWLisKe6ue2kBfadGV2sLDn/gUMA4/ZaN9BV6L/Uvhl
UWKX2YRDMflqgt5IWHRLUN57qqLidDTaT1Xqe0LyLE9r7ftmYtZen2dU6rBMu4hjeIi9cj+nd3SD
531dxwfDrllR+Okur8IN48NN1h/KkEemcGjMkn34VGrtE/zhN6Ej/Bv4rImBREGUZMygkbY50bvx
ygw7QnZnxzwMzjjz+uQ/ygL/ZYICvLDExiIBNlCSQvrd2G1mtd/Yo3knR0hgmbgPR0ol4Dxs22X7
1PSDn/HoxnX4SkPlM7QWun4mneFUu4nH6qddjwzybXQteWwdof/u9fNjTc9+Pw72fZitUbBY5Qkv
bUkbLfs5G92lRpaUW6BwY+bwitBgZHRnb8XKr40nHuR+MoD/L49hkn6ubfwyVsuDZT/VczgHebk8
OuOEoXL1tFQZ3SlizZ0QuKMe31RxfsGjdtFg63KpMK8oZo/03KmT5mBtndxTQv3Rsv3SbJ8GR8dm
yEA9qgv6LtmjqqAB7ETCoJSvHexd6SXrVaap9yDkwt1sbkKcHCcxyAt2YHuvaCiPcqEPaHt5FuUi
U79BwOPKFNFft3YojJ2ZJ+Qsy1CF3DHzRzA7afsu6jxMMgTPWbE/I9jdmfW4zcM1PHIid7UwWmgo
chM0U71y4o2+VJ1XCuZ24HmCRF1wcbJ9ejhKroyaIjG1dlmkHNSovnOK8gX1wM0gg7QJBxepreki
l/OyxqGxN/Tofszww9QnX5vY96w1M/0sF1cqjGZfsfsdm+jZiSA99hlj21gsJGIJIOrgslaUQNWp
rUrdumuiPfaKhMG38Znl+GaGeh+17RYZPRa9odfRnreM9ZLFY/RuHOowf6k/DULzfETec5DUyq4C
y+mLBv9+ttKnsXXLE86DFkcYjFfzJrPeO7OKt4keGjsjbVH23Q6sEdHIWlWi3EZn2ftzKO4zIxjb
4WSyr8+4vVAkUxU2DER1bJIm05SxvFvN6nq2spdaI/OxTHZLVEs/tZKf0cKva2l+q6L302Z5VHpB
mTVepnOz+OluHhncoqbpXco8lCMYQnzV/tmKJxKBDgXody9B3OH2UvlQm3ZiyJu5eWTvSyd/sab2
aUR6WHU/8UXfO4XzRvTVO4ee98jQ2HLyqfMZLr1Nen+sEgbTUxo7vqgQrzuYBTBqAUPNlsdFn7eD
RFyRZ14PcQyV17AG3WLYLmpXDDUd2khHKB9Wle7lZJzCE+OTdwWF+6YpSsOFI/rCy4t7afUaY0Rw
eD/F0TsBGyNytvo+VOwXq47xoZS6ggi9Qzt2Hs8XT30RvjD/C1aLh4CgQl4ke3mcs/w6Ok9oqmo4
VBoiCqmnT1ZXvctUnfdld6tkTKNLLToqDVuYabVvI0/JVljjtU4Tx2UVZG4VuxbtgnyOPpc52vR9
9A7SnT+vcGukBHrOmtD06WcRA6tX22HXx3wrZCla3v6HOYfX5/cqPOfrCcmCkMQOm0OtuF25Nu6u
ssOf5KxObmPZrAQYrxk1YjgvCVxkpjF+EHgR+7mSfv75ZSv5uO8k40VcWauHuZhEqYeB9qxQzWed
o4HjZUm+LyyWL6dQ7gfrXJ6j+EvU9Lha59sgKDuGlGVJq5OzfRhv8sQmUS4cFlXR4n6r5/tpKR9q
llC/bQQzfWGFLqPfFLs18SflI4TsdVcPzBF02t+puhvLNTqY8cihU0tfmotpzSafwZ1ChWNLt8Oe
G1NuzwuywZXlK7FrYNjs7rssVUIvVcp1i014cmvHuQsnerzHsb9omHj6vZJfUxAw6VM1Ro/tiDKC
YttQ5scsGRp31RNaRtoVverZbR37PsrLo4xf/rSd8a5d6lQxfCnveW++mc0l3SWUmrZBx51yPWV6
GElEF1FPgY1U7KanUx8Ak4EriHaga6YlOO/+3tDNj1bC871wGKpk2PpVVl+0o5BYpbsndARPdkxh
LNPHCA0aUfKUjE3zuWh+JTnSDWHlURTwTTO9iV5rnT2Oclm4WeXcTwNS0qRSWY43aYrzLU3Gp8Y+
P8hqBDcZz0SzPgLDr5bMYrZRvaRzeL/gi/Dod2yzzBh8lVobaMA7/pmncqbek8JByaGgXWnm20Zv
VhfJKvrU5DwcsyzNwxucBXp3k0QCVUZlGxsrqR8RsQp3EFRvCTZQTyGK002R5/E6AJvgbGCyb6dm
bgf2WBdbxbmrZ9qQU8MAB8nPjZram1DYT7M1EQFnZy9TtTxZWF5FGS7e+VxPnEDpLgBS3Ly9mxz5
mmA3T8bEKzp2lXP7HWtE8nO186dIKS/yonO8ubdQ0oWztyas2rJX6ONpKAJzO8Zs334Wib3VTOV5
aVkIehPj39q9MzsAmWBE71WdvWCxuVx64wNPiu6rIhsDshgk4S72jR3xvBhJ7VUMNqlSDW7pZVw6
iRfOVFG4ne9Xu+9cp3YeIyauLr6OfRnlrcewdv1J0diimXUnxp+8YERdTk7dB4KtxmXG6RPP0Hkm
HDgXjT3PeJf5eWhSWZ138jKqIm+p4gdUR4citj6FNh/SURu9dkDOb3bzNu2XR7M0JBU8BeU0Uxlg
/fNNyTAepaTpFQi/GA0+V2yQWJQWy+uX6IfDeG4TlRSbS61doHEN7IEtPs5v1qi94zx0cBb7XiN5
uV+znalRyGUM4RNh+gmea9ZNSIs2CwGRB0ejO2HRKLQhaBzqoUS9kVhoRsX8OxrlP2qJXiZvLVKZ
z/5rw/OXHun/onH6P/6i/xc7p+dBx7/pm3bt60f+S8P0/AN/tUsN6w8hHEd3MOwajomQ4L/apYb5
hy4swc0wUZgZ1jn46e92qWH8oTvqX03UMzT671ap7vxh8q+lo5maNOlwGv9Jq/TXxr6tc2VDxaum
Ofw+m5btrwOLUQA8zpD6eJl6Qt/VJ9+NDv8cW/53b//3K3wZiVShGSNKKlb6DdSlHiVtsFwuwfDS
CS/xnntP3qWrV9znOxqxO+M+f5BX38UjfukG//ZXfpkomSgF8rnmrwQ84jaXIET85Zt50p9Duy9/
p6nT76bXzL02vqa8xFZKanKRrV7rT964mQ7Gqd5ru3gTbaNLK2gDw1M3a8A42vsuIPhf3MRfLn2G
HP5jjEJqxYLoKl89fLKeUb0jP/nHo/yvGuq/zvr+vImmbmqaY/KYCO3P1JZ/XAFZph0hs+cKh3QP
DGEbXpt7bbtsULW59XZww+A7ZOaXodDv1/zy4Bh2kaGk4ZqTR0PBjwJs4O6b6T5jw/K/y8v6kxj3
2+0TmtRU27KFYXyZvo+pLOb8bPH36T96L6yj7iX/yfe6pwep/3P0hOt49W4Npk22Hd3ZC93WfT20
bu19DkcZiGBwH//91/4vv3Vh6fSEUVfa58HNP++rqaR2iCpm8VbcUogUfeQGflp8M307P/y//+X/
fZUzwewf99bMkqycYvb+vJXYmraNekSh6C3mN/No/byW/H4hKeRZlmzQEvn1QkCN1EQSye0VbhU8
yu0TcAMXQ+pudRF6eqN7Pfho5Lz8cHfz3dP0r7/K/7q2pn7BvTGmsCbH5qvUxZWpHkV0dIrXf3+3
tH//9zEV+/XvkxG5Pavg72Mquz2vc0DOgtAfg+aeEmL3zdV+lWT8/XogtPrr29TU86f5x23r+rq0
m4EHVm4T96PwtC1Fotvtav/fX+hf3jZ0iBIPoWXJ36KfUrxkucC66g3B07iP/X21ZWiwhaXECwC6
w018hfcx9WA6uJP7H03S//ozDdNEy6bRyNHEl4dGpbk4YexfvNh41LrXVfnm6T9vyr8+lY5mGORN
CUfD3ud8fclCJHHkSC0c0dmbxn3/roKyIsriSXlUkMRdKFvpwqfwym31zS3Uf1u3Hc1SuaoueSEY
0n25hQ0zTKWYGT2g8XFX/wVKR0QV+1ZcrRubf6V7s+tej0GYb2CkiKfJXwPvu43r20/xdeWznabJ
mcN7oz8FtG0/lTc6zNqme3xSPcfV3Ntb4yCe6tfwTTwZB2eLQj745hn77WH+8k18WesJcGlk2fIZ
hqDey8WtygBJV2C7zErcfeS+Db4tvVEJhgt9o7vv31z+tzf3fHmDrY1ptpSq9eXyayk7FWgPTWUX
r+K+vwi3ctvHwYvjnpIACNrBOqS38W16q30q22STf/OQ//6OffkAX55yKEhpGKH29EDY7cd9uI2v
w622GR7je3GoN3gyPUa9FzwFcvBAmfVe8u0W+HsF8+VDfKmS5nqO0NPyLbQ+foy9/aQxmQ5elkB4
9yhSfcDC3QZEOni4by/+2/rs6BaCNklZi4sTlNqvq5lu92MpdQM3z6xMAZLCd0TOqofiOv/mraPu
/vLG26oukB+gXUCgIJ2v10qjuFoUXJV4zCAlQKOo43uwl5HrDIRmL7Va3WndwhmegeUDDA07DRaB
KC+gj2HEmzmLk/6QCxnTbmxGC2aKFMVzmmar2NoO7Vm3RfTj1vb6PGjzo6LMaYS9OYvO46iSMXE0
6NXsOiiP6TNOU2XzGaSyqXRbPKfJ3Cgb1IVzvYtiMHL7VG1G081Y1I4cIvPAJB4+w+5klJfJsIQP
0wJSR7dx5ooE8TWH2JUUJCOappdwoOWRTplzKOowvTPX0sa1OLcanJhY1quLqNIqvELmDDJ1fWXE
2lkRsj60scltn4ziJ7bJgt6/4uj6pU72yqeNbU8EpYxy7afKiUdhUgA+JGihWN2iwR3GfdGm0bpT
bSLnmXc6Ej5UuGSjq+ln/JVjF3mOPSKThhs1tI129tAV6Z5W5Mg0RDU6v4rxbeGqze9qpm0vraHU
1x22sH05askulrYRDKXRHNSqGm/5WZofpFvtSoXOjo7tJKST2b3Otj74/TgkjL2qqlzoxSBORLra
z/w2jblN35XQ0kI04e9OjUfTFVOT/QhFG37YgzrTnokKxe8s3NbualncxjlLTa6xFuXgaZWd343V
kAXGZD5kRjLi+Skwa/daeFGrkPZ60Cg/RhwomzgLJaFiaI3akeH4WQryWdijDUcxyaOLMs1xtiSz
PXo6/PEN/e9DG2OMJg77xVmw1Sb1Erm9GG4gTklalLHpVTO4i5wBiQhtcZmETHCNCuG1OkUzH3Ht
N2AMCzd2HHwWw/TcrQBVQpFdQiJ8Fqa1bB0tz/0ymgwvafuEAVMRFHJmCES7xDdHcz51i7ot8hKB
lqF46cpvajNFrfaT4fRnO4LCYA9kXd144IPKY5OOoCsLTrjYVcZlQkSwNNdO5IhHBVcOsbdt+5Cj
2EzoUyhIP+y+3+d4+4JKk+3DGFqdt8zliOL83JxZkHmHk4XUUFEHv1uyZKPMFtTEEjh3giJ3X6Ey
Z45dF4diWtCfLzTn4SMYPHEVLyzMH3ftR+BB1QR4Mm2mIJRhEwBao/Hc63xjZlPtDTPnDRv05cae
Ze3NBEpvaSgal00Iu79pnQKbFXbPiuMyVId0vYHSEO2ykmFarfaNO3UZwmRGBtthTLRDOMgmMDFu
ucUI4ERJVmyB0GGQSiha/IBHn/vSKeV4N+dLeYOirT72AiMpYpvaP8dwX1WpNm7RvXU31so98WUT
56duMCNkIqNaDGAMS34HNAEwR7W6HXqrtFGPl9amSzT1iLm3fcDYiuCoiPoPyatXu2sU1hk68kZc
jF3SA2YkIyecwdXMTTju63Qm8KKzlScsevqtxf/Do63EV1UD3s/VxbACBRXdRqRKxWzP4vE1635w
kFLR2rZnZb7CCAvvFMD5FecpouEXOzHfIRjlqLfPwNoRw8wbCxqoh6RdRz/Wegu4gwkRS6AzrkMM
Y17IVOghWYXYGKLPN3ZnTteIXihDFHEFwHDct1F/5qtIYEZK7sWqnD5m9RBhSrGA6wsCoQo5ebb1
oTqv1Yr9xzzmU+/C0nENmtwaOLu6hIuBMafa2MwI5lg+coyeL/plV4yn0G69FgHMtF+ixe8BC6YT
revcz429nb5pc7e4pVnhhzK1nTo/oEBHhayGn0n9PFanxXgduvTGiPTTSmKci28y9Szhr/HnKgrU
vnA0NB0wnSQta8ZsZ2ERSHaIOS/C9GKEgLvioWtZD5eG6bmP+sbrBNy1jRWO+MHrxzFhTqzP1wwt
V+euDfepeSh6P1c3WrXNlm0H8U1scyg2vY/JaB18w2SAudPYVvR2szaT3+N4BJGy1XjS7PmMiB9N
dCQRyJ7MzolaXJT+xuk3OvL36CfYJ7HLdDRS6aBhXSpDB+vQsU+b1pVz86xN+cMkM4hFVbKLxvmq
LpSbucRBMjBdSZ2nsX9dMVzm4pib+5KI03rK9rKqGA/sMGC1+Y3dgKuMPib5EZuvimSGyKYjI1wk
jcaQ86OZ7VOG7d1A7sYKBSPbILkwg+ApwfbrKg8meievcj5ZMr2wWFzVSdEi3Y6V7nX1pTkciuWT
btC1USanfD5FSr2zNE4zxluJX/LsiGT1GlrPTHi+K4rR6DhgvBmzV45bLmZ7L9Ghppp3TUaOohms
8b7rb9GvTOsJRJQFA13uBpYuTs/S+SmBMcOAK9Qfff6SGbuxjly2CLcsX+f+LWV2s8ireHJus1gE
Y9ptUcSy1BuHpOhHIAfF0ZI94gcpj2ud+bb2eta2SeNKsd/wdrGJP6lnbXf0sx8fG/FeCGWX57eW
QQ0SJ1tYCoPrGKQ8DlujvF1lDfwNKwE+pr4GMAX/Dc6rbr6p2V7vxi2msCCsNuF4pUXPQr1VqBak
/BjPe+SZtZSG7JiMBHhTVBwI5q4ZLmeDLIjpin7xZTxUz5R2iHBe4lH3TCAiBMP8cAbHcivoMhRe
XjNd23qHGSi6Qt+2D8djJW7qOejy+kxe7Iv6kMWD6Q5aeimyDjDFjY7aopTCR5Im23s5kZp2pyYP
ER22kC2RkarJIGtBxJgzqA6n4SrBFFY9gaqa2l2SftTFWwHWRMcFqC/XTnNdho2XIJcRJkIr8ONa
dxqXU56KjW6mpzaf7lbZb/qoumQy9pCNw6Zt4kunb6ugs8SBhJLLHOOS21vmneYUG3tuLyF93dZr
95DVZ7ae9mBCFeSBkQ+xUK/LenqyzPEi6q2raRo2SGAcL1dNrUZowDem4PJxRVMBE+3tJ7USZ5NF
jYyuTm/sKSTHuDjMQv7oG8ubCAZNVn2TaqmfxuXmnHwMY44Cpem1QGbZLm3kKeqVH0lr+dqgUSv2
60duaI/RIKsLwApg+KA23yiZ7AkJTy3plWovo0fsqfV06BZmp8PalFS34LVcSIHKTeForLOFBYse
Rg9UCNYsLdrwPxMvwRvk1bqus9jXzJHOgnTZ6eE2ccBPp5pR7wG32MlDNdQYJds2/BFqoCk8VesQ
HWqEER9tlCV4gKboZ1jLFZ9WuFIia2Aa5PXYlUzF4T2YHA8We9gr2Vi8phoSWTdTscywrFqAal0Q
odUaYK5I412qN7YZ0Dwb1lMLlOlHA6vgPjTKClBJFBb3SyIiCFZKj8lcNVbURLbWKLerwX67yxAJ
JY9iDME+uUUoJqdxpd30AjECxwt/rYF3QBM0+/tEHyxUC31HCQzLJvvraPgfzVv+F5OU/48k6OdZ
xv88R/HWDzh2tN7+krOfNevnH/hbdo7qXCDFo1Onm1I1zwryv2Xn+h8q50YHNqtjaEi+6WL+PUex
tD8Yl0gJulVj3MH05f/OUlCxcwh0NM6C/JhlEXH0H8jOGZx8aSapzFEkH4IIZMDvhv51nMIzy0dL
QVbic8SUBRMCLwt6bNYRr0fKPHVpvRGFOvqKmt5U3Y/i7CBXk3ENamNISE5bkWtWGWcVae6jwmSl
XsJHXSsy1JROUMfFXa9YIU98gv+9v01xfZMuWj5lt5YzvVlDpSFdV274gaPKoYoa1HatBtVlJvVj
1JfNrjFzfGXScoXSQC1S9XveD1/TMjgruWsMZ5GiVF8HeqYAFn0lyUUA0xOJgcaCXDXW6LZmKVEc
JKexja3bksl/dKYikUUA0yxk7koNzxk29GRdIydbq8md0+RQMh5jv85uIeAlXmYXkBha27VFR/xt
N0wbO0SiONXdlV3Dp8qTY2Hqqwvv5TgYuUC7EjEsdcBPqucqqHZiBszO2RY9G09RhkrAsg9CWp8M
04naqHPWmeodvXjBtDn+7Dq0KKxT2O4xmevpbspI+oz04mSPzlni4Vw6MwixUdJy6wFqnK2Rql0F
ueW0aF7swFkmEKPa+jPNlR9IhYk2ld1GS+dDpy6Bo2NVghz01ObWLjQ3WfkRQwPbssKRghAZfkyC
uGtg/fJlVLtjWuIW0PbhlBJra6gcm4YHzJu7pppfTGu/OOKVR83CvpptwITnx4IjKz7ZzneWdgqw
rsKnLJdNEcpnaZJeVGEx3vWRcRNO/WZqC0qOtncrWI3aXZJkOXg8naCCHNIpDG8G/hrNgQG5UwUB
uMJA1AJZckv0EhsnnP1SGDp49xpsCuc6r6y6U8GBdtOP8NCBIh/wgnM6YWQ44r/3gdogpGHzXR7a
Tt8pZRF5jsZADDXwgeM2+gbLIcfToNNYCOBahelsp4aepwXcoUmiOsgrnkpT+QB3IF1OwP30I9KF
QcJPqnOifRHJelDx6HmhM17WffQTkBkuaQmaaFr2kNEWMMuN6sKtfa5zRBupudLYqPm2AeNfAf/f
W818GenVlRNV/da2Jo8QQ44mxngW2n+uRnQVwouY5CZToxA/gVdGNmKvmTKBd/epXoVJQPMc+j1v
eUFNvRDti1g0IYeIsQN9HomQM48OlYgCpGIvS6mh6AmVxoNRXrldk+wa/qtCpGDvHvaIk5yLoaFs
GjhjCVXZzoumwCPUH6MlvBgj62IYV7eYpb3JlzSAzacGFWpVJJFY4Es0HS44V+z3mf1DsYFx6L04
rXV7jKb6suE4GzVd5hG4MCNqol2j56g7LVgcbtEg+zAsNEK6ZueBFSupH0sF13V8VnkeFdiAm/U9
t+IWPwfhjnQJMB5klxESmqAikJkjOvkIyapdhmZ/s4Q9XvvDCJRsE8+UbWvtXECgLAMERZw+LgQn
66tovohg818SGnHoaCntujw7CGMuAkUlqlqrsAx3BjIjQmKS5L5nzQtg2aB31LLnCdQ+QR44G2ar
95ZB3o2OM2xVu4xQ8SITU3BvbCe9rA9pS1z01I07y/oTioYJRy+3CMLTo1YOJsyTlifeyg/qAjVV
b3Pph/ZyKgqOiw36eEc9u45nhYNaudP1aRee6Wam8VomargdiFlM5/XEW4ygNpR7Yz7rXhXDcTsG
9wj44sRPCjFRiJu0lbvhcXXwxufWPQQ6ugiFfBtVajzF6e9CdaXNPO76eqAlxk0hkeyMp8jfUmN5
mMPpVgNffKabaBe6EjKcG/r5YF61aG2IzbuuLefKMOY3MHQQGfVJxayTgvyMLFjx99RM3Ukbo/Ga
Qm2j9lZ2tEb9ao7bamsaw3tRFDQvRic7LgsK4GEuEX0LOhQQcAXQAdapcZwehIXeMYLwCr9ACRpD
Ai9G+eaZNj4QzAUdIRC8AorHquMr0h5OaYWzBoLaOJytQ/FIKY/0uoRbobfmRZaiMrWt+KQuylMP
N+qMzx6DEZ+16+j5+zCN635d6SzBMocwabqFXcxH0ensemS96LQe9k2FtinOTRA0k734Jv/c1HmE
mnLiLOSsEjgswqc0HVdfLwSj1GeeC1Rewi5OhJ7QYzUk4Mz61M5oxiDO0sPU6LbTYkwFDXm6uqlv
I64pWm6imQVgdx8S1sQhk+GW2VGz71nR5kE7zArhJnES7mxarwmJLxZEdlpDqBFjNeasl9TmNsZG
Yc8Dp++qW7wyKXmP24pDdTKvnh3OdJDXT7WbXpWBmAgceIFWRLftZJ4UWUAuc+Q+7Inxqhv7tXCs
xQWDsDXJKDhqxnCRVWO2gxzuJNG6VcZjmltX6NTSbSLPJ8F4X5jjS6p8zo5xnZsdYKVkKoOu0u4E
pzHw/1ivOuswkFKHElw+VkqVkRZEA3eI6R2I+NZG/LgZCp51hYZrTPfNrPTcn0zOQxai+ItkXXZC
j6Y7m0COqo0BmYxt5dtpaO7amXW8W+FLFEu7w0DuGb22bkA3gLaH+nxkZd5q5dTT7uoKmHX9dArp
eLiptcKLzKxX/PEB4BD7FZzVVmrpNu/L4VXvlUMOwAg8obwHvTAHJr0+fxXw10wAhQHNYiCWo1X5
0crZtegSv5gLfTcZfIZ5Sssg5J++07zMvdF6Q2IqbH8d2sp0yve1muyrqWT+QhahVqW9B9ArJTDL
QJ9ahTBD2H1GVUEmvbDAd1HQzQi117h8LSyt2iu5pXM46S7HpCv9qB5K2Ofzzl6n8WLRbCBUacLq
OiHsjuv2cphhtdShBfFhlK+1keQ7LcO0sIJaQg9nWLz+oZ8tEi4Ir4CK7W+fmMsBdjRJRnoHIpvL
NRZUqwpDhloSG1PHbUIVVxEyzvaAYBpZudL1oDvTTnVlbFibOVZvnbz/NOcov6L5/iLXYd6Os51t
5hZxHJuqutP7C2y2gLUMR4ewlBGjEC/KZR1Z225t0h+0rFLO1Bi3lbXo6Bhbzdm15Y2hWE40fbah
hactsp0TFX6AqD/fTxpMZ/Q59FVie6fF6bype4yDmTPgwEGR8tclCmgydgX1IJkF0MxeM2+rtQlW
s4l3IpyCpbVzig6bEQBENvyWD6QhKFajHnK8oLDDpvzWbAua22SMHM6xId4szW7nTIun0bxnjEHH
Piwm8gnW9Y6wKryLTZ7hWONtVYrwWBMWs7Nx0x+y5l1AivBWAYnZKpeLCmfntkynfaWt44E0i+6Q
mdWVOUwXeGPLy64S2bWC2tFGEXyxGuuGoU69ScN08GCJRt6UNTO9uRiH2Tq/crpYLx1AsNCfDtlq
lue4Fa+3lxplv7pXx/pWBUp5lEq7z4VIjxzMK9/vwmY4nnFooIrqCEZJ15yUJLpMsqIn7jHpjgIS
9a5dTfSyJqEHKpgfUMSQCLIx4jtpA0CsQKfb/JUPquyG1t5bRVceVlX/yLVUBg5oSF6ppTumJuJY
zRBlUFuJsuVE/9ZNBACGGqznMYe/NOWKr2YNwNfJbC/6Wj3o1YQZRi3boG2UU9r26RUZfL4RWT42
80OWVR/qup3X4sfkcPyXZX9RdB1TF60dUD8b3gwmBPuWgtWi6HFJnI8RM8i5uIHLlqcYFoz2aIll
P+vhDs9D702T+gLlie7TaI0bY2HKX8yWL4iqCPoItFZLghcyVpY4QbU0xh6hUBfw55Kghw3gwNTG
jMXqoS07y3Tas43DZdjG7ggkuCVEKgHOA/jJHEg6qw49cQsbo9329EJ8vUtopSjdKYVJC5sUux8L
w8fQ4PYamw/q0XyT8/fFI7OnCRBmI/IMR0KzGxWUqEqStF4aTpdtH3JGyB+ruunodpUYWZ3Yb4D8
urm+9rtKGRBgdAa2pAHbgtmqho/lYnnNTymAyaYGR6mGJRC4c4qQUhNbgn9Z1oRoLREvXloaEwRT
ujFdKH/mWJ+Q+S83YW2f6mgevEHBM9jSIV765QHriRnQXJW+MtNxpjmZBhVsI5PgIlLZgLWR36Vj
vdIcd0EhPra4RtK6vbPBTnEuM+hA0Y2FeFlPKg3VdT0tlmy2swC9QvzchU3SUmjH492al57ROIRP
tCL1RT+/MQ+O971ecx4qzcMw7EYptSNBSvdFOkXnQ+QR+jkd4MXwnfoTOv6OQIgZoFPVupZClATK
+ojUBl9bKKohAL7Uuh1waMeeZ2n9Jgtx0RTGXT/M2ZWS9xXnxE/zwaRG9CewxTCvFGsb1wJMWHQZ
ZimsWbULtC1DSFDUZfowxDON5PicvEf4jtW1JY3/eUMIB/ETRC/Q96PJbCzOds6xIXbcgABiozc0
K4f0Wbyeh5jRSN6CjTuI65kf4XM6Pk5znrndxN8wZE2Bstn0ypR0SICazR7O5jYC6+iMimdohcLN
DB9rNfs/3J1ZUiPZ1qWngtVT1YNT3jcPVWapFkkICCAgghc3gYT3fe9PNY2aR82gZlIjqc8hyIvI
uJH3T8ks+W8+pCVJxJHr+Gn2XnvttR5DjbipH1J/d+eF/Ddl4Wmi1F/6kpvdcPJ0RdvUpaMm1sJo
i6XIzQoCNhIcD/MFPfrS6RzFNC8CrdmzvMw2mqA+5CHNbxkAX4uSe5nN4JdWY9c1OzqXuyeaSp4R
Ll2lLn+va2tuGlF/6SEnpKUnszDYQug5J3NH4KEegVnCcVEiWedW8p1p0oOQOYRgTv+lHgxaAqe5
rJPBZyAmDfXE2sYkOp2kBgL4iWEtA9uCNNIac0VPrrJAsJHzonJS28pTKuE6VqGK1OhUJH2DWgHF
dxXrCbrtA4KpMXx9Azm7uZLEmA3b/mUrqnP6EcYhjbFntQsgIXrRrdOnl2mgcbVYGwupy9wIWk6j
YFtrgo4vqbd2zSGLkItzOxiaYcwzRUO7vEzrswor61HdlFOa/OaSV9HT7GwMFasRUw2+tb1VzRS1
/Z7ZDpmcWa/wJN8UaezgI4OyZSIL/iofdJfD5GvpSlsHi9VLFE9pYnBRF6WGwdfTklsXoW3kpYBn
MgF0xGtCVD/JOJF0po5Mrx1yf1UyE+jjGwmBOFXlGFfDEAzFo65Job7ox30s37e5eqn5uOmZWXrV
GTUJRb6hpY7CQ4SmTxTWNAHoOREsMlCSuQn0UD4zcVAnDZyjbqCP7K4Kp4qqTcLEoR25vMIGoCJs
pf7pc8CWvj91SavHalFHY68xOHqju8SLxHmt+Yh7GNkzOqU5ErwEij56ZulNjAo/G1OHDVpy1EkG
si1E1tSt0BBGiQzeQr1tpbRYFsSsYy1wH4LA8ZFRoDe3MI0znLnccTVT7b6ZCrbSjbGvWfp9Kozs
bAjtvfi7LIWXhlYgs+3Qbw5uNxZqfq13o0iJ1anlNTTL+rqyTKCIxZTbV2VdL2JV0RedWMsT8GR6
SGSvHtMqG405cMMpvU2m8CX10hrNku4mL2pa5me+y8P0YXvTBvojfbFUjvyE5g0ZlcWw+O70zgQJ
0dXQLqJ45dBuBszRGw8BKA0w3LMMv3LmaEO7aGPFU6vgsqQTG+245E5DQJSySbcCSrpuTMCb2O+Q
P+SFqcWgyGkZKQuWml+Kal2OTu305U/IReKPfacZyY6U0c1DFq7r40qji4kOyKnb5OUslOyMQjYb
KLX1r2YFwlJz5xNtF+mSoH+d9Um3wGTlui/66mtYCfYsSMpsGiGZhttseatI016G04vDSINgRLXy
rJz7VyTbxJdJxivKvKQFiuKr6jzkqjZr/PwO1dqnoJcvCtemvXITYus4qUJc7EKFZj0rviCi4AQZ
9PxiMLQy1vDy1AJyFfXBRT9/isfthamWEdVT6md9oj1mgvxo9+z/0GgmsHW0cSh9L7KHADYAMowh
yqztRLdMe6JxQE/iUOvn6DJf2VVnXGhtNI8lJNITSSHagN6JLeWZnjlXGNcIBAV+xLek1c9vZnWI
1RjdoO00lcs5mXWpRxgoNlU56uDYQHvA/9B123O0kn2AVVi+pedM9b725ojt8iqz4QpVaXpC17wM
kNHWpYvC5B6jTw63RjlVZoLq33PQDiV5Z91LwpVGvX/VVIWJ8nYNp6lvn5HQWnWC0yyioJ1RwjIx
eeRsQ/ZyJADeUKvCQqUPDRrMeveq7YyxDeI3QlvPHgWYeEMBxZKQJGdB3IF8rfgUZGgWyjgJzows
BYiA1oJOOMoNOviMSqTVlZzlcgHHqs/0OarE0bIQFiZsv4lqwRORXNDrnHN+FmblREiRYym1bqJ0
RTPKe6+dwwmZlDLCUqkQ3leSe8YNdobuB5FVe6+YqBkYTiOO/Uohd1OTVRnQRZAR1em0YMxCmuno
PySxqv2rxG85WBmYT+aCyAdaAXCXWpXdORoH92qPcXXlNT2uT8RBlQ6syT2KWD0qvSK6arpaYPyR
R+tYToDc/XSOrP85kozBimz3S6oKLV2n8UOcde65JDp3TV3ukKQtpYRbJnTXtlHGF1gErBufBCwM
zsHgpWkmG/qI236TNI5IuY5AzMeZV7WjaZgV91VQP+MeAcBeBhc+qM+stPIHLYGt0xeEuFFq4KaX
Yr8JlDyW8wjOD+3yetng8RfYqH8bfG8bCUJMOUJOGAOzKwU+a8nb8rv2uRGC9gqLsgXn1pJL4kKO
1WZme8VkIOgA6YfphJLjAjp+At8q9ce9789cUcsn6G5yOfc08evpjVS1XGNpXHKjInJqWC0kQbEF
OQuTJVa69VeykTNHgZnhyQ4MM8N/HjQHnKC7rlDZHKmi/8wSoU24yGnPtpsZ5w+0XxIWSiD0RYvY
ewiKSP0aU5aS6+3M7DLAHyCyCUwzjxwzSyZV61KRtCSKvMhovPzUuuoDIrHnMN6+BJXRjk2vEsZF
IGx7HUFXg8vSwaxyhJEbmGk0Q3p7bdZkKgatiVoc36LMByVA9kPa0VdJVtgXIZ55IQLik/hGiCsA
drMZDZejUnt3sj5DkRC7w6gUZlHQRVAAnHJu2jKOr413pvY0ADtADCP6C2lJ7UJ8JTdGZmKR47Uz
V/ZX7L5kKhpQrnIaiccRghpBORaydiNXhG1W5swNfIzOWuiIoofybovyA3wabmfaa5dIqQ7Nv9qZ
XlDKHZYHGUuUXpYWMmoYI6xFOULWvuqkkVQlGLSBm9uCZc068MEkr4lS6GkDhIvCEQZY6VxIwqHV
W8IKsFynilLP81ZG+8a+HQTB6aVm6arOE0rK4CMidoV1YstzQwhvoVUMTBdCBrH1r0s75FhpYurc
9FdTWBWsM0HP61FkmhVinCq6yKI8rQqHrT8U2GOLIN3F0EVw9S1IuTwemt4LvYcJSFeiX/TyQiGx
16XuIS3qZoagTzTPgwawvTknHoClJ4HBVknnIDtgXzPDeP0psjGmuWLNDSDBPEuuGwhOQxb24Mhe
jNsJMopBC+1HkJaGdkdusdYs/ZILjxgx11cY75o4M1sShL8WqxMTmQQ4bHKjRNNS9p5CtUFKI2js
sdjTSV2X7qQyS1ZoDagugb3Sam2DxRSh2s77MlqBS3RUUYJkXCptT9eychPi1hjBTSoRDa2zNFoE
VvMg6869Rb/o1M3vJQtKJSUxNCwK/racfukc/R6fQKpW1KMnCKheFDi1KlAqRwWx/LguDFhzVA/F
kKbztCxuQvx9xwkyntOsVPCTdStvKsJHoSsNIgllE0ngL/dxgCkb/asGXqEcN2QrrkmahZsrHYwm
WVos5P0EEfBr91FUHVAZ+kXBwaGhpFiHjkQNg2Zu3Exa+U1sTOuANdJk2cyMIxjemAedUb2cJX38
Ve1qmEdtPUvl8F7y6my1qEONRveAmymq4oneowSJxEYqbosSdKkvKFLqFYtLQJTGiu2pLnCJ9Phx
zOrKmVa8e645bw7jg1clK3dRealolD5t5JX97r5OQhtsTYQ/IhvXyNTqpMdWMKYOMLEj37oqQfPF
6BbaKLRZZHZXEpr/iHB0CtKw8YNIA7wNYWTpSZSeksLkw6HuTBQx/2q25a3Uyfo4yxJwMfwKCAuF
DlxKnnOQjIS8US56CA4TMnG3xU8BZyHgGUiZFJwikg1wKozq8vsUHZ5RHC1MQrRlSoTe4vwrmnU3
a1iLjQ4hwlOfMj2Lgd3Zbq6hP5ipNMj0vPhWEqllLJUc4sIYTV1l0hga8mN4/0wG/9qpTyGJwD29
QYg9m7ZOcwU+f2448lqSiCUH7mti2+CgWGvOc7yU49R7cIV0HSSPfTUPsjqeRblx70blhdhX+VxW
g4feVZ755tIgy3LjxOR+tlJfdxQ1z2rHeg7zdiXbQFax8U2hfmnb+RcMHs4tBYQvqJrruPPPBanj
pq3GWljlq0DHEsR20UbQGhJhC+aQUyj3ItRX9AFoEB6uqwG3jRNRxuonM0ay2nYwWURMrlz5Aqlh
aexVEqV2VU/nUoHam9S3Y0/o9YmHQjm6xO5UaDx/hIaOn8SwqmFp06E7MaOqxjMdfZwKueiJLrRr
NaVWkRZIgzSifV+o6MX3onLvORrXsEjk0fuXIU6lkGVc54IBRhidlauIeKTs+m2CvPVYkSmaUSi8
70Qo6HmlZIht0PFvpuFT2RdLtHAGu8XqOSyFHACAoMQygq+ikcmL2L6JPew2Am0X4Xu1VGXvnjZh
nG8CiZ74BkM9raOu1XDxEablXEFCZl/CgAywjsN/NPLUb3WiSlNdKsBuOTRqa1vWzaKJWa9hpz3l
5SAY5PbfUhepDz/GVySFgE1igD5Qr4hfHDFDWsiwDLqT0U3y8xjHNj3b+IkNeBDeDhccoDge83Qu
q3MOBTrsKqP8Hqto7RoVkKcvY/3kNjdK7nXzwMX0wzDOgeRgOKTekgPmCTPRmeTm1pxWT/D/yJwX
usOZFw8+lioButTc5aGgAzjpl/icf8FL5l7VCb1TOWvQz/fRoy7kZejYREKqsKYhd5E37EZEjkd5
4i4gKBGHw/OkDJSM4QfftK0UTZw8nuRJQNAEyw2SXHQXV2ALgSXfB2H4jDHlKu2rO9ygvzXoJYyV
kAyqyLp1QZCVBDCNXagFskiM0aLhAGSwFeNABMFf+F31FBtg39kWlY9+rOVkmnouX0hZtMI5Jjnz
+ugpNcrzcrDz7LAmmHWDckTdkUV5FpQvAnQkCEtxxrFXLWrBvoxNNLGH+m4lfMttq5+GsFTGWlFi
guV9UzTHmgcqKIGanIkxNEpxoWfQqiAURxOTtHpctulEMbxLWrEMZJz8ZS5jQG8m4SgN0MgrulmZ
RtXUMg30kkkgLGy527pxJ5grUBBfVCJKHlzuADXYnQsSAzb5VAJeqryFU/Z0PCDXiK+D8YyuqDtR
enyphQgRiRaN8AgmmRUinBhSxqDKDL8P6URfZgeqBLN4ii0g6j4Zlb5sIdSNUSfArYlMf6qI1OKx
68xWUkMfDznUKIlMim6auDJsxNcciYRE4XvUDWZfLdEF8vawrkkJdGGwsBD8bWMIUOZ6eJmYxH/D
cTCDEcg8qxaORIqa0oUk9psgFctx7MYhJWTSPV0XjIkewiGU8yHiNLNZn0PxRFCP03VWZ5jlFQGJ
e2ohyyFrT6mmGWNO1mAagUhNdc1R5wK2goUi2uiDuPEUq9GrKkZyDtsICQmIHuAiRjHcw3caEfB0
QdzT4XnSzE1B5clSCcZcTggbPuaCAdnGgeqpUQ0GPZYpOmjpndzC72mqeKxyMvH9lX6CF/NN3Jrt
OGqShopUybUet80cn8jv8iw00vuuBAaySoKwltmXulI+bx3lusdvDLQD48lYxE7OGY5nhwt8muCB
kfrmTZChXtfCJ6BISExmItFj63AXLfeyLNCIxj1ymhcuC8st8jF20NgNwgua+D3kFslANmN4LLGT
pBEGZSZsJ9qecByCbm7YNzolyzQx4glw4H0kxEBBLQhDft2oiOFg9Ua4E5fPRppdxnqJmmfeV0CK
/ZmfRwX7yHfORWMey0i0wKqgHVWKFxJ1atjl0oXU4tWOIwC0IJu2g/qJNzuHYCpSsx7mzZlgZrqx
Q5CJelpZwqQOVFoOjERBvvEhk6SLuIP8KljomFGShwnMdRk1y4QKWgnVZ2pV6jdKO9dwBuJZVkk3
g/NDBobXYRAsL4y17goLsVOEG170WSCkd7BHt31tTOWqoA+QbFLOKLsjXY8OiRhEU8O/dzWWHlKm
FliGTHCUN7O2Vc4LhYK7TOV1lPRmSLePMM+UPJ2JVXAVa8oa/xziz8Rg+elbsaCwmVgxMq+1vc6C
KSrMpFNVRo6ifs2sTp9UBgwnNiF5+rTBuxow1o0nMowpKOlwjRNFhY6GPRJnI3SM+D7pw2msUmHo
W1g7kUk9ViMJdvtt7ZQTLULAGBNmjN4GGcCspISufC1tJ5sVgrQOzGKXcQpP+tIg5fTwqXEq4Qt9
Os8+rVZ4fZqInJUzvy5vyaS0QgP4gx2gIzNUUq4RiuTCEIE25cYYTExAHnWXsph8HmU0etlZsZHq
XJ9qpjPWazVapajxtBHtNyE9X1hXYADSjwW+2RjODe1htKhOVMNyxioe5xAjiGwTpaOWJ0vkoXR+
TfrWqDC2WLl1mM4Maldjs7QeAsnZ4m5xhy0R8vnJPV22M0ff9kGKF7IMb04Wln4a6gstSb8qjv0E
UaRdYeNnTS1FfRIU9Qa64NJO6fvy+vg6rDXUUD1UsBzXLVFMRGRwOGM0+U5TPSxUkX0FjpeLcU9l
TZWU6Caw2i14qjAXVGUdaiZQtW5uu0RFlgkoGqZOXQFIIW3iRM5ccKpHnCVo8jWKdT68IA4/Fzi0
COdm1dKLqoThXE4ghQUwG73hEMrNzJyKZpmcCQlBaVpjPQCng3o7RiNwlZM4ghaM4MSyrXycA0Dx
IT8SPkE1pLw1p80YNVNMaSJALKhy7O8k7LURqml0CQjCKG36W6Vv5k7eLDx2DztZDyYdTgKchECK
klpum+9aAXujc/FnESTbwIghK0cG4UWaEWdcdG0vjh0TzDuWU4xJtIQjKky/GAFnfsN1S1c3ISMO
SvO8IG/U6vKr1bgtEU0AHTsoWtiZGq0FsTDBEtQdYUMwzXP6iHB8u5Z9VRy5uiNB6qlkxFWNBVia
M6agdYk3xCpMqaVZMh+FjKJC7kani6FT2F+HWf2tlSmXxLDBRpA4pFFYhehIZHT+5xGnIi6riIJa
TxptMJMg7lHn6lUS9gYDm5BOST35LtYQQMS+mCtGQmuJU47FKvZR+0K1VW4xaMvU+FwXmRCZcSdk
1nqooW+q+WMMJlHu0V3MQdInnSbGkVDa1ogOBTRiDY5Xq1DxgYLWhU/cTEQWDstYpb/AdxNLizZb
B37/1ciTRebjzRMVN3XtX/hEAnrbeOewUCaRVekLzyF8UTQSJjV3txBz7iNDvmhwraSMpQdjUQ7X
TH4+RvEuHZuWPY9Li1sGm2qDA2NEEh6jeAznyRKXrXcvuRGIQAwaYDhoUNT1zEyQWEy0piBHMlZe
nX+1G4S8cvcsMADjojY5c7mvZm3n4h9gm2j+UPdnZXtTI7Folsusx7Br1l4LSpjJiFt46VetRtbM
NNC7wzbym6sMZUlHWyQZKX8MYKyiDTXGN/S+gwewoIqjS9SnsE5Wv5So7WXKbdrd2437DQIE3AFw
VqmF6aaV2VyI6C+LXfe88b7bppEu0g40AkqZL1jX+Ho47sBnqFh3PsHewkmATulkBl7tjJlXCv20
ruJ05Nk0u6HQNnVlA2vJdo3S+VUq6jX9QzK+UEPg0KrVyrepnmQp+bRBbxcsWmclk8Mu8ZS4raXM
nStVAbvKxR5FHbgmlTlyymgCS5cIC9OZUYAP+Kinqhs4AzO+A/dy5HKZCZUJQubM6ErD8mno23Nj
e6cH+jUpAzF9USwkTqYw1q5xrkQGxlII8mwkcqN4UTYJDQZfAfIo53ciBRiuD1T05UuQQoK5NslQ
UlN3OOA95Q3MWWgRtGqCMAdlVY3pAprHBbrIAhVnQ6M8BN9hhA16Cd7ZVJSG5IdOakgZ1HtVDJ7D
sL2LDBWd04pWH1eGwhBYkrOED3vTKzjMU1b3tRwqc6vCdXY6gCiJhCwRkUmL1OjMlsC12wjN+QbR
7ASNtjD2hamhC5Qwc32uewrLLcQTCleSUafT1Og3/TIt9UE+FtpHPthYJF48gZy0kAOrPhe7cNpy
SYliOVWMqr8m+O2vrQJUKkewipoJItBGVyFNzjtxwT0cOl1mstas20qxx7ofMoBgSeQEZLigte1E
KEgvK/pxPTN9jGgRgxwTT5qGTj170FcsW+jcOZxJR0jo+6ySeSv44dj7ZmF8Z0ipSbbu3jcp3NQi
Cr9jcLaixngXqnBLsE18pH11VSbh3OnLdc71psCKpYNuznW4sO2KYKl6CA0qjbZt4MllWAhYteQm
HiKNGOB+qWMEsiNMqfhS+rYi5B/jqEsd23zImhrmYZRS0gPAbGCsp7mfLfNYnFSqcB0g9NaX5bka
GDMVeME2qwB0CB+8qGzWHJUtCdQCCjd8bGo0HKiFewabcWL5XjT1BbJBz9cACPrkUaABuisgNGeq
eYtL2HWvIvhqt7k14Zb/1gqGe44f/SyT83KRB8pwEQ0ljxzKrbYtG6Gb2qkPuTto8DQT5HssH1F1
xlRrptgky15xJVeyPlfcrqGLm6w5pFPGr4onuWrWGNdbkPIgHgSysZS9opoVos4+I1wlL4ix3QMS
d8J1E4ZAEhU9LblJOpQ1zj3GyJSYKN00rvq9RSt+ihwdF5SuTwIpb5dlnzzbvmKf2THIj58Kg7Ie
l7CiS+HK1zDCrLtqghUWx4pezYGNluz4L3JG0TiLOHcyqmtuKoAymhoC29gaA+vS4Kcq2hwolewW
mbkdki4xyKCO/0TBv7I2t0lj3fsSe2DOjMtKVJQRxa+dGnoPNj3Os7xW0WWvEQCFJ+LqKpRZshzg
e1ArtVhaiyby+pUDbXei1JC72iucRkzklUHsMHI1R6LRcJawp7Af94DHAAdx3YOiG9v1FycLUOD3
o2giVxhLYsOWq2hW1rgKjvUIzkChQoqWbHGt2RDD6P43KbWEDkX43J1bQeveh3Qaw8AevtFLMTUc
zJdIadsQNytBMm6ihhs6TYPrziD4ijsssxLHndGQAAZVLz2tgswFW99UDZPq6IClTrsWUWFRvaaF
jl53mL6mglAmVl403QlRdtYJ7gPoySTKhXMnsZa+T/83eszEFjQEUIPF1qluEG8f+EJrPNE3jof/
aFjg5gUruh9qJ4mbt6giG0gRu0Ss4NVgGR1tlpl5kyZReYayHGqA8wErxYJsIEBToe8woBw56CnC
+CBjaY1snKTehS7Y7sS33CfZlCh9zREJiSbATVOkGnd4CPvTDCFHcKqNKKqARDWplNeNtUE+Wopp
N1DkQr6QWx2jLMdawiNDzpoKdKJE86g3rosqmLeyVeMyiWR16aMyXwfPnjWo7kmcUtZA8ZHlWzSh
nUXozHNnXAp3tgTzwZZtedQkoYgpMFWXkEupy3glVKtz/J4Fl3SBupooX+Lai+cDgQUAeUWEIYKk
qBJ+2EbGKs3gItaoj6I03CuRN0lTA/Q8kNcYoN3jaHUn0z1pREAXNOy1kl5NC8JujECNc8PToosw
Ub8RnXFGEQQuiZaaL24AST612zPKjvUIe+VwTs48hSS9LdJQmgsUDJ2eINz1vsKYjNm0SEb22JuK
UEhJlPpszsm4RBh5XqOQOEojEGXWyzPSqWSamXKNugJCqt3Wbbh6lBiKjIgHJAWp9KkQRK40DOom
2OGeuz26DoIJYt1xM9iVV016hIdHhkR3MfztslSwslUW6HJOm4BWE7lE5qZsKdHp2dyohe+lT6xc
9QtrcPwsBpiEXqWzQo571NqRZbZ9dIVREZ84glecl60wlWU4SDgktONEnOOlrFJg8VqOYKgqpfat
CT192lvPbVJoaxmOq5jD5cDBS5qneG27d1XkLlE9Zz2a0QTT0kfdiG9c3d3imkR7Bb63Y3ss1ba9
7LPijv4OUNJkhqvIQ2qa0fKl9+zY3Xf/VMdwTxDxn/6pA9QOf3yTnxrF/G6ZMvz2inCCNHj60Wrm
X/pDb01xPx/oX3SeGQTe9vr+Xh7pxfXmVyOEiA6W1RZrGlk+VTTJolFPF2mLFQetxDCJnR+/NqxT
RUdKiR4/WRwEFVHx4fPezdA/m4Nff70/WvL8cZxffYF/NDKCFR44BYp1qokKTETVVKShdZEGxHdT
QI32FEEpevYsiXZH8aVB8nPNgWTwyActA10+lcAsdE3UJBlPEAWdtXdzYJ3qrAzFMFURnTm8hPj1
55oCedAgO2gKVPFUsUQJbs2rWdJgsvRuCgQFoyUVNRu0jSSKZayYzzYH5qE7QdVPdZm3rIOX/GQV
yKeqxj+mqEtMkYF84mebgUE+8KBFIMjaKeUeUZFkk61gaMb+KqBmyHmpGqKGqCXiWia//lwbQVLo
3z5oDtDIRXhKlkBxFQUTdYOF/m4joLtrckBomoyGpvj66881BfKgl3vQFLARTI4CTUQLGOFS3WBd
vZsC81RWJE5CDgFJBaFWP91xaB16FAwN/pbCJkAVQFZoSv6wDzgssTy3ZOICldBB+3SHoYyG82GL
QJcQmDZEldvV1Cijawz4bhEMYYHFUYloAC5xuvz5ZkA+dBHInAQ0ChAX6cagLbsfGGkchdyHosll
8Caz/ckOAu11Y5Ix/DB+/I+Gx5KCh6KE9p3IlagRIO1PgSRyFAzui0REyBzrn+8gkA6OixTx1Bhi
f83gGESterj1320DLkTTHMICmTXCevgRhHyiDEEyyGkOug40GUF5i/uQ0E9XhgW/NwXaKW+fyBg2
hKFZmix9vqPgx8L86xtBtU7x+qEDVRHpgzAkzET3VoHEDEHdV/kTxE/SoEP9yc6CQQn4sFXAaUgw
pKvvbAXebQRBPtUkk7gYuWNEV+lb/Hyx4fDWDpoD1TiVEE9HWxlFTIJEfR8ukPBRIIPiunwVBfoR
j3+mw2AAOA6aAoX3DMOBw5Av+eoV8X4nDLci0KzJJgBOIEd4zUs/0RSgp3TgFEjaKZEP8uWyougq
F+B+cIibBh3kmm4ZVKXYLUMm/bkOA9K4A6dA0U8RgLNUFfNnagokAnvnoSQbp6ZC6KhxUpqv4fPn
mgLa2Q6cAlk9BSuSDQtsjFQB+ee9KVBVdMAAjEST8Ej8hPHxD/jigDvROIVVJJIigJsN3/LDGmB+
MKkkeLR0mfDgx5r7RCeBNJjDH3QYCuIp4PGQJomEfxJVx8Hk492tSGB0Kg6IIZEhcuSG+fqJn2kS
Brz3oEkAM5JpKwML0FRVNwxjfwpIpYmaDcyACAu4FIbo8V89C/6Fefq92DB2cXR7qUV4u+Kd8f2f
/oE3qP6PA7wXDJRFCVozO30oCOgir/p3Xb+Xv3jbpbvXj3oF54ef/+cTZr9l3l3vkOGOX8oG7375
VkZ4/9d/fOE/PspPH/Ltf555u3yTP7ndy9fvfjz2xSaiwoGKIw23m/fihwNq94/n+B//Ze8p3y2G
Xw17XRXF/qgviMOhw95WebDr3h5vUGqUB6D518P+bNJ+L9L8cSr3iy//8d+/WxWor7GxTfE/x1L4
La8e9xYCh9GvZ/b1cvjVOviN4p9TbU428fZktMkfq+3eJ5B0HP4JNC6G4d6wQ4p56LjD0262SfE2
0rDYpCPsjFt3x0y4m2izN/Tgz3HoI19s6k1RbE4WRch8v403PPgQfx06+njTRZv4x+B7zz4E8QeP
/mHtaSQih445SSIv9p72lobO7XOsceOT611aPYbe09uYw1wPfkGHfsI838Wb/a0yhE+HDjtj2CcY
99VmuwuRPt69DTk8t3WEGT/beKX3flBinrcfhxvvr10mSzbLh9eIjMjh4/6YjvUGp4nYy6q96cCe
5/BPWCdxWezyfFO+jfVyjAz1gEPf5VW1y8vk5Np7St4GG8aWB1euQ8e+KU9WXlkWL8f2xQ6NuLcx
Xz/iCPudjzivnj6ECEc5X3Pe5XazfXn22+Rx4+zPz1CJOHR+hjDkdXLGLMyk+NmhiCnj4R/ELN15
8RPP+/J1Su6O16PBoyfmbfiXdzKoTx/6tUY5u7dw+UhCwp+e9ES4h3/M15tffsIR1i9mXRsv39vO
8lCkPHSCxlW+edrsr6chnTl03JvNfuCF9dwxBoV+dYJyQQmdqdpfLUPR+vCHHsYnTGJVhrtoLyoH
1znCB5Qnw9G8i9+GGhY6YMpQZTr44V/H9vbHlkAu/2zsvy+bgFtkWgenEsTs/5i8/Qy0+HtS0N9Y
ovkm3L8LBmz8H8/5s7jhb3wRCvyWf8MXMd58DDoHtsyv38Kfp4BcWLv4Y0JiHeHUXO/aD8GPNBRc
Dn3em81wrl2BmeS7l1t3PYSGgHZvQ7/GQEf4pK+xV+62Jzcc0B9v8yOc/2Mmgm118lu0yz9Ez8NJ
8qv9xWXxO+T3q+x+vMm9x8fdZm9qfgc9/vmbeB3/79vAUFLAdt/gsfcA2y9Ox7/ncAQqyFmQ79fe
UEk4dJEjH5LvxwQD7nroqPNNv2E55176NtawV+CCvf3413PABYKPb6O8DDpUKg993kWRb3bh2ziv
wx5hcnnWbG9Q+Qi5+zLJtx+mQD7CFKyqhpx972kHo/JDZ/Z897iJ94/MF+rloeNeAkG9Pd3L+9KP
cFJ+oVkh3xt1KHoc+qg3m2rrnfyWbx73I5uX0uLBg3f5h1GPASD+uJCGZz5BiAfY4sO9dAzU5R41
B9KGOHib4uE9yseARL7vov1kgarr24f89ZOH5i1gz7Md/cslF9frmxueWeVNHuHQvK3ix58BCDCM
oacdA/b77bE6WVfF5v3D/xj9T0/mv++SlnFfP/iO/sV9/ndlO8+Oi18LWfneQaa8vZy/vlB/63eU
LDx/f+AjZPq/5eyr/ePmCOcjR4ATAkQX7ttXfzkIjjAR624TR/snunyMB3arjy/tCJcP+mrxzns/
BcoRnnW8iR6T7f47U4+ByeTeyTln995ZMnAHD73QCMLj/UGPsHDPaNU7WQ3/uvnt+u0ZX8IG8Qhv
bhFvE2DY/Ul+IY0cOhmM/HHUI2yL5SbdPxqkY8QMqw45iv7jcSYpR1hsFxiVuLy/fLe3MqCSvL3L
v35Y3iTVz8c+wsJYkQahL/LhsJCOsa/PNx8q0gN78NDlth5A7T9skaE74OCR2Xu4vOy/Pu0IU7ze
hFuv3o9Ood4e4Yk34ab7uKePgThf7NLNfqo58EIPneCrDRWJXfjT+PEYPJ6rTfCHUEWyjrC3r6Bj
eWn6hzqWeIRVd+PFzibl2Hib35fA4hikkFt3432EMuVjxBa3aOX+cabloa/s0CVyu/Ga/XOfJtYj
DEsNdAgLPx5z8jFOpK/94+4n03EMosmdtysxQXubgJelcYyjblFWeZX+2IjvR4cCLR5hvldVvClc
L//ZJxjqMWgtNykJf9j97CxRpAEwPXgprr3tNtydTDdF+TbYMP+vcOw/H52s+1+Co29cD2uP3zlK
7z9Cp/MEpvHb//rrcQMXz6bbnKyq3Av/3//630Uw/HTtbZ29wwZ8XVfUI+Bot8j4Ir4DZLI/vowm
xTGoNTc7Yvmg+tk7RxLbkI0jxJ2TJNgmJ//95HYTkOx50V40YBk6bfNHeDGrTeXl3h6ohF4HvOuh
2ffQM/RqI4Se8IRLuFAU1dt4r5nEy2cc4VXfkA//ZOQjHB3nm7R0PwQfr1Pzp9fL3wf/SGzZf0f4
JwZrfio/FOS0z8w7UEDu9X/HV5E7w7mwDzsc45rDntar95OeY5RqRvmm9/ZSCOU4wEu4d7cc49oa
J2ESfah7HCPImj5BXU3y98fkMUr+r0TQk3nlwYB4P/jQG33o3THbhMGQM/zsjjWOcPHNK+DOvafm
3jv8sW+IcIiT95YGTfyHDzykrLQEdG8jvdyipvb2418Pza52+f7VbB7h7vyao+C//7AIuxz+sHe7
eNdDK9l7cbL6p+vh77uQX0kj/zlIE7vQ6/dW7jEKl+OEXHcgXO+9s2OgWdPw5GYT1h+PtmNQVuH6
l7uIpOVtyQ7bjcjq4GMNbH0LHZbc7PWAfA2Gj7AzLpjglxNib+Rf8pX+xfzwinNyP/uQrD+9Qf++
DWdQVzl0u33C+mfowEfbW45HSNB+G3DmvUGPsMRHSVkAne0NO6gDHBoRjIDN9oq/x4D58BSpKBu9
Pd2wHY+BxI3dzfb9mINUyqHf/61r6iR5PhlaGjC+3W/SUI+AOrwMevJfJ9fj//b2xMOcDHqYhz4/
xdVdnuyzm/785v5zpuw4AezZr+8co9/idyLo88AD/XnT2jHoN+NNuju52+XbvZt3kMU6dMInvvdI
vW5vcet/enL/+YRPHewl3x5vWB3HKPRMM67chCMuHBKKeL92qR/h+JjSpvOhJGocYVdOS9dDY3vv
tDsG/Dc0vM6hI+yPbB4hUphvHvc34TEC/jnsnL05oOfi4AX8x4UAS/rwYcf/9/+Uu5MtOPSiTj40
PKFFdvgHrHZxtzcZAyfr4Nk49x4/hgDSMTgkwORJ6e61Z0nHyNV43g+zcIxuuzUNvs6mINh9m9GX
EPoYF8l60yXlfsVAGvQZDz2Hh+JH472N8/K4x+jTZtgPgx7hzlj/f+auJbeNGIZeJRfoYgQkRTcF
EjfO10GQcbrITrYFV4hjFfKM3fo6XXXRU+RifdRkkFBjYNKQQLo3ZJqWKIp87xFX6ZRzY6HL29r+
9irDyKIwgiYTD2eFxnU0CluKkzkR+aC3St9/0115ZN3tj09/nEZoT6tmjtCgFjbh8sORh5oBL+lo
kNRvkNNzbr3RgIM1iKLDlGS99LQhWTnpyUOfzs15CwcSxArrEs3J7l06INna1Wh7GJLOFxsdUHjg
28No0DZKqIjw95PGXTcO/BFiNKrr5eOvsDcOD4+/E5XsOj7+WU49F16ATJzc10CR+wy2lCS1pP/h
2C63ebAzGo3023nnFGoAVPEMvkfdem9oVywRgA6z3MmQTPJZHmtU6n8oM5AERWthOoEHCsf7rpN3
Gw2kyJ1/mNjJhkcMDSZOE0O751ujD3ME7MwY6QvroO33k53erwBI+phymuL/WAIEOYzfCwqvwUPA
sXGXvTxDColTIqdzW0kZURpWj9xi7muOQisUlsXEa9+obZ26uHXzsM762xryJzDeZuxRjWchZu7N
QShm/2C/ult/7vvFERuEIYM0eGFnEW7gMlsamfrxqgrZ4fiocBMMto7gS+0WoxtGI1Mf+g61n6bt
SI/H0MbgdjXMNRrQw2ghqdMaSZ4gVXapySd+ArZ9RiTVQEqfQOhpueKqh/1tq/5jceIiyLQ/219O
ftCAypHcA/cuKX1LvTuIARkS276YLiBf97QGVDwyJyTxdqm9ZwDlZ8Gh0HivnVV2wa3V0Mw6dzHb
YAUNiZE64RzNBpSiOCcXc2PkK1/aKgNYQUtYYVlffavz1CTNr5G6olyENagUfANrtLkuPeI6NJIA
EOY9RcjtKjik/uFAJKzjvF2LwkShgcMfhcUMPmHr7iv0dCC5Z/Oyn0KgQI2y4sZqPKSuHPqfkSLF
ijlC470D9tyGA5fSIDzpTr4mOvyMWavBUb8G16/OKlwYJNd+z9vrtTcoQmX5lNHovdCJzlnRoKzL
DQYOnHTP/JLXLzReHeX3TEomzQWU7ohybRcTG9meMEYhHJcbN+OXB+auKTh44ytQ5fNtnOaiSX1x
e09qPSy5NBqQidtGKuoCzLZZ4M9Gjc7ZVyRXBA0Y+IplF0alawQRVCpfR76hNV41JRQP+KVqNFrh
EFB2BE4Z8TJzQdM/5fuvoTWDdOvAH+fWF5iUpXBZXYRVWDNvQ14f4xg/9Rn/frUuDBfFhngN3I0g
+zimHTkuXucKU8iS9XyGCdu/mxxILs5GsL8s9X76ya+EOUJzfQfFJPFpZOvm/YUdYIB/s/S4joH3
QpqSp8jM5njtUr1Lso2itXdKVTa6nKJ1n3qHXaW+hnsjWhtOttk/h4l1nWkV2XfUz4MpkJo+D+QY
vByj8YopCrsiCp++QZ+YLpyNn/8CAAD//w==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txData>
          <cx:v>Home Countries of Threat Actors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rPr>
            <a:t>Home Countries of Threat Actors</a:t>
          </a:r>
        </a:p>
      </cx:txPr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zHppk9w2su1fcfjzo4yVACZmbsQDt9p7U7fU+sJoqVskuIEkuP/6my1bvnZfv/FEjCPmKRTVVWSB
BDMTJ885qL9/Wf72pXp56n9Y6qpxf/uy/OPHfBjav/30k/uSv9RP7l1tvvTW2a/Duy+2/sl+/Wq+
vPz03D/Npsl+Igizn77kT/3wsvz4X3+Hq2Uv9mS/PA3GNjfjS7/evrixGtw/OfeHp374YsdmeB2e
wZX+8ePF9kP+w9H2L08//vDSDGZY36/tyz9+/N33fvzhp7dX+193/qGCyQ3jM4xl6B2myudKSswV
Fkr8+ENlm+yX05iId9hXviJKUewz5H+/9eWphuH/4py+zejp+bl/ce6HX/6+Gfy7h3hzzjgb/ByL
wL5O+nj97Sl/+n2s/+vvbw7Ac7858pt0vA3Sn516m437sn8yzcv3cPwFmVDvsCCKKooQpwIj9btM
UPyO+L6SDL7BBceKf7/1z5n4F+bzx1n4deCbDPx6/G307//vfz76e9c/vVTfI/DvB5+id4IgCZH1
BcFYYfb74LN3UnL4R3xBKYUsfL/1z8H/8+n8cey/j3sT+u+H30Z+f/rPR/6+McPL8w9HgL5nW38P
w7+fAU7fKSq4z6DCJaccA9L8Bog88o5jqZRQSPhUcvjS93v/Uv//8rz+OBVvn+tNSt6efpuaRP9/
k5q74Wl4cd+j8+9nhqp3HFHOMZMUc0betAhPqXcIS4oItA8mEfMBuH5uT7/LzJ9P658m5vvwP87L
97Nv03J/959Py75/ar5H5C/IBiwEgXyAKd+XDN7S360Tzt5B/2ASOgRkC3EG/fy3yfizyfxxDn4e
9Sb0Px98G/H97X8+4ndrb/5CjkT5O0SkTziTkkhMoPP+BpmoBGSihEDxI0GIz99QpD+dzB+H/Jdh
b2L+y9G3Qb97/M8HPchN81cG3X/HfYoxwz5EXgn/9/0AI/pOUC6RosTHAss37eBPZ/PHUf9l2Juo
/3L0bdSDy38+6rejc39lrfv4HWALYlgICc2Y8d/DyyvWK+krKpmASn9dCr9Flz+fzR+H/fu4N3H/
fvht4G/v/4rA/7+1wa+CKXwanqJvSus38uCfn/32gKAA3wz9JUx/iP8/R3D//I8fCYWA/qrfXi/x
u/C+H/vyZf0e8l8HvDy5AZQccFQKtEiASqMSSQ5teH55PUP4O6Ct4n8SB0upeRWTMIi8gyYBcoNh
xjkSEv/4g7Pj6ylAPZCE0O59aCa/CttrW62ZbX6NwS+ff2jG+tqaZnD/+PEVANufv/Y6RUEYBdam
gBogxgE/KZRU++XpFhgkfBv/n7YfplFQfwx6qcZk7KgW6yAOVepbpIVBQ2Tasn1yfCoKXalWhMPE
PKOntNIsRVm8FWi6YzRrrwhB+0reW3PJ2dafTFssB8lbU+keL+SAygJpjMrPZGEsrutxPKhhPnZe
/tzLqu41dnMT2HoqgmlJ2ztUj5GTa4711hMtqmG57kW2nvPRmADVOI/ppJYkH/jNt5Op63RVb33U
2u7rrJS9MV7l6W6od9ia4riWZNqtistoqkSksh6dlWlI7BUpjTOEPjdzef5NBfxBdAli6H/FVwJt
Vgj7mCkf+QCFv41vOToyNB2fgrqZrPYXnuq6dOmlJyS9UNl2Ee57E3nj/NnwrLrgySf3+TR/HvAQ
DJ1f3ZEB47CfTX7dStckpKvlMS/SVLsGm1y7sqpPGzl9G9iMG3vfZWfSN/R+IQ+yrYejWdImapWh
H1i+XDdb3920qxn0snRrAMEi+29jv32sVeP21sWOyeVm25osquzy+g5BGlLEj1VpDj5W3fuyfZj9
eg5MNRY7zDJzx9qy3mdOBdRyd8Xj0a8DtzTth5ql5TnP0lmjtG5CR7Ddq21COzXwOSRLszzQNTfx
Kisas3X0720dLWWZn3JexSOl4uJzJy85dxPVDfMrbabSj9FEApn1xcehqGlo+etlB2U+mk4eyCjD
nPtmn5ZFvmgLyU1s19s6nlm6hl3t9NbO0wdOVy+YKTGHbx9tulz147zc0JwJzejShFOLvHPHtyJQ
eb19mpSLuexKqDWX73Kmyv1GrU2yJvn2sFtZk0vhl/tGDsdsFDnkta80dy4/NBODOi+6SQXdaqI5
G/PHgvXdDiwqP+Jllj96aNw1eWHWkK9eWcVkQvQ8s3jmqzuauo1rgSFo/tLs3MbnC+t5eo26PGhH
xs71qB5bukwnimsa4Y2ThAwbdzESCgeGmD5shECHb6ncmD+EAtlQ2cx7mdfyvkDdXnTLsjNiEGfq
UXFe8HJHpCCJn3J+/PayoakNat+uIRbLheVFuR/6zp5VnvHTPMa8a9mlrof5NLgqpO3ignmohsim
zjunqE83bTtmd6PLnhZvPTU5lfvcKHEevJwnZlg6vS4Fu2VMxsssuqtvn7xqyveLZFLnuXMJS4cu
RHMx6Y7zUm9qaR/5OI+B6Or83Ff0knnqcZO2v9C0clfLKO6m1asuExJYT8bORbB8oTlxV7bagr6l
7dl1y6mY++48YlfvVK3qIO83X2ez8rVgIztlOX+eUE+P1q8+bHONznQcdyQt2lPHprsaZ+quLNv9
VPXPpFVDYnDvB1W/8as1626lLJ+6xRfXnoRJLP46fcqEvOOl1BO33bnt7HBLsJL7zc91s76IzX3k
ncrv2DagoIAGc5omdT8J1T8UTpiYW2qO/UzypC7U3dzR/I707T1u59u0lzptJ3uWry/ZRtcjM0Ug
SG0vrfJyPa5TuXdyqvZUzlb3rRXX/rKJ64X7XuzGTGnHlh3JxXbwmRVn4pE5mje/DZphSS9t0eNL
Puj29YPpUFwRNJ17PxXXI15JiJe2ib5dsOjLMiwyT8Q9AEhQ5fm6Rw3O3rccAt1w4webReNpscsn
iTJ1PVWj0FuzyMTrsbyGRqOuB0v6aG2XLfyfY1k1qZ0jxulvX6GNyfQy++w4pV0dEtrQRM1N896b
um6fbqQJylLU7xWGR2VlGX87Wa1rnljnrYE1YwHZLqtPW7788u7nY4uHgm2j6MJRE4/cuK8DNeeq
FOLRswMO+qaju58RWTmwTL2eLNEyk/Gxrmw0+3JOVE/WuDMFvedljfeF2UToVaWni6Vvb8uS26Df
xjoZeEYCm+EytACXQebLD7nfbpEnMrTj1QQQsrCChH6qvOtvL+PcPMp04IfF+DQaPZJQ590Ombys
oopmxe69QTUhkd395I7KF7lm7fbRWXlTMHOuUxX40ugOD4e1yo+Okihna5J3Dx1ubvHkJYoVwSbg
kPOTLXfxajddNWg39VYbWUJReUnnlYeu+jRM23lB1Qermk43SsZ50YS13+/GhcQqawJJ/Wgt+4NH
rK7VEyn6eEhx/HopgouwYQAss4gmlEV8WqKCMi1bPyoRDhDJw3XsQuLhvZeJxOckJhWFjsWDrQKE
t+thhjaA5nrfm/om9V00+UbXJg1t07R68NRNb8p9ylU4ZXqY+RXAaUx7kYwI1saY7kG3n4Hn3FYZ
i6t0PueT3bUs3uYsrJcubo2AfrmeQYpqUii9ZKkurRcVeTA5FtJURH2eJ4PNdunoolK6iE5NVGZl
MObzaarU8TWIr4HYhHdNSxuMY70b0+w4Cj8ymw2d1VZEZHgcFTze8pFvW+CbB0S9feN5GphDYEwd
ic4mOW7D0iMBy9NgBOCqahlXJY77Lt5SGgx4PjEvT+iCo6FgiUGZnrcprCo4R5cjnaVueRcJmu3b
lcajt4S1YudtYVep1+7d4iLUlQ9+hsOtsme3LZCH5TTkWzCnzT5Li7ifWIi7+ZSOCPrGcvTW6qG3
8jIVXeBtFaCMHxg3xVnXRMU6hora2HW9FtfE0CBb8shb9EYm7dP8KBe7H9Pnyqb7CcqlbsxJ2TSo
Wl/7qt8xWt8Y2kcG0GomIVvqeJ3GwHlSV/OWWEJijLtoqLaky8QNylw0ZEi3a5ZroeSnHO6GoLaQ
aKBvsCoWc6XJ5AcdrqIcLUEt93wwF6egJpstpB5cHDhAJlS4oD5Y8vlIs+mKyCaq2iyStNBykrdd
v8/JHFfwYE858YOikmdf1rFUa6BU+7nOgFjntQ1e76mGVY9U7Mq1C5fU7WjLktSEUGBfh8p9MjLd
ry4/tbYPoZ9HaZj5+Q4J70s301A2VkvShxPvD6htE497kYGnyomMa8+7Nhl/KDJ3fr2Ked9vRTKl
Y8TbW5wB44HKqcQr6mU3o+N6VPwy98tuyJrYFSy03pqMpReoaQrLgsRp5t1N7XPn5C6f+rjr5jCt
Wdg7k7zWs3HruRmGB4foMTXbdUWKA8w87KoAOG6UDfXBpEb30EbT2SWT9ZPX46oX51LaU1eQfe0P
wWjROVf9oRjrGFz+eGxnzVAdUn+9YpXUZBkOr38dkiezMEjeq1A5143cU5af0345pDyPGlsGE+uC
HlL5mmPHL6itdeubqJLrAbvTa5JTU+2nuoUG6AIy5ydaDbvSp1ed4d8mNxMWLtNyaLdZz2398IqF
tVovFoSF+5hjElJgqlI6PYr6pqzH3UjQ4zpjTeIms5CH9TIL4KU4WtcxXvGXVzyrjtDdbtjsR/2m
9hOpT1wWgGJjAHnVXsnfA2kLBjbDCimvcTmFyN/ihbbxTOg153VgS/WR8u1Al+K4tUA1P/Yqi7qt
PL9mYfD4Dc7gij5Pts6GKV7PSpmw6puPE6+AXAADnWGYZddejku9tN4XaLTJ3CyPLksvTdsErvLv
085GNUY7SWY9mPEKQCKoa5L0+QCLGRZO5g6LpDFe+5iI6YoDYGbNExUZxN+/Xbg0YUPTS5724Tyl
57Hw3tsySVtdtubU0Dmx0PWQl+6rggX9mh1aDpEa13OxzLetkGG20DC1JGp7C62cbQ8cTfsS4yMl
845sdJc1/JFP/rkmQ0CGkLg5lDXJNNCaXNMGfShKL9NVZz5tIwvXDVUA8zKa1/Ve0XtXljdpOh0r
VYHUhWDOYkjEUhWaMrnzKblIIwI+jBAr/2PRp024lOPJZMvjAPXro/Zjs+5Ww9qgbb2DcPLOjeY0
N0I32SfqbtJMfRhyHkqZX/lNd+47/1hhe8j9Ll5Vc0zJaAAKssfaa+6R54XGuUajfkq418Jo9mRx
9pFN7FyOW639ErGQKaQZe++RHBBx2lVpucvEbuXlpv2VIL1Jcd/mVdSsLMnLtdZ9JkRIMglFSm4m
a8IuR7UGEvUCXP+UVvOz8qdPfDTRtE6t5kDrHIFV6G2fTBFTBFGmng/hL29eSKdOHfI/+03GNE3b
L6CMTh6jcbsOiau3G2Zorr1mOzYd28sGQXe5IaUrdUnbIZiF/3le0ju3XBbW3mTGe89Gd532+Hac
d8b57zOZ36ucRWVbxk3POj2h6aPfo0YvXXvbpwGul0YXYjtla/PSNuST3T6uG35A7cD01PefhjE7
9Tl6MnZKfDY/UCE7XaT27JXi/eDLeMuLuDTtDmR20rstwhztVkufrMieKKSvWWxCs0VnxiVb4x2K
LRJQVEHt0eMkuo8IilCXooPleMm7/m4x6tH3i0F3XnMwz53Nj33L46ZdQIeFqgeZbelD2cB6Z+qW
zMXFsxdH5C1dq/OgqlDkxfNUboexT7+istHKg+Zqi2teGeCv7cEAHlqgZ07xU6FGICn4sKD3HLmb
Aq+fm6W+6jJ1ywH/ZrHtSatfV6fZ0D1w3JAhHCo8PFMDUqrGD6otV+0NcgzoxbXkg1OaD0AeKr0t
GHJt+aOtgkw0e1IsH0zRfuzkdAs18zDY9hF7wMfnXHe2et6W9sK8bArGwe18WPgNdPipATXNyuUK
ZMTOtAHyiiNJP+HV/zQq/9Bv9nl2Xgue0XYp8cqDTq6678xum/OL32jTsiu5pQXk23segD9o9jzQ
igRjib1glV7YV+iL7cdKp0PV6tmqkEGmKrq998So1zY/DSmAGc7OY0YTII4LPpTrQsA6aq5Moc5s
bHJtlLcza2K9GYVZST8bUR3M1mrm91Csk4izwc3AxspjRbzDRhjTdrRXbc0AaUGAJa1oA6rmcBgY
ClqxGD1K7EXbMGgPKIFGXgmKadfmBpa/+rAVaocAYkzNd+3QTOGGls818uOhBeppt2go5eNKacgJ
heZqDyUWT8pz15bxkA9Z2AHd6oXcOxwpNMXbNB4toP6E1wi3Q1IUS6im4T5j+DQt3Qc/m268Jlkr
eo3rAXrvJ5GpYEgr4NLnupuanV9baFyWeAA4Z7PIc5dJEo64kyHYf7vRU1OyLO1xagA6N9Q53aJq
ibp6zsAMbIKFwSHRrQAEBXgTgJ2xn3V30NmboHM1DebF/1Iqmeu0aGpdAjGZCUk8jybNYoK0bhFI
ex8WWj4ZvWZ+p2HSyVbSM2nFTd8kdi2ut365WZYMaHs5flqaOzbxREl8ZZHc0doZnc6Z1dv4ZSu3
o83tHiyOm0E0NwuI96QpTCAmfD9h91nWsBDSJvAK2+hejMdSGugyt2RtD1nmXTYOdsx5au2kBSSr
Y2mEveKr48rqtGw+pSW0FFD7rJsDVoHxA1gxeGVQeOKG1N0OKvHIm+x2NNMVrsHodP0xz0icjSbu
PAOMAO1rYgI7PkwjD7e0PKlZJG0tPnRZE4EIj3M6a0vubasOQ5mGvOQRrj570ITQ2p5NRcqA8fSs
QPGkM7BSoMWaeChuZ7Nn9L7P6sjN+X5rP1dzH9LSRKqAXlSKqM6nZAVCj/sqcP5yBz+w0gsB+AH3
9ONo1sAbQFYhd8QubRLRkmVX2hFoXd3sxy2NBpVHLWB71MzsagIzRk8bfgQReyfHejoNClLYNWAI
eFm8ruJ2SjONuQM9Upz8rdDp1gF3c8l8KpcxD7qc38sFazf1sNjqi9pIpVFLoNXcgrMGbZZo62VX
OK3jTvp3mWevwNyNCzMkea3OYqqShXbQgr4y6Pv1+iwHUBjddoClOwRd01zg12DRssyxauZdi0zI
Vv+GiSy2bR8VQAC31PvatGncl/YMvBP1T9aTDwtGsavTQ2fdy4yLCE008FUVqDqDPuYfml4QDS5x
bIq+0M2r+kLeqZA2YWO5X5gfWlK8F/kcjxUPFDl7Sx/QnJ7a1nzxfLvPPBzVfq2r3AR+XSptTHal
gJsiOhzaMU/SCiXcmNik1UN748znua3C5UX00yEvACo43XHV7gZRZa9A88gyt5sRiUbOwwlt55Wl
+1n6oAzbCNdh74E5P/UqKZR/awg6ND7ZtOFg9c0i++zXea2HkUbWDV97nN6utfE1lR+aqYTP7Z6n
JoIfgVx75QKgbdvELghUUt0HK/DL0slELm63IJWoTn4t27P/2o3SQIo2SR16KItlp1p5RCmslJno
Mc2v2NBGJb1tRz8hZn0xmF/oNh37DYEfbGOWo7DA/LrwvWNakXiywzUX5b1d7QkcyWspBxBIsOBQ
ftoQICNpE5BCH4fpixnNPl/SeMvyALVZMI0FmDky6Ivy8+RI2LM6mrZu10sRbSw7VG11driPfJGC
hQGojVsT1ZZ88EgdsBIItGpPeSWnHd7s5+lVTk4yXFgfu7SK02IOYctnPeW+j3SRVTaswA+p+DAF
GcJNWKZbwOr0MU2XuHfqWBjp6Xlsr+jEggqWTEU/jaT6skjATl8w8DweOLN6zlCSAZat/Nn1WZBn
69XYpcfNTqFlC2C//xWyCEGuwb3cqn3TN59n/iSWxxalYS/Ys/SGoxta3U2zBlc4rtn6cZqLO6dy
MEU51aRi8bqBZZ95Ggx1ncpUrx3Xnhg+WKfCbASZvCgwLFaqlb8EXrYFdvPjktbvPSYO3eDipcdg
YtE0hCKL8LQb8HinctPrlvJz24yB6stQeTyeM3o9w1UFmMuwUnVVgetdg5JZueZB3ZHrUYEcqN6n
/lNDDvC/60S4ZGyXbTgLZj498KJOLF1iO6sDnXfNOmlb5/sVsd1WmmQtPKw9toQMu0PBtxsfDWGf
q53xtoMZ0uNQzeetSiPwCz91k2Ta0eZritSqgfYe2aZ05m0P21JUQQ5WI7ToQ7XkbZA1Wlp1GKdX
Kr0UAa9A2HbFKxUJ1i4LHDmVldUecNzUz3QO5unst3vAh7thcIGR/CBhDVmLAYLyg0PZzqhN47TX
mcCJmNID4tUNs3jWbVPGEy1CCvZTs/IYN2nUFtTuSxfyXjYxsepi8kZXfbz2RaSGqoYeSq5LcAME
dhdcEzBDGsBep1fyeelEVKqMXJrlff1K24Ran7pxCcuR3m4yP4KN/X7eXjqQyqzIH2dLgzVNIzBc
QeS7fd2Bu1sVOICNuB1h1miezJ1LRnJa+yVBvnqfDSYBLv/UzOmJ594FNkeSaf3M9g6ERFD5nh69
7bZnaaza9oLWIirKl3GegyzNIlGAHvdItLQgdMHtYZO85yNbdUp39ZQHdJpjHNiizGCDBr0Ujp7M
RCT0Zz9IPXhUCdW+sQBPMhKT98Qm0H6sb0I/r0/9pD6ZWsul2uMB75rKu3izCaiAzcuJgcuOVHd2
/ZXb5H7u4RZd0QDy3ZVgBxrYKYoUrbWra0C9PsjRmjQo2xcrPBCXgSls4ssjQ/vcZoHCJM7BEeBg
aLZ9XGHtGxIsizmCsAgyACA6t7Gv+G5rbSTGPtOyWuJqUNceLC1cLMDBTdBkvl798QBqd8dcHYyz
d10QIKkNbJ7x9kyEDYT1oFBt5KEtlO3dOrvQZ0O4kDEU4y3qo9KcXOG+qNRGbvTC3AxBmbuTGD5V
66GY62CAbTe7nWvMI/GltM/+CNIDBfl8AwI+2GoweFEatHgv5b6W2Q41jx5+j4p7VD5N8OjiOSXq
elN5qKAVTCnSs/EihU1Q4DqRe79fDwDFGxrAahRa9rAnVQEfFk/zJu4KKiK/myANDKw4q9e81T7b
dJO02V2R42heighEoG+OLn2oi1U3jThPwLcInsD722CPdlefoC/WrgAraTzI+eDlXQgqSQ/1FtCm
jHLxEbYrjwQDQxiyyM/BKB3IddZ8GrwPrNur9FgwdumnLRTDy1ybWfNm2OFVXJDYK4xh/+2rKbJe
M/dRyKjkx0WmgeB0z5APhtYnPqXh1noXcHOJ8A9kGD5W9RLlBnx7ZDU4SOPrVvVBih02bu8DilSb
DXLvQ8/oCbQYMIDaBDPyPst2u5bbCay3sf/QrGBWpV4Av/O7lFsBG+4oqWBHsWhSbTYclL4fz41L
JCqvysq7yatiLzFsSNXg/tUBb20wkOG2qEHklZD+Fa/BDJbdioG7rBpV+RoQN4HMkq+WH0v8bD1R
lK3gZ4O5ZIcDyeIpBadunrjarW7D0BZQG2ezB7Vd0mtLoxJ3+JRnOT5Rp3awET0ExUjSm/z1pQff
m/Dxxi8mGdRbq8KmVf2pB84AxLTPKijFVVzV4zLcelV/GFuzG+vNA5oKdqaFDZfT0pf5kcgioD4H
6oVn/1zCxsp+yu0QdkvP7xDOy8iWoGgd8y6qUei/CTmzJjlhLAv/IiKQQAi9suWetZddfiG8ChAI
CbH/+jnl7ofujp6Zl4xylMPOJCXde8/5jq4cTglskQ1tYKBPdl3K324JrpA6vwhPbkevVuHdDyty
8Lj7A9tyu3hk2zCry+3y949D4LtEdc6g68Nv/75Ywb7VE/sSDWR4ahbWPXLvXc72B1w8dtErzSxQ
j4e/L/VS8TRQcZVpMrDLFMpEtJJ8aYkyGcOE/zCpK/Z3DDWtJlcR0vAQlwq+/SbLKm1c6T8TW0P3
M8rm8bz5z2aInvW22WNda5QES7dvbgdEse9YG8xolphyl7d2Q9FgfRwWoYn2pDNDexdjyV4mrS5y
KeUHn9/WDfqcx82cMMy4QxqNOKYIjPW1HDHLO/fgEd+k3loPP4T6FTJvgZ64thAW4yiPeSfPf3/S
kHUPknbopji8gGT59Lg9c40b2r2aUUSp2kKXjsu85NaP6Zsxl4lO7DWWEzSsQQ+XeheF9tf6qyfX
7P/DLP4LZCEApMWA84UfM/rvkIXVvOLtzKfUK6c1nYIaNZeJ9p03o1eEYYVTwq1/pCn9HxCFtBnU
NTCRvO4HPvSHvmQwGGn72M07miJVdnkzOgLttqKvgNtE8f+8XWCe/8HcICcAQkswSuBXB59Mzr8w
N8rbx0D6i5/aQHZVtuypXMx+90Yf/cEmc9/b9CNb6vKupk9rOxrMgwpgjbflXl6ifcS0vhmFc77Y
GrU/6a2VJo1C+2voZ/yFuC0vgBOyJeRdmcBzzivdiIe/L3sz/u7IPxiuf0Q4/gvn8sl//+cnCn3q
A07jApQTBYL/r59IahrXfVv5Kab2+OqAAzwMDm+z7737SuAmBL2H/p/30FojU589xoe0jJY31XXQ
InjEnvHFpn24rY/BaMTh/37i5JNi+nfKCTuLcc4QlQkj8vf9/8sTn6Vgs0cHP1X4sqH9rnOuAzzt
oFnAMqkd+kdNoJvz0Iuv1fy6+5s9tHh6978vci7z//sdUbBb//6O8Kj8IAyBp7KYEfa5Rv7lHZHK
iyfxqY8yR5Z8It6cTbqfIMXO+1WbI4y96bVRWBk+PfeRR0+y8lXWyVahaVnMSYfnIWjvMlLrjcHc
HSaIGExY/51ZCyWiWfg/aOD/9VuOiP+f75p9TiQBvl8agEEM/P+gmXqrHdp+GHJLxbovEKjTaif7
1ZNtIkILi5qQNsGaThlbAUwcaRDvJ2emE9imjLY+PfVrUIyVtAm4Qr+ISQk7xA1nAfWrKicOdaV7
ZFaRTPttncZDyhrWpK4b9FGCLWksipuTsB8V2+97SH72lZizmPRfnC7HdO5IlEHJcXONLh1yXGtK
c94j/dTvQfmCkzgFi9Zn0TTCUWzcza7TlIwjeJ691TKb6gZOXhtmyya6xGPzxywnLBMSotOPp2Td
7K/ayG+t3MdcRQPcKmeqZEdLDG8P9VWEUJcCmUZtmzYRrdD0j30+LMHXoVvWNNTTVPi9dxgDuydm
khc+xOxE0T91G6R30Xh1OkzbdR7tJRrZb9eFR1VPbRpMu5ezBqV1nFW6zICajA5/l0S81J4mZ+jP
zzww37x4LUxsdRFy/yX0GD3yeAH4ERfNvP6mZHDJ4IVR6hGM2bT61Oevmz8mA/UfNt3BR8dw2unt
Y5kNRlv2vlEiD2u84/NFTebFW5Cqff7KZQAhay/fW++533X0ZZ7EdfVmkcQOkNvg25QsSmAOgzBR
9rM+YwbNbA9pop9VkEQaY6vFB0+8eSpBhqm3NUwDN00nqbYLF8uN0vApbM9CT7eOLTyNyPYxChhm
JeaPOWRJ0HFarNEEPWnzISzpLdWeeZmH9jcxc5ti7DbpsqCbkWMKXX/Iy64MMOKWAHua6k1i3hpn
2L+jZlfYGOTaL/a1s4BAxm52+dD4bd5We1Lty0XN4BmgUVQpfr1TzHydItBwStbAZKTfQgaNUUpy
/NyiZYl5dVnkN5TvMRFiesPbVEmHLZuQyfng8VYAJe4l1hxTRS1gdnh6THp1CWx7baWsc2sGgHhB
VKZbg7FE9eLQQSvBdCtOkqvquHmbAJN5HEzZnlRP39HM/DGxoSk8piHRQe2/jPVaxE33OqxVczBj
PvdKfsyAJsihibEoqNT8HE5jUn1iEmEQF5MPNyHi7m3DiAXUZoPQSy99X/62U/QWbNGW6bU81PbR
krpMpiFq36MlC1g3fZeNeKzNmEnEGdPYK79z85UO6yno1FUG7Ym76k3JqEkJ55Bc5zYf4uhxcLI5
OR8WZMOb7j5AZc4Xn7h0CB8BlpKnNe7iZzZECsac2o9PetUx5lu8LPUW30PYBqWr721Telm4c57S
1ojULD2/xDVdEzsG5qjnKn4xrIEZZsMruvU4XULvO0xeLzekMtk4qOO49M8zWWGPV2ObOOn9AOT4
WhH25MXddQrb4T5j6l1W4d8r7rmkGXuWtKv/uOv6g+pqPPjNdIgI+xnGETkCsfoy+Gh5wT0VZdlz
1DieeJI9dzLo0rrEfosluygwiVy7387wJYfx/WdSosay2mlq/fC7CaIPF0C8FTI67gQ9FZssTZXe
b56z7DEM+ycvbOnB9BAy4cTEDbpAQJxT4e2BwgEnhjv+wtkp1BYR79sRYvLBX7k917UrhmqWt8qt
S0IqERRzzNTVH9FhuNBPlIh2SNXFODH/2nUqG0mn4YyQ5T4A28x8WCuTr1wSOOpuQVBVj0E1PBp/
xem3buCJVKUSb4X6SMEKckCvqed1Jpd19VqK2b+ODc5f7mldbKVgSWkNGsp3LlmDhr+BJrVydYJQ
BcRNJrId+qLfqMH6d9eeM3WWGPiYT7YXqy/+HpwAi4orw9Z5DBxgPmXtZaXjDDImVKnfet9oJ/ml
naMXL1b0wXtZYJgW/QyP33JqUzf7zaHxhz0RaJqg5GN4Nz6oIWXmbERntfLu7gXOP0wdpTji5zeI
SLlc34a+QjFjZALAtcSPunGp8Xr1Ekb1i2hjd1n0Ym+bNsXYAPPxx11cHXmSAcVJUvE/RvMWMNXK
ThDHoG/07kBbHPUDcITZxjoNVzpnbJHjBZN0UdtZHUvfv7vWVvcSX4EF5bf1NT3oerqv8RKnMoDS
o2d4QLzNtC1lwUXkbo3CyC7G6hUpDsj8HmLTtrkYP94fI0zfVQRCi3kQHu2qnuexS/0KrVIflwLw
RXevhvjHGIQ9jlec2BQ7CkzQvTaGP5aVDxWWrq89kMcCymp1DDcXpUEo7V14PItXuZ5aL/QgBJWv
rlP62QcQ1Jixzwh0gzTYwyph3sBuQSNBGenxvg5TdWJaFG4QM/gat6HhBfmxQtgd9XReIx2iskh+
38GrFYCayLkGbZ2Gu3XpvNDx3AwsE5C6DqVdjnj61fXvSyXAhQO5uHcERw6BH5M7rZZ75ZX1CZLH
xz5K9oDyOx3KvgeJPoGa5Lv6Wm7mRzkrSPcjcIRyboDV7ujBvMbPSBnonDjO0naryrsXR3MxoYok
bo3F5Z8vD7FKtsbMp5YCs4BNAze7c8C/IsyDHUQiXs93Y8h4DPeoywWvIlgHm7iaWNdHOftfh0+K
vIQXnlYOqD5p4b50AT2brtHgampIJI2ZLtOOGh9G7GJUWd4CaAnL1MTJrsYum1t9gdANezaWcrlo
uodgLxiMOb6zY112L6puPlznxsNYv+0GKFCk27eGzn0ORA5MFxmrdFSUFEHvvxsXNZcZU+o5UnDw
rFjLpAoEOc/rPryNJnzmiL9DOmUs77yQXGoqfjYTm64QnTMMoKjMQXAe5ee0GkRVMbeyfwCzfoOe
PyV1X6KR5CbO/c5B5hYVStgyBDAUzXoXDNBMLDlKrHUXA1oVqsygbpSYZ6phELpyOzPato9CAfaL
o/IddCdNbNmyUxXAWBuofGwq+CNhV7lLhRkKZmmmxHTqq2A/sHUypyUEfkbXtk0CM9RZucH5WUJM
42ENMEvXHoSSnXXQW+DXSdbN8HUe+Qrsg+CcTlzTBKfYc8NTh+lsqbYy6R3RJ0XbC+Ute1gUxJ0p
sFveNtc5hKhP7PCMvXgnvozPMPq/T+LOVa/PYxxSCJvRz7H1y6IX7lgDVM1luwObGkyThL4abqG+
zFuARmo041EjK4CgwgNBZCxZGu8WSzLlJKjPugLkzxSHKycsSWc1ZbtHy5NS7atjfnipPfQyE/en
3G6iKrze+kkU9eFxqUABRBBxb3YqbPQEw6u9OgPhkaOPygICmcZ06NNCW8k7uj/vtkfsOk7dcgRG
Xs3RfjZ0miAEDuDyxrse4uF5o+iY0Dh+3Th8j8X/OW2gwORMMy+IfDQlODPRHRy9obnvA2qFmABV
8x18rOUsRHk5BW2sz0uHqQn2l+pBT3GZeR2cxlrS/ry68Z8vf//Yw+coxDZ8aXmlrn9fEFMYkwU9
b7G5oE6aOoKkH29fIn8iTxzIY7aP3MvmoMt2hcN6Dz3M5Esxr3y51Jt8qsMhBvXq/HPUrZkX7u7s
Nj9IXV8uWFeeunOfqPvc2va+166BPMO2ZPQ17Bo3qLv/+fL3J8g26t5t8ZqixDb55EPVaXdvOPVR
KF4mD+BQj4jOPgLbjGID+zLcikaEabcI+hQEezYtHWRWlCXpKT8JBHZ/KLvL2I3mGIguQ+hHH7pt
AcLVNXWCSsoKqaAw1TaVmMkedul9mdfKorUzYeJbMp+Z1rfdUolzDtjeFoiflO8vnVI9sIqnsp6u
brcY25qHegUe4KkH0NpLEoGHOFR1+CXqpotXrW/KyT+yjyBY62dmxzJdjfeH2Q4Y+t4fah6gBqLP
VoB6Sbs+i7b9qjxw1749g+7vkg7lLW/BgtXh2B2Gkp18cNgJm2EHgCZuUxVsuvBY/UPs/aVplEnp
umB/wcXTcEK8T0whZkgoNdHBAu3J+gW+YAlSNJ0ZkKFggGot4BTJXfs415xM+S5f2T7ltVBf7F6F
GZprmqzlHzdbP1+iTSWzbF/qPvxJK285jGbHcOlNCYgxZD7kLYCGmAnEooRDCoUvEqDABmEEw3e6
4t1WdzUzm42bvdfqxW77mMSRngtopKCMCCjtz53jWH0coM0AsyhzhoEwGWOKxrwGB7yqsMoaHzZx
WULGtevRA3yXym0pQmTLkmjcAaN+b8Z2Oy2LAXjdthlrux8WCFUe+OUB7YF3YTs6vgXiMPbSt6mz
a4q2eSx6+TTOA0iFAPjUDJvKNMAOKMRdMgEJiyeXxquVGQ9y2sD680s47VsiaNujxiMPNI5wdOo1
RVkaMil3bM64/QisLSIHIizwoAGga36c40Bk/uB/gubbtw7ayrEvx0K68KVetottjlFPYXFZ4Iet
D6RocvMPXbv9ZJ061Mv6p+nV4zLJ/uAvPzHpPS8KAifv3Jt00cPfY0mtvEqQJEAZg3MV1hYQilKP
LRcqx5K9C1TMqnQ6d5b0hY9lcEAlwD/mX/uqsYk3Ge/UihIzYnxF5OfXPgzepffYZ/va3uLaXdZJ
WsQALObefrmiDz6vU1AmQT0OwImrITf+cJeGggyJ3Q8lYAGjXymEN6Aquug+KojhwTJpNKHTVyCj
OI59PWBk5+5oxPvyWdY6FMYspG7PKmyUgZnh0s31rR/qbyZc/LwNZ8BtW4PSeOuR2wIWaF/LmKuj
H4E+a6d0c/ioLdU7EkPyOwUMnmsWjQjsuK8aSvqxM+V4iDzAGFssyEWK8Wlquv7S14yliMbD1ipp
LuC+Y9FM69EnXKbhtrx4puxB8SnYqxrQLg6KpNJldzAMYY0WnX5cSSQjqPxgoutzvU+AHMoJhz+J
E5Tq9bhSciPbBCybN7xQCzmNzHzdagCum7Z7yhJMIrCRlurYdb/KIdKvOvRSGo8PfO6QAojWKm3t
+rur1Zu2lc1hjHeyfAplL8Frl9dopvyiRRUk4O5ZEamvi4kXWBUHX9XkrdxFGvfxm1q3+jIP5YI8
g/m9xIACUWewPodrNWHMgKT3hoDFxR+sy3veOvBzO9JJE+SCnvTvoX5s1hkXvUwGZXaUwPchJHV2
IKm3gWgO/Tb1WTkUtZgR7nHvm++CTEBj7ethhXQwbdnQL92xJfq1U/tPaP82YV0YPiHwBhcnbSrx
i6OuQxvx8qVqfrR6kUfEAjIZDPsx3scnPW8u2xorko1FFViqLbUjN1mJDBzCikDQ9BBhyMa2AhmB
sa1CSGbTROdVNN0GTuZE+yY+iAgjKddR/2gBxf39wbMaWYKKHrq9Aoe3S5XVUf02RXNw9Gn0PcZZ
fC3H7mePc4zVq39ao6pKN4OxqHIjDMJwyZpGXlCsEFpo7QsfQelJ01+Xjd37FXwZuJfuEPqhOsTB
ezcMjxSLIVXN9MezeHxdr0+mokPSffLJbTBCGKmmJxFhxGjXUR28BSsUps6zfbVhQAoZlH1CLHR3
Kz1QD4E8SJQOUbvwbon3K1bqBObn3HXR974D7T2E9Xd8TnEeQlAZGE1ySmHOtSAvFoSABk9dI9WO
7wM8Sx7CMgOMI2h3jzZkrqzX3YDeFC6dhPfWEG3wruwH+eynGxh86BY+nUloiErS6b6B2GSuHc9L
u99IH/4R4MIuGt6kRyABmD5ooJf2XcYc/CCM9y8Y88rULs1p3/BQ4xVmZVfmaIGORgPjx31HMTxc
myrXfTNUNY91vf8MphUjZ/OrJTY612ZL2DbtD91sSIJRpiu6edZJFbNrX04Pper6m2llhhTzmgiz
weSVw5kKwFG0489hw28Gy+TQNvORBxAZIjY+r9hd6I5XNGVE8AzSDVyzaBpS2g11MTt3pR32C7Zb
0u/7iz+AUR/iJ4Dt8TGE4hd32w8QZRjiIlEedgi3kC2qombVo4xVYaA3ZEC6oQWx5vdoAJY29Txe
vJG7DBnWPKLQVsIJjX9Zxa8IJOK/x5nFHIdwR6ruNCEuZHhw88qOvS7NwTbSnLvPtV+jvr4TUWah
GadkoXx4W6R8RdpqMPGdW2/GObwj7DoFhxVpwo7FJ9+3OzC//X1qVIM8JoK9ywqgwSK9EXqgGmpE
WHi9f0CvVrctUhcdecvJ/B1M1iPyDG+l+STdN6VSE9caWD8VwPP4dz+A878HP7XXiqvCYyGA1sBh
DZAdmJMnPA6KYt+l2+5uMViDHDFqhZFFozX5PKnINh/7fnWY0dDC29IHUc7krV+joQj1VQ1+d+h6
ryuolhaubjYMClSsnU4bn17HwHvyzYVrxCHGRWBwb2N16iEEeVHWzstJVHy+dRtV2cKABkBByvta
oA8Gl9LKZkqsat6DaVFHz40igTbyIyrXNa099a2K1kcR9mUuGL6bDZuM2hgGWbgfmlIDIXVmyEoT
gu6h73VL4kPzpxKIkKyMn0BUXXaUvSNpBszuBHElub8EXkYmfqi9VUFz3euU1l8H4T3JHXEJ0j61
M1G5g4MSdtCjZv5tDBabVRBwEso2dCkbcJIYQ88AXmWlK6jb4KmcoT5JxKGNW5E9AADJHfCZJdIu
NxFBc7NOBE0OAdRRztsjjrDMlfY9xJ09Z5TVH5MJllPgn1dh3Xn0ZI7uf3jsghfk4aGgjTIJdiIQ
uYto0VZ3bweHMDSlLeo6uAU4YmF4s/swRr+6yLY5DIl72cyY4gGgpGPfksx3dZggsHsKQxsmpKse
6o50J5g0Fbrqhj43FZegEeFPtJgvYkzv8Qh0mFuSmZZbwMjDI4mWOcdMjVwqBDgd9g+rF//eG6PP
iI5/EPPUhZ++yHVlDU9Hp761BiAphOSa1OwhFvgwul2e2Q5Kbq9wRnFE/9LAnz4T4+g4q5urydf1
UxW9cj08I6N5WdzIEwNp8A7QGlNjlRgLzBXZiT63s4sST9SArVvzNqPlSOutIQdEpV/9uTmh6GK5
euVDg4hgtk8qONBh/9XUA3n2awSSNvAfDglBCG/AfEdN0E9IBTkPX7GKTZssWshDUNspEUuUgM+H
stCMfkZxMQpIG/6yVyiT9rSQ993rT86Db4UrAJosWoXJQl6zAlBeD9en/BADKiOiqBmY32XsCt0a
lNKQfllM9XPimOPjyUNDHkCgnsLl3bRhdR7G9duI5Q+TNwZMKvt5SioUnDTqX5oaUDYT9Zxbq4+9
8P/EQfwh5/EaTHgUVuDERn/UnIZSTI+0oRO2XIDualOAAOQqClqqLUWEdcUlAvWtrlb/gY5FQIPu
IleYPuLTF5A4qrTqzbGfOai2Nbx2beRS2FdvtSSQYd77Ety9m6cvsTNvHIn6PkoqDxj8IsXZnx4q
V1cZvL3+MKh0ZNX0MaBZBKfZviw6uCEWDAS/QjLZElJmKDaT1c2VgNaHboccPSiKiylLwDUhoCmK
qEQRMoOsIXz9BdIWiAsILX6zYgBzCqChxVAhFkQc0fFB7/VEeW4ET1U3D6kyxVwPX4IagDIonjpv
NIPzGm8FQ3GHEAOtdJ0fqSUFWQcgdzoPu5+gJ4/1JLEp5z41lTrYAKpaMPXQ/0cfcDoWxlYlkWtl
4ZDeRiJ4R/0CPT50fiEYhqod2PRa1hcjRIpULPRYW2X+xj8iLOZLj5kITn2kr0iagGfc/+LHS0qi
6kk4010RBfCzHuNQZRCTZszAity2Q7tDgIewJyOfHdwZknuYAPRY8h3ylIrpWYSjfrS8v8h5TxqN
892zQ07GMe1KT6eIApujclyje/bjnEQdArjdBqjVf/b3SaeIBvbnxlZzPkXxicZIapmNmbNDpUFc
mSB81FqoaHY8TMpXiZ4qKNOAZbegPmIK6VJv9rrM+NUXKoOch8tlaufTStmrNeZ9ZyXH966izCno
O+bBh5eZtoJ8YkguQ2t370NBIe8FfS4JEN+xRVS3jKcsAqsmm3K6tvO4ggpLqxY0P2dIbFUWGGyg
8aHgR8mcRgSju+/zIlzVe+tDSOgjhUS8/NIP4uc2Aoc2zZ4hHxgkWzmjz902lWsFw7IdoOXD6RTd
fBv8+IBMu4HnNyKBssXvUfVqAg+iwcLuVRdthc+wjqd9TdcaD7ARNinXeszxJP9EjnYHN9G1sA3U
kUG7KxwK88g/eeoBO80YIMEgdiAeVzwjeigLFz9BI7oTCdligM4k0Oquc3OLyqgpfK9fMxhWY75Y
DmZFobJbXIkBUsMWaIDDnG/BnvrhGh3QrgtkvrcPBkpARWy5zcvw2rMGbjBtIRvu8ivR3kfvs+a8
SBvk43WZp1c7tYiUyA/jDhDLbtvWozFR0BvZup1lF79OllcgOQhB5YKysW48eJWY26DFRF8oFQa3
tAwUuSJkRkIlx4Rve1g0MA0huOov8E8eohVxK7o/bBAxzshmLknH1ZMm1HurOmQpGiikix+6k2uX
Ax9ndhcIyqTzTjdgiKxFUwu3r6fRidDmuIyeTfdqwCAo7NG00WvQwLDVpElH7KRs9eCjzl3UILuD
4HHUljypTNzkREZ/GIN9bReblhvVB91z+9h6TQSj3r3D7iuPpWnLh0UbniLSaz9WeZwafgjaknwF
ALcdLDsx5dmjcEsJQ2/7vY5DfZ5uhO2YhGZcItD14dMOek6y4cP1Az3gqgkG6rX+arg7WRgqc/Ah
hEVEH7Qv1qUHXhL7s8R4XzncVRK2EMXqzc9MDFklLv2Ulc1DD+g6BLa4At9MP4GhpuxO3oJBfkV2
EvTmVYz4TawQ3PSa6n1reVLSEGPoKzqqLA5biYMP0mPfoMhOSn6tmn59aDyF9OxKU77a5oB7ep7i
sslB920pDjSPoa/ax4eNsOk8S4wzETtBLvhwtHlfAdWRalZ5jIEm6bbwawQmzo49Qb642nHCtHC+
EabkMy49ADkHGg47c3cQ9aJxfkWnm3MKx7T2hifZ+E/oEMtshL+dL0r/5BufESz5a6Di4eNtZRID
eX8O4wYe+9I0+LL8P+VE2ovQdE3ZDK9zDYaUtGC6E6J4eKG1f3JxYD+8miU4sycghU8B8PEkWkrE
iLCCxLIf6xFdMhJM7ftY4syHsdFkduAPGjf/pPW4RKnfi2dGGgaFE90C4yNNDGV1hrsXTs0KiQau
R9GDmYWv9lSG7MOF40vfDtFhGvFV8uX3wAKShBqXpVA6PW4I6rfQoLJq8+99A1NUjBrpSEYSdGY6
9z6nlBXmrAGbnQZdiXBZiRsjhOd9+rMgMNewmjILnyclI+5yGNvpVfXhckCLiKt8MF6tAZD06AG5
nXnXGeOITyKVjt6jJSl9WJ3i585+dauZQX6sM/5pd8FZV0F9ryfExf7ECt9rNTb63G/lC12r75gR
3iijDG05OS+xB1tN4PuocjgtfrHN4nflRYet1xukNwOpLjSF35oHDd+sGMM2a3dkI9tKF7gP6DCq
+dducYFFW0H9ofH6a5UI/wGKojVSUnSFQGXw8YZAJ04sAleIyIedYm/2NbwWcI4HB5Qh3mMEsDW6
GNwwAYC3/NPt6jvFWYIrTXixr0OF+VBi8qL73R9x78q0bO8Q53Ii2iPUeZFZPNMW4dbIr+DZ9m0D
NTjCJIzzWszeD8DfHhDDISKJrquc+Mspgu0B8yQnE8EwoqoPUW5Il16IHxcjHw4e8XBxBiQC3D9Q
xuOHGSAcA4PZJ//LIjkkqbtGtZTrORi/GmpPCNzsfLkF6ExBsyUDm5ejIxEuTCApiMD/Ieq8lmQ1
lij6RUTgCorX9nZ6vHshjsW7whTw9XfR50bopUMj6Ugz001V5s69V377mfN30uorqMyPptafQfHt
d9YPhli166OmWCpdV2HwPLgpoo53nVtiVW5fFBvLoGYC/ZF8BAnmY8PeaUdsA0d4q6KkfSm/XNxG
24JRNT4nMq8ewexc2h19gEmAx6FG1Ci3uFqQAfpd3ct1Y3DahsbF1uJsDyEdo6aFxLOwSqBIeEgI
2zCl1Kr2kzt/+7kzbRwe7tILSU8YvzBjNphFDbkxo2SnrPKRFP/DVK2Xc0bAOWqsnsCPpbHWdA23
IVVP7BIoTMz6wAXdreOJAj2yEqJgLmMe48lQ3d8yb4pt1fXmimrzpXPCk+udnOBWRag3VmJfwtjI
dmZL8SkscrieWgF4GHFQC3owfJQ4BXMkTZPPQ20xFAm9aT/79L5BRNbAOuO22gUq3DNqeMb7fGly
upeSCPfGq0kTC/d3j3uGUBs1qzu6+yGDcS7TP7Y2vjvFUCj2q005YYYwR/JSepx/lvnA7Wd/m1VR
bcx8PmGz+53P2Ovc0P2N+/4QutZ3Wzmvfo2PrK3OCzEhnf/MRvsSz++xFh+1M3VbzyoYmf8lSVeR
Q8cNOrd/6B5ovRwGdJm9lz7vU5FY+XvlJH/6tigeiLpYteusle+ZBI+6V5MxyXpu+nYjY8/Hw5wy
fQCwFPARsidrO6Qu/A9GDlPtYt3rfHPtKuuRvoW4HWSwJqOB8XTxXdk+Pm4b/xTdzE05itJBAGRJ
cm3wIGSnvKIVGZ243keDEsQlmsewIJkUdbRYURKdydwKxTeSquF3bGLcLYnAroCMPVdx9NkIEkd1
K36a5RAwVPBxtvRQFdwKE34+/O5KU+3Csf+MRw4/mbe/RFg/6pkgsN/1amODx+n67hTzLrkTV1ak
qj9LiH5Dfc+QAyhMxI9fPZnae2jos72Kz2+Lw3FFluTTMTQZBX59GHhJ36qUpyMmqIxn6TwV+qlQ
dB5Kd9e+bjiYyvQgPcZAbUjdX9BhksyYSFSlt1mHN1UF/U6l6DPpFHxURc0bbJcGT6d3yAoFdMSV
PNvYiEFu4UeYVr7DjUMbdGpww3JW9HoXR/jL7SADdQKH7+Z6Rb5NLDxEwgutvZDll6PstTlnR+7l
Yl2Y3+GQTzur6SPCL3wyRrsujmnaZ1utVPRFTUAyCIicR8gPuajGIJPCpEtXsa9dVGGzOI6EKSJV
yIvsXyOPTw5sQ3yWeAobEmRMjbqfYVT/KROsSo347M1ck4Hl1uJjfZxLeS3J6a58Ux5sniOFcca2
vGvvOgcnyH+kzYczhRybxnKZESeRDbO+CJNKMTD4T3OgAaUNRsqnxLTcb6LO3k6B1Ghk0a9TJsxw
qBR9lNLoN16FgTMxH5swPqMqDvsyn/MXuSm1sA4ytc6YpsJVwOiS0V+zzQzzVsxkZ3zYFVtweotX
NNqmw47CsVqXPt9PlBufaB5NazobMxsGnth0m4XjRxH736QTusBk0sy/yNy+2VaAtCgjmWJzsa2y
ePpJhPpXWIXf6eS1F6/ABpvUMzC27aQ0PUiS8AQFZscYcrxZU/LbzjBW4HxAR4uIZtrUkljQ2pUk
9LOcjqnuvoQV/AxH7zGtDlmTMT4aXSBfkqei1vXvXqxpetZN5AxHT+cf9sSb3LRc8/CZcMU+oUr3
q6jXj0HbM7Gp/JSHgKNoLleNjPhJuk5s+EniXehHjz72sz6bbjpFKuwQegXfck06bt119OXRkGyU
IMoF8ODBa83xVGSus5I+ESEymM8O4aMIgZdbq7Koi1yPsY+AMGnZFRdvRFFAhbe2w19BFB9N0SWA
f4zftJa/tYSD5UbE7KOc/1ofGqSCFuRZWf8K28BYtRzRq8AIfoxB9zrgqwDa4Kwyl7ILhpi3DUA4
pZZz1HML/Ucxa6greQp1/qsbfRTV7pNs4Kfdhh8RRfRbUwR/clQIwib+zWqDz8Qvyc7MLhpxNuzQ
NXZTLa9+qKY9On669nR9SKvwN9OJ77LJr7jRN0wW5pWNa8FDDDKbukTRxsSalJ8FQbDEdSq6mJg/
640nWqynpD9Vo7/XtTgoJB2Ttm2TLT9u4YWr2k3cc5dZ+wb8EhSWiViR/4Jl6hQOa2425sOFOYKP
O0WugttpocGriHMkD/BSbjJceqf4b1ja9nZ2m55nA/dqKZ7tUFAjpzfLTy7whiJ0j2MI7muVdBW1
gqSzkaLaEUrC/GFEmzCRv/qAsfjSnDFrKhZ+UdD+NRYjjywXmBu8JeqGeierBplYYrzvCWkczMkk
6W9G2X6GiOk2F6anP9LYuA5u9KPlNt6gp6PWec2no4RazrXvYCo3tTP8bZaUfHQxS86POv/Tj8fC
oPhQFiEn20HxSYt851o+D6k3P40RcEfdTWvl9D9G21a3pC4xuKbfGQUFZZuu1qE5iWNGUb0K0cse
3WQJ+lYbFnlQIR8CFlJozVWcvicYWY5uiZfLc1uEj4iBwyz1JjbpxbKijrd9k+zzaHqzcJhyRX0O
QUSgGal+g2FtkzCEQ2WU4JPiF9GF3SEQTb5pxbYWJjibEN9WaTnbUYzRqu0sdNs2prg2TvVk/U0I
NXtWB/Y09R6oOea14UYXP0ENntDc+6pSxN7cr0r2UNUMa23h91rFQu5UGX+YIkYaGdAVDQEUrchq
iAZOvp7d/JN3ZxdX4bRLQAs0pn5L0/krb+ZnqfVfi9h0oTHIxuStFqHXxS2xiaz8izEuVJswb1Dv
oPvY87zRjeZMHt/SwoAR2nDsuejl+MkF0yGO8IAHiBsuZEDcB7vetX+Vkw1nq5AjfIGGYpWjcqTr
2pgmudgRC0tQJvlDZs7iZfnKDcCE8gkcT23pqiewIC8SL9sACwj7npOra92WL9oIvd9xDMsG986a
ELXeR0G/TLN5iY1LlWrnFiF8VH5vvWqt8ltvdi9DIkbroKO4vd3jWtICLpQHpCkD/BHA5sYv0Wbv
fSSrv4n4rRryvgUfqQHr5FPJSYuNDnqIgQF76qzgmhqFHECYYL/GoWZc/3vxYADVGUe5HRQPpMfx
Hroi/zkEZbSLKTl/ttKg/LsRuKrQGAnyF3G4BKeb9MfQylMzxtMHPoer1eJL85q23/qmSaiwqi2G
KUny1gTDzZnj6owPRd4QnMYtz3K1AUTHR9PCSRt1WQYvt2q28eggIGfhyq6TAgONfujKDEHcsaOn
yPQYLC8BunZJ1lEBPo7AM5ckiDpFgcqfvKJg5DdDMxTl8NMG89DWQfhWE3XfICd6hNZpGZxKzwXs
heJqxejHyzcwG571OnlVSMr1LQ2C6bNu1y0iGWfb/JxkXMFC6vExmSzTJPrlnaOU0F/S2fPxXy5K
CNgCcziUF2pKemX7rQ0H/zlP/D+h8pND5w1cewNQtrQbzJ+554XPRpz2QIPI27pUYBCUeO+MNH8E
HuHQZvp/JvKMq9QtnGuYdYI/Odr7ueAux1ce3ETyWrUl0ekxMwvUntF4s0hF7ArPhvlSoNbkYQiH
EW3chZRcj1O7L4MAObuzjPeZA2o1p6q8+E51dexEgvXDfmm2zYRLIBq3Rj1oBkyV3XCKV7xVBmwM
uWBXG7hXXHfhK7Fy5jJz8UrDR0WvsnETzW6wjmOjoJN65Ynyr+mCeQWWp1e5Lk4K4uLmni28v/jm
ImJg/ttZpOQeqOP6NVuadvcYHbRJMg5edArqxHpNzIZrghTuzpvSXdnK9jRpV11M59nOZf+iQDiW
o+kCIlqDRlEvTrjVtAjP9y86Gc4bNOjfmd0rkvnRe45vGZ7pu8719OkBam2lJc4yHniLPTskFcEF
f2p9+8/97WG+ZxOGI1ZymFK5CGNVccmnb8B+Ntny7t1pnW1hxrikAmfv9HHzTHS2aag2Y4xegAtC
8DNeAEApss53tGkp+EgJVZ5awwR211MgySEcA3KOtE9VKs5Ty6/bZORpeOnNVjq90SJ0+3+fOWds
q62li3PhBhdn7oNHx+2fvaD6m0+AugHhYNVr8MZ/FJn5iLwzPZWJj2/RCORbWVWrYSSpOXrGw/1d
TSwYrVS2r4PRq0vfDxJbPyJV22T6oqawWXXlkdLjRz2V89vcMW/NyhaMwRh8VsFPytfhrS/Hsxa4
JGPo2szV8JMrkGFuYBav0yjmzf2DEluUkJPFeCYuCZ+1xJ5qHDcqtrdkT4J9SOf5iF/E3ww+7pC4
Hn52uil++bH4iAJ7q5oxPUSda++ruqW60e1tIu21EWPXQlL258NgFgGejbTkcx+Z6jK6+UcwthPw
VOABtDLebkBmfk51i+uje5W2W7809szhF0u4WneEstkgw5EVkSsrD2aOHsfaOMyLiy4xMGDF3dWx
XHvjG31+sHPwLY52/LNKrR9V7toXNZInxqYJMEGN0a5xsaeGwInvL8wB40MrjA/Lt9uzdDpkr+Wv
Qnt6aDPs6CGcZoiZo0ZzzgNYmZJhPq+bRtLpaxU3l5zqSXLkHHQp68MwFJSwk7/JA0EtMo2vERY3
OIiAZ1LDtGi2OUIi13wacubiUPKu95dOEKweHCQ3ksDBzWPIf210sJ0jbCqOjus3Btk1Bia1h+So
iXFZpymFV+F75fwyZsl8VExJECx8ohFxi3PGKf9oiGOchM/IWPlZEkNeZY6P385RP6YMfEchBOGO
2HkgJdJe0ly9NrImWeC1xlceRMhe/vg4TOpHOjnqknpdtUv9KMJkIRDAYjHDkqwSvKlxXV0zMM1r
MfvlwbAHOis/8wE0KgGd1Wi2c4j1olF1+sgtaD7x/b/b/WSh1vXJvqYFfqK7WBL/YHwhC4K1tQ04
hMKdDnlADCDvcvEikwRAYA4KzssGfCQpPlUrbWEzUrUjazUHqQJ77aSM8voijCCIm8OVpFp4Vo2m
g7OYpeigI7hQ4+A1KONXw9wU5x67y3ky5+KcoTHuwrYzqnUakdsqlmTo/SXryfo5PQOzQmVwFpZn
Ia+t9ThTngqYA/d/y3Db+FogYzR2CHzbwk9gOUb7fH9JZjpjSNw89thwY9N+S5tFYGUScyga2tu+
eheK4i3y4+qYeqCSvCRrTrlJ5Wa7k7lzo94iVQ5vlaBi8DRhQSh1nOwNb65hlfPNDXCYTkhZL2kt
p4uwy5NZNvopU2SMFuR0WAIcseISMlMXcJ334Tt2RszCSYtHK4mPkZNbP7EagSNK3h3PP0QiEFsd
Zv3BG9LxGHn9Y9PJ8qEP1A9rAUp4PZCCOjw643yaouSPIe3oWJu1PuF6HR/jAIxJMvNzFr78nAb8
kRZggFi4/17kWD45eVfdCjNx97SEX9rH4OThN/xqNUADy5h+zpOHCoTnUPmD8+EUM7VxVetLocBj
D8alNdzLYIIhFcAhH/zlJdLFW5zIeM/8Kzj5TRCc7n9ldmZwqq06P0xhf+iivjmbqFr/XspRAc3K
8vivDBCJJbKn9g9WYH47Yz9vWwX9PMf4f7bpl+FLe5f7i5q0d0G5uv2LGRf5PB/+O1Qogf2NlxNq
Q6Ma3JVh6AcfFtXp32UCILXA5XwowrmjZQpVevajLKbvnYz0hK/H3pLBcADtuc6ZEaZzvn8Z5Wmy
Z6SHNlLWF7G8EKTNO5ytWC/jAuYik48ryDPmxkvDhyFKXuwMlUZAsr2kJMHwXZpwgb1Rtru4NMa9
dpuN2fu7vJpHTpl6vHi+HC/lFOT9ygcz3WAYJORiT9uB43prTHh+PdE+U9D6OCu39y/Qd7rneBja
QxOx5KF2x2Md+B3gdIrPxpwJ7jpML3icW57sotzeS+Fq4Jdbd88JkcGXAPnJD9v0A1N4DsCuGGhp
vPSjkjmAMerkvZUzInLaB6T67qGO2u7h/qURhhCF2+JWd3yTmcNY5P6u0VNW1/9e/v29Ehc+8Vum
Yea+YbR77kEiHOY5ueWu7hijL2XTTH9w5XCjem22bj+4jCZc4awLB0u+uVQeOOFwKxQp42yWKgiu
5bdq1L/voIjK6B+BCjf7rqi9d7+AxZwvWILI9xgp9MRn84AfGVf2XGRqh2yanGQfUQVXGp01Tcqd
bMPkN38ctKpkeLeYojf5slqiWBJHWUtdaOQNE0EHSFOj2lsmJ24mN35IQdSBDonMU4UFiMHgczPj
ETNCWz1WcrFRNrl7s9zd/YuQk4CiyPhuyoohhNnzGWRm9VX52WVu6l3ahcWDtSycIGLBmWPLJ6aJ
xSmNYYQPwoJH08mCXt8fSezOwaE2pN61dhnuTCcfX0yPubHvpfExjvA+iBTanAbI5EfdDQwbd5jM
iXQ4KUOYzOtfE6/fG6W0sXMz1LEGVe//nTzWwKdu3Mgujq9ZZGKob7rkQCLc3ZBXKHeiUewf0JZx
NXwNYzlXv7qWLiWgjnjtpybYupbML7ZgBFImgnPIpN7I4ujkJvpXFZ78bEqf7hVn5eT5HmUH7rtN
+zzyzt1vbN9xYIEN+OlK5pQgrfmRFojNM0rQVjakj1EF9LoQYNY3Njrgdm7CID+abRQdLCHOCQ5v
Jh55dRiBfqe5b13KJbie5m60KzVJnXr5knsPx9rsvIVKnXXfB4cgtyUgVzZyrDCKBZsYxN6ZZLWo
cD7YC1u4KLb2MMKRT0MPY8kMh46JcceoIcCOHznjT69dnOXTgCd2qfidbjaPoZv/tksnuuG+53Zd
3vjU7H6VprjZbmuczSSmxvY2Pm5+hPKYQUoHkjzDPOp6Fb+CcZIwSO8/sOgwAdyPVkL1/z9a7dD5
HMzQBQ9Oic/kQZznqGXThJQwrGPyYVb0wFqa+XKvB3wiIfjraBjuPBVJ6mTLRqRg5RHZnFaJUnpn
JMmjWfcHy/HAfbYLDZ5eBJPUXwaA0QHbOuE2K3P3UVQUvHuxVV3KdtxOVe/tWY/y979aEM+Yce26
/j1lGcShRBm8hACG+txuCKt1dr+rMLit1ILdCGc3PNuAq7cB8FrgQwP2/LjO+KYiWmo6rH3Lx/k0
ulJuhFtu/AzGxwoguBQdg++UiULsDgwsdRuuBmJW+wR+DD1m/2jlNZycgrchnuPo6hOeEwmM0niK
v7XSzIyLBFYNGaJgrPprwgW86Uf56Rc+jLN2fHAtHr6xzLtvx2g2g8xP1NjW64Ci+ZTW/RYpuAsD
9cRgjQhbpOZjOk9bFrd4X8ZkRVvVCUBGqXfs0Vye8DKCOW+4lRpFLqcDBZuT15cZczIriBzwLwqX
W5AE+2rhvQrk2BWWxF8t2phIsLasKhwskCZtnog79cOg4E4LwYOeUJGsHIswMJKnd2QWeJZ32YJJ
Kkq1dS2Ik/hwQ7qjK3WPEz62z25GlLDvSIQVdUPSGqlnuf3pGeLubYY/KMg6/v9PoUp8jllZPrYN
/4zMLybjdd945aGJK3N9/7YtyVg96oVLzBzWBIt2rhrpcv2vvYPbkBzuD/zsjNFisD8mLSeocBNv
8+9jT1p740yDOGVuENFYQOzJ8pbmMy2O9zul4xezrVhJELl47EjS1YRMHlWCxctOhs+0aAUXVhic
2IA0Pw32U5tL/K4og7TiI4aCZSESeaRh7S2NP3AQsemYJNF4peE2Aip1hNIJhMPFLxO38aPvSLhs
Yf6AR6d6sMiguwe3DerTVMbj1SORCbxxKXHVnH0kkXr79zhHOtFHVo1g2KvdQxja/ttQQ6UhyvXv
ju+tSqzH1Bz2hm2IbQkxZTuEvruz0MzYi6HaE7LJxROyOrQ9he69LSf6MOcaruLwxI2mnhK6EYId
jGTbun2aCvfLSIP4UrqaZ0S14poThALy0yPZujzjUaKOvp6Zy1hk+CLWi9x3Hkl7eAH6xJhg4KMk
q+yked7WmR86D7SEWHfj1j5Fyex+iBLROJiOdZkXV7sitWn1sAHwHZ4F9ygLlRC3po4/jKaA6IyM
MrDG5nxvLowivPy7l7yQkp5lN9uxGfrnqTbbZcaev7fu+DENKYKFp+WTDnIsMNzL95dg8AhATWyQ
CHL//b/yw55c5j8ziIkWwvAlCjk9QlyD23+n+0wkbTOUMSNkn5Mo9qzPOO6HFy/PHv+9dbYmr0XV
+l/9OrvENbFEV+oiamRTtzcv/fIfv78oFpOs/LpMtx4cmYvqe6o6cBEM6WoyWMvfC93WOcRJ/phx
Lt9QPkCpdqpe36UIp5dsbkF04AYP+eYCk/ymiymHNC97pQqf+sOofXPvJonegai5qZIEn11F2XOE
MbalV5b5UL6bHuVlXHQdqaiBYtpr/SMC0Rmq90cJpO/kg7WSK8OR3dGfGNgArwVVVV6KCbSEO0bR
+V+RnWJdiyY+skoYrwbwypNZNfk7hz5ksiV3bjQ2sxIFFyWMmLG2s/sVDmaZQ9oKTbXWRXb0sp7B
a9Nd04YBQz4p51LUvrUNGB0tILRn7P0/2WPT3bRthbB1reK7BbgGMKzlXc7m14pFSqkIjGvrBt/l
wjeTPb3QXWCkSGRbU9hYZ4Czl3tn3xtgDZcih6mK3iauF+0tHECHGW1nzceU87LIDASbiMrbE8MD
G6TKvagMRf6WL81lScCQTg+R6AeMKWzYUEnrPIyeYCNX2Qb7saqYrDmOOHdGejMSlJMmqoJrKS37
2TObl9om46QExTvyD+ZTYeqHdrB+QYeYLpEun5PETJ9jI7iqGbRtZQ5AYcKWjPoyKWgbG746QYsY
2pa/SthxtOodinw1dyhAm6rRkFZAjFAZpO0prtkot3wIqVzZL6CFybEBnQViMTMNHpx4+BPVhkte
LNLMLxMJfjoYibQzAmTpE9f57PWA0NIFCbeg5hKqajLbobe9fy5tERCP8bITDrvwoGCBratipGQJ
vbMHJWRvBAqTjoQo7rvQtW0a4IsxFXLjNgFTP5eFbZVLWVSKOTren2d3UhU4vZDSKs/zo0jVfgZO
cEq1Ni+EuBXUHeqgSqjs2PfEfNw6JgG8qNKWj+muslqYBvnIKN6Nv9Payd/tCIw1SUGbwTzcsvsl
EUoWkkzRgOlEmpcgTjGFpXlwYlgx73qH+Toln8f6Dbtfo0GPn4L6cV3a/laDKdg6U+8+GFH1y26m
hquAX42FY3EuRbPHdaP2Fv34+SFzSWsixnAeRY+OKaZnV8RM0RUEqoERNemRlLL3foiWes62hobr
j0Q9Por2V2w45aGbrJ5oBJFUNRjiVAFdMLpmurGWg3zDfUegZbLAC0NRdk2H4ptmvniWhvmVZaOx
E4WvTrOiffDj8Op14ojptHgFUU0yun9hqvpcOk6z5kkNNo6W7TPbC6CIxMZwjdWgH5gGPw8Qgfbd
/f9VhGa3YaIu9zAOHALU43jQOQCoQocUhnNagJdf3ETzIuj0i75z/ytpp5QmtvcYjRmBuzxpCNRD
x8HwYUNIHknSzJI1DrThDB3Qp7l3OeJ8pzjA7Q82rDYYNu3SXnXp+OMuk9gTNk4KQmMpCOeOHym3
L6O2yZ4uuhRahV7d/0WR+/ljzuKRqTS+/UHxzGikoSjFgPrvAlM1D4RuUDncKl7WEXmVieRf1Ouk
b946R6BZusT8q9pmDUwT3xBR2VJTJNMj2TGHKCtL0nx05k3tApA3pLsJF3BiGtvmdnAagX+LrsOu
WNsAP8nFPFFWEBUmTD2xGdiXZCLeq6xXd9mTJoQT7u0oHzaNcY0pZf7msvoZdhQWFJxyP7LHqHSI
NHeQLw4h8ZVjYHrZSvDtkduvmDgijm61G6g92UcOajM6WWbcnGuYB8fAgWGiXZ6alKMHf5mR++Bv
ly10M7kiEuZBBmbIES+hDZ8YG9ck/d8SMyD1FdHgkod4b/pxd2Iihmk7aoDrBT4DvKXASMOpuDjl
/3+xZheaf0DzEWUrrfPAuUIn42DWAjpwNIb23dDF/NNIC/XcVA5ui6UhwqplntpgVw1iGSOL9MlZ
bCOGWwbriUVce0qWH82kAVE043FAPtgVI+ZyiTyzoRKvWF/Xi/c8o5hXAX2g79agQlDxt16I+Y8J
y7CXNYKDr8IFfZA2z1MSvgxjQS8wMq+QISa5fICVEpO2CpriwGKx8TEPvPqhD8vhRQtn75GRPVjL
rYf/uj+2vjilLAG9IKA5j7XuGQTZVP3ErjYiYZeMlbwNqgn2pfZXlXIXEns+rQrwIUeH247xrH1x
pV2tqzJJbr4Bs7hitZxYBB7lk+ngggyPMvrB0QtgavlPtdidTn5CshtTd7qsggIFWH3bM+gyM+N/
XHJjnxLbkY9tUg/givxPlN78TTFZMUSKXyrWdAss6qF0nQEvE+O+j0JGHydLXMX9wSAbapgK3OAy
5CV1vDUiQ5yb3K4eJq/4bZXedHCGgsz88islv98wEff+krAlI8QhxFsCXD1RvbmLRdleg47EAdOh
gdBGWp+Dqv2yDJRv2Zgj20w9zlOH3riek2NZe+hlwj46ZTHyCOYnnKHO0Srx8hJrm9/6CUM/3Pxz
KFzvZnkBSE/A0kbaAmb2GhC5y/dUlZ2HZ4IOgM7DufokoDfzcrs5iunLWPnOBsMyyNWiPBMimc8y
iOotixYuDb5sQl0Efql2P7qq/aUjLU65w/oJA7QloBQ1XifCsAvbkK2tfQGfE3ZaR6zFhnmcFdEh
dbFWxZpc0n1mGnVOtu8iGkW7XYzvrHFb1LG7JuaHQh9M/ZJ5w/PUx+D8B6TT8/Kl1T6nc+Xg9x1H
3Fp9jzVc1cByhjY/ejXXitD9e4OcvRhIAqyxOfeyZYHSLgTGcD7Tp6atAsj5ZnhsDHSWpbXRIHqv
w8zSVKNh5QOPtE1eu2PmPwBhFezTijLbOLp2DIPPZowHXIB/kEccJjzujmM+1Eai1vcpRU2xD1uh
ak8g1p+ox4o1LoTwyhZbSTpYuNdqBjtNvvDiVY5LmoqbbqzQKJgsnQcnss8CJNo2qov8kHXsNqz6
GdJbVPW3luri3fY52DqRtWuvj1lqgtWX5YcAWk0Zv8AK55zZQfJJf9cNMepKjOme2of4kGzzPVFb
7q5WlqvZ4Ri11IxAEI/9mr2pBesHjNOQyuJxWGwqpeH+AulFS2nOH9I2coAuIbTEPIRYIcfsMMrs
Gcs/9kPJv2QtQcm0Kx7ZfnvQWZ1/Nr3Y4+eMWFhlvOH8XhtS+ucYG/+FcwMlPf7Z0vJCyBovlA/Y
+cL+NKcVlm2QSmlkdufJiPUmcpW7mjrn2a9CuS+LeY8JM7/CF2ODmXELUcgQzNKX0pLxT1+uS9cE
S5DNxtVmSIKl/PdiT9kDqs8uBDJfoPqbJwCGz0FBOsas3sAIVI8s3mwPvj1km7FcMl8RNEZwryty
jCMCqg3QFT8GAOiwQQejJjZgO2UxdtK0rhgZL09ZU43xwVtGGV0xnsoiMCkzzGkbN4I+RRDxC+LK
IOl+sAZnOJcuPXeHAqdGnp/wuV1mOm1lcYea9gUomNxMy9uUpubf/7iqjd0d3AEfQ6aaLxKDRKK1
b61ny0XLskeXd9929k3Z069TokkCqsexZ8A8jdZ3LnGDIxdPn2KK+20nfRhky8eqrkvzAbcEaig/
6tT4r3ekMVar0yywBMmiCZkLFfXZWYajwk/1iaKYsZ3/MMBUYLmzRocbTsMg44s51F/eHBcn3Gc+
cA+E0a5rvG3a1+31XtwNud099oD4XBmFL1XGbtORymOXTI1L5pwrxc3gj0R+iG+itn/wK9o22AT6
ZrReLKL9R00PS4zBCNaAIpptO0OkgMWVXpQ3gs8OsxmlFNe5NLGL05Dka5UPE1t1uxTzKN1Ha/iH
vgJo2ZneY4Y2cXU09rL7L4B4nv8CAqdfy2jchehvn3Allm3Dvl9Zh3un52IxugS56picUt/Y+t0N
of95RQLnepTIvtTVhjnJTYFtYN0ZXXsK2/YjFazptIP2OxLMMjlkWKmUO/IaFbrfC0LgwoCvpu6V
3hSTlEWGIhCN8osu7v2bnueJyk/cgkvR/UfzjSmeaHJ391+K1pqjVVWTPvV2/GTO8V6btvkw++Fw
TZPq/E+kmNMNgRtjXy8sXNjV7ZcOondz+qVU+mWN8CzuvQNHeXgq8n4+IE5hF5knsXeM3xoc5cOY
bsxZUvyUaP80x+QNnC5l4pLXTzqH+yYxHDBdIT/ZLQ6CdJyjczyPKLiLMdBI2uzVLeeP2GAzNf4J
xSILTduvbfqb++Has11uxhIs2DYaNs7H/xg7r93IsTTrvsqg7tlDb4CpvghvpVCEXOYNIWUqyUMe
es+nn3Ui6/9R3RgMBmgUWpBJKYLk+czeawfARtQVqtd0jax7j/j6dbSfO02G2QciPkShPcN0t/gA
4bNmMustgqp6rFU8tFKHGB6pk/f3r8bg71kmmdOEZW/t+QrHh6cjBzTtIY+QjuwbHyDUpcEEdmUC
yI/FBLctHLwmqMLm48C0dJvOA6Bcgq/WeM2cRSMFPPMZ8Sw0aAp+1X7pBvU7o2eGmjKsmIWOt6iF
MRGoh4ZmpwFJIKgJLA9wE0Y5i0nAbCnHaXDxoozVUKFZi741DyzDivXkheVegvlBE1izglN1depD
908mEg80K8wP7vwj0iw8/PdpYFWtsP9qzzFswKXZ41+vvP6aATl4jIV7KIjhSRfJZ537wxk7mFjM
NZoxBj5Uaeiil1E5ZRs4odhhOh9WWUlNhq1xvFRIyXrdiJ9Nk4oO0dA5doB0IeACSC/1YFFVPF98
OwOwiWoTuF8wnpqo/ywbFBg2G/xj0ifa0dL3HaF7G5ZZ+vr+JFVTQG1s5SUmriQSwFTsbiWUDKDv
aMeLeJBboTQfA1knc5eMn76LrXDynydgjsjbnUcRsnvSda3elUPP+8ocYdWPebzBbIdfWd3viDN2
iBslIa2pogKhO3A6f+vOMAS7QZ82oZ8ZqEGfzU4yPk5NYFZYCwVDAN+FOU3Tvbjj4Rn/4MW6N7GR
Ty6baxTBY+5hPx8s5lYRV3eUBawslHI9xnl5HGpGYUxtmYIakddvnKh+JfZh3mlDD2iffT4A4PAo
4m6b2MWhRzpk75SEsTG5xvt5Dh71EbRPlxIGJAC+OxFon8hAER9gsdkVWqpih8EtqLvFLvvLYAzj
EUZsv9HxOC5qcgXdOBk3DaPobPkWZZhBnFaOT5ErW6RygONlpR9gm34aQyQfhcNbprEqUld0VxWC
PCp2vHWZvxeoOHZeoV61ZghU44pAZiQ8HBjGHhDb8IzJI1rVTf/d4wmwytPxNReztp1MHLuyhdWp
5S7oUnUp3w+yCK7qpqeDuB8WKVNALLcMp9qqAwPsf5vngTfEQiX2KlkFq6JF71Hbsk+wfmtYCj+Z
T5Y5HY1yDl7L8M1DOrapJ71bqU3mfUDGdPHtPmycA3IUM1IaiEkl1IttULlmIMQTtyf2FvuuTlQ6
vNQ0BeFbxjxo70uhPEXc5I+kVo5JkJBlgb88iRlZ49gvNu7dPge+V19keHmiYvoeKAZfUG/urYs2
qTyFirrzPvahY/Eebc+7th6kDejHy0SvHzz0L3t8k/UJv9hqVIuOagDKmuvWC/0iQr57F9RyUQZD
Nx7vb3djmXJVcXXftJ+JdJDs5glDaZdZgy3ijac34c50NZyRiV+8UfrSnwVNsm9NEvCkCJyt57Sk
6mkAD0bprkKzC4669d0Cb83EHWAR2L/8EID0CW1zou5uAJXdEfPeFKVIxtQ8QiesJEhQxk/ESDKA
q7aV9MJNlQmQWmwptCCgufZEcI4swlEmBoGsNPr8SBpDvehAUOZTHvxuUx3fMy+MMzAlRhTf4wg4
iyNaQ5C4Y/GrnesAyTLz41GvtyjK00spatgscOD33JcTyWbRjeOvUkWEOLbO/DFYRXybwVE+TSOs
QIu0oP3vsUfe1S6w6KEiAKXINyQ0la+WihXHorRg5ytONs7o3wua1CaLQ8sH3ix/BCwOV6CcfabG
jlUB3KuqW1MbasVaoteiXzXgQTwiIYKlQwbgqQ+nX8WQd2twEtUVUvOLk83620wqetojRgd1zfNX
hh8OhV0/uv25BJl7FqkF2sVAAaM5xoMkR3fonzvUne9zD8FwRKy1uItfeCeegxGZzlA7zJFGi8rD
MF78jpEDKzcMXwHqvkQ4wPnUVo4JxAOWYMSHOpM2dQKz4dsGMhkehwZbVzON4TPDAxTsA8Z0uo3s
PvlzjOgwiC74XUywVwzOEAURFN0G7odVHpbvvzMC7sWGZ6pS2KrbK+zrBQmewTIho33RNZpzMswg
WYnZcpY90/ZNagPXk5PXHopS1qR9cWSiMARpDlBgX+s6HLCCccXBrYX1RifVcVike/5oJAwiKufd
0I7lg+MHr0Ib3hEyr1EFyCcoof4xvH9VVVQ2hxwFzpxWt9gfXqKoJk6KWxn2hVxK1dmOnXSBGDTj
fsS9bvU9+3IKEMQlVE8jqrhd3hjonzoHJwT+fEGw5b6YCYNnlqPvfaznS0J8t6i408eySeKzJLAG
ZNC6HsfpOhnVCRJpdHQ61FtlO5B8q6rgHFNciTR0w48aDnPxQTIKKSpE5OkiAxfX+f2BGkbSwO41
NNOTuqpb0Eu9vSHosb02iflAlq67r2wmXy4WaBY9nGqtdEHMRA+CFe0j4ycE0+qkqKOYPctgrdVG
4zHHm7dCjoyxTfslXUODETY3jz13atW64aGX6HUs3f4sKoegsBbFtJXo0XuZdYwoyFvQnOC1suP5
EAKXIW4BtNNdOOlRY65oKn9KH8FnwzT4Obe0XwNLXugF7s/AOxXyqTHn4q3oSHuPm+alDuBLp7Np
vXWlj25/bHHqEWVD4C8n0r1suD8ftYCF8lzE2dqJfe01bSwm+WZMpoWaaVpFtb1DqPGUwNMOFXdd
bXYqi+IviLDnc96mO99G4ndvdRqjxJyV+QZyev4+aYY1mExcWgK7GTlS67zz0tUU6jzxVetnmNlH
zd+wz1EI5dyeRppOK/JIqm8BetnFmYFNcUVUjijJKYb177KhkFrAwmCAkGO0+7omPTMaesDJYbCZ
fVgoOZXZ5n6x1bX3FEQ9OjGA3s+DUWULbM2PLQBrRDWcQyYu2c2stuOFcH/eXx23Zrwskcxc7QE8
YutQBN71sYx2oMKpSZCr4GzIHr3V/XndJJVJV6cGtUUgWFw4rfWCih0QOQGFjFyMhybSvD1yvJ4B
I74pPHmqZ0FlR55BIZhB+UOw0YlLXLimJHhnzMlpaOL8ETnwtNaRXh7T8lJrsXNNY7boXus/GGYL
k9D7Uav0Qzgx8TKrse8OLklUIlBxJDhhzax9EqwddvdNLIK1fV09Bdp4aVSHV4vq1RjzExVX+c0s
ST/ENIJsu8ro1ADu1k4avuA5ZL0/hgfmhzixBq87NBPMHDEVsPtx7uzgmZAw5GTvIZ4xnWShNkCF
U/UeNgm8lLiPy+m7Z5EEhoCaCM9xkeAP3A5zD+YpYXxZKHKPA/LdCn22nn28mbNIW3ZGbV+Gusev
V1asoqiioqfyOTBD0Ck11KTehaLTV8oRU94smFo/LBWXh7CFYdCQUYV5WXK4XwpzJ8qja7GaN+ZR
Po6MCxZjIU5V09h/Xe/DHGsHJpJQf0IAwS7N/l9HNUrPbDnztlZgdzD03UsHzu8MOYyFBqhkpQzV
kLvC9tg8BBPT8SEZD3rUIasWJXBPB4TU/RJh+FjsY3DUbdyXcMLdd3eW6bUMnOTaBeOTmqETO1Gc
ZF2F+9aPeR1y49brVv8W6Yt2yuJLmDxpUSYeuxlHn0xn7yTsdjeXpQX4EDkNVOr+hkOkYQGFQ00C
UVjcr/LfjzcWwCiYkcxwiDzPJAeTPz7uh9ROyLms15YxxI/3/wgUla0HvRyKng0aeow3LXrczTi3
5H15ZbEfCCddBbiPEE1Op3ufUVThLi+06sy2jJ5Lhz/nZJG9t2v2hn3Txy8GUCeiVPglSP24V2yO
qQUQzFomF1NerIQdyi1+R8us2/ekIsgrnmwEBL3Wb3sN7TkR1bDoPIiu+aCMJ1mcZm9xXlyCLk7f
/LzZCAPVfCkS6yUtU7ATpIkvGwN9EVbVN1wE2aqy2eBkgf8kAhY894mSHQTsbCMURyizaAygT1tR
qO8nTmZ+IqHVeY/lkyIR/Co2ywJYfk6sre3NzS4XSGKWiEmz6aXuIxPunXPBE6LfpfuIkB60EGy1
0VjXEcnFjtVrslOGd0JkDLLt9XlNE9DC99f8ayTbcwtuHokXpkrYfqAKJpsJTmfFpMJnbvDauNG6
m1x913jlixv4xtkpLEvhVzzvMKTjk9FJ8VB39Werkd3o+HFxHU3GfEEAiLxmm8yE5nMSIxYab77e
n2w4o2LCtskOn+wWyP7ApCgWAeh5YZXnv9o2zzMPU+O/BsEQvZGHN2KP9zlWG/ilkwrEMtqGVhNH
1T7j4U07gYC4Dli/AadNql2D2OtopMa5sKClV2RjR2Hf7+AV/GIEpx8FboR1jXNnVastQkI3lXp4
uRzTZ+A5RxaD/f6ZJ6amUKtOf9KDsl4io2HCHkwCeO+456ajshxj2a3szJxOv++9u4xo10o2AkFX
xrDlEGTm9INLxvPzKYWiwRhC169jEsaHvMvfSHOI92GVfPLXxDekRO2iTwzzWLle+eoxb16P2oiu
vacW0LtWrnUzIY/an5yb21ykqvjKMegOmh9vnKEWVz+bYY64P51eJ/CiaJonL87qtZaJnz6O1Ssn
P9tBS5dbyCScq3lBZKaAUJDrA3saZwKB0Wfk5U2Nt0qaaj4iL4S1McfAYebshx0Un5Eg8gywJ0ru
Se/Hxdhk9bGrUvuUtPrRGEiWxdRXf/qserNY/rLSynsDPUyvlLhf3qS/qo3DZvQAB2aifCJcCBTd
GSFST1/FC5WjNF8ZNScBTmsAGeA3lobaCWKtSc/wj5FNgBhiKNuiTNWlFTyHVWbuYLN7aMNS94hw
C35GLf03cGIIlu0o/q53WnYIDOhAfWdk67TvlF7JBj1TiOLMHD1ZZToLfO6D5DoG9bOvwCp9nRlr
ezT7U41JZOPa4dWr3Yz5IVSLLtOi0yC/9F7QEscDY4bfF7HvQb9FI4I3KOpfLLbnR6vEBzHHOR7g
tjqLPuwfZSMgkuXa/FfpUWtIRO8rO3xPTEm7ON/iZ4VcyqRpL/k1d52JHrTTTfFuDj6jKJmlZ0KZ
5zd4BYw5qZxpz1e9cn8MUXdy29JhbY41JE3ZliHaueke9pACIemzH+g5FFPmXW0f2QhYCu8hj3Ck
qI/6LMtPeYobgdbUeS1Qka5cmy0jOCix82Y0QWCnP23fI6LoPm9xY/t0z/UzBWJO0Kq6TGlYcnHT
Reff7Aija0xPlNfpu+ak4zlWcH8TT4cVs2mOLOb8VtcVuyz253WdhxqQGW6Ie/uUNHmECaYgDiYj
SXnUzfHcs/kChJShDLkPIUL5kd7lhK0DU2MI5NHuMmtXJHV3tPytPnXEPKjpI89ni10xiCZV2BNf
OtQlUJRmpLztu52wOv3RsYPXmRUqDCiylAy8B3iYwVZoXfecojYikb6a36I0AMHA14K/oXccIw3F
Z4P4JohyJJuNtWGbb3xLBePYLtNPU9R+m5UOcbDgk0WOZh1Gr+mfcbB8tMgz10CDMeM7nfY6Dt4h
YuF+7btyicwee1Xdmk+c9DC0C8l2PWsEoK7+EOLC4jrvSB6oC3Md8kN7txtR7WT79F5qG4HwVkVd
pFfTC5LHIKvxvCTyvfnJvG08SwQZv+cwEEGxtWSFc2Y4AJWxLbS9wUJuBSWR2Ev0xptAuf9izyng
gfScSGltrqM4iq4cDJ+UYxj5G9KbiZLYyVSeO2aZR0dN4RIz/QXf1ebJMxirUU7X+6JybkXwIGXx
jdXLcNIGj2X5vIZ9MO+pIW1Y4L27J8d83ONDHxf5vGNIwFKiZHte91m/vY+QIfGv+05nEygBrrbt
2G896Y3LokjjpRjz4scgSnQ0cfYads17ycJ24fRmekl8TZwxv7lLxcKyPyMiRXKOt4JdI7EllVUB
8pLNa1I3l1hv0OWqj6QOwdca5cGezGrNQ1FySBPYqBX6LRwL4wU5EOEZ7PPg2mUb9urevjbiaMng
Mn/x5CGVRNeTlIw+znpSaQZoK9lBRvUHVMDHScOR0c06LxN2lhJdCn8DhsfAcQoEUswPagZZiQH1
qqsk1JDeudrMbtYMRxT4FgaDSrptM7/dYoUDz4w+PolRx4RPjjbIFeu1GodGR3RJXbgPc2b2pOd2
N4O0HawfkHG12nurAigAdU6M0UwTjV+Xs8oD3+hDbAEokB7F2K6O95S8//yXyLnmn//Fxz+KcqpF
FLf/9uE/n4uM//2X+p7//zX/+h3/PIsfdF7Fr/Z//artV/HwkX01//5F//KT+df/+u1WH+3Hv3yw
zgkmmZ66r3q6fjWdbO+/RfRVqK/8v37yP77uP+V5Kr/+/ONH0eWt+mmRKPI//vrU/ueff/jk6v3n
33/8X59Tv/+ff/CH1JH4+Pdv+EIy9+cftvsPD/y/T9ShbSNodcnCHL7un9H/oeueYfim6egBjhtC
HHMeEzHfZP3D8Ynk8m3TddTyhW9qCmgsfMr4h+44BjZQ8v7cwLCNP/7fL3b5nbD4+w3jdfjr4//I
u+xS4GJt/vzDNFUU59+TGJHngJX22f/wX5P/w+f/lnuoHJPMRXh+2ykkorWhQe4FPNEApgzTgis2
zMrio8tJtmobkDgDa9GZ7gGGOZr4nPVMONbCWU+yaTYwb2AAV5FNmJPhArIUQ3Akt25iaDVnpN/G
srjItiLuvBD+tfIi8Vj6EXQwzLLV2emt8RsnwXiyox6icZBoHyPEkdvILf1kVmhrlrLESrCu6Cde
ckIikDa2mKchf12GtjU59EGt+VEJQo/BRbIVJM/vAS23lxD30ktEqi6qz0rsLK01NxbDpQ/uYO2j
i9B45riY9zHR0NSErakSq/x6z5zDe1EnF1OoefAXTS5sFqyxV+0kjpGD6WnokTS0e90S0VBzGPMB
kvZgzp4NXyIuvwIvZJ3itP6velBaPKkrqzoBwG7pw/ZrhJERXYN1viUXlD0XWNiKTSVCwgllruzf
Mma3WwOTIUTTScNd19nalRwQe5vXJmV0kre0D2Z8Sk3mfEWWtu9hkM4EEkLuWBfomRKc7DpQGEKe
SEWaA+97E43wDqtU/mxKOsQmmoJLFZHrDYAckEVKANUh8XvjUg05LRKiAiLlRCPtZQDoWjUkroBS
Aj6ApmPEK0Au5C7VyvjUwQLb2fTXNyNz7XUYWPYPKMreW+eatVw3SQH7MPWTs2DQ/V4hcjmSsS6/
GVXtv2fJzFRbVB6dBI93JMhxc4XFIb9ak1TzaGiYIPot24Cw7MA4N22TH3wT+FQnKwyoHToBQcjl
VvDcXxOuCufKScJVOESGvyzLRJBpmCXuTssALuZ241x1d7JeS0eYGzpLXgobpMVGRwWDXsVlZM0W
DnZWz3HmLie2bAOjWNJsHHS5G/LCkgcZ1GyoUdBELJsciCOFQmC1Lrl/DlgqGt8ByGieddqvNvX7
S1v73ilKsjhh3qwb58EX6alF9cke1LZhDkMcAbWCRQqyCfYW/Yw0N9rYcmSc0rjBhbomGpdxBaQC
15wx6AsCR7PTZPrWyW7Vbicwo6zdpzpLnS31dIbOl/KsByNTkkyYm1W+TSna2B9YU/A5GzX+4Mpx
S1C/RXwoWnoyLh5p2PC6wQ8zxizhQVrI16pNO7UpWd1N6KMIrLROPLr5qG5h2bk/fc2Nvgc2YPmu
iSjagyZNUXbyWrEu7sDV4WYvpgeNkd7bgO+NWTlUB3X4u061nvRCAXHr2NpQmZD0YvhEbBBAqGHv
0f3eqh/+9qD+n55/RvDvzz87MCzbsizXNVx8Oiqp9m/PP2kEiVsxeOAGmrJV6htyD+XM/57l9bgT
zLULyoLOXE392D9bzVhfvHjQHnDb+tsC96xOCa5eR4esawoTCTPJmi9hnXVXrKWoOF1Fe2yYwh8M
o/Mewixiwh2Ib6FIkhfDFxAM28gNV1ZASnzoG/a+1nzvG9qE+jJ4Pu9ZY2vHxpYgxIQ/G285s7h+
KdJQXwOVBStstCysozTsfcxLcliQ5v0DygMC8xAjVLruyHUEvRVgzNOSsL3JUprc20HLe1ZG4bny
tOoyNiUeKVrOa9WjE6lFxuQv8WOpVrnTidhlttU1O2JyKjT91poGGnCjktmxMUNEsfWclw6KeMjP
rkDYgitE9B+MnNsQM75ffwhCt8HKNgMcI0hHC3SZJbl/plwTz1D9TL0RBVktYC1AKsj2DCoMJiHc
SarFuaDmDDeQWGFPVB3yI0Q7BSwha8578PtxGK494U2nMIijExnezlsad6G7MLsues3b0Np0A0qg
hQseEjWdPWMIn/ojzEVxQW+evlvdiPY75AmAXVBLnge790kAC6+zg3sF5We4itoqWVl+tY4s5nwZ
49NqknCNp3jqnmQykoxi4wPzyiHBth1+L8FT8JQIIjw1qFJj160+k2oiioT3yq6xmjjlz4bchLOs
Y0Q/sTm/8t7mJ1EZ4zmxDOedUtM6eF3p/QqGZGL13urX0LaDXRLNPwKSz6cF6U7IJZlLvFewq4hv
8byvGBzbMRmIeeZig8yCD2Jf+G21FoXT5qj0oxlzXRLd0tzm7+pj7+aMRb/T43Ba0wp2PxyryR/I
7XlrOp779jx6Nzh3MD7zrnjSSoBB+GFVql5YrkyGgY8I7KaHUjYA7Omz6KXHpuPJE0CUNUvtMzUB
jq403US9GQrSdAW4L0k+r7XQms7e9UBbb3IcSO0qCmNdNnK6MakKlqZpEHfKpQMNxfdYeMlhXWRZ
deiYiewsm9K4mAmqM3X2X1aU2GvTMCPMTSTpCrfxn+e21Wj8cT0ebSOwDiLSk90orfo41hAjIL7i
X/RMhJ0VuwszMYyV12vNRXOt4Yl21lg2AEiWc5kRFdcmDpnKaHtW1VQzVvOwUof0FtvEkehxzAbp
N+Ek5c63iABn6ee09Jiz2LSKU/6/P7oM3fu3lG/LMRAMe6Zt2q6N+NtStd3fnl2pOp8i5EBr0yZK
ZwdBKHw3QhcTRQ2bCZgGDxy4IVF7ath/wL8Pmyf0C9PGCxhLC2iP7B1gauM6hrU2Zu5VK2t2T7Xb
wZEYexAmNKNEbBDx5+bmpmVas6tauHLMNfO9OQSQO6scZDJpFbAeJ2GDfxRMknVSsyoPBAdXervT
m6hZO2Va7H1k+0s3R2bn6HUOkG3ytpNPVjMl27jVSN264mqbfuHKAhBpMam1vQQdGKo9QH6SlfQU
eCv0FfB0S6+FsQ1PUbOH4CcAEqimls+7VLnISXVYlxspCPmjoXYeAZG96ZbXraAnjMukK2J45RkT
HhTIIZjbolhh7ZCrDCvFhtQsY49r1VhMZtzcLOwIzP4pz3z+gU0x5Z8ztdimy4MJojJAkSJyQPb0
uKWbCksSaV8uL1ZskDPkpVsHBsYyDhR0JoR5aXZYdQjWtdZuQ+Dv4IbW2uoRHCIb0I8OrqdFw6D9
0VDUxNKCcYP6rlzMPpwdjQHdU9Hj3uRk53aI7B8ZgREbh2rjgv6EOD6sUyuBaAIHMBR807DHlRfl
33HyP/jjXO9LMhdVYjfwWCBJi6iNzE+gr/kmc3juz3bJnoN3FrapnW96nle7Sg7RahAc+nhd+RfY
0tOaWr65hMrHz9JrxB86hmqEMC2zC1wHRp9bqqa318g7rG91UTrf8korl7ao7Gds88HZH+zplAZq
pcJ7r5+zxp3chVHUwzbRPOcVp7RdHiz84StH68djkc7GyesM/90hi3qXRoZ3CAbf/jYmOdWG2evb
hk3hN8bcQAubBCwKhVQitkbeTlctRUXR1GP4TqAbudFIZjl4excXWc/eftNws30v6kY+FSnhGLXJ
akO6gES5iXCsL/y8sA9DyKaOSQLIjMGMHooydaDzpIF/1kfIX6RgmceojPXrkBGeAV1B31dhX14m
8hM2Q5FFv1AfUsSLluUozZV8RiOdP5sZQz8AXsW3KvSjEwLp4agxlt/CKFaiQT+KHnRID480ekhx
gdp2hNq05FsgAgLbbSU+OSFZ+Uhh5+xRVExn3wY9WvmudXBdWNCdTJptmxhkL2qDuPWWSz+BmU1R
MmMCH4MwL85BVrmPaaszmJGAOE+53g8qRsYavqxU985DTm5lBMLggrgi304lJKxFnbTduxemUOnd
WL6B4IOPngP0OI+gYvaFQdz1HFas05vQE7982o4nbZi1i99SQCWu4gTCPdp6key+ygzNDBMyJcZM
QOU1eQkviBm7eVA1DDKMJsFgE3TRD0PLkhe/H9qN3zect72ZQQg2HGhVlBtWny9nWSKqSR2n+44G
IiJlKh62k4ckCCi0R66DZlYHrArUd6PvQG8li0RgtUjjy5AUSF0lqVS4vKwnxn7apskT7ylJ4uwL
sCUZCROg7XoR9tOANTgIti2X87t0UeARY+8b1cGmV/lJsHv7ox+EthNxanxPI9CaC2mNkQWjFW2m
9PtU4+/EeGimrb2NuXo2WjABRMRjj45a1V4UQJRhwFQlshbuUYoIijgzoYG09eqSpmZwDtLG/Mm4
bDiGqsSrI3wk7b3uC+41IJ58MIZFrTfozsoP6kCqxaolnaAeSKJbxKqcHAenGZYjy6LX+l5vplGv
HXtVhJLOBIvCKq130w8KiH4Uq2VDYnxPoOalUaEdMcXoq95F34g8IvctTb0HxOvYmeU4bcdW8MIH
qiwOS7CuiSqV54YQJshTqMjulbSriuq+l9qDrQptgbPp2VLFd/K7DkfAuJP1TPOKAm8vWlw8nTpY
K3XEZiS7bIL7uQuvGMiT78H0StXBrKkjuh1DbPPq2K41e4JVyVHe1yoAtlUHvJEZA+7IMH3y1fHP
zM1YTaok0CrfAiZEmQD8gYJBdPUR1X2yKzyd20sVFtY0EHKRqHJj8tx4aagSJMmIQrJUWVLgm1/Z
qlRBNjDs6LTLA/TgYd1zn6zGJJJYX01nB18WIrMqfXRVBGWqHGLkN9y8IUMuquec0p0qnOY+bo4y
do6lYw1y7agKKzOATOKRJYRNlV4ydz3EgB6YIoYs04OlirTYdVAxqMKNrATOV1XMlaqss+nEbw34
gxU7hTdXFX+OKgP1RE17VWkY2a13k6pcnApLuxLABbfiXk3SjVdkkVBikjWEEjGv+lWkCtCIShRO
GTWpUOUp17ciI+kMS8bBsmhVDGeTZnn+Gmch3nz2Ar9mVe9S47MXr7TxPAcGzD1iRN4DWGMrJrbx
OVRVM1crBXSvOzrtgNOWPAlCsZHlnJ1dcUZdjsxF3Z0h/vcxt2DhqRo9G3wMxmR11a+ZmZwm36Ed
C61iOVsZ6AacU88VGsnlYMX2J4ssBhE+nN7LoFoF/HRc1Kp9SLHEUGTU5OeYrRe9an7jZWz/xfCa
Ugbvg1BXrZGLQmrVRWZJHCkxEcRWxFt0ldDWU4gPEIZwpXEWHSnAKlw2rFi9EltFkzLKg3ltIhQJ
eVA9ZlHsobLoATT7fpa9CDSnRK9FwcvIMGEBxjp7FaGNT3wm3okF9ETjEhUVpw6ZrrSfjoCcwP1C
D17t8wxJzII8U2ZYXqG5N4STDNWT3C25yoshfh2Jh/uAMG1hq9M1lGQ2v88o4nqX9VLfuL2XHcrC
N2JwLgOx4ZI8mtg2nDNu3WYNpFnfpqkvtIWX2ng8saDhDSc4EWMfs4F1zdgBeRSPFAzHVBPC6puc
vpc4hWU7VsZZWTU3SMPQXlm1fp3ZKEE6qMUjCYPhy0hRCKyrcuL3xrb749w37q9SztO+pg94Y+9G
mGyM+EUIp3yCmpp850Z3NxDRERXpwAe2PdKHq6PmaHQFRFwySNK2pmd1b7KbpieEFFxbeaDhTO7q
YlvGnp1s2vuQTgSYrQlxol2derSjapyXqcEeTD2OiEiaP/v73G+4zwA7x2iw0NQBk0GcOYCB7gND
U9S7xo7cflGM6EqY/8vp2DejgQ5/rJ4Fs8hj1cX+eao0tvVcti7rlSjesoHQCEpgZmmwjN75VaCD
E7PjbSiIY0RjKq8k5fp7LnvsTDOQFtKbkgC5b2KeRTO2l1hNS9M4iJY6UJTbNJH3sxokOMqF6Y/F
ZVKD1gzr09kp0ZwvHDWHTTWwA3hJmM2asFqr+8CW10Y8xpaon2oLta/Z285j1jQC9K7D2r81kZ6o
6S8s33JXq4lwl5sFSWEBy6Cpsjttjee/SRcdyygNNyrr7IUMvOjJSz3308ln5wsBKBUqfv8If57R
kLfTGiRkdYgDt6HFYBhh2tha61DKxF7NaE54NsJRus3lZx7+4qo4zzma4hb1pBN9sCpb4t3uFwLd
LgOU6keHXNQh/jV02GGTWKrPxQM5psuhudXla+K/9Mhhe7RQNB5ZvMwZLpbjYfK+mvhqmOSCkcnW
QNc3EYTM/bmH8csLgh6pCNwdL/CPGFc4DzsSgIe9horGR6TJDxn029TXcJWnhc3shdnqfqpAhHUV
k+bu6LUE0SXlc1U6L14tsSOTQcwDt5l/VP42zeERD5BedS3/XujNe4260Ona5zod6q0Nk36vZfb4
zUeOSESENI2FnoXseVPr6JalQE1tkejWmt0NfOwuqau1q5UdjGNaRtsYvsxxAGwCsOQlbavqq5U8
Wnlk+aE5fjBEnMgu9R7NWAPYTbTjoWUXcAorMW8HPE8Qvq243yR0JNgLE6grwuQdd0r5LNxEoqXo
ss0gkH+2XY9PJmvok2X43Q87uSqF99PKhgspQcWy8xLUu225aZzxzQe6Qy426OMJEFeXkt+wIKx0
Xnr1NG2U8jQQEVCSgguo1SNjhfEEOh56g6UDQnstSScC6gsFBcXMa1QprgyP24XHsnvpCYT54WRj
BETmcI2asL0gL0NGqQuwlr6ki2l4vUvUmWUOKbLIIRR39vTZ0mYvc7dp+PfIEQvJqojoOqqXULrn
kWShIiYnMbDya2mTStMXZC3mQ9BgLO/faXu+E+JhrNIiYjI3P/QA0BchEVGuXozA+KZpgYGAOLSa
qpHl7KfWU35KK35rS2bBdcBsTQCoASNDarZNpw/V1WPiz7NsRpyL0VtDDcWdivMmiWEJ55DM7MH6
b+7OZLt1JMuyv1I/YLEMhn5KsBVFUn3zJliSnh76vjEAX1+b8qjwyFxVgxzkIGvgWs+pjiIBM7v3
nrNPIExYSM4EpRNbDql8voHDt6jfBgNxbOWY1ZPrAdU0+4nqjIhcymT3EwtTgYp0avduiIZt9MNq
XZc29hFtiiDx5cd0Da9YGoLfhh6clZ0zE8lEXh+aAo+FLUPYxU3Pdh7DfiCk0GVhzKbujycG996O
5/goaPKeQMrar0llLv0aWEl8O1O9PRBekJEeAfMwQq700VmY7GzatytOuRE6cactbokFzZ8zYRln
v41L5q9lCEKqcySUBkd42MgERQnDunHTM8C9mL3IjrgyoP6Efeg86wpXtdsWzt6xkuurpuxwM4wh
+5pPr4vBS+Jfh4fpQ634S7UZIpKpfO8TWlF4qlunf8LPRWxxUefIh5J5JeWAR3GGYQ88dW45Rxcp
xQtCsLXGNASTvXehDvsNYpiqWx6F3QE7m4rWPZjWYj2TQ+c/dUYujwWLR0HFmvpkiXJ/bzHwV93Z
z0391i4K+ZxfCmWwiZfpvNc4nd6bKezxi11XKNMD5MXQSpibBhtCvlEe4OyVJtkyOYTGuLzSSemq
tWKEV9Lwg/Y39UoEre2KX16W1L9LNMA7pHaUza0jl4OH+ppiwq3Kx0X4Bf15V9NjqQ37punLel+6
po1EqA5Bp3Ske40DcsvV7JMCiRKwt0+Tt3CXR3ScgEJYRoO7C9GPr+csaBuMjibC3Q3BvNMKXWe4
BbMT3XoktK1mVxJZtZhiM8+Due/E9NFcDY7AxEgV8PzkGSrVsgsRewai6ZdvZM14WaxFFce8a+Vt
a0sXvW4c1ceW2u9kWiQqeHQdrrnH7CGzJt7CUF52UXTz31OcTmt6M+D3Hb+krNZcHy1sTWOQ6Z1r
ANTkuwQ++Ww+az3MX3Tk0X7NuHQ59ahmjXE+J4yb/C4kxWLTaGuCitRZN4sb07R3qUTxCzYRRk2w
fQ1M318LeegXplAg+zjxHSO8mAxTgFHNaVpv0bcuW1gtS3a55umuU1JvLgnjSsxkncWJqRnz7jlB
ovM0ZvQlrhIRSr95quo/td/VTF277jks8COiNKBvCqyhAfhjdfLAOERsikZVoPszOw4hxhFctPRz
gqGFMz4vBZbQmmiWYQNolhZoNAJ03ZbujO1uGYb4yYJcDhW1TQyLRcAkZQ286XTPFBUnsVJy52qe
YJBUVkpCwvhcF95lImUc/8k1VaWqDn06kwYMVx8dzvVHKQEDhYYnygbpcLJXcModQ3JDSFGf+WII
EVZUPBr50GO+NWOadYY3XUxNOBdMuOX2Wra/M1oi4CkdJv3636KM+B+keaCp/G8N6aum4j+IHp7b
IRo+5n8XPfx8x1+qB2Gb/5Cu6SMowNiPVMH4l+xB2N4/LASmNPfpXlu+uo7k/ql7ECaaCPQQim9x
ETk4FsKLfwofhGn/wzENm6a6Y9m+70j/v6R8sFx+1r9JHxzL5ccjfzBMQ1m265r/afTHMEsN5rVK
X1rL3NKZ7M8WOs+87i5/f6jRCp1d4+HnkYUjEHvh9aGo+euhn8dx+XaX9vpwTXD9v37Az8O0W4Zz
Xf71cMVhyb52YP5+6OeLfr7HmZbhHLp3f//In3/5vj+cTf2fH+7VPJ5N59LhFkmc40LayDMa5oJu
RPFiufVtpDL9Fhpdtud+xRdMkttE3OeTtEhsa2FXHisZDhtOp9MWBC2Z1K1h7gfpPZZjVW9bPZ3C
RMZPkV89Wz2QjTnt0CV3/lnazn4UWNtSdw7iTnabyaO4hwzZXhySXZDadgDtwCDpJL+Bk75Fv+kc
sMEwC0z0tBGEeu+6CsGia6hPlcfLIYlTCCL2ABQBgVPXjwfdM8eJGaITYY9lO5SITwg43bppeyPQ
8WyIJ+LYZ6d/qCM54TF1BwEXEcYInGRVpuA50hDnBXaLQ22ipooEHEcrB6hIZ/kZQBiK+nE2cY6j
4lyQbR/YXONNX7i0KHhi28V2j6Zw6mv8xws9PYwvZYRwWhwoA+PNBMXXbcKcM0zvrUXLSsMEhpMa
pXtlK0h4eLzFAryNKRF87GPkO299LO9sZs3rvCASDZnawRypPnBlQvFh3zgnf8YqdY7XwPnj7Dn6
sDicAGtzvGnnCAP/ACGDnIhxb7WOhQ/6SCvpgProOVXFLXwJxdNJD7Qo1KEOfw29ljdzFfLWL/aW
ZBm6Hb7E9o6O9m6wzeec3IU1P9hbj9UEXR7jyabIBW9RfTHI2rFbOT2MrY0BHSLcWMtxX9dhHER+
6pNSOj8ZMl2eGpAGA2xdGA5AxyTvbu9pQQgGPUyyJbM9WWEMBFpEDca083nRNv0clS+ayDxYUMyP
C/JBNuhF/MdOiuQYGfHJVYSrigwk01DQs6hh8V0rodmJaLeSiBFYvgswqc7aMwMn+eiK7UiHjYGs
1dxADJ+fZFSSnEc6Gc9EPnXd4Jx7giRJEhqmtdChAUJUangInnPfIWm0i/R+qGu9RiZIrIAmcExo
3KpOb1gPRk/cgwMSF20JJ4toVA1eJwQzxZjdJYttQMldAhjRBES18U04TAKIvNluTbdxN61FwAsm
mHRFHVbvsR6aAe/qQNROH/TDS9ENj71JPEQMTcNseT/aQjyWKin2lOvEpxBVs/LH9hMjPcQtYe+j
amcn4VNTmFefLZS0hXdgZVruzu96/QxFkMsuahB2lGyzhVWY7z0SLvC6NMTcXlgBvgT15PNE7DTv
XnUfXwObfTBIktAizNwZOtexPoLa4VgRCxJ1o+Yu1uR2lrKsg0rgd8YE+sAU3T+3fnxQpqauQ2qx
SolUXdeODYAib26XzgK1SZbCJnTFcyM0Eh9aqCvDRxNVGNd7i2HSSC8Eb7yjkVfJPAxMcpXcytAE
xRzTZqDBVHdQ9J872eOaXGi0coP+1kbcPV+jvOnl7qTZxEcvFEfD7eqvRenPWWcYBRmInYrCuEcA
kpyTpWUc+VXHS/6dlsikYsZlj2LIkp2Fm+CGFmx5IEL2T5YOColLMZ66gcvXx/iyTBN42GuPq2kp
Ojr3rs+KP8xX4l1MomPv1e3eGTgp2Y4mVUeL6jg20WkOgQH7HbYHT9l3cxjdw+GhJZaMEORnGqZT
Rk6wBSDJynBW48dt+VnQAsYQmZsbv9tJjVzpSg8WOPoOyZw5Ow+Y3Zbk0KdWmgWiilFjOorkofay
HYO74TDpTG1VmLp3Sbt4dNE2uBaOhCQuOxJJGTha/RrbnoEh3tlHSt5PRbYcGHfQ69bdUww/dm3N
vhe4IKa9aKeYoK+SVIZb1biPYAr4EQXhXFZNmbiMHqfyeKKklDIKiAC7bVIBMp+Ye2V5AO4V843Q
Q3A/NKBJ2QqapDs4Ez1c02HYMxd9oHrh04kwqLgsE+iVCFMgAMyYjj//mtvhKyK6ZosTd8tGoTe9
8t64RQkfiQ8p3eQz5YNxXAoYdTiVufDSGjAMsojcvXhcIjeupIho0hsGc5DtPae5semfuV2yc9Kr
05EVlNmFbQQxtgEA6BKnx6QepTB3CMP+8FJnl6iR5c6IjGxvGbsKVMhJ9dZXnhEGHdPbDuBNO3u3
mrpN78ON6kaBcZJW2wbbD7FR4aVNkhvhjJsMRdxTlkysc9y22YQMwRVG8m6J6hkt3xo3DGH2mY2d
pwFcai7tziOYzB2gT2gTl7kvvHyva49mOCN4gDgUvZXcVFZ30vgl9kldPoLQGNet1r/DTH7jvxie
uii0r6tlAb09NWR23/ZMAwo5H2fu2gif/bqDBueYbxYmFYTr6pj1hl7PNR94zR76MUgTB7a6hoBU
lLOzDYdmU8OVuTHRnWGD4NmihVhqIsQSDhg08VJG3Rw8sNG3m8Fue4qRVS8Ncej0IZaNexP7VrZ2
9IhrrvVeG8HJwVrqL7Mk54hxrNxKP35UPaSSpLRpYjGYjkpiSf30q+V8k0jCqVx61IGLogtNg9yR
JTZeRgPOTGUcJUGCfoZqu9beq3NBPfksPPFslWxmWcT4HQLCGp3PtC+bPNkzAJo2Uk7ow5NdDEZ8
nUn16vlI8pDLFkgBUKrVmNtWC85scjLnJlC+eHRZ0gxdGDuroP9fO/1tWVpElLykma5fG9n1ART3
c2qHOeB/ix4aE9LBNLoDKMvVVHObd97yxr1hsy4FiTtFdJ/qGXFLfMhrZwjGfGGE6dRMobLbUYFy
X4zlMaqR7DXpEJTMnpHH41ROHX9nuxKKzG+3jcG6ZBbHJTHCous3cAl3svFKwnwJBcWEVQXFuGn7
6TbvAlp9NXEZ/P7WwWIb+gjCPPMBgAWgciJA46gb14SYofngiEC7/85pTSaABXMdtXAqaYuPdCET
3OqzZI2dyo0NtfES80CIbLmFa7VF8/i+jONLa4/PFs+4Q3FFduF41Pn41l4EqqyAlDwXaA3zI8Yu
fY8QaMEPx/6fkqmePRF29kvG9qdyEDNgL4XMqLvbylWkBDv2l50wMU7Sdq0rJM1o5D8T8jGYmQKZ
Rg7Cb1Q3nVMmQZ3eN2Oz65JvJPW32E3uF4Q1ewaPrG9wLx2npqFlh8fSwVtl254gztbizpluppH2
suseexhnRyePsF51NH0WTbBxUv2i/4oXAo74uK046Y0eg2MkJDT+aQaDUPwmEkXduqPzMZZ0hZ3U
gYlZ8iFqPke61iLOfg+umaBlTlosq55alV4MOHwmPb3JuzurR4AW6ulLDe+66N5jN/WDkoNoV5mP
3hg9yaH6HpgwBrO0bvosqpHPZfcxtuS0HcegBd3EaP3WEPZdbNYv4RTDUwW4hn1kbxqMLAZkshw3
w7uWK45oQF5kQT5hYgwnBrdfkVVyFowQuS21ehi6itQur3xMs35Yoz05Gglth5pAAa+dV+2gSeBJ
bqxhvJmZ86y8NXhzkmlqZpAJpoht3NdfBV5+kS0PoSAKUwJu7AY6DUVI6sZPCyj236Qcu9U4akSq
CRLwsn5k8SZ90kNcF5fzM5n2K89qn5aJ31cbViBjkm1bCbXMCIax+nBSyJOk8vQcIVqxMixSB3o/
DVLNTKHqkiDsCd3r7OGk7eKroQ2yijvhcCWiUpxWHmal0CJUA1VWdtMmjOeTKQTU3i3vc5pd52lk
Jc9Ktaj3kgcxC/8xjwkmbYhqpOdski6zsLV4FebZtLuDMAMrn5bzTe/33galFOh5HHFr+Ib5EyFS
lykcHlrGZiuTxF9iOqS8bSQBM2TcMuJ4LgpzN6AOJT1m2eHG5j1TVDYEIlpzR2XXJ99WjuYUR/gE
H3sl7aEIVJmfW9UPTzEyIIsgHx0y5e7j4T5uvXPbCf6qqoAkTaYLc7eV0trZ5eM5ZpKGIyIONPlK
G5yqHNUAFrn63UUQE5iQHXGQ+3BKM+pq7YiN4iAVpJUejvQme3pEOljENO064jVWgDi3DS7oHrAX
lz/hcIQxBtjoysCx5u8U3v66qbKn1vHgT9CA5GW2YULKhiBPNFrYvzYjsrBVRNIB9Z1DkLcOHMdF
n4ita2Xm6le5JE5g1BEHU66cDKXhWk04upIm2w/hHyGUGTAEQUhdiEBPc7GrungdMuEM/GLBvbcU
HzSpinXkFef4T6JMH5EV6ChQotDoo3fscoB352XA7X3nefG6jXizPNd0g0GRT04FcWPIFbox0ECT
yu8cOIT9yCpVOB+FBbhqqlEGFZ07r3VJ0nLCJVnadPSXkZc+aa0PBU4BY+0N/l+wdHm6snBYLAtS
yNz8LOfbssrNIDaLP3YZ3oH7pirIn5RD/lyTnWtyF9jJ/J7MyPg5aq171phyHXKu2Uzhe5RyhZOw
u8sY2NzFiTw7i7ji3Q/0T7hivaEJcqmZfDgdMBoybEqKqjRMi43ZYnZoSb/B5YvTXNYvAxODzTS4
wIBAEg5k3uzb1zqe6nXYdC/SmpnYpZvaE9ne7Jg3eOnRA51MkjzdPiIFtwZJ7kHYUVoBxQpm2uHb
nMJVyWODtmHVk7m3LUAhVtQuCN7YE9A2JShqOJBHKpg1mdVV4zyrFPpUP9+kUrEqckpkisiaUnaP
vqv7IHeKY1OEW38IBwYyxl1f/cpk/mbG7TfcJKg9gnhRPfoE/EZ3htktQcKbflR9fekd41vZxgvq
O3dF69KjTQs83BDnJUOdvBjgwYldupsBiwdWq+9Tx9CrkvukLSJvG5loO4Z0PDG++YXA4gMkzrDp
SI++pgdcDqHDJpHJDnK/U3/GYc9lDPVgBVH1y/aLmaNByZa2nPNZY8KTf7zyCiyw7Ye+jS7i+gd5
6fWkZMuGBf62JaJsPTFXLkZWQOR3t31vRjBL8JnkM+KVrUjdta0qZ4ftYlrr2d84ueI5RNNLI2A9
D/FbdKLLZXmEJnmpR7g7GYdoYaMVfxq5L+6ycV3/nfixKOjACtHlmt4AapxE9D5FPaCu68m+4Wby
5jtAa3Du++hgwVsJKLt/d96n79CA8JaO0F306uOo/jQFMsJEk+VK5uMUZbybBJfy34Pn+89mtTDQ
9VMraBYUkGhbTEioq8WckwDGU+tiw1HtIVRoFRoHeXfen5c8uWNYsq/z5nsypxfoi7sJ3l1XpahW
wOai0BzX5dDsp3p4MlvnV+0jkgLAPK3DWX8yKV/Wk/YvZovX+zphiCEgrPq6pY+PMDhoX4yQB2Ii
R8sQW4GNaYZw0fkBDXgSJAz5Wsps7L+nH+ywGoDDzeQRrbJRwwJp8zNW7hmRJRiL0uFAUVdf8Lk4
8RgJZ9BMuyhL+0fdzl+4h5KdVuY2xmx6M2QezLka+co4v/KaHcgzIG3WVunGI5QzlTNIH+Nz8r2X
AvYCWn9kt3a+G+rw2qQnKnOsijuSym/D0PvqBJ3QdkPrX614wi9EXDBwwCITIrF2uCA5+28APuKz
r9jqEulmQaY3XgkEJ9ak5UwJcoWsWosRJUo+w3BK5w+WkIssjYWTwF0mPZsBXXyyKVUBzakgc5hh
WcAmIHD8cqqiCSLuTq5luKXZb5PyFpoJatbOP/QFoBbwrjFH3iRoI6wMoUFyC/dpHal4U3Ssl6b/
QIrlBwaiPKzdA2YC4gsA5IHi+rLVcrRj7qjYT3+HLVIfBO3nXql37ca/jbRQ27mDEuKTCZxl/m/o
qfDsZya30Ms/5QDHLmtOPECjVOhdJi2xmSZOEBbm1mJk4sG5Df9PB3PERYvuDMPB0aD5ld09x/UC
hGRIN7rgRKy4EatKrGKT/kcboiWKPVICLMZBbdUyxEWFyuCt+8OuR3TfrTHpT88fDpbnnCpR3QoD
N1EeV/sr7imsvFPZjjUCI7JFl5SzyhI9lXWSMOkt1nbfvACwIvS9RAolpWWSiBOWq2opf9dRvKU5
ilqATWvKmC2rlNRn43c/eXd+SyeNKIUJ6bck9rKFQtCMv1Vdv5iLeuxiM+cc6qBlJfEFjzk3qfiy
HP+W/AFOqKl/muT82uS/RkWPwxtfKwHSOg6fkmYcNjAFobzXI/O39snj/Qlmk+PLGJoXX2Gw8tSN
mPP7Mm0+Rb2R13GikzdPBdYEMb23SqyZOK38hTpC5mJlSQQDk0KEFTvZxoimHQKU27R02cmyxyq3
HYSb2UPFXsIY7I7ezBvThu8sMHKD03uM8X6c4V83ew4RiHZA9dcL2CJqKioEghPE+6AVBNXlI+XA
O7IMMf6/sjWo0GiwhSz3PuyFeRLv8Zy/qHh6H2fwXXSOoC66Vr7zWb9FGNQTB2o2BFbi8fe8zGiv
E8loMPnTqOnRul4rMxajeWQ9nRPvHljP3iebwriVjQVtqKEt5cHCXQ0VeqauzS5TQsh3bE0v9byf
yYHdIjfjlR67r8HtXzwn3C5L/DzVyTkr0EsWNQYQKPuUjb9FCS6YnWnVGvWnvYSouGF4S+vBHc3l
kHnMUKt7HWck3M/Ms5nTIFt2iORksAk8YSDztz0MhvMQaUUxTKsjievfEp5EUOVxeXjKmMms80Eg
q7V/z11XrpQfv5cxS3NSQ14fvfG5+ujH6cNU5ZtiVytovtbwZ8DAkSU4V6dZtejc2QDZOC6pU0Ge
1fY5rNGEzNa3LDyX9CDMTbBrIqqpMVV3nhQHbTgbMzbfXSozepOwY6xehJsaNyv3RQTwuLyrMlVv
h9R9VdG1+ZZ9+hMCkRFtAqKT7ruWHC045rFdNVGxfiARD8rzwO1HOCsSKnK9hnmHtlljYLPONqzR
YIgijLGjAfPIeZOlhXBngL+/sAGvcEckG0r0zVVjIiOXc+HYfGheKHoL/jUa3IXgaTSsggRSOFX5
mTJq1Zz+M17mmnQgRjXrpZA8PZiAnNHkr4Jh6y2c7n6VXRWkaZzctSYiLJF455FjmOdg0E+Gr4lF
lWy6+d2eV05Uhofqtg/BU80zcTqf2MEoteSw7R3i270o/xXFjJQVjlgXXmbmqXu/B+5Id2rZ+m71
yT4rhf6E3H8ZYwTdvnjotHxGLoqvwz8zRZ5Wtpt9Oql6rBwGYAaEznzQv3qnenDpY1MnAJpoixs9
w7TA1nLr0itL1DqhMcwBQKyRVtDYqeshqHCIBnG+hI+QWd8y20t3sD/YJ3uXmt703wlwBTIlPd5s
BOoxda9hacIUm261GL5BbSm/S0XHGHekvRIwAljY+3InQn/vlfHF+ko0Fc7cX71MMXkNtQ0DtIO7
0uspDjwZvipwyL7gPK8GLm5YXJ/IDk4toy/pe8gMm+mRQQn66vIuMvRriJpyBeb65LTxl/UbgN1y
Y746fWPhOsLlaC7I4CJ+e5vfGi5MHaWYT5hN1IOZJKcHvPi2JzelQ4iBFm2gMlXuscnCd5U7r26s
bhKzxAujH3G9amSiDvyPSR0ImuE2pfLRQ3KIzQzsHF2l0J0wGoIeTaJfTaz1RrPXo1F/SLv2EsdM
P5L2TSUgkxZuEzN8UcDQDjWtOAqZ52Ty9coBQUpXgL7i1DRk9uir9lhYW8sz38RInznKjAcKjVcS
j62DKJMnRzZyNUq6ArkvPrLaMm67B2ZhDUtA/50PCFUQpl0bNNyCL/WSikMfsTHJHklh3lACFgZJ
0hypSQC+ngFhPHYLUAc3BhGmYX0T3AN6Y/7KNTCxq3Kkjo5YEifki7m7s6ziWIGyWSH4xiFQzT+6
vLWM2Qt9H3tS3HxXE5sLoz40MxB5LzV8q5V9bQpLL2VQxLoaCkgjsiazr/NwFgmLCWAnUOvLfrpx
qDKgDlunlExqqEXZIWzh6REI4OxQWT1PzPhWkm4LU7QKL2cHR56GCtOX3AJf27QT71y2I+LKfmgd
PFcU3wk1dkn0TdrlF4Q/N2EDRW3wl20aD8MW7S5hwg5IKb7XLxUixtJgqpeCwsrH264geSpMcDR3
JUityUrWKfWYCeh7XLzlI3J+9b7zzgwCchyMDqIykTIyyg18OWA4yjE1UZmeuAnqrctA7bAYCS75
BdKc52a/jcik2kHNQadN7+q+vm3Ekp0pfFvMyYCNIufDiBbzdokoQlTYbGm/ZqvJGgN0WOGGbaYF
vvQUj8bC7HOgL9xA6lkaNwkKJ3FxkPV/QjcV274nc0KYHVlIm17iPqLnPBIQRZjmSsVzfUD/8Vmn
/rEwLR8HpoNVqa+pkHgxOfojU4sN7lPc75tyKt9zjtp7iyaqNsCoLC+Cich6ntyJHHNjOSq3Pg2t
9TIsfvY4wONJJ+wrPvQYc7S4Uhbb4UhNwYuR4dmsZ9IKBX3ZrISpiWV6QyY3tcZCRd1hw9s6c9VT
qjaEbmER0ctkXCJhemukaQBlm7urOAkGtU4bJqHM8sCbficub4VvM97kYIMYVKhT1KKI6dsSa3SI
nwKYyRYB3tfQgsMZmFiPmnLNrlvNuozxMxve3MQjoFeibyDuJ7Dbln6khcRTuXaQqWm8a0sw1dlr
XzrmC2jQpDA7iCT+XjWNsSNt1V9ZJlOsMNPvjaK9CpQ1589cHjLaq0y598q0P3tm5vtsytZa4KdU
ZJsTtSg/UWievbzRDGKNcJekdBKxtL5j7/J3UXMzJ25DT/U5JiMl9zsTVWt6r3XqPcxFibQndYYN
ZCOBkPoGb+Cb6/sHsyS0qEBJq2JEzcy1TJYnc43E0TensArqxsAtTcd2azM9WCP/6DgBTsma0nmg
SW59pYSkb+g/ETS1b4aipOrHOVwhQ2diYaKSjxl4827zr6xjyZXZdsJEQhpKBpoNE3GJV2Vsc4KJ
quKdm9pZU7tOICaPmWDcYR6XspqP7Si3bhkl99PofVIhg1P3dBIsKOxuoO3FQHx83Gi+/PJSetRN
mg57hov0mjpn2GcNxbLv4lHrfbEGaL12TG6LaWxQNy8I1h2DGfsYzTG8uSt/o2cybAKkuSmm65tk
WsXFdMLlJNAfcq6t1mEetRvdkuNt8KTKeWD9TOXdYGEnbpbx1YzTXYMbMEAqGK3riRnFT9CZHjEy
R/GHkQJLj5k6iIIobamAa3gZcnVKrV+tdL6x+FkHtBK+0fKq9QXFWAgE0pyzDRLugbwfIguIKSZb
3JLpugrpGEmOen6H/tPOxC32k6PircyKBA1FXlmYiUakYdg81lM1JydFh3Wak4nle1lovSbMUN29
BsG5haxdnOXgoW6o6WaIuDoJW9Zf0oZ+6FiHvhpPjhV/W2X2K0LiqUxePB93Lr5TWiEhbSn263xD
T3XX2OnZSM3nNBM3hbu8UN4gj1P9gePHkxexy2VD8tEZdbKaTKZC1XQMfV8EDbIYzvInQQsz8JIC
fxWXTY9ipRymS6W8iijFp07Izz6qoDnRiNtO9fQwp9azr5JPkOYHhvwNpWYi6WdLikmRPdnmLJG6
VQgDooesPIVt8wKX/5KYyRO1K19eEyFJcbBaJi2DeqhvkXOs58J6Lkb/GoSkudYsY4vDq2e2rbe9
4jr0zOQ8IF+1QTrMRrHvl/hJz/rS1jw3iwLeq6yR1Ye2SOOiTqaroerh1OfAcktcC8IlciL2IHhJ
VDhOkT7Z8zRvlYEwzwS7ngIPWSHda5/qaeiDKC071PYOwaSq/yS8mO2nAKdaGH9C8B7gUJ2r1YoJ
XD3M/taU3lUzErNRVFDI2walMAqglZzDkewAsjCWloQ1WurBPJQaBCaVF8kyx6iobszEfZ568S2u
937MuGHVCn/vTC68C/bpYETeuLj6pVbNZRwfBgvpRVYHrtFna29AIxTnhdrUYEzWzJqOZFe89J7x
0uj2EiX+eigTzQVZxmtpIUwSsrvzFXtvmioE8emyjzJvR8jltE2usCcnKe8xbflfeOf1ZqDJv26g
/t/4DpAXd7SZjOT1xAmCYzAv6jor81uwgYfRj7gAnKg7j8OUBNerESrstUGSdheaTxl7IXVmFF5s
BoIHvSCsMIm63+SZ662yhZq0SEFMAY27uH37tlQNRGeso9AR6CdV/nERA0bBMrwQyoW21XThuldQ
NA2r/GqS5H5BoIS7xz+WcCsPSTH/ohUPqaYJb2ZlJgHCMQbFBFyhaqADt4nHciHK0zJvCdOzbpNe
wYJB/DkgEuAsziucJGPQOWPC+capH30wqcw53V8MncHkFnb03mbjSVw35KxkluZVc0yzOVZni30m
Rvp5TIehOWUG3quyqpqtmG8wtDuP15GUeZXcTY1gBkKffuLYXy2FecJn+pFjiPmo8UCujFzLY5UW
p75302cWYNib8lKkxaswUy7mKfY2blcV92NUvqceaq9sil+1MuQJnuvVttkmry0ZW74BfBIM0PyL
7DEjddSOANniaBvtuZCZ84gIMd0s+fyKb8Y8zDhPepPbzulL/xH5KYmioiguxdTYu8QH1CWmNPAK
MIq4MMiVun5gZAng/fqvollIF2sWtMllCyqitti8ixSN9tVCuNJDo7d4yfBOjNawR5bG2n7FxHoN
GW2rFuElRYzX7n8e1NMU0+JT8cmxOdJ1PhGeP5/whbusOetjsrt+88/XDdcvNlu9NtQwn34e//mQ
G6Kjex9viazW3FHQDH8+FERX20v1+EM0bETPfmpnyd65Ag5tZNDMAnljfj67WNa0K4UQqzDu/tT4
gD5x35HiMcpvp0BQ0mkUDhH0Ga/Eo+8y6LP7BGuvn+M4W6Ly9zRCfeutGF0ygvTJrZM3vIVREHFt
PCcpIynXsOUDxQ+JKbFV3BW5h30ewt5pxvu+Kyy2nA7vyKFOPFC7BTFKCkIUU6DsLIYyPapBp8ef
f/180HUS7scm3/jXT/79+P/ta50spyVqJvlamdggOKq7x8TJvJdElxdRqeTei9v+BTdpdH3UMPCI
d4P9+PM1euRamim52D9N98UbZUYgFf2Ln8+mBkRwPHSa9i6fFfG1EZ+Mxfnns/jv11bFsLGABoah
85/fREy5dZrwh6ASmb2XJrWygzXnSDOuvz5j+MKWimn0538NyyTeaLHmv55y6Yq7El3eXZa61guy
muuvRT203Mncuf/5eWNmDUd0PMlfz5iCrN0h+mQqd/1trkm0dmHb1V/PmKy+fOVo0sR7cxrX/y0q
7P/v+HRXMsj/m0+3bb/Lr/h/sfh9lP+BUnf9tv+j1zYQV/v/gsrJvzF1wrb+Yf9v8s5suXFkW7Jf
hLJAYH4lCc4URU0p6QWWqZQwz0Bg+Pq7oKruU1V2u9vuc9uxk1aaMiWKBHZsd19uSiIRuqPb3H2t
//i1rT8cy+U147Ip5uVkeNDj/rJryz906QhkGMeRtmmySf6fuLV18x9ebcvGpG0beMktw5au5P98
/G+ok8ApjdRllb0mMTmcvRLsQ1ZO64qSLaQpylyRH5r2Z8R6cqUZ2n2em+deQ3WG9BGzkZ713d8e
wv+GHKVbrvXv78kx9OUHk5a50C7M5eN/+54SganczjCE11pzgrz0VegFJQ6dEREMDreSS35UFDsj
aSRhE9fbKVFFvlA/qXW+46g3rKqQEsA84ORXcq2A5oTNjmSK9LLXVD/mtMHttLIL96ORv6Tx9GYv
Q7+NTK7n2IXNtgy3hHZ+Q3hh68YET3qG5RhOzzs3TDSwz4xXST9cbQPnT/ST4ip7bdlgRbCJQK4o
xwMZYWo/oRUkLQCh6XkyArXyQnXGmsVsbbjWroz0bdhu26yZgL+Lc5zbA6cBBBJtxn5gazmKHiWQ
aLFaCXNSRO6Tk0o4S91wRzPIosVXiBHtUXn2LavNYZXPAVP8gI80Dz4Tv2Nt8DBAAUoU6HpbcjEx
yBMbLW5DhtZYBzI1aPoVdOnGG0cY6WRq6b1QdPdED5kVTnsugdoOhfTBIAR6ZJvKCoGbrh/CIffj
WeV+V0n8XCEBuIyFDUMg2Z+A4SpXnA2N+cpOe7plQ/yjxAvv9+5wn1f5mQpIKBDZnGL/AsQywycy
+3WNHLPxmj7dOXQ+2SEoFI7nHt3mTJa00iexO27SHoYIfRmcbHpww0NEKLK/jzKaiwjige3EdIvy
oQFomu5yR7bEmaaPuAh+pgw0eKa1UVzJvfPPYeLamemtArW9sqhK3oRT+qvsRt9qc2tLNhLLsJk+
TKX5UozlfD9UDeZao9SYYaaj5ZYtt8M08dkMIyi77aac2QzCiLtn4fCeVvh7Gal0+kxwKAjaVQE9
r0iEKwQw/ZGGHPg1rsKNwwbaTQ28EimFWLkE4zMvPO23yCurnR3Zv8GfrL3RYbHR4pQT9oC1AwUy
G3XF5ql+aOppI11aogdSR+zf+Q3Egts7APVPibAHQZFMOyQSnB56gYsWHDmhiUfT9UjFQ6Hlu9aR
zrGi24B6B26QVvkB7pQ2QAvL67wZ3FenNz7Did01ERC2WrOPafNnHPczRXndrxyYyQpq0iOtFO+l
N5yFbeGEUPNljkocIGN9418vqgcy2E9m5ziwaLtXVKR9VVI9VOfA68kNrJKh37NZXvPo/7RlXh2U
kZ61oL4fesDIuNRYb4sn0Gef5twLxtPmROk2rkB9pZAB1rMAqzY2x4kAAD5f6NACOWOaBaJmz/ko
5uqVS+7omshvAZ7uFeUI6aoLutMQOM5GxPtAsdTGDQ2Uh8jFmnOZxzI5+5wM8xfmEgA3E8euxLO3
LJx+4295sIrxE8KER4iO1lFlGw8asc2J2o/S+OrlfJnEbIBAUxGeKX7hNq+FugJFwHVhDVhN7SjY
M5sIBJSOAjd4RshzZLy0QmeFgZ0RBhrOpBP9gUcVuLia5D7q2h814digzLczIQbO2xYl3CYoclFX
/LQtP4CjmxwX6xdvSiFSFr/1uCOHDaWTfaBaKfpqYKFw2rURIIxi2g0sCWjR3rQRaX3NyD8jjMar
SgCIC3Cjgdn5dC374pJVvM1Oc0Y1MLYxkYKN0C+mF9TnvMnfJ2TmrQwh2ECxKoTFIoWr5xJHzAF3
HbmU+aaCMFdaLI4IpP72qHLGHObFvrTLFCs4YbwotdJdkgZH1FWkCfYKP3o1fNVzuUuMKGZpHX7G
AhtNM1nPNCw+Mq9T9M5zmRAhNnoYE0ywyZ5A8SWcyRJk7dmV+l2cqX1MYYSVsHLXcjZiFqZ96M7z
hsr0rRp5AA2zjzbt2FMoopMVRA6pfU2bt3nq7OsGASMI5HqYIGlS+ryPMbOvlHRjio+T966lwAbk
lrGWxOV0yBDrOBzig6t8Hc+czLUnIyzfm2ZeqNfNI/QBdovlYbHzNSP0YbcwN+0EPqJW3rXqvSfy
1etYRfd5L75IGqGDnWO3eih4cHg6Fw46GSSgKkhxwhVfeUtRFCA17kmjdXZMzBdkayEJhvhpe7ls
DLH4i7h4AVbjrKoULayuo+oaLzC3Ijk04QOVHG/2mFtspfJDkzpq1SFTDu60aYzO2yhNpmdHLxYq
Sj8dPD3CjZOh0BJJp9kpWS/Ia4Th+7isbl4S11ezjxvO/v1TKLXeF1Z4SJV3c7quv8MVB8ylTDcV
RfFnvY68HwCaVlmav/VpXd2GluSuEvgfSMpWFrf2tic0jZaHrFUcggCF1sClksem6y8pVUnzIT04
n+bQH8oQFRkAzmsbJeUzXCBxH+fz0RYZjLWxe9UcPOXz3L2WFpwzN1A/YITuzXFKd+kQgHolx25E
dnQuQNlFhtwBSSTmRYn2EWoFAp1wT7NUyMUu0kIl7GxVYcvD695MW0/TzhbcGcvbW1FIcHtmyzaM
CJlj5dO/5lt4O5xgeEqR2bG3UADTkJHIaPBd943LRZkNpS9pmMnzPn50afBdFU7q7aZ5SXg6YNW8
yzBq7x5Wfj+G7r5N5PCkmDgI/7OzsPIW+cs+VXGqbcMguqu6me2dpuKTrhc7N5lqXzGEgcntV7Zj
NgcVi2tHalzGXKkaBTAfuOyqdtNbmVH3mOfBb6fq+PmWdEsY+0bSbxTMbHa41MGZNLPty5GLl9cJ
HGPN9MIw1/GpZH8y5e6s/JkoB/ccXZ/Y/QZkU2c4OOwPxvNcCO4FenMUrtscm0x7azOVnfl6fRMn
ucOnl9cMx/OKJDm2SauO72y2Emy1zC2v+G5HXMpcVaNh7+w4fkwmROVE2Axsjh34chq9Ve+O9DPo
U80xiTKeLhlPeo8qOcPaJOC2YY/IzGE95GP5anrFjYw3qVrrYrrDsv/MfrpNzAWQopsk7/PDgBmx
sesD6/BtQrvtSacAhY1s+UjhCHsZNoEWUQJ/UAFlN8rFc46F69LWE51jGFF97u/hLR6I0fL0PBBB
+YlxG2pJzQugZRGA4gZ+s7IzWB9sbtANoqMHAiLWWxBTuiRuZYtF5SzjOweR+/i9y7K+lZ+AZdP3
m6jLWyUdzot1phkHD38TdoE4Zh6cz0E/THfCNV+lzHYjd1E/aLBFURkR3BNpOx9oKCpPxThqjN1W
DB0+jy5FKOM9vYS4a1zWIXOeHmaeDXd9T+JbFbD5eDITHK+iB4quDgLlP2CXcJfTFF63oQu2SyL2
JDrGuSZ4LBA7VRI9W0GnXTS2JQHJ4sMIGRaeDObI6MjekV5TzSboQNQJVmB4P+Y0Y41T+BXaKlgJ
lXjX2pOsNux4KXCLfZLfOAt4wEpBlBKhCA6MBToOMv5a6lO0JlnEti0F9V6aYh8OdOXCHywOUV7t
5Eh2psgZvuESersM4LGI9kXfzesSzXqbmHJcYSU4p7lkRHPdvcYskohuVc/Rlzar0wTFZc1vaM2W
ktxSnW01jNpYmHsCHpmoaKIt2LaZT3QIiIfOE7/KYEy3YaRb6zgBdZRm88wLphveBJnxvsFPJnmq
H0JwZNy35mdSgzVYBo/cpYt7LiuyaziUP4OKx2p2boJwC0Y9p73oNm7/KM/lgQqoUyBYXzvsG08c
CzkUJfhuR6SHiixIbRb6asiVuTw9eXi1qtoWS+ltMzMpt9GOmyiBefbGKZDQW528WIVCSaFbbpl7
cxxrytun3tLbWuA3SjD+4BkoHun7MVqYFxGFYkEidxoOd6TQ7tTkRbXFZvyod2b8moiP0sgOFVjZ
e20k/A8lPVkV3nzshkQ+DQZNEWFcM0qkbXFqTbXNMiLsVj6ke6oPEgy+6mOe8eHnLU0sVYLHy8D3
F8B09psExTqBQLwt9MY65Q6BzTIsfSFH6hsH5kL8+vEm1LO3gb4c/A/phBo+IznQdOHj/8owqVAD
QCR5Prlv9RBhRphHdfZEDGDJGu8cA48HcuwLNBL95EBIX2X1ZJ+agS5M6X4FZWbuUp16+BkpbD0W
5PLdrHc3Safo+K6c+2YEZEGX3TYZ62Ff5FpN9U1BjfWom1fI8MRk5PDQYAEUVvTIc0ffyYw7ahWE
R4WvupnG/Njp6qdd1EQva4yk343x6BnVHkT6OVXWJdG75tgxxvsGkQ6E8/SDu3Z7UM34HtV29ER6
c/aqX+5MvnhGKOLY6t7PkPu8pUiIa0Pto5RE3KAaeux7EkYeTgR/FNUl0I1s1zEM7crcccC6RsxV
tfdWV6X1MmvBRxJvw252QGz01SWN3A+ARijfLsvXtlLbjtW8Dc0AvdiUO+I3C27Ya3bSmh7hINLU
HekrbTCID2dSHLsRuiKbX+5cnEMYQHd6bDt3vWZ+pc6DgbbKgBW/5H3SX/NgWKMcxVxj7AtNl9Yp
xXCeYgjhN2H4kyQx0JZ7XFIfzYRg0YTUU5Kcj3wtRCCB6/C7rjmB5yW7CIfh1rcItAzwFVnR6caj
TRI3xWm4jZPWuPCqorsJA8mQy9eINqINpbGVmMK7LCEY2HBpaNWobdlDj4A4XFJfa0MLUUmXcFBe
xT+9PvxRfjcz1wetmnjV9hVqv949suzfWSUTfOzkMScqBoYyVn/aCcfKzPcsE9YUyb2nsT4eQtt4
7/RE2+f109RjmqFF8EfoDGzGDarrsB7z1bO2NpmGCa7riksVL5qUrN9yI2cEwWGzH9uYn/qroIzM
tx2C7UinPQKzfLSd4D4dorMmw2wjGsRGvUCFCVzb3qEJYmHs12OWpodQQSqPx3xvU0/M6GrR6xPq
TC3wObaApN80WX6kRMAuoiJ7xJRYj/PBziAR9xJcqCMIL9qUzfm1XSyOrBGvZ/5Wxj2lf5DTqJc7
KgHBMdLB5RGO/ux6Br1YT09ROx8VbY6HlEiDdCbqdGGGMwenCmd7BpwTEOSpCsNtSSPmCZ2UqaAj
n6bC4DBSSHoxBYIwyN0Y04bkWizce2oCf/DzPijVPltJk+xbrozz6F2sQD7HafEM4Xll5K536Kee
9Vp0SUzEXzXKhyBJX7Gq7HnZuEf+WfYK2OpTGgi3iKcAV0T7zO20IKV7mbmyMtlWkLzAmW1rgwgY
E6y/wMRWbdf80qbQ2cq+HQF+sZuKIqc91uFMlj6cxSad9HivQeBcmY330gpOU6mF3jN0XuXPSshV
6nlvBUista31bGBSwQkoZHPCPA7oBX9LCp/NiMLXHJMU3Zz6po/rLbeI4Igx/kYH4CfB4xloKzTz
2LJsGCSYO5qh9+euzK+NCNbPthj7U88Fboh8CgGOpcMIj2kw3/UddVVVMHxxD2o39JADCxosP/Jg
wSx+3Zjd1UiyfhMmNNtQkrzsheQ7l1COsakF2DckeMbIzUQ9vzuicm6u95ygOOtlK8/YEXE7KnvD
YF4cWtYCtuY9kUN7jClRWoMEvOFZwP2IdM/NQaRRyaKKEFVufjppX6AV04NAw88uaFKG2v5sTFUC
L83bxSq1jq2gMMOKQ/sIdvEQadV+tDEg0kqakgQp3os8yg/ZqHg+MYhQo/DkzRQX9eRXqT1lreVT
pKhTr47VC38DBD7c+VU5X438QdkZZp6BtAlnrnbFzgifrvwMw97aJzTbBSMyNfQYB4YMl4o2rPy6
1Q+jpt3KwaBDM2+5YBr6LnVbcJg4qQPlHArTvA6t1uKAqoEbGrW4aqn64tq0X6KelzKWcG2H7Hnw
JEfJ0OE8yra1wTSnAeEkBZITziOpOkW1sc+i8CkWGXAzlxiL2Vpo4GJ46YV+PwMVuhAC+O3CzezB
CSyEBMbhkHm5A1QZ9u02JeLQqGLc89z/QcOrz+0AFc1ZTrGNc6MRw8eOaZO/W05L6JbrtE+ARkXO
g94RECdCj2AXSNqeAro4BGAbjMXqkyiL39ihtnEdczc18+AzGBDxYIqxvbg+VXrJ1V0CZg7Ah+mS
7Y2QZbs34ptOqs6KMYaIWJAFmNy1QRVz0eTVMdBFdOnjwTcX87dReZjT4vhAXBn/Xt5eK7N5zT3z
RQXlfdC33TUhbo59SofR3MYsOzgrkYHdsafo8HP8BH+vb3NB9XUIhp943fBhle4WjfuCdxSLgNBu
dCzcjVmNkcSY90GjXbuuPaVzyxFt5OXeDwPpcPATftjy0rPL5lcSKVaF7ltb1Lc2avwsVHuL0XDA
0Z+bPdK+eh4sloBdMT7zbW/N3Hya3PEh6QNcurb31YXivuiGeEWTxatWTqiQZRXQnY3IliT+aNQN
UHL6BImMF0sfPBZNH13uSkbiOHTqbM/cuWxM0qaOobZIuGunRUVHMUdvv6mr82ywzyuCvNiIgBsN
NvJNIQsIHrYW7qlbfWvIQrIcn6T1SI3BxauTnTeY905fB/Rt4c3K0+AJluS2DjAfWhGJd00sr+5H
8mAvTbSWs3YFDw0c0P1RYRpeDeaZDe2phWN01orhklTqkJMQ4WKu/W55lehWeW5h+uNGpJkXjl68
4FFCDhjcR38KEG2WYhnHJyDq3iYteCTC8sJFmQP3ZFHtlj70gt8LYYzzJFKodM7EwyMfoHPNJaf8
sIk+Q+k9p5n3LtvuMLQufZTDAxrNA+ZBPA+k32f+qSVwkD1CycxOjkaNiN6GVAUHv20pd2zX6K+r
7YYmOOgIQcdRFCUQSUHeteT7/RjvO3MlSXtTlq86DuyVSEbjrqrCfmO5a3iUvCLCayBiftuXJK5e
VOU8N5APNhp8lVUQlg3EG/tdd729ppe/BjP3VmGhzgP6Ijks84b4Az+L+hu4csmDPWob27XeAsts
Tq3w4JQGtEt0p7Iuj3POMnHOAwbvgXNXIOuL0ds8ZJTCQ6hhLo1jwjLO2wgocNPbNsSukH7pYjB/
KFPax76aPrk14l5W5c2ZLHnu6EsoA+7E9lcNPK7vlnjR4lsvDdsv3X5HEd9Sv+OgCsSKMEl5klkQ
Ll7MaW/jahvYpp/YOhMAyK/Cm95x9bUbuhneEw9Hdy8/KhoONyO7y4jqw9jj5j7FX1pXv3toWisG
9jvOQBA3dE1Rq5uf0ubHsJdadsg0mCQOfa0baTUQLdptCQZvhz0uvRqovl26q8DbrSo7+tVxNt5x
gow109hTn/yStIRz+CU/hcNgrjStLY6VHnJ8s+PzrL0kMr0Eo+HtjXRZZzgWiQDuTrJxo3XWKcxb
LkuDrO2PRle8mGaIX2yEuj1jzNSt+x7+iykCZwf352ZUvX5pwXdT9vHg8lr3GzFwy3R3HW24hcIr
R+/dsCx712WK9KGZDb3eXuGyGhV3Og2WG51eWS75OfoAFMdvLfCv4rG/xMB/9aD9683/L2vRLOTe
/7PsTKijzH/9sxdt+Yq/FGfb/sOlmVY6yMSIy+7fCGGujq5se8Lk+PTnx/43IUw3/kAGRu2xhYuB
8x+AMPMPKYG6eZ5pSSmoW/4fSc7fkvJ/mtEshj9nyecKl2XL8j++9b/Lu15C70GuIS5TpEdvq9P6
omnNH31pBTttrMpdPFXxG6XA+EOt7idMR2IsS6N504j+OiVaf2XrD2+4ne5TLoKPss0/Jyx/C/eH
lp6W+CNdr+4lOvW0tl5CQAKXZhxJcRl9w81Xo6Qj6SPP/9tv4b9Vrv+pW/ODQTvSbR54yzRc4S61
In/TrW2XnlSXTmTUYnHMnFZg4zA+Jyx6DF/QuZxGb275uB+SmEklJdld1x+lMh9K8IQnlp/iG6e6
/398W/9souPxxl4AEEhYJh5G3XD//XjTB5QI+NRbV036Oq/H6LE12o+aEXWRah1A5t5w1GqrZagv
0Xni0RJvBg3QtMGNh//7d+NClvvHw2RjrDWEzTdi4BQiMvH98b89TMCdo6k1Ykrr6YXwrSbYScN5
ClqDHQDla3gRBV3XaXGWsqa+qZ0yhJayJuY3PdSxXcpN7fTpXRLHM8RJ3I9ROiwLSpcBkT399wdV
YqV3gEEPoIqGo5zj4DKV7OYoVDG3eM2CC00quCPlMlb2pnf5/pR57MO9NTsfHTZOyvgGwM7hjEt1
+YLvTzOs7s+/0lz+yj8/7fsDrVza4cNCMHPwETnQM0x9w7gddUtCS+6odku9/OzlCYnJ3m0nlnaJ
cSnmTjvGM/u670/heNwcYwXYdfngn1/LCcbvAyqBg7Cqm933O0FRsmeeOAv+7Z0aMTew5MQFli8e
utI64Hc/W8B2mHM5Om3DCZHjz7c9cCcbgj8Ewsue1pDlj4UJ6qQKlWx56/v9epL+9UEIeynCLwNr
GP7Mm9DCM5gO7a42c7/IZH36fl8xmZAs51RMO9lD9WBWsy7fH/n+ow9hAUo1Hb7fX0YO56okZf5d
/r5/fW6jOeKsol+BK9kgtchUG/Ji8Yat8hrgD4V4jOIbKtXsdUpROsppYLkQofgDstd80XGA1x0b
iu/358xv67Zutc33Z6QQ4lZ5I9Ot7XCgyMvU3UTjV1MT+yohHPGIJz+TYbbWnFLYNEm3eJFNPW+s
mQrWWdHcotXoZtNcwybLEu8OK0cp62wTtNVnxlLNr7jQLNUP3oZdSLAeLD3YNBXtpWHRjjsdUPhm
4MFbs0B/8upy2FGiCfWEvg/yMPlZemO5g1HF0XQi3Z5kpCg8TuE1uwIMB1qJB7ybYd1UhOkGuMuE
1JojD+Ydw8OCCapSUPzM7xOD7ibqOYGbHVrDwnzt3OlV14BaZ8PZtaEcmZ6Ywf6Ex4JWHuc1scho
pZoGTkPjOFCijczgwFbtxFo6afXPmMUwCajurQHvtakVQYIk4fivvWWsMPItQZej23f3cxBuhxrX
rYkqy8ElxLZZbnmtP+ZQ6td1UharOmiOFQmBdd+ht9eoeXYUd6cINzDFO49lS1xmCoOPNBoebSM4
DwA6SPlMrOctnk207tTWrO1sohQrmatkLfLipMPtYw2ViYWlM15YzLeAZzD1RbPKcAbDAoEAN2ZA
wTmy0xEH/oDfEArgGcj/cxh9glt+lAZ/+/LK8XOt3JqYZzz0BrEQZRvD+gjF2PiY56MuzEnnecMO
bM9e72y/6HegBMf14GSvkNbOGgIUjnHLL4o3rhrv4WR+kFZclrkgKmQaX74fX24cL9Vo83OUza51
xP0IUdk1owfDCW5zT8CPcy9j2b1tqBOS2BUI7sVAktrodnkNZuX4eJKJf4cy2dQjyId4rK5OAJpx
FsEtKioWeEO94ojS+jKzPpuu39HTzbYHWD/OmyVHplXouc6n8rzsoGyecJTpwV7k1C/MBDSWyfq0
o555qDWx00dYL1od7rvSiA9OlV9T/OkIL7dOwcwauxCbkuveAWSpnQwmRme2G5xOe9btrDQwxO6M
fFUlGAJach9kMENYGcKEIli9UaES7Buna9emeZd2nXjU2/gegm7MGtpEm60yFJSHabKyYw/gD2VE
slou411rC3aWfXjE1vvBEJCRN5HvUaZthaERBgxxT8ROv2s9eqTYlm0S3VuTGZzfo7hVsJbKH1gw
jF0mNo0T5GQnknITWogXEcCuVVa4FUredKQDZHG0N/p9GhMl9uxjYyqM047In1IPJdWZyjfKTJva
LI8UM2RbUw/9umumveNqt8btvL0YBrqU8vb4/YfTeJB0q8HONrjSAgKSWMpZhPKL//7PqJS8jc+f
ALL1ayhcPvD9viDWWVGEoWHtsYFsURaWytT/9UfosRH8z5vf/yUtrkOUXR7SajpMVfZiUzJOBfm7
RhtzKg1sgLBbVhOBZl70Lhl5QNuFTXA0gJI5MYaZeHtqPDwJ66kJ0UznLidFdbQlUSkyDjeCfRhy
sO/5STxt6w4wunnpbAgJWcKufLQegCyZyEIkNXUWfgT3ied5LEPzBTeD6UkfI/alYU8kndJ0EhBc
c9kUrJfeab07TVT7TNRhmgoLwR4WkUWVTBo/O2S2Vwt0LLKAoxPduxpKf4vlnPha417UVNLqZDyR
JAR+4YbBVgt6lJHYH9OYvJzB2lVM925Xjyvd/FEl9ldjNneYTR6Br3+Rk2DDt6A4nK3NJWcLdRID
yFhvksooNrLlZwJy+IO0FeH69keRsqAJCxx940DbQqLgjgUA/qDybXPNUpBBEVtpyd4r1ZyE/b05
PcVw4X1Hcw9kMu6NMq1ZeSFSJD0sBqdZcYysuBgA0cHGSIdC03MmhagXPI4iNzlbO6SpmlcTQ9iq
byyqKRv5u2pZ3Q/3CV5i0JNACXCoHqvN9y/M0xBNjVo7RISu7YSUZjAYrItWuor2xHzgZjFXbeH3
3eE8PBvcQbX4J47H09jh5usSMsWN3s/rJmg+yD/ROpawbeu25LZuCc8AVvZepk3rTuNfB3LsY3xl
5xPgmS9hLKGx6GtMfbg+OnWvJdSgxu5907BoGrhg+hwmLoSyiAaNqAnFm6cuup6Euz4pgDYAoRTs
Deq2PWGNw85H6rye87NK3VfKULBup8csG6/WQNUDVzUsUis6eNEq7cPit3DTGkpK7PZUPWLUyZIH
6ng/S0VCwS3mazOYN33q7rtwihkOasolzbVquR+6SfmoWuMklNykasYpVnSvSeUg4HubIWAQ1Ln9
bKTw29rFnGPrey3YzzaCcGZn3EY11otVh8TRkXSk6T7bJC1PacL8B2+28XN2Ef1g84ekNcAHyH7n
CkTDWtJHl+iHzgs/5gqyU6Vp9tot4Ufh6Lo6Y9wdG7vZBRUnnSglck8mBH6Vw2M/J/MzAfeGklhe
iVH9a67Tbo9EStaO/GKATkoRHbfsKKdLzu6SjVmtBU79FUE9fhHhtGFt8UW9iJEw1/bzZzvTcyNA
xK14AiFNjaDmSGjgq2DB1GZsUieZHANFvAZ44Ct4nWephT8UWFA3Yk6kFQAty5IPWKbu9CVLxj/0
EmEZWXd1TrtgY8Mx4llmU7+Rz9k5Tuazged/zRo2QRfXjE3WLq+op8EKHybJdJEM7ZfRkEglR08A
/Z5w8qcagQInZvFAU8I56YGPdG5wdbN7FS54tCngtkx7QkWeaBNqLPltnMe9vo65vK6h5AFlK5fS
FEp1YWNVJ6feRdN8Kk0uV+wu4UdoGEBnzHqz0ZB9DZBIG+gmEsPfyrbwL0wmkp6eobs0JmgNZ68j
pK6sYUFvRdCEwAyC1yzzvbWUgJtOnqwVu1riATvBRVjvHQwyit1WqVtvViRPXchS204G+BWeScbY
RyN8nUPp5wKGUjXGr+XQUUmgUP07nVsEmWa7dI6ccATPJAS4gktt3iHwJfmBVotqTwvZc5Z7H+Cr
n8rijD9TIzVpXsnJ11iU4Yfi9US14dUrvN/YHu/DxP3UXVaypqVtDWahkxNaN0OmXzRTDv6YtKfK
q1ufhSOvTZNYDY+cG3h3ddbxihs7uHNJ6Kx00XFaSthgdgWzffXMCn09eag0HVk8eqjNtZNmnBTD
HJ0q0/3W4vdhhqA+IlNdGuU81TU0fCPFFcezB6ffwWPDCKFVL0BVWMBRkElsDbvZaHs/tKC6JXr9
eypVcRQyoflkhtVzJOeFKsEEUR7dZAAu9v2f5CkhHerLJ3x/1p9f8P21hsqp4f1+b/v9WZ79kiWK
XuLoqCNNYug/WIVzxa3Jc5u9fkkBpY2mUluj6Xeed0eUGjqC+Q6JtINgu5w6tPazh1JGNxe0HFK6
egtA1U2dM4WGVGd2GICVgy+tR2Lg6jfS2+ttbUygvVO/Gr3h0AKrf9C5dG5KgKmJTquKNLJ1rp1i
xQAl3e5sKG9jly6jt8bVv9K1dRKSSesFe254PSiFcbWKFSt3+aURMyv0Z7ZImywj7QrsLykRHVsK
mCMnireD8qo1BR8umGv0Aiim8VQrgln2diRP5BSOvUeN2xBAw1qL7Cy457F5SLGRC/bqldOsRZ2t
KIN5zPHKYTqfdiSdnxQHN7OfiLQlYJ20u9AAnjc03Hld7a6unJehpVE5qrAGNRK9BXLKBLOjk+jN
uA4/xEQTDw7/LQG208RwsMZVu9WlJEMcOVwq4A9S6AB4nLwX5nXnyo9dHks5lsce/OEqGug9z/kN
IQxXmynBNkzbDta4MIN9KsaBpz7uHKA1KvEDQzwKvSiJK0rKEMeReKCo0Z+IwoduqW1ZviCcECX0
ZNtwmsOwKIRkm+oopie73iudIKxZDCT+aXbNAuNWOdkjz159wtcvu3qpKuIV0vNyygpkhCKh7c8J
aYMCmpO2L0T+i7XI8ieeo9GO/c8VhGF7pAa9ZUZtzIOen802MLd9hm8qSqAWpfWnHGi90QFuHMGZ
/PVHVxQPCj0BOMjwlLVYMhqVb/Qs+lBpc/IMpW17+6lxMEhSj45velbHtARfYBqgJ9B3FFHVID+2
rXpdhrDKNRkqc3tLagC0bq+/EbjwnRJBGTf/q2e0PxB4oezB0+fektXHcHkUZa0cIKmoEENZ9ofl
WVKV3WJktWbGIMauGNzrKhumkZDsgGd5SG74moadU1qc/fh7qtbcjvB96SMsv4YhpKvWbpwVbkQX
Euo6Y6wCdzUdK0tAW+JosM7CXgIGlBJXwYumCUrnsuRXydOAJSW24JDRrRDvyqbPJpP9G2vKmFUL
Ib6cuClZB8+ozw6dYkl2a2pWnZQwhqvA0i+GPjr+EMxY7uxN3CbcIqihaosUZnHtIpXxmEx3TTI+
9sMxrQFBQ/1r+Hr53PSAos2gOlBZDUbJDl7sLPCIpPNciOKU0AaNK12cB0/Zfd9MXHgduTYCx1h1
Kt/VPdgXbBQ/Nbqi+laDa9LbpKyDZqd75n9xdF7drSJpFP1FrAUU8VUoS5bkHF5YbfsaKFIRivTr
Z2see3r6XluCqi+cs89fU3g04RnbfsOQIH8L6vfBfwSC6xlIDKofPSqN1sl/W5A6W+G+KwTpusIN
I2VmSNISxBfNNQXouSYbCBKG3cCW6FHp5SU6UnBDKlDPsuR10PgeVpPxXY/Qrtz2OnnMb2PH+5Ik
aUF8JxtKW+EPxcvRbTS7XOtNFeG49rkbJCBLfmVprREx8lI104YLBP1DaF7M9jmfJwQBJFVGTD+t
lXlxx4rTBoN4VGvnMBWBoGA1jIihDjo+9oJyDJjXtqSuoDT1wAAcCUt+zXN9B1y4yb4o3nrobwGh
aOd6+nMkcbzkfZGim/tkq/sWjWDQYOQDbLcyQpwtLgvbup6oqdx7lsSaPHv9TCQvho2A00YMB/yt
+UPLL8JjtlYs10mSJvnBn0h0JujA96GLJz3Qp0p4ZZR65GsORvaCBClnxgZzPvZHYtNt/9hKIgmy
rak9hxKh5ixs5LdERAHADxu42SFQT+4epIU1F1IqTT6fUR9oQqyTKufL5JRAX4FSoWyv4q2TmGeR
PXXmnsG5sR2rwcbo/dy2wNWa6b8Aau+u1CGzFQnjpYsDNNk244iFi6iSMWvssu+OgpehNstNWafi
zZzkwZFlzUZUs8ftyQu1py10gmarYh61PG3O+N23He36GpjvWpveQ4oMNdKu+TFgW831t11RfJSD
JYkPZaMqNE0OzqVjHLgzqBeEzJaOUj0jMupG82DmCUpD9ykUSEoCF3IJwAHaxGVfZRbqaQ/kCWll
eiWokDZsP4lDoid2jASI7VxGjotHS/p7SW4U8k94aOMw48dIQXbDbp/a5JeajHuycl/CGDeBlpYN
foPuogfsKYqUL73ZkDrmHKeluMbC+0hxj3M/MmvqsFkDbFhl6YK6RyHtQz7Ps2cVBePg7ti5S8vR
jyooBC6zCt0Z/AUax8iqWZ6zd98sQOv3vD3t7s7f8/MAFVS/nMfviebKLRTKFC7DUitvq53/SPYb
1ggL+zkhksNBCZBAd74w4/qvQ2O+0S3wU1Yz3+1iT0cToenMWMwsFmclhXMiUPWQMx3Cbld9V+1y
npbBeAR9hVZN0l7wl7eGTbYpg0DsAyDj/ImAIgP/KiRMmKO6YKjp8dCFxhLppvm1Sa4dLBY7Wf1m
Fw6dpanBtIR43cqUybA2310t/wMYiAIqNVYNAAY1zyNWCx/vXOZ3K5kH7dZr/B30kAq2Agg4X5fP
ZZsiBGuyX/Bt3h7ie09sxmpyYrB/c/JqE2nSA4SCO5ad4sH4sdrXLBX0qBazUhIbzxj1v3t7fvP9
EX35vfgZA/OoE4ivGQyMUIzUMMETokXoc4p1L0vYgzMF9tUdAEvhuQGlfEPxucbl84LNvd345bhv
0rsZpA6ZccaMJ3lieYXMWYJk9zk5Oq6TVKIRzjpCpYCr0N4jY2MsiFZrBNGIC51hzQTPgp1A1/xW
RKsj90MyASWjyamrqyRFDpvNgmmxWjjb3WvsWIw/PLAeBBEy1YKhXll7ISmNxDB8qhL3gp+0b5U1
yKMO0+mKlrRc4TRr14Y94GRqfiy3JSsmIsGGibg72+cSdRj555eSAcI29QamcAxRWjq0tvOvXrec
g7lhB1D9dqrUO5E2h35mIpgXySPo7uZUFFce2vlcByaFGXmC9rx4OyN1LzyzaiWJ9NwO1Iy8dt0B
K9mTYW/mZc5Ppp+qyKatNHjbNoAZGcZyD2zYhU+HWbAVZzzb+whrC9wtoRVevFIH6Evrz17hJRkh
MtkeM80ltjB50CdYjpE/OfW8w2s4MiQoMO34H1Nl1RGRsz3ScZuwqwmFUs4xykt3xejUrUsFc86D
z8Y8jHfc5oT1mC00/Tcpqx3MdzDGDi23xV6Q3oob5T6srt3snxmq8tE0UDhmcXX1oUqWWERycBqo
l7o3YHQ4zFta2Mzsfhhbc50L872EYrJp6AMYjtIloYbnzaHGJyYn3RFJuwxaPevp01a8RkGI/d5T
NRcfYSGzyaFT+V+BFAVzfjnsBqTXySx+5Tgn184vrtyegGig60exF/JbtiNaA6OG01z260Cwlo1R
SgGqoTRQSR5lbQmbyiHhzNbH0GJqSrIRYxe0vp4LqlPjdMygV8746NZIYB+Qh589NkW4IImArKnF
HKONCDEPiRcpjrI+Dmh+yIG+UbT7m9QeaKAXCo9sZsiV4ni05uEMYg8rk98l9+GJYCC454L8zGO2
JsCw/yX6i9MF2m+XuGsraX5Ct7pKZTCda6pl22kia9LGBW3KhgPK7i7ulwsB2+jSQryHYKpwKpo9
eYzGJk0ajyoUGMWiBrrE0IzmHMGHF6DE1zm01LRu9jlqDKrO2/8/Ordy3sIY+nTOUZqi6m+xMRse
ygjScCFIpDY46HhkOM+d7S/OZ1qAEp1yZHNWQAczwZTH0+oSJgNTewyWdk3jgKATvhctEHm+jM/C
lnwRWwZEWebJC/TvaiXnzCPIF6Am9iDoJx2jBVykVVVg80yzU10wF6m4RNios9TxEKm7BEOhOGwj
WVEU5XzOXQf2pqjmYlvOA9fTbD1NJIsxlTWiHoeHb+HMKFuEKx77LBKRW65TzOKppjizTPasUH4q
JPmdV1wdlN6bfIlffd6MiBn+c1/DpC5afmqcolFXYkPV7DNHAwDc4kFWTtruU6n2v0QBBC1jGzyw
eSJhgdlyQ4UahMPNx6Cuh41qctAeRMmgSJTn8UcUqHZjuJd4J3GqKga8GXdMHePha/jLRjNAQyoQ
rwXDgQhhpKI9KDnKSKxQx8zDnmbXJ9i1ezGwAMzI416NFdMfa3ojoPBrcqovMw6u1SzRxTdXINgH
Kj48ahV9OYN/SzkWftLllDUEU7sVyJe82jiQlKP2ntH0WxXFE8kAwJOJNy4ljKAMJmntIGnO0y/T
bN9NYydrZqaLZFJo1cZvTM7ffrTgpzaqXdN5dyZAo7elbcttE6Q/whZ/3GqnCi52KeSf0c0HZzxa
pX6RVc8jHhgO3J1VbqXxPdzJJLfcpjfMnuYBK9DC0IuDZqMUTj20uoTnlKuAKwJF9ZigB4xgFhxz
tpg0nRVHIgv6tTc3n01vokh6ny1dnoZB3BodKARDhrEzSv9odnzWhhk8mHH/xFQMmCdz5w0Z04js
luAkJoqsuE9vCaqPNQmI+yEkyqtX4Kkn8HpQPaClmV013CDmAYZP1FvhtvWpTtwb2Mo/UEDed1Y6
UR6YUWbht0ZVeKDvuhpS7S03PZQmNmdmnTCdZiAtOBGRvJJ7Jvof0/Ssd09iVRwh3zRW/eu27nIa
CvZFMz8wOyMGa9MEGHUmCSol4TqHEZf1VACOpd7LJXfOuIj6rTHN9uOSK9Ku5/Kf27IdZSE2rNlG
PMkx+XVJ2tF3gC5q+ZVMOZ6bpfkLW5B6R1loUikCUltEMywRFiReA67AX+H6/wXm4H1UH0lSkFsL
UdJzln92JrpDlYP5/6TNZko00llTUN4D7dGVhO0YdYE6a+hfO5/8K6jlaxEqkgcM9QIKBhU/Li20
Bkw2Z484ln7Tpba5tWLKXh+wm1Vl+dUnCmUV9MG2zqC5hiOHPMMi4n2n1ajUuHfD7qsWCQwqz1H7
mM3qaFSYTHX+Q9IyL+TdtDRnP900siXOnRcx9SoqGoZXSfzXCRyLXtJckryKgSDlN7bxt2x0x4PM
xTEGqrvzOiZKzv14dSrztozssVxGuw9tZV1qhPeXElrTdtb59ASaFnUm+Gg2Nua2Up4H45lYMa8Y
N2UJv9Lzz30YF1thO9mWkLO3uuJa7Glv8E4bLdoH7xgjjeNmdt64Pk5NML7iBmCJZ8SwEfgDEQxy
PwRfcZ29EvhxL15grYVevxyEME41ywfO7jvf1Zq+VdfTYIfpgKgw4xzjwivKeqtytIgJhGktanvb
miHWO14AAoYujMhN/0dJkj6EI/4kZvvIInNll5aLs53pHo0lG/BWvTF3vPsFXReJ9HRWjJMacqln
L2b+cqdNzSxY2D55e0zlo4N3Mm0eqv+La8Fskz7xwOIIWmmRbXrWv6e59/ZDlkLJbUvMAY7PvLs/
Vb77XARfxZy51IVLFQ0MNVrWb5e+bSLyoVn0+4HcdK11Gql4nclESFo7yxmGI7ddgYgR53DvkLkA
oC/KjPTXaUdCUTocLrXCZRBTkwTJ8FzXiXXOvOAHnh0LsJF7qfLo15MbLxqi6sRsVr7PMK112Mil
NfkLUL7gUCDXmVnc3i1sfwQATP14dXt0KXHMn8GNbnb6YEyZCZiyevLK5dmfw7vOO94rzRxqRIou
7goQXlS/mCOjpzvHXM0kZ9Efcnyjq3sku5foxHlPYBifXau3aKouQjafeNkk3gwm/a4DGaLJ34pG
A9fLR3EwgvCmJvVpV1UYLTbmpD7IHu4UfvKmu9uICTRSC3OdMLG/A/tojnm4z3hR1+kyom2y2i/0
B2xsgulIDVbjM5vdVRYMESpX/imjlQy8rcwKMLj3/bmrC/Z8Inzw7Xue1l337Wb+UY7K5IMQ1RaV
wrzW84IRD+swFqQEOL9tnwNsAlGagLG8x5zHTMwoAh5A1EHrGJKzcefUCXigMf9Vt9T/wIFI9uAW
dlMXjW8t6FVauERpYvPL+HodliYVFmjyAoa0L33Wp2Z/nu3kXXcDKRB29e6UDX9PXj0hYyKMLENE
bzWrzml2DbLxyF/4BzA0q24h1LelpCgzuuW+02db8XRasZFibyRIoRrHcyXRa1vsO7D1zge3VQJB
VfxPgaHoQ3RVQMXCFQTvx1GG2R52DDMyFkVb03GfuBffizpQ65wXgaqqeu+E+ofqJ9zxbL/HIqcV
grxGe9YdbSsEaD514clrSaOsch+Fj3r3ggTXWVCQwxeEL2V94tj3170piyOqXkKJCQg41PD65iSY
HmOHjJ2Uv6N2202V1/ApK+FGjW0WKMmql4rdHX7wLrlhKH7QTrwtbbAhAM2zvSCHoGYZyuQLaqvv
EOcILfc0ZK+oRYiB4RBlWiWvBlBIx6N5cDv2KEnKRsVrsRn1hn1M3IY4Cd862H2BHjJquoxTxKW9
zsobK1zJ0F09DR29uE9zlGuEIaqa95UJPKGInagNsTl4WXyoAq6HtM6/bPLN8MWPhyZQf8rX5uah
tkOAOxhuomoxHgucyqHHWIWkVG71DA9USsvRpwUdFmNi4Xg0GAS6MZBPrmFmfYI5xuNJ3gT8jT5e
tlAWiVeQFcPtYLTXIZbRFeIT+wj12W0IJ6xh07bVM55rhhJmT8AS6F9nKV5KO0byGd+hHQXbVMX+
UmKSIgq1jJBowQVd6H1iF9VG8eQcmfzJS5zwEMaZe1t8iXmzIruOXyMawl2XajeyUbdua11+Cfaz
nWzOyjce49JquUfz55Ysa7YgTbIbYsAi40EbLUO5lpyXLGhvOeB+z7Q6wiRQ2NT1IqKxy75bgNr5
0L9XRIJF3pRh1X83ZCAe4E48dCw5wib/cj3D3YKLeWA2qS4ipHw2AnZp+LfcOH1v/XJnKDxEbpfs
K3Uk/3HY2c6YoF53nzxEaJjUy4uDbjUC0bv2YA+3BcCKekYnQjqiC6OPwxV772xgXHSYTYQbx+ZM
JgcBoWBo7RtyMTpd97t0cH+yhJAgh5dkT1ToPqYWiHoSRyLRw8QvAHmP5Nat6kyw8vUauR4Ij/H7
GLtQBtoi05GZdVdk7KnTo5dpNmM6ke5RsPhx/AZTjln+hHrU+2xMfyrD/svVxEgtoLVkb0/IdRhZ
CaNsi1qBVZLxn6LTXff5HqJmsRm0hH2EMxMFsL0xQm/ceCzsIzDV1qpvgWwDFdVe/IVmamMOMw4y
PDcC4v7W7hjt4Px9COy3BOJhAHeSxKRqT99HRf+1YNqP5mY9+YxqA8W3MzWIKmyJywHFJoR5li6E
m2dbhPo4RTLZR4GPQf9eW7PleOh9cncDYPKqvn/Q5GJSTTKlmFNCQvuJRQRrGVCcbf/VJvJ3CJ3H
KuvxUufgR5YGwvZqpIo75yo9g7gB+loQajJXvBXNcguMJD86C1kuHqs1IMzOdSIUydjN0iVXUDFq
DQUjE3yVK/LM74dPZ/LhS3J6a415skI1lcQXD87skQvzneXWeLb9ZlsoxpQ4W3m3B/aoGtZCnwkD
M5T/0g99dsJyfU3C0t+28XhrJU4C5i2voXXsDYCpXhV2a6dsH0JXDMzrxhfPAF2DW4C3mYYxgk9/
DPMCponzRBq8sfc878fPrK+ii5nDxcZPUIy/QwVzq0SONMe0guZyS7oUhWz8Z1s9PAJQxofSgNvj
LbfUyWkCJ0U/GostwZESL8iIFabl/+mb5Cum/ylrPjneRCjMPPOfG1CkkrDa1cH9CiO1EZ2B92bC
GmHvSmwZk7UXXMAdDvNo4V/t0BiufGYiSzrdGiup2E/K58VUsH4hHRT39niwCQgz9EWakvM8nn61
cFNUJxpw1uQ/t6IlOXO0tp52HjxreNK87716mMIByoDWz7jW0D5kL1ZsE/Yw8p65FIkuzAd2Ki1S
GxaM2LxiC4iIiNRIbBpN+lE1hIn0VsNOKkPtiSxx58R86YhR+AiqoNzCu7iFFcwdrLN2VFFL7dvB
+Kq4zFIxUe9kvXVsPJYJIE4tQDvwwRzUaSa6aK2JjwZ9I9qFOtL5ck0+axKlqiiV7nPXdZHGRrs3
ORqy3mG+p+TFmN6AfaYbNGQbr6Wrjjvvz/OLbBub9yq/B4pFeqJh8IvHMQvE5dGes0dOnidHEeiN
fsDpOTuU8H2GDR9IlCB15dICpdS/TvG4IYPvIZna8sDe8Fg3QXFIvPKV1IwXF8FSjYVgBa2XuZpE
DwBMxaADKaFisOQCtz6TafSd4TFzLM9+M2aManVLTWXKYOdgXz8Q/DlybAW3KbHbs5VDfWbbXJGJ
Bjk/W5J1oUS7CSxm20WOgl6qsbzUMeOKriCmxm6Tt86Va1tJsUXB9YVj114Ltg+v5N4RD8hwY3Ss
7snhZKbgZrNtVvG/mg37NkuzDfRu1A0+gjBESdCbu2zetAKH5FdeO+41DNwfMSB6JHC0MCjX4yXZ
ccEb78gwwLOl5Tm5C/kzUi/hMRhvLbaHXWDUL6bPg1P4AA2GxfzJMhIvxOieXauu15Z2XqbJwuJG
HuqpZU1/4NtFadkx9bbL3j3GVALtKODlzTC0xhySkwJojw8x3E8hAWY6pd7qEeYsXnax4+QChjv+
zwymH3fMoRaUy6XvBmax42eACGtT8w49ZMAFIwUUCP7qAIDnQg4Z+V+M8lc6TR7hPARndk5rUjwY
HbULL/Pi5LCXl1PBov2CAPpqK/Ft1Xs23HIjXPI0KP07K+HmJLDvKlkA8FPidyspi6nSd7Tx5NIu
0yEe25UqM/PUgWaNvJn6melBJqaHMu2w/lvhn/vE0hkQ04R6D1vfe27mel2NbNxqkkT6Mni/68mh
2V7YsWmOEaxn4cQYUhhv5D7iOxgx/Y4svXK0j0NZPbfzMrKV8ANq/mmfTe05RfStyUsz7hnserkN
HfKJDKN0FI8mS3L324gt9hYpNC1Dly+qQJ/meyWShB7VhtMH/BqWegvb1CO642/+rLrijYnrE2J7
uGWTR0fKfBT69R84mnzVolqLlboWWQgJJzkUEhaDVcuTCBomzi3XnN376yZWXzA09kCkCEHp5R95
t0d68CoKjLKLErTnqOsnL3KYzsWFwY3DXL9bphefFXYx81Patc32pee58mP7iNEnYzGoNz6IbEDP
bPLTyt33mIJ2i40aPDanH50apzHXqM1w6teDuybir12XicX8dXY0dTNSjwqG0Zyab8yvfALgkKDz
uZCmU+6Ni5ui8IoX+5Kh5HgkLgRLYfkUjCOLll59ZW0A2Op+LFSVl1ER5Nm29NxDYGNzL2TwKSuY
dhUgkUTn43qzJc+koZq5N5vy2UPJturaICfwAPWiRzx9gH5m0/mEnwoq8TRsSfJQoTi6IZzj2tn3
5CaFTvJqFcCPfTjyS1vzHZBmG9tfPRIeEFFM2S2mR4bbFXxX1keJkTLTu6ChLbE8/40rzlpjCtmq
kEZhKrhHujq8+KU/7SfD4qhIuUWMMIni1H+cVEwRLV5zyToB5rEbFUX6jtyLnhxLKqvkdShBe7U1
SliCy6b8jkuv0x+jH0kkCyqg4V5qraUPxPEfenoE/T1JnKGAlEluGCwsHSKjqp49co9G4GwHRBc2
ry23g5dPL5ieaQTNdOMLiFvkAO21lE9lnLGsoSIy+mLZiKqjG8Obbre+vQZ0U+BudSEmhbZ39mfg
kgCtYuzvrgtkq9QlP2oc7+/4Z5pNBGCl/HJYvK2kJLwykeu0JaVEusehCHvi1JaPZkAvssw/gzVb
zOJLlhPhcoDzx2Q+S1Hl9S7dQrEukai5M/06Ie9LrYKtcIOb5l0lc3LaNLXKdsQD/Yx28mn6r2Bn
nMsEGnmtkEHhUeHunbz6JsrY2CQq2IU5s3WtSsyrPK7pXU7rZADMEgu9cj+NDHWpzBylt6mNz4l9
PwkbRHKtSoHyWqQd87Nccs1mnISh+5VSjWzMHC1+oHjTlzssDmZ3l1k0kenyomu0ii4bVyx45iow
rbOAY1ClnPp3+FkFnSimG1Os8BBfn5w0OKRmESWLbnZ3lIK9Kl1koYx5rsgKkk3lDy9Npl6yzHtp
kv+MdP60R3rcsTep8mwcUAaRKWAm+/yMWRcmgsrf7W7mwfnnpv5rnBrLzivhuymTrvOBgdZlEv7D
nM4/tgW2WhgzBBcatAmxG3JT6zENjA+/VDcbprlNyIZdjk+Gdj9qo3jupnva+IB7fRq+rApHeRJS
l7eSX1a6w0dTIChU3fe8JA/YvXG1La8NanKJruZUxJ4d1bIN1kVqPzV+zFfp72w5kAYkWFdn8yWe
EHD2DemJ6W8wOkC8ff1re565fQ+yhew4lh1Q9tiWcCOPhF8bsKc2bW068F+aEUpOdTQIAmw9q35e
wLn6YemthTtNB2nhQLFdYkGD9B/BE2RJmOUfCUThsQd/sVY5o0w4Gv2BAU3D67Poq0zOIeqtl15i
nuHrWOl40TwLUuy12mLlTJgpYRSwsoBnqGXxoBu03Gl2Saq0X9OPYmYqDoFFHkwQ+NVmLNRZ2o1D
RCdfsjL6XabjC0ORDqFySP5YEr9LO94kQXpFqX3GPX1z6MwjmaYMWUxAeeHOSZwnLlPSnXzM02U/
oS6rmM1VpwSAYDRlxUtstI/s/HcabuIaMM7NxwuQKucQjjYA1zx7n9PuPaiBpGNqJ5GW03PAlnIX
+C5YG9rJP9vmUiB+S849jL/ESAhmzspncoV+Cw1Ez8A+krjWCyhJnHoZo9ckfmx7+5Wl7Ps8gEC3
Mc9EmkyLjVrqYTfmGeljxkdc2tSbGjnVIDCLV3xE0F1O+XGKk3EPmGvYzKbzz2KM5t4hmchG0YTU
mMUaynD7h9MEk9dCNhyUYCnkC2d6uIur+Uow07dflJ9oj5kTdAyYKkZto804xpmddKOsiT8qTyJL
pOGhDOPX4Y5oMeb7cg9AnRSwOtCBiaQ6Mfu45sE87JbljwFiRlAhDYnSdbhpBxY1yfiduz5R5x3p
wHC/fEAkG6shjirRf834baYOGtpmfpV9fbS86R+ItXabTvdzlLyjMubDt8Ekr+EeYWBT9BMx211C
cVc2DDtk5sVbWQAa0GBwrb0Eo7TORP/O53Fx1LAvKvddSM68xrNegGxe4Xzsh7tIkFgMYySaPJ4S
F9kzvBMYhZ7VfIzs6NHxE7IlJvA1dbjzAuvV5hjC8EGQBWdEkn72HgPXanjjpj9YMcMTewh/8h6H
g2BrTBgVnDD2QynXiGZfWxJ/sBCMFgmB/6H0iwvJhTJaeNnX6TlsyNgoeqbJsRm81Ulz8hVKO+0s
1hZ/VxRmBu6HqdpZZEKnmps8DKsn0nEPcwi608jB0liMgFGmO3q7ZGLeepXzOwX5sQvqpxoRQulm
R2od0HzL8mEFmpS/9DTk8r1U5nhDl7bSZb+c6Ji3vUlrWI5Ql5Z4J+PgqS3lB4NxJupINtzEOAvI
bGSYv1WS9TGOFC48+svEpEuabP5V2kPca/QXGPsQnCMzNU4q0mvz6cHEFLWUI84I06fl8XM8Lr7D
lz0gGmVkiU4VzT7knUIbN44JBAYxyJGWSW/SJVVU35d9eQ7LNVHPI5SptEN5HPbLzujgWbj59E0k
ALzLmnOoBGRghfV3AkshqdjWgt7wKMJYtRakN8ECAPbbtckHrqtHJN3lPrOG+ojyp/C5cPPxcUwD
xqcEoIKoJowLT+a9kGTRNAJ4C+uYyy8UD61TR0ylp4ubEW9EQ4ZbTfj7qjfbU1LPNas+/wg15lgW
JIOaRkXrxdTLc8MvPoEnB1XkbM5/k37NnGb90wB+bvp5iqzS3i9+csYU2UezDP2dQTrOalwouVBK
1JExGeeqCcH2EQi8zmWv1gPoP3Ko4vwqhRAnJTVg2RYuKPo4LRL/Utqtd9HokFiaJCR9qvjdo/w8
tBy0l8JI/Qe+OcIlgqtd+1wfpHVC+kq/8lPcxtlVuXsaxP5CKDyOkcoN9qY1YI1LQ5ua1DkBhME6
NeH2dGo/mv3igH0LCPEUfLBzxWMKe6JlpUHYnKyabTLK76nhK5zKnGizMv5kb8zVZ/d71HwPGfrH
xJRnL2w2Obaf+qfLgjka2JPlSU8y5ixfRcfT7Nv6TUjCr7r2mBefBoItCmD9pTwirzEu7pMwXSW9
mMFS/k66YLBRDr9T6b/gZCFXKEY737vBLiA4TalT4ZHhzZSd9CnmSK1J0FtKZmJDW7iRgf2iGUoF
TaM2RjPjw+PF8IR8lWVSMzdXx9kRJFPoz4Ko8xV+nTwc02cvQ85unwBDMgEm2rkuzFs95Oo4yeyv
dYIn6uB9LweepYWMNO8fDhX7BNgbsItTE7UHbcYcOIIKBhT53ACETr0DXtiDIObcxZ8ajem97bHZ
lpie95d04QO0K5uN6lMwdbemsW4QYu6aRsaB63FpsVEEIEKy6RnOxgeD8QNVC/Td2ccqxOwMD4BR
Y8qs+mRTh9Opw2egnPrbt9S/YCAGKaGOLe8jZJ+1o1UTvGZpBPmdVSS8XeX9lkOx35rYwZurMbr/
vKLaUfTCqxf6xhI0426DhmsF5akawY6VBede272XTkM4WQf1Bc8S35W8LgXY1xSKaETFuic1Lcrs
8IVsCmO79NmCmhfZRxc+5a3/nx2uHFXyI5BtB1qqcbfTHfY69tQlAwGLeZy4hx6FUgmZ96yr/OIj
Ep1dNgv2ZH26ovMP0hUPrAQfmsI9O9Kcj8KvX1O7fLK5sjoR/1cXHYoQEc7Ij9vL1HbNXtQxHElN
lRsP8tsWkFHEb+AsJrPkjKu/bHgREgsxDiVaDR9oPfrJ0VXTKY9zBIKMDNaGW0+vvLvrKTyg9cke
u4645txP+n0YErIpCdRKlpfR5sTMFfzsoA68B2sKHgyZ/QfqrHzqCYsC5m0Sg4M5bvKGA8UU5iJP
v2tRfhRVZUVJHG9V2j44ovhDRwOdWjKMy9FBs1WNJHbWbTBx+5YLudqG6z/0izIivzZnhNbZDj+5
OM5p8m4KFA1AqMs7/Mdv644hUndxvFAAQOOyH90PTV9HhlqKO0mIhxSBYlo4RCGbRPxVw73fqJbT
hDA5npP3BKR57jfODjnfOmd3fXCGkn4zXBQN9x3u5mLF1ajzQuvP1miaACbskIS2G/RkR7OQ2Xno
EcYXQ3f1fbjerJK3Y2B3gKDFSUu3iizbfBud7oIzqD55dnIwSeScuw52Q4ZkVO3igjFXamkGzkAU
OeimAfWbHuoX9FTmugxgfqmEZl+YUFIRywDQL272whVTl5ghpkzszTQla5pR6WZmykNZoNKtmWzh
Ojq74kYEjrUz8i8f7i66i6bbTZX7ahT6Ln1uAG+EzkeX5HgDK+d9Wgu0HGzVJF46nHA2bCV9f0SG
PI562xtPIv+0Ddx4ygXW7SesUGBxFQfHdtY2lgJgXP8qXRKnFcOC9/Wj0bevInSfced1B50FDJKh
5SzmHYntAPBR6I5IgFg4vLCJ+9X4qkR4aQtUGwkr8vVITbApcGngRg75OVIdArPFnz+ku8GGWFxP
3j/2KrsgHNV+zmiNw20sigF/xKkMPXksnfHs9d/povflXYVYZMEWSRFfTrccxhp/LKKuL9EW1jql
iL5j1JBkWROFn6Q+bbsXdGTOykuCNycN9Sbv3f9A9wpS8GYWCWNFUCX5mb0Gtz/109V0kOCE8X+4
t05wOsu1nYt80wJaTJvFZSxVvBC6qVc+blzGKGjcwoxEvkI/MANIt/yv6xAtx65dunfURn9o8ci1
UQRbVDliUgPfUtYuv6LH1UWtj9wnxZCEWYZFOD6BnWsxTDM4ekdmqDssffYanPezkcwbU+F1N2eB
+LODptEaTMkYS69rC3BEaHo0vsn4bM3TMW2r/3CPdpugcG/ssp9KvyHnjYZkY3EcJAv6VIOhcRV3
EA1jdphkEGDwnBF/cx74yECgU46+3lSNOZJi/V8XX1r9P7bObLlxXdm2X8QIgCTYvKqXLFnuuxdG
2a7FvgX7r7+D2vvEunHivDgk2+WyJRJIZM455qSucPNASyaaLnJIZGIhl6BRJdOdXfS4wVH9+tZX
iJ4NE+r0Kuf41YEzv/GXQFLXQUCfj09WmF1HwQBTpUFxj9xqPYXWZTYQfgkVfkiW8u08IZcQ8wB8
xj7rkFW/6B+zJDqYcTu8tBKbsGtA0TdCqIIhtOMCp1Yrtb21JSwx8FSVhEyHdA2ICIJ1vJqAVtK+
OQ/yJeKXIQq02w1hAzE54mW1e8H9OhGWN7Dc91UrKP1tUicyzNm5Repjgu9xYxa4K0a+K5lnZlPm
DKI0eU/N4YHJW7LLc7n1RoDNJcSDbTfmWNAEv4HEA7hUhWerLpzHKDODHT6mikgBfENB7mWQXlnp
Xcez6B1Pn6UTFifPC0kvKQZUXNzMvRXnrAuPHHUHBn+sTtH8DMlsfO0jkT/JnNxr2mydjZSvLZyn
zp+6E39Hsw57WIWhl8enVmYEL84ID+RMWUd4yZtr0vMcGeD1CNGOLSyP9znMjkWeryn9kgcUkcDI
Z97gSf+EyMdfY9fTj5Oj701VOADtivsi46wUl/8kg/zOilIePTt+RtqoHyT1aZzc5/LFhxUA+9Q4
eRpupZLy7KRhcQV0AvtMu2wGNQAxUcpd70YDEXKOv6+82F6PWCZwO2IzHz0uEKdm8CBxilHIXYtu
+DWUQq9r9ITRmc6K/LAU94kzHCIID1dY7PxnfffALobmhaoqictzRrjGHfFa87VqM6KC8mV078/P
hbgbMSCIEBshI5x611eegZp6MB/gXJANgK7OoEFLF0da6S+GVkHOC++PZY4Y5ZRYhlX35UK2a1WI
cqF66JuYTGarPLutTbM8r0jKi/PX0NHTCQgA6gAF4bcPl/dWGGQZijJ77ctIbXsdtudk6j24zgmd
G92cjTi172fObve3R5mmU+3ESOedWRr7zEVS5C3hb6qT8ao2bG/ntlF06Wu97vVAqoD29GXC137i
2Cv3UB39Bx/dHxP8OfggI7j163OUpdNHzju1xzXtbW9Pm5nDGiY2eZWxnz4v3+ZgDgAjLcwnknMc
ppW13R8G89lwFXlhReJf57Tzr7dH7WQ8hejeT7dPeXNgrMPR6nDucvYqwTh9/edRXnn3o+eSeS5y
Y0n5eakCvBK3D4KoU7Gxpbnjr0vubp8jQDLEKRyLrVEU6sjEG1F1L6vHaTTeQw+F5swBYzcrZ7jQ
4RovDHDiYjBqplwkHIHZgAvgWw+p7D5A809fqoG97am8OQezY73083TQTEI/3aRI9m3DnhVAg7lL
tSX2ZkEWBmGcr6GR9082zzwBlDInxgw2U/acQJJ7DXIXL4v+kVmeP1mGT/JATJwzZzZxKu1SgqFD
QNEhPSWXJiznQwJ7r44c5G5qSYxCG1LsFGqJdBtZtNpS4WvqaKEYZ/iKIoW9LlRsGNIJaLIigbqX
aV2itOQOEaq/ct1zMQ5KbuXg6ae6Ltunfspg5pH6AsRDHElfDx/gYTJc7KrpC3usgyNVYfqkctgz
rGx6VBHTSEMg718mwy6ROBic35anQUJSVRN59q5lgPKSO6A5kfK8guAiC335jqRvILko43J7dvuu
uKcKMs3maRKMQlxofNvRDvVdqOtLDRkG3p9qUaaB0V7W4Ai1TcbUKPC4V82WvMzWctu/Q/AHQ5L8
IR4HeRE6wydHNM6+1mN7TEzXuiJXUmt4f+pA5yYj4cn9cZlm/lke+P/zwDMt47W2mycj93aN21tw
2ybvNPuZoFzjqeP7ChGsvpeGN+5bT5YXH272lshS64VRIscowql+YhtGpllNG1Wm1dlBpbvxw8CH
8htUz65bvXh+Y8GMr/NtNXUOKQes005TZZ8K5kxcf9q9LYAJFbzYi9CCwecltf2Qi59HWWAaS0EI
Gbewhktn1N9TpZw9mOAW489gp5c5oMxIEZU0DP1rcWDSfpRzoNB7SIWfMbBOXecb7RH8nD6PKho2
adE6Z5W35b0kJ2zdDnX+Y+k73br+hYqtTLck1ityXUN9rT3hbgAaUWovT3thzKdloNRaxrCP3Lja
2VU1fUx1+OP3IKTcmNas7bVfbZzmP6knPrtF8zSCQC6vHNjjU9QbQAUqVFJZ89aAoXjSPVLqqlDU
fE3bX+2htWGMAmIQOKXAzJBvg5rJ4coqG3qpqOqNQ+BG/TNVILGaY5BD6I7GJ9t6ZiAtziVv8gbg
bfTd+6xxgZ18ziaZ6HnYTuuuxK3sSQUB2+isg531vHLj0JFwNAQJVN2YOJIxqKtPRh6KaVUkdtSP
4n6wO7FLOUz85xFeamvvpaw1SvD2k8OjIcObR4Qzzm9rV0+Uw6Gs0mcw5dG5RWe7Hmj1fKmhfe0U
SIoito37KIzDtXAD8YZwhej45ZFhRP/93O2rXgv43NO+vSnq6MuLQ+fXKNqDrjr1SanNIMbq9p0P
7ZIJYEtOcWOaRKXYyYfw4FzU5vTlFUx+0RDfOSCQn6Ma3PoAOf43tN8my/RPpSdt/jTvo+9V/L08
wBDTX0GAvhWLIauTfQoeowGVT0d5GOudgNHzYGb0K1G/nlObH6uSUl1pdoBXopxc23x1r0TfPHIY
CQhkR1ff0KHaoemguzbm+jGxgcHdvjCJ3j63xDHdFis3Mp6a2DDPt2fIffqLZUT3y6dzezyWCiNp
ZtTQCBOTygDk6mG2nep+gqz9NMGdOqetlg65Pd3utjTWzNZIUPt3kfxokii7OD2lb2Wa1dWukSEV
ox4vJh52Si16AfmQtftQ4o64M5qCjg8lWOSMv6MT4bsIUvO5r3wscg7LUGJ2/yCwQNpadCkYPNN6
B9Z2MgKgiKRsmgdSqx60W0ZXPURMZfzoORxls3OdAc6XabRIojzI9GDnF/EZynZL5+Hh9jkm5/Om
Fp75Gun0v99SMig69zmclGqYmsc0DJqz9gY67di0zZQ9DFMQiTFUf8EnuR/t0wJ0JNmoJlfYIaLW
CigcdD/VCJJbBmfCJjOt7JEVpvVnFdtIWeLO52JeOtl/PKJBPlNbcH6vEZDOrfb3Eo3cUxBnSI4Z
4n/H/s8YOcven51sDcJxY9ey3aOkOXlu9pOMvfOrMJg0yeL+qIwlWKgj3yvWwUGogGW61tnjv49K
jL7/+3P/fvXfRwvzg5KNHMcsEF8dQgZPB/EvGw+Njb7t4fmO0yESBWWNy8DAySAOgz54uu3vduPh
d6dzcJiXtRim7jp00+EpTtUrUDZesbCZPiynSzZz644nv+bEUCYczTh1N49WVqq7SPTPgPGax1km
+pEz6cRRNGGlB5EuYoIqIK7P/rXFXr1FiGqta9undWpjeIt82zx5jCDt2DS/Z9P8zwP5Pw+WL/VN
+ykrfeZomTxVjD4vvQwZktNoZM4fcoDOFbnVXlCem1mpu0CaCLdlv9f58mMgpZ+yofjlvLfXQW+9
ZlXrPC7P+tqpmEHMiuhGqv99MHjhBY1ZCIwIox7e7ml1e2qzJOJ5sdAnFyX4wi3leLG+VRThwPrT
mtI53W7VIcmmq08aHOBjfmwD8fxkDenw3pLU0cXTB+cTxKsx7VRvg4k7uQxLddYleXonZ8IoaYc0
UYfdL1pY+rY415FMDnPmPI2svucg1sS/e0C6orygO2IiHnET47mLo6XHAvSMw9LWdjvnTstLCQaI
sdoBsqL1WgV2sDwZmmYAsDiqYypj8n9cO7zMXjrcDYLdkZN0zVTyVY+cvPPxs6xfy9hfGsNo7/7P
RzbzbInM5B5JDqFeAsuFy9Th0xX9cVSqp2fgy2M904apQIWHFfzxdnlnahX+/08zJMTLFAiBoNDt
lmLf+RM/IsOIvu3QK7Yt4LNTxoiL1J950xKPfaEh7t5BZNyQM6kBGjGnk/oVgyoBeiURHJW5J5rO
PDhx9UWbC9HMIA/owxDRa71hh4v2g49oe45oqfZ1P7whHWYVJGMz1hzA7YbpBd4IbhxMl2MfvpKx
vLGt4bednAu67mub5vvAaVkQpg08gENRcOTL5YGYql2nwq8pdXC76n1T62/D8HJyL5EqFUX5l4ak
5xt/sBh2B9vALZZwAW+TGR8nJQltmOBkRgLIXzKX9ObijTbjp1JgiFPxPyXDfFEM7mnGrZ1CDdnb
XkxbV24oaaudUaPxasIjPJp2KxoMI3NF/b3w+PMUy7FMHIhJm36Rgs2MDxy8sRiMMDY79EDRhrpM
rSGNUrcgPcIWt9fleA9U5ZPIAAS7nhcfMuATKyfAmzf0+Werlv8baObKcAFcNLYEoRei66JqK7cS
raFRQmt3R3lqiBTalAZSa7zbuyr0XswOxIYwaZuadABA9TR/VC67vQTJh144YMgzBBeirz+G7DOp
EUVGZEREEWeaPtbtuolpTXiB/gCs4uzK5U/MSedzWGOPoOwHzq3FLu0lv1wMPj2KmN6ZMX11Ydlv
cQrrLICCQemf1TvakOEyuy5rUW6MdldbQbvK8pijiuF8V/OA/bTq5JaD+3rIC5Kg4vmbW+BQet8K
zfS6i3V5h5vsMWuW/8uyGN6qFB/OG0Wt2JkUxXL+M4hxOJaEUkONIceSZfegB+exbErjUEpsOzNs
VkT3DDRS6TxWff+VRr6xIYAo5q9ouJxTQEGq/7I5L5A0E2EnxrhmgUnKhAg2zHGyXTMwxGmd+Lfw
+nLjNpBqNB6nuOY7TbM7RK4/7sdFnU8DYurpiBIhthGRphVpqYFEAWYc+LQiknarUKHQ5E9KPP+n
nNsPa34MG9yG7IzRvppetbb8LRNdQMBtQ/BF8dIGihbMjLxsybhB97mVuLYPgtixdRXWT2Vu630X
4CsUrYeI4e/M3bg2tU6PDkEbKybxpDAtDj5reEgEZhJF6pNbakIl84HL10ruuGouwulRMhXltok5
I6pAtIB3mvuscO44cOP1sqR5ml6bwSdFKO65uB3dHFvqEDcc3MfKAxZUpckhDrz42jjefMhDPM9F
l1GZ5Nhb8qjuDr33aIzg5nCvXOIekduEhIUQvX+6pVpxm2bfCAsRYFikX01KDm8wDIh08vASRh3m
B1bofKLieXbT8m9ON/jBQ7rhN2lydtV97FvWrohquSVj039wPPDvjYbzO3Y0v4vuD5aJZO9m6k+B
aP7Yt2CaDDAOEEHztWv1z/7IEmhIfzq6jL2a0gGBNyfNUVQcjB0Oa1MVwPhixmjMoTpBJhSPY2Ds
05iLcsCeojt5oYdiPSaOaT2ivsM+xTWSN8WlQFr/2Nm5SyYnjrfZeddZAns/zo6kjfqPKREiBa0j
ZOroSuECesxMkKvkYV0eC2ohbH++oC6f2mchdExEUx9/Aal7RDMHOAapSLeMk/GZPXplU3xJcIfo
4X8BobRPtw85+m/HNMbr7dnQZVBsQBIcb/V13AvrNOvuO+hg2oWpgOvbUItSWat701EsOkKxnBMx
8mrNyT8OcJ/fyBbbskicL5XHn21pkKzIvsfyDJjZWMxxy6Yp3OFkqzIHheBHZ8a05YU4Ge4jZsiv
7BrrOEzyH9ETX5xMDb+3d1YqT96zRv+Q8BG/5GTK0zS27mFk6WseB9mVvn0SiS+wdflPFunPhJPK
y39PYWJ6GwrVI7FLCvuQGXo5qUX4x0ioSkk4cbtjkuEYDUgB2d+OECKZpi2tI3t9a/ZkXQIfsUef
aDhUfU6fvM5UmYuT448weuuQIM3YCGvQazjx6u7WUcEVWDQrLfhJWJ4Mxq5yhQ6/QCHetsgrAqLc
QvxF7Tzm70PrQdny2unRZsfexbqqzmjgtpUFzgNaRUNaRq3Pt0e3D07B7x/hnAJt4xyJYx1fuUdh
OFk1IYq5Ie+SdGSiNQR0YsKWAaOaWPjdueE52tWVHxMpVSGDXevZtZ9tSSMZzxGG/mC+H9Al74oc
gzqHc69waR3N2m/Bbi2dJdjYDMffR9gI11Y29kNUoGHK8FysPNbTw+0pozL7gbpyJOHMhiN0qwjj
5oSGxhk2cjBfbC3aQ6OcGrvBDN+mKi9sEJyCbg+TYCovpiP/BLbd4I3KOUVwPFpFBACek+WDCMKE
F2gx3YBWONJhmO5uH2J/RCT67/Pbo8Cko42JDfZBWF9UWgf3tw+eKf77SFX9xRCTPN0+rz2fPfL2
W4+W+eTaVgsQ0G/pv2HyYisfGU0uH1BQ5ADZlwqWNgjUhjD9GEfHf15YnkfHcdMd0M/ka8EV0lvE
SdUo/ZDn6k2GVfKaQHWC1jM2hyGP4hdXtj/mSMuIsYG5KdAZUQGQvoht3Hy9PR1zUOrcXs8TexpW
B9FQPzvqGZldfSQpLVlzfEgPtcaiGkmVP7jRXB7aFndvbKaEV6fzsM6byT/1tbU363L8KNscPaal
+pPvecaDnZDXJIdK06bG5B9MCOKUbX9XRgHSMmyqJ0Vjbo9NnKQkcwfs17kzBkaPt0dFOVmHaQqd
O7Qq1sGgGb3u3QZC1NJ/Sqciutwe8Y8XhOO6HiyESpZZYnWYmdIhn63vUquF8oO0s0b/4CJ5WrqQ
Xhykx2a2XhyuR22q5I6ZZ4UyKY+cE56PfW5m2UZTjrw3hv3LiEL+bdyPoqwaNI6FcW9ow30z0oHm
Tcn4wKRLfntd/316OxCrNGfHCWfesq47wIeQn551doi1/Jhofx0V8NCta8wCi1rzltKJfGrQa69K
p6kPk+/9zczRQr6XWfs6S62tA8T6PaQsjkWy6ZBk7f5tnsoy3yMY8++VQ5VUJ7K+C8fgH8/JyWxP
R/kAG+fv7aBsw4cg9n5gmGbZEqGqICx79pmb+MV49mKXg2PsG1u/B56HOMQKa29precvSY5AsjLU
SPPOyl9cUHEbO8bzMYTG1SI7a22GU/5Tc8pl3qw+89onD9SwIQCUWOJTjg94hXjzksr3ga9X+X8a
isv62A8wYXCfst0fJrNqDjQh8gN+nvhZLnXh7djsDvHOn8vg04sne+P53MTN/BiM9rz207z+mNL4
z5hL669b4zeOOnYt1/YX7lHzOnrhqRkCVHNYSLf4dfqX2B7lXco+SE4fTw3D4A0gQNbUxsRUsf0s
6fKeqXGZDZdu8DUvxvalbyhl166rLk6u/34HSKnga+Q7LEnmwn9ueGlG/RoSyLsP5vKa0UJ7Ay7i
9l3/Ng+2+eBNwSMHFmwLbo/GIaPBVQzHKcOCEi/n0dxTvEEKWul/lqeZBekT3KTcmGCAGL8vGnIn
0VdKPX2lG66orZajrZ44b6PkZW2fOuSZ+TR72ySfECyQdLSZh5KGmWuM0Z4lPdy0VRGQ5d7zplPx
PSfGGK41MJCvqVDnQNlc9uGE2hPeFqtH6kPiXa5+LMvmq2v0aHCnbn37GvsCMt+kDU5puDAD6tK8
c5y0QFGUv9DBJRF2avIf4LhrsDKYLWFgrxaqwVPr43IvLPM648TcmE0A9wuQBiZSwFy6iRRC6KHf
B+aIob7sFONFlK8jJqHt6HZfJnyswxDhetAi/Ed1mq4fP8KfJvsAsEQ1IROJQsUrpysp23V9CozF
b5f1P2NvPU9T5R4yXPR9dp+6qfGoCPWl2Z5jGMifoha1XDrQKLPn/ohR3D7KCRyMw3Ww6u3niHDD
3Vyyhjl0erf14moYtcbrpkFD1TXS1onEisGArhLQDlZptcHUDCrYjK9jzqkhytx3htKkuo0o2dHz
Fyv3ZfQNPNU6PyfNkGzBXGa2bQJyIgXUKXC6cl9sbaMM90IQ+BYDniQcKziG7HHrYXY5i2JFGaI4
XjU5vS6y0ffI7wkbsuSbSd40XqZoZ8+muIQUu9ksvC2N9S9tL3hcXoWV8BYwGeMgFUbemgp9Ppju
YzPjz0XJeRhTqEtz2t/7AITvBxk9NlxxR7uzFXhBl4vNlR9iSRBF5ZRvLIG42K84sA6GSQ5uLi7C
MBn2O9W847hWIZOcN0y/toF0n0L2s1/ERZm3xbpE7lg0qKfSMZ09nqpuWxed3njAcKIEhSsRIqB6
XAvec4ifeoleALDGRKpOtlDCwa7XxsiRpbmmfYn43iusowVnHncQxIfJ5szZ4FPboDCjyVMhIGoj
eSet4AVA2gWZfnvMu7e8RujUAPyKszPNwvIsRXEZSzVByaxPTWB12ygPfx10VfQ7RHrAD/9tqPou
iBHGARsGEzv+7S0ODcIVu2BkBpoxqMoq+RNa4Y5Ug+swT2JfQPJPuQY2TetBbY/sQ56iLpH9o885
Ef8U9id78cIqIfclzIKdnzyENVd3wrcjg7/4zG0WbMDbaEW0QA2BH1lWwZYobCZ7EY6hKbqQKX9Q
IGLiCItK5ZFRERRfdle6NCrEARrUVthjjbF8suh1lnvTnN2tOQL0zi6Wj+rAMLDIhK23iFz5bGAE
7b4egwNUpZdhidauVFdsqDirVQngiaNkcAJisWLhKfZ5B3AJ8hiZeFjPtqP8WxTx+xjWLYIywAOR
OsQxmCyAEv3ajU75RFBybTr1DpEv4K06/PZlvs5ykZ21U6IVb7P7oXfqFWgNivCufkTItsjLJ7XH
CddzK83JrvNd6xCVyV7llbnzMob6w+xRjwCL33ULJ2x81TW5EI0FfnQU7bSLSBnjddyOM7ChYhZw
0hE6Z7i4BeDLjPkqsZf6xU1ficxF/2QOAtS+oGUvlmy8hasdquG+jksc4CR1uKZxlGL+WmIXnMrx
eHE5h5CUE2zEJFDQ9cK5UF09KxkPB7fRycWVNcJ+MJOm3dNOIfp7VRLFgrGEXEY4neBlxU9rbxTv
ZpEAL27ohbTMdQPr6LruAzaB4JIhlb4gmv1A/VTuBYqEwWGrAUWON2FIjlgp/2ZNcPHGCUqU7V2G
0v2AZvfVetGdF0wAELKNV6mfzkWLgh5pyR4EadqqcU9RGIKC8w3zgypq2luoeLhPnkMreBoAex4q
Qu6JriaroHSfwBt+tRFub78q35vC27sK2raXolhxKlI91D/pnIPhyt19jaqVJlL5OBSTg2AMjFil
dwVenkMRaetsDh5cpjfm6BYRLD1plAhOTekhbJ71Ngril9L2v0ESAM2Ntx2tm1UrUm/LEIFmkw3b
M+Z2FWxpppu9W2n8N0Q1G9k+f3nMCl2igqo929nIXsIv9D5yCs+4PhNj67G3599so1CdoCf0Zlfu
0sJHHEN1tsrvqnJ8aawg3Yna+WAosYt6vI6SmzsuycBT1DrMFUN7lc3hwxDXG46wV5qUp7pziXf2
sJsWgEvigjfCu0vtHaXIa4a0f9eojiySG5GsS5ntV3dV5sI9a3pnZwfr0nT+eh6+8U7UdMqF9dzV
P0MCaXvQnDmQSx6LxmueyBLBK2AlCbWUmdyH3zke50OpnSc48atZlOmaUodNibfbtOnVEd+YrrUn
zholT8YYEVI4hCz+EegcopH1znUBTHWzDVOFlIEe4PF6QO1ezpm77lHyrSb4d3dJ0zCnC6Pd7Hcd
R+X+AXEsk22TGU7ni6OJRXQDwfm+GRfYrteMMAkr5ASkfcJIo2QRI0mGcZkSVG+dw4QKkhe6X0IV
f4HeEJg6InGUPx1RWziIGpjzkQY06iJCXWyQogUnIghLYQIbYfBYIxXVNDqAheuBwOYwF+9WNKL9
XvBojTz2qTwli2cms4o9lzr3X4VdnmSUaF/E1nNOZieULNwLEjkx/VvgVvBfWka2A/EOe5LDUJtX
OUc36zf2oxfV1g1DzXYzcjbIXWwfCCixOxagYRuKormxT7mZfo/aD+6DLjiaPkHmgpZ/S4jQdcq6
R5WJYyzpo84G3YBOsuBG2q3WTHT3sw0+rI8bGGDdtC0c99luILoFIQEE3dTSzAYSaZp++MDev+wx
BRBz0I8cV3o68Roppyo2gUlXWtZq6wy2e2DYjnOjpzdbW/W7Iav5SU41cFGAp6txtvneZHpIojTZ
J6kZ3UfKy1bMuEHa6PZvgj8XUeJcvtbZRzYYzpkGhZ0f6wRC6jhjZ26aBqOYPZ1E54EvnBqxodmj
4Uxy4apuwiDekteQROfS5AyOCcNgn1vnmpIJp0lmWjE9WCRjaaqPsrPvPOrAbW9Ol7bGOl36aOSx
/B+RlNUbQyvsEk6yWzY9eu4IiPElbOQ8/g4W7ahABUR2md66nCa8z+lHosHDFZ78DHvx7UWfXJqY
wB0YQma9RAx4c74v8MSYvnqwQud1Bm6MtLGLDo2QCDQj586q0xdseVQiM/nNUdMCzUabM6QOdbn/
E83AP6cGuVVa3LO2faGSROzl/4ZwE8lvpedLY3xlK5d8cw6F2CAN2EwuPLmy386tfLMriq1Ze9Du
WFYkgxnLg8AfJ7SCMPivwcGbOX1wMbbOA0qDV43BLeoTmFFL6jVZ3E/xgJ2XgWLBWMbz8AMlky42
Cl14hpTIMF6SUuaoftDbeK3xOqGNW3vRkG1JsYpJyAw9l5hMhzp0VGvm/5gzx7YkmbzYDYCd6CSj
DhtJyON9rNY+SVcb6RoDfk1dri3ZmPdRNL65IcMR1YBRQRaPZyVEDSZdXMRO+kigcnoS/pRvsUgS
1R2On9BUBVPOZFPWtJ0RiYldV8cvlq2/g0wsh2x9FTr8k033qkHiNPd/WhfAm2Sksw5YqCimIO0U
CKdJXJL0+JAlqxV8NhDqrvFS4XseWgdBXHgJGuSP3Wxhsqbaw1rS/ng9fp668Qhok8PabV7SPHvM
gvKDAwRnD+wjTu5c1BRxBsYBZZh4AGt4Rw27WRoqbkbeOOLA+2fSSWFqlw5Xtx/ve3BWLHIK1GPi
PDej8ZJql/d1wMCsR5MwUIlvGElQ2qC1coXBsmN7zqozgfqStSINhMkYHCFS5uu3xJtBapVhftTL
qm+lu7hwDVARmFcG1EgMLVfEuWBt6OXRPY5N/RwFefWSKHEdudw8P7sQNrcGdscBmpokYeyb5Yd2
0ljJampO44wfYT+68lKk1k8d5dhWYprBxLe/mvY1C/oCe3IZbhphPFv+ePKEyaJsW5dRJa/4mg5I
Ho4DoeEJ0/BVU2RfxJPg3u5xtEmaCpG1M1DCr9yjC22Z7J92UTH292XqIJMu7TtXeuuEtj2+5oa8
JfTmVXiEQ+eD56uPsFTvceRpgBDZc4fIcu17zl1tm1xhKPIoT9pdWNbH0f50eFX9fKGcRNlXgOJw
JWPgUL438hq3aAxjDUyUOFhrNaPs7xwDtyyIIyhEfv9XT90PAU+3a6x1Ksafr0peSQbhm0xoS21r
EZVBEZobvHHsjSu63iBLxbT1pPFi0R/ejCXihRiXlzNMdw6QQS+ImdEw+7CG5YqND7IF7J91Jjf1
2YwAT/Z9PR3DOTjYXvWjqJt6218s9Nj3W7d+huuMANR/ZE8c9wN2PG9wfzwpn60Ao3Yq9HPnJRGi
gukRA89ZWdafKCz3Qc251TH0F8LlrfCaX3saQOwoXe1L+x8TJ5EZd+pYZNObJbxPVmH0hf6G8KG1
ZnQa1vWDWSfdN8fjCJMIdBXUlVFKkENAH5YT4KGBXBmmnGi97qE3mNlDFiz4M+0HM8YdLNuJZHvm
NHE7PZSRv6Fi5HK3i78TAKttUBOYEwg0MYlgB53pJHLYG9Psa2qHN83hZ8WoTq3psnNZIEcTHQqZ
jrHk9G6njDpF47+ryf0DpOIf1wXswc9rxuxoNPEvrBBn1aNWJkXuHZMruXDi6gg1rsEhygyPakFW
owsKH8/gS534fwJf+duseU/R1W/IBfiTxKApyaY42qH5g3oWkIR/9qc2X5P8NyMDYejHKWQcqo+W
PhMdCu/F699styfnqdfnljGBEdAc8w0G4IlFJWFVJR4BB7FG44PS6jmjYntgJAk5oosPbMqSgznD
G18Qg1bi3er1s3LwN6LNLRdJ0m4OcfCxMGygSFJ5+siFXblHIFPcu9p9j6vTYMvHchQWHgV9R0X9
AB4OS33oAfJxyEb04T16FLpeSGVIAB3DaRsfj6ZmKf/4nnF0RuZcEsrZXsX4BhUcuV3nhLsonH41
DYzZ5mYqWYJQz50LvKxVhcs89J8zsthzPT50biu3VkgMRqdRtiht/Q3b5NyE/UMKD9FQ6V2SB3/t
+kTcYU0Pu/jtIqp04FQljQpOeL86JEGyHODQ6OA0JEOzwWK6AVmOEV2oFDI/7W0q4L3vjigvjOyS
Y6tb9lSnKw4OLvZ5pk7ooTYEZny3GHfTgV1xMhjxYsf8KkL9NtnFNXLUJW2y7xRrQbSou5hRhixi
YtSYLBdj7YDcF+QCBhGqhMYPyM8a2AfsCOo5Zg1EwdPaM2W2tuzfKR5tzszaX+l2lRP7XDikspQG
2zuFwcXJ6s/m0ZhsJrfsrOhM6z1k2KfKpL0zmUVNb+aeATMZQK0etoCXnwcXpE4e/UP2aI6NEMaN
KVfeSEUX4hKYZwagqFswsuY1ikbgIckbIEws4UwyVl2YfArQ5l2OpJZ4LQiVybWi77bqreK7fR3M
rRtRccwdCQMiIFp9GNlHAu7xqvl/nJ3JcuRIlmV/JcXXjSxMqoC2VNTCJpoZR+PkJDcQOumOeZ7x
9X3gGV1NmlPIzhKJXESQSRhggOLpe/eeS3O2Cm4IrxwWiG/uE1WduXF7p6cqR5viPAsrfoAEwvYt
NF6SAqCVmcurbGCB74grlOEDYnDElRGmlNHobnjwD0lW31VEmmCwZVcyJ+eNLWYE2ZE9IJPZZK4h
LCseB02DKBvlYI/IzzEpqhENwQ6LyDzBufTctgxnvfZK1jl+IODWVMmbDEYVfVVU9JK02xxqogtm
60QfyvvICecUPMzrmNV3VZYCR8mazegaB7ujFBz6bEcjFXCNnbmLyd3Bt3oCba9NKSMnrSatIol/
FK65yhvHW4mY8T8p6xPlJpsl0CFOBsopw48VlEj73YiFbAjTdeJ/J3qdYPLuRlqzysATT3On0KW1
vUB7jAJVNd3C3qDvjbIX3dCuvU6DUeP3pJePq5j4HiD8PUZ9pAN1V+xVkjylUEEwyGJ2HpkiZkCy
91p+1leNgX5/vBrL7EGH9Lqu9Wk9a2yJp1nRbzv1pXhJk3LVWt7BrXlN1e3Q0fuChzHBmuxGIp1Q
26LlK36VCHD6Dt5HqIxgI7UYTkXxIFILlYbFFjwlmrRx8m2tRbvYdL/bzIAEHduojS/jpr2PRv86
NvTzCYPL/LLsquqhRd1JSNjVULKyOlF6EtDFKj15ZeC5OVWOVkK5Otdj9jW8tza+LbvlQLJGNf2i
+0AP2BsYpsIEKBtSbdNWtGvclnfpLBcsjYqZfZbfZZV9aHQerpGXLqtzuglxwzJN3XkTKuXcvqwb
GdE7x43vwl4Z2bPA+Pw+KqqGsiKUzdeCbk0ffY8o3sQZMj63xg96QiVPM1Cl0CSrPkweSC5I6ZC6
5zl5GDVCpLOijZ4KSj+ZyHOH3Lq12UcUx5oFDrzqWdWjbu9LEOa5t5JuY+2NONvCVaiXEaZ08gzh
JsFiyqQG9il8QLf10BfyxB31XWU6L5H0dlFXHrgeZ+jmLtPCmZYhyDUMrt/NMJt18VRQEf4nb1Sr
UWvOaAuRpdCOp6EtFIQUi5A+92c/En1RSHgczenQ8Vqn5LtrU/OlsNFaFB4qft9GZctk0ddudYsH
peIBzQ1+SlTZLZ1nd1Q2uhvhUgH58Ot1iAE+Cly8B6z3oHjGqrvxYNbAfj+3KJRU2OoXmuS2R/SG
6YBpODiobJVVHD8Ip5s46JC9iz33wit6d+wH+EphQdAW5P2XGWPPSn7dx2icw4Gh+ugp+LsVwLN+
7k9P8h59E5Mps2V9RJvSGdoV2hdafp5zMZ/HMBAuC7yxTaFEFBNvWUw+FvAarFik/MXA0vCdIoSf
nwufNlzgPPle+EsbI3tt8QbKkgKcVpc23HpkVxVUBH0e4u5icbLZrWgSSK4gfYB0JT/MKFtxYePK
OFs6hDtBH/HhS8flbRITs04N9RJOzXmbM/BmX7WAjA41Fq/A5I+w5qkuPFvRNeHOYCyOhjfeBtUv
O+g71qAZqqSmap27AxduhTEXbLOFkWhUVCJQc0BgYJFu3PRyMhqCAmwsagb+DIzjpUV4QIU2b0gv
KXJnPzCRS9ahZzWkoaT2tQ0qWOmUXUXWvlCnTATOWQSHoyWpTopIPGjFeOqm9Sb3if/RmZbSGo8I
TU9sHxZxGjKqUtXVVJyVRfdCPMemnOUeblZ2J4p8yWiKtwU2YQhxCF54r4hAf6AtcSaK8kbZYgdD
j04mUVIorGeL71oWBiCLvoQb6NuPZTgSdaVfqcjiOzPYjgKXaZvszos9HjWatguZ75UMLktTe25K
POJQu8zSuUtekxLWeGqhqwFKvsWIlK/cJMNxWfbf3ey+c9uH0TScE3cwD20g0g367hjb4p0WgTtw
rUMdEVmLtJEsPezlvfHdnwNZE7s91fMClj4aZCsZfIZI5XXauESxhdd2/pCp/DlsRLiJtOSMRGCw
Vghgl1absfOnzU2Dxn3BL7g0I61cVJr+k+AELuyo3w9o7zzokctMq+/o+T/1UXBNOA55cvmVPxKb
SlYvSWW8r/SQ0NbUePp9zql+m3fdOdt0HEcD7SXtwpnoPsuZ+WPJ5HXiXt4rcrhRVIlDgn189Gio
pCoV9PWbJ5UH2RpORkro3BUK53ucP/g7kebXXXdaAu3HGpxt8dkDklDltVTtEgcPsVy8Hs0aPA2l
UUCCAein8CGrcBH33HO8Blv+Ziwk2/ASh2nVnVUq+A4z4SFroHOFpfNrhMnEwFQJ47wmgazTYqLl
XfOsg7NL2wvpY7ZNtfiHPjH8ttKtqdH+i0WMOA4v8gIz7l3ZBpeMJ4luY0EwfhZp/lSl1auvg3Rz
2DqmtD4hP5wjb68WbS1/9hkSlryi8pkawPNyvES5RwB2guIapZmeAuQa+u6aLg22GliHY9xugFhc
x9DoYpzvFPgHvJn9RoBDMnGEGKgs7Cs9wg8DszDb0lrGQ6QzCByT+zE5SKk9mOZAC8c2zkG7DPSt
mcYzo6BrckFmypI42XblJ8G1Kt0zNuVgKT3jnKjkG9vVNwQMrCAwaNtZQhpjG1lFDT02342vME67
1IbTPCLZ9N6wdNxhUaIFWOlm91Dz312v+UEv6rTHh7DzHO0udfXd/OCm4i430GmTlMV2jjpHEhCs
eNYXxMKjQ++0+44c44XrMLpy6vxAzPsrTIB1bsPDsnOw4mx45kzoIskv0by8iKzdZzocm6qg+RxH
/kb68crtNMjDPdLAzr+HinPrJP5rYQAY9Ke58M4p9lV3M5YTW5PoOhsQW6JDWvj6sOM15yxyLq5i
HTI68wHz01mWnjkZiRx6EixlqnhsXPcElZt5MuJUrQXFVD6ez/y8hbDYXyorPHgF9AlKS6/Mbjy6
m5Sp3gZ4ynniixMT0lftNlcQq+6NJHzVsRlO5vSSEZO0tER9x3zsXrONe2ZUp50g775ha6Dw+FJ9
rByqPIpi98a0s9fBwiPtMrwZ5jCPKGxvNArC0Xbuq4QlyewrcLudHZ9MDI3pi207ZGcnJJToG58w
CTp9S62fuicotAu80qusNuy1QpNLbOJ4VYviR+Pew7t6FKjKgCnRoNOSeh+wGJLHfejGE6XHs2KR
l5KFcAHJNyEmU70LOw+jabg3aHusAgmunziFddHwn0fxkOT5JZmr/Ed5SIvgLhjZYfey3s0BxArl
qSThXpHZjvcv7qy1RpuAlz8vi2GiH5ampBlAm5cr1unL2NHWukGIgevTtiT3+nQAGVTkL6RUVZG4
R2O2sZqgAj0enIqmvfHwMLrxcFFH4BJbNZ1lhXZpn1guIX1pMmr0ishprTtUikn57GrNPdFB+iU8
g9O4cMSF43W0fFLrPnllbMg5lxcsRYSTG+Z97ZeX0QSK1LnC1IVE18l3ZReAAicYCp8MkCqtXxHC
ioqPYEBZpDsrb3YSoag3XlmKeBVf8E1nHQQkwbjWbRnfwHYv5vjpaRziFRAKGvQg3XtqXe6YcEKN
g6Wsi/K7UPUSe3W+1Vr4xQWruI7NB9suIrmuTr4bAPTiAdDREPM+TcRIMhZe564cNuAuZvVFd9Ow
0zhpjDHZxiyovCKgZ0fqYFLwbuKUcKL2e0mtWU1MgtNWbqxY05Zj2pyj2iQsmukOr+2b1IFT4whk
WFO7m1OdQYFss4GqKg7ltWPQt8vlrYxZ00rWNCwicxpf8uCHc1iji5eXKniF+ha5tHnGpubMcopq
N88HNAiJq9yiy4fHggIgYatRJN5yisiw6nxyJgqTblXKnAc3Zjfy6EMyhlw4nA9a9MDs29l2eXxT
F7mx6tyKXfzak1OAlPsJZw8NugEhUUtwCzB9MjGT+kSDFaPbxd5PT5DEIW3Xf1XdeTllT2WfFpuo
zwHnWAaRYTEbKNMFpNGXA06c/hwuCsxPvPwMSsl8YCRTGfx2inOi6+Nzy5nqC5vLUlVI/FVHIk5B
87G1ik1azNkq+s/Wh6GBV+JhW1klD57kyXaCi6jzX3tkPuetXu+7F78B9hobaxy6JLGI6cUf/OaE
1vyDT8su8NPHLsGx5eToMevSPCUysNyAjr7R09QE5pD9THpVznrRcFWxJRorAnQR+bf5nL9cvDhm
wK6UT0RPb5v3zASBEcEHYnDK5jyMyle9EskurL8bLcVrAChpReW/70xgZZQ4yvNhNGh7EFV3YxnV
J7F4lBpFEq1MxBBmAzxZ+zkqzB9U29GSRrAQwSqbpksFBZVtN0zGrrlpwgz/PSHxa14gqxa4GvOc
V0W+y4KCEP0sLsUxF3s3mxW55r1AI8UNRberzl/augXRIqnG55Rtt7DOoE5C7hfTDdL/e2Llf5qW
ddInzj1q+Xvee/N3JgiuRWrBiEZhhewpMDof7m+2g+0WXHgFKyaMDSMyqNkh/VS5+6zfQS566omW
Qq7HzMCLUccmhJHiUFoolEaL+CDaicGtk/5CWdYusAWy0nuvuVcaKy8mlCjwX6OQfjHUBqL8EvBb
c1JV31S8opN0bwW/zLhD8KjB0rSZn/mFaSxTmM05CsfKKsqlnuU45FDquw7iHBT0UeOqrW/RHm0z
ZIzAEXtolcmP1rewTAc8XKkd3VhV/RprxtZB8wzLumWAKg9WjBoO5IcxiJyx+47hNo8jj88iqaM7
NE9jS6dVEfTFCzq6QLTLdCplI2LEnoW2o115tfqeDvXN0FS8DG2avipqrjMLWzL9nXoVFw0iLFXe
0u+6MNOScyHTwu9/zi2BbAZwRuw3XZy/IqQySUkuWiY1hMeS1LU+IzuG9v+yF9MtewJ78Yt+5/WE
4WLRDAPNLImkXVbruAbwMwKTyCcTAQz55VHTX6GLBoJOMdJ44AZL/1cZq1NGh6c1ZwnbILmK/fJA
e3KuUyafTXqVTLfBKVB+mHmTOHRumW6nnBw6tamaHJXISGcvwizGwwSEQ5xnnglDDK9I027IWNMw
S1Q/w+i7P+K7gTi0QuFwT7w6/npEC+50M2GKRMx1K0sWURINwXPNIPGHsY7uYR5CBYpGuih5tbM6
akFGiCHNufCVAJVNpdHfccE2gFxEydKsbEDniNGzkG6UQcG5LLAoUYyhqsvqkvTP9JCRmBm6jPCM
Aub+lA76WkGuN7P6gYdoG4fGSA1KTpul37czzq3Ofsme/ngppwt7Oje7iXZESQhGEM1ddexZeyP7
oWcYNkKm/c3Q/Zzl6Et86WvyVj0W65yo0QkxYevQltW04YH2ZLKoofyttKZg8gjhmwJTArCviVz0
afr0HTUxPW+2/wX4To2YE1sWYq2ZZP2M9IfpEROglIKXCKbXylC/R/2LAKy5RQvNLJn1lQZ/SGls
2Y0TX7VqmVnFPqivi1pPGUzIQ0HSSkDkFCmbzOx5MxMp3tSYi9CL8KlgOKXfB5cWdus8EMKNqiou
1pQ06MmS8mpALcYpOczirHrTDdblUOBeA5ZycBs61ICCH/Uw1rZJJ27dMH2C1wTYbLoqRAeZL0Sx
Yg4vPYzkAMHkslWMrgvSlZiSdLuwECDoCGuB/w3NSTdHhnyMBF35/Ps/eEUGTBnkecdOzvHhEUFz
5l2pB4d47nxMxpkK8IKD9GHMX5MdnEmxTQFQQKCjcOOkYvXojaKCRbNUGd9tP9l7C0KuN00HCQd2
Dc/hzpIbM+mIUvVEydBCMW7P6G65u7AZnuh1jExLkydzGE8HeutdaD1wgymaVgLsgj/HaeCdB593
56aS2GsVXRMBDlaodM8Rpg7sfhFj+UwTahltmWg8yFZb2jG9YZFAoU36S9bNVWtMBwKAFqadokcG
j0V5EJXku1pq5YyHAT96aiL8Kmjj1qV3KHX6dKABHgdqnzIATGJaw8U0lBZYzSzGi4/e15Bo/W3G
clkfFfegb+SSFrB2aii4PkDBT0vTUY9SyX0a0TZgmALZS5v6Bzdhf2uFT0HTNHMCTHSiE9Pz1IJJ
DpvsSg4GLqbSKnhzaMPaogK5Z+nbeO200wI3v3MJHNwHHrPbYgjyJ8NMbkeLzGHNFsXpiJ/izI/h
VOkmNTuz2geVFuyO0848AcVpnk8Fu18zg3nAvltgbU2qiywo6h19KwquwXsWFDhPPcl0KwS41qnW
peUtcyXMtDJ5SlSx1x2nXHa8PXaJ7AiquIWXqu+l0TerKkTZqzoP98SvbvZdpy24WWyxZzU6nWVN
HF9d4BoP8fLGbbG3QiFW9tgEl+bEazpOmPO6pnNdZU56XlQlbMAw1ZgRIvRhh55f8qZYuyNlGqor
xCXzhaQzxl+usvZszHL9Zr6IJPj5V7klCBZu9AreCM5+sw3vKlHOvjdcBmNO9mmI2pZpCiGqtM1l
j8wy7HHHMzxQhneXThWdDnXb+zLYJ431Q1ns35CtXOMYY7c1IXaFEuNgwWxBXeswZ/rmqfN4qWbo
G8g1Bkwrg18ihL+EkoF0P8xuqYEZWd36pXMSF0z+o2ynZWl5Ns8pe7cHru3GTwaeqjWkXW8BLRBb
pQQtX0ezOSA+gT/+CvyiWTf0Jc1yM3l6sHFKLlBehytkc9TGXbiG5jrvLWnNWOo8clN75aTo3l2a
ckHg3WuO/ghBAzhRlnRrUIfC3RVM5lahILUinPIf1oRmHSEFbZvZ0GOJ11A2YFQt8yrVrMdSt7gj
+nNJIvbWCtt8EY0wSRmJDKO8JfzTuOopMPvsrLD98NBpUhKTuQmIL1/kDtJFxCMmmaY0v5kkj9sM
prbMUepqA+k/2T4p8rvKAKmc7Nm4ustCs6bNGBmYG+Mm2PQIgV0BOllBLNVHk3x6u1rCz2Pm3ccl
7o4UmAERSeklXiTrBJFERd7gdBpYwth4ISNIhTGBaKJigyY8o9FLXz4UEzT2QKO7kJRry9K3bNO6
kAjjsBuA4gjE0ppDdNGjMWCP7VWNALn71bRZx8PCBpecEcSBNKUDsLpb6VbU/BrTFi1KHjSy0fc+
APRm6nwMLP4yS8dkJWp0xQ5hl2sjes1hUO0ML7orHRUuv/3jP/7rP//jZfjf/s/8irQjP8/q//pP
/v0lL0aITOjM3//rf93mKf/8/v/89+8c/cp5+FLldf6r+fS3Tn7mF8/pz/r4l+ZP899/maP//elW
z83zu39ZZ7j9xkP7sxqvf9Zt0vz+FJzH/Jv/vz/8x8/ff+V2LH7+9e0lb7Nm/mt+mGff/v7R7vWv
b7b8fZ3+dZnmP//3z+bP/9c35ibJz+Nf//lcN39945b8J6uNC5dWx+NtOIb69o/+5+8fGbr6py1s
11agDQxp6xwky6sm4P9mOP8Uum1IZUvbMAzLdL/9o87b3z8T8p/Cgj8ilYNXUZri2/898Xdf4P/7
Qv+RtekVWT9N/dc3k+MX//qe5xMjn8p1dV3YhmvZypIw7/n5y/N1yBD5r2/G/2pzyqSK6J1T6u/l
sHL3cj9tyI1aGotgWS+1tb2oV/nZsMT5tnQXTCEXdHWW5oIVbmXsrN2bK/f353v7eZwvPs78cd98
nGFMjUAbjOl0/GWY46JAKZRQ+ETlzo3+dTO/u5ffHkp8eCi+FC6yYzu6/f5Q9P69HHAoya5gwulj
6lCKp0dNl2Nx58nO+fX5mRn6R8fjQArrrpTCNt8fT5gpJFefSJMgJY6ZaQuDm5WcbgJsD4F4jF3e
+c/T8PjFYT+6opJCQRkG95mrG+8PC8Pf8j2dqUezMV7cvdi4e3NdHoDgbtOd8Ysdp7EO9kgn1l8c
+KPzfXtg6/2BeYs4mQTvcBpdBa/WSu4QRJ/AbTgEJ18cab5H397DhAXwZElHmIJOhWMdHSmyAqvS
IYHs7QH8OAl07nheQBl3FEZrfRtM48LUMa8me9PON2Z+m83Z3bS+GKDztnoSIzG6TJC++FjzlX3z
sSwYhco0WKp1ZWBOcOZv5s29DObINDqoQmsKGMslOPAS0yLiv2T5CAlFTGvc+F8ccj7TN4fkMpiu
hX19Xm5MHVr1+0MOhczdPGRC5CdqWCcI/qIEJXI/SGSeSXpf5tOVaaUnetecpJM6DTVc4rU57h2i
g/aff5ijGw9jELwEev2WKZg6WfrRo5wkoiW0pPNOGGiULY0RD0pROsC72VlBOxzS0RYB5o6YN/bn
Rz56sv++Cq7BMbnsunP0ZFdlT9BCo6Bg9HKXOMSNpEb/Ejvu/efH+eMMhSMcHZiLASJoPsX3Vzt0
zG6ghh+2+HOcCxW7/gZua//IBILdoO7gh7Xgmn1+UPPotvp9dsIVXFTDEEo4Ryu25vjhEBRVcxJV
BnSm8leK1RxfRXE9Bsl9j2h4CVwImY5BioXmEA2hnYTMV6dqWA3seBs6A01ZnApdXqLBp7gCgeoZ
3tZM7S8+qzOvaW/vR9PkSxA6gRUGV8q152/qzSNgEXE8CPxs2yimR2GHF7bFwEo3xlv03OgER7RB
durf6m6hUU11l8yACWQZwnOfHh3laPzsTna+dgDt8cRaDcELzS6qim3jTneV1HmUy5teSW3vlKZL
4RjZF0rJaSeL2HtQWmUzPO36NRK5c7RqWIL74lCFornGZTxPhV160lZzXyrJKy3DzjMkZ+zmHy0D
TmlEmXM9Z4mGABbJ02WxxBIDVCddIQo4r8zppsgJy3LxYDU5XXKt7E71vlx7PQECjo5ubky078lg
nKYEllGxMRYbLcTJmZEfdLQ82ypnmqxZUBtCh807/W6iTYpt68LtDGwezop2I+to8MUzMj8Df3wz
ChSu5Sjd+WNxKnG3Smak6bYTyIr9h655+vw+NY6fwvm7N7G5K9s1TUeoo+WPnldJ1xzJexGaV5oV
Zftp6K/BU9/FQXVv66hN9Dj94aoQLmd2nYrwuzeiRZhi98WGcbZqBuPffGAtlmHeDwK/KrfkH8uj
MmodJbODjyf0wofY8XKkSo1hITBQWcTbmM79tIrbHtfE51eDWu7d5bZN03XducrCL2gK+2gx7MO8
BGPaJttENOK2N8uZ19k0dn6u93rZ7jTDpWH2bx5TOA7KfIWamWXCcebP9Obhw2+N1731xm1leHhw
hj5xMXmnCrsf+QNIqKvacP7dRZ9kD0k4nUHJCy9bHi1OY9kSNNBX7haJMxEyVb7mV3/1A2rTUJvD
u/yrz0/y+C6zjw54dGGLlHlQIUp366eNwaQsJYljbtt7pB7efH6o+U+9fWTmQzm6oYQt0aP88R2i
+W0DXKUuG02zu2AUa5FKACY6pVl9khfzmLZkSDHQnSe3JoU8+/nx/3jdMK/mogqXB4oPYR9VcumA
N6bwNXky1I6/jcCJQOvvIU9bcXBFz6F9qYPEv/z8oH9cX+FYNi9yJUzp8gGOri/vBAtl9MQ2NnZX
snyYG514g75YjY4qOJvblCeD+QD/UL38fue9uVXprTt9kpg6t824MipymML7aRgJSFHLkrw1V/vi
tP54HucDsvK5UirTkceFUt/nQzQKTqvUESpgEB30W0UDBCP65vML+Me3dnSk42IkTUO6jhypSx5J
KC/7XRF+h2WcaOqLgvODr8qW7DJNgefAYV/5/nk3AA/koe6MOGx9xG3wvU67GuJGYXXJ7vOTOn57
8H3B5Js3M6buQL87OikrlO3I0IhDiTjZ6m1y2cUq+OLKffAdUedIx9UFp0Nh+/58RFnR5Mu1fju0
DJDxJXqwhyPmglVvn35+Ph98SRzD4qXAmemGOX+UN/cftMJaT1yz36K9t/0TRCHtqxtgLSNSiT5Z
1hTAgyWu0i++MuODCymUKQR+eWkLKebv9M2Bg0nY0Fgb4qnw8i9L3yL8qpl8sMDtxouZoJWlf+jb
1F8rt+gxFtLIveq7GcijGGjIxk43RTgUX3y/863ybqmjsgW1KH9vVh3bPVrGncbRARYU09aJxAl8
kv1ssA/r7oQR9CZUUKrxXxJp+vm38MENzM3EbsnQaZpI/eiorRl22Iu7fltGZo6FNZnVadGILF34
zd3nx5obL8en6Bg2iCR6zVKa6qh4r0m3CQfL7rdamkB/YErRRQV5f2NDyItZkPdhh0l4jvoP5XGb
8aHCyseg/4Dih5dMoRMCN1WK8KV0RP5qqwZ/bYbbJPYC/THVVfjFm+7PTyxtEEw6yyNdG3Y1R/eK
3teJTEv4hYFaIMpdjEG/j8rxkFn+Xaf1D2ZHE7tQqyyuDzjoNhPjNBdmEh5KTBAMowOiBHHShdO9
471+fjn/eFYlV9KFEc2SYPHEHn11oqudtmCEyGsiOitV9gp98ikhC0+vv7oOf9wlHIo2hnJc9tfG
H8uCWRhdE8XRxFhr7uoS6k44KfWl9j2A1vLj8/P68GAGxRvFDLXy8UIXobxBJmKPW5ehGzUrVRus
kaUVZ9oXq93HRxKOafKCt+llvF8JyjKCMTJQrZVopkty6RWMJATNX6w4H31RLo0+TsVkDT++7Rvy
Sqwx1catFw+HjHFi1mLfC1qG2E76xU3xx6o6f1NvjnV0SniWCffR3BEtAFEhqboUTvEaBAbM5vas
iIIvas/jDpvN2+/d8ebF9s1iKpp8MiDwcROOxiX2OAMzQr1hT3E71P4pw26ku85ZnqYHOyMw8/M7
xTjel/8+ui3BlVMtzcv5+6Onng3xHpPolt0ggLbaUvjasZhVQQN+La2gU6Lque0GhMeGHesnqbDM
3ejOSJ0vPsp8qHfL93wh2OAo3aT4F9bR6yxJx4gEXxTKDXKJYMFwZHysAYghgyueDMYzpwHl7SYQ
RXAgKsbYhmOCX9g3wku8a2TFBtp4poAmfnGPH90Q9LhNZfE/l9csdcPxPa5pVT6aGHR3rvCGa9Pg
bYbwqZBYK+bgVtVm3kEJj33w5xfk6Kb/+7hsS0yUowyHj1YnmPkpmjbT2VlRE+fMwJAXLiOzY9hs
wk46FKMhf3x+yKOv4F+HnBv3rsUjbR4XY52XBaLiEdz5bgcKC37IuRm65vJ/cBReB3zXhkLgbr6/
51AwOGOmW84udCQO/RGrZaWK8Ytq4MPLR4OVbhprhtCPXjwlJMROpY2Dws4hTKi1gWdlQX46olIe
MNOffX5Sfx4OPgSbbkq/uSizjx6krkwdMRmDu8saj2Eqe7ELUlqeM6lC7GCZ/8XZ/flNzYdjQgOt
Zy6dj65hVYykQ5N2v1OTk58bMfWGpQfqi1t/vsXePJLcD3xO1xC0Q5BQ0Bt+/03FBH5Fg8+trxUA
IBq8APuxQBgvbWwYLMFEskWGQ7MKJcrnl/Oj86OCs5RhsxoYx98etCBPDMz9d2FJowNal3FKXpC4
+/woR6+v3+cnaK8gP+RWnKdS79bewCSip0QSDNm5tPQ1tkYA6rXulqgI/UTmX5zUR4ejsYT4naA7
xlfzSvN2qTfzurdUqHZ9aTZwBoW4b4TTo9aRjvPFqX3w1RFvZtE4Uq7JKn/01aEVcIiLKQWxKq1I
NuTtghpQg9/eKIXHbzU6fQcCqIwbaMMaOp9//1wNi32douwRfJK5kn1zrnYGUCnMFAQwNqw/0lF1
2gqVSnOp+XRKv7hP58ni8Y1qchjq/7nOFMdVpg/hgfFjbe8KH1Pgo5+1zJU1cjvFWoytMcPlEfzd
F2Pe1UsrGFtk/ZqA5VEwhCIoIhyHzSS9flzbcYRewg8ndztx/9lbS2vcq9L05fXUF175bPEZ6svE
abD0iKxqg2VrGz6LS6h8jdzSUaY7zxynB6hmcs9HFebGE7hRnz+/dz84ZUYx9MNdyVXmFn5/gTX+
pMCWKnem0PRLm7zpXQtE2Fnofa6d0LImAhLufflSayGirM8PbjhHO5H50aFicOeeEpNY2zna51pa
hKU0ad2d1zv1detBEAIYNKVXiLjh5xKCi1M3HSySgrOARMlJ95GoO6W2aqe4gdZjn4GzQquepO0Z
pvwJwpDQrgI03T3aFfyTTYF6HjzMrtQIqKsrRE8iFfFqptZ62aBWsU8NPdVWeQ/rFandMBgPTlKh
N3VCq1nJrnDWUU2vq2LgddkXCW0uG49iMQlseyF8hEDG/aZFLbLwiPjZIjwhkiL3jLn66LASeOSB
RhnyZ0zcTH2C2cfQAtTQDPKsXc13UO/FiFbtVluBY8W8Aq1x0yIzQMuOorWwERW6aAAZ7iEgNnSv
AG1FF1Un33oRSjyKzNvgPZnllTFVOM0UsC+/Sctzn69kQwWgtshAJkQmuX01FMN1Gktr36CvW/WO
ps462Q1rEsRItMknZ58KqACyRUHJ9Xeu2NURq2cl2p3TTNYJrEzijsmdO9B4ex5DOFlhkjJcoUeI
wycunR1qkwnXEDb0SCugHQfWPcQBtR7zYNp2jPAWqOainVSZusM3gxIoaZzHKRevo1WhLh6sp3Cy
mBf2oLa1SBufLaYYP8IgULtImqiPMjSthYtTDmMxSjHuM5hwqr3ICln9soICd5TXORjoXbtYeVE9
/eiGKX2yctLDW0k6lZ7VzCXxJe0tE4R6zSK3kB0cr0nPEoSdenQIAnShYVHoF61nRI9Wn1RrK1OM
EFsNOQvhELvOVdFG+TaOa7M2zmB5lKcuNgd/GaN3OJlk5s3YKpDphGStE0te8XTdOEDOyTppTcSF
0DpuEuTKp45XvE5D8kpkmwZpsdVPKtgEa7LDQBfK2ChRPxUCQG5Rr8exGa7bvrq1g27ci0JvkBun
Os9O6cAYyCbxCD+1WEVp+X2USUD2efocedWjGsi2oUdmLUMjc9afP84fvG3pEQGqoOzTTTQaR2sJ
b9bCNkcA9uBE82XUFv6dk9jN8MWy8WcpbTlCZ6PNYMWkLjt6KQQ+XFpNpf7e6o1y3Lj2OKQrQ4+r
7wm8K7XRI9GmqzyI8O9/foYfvHqZPgKcmJtDDD+Pjiyjvmf3Mbo7aU6EO2bGvHIQhdiFkXP4/FAf
XEyLbjv7agbos0Tm/cUUlYXTMNGcXZMywMSf512rov03B9W/19+3Rzla/pPRwyvVUCCxNfU2gH0p
XJhKoy3GGv+D1i0RKsXwP7iMlmCHh/yGRgY+kvfn5uXe0DU1SYOdJUg9DTHopjXeOGh33Rcb4w++
MWj6dDDY+0h6GUeHKv3IpfDFnNrFdLtVldY8QhDbvpPflV9//pV98C4FXqPTr3Xm4fjvifCbYkXa
Y24qX8hdOeQDed4SQuAYgPv1CeUOWZFId1gRr1J90R2bi7Cj+tq22FkaOoN43OBHRVrsGMXQswva
ibZsMAySuEaeVRbtVAFPBMOr8UXL+IMDckmlwRwfmZZ7vN0v/UaW/iC0XV5kRb4C9BH8kqVweOkE
OapmDZ3F+efX9oPvkUMyy0OvZDFbnX/+5tqiorUECaXarsXjiePaD/cuNNb/w9mZLdeJbFv7iYgg
6bldi9WqbyxLviEsSwIyaZOep/8/6j8XZdlhnzqxbypi79oIFmTOnHOMb2ykL8y/HCx/8zOuxxRa
4T7SGjf8VJPo1JVZWkFUUcKVl2ygLumkASELcywioydUb3bozKs4l9F/vsm1Z+Q5toMn2f38XSRy
wD08i+C0LH1343hA8SdSUm3f8J//D1eiF/HPgcWHJvjz40QgW5QW4s9Trv3q3EFFuXcRqm5DN/3b
x/6blwUffUCJSZFpMUb7+VJDJ8LYHEMfE8eMf3pue9lvgQy2r6OFZQkME1b9v6zTv1k86VryYdtc
EvnFp52oBLI9V0kQnvolSPdWGgQvoVfLv4z5f/NOMrOjJ83vhYLQ/fSizH5Y4LZRMICHKgGZ0K6i
ezsecdIuqd3t/vyT/e6eaKjQ/Q4clEWfr4ZTLljS0AtOjRsbV+GQDee46ufjn6/yu1/r31dZ/4p/
fWcdivohb7hKGrtgFy2ZEI+5RsIhJ8sa8dQR0/wfh3frJhQy8mANYxaBKPHT+hVnzuKQwUvZ6Knl
WZdEom2GWHRI4eX0/c/3J5hzcguflkvmO7iYXDr2xPh82hIyM/NSgMskL3als3XbUNIQs8fRAX3Y
EpIbm87UHtq5ujZJELzoSc1TUTlaMawupOSkyYTI4dW8N0X9FmvvHsvqQaTYdIhKXs0lHhbSWuG5
kslz4SVnqyzusV5NkSY3dGPW43Kn0S+RV1iSoWiXO4DTH/GQQh8Nu+9WQaisKorj6A7volVAV5ay
KDH4F/ZwSfByBlfflnttuwV2MBUgsp6yAdduyB8DS6YuerjcOGC3sRTZ3q8G/cUhfP2bj4w72Mad
JC+jrsGx2X3ImBk8eLTYFkI9xKLRlNCp001gIZbTNj6MhmD4PnyaNXwjJ8vEtq18Jwp9sNtw4atd
Ns33QHkJiVNFDR/BHTFsJBNifs285Gjq1DyNZd19FfOKi44VYeURHsP+emj75Ryb4ANn5eIVae2E
7GFL32R0kaExz/qAgx+nXVAGz71ZB1/41AtOZHCPNsqNH1pS6nDmyOwAsuC7Jbr3inbLoQEEE3j5
sySr5QB7uUUh4JXfrRG72UbRpjg6ijNT1rLWxZ3lESG6ZoeVrVRbPYbdOR1adVBqHblOY3ELqQZA
lWub02FAqEwY9TifSI6R3yXkeVDfFs5tmaeRh2n+1M2MTOayP44FxhzDMi49vl0A7EvHgM1C1xSa
OtvZ6TjtqIGyXS6GfNwMrQTjNgdZcuEnsr3qxqp4sROrOfaTlRxn3a7cFIbbmeAUwA/50oI4MGBA
jOGlU6ftQwpN/2QG1RCZse98C9o+iOJMq8gKShcpXEGIrsG/23HK2dUmHBboZNVzrLP66FXV9BTg
yToiZ2sJjnD1sSMJ4jRMDd3ppRXzjYxbQHijbz75htHel9XgP0zM4Iy4rw6TC6EoaFtszLYy4ZCW
X2er7S5tLAsXAYkk1x0F01ZDcdwaakjJTupWCrPfb7sh874Yhuu8tZ49DJtcWeVrrirngJVT1MCC
isGNivUD2TWBLcedLlcrSZeT3QFRDjRCvMTvMX39s23H1SN+ihWEC2AVzV3gvXGkVrf8e+VFswTY
IJnTme0mH4bxyTATH6eo55rnoALGCC3Mi1BJDRH+isHZcQ7wH5aUkBMRO+qU9UAy8FurJCqLZTpm
9ux9y+ihXC3anK8dazD2XKG/mRids4b56htHsDuj9v3zJMbwwl0mece2F394Zul/LxudjRvVaeMi
47QDO8ksP1gjnYd6yeZ9MaQ4I7zhZSKP75IZD7o7W63hsMTxikl2j1BnCFeUEIPBmchISsj3rdXe
WFYPJLYtcSexJ1/2xM5vithzLtCzVCer8yEst2l5DMMqeK1WRCuOsWl6lJxsOT/q7KqZ+47AEqt8
ESOIMfKqO5Yc4rA90tkgLgXltVsZt4AO3O8qHYurwe1MyP8mrQdjgoweUsrsfCoZIo4cB/JlamZR
b7jdD8ZicsMZKz7VxKThvunK01in+fsyyAKXLOiSl3IpWCBME+JwO0H1WIZBu0whB9I0ktgDq5aa
yZZ783HFqQ4uJMxDIlXlwWtKDGyZTSJowi9Fchu5tLBGqHBilTwVo5UyIl7aQ2CAeZwmpvzWkGeX
hJDqA7DjtdNjzOock3x9Vh66h5bksnvIlKzBrQimu9ozEDfio79Okrwot77TDuAAqwmOnW0Zc7/L
ZpFAtm7hIJaGF6MzzzMFfLAKWZkEVveKoAV+kTBmxcmlfhi1mR9wZZvcRwfLS4IeJjrAzQK49v7Q
HBKHL9JCxfeInsI2o6Qn2jRyWRkvZoELJzCx4Yax9TEz0Hnj0MUnJmhtQW4spPuOhrS6mVutzoWJ
omSumvJMMGV4FNLNvw5j47yNNMPOcQLiV7U1HRG76VpYjsNIb9KZlvR1nBMyBAIPihnTHOcDkfO4
NQnThTpgEmHGHwNOoLKuZqUtOM0Kz+SeBMVlB3POXPevEdYNi1t5KI25/GJ4RXKT8wUXOE6d8MKa
wvFH0HTqlLdpxUbSZfBUZ5LFMhr5eM8zEh8SIre2c23FkRCqv0pyjRIsdiksY0RW8H2aABi57w/H
vh8XTJnSpwmlG/e7HmJJ+gQcRulboFfG4Tk0i+qqLki2JfA633SW3z/hTgj6jWiy5lqW7ggByCzP
oCPoz5E1B/J7OrQ2KWfhWqBUjTdEc5sae7OiGYwi5TTb81voYG7LEAqRRJ+2m8XVd4mD5VAE7NIi
7qZdpVPjWHfkH7DD6E2mgwX0XH1NUXsYe5+cNTpjaGS/FdAbe5u9Njayk2OTpwG9KvxujvU1tD0P
jAW+d3cwT32oXqzK/MCLWeDXsrA7eMTEkYcc7hZpf5tmhzwZ8BPVRdH08RW5rgPocqu6hkhHKOFU
LxDtzc5jcynmYz24P9pF4duNbfIHAAVsi6Gzd5MEBZ/ajTgTsvzqyeW5cWD50TS7m3OILYmfvMwW
kXT0gcxDZWG9HjvWfEW4I2i7Ih0udOKKTVXRrRIN+WzYDocf5qQ74uTgSjt5LSVaH9EAKWVE3yAr
8Tpp0070NAmAZRoNbepwUnGMqNLMS5cATJdt+R92QrHgDsU5MSrw5v0wsYCRCeNTfEVxWN7WKrvr
vBiSLA1gtN8eUC9rPoYdaeNunJzCvGoTfNvyUIF5K2wftQmGx/eCsuMxmJ0REjsoAK9wkksIFWxC
81QRLgBEEb4/CHVwCuCEa2BaBDv2k3vM43m+dw17vFRpxVdOsGDbtN98szPJEaH8TIB67eil1mSW
LTryRiy7uTW/2jYkgplY0G3YmnTj7f66cSZwi7V8HIP+gW+5Ohh9fjUKLQ91CFLZgyb84BXdmnUW
YF6OQ9INOMemz72r74kwm6CtW8vedBBaicrzN8xcFHxPM4kQYSdsgwHgc8zthIK3X3VBeLGsFZK6
lo8D2/h9bOT61vB7/36YaIPHLallQ9pCJrCn4hl71/dcE9tS84rvNIMyjABg+njL2U4a6iqi5Wgy
Gc2uId2OJjpjb6hNFuxjcFw50Ikk+TG3IcwY6j5yW8bvdW+5GxXAn2sJeiA5yHUOa1bRGlf4Ysx2
uW9GcBFGC3tpKUPI8oUodxXRkCe+SnmqSqOCODsZkRGCUx2FYUYqLS+rXl8XmGMPJklX+yzpLqCJ
VpSWfnOpcsugq9yCcitEdel5GKSyxvIicNPNLU05IN6TNZFEVc2A4prwOa7b4MJpiC0M47LdwQUB
ReOWmLZ9C7giI4NL3abxhWg6g7Cy3NvA3AqOzGSynTk5t/TC643Br7FNbAc6y+T0H5a7XIflIG6Y
gdy6oz0/hpM04QlUYiewM2/BHN4YNSQD5jK7ko3zmYMh4Uocw7eUeR4aqLm7yKeg3Vag+x/mzM+j
nujxDc0yETkxkD3AY0gzfOPV9sa7MkmehTYOYA5wZTXtl0GNBikI0iLRT+xVOwu4BhDOH0nYIt+C
ERcxWpQjSTmYl6NaJVZhxo+XxgOFnsM+qmzvYrAXHMOOAz1iwtDpa9AHyPacs5PB0HTL5UsgK8h4
EGaQ+0tn3iXM4yNpxdlxwAJwMxcE/Rpmt3w0ZGzzLBJ2ACo6P0nJ2BpBeVtr1ZiAL+87ydlMxXea
1tUleY3d1hDa2bOsTg/oPIItLJUFmuRyljp+Iygr4TyEcSHljHqZGFbz1aPrD8hymYhGonoIDPue
4eTRUMup6vAuFXn2vcMBe1Wv0cm6plAYJF6MnnfeIMfmEHRqb5nAgVpIzlSZxSsLenbhh8nXtHSf
SIR8SnHL7vNsfId7XYLN8fWWFB3C7P3uxvLybq+WNtuM7OLbJucHw2FroVMBtI1uH1DlxHoPs5tg
sLK/cBicWdr1N8R8DLsqDsA/dP49UWHwEBr5CmequajMnFmlr0pMG114Ggxs9pnXQo7KsNxySK4v
4Hw1G39Q7pGQoeo5BQzWMQLi1SLbSKv20XPby6mCuyDy+cHQRb0jnKzQG1Wn48MItP/kURxE4VRc
wEq8lq73DnDmC0jxewy3J1ZtFXUzgm1alLr8sHO7j4iKm46Vyu69wjrkdi62i6386yYeceaZ/Tdm
opQ1FmwLr85VpOE7bau8qLdOiOu8C7o7xEXQJkqht46ffUkaz8SJMqErcvR4LwcCB8ssIZlqAsTF
5gUzNQjOvSIXO3QhFlD+fyk0PhDmiTeesp4bwzh7FiQBWe+BHJo7kQC0nCwQTFDN8l3lT+8JGNbI
nvBP58XdQhtg75a5c+10rKlpwDEBHjL7v/+RB7X3kqfOypBObuEysYvWrXXhDzEU2H415nkcYZ1l
JlKvxyrLIw2PdhUX174zrtEqhQqaTRmUOKFHlpIqDr8YQfDsajyhVsZSGeTJ0U7sL4vVjVuOnTe+
Kb8KoPGcd3USuVkKLQTX0cPI4RRyYk7cStItew2tBmDaYN+UBl+BRfzmxdKXOmpdab3WWdUeycH1
toGnTZLfQCcQeuwTxJKeg9F1HoYG7dzMLJvUhaLa1yh+Lkg6/bYUDgmGqoHHa+cXVdp6HDjxq5sD
z5jYnLosir0xTw+CCM7dspi0XYLO5c2Ay+LjFNnPs+ffQltuj8KqD7WOryvdfEDHuCld00PW6T4B
XK3eF2FrWtw0Qdza4NmkYg55Ny0dQavcajbjTdent722nK8TJ/4OdryXX5SG1pF2hnrflkakNen0
lrHsCbcdj0A2Glrny2uPhXNXU7xGY8sZxAhBotYJ66+yXEKihQPWdJDg3WbeN8uhluE8+AChJrlQ
oprQgASP2WB/K0qs8lbc/QBvee9J58qsnUNPLnO3IbXgoUv77lzH9d6uFzhGha3vjNFTXzjGfp+T
gHEwMHy4zM2jL1l8QzsvD2sSHgi9YjqAUs4hj6FL4ODMuanNqIqZ4xzMehqu+oT5NOszURtdBgWA
1QPI1iUTCcKf+Ycgb0h87q+MPnjLJh8cQf7CyOlhrgTI8awnGaXJ77tJeLvF7cVN0OhYXQQQADc6
xBgRud6oMTXKhcWX5BaYQaF4QtpYMCSts6e0TMx9SYrJ9eQ7F9UyeWBg3W0xAsFObRKIetXyT3Rp
H5fAH/eFw/FpiV0XNuOcQwgNiojJ1FOfaPeQWD6O6No8EwgunxPisfKe3Ms5vq0pTe9HM75LWFD5
hoyblI52nJLPOdk960lRHp1kVAdTg8hqNSxuV36d3dncdbZ3dlA9kEh6aYHiCKrlrhhz95QmRNO7
cEEjJ1/uhjSA7miOb3ZAksmc5HeJTNxLnheMV7U0EdsagTilA1S1BqmuIGt/mV0qhMlC/NOD4Np3
CQegsMxJavVm9IUNKcpohlyaudqhl5AG9wIhQGTYGSCuScElHyegODKJj1oa96W0BDemnmdpjvum
5JBNH9XYjl344A9+AOgpnR5p4mVEFayZL7SZal9TiVpFtct7J0g3lRUnkQM5SJInrD4qRxprZPd1
WNUV9h39Xv2jlA6mHwmzuyujGLtdEpLK5DcZOnSH8Q6LRnHEhPla5nF6GpkOHSri4nbx4N00yJH2
TVffWpVsoa+tuIeB8XdttbjdZs4VYWndEotUXkogQCSEIs8MG2ra0g08gk+8r7KTYuP6VPFT7B5j
n5rUZsoUyPyEeA1aaQ/GK+zsC9l55OVpeZkOkz4nyAPJWwSUDnaew1RYgaoj0NNuvJcUwT2z8WHX
5B6VDXieJM6rc0vns0HSzEsM3I6MtssqDGjhm5DqJ2u5MRqAsK2RPmjweUEv4ekL9VaHLaeSFAY5
oaxBDjzfg4GTtDahRBCoiQ6BAUxUO6OAhmDf8UUAa8v5aeA9Ay4uUmneuwk45tIkD0tkAlSmUXT3
YereL0ZsRJT54b4xxGsgE/WWpX0YjbAzTkiw8l3WQJ2xfE4v5vjQQxzaKjGOsDq69z724m2Zy+Sa
QcsPi+YA/TKgb6pnsjr7t5CmkkMaFl9Fmb+K3IU6JATX5aeKvDoRuzkFhSUXth2OANqDiO4FzbAz
fXd6Jxft3YjFA0fvdUdyionca/Fmk1m08calOVdJ/dirgCOX9sGUFOTbSavIzovyyi2PI9+D2aE6
qNt328heAHHIo+e0/EXSMW7FPLxVQUm+Q7LcDFQiiC8KcUOJ1NLrBOqR1ZzoSUO8Rqv+nezL5trv
xFdB8dKkkAcrFwkOw8hxZ2tCihisPedqjphEwuQaBNCYqcPjtIzvxRTiOYUgk7YQTgk19wivaTgU
i+yYtxkppp4zDpfWPN1x0iY9ZAEZi1ueNIlbmk7LLpagC5J4+kFmaAvIyE4iCGr3IXkFUHN7WINh
d13L4pXIjoSS0ThK0LmI5JbgzfPnr0ELVdaqrho06IC5HoHR8pZx8ti0eRxc01FA+2UUBUzswr1E
rA4VS4gbVcTEI+r+Ad4vSTdl6NPwT42D3wQZ3x+HdJd55Sap+NTrMg04pBt3peQIpcbwNdf0l7c0
rqdtkbsPs0mknezM51QRYz0Gxj8M6zsE2XTEUxt2Cw804lEe+za3TyWdK/onksQdtpMKT9wddk6Y
7Z6mBetPQGsStWuDVUO6hop0KUBKakx/W2knB7vGCtB1aARDnMCnegr1cZnMa1sMTCKE9Ty7/g9G
kLfxUiZRo+uAvmRu3roGtnmYgpAjGwRRXjY07zhEZsBJgzwWqaMvBxoHW0cL597oHQqpKiBwkahJ
6kNlv5LpXBG3Gpu7olpe0WhMa+Nk/gca5mCcMJIb7siO/ACU3iJA3zl9ByIV902EEJVDBQgn+tiK
8Dq+kon4m6EO9h1Dg29d5rwHtQWvLQvu524ozwCCaHON/GwPLu3R194P3mp0viC+R3FuQzBHTZDo
qHDaEU5e/a2kOOyFHi4MwCdbvdRP7FP989i4KDqXNedRWvdqvaz2g4oz1Ioh/Wfpj91bMabfAzXL
NcLGdC+dGNd1S0FOi0q2ebBtjMKlHRkTt5wRcsDv2JBmsubiZDDg7KYqyRJxwukFgs6CeNEgZsNM
O8XggSZiIw2S+4qs+ZoawZXK8kMxd92xYIi7S3vqfc2EkBQdqzsgBvrowoJMh5JXvzXJpqakHiS7
V2ahqkPewWoV18fRtt5TG5IPi/R9Zk7HxY4HciGD6dTYeXYPoOqjBRcTda47fdPuwGZhu1eFmlEr
FYtBe1iSlEK3b7/wgFcQNNEliUsGQELoTWsv/JLd9AyXe9lbC/z/xqwW7JM1evt4JLnBSZ9k5XAm
XRYb4FzjPFtttezlsJ60mOVY+0rTdtz0I+QunXX9hZFAsPPa8ltbAhdr6Lrew2sXlyidvbtqdG9p
MYNBUhN98VmNl4QwEUAhTOur0gHpGFZIzkkGIuLIDMXcrhGuTbWyS+2SdFcOUhsCP5YtDVV3a9dF
8Oz59H6w4LmXiEJtMpbniaXQl1fMkMJNM6r8h+t2cRQ3Su6bNCd2TqN/k7rTVP8F8DhB5LNL2hZ5
K9Nu9XFFhunA4PBp3hZOhky1uZ+c+YbmQ4lo1632I4DA16QDVh3Eor3LgO7ZgXzxpqQ6jXavcfuE
d3UYPyeSATo9/Aa+Y05fLjSI6lSkJTIrbMuzszBGyYKq2TROM20Gk5YfmaVvORvTofDAjXeZy+MQ
k/9jCPJVWDiiamvHO9TS72ql0Ao957feHIzbhcplbxTlhXZc7yPDts0GkHO8Jyrgh1dlIoJqX+9F
R86qL5vv4JdnOioeMRaDqE/VKr+bzbjdNzW8uVl5TLDssAcWStWghz7bFSAJIpN4Fdr45cU8y/fW
dAkKKSCFednZlyOHgip8BAO8nNRCZ0hRGRy0JMFyTO1hl3nBRdUaH6M030wVkw4wMcMhwoXmGxb4
SArMMLrr2NKdvD+EwaAOtWVLiJtrcmPRZQ+Bogag2rf3iVF+CfP65Gj5AcEKtFm3WPfkvFtbEvzk
KSlQF7Siuc9d5LBZ7BkkdxHmNNP4vlaLZkDsCXf1whEJoM1Hgszp/iK8YLo5u0dRJ4o1uHQj4bD2
+01yaThhhB5UH2ChcqDG1rYbTcays8mdLExJcXA3B3QA3Y6NNzu5cXtN0gZHiZw/RQWk8cym/21M
CTOYe+3vfIfPIAHEviV7nM527pV3XZkuuzn08g1GnerGFtVy3QNn2aQV1Yhh8LkAHXwEEknoEQzY
Q0vD6jxwWrlVLe1Uqw+tCyJByoVsiuLNkO0z8quRFz4kQkGXN21W/IjpvRtI7aPckY+Ji8cqIARi
9qXxQisDTHVldldeWnk3aZfEe7rGr9AQrzOjuQ6cwTkMjSBJzxHxB1y34sJOWaALu8ovq64Od0Pj
tNetgZCrsuRjtsg7dluw0Yh9N2nYHm0ywGtVDvs4wK/pTTnd6CrvrrBimRclQaNHSe5NZGjyzXAf
vLGtA1AeJmNDS59cbFzX4DLMjTanVx4mQOmmeUh4zVYEOoTQKSYpINjNIxRIFF2PRoUwGNUvgIjR
hlKoq+cxK9/KkZyF0Vavad0912q8mtBTbGxnWM6WLJg3MnuSSG7oukuyRcMuQO8676agKLZeY34t
mmLahd30UhvVnVOP71WWMnJbuidImB2SaBZGxykKml90uDtadFOGuNocsgsyxz065hZpQBqI8WYV
baIL8MVjihlkjSbQ8mum1oaI9PWyW8ZerfxTOHupQuNKP31PgKnYjw7xcZMun4SewscpRI5rq/aa
hPMvcHpjRGYCJUBqqCOihtu6yMd9mzsn1Tn9TiVdHZFSUj8l49wdgNNyolZhuAsXcTuV6WOWBsZ8
qrug3CcMuKNZ0NNFl/0KA4xpmF/6+9qp4p3pAeTpsjSJFjf+UZsNc3sdZ/teCJQDRDZFaOts+Js1
ESEpzGSO3GpTS3gt5T9MYF3dQWp8CIsBgqrwjkM/G1GWNgCyYRBtVCLfBIMGEoEBflTFGisBNNaK
W8i2Lp97hbe1XuKn2EyCc2kM86Usw4MgUysiF6zaNeAWzBbyp0OlVPHG8qUyQMjC9k7061GqTn+M
FqDr0BtuWITPddp/NUOrp2UdtJcod6udYRseENCWbG9JRJJs3Tjym+UyFUZ88HHrRb6gKnRSn0ZL
Je/6lcsPI7PbtYUkV5ZMeyJEUtiJvW1dGt78tPhOf1fTXqOwpM3S291tmJZ3dSp94szK/JQy7d6y
somjaMfmHPbg/DWHSitrXkEVEntuUUKbwP0jxN4y0u08ne1lIr3FpNiYmVXd+ItMVupgGXXeYu4A
Kjvbqq5XkCD8K1QUJkfT0HomsQF5eUbxaY2DvFgs9gxbvLOWeWxYtGTpXqdbI+NAbhTZl8LOkre0
nAqqX8ZscGXj/y6pQreIOcizKFHNz7LoxFkk+XezfwJbQV3cxMAWGQyW0obAqWroN6Ex5X8RMf5G
m4bnL7BWSIGPovCTyMkhwCa0GwR+Vj0lP0ovdv2oEnH5fYRI7vznizmQvnD6eRbeZDRVP4vGMiJV
PXIp45OjWkBjbUMRnmTpLXpw+y+Xslbd88/qrdVJyVEPERwacPFJuYgAO9OLrmOkfVRTUWLOxgVx
QmCgYHv7GQ1V6YrIZcwgtxNJkvE2t2ltY1q3zVdlNAtdkip8X4yABLk5kbdVKKd+S4OlUbtUiTTd
F2qcyKtwev5NdPK+8/4XDdoqefx8DzyqVSnswUezP8kTgeJ285Lb8Unl2iAMB9LChyft7mMspHkR
s+M9lUFNUxR8hSQTqF1y2uz8UUgIoLHSU+JN+5uq/tc3hhmHiVQT0XkY/oLQUGHS5gheIX33AXM0
k/SxevZIgfOp3p/+/AR+VfBzLWx5QCeQ84afjVZZYlvQ7xvjNBFwSMeHqBjXlnNUNMCe5GRje6B9
/hcB5a83CG8H1iEcGYGq/rN4v8gTvw/g8sF3tvMj5RXg6M60iWmRxunP9/erVvN/WCSAARCXf74U
zYaCOoCVhJTsjgG4Ze3EGg7656v8otUEpIjxy0adhP0LSNLPnx0Ho5zJ9YLfAt0iuViJzm6QZl8u
iRkfJSztv1zvF7MW10NdYjJLx8yJvPbn6wFPm9PGn8JTOU7fezRnW12PZKYs3nSbBEjfoERcA5Fc
vgwJr+2fb/YX1eZ6cQyWsEJtz/M/mz4SL3ZsiMbhScVtFx5mqpj3znZnZANAqwi18mv3ZXS9+qWI
cxJb/3z13z1qV/x/J8EKdfv0xQ7MD7IgZ3JmEkNEik6/b2NF9Zhaxt4qh8c/X+2X12e9Vx++qYP3
w/U/I4F0XtN3RnJ8WpvbL0NhIJNM7TL681V+c08Y5IOAzw/eiG+u//2/pL66xSrlwYc+TWHib/sG
azPc3i3RgxmB5wljhT9f75fvbzX4IapncfE8k2/w5+tx3pACDpJxouvXXWnRDMyep8m6boaBjvGf
L/aPdfmnNRZbS4D6l28enwl2zp+v5pIgWzuGjQTcikHNAeO+6WAIM21Jm2PdwC4J8lzf6JyKC82q
gHyX1ptkTYIgqaT4iw3lN7+ox5Ia+i5ea5c36ee/BrmPnemOX9SlEXXTTKaDQ9D/G/zxN9+ID1nP
Ba3s+2zjnz7QpRdtQbgfUntaMHsK1OnSi414h9t8upN4ATfBUkJsBrjxlxrnN78tZQZ8g9XQw9v0
yRhFFIMbC2wKp1LX5UVH7td5CStSvSajff7zL/vrpbBkYADhFeJXRZP886PE+Cz1RIj6yUYqZn1r
Y3cOvi9L2V3SEnP/q7WGy/AxwhXFdAJm4NPFJIR/0YjePLVhmt/Q5VTIn3HytE6TX9NAznZ/vrlf
Nka0F1RQIZujv9qtPz9HlK55MM3ZGXWxfJElAee9ybDRi4vinIerO7ZO/wdt/b+lAUPtEOjvuRr+
odXPs75W/1oIBt6HXuVIHr0pM85ZwchWmMkcBcqThz/f3y9rzj+XAqZAQ2I1Mny6P61yHieqzLNq
5mwXKtroEMhmBBPcFV3A/i/r9i9fBNfDXIw+jXUO6Man6w0yzYaSQfpZSroMi2Ob5CBzolCL/bC4
rXGpTAa0aH39pz/f6C8f/HphArkgOQCAxCr48zPNlwkWxeLLs514iBfCpbxz8vlvjrPfXYUzBf/h
MM3W+GmRmwfChwPTlufAoLoI85S4HWsp/3Ivv3xx3At3QZ3qrC4zsf4V/3o/aA+zNlpBeo7DOTkF
c0w0lp/pB8NAZPznx2aH60r407rNxcLVUANdlr3C/7RL0C6y9BoYfbaIQcY33VjzFgQVCVExCZdr
XGaCaTqY/OyYuophw0iK+s7zxro8SNnjii4NoYydrRAgbmKfgmDGc3A3m2V5XAQOf9yz9fqB2clF
pWeGjfjn4seFoN+bGLse+poKBv5GZ0PKQbQiRgDIePvVIM/tIciH/jjYQ3tgYLS6tX2T6UETukjL
xvbGDUWXETLt0NduDGsXDlpWG1Mu8hrAgrycyIXeCphm6K905j1NQoxPKQvMQhOiS+WWLbT9MHFL
fJGOYOSXOiMWBrqEL4XT0MfGiiAPS+ip986z6hiRdVKeGqCPz75fNCN/0MBhHdmgKskdz4wfOEnE
vpnDNltlWsATULI+WvwfPs6IEA6MlFE2mHajTmEcWF/HyVIIti1QoN2SU1TCoe+PRV3FaDlD8w0i
gU0AX1b631RvTc9mp/Cmm35BW6nifxQ7gzw1qTddlZa/nEmZiemoTubenQZSQJE7tKxgw3T0xsl5
RALEQX4qim9emxv9XswGw+nJE8She6iXo2KpGzMiURdLzOwPl0agKnLwBknYnrDc5HuMROUcaEWz
f7Ybyd9T1Yem0wP1NrNIM9cDzz8Gnqvp2x/IMGdZExwwkBaIgfJjsWnyjs5RFFl5EAxhTlrp4S6d
TdKJJ89ERzkkYjAPmByITazJqMshlbTj09j38QdzUeVeBJlbPZqTl36pamC/RVWNV5xSDdSFCo6e
SOYnhOvB4wJc7gaaRHWKJ3R10O6C/jznS3aZWN50Gvy0OkLVkeUekKtPTCeaNpDAsVOG6GTzni4B
vdfkFoeJSZRcUjfFRuATsTfxpDzm0Qod9RrfwwyrVca5EiroIpVzkkQh7dx2Qe4/9KnjaNpj/4+z
M1luG+m67RMhAn0zJQh2okhJVmNrgpBkCT2QiR759HexRr9lhRXfHZZdVSBBIPPkOXuv7bYETTZa
c9+Py/CTus0rIpPZSXDpLQbHXnXDQ5BbNkoV5EnHHnidt+foiLO/Npz+kk/YE2s2a36YmHF7C0SC
Ge84OV1oMti+8cqRdl8n0hc6t+NpxLh+pqVLtChzkz17EaKZbp7Ln1Uns2sbjjZ6Hb/rnwJj0M4g
FcnVMbx5qBDjSutW4mjCfFWWDBoYMkIYFak2nlwGiQ42F5rsVjxL40YGMEsIc5v09VAyCEB5kKR0
CKb5yqXDYxCIHeCPqjWlDvOkGdtW2s5PDNwzkzm7Sulsj0wXA82qnhidCrAKCdJr+ocisj2zLldM
Bpv2tvIThi81LuKOJYgeo4kU6QryglGuxsWZD+OAWWTDKb4zw66HoMG8oNhXrqnhKKhH+atv9CY4
YkrgQQSSVHocf0Xn3tl1Ph9ki2I/dO1YvTPH0ZEIJyQDGr6gbWVAQVkYfZr1jgQQgu9IYCFFDZDT
dZqipF5Zis57Z1oxPJGxMXZgJ9znUa9GFMNut9UD4uLzBJFNgQQ2LJaa7A8/Dx6SSrY89UuRb4cu
c9+q0eteht6RJxkgqyb3JruOY3T/K22RwbrN2/QB5VF+YlBJ5hIAYYSX+LhHq6leZ9F7t/7Y4I8Y
VP46MXs4AQbrq20/m8M+Ixv81VYF9JRlVPaTFZMgqPQ8RjkHlbGKZD+LN1sMNEkrc9kOvbDfsz73
kOb5FXL0Agv+QY3zZK4mTw4EYZnNm1WzBfZIkveoJ20UKshLk4L4TyIfi/OQyeqQ+rnajpydca7l
BokE5Bpt0grlZm2oYDOMjbbpLJ9GPZO1jtRenea5ZpP+ACORd3bmGV75pnAPo5MOj9Q6caSyUcVh
0ZfOneG0CWLeprAAuxjOJZN57P09ikR7d8k0PdeBDHZicp197dnRNLza8WPnnHKtMg3W46DZCUDO
I8LVPEWC6F443ricME8Zc5Ime+mjkaUZ7TBskG0/PmimbZ96Q7pRrA/2CYl0sqOP1B67BX1OguZ+
A9SDeWVS6HdeW2GWaZu0OBXTlF6ZdikPJGYRJlo3l/gnuym8kHgmI5zti5LDK0mlq7DVpasuXQKk
dyP2FbueI1+bhzMTSbltuq5AzlQGtOQdYkuI4jpM+HyPhWESVmnCZXnErTCc0tzhrW8SEm8ZyxFI
1zfFAwY9p0WQ0hXHfPDTm65J2uaSMaYmxrh2x1vmLOYrqwgC3wz8rx8M494i38wNcTWQRqi5Vbr+
dyHyd+FIskLggj3EVu/85TdPW7suGyI2D14Q48xJXI9Zb9eq9ayRGjzLQb9CUYe8yGa//felzb9L
IPM/GA7dHZIEgJT/WW+lelwqIfDqEE3WaqFr9vqhHEw0rU6uxEbDLhshd0jOMal37mUd1qzfirYs
M8P2MtzIzG0BMOkMGoecnIzYe8wthlVcCTDy9drurCxakOOAGe/kZYNQxOn5ZBYchjaG5P/v73Mp
df+s6C6nQozSlDgUq5/PNG5NB3zhhTjoxtw+9lYZ34rJul86X/HKfMv8+rta5e5RRJomh7bLtvHn
3Wtqxy573Sjwv8zJcfFTZzuOLmFhwo6/+Wb/Hds/fzUO9L5NHxM/8efjBS4Vj7nNUh6suW1WcdWm
v/IJxURtswHw9qehqcY3nzXqsS8TSEpZFxwcLCoEXo2g8knd+ve9/kxi5Cxn0lrhVMwNYEP+3Fr2
vHTwBdF1hw6pl1ojz/IiUo9/q7RTIDXb9OLYG3Z+P7l71UNibAYLHW/gjN88xZeH9POtcXl4IaLz
HP/VnIx1xmhmN5cHkVX+tvSyalOMEr+TiBuGQrHFgAkxdzVO9ivocP+by3/1/rpMW+iF2DC7PkOu
peHOOUaR8lALJM6gxYLrUQwqyknzi2y3fsZOlFDOVNo3F/7q8eNyjFwYh9CV/fTyQr5YnKzgxIlb
3lyjpEfCbOTTNbpX6xsMx38ds8/3mIa9CUEFR7v+uSFbeLPv42IqDmiU84NqqnlcMZVcbsqFGLIh
DlQ01n2yYwnDB1kohNzemH7T2vrqTnPU1enkQ0PgYP/n+yaVVsomH0rkfm17hg7bAaB3CQFrEaJa
PZHteSHiteVM7TfNkq9uNUw7i24wWQt/zbgSQoATl9nPoc2qZV9MfkvqcJ+cVT96u3+/V188zWQI
0QniLpt/92VyBPiXSJvyoI84aeu2GihyqxaDT9pvMlLv15lbH7zMNdZG0HzXff7iFhOERSOYkzHJ
WJ8paXBXi6mKk/JQWGPG/F0+WF1BQYJQcjXMDBFXSNmfssbt3/79tb+4w1AGgdmAO6fn9rntnUyc
XMtS5wErp3ZT+SxcRq3VtwO7xDcP81d3+EJkCGCucC3n07I9zAAGSs9k09M5D6GA0df6gkFOdvMj
XhYkRvUl/LQUy1rEcfv/8fvSlzZoLbJR6Z9HKdp8GYp5XXEQZS1ogTP2TqgM115NILzL4OiIfhM3
Yq61+07533E4v3qTOWDRsSaQCw6Gbv75Ehmiq1hDhwsrwtDssDKdjGOWniQfAeNJews0tv/J2HM8
gu1W6HNA0A/wmsrmu0Spv1tKxEH61D7/PXHoYf78JIHWLFZSp8mhmrPqGHj1OOApC5AJ/fvRYl70
1U9usWi4TJS45/6nL02E9oAFOC8PuD6Ko7AGa+/VVblhzpJvlIfJG5nXshqqCjtY1mo7PD8+bV/3
ZdGLJ7dBBJ9L9RJUnDMGs8OWITkstBhxVdYuG0xwFV48ndZEOsWHBhFKmE+VfuSGHnVDfugtxjLC
tu8cJNpbt7UHQi1wuyl/BtNnZunzXBqPWh+866ZHcEmP78JZfklDm1YN/GEIEngZzXnAfyf0vUp5
dMxgKHZKNMsz7ZLilcIKnwPwlLEyWDeIPiHGcUIgl7p3+gzxo0K3HyVmJQFAjG1odjbfY1gQ12jF
aSkWolfR9gxj+eRKS9GEsfb9ND/ivbPJ6pb2vqwSDQusk10HCxDVqghwVQoiRofF/0imeSe0gcaD
097EqINWvlD4sf3+qUkF54IhGyPGFbsxLx8QLRurrpKP2gQkCxk3ZEM74RTTlZw6wEivaA6cxJA+
mBi2RDfFa0zp+7qK481UEo1MVcx/kphnr4JsZyHsDGmTE4UirZPbXQLDnSdi5F2i5XPtkHtIweg9
zyvfLZ6Wdv61WKn9QjYEp/N4kWfbJBwmpv9+sJpmw2DSQXpqYnUg93njVcLZzoELcDMAr+cK5PjY
iFAtBgVpCSVqR39ZitNUYYKutAH/OPpKGPDNGIoAyTTCi/slsfPT6M/XlmYlJ5veHaIzcevbAjQF
nmm6dyAN3ATUSzAk6+mix7d661VQfG3lYCz7BCTCWiCjDVsHq3NvYoknozQJmWF2a6/w31LDRCWl
PFIKEeqJqkbiwvn0YBQYvwQzmlWnt/Ai8XevckridYaOe62VixnZE9KDCQhwKC4J9avFhk4zVl7w
2iImwyPdntXMIlX2w5Zq5gwd9HbhGWOK5ZprrVHOSp+9HA91/jpU6hlhO8ZfF2gDHIwdpu8f9Yyc
jyYLiEcs4LWLuRbO5klXGFpKTyMQ3cLv3NpVsfEMhR3f8ZYrvAJb/g6zTsD01S+wI40WneDSsx9s
2CKhmyIfovp+cWN9XiUyvV3oSBxr6vJ5Fcd5uyktXEXwm/nyHYdOUiK7i3HaP7ZFcGoM8C5p1m9k
0ewq3blyWo7ZvRWckmKeQ3xx9Bl7a8Zqh5Yf5AO6DrVw2smNl6A092463eL0PtSV+CBG0tsGXjmH
YvL1dd8YiAlHN9tB9Pooglis6iUlSHXUn2mtAGV0g34/a72xySavjIKy6taWhis5RStOl5EnSBPX
/ZhraDCs34GfWWtBHYJeAfROK+xsoyXajS26V3JdPsBPvWqyDqDg1L8NV17PPRVChqGGo0BahwyB
f9BlvUK4Yj9lmKg3kin+xzhWJ6FnY+hk4r7uuGoqEKPDI/iJIIB+bT797MpZD30rwVSvmfNrlyY2
qRn45IkBunjY3Sc1NX2Y6PUSTQA06tr+Wfs4elzM+ZRxZ7OKj3rsj2cs9s0NMXXnoiVWek7iUO/L
6WTE7aOVtrfuWGH5qjmD1yvANwE4LZdkmgC6Qd/HIETq0ogqvU4xm1W4Aa3sw8wNnGkzhi5s8kSJ
uXhFk6y3b9K5TaMZMymBZvZPpINZ2GF9fKrBBuBS5ApAYoAfpFOL/zvD1Ola8mMBFxHSOs/XtMLk
tS8NQAV1fprrst1BempQHiP+HWxF4L1+MeRVOPuawaEFE3sDARXuMmxU31ShPhGSls5wGzsd74tV
s9LzMt2AO+QcnFtPte/9JOAgIB17KOhSJPqrDu1mVc2md+hlg08/xomkj4azlvbEatQmm1Gb8Y77
RnkFQdsnnL20I9kl7dZXo49PHClNNxGpPNf3edJgPEtRcGas1GHtprfa4kxbNegLq2HtnbJynuHW
MuXwRr0+ZeP0WtMPWnEwoFXGGRYrch5mnX4LHK5f9W3sbkWSsIFlk7UdbX25oegvw6amC69Ewagh
h5Hhg8t1krlAOUF0nqZ+z2ZKUwbhpuEX3RkIy4izQ717QtR03P0Ol8xlj5H48smh60D6dHt+keZu
qJ2el72dAB5LN6wSG2tFOe8MWaTAegsXAzeJckGvUoLAR2+ho0m1aszAp8yOluwAImkddBPnEvLP
O2xea7/qf9aTZaBitVlyx1S7Mwqz2hrA1zHf67d6s9zVsnaPTUkaRWHRelYkwoNdIZf7DEYHm5oS
7b0oEmTz/J/u8MR0kdfiJ0IEMUZikvVmLLoe/oECLVRlJx78N1HlKjRigw1Kx30+GojA6qkHU2WI
1dSXww1ON1xaIDopskm3MnL1i2jLd80jwdEoyaXxfYxQjGobdKjjTxOy3s7J8OM4VeuFgTJvNVXb
KCPtYd1rDeSaAYd5OpfpefAABRTcm7ld+lBvqX9iPb4amqQMe0PYTKZscL9KC63cJ4M7g604+eo9
Rm0e6lpyrZxGYp5qtBDi07S36DZc49KaL2MCbDuaOHpWOUSxjUGmamS7XtTwbksgImKQw9VgybOh
yyf4vM8Z8LVt15o0nUU9RMNYJ5g7CXaPK0/bNcxQsPvId6fDQpIGzn0QlP1t0vUX6ploQqdn0zPM
OWNLytSqD0QR6SL+kI4HIWtM03XVBbgIc5qtelVJqMj1sag6hmuucTQsZs5LahcYqfF1UTAuKzrB
xRFUUoWeNy22pZ+Ut6SA+WGZNeVNXi2AJ5WR4gjyPuomfi4LZRyUg4sPl+CLU2kv6Iar7eKPQWQM
dRemwHKjuWODytH8UToWw6ql67zql9TfZMJkkKGNV8pvzdtWoANcUAiv6qB4LWz6sYR6LpEwlR12
AxbW2EtnrtQ8xAypdiQW33YVJDarKH+hSWdo0qtDCQacUTr8DlUZ76lmF6En+utcTcU6BoEfOqq6
patypkZ+0CYavfwA4i6xmQ3ZQKLOnct6CejND5HtVcd0xlWQjp3aTGl1h4alZMLlx07oxe34kMnp
Tk2mcW+P6dkYgjdStI+DlJfJc1HfzD7lzWQW3qZwkmYzMr3GnjvdYIq314X03n0LNnbnZh2CQxg8
pqFti/ICjAtG+8iUme0IifUKMbf85cb83INX/gpGijFO5wKIBhnls0hFhAMivy4t+2fBOGJNWzEJ
7d4dw9rJJXxEoCp+U+bRpQkaLksLHUJZYmX7vIAxaeO3sp7UruY/zSZeKoVr4ar35t9M8k8Xm65G
kMvGrz3YZwxywzHpWBwzXayxD9x2Zvlbj+uHNDfFaqH4fwSl1NNnzPKQDoy1tpOK2LrFEVdMNxpO
GNjVWxukX2GCVVFONYFbKGl2o+sLg34aVi5ugtUieG700ZnAa7VXVQ9SoQh+JIGVk2CQQbfyCnvf
XMZFbVA8Jd20LVWJF6oWN4Zp4LZxBxmO6JQ9/Ahke2HcRApvH6c8SV7584W9PlmesjaPeXRwQscF
o5mp6vyt0WQj01i8MjFDTTyZAkeF7o5YXnmHOmsetrGuRVJmOJ662rqTY9we50K5kYWHN8yd/Dlm
S6B/PfLKVfCu/AZxeXbLiRjzbHYmX/3i7bU6XPOyCg08EweczE96WfW7EUbAyRvdKyyC1Z2ja/bF
XAfq1V/Ucz4bNTGmozOua59DTNFgKJbY8EJz0dl+22UxjtJyTmODmXd28TvGPpVu4MbGvjCb9D52
ezBJNjZfrSvSzdzjhpRl+ssRw4OuXOJL0R6s56ahj1QneAtp40VuEI83DICazVL1DMcc4It9ZnR7
yTkT06Hxgk/laJa+utPSINtDjHkNFKP5ZfzP1TFmImJwDdxxTKuHakqNfdvPmADoZMvVMOAOQKYy
38zW/FYbVv7C0GYJ/SxvorkEV64qr9zCMKyiocT6pmuctoqtM5fWrmkDnrQWN6XHuKVTDAypWqZN
TS791VLEaMzrfEoIm/FSNFm4HkAvcYr3OZRakMQ3gV/et93408P0aQrjR5qBNIwTdzgZyYzwX/du
ZdXpYeL2+171Gt429yUzlLejdcBkSuZjaDsxR07BIcEdY7nJJ3lcdLsNtSnudotwgnBypLXO9fS5
8018r5Y+8ZeIpQcfkXGK7/7HwBj54I+Lv7UypKTiP+J6MIswURTKk8nBBzqaxZZeAikSI9PL5fk/
Pl7WGg+m2+GIo5Yba9UfEpObNmjDRxs3+yDPgs0khutYes0jkKv7RHYfcZIdJ1CKzNrkCyrWX2C9
rxcRXykruAF/N68ENHiOTIqxQW36/Rni3WWdzTJnYIZpcb7GP6CeAWJYH/wL1Usnct48pGLdURhl
MB5szYdBEvBWwS4hyPIVVAMsqlxn+vdSONIt9zbycijvuNX4AVU7v+lGZ76Z3lRUKFD6sGavtdZ6
a7+Z+vIyxemNluByCBxlryfLeeWnFVEJY+LoWzI5BJl4wk3KiM1U1Q6DfbAFNGIce8fkgKv7vz2L
8GHb3ZW63zPdMpxdG8OVaOv4Y/YAyVqCDal/HTLOSsz83miOrYEOcNj2uxwwAyB5I7HabZlDFInz
eI4KQdms2MhXMtacsC1iZu9FsavzC2zXMM4J6g1ggPOPNMF8wnzt11KZL3mdVe8c8t7LLu9ufafz
oo6k3GiY0S8ZjX+79NCAvL68hUkCnU3yTDN+YIuwfiAyPBgd3jhTLjLymHRa4GMh90HiQxEx38aK
7kEJeAOvS5pvpsR4rfEmR8IARakSJdbLJM+MC+RKE1LbMZwXa3hY1oncQ6jEQY0tpql2to6Xvkyp
moxJxvt0iRv+0gxgxVigfrT8dhqNEzVjFaYTA31ZjndZKn7GqjE2QFeerZJNn+e3Pltm/zqb1aOm
iluVuKc2ScGFpaa1bv2+j8CfP/izf6cbYwV3rRsifC9nMTjxNeyIG5AFh3lOh7UqIAbYCmkOnmpS
NAz/qDmcDoHe0hWyp+Cgpzy1JPwOkUcXb0UobXErVAU8bhl+4dfx1oRnwwZBy9HomP0crImjZ9/U
w/zYL+DsfTgH/VzEYdeN1pXquyBEYP5WJh00bKnDWhpAfHG2vyphmYC+mgHGBmt+JmhQbr1Pavuo
8tqnbS3nbZWDCkBbhXM8dnPI9WBS4L63kddVe3oCRdTjAtjpZvlc2OYpHeXF0CMfXIP2SQZn/K3B
pIlSQzeizhi9MMWeGmUVMtoUr1Q0LOa9VikaxZcmeavcKnRK+8bTTP7I1klSqbNfLJ8lB4dsigpv
cjGAqXOcjS+6vHD7Mu9qKJ2fVpH9pkeSrzJb3vlx1+wgRXsRCLyU3bYhTSFzhxDkaPo+BQuuE++d
Nrl5WyvRPxp+3EZdrWCmAE1hb1NyFzgZAKO0n9H+i7NsEHUMYrjJ5HKjUQxuhA6ZQRJ6uQ+W4Ja3
D2BvhlPVAohq9A0+4bTCe8yOQz3gu6nDwZKAnp1UWcLJKHdBHJI5vOrG4aEh0sTV8bDbYwU5pjOf
SnSjcPLQDnStcWOlDphSu4p8+ItXntKrPe7CK8zJpxoiSS21HNmEC3nG4WOo/5pvKTIqlQzL2poh
xflVa61LLa8jv3Ypn+hj3AiEHlT2ExiKeRzjQ16gdFEi/+2WidrBJbnL3eCjEYkLihIraF3gASMI
7YStXecnNb1da0y9WrkDmwwdiBCrOw3AasJZZjmwZ4BJPdHKK1cJpf6W0DIPdHIO4CEuejofuvuj
LGMoLSjg1jJorZVmloC3LKbYynmjASTD2btYfIP8OpUYvr2AF3IWGmgjJeDrZXmLSBmX2uC2S6jP
db0xsuERcs8EUak4K1OZoTO7LfQ5yFUNKalbGH77AdAC9Zm61lLzl9N0V6iRn7xETqfSmcx1T9sc
lIBvRbEGt4lxGQWD7187AuIRg9TgrvDsV1U6vwYrEJs5C6p9o/sqSqWZAuRr4zU1xgdO4JtK199t
ZV4rv2FXDPTr3EUimNDs2GuibTZl0SX8JgPQDn5VwjcUAIhOW3eleZehFg0FSj8UFV5wPflBv1XN
eEc99VhMlwwWGpehJ/Vdh7U+qBrET8uloZsn2lYhM9q2WidOXkW/oZpwvssZPk3svzRALOEslR/W
TC3hVXTtbI2Ki27vDay5eK1d1HOzO9xPMRVuUkznDlDZetRIJYoD8IcFD3+vxPAkJV0N4Inplvbn
R6LPPwqHE2BZN2TldAtlkDIBH5npOjUVz2YL4dUQ8s6BAAYG0XvWM4O5lDUnz5ZXlNsWdSCKQXrP
IBDd1ahGwQlfVHtgiyaQP/GgFMou+IIcG7ORRPaClDDNj8eN4U9ZlDa1HRHQzI7RnFt33OHXuZpN
WniLdpdUk1yxJOphLfzu6rL4dP1onjhQo/l1BGxgB/hEe0GeSG3JNkDm8PsvJUeVYVB7xOPTYfQR
VbkDSzK16ZV0FurTwOZk7xbV0fKBWvdZxu6WU1DRS9Zggjm0y12aKYECTRjMy71YpnpTlYH95s5w
IhTeguvYmD/ElHRkus57zySPhSPOXiDRXw3J+Aj0Og/93C8+4sBQkRxyEGh+JkEPxwClXUxrXevf
W+Bto5y5VNTHbXLLqgn3tudgNFfxoUpUHs1ze7ME5VM9Wvlbx8AOt3yebMxpYRwiUQRJ56j146su
kn1pFWA8ZH0OmuRRq53ykKAUCDPXiSNSoU/Jwqmm0RSZOXm+diRGfOXedN5S8RYAEGyS4EkT2fsI
H5E+DRb2wJT3jHnTK1vD/o0H2I0auyojJftlhXioem6hZB5rL5jv3SL2aKtU1WWUkhZMq0dZ8M+6
Q47ZzK5ual00D1B2XH/+KMe62w4Bs3Odn5vEx6hehNrrrMIrK9bPieG/jLhwus5uNrJ3w2weC5Bi
uYFKy7ifvEQP50ImV3mMcIuYVsBkqU6Xo9If8a6i6UR8cCUq86F2mDAkeCuiCaXVddsFT4lOccOO
e9Pa0EH7JX5MNRfRYTU+dzM9EFbGGyYUt3AePWgdrHBN4h61BimvyxBm3cCJrNfu3Fk/7EbtGavR
mXGfPI5+BwVIu0nTPnSnsX0GS85mBsUqgVsTYUZGJKh7P+we6sPAJ4xkoTFp7lqXCYtRQ6oMtl5W
yNtlNnlI1RhcO5AYVrDdaiDds4SwgqdoZUs9GrWqWM1WcpwEm4JtJvBydDCZAMzilYvmMJqkfHRj
iAyxp6lVMqe34jJk0aQdMfN+LmLdR1Ha/xKOguCjo2gpaxBPF/UqqNH3RIC+4xmIBxTQMkcADBLG
soGr2fE57ki+SrMASXUx+23Yt1YXdZMawy5vzLVSJZLcJXN/NDQWygtlsg1FNdubWRSPo2/2Vxrz
tlgIUp9wRJ/8gR8vBZZOZuFNrQNNqa17Jqo/OzjeQACHGsO1vsdl/Ss187CcmSQTWZeS+zLvLZEG
N0GAPK1Kgi1m9ZRniwqC1tZ71ujvCWOFyhOPSYIwVJsYt+CViTwHkHeTpwXJ23RtgBa8u+xJSUwu
WlXBaDWymeItOUrpNqHW5zessrgZjfjXaBpAN/EYeSieV0Zq+1daP9+wupcHLR1YvMFMrCjotX0b
m2ARYut3mcEZTWxZHIIWRZEu5bmP3V99ABW0mrqfJZLhyBs5Y1hZeZd78NwyHZKBre1LBWd6ToV5
nNz6Ta8sThG4rWjnafbGArJ+ly3AFGMbln6Z/Gw7jneWan9UDo8IlKmHbAzeLxalBNTQFkB+EVak
1tF/pCDo1QL71ngZZHw3IWfMEu3U4So3C9ARvqLNpVINGT6p0XiBH8o2+SEN6ibLM545R8K9QIRb
Zt2jzSHCRXAaudoAooRRRd9W7zSei20ciBdda7aeL6rtLO1vBAZ/W2vQyQSYo3CAkjP8OedcLU02
dMgp93Y+BW9jPUy7WOM1oZ8V7xsmxkdD1d39v6fcXwgosPKZBtczbKqeT2ogYVrA7/IiPZCD1e58
rbhPe3N6yhPf/F8DcnALcqbAfa1bLsEun65UU+EJ2yVYWJZJiVAenNyqdzNA9eibf/z7W30xuL8I
EwP8SbpzEfX9qRHISqOdGuT3IJJzdK+a8gUNswKqAUF0RXLHch0Doy8g/WzIO3LKvdvOpf7NN/7q
U2DF9KmZiBZFsfDnpzDcwW4mePyHzuow+5dCQSyZ5RXYKrmZcojaXoF4b0WkQh72pvY/p/Vwx5GX
ETCiY1t0P0vMQPYMJZ2n7AB4VYchh+JcjaagIV1q38hTvpBQ/nGpT6KMlJ6OT/pLdgikKI9eroKD
U2B1ictBvyWc3fzmel89tq5PZjCCFJ5b//L3/8fxo8eA8gZJxlItPX1reIHY1ZjEEiaPzPP//TB9
dS3Emoh+UFghffn0M7rwuYxZ1MlhMMr4hYfuR4nr5m6eCXX795W+WAEuFkxoto6FiEr/JDEaZR6Q
9NEmh2IRSZgCzuZgGIOLZqYC8jp5lYVsv5G5/HVN/JiI48A8IYE0jM+WTBO6k0uOerAnn91E45Lr
ByfJ453Rm3INDk0/L/7ynYvqr8eFi6JlsjC/svbQ1f7z58tqS8X2RI5U1aTtTTdW6Y3SOc1VuQXH
2XDj879v7F9v4uV66FnI/rZpi3+O2TVUqcEmTzCGj35WhJAPvZsJrQvYEFwGUEgNoP5+l2WKJd/J
n2YGx843WtyvPgMLksHS5wW28V+26/95ZB2qxsCZhmDfuEWyHTPOe54dNxEabgPirZCn0b20WHx8
1JOdeN8sRl/8zi7WeHx4HmFGLIt/3vI084PWh82wR8c//wA2qZj1wDbdVo473lMQtfu0/t8JALi2
AVh6OACx3jJh/vOql5oiCCZ8OQkD83scJ/N5gFj9wypMcbZaIkf//UP/9a5ermdhqHZJ5GWI++lb
2n5tWmibSIea5h80xileFc1Lk87M/t9Xuqxof0hbL1dyL8JD20fB+1k0XqaiNRICxfZZ4VvbopWd
WivTllr07+v8xwv5fKGLz951cFXwvT59JRdi9DKWOs+uPwyg0vEAE8xRXEihvZqsCA4xldTCNFau
rA50XTVo4PD1JMufNaundqo9K3sAZXfZf0anWVD+egSH4mYtCErxZA5aW5Tv//7cl4/16WP7yGJ8
l5EP+/5nSWgWZM7YLpW/bxtBOI680NLmSkeryLTr/+NS4PYgODisYJ9Xk76RwhE8+oDVEvuh1Adw
oRyMjlNsP/37Sn+b9j2dJQQKgO1QVTh/7Ts0hRl5lP4ed6MOnf6Cih+WJGKw4YWJMSwHTpzWTb3o
4tCCRt41vit25uUXoutqfiOm/+IeuxQY1KjYF3hCPu9MtbSqGVP43hPGcrVITe0goDrh7JBa8803
v5RMn35P13GgouAi8HTW7j/fZGmXRm1UyBtjpwYg29hL+95pnfdC3dIfk6YZf8JyYwgQI+R/IxGZ
BAWQ3+W9LAeNszlih1vLzuZkhRQEkFgdc0JcD1kWHEAyTT+WSv+fzcdEXKJX1d3AwiDvupdd6P+s
uHpsx0z6PGvfchhHANGkd8qov7uK8cWvwHLq+65tc3+opv+8TMUPnpEeQhBqK4IT4Sc05LpFVt4V
p+4U+QH40KPbQtdaknhB+ueKA/ECfCRSbvpnVTfFuVnAi9M19gM8n0FLWs+/f76/Nx+DV9EESmS6
NizaT5WF0hEYuYNyWUQ8V1vhq+jgClWw02KtSCHmpb577j0/+5V1Fh0rmkHJ278/AobMy2r/6RmC
+mCYaHcvkInP9U3JbNOLUdFALKzEFf5ba/kxwg5rI2CY9FUTRE6MYSbTWztaUIQTiKWU+5EZl456
JvZKOhNyJ1XhJs4r79jNeW6iL3OYws5z/JCaYPBkRJcrHmIcQ8nUa6fJaluQs3WzPJpzAdoOYrqM
HA8+pDct1u+5BjMSif9H2pntxo1s2/aLCJAMkkG+Zp9KpTpLsuwXwpZt9m2wC379Gay6wLHTgoQ6
F9gPG4VChcgMRrPWnGMm/qz3eVuWVM0plkFSb7ORtDpisfDu2hShdlSdQ5LJcgOtS9KCsjh5TluM
B0na54PC9HiCSA+QN1N2d+VEFlWYICXHeiA23NvgCrZHFmppPQurwxVY0wl5zMqRzklrJeOnKR29
YiN0Y30Hcd5y/CIcpkQ/SoDSVdZ2kV63HhKalcKCm78EIpufDduOSYPXFsrIHD3ppkOIF54Mjpe3
cDDENRpcN9pWJir8TUOu1YI/dVS/alSQa0SQQr1OxRQTUWD36AnoPb6KXnX0VIjMezb7NDxL2LdP
MVfx85yGg8JbGdU/DTq7n4w0i9S6KzFfEEZUjVQRcHds2hCgb1kOgA67SYg1stQIJ2hBDYjFlVpD
iSdxn4NwwHWJLVADBd5NBam7x6SpKCuge3XRDQoklwDz06FZ114IHi1om+QHJNseN7ouiTOjuNl2
hfNcDQ5CCIBcUN91gXCxk2AUVn5vzsc4acIvoVQVQ5iBdzBNjiKFT0OlGkOKjs2E0Cj3DMpICFFJ
oSCinFu3lbXuhnhs0iQRFJZ4ZNWMwdMuuho1ctwl14me2nztDJWZndN+qg6KbJRvgRvKFxf0vbPB
lt2+UDPCCwwUpXpsphaX3uJSrPcJTCnEjr3RcsVXCIW7a8Ma4uS6nwXut252AE7XMngtCdeYCZZI
geKR10W5TrpM/baU6ucc0S1Yh22IuBm2p3mUelZPqilT2AOOcYa9ED1kcdPkB+gn4KbNBJA9nkC1
o9mitkAVrBdqKKncAJ5Sj5AaEJ+gQe66OyNTxlrner6egCTD3DNtZR/yBEn/zssycQM0ElcJXUX7
JtShpgtKCUw8lEBWKfpZaKJ2mUdsRIGHctdz3UVj4GQ08+XsBag2GrrSCDGu7ZbOuBsC7P0SZ2kE
MDomCA8/41VLZeLONkHlrfh53L3fR9lOZYAeQep1IFzk2JnfU8Ja1HqGH/rQhF1MGANlhVUBvuwL
hJbARXwpnO9Yg32D1lcXfO+JcXpIY+nsTHpIKwP2qQXzs5kQilT0/jeiDjU9dD1ln/0pqZFIDUZz
ZyazsXFKTTO3zbqfNEJos3mzUiQgerVNj8prt3NgqrNrRKjkkRuWmwERCtxss3qME7K8uBIhPE/M
5maeHArmoEn1qpwohAOfN+puG+b5cFVNto/Dvx9vQpaas5mN+jZyaNmbdW+uxyZwfnWK/PSXhR4S
bwutA7AaYzPxe5X+rR0P9tGXbUsFz66816yvWRMdK9m3jteeO5R9KIz80Kf+MJVqRXEuuXLxxHrU
QoX35E0AXhYgeYVYfux2KfFpn0Q6ZUhgw4SeCDmL7YuLYy+8LYsKYBJFVXtJyyL9oQEhINY1vecX
Gx0cWuXS2EX14K51YE8PRj7PkC2D0KWrFUEO7cz+aZCcTRFHJCECTGxSv6KsdY4QPGmPjnnWLdjz
9jqhUf6ch7JDiWciXke3rMCGT/ChQuF0nL47BYu4tJt2jxulFAif5v5eUOK8lcIv9nGh05NM+gzB
KZKdeKAAvziXk11CX3OXs8xeK74+aI/YFdYhNl9cq0gw2aPKFZ9WvgsLO9U0HUnxWHWNiPN1XlBC
W0vy5O+LWcjvKjODtWyVW+MLsZu1XQ3lreMbyl+bzTwcur60rhpeG/BbM+7BSwTheBXEHJIWz6zc
F2EA5wlzSYF7JDHDT2aCOmGVjA38AcaqnPWEKISlVmAOyGP2cBUK3m9dG+7nJuLpHcIodqZlvGZR
nHMcnGDTh5Fyf/YDRNmIdgS44IyLcBrq4GqEpnHuRdyszLGf8wOOV6LC8Bw/xpHh7wa7m6+536WP
pkLz76cZ2Y41iWebEL3aMxW/4CD9lkiOPK2xq0xj/nPKEOnVS5n9wCHaOYb0sypyXGQoN2Q9TNMR
sw2k1qwlIwEb+zBfy8LhvwFBBad0jwvGvcYB6j3Zo5Sv2s6ML46OmmXNiahxhwW/HiZkOgdxewu+
egBNGgfOSxHV6ji3qItLMgIq2kZJuq1UoD91IdJZFtDCnA+WtIeHzuQ+JFuRnlxkQrea2ithV6ko
FvsD/0+AJBDVHG05haTWBlSQgrDrzt6XRCYzB905EaPcOhqAB7uk9R0etmuuOQqEN4ufZ0UOJXkC
ZKsYOOyz6liljX9l9rLa2ynCjgd3CWUklg1qqMkmgT1E9CEjULW2khZTf8ET06IMxN0iDw2ZlQW9
joKT0kDqVZfm+ySIxZPrU49fAX2a9lbrD4cCVNTJMzzX35NVpIq9A25koPtgsnYUilnkIyiCgN6z
rd16kRyuzByJPselvPtsTX32Kgn1Ta91pY0vnVMWpNaoUu8xV87bZMjEHgCD80CaoXEopjJbZEPu
thi1ebDt0NnGJERtR1/+SLvcuQdM7VNJ98xwDXydaV85VnYOxwwqDq1qAhe50+Vr0hONn1aregcR
tMEy3ynS07nLaWqKk5n8qrJY9pAsNBl8RjzIn3wic7d2UzPbxSkrjWMO8p5YFdIp2SazVwRbIZkR
WV2tBg/o32aYE/UT+LbvoSsdNLsjRZ5YuaOzKghZXIWYm4avbMgRpPkhLc5K5GB1iZURh9oFsKBw
4RzFOHcPnR0vfcJGQPxBW+gfyEoKd73dWWuZVOlV2POZE5pgWOeUr3XaM42Tq8xs7JPrGXW5G/8B
5xhe3Gz7JM7FmhCW6EaLQLeErGr7SVapvFGFIbtPdj4WEfqEkllqmfEi1e6K5wy1tQmoI+0QzpAZ
TCNQDdljFxD2i/tG0VJH/HmFiz08TnGVogNG3eqp3t6nLn+HMrv+i9BzltMn6poHonytA+dUDCJt
3hCo2oahd9UiQ0qPIq3UuSjy8npm990jDrH7dUCuLthIXsSeRITsySMm66SsaT7lrulEu9TOWoA2
gcvqWzUna8ycmXSpyeEnh+p9ayJVBp2Qpy4LeobQDdrsWIUr7U9YlibUVKrqzTO6w/qJJt9ER3xI
4P81TkXwB6Ky19TnOOvwF1x5maWxD1CHgCZutsfGRdy+GkXZtuAXSUPluLWESaTJXZyGMQE1uXNo
OeFyEB6q+GkqLfjnRWAWazpMQwa2vxoPNnlp3+a2Gb4EEfUTSui41By/c16RLegS7JPvYYJA015p
u/1WofXZVflEG7eyUvRLk9+oLTr8ZO2PfX6NpxxEAlXk/q6vyiBB9Od3eyKOuaqYmSlu7cYGst7T
G90gg07uEO9bZ8eMvW9hA4a38hyU64XX6++xp7tDN7seFrN44GMZOc1GMa6mcLS37hiRZGyj+glK
NLfcy8ujVYnuys4WgXQOqeVrggr/GnJAS4pM778mU+seujo0ngaiIb8miD042dbNhpujug7FFG7r
Pii+jsGcbSSLz04aUnNNCzXaGjk90w2c6Mo6OPbJHzfJK0KE5YSaKEeuBy5ZFLPzKbBw8HV2nt8r
OeOuKwa+r87Gg0jdrr2zWoEILfcw1ZYoXi0/hoowN/N+iiD2jnjFjv0A7aPGaPYa0hHj+BUONwGU
91Nsgb1QdpBsjIQ0aTcMCUVzRXXVhwRuRcHQf2fXRZojU3ECXaLPuZ2mP6XkCF+jyr92OTVvPIlO
NCOTbOOm7fySxz2+nFIBgg5m+WSFI39GZTSbmFyircOnpbewOXDCIC8C0zb00U3TD/2ezHOuQX5Y
fWfnw/9e+m33AHGVUm9nd8FxHqFeUfTTVymB4tG2RYkPr5pELqzx1PdiKQmEBZ9erIyeZjXhHPJa
MB+vRdbU16MsiqdeClLBelLAVx1s9mHlmbq9VXOY3qWjaNQa8xwZWSY2kNkBv7LyWwvwUjYMNdnh
MamzGflBRF45NxluCL0iPHPRDVhp98nkJL8t88F64fj93JDlwzE65uiBMqD62rgdojuzbFr27ind
w8gFyiRzvRnN+d4fdXxwTd6raFwk5jUl2PVsGXTZ7UhEJNqnVFWRZYX09OlHHYuoCnf2hAWj9iv4
R4ZyP9MFYXsOwAdde5nLpbOdbPSxXEFuOb+KFzxkRCrpotyAPlNHa3Lr40hqYIlv0rZ2Nca4nTUN
zak2fXsDD0xU67mp8p/CqHIuZjNAsjZNH1oXNbIn2uzZUaR1RMgKMcfkzTEs4I8RtNxP5LOWwpqv
5qkyvkJNi56zAEb6hmRqagUNlHRj65iT8dBZPdPDmJJvAGA5D0/EMmF5MTK4jIV9z55l7IKC5G98
UTCZ0NR/CiTOn8aWxVcjJ6cYjA1u5qad5AO9UoubXrIg0xu5rzEeE7zCJdVlvTqHEU6bsCM3DcVn
jI9TDLfR5CZbg9S7Q6fq6UvX1WJrJAPBFTYcKgBc05WcTHODYGv87qugvM6VtL81ND7Xcyqip67F
Tbl2xThudUSbdNOWmbEuVa7QctMdJnA6x0sR5MkPvxsGVjWaKTsfKs8249FXtlLuyRSoXadyzG9i
3EPXrSejaWWnIr9vRiYRIk57F5hseGwh6tR5PVEvLBIbDJJchNNK+E90ht0j5yDnAS6E9YhoetzN
uFSehrYy1QZRASJbbSpUQXM5ElYV2CSBTbj/twZmwJvBkqj9+xlhpxmMt3QmSZrkNlXtEnz9a7ut
+J790dsUFuSo3G/qh2qsrU1rN8SO8NOKAxhuzE1GT/NYKpBV2ECm5Loy7fBkkhJQY8O1BjbxUB4z
yaWd2smENmrsbzhsLlkAWPmG2R1vCreJjzG5ZwRia2zZWTm5B6/DbnmSVexuU7etNyoJmkc9evFD
2Y7EQ6aUr7nzGOKmG63+rkEwCVgvybYW+K8Tu7qF50yn6ScDn9Uu4eSEqj/xEH0E8nakDLNnvrXX
HEFaxMQknESrdJ70dZg6yRMwQJMkSGv+YbuG941Gho7WbITVoY8AM43a4B1Zg2DRLDMForzvsHRU
zjcu+v3ZMyTFb4tsO98HxOOUwjlRofCumOvGq5HGgLvozOxcKGb7HgzJWSBq34b1MG4SC505jrzu
l29Kbp+lTWxmQyzE2V3u2yRMxTuEjM4WwW64hpzXnGwjNk+jqgNaG0hIrESC17PHsvpZ4uDcYLme
z5HlOleEOakjyVDtEzuLOksiP29R+JhHepsjV0P+LlDQ/hYDdPpEEl5/zkSuvtZol8+OH8Eoa0Wy
63wjvwlUIbY18mHiX7hChDlBYJT1xI6yzUAEMOToZpGPinkBIDKBb8hRTyHm9wSIrs3Bk2wHhKTQ
Zq/O9pDMDzMRBo+clsKVKGf3OCEuvdPc4E9LqXSTV4KiSI8I1TtyezOejERlLyzp/md7mNTZrihM
tq6NVbmJa/cpTTPn7NUuRxv6HfOPEJLVFxQ5Ym9Fubiqwjm7w84V7czYR9XeD2beg0JTYUhoRG+f
o1al105O5CmKndnYkoxmu5tYWoTvVeIV8JyB5g4hlSc5vvgZ7j6wQMOjXWqRb0pOmU8Se//PKQo6
rm2BfR6B5SGDFlZ0ZUYla5nJZCy6MH0wazHf6dQJD5lRsLQlBkC70V0aVFlmBV8LlD4cs9Rwtjp/
jjYmleEtHGb73LaYeXCbYXLyBPD8pGjKs2OUxTc3N2MabgEp6Fpj440p1LJ8BElFiIznPiR2bv0C
3JVsycIMn+eEfLdCo8CsS49NO+fc0+U1VQUnDrtPsxPP/gqPz3yCyDkswQt+RQ2wTE+gHaeblATv
DTpC+Vpks7N3oaDcoD1Jjx0WzweC36cbv6yaTeFN3qkRBrf2jjP2DZoit1ory3dObRW4V0YPL3KF
ZqHaIy6vh1NpFkiKwEIQa8YakxALlld7hPXeN0tr+IweyUizkbT7rq69n37fsa/JFvVimTbNLipE
5687bzS+d629mJ4Xn3tKNC4nGYTYU5oRPOQFNRIvg+uxE3Yg23zOUYiIKbKNRQxpEpb2refHww/L
4NrQqqBYogCFuRE9u4yqMd3XxSxvUn9AEdkTY4CHIrGiA0V7e28phBgbfDfiCixMcyNcTeaFN/Wc
lblTyHvHIe6wJU6UyF7FW3XaqOdyNhifqGDjz45khFA694g4Y9EGauC1TfCC+Nd5SWfs8TtPpAj3
JkUBn4LqxFWljOLrlI+nwBM0yufBSlVMVZJixuSTOT9EdncwQrPdizadb/s4ChCrp8a+BasCs8Lv
b9zJyX9iP3G+kaU5rXOnVy+tbpo7SMsUaQCTsbqGnnuPbKK/JotmZu0O251Do/XBK2t3O1E+OtfV
gJ5maZmjuePMnbNBu1avbtJMpfdSd9FXzzT4yMigH4DQJ4F/LoPReI1SPZx8Iq/LrTdEhFCzMF1F
RRddx5AFqJJgJQp0LNqzQ2W02urSY8mJ7NHFxyH6s9PNHsGGHc0QRJ61ftFDR7RTpAmCbGpF0XoY
+12RJs06C5R4AVbX3Q9OzxQrBi6cC1nR2KcBcOjTQJQFGmx4ZbgV4szdNVYSH/24Hvq1qWpHbKsc
v8MmoiX4lKpRb7ImBmnR+hBAYrrL29LkcofJ3Kg2Vhp01U1BDPwTJGj81vAyvhE7igcrS2zOk2gS
raOQbfJQpj41C98nn+tUTG1309iUt/nw812NCPOZYmSD6UE092HlF3epHgE7xgWuwFwRqIlSliqa
HmPCJguC46GXcJg0qSLeBlM6fSuJ8VMfiHPeaPhTq7Lon9ECltCG/2zzodAuW9zh8qh1428rrmEP
BjfaD1q6fxPbpMnOibjARb4AZ+eim5jPKQxJi745yNAArTBfFboVaxiPUwofYh64UUZzwDXVKo+I
z9I9bIl2L0uHm5XDQfn9rt3fjUP6y5bgsV1UVPxRfz51Tb0RJEQrj0Y/zCh1c9NwV1h4ghcBFvun
3Ur1dbHIfOVS3v9I0d/2H7z3NxrPdLgRJ1ELMmmyXjS5seAV2TT3Lle/+YakNZ+yymIGaQTLAyvD
N2xC/YbyifFf9Zj0+pmbgPOQK8q/ZAVt1+dObSn3aJAJdpUZKriux1zvOulFO520X3pjGj+QMlh/
pcf8MygvG70HGgPzQjAjchDZNmvj0TLTdty5LQveRroObEQncvLrXrYcqgeq2Qq6GpH1FNRPOppj
/cFf8oZEC9zUogpFWgBh63K6S1l7g1l4R58K34qk+G4LhrhcY9nDu+baHz35W110Z4lfCOBYoVS6
+JnBMo6GkUeEn4TuiwpG5BsFBpvaaMIPftc3R/Lphwe2cAMEhH9O6SyXU+LVjnucB7Gw0oht+mRQ
WToOoWs0H3w/bw2GyA2xSLBMoX9a4r9pEBwbA5zC0nYcnflc1+Fw7EuBBLPEIfX+l/rG+oQ0wwYO
hlgROPHFwuHHI6cd9H1HcwAyA4Sg5f7qgPSNt+8P9IaSLODs4cAiY36Ky5kRVi4VEBocx7iH3aG5
MNyUY9GsSb4td/0kqNuNbM/vD/rWe5TIOBCeUCpGJP3nj8ZFuFEOgZrHvvcdmEUjPWFuTNARtZO1
HyWPWG8te9JhKiLcdRESXwzX0Ir2ZifEMT/X7nXbtiMmY0Iii641bseaI86KrI7iU+9C5VmLZMr3
svaTel03VXMX22gYOctQBs9tb3xy6pnjZmaN5X3ez+rYpao8+3iIP/hm33xJUrig6S2mwaUeyIii
AME4AUJTSV6lk7mCumI97hARfRTJ8PbyYAlaSbYjyGX48/dQXLntomN5MPLwymnqfgVApsfCFJi7
YRDeB5P7YhNwnIVUCevW9myLVSm4GA78Am16o9EHEOTmrmnt/JRiPSWh0/H14+gl8xW76VKZJPTw
P828f4eW1OL4XyDNyxW58FlK0qnTh0yp8xzeSx8ID4SA90e5eJ//bxRAhqa1fFLyQqtUm2HVO5Gn
DwZ98qOHgARdCp1nScYtqJXY+0AOeqla+mfAwAR6t+RP/J1wpfNJu/Ew6UPactOFkVlMV6yEMWHv
TgowG23FLjDSELB3/QutwC2M/mQTGrRq7DE3P5WVyG6iIFgyWxytP8qku5jKy58nFvWgy++OZuif
lLXf1k1KMekEehVTqEtiL3VkBb8B0eIclB/BKy8Wzn+HohsmWKfZfS/5oOmUYyhW3nwgOhNChO6p
FK1rlC3GB5P4jWfyF+AsGw/90r+8Fqn0WpqnGRyERtVHrYwvc2VHOzEO8fH92fTGSDaCSDZw7x/l
v/3n19kkZQIEPjVp4tjFLQIUDb9aKvEZ5H39fxnLhYfG0oyw2b/4NDkr68hOS/MQ6vEavEu2rhr5
MjN93n+mi23n3wn72zjLEvHbjEAC7+taFOZhwoy0RvFUnCH0zU9po8NNTG33ZFO1+ODjf2NQFjfm
BRF8YnEA/DloIehn5ZE9H/oQ1eKq8sR0SDIRPbjBnN9bEYyjVdI5U/Dfl4MFckk6IspiDBwXDyt8
LHxTkJgHGbRlsLZDQ39TQ0h4gpMY2Q8/aopP77/e5b/4mzbv36+Aehm5aa5DnMrFkxKX2dK08zXV
b6t9SDn1fSVu+hcW8eaK8CLcmrZqVwO+vA9WorcGJm4roKuFkpoorD9fcdRbk+krQgCiyronbm8o
NjQd/VdVh1m0VkS3saNhuiXc7YMZdanm/eeZAewhReTAzdHpYtHtlI8YBNDLwUrY8JEE0p9Z03eW
wQbaQQO3veDSt+kNx7A2Qz9CArKdzDfX2gDOgiCMPAQ6lQsy8f0f45/t8+LXQKlJ9CIHEOTTl8tf
GkRGq1ObhnoLyRAuAQEzX+opQahEL6arVnni1ysIZIShaAgP/aYqiknv0LERCdvVsx3uRIXdfE2W
apAewdrZ931bEyibprQPq8z4KGNzeVl//cnShgiIvJNYwWWZ/e37BIgRJjWMpENFjXZjxFJzyh13
yB3pKVXB/ftv6I1Zw3GaN7NEerE1X8yaeY6KwY5r62Ck9Yy2crSwYzseCeqAYFJ3Wimn0D8V6WmP
VUhA93//PtH922Q0+gEb1V+Sc5yndeax6AFlCzYxeijKiaAEK8zhulgLLcFJvf/Eb2xTjrucSTEV
YHq6PNzlfpaXAunqwaDcTi2uTuh7+001/kejHl8FWEo+h+W7YCEQF5uH51XT5Lkj2nUdhvdWB18P
UZPAyt05+/ef6a1fkU8feSg9gcWA9Oec0WbVhqhg2TuI+XkRZgYEJA0TUB3Eyqtz4zojLLmOGqNO
45/vj/3GHsmSw3XJRSC+SPr/HBuZYo1lzpUH6LG0qAFCjRDD4o9+to+Gubht9lFnt1nCMEaWH2fR
QYUKVnMfPr3/NG/MDvILyGs1+ficv86PlQqNgQaCPGRU9VTv/4hThB3vj/HGF/7HGBc7fVu0WQQS
Ux5oFaB+2rilsU6TX2b9wax485UxDVEf0DhgZ/jzl6lrOWdYSOUBt8GUAXRzxnUOL/79p3lzFP4r
DEQGACWeP0eBexH5vdvJAwE3x8jLvlqAMNyy+8B69uYPw0TDg+myo19aUQO/ASuL6urQ4XLbjwbh
0WFTVv+tprHsZMDXPeyJy9Pg+/zzYSKgurijNUfLusd4Euw5tJwiQFH//Z1heQo4xuIl8O2LpUG0
BFBx5pdozBSRVbTk7XjttxGbZGETb/PBhPv7J+Kuxy+0nA0wRZoXPxFH9trX7iQP84hOJMxyuvlQ
QIygfnn/uf5eh5YkTl4dxVfPJ7n5z9fnJ6JVPJE8JG5pfUfN2t51phvRr0GPrjZKzKTYGFWH7jjz
5PzByv7Wd/X7WxV/jp5h+7M6RDQHX3ub3NYrXMly6FYWYvH3n/OtyUgNG8Msk8X6aw8x56JCqcCX
ZRGQa0SYK8g5zj4YZHlZFwcB+dsglwF5PWFsc1ZLieK/njdVa1DhH78M7M+U5QkWmcoPauZ/TxMO
HYsdazkyYbG8+PV6uH+umgx58KxHM5mOqnzEb7Z5/9W9/VT/O8jFdkHnPUoNjoYH+iGfQU+qFanC
v9wIzHQ+F7dEbf5/PtXFxqEaRzdjEvsHjsSbHAEz3av4Kc/pTr7/ZB+8vsvfKx2sIDdyBhqSYuUL
KDtwUYLk9f1R3pzk/mLCXbanvyo4SNJTbRpMcitRkh7jEt/k7yyVBqtwmB/++2DevwdDsRyiL99d
lw+i8/ieo+FJ1w9W2YHteMby+sFUf+uh/necvxaoIMZr4nRs7mNtXjeyvW+q7kTGEeqx4fD+I731
K/0+1MVRibo/GtUYABbgcCTn6zY+LqnI7w/y1iT38GbBOVsc4f8EP/12hudoIsOIxPBDmzowYbPx
qXPICALt8joCJkTfv31/wDdfIEdNbO+cplkE/1z6GguBIBxQiXA4vmlh5+JSvmMr+RyFye79od56
gYsbEO8ZpvO/Olkg+py+jQoOYmNzJpULiFq3Jyxk//4wy9S6XP1+H+ZinYgK3lphMwwBh9sBurp3
TvrHsper0nzS8/NY/h8mBp8TrszlWvBXJbbK2oljMlUlG6GLoccDcNg9IuOPhvmn0HnxZLjH8Y+T
BM/xy7s4Y/QGGS5tm3uHrFLznWHFGPaKKDpKWQjk+EtGAGG1nNbq8UpE3YTWJuYs2sHwIatwWAtU
zFe6NvQxbobiq53ili1JVHmssMHvCEsLz1Wg3R0pANOTXdbEfxWew7tDrPgaDdq4j/jYz4OX9d80
0Y63SeQMn8O0Rmrsm/FrPykLrl0wblL+2WMS0Z2rfVrY6F04RerEJKvSTlt9AF8U7aqCeDYnJ2RV
93N7KA0SGcKykuAbPec8RQDxZy8lzBTdyj4d3RlCE0qJLxbFmB0UKeve74S95gKWbMyxizYJAly4
c1lSncIGTdnUW+3VXCwSACzZCmBVyZG8t3V3W2BiOpOTbN3JCcDDqtOiPLmWCh56LQUETqnxoeVZ
/pDApPnVZIjPOtzNq6Q34lWfd+WNGQa03V2vOQrEow+DHUbULuhg3TtG9b0NW4weMoo20ZTmSHyD
H01mVZ/isph2AaGV50gF/ncdY/SBxWYsZke5qrHN3Ex0cD5RVZ8h3xC6cGupqD5MyNehyHv+uinc
amv3utqXGlowtZFo5Y6dPilj7nddPBtnjoXFNfbv+CUXnBfxW9YxKHbX++agfZ93pt23P/Leiz91
tbLVikp0chrToT6I3EgOcy7DB6MY+0eXqMwtyjruZUIPG0nd+deI2s3Z2A3ZYKsB3eq+Iodvj5Su
uA6LoHigRxmsg7Ts70bRWftMDs2PPtO8G8rNIOha79lz3BogJHmvcdiAYlg8jAmnlhW+UfeMYL2G
4+34T7TiR7QnSQeHK5InKnXYk/o+O1Yu4ZKVC6kXKZe5dSLbWVdJ3RyQOynKrY21Mj2DDAUbHOnG
BfV4jMhmuMVzidR7tvPFOOZ3aGsyqMFOLk3sWLH5mU8AoVPEZO2a3tjgaXT2mG5MEvboJ/Fp4tTl
LhPOa1Pm8UZZcQMnyhbEo411sI5TVOBjPiTnwczENm9bfYdCLNWrGJXRrk7Sgupe7D7Eqs0ec9+s
kUXS+7+GikGvUCZpsvUwP16bDYjB3qyW2yQfacTR+TkJW3UXGPCWEywWxWaIbRejpjvqz6KtYXzm
2Em93oH1XOT1ORSNd5/OLr6QueyPyi4QZmOnODaWo0lhHOYDUnFj55MMgER4qjEMAZqaznSWkWEP
SC7hRBrU/yBj+RatJSwq8tvcj/olR6F+0xKNuHb9rN4b9eDs6qGzrqtkMl9Su/Xyg3CaINpDpOj2
PA28Q3dssB1AHEVI+6zwZW/rotdbIvj4xQpDPzKlpk1UJPrcm0P6NfPT8QSHz930AdSvKA8foqwb
djHRh9s+mQt3jcseiSpl0YHaD6hS0ZrTXRSm061FXeY8pjU/x4RYmjTOhkmZkK/AUjBjeZwD69kM
e1+iNJq8bYOV91AMpbnH5jcja5AN2T22hvNuk5eMBdqw7llTwq1RIXbssKBsDJX79zW4uLXlDeVD
2k3GiwdoEDldaHyfFXVAgqcFZO92mJ7d3i+vdDmJH3YBqCxUafcosSKwIKWRtae1Yl95lY32Em/T
TV81xrh2+7w+9j5n9sYo9J7ybQKG0R5fcaSF57R2n/EfzrtgTj3g4KV5Dt0KynJlWCcE+9TC/NYn
QA/wEHhLvz8kfeCvsK5ZiNNycAkT/ywYChMLR5k+ChHbCNWrZo9NZjqJ2Iz2rgvT0/XK4ZkoonCX
+FFxjoU0TqLzx52OkvqzOxI8b4acJ/EFu+vY9tLPeVe4W9Xphsxf6MLEIkB4zGRB8Gs550eB0hhE
Q++9tHXr79DjD1edp8NjVhPVO5ZBfgcHfNHDD5rTqZ/o9Zgu1oHKML7anc73BQK0b/2YdC84JVHl
eYa4jq3c2BUFYqxVyW64zhoIxUCVrSPbxvyLxJv5ZC/WEphw00uP6XavGzc8WvwgQLvl8FX2ofcZ
4az4RWyRdFf+4LY3JBhgY9Oq3fkKGTBonugmAMp+zArCbVVjAKA0/YWCKLptX+eo5arYfyl0HiYs
T1mzpQobAsbt0m3Yjt3d3DrxupydFmF10n/ufS/cOvM0fJYTQR1Gboz73vHbuzGg3GdmIeItlJw7
oxTQaTtUx5rkDuKElWHxSbsp2rXZ9x5xaNoYGDu9HSKYVlIrMj4VfilCicJDanOZ5t/oD4ae8tsQ
kPgxDKuiXEM8mqeV1/Q23G/ZbxwjaMipQH1uAJDatApLvG5YW+Gc9ieRIkxfd1iAYAV57gFmnrkO
ZzHsy04k+wmm+zHSSxhCauc4TlPYeJkMJPy4rthwefJWbmRg/K9J5iGwXG1x2iUbCTVxXxYYWhr8
Veuiba2HOOr9U1GG3f9wdl47chtdu74iAszhlJ3ICRrNKFjWCSHLEnPOvPr/qfmAvdUcoonxiW1Y
hqurWGGFN9wnatH4WgdvtLc12x0yJzph8o48Y5oXj20DGm+uAzgOpYlDABdqd8i0Jo9d/JzRZ5n6
6MmZgXACMrcfnTBp7yJUAfDzsXXV1aom9qHISR+WvGZ35HmMJS8a09HnWh7Kf7qo1o9A7EB8DVLi
ozOuHWKpDI6Bncp+YAIHqlB28HRFGr4HPL/fICMCwnS66rHlxTzOkqIcqhLoHljK6rSA/OdjGtPX
3umk32jYNBckbMxPcpjBWIunmjAAJ1AtUHo6u4t9rOM+gWy75O9PcNHuQsLBJGyj0reKlBEADOdh
aHQvWwyuuyC4Tx396xxoOw2mjcCfiJ+2Fq6XFOuNVeakGEFoy0Ove2o5e7AVTlbXXMol3wn8N3In
AEW8KDQLLZQGVsOEbL0k0RhmUrTvac6705aoxhbjUy/Zv61mT/xlI9FwdOJwkLVQbNFXuk6d7BFm
VDHFjNeG6SNGR4YKMR0pVddZGqKuhqJnckzHYvla0tvMjwEti505b9STaFCR0Bvo1An33Ovf0EHA
M6yg4ugWQfhX3/TSpW2b/P1JIoAjh0KggMRZ8mqUKIWv7mS26nX4NLsRdi4fzdgyPaMYDUCiXbmz
MbdWVrTNUTQAgUdmdT0r0WXrpyVXqZLN8VOfg50nIkPnPTpr6AtP2IGRJwO9i+TW1UYjNR4qaZT3
pi32/3W+ZaIEqQkVJYQh7XXv2Yr00pYILb3cSc/SpH4vHfNDwbHGz+VkFrVvTlSsb2evb8/K9Zir
qeuE880UyLpHgKPFhzQIQ/1ojzLRmQOcd/RvD7fR5xRpvwpJnC4eIlGiPvBHwWEa51Eqh9r24gjJ
Yq9JzfQfrJKEY5aDO8N56KiCHbC7Cjx9qsnNVCQqH60kJuYf06KHdR6lQGRzpLkrYmbdTdkehLVh
1HzrDCPd63K+rvr1VyFlRAifVgtpMOCZ61+Mhm4gO40aeJKSBtBjkJJX77RiDkFFghdvDkUPjBFj
pCDVcFHEZfjE9ONLQKDrOZoe/k6LzCQcQe/Wy2MteWicDuFCuBuLcVlwJuuOcL+aT0id1N80vDXg
scAkO6aB3WpnAO3gYYJCrtEKroryd+Ygj+OaJtcPyiK1hvPWHONgsyBgO7oNNuG/bn+ztyUbrhy0
pmzQf+JArj6ZkQDXL6Ui8BaIJb8cnM9VLxnAD7haN5XEIMCR3+lZTHsDwS0shIF/iO7GGg4h4e8R
ZvoQeJGUo0nPd54QiZ6tqoLul+5UKjdgAYxmIJ8s+oLCcfX6E5MJUzuP7cDLFzkpjm3Xt3/ZQLJj
d3RkDECCLsXxLo2V+I52BBxLJc+kR26ANHpooYe1dwbikMaX2+v+9q7FJ0VVRbcZUBUIiOtfZSpV
WnQNgZ+kdA11jDDzoeEvOyfyFVmw3t90XMiexK3D7X49jJ5gBDIUlI+62Umn+yaRiwkDdtUqToFW
Nt+ANo0Dgspd3xO4Bx3Uk7hA/Re9Xyf5MmZaVv2VoDGIUx4501OmGCnCV0neTvdmiNji/ZJO2qWU
ekm9j2dUeI50Zcw9qNXGJgU/D3JZvI2aba3uMRl24xg5EtJIZRt6NmSIAx4G+tMAFIQo2dF2HsK3
9yY3Atg93RK4tTd4gNlGHE1JnciHemm9IGiwHBOEwb41NQ54798HNtAgTdYFVnq9DyiJoFdvo+Aa
9p38aCkxlMzarN8/IZ3Wm8I4FPzeVEvxxex705ICr82HWXfjWpe+wVtJVSHK1ck7c3obOyGfQVFR
sQzTRC5y9bkcYBoz/hqSR31Keq7NKgfpR1Roekv9u8vn+iHrrcHemeMabC+uFUMG/IhvNs89V8v1
Xm/o9jahjW+vgmWPBNqoECa4o9yeJan+1Ux14Cod7BKUKPw0jZ9vf8i3YQajc60Zwk8adcfVpFHM
q8FnKjGphWoftQgdEMPuMdzVn4rCuc/11Fdn67kIw9PtgTduEga2udiENiMh8fW04WLGSCLMpB14
SB2BeqFwpSMgfnsURdwUq5vEkHnbVUdRkRxZb9QEVuXQDHXsK1RsFxcGs5OdQqkyRx/zo0k9pD1h
8qHShvE3WHXjWTKpjCFU1Pak7IsR74R1W9MGnEuRnM8N0lOc4T9iDYOXVcOOIvZbuUfzVdckCIfL
bC1//YeJc0tDZpANHe3LVWSOErPdSSoNGlxkCROX5V84hR9SiWgxncdD2GHEgCKCmmteYkJFxupt
5xe8siXWay/wUXTpgbi82dmQgTD0CfXIB9YMgSSbDeuLM+JERg36X2fKzKciMLT7acQwfVrMGh/k
pP4HHGz2XTJ7Cmc69hCLxrXmptiHeGWiRi9qh5KSDW71xaoWYTcxFtOPvNVlWvJ91mKLGtBBjLvU
OoVZDVW2b7K7ouycb/iqZVgwWtbwbLZd/dD2FZoJKGfIZ9yC9YsUOvUnfulQHlSqFYchT8MJIaIl
Vp6aJbG9KLF+Qg3GYjIBShGPgyH0GhyU5pYQIvW4kO6kCOMVyC6ELY/CQW7HlN/ZCY1JWMGDXEsX
qVN/2oNiPrZlq/hV0E2QpwJA3Zn0tY2RdKqEZQYEQP59IeEhQrB3x12kenoemv9CpAvABwsnYmrS
1ScM6cbfkoxaCToEWJY1s2pRaOvxRjSNHnKeOslARlvrXk5r664CMX1BfnxwYac1R1TMwK3V6Kv1
sCdOENA/yIRyP+2kGSq3yU31F7Z/88eIvtVnXYXPm8/2iG1MVh9RTc780lJwSUxa9XGxKBRoiRWd
l7ap/tYQJXyqFSl/UOaoKI9Wpy1+mdaUUztVBjw4RaH1E3+hQj5Ji9z8UiW4+DuZxOYLTPyEEQmg
eQAj16ctl9DUkAlF/bzGHL1GgKnqOxdS5ic7X3ZCo82rRuShxC0cbkDj14PZQWDkNjeGP+nmPS2U
8sBkEbqqkEsK4x8oNrLwmMXp8Us/mheumU87J27rcjEEAgcENNyYNTtQn9qJkiGXi0DuSefC0doJ
gRDNQUYut1Rs61Tslex0Lr+0uhGfFeyW8FAsCwSQqCVY+sWOWns+mtmUfC8UlE0PO79Q3DrrKwHe
DOA+EM2GvGYixQoWBqQTsV/b8AnzpnYLtUcxU/6IGuNTqUovdm6fk7KCBY5x/e3RxQe4NfjqrdPR
s4bEb8V+T7XcDzHK+2ibYedL1hjtXL8bsQRlYSI/OJqGpmurOBnlGrORGvq7sMwIlBGi0xGglNpP
3UinkAJ/jtDWtBdLbG13oJICPwT+CVHz6x2YGH2t5BarCwzrRzPg9VS3yKQlmJfpVKL/w3L+Odpq
OalzVSB4GM1E6eNYwsVAMjzHFj1/uf3d3tYgcC8AUQPlCioB5IjraVlUDKumThJfN2tEuTBVqtCQ
yrGT5iir2ClH45xalwU3pG8tUjThToi29TGBQcP/IEZzSMhW4/OSFpKJE1o75U9ZTRcvVR6rBY02
vUDvsxx2aoVbMZnpWFjyMaIAhV+Pl4Y0Xctoiv0uKz5glAo9sIbVIAc/pq79IPcLqOriHmDs6fY6
b4aiVLboqnM2QfGt9k+DzCi+kTKWb5PyXc7hJUKgf6Yr6LVLacEhx9Faa+8xHn+J5WQnXti6vCiC
mzDHEAdW1igMzcxMRFT7mHLygL4GryC5rkb3aO8S2rgGwCgSEaF/r4AzWUVGsqnWFgqFoV+orXGy
RuRUbMnQHqD2DO+fEzBIHeYyeRKVvNXODaQY0c4MQymzGfHu7dL4sYlwDb393TaOPRqpMARFoZBU
abVfgmZuuYgQ2mpNDYEJS71fTGIaChY0at/p5yHSlavBVk8qlptI3NUpU0IQEZsiK75PtMW81Lq1
7ATvmx+Kyjypia2Ajxbn8o9YWc0D5O0zwB2R6Sz6Ke+6VnWJLUIiGO4Kzf0Py0glEK41xxyY7PVw
Eq70Lb61oV/q2Qscrd4N5sTr0wFVOv3b7bE2p/bHWKuTRtelgE7IKmYZdjBOT/9xwdSrTt6pgP+/
z8VNQmqpCtjRam+MRWvNEPQlzxrxLA5Mh66DNDtPwJnlf27PaePaErIEKpUO8KsYo1yvXxtDkhuW
COUGOdODw4xuxJdUQmTc1eaw+z7ngEzOGhKiy7nIcB1+JDN1wv/wI2yQ/PQBOHL8nusfQU1wqOFF
ON5S4P1ytCWJdrIQAQQkgwveN1R35y/yBK0bxQ+UFt3EjCZ15yLdOpDYP3DkDcHedVZftwyBWi9D
43iNIhf/wm/MarrIs2G4mFJikqqFw1j+lzE1WliaQdvAMVcTBxrTKBHW516NRa6ONFJYOQirt+YJ
nvDL7S+9tXtpBfy/sVbzg/aSS4UyOB5cNwX3tmwRXdbF12Il/w8Ro6i74uUm2N76muObA+5SkbB1
vAq5P6eY7rup8Ls0PyMo8zFr8yc5Tp5BnJ2Bl+xkD1s1WIozfD8aIEQg6+LBArWutqHAeT1iLkfE
T7RzkAYp/ng9Zupj4vjT3DuugYwJsf6MDxrdAFTm5tqb1XzYAfFvPc+cK/QvOM6Yba5LwimBUIPW
hOPpnUNps5cp8bdjFyF4NxXHNJyNS1SV4TkDtXaw81F7MSdp7+baXBTxPJNlULl549VTxlpRqloX
eEEdp0DuU2p3h2hGjBb5+jT4ilKDaR4hSqvPcizhXCxNNYVyq4bAd7TBj2TI95axdL69J1fhAycd
tpCIuHXYBxqlpeuDjyJWLOPqbfiWmuMtHZbdnZ0BkLg9yioUfB0FFwf2oTBagIl9PcoIKq/Ks9qg
pNEMz6XelU9Rmyue0UrJ5zmptDsHdNDOh18dt/8NSqkInQMBmV+zN/LKSZYqlQ1cc7rhGGLz4QFD
+h2N4/B8e3qri0uM9NpsINQmLnpTDZQw1FWpOE7+NA1fZXhIqKwYD5Ow2QUC4P6HwQjDVIvHlox0
dYuoYSQ3c1YBlc/q+KAhNv+XgrnhubTs7tAoTfC+MOl1coTv9BMULkgKU9ffjr4tOrVx2PuNo6HR
FOjRx7Ir7I4G2KD1B5XjNe/cIOtGhhjTIJDH4+BVE+NNuS+IAM03xYydO3Jkv+POlMwPehbK0XNl
YQV6Krs0Uf1ORRjtlNaF8iwnffIbL2Hr3BWhMbs9uuumG6KIhH4sb2qIqqVkyXdJlXTfylkOfg5O
m1LMonD5bDqjsucxtLEnMP2h2URJAZesdbg85rq2RAOAWSsclktXDLk3TW12r+Wp+rNojPF9odHr
kgGPJsrkJRNNzuvPBABLG/hWjNfYv2YNd+fILh8Hxf55e/ttnCrazIAGkFXAjWu9Heq5r+xQzid/
rDM0BTqjvbR2MiFwnZV3t4dad5jFnKjsk2/AFaXFvH7EJqXO1WzR2OqLXErAD2kKX6oZyBwoLlR1
3YVqIUJrnYNnHUoik/FpUNTBwTIUWbKDNI7G/GWSSQWPKQ+Ec9eYNB99JRSwn7EAKnUwRm0ydhLf
jU/Pz6YdIrQZuHxWnwJNMNuYB2nyZ6VwfozJVBwQaC68tp+1F2AQezpP6xLa6zqh1oCNDT1tHd7d
9bfvhq6SpMUafTwsAuXcmGP+rzFKP+QBIIlrNHpYXDK9MJ2TMXfNdxqUFa7HcSU9o+pulDuXvQhY
/6gXiV9DiYugGRED/mltepXJmUWLuep8Z2ra+xATXa+aNPy0w6CSH0tZoAIgoyHNag2pf3vLbCw9
ZRyeNEBDmqD4Xq9Ejlp83fVW66tO+jtUs2On4E6AgrDsqnMQ7dxTWzPFs4oci6CZ+3h1NbZQbQOU
E1okq1sqpVGVy/+GKOv8qKDFo7fV1g9a4VTNycoTzMnfP1WRu2LrxF9hEF5PtenGSUNHvvNHB+3o
niJO0w7HaIomFxuDD7cH2wgTkFGglqPRhEFtb7XDbPBKrWxGLWDgKHlS8Fg9WM3knG6PsrWedEDh
gZEKESisMlfQhQtS3TkiO5U+HVQiqUtTqcBB83S+6LMmnTonlZE2kaud0HxzfoBg6VdDSH+DDKGd
YMdG1bd+odXKJYCU7+eFtde82wiDUIlBFoJuCad17aGUZGWqFhEno8+V4YQhCmckQ8EVddmc3mH3
LSu6eefLrQPP1+MoyhtMDrAKjqbX+wRPg1iDgE69tm8k51BHRq24ZVvYf2sQj7FQSUpUEXj5c7CK
gT12F3Xmcx+HIFUeLIuWyKGg7hPtXO4b7wgBDGgrijywX9bfuiht+BtVxM9yVMxbEAgMR3/B2w5P
k0FP7J2LYesDMxiKJgSEvMurVUg0MProrXV81jhCj9JUDovRVjuLvXX90AoHQggnirLS6kyGpZwh
+FowSpl+hZlHJa52nhz1uxohNnL7sOyMtVZRsKQhoVmSd76pRS+ES+juw7sKClTI6cmfbw+2+bXI
Ejj8BIL62guyKKbBXDSz8XH5jGR0lmu7OdJ5R6QiLcjW33+3UTgGMQRWgvdsLaTYzim6R+KgJMa8
fOFMGWdZG9N7JLC1j3KmTjvjvZ0eR4O6EpVjXmywptdnpOmM0e4SZ/axrKiSz05iLeFjravFz3Ga
+u+31/Lth2PHw1OB8woeynyzFYliCV+jxTcyzOOMaKSnh0xp2D9N2W7aKS7m68cY4UUUIMGYkvoi
DrGa2ZKMiZkSFpI3GNkXPYAiU4AynVBpRozE7lwMUqwXNEHnfyHV4S2fNGX0U7I7s+SP+NvOm7mx
1Dwj1I9NIKF03MRB/aM6OVVwNZxcXfxYt/MT/x0CQNgPnxYjH3aGevuc4JmHrhG+sdDC0fq6HkqN
YKPlnSz7xpgOqD13eLBZZXE0cHtxHRz0jjLZPuz3Zg+B89qoWi07pQ+RU4NBtQn/r4cOIeXoS+2Y
vhYmXXCQe3n8VDQRBHi1zNQcNouOJ300pfqvKIrGE0YYmn2Kp6TNzlQBh79jA5esx96qarTZnaF1
7uc8l6WLMTZRfoxlHNqOczJMlMYwEepLJx2PRIhy+lEPUHjBmFtpUHmo+z7/vqhLFB/HXo20g1zN
iXyxddB+Dyn9iumOkdGTCRdDTw5t5Khe7MSxShPbwUVeRsjnDls3o0c6OJS/KL0z6+9+CZBKovkr
U7gEGLW+NLFHwFuWooFfS3V5goyC22IrNWXizsOUeLcPn7iB33wYLjJxs4DyWGfPBoeE121G09GQ
8zM6RcujlpYz003kh2Kp6nMsm8PRLDvlJYyxs7s9/MbuJ3zSCNp0cN9vWs1qDGKpUGPTl5Gu9DOc
bdzB6JpPQ22ZO0NtzNShWcNzh0wSwbi4hv44aEuiU2rNdMvHnKD+EkSy/HkaQRe4uWobCjLomvpk
FHJVuW2Vt17oxPbX25Pd+gUCYE6hXHQBldUvcPphKBKk0H2zAsxwZOnrX7rctWAxwUbf0QV1PI1k
RHatoRf2yUkcKztNwVXIRSFfKD8LKBywUOwzVwfR4fyo7TwaHlVJ4T8TS23pVkGDEvSc6pMNqCkv
oktoY7Kx86hsDY0Oj2iBkpiSjFx/gKhFk87qWx1piDH+F/8H6hbIezYQGQMM4VxDSQfopY6Z7mlJ
bpQ8wU8KSDaaTTwwa3CcDPTbiGn1etgYyDXQZfhMT2EtwQcvpOmr2cwRzDQKYUh6J7lhdmcZC0ds
Qaok6negW2tVZD6BhUwPaZlgcpASrh7XcVbaEHWn3E+cUQ+egsZoE1czCgvrprqO8MaRwEy7Bl7G
sXA2kR1BdcFKLT05S1B/NkK1yR7UtgAkdHuDii/wx2Xw+stAsKM7TIGLhvGqLAnP1ipClMn9RcfU
L2/8vutfkqm9A568J8DzdjfQHiM8IbNRQCevbzlLGzFSw1XUL/CgkI51g57sIbD7JQRSFIDUd+Ks
6U51HewqCq5i39dpGvTmhIotzYB1UqzPqCzrHUCAZSz0Y27VwdnkXdy5WVdXmxjFpELIPgfprKGD
fb3dx0FLO1BrKdKydfEraABUz0CyUNcYyp1DvTkUcgAibZBpPK9iiDRtSq0a09TXgNefqC3M57jX
YXIU8/sRKRRy6EXBQHLQZl0rTY1W2+EoZ9heFWrPVjUDQCYwaiTAInHlWWn48faW3Ngm9PLZIAqR
A8JGqwzClDo00rFf8ljO9jxVZXMsSw3C+VImJ10D6lVZ47gTKG2cAx4levvgn9A/WCNFkHfJBtRx
HY+7wOd0elJHkarTgx/dEuzBifYGEyvwx7sEnXOZbAIaDwflz72sf6ct9IQ85Sc9r/6+vZgb+4RU
DFAG0yLQXnc1IxrRSkyQ60WxJN9DrHK+CrdWD0DhnobX1nezUWAkWaF88eayN6dxhDpe2uhrjX8V
iaK4ap4+Rnn3cYTs5+ZS9nx7bqvgVhw32pX0VEhnqfituxsRTNAkCzLbSxsolR5GIknn180yWW6U
KNWlGjurEboNQEjHum/2ajUba+uwZeiagjFCw2L1ugXA1agyox0b46eVIWmQD/J5tpSCut5QJzs5
08YVZoOzFs14Ddz8GpbbFM1gRDhW0KYFqyElhvFNt2rtfR0jsaY2OBDRe8Y2haD0emsikq+GfUGP
bgot1KmNmRDq7MTq8A9BXfhO0e/X0RA/pAJCRg2EZ3UQ4qho7MIeAw8HWfs3ybytfAaxYXc7O2Vj
a9og88GyIOzIU7e6mAMtrrPa6iU889T45CiRgtJh03RHrVlmMrBYuWCsNu1E9dujCnIjEZxBsnu9
luCaeQbqWfLmgXcWwQxMwQ4dLcwIGn6I/VCVLuNPrY60r7cPxsbGZLr/f+DVxpTtLnOAiUiegcGu
n4DjPKmtBfkfjfqdCG9rKOpJNFuAinNtr4LLvgoNNUzgkxW6Mfxdy2VWfTWHdPwooXZr7XzGt4Nh
dQybg0uGeAqVx+sFRfCwbVNqkn5aVl8jLQA07HzMSvX9gQrjoMyJWqUlawSw1+PgQixpCT6aGL07
k5t3WnPXR7r5q5GtKDuW3UBoJCvT7/d/NUQwxLyEeO4aQ2dXmZOPsix5KBrod1GBD7FjFnHl4vna
7FTpti4TaiIoV4qX9k0Ly8r1CDUmWDhmMZpnomjoDIH9zqbw6/FGmQ4oK/mH4KNdr+OEV0GlY+7p
IbzRLOcSWym/lIDrD1P2w5rVsd5Bzb3dIKKOKuQQhX70G86pjLhBE5c40QVIwZyLPDHcOuuVRwzh
9/bIxuNDswmQLuIlvD9rHmHPA5Pp6kzAUEaYBVfDg1ZJ50iyeneqxt/T0Am9hy+3t8i6zfW/FSWt
oXyEXJK2rniaQVzLTdcTOXT/LA00SYygwd+7MprZuF3HH4PcftTV0a+H+i6EfHt7/M31BaQlWvwi
oV190KquBhvj8ADGURL8tC0kXBeIjzmlqyTeK5NtrbCQeKeHBhCaV/569zS8UfBCHcdT8hy2xiAB
T8nsA1zKT3qMPeWIVXg47byyWzMkW6XJ/yrcuG67LyAUq3YGNBROnXEYO1yIqTfFl3pEien2Ym7O
j7NHXkJfiT17PT+5jWn9Ul3y+qK3/zYc+LcYAWXmS2RHhJwYqo9HE/2UJ2Op9V+3x96cpkiMaZxt
NCgjXDCkKrQpPmANdhr7qDoGOdp5PBDxzjQ3huIrGoLxRzGGDHA1TaUHv4AQh7fETpYekRhCbzpM
HBOVXMiae04b4m1bJbT0NkScBOwTvOnqQQqScbT0EVNvPUIKRErsl8FJs6+DNPanxUrUnfdP3Xjk
qSuDcoAKh6ayvhqvyqcurzOyowzrbzyikyF65D5FTcjRMnD61mwFn3ocxZX7agqN1h1QjhrckSab
cwrGYqQzPiKGPTS2jLtu0mrfdQzRkWXUx+AM3F9FP0fQsVx1qlFfxTXaqh5sbRnHQyurZXVyGnPJ
7gu1yk0X4i9EiEkoLcaItVzevWvoDXAkYcTwRlmr459kw5QmaSR5rYo/ldbW6l0QL3j1Zpih3R5q
44FiKE4HQHZB1V499eZcN1M4aIGnxlEFN56iDFI2ir2ni6lsnEIKr9Q++Hioa6wLILrTkPVp3KjK
GKvoPsXhX+isGN0hVFRsQUIUkEO3LCz7pQeW+mJHBu7s3RDmhZdMtRoC9Y2UJ3WAbXpsNKvXLrQz
E4zUh8RULgnNzLnrx52C0ttNDomdK0owTmn0ryPLPBmbFipU4DkBeqvDqB/7qsbrDEf2JozfnRIw
GNEkYAa6/G/qxZkyT5XjJJI3Ns4/+jhSvKti7R6n0HYnKtm6KkR/DY8U+mtvYIqjrDSSGmi215Sh
5kaw5RFx7PWTnmjqzv56u4IWjxjVKMJJNJrX7FW9SPt6Efe8YfXRizH0Qr1Bj1yZs4hiRbLH6N6a
GpLDYMvFUpIuXt+CtVpDsdZLx+vAjriIy93jU6AeCAR3zujWfaSSfUNdJc/hSroeSHGmAcMXy8al
I/xnsDT6XeNfsTY8pIry4FTo190+qFu1TdTPyRe5EJAdeFP0GvV5aKPE8dI6sJ6rZp58WS6yFyxI
MFmdlEMz6eodcdl8dEiEzrIZ5nchJWsv05LaM6t2T8pm60jTHAU+QaBCyiyW6M/ySpMieWBOgdf0
uIgfksmszym94ochsRxXMtLsGCdL9ivqtfJ4ezW2ri1hyUAIasFvX4NEULrQlU4CRA7jMekOY61z
CWd0poKdZX87EHci4wBGoaIM0eF6jkPWBv2I+ZMnT2n7XDlh+iVGbnJnOm93LY07oaiKtQUXv7aq
Dg9VmU5y01gejfYYR1hlPg8qDu1oni7v3rfXQ60mRHXWkdoJPXM1kJ/tSvMJ3D8kSfeIy/ynRkUT
6/aXentOxHgQCkm1gC2tizeZlcelnipogZv2p7RuMxcW/ydldJ5QQXxKDXWnGLD1wSisqMA5KZER
YV5/sFqCwdpOyEpHVaP6Zj2pZ1gq77Sh455mVlDjEY8QScla0UguEjMuSci8WdFnT1HK5LGOk/BM
rNTsLODm3qBUSmed1jKKG9cTimw91HJrQDx4lLWD3afGSR7x8UPQZo9fszWUQT5us3TcbOsiZjhY
E+acbEPcilsQ42V4yczqB6HknmjR9kh8JyIBGBjrnAORJKCSQjkyilAJQVZ9PCpx/C0YsfC9vf82
Ag9uZ64nHX4Ct8W6J4QsnyRJvWZ4TTh/mIL0qVJQd1R7SNXPGrbJuXQp+/TDOEQn6h5uTkgiBxn6
j/GhR+XMjj8jSXCs9iiEGysAYhTEgEqIxxKIP//j8qR+q6XOTBU3ytTgENvFDNGtGA+N2lY7d5jY
IX+E6uimUWJh9/BW8XVp014PpepZnzTVkPha0V5kJT4FwPSR3lsewi7/fHu5xfF6M5bGc6oimQH3
YPX+Sgr2H7I6JUCFuhKPY6lWf8LWmlwpKuyXAvPu4+ggr9nTOH9O4mr2b4+/epNe54oPAPPEjY9H
cnX8g1CyaiOyUj+nGq2gZYePvNFGYfaALs7kHNCYHewnlKp79DoSlC6rnf32WrRarQDlHsrV7GoS
o3VEXSlJMdV9nPpSbczWwW5t4cPTScbolk2ZxW6N0DDxIzqJSF+GQ1m5nEaMYfhR0SXK5/tepsBC
YVgI78fzkv3Vd5hnHZiGmXxeFiV5wdR0zC5aps320ZYn1GOzNMqRq8ZmkS6/1kQH1HIl5aDlSWGe
bi/xazd5PUMAJ4YA1XArmdr1fkqKLk6zJkz9KszN56xUygNdjulE+XrBElv9UQ1ZemhzkCANfJtj
EBbzxSgXB4VGw3alLjTBBjb5Oe2x6BqU3topT63eHLEJXiv4tIFFOVpbbXhliOpIjkA9cBoKN8hK
BJ3z+M7Ky9LFM+lDXFk72078H9dLAvlDfG8RwL8iI/84zRC4e0vP+OjhAp7j1Nv4oR+xZpLCi1kE
1l+3v8DGgeaWpqSoQ1h9W8Gk9JaPqdOkfkC4eEmGPtXREO/j4dBmaSrdqQgb7bxCG+dKpIiWLguU
Jxvy+pvr+EbZWUNnnRAeaN6shupRn9DKfoxKJxjPy4RCjlcGTTfcO0a/57S5tb5MWUCCxW2+xpYh
62U7tH1p7Nt1Nh8KFQdciBdSg7sVWsV7NoubG0gINFFBIGVdz7aOVamuLD5n0oxY7NalW9rDI2Sp
33QSegzOnZ1e7NYXhRQILBApLUocqx1LsLfYkqkkft8U1FJl7cHso8I1J+XnpM07Pe3N2f0xmPgx
f2zWcdFmaQrwpjcD+yM5tJ/3yuAqVvlhmIaLief7zuZZxWSv55G3gAY6DAvsm1abB0XpZCn7IvX1
cDAfIs2oL2PZDsnO1bu1SVhCYM90CcFYiHn/Ma9Mxswhk7AxCwO19BJLwwyyJxOZoOGdb5/A7aF4
4rhfRGlvtYS52SkIOmYpxkMLtSIhQC4vgebWjrSLsBGrs75bhOsVQSfGwGTt19NSzQqBX7I8n/r/
MxLtLlCEU2cm6N4nMu7pYEqm5pJl2UEe1IdBTi62XOwhjLY26J8/YvUJh0mpohL2oE/DRvMyVWvO
VtT3z3o6lR8RvBl2FnjrviFekyEAAZ+j8XU9aUTwTaMLWeAF66BhbL/ZY/gJbZJT2Jfe0EyXOrYu
t7/pRuiiAcBA+kTQSqgJXw9ZpmEQIh6Z+G1VjYh/BM65lQb1c6UC5FSNeBHOKr8CU/1U8FK/s576
vzOCZiGEJy4c8qXr0WUlkLt0MBI/KNrORdT4bsJ18Khr9aPFit+e6ubXBDzz2uJG6mq1urrexPAQ
ANCk5Rid23DJ3HKyxyPKRJWHWYmz8zy+MUoWLzJKmNSAgMgCOFkNOCk4jXZqnPhdSZrtTaWs4iY7
diaK5HM5a26/KPJ0Ceh/yl9iq1sIGBp1GB6VcTY+WNasZK5EKP8x5PkNLznWEL+SIAvuZdRUkPM2
us46jLkk6OL0bvKdgGLjuIt4h3BW6B1SDLz+OD0cC+DhdoIlxYyFsZEl3tL+aNG63tn2G3vwaqDV
LkDDJDCKAAFnKwGCVgXqR6OvDLfslQ+Bszwh/nnUEMZPjX7nit4aWBgKC+YlumeauML/uDvnrpyh
yfaJXyr6v1MogL9R4KWq+sPu82M75HdpoT5rfbdTYd0459xrVDxgb0G9W6ecUZX2nYKIvi9NYUIL
2JoOuV5eKHz+DUST+n2b3SnxnhmK2G7rK5V3iMYlYCRIQKsIVjMkc6yCCr0ao7xnuxKaF/EZ8OrP
ziZrkSNtpyqhbD2BID2YJY1n8Mery0VbFlG+AxindvWk3QEQDaaDlVVJ70JXTpzHWFns6agsSjye
zLpOhwcJvYsfoV5DnKkpLlqHBjuC4LggUabfye0o/b59KWz8RHEfcEpJnMCyrn4iHoudmUZa6pM/
fGklHDeCIbd39tnWSZLhW2HCJViW61x0UtV5oKya4r5lUTOc8HH4RM0ra/w0yDt9J9LZuOdIdwkY
BUmSF3Q1pcqpzUK1CZQlazjWknUn9HYPqaa/dNWU/JepccOJMEco/q6OUN/ZLQUI1i+xwgJmUVRC
NQLB1y/TzqHZ/FJopYGzZBlRoL4+rGWSC2UnRsJS5LuRBc+hU8o7s9kag4I9ICXgepC5VmM0QZTI
4ZyTY6h689gmRfYlQwd2Z5S1TrJ49ogHwRBQZOVErqELaUcW3WUz73xbJbgCSVLwb13RrjzD3ei/
S7YdOocAaamWZlAQeJkyVc3RzJW4ORuUZpODvMyycZAKYAInMuG5+jQs5EduNNdY8DV2HGFUYsv2
GScXTpuW2NQeg7ZpPGMhxvfMKJLjcxl3cAGsQa8UF9HG8le90OAxO2f+d5Gd6Rf1pQrXngBc5s4S
bC00uqKw3hCyoF652qOj1YQ1K4OGTit/zozwq1FWe6SjzTEcAOpki/QQ1uegsEZ9HApcFoY+5FhX
ONTI+f+R9p47cltpuO4VEWAOf0lWYKmDUkuW/hCSWmbOmVe/H/acs6eLTRTRswHbg7ENr1pc6Qtv
0IudV37rbBM2LTuGNFF+WetXb0gZYgmGeCanrS0opM3mH7mKRNuX2p3bdOuxoli+sEQ53TRDrvf/
EPECY6CVeqzXIed4z63222jHnwpxjV1aZE7tNH5pY3OvmrjxcCxahSixLn2fN13vTmvzIgZN79EE
/i428yWLIneshOema0pCj0nZ2R1b33RhigHPBVJNNno91ZbanWKgCOllo//MOQEQnIUXwSxa9/bt
vwbyv5xEFInRJSYIWES0VyNJ0jT3hZB4bacedXyJsyY7iiB1W0X4J5WCr4pVYdxkIoG0l+JsTRLh
fgCKiJZwDyxBwquN0zVgbTRxCrCqk6yPgItCwTaFcbyHWq++E4n/Mk+N4iCu0PR13toE9GbTzH7L
YDNkpChogKjnCJJqYa9/4JmWT7c/7NaWwesB4CW1QKLg5Wy+mpwWTYYwSSiMFVqZwHvQjEKz8ywo
bda9L4CC+Ci4qX63xwzbOvSLFwJaNIu61Bt3Q2AnsjYgOmYpRfEhkbWcBq+WHG5Pb2vt/jsKwk7X
0+vjoSFQZxQNOBbV8ugH437zidjfn90DfFy4WwbPxZuYrZ477JTqVjiPk/WNrkh97lDBhEj14/aE
Nj/bq3FW65VHuYq+SQM8MJ7Nkz7GvZcNhb9zrreuMMjtIC6wbKBisbr1g1bFR0cAs5piQubIKIjQ
E6vmk9hhl4UGWHkErho6FbVuaGKS9nx7kluB0aLbJsN8p0q6DoD1SRciesnCuRS7y5Tp0QEOAC9Q
Zzht+k7X4ZcTR6MDOAuVNLQqVnO1uBsTAj/0s+NmpGon9oeqzsltBavd2Y1b8yJ5QdqLUhrlEuV6
N4pxU7RCzE0yKNld6Vd/81o6w1E+V6X06/Yn3DrXaLahwQNuZiGkXA9ldlbtjyMK+FgDGTbopPEn
xnPZvSwJ9dcl4znK5vi/BAuLOyp05S0NpThOxULqEIuTaxMHHmk0kHcK9miSm1/RIsyhv8kuWfs3
i4kKYX2qAzySmsEGjvRjRqY6Rw/Hkftqp/S59R2p8xBpUkqjR7WqLPlWCa2UtpFXt/nBnKHs6bX8
1crUu2rkLCgFnuu3V27zqXs95HKnvbqSxbASpEBnSDVq5GMYhLErlwzcAlY51qlIXogXuzcq5fe+
jfMjlkvq+yA4L2eCGiXpAp8ZOuryVV79BGRhygbbu9BTysy3u0HxHa1rLr5l7JFgXuqDq2QXsS0q
J/SrCZfWkBi51Sin6Ay1QAqOeeObn0C4NRhijX5xGkgkP02JL2qLO10LnVcRKQfRj7R+a5PV/YNz
RfOxTfBQtCX8Ok3P0Grr44CW5mJfEpuho/uN0tltJLbPsl7z70XtWF9Id6NvKjxQpzQHzU0lef4a
wzu7+PE8/IwTczipgSl8bRLrUzBo+lOkyPERHy/ElKSUlgJfLvqcS2YHlzIz6odGypufkPjMP3mX
hp4o9/EHAYls3cnaYEL41Jfn2mmroevdSEIzcEHpGc++lATf5kiXQg/IiKg7seAXd4IS9o94UQI6
k5nqM6YTxT3ehX1tF0HU/1SzaWhdK6bueWiVPvwVzY3yr0WxKvVMox2qB6FS9Z91P3Y5qORkxmMv
nAs3GNSwJUvp2+goQsdBITab3l+9I1EAb8PjQatzLXrXiw2CorMRevVQGZRKNP9eA1SBvt7Qw4sR
yp3zQhGS3fh6Cy1GLpCNlisH+iKGNte7Ve0B9sWKhUx7Oogubwcmp3F/qq2ObEkyrTuhKCSnq7Dy
TC3BxbExw5PNmr4VEeZsajnjElyof4vMbF25Bo2hK2PwzS9Tn7dP7Qy3b5XQluYQR9hGdBWei6Mf
VKNtmlF1TtKCOrfcPCrQBWw/y8IH7Cmlgxh2v1j44jGJp+doCH8Vg4+JZ0Rndx6bYz7h86N37WNP
0cvFzi1zhU5Dxl1Az1NIWqdKk4F/wfjsC3g6yrPPDs+M74maodVnBvVJV7oSBx5xOmiFP9ljVPan
xigNtwGp9TiWmWRbWWw94o1Qu63pN5jXqXjKmhmRuj0UBWY3KFadM8MUniZBVARbyMXY9Y2+Pgx5
qB5wOhHQVOtp23K9BpOddIp8ri2x/pKScn+pOYEfpVkRHyol7M56XfwoAL/8TYYBGUPkMh1AA9PP
SPETTCm16jy2cnkE4hockgZtfgsJqHtzMPTHgjcTD8ZKOVJo0X4P2NgdBAOgUdAE8klo5NLR0nI4
5I0aPQlx07GKSJLb+BV2XzQrMw+9nJjfK1EdwEbosIn9uHsAxDo6atfkrlio8zErpNIJFDF9ME08
ACwppZZl6ndzJk72ROXyWTBDEACQdEM7o7KBGV5OTKy0AT+BEtzk+xUSifTAMlnMH3RRSO1eCoDm
Jr71Jyyy/mkaF4WAMfcPSjnO/5RJg/ZJL5bqcxaI0kVWK+2AfPh0keNEuEOcrbsvqnbxw430/tJZ
AQJigUSFpmnj7KBonWx38lycRLFKP2Kbrqd2OQXAlAqkUWlWW4bb5tXoKrUpfLLiyvQGFKW+1xY1
Eds3islNBAuHiDTRTr2p9uh/4bpDDy+vPhlzLd2lZRGfJ5W/BISuP9AfyE+dn0lPRoKhU2YFooOw
ciAc/LiR/kWSHLOF1miGR6ENke6W5u6e67eCVN1xSGREoLB3jXr9T0Pghgw7TXrXt+S0t3sjN2wL
Rg2VRSOGsOCnx1lPG9yP6/RXK3SZU1Zj/jTG2XCYZX90h6hv3VrjNrSjdJwffbwyT12qJOdBwIJa
LHWhcVJx/t3W2YhJgWRdJrBKd6OuCF7XzW1kx1E93vVhnF/MPitkG90h3CuosXVO1MTW3zwO2nsp
m4eLNgdPnd58sCZw2GO9uE8Bej0hU9bb9JIsZxDC4NPUmrQkev97VOGwaaV5SMk7ky+h7j81atXY
eRoLbOIGi8y0echmkBy5r0uu1mSRB6Zbs0NBpx9XR5KdFJ3vBXnL1mx8CJONYSMq8xN2U+ykoOCO
Qx77eFHlv/IuhkDZpKlLHRH9TtL5QrEoJLSzdkhD5UFFMPSuBmzsCkM03peRBPsjKGO7wejpjFYN
nxAZgoSG9Jyf6tqcfwVD/pDEBTegFFQPZtpYD2krfx6CNDxajfULUqN2kApMdXskMM5h0aWnBL0C
W7C6T3qn70Ss65yDWxyWB9CI5SYnF12FPXo5zWXU5eGltPz+kxFkJdQdubRzK9BtsEpwPor8olvN
WWwzLCxuR13rRPFldMByxDooxChrHFa+BA9FnAaXVi3qs2gN050qzekxQNlsJ6TcGAoRP7LbxZ2e
XHEdXIVyYqWDblK7TIp7GhnSl0YalMc4z3d72+vwlWmRRNEJJnylc7gm5olT3ROzsssmNHhcXj/E
2fpePY25WB9jI59ye7nZ/r39MV9C8NWLDL9fIrUHlIq6x2otBU2tg7rzfa9Suhk8m9gPgR2jYqhh
a46+wKHCrPNXBRLrItU4DzYFSZPbaknYH3EIr2rswcUocialk74OoaTndhAFWumi8dPh3oRG1pca
lrrmgGbCj5dBtHOOVXFqJyqKMDshxtuvSCFmwRShSo3A3VoVyQj0aACvlVyWgrCtoErrZFyPB7XL
fTSLBMtrtFDb2ZHrTJ+lQ4TagE+JXNGCjbuOagatlBpZKrkghq59QLUk5l42xuPtpdrYjEB62YmE
+lRg15tRN5JBkLNOADkzZY6p5+aBrYLDNQSvnb7AC+lmtSsYC1XrpcWEEsZqV0SD1mu40QneQHSq
njIZs2GcBrUOSHrSpZ8knpj+GMdxfeqxyMEDtJf0B2DJTQLwsJI7h4iz+jZJHX839yOu/U75By/f
WXGDCDC26+OxqTllSqHXgRJeC3bTpO0DhHqcfsTZ7C+VVotno87UJ0Tn26+y36aPRqghMKwvxtgI
A8s+huA6t3OJZFBsF1EQCO4wz/qHPlUF6tMgymo7o/T5OCmBlsJlqqVvZWRqjdPUCD8c1NKQ/4S9
2D8KljD96PKYFgCtWwX3ViitiB5lyvRZXLQbnZ73dHSmsBTkg9xSv3WFWM/uQg24q53VhvkIVTjv
bUhvoIlG6vzPuWbUTxOqo3+6rJIfmi7HRWIGyPlrrivdg4BvYgUv+pVXxmly0fwx46n0hR9mGi6o
/Fp/tDQfM8zbO2nzkBD0I1KGDtmb3hm25Hme5El6iWprCW3xSVecwgzgXJbBENPElAv1EcOmYXRv
j7wuCHBS6AuSQUKHR59iXa3CO1IwB+z6vKoStcFRMyrWzkT8kThpOiiSI/u5FHy/PejGc0XjjuIU
qSuF2jUJUsmDacpSNvMEJlmjN1O2iS0g6al9zElB70YfTq3TdBq4N7Xvx+pC/1oLD7d/xcYlcZX6
LP/8VaIeqnmWklOnF9AGjaulqXKOzGmPJwyVYCPFwoKQxigFQd6u5Wu8GgemtRAOFU5Y4izkf0dj
Vo6IdwdOrPjTJ8Gn7m7WqOyocqbfV+Sfqa0ZqUCFRos/xQM6p1GDTXaLjP6BHT84eK2gYwwl6jEI
o+AuTUMVp6O0+qVKWChLFiF7NfXpWW/jxMkjoLE+stz3lMalc5BXpVO1sXTR8t46jp2l3askP3YM
s93Ry7k8W6VVe0YRtIfSlFPZDQqrJOHVp0tcLFGhEZe5Q1an/wArKJAWcYNYkSIcOzMy7bQwtJNO
3/tL3ZmJ28+meRqbAucDpVWAU4Xih8gXlaM26u1ZUQUFa7Qo/9inQ3031N3kpbUmHoaiQlV39tG+
VsrSI0Uo7nS0pe7DJNRJUqz5VNViFR7qeprOAH/7A1HBX1EZQldqh+i+wv78g9kiGCXUoFJ6K34W
WxJcLpX6q+V3JvaoZNhcSsZJ0PvnQOmiY5CSpmWFCq4sFIVLpWOAG6dq8jU3pu7s5zQVSrPubfRx
FTtocavnulU+WBSzjtZgTYcmHSd8XKf6iMOEf5qUGhbbjF2XKpSiowmNb2vKnOKnjlJ8HQOWThYj
b0kb/qYhl2QXlMRP7YjOmp72HgF905y0aQwftSG3Hkxp0pFa6KpDhwmA7gbtoKOE1Pt//W7+AZZi
KOzMMIRLqc91ZOdSlw829aPo2NXh6IJC1gOb8WObQwkPpW4jpwx6E1GtwrQbqNh/o8TIns0cknCL
V/z3WpdDtH7k4oQA73OdR+bs4p2V/cZHfnK0cvSfzErQv9az1LuClNMFQSc0fQwR+4b6q/s4qef1
qZISco1Ej9zJbOEF+niGvvcsE2WAhV9UslApe2F9vzpjxaRWneHrIErSVHVJusYzgpL+t9ujrCEt
ALiWEAZoLnE23nfLNf5qFNITpTR8P73UtEROOVW1L3Qrvol6q1zA3gwO+kGaHRSjujO9txcmAzM/
WgoUat7wsXoYNkMDcfwCNDK9A42SODhbdE9iWgoHCSbMeTAr2c5j2CN+RMvr9rxfWErX0QfYFkbX
QbFCy1rDrmnKBzQA2uTS+VHdu7lcy5+Vpo0GpwiF0LDlJPMLO0xbpfmDdxEWx1rVSDQ0g6En+syM
j7gblRiOVXg2u3UnxeyM2Cq0QxGVqeIkgmCqKOpo5QW9vaw9TIgiVXYcKNORMoL5A55oUZ4U4KF3
wtynT3TZctMOxSZ0dZzevqPNKAWHseuxFro991WQt/CBoF7TnALMsLiTrtYcK2rNV30cCDUEyr1I
8v8C1SmPANf2BJRW79GbkVa90r4ZLLoMiXn2Q2op7jwPfXWkaVRLO7tJv36Q/r+BrEVJzFp821dT
woaw0INSMM6grLkmVERER+Ozbig/y0Le66tvDoakPH1uoJcc0eszM+gDhNC0M8/FrPcQbybqXncZ
pSfB7tUZzIKFC2S4U0fdXDROKNE/Ly5H5npQ7LktxD9K8xyQJy06NdQbe0TiuiZ4J379Px8TecQX
oyQQw8v8X90JUaJYU0of8FxlIz5zoYifZyARyRXZXpS4NSukoZRFQZfCproKJMK50Wctkc2zLJjW
P43W658RSdds06/2SN1bq8Zhp+qDQgbR/6r3m5WF1XWdBI+YoopjhMGToPW/plbwZDHYKV5sTos+
xqJwICNwsNr3pWqWtdgt01rkNny1aNzAqAxXK5Q9QYxlZ7+6x14WC8YiCRS+EEvn/nqxplSNYeUz
VG72ByFaqlOWcmia6SG2pG8B0se3L4/Vg/Gf8RZHt2W9FjGc6/FCRU4n2KWL8Fvf/O0NJTin4uDb
c1dkZ1USzEuZGyhJY4m9k3ZvXSYIGEE/W6RGCD6vR9aUTBWmBhKamEfTkYIZGOc8K93b89saBbsn
KiSwwsDtrLYJD1UUwZe0znqDfHwk1oSPAS7t/8MoZClIxaC9zQt0PZfY6oOGki6KIgA/jyIOAC4g
xHFnlK29AZLj/46yuhXlcZrVbgoxjsrUz1UlfZxoFdqdbz3IU/PL9AHr3p7W5oDgplDMY3+8Sell
LfYRv+aMacl4rqT2R1kHH+ammKkwDx+UMj3dHm9jsUjyFksJ4FXc+quiSGJS96bmzPuitsGjifzZ
oWy1eGfLb46y3Bgwejhla0YIxYkkRDLZOheEAG6r5ukprBvpy+25bNwZhCP/HWU1Fz/t0kHFoYBb
l1KaLSvZ0tlM1fqhn/xg2FmpjduQ9vXLQ6KjirQWWZPqouzUMUMUKUURpeK1OyFFFj4keTZ+iWJF
2fmGG9cG7ohLsWfxwiMAud7wfVZneT6r5jlrEvmftJzj2Qnz0NSdWtOifyyEWb8Kijw/xkqc7Fmx
b04WUC2MHmxs39jE9n4QysJgmecqN2I7meXP1J5/D7L1VI57Ugtby7hIyv3/Y8mriaL6F2JnxX3c
9rFTRlBsAJs8D7qyAxfe2pXcwFwf3PsL8+R6IHQFpXkauYiH2MfzOBfFQ4D/8uH9u3LRCAZCiBLs
GziMH8yAMadoiRW56mlizNBBCxw8JLtHEi3Z2ZYbFwi2W0tUtUiZoGR6PSmC8H7RczLOJUYYEo2o
pToQALn+hs2vRtHOrJVfFlAceWd/rmEWy7smQzsWwdmjaQoh63pkeJcaSE2R8CBtmr9IjcaXqh+/
g31CjlYNaztIffqU2ZC5daVWX8Juktz/4VsT2lEqJyfjPrv+CV1YBbkis3XKTqodIfMvOtpeTpXs
FXC2tg6IQpRAFkKBoqzehZBiXDNGo3mWlJRyh87zNkljt/NJN0eh6m5ShEPPfo3jteY8iMYQydZ4
CvsHLQuLk4SB4M6O2TpvQOzYNUSqVDWXs/8qWA2HYJxHvJfOc63+RHbwm5/Kd1qY/7m9Nlsbc+lI
8Qf3x5u1QVdHoPJL8NFKwe8y6T+ajX4OheQe77oaJt2w8/FW6fHLdnw93uo1SKJSHkSD8bBgTuwp
Kx5nqbhTp/IfXvU7ce4QB7caOOrS0+2Jbq4aNoWAa1m7N/FPkENALEwGHhCLcCI5axwpTD7dHmRr
0XSiHqI5cFRvNJEbqlvIXCf6WRv7ZPF7p6JN/d1OpkH6Hy4wqs9LZw2dIl7v6/0hYv5bx4gTn81B
OlktJs9l3X2WhOHH7SltLZgBvJumySKhuIYFq+E44pjFOFQGFRi4wscowCi+KO8iVXMnP7+PgfEO
9bRXydjamQZMNWJ8pJ8QHLueoJ5Pk9w3Geq9BKyf4tCcBzu12ujR143wKUZe6JAJWA/unLuNfQLH
+kXEHU+rN/V9vIhNXMg1/Vz6xXAw8dF1ZSoc7u2vupzeVXYDjZvHh2cboYK16GY3mENUxZ1+brUw
eZADUbcLUagfaeA0jjXq1s54L43dNwNSEqHzS6JNCnf9NQX0uS11FLSzRYof2WLD8HaZRAF8Cz+e
fiObrlaHuk+KU9r1XfwhA0FsuV2lgbmhoiUPdmX64q+6KPqdk7n5REFXoMWAXJRGi+76tzVZkZti
K6ORlMlYv1mOah71EgBXpRNfz3dmpTkBtXIbwd6vt9dhK3zjjkUpA5AMzZVVlhlVBenQPBlnDaap
DfoksidaupCu5ENkdX/Qrj8LurGzGhurrwAdYzXQ0EMhY3UJYhuUJ2Pj6+cJf4JL3mM7UYd+9k8v
pdLZaIb6/XcFPHqcNnh/gSmbqwd4GNqqzwWEsOs4wCjOoHQX0AUwlbH+fPt7blyAVyOtZkanO/S1
OqDEMpeU8NOw+NrOfXy2rEQ93R5qY+muhlrt6GFQQkkPGQppo7PWKv8mXeKM4hjZUui7eazaKAPu
XIab0yNX4o5HGPQNRyJqhqGs5sg4p20VuXETKCc8/9qDKCXhzkO5cf0pBMFEb8T2OFmsIsa6Rq8m
rYQAlxSwdGmtuFUVfE784VchDU6ZR79vf86t8YiYCGsk8Mbka9eHsC0hXuYxoG2pzip7SAMsQ/T4
fkzbxygOz0m0tyk3ByQYRtsYv0dQB9cDmmPcirkG5SoRlcPo+42TVcAnwHHLdhpGT/g0P/8PU1SB
0ODGAG1oDaDMTCtThHzgtarMjn5OqtmRntcH2LjNHRCMxEvRXD7fHnTrrL+ScV7XsfQ0U8u4UANP
KITvSTf+0fXha99WXjz/Pw61dt2tJRpGjWgGXo65yUGJpd+GmLT3o9Jmh6FVdo76hjwvIH+q0mxT
JL8B4FwvIJ1fHRt46AsojKsXK8uyiyiMoislXGq4rCher4u9o+v1czSCUfBFnLZH2Y93LoKtjURv
mkNC1E9kt7rDke3Ju2RWhbOPr8iftuynzy1JcXLWYzVDn5SeC8hnQfSFHQbc1g0EZxK4EUzTpWh4
/QEGZOkmSegDr9Syb7Rb/vJWflYASffAS/yhcum07Kl4bG0nlM6oNMA/IKlbnZqWltOkYLDi5SDc
ohMkAf0OpaOBPnBTxCgmVHG+131faw0tQTv5FP9DN81YWkuriYoaAsFhGcLgrUDrynIaiocswtTs
rlbn2LifNDNvP8SGVoq2brYHVY8/4YNKE3VREWg8BTUaAHVzWODkWo5tdBYFQZLceRyK/NPtA7dx
RxNYcUEvV+fy4l3/2HF5/3IIKOdADrUHGDEFC1K1Unlpe/Qad9A+y39tFVfxacgFYZ8skr+ra9oK
NaJjPrkn1nnvtSYN+AEvq8O750Q2Qe0WFU9mtkZmaeOUwFtvQs+YqO8007PvR0+V0O08bxsbms4l
WTo1cETu1nyIqTaGWPVZ58jPvmSBcBxkgdpEaR2VrPygD+2hFYUdmOByOlcf8EUAA/IvERF9ruvl
qrFQTHohhNmiWU32pE1C/0edyRDvSr0XMkccRGDQkZZ2xnGWUuq8SetH73TqXHb4UtvlRV/oscDr
r3+FEdYR5g9R6E0NKKNchqDQJ5dggH8fKfG9Eog70964tBb7Fbhf1LjYPKtzLI5dNNKWZdq6nrjx
OD81E2TEEXYnel5uJ0eie3sPbY2Idgb1f/INtNlWU4x7AFVJHwlnZWgtyTFHGNqOMiIAafd6Ri+s
H0UO96ARBuzEMltHkmO39DgWpvy6YjI3YAfDYBTOAgZmdgZv/KOpQE6IWOL338k0BmhgLkZkCByv
HoNULcKJGqYAFKx8qNP+d8Xm8dscZD82T00SOT3mZ7e/7EuP8tUeBsDIoQFnsPjZLbqNq/jaGHBO
QDZ49MCNYK1l+cnHWFXaM3tZ+Kr3ITh7rUjrH7mW6/dZ0mv3WBopX8JKGT4B2YJ5mkbkXZkfHmm9
t8jGBcodfIviSyglyQcFSyKywsSQHbUykg+JMQ5HowybDyXlrsBug8oYbORk/KMPKiy1K9ny71Ex
qm1z1CdPoqR6ySicfZT9QfoqjMDpnUqgobBTul1nci8fgmxqeSKWRomxunvFDueDTNRHL6/y73l0
oMSDNJGthPEd4r13TV14/Yy2ANVj+/YarLbYy8gkOJRXeaCQol2NrPWV1td+OniojcDTVsLpqKlR
e+hrYc/HZfUE/2eopchD9s6iy6scR9fLrK2yfAD/NMUQnkTgR3ibNTHIRZQLnNsTWx3bN6OtJhYS
syc4Fg5Ic6QfSjm/a1T9x9RqrpWUX+ET/7k93NbkdMSBeOkp37+xcZlwTqJIO/eegF9GWBonylcf
O1/9lqRt8z9MDWIjak9cR4Ruy295VeL0q6LXrLoavVoXjj6mCodigDMT1gjCoyEtnCpN+fbu6b1o
XVCcWxjZa/R92VAPB5U7eDLULdhqVht/nvzKOgqmMLl92O4BON7uSzAAi14frVdO3PrW7dvC0tu5
qbwgEzq37OQYFEf1rzTvfcxlH1zfQctASy8Ddxr+WH9MCbBNLDBQhKCnI+h6d4+SVrzz/ban899R
Vo8ILYaktbKu8vQsVMFG5gkMjalRn9oojYyd/bE52KLsS2xNNLdW4J8TDH1g9lUeCslfK1P6YaVG
4XQABG9vip1xXoh3r/ZhhQUT4ntl5YV16+FodwjVznTKvo7d2wNtrRH9j0X/lrsDjNL1hheqvk2E
qa5htipy5aSlpufuIMBc2LkN17kZtwaMP1pXZGVsPPSRr0cKc0wZgrKvPESjbKFGxkk9UtJADyT5
jAvloZ9z+J0QCP1cxVdlL17dUFpCwYLMiFeR5J4E8Xp8pLHICEAfkmpHbjqcfEwX0Us+t1Z1EmNU
lMTslOdQqIwPyeQ/lkCMhA72bSHtbNhl26+OBWx3wnP+Qlqw7s+WgjkWlTTmnt7KjhVHAgDP8DE2
jC+Rpu35Q20MBk9bw5WHj7+swfWsZ39qWBKj8epk9FNISEBzTVuGSFR4UtPkKKUTCrXe7V21sX3R
eWGWbCsF1dNVyENqnRWK4jdQrOTkgzx2xiGOJu1e1xB7vD3UxgYmz7Yw6uZKgx+xWlY1Ri1gjv2a
rxn5dyCwofcmqvj99igbEwJDiYEoKS76AWuxbRTn+lFNtNqjbuJDNesTKGADP+cYd2O2pxi1MSeq
/HCyF2AHkJJVAmLCi235u+ip5mJyIJUfD9zZwvH2nDZCI3QjFxFFNscCf10P0+qhFgZ9jT3vMxov
ILXk6FRgu2Mk/5pGeYoy5aM/K3/N9u/tkbfmZyGCjBUreh1vMo1M7Rs/7LLOAzwZYI0mD8c2C94v
kUMajHgct/QSga3j7qZoqtyK6o4S2vCn8mN0tCeLgj297dvTWbbY6kC/HujlO7+6rHMhVppeKzqv
6fTPs6U+SFPvTYP5eVZVVx+wV7093sZmpPmKNgilc7gra8ZcGAuIP7dB5w2ThCoduD54lbS0P6Je
MB/ePxa8bxTtF8AnqiDX90eJEbihRsxNjbsW7yfji5g18An6PW2JjY+41O6IhQnyKGQve+bVR6xa
o+xxGUdUZURjXk56AvbhrgD+XhT6SEKxl18vd9Bq1QC2UVYAKsO5Xr9HHWDMWFTkzpsr0Ry8nLwz
sJuqKyW36Nv0ryZGNR0maa7vqqIbfyRGt0fYXxU3luuY8Qk3F0i4+Sb/rbQiR6tGaT2kLiOA7VPs
JZY83+NCLlxqMTn3iJfZkxTuZKQbj8KC4CLKpUxEEWd1PYuh1GdCMraeHAzBDx7NabRRiitt+NEy
PI5urwm9HpCtw+UMBop63UZFxcd5MQ+tafaAtwj3pIXBfT/3JAxtpP7IZem9Wk7LePS7wetQC9VI
va83k6wQpKUpCsZE+MkRu9kjvvf1UZGzxzFS31fdWwpEuPIsyu58zEU88nqw1C/NOS8C0VPo/9xJ
rTE4SJrio2wmws7JX2+Yl6HA4PERuT45KNdDRb2sNFgViJ4ZzgkKC4rbNMqpDooA+JoEu2byv4SN
8PP2HfAmdHsZlm0CIoNnlv93PazvW7FFY1akej7GtkUKNtXtSQyUz7r+S7aGTyo6JXaH2+yYw8WS
1HdCo/7ziQmW0J0BX0DN5voH9GjhRVNWil4lU77n8vkZyHV96tpdlPT6GvrPVPFgBai3XA2rnZPq
FRR6KLBeWvVBYmtTWLidEcl/FyiDMYjhMZqUbMfhaX0VLYOi9AddjKiQtGJZ9ld3H9cPbQIqIt6U
zt1gl+AEvawpLDdMh8hN2ql0sC0wT3HejMeKYGenSLJ+jxl/USADO7RAKt4ANwpJypEiSyWvoYb1
NU/D4YNY016/vY02R6HbvxhZ0bpf10NiuF0KtogiuTVsJxOdnYM8t++ELi9bhWIx+CQaQOS3awJ0
XsecPYOt4vM7zib+nW7XltrODbqxTaDScp/xXlHRM1YrFteNkNeU3jyaE6o9WLNsR3muLs3eycGU
oXXFLNrzzFq/+8vUJDRE2ZhEvG+wZDVYqVAOZtGTG+WIocxpauPBDsS83clyt1YKwwJqspiBgdNb
XTNZNmVkZ6HkiUVVmmAyrOJuZIfsgQ7eyD8zI6KYpeJMy47Gq3y98bHjiY2xz1QGql2/+ztPH5P5
KQ3RMIl+Cyn+GJHhmslzUlkHJSyBJDxq+VJdVI6BejeDGq90XMLBYdzeqhvvFQhFkJgkMdh8rmk7
cIfxpxA02SPa720lQPsjNaIv4AaQJ5HTnc/9JhBfPgO3GjQhpAkoF64una6blLAWZobTm0vVNF6a
qwfTl+7hPh1rpX2OABolifyzgR/+/pkuSOslAMFCYX2zJihTRnlmyZ6RC/c1dpdOjeq2UFbHftLf
axaxzPPVYGteCPrBZpM0uuypfl1ntgxMAnJyEke/C3/2PypGb5QHtLrz6kLWuqvvtfF68nCCTONP
Mqt1nC5WGGtrGdZWIsa4hxG211dq153TDPLo5olhuNLIVuKhe7fGBTIQBAgMvPQtkWe63uc5OhCj
IZWzF0rjF39gJweG/FHvx39ur+Yb2Vy+MHUcas1YCi9Q/fWBkuspR7Vv9mKxHPy7JjKMFHtI2fpq
GIuTZdYbbU9UVBf9JbcGfXKzOm7vskpUnmuhrRSnhZ+asjSRtujvNOaTmYryL1xUdcLDKfJ7J1TK
snCLUvIp5msh3PqqE+rQTdRiDFxFaAbjpOmN+hElZ7nAUkk273RujwKln6L47hemOLtV3FqtU+tT
vZeNbZxdVMNfjhN5C2XH62+dobyj1VIxe22i/ktZ8lAIwb3Smt/nak++fuOepH5DCsu6Epqsq3Rx
gLQMjbnJq0Nt+JCAHEFDF22d24u6NSGEIpayGb7DuEJdT2gYYwA+lj7TlzMURAr8L/RJvsi5JTpF
Hz7dHmzjjMDZ+u9gq69X/h/OzmM5bmRLw0+ECHizBcrSU6TsBkHKwHsgM4Gnnw+6EzNiqYIVur3o
RbdEEInMk8f8pjQKhIEg9WX+JHelZqijaWXVvgvEFBWptPdNNrBrNO2SQdJv2PefBdm6d7lTgaAx
tkLH7KTULKu6HcdcX45q6OZbkabqbsFn9WrBtSPERSd/qttVj8uf2hsb4+Vj1kmGg7NwkU3V8guF
7/mF+P/fZv3/f+RksXQTYFDGchRgLRAvao79MO5lrYdgEXdDO36Jl3+dGP1eAfR31sYPYKBTycPF
4Ew0ii9tovu6d2HD3xrJ9JOVuJQlnclf6M2vKicouuPSe5LRqyXNnHygIOvxSkjVcp3IYYvPTBlW
UrwO5SVRzLOraWDJiM4tMfBURNhxphW5Pi1HLdHy8qZCFWDAcqlxfuV1Y32qmMc+Ga2f6qGja/bn
9/f0mbyJUmjdUatCLGXM209JAGOM6fjL0R/ixXle/Hj66ovSbL5IUtULmeHZ04qgiw7bm+7TKRqm
qEwYE5JaqbMR8R0nd6uN9Q522C8PBNuFPOXsm2GWt8786O+eMimaZDEMAVHkOGljvvHT8bs3aGNU
YRt54UnnQh0EZnC6AGOoUE42TCxVtSwVUTVoWkaYRm9vPI/c8P0vdXZbIl20QqYIBaexe1EL+iiB
xT1pu69l11/3oHeadExDZN5+LfFyIfs5l3mB2KQPszIDuTRPCss565RLI2Q+OjnqcSliMCg/yyQK
BhP3ELtsjo45b90puHcy+aNILlb057YLLBwETX5rqJw2D9yBqkgf9floTdVPp5t/VgqV5CrN1xHI
v5d5q+zVChTlKPyFI6cw0ypdOvMRaYr5QeVJfN+ZbX1hTc99QwTQQQXBNzAgGr89bWPtLWNadcz4
HcQWp2rWjiMuWQcXZdVNmiPv04FCOby/cc4dBK58oKI059mgJ9tTdGbul209H2NX+5n49d2kYsaa
mXnJAezsLfXnk05ydQkUPS6sZj4i8Wvv0RPLNpRlzTYT2bJD5av+IrSh3QgR5ztM3vVrQ2pLaMad
GaaNU/4X0QZNYxCrzJKAAK/r8sct5U1LNS1LrI6eLdtonqS7mxF8ibI0QdWomPML63x2u3I5rWid
Vcri5OPiUFj4QmjqaGOCniwEAOxin8cCizCorv/FNw0ow1bFKjLadaP98W6GZilzzhB10Zs4OKoa
/cayKtsDvZJ/FZpfL17cgv/vUSeX/bCYttQow46u1zAOKaT+3GlqwixSny/VAmeXMGBgRTcdFZBT
zSQva/s+DnjWpLc3AsJKB3oEvbX8bkYV+EJAPXcu+FAraYsRCL2It2uInqZW5oY/HwsDiFWkLbn9
BRJoMYc9igP/6BO79l4gEpqMWpC8o7F9soz5kphl3dvzMUceWYR+Khd7o6y4w0w8b+pLePT1x50m
jAxQVwcEOld/9eo6XLjSxav04zTHO6cIvtGtK7ZMTFAvrx/tJPiQas7m/U25Lth7zzTfLuhcDEWT
Sjqw6HFmG8eX9VWa+peA6Of2CK4OQFD4NxiukyBTLkZf+z1JBFXsa69nH2yJdOii6fu6sS94WP3G
LPz1SlBOUdNa0WK/Faj+OGeyAIcnJzpmuRyMq0XLs83Uun3U5pYX2UMHVblNzfprHzfl84zQ5XWp
TemdEHr/EqP1dZVm8RI2VV/surEudnFp1JiUdfWV3frm05RqzU4qoSKKMO26aS1Z0LJBHAyt2fZZ
AooPA6N2vneelkdYxg0bOwuSved2LjKzrMWmaLXyRxvrYl+kScdV7C+vVRdYDxNi07A2dVVtTTGK
MCua+KFctO4K3s78lCnH2MeJTVprqt7bzXnsfnEyGw3eclrVbA19h3iC2DTMnK415ZeRRGgkCtB5
CjUhgzzsxGwc0XmePwkb6UtUENzbAS29kB5mCSnBmeuP/dxomxSDzS0zpeq+9jCXCVU84Z2ojfFx
SLyXHiftjWfW49H3J/t7Z5bZp8XqjKOz9P5LJSyxQZaIv2UgpKiS+lLn5eyGYmhIUgrU46++gBfM
8SAEbW2LNQ8zT0fyB5WAsiThnvx/1Cb4HQcAyazsJWYiJI1vD4lfxR6M94XaqSiNh8RRB9nQONfM
cqdP3Upj6qwLLfQzgY5YinAj5gnoHJ2WTq0GLlbH/vM40rvr0b1r5ycEH+JdWiHd/X4MOLOYCFYA
GqVFSsl6iq1MRgTGbC+1SfEBlIfjkslkU5poaEYTUKfXghmCvnv/mWfiDtNKyhg8slarnpOLvilm
O7a7EpFBk/FL2to22aq8dF2cezM8SUg5wTkQWU8CuIgX0RVt6x5LR2q7oGjGaEqthnGsWUcQxC7F
uXOTJfonfDU0cBzuqJNwqnnmzDTQcY9uH4wHrWnNsOks9wPeMiYZ46pmh+Pjbdmky87zqRl1JFi2
8AkvsR/PZK0IkQAfoTUIC/IUcqEGfhWr0NxjOo/t90mNMKhRQPsU5FW8r/QxjWhNDBcukzObFoUG
uvkkrbg3nC43+biQDcJHRyxlxcHoNQSOS6e/K/P20qPO7B8qKg4+uBzQ1qdzLduEAqDgRRzn2Ohn
lK2L6aUcljm+cDbOfVEOPhNRbI+5wU4d3DFV9ysch72j3rHW2J156P9Nfr7BOWGIOunBuqnq5mZI
pbVbhsTdisFddVmE9/j+kTn3STmmBKJVBeMveEvpioVhVOYe4cjZUWIL99B5rRPl6fJNWqs4+Ghc
koE590WRv4OwxuFZrYTeRj7bnIq+iHmmrmTxxLzQeGidtP08lHP979UcTSID8ADMMZ53EhFKzct7
HfrsUSjlfcE3dwor7K0vJOFnIgJe0dSLdDjpFJ0e0HQhH9BjRURAWzTiJGeYMYFLLWJw65aXX/J3
PVdfkcuRzNHuZPR0ik4dtD7opnLgq0lGBWFcK3ebVdzcSCNWlXNdtLZP/212GLNXYp0GrdR3E+E6
IVWIfJ1vh/VqdXZhY6+dgJMsCY7limUFTk/D96RTkOhGnUzSco+eH4srDCDEgx03wzYp0mWfxtbL
iIf7jVPqQ5TX3vD0/l4+d3z5ndetBecGv9S3+0q2SOgWXNRHOfrtpxZB9E1tVOaX959yJqGmkwRY
Co0rgAyngDC4YXaae4R/d5rLcKnKco8coV+EXV/MG1MpDRMMC0OAoZ8O7z/67xek68xlagAzohFz
ynpe0txvSthaR00u6HHKwkI+04sdcSFP+Hs/w6oG9gZMgxEQ4LC3C9kbxegiRGYeW1f95AQPSLu5
z7Nm+WHcIb/4/lv9R8Ph7bbheWTWUBC43tBfe/u8YB5ypIwyiIeOvmyDsb6eQTK1hV6FVOzmjZKe
e6MB87l3tOrjOCc23TusD+RcjkxX5vxxQihyY9WuvRez95jK8cmIp3pbJVO6G/VCbGtfvlrF0m7R
a8chAIHhCASDeb+4gdgmeqXnoSEohFpX+BG2h1cNwD6clsiXuzgYQqkQuAZkhNq8DsWnbEqsbLVu
pc0FzbaQot8PpvvUuAjpohYNdpa+HIPhcHUkiJrZ/Y6AjIpqaV9Jq27vLJqSG72j4WFo3n1hSf0m
10R/20xZEs1Gf9t349c8GdQtCgo/gN1e14Aud7ONCYia9GrX5slPM22QOxVBFqYO0o9JOn+TIg1u
YeV+W9L0VfdHMxysQcKLL1EQENs0S9UWAamrTsl21+II0fSMTZESSEINlfPtAqxiM9UDsqwLFlpV
q+2F7l4h/WGi5zo3u6I1+weJOdMumNMhTIcGGhTfYTPYQxJ1ndNGQZx/RPBZO9ZLPW+V676mItAP
KJ+3zwBn5LaK673pt0lUL86NtHM90lJRRH7TFVHuLHhGON1zbXDZrQswVtqtDNzvnjPcod117EZB
Zd7PaWQOxqYO0uduSbeciF2uj2WUxsOyy/tCO/hZ+YKy5V2ZdfGHWXODMHDEMU2ycodS10OiuQec
QL6g/nrXuf0SqrL6hWhiunUx/ghxr8F9Av8E9MP2doa0kN1l9rZ01aM3jZ8yP7kLVBoZWdVAH3GB
aRrx3mtAGQ1NA3NSOr/suj/Go/fi1b3Yznq7b3Tnumo897aZu/2CE4No7Y9phfsEGnJdyKTKOXSg
vyLkhpqoqRzUfo3kG84IQ4TNvNi0Y4u7n2+Km6LPX7NJNzblhAlZUdyMXvriq4UxzJQ/ZRmUsDTJ
+5WHZ216c162Wds+LzaphaiKICzQ3NlOJt1HFXuHqRNLONJw3noTXhIidxSpM34MqL68xGNmHTo/
0EIrFqxOjH2cNHxt003uEmYq/5zL4C6fvB+koG44ecaHyZlXe6ENOe2yq6XHMphtKIYWYBIb7hDr
mfhQmmAT0iKJEOT/WAUWfXmDmalyhlAk3QMSQIg4dMu1dMRXtxg+tmkXRCB+r/Rk0K9FYsS3SVt/
GIfhizHrn0QnP1uZjmdA49nbwiYkG72Jw6SXIhHltHR2eDk8a6avmSWuxWLdT3K+0px53ovJPCRa
gzRq1W3x7di5lUUtWqUyMor62zzVH8yyne+WSnx3m7nYmrXfoR9aB5smBpmrOS1uKc0Wov4SmRgU
b1XuIlAJDTON03Rf9r3aecWchG1nlBtMwr5YtbdJfG95Au/wqCrvOLnTz7JFV77RKnheY9zeFo4A
ht/UVTg18a1mZ/F2SCQbZUk+p7H+g9CNKYz2aVKeCcqm/JhVIsc7R5S70TReBkjFUemVB8sWkGYW
AFNGcsd/cPbS1R4sXXQQu4kccV3O+95srI9B6cpbZaRLhJrXsev9B3SRzTvqyduV+ubBZNqkg/gk
YbFuZi3/Wk3tC+7aI7LI8NYo9fe6g3HH7OBElGNRR2D61fZOjnTFNN1bi/OUC8EZya2du3RuJD2L
DnGb3QCv+jw4voq6xksQTY49RDGXYlMM6Jl0E3a0hpl/c7Tu2nGS1zpeaCxouMHA07kd/PaKOfxh
nnI9LBP5wQna72WnujCzlYkbTf89cfOXFUGybwrju2ViXdWYwa8pMO7QSn5dMPXaVmn1KdG8L1Xt
Xjm5aW7wtT2Krr/NC/fbaHvPg4GBeeEFD16SAxNYhPyou1MWxZXrUnSRNsO2+pa56okpytYZ/WfH
jb1tT/wJZW2r20Lkn1Rhjwfik7lzene6Qd0/vUllqzZDHXc3BHlGyJ2RbRqbn9clOP7U2MHsayqk
W180dVR42pPEadONccCZKuMZMN5nk3bzwI4eaz+5CibxpCX6HXzBMJj7J66eL/Qa7NBf7ZfwvnMA
t2LlVZEX9m22HRpjtYLNXmkCJZHT8gt20n7ssOUJlVNt57b6pLImAkq290SwpXxKN7MV7JrVHaC1
ONqdzKrdaCfbbMkxAjAMuXUGW236MW+jNmiMcM6taNDFR7tO7oduuJ+7+N7NyrvZoqOVpsMDqDR3
gy3Biz76H6aAMDTKFtlvP3nuu54f5Tm3UxN8rHU7jRjODGGS288ZbEvV5x+l35aRp9efcq+rwhq5
m62WWvt00R+XidstLYLbKcAVS8/ZOcIP7lLE6dxluXIa7Y7G6REbnu/BYtz3/vQjVua3uMr2Zm2+
YmbWYj2l7VMn/kzq+VINwRUKAVhtCOdDLOqD01VX3lgy+bb9Cs1d7cFJuBUYt34dR8zVgqz50Ojd
rzghqo+u+eLO8TdTEgjaWO0Q7tjbU4MjDwSVPT1NO9R7eSg657rzUGvngmsgjYZd5zmh0/lPbuEC
Qam4kbq6uJWewnBtcdiF5mPVwVbNtGsGyO5eNNzNqlaHYNSuY+EuG3TtzT2sFjNsre7eF8Fn0QYP
Wm6X4dS5TyO60KHm4Bw/FKxmXjUPKcK0UdzHj9BfrVDvzMe0aHY913joL/2LYvhncN8ybdiQDh2U
ne38Rn1LivEjgPA9CvtBpMDBa4b53RzH77VvTNgjaVd+pdEDMvH69uKfph4nmxQJd87KMoWZiWhy
W7rLtTGX90nBNhSNdwVBq+JJ0t9gqFDtEw9nNLOaH1Lq7DD3nZ98NT/sk+FuTorHIggi7qXbYfQN
VLHrNvJsfy8RsA5LLfnlW00WmrkrbssA16MycTFuKeyb2k7aAow37gysjXaLficLYAfjY2L6SSRM
FUfKRM4KPnK8w5DsZ7yo/KZw7WCTd/Uncq5yN2GAzbiZpZ2JjHGJBZ4vR0Yz+oCWj9luqBb7EKpF
eh3UbvaMF+dXp83zSKGP/6GbRDShFLNr3Pxn0ss+tBM8Rgpl5Ht7Foh+uz3OXn7wIic+u6vcm5Z7
OpSDm9/g0rZE8HDyEKjSlZyaPpJTpe87V2+jHAkuNHDYDjJDItozyu9z3QDg1zJxNCdff3XqrnjE
0EzssiS/Kxz51NYE1sRgVDGR+V4zfb4rmWOFY142W5kPWA5IRk+M36dDMY7WsTaZ1xix4ewndBJ7
ONFh5htbrWu+9qLOt4UxtGHajcGVJbWZCkokkecSpgcsOLYk9iryi2Gn6+WHRfivDEb6HfpEXJ2t
g/lJIqYts6hguyT6T28xfzGVfhRmuZqVmGKbz5W+yzmi4ZAsfiiT5RDTPd/QXeoiKfThaqI9vYXr
8Fr2+Y1ZJJiorBYmMAlxkHOCa9oezCKl8R0CSRAm3XKMi+CqV8adgfJNSFE47eFxHgsMiqJ0BmXJ
D+3c7nM5OV9Nx3l1upZWe+zLm7Fy1Mbp2+Uwi3pb48TXLGmUZVO6aSrta10ztE8C84PwgHEGmiD8
26yNN7d7mVpijvRGf3KAapFUZfeL1A94F/7sfYXvWGc8MDIGALroUQVrcG8j9/GM3WIJ5h287SyY
IiPk24bIg6QRY/MIL9ddpfUf6Sp9axP/vqX/slFjZURVZt01OpD01hgJkZ75PLXel6AdkSzqCuOR
zZBFZhs8llqRhq2BdfxsrqKQATRPJwsec78l73KxMdD68WD72aHx0itbK7I7rwxop1tTw0JbThyJ
cRlvEtEonAatPZia4WXqtNt6oZ/XD3PDxVEkuwXJHZYwjnqlYXQgLX9nD14W0b/uQlchUFwuXkd6
3D/Phgv72GqAJaTVI0HUDSWf1+7Im8a+S0OtwJnTGR50vdnSIMlDVG6O1WLMUTkFxxk8ESzt2LhS
IxKDZt1P28z1D3NcLlFVjMlBXywk9JIp345u8yOoC+NgOWMT1pJdmVBx7UtPtVdLNdwEtoZMLoWS
Hlo6NoDaONxZhVEdh77aldb0sxjtNhJMTHAMzMiPNbasCZlHdEEfzpn23W/yNGorLB0C7Q6BX8Je
EvDa8lXVy+vMZuNiiX9CTpxIlfqDOw3uddFV1qF0yNqtfmqPePcgud2OLxJLKxwvycfb45IqESp9
fGQ0kG/KzPH4c1UQ0hf8YBZOBZjVeak8kqaiSm+WdaibN8E+n8zPNFWMe2M2qbs856BP3LA0+A/9
Mn6r0hrHotqWu9xMqLgJvwcPkgNmYd8cHKIOmMGxt8txDqUh/OcmWBgbdflTPhYVznUu+vSz6/eb
QIw/NQzrojElNTStaxDsL97EYAIFQQLA+JIMhhl2pWZe12ZwV0vMVugL3/l2eT3SZY3GOqHmnFLF
7Vbqeyaf/o7k/BHv6xmRKsU1lahvrpuNITnlZ29Sl9D7Z7Da/FaAELnaVwrPaefEKWLR26qwjiY3
zoJcnzvXDy12w/2WmdnXphvwSXTMaflB7yL7ZQ7Yo0QeWwbLGPwal4hEVI3bvLOaleVeiyGEc0hs
lL7ecLBL238c2Dw4a4J41C9MOc/0l/i9gZ5h62UFiAa/7cMgXsLvqyrr6CKiuB/rVNwyB7QuPOXv
9i+AMWhsAPVtsGanMDeBww72UZM85gVUtg16KkWwNwZwm6GbMA2/0DQ70ywFPY+oNLUmfW6YZG/f
KlMGtpT+YB7npaiDq6XwvfpRa53ECx2Qdv51LQW7p4yRwwp7oTztVmSN92iayI6gpxiQ2Q7ebF/o
Vv7dK4UnAk2WptdKzP09I/hjolwvjJF0BZJzmnSEE8YiuJGWpzZGFgyRRKh22y5as7fmIdk2Zdxd
ePxvTY+TphszTqBAQMnwUD8FtScYABi44UCUAM6RHY1sdNyNjcOnimSfec/qd3TzrVbh9ln007Nw
hpa2piFpy6Hno7+oTs+KcBXQVjs5e0uH/n1KKB48zgAmRnVvkceQhvUyXftrrY8DUNzCfwsxFJxf
ml7v1XZsmgFPIDWMFdVI71bbeBQNf6lX9qPlZv0dutzFq2tUOhYTiZ58pf1RBZtx7qsm8iY8U8LR
GFdSvK1aPQzMSr1QrMdf2iB39HAZJp/Kw82LZddKq9+oIWk/zhV+TtHiz8UXFO3kz8K3K5sbZiiw
zEuCWKNXrnoK2kXV9iaPp4kLCo7XvhGm+KHUgr5o4PjlvkWTbt80StzAbpXjy0zG95kcuvxsFyrQ
9kCCpUczyaqaTVYn5lXdN/YcJg5+8dHCeELeGq2LZVuSBf5V0xD9N22Rk36mRg9F5v1e65nOLoxG
yIrEJsAup0RwokuTuasqid4mmfcpj3PzR4+GpUtxHZDHW10bX7J3+Y2nP9lpCLuDrkHfhXHWqQxZ
nfSLWzW6OOZULz6wZKMpIwiraXaHH+qQPIxeYcoNKWCeX6WqaAQGnx0STjnM6KcaV6N+M/Qqce5k
IXSfjks/26gDufptX03z8KW0RWXQgOzHT9MQi2ajQ5nUwjnt6usimDFGxdVUWeOvUhbVt8moJY2l
tDTGfRMoP9gh6kkDs7WlzD4OqsEx1zcnciU0iVL7QrfbXMPNyWqsrmzMF1HdACV6MiNx7BHrOdna
x0XD+C9ytdi69g1RzNj5dlm9dTAka2+ZJ5Wv7VylbLN58laWa7FclW4Jn2C2u35tp2Br1ieB8A7j
krrGFWyG8pteLt0DKuxS3k/d6GdR3c7x8jAMTvEQx7Sd3t9PZ26M9RVWVzsdWvKpNUsflI5KvEQd
sTUrGvL8wMefKsXDa/fPDwItiYAJNjdg6k7xN0ndDO2QDdYxSY30SS9owkUW1pOX0OXraOPk6xCQ
CYiMm314eOsL/xGV+2CxcULXrSNEZ/8Oc9/xJjPK5KmmzeZxRzDW3YgisWTYt3CyLiAVf/vL/PV4
QAXofwC15by8fbwztthIT6lzVKvJwz0MkfjGbsykD0vYXw7etl3sP2hubqQ35my7n/oqH+fryWwG
CUtFUP8ys5jqSG9Tj8rIT7Vd1gIAwvmtwSCsZnbylKOeiagGMvbGZ6t3KmPLe8rPbWYZH/Su6X4a
cs6ryFRp31NeGlW+SfppaPcO/bPPugItspHd6mk/d65xPxoo1N8CFrK1TTsMxi0dVeducYKF4qZQ
/me8O5OR8rWOHxtNR8/DrhevimaHAxI5k9Zku3GZEiDEhtbFj57l+q8jPfb8IO0OQ3s18HcvzL1/
E0JOVhrRiHWCCkEBfuLJjEvQ89JkMo7QOedt7HwFUXIYUFnxEFvgpruiO3Noc2dXI48zrn10fbwK
KMTe39Zn4jHwHyzF7JXV//co3Gc4Ld1gPCauoLc2l/Mm1Vv7c2trDJ6s/BKf/8z2RoNync/y5sg+
nOwvT8fOdrB4HlTb9nZK+uw70lEoyemdOALUS78iPYr2J8aU2/ff9Fyk4JEQgEiPVyPjtzt7sltZ
LNaAHgMbdAOIRgfvHyz/HiYc/qHZwn214rffPqVHUKU0dFzERJq0YZX7OnMXrTi8/y6nm2eVHURR
kxE8w1HAVKfM1r51MgY9dnBQplReOPperG3cBnfG7eSP2nNf9Dh+D9bEcGPSfLgcZk4DisGLbuzm
QVplaKdNwrBqVr34t/z6P78c6a4DLJJlOP3GqFEwc1ptGxow7vdKVS7GwCALC7VcmvefbN/1UczB
mUfr6LAADl7//x/R0qJ5oncDtkH8qWunwu6cNtC219wPeJxc4j6d1A3/+zCUChgQO2icnXxbkymY
3qKQcHCxynvORzv42VT2eFUV1fz1/Q98gor5z6M4IXAsiAxUKm/fa3KZINs57yXKCjNKW/+gqR6Q
5DpzmOgK99nz+w88u5D4jACuhi5NCfb2gSlUzNhg/npQgpHD1H9m18IyFIA1UvNC6Dv7ciiSegCr
WcxT8FESa7Pp1R0mRUNlhlViuoeasn+n4Rn7YE74/UmhLmnRngSe3ysKtMpjUSnD2AVvX3BAS23A
qjBAQHZpH0Qixcbz54pxgSTGVkhlx3na7cn/P76/sud2DSQul+CKbww79e2DC6f1ht5vgsM0w1Yx
NL2JFquSoRWkl3y4Tyq6/7zjH486Ca5WWpLH6W1wkLr20WrkZ99pbkuz+qj3mHiyYcNupvdggHz6
b95xRR/BfgRPerK4nsQMRDplcKCd1IQS65wwVfNHo5gucb7PriaJ2KrDQqfj9AzGzJ2CxhqCQ+Xr
aWj7CEklS3KdWJcc686tJXke3sngu5lPnXy2NWhjMjXGBzupvsV1dh9o5T72nVstKX8Zbb+rWue+
GLILCdi5s4GBOoT+1W+QDsXb3YKJBGjfeogPY94x8J/w2JrcZxXQAejEQzkXD+9/uXPHAtAd1z+2
pTQoTp5HNINZbusx6T22LYY1HeYUXHTSdbedh/RMZdx65aWk/dxHJIJCgUbUdVVjefuSplvNQQLY
+ZDN9EApjebAjPrMbh+s1LK+v/+GJ/f+70NhOgyiV/cK4KEnHxJdVGURROODC4V+tRfIDv1QFBfu
/XPx0+SMczUgsxycoo1tW7lyxvbv4ORzv0nSXr+dYyvYAAdWiPBr5gXE39klhIIHhhP2K02ct0sY
4BWD11sX4/3nizrE2M6tt2U6xD+TtHMuKfX87gX9kaz+XkQSUDYmNiCAztZf5497tp9pBfq1RRBr
8mnG4TMdX3VBsk2CvXRfGI4ETsifIE8VVZq+9M5CqpomZfEtwcns3xMMyiM2K8eEy/j05Wc+81w0
GmaBdFKYmgfxxkxEe53ndbl5f/ecOx82+RU0OVp3mHK+ffFG+vRToP4cJhfIUehYZfskAWb7V1as
jWI7mH4KGlp65o8au5di+/7jz22rVSwW7CjaTISht48f09RVcP+xo0pUHdmNlYYGLuahV7Yb1Akf
/4unUU6D7kPvGfGSt0+zCrQf0A9hXZvRj/RK3uSt/TROzos2tf+ufw6ZheIHjB9yqqeBJyYbt3JV
xAfaHc2hbvzkRuuT7sLnO3dMyMWBhPIg3HBP1q+JjaRxXVINp16o1xvmE4OPx4HXG92/VVK/j8if
jzo5IikOwj5Fhn8o8/JJjc7HtMNbj6nKgzL86P0Pde61oIeSxZA9/W0g0I/1OOpC9w7YdQePg5vQ
BkQOOgQBJC5xKc/dSCgyY/9C5gs+8uS9ElVgxkJSdTByc2t0+dZQ2QenVJtk9hkCo7x54eXOHTn8
baiiUCPzECF6uwtJURcNczTvkMzKunYrz33CYtW8l9PoM9qkR9DUMvjIuDe5hIs/d9zQVF8vCm8V
IDm9K1TqmLGTrL6IS7Dritw8tIZXRF1Q4XOfadb2378j6Hb4sAQzmj0nr4rBu+UoqA6HyhANc+HG
XUEL3c6fVXbhGjyXz6CBYa70jdUZbn31PyJ4GiTehGyYd8inARnebp6U2iVe1X/342VOKSHpEWyG
IM1/1DNWfkjpgCn659dF7IOmv41YIYyjk62kxQHd07LDBUdNd6nSbhzp2tEEdfDCg858R8D9kF+p
Qun4nSZvolSY0qSWT6XWfqxjcef17Y6i/bpOm8///k7wF+DCA1f+WzC3Qp4hKWeKXYoJclFiXpj3
tYPLBTLR7z/qzMHgI/A2nA3+5Z2E5xHVkWy9qw4lzeUppOXWPM8owHDuraZ8zZWPjIyXDXhRGV6e
XthA59YUNR6Yo6vhsHHqR2OYSxGM9CQPfVrUt61os02L/AaQDt0KUX27pIl77m3ZpoScs53d2sGa
rpISH8O5/GEW8ksDei6cY31f+tmOqcZnM2gvZFXn3hEyJzrwNHj/NldAjF8WU4l9Lm4/z0G/ILMo
ujvLm6FLupccWc4EcVJf1MQtlpP5xEkWrPwOYbySTVp5VnHtT8oPKyfu9oEk7Ly/c84+ivSUfbPK
rZ1W933ndY5kdMtgPMg+WHAEaP9M8spL/EscxnOpIt5ktDWR5GLOoJ/s0tkqpBoE+yRLJTJNc8HM
zP7h95icpFVogfQSgbGbknreLKtWLyI18e791z33GZGVJNCtLRS69m9jXVKD9+tbQ6N70nS0jk1G
3FNuXZfG0l6pyk6i9593OmBa7376cbg1kSCug+WTT9lYejy11aAdShgv2Vb0gLS26C3ZX+Lacqqw
MDoULkusM8D0DDgf1dVomB9LO+VeMWPV7GpDVSERcwz7Oi6iHtSAr5LG29pLlgwbc+4M0Hbos8i9
VaexT/sgAO09m90VtBYBbi1Qy49pCUab9oK5oExmDE4TOQr51B2kOf8bP7NNdziWNNd20P4Paeex
IzcSpesnIkBvtmT6LKOSSnZDyJJB793T34+lwZ1KViIJ9Sy6gYbQimTYY37DD7w9CVfiBEISjFDg
cfF+LmnlcQvSUDPIXA1os16Da4UyWHeBrj1qdXqO9eLDP41nEjoipoDDJHRA1KmWSuGGXagGbdfo
pBKY34c+KLXYRIPRRxX9sU/z6NjMIPfbgy5e0ZdBX15PGphACpcLDbc6plXhiJOU+X66QScNME9R
qk3kad1UhAe118rOBfAp/sjITDSuhYDXr9s/4q0eioZnNPUki51GBrRkOeVZ1qtohISwIirfcgdD
qp7DbkhoT6tpQSpdhKjkmpJQ/piq7yM7KnJffnDybs01ZXHS5vlAkwWRY9QOIS0uOcR+WzcJ6L7w
5Otaui+0qnEj6OVHwO71Q1o2wQqdbrHJ/o7HAeNR51l50z4eSxmz9mRkvKKNdmqRPlWSBdSsRRvY
jsN0JjiIlUfh6pjcnRaR56zBtzjcfSjRAJac4JRH8NVixxh2dt8ZyOBn491gDVheokC1cqVcGxRq
poUuO5H3myat6oBmj8ZMnEpdnn5VkQj/UEmUKP+aWjATicbJtdow+Wf1ShZ0Zl7N1ydBxrK+JtdD
68sqZa0OeJq0MVI7TjaaPor7FomBZCWiWT4WL+uJ4BQSTES5M6Hw8qa2ah1J6S7kMyW1Ooosl/ax
rUlbu7I61w9IsJn06gAF6Tl26h9ZgW6S3jn/6Mz892fA/0KQbibELw9UhbGJZpdSeMK8JPxl1IG+
G+HHH//DuUXHiEQeIShEfuZFfxWD479VxZQMxckJdfTG5Uyun5wpD7dgcSZoXlr5xyBQ/5BUcody
Q1hsOx0709u/4tqRhQVC/W3GX9D2u/wRfh11VtfzrUrZDzu5asAwxxFBZJUk4hn/u4+3x3shZb+q
HTG5VE5kSJFc0/SElqxIrQxkI/Xr5DRmQODcDJWtp6Bqgt/AneLYNRVrvMNM1bIeMhor+7gJo+2o
BqifmOPY/Ig0WEkuhAfgs6reBkB7c8sG7QcWHBab2TqA2LMRvK7h0zQecjGsve9vDyM+54QS886w
yYLn8OrVuskl2Gmtb8QJKVTUNkotrh6VCfUJO4ybB7rL4V2tBeFaFrOI2l4mjrmjaUGJZG72XQ6b
xDklSylJTtSfig8ZaaQXmlXz4Mv6P6MbGAcJfjJuoMioXC2GEppTpCNOcSfy3uBclGO2DUMxvL+9
FebTvNwJqGjNyoF8EUWZyw+K5TrgJtXFqXaq8aB1OS3YzFjzELk2CiRoogIUAmaS9+UojdSHtCJG
cfKzXjt30Be8JC3HlfDj7TEiyKHryF1J4oew5OUooyTGstfYE3Zih2dLVNUhlg00TGCCfUhKtV95
EK5tBt5ZBUUiNuIbInkTDaZQ01ScgDiXezAv0t6XAKHL0Ji3t5fp2nbnrJIFmTzsiEhdfppexKUW
0NE5TXONeW/3Qfbk10P/RVEhlQOmg54Ls1UMw+b2wFcCm/mgEdfZBO/oZGmXIyMqWxRWw+uTJyZg
FyiuMNi3g05TCSmAEXeip0h21Hcp4bOrRfFaSnblPULTklPAes599SVd30Y206aqIE5FHVuUWIfK
eSjxET9PBbxFlbX9LnizjijYBNgdIKRub5BScr4NIg3WjIrfBpvU9maBPQj9cyNqzpBfXTulhOpc
jj3c0Wpif6vH9VNRVBJkqM50q1KIbw1Q7q1QjOx+kP1w5Z1YmnfO1w/lPhLwWah1rv5dDl9Z4G8j
wANHugr1TpSq6mEYN3pdRnWoSuHZBujNwxCboI0ADd9mcQhzYggzz1TaYWOVReQVwzg++E3QH5CS
KFfOxJWNqtKTQEpOBpZF+ePyF6aO1RRa19pHg0Di3EVlALkFonFeTxKAdUfeBWUh729v0isHn9Y1
J57+NaMvXXNEMKilHQz2sZC16m404NFFUQ+/wdR7rxr8dHd7vCsfOQe8nAuydxy6Fh/p67lZ8Sb6
Rz93gjvHELifSmq8o+9g7XrwVZvcYHpvD/rSFVtc1ZiGAgqmpTtDweZf9WrvialC5bV1/KPSRvkj
1fq03mANNeYu3aXhzpAycyTJM1Xw08kYfEkqW/9Y0ovqPEi1E+HT1D7IVt3UcEWFgEXR5LrpBTE1
X7evocvv0iwKyk96nVS/La2aQMsURm7spzJSzz51Xsftw8n/IQ+G/VXOEtsFp5tsw0SHcj9C08Qj
0WxXrr55Ty8+G6s1IjSAAjSXlvB5OzRhVdlBcAKG2x3SVqtOQ1Xi9ZGUzUrn9fpQpBREnbPg9SIO
M7XcIc6TpGOkmsHedqbxa5oOwXm063RlNa9soTlsQRpEBtvM/Xq5mFblhNaUaNIRm/Vo0xfg4lLW
5lGt6/cAAQVAL23N1+faMeHawiuByF5BtPxyzFlZJZB4o49FHxT1vpE080lQgNgDwhIz5wP06Mp1
cOXh1xCtVebFo6y2rI8WsSZQRVakY97GMG+0dlDvEWSK17Srr6wclzFtXkDM6Octw/gCCksztJV0
HJH5cFsiENqgRercyeowruQMV94AbYYBgB1hV76BLud9VAROnUlHSaF65E6+lSC/Bo2PWn1fah/M
Ikr+AJ6ZPsN4z9LZdaNfE1m+spQ2UEVSI3oV+E4sXmU5qGqnVSYSYD0WJ2FSVUFOe3L1NLG9birX
GkCL+X2pps2lpNlwlkR0qZerj42opgxMggGe9GRLXbYrQa8/+32xlu4uTsbLULPikkqwSDDnqJe7
VGnCjttTAv6gQtFNwmZHPfGZ/O9hLLLYS2LdX9mki8n8OyLmlRh/cxKpG16OqGktD5OJ6biMCNE+
k1R5a8AI2WN0LT6kka9vb9/ki0MxD0GFhkIR9xkHY9n36WwTW+BalQ5T1f/k/A1notQ1OeUr04gu
F4f9BVzJXrn8KEuCFCcRph2aKj20hQzfaizuuJDOugi3ZSPWAAlXv4ookTjfQYDxhQb16nkaSkmC
KYExsDag6haHY7BRMcpdiUevfhapCmADgkJQo5efVcYqtkGdLx1EMeieXYcmdvBYY2oUgrYVAdlR
UrV0JUlanPi/CwaenUSZbUn9+nJQrU+iGF016YBWhPLY27W5EfYIV6TPm/jLaFbqDgWRrykNu81g
+2sd86szS9d1Rszo88N0OXxLylkBBJEOGBGGu95spX3aa9rKtbYMLl++knNH2YdHFg+ExTHAa8Ep
+kQOjiPq8SpcWyeFkhEbkNXrqc7wFqNCYO99Myp9ry+E0e3lkb+NhjqSBLs6D/rcC9EGkw8FkSWU
RNuHwWCgs/tLrwun/3T7GL2AEl9FBi8/mG7N3G4nRyb1u5wXp6ZjBETJOajSZycKvGBstybGGJRg
UTXAfxnu4QCHPugQu/EhKNmOO2TttiyrR9QUVm6Rq/M3W7GA/uFufoP/aTSrtycNYIhpFa5RJR9K
pXAjRCXiLNoLvd60QuxU/eegBccg/t6XGVI63a6pnW0Pd6nMp/1/mCBkx3W6dZAxCMkvJ0gqsfKz
nNA/KJpwEW9wqImqafINJYInX7M9Kf7t+O+y9mcchNsJhQ3gw99xoT7J8RoU48oDMhcxaVVSJafh
NR+xV7eDbcfymGecW783tr1vn1F4lt0US4yVZbhymb8e6CWffTVQ4xttIKHifGw1IZAd8n86kSW7
1MHvE39YgQZeO5k06OdnmNK/s4SWm/CP8smieZRYVryVlVLGhTVQV+68a9cP+C6kqjmcgMsWV7ms
DaKtAa8fo6nXNsRag9sOhXQXJNgZGdaUbqDaThshl7Lno9SxMqPLEsDfi2E2fwWtA152mXgoSDmm
Nj47h7wri9yjb1Q8a7kiV9iQgIl2naH25Q0iO7D0jVwPWlcp9f5b4Cu9s7Klr20jyrUUXMBCEcrO
z8Or1e3iOIwoQ2JnjeODi68Tt48q4j00s2ll1q+9NHAxqR4Sac+Y/suhIoNScDZ2NAaR5No6Uhvc
4eoU3BN/tgfJ1NuPgQ1B+vaRvfZ9QBVnSTf+xTV8OWhVaSpsv5wNZQb9JzNu5PumiwvMMav2w78P
RTcBoCn4YAPlz8uhwAmUilaX0gH5nmhX9tmsMWNU7GJrXNtBc2axvKlh+3FHU8dEQ3A+R6+WrUzi
IBe2D3LXiQ/W6Owia9rV4efOgctnImhFgUIrPxpOcq6mcWUhlxWkl/37evTF8x3QEEzrygHbaiXn
bBw90y9gXziPeRp4ZmM8iCJ7Z2qwovzgLhvalfHfrqnDoSV4pjFKQ2OJxC5rpTWbmi6sEgayV8h1
uQvzAvbQ6Mcr9xE1oDcz/RJackqRp2HcRY6Xmiom7KEDC0XxI2M/U8a/nmu/dYcuCBTXiSLEl2Ub
CalOBJWHipB9ptCfIS9mxcqvtInLL73ijJuogkYRzRWmzqeh2up96/UBogVpnEH+ndAlSo0Umm1k
+UhFKMqvICH8SajLQ3SPWl4+JxVuo8qpNzmF+U2UiQ34YEjRYqStcWzIQrdKHPfo4RUF4gExY83i
EPe6EYAJwAtvZzexuaNJPr0DFiU9aplifq+d3nezApa4o43DXutMeeOIUJzp25W/ay033bEqENjJ
KYwOQynufCK2r+CSGiCHtn4IynjWaYji+GBOA8pzY1acsqRI7uJMGTdOrI+PSYBxo2sYkfSDElZ4
TqiwHGa72r0fh5CyQZ1vG2f8YlepQLQlHZMdwHcsh+mJ3KUxlO1E1eessPmEcdboaijO7OAzZxul
F9FGUdA5c7EPRAQ55d1VjSxNNlEQmHdhjDSYNjh5vYliOjSmmphnX7VA8Ta5dZx0YRDoNN37NMow
cZx0p8xcs1et90ao+5tUMZzBjYw4xVAq0kkGu6bcNJPW0uUJmyOWm9O7wp9YOaGk9UFtRufYYWG/
zwcfoVK6N9JZAjHhOXHavc91JbtTJEV2az0JkTdvEYBxItzOkACzz6ivhRvVinRgMvZXXUQ1Imj9
B10NxT71zX4rgrB5HypOdhw0mfRUs/LnoqgTBGXTynStrpY9LbEjLwmwhHLRU62++b5tbaUxMM8R
58RjC/6Y1GDY14U9btpxuiPvQXTCaNWNNBSmZ1ZhuU3GVjkSTXRuxGi0R1PfTZDbPCl1pL6zZT3e
9bDMtk42vrfUUuwq25J4PE39CXPs6tD42fTkT1Ec7RQLLZQtHG/f3DRk1tPGV8q2ZPP4e1F2yVZD
ox+dGmu479W+edfnquL6ipQnj7Ykk7MaSEqZSOWF8hmkNWpNpkwbfNTGCLugOJ/6jYQG7SdZaAif
oT/3lQqR+qED0X3XY6nyEwp58lMgEtntR11U5xxj9+cxG0tpC7XMlFyIgMgcTWpj9MjzSvVD0EBP
Z0oaYx9nbeEpPvDnU1sE2Z+oDlT0z/ogNF0wTx2pn4I6czw60jaLauRwihptQ55yoWWbTvH96Ks0
mtl9owUVOxgN4LUm2vyyXLwG83tDKoOvkElcs6xDoXQxYN/dwWuQ0/RDrI3Zgwm1ejPVaXqf0ddn
n6Xic9Xr/2jKjEIr2dOco/K+am9pcKWcJ8PIjB8aFtZyC6phhWunIX3DAdjumorpm8uY4UCRgiRT
QQQTg1w+e2hq4X8mG80hqXAC6xRygAgwyg4zpc69/Zq/CXsZymH9dPYKwsZL9d+iyuWxMaLuEBlG
6UqK8QNO151u5htF9j/eHutNZEQjSlZArQJdpca/9Iwp9Lbu8YzBmUbLsh/aNMndrC9Yhl4g4sI4
RkgYDRtcE+vVQOLKjL50rLE6A/0BA+ByRkMiiQ7tp/7Q+j4Cd0Y1fEBoLXgaTkXxq0mjfYp2WhFv
AirSch6knqb5+oMjROjZpe64hexXK8WBK7NBbRM7U4vmGETaRWzTIC5D+KJ2h76Jo49NMKWerYfd
vmyn4mtgCPMr92Xw6fYSvHRMF2fIogVANxXUE0zAxdaSkyhT1C7sDyPAsk9Rn4LQiP1IM/ZWiE6I
izFMdycZRv+5kNLx49jF+WfFLFuZmkVXfM2mFjJqZJfJubfKAx0dCfHDljK7hzxmbv9bYX0+d9TX
XshoClLXS7DjoCp9Y3R5d6jTficMdef4/VY125U488ohAClO2DyfAIBoi0mhV2NNZph0h6LLvN7M
3YkYWjVdvVnjnc6Luph+VppijEMdnWO3iNOTYKpN5Mq6g5SW1g+5Mpx7Acptd3uVr+x2RqFGSAEd
j52ltj6KuigO5xw05GE1Cs0VNomRvYeXvb090NWJezXQImrMOqOSuqToDupU+PuoyWAODcNspWUk
23zQ1mq8V6ePi3Gm79DYXYo7x60hFy3CHYc+ENUBbihS5ZpY2w5Xp+/VKIsMrk5bxHTQS0IyoPkp
D9V9kUWdmw/p8+3ZuzYOlQ3awTr1wTe9nGmKEFiTu+5g1/1eadVHxCC2ZTX8Kz2HQ8SDCUVPJRmn
FHl592WRpmQJkJCDU7fyTobIebDldA3jfeU6Y0PzmCi8wTbVtctRfBgkLX3d9oC8t+z65vg14BHY
1Rhkgfje5yh13p69a3vh9YCLQ2s2jRH3qt8ewqx+7tR2C6Ri5Rxd297wUvkoY65OLx8sIGr4mTlq
exBxgEGvXlj9Lqgj8ZGdHhjbIOmQL7r9VVdinJmhA0oNuPWsrXc5jVKOlJmTplwQ1iBl+1iWp3Az
ZVKmo0EohEDWCkngndAG7ACEDC525Ui/2ZQ2HPzZe4AkkOhjWbTJZKOL1AoFuMqeBOp//dOQO78U
YT/d/tA3y0fsjFUNbTewWFeMzcA/Z+S800GvEv2uytX6LrUl8c9fM48CLxXnLxDdy+cOhPZUpnia
wthu1LMzmtITZ0TaZ6gE/rj9QW8OAB/EfmTGgFqALV3URcgpEapQyulgSCMCdVOX1D/6PEAoHGTv
N8m2yshLES/5cnvYt+slA2UFU4DfMR0GbbFhfEmv07CUpoOWltNvSaTDF2cq8y/R2EsrVYK1oeY/
f1WNCasIdHIXygfVLMSuFEb6PnbsGHfjcVyjqr0tHkIvmg8eygJUjvi+y8EmNbQBEOnToUgAEahV
HGBY3gjEBKg2xTJ5pB73MFYope5Q8IzftUUXiHd1ma/pnCxF37iY2aE8ODPTiVb0EknUlM0AeLbS
DiTX+xEjzm5MobL8RD8MAN9DGo2eEmY7nKU2dYtwpLX2IL25hziTM5h1JlrTI1iSrOMy0uNUbrVD
nPyxpO+5UE6dc1fb/uZf99LlOIsrtS+guGgTH4pAb3dOQpL/KC+kZ3awONwe6u1puRxq8caWGNLq
8cQnmXg3FqJ1jeb31OX7TN46yofbYy0XkMuUF5ZIcoZBOeBgFlGXhHq8PVo1aAK/DDZ5lXzzqwES
RzM3NR2bLLIpdpJWSs8+lYX7POqR8CsMx7Wk1ll5U16e21ch4N8fM4PBscSgB78EHYV21qrEMcGJ
ByB+DHpt+IFeMOpJmTUi3lzbGD2LKdP6XdVXZrkNcjYEmJumAlYTa6jSJQl1OJLymAxbiMJ+MDJH
/wknKHnfCL+ithaiS+ZOljLEbpxEZb3Ja6ORXeyW0h+Uzqbirqpb1IQTwGYKHRwp/iRpFGXcMmrD
xwk5QwT29clCIt6P83aTFZl/3yWT9gltvCDYpPVAH6wcBzPxpEDNnpMiEg+Skgzapsgt5WehKI28
jWUtgwmlllPmlkGHTLEQlmR4Uirx+wKnpdzRBrqPvXUiJelOG2zb9+KqCR13clobXSdURbGk6lL4
twUBxR13r1gDgbxA0xdLwslCShjA4MxGWMQuXVYNIZWQ4DQ1dU46oz6qI71SpfWiQtoMxvDb74xv
aRbKVGfK3OPtPjdWPrl91D5bKFjc3q/q4nDMWwQ9BZoVcPOM2SPz8u6DmJNWNbyPk5Ehf9/VW6tp
D10d73ELv3ckZAjMPnkwS3MTiSL1jCbc+n6Jm1fGLJnmXZOI9/ihkl3LsKQLrbmrkn5fV2j2SGGP
JEQil1vdqQ6dnoeuUWeubaUfTH0121xcXH8/BOkz6gp0oFDovPwQ1OKixLCS4GRP6qck086BruLD
Uiggxlps6Sjfh0b5Nert1rPHvH9XVvoR/QHVFUl8svJmLyLF9LR0DSR9dcmhroJyAGEELHOx5H5S
W4WpFv5R7mIVeSy9leo/eC2I7ktY8L+4Pjl7im1hFeQ7u+izD0pjokodNcn4ocHg00bSnOa+q44N
Sj6mXBprT+CVyTNJt2lWvQgjLCevHyRfpkzsHyPYoGKrJ0X8QJFmamBMVuFZN8tuJd1ePrp/7yZk
mOgZznz+5UFQfdFaIESDUy+q2h1m2V5hG7sCGV3XkZsntQ4jL49kGfRf8iNXKKHf3vrLPsTLjgEB
ipoUWDNoOot+LwlGX9plFJ6EbvwulfBJS8eHUS6e0yq8n5AOBU1gkf4Ze6m0jpo+ZJvUUU+FEj4Y
GmfUsdd+0RxoLC+HmbpO/EggST/8cg8DRsCKYAp8NLrxYnLDTu7vzBSqN35CCQLZNIick1GFw+82
9Ss8QYwKxTqKMPiRBFbyTVS4FbhGNBlntbOt3i1SVPhOljm1jls2aqG7zTisNq/mHv3yZxMTMonE
vfBFF28eUDP0KTvJP2qtBarG33TOAPBY34TRWG6Khno0bmm/caDXdokYjRVUyJXNi+gE4kwETbMV
0+IKS2Op0oNGlQA8NxlS/lqpumSH3SfsIpuJZw5Vau/23nkz5NxOB0Pk4D5Gc3KJtmnVCJHbbjKP
jtF/NyVtPBl+5595zZsnRVuVE1m2Bymw0G7lfn7JMIjNFjNsVRWIDvomx6nkgfJAyeqfgtli1bV7
1fhpo0gseVWR4p5Twvl0tgFP7qd+qNpq10LNWkV5X4tzaDtzfCDsqqDEFtet0MaJS5Q1L3qrCFxe
0AwnK3Tyn6Zp7Cq3aeGNuqra5saB1pv8TnZi+0s4CCd2a+pj6jawOh8YvGM0k6dlIso2YDutT2hw
Zk9pEZkOL482fQqltqs2mVQMv1qlxaqsq3IrO2hSomNM2yA8z+uZo0yH0GS7b50kGvc5AfZ3xy+g
mMdSb/eeLwUDzKne4aopjba0vaal6/JetPHUudrUjCleU2bwjCUaYr+pA8LOxR22eS4yOT5jYKjH
8IX8liJ8X9VPXZhr7amuZLm8l5TST72eRlbk+sVo0q/qBnDlqkjFDlBzI2+EM5jVnS/SqHgHE7b/
JEwp+D6lTfoYIuXQe9qQOX+AgZaam+iDcZrl6zBUpw2CnUMD6mk/WsWouMJoHd2r/HF6rhJT+pkp
/ZBjbFNF42EQlX6IUoh/W1VS0ge/qvvGK/wWA1s5Ff3gRd0kFRs/rhS6KMaAE4nAKeHH1FYEVH1Y
YHYyoLE46rWfQZmvB2PngHN8gCQcf1XRTvbdoG/ZfymI2XQ7lRK0qjg1h7lW66semj6l4RIV9/jn
dFJ0Qjixz/h6DXMuWn0ONJdCRWkV1Gj7Wc7NXmFN4iSl2zth6Z7CgzY9dRyGYqPi6lS6zuTgOqE6
bX1voy+Jrn1q0LdVuzJ6vn2i9Td32HyDgfpRVbJ49B8ur14DskTSNT2+r2iyfR71yEF0XivrNTWG
NzcH0oOcX95anYwTePXlOBPatvKkYg5chZVKf12NPqA04Z/TURpArg/5+9vftUikZzTODPdC6pYb
AkTK4pyqSEtbaqNDdsjb7DmODZZWiRwqSiEuR/8+FoNRBEExE4m+xUWsRlStwqTEVCP3x4cBMfg7
HQSBgzeLGdgr1atrHzbXW2AZALGEf3Y5kU4hhZIoJuvYk8U8DaKJPxtNjwlblxYkNLe/7M3DzCyi
Tweck8wOSPzi/q0Kv6nMorePjh3V/lFXdRgLzmCYh3gS0TcNmA0WH9was3NTVR5uj77spLwsIlH6
nJJT74FSfPmt0hhVVkQUc0wTTbW3vWSTUA1tE37RikYtN3pgh+HGlgyVOZAya49P69B6o1QVwRa5
TX87WHXwR/hlZLqd7ZvvlGCsB1fxm3DGT6bV79u/+M1pYr4g2bPRQZ7Nlo+XP9jOCGmHPnCO6I3l
D2qR1V/BLGQrq3JtC9CzBE9P1GG9EZ7yUzTOMf6yscIYC8gJyvSD2AgvoDaw8hUK+bUdgKckfXsU
Pth0i73dZYoUhMZoH7spln9DrPafc73SnxuDYhCOSsibHOrRaj+OwgrWutFXPhTGLZQaWIP0MpeC
P1UpjVoyCvuIom85eTU+QRYS9T7au6kh1HzlaL0U8i4COhIotKSph3ETv70Mu1IJrMrB/k4ypZiC
GFn1jyIzzHdZ1MvoxpZykG0C1CsOstIAQfB1mai9rANH79yxSTXHK/CDV1DGp3GPAURcZYPkqRJi
xZVZd+0mRTldvtNLOz/qGiyPTRQmzbPwO2xazEoq95lonH5fmei5uMrQNA+to5VHBOKAfQSiMwte
QZMIF5vW6hncJsEG9276sUxrfGEyGUDy9vaefnNzk6vM/sqAutECfcP2trW4SHszc46mPUu96KiA
EoMo50mbNI/MPNv/h/FYdpyGQdu9iTHDABaBIdXOsbLGIMP3FoDEqXA0Htew4jpysZ3Etf6fBqX+
OBeLZntYZLzJWBcZiJnlPMT2qB0KcuYh/9Lg1WalOsYu/8i3fTOSenlF8IzT5x57CoB1cUymcTdq
a/fD4hZ6M8TiiWg7rOZaLAxoeolDaOZnEz/L/9t8zT/hVZ26lloIn4L5CnF5mLCLA9vgAfcuuz//
t4EW948T4Q0zRgwU2Ucz+kN9yTUqPMqwVLk90DIxfzNr8zl49UmwMsLOzBipzPsPThuOFN+mTevI
e10bcRwD1lPYkNpFBkgk+X179LUlW7x0UzOYtYzQNHh5qLxDUiYYrRja5vYo82S9ut/+5xMRboCs
PPOkFpl/JosIVLDGxujiTw1ocldkOLo6//E4/f+BXub61VwWQ9wlXHoatg2S7cp+12DOUClbtbCl
Q60Z2UpVZXFH/c+HwZybe0OQzBfTp3SU5JqetUsa+x52Oea8eMf1tlf25tPtOby+Uv871OKJnwJF
T0TAp9VkPyLEnCpYUzNZvLl/v+bF4J3gi67E4mtMP5S6uaR2SFGbmPBgVfAVaqr36EK4aXpXBWtl
sDcodm6/OaGnGUmjHC+hy63voOFVIdSrH5SmPFdYB7hFPn1UKKdA9trGjrqbHB1LQVKY25N5bd0A
i1NB4R96UIvTPeCWW06drB/wDXiv6MHBB+TmFXnznFrd99tjXZvV12MtzzclQMSlVXJFXAQ3Q67u
x7H/FCjOTunje9Fpj5KOv9vtQa+dOKR3gNKBiOc8LHbLCApg5jwYB6lrwDfkteo2dvUBpu9Kq37e
E4ujzd6nug7gRQGSspjJpJBFDjPZOBiy+ByihuNi4BKU/aOv6g/BuKZbdmXhZia5ijg4BVRezcsd
o1udo/cDUuS+1nwda7tzC9oWjx0Wu89loq1ezvP7u/g8hJsIA+fxZrnJy/HIevpelwV6jDq6p57e
653lmk0o9xskZ0vYzrVJKSjtxj52jQnXMZc6XIGE4oZQHNDVPy/rDJZHUpTCHzpmi71UhZ1qhXKK
yqeGFVpkCsezQAN5JRHh7vZQS0GY+TYgP6d9D85oLjXOVchXd6kS1E5slqF5QFl2I6JfVJk2cdJT
oTYw1tQPhIBblXQG9RdMyXDZBsmemZ8rgOJaBQXPfgfQ1UsnWhyI4wcYdNz+gcuS2MsPnL0LQAyB
33gjMq5JcqBLWWsekv6zn9bYdA6J2/fPUZ5zXQWewOam/DLo+k+jfw96e238KzcylfT/HX+xF/Ej
iwsAKuSktk6h5r6Qir2g9CkPpyB4iIxvcXNC/fc7LnmaOINj2GFItfKyatc26KsfsWx2lIk5CDVr
zENOqWv86hg/Fa5pLcct2w9+NHitAwF2ofZtUWLzjMLczXQ4UVJCLD+EYOJnW3UNj8BKbTe9EXly
YZ4zxTkQabmOGnggWjYaIueyjYswxUTf/B1G36bk5+3VXEwmwk2Ev9xY0AhViHtLJFMUFNNs15Ud
Oz1RvBBTPmygKmNluq7cVqjRzfhUwIBz3/hyT5cYMdJ48Y0DdUNBeV/XgXRk4aGtZ+VRJRbHTK+A
0N/+tms7lRY/5xb9tTnaVy+H1adR6IqfGYesjR+h5m3Mks64026ctN5lVoNLb7FDE21TG8NWA5ja
d2uMrSvzizoJajEzvlqlO3b5EyIJO9nAiZJjqAf5s5n7n/JeaVfCoauDmIQIL+YUJLOXg6R50ClN
1iVHOY1ytzVqZUcZ3d/fns7F2zZvFVV+NcoizYgruYzrcUiOkzl9RVTje6YqT60E5+H2OIu35mUc
rtlZPERD9Xe5JdUchdxJ6pNjmVW1Z/aG7qVJIUBrARnD/dRo15jMi3jo74iznROdFUuBHHU5f6GM
EWSflgkpaNs+N8IIDoleRo2rgWKFqBqWOmabGA/Qh5CV9F3i59bv2x+93Kt/f4OhAolHlIkmyLzG
r679MkmwbJ/mrwaX9LGuoDTkqE15NAsrN6V0sMWwSXHbMUj5Tx1DurD9onejOKMkqn9e+TXzWr56
f+dfo8l0YSzqcKiDLzt0Uo83dYQJ09GCudQE50Tu71veOmt4r0FTGuN2P6SfCOw3gEU3fTA7Ca5s
tzfNoJffwIlRX8zL3hQj0f1Bcssu8mNua/UWpZDxo1zjeEvXDSNOyHl4E+coTPiq+T5LfE51T/tP
0Bhau0gWoeTLbMyIMBTZKfiiL3W5NrpdymkpWdlRbvo7HPp2OiV0r3SMfajkPyFRfDXUaiXvmP/O
5QqANQYbBWsYctnitFUF0lxZxcUs21h8EwC+t/vkUYT2ERjapsIveOXYXR0QRx2TyJXm4rJNLDlw
6XHizI55bp/9SMIiLLe83q8+Kh3yd4EZ/tuj8HdW2e80xbmj32DA5KEe+zJss6OZTJ+jtFIecl9/
3051scNv77fVdM7zyrZednDnLUVYRb0HEyoKjYvbuK2VKcapLj92KR7NeIfWj21UhNthkuT7whS5
G6ICCkHP7u+1DttP1ACr97d/xJVrlKSLN4GuCBTeJSDA0WtHyGmcH6XG1vdtP6moSQKSj/PI+i9D
zRH0fILRTJiDmFd3ythXSQasNTvWjs4pLUnu0N0glMQt27v9VVcubWIIInY6pVxhy06xEvm9M9EX
xaUs+hL49a9enjbQIs6TXf+6PdSVjYouArBBIAS0ppcdkSHQcQCvquLYN125jTUCvBqv+VONnNUm
Ncz/x9l5LMeNZGv4iRABb7ZAGVbRiKIoStQGIUPB24R/+vtBs1GBuIVQz6JD04qZrEykOeY33WFA
v31D5nTlCiBEoh0Oe3QGUC6eCD8qDcrwXXEy5f7R0X5oRQmNr2rvxmzcUZZ9UQOl3ziRKzvl7zGd
RSYAtbDyYx/369DOvisASVyizpMI09frC7ry7Sh+U/WFxELXZRmdtbk5dHlSFSetRkOcsnXlZlpx
rrX4iNPsVm63OiuDd5LCDUnOsnsWoA1nJuk8K56OvS9oQCp9WnlpwUP/HyZGEgn/lguNTPly/0t+
YQrLjwoECIYXDBt1RHkM/dwm+N1T9cg3hlvZmORuOIRhbocEwdKcUi+yXC4xb0SpFbXNG3oKvrEH
BFWbXpdEk4lMOvz9/RBALfxyfaYrEQzNmhnfNkPcaUldzpSGNJCrkplGYfKSYo6IAraFPmARgQxU
CLvjuzovPxhJ9O+XOAPP1HzSdODt89f+64pp5TFQjcEsTgiiHTQtf4pT81dQxNFsPunliry/PtG1
3YPejExMDzKbVsXleAkFFkofOaV03C7x26SpbvkxiATD2VhSnf+nxQOMdohN8ZTtg+KLejkS5F6k
mhUaN5ZQMOxsG/j4RbelyrX64YirkdQHasOhuBzFsprK7lTulcyOYi9MjM9WNP2IncEbmoINI47Y
T6IqUbe/ry/ku2YrdxhEMBqtc8fXeFcE5JuZWGePBBhlksMxNvO09rJaZ8to4KkwBzWobtD4rbKP
WS8qw6vFdC9GyKHUl3aq0CNESsBUnHrDyJpDILeSs1e0Fs7fIJfNFoNz7ZYyOVj4K2DQAdfucqUA
0eRJo/CYAeKDMt+KT3Epz43hx86RTtcXZ+3bmxrDICYKgsFe3Lw56jG4xREL4WhYG16XQihzYzPm
vfkPA/0RqtEM8rbl5xdQp+1KCCYVptOubuPcjUWysZPX3i6A2mRU/xtkEfV0UpbUlVPnqKRRM5IR
ohoVcZN02k7t7ftMkz5G45aT9eoKAg9U5pxqhvpffq3WMqU6S9PiZMOO/JGktnTq5do8Xl++tdNj
EkgCoufovAvMWyDoZYpbIo9ijPdTpbhlOaWuKPDxk61fAUqswreOci3/uj7w2vTQkGA9KVOyKee/
/+vak/uUWNXp85Pa9NGvaFT62I0TSPHXh1m57eAMMbEZsUwWsLgdGlWtRw5hcUJz7caSlO8Ex29T
bG84hr2D7nIXwMdC1HEG0cyeIpfTSU24snGd1icncjBhMAvnUfgS7HZ/NvmYmtSLTP40jkl0tI1y
rlghtFfKoeIVyOHsGpEZH4ai2/ImX5s/9Lc5fCXugtt0+bsKqQhEj/D3qRMlsDs5BWYJbcODH7Ll
gLk11Hz9/PVF40BtBV+wOvWjWR6VJNa/YtUQnlGH1A7Xv+rKTUakNdt7UXdDQHZxNua6aqTnZn2y
pOAtHm3wqz7ZrFkXBzE48UZUsjYxiiiA8WfKDf2Cy4khPZdyY/b1SWuM6BPeouPBKBGi0EpQrNcn
tnLRABphZrMMImSjxXaNKvhFzcTEekd99dX4Myzgo9n551n/1reMXYBWyUaQ/L5MMEurUFUEGc1y
UsS5nF+vOVUtB3J5ymLKXrYN+r6TPzvmi6XWXp/J+74PfkDfesVd6WhrG3iZ/2d4tiZuLnNba76i
/to3mZ1lSRPo5UkazJ+yMe4KLXflLP0q+7YXKbeFaB8mO35Tu69NXW+8U+/uv7kIT1lCJQ2aOe+L
TdtnrQ6CPo5PUq/vwZI+Ankbj0Gja+4wYFRpN1XphnLyhATNlgCAOgdAFwESg9NW5pkkwUQAcDHz
YnCMOoqt6DRqWWbeKuZpGkT34peW6M5wlnd+pu0b3YE7oYGocXLzOKANiMQQChggtDW51x/sVMqn
c5SMU3Zjay1gbz2ymkPcp9JJsSQ926lhNcZcQDhjzaZ+UrbRSftzAJbzIA+HQs7NxzlZHJAs6iKc
6aL4lGFkWKQoiFTa8DGS5J0lqjNlY9dujdeoNtCbarwBHqelRq84AW92Nubz8e6XEHJq+Lei17xM
jdoajKmCYfPJzBAp2k2dj+2NbpdT64lqlMtz2Ae15fqD3xxaRUq7HeraoFXRYidNQ2StfwgtAU7L
prsb3JoJWvNujEDO52okbfc0WvHO6z+e+RlKiu0WuwBKIY/I5f5H60LgdO9HJ6WjeJMBiYaO9FUO
1VMcTnd5qgLydzbumfl1XazTTLwGDQl3ACGrxZF3IkS2e4MxMfecjg7M6xtooVtVv3cXJzMjl4Ix
Sa+JQHkxim/0xA5hEp/EYEv3aRN/DOw4uk0bMFjX13Dlu6NBSjXjD/79nXlYnU8YLuttfIqzcC8E
AqFoGbzqdgCy3Naf/bEob/55RG5oYgpgnkSGS81jQTvVTEQen6bO3EsddagpvVfKoXJHSTrwQf+R
903ndFbppXJP+xQm1vKatDvQuZJpJKdaaIrv+VOQIQpeAIQ+SvA0G3dqi/T5+iTfvbPzmFyAFBtQ
XeSGutyag8IjHGRTcvJTRezkpvqtxNVth0XOzkwKbeMjrmwX+AHKrD5C8g+07HK0CUnsYEK29qRp
2VsqnNuJooSbOaP+HwaCIkFdC/gxMrmLcD7zqwhRISU5jV3vn8UY64+dNPW3slpa/6Zz8OerYehE
RwJzD57ZxfuCDmZCpXRMTo7ctrvKBJQYk05uhJ9rKwcHdzbPoywK9PRy5Xi/WppydYyGe9O7fe5z
d6SgbcCQD/vrW2Ll5pjNe+gKIlVKqXv+KX+91nJtV6Hdc9IKhyivUK1gF5p0Mf59FPCk5qyBTeVg
eT/FQNgsvzLnF6UMkIcI831t2t3GKGvLRveaKhp2DHQXF3NxOgtRslREJ6dQE3cc0UHLCVHccDKt
f182LnlaLDSEUFqRF/sgLSJ/CO05zkjl9FgpknpWM7M6XF+25XmlBkGlhYAG3AOXob0YxZlENGQ1
9hKdrmQ7lKDF3rFnHIMxoB5b+d1G7LY6HponwOop7AJBvdwM+iQDyS0V/DQySf0aGKjml4aaP1Rq
P+6VBozv9fktr/k/80O7k0/FuQV0fDmeI/e9WZlgCvsW1LodBT3Xbj8+O07dPOWJEe+E0LbgGstd
Mg/K8zyr4IKTo1B3OWhllZY86THqdVI7fAlzAvBmsvVDHEpxsjHBtQWl/KnPWwU5y+WCQhnvSxEM
jGU1L1FkO/djHVeHwG6jY6uJLWjte2Yjc5sfZ3BQUMbeJVJK6EiWhkvk2Wyi9AVN8vGlLZIU8Vzg
bQ+mmuBrQxAEo9D2ZZg8cjhl90VomOW+VIrwW9dMcH1zKRTDCZW74s4upLbfOKYri4JTBI/srM9F
Z3cZRqR94aiVmpyTvMn2DYXgXZvhFEEWnrp+32/1l1bHm1Mw0nkDe4HFtRCawFihVSdnSOO65aIz
BzynQ+7/y1D20vfJkeutwHWZ97HH0Buh+kz5G0zmss+Uc68ntcR3QBax3mFUYe0a/kXoysL/EY0A
S4woCCCV1Orb9SO1TID+jExpgI4e/TR+xeXuDtOYzp2aZnj9SeqLyIbqg5IM1uMQZiY80qhubyOt
6e5r5LZIy/BqUQ7Xf8HyRfnzC+DnwK+F6s4Zu/wFU9zCW7PiDCX+JD9qiZQ8JlHz72Y3tOHnzQ6B
nf6CsZin6tcoG5llenac6qet8N9cev/iswB0+wOCDtYyZhuYjzhXTvJRcvJ/refN04TIpVEMR077
HWU3HWB7tEqXnrWxU34qqYV2qdbFzZa70sp1BQYCxbDZ0osi/2KicWFVHWkLpyWzmqM6OcVTVtWf
NYh3G6CZtZFguszYJ0BsRKaXHy6G5JjpSDuewVKqt8iL4qNGy0bspyzYqsC+Q3fMy0dpYg4KeIKx
prwcTGv9oFfGFn+qqUO4AccYFeCCyB8ivKSeeicsbjp+5D3XjzW6wKIwKabY5jmBbZB+Eqj/+64l
ebKoLfKeA4W9/D3x/ADbfgS83RbxEayL8BD5iz5eH2V1iWehEIVzQbC1OBuF7PTEwD0PbIekb4Xz
85e+Uuyzkmb+P0KL2TMI/yE5N29R/rAsleL3k/ZIYye8PWV60yhJfqgnLNtKqSt3SVFsmWGtnPuZ
A04/AkI4R3OxUYc0Q3AE78tz6Kg1IiGVcltn9ZZQzkrIQNeZcBVuDDtnee6zSW4g4llMo21uRQwh
xjXl0trluZx6hjaVP7iA1I3NsfLZsHmmxULAAKJsqXUXdKQyDqC1M+T9EQJERWMWRYvgzUgx/9pd
3yNrM2Qg0LXMDsTr4nmMVTofg6rFZxHJpBj+lLwC8ATHE03ZPmpKZTcM/tv1MVeeSLInCvcAMdAg
WEJsMSIIa5re8blPtFcjkvy7SRTZA0zV9GYodWejwvRuq6A8xtuEWiZgWftdoD6mjq9ko5+eVacG
HJHZQbrr8gqZ4evTogbCsf27MDIfAh1kBA8FyFw25+Wxpl5l4SWJ6y85gKQAc9RwWvdfDCFuqp4q
Eh5VdenZpZzeKSqx5j62VQSlWynOdrXf+sNuHNHsObVhMz37SQLHfITp+pDIBe450RBHbzERMjXF
WafG7WK//lkFmvSD4k+/mxQcQTwtssRz2A7Fq5IoRudVmUwVD5HbGJXbii6Yl5Smk56rdpZHrYyc
VmMZlNKniR4IQs+thUaS5ZRwIaBf8+dimrBtDvOiykB8tZKJRkycNjvIgtNz3+XDmxQkORrOiZFb
h7I1EpAZRlvobl0XcbWnHpF8TJNG3BAFYUlk977zFVYpmHEA44inFFqD8LNptyL0yiqzJupniXOW
eHV/lhJO5NjKhoP5kOuwb71eDcd77EVKyyuilCa76JNY2iFPJIlHWJl2tFN6STZcqynH6RY+U2RR
ecucU++PVuZ2ThU0sAcL5z6eUIWW47J3CdgUcUDNWAlcAbEXqSHUvH8oYdz8hPQv2V6dzHxLmEnd
x0jvR8njzZi+1FKKgXGmm+1TWA8Ntmf0mT0racVngK+F4Up2Xz6TVmiv4djbBrD1wMi9OBrbb2Mh
V/oxKWQWohjg3e4QaATzlJO6vBpGGcdeP0bGT+5O494KNf1GhjZ8G8sjEhRJmn42UJoOwaaX0YfB
0ibJBcskH5pO9NM+shRMRynTTcap8u2EgrSZtAd56CHQS4Gcf4EQiAh0k2VxtJfHzv6qpAo63cJq
u29y28mJZ6eW+tDFZqCh24S/o6ekRtJ4ftC2qafrovtS0Jj+racycKYMVBsP+GA4kZdQ27ofVDiy
N7ESsmFiIafDQS18RYNVqWSVm7Y45LgyjdDo2DBm4ab8zC+dFDUfbNCnILoxZGtUZdgBzRQwp5Iy
usPNuYlc8nn1McF98MYvEu1Nixsr91C/E7fygCOOq5iTjuCUOVR3IQpPj1y2YbezmhnmTYW0xC5R
x3YzMc360Qk6+bXtFVTwHS0MXL0S2WcUyfniiorM1H5S/T4/mGXYZrPMyWxHpkjO90JEMFaTgEkU
epz3aFfhFQwRoC1/ooGeT57fWOML3PSw9zLbD6ddTBCXunEeFV+rVqn6pynREUkJIkM+OTX63Tda
ag0/2VYWmzfIrLdJ+CSlVl7DKSymxo9cB61h4WJp3f+SM2d4iiskvo9qhOSPN2E3YRGs6NEpblSN
UlE4sONqq2yrL1wYzS99qpxPUdui9xxHqRO5Q5l2gRuYQejf1qpQvw92Hj1j3t0n+85XYjQgTEW8
6mCoS9eJ6uFRGrTB/9jouUVbfshKc6/1rTl4TUG/2RVVNm41tdZeQ94Keuc00GfC6OWdOupjGRiJ
Ep8lvbY/xpXa9t4k5wgK11jeeNev8HeDzU+FSlCGryVW00tsGz+hFHPV/2yEmCd5dRUWkkc/R/ld
Dhgi76+P9u65YDQgIHCtZxcn7GkupyamPKChoGVntXAyty7bIHBjJOqOUpdo5zwAfg2YPIVTgthG
lllbrq1rDyNvFQxcyqbvtaxqTkSAJSR5o6LJJ9E04eeMROt4fZbvXntmCQYSeSCiwtly73KWluRn
VimX2VlLu+roqBFsMO6+Y8+FeVcEEZD56wNqa1+RlJB4n2GJ+ee//6vKGFB1r+JizM6WIrq7uQLz
oZrbg3COW3wXcskRt3nn9MIzAH/MpgWOcZe0oaHvi0nLPiJorJ/HnqfEpTDavVJLlOLjwO54Mdo4
emy6qYdzrmmh5vk9tFxXGRAvcaUxnD5XYYZwk19lzW7SeiYXN803LDXCozkMkZuqMa7wE3bRmdMM
z7GdSFg1NSL8aYpefByz1PnHIvJs+kFlnF4ToltoPCwiZUONfcXsyNFFa/YyhTzJ1jy9kJUf15d9
ZdXB9ap01ee6K5r2i1UHwlC0QkrPoR4NB0oBw66wo/xLUuZbaNB3XV/mNPe8wCORDtNdWIxVCzsP
tXKOYoyo9FJJNY9yCGM9HWV9r5tR9tuOFN2tJJMdF9U9goBD8EBg228s7sqkZ09qOirkITArF5u7
qjRiLsXIztDR0KSu5XqEPxRV2rfBGQF0XV/id8E604Z4NHueUtNilS+X2Op1qTe1KD9j65js4BNB
PWsqgp8oNTxjGASFpnwLWrwyRRqLJKmz9AXto8UURdL2ZT+m+ZnHP37INcKlUNeUCqSqb21Uc9Y+
rM1VRNJFwwOLnMVgcS5CZ3Ta7JxnkAm6AOVyNHsqN+Da9gDJ/vCHnq5cFSMPYfSK6eYd7ra1QgB2
fan/JKwXsfx8bGhTAKsEqg4493KtfeyUDVPwZf3WcD7FU/tqGgFClFX/ZshjTIWtSXdwdY3D6JTA
0zCz4FgNvIIh8JIbdCzS2yyOG4QH2uJQGGHqWkohNnbEu9LfTOuakYSzkSk56uIg9FnfSlmqsF6l
U577Utf3coq0IulFt1fHCQojVD6vq6tkI9tZ2YszTxLcMg1gzsCihAHgtQ8w2szOiGsMD6huWZ7t
+KY3yIl+kMesexFauXHFrDwlMzvTpOnPVfPOfivj8ZfkrqLIUBfG73Co5Nibqq787FSF/DzVSrjV
hF7KFEDPnuVpLdoGM/vk3ZCdrjdYemnpuTUGQJqVgn6jmdwjFdJ8iavQB4Op4/mCR9VulNiodZ0r
G++ZMW+15Vb8+zcsOo5mrieORYHlbAd1+GiEWo9omRWGJ5YiiPZA1PBUUVL5Y2SpxUM2lNoHINLq
dEgmE0GxrLTz6mst+/lPPSuSJ7TScg3DmX5I39QkGfAwh7uvexPSpN+Lutftfdhnxc+hSK2bCLGV
p6wD+Eu21qmPQgo0xVWAg1R7Lo1ad1ugz5Y3ZU71ljet33gFalC36mSU0cdpzOOzk/eZfu6wScu+
FaHAnzxqtP6UVZmD5zKJwD2JYmoetSCsP9iBr5YHX+Ned7skN5ODwPrhpFd++q0JjUK4eSqJwlPb
Nv/WGXVcY3NjoqiKB2yDMnWjlL4bNkUYusiLyt90Y6SZlfR68CScotxfvyXW7kbsIWceP00zGNqX
l4TEqU50PaBcSrDmBmQCN3ql9wfLEN3z9aHWTjoGMTMHHPoK4LXLofA+6/AxV+OzPKDNE+NkfsDL
C0lG2U+UkxnUiNmI6k7Hi+Ef+8PzESD3B2gE4huk52KS9uD3gnQhPkc1DHQLOYbRQ4jHPnJQE3Pj
Qls74sTgs/oRFwvF2stpqqmWwM+hfaL6EpqcEaJ/tZP+En2THVrSry/XV3XtAxJK8JbOmgy0Py+H
s5QpgoPXo8w6NuKp8VOJVkan7up6k2+1OhTXFjEwhCBqspdD5c2Aa5bPzPpigrw9Kelz2zWKp+Ov
+++TYk7oJVJff9+ZHgaym6gO6MpApLqrrMF2A9Q9b7qg7jY+13JX0v2b5cKoZLN2vMGLiATt4AHU
hRGe0FOdToGV47vewN9EL17fJUmW7XRankc91rd0VZfvz5+R58TwD+wJINzlcnamUMZQmoKTlKFB
4KTgj0ycxeLJOYah/8NI0Wq8vqxbIy6u4WKgaDGYgGwlNoynVfZvyDyID5axqybD7zHttmKQ+fX+
++L/3xyZ4J/iLFO9nGOeNiMFO3xosSZT0ZKMn0Vb3cO1ebYa9TO5wk6kLK6NrpWS7fPQ2F+f8XLL
/hmfvolJjghuaPl1MesZk3Ss5hmPwd6uhuhQWF1xMIe8+Mdw4n9D0RCiVUtUsaxDGw7+J2XVBie1
tl/tQB9dK88yMOUaWvj6ueb9+w+Tg/ZB64CuKVDKxda1nJGiSxJj8itj+R6OyCkFlTq6elurN9fX
cXmpzZPj3kRha64Lk35efkdnlCjbIqRx8h3Sx0DrxK3AKxlsbt/DLZmq4/Xx1nYqLrcw5cBUznjg
y/F0oeVOqIzBKVO00zDoL1PVvsadvbM1/4Sjw5agzer8aEHPmRA9mWUsKCQ9KM0MM18TsdiDP+vo
OEKvvHasx0M1VW/Xp7cGGSXRnO2n5dm8YIngxvg0w68pDU+JUMc7tRLWrhQ4GY6m7lNyDe2naK7M
1WFfHJ0+Nm50X++5hBLq7mEU7IQZbHHd5k+4PKp02OCUkmjTzlwE4g0R9mgQdZxCEVHwVMLPvtxt
GbGurvNfg6iX3zWUsgD5snmQgBpqWCEQZOvNbVC0j7DTNxq0q5uIvh69L9JNkKmXgwmd0jlYt/BU
jrhedkr/SIH4WOfavoMBYWTap+tfdW1yoDTmAzJ3LJfJbSlyZfAHJzh1o20Wx8IwwwLXRD0IDnU2
TmeMJ8etCtjaHGkJ807yLpMILRZU0fxyKpNUuqk1e/S6OPvcxO2XPpKfcc95tGFa/Ic5AlSA6YHW
ACKfl2va2UVWjgFOukFABr+361IcAr9uPg0jZE/ZKYON93ntBofAjqYo/wAiMi/6X6WwWItKclJc
dHUMpnfTmNQ3wWC8BI61JU8xb4flAaA8MZcRSUffCSjQ95FEmyjSjembBiUClEZ2VOEKz2kN+ylV
5eZsBZWyq6Vm+JkFkbxxKaxFIggm4IVKxxRJpsUBlEasIWFAY1KcqHhb4n3gJUNKuDxp0l0VIo+c
2PX4mLPup+sf9V3RYr7egRmSmVpzJrBENUpwVIK6Zmin741P+hB0d5RWu3iPw0n10I1t8NEZ5emt
Uiu5w1dU8b9TnhwktyqTsvoPW4x0nEeGlw00/SJKCdSRI5pFM9yn+Cqp+lFpstugDX8Ebb7RWF37
5DNMhL4TBQh9CUuMp1HIkSRh0RzYv/KOCkc9pTcjxDZ9zO+cqMHpA1MNxfL/MSOZF3z25OJRJSN/
960rTS/VKW2Ii7Kp8vJIBZQvSVinWhjXXP+4a7cSsB9Qsej0kJHMB+yvA0QDDScHWw1OosAJLPIl
e18a9Y/RqvNjVVfGf3i5+XhcRTMgF4ezxXBoOU1hRlQ7iArLiAmr9qbYY4YWuAMC5liFbGyX+cZZ
Hlt6aeCzZ7jsO7CBmYyhXGnEXXoZZFgal3WgHAaNkGUjel4ZyFRodoB3R9bUWuJ9GlMfQ2OauGqz
OrpTIfXukDHZ0vJbudBnojkZCS8JJeL57//6XCLuJ+FMPYSEYHyRbdx3Iv9rn9DizMqbNsPa8fr2
WDkCF+MtTlvRTEIP/Va6iUT4lOblMS7VUxdkp1DJPkTJcEoq/WVst9xb35WlOAEX486/6695ZpMt
p4U0XzmFXQForAKvwggoFIbkhpqx7zS6gFLxoIftWQ6aw/VZr7wqJAMEzcA4KDrKC36uVna1g6gS
1KN28N1EMUc3sSLZhTdjbZy/tQ9KZk6Nh7ASUWrtcqLWVAnskvPoVOmx9KVraFFzkflncJwRBQ/V
2Bu9XG7cL2uD8o5RUp1tRYHZXA4q9/WUQ/kOT72pf1ci6cskxAElKYza5drth/Z4fT1XPyeiz2xZ
eC4zOfFywKgo9Gr0SaNVKRenQtawsx58g56gYXt06zU3z8YWT3BV+tLGVbTHZ9V+u/4jVm46mCG8
npxN2A1/+GZ/bSlZRWOmj6TgVPdhVu1o1kFjsxQ/Rd5Nk2k+d5LdbKFzV15tk8Ynsk9EmCZs3suJ
15Zc4aDbhDhOBPJNq8w5ROI82lWNVXCaSnsrVvSnEv/0T9dnu3YdkUCQPcBSmXFIlwPTPB5TzNfi
U5j57WM6ZeUJo+Zk48OuTY/i0pw+z+ybpbRHludxYCcTTIRS3OK6+zQ6xV0qJ7/BRv2SquQ2rfSN
z7g2sb+HXNwMU2XWqejGmETaAOUItsJ4yOOaeuj1BVy5AwDEoVFOZMkfluUsSnGRiSB6eLJzZ6Yh
W3dK0E17sPxbd+zqSFzooOHoxyCWcPmpsAnHOU/nNFL6b75pSZ38Nn3rLa+Kf+bqshFpUFNe5aJ5
318IQWNpVlmTX9Udez+Q7wMlmVwQ7Bttw5WPxGTocVGfM8B6Lm61WlhVHSNCfoK9p9xpfW66daUW
G9f0yjV2Mcr8K/460WVd5kOdMkoezFCOIpvAH5VfqLE+5nIo0bU2b65vitV5Oci+UsYhb1yGL1Yc
mkLr7ewkgfS6sRBZPKXClDaIIysbYqaUUXKXuaPfyQ+rmSXHYa5np55aEjgUv5WfZCRCTQxFWfON
jU6VhnVaxEhglNEPnMF9KFIsvlaJbEtSjMxKD+TxHlOV/lXT22EPCg3gz9gXrhDNo9bgQmSFZu0q
iRNiA+48hn19J+lhhgl3jTaSqoRHEWmflCmU7yI5+KY1aXtshgTgZaDEH6yq/BR33XCY/3dtkp/L
uCaJamneGHHgJnb8HT7Og4KgTdAO97WunkGnfgJjbb4Iy5igUoD4om3St25UduNh0rvpEBilim6e
VtOpqTUvqiNpV4WRfJ/r7egqRcEPFpr/K+jDk5ljCtuQoRzKMg68opBjV6v850CEnRu15ZlNmriq
XnXHQAu+xT7Ir8YHkkTdK3BVq39Fv+t3aDuPGLqgGGjXym2uq7vKch4Qj9u3hf2s+hm9pHo09006
JchixT98x0g/m3Vs7gC/pp6DSrZqxorLm+R4Y4O2hBkgzSFX0VPe5sdOC17qwr6pqPq6AX1Ity2H
t9rvXola8p1dNDh4W9LXQXDrtb3zMY/GOyOsv9hJfmtM8hPI6H3US3ut7WA7Sc5r18gvtpzne7Vq
SzdA+M+ljfk4TdYdffwfcmQicS12YWp8LzvnvuhycCQlCDUMR8yPuYFX5jihyotKRnPmrqSo6Bv3
UzXcR33yc+xYtAgVazcE/ObmsQVmAR3mG3PK8p2pBM2HsO8wXqv9A+LQp7bXnq3BjzzghHwwWBO3
bLIYH67oJennL1Fkt0bR/0B3/oNU1eIkpOlx8vv23EhGe8wSuT0ohePsTHqVXlJlWJy1WBeD3dLc
wu+inZraDYWWDk3UoGy9wRm+BWUpdmatBPtRjp2jyc44outl38ZOON7VTfwopxrppF7Kt7S02/vJ
cGpv7JzmCP+h/mDIhX6TW75w9THt93qlTmDoEvkuDaE/0TNHWHveJUoRnQxj6g/Q0B1Xl4p7Z1I/
aKn5o/b9n2Bokac26tcx6mqP2xGcQTLKB8kod4AQ7TvIFeltJId8Z6P/7CAC4o69KXZ5R8ERcVr9
xrHTeyMrPiiN/VB3ODRVYMW9SAV7GkbNVw0LiGPXFDaKIUr71aqsJ99S3RpM2w200mOEh9NjZBSN
q+DUjqZsL+5jlZ46y4o2XdJKrtTiMamO2q+a5oPbQPzQsIE62LVZ3SBMldyMUxDvZDux9zK+kF6o
qIFLH+WrNmjPQTjoxzGJp0e9rGiaF4rlmUX2KFLrVkqKjypGfnsTXK03ZoVKdI0BVZQBPyw05xXF
FUSFQ/WINscN1c7BxWGVubMpAPrC+Bma/kPT8O+zNBjOUUmr1ArLydXI090EUz+vk4KfVhGbXmwo
3d4f5GqHfcYnpJyrfV5GX1Et0nbBIN3Wk2Tsi2566lA/8UWduxicZi7Z103gz23n+E0q0qOt4Q+m
KLV+gL6F3nbKsjj4OaSK/DEMsdAalNCLstSaPaduhNwNHJ3uSxSNPuLcWXQc8+oWAMtXJ4leCTd9
d6gyzoshGSh4a/6N5GsP5WwvNYZJeF+kvnwkq2o9H1rhTkZP8GBa3GRNHH3z8fLlEUgOuma/AcZ8
zkt/J5Cr6qJiZ6lqdTRK+2M7OLCz9Jqguror2Zi7CqUpgJxt6WkdB9GiRQdLJM3dnjTHxcMmu2nN
RNlZo7hXKcJ6SRyqhyZSbwkZbtuk+6WH6iczBmWRGmnCmfURcVeNtzIzHhNTtMdUD63fliz9LvJw
OKHi8XL95V2J3un4Ec4aCPFQhV6Uv2wrbyfHKvITH3sIPDXXi3iv9iohNN5IOldkoYb/Sr4icGfQ
udJERRNJwEWsKRtVYloBOk1jFA9ebofpITH+C+H64vldhDFpOw4tVajs5NfF57gzPilV+ADo5sd/
WEEK+ISzCFFQfLmMlmScBHvyFIbJgSSEOKWHbgNmASRghXKIBfp+S1NrJUADE8nbK898n3fYVozZ
tD5qjezkTPU+Kv0nbejuEaG4zxpzr0bTRnT2ZxMsAxkwtHDYoOrQN1lMsYp74rKsIDxDiz+/UfKm
IaZp/c9Kpg8fKnR1XeTylLMJbvoXnEGfLTQAQvaCPIk+oK6dPg9W34e7EYSaCXQ+564WLa8wdotg
bzqe0MTDbcVvjknM6+5NyWio3vUPtRb+ge5EsWHmPcI5uvxQeWSGAqcsNJ0bYwLXHatHOTPHXZqg
nPgfhgL9RaURP553cLRZN9VuGzSXcb5SPCkq0HgOp5YSQB/v/n2ouRcJpBFt1Hdi2UY/WJ3UM6tE
IiaoxM+ykL6JwtpavZWUlM9PoYEwhG23lCrEATEMa61MT7YQ6kEazfC5Vbh0g0KEO8fkH7bBJdqL
INxIeta+G63dmenNf7g7Lr9bn8giScMkPUG/tvbpNPWuhCJSF4iNvGclC5kl9ShMoY1INrLY5tBO
80AV6Emng4JozSBrD6Y82BvTWV1IBHsd8D/AMpf9MT+SBqn3mY6Wq/0Rf8JPVgEUuLEaFO/HqL1X
oSfg8/d/nJ3HcuVGkEW/CBHwZgvzLB+93yDINvCuULBfP+dpZqEmGc3QLKSQ1K0GYaoq8+Y1cfv6
9y/ly9vDFPGsTFM/gwptoSRJsgrssnMFSY6l3cy19v8YI7jevy7yYWsXfb6WWclFYpwYb7ymZnXH
kJiZkNuRN9nDN3vTV1uhd5aDgWVDOPrY5MctGy6xAuU+m+w9ouknx6uPtYWvG+dwEsC2/A7A+OrE
5N0RAoqfrPFpYOUqq+MVU1bu8bKZ9nPtAEi7bhLiO9mFVrYs313wy+//Xxc8//q/2nEEOcW6Lgkf
jFxq9so1wkvtyujk8N93rTOQoWPigCEpLjN/XigvAZ+lM7Br1YbGlKmCkmiPw7AlmY/og79/jV80
x39c7Pxi/3VXjsSqfJx69q1poaERCL6Vp9JbXu3UvfFKbYuN596mDvrvpwDVx1k5jEM5iMOHD3RU
mhkIANP9vilpGVfNuCAwsveZWzf7/36LOLCcTwB2L+sjqmF1c5tPLUY2S9/qZ5veNl/3wq0kjMzY
KF9XvHVeylGM2m2xJJP+MHljVUZ//yFwx/n4qM8WLSR7A02x5WDD+fFRe+ijVSNV9nW/VuRA0jmJ
2faXVr9NCc4K6lWeWuYP8AJeFGs6iSK/1rQRmyrHezR7EbW2UgX8bdfoeDbCl5e5e4OILFCEe+H1
SqRX8YVC2GzlQsBxS+2Xay8/Bl25S+s2mLXl95CiuZmldywnBQ+FXAmgdUZS9uFCDe0v5RBkTXHZ
pxlpfIkW9RV66hGGjd9qnk/26X0zjJU/l30g0mTDxrod8UzzE6991LxiO7YxUbStOTE2xvwra7RI
1HxEZQcuUNTz0baGO7Oe8DHqqZSSx1G2v7wWWZZrVkZYl24YCzKp1E4PAbCfrLiJpFle5WP2s4TT
DTHEukpq80lt1cc5N05DW269HMWVYlVH1uMYGr27W6v42qyNDZhF2Nb9lazN32Cg8aZvRLeh0o4q
c3jVYXj4TYk7GmtRBG2iXtlVFhWY5/ik8JIBrMeFjwdeRh003lR9csEfdIqXwgY2SnddTpvWFrt5
GJ9F34SNqkRjJX/LKr5RTO0XlJatOk1NUCbDya2Xn03Nk4qzAglccdl5zgV5yL9mj5xhPZMv00DC
WKxP11hnab6ROJFRDdt0lkNAKO5e86Qvq3mzdiAMsxrmszgVudxkmvbsxGMEvR39aVxNPGcSvM1F
Fn5u6DftxEy3k/di6Z4qd7ystXQIldz5JWY437mkr89z/UV4xfOcTT+KAV7cYKZBrJdv+gKAgW/t
XsMorHLPO+xyV6qPdl9H5mi8J/kaaeeEoWayC3rr7B206b1Nm8tk8raIc47/9C7YKwWdVh5jCw2q
4YjGb1rjlMn8CuPzYDEQ9i1msUmT8X0sp+2Ux5d5Ud+IslGDvCy3TYUA1zIuG3M0/XrKd6SIF5t1
Ua0gq/OIROPOV81527bjHKyDOfi5E7cY+9DA11Oxl4a9q8fsWtEI+/Fm4YZjAdHeTg56YljAZPkG
b8IbEaeoa71WZXCbvXuxPNKt2742GmlYxsZ1Yo5va0ZiJKkPz3obp4gUzSVoGRumY7zpjG5jinFr
KV2YNc671QNDnZcBEB0flKPdO2360DpueUD7d8TB56LK7dSnkDoYZjb5jOpC1nsLHT3brvr6cxVD
VILS8CFWJ8WxswDJhBqNKY+R2Jc8LAwxE2NabWSqbJrRuleTubvX9ZmMcevadeRbc+ZW485w15YJ
37kidgouYiOOaQH+aEdPHe6KjtnGUrySBgENCdHlYD1p9fiSSS1KDftF89IHlKuqb8wIjBFR3rsV
aKTtEtKjL5Ei+8M0F0y8zPJH3ZivWFm/8m5OjVI85Z5zWj2ccmZp3Y9AdpZQSUOYpsMweptEJCRh
ecONKJLLpV+uc9ckdslOwsVyAjylAcAG1e9KzL+RsT6k8UJI0MRABCX2D6NargqZ3cpKkHEPSOAY
7UlZtB/NUF5JzbnNE3Hdq2JFyNUd8iL5oS5YRHRzgcxmyijSs5um1p+UVX3PyuaQ1WmEiOzcQzmt
b5bzFCUjQ9m4MHS/8zKSmpoJ4E7BeMayclIkEAAGqVs2fiKxfivm9FCgK/WrIX1urdbyZ2HfDmL1
J4G+GhwVyNY4WVrlhLDMB99Kl5fCHS/ypLlLao2v1iof6WLZ45de8xmdHQeMdqJ2GQ+Ko08R0oAm
SnXjlHjrRWuIrdmYZ2RsfZ/EuFtmDVuT2XlCRLXRhSgDZ2HTNeoIFesDG8tVHLPQBg06DT+KC2o5
V2HcG6+4f+9XU6sJJjelb8X2Q22WAePpmzox36s5fhGj88oyiFirMcATx9fYpc4DBpm5b/WWF7kT
na+qTIEdj/4IA8JvCRjrrAnQLmluzsMLPy0XXnl/kzbdjuSzC6mxcxh5dki0+QkJN7h5faWPI4Ig
no5nszONyL99AqNvpMKq76Xrezw9va47tg3Z3vRT/qbqab2tFuNR5pWMsDP3Uyqrw6DjBsgCbTZo
jX9OpD8vbbZDD4vIVmsUf9arWxB90x+V9t3O+7smaT2CYpmgSlM5eZmuBnMz/0CrgiKhqQ/jVI4B
85HT6KbnlhpwbxDKe6zqjwWEt7iifbVpwWO9eYtlrIcD0uOrrMuHqCPCHZjslQbU3LrKTDbmJH0v
td1ozopHVxaIolQn0lwRUOTturkE7h/4AsdluTIAjX2l9k5Yt19hZ37fzM218PoSRC656Fx9J4T1
7mniKsaMPBjcYm+meTTUbumnhX0xqTjoq8lW69MqaLz8cmIcELoQv33FmIdwXN2N5fUhbLZLb5ZR
q7kVMsu1OiPR/mKmW2MlXxdP8qvx/DOxpm6FOe4Hbd7ZyRKhrzwOSGla3aSiEpgUxos8DkxcOLDU
PS7zd3VuFkFsOhfp2jwnrblFJKFE3miHdpWAgTspxYXHxUbz2eb0a8yi8/Wxe+qk3SObjtcIQqzp
T8UQwA17NThb2HDM7SStW07wMWiVZl8r6z10mCenaUj2q6sLs+0fRV3Bbk+eZZsF2SAu107VfZRW
zhGhIR8ISl0e51JMduRo6SkVzWk02l1rits0SXbJUkYuR94yDHsiy7bLYET5KC8nI3siAfHa4vX2
Or1wrZsXdeYd8ek4mjqr2u473xT9wRvkNhHtbvIyh+yheMOiOEivfKvb5IIK6rCsIlDgupQVkXQi
HaJ8kteiioXPFvcznuUS1poWSYCfzspVGjlH88dmzfweOT0kXea3RQe27eGUZ61Os9dhCgZlPrfA
ufAOCDvkTcc7bS6eZmFWF7MkoGbEcKErTJfcOxKxG355AAkuY+sHstpXPal+gpxsbLPfLuNwj4rt
rRxS/Ckq01dwaLgDvQZFLsY7Pe4PrdXh21C0QW3omzzGa2GsrF3aGrcp6HmgFsqRMQoyu8I4VT02
BHPF9z6kk+pzkh6UzEQChJtFBN5knkyjOxZlc7T4f3wO4fd0rneD22wc4N1Iid0OSaFbXhhK9dAa
1TbrXVRQay39WCr9RpvbNzRK7UYq6nWWG1cTNgZBpSsnBo+YLcwg8m5/Lw3zJom1rVIN943L9KBS
ekTAsxfKMf6p6PJKybwe/TgzZG1COVa5O02bjrk5/dTLFXti74iwz6Gmsy/BGC8MZ9ZDgJO3eT5X
loX5GrddESgquYt5VSCZXn/IrroSUl6YsRMWsGPJIx+DBmJ20BvYHCfquEHxeh2DkgtPMquwa5wL
MA63tenCGurTolk5hXp2WRTMusrBOIPFF57ehJPR/izX7GrhG2baaB36ruEUjU1/KQocgxVx0GV2
TPVa+G6S/5gpPUN2fBEZeQ2FfkSEIFdvM67ycmyJ0Y6FscfjaT6XzS9xOlwl1ZiHRNxvzHa6V3AW
iRzmRDvdLLaWO+3qWnkbBvmG2dZ975m/Rd099DrjP5F7xzYzLvVRx16CSPBgXo37KW5Kqu50M8bF
Dl/QOqzUmYmF3Kt8rb6u5Sx2Y/GbSfyKJ+fHqqp7N6s03+2TSyfRQoywLptGSQOMYbo9Q1zyttIb
RWl9VTh7lHFHaVPLL+b0Cmnv2lMosOUyvKzZtBULgy4XmhzOZ2CPuV4GlCM/4l675xOwDo1thbnj
RRh53OXL8KsyvbD2EKWkkK2jbOhxHCd2WBgWLcKYJcHoYp+SdPaDMuHZZ1o/9d5m6bnmu1CaejM6
ZRGVSRo1cqw3jT5wejjmLz0Vh2Rx/dbsKPdr/DvqOcQG57cYlt1gTK8ED17VJhbyFLcIRFVqEusq
b/QwzdKtuujjXSOc2zqhqxwpJrt5eCWcdTsIcUTF3kVarNzm1qwjGOxuYkJrjXh1AuZhT7O+0ii1
mMgMxTGPs83oumyzOj2mzOLWn9SSBPaZ0RR+hKdGlK+IBg9CdFfl2IIhN80hXsyHVLUem7WnRGJ6
4ydZufi9hppeTOq7NVpJkLjNxTitL85YMJDUr80pP2ZJd9Ctogv1dX3rkpkSirTlwF0B7bGyNTcc
cUzVdTNmEGome0eTcNR6nCqWuUguSPe6ttEFEHNaITJDQOQKEqFKIxpWKyWZyp0ZXpfvmOv/NGp3
8AWFIpbZWRbU4KQ4vBgY0bhRMXXb3Fq2mZn+1NTmhKL5SuD/EWB63oRSt149r3kssoHxXEtlaKqJ
Fcznh1Nr9pttONsqX8kxLZwN+UJ16DXLrVPQPPXuMAd5M/0ySQXz477hKbvz+5TzZ4tzvkymL0e3
huCnQRtBBpH5VlHeKCJ7xZE6mMph32bli+5UTKayKujG7KFx6ATdIX2AcfBAaOE7BVocMQw7Jr16
TCdtM5H97Wemcp0KZBUz0RsEFR8X3T5NNfuQ2jJXJDZr3IrKiR+TRNm0dJjFNFq+uWYhtje7FDuD
QvUyTNeJhCN+6wVLKSXkX7b6AAxQ5tASVOY3mUOz6nqbuHDhAIhLYMY26Gb7Pe57llxm/qg5r1Wh
3+nO3AZT7/zsVstX2+6a7vFKjfu9Nda/mlhdWFItbez63JuCT9S56VibTsKZahbabcwu5Me1fnLF
PAWDmqycGMrRrLsTtpAu5kJwBoyZ4WmnFH6vrveNR82Nxukwd3B+DQOmtisdzh5jvuuXTAacg2+l
g1dQptLl90l1skG5wrksdn3a3biZuhLhrJBsf2YPlcmzZypPSW1tPQ8TmzL3y2pygiqZ914vAsNT
7rxuuunz+jVRihfyjbcuvMegV+KNbS0H2WNqo/SRnntBHjsgsY0i/WpW9sYZknHKJ08t7y3bOpnC
Ylc0dmdlU+AMxaUYxHbtaj6hgpFsPwwbHKauOrP/1abqTR0rHYGpzb10lGNaLNsC59e3suCgFF15
NycYVrSFdUND+DozCtvZg7NzRvDYwsGTh+M2jxzFuUKFy5RMOyBt2K/tNAS2PajBOFDSj92xWczb
bpSR25svhbc85oWzb931TjbToViHh3RujqWb60EjWjvQCnuXDXYTkFxyRzSHCKTInqC4nIplJpPe
3faSEl3FXClOKwACSfUTtw34lFgOJuhDmwwFEjXb9Uc+O2o258Fa40fK6mHrePONq2Y7xenXsDPb
Z5NkBq/Xoz7nD5/tW6UcLmBB7lZ12lbzeFUwByEU3KqiNpc/S7M9nA8cJGxIvU19S/AgnQDVmQ8d
92mN54OdFILvzmBJECkE0QVwYqS7YIfJXrMiuTNE/rSKHlMhUoaGxLtePfaW1WHpDaaXcKDaCJjn
qyXDaWAY6G89HmGK0ZU5MMvVOfZ1spfkOPwELnws8ylj9bUwVpLmWm0AePMB92ahKs+qF0cdjqNs
JyUuX2dppKzfrSr/aejyci2JzFUV9Yjr6vmQ1O9kZj+YlbpNyx6jJsvcZUJ7dcAP0oyUN0IeWQNm
fqN7yV08uw9YC5J/DIWJourYYpYT9LoZjGsdUhWxobFJElGQbOshe9L0bqPTdwVQYIqNSN2jajQP
Wl6+umNJw8Z5DfF9X1Vk108WdPcVCCRaHOhUFR9PaDdW6KVmMNNQK17z7lnJ76JQ2ijv2m1pD1nQ
0cwEsFmoJuJqA/qy+JOhkAvj6bexRxZz1XjMPBXSqmovwZNWemG5zhzF1ouylndygHG/EA3opzHH
3Zp18Ob6Zy+Zh02eNXBuE3nhKTyNai4veMGz3+V0PXZa3nUTViQ29N3+TMYQm7lvmhAfJ+okaD4r
W6w8R95i9cP/H3O+we0vyLTXCTFgDnG79MLdGw3oVDcQNZpUySPt2Yu5/K7njL1sZcu1mvdunU0s
u0wPKtSaBm7nPLZju9OsOZwVxfOTXD7EUxVRjVynKTrNQQaTa2/LxDh7nOFnI5qBKZ8Xm8eJUbNW
ZwfReNl2hlm8jReIGoi97tdy3nVNvWPQhAuYl1xV5pgEWgJu0E5hBiHNr1GE+0ldRTj0h31zPm2m
49wuN9Och16vnthvRMDUe7OW67awvUcD/9KoLdRLzO5+03e864P2iH0VcHqyI1uzgJ5WXDSZw/As
PhjZdKhiDSlCbMX+RIiabzrTyV1BDnJHXA5K976KBMxKvqK+wc0r57fEqfGWt4vG16J0fsbGGiip
/atonCqwqVFDuFLPo2gfm6qYw6lmxAPXbCM19+iUSnxM87mik/Wo1pvJhw88hlyg9qXOfmRMzU7P
xN5VjFOb8peLcc9anPKMD19oKt4gWfLQUWv55VrjfNZd8IESqJHWbyjoTtTAh8HuLmonfUl1lXgJ
ubFhscEeuQToeTQmWFDWuFP7ddMmeBXHfQf+tRqhtbQ0YiAk/kQBEAAjFoHpNkFVxUkE+MNuOE+3
XSd/e067U0bvMSucX4nl3GTtEpRuss8q/dlKDFxNNfmwLkpDlaw+asD3aue9p7imnRHYN8Zl78Tg
IvRLgtVLM8DPssHwbRkiyk86AI3dBSesp16PHxdQcBImH+oRDc7k1Cf8IYqoS8QVmBv/dcZEjyYC
oFE8kbm58wwRwbyl99DkFubmW57MJ6U162gwrBs2JvzDbOO+o7j21zy+HdE0M9wp7hYN99C+rZRg
idchrPFFvJYd3/FaonhejOm6x9R16JXfnVhPGExdIsf+NZTqfi7apz6NbxvKKsqQjczXS1YwxjJ9
e+VQJ/pubckAHqS3yab4l663gmh7XD5dQ9lqRvVTX/pfVtw+DwLeVddpd1pKKHguEJu64+rh2jpc
z6OyN9dJ+CtnQds4DyUdmbVwkyqb7NCRjGvr3d6bc4CEqh+D3l5Blopuwz6EZizGjrKShy6jO46N
/NIZ+Gps+M5YaOR+0oqrpfG2zVhBFrOruzwZy7DK8COFMx82VqeguC2Pjg2iYQ9mHVRmd28ozUYd
OaQWenDfRj69MYbuRzGt4WLnP8Z45ZcWYkKT6jYfnBlSYuJimbjsmZ7/BFg8tI4EdB7bm7YRDyMO
9y2pOpwh7v25ZcyxBt/1zj8dxFaaYyBNHYAOcGday+MKv1Kv+jpk9rrnsCpOa91eGoRsoIztJvqB
ckPWcsyD4c3FOXbcc4VF3qKh2kuraisl6wSq5JxO943e/eoHo/WV0b4Vc+9RHKbtfjaSg1DGVw2x
4eBZN4R1gpfWJlSz2Y1cM30zMyE2WBJEtQeD1nEOWm8eZ1XWnI0eCsUkc6Kptx5Fr/zUFhZKvb5I
Veq+mWi3eFlBZodbx6xvO3nTGEzrkPnAf2+GuxKe6e5Fm26nMX/Omhi7qQRoWzqXmL1fWFCESZ7g
y9VdrAnAYYDLwUXl+IbCfFsoHI5eEVX5bGL/t1yOnvWbWM7KTwZ330zFuygEtsPWemAUQJlj1RtX
17ZrvF6oYGJeKtmNe7ePbFUkodriQ6QaB2+Znkttvseis6J4YrcwxuneqRrQsCq+j6Xx0A/iSjOo
tkzzV+EO7xqnfxCrDDeSegzb1HlZnXWPCeUuz9qoMfuDY8Qnw5YOPAb7Xs7esFFm9R5HpAvUKnd5
WoaWQvQRDpW57r2s9fq69Pkl0WzvZ5UXofPMjpzlZ950Y5gs63VZGnx3+RZJz1aJ65shFzccR/do
uHlk5ryv9DUJhao/2aVDX88OPFbnPmQhDRx+tSGrQGtqUGyRbUnbiowEaGqobycx/c7NmLJxoZZZ
s6fWmq7XZrjy0v4HKLxG7BFs3ILfICAxOkNmB2lS3g2yp5axT7kDKzrpQ6X3orJyH12n3dplc+ed
EfJOBxqtXTtcMXGEWnzX2dXPztBDXXSHdIAOmIxgTtKgJc+Y1PRJqOXTzSxxuZOdwGoy+4YuoZ05
LP+mclHaoQDD3g6pjgMj8wMJCvZJ1YyEzO9l4hm7DAT4d5oNd3KmArFz3fbHNdMuFmiHQar3+XUz
jODe1MDfaEA/klHOPwd0ORQ0zD9h5H/k2gxGagG2uHsIE4mMJiutCrb6xf7O1ETTv7jjs6QVKjn8
RvujwzSaz74DtXX3tcrIGM5nWdxUekGZZywM5/ykM9xhI+HGvHmJrmk0Xp72g1rtXLqdwwGCjLpS
fkND+OL+iajkjzuz7PVPiu7FSfqSrcLZp9aMf+gwr5BIdfx3v/N0+JT3xZPWmPyf3faxpEGi8ifR
Yljon9Wp9zA8wQEqUIrZO9EE9M9qWc7jdTNm+nXL8PtJH70axNR0V89fJz15cY0CBb8NaLHPC9Fo
YZNlg7KlADYfm3RoHzQlbemfXGMA/00KmmK8KWE7xqom57BUBcDB39kMH8k3/3szOELCHuWfPwrh
FQMSRVm0TKUNc9lkdiLCOcmqHzEt12Qt/TfL5au3BMmH18Nr8tDB//nsJjF0s66mMZnVqXexpEZM
gQM79jv3oo+cMABD+HsmGe6wz7Ay+PCOjDZdZK+655MpLeYElGc29ahU2j4PKzH1hm91avZz5Ajl
QPXi4sffH+tHitH5sULawlbeUVFmf/xGWkNzOlLVPQyCV2N75o+HUstT/LxWPfz7pb4go+C9CFML
yrHqud4HMgr8hgTrYi7FVKy+dyWjxK0cdGvkTE2qKVTMWtB4iqa9mdYOR/FGVt8ZgXwkjf1zu6ju
iWRA6osW/M/X2kqYCvBcaZ0QnkfQQS/WYb7cz6rVblcrM775ij7ldP7v9RAeob3V8cI6f2b/4jpp
vDVwGDY7pag8iC6w7pRqAT4eKz10ZpDcRngbYa/+GpvvcTaSarNQzz3MbnltjYr5ndXpV+/7zEDU
cFe1oCd92H3LpR6sTCXkzZ2HFtJAUm+qoR6DWhTfedh8sYQwrUKfahIGilr846WSNklwCjH2lWEp
LWbjgwMGmnPd7d8/rK+ONi7wf0GWRKh8+LLcLG1cTxrGXtWZ+GNx5OidP9dFQ2iuuaAd8MtSy/SL
rGsUL8TcApcpr1Df4jT+5TZD850D8ee9ylLZ3In+gG3swhD/862f2V+6hEkL/Ut6WxR1yz2kZOL8
ck07qd043/79AXx+qVwPV1PyvK2z8PnDkwbtM4u4oXJOBMNrJZ2W45o2U4iZtP0NU/bzAuJS0FfP
YjrUqR8578A7q6LYo4O00hDXsyqKzVjK9c2UlOTFyogpUaz66e/399Xz5ASDtffPfX5ctfWKemFw
e2dvoZfYVkKfb8RsgGs3GfwVUyaH/349CFg41zEURvH7YdUixAOChZqzx7/mtky07rfReOoT01Td
JSbdab/ZGb94qBRmhFfzaFWYwR8Om45VWcvUdfeQqaeHLutrdYtjmPLQ4+L4O8WOt4gSzc63f7/N
ry57NvzAhRaTBYwC//xMrR5Ud0BMtJc6VHwLIRvLpTVDVUyOP6xuu08G77vY3s+nADRyDQomwki8
Tj9GOTQEAGJ8f36XahqqTl8FM/PGCCdJ03fK/rJMWgagSX0sFJQo/48bJvIPEiik4U8lsDKu2kQQ
h7O3JfuABwKFE7CNjpuIw53s4CUif/3uhj9vgwzPDELfMM7GHPZjFaqB5kwlPTtadQfuijtoRWBL
jLi+odV+eR22docUKZ6veq40/nXUxAQrYZylxztTKzFUqeUaGyHzme/ux/m0GrE/c5HJWsBZaAI+
7uui0lZ0fU16yDoYHX6sCYmngozbm4Q0nHtvyfQ+rJSuKTeQzODW2IsOHSDN4nxvojKKN6o+THZg
jnHzAwg1v0OwyICK8T1pFHMxaycbvvPvdR2TV2lUMLpXTWneHGw6LGrLddmTaTSHmr0U970lpx9e
h1FjJIWiGPC46BBRrxZIBdV5jG2EaMwWXrDod4xIsFs4QWkpgxJQTeIODF2BYCS3WOxgNXqXkYdJ
Ki7cGEmq50TMbezjpiCKoFIa5ZSJcYH1E2PbmRvQ2EIbVeXlGpf9O/xSftO0aLxoid9qbmLFH9tl
6wauO28dWRQJUz6jeC2UGJFisbaGgSVX6sHfWgjCCRKOSBGhrVhEYFalmjDwSc0HYaOoU0deKKPk
atV9OJVQ9nrKc+8s5tOeccKrT7ayNjKc4hVGYtV1QLd0p5Cq/r6EPhlPULBiMuPBJkbjAp36QwVl
JHlsmJUZ7zH0l6GcFiMslbm9N0V+M6q9DSeHndlQLBSHBKccNRXOwH//GbDE1Ez86qDif/LQrm3S
iUq3Sg7eDICY4za96QlXDGtVrkgT83EjMr2LJIAgwqVSe2wzEjz+/kN8OnPxvPCwAQS2wtPk0yqY
lX5iMAyQN6T1etnOzGCMusjvHJWZ+t8v9WnLPD9yvK3P/gJweT4KcKwhThNcFZV9gqt85La2GWUN
VhuatnZhBcHhiHd0FuWNqm7LdYq/udN/Mtn+QA64/nnXPPv0OapmfTieMlAqpkWusi9MByp2avTm
fZaJZ5EkB7Jg4zZ0WrW+m/ADMfy2bYyWHqIiMEMxGu2pzqV5A1GvS6B11wLSkJPFSDvdhFEL8lGq
s3hJoCumE6GZYT1M+rPr9MZjEWuz9GtKtu+cQL94d3w8ZwMunVPgk/3WOED+19hT9h2F+4neY3nu
jdHatrW6fHPkfNqVeXbUSywZjrvPBhErw3/8eacYPRi2V5NsxXFsLQihf/9EvrqMo1tnNzOCMYmi
/nPzH2JSuqoEcIcKLH82s2IwGE7H7XeOpl+0q//k2fHQCL3gHP/zOjVy6HqhNtpTsCS7hkhxH0cF
5TC6w3JhLmsOKJ2LKB88WKl/v8XPq4DFxh2yAdEwU579eekhRwIOCak6iK5Vr61WF7dr5lXL2cir
LkOnyCy+oXhqwA1jadcAxwOspL//EF9sf2w8WH+eq+yzBeC5pvrXKVu2SV65GSlidKgIkQuKlbyV
NnbzXRYMg016ttGrgSHUNdQEeDHChu+C8D6/bIphvirszDA2x3Xoz5/Bm+vSIf2yOGSSFG1GLnU+
+IU05re/3+yX1wEnxjSNdY9Z9Z/XqccyT0yVlMiEEKDDglL+Sps6K/z7VT6XE9yNe27fAAZxNPpw
N9hED8VQkJSoJTEiDolTRMsJ6ntGJTcOp+A3Vk36p7IXvTmrkdYU4ZjzyZwDuY+oSp35a6nkg8BA
Qok9n7RMSgp9ZuIKy9MRx1LvinoPc8x41ibPmMN8wptkgHHAFFdXFc4+CM79JQM7lXpDITrHd9pK
MwPCk9q3SlGVi9HyavT2elUzp6uzH7FU14O2TLkL5LvKi9Su17tFldW1TGbnO+/Pz2sVVzPQJXyw
NNSTzoeC0MHrmwluypzZy6aTtHPj2nZ7/dmxU/saOknxS4kxn/frNW/3f3+nX3059IcoKoljRwx7
/vV/rZLeHhUHr2U8ucXaXqZtnh6SYem+QZK/uEG00JxJGCUZdDAfdoSSMm5VBC+yqd3lUeDNFfae
jt+evkwKUqVujGOYQpPG+8n77xI+v/iMcGliOzKAss6f1J/32HBWVAZOTYfCAubZp2OSKzBHrea6
HpKl2WbgYFDaxf9wdl47ciNZmH4iAvTmNm1lVqmMSiV3Q0hqid4zgubp92MBu6tkEkloZqYxPWpg
IiMY5pjfBM3LPy/uVKhzcUwBind1B0t0Xvy4wgUZlfUJQZ9GvtymkVk6K5fd0gwnS0+K9eQVV8Wy
Cit2u88aOv6Eth9lWvzxdcDbgeTFz93isbdwobw9t+uCGUNN9zw8bd7FKzPcYcijMfFqxqyi5ECU
p57MHmX/0ErQ4wSVss07mFN9P4x7Wd8rYbFrdNDV1vAHkW3/LbMK9Xj7N00f8jL84SeBhXd0BJJJ
G2cf2jFZ7bK3onOkBTpC78QjMfEmzgjoq4zwSW4Pt7CrEe9GQduiSqfDfb7cVxn1rToy3fBMlR7C
mqvDqHfiQy0Ajg1uGXwo6xYoEFib2+MuvK+MOyXnHmU7dCFm4wYGdUrPDM+d07pHUib1iJ8DdCjh
JIB+A28bENDjIxDQQwb8tvLlF1cZ40zUmTB6h3h5OXyBmaCS9ml0VlrHpRypaE+itP7EeuOsfM+F
B4csWYPtRPeFUzQtxF+Xky3t3ojEEJ9J0/xj2gXxHrk49S4eq2IPxUMcbi/s4ngEz3R7MDqiKng5
XpiqfmibmFdC//Ee4fR9B3CibXU8u57NoKtWFnLh7p2sjf/fcPrlcG1dYd7qci8ZMmi/VPbUocEB
cuWGv96lCGohPMhf71Wy2aSSuKuRoNAwrTYcinCmkpnoSKmNKtg1lYZiSqoCgm384EsqPHqct9f0
epIMz+PN1Us0xm1xOUk3kAEpiZ2cDVUK65T4rt5vFdgda3fg9algIKqdCCGrNv+ZnUYRhrQMCH3A
Dtv1GdcuNiiIq6OnpqjHNtTWuIATRHcUy39ImnpND/A9or68faYfYOIUYhEg4b57OdPSGfEMxCPq
nOWyPGR2GOzARSVHbdDrnTGmFjhmlIloHzUHNxXJxoZ6fMopEVBhaK2tz8W+ssMWLmmCYFInzdGw
cr96GOxQ0dRQFmwx38IasJY0FD4guuO5xzywm7NFMfOjUCzt0YCVQmyyVwzZPgsvsb5V9qjv277+
SLHGfr29K67vEH6XMXU32BzutaSN7PJaH+P4POjdCANJ7/sfBrIiv3NNz1de4aUDwHmmYEtqTPA6
OwAuUqBqFCbx2UKCI9hbItBe4EcEqFCSpd93I9pOe9UfDfSsUbX7eHumS/t/eiEJAAgETGt6uv+6
w6xRdpIaBzNNLLPeD4i0AKogp14TnFkciG6rM6n0ow04uyz7HgEC6u0476oFiDvJ9fXJS1osFW9P
aHE5idBQIUDviorK5YRyAY8taGsu5Vh1TzG2kDU4GJjoIZSSYlPXfvuf0Ztg/opoTf3gOs5xVRyo
keCfqv3IK16OTVJe9OFkwjuC332GRQgWwhnyHf23EFxXgTlqKbqVG2xxUAoaFNLI2a9eBTVUNVuU
eni2UzxOq1FRz55WiBegdU9Ae4p7teh+3F7jpeNB8jwVbqfC3dx7qHKChNarzQvv5qgHtRkIYfrP
91oE5/3fh6L3SdWbwPEa5GA2BdCJRDJUDey7oDB0qjHEvWvyUK7kc4spOe1c6hHv4g7zLZqlrgl1
sAzPehUG5zj225PiTcSpUXyCn2bxLvC/GqK4D1ReffSuimalYbT0SliYRRsGq8qDODslSdsZsVp4
4TlvZGbeSSvPn8zS7VAezJzQui8dv+hOqVPDLQLvCXU3r7x27QwtfF8sfCyTa2mqTMwjuGDEzaJO
+L6R64kPiHgY9wqAT0DHUlv5vgvXgkY/juTSoXGJeePlkVGRayui0UvOFsX/Tz1sgL0LwHtllIVL
AYUyG6yQTcOGQuvlKNia41HA1z2bSIO84dPlonYAYA9OjL3NYKtuMLCG94no0e72/l2YH7044DmT
twQv5Ex5qEgwoIfaAr0aU7J611BzEo8ycOJ8ZfcufDMGIoqhSEineB4cGkXTiRRntrOnmOKPWiFy
DoHYfXL7fkUEaGkkvE9YMV5szJ5mt5yofD8qwTOdE1vLT8ggdHcZfK2DGa6GoNfIo6n/hPqJRj5B
rUWdfTg1D1rUmTkPSYn32C72E5mrWErV8CxqO49hZwClgTWpwx1ouQrruzpRinPXEtREiX2PwTBe
1uYXT1Pc7/3QKsEWQyhQzPzk8rfZhU4JjY7AZ9dliYX06aCiru/UtbOi2bRwTZMRUcVgQmjdz0+2
iFMaawMbfbTQLt15aeh9iFw/drdmlRjPGtyOZ6dR2uAftz6cTXIhdJKJsFRVn2/AQICGVoFHo63t
KzlAYqV85U/yXTnq5V3qBPF94KTtuWnKNUvNeb4yDU006+nkkHR67NnZdopES3tw6icDLnadyTdT
6I+BCaAxFM+3j9niUNP5pk3F0zuvMGZg8MPU7ZOT1lrR3aDH+VZJ4Wy4EkXGuA7UP7fHu0KKvM8N
vb4JS8AnnX/OdBikhpZyckpqeydD52zYw2Mk1JfW9Z/9bPjVZoG+8zv7EI39BzloK3HbFSZx+gHk
1qpBI5j6+fvJ+Stwk2WfmHSak5Plt17yCJg8+eL2tELBJDrN7wDA5YOU8ehvwyqwf2W1jf06oBZA
izCVpggs0o2V12t+2b3/Ji4f8n4TvaK5LpmS9wbwSwNdK4Wy3QYfyA4oeofO2mFl+ZdGQgmBZwNg
DPrts7QtTDTNibQhPelOG0LeQ7kueUgjNOw3MoWQegaHa6UfA1l4n9RujNB6ieMSAw23kJ+EX08W
TXntmNu8t4W9GaUJMvr2b1z8iVO5iwNPZjlvdpE4RBL/QmTFZOhtlRJhmwHuwMrxnl/G05JbrsHT
+Q6Gm8u8R6mW68Du0KIih/g4VOStCs3aveOG9spQ8xtsGsqeSvhgEIiS5omKrdMG6kIrPSkt+PzU
yNON0g+nMA0OgQ2ov23XfJmWJkddiu4olhrXBY/IM2ikSUa00l5/1fi6mMq6JjRdAfF2JedbukL+
Hmy2pUy0DiDR2agTooqBtBlNRqfcuzUKMOTuX25vjqtW6LSY5ChT1xdAH+C2y4jETscW3Va+G7Tv
ut536UgZINck9JegtgakcZAcfYbCqwEeqD35C+WcIQOSVaEN5aN/AZZh1NyngdXjMZM2NF0P2QYX
CWXPyT5EwKrQREN5mmfN/qYQ2vygrElNigdVNx7qEKz4yga5/ly8MdM+NKhy8tDN7vs4UFp8kCIc
SAAk5ls7ToW17VDOhbESFHLVIHfKjP+uaExrB9yIfiiS71glz9YwFmluW6UXnzpt2HEjoc4FAcQe
H1zFexip66qTAIGH+kXs1qh7jCsn/HrHXI4/C9ZbpMwpSSmT30H6OAYEJpRdvte6d2ry9H8YC7cT
ncoRNeSrYm5UgXbiLoxP1fQkbWE22OLOF32G6OlYdF/EgBrJSki5MD8A3xRR+aZo6s8dMsiTEtOT
FcvX++6mCuVr7rvxtvEakCfGygTnITofkwYBGqQQ1cEPz8tTWVFrsq99cXJGbVdF6nengcirNRV6
RmZ+sGTKk64Y0Uq54PpSIyYj5SMwsqlLzFNZxbYj8mYARZoeW5uohU/u2dmp8GQLIbL92iGgdfvo
cyYW9i2zBDFA43ea8OXZF3aMJCgiyaigI8VRZIHcI/JZH0Vgmg9RGSafVDTeDm4fFyR8sn/M8QEA
6RuUjxDo3F1AaWoLeLBC/ot7fpP5YGeI1JGQFuZnL9eMe3c08m2pKeadVQblx3FUdDT+g+hc6V5+
GEu7OaoCuZY2oQ0bUQyEkWK1+940xN7XI6tC4amrnntbTWAMEwyjjp8gp+e1KLk1ESoDVo5sSe6r
B3S+TaAzufE7oljwqsOefYR9pzwqTSqPmefAEDWh55utrR1ap2k/GSZaQYqU2TYeVCg3HQwgVQze
keAOMEpj2nsXfvgem976j4QhsBNxwL6LhvzF8V3o8hrnAXaO5761COd8GFyr/OQidfA84iW17Qfk
4MPcaA4FMhmf4BCKTRgPysFoxbDDNsw6UjN/RcK+3uV99ex2E6HWd7p9WdhvcdKQEkAP3kIAzZ4Y
ztyWiV69qo1oD6YFXAFombnFbVc7GUZkfHV9CH9qqTTw39CFICBx77w0Qvp7qNN90ljWTs9gUxUD
knSm3ioHIFb6k2sq+cHUK+WoWIqNuZCMG2pVpYmUDkXplfO1cDlP/U3AoUDICVing/BXvGhpAQCv
LpGcr3LPnfgAwQ7UWKvWq/v7enu/+xoCMULjlxD5ciRbw3+vdixxQjhN7Ny27/ci6MdH6UdfHcBs
7C2tpnLByzDuTCvhxGE9tgYwWTrY7wqrPEkUxuZQWN9KyEtGDcF/3/nq++IVtMl/GoyPIUNlQ0b/
bAyi8RDR28OPjhLDvGTSWjKJ+qSLTw4QEsuAIq2C4dhp4bjmELVwK1+MNLs9YowNTbCC8WmwK+rz
noEsThEHj2VVQ/sowuEf0/3pleWkEWVOmCBr3kYcsmDsQ+QWThJliB2duxS2qQUFLlK8u9tX48LF
CBwFeKtN2s8+nULqv/Yo4m/YFpXkNHlnty2cWzUfiMBMYpsCGr16pyVl5x7CJi9+hVpuDq/S6QLr
n3NJYlsS1wlsS7g7T+0CBAHwVtAhBJrKZ6dqjkXVwGMph3TTo1Jwe8rawrs3UVkmcLg9mY/OPmfm
GF6S5lp6qhSz+1IGjfhN9B2iLFLH6NcUslebu7YVo/qQtz7SHCLu82gz5L5ZoMcWdPEeLJGQR5Uy
Wr7NBZDRXd55Wb6nsCKLfV/1mXWQXYxg0+3fvnClUAWmQwJlADjhfGfgs9l1NOpIuvN4+M8ZMnk0
lMZ+kZ2+FustbHqD6hYa5QhPU+eaNUmIORslrxEwtrtReeG8Z3vdNfq9pEr5sYtwiL89taWv4k4m
XcQ+vNLuNPW/dqKUUdSb2UAgYBePbe/FyJx6zaYW7n2pgMNN4Vy3JuTl28MurKjNgLgUUn+FTDWb
JuCfPERQTp4qH6KppSMilRT1NkSjYGWC19kpBw3wGVV8+k7Yll5OsNSggFAaEqfac/KjPXTpfWOF
7fH2fBbKJAxD8AjGDfGzq7C1KMcMtcxBnLSmCZ9y6P93CF+js0snF+mzUW6QhtD2LqasWz/HJ0QJ
iTCi2lJWXqWFDWRTA2NJybb4u9nzN3oS186e8JLa5Zta6luhinpTCv3eTL1vt2e9uLaIYNNUI6ak
PHS5tsC98nBsWVtK9uO+qdX8UDuK+/H2KAsPHPP4/6PMso/R8JtupDXBF/TecsQ9vvDCI+7h0LH3
lVgjjsuwMb896OLUoAVMNh+g7eYEmsbo0yaoVHEa7a4/SM/MT54Oqfr2KAsfC4abzc40EEgHk3W5
gF4OR7pN+VjoUZWbGnFnMzwVFhp4WvjvNoBEQ6Q5dB8suh3z1sDYdzUycqU8acj0J45A+jJ88rXg
Q6ilHwcMRvxsrYC+sIj0snjlptz1uoCeSrvSjC7jUCDZiauDU+yDPnNXPtXCInqQgVi+iTJyRRfp
a1WNfBV9FF+MwyHxy/7VVmz/OR/tF02gTnb7my1NCtY7HuR8tske4/KbhS2fJgOCeVKi2CfodYad
CIirb4+ysOk9imlsDLrzhFrTr/jrXkactfEqZJ4gVCEKpjc/EY1RN1bnngGZogIWB7vbAy6EJAzI
ZyI5pKwxT0vbAFQcIFKmhTbBzqqiYaeomPj4svLuygEtXq2HBOgGiEB3Eo/r28MvfkQLa0zau1P/
Y3ZNAzcQfd547akJfEAAzVFPB3zDfG2jlbb5728CdAx1urVUvEfnh9uuhOvmdihOVoayF8YqDbo5
VWUa/Uph4fqZAwkI3hi4JQ/dVWlUFYaqKKpGru92xq7SFeMeLULtrGELtpLfX29LhoKb9g50ttX5
94skbnJqJ8UJ7638Y5agH9nQLn+5/ZkWJ0T1AhATJRpzTmYUpRGpVVaKk6tV5p+mGkx5jpzEfbSE
5g8rnaSFwd4JYJS+WLqrWMih9hMEuP+eukArz3VTh3BFcshHbdiuWXpe7z/uKchm/3es2alO9UKG
ccNYcoSWGVf2F6/Kt32oqajMeStXiLYwMwYCPjGRKib+4uXpDkK7SqRdj3ws58XRq63fPCEnGGpY
EbooOHONxTWKmejER+WWk3Gf5DFELop8CdHZP39Tmo6YDBMl8QTNwfGOGhagRO3xVGpBvo+i9q2T
QXQg3l27YxamjROTCmiFUVx1DhvpM6HV8VgOp1wgy1JVFoFm0Id3lkkQ+M+TIq3hxYNIAm1xXnry
taIRSaajteN31r2Im3Q7VhlC9mizrDzi11c1dwg1bhfdAwvK+jTrv65qt/O1CYw+wLW1jknkfBN+
jgav6h5GIf8opb6GWlg46iQH5Et05KbYdrZXXcUXmllZA60Q1IhlPWR8NXfNMHnhREwsnGmLspBA
/y+nNeqJzDTML05SRVFRh599VBURnAcHIr6v5WunfWEZYUlrtFCxVIE9MXvxqpQBbaUeTsGAmGSr
G78F8v07KPDdPs5M5+xa5un2JllYSIaE/zOxlum7zx4drR+VEKG74eTK4pfelu7Ra1FgvD3IdYZF
lv3XILOvlVYpivAs1ykLzF/N6A33cdbYJy7zfpdXefNQdjK8U4Nkpc0znxwKGXBnp1Rk6kkTyF5+
v7RzfIETanCGUakaGw/ZS3WrW5D3V+6P+UaZBnLYhzqbEZWEeXbcZZFZIWKSndth1P6UWYE4Iyly
GW/L0fKoeJaxafzja/c+JskNjeGpjj5/h9rRCKjJNdnZ79Fn2MpIVTGx7Af78+2PN9+U0zgTMMMC
5UZuN+9tIgpXdlCroVBpQsPIAsHLETGeU5LhL6pHdkQastozu8ZnTaNOSCE0aLhR5nxhn8KzM3pp
ds4Kel5UGZVNUxjyBWgRikqe7+1z1Lo+edIYkbcb242arXpPL3xVIHYaNycwG4sVuNw+1HGx46kg
j4lY9lgU0FGApBoYqKKmZmH9kb5qrrk3XWXRLDfYBrg3OrVbmyvuclB0UI1QC2A2dRkqiArmmztc
Hz4msfEF4xb/52BU41EBO/tMn898MPrhm+j98d83F/Apqj3UAhfoIgU7q8/GMTmHnpc/B3HhPRTE
rCujTAv4d1NvmivcPKIADKQQHZpdPm2rYyKJX8G577p6J7FAPTt9GN8lVv2vV/k0FLuYyYD4owM0
GwoYlVKCtgYVxm33Pa9U65epFlq88StRKru0tOv/bp+bhcuHvg9FAcp94CPmVWKZBEPZ5BDucLSB
wt/2GeKpcVJ9vT3M/G59n9hfw0yb+K+nFzxvbnSYpJ4zpcxoFmKP2+5CSIANbhBh9AUtTXrJuQc2
bSOrwqwOt8dfmiZVYw7KVMm9QgpIx890LdXic60LtDH1PHOevb7H/fn2OAvXEF1f450/uaBUILq6
oPYEd8DRC2UbOeakdR1b+9gZiikA+E4+X67sz6ULYLpbeVapGlDjuVxb22+7El+m5Kw6nbvLTICY
ZTSwU3GSfjCGwF6Z49K3BAABaBqxBMKoWbxRVI5bZ27JJlVb5cE2qnYzlhoX7ID4a52jM1B2uKsP
kzL+7dWdp77sIvoY7FVEGoClzzdrJgcdxkCWnCukuFHUtNHYQ7QEMOoWb0rcQuykwJk6qxrvE7I4
3o8ARdN/bKvwG/jArDddaMpN89X2myAKaxtwfJwUxnPNDn6p0E7d+SO28renu7BpqQ9CTudBQ+Js
/l7DXDdE3KbpWe+N+leduDYQWxqga6IDCxcc41AN5QFhQvNlpQWl+JUTpWccfcMnzMwQG6REe6/n
fXq8PSV9YbNytcGu4Znm2ZgT/mPbDL1shHSSe9Q9MXtwu2zj0mLONmw1+RwKp31Tuzj8DrnCe/Cy
2PuBDZr82aml+cEr6xTxrFLBa8ca6ZZsLUsG2latjJhXNqpfza6jM10UnfENEyCBTQTam7+7yvSi
XeshFLjBIEsmOwoc9nPQZXC/bs9w4XTQeaB9AlZ6KiXMTkevYxiRlEpO6cBCfN5uWutVDV0d958a
2+5SrRtxohlqYIJNzfnt9uhLW4aQnOeQbYM+1SxfhRWC33WhF2erKrq9rZRf4TJZ+9uDLFxyhDzQ
NN9LUEC9Li+cIvHrXsEU81zbQSo20pBiA4Xnh8EU70vDy16VzPjv9pjvsOvZK8wZpuFCCRH+wHxm
KtYJBRVgWPhlNfzRzcZ7gerWPxoiHRGB1zL3offL8lvcWeOLb+rFnUCxOt1yDcBjVAZoD1uUliuU
RooGJzodbAMXBhiTX52UqOwH4MuRswYYeaxGPcW7puvyXaOEwTerDvAUsqtADgiL1829GZdTvNzo
Q0bE0bvIi7YDhYDG91q50ZHCBhFQdt0PPyY+RNVESd8aNa7uDQLiZIMIrPG1NEJ72E6WlZ9TO7Ue
cNSDcmaV0j2mmuO3hxrPYJx8OIr2ro/VkCigVdIUpfnIGFbO5TUXa7rWQI9ODWMinTky1tCyIo+k
EZ0dUVef1MRwK1xuhHyVeTPsUZKh1hhrdv2UeTU1fctv/NfQMsofbq/ln/taJ5N26AOupdDXe424
hIeGWJMImzz3cq8Z1NjrSUHq3GKJipyoqZe/OzXUxX5IG/RAmjxRzlDb8//hUmSvTVWCKYG/El5L
bfzRSM1gztiZ8dAkToeYLjGYmoz6SnC0cCcibAEQgouRJGJ+ZSBhXPpNSXCSoyaHRV4NLGabqV30
0ql1+UMhT1tpKC9cUlSRILqBpOIcz/NpByxCpPXwrFXppseMauQ+9ytzEyAGebAKnMeqUs9Rf+5+
3z7GC08NSpAQG8DHAcWYx9IJ4sw5yj/xuSgDY1dihEdK76rbED2jfyzpTg810QIPFdEtMpTTT/kr
5PS9VA6BOkbnUg6oS0f4FCVDB+wbhNpKmXppVqh20NTgX7R6Z5UDL4eqGVPGOnuJE73pEpV39IOt
73GPjei/LyAKVSosakK9K6qDG48kI0OFQAbSho96hgWQZ0+JZV9on/6Hociv6DjTiqJicLmARiU1
3yuZlaEWSHxTo8Nto7F64EXqgGnb7dGumZd8L4/+3VTeAa4yJ3F4ox1p4RTcjXLyGQothE4wpwus
ElO5dKyB9nr1TyVui1+J7vg/5FhioKC5z12vx8NGB3DdI8ATd4hV8Dm0ld93/Y2nWvpErJ4YBFe0
xFIdRNercNfxtsUrcESMuS/dAQX9Ifx+eymW7jxuY/AmxNiII80WXsZu5GeeiM5JkOykyF5gtrWk
9HF6jKx+PISYu69sq+sryMBnc2IPoFtMe2kWN/QZHkJSQw/B65rfkINCBBYdE5lx+p2forpf65pd
j8doVH2hWSGmQcB0ubc8P0z7SsCJRLps0DYN3Yp+W48tsW0eNfHHOscX53B7Wa+/4NQKZNTJ6X0C
rV6OqSkonkU5fE8gcdmjquIe4KEleTSxbPrnzcJQE6qNfIU3dR4h1ZVQG7yACVaEqj1g8mvu0Csx
97wCa9XYpavcc6mAkP5Nqi+zzZLVWdYCtorPTtZhL4nR7NG362ajDuXwaejlf5Ew4uMIM29lOReK
X1NBhCuWTvVU/pqNLLQqrqqkis+uWZY/AY8PhOZmaMePeAI3/cZTQ1x267oe9yJBRAsDguRLro7K
mqzE9Yflh9As599T4WReZseYQypWj+qB2eIzlIm63ZuRYx9ChB5Xzsn1ajMU6BTiUFoWdGAv91Dr
qUmuNuxbS9o/ceJoDuZQmvDOTAuRf0yIcTIcJuHv9u725l0aGDwTFHDEua/5gpgxB6KvoZ3VrmI9
gh2OUQaJikw9aLgO/sw8ZXxI8qT6kNZ0+Fa28/VpJQib7mWaC4hGz9uwmYkogYLh/blNVBpfyMG8
dYPyy2uc+k7m43i8Pdel72lN7+iUBlEDml1Gdt8qftMm4dlI2h5fS5B+w5gb25bAemVZl2YGnxRM
Aud0gltffs9xwqdOAthn9OUVFHxxIapGUd4b4Am3mlPlK4fmuoJh8P+EE/17Zw0cxOV4nqE4vpGb
0VkYFIRMBU/MKlHVTYFxyjlMJ6Nuctk92n8YzTaV9/nfV5YiPHuYOHPCl1wOr1WJVnhGxfB94Pub
Qq/71zCtsR/sq+Z0e6zrVJS3a2qlT5SoqeFwOVZiCDQSCz06I9gRPoEF1T4LoyxWPuDSXkGaFiof
f4Emmu0VvPWqItDRRXCpGn7wSJbkDoFuQPNlI0xlpQC1dAqd6fVH3H/SzZl9PrZjLjIDvENGEeiO
2vefxMewKdASNOk8+ABlhmAR2WG2cgKnfXiR/arTAQSTqTsk3dSILxez10C64tGhnmy/8+w9egXp
vVKlRf9sR01lT5YrcQXYu/7n3GQamEP/Lu/C1KcV+SuK7ky8AhXi7JMU5WvmmT8KN33SS1FsW1ff
3d4xV9+SsdAFQi+ejUORbXYYLacMMq/FUERDWgumIoVFs5HBJiBVuD3S1XcEIkrHZGLCQWq/Yl/T
m/dS1037U6La/ktoDfWwL71g+AJ0w+uO+dCZZzSDFGWrV10b7W+PfnXpMDq64SbxFkU9ihmXa5rY
RHipyPqT0fr3QeK+5qgbKpq8F2yulR17dQrfx5pAfyakkqtibe+rXk+Hqj8hFoYdZN9Fvr1RMaao
VgZanBR4NcDSPMNs0stJWZAbGmLv7qRnCXZYVm7mSJO1DlXERr5Q0f/xPyzi1HuCaUpZYP5IlGrU
9NQb+hMUNToWWfVW90jEjIHTbPFxWEmYF5fx/4/mzM5fGPpBlcP5Oxll98vtfcy2RJeu7IuF/c/V
DEqYOgBImnlhHV1eAxulhG/l1UP9oAdq9zq4cdIexrFZZ/0sfDFmBL4Q0BMib3MeNkWVchh7awTJ
RR9YrZ4CPduOSbfpMmdvGBiiHav0Rfc/YAtzl9TNsXWGD3HVb4PJWtWLDrc/qHb1NgKjpgWFawR6
iTzG82NhBLhRjf5wcgbjHuvMjecd61EDDgLwBPHBLIiPaYutiPejT/y90z1lgXWnVTbE8acg/5QE
1Q6Dt01ijSt721j8MrTm6JSRPrDpLje3AUepBZI5nJC7St7MxAaV2VB4JE0yBzc4qnZv4W2vCyqG
CvytH8PQpOouiodA4Dtd2R/q0gZAJCzlJbZH8aapg4fcm/vZKZpgYyjJ77QctxVgM19vu8ekG5yK
xD6FtGhFTtdR5+rqL7FWGN+wFOxfR6Ur/qSVgW351PIKt1mrF4gqa7yzmKxVxe9Jwa7eul1S6N9u
f6ils2AS+xKewfUm77hcjM7o6iHw4gHRj0i8xRlmj9upiLCWk75nSbNHj2iTpAZUGQoFcyWOFjV+
ZIfT8WRi4Jzs1KG1fhcdTlZ7X+mafJPavah2TRwn6kHYQohjDtHKoYPotnVN69+U6obVxtJU64aq
3lOYwQfVtwfvDFdYOwnfA3Ltt1m81UYZfhyCEfXpxBgr/JhNCF5OqXgu4Xzi/MpLAeLE08JSwzzR
0I+Kk1lvQc+6bwzh4rLrUaHG+N4s/Xt8Rf01JMXSHqQ6QoVkojhcSdob6jCW1JqHE+0QpzvA9i/j
HQtgZRsBtGMt4lj8yiSWKL/oaJjOt7yIEQQJAzzQUq/FclbggRgeTG3017yMFq4h0LkU2qfmOmpB
swgD8nTh26rfn0bpRJ/LEtYoBmx9HHxIkkxYoAiUWt3f3sIL4dTUK6U2yLXnXmmsNe1QO1HTDKco
yDB9x03csIMYz63xpaSZt9X1YeUKWVpO9Nx4HKEx0Pyaxal5FLb0oDBtHbNm3OCNLs5qwD68Pa93
IP/syFiISwKA4YTSZJudTc1pfEu4rXaq8nGLZPjGB6Vref2HCa0rsfSNtE9qepcNdxKnrukPWvxW
YwXvbfUYBa9x/gjWCu3qHgPHL6PTABr943XOZ7f8alfUg7RTI561MFm5/BeWB94paBIAzRPlfRb6
IUmVc/nh3QL33LkXulvcBZ5odreX5z1Mni8PCCH6qXwBnb+5vLoII8y+9yMNM0Q3EelmKKs23EDl
j3Gf5Z+NW4k6zVuYu/yBnxXpt67SqkMbxU66jcaifkStf6zuQjalfgfvYEC1Qq3Nj3mbVD06F4nZ
EfVYcQ7cSPMRc/DC+FPdyeZzpGOkTIZZq5OjraiMbe3TNt8Kd9QeNKEW93pg+1/tpsMFUFp2+zOy
S+2PY7XZmxwS/aMDw0c9xxVSnbtOurZ8BF0byjNYVBc1fsUqu43XJbjtNZmZ25t2GIaRqyHNMQBO
FeWL1uHrvXHq0Su2QJDVbqs3Zf9Vg5oV3jWK68GcaM32yBbu7E2ZlZG2HWBUPSvq1MnsRycstoU5
5j/r2q2RFK9dvdsX3YD2gvBNelUuKBW5zUo9+67IMqp24Kb0Bm8YHEIRCEj/xK1upzstK5Nfntcr
/3XZYGLul9ZC3EVQqL6SjeOL3Ygc3UEwzCF29m6t4U8IaHoPgCT9UReFWq/sviuYr0nowUszASgR
nYVZfrkvMpuHtAmK8cT898qg3IlY2wXYg2+a5r8BBYQE+ffOS7Flrf+D27hR1OCgVsE2xwJPNeqV
bG/hqqf8AWobgWF+0DyWrmrbLL0+M0/+WGNGShF2O7jVcxp7X28fiKWBYH2j2ULPeFIBupx3mOhl
2POOnWyp/wl9en6FbbGj7Mfb41wX97n0JhI9LXkIQjQVLgeqOrULiyCwTnqVWco5DLPe2oYlOvjb
FG39fj80SHn8htnsngOr0b4oVoNWzyZXuvBFS5XB+Jx5dhuzTz30YhzMetfAJQtvgsWTQPdmaozx
NFz+RLd2h7Byq/Hkdr2GNl6iy3sgCg1y3YlDD53UB9eaJtGP/742WGiZSJvRqdKoTV8OrCox/M6K
OLykp4BABef3sU+8s1OV+7T60jvmzsJDIPcfzBiae63fuXa0HcFRrvyQhZf44ofMVsBgUL1TDH5I
g+VIdTd60b4o5Lnw9dN0xzjC3Ue6jouxvmlqDbN0BwxX/lkqxtapv9NjXzuX7+jv2YXtgImlZubw
3wAaLtemMLPEoMBhnjBmMeItOmwNjvOODPQtldKuvfOivHvMIL1/jf0Sj4CmlGcv9vBW7bMe/fyk
2fBMth9HgfEcZiQ60q1ky2+xgzSYyA1zl5pOuLHLxvrWodQ0bBrwBNu0CJSdkEH6NWHMX6UFtbXH
0scmEM+Lp8pPg6e4CJtd05tqtcv1qn7tEqM9Emz89HszPVDFkScAq/HHPpb+k9HnxQOhbhRsOijC
yPmXiB7byH0p4FmCaFe4YfZkGGP/VCq6fueoyGcchkof92baFrtQb4utzc3wOS+cetfpWrgrPQyZ
t6lEHdtUDHMfBsDpXBWTFNfoSMEJfp6j0XCeWSOt3gG46cDxe+DRLVtAxHNEFgT8gdd9bYuw/hpZ
o/UBlaBmrzsFepRj7uhnbwzok4RFvuX2tA9TW+GldSdqgBzjY1UZ9gMO2lOW1vfbEZz7Ax3FdKv1
LHcL22sTwA757Fau+UGjk79PEaPGlUYVFZ7OYf2MFJS5scbK4oKVOJDXJTbreZHiuOjC92k2mtS7
p8bzlQNA25hpJZ79UVeCcuvaIn3ojcE/1RX6rB6iOMfAzK19aARya+NWEG7Mchi+Ij3nb5CZEE+1
3chDgKT2Ww+hb/d/ODuz3biNbgs/EQHOwy3Zg7o1S7Yi64awLbs4T0WySD79+ZirqFtQ4z9AEASI
k2pOVXuvvYai9PxdmVVpZHcdZxnAHYa7NdNE322fUDvHu64FBQqIVtpBSKr2ZZ5k29Ipm7vSIFnd
syb/qg+g3Mu4c4+xV2nXWZMZd/QnY5TFmhnFsdTeXH9oI+Y0y6+EFnPHqLMmLs/pcYTAsaz9Seud
7Iau6V/qOQ92+K0/VC0Unqup69xfJkm0dmhUFYTt2mCdGr3owfLnP5WmW1ejR5BBameOGSVunCV7
TZhz1Fhra2AUfprv86oo1jh5xmsmNXWxIeR6sXa2cot/FhckugrS5GB1YxFmeh78XdiTDbw3+hSP
/0nc6l49bIuEBNnc9ftL5MzPTiGYmZRkDOUY15+cvqaFfSdkC/vAHEs/VtADdr2khELns/16i/tk
hwOZAmJkegNWddq6SsT8la7p9iHjPX63jcwiiTp3/im7rnisLONCp/zZhWEcA/kAZi3NzcmFNZh+
N5WWOweFzDH0XC3dSujpV208lN++vrJPlwIBRzhKLB88vo8b5VSwMw4g1wd7lXBu8wkL32NvLF4a
4bNsJRfwsPUoONmXAd0Qvwf4iQG+rTf6P7AwxgC00iMBiB5WgeSFa9K7n7WeMPPKIJDotTTmPN4Q
BKGpzehm3vvXV7tezYflUcADQJCPsEYUARZ/XJ489cQe+zo4dA4OfoB+9vyDkAvc3L9e5+wy13UY
KnKWYGdLhfhxHa0KiHNLp+BQW4nFketCjl4KzNzwZxw3HpmH+wn3FFhcqXuBZ3pWjqxLAwWucCrP
89RfANtv5RNVHRxGHEJ/V3ZeEvsyldXG9yn0Ozb86y6GAPn1BZ+9RmsdsjpfQ+7FOOQUE0w86ZUi
zuLD6BrpfUDd/9Aurr7RfHXJ5+jSUifzIS2YYHFUBaHNnBp7c6rHKz3uu6296Prh66tCDXX+wsCm
x0+ahgNM6ZRcMqkmH/vcjw/uYI5bC23brp3nZjcOLVWnJ2cCgNtip9o4vwkq/tDKgc/6MLMG/RbG
ViA5XtT0aqGmvHKLaor0TI37oinmDSnHxd2MDe5+YGakh4tWiiJy+gEmYUelkmGBYqZb3S78jazH
+dYrmvpXRVzczywOlpc+SecXYcX1rzSey++yDwa0BVnubhwQYUJrtTn4qfrOIbZ4sNMqFJphvNNO
64+SAPdNlc8etTR44wRd7J0Zn3kN/SDbu2hhyqieRXfU59WBqMMO7Zag2vLHlCX+3Uh+z7Vtd+Nx
rDvv6KHcKIgTxRSUlsxqDo1NQ04USXXF8VtU27ya0mFTdb54XmKVRH5q4/g1LsuvfnL6Cu+CoHsY
dX06lmi1fpaZbexFrnV3w+Rm72ajCA/vrfzFtuOKfPG2vhZ4XGF3kDd7aerNPnBK9yemmeJuUq2u
b2YheVBuOpoPw+CXT/xK8imqXlvEzkvitNrQNoD+F6TJ3kGgc9/72pyfFE6qD53Q1rh0LXiWZjnf
l5Nwvltx3Ebe7Hv/0A7KqxQHxmsOJPvocmI2W0gn5rs9Dt7fSorADcu0Nr81Cb7/oK+luCCa/WQP
Y0zCOA/e36o6O9lbgFmMOfWVOFZeC8dmGFyBYMCqLmXlfPadrb4xqzfnaiCy/vv/bNVKLQtH4oI5
rvCN+9wqrWid1h5wM6s2X39nZ8cru8dKe3HXdprBwsklzV3tV6YG5c5tiwjgdaOJ8sFw5u1gOxeQ
rs+u6r9LnfQqStoKL074qpZKvjNO2cVVf+0bl6gl60FyctBAfYB9ugpvQQpPrqioS+r/DOaDj4fp
tZ0k7cZFJnhHNaM/BYSI35X1VLxNON3sZDllF86fTw6BVfauMxTBC4tG/eOz4+ArUZbaWH+Dhbdh
W2R9t5sas/je5113R5gKKdqKEI7t1w/y3xHk6XVz7K1FEjvm2QFLQZm1RawnxxIui7ct+ia4kq2l
91dD60n4v3jNEp2yKnpwYLNeUUuWf4NZH342SDP0qIoZBob4cwq1AZNf1XBlXhQbM/ifR/Iol3jp
uOFYIxF9dfKEqr6TZWM36XGSdrUVnjW/KE1mTIHSejNpdrYDZnmV2dJfwDQ++X5XywfKczSVTHJP
FvYqr3GNOhVHYenxrZ36ZcgLoB6/fhKfvOfrTBy+Bl/uatP88Q2YFvTeuVuI41D2+L8Rx7lPiWbb
p3ocX9iQPl8KC32EUnxap2aZszDKwUwzcaQNjrckPs7f8HrKI3z0jQsbxWf3jsiRlReCdO+Mm+sC
rckx6bRD3Sbdz8DvYfeIQKSXFDTn3w92WcAq0P3AdM48TRthYEQ7lsHBLs12X3SxCWQXE5AadI0V
EWniRqCul7oM0KJPtg1YRcSHQEs5J48vKEyG3na1Q4k0s97nvp38YajLhM6xhgmDbc+e+TycVA2g
W22/qyH81G9WunjF3isDvYuW2S9+9ZhyxyEm96kXxhmUmoiU6HrnDIPxYBKYNIZEBwrCzgfihb3M
sh4GAbUgmhvH/4Zl5fCd8YdxJ72iSHZAvlOHAjXzviPfKONw6GP1aErb+Csc5BybJG2CW6vMlppm
OW9eNeIjfveiT7+1SLtE6Pl99o82I8QJA4cJRmiYfflHZp40om5woN+KpVmh73TMMEMsinTNBC6b
eDPhvfESNJItjAifki0LRB1vyJq4OGvGGT1MraCPMbBq2idj6ImTxYOjfcnLzn8Yx5bUWMih5Us+
1BWQOT0xcXqmX67VIkVkqAjZrTa9nkKYbZE4p5s4p9kOccwqRj5LvbkxlIHFco0jehMWTDeHA/zT
MbsJlmVut0s2pNZxIOVEhnUfdPh0g+u4W4yF22I7u2K4Gkav148U68TmFppEOtgvlaOuhJAoqPWk
9185KMpxWxW6epPoFgCys0KHmZSNCNSyyfvVpesVg/nyPLtYA73BE2A17iJExtyBwFMsynpB2waw
PAjozIliLhZoD3pjQRiBLEJ+tWHE47vTLOTAFD4gOSM6y7qXZj4NUW+3MUT3cbRvHKmShywRnR6p
KQcLAS1a/s61rq4Sp0GGOLRT//71dvVJwwQ5Hc0a26KxdhEft6tqGXxzxBf0WGT2tI37xf9jpnL4
2S2mqsJcb/MsRHdg/4KTb15Y+5Pqgykzdh1IkzGvOFUIFXaRVnKaCG4l9OO1K7LZ2wymqB+Vo+RT
Cf3lkiHHmVUegZ3EYqwhTaud/Zk/TVwKN+FbT45NkenpvjRr65/Rj9WNWDznxlZ+cbBzz7j1Z/4Q
0hmrfKsZc/2YLU89xFSd15OeOMRYWB5kdlkCa2/cKdG/jzGkTsKYDPdCRQGR5GxvomRwV6MBSLt0
7yePSNpt03d25R/gWtS3cVuZejgnI5tI7mcismubeYtfJstP2M3VbUr68NZLWw+/oc4mR6YcUTgt
nvcd2w6sWZ3O+lX3/fSM1kIeGrwZd8Zct2jwKp5HSFCjvOVfe/HaF017ITE/DUtn9Hb00UYcdj0x
BxFqLHmk93TuW8tMIkh1OUP+YXrxuzYOXWV2x9aY6qfZGuZ/yoqodeT1KB7GNrlrHENGI7qpdROx
QtdH01dCA7rF/XIJ00QX61wspj2hq2MsCgJV7fUsFRtIJs1zTuJA9UK+UMJo3RVud4N5qrL/9Eph
dFfIBV2X7armR62P7HyOsfTwURKGQ5FD7kR2TMo5v8kqmfpMD/PmR+ytc2x7yWQ4jIEBU4SOfStj
C9N1Hq7hh/OcDD+taRzeZODVz9gDxEdMF3VzI7Kp+9k0xNdUtRlvlgJUzK/8JawGrbt2mH09ZM3k
/+hrTF9dOzU2iJiDDfnY/s2IX9SuD2Z1l2KcuZlEWV4hlDLEdrKs3wt4wm1mLs2DIwOzjpQ3TA+t
P/RXjtLFP5UPVJvFc/6zN7Vui326FzntPL0hoyl/Q8mFiDuZ1j6eE2Hui6ysDwM1M8dpYpT3SWvO
f8oiVVhJIHq2QbcxwwxJFsy2NomRqG5oYtPtkjv6deNk1nahQLwxh3p2+P963pWuJuMhH5kGmstQ
RamI5a8aSTrTyGa6bdboGZuB5p0xKfQCE0kKv5sxRscZ58mNj/IQtRKSiWdD+tWNcur0Qr9xXkms
7hyMsEAowQ9Oibs0Nsg3e6o9lQQ/WzcxN7xK2NbWPvJOt37zO5ywv95L/wUlTopw0rHpDlHlEdVy
2k55CV1JkbNmm4n5acLgWhTqIDgJKfp7wiJDn0L97yA0f3VCqubhXqvG1DzIpG1uciPN6h3YcJOH
RuJlf9KgTW4LQ3CSN8KBU/T1z/1X5XTyc2HjEZhjrxSHM01H043xKBuSUSdzKZBWkmbgbWJCK5Pt
UPnGTY5Il+iTyvXuBsdSN3CyiZ7SGAU8T4ZVYipp1ZZ+A6jvTdej9MwlJBIn+aZUmb0UlVf8Jra9
DzAaxd2C0Q4YRtj0WiDoMAI88dM+1a/0YUwYyaazcRhrfabS4/O00Rb77bSJ46JcSVJzajEKcu1f
jZ1V8fUkpLpyrd5Ir1EaZxpRy3Fcb+YywJuu0YYXl9G/vy3KXgabwoEN0YyOfFeNCyg2BYbSd6Ob
BO2OZKhh2ps4UvxQozUdJJSdX2xH9h8LtMkO276w5e7r234+WrVgsQAswS1huAQee3Lk1nKUdpCh
c5Nd2X3Hime88ppFnzfQ4+bf0MuLb4nlJNcmwcB3VT4uZQSyO3lhkBC10pZFZu2ktQiIY/Cm6gul
/vmHQ0YuGkP+4sw5eytqvQ0IvnCwI+J1CPsmUaGwAYvKBaFWoaQejjZ+Pl/flE9aGcaxqIvIjwOT
OAVP64Y9bZ41gAhLb6IsM+w75DF/MyS5F7pAbvbZeYoeBMnsGqMDvPIvi+0/+Eo7qWwcax+1Vo96
oFekryD3Fddw1pJwBvuGKZgFoY+T3Cbvy+BZq/rxvikGVMm6XUfWWLXHlFjhg++MapurPIhmO1ab
WpdANZnvsenmI3pi56ZT+TeyqpNvo9C8bZlJA3PIsQ2F6qZ90cK7NVDSw8lQ1k3e2M5OIMPf6i3M
ndKt77PKYOrXNXpI2u2TJ+R8naKJQl9XVbimYx47yTV7RJZBqKVac0gbQY4AplnHSbi/vFyb3rQC
Rgc9xguxYPZWJQaO8HHzWoNjvOsmqUWuPbl7mXdiU2miumoWSgutlg/oy/42KFz3fq2aHZ8VVYZO
OgRFon7H3sXQzWjSW6srWgC9wUPc2GvHrPLqXasLbzcl4MRRsrREkNvSjXD/F9EonXyb5VN6n82B
HhqW1t6mmU894DKQ0DXjVjOrF01W/+RG8KMbW3Vniwm1a8YWUPBLX51aib1bMSqzU+63bODxeN0c
33MKTBGlRXClB/Mr385jsuQNz3bSoz41ykNP3/7sFSNeZQGFTKIv7EezX921OnFwWpXptJm1988i
cbzHW1zr6VzS6jvzlOEb1JbvPmV41HZJhR9JRqg8rXkTBYP+6i8jTCja8W2zTI/BgDMtPLUs0qRf
RrnM9IfC06/beiIBDrcBIkiJM7buWnQPO03OZTQnRBYwQ3NHjOIH/xcPrt/OJiaNmSPrb1pTGKEl
WnXsPPu2UmYVmXnm71vLTnF5Dh7GuhlCvRj6m7Q3pptukcHWUkEbMq+eadoHWK1L9TseCQ22/cYn
KlyXu0Uu09WSaQSY9c2vsrTMsLMq5uqL726Lqh5Dzo1qA/m9O8ZNNu7Gelheg9Fw3gY3VXvqX23T
Jq2yo2XSkieHqfrNuolde0iSd0trPlRlkkdgX8YVPg9o9kfz3aw0TMAxdznY0qu2q/lCuNS1cZyN
CmgYGDLyuF4qRLw/XW/SN2NvOVf+mKzy0jQNi4zIKxdNeeg53Ws2Fn8kjEhGwEoeiN0yFXWRJw8E
KCcbyy2dPcmp6cay6LOyRo83DZD5X7SgduR5lXHsFmWEjouTvs+46LadKo3jp0u3+Jbj/5anVUsH
pz/OZfPsTbRhaWu4W6fBDUNqnfGe2Y33KJqKcU9XoQdq1WM/u8XWWGzz6IgxvQky+acnZiDM8WHB
eQGt62gsZEUYSRXlRik3U4kXG2YJ+5yKoYP171McF8ubs3CV7WBPkdv0WRSo4KVoxuAmk5C1SIb7
a3hVitiqqRgxSwrOIbVvGlHVd7O00PJJ9dOX1R+nGt8az+4PlZsb4Ab8sWevE788C7AfJ5qBs3Pm
5wnH3ha077u5g4vcZ2AZTjmrfZYRH14vo9gGvKQYdc0yAiR06HrnA8M8PmkNL5CiHF5wGFU3BJ8b
u8lyIMK72g/dbOptOmckURjtViNEL+JZgjDqiKETwhA33HOKy7ZUbAPu/EOMMMJHWow3U+bZbVoF
/ZUt8uQqLVNzM1eFtauTUr8NFqOJVG0HMELLKRqr5L33O3ihtPL5xovbNLTQG22xT4ajmhPjffDq
Pv3bLEFJ9TGAYRnFbyDBN6vzllvM3NrdggsOWFo7s4OWOqFXuKyMyr4qXXPlyy3IT4ss2U6FU26k
nQZhCi0UTocN3cGf06vcb77lRN5umN17kWxd+MlJjUucL5O9Iwg54h/mDRmM+RZNAV+cMz7ABSDs
psxrIsfwo5BQNjMclp6+PmTP+23qrZXMReYMGOhp2DQhm4mZGIB4GL+7uxbnlq3fa3e8JO1fg5t6
iaB1jsUToA23FfIms7wzozP2JMsch16QV2e128kU9t00lcAweqU/liBKW8eOg129LG0LldfqL1Qy
9tlBv67PusDhJC6dHvR6Fbs91ErBYe2rt5lc5qhu+0t63vN6yWfg7KN/8EEtUXx+LOc4yElPM+r4
MCx5vkdtI27KBsqw58dBxJCv3elO7FxAmc9rGBy0uaUsicbsjGY1WKJ3FntIji1fMO8cTK4JZ7DH
aaWGasoywsWZgSkM638m/jJjwNKUQEB8RvFYO6leW9pHO7Pa5OikVf0t02p9AR/z2f3+15cVVzWs
U93VlWeNRv94Wy2nEBNz7eSYJasxF8ON/VABdPox4XBWrC6leJ9XoBDnoekzhUWSjDnEx/VQHpsA
UBN+KlBtX5A/paGyl+AevPuSOuWT9xKVJfRK7DhN+0ydG3gco5NLxwtPUWeOrQ9PkDIuvf2fXBBM
Fj691QsPtGt9b/9T5o5e1+smbOmjaSF97IuMCPQpL296EKZLLc05RLW++2srCc8KAdvJNzC0lIRK
6NVRAxsnWS2u9r3jvVYi8/5pZn3B+wkoIs9N6GKrOz92RHSaAFUXXppPvkWaKrixGFXpJojZx2sm
EFouWteVR52jIfJGA3jDFeOu7pN5h2552jBcv7StfrYoe9yao+gj9nDNj4vWZVnDwmjxlFR6HmkQ
/cJsRtWaJIQp180IoqLr5YW97V/l6sfmnS0Hbq5Hi8ZQ+tQDjCqxlpqFB02sNczYwaw74qbGIX0d
5ejeaCp23ock9Z9MJoLeBgPIhWOm4Vx02FeSnYotLOB8P5u/UQDVz4D/LnWULtptqqngLnO0a8Qq
fo+9jahfxyWfsAUwisDAVrGwBwq1WJ/DeWiAPDsv7gDtcj9xoXlOKw3VY664Tcq+Mzk1Hed7ADZ0
Xzt1/j0PaqeNTGXCZfS6IP/t9qrQdpjhSUVDsIZk+LFpPZpWCo9a8vqKTVunfsoJGS/erTJ6T/wt
a8N/F4s5v5dOSvbvMKi/udG3r4tXTWJDsl3ylBMJBdNeCZQD69iX/KTea3bsqV1LbaRB0MhsXb1X
dPv9xlND9weNznKD+V/1T9m08D+gJ4C2hZ1qxPsQGGiJAPeC+cEzcq97zMkyrOCrGmO8n8scq2lz
Hv73gSkDMcbT2EtCtTuDyVWuEzjuL9XRT81QWH11jYPotHPlYu4XupBGaFSG04+v999PNilWY14K
Ws505dQswozLXGM0wKrGEByTufBxyrb9q//HKgg82DK4PCyGPn47bmojDFv66iiW3jA2yOGcPPQ5
2Pr/mSfFTWRnX6XgoBv/ZqH+ZzfMnRmHGZIuj3qlIS+LbWHsLUcbkl2eo2K+8HV+sveuoTZ4BqxM
/eBUSh/oU54kuaiP+WACT1Fh24h3mMOLULPH4JJP8CfPauX0geIx1lgf2Me76CmDsHhplUcChrRX
7Nb7edMPQ2Be2F4/W8dEq4TdGLyos9F9YfdJAKe8hPGf2Fd64btXSyqMCwjNWS6tbeGdiGvPmqZB
uMWpe8U4LoZRNHl5TIU+bcx8Hl98s4nvulKWbjik5iJBKbJguTJxwJEYBAb1r9Z3kvtJ5vDHM3bL
C6/Peensry7ubLgcLPDtTu4wI1ZkH65eUPXIeoOyoQ1RmaSRj7tcqMu2v0DX/IT/xoK8qQRGYKCH
quTjIzXS3i41ZRdHbHsp5iZn/Ka3Eq2LVshfBLw5KF2wDAxNMfcRI99lm5nlpWSpz17j//6I9X34
z0ejeU7qL5hcH00Y40cN6O6q7h0d3SyzgK83gnODYh46FIZVvAjB6kxC48dO20OaZidwyMaLsqZm
vlTk7rFRY/s7idfQbmWaiJaYScQ/zDYYaVidycG5T59Sccmn4vxdX4vB1YaMySQ+CiclDYhcjp4F
47OyjZ1oxowaa1ZdXHCOOq/j11XWBCzGFGsY8cc7bMm6YMsDi1yN52UUzI31Mi7uqKIYPuLahza/
2xriehjHl86Vz67QRLrnIFxfXQtPCkQH8DnJ2j49Fv7IBHEewWWgtHdjuf/62X66EEcI2wZWXGe7
IdOOzBdWTmndNrYXmlBHt8sgGaN+vc5nN3P1vVlt6pjDnGqWpGWpitQRDEyyGRVQaRFmhvWP+DbQ
0mysNn/VKFpw+7Dq4cLS518KQ/TVYRc4Ge/X4IT1YyZ+NljEsx9HW2FX3KVd8DQJM19gTjT5pVye
T3YHxF+rK8yaccEmcbI7eIRcWDAtsasyrH1RG73aZHTCejQT6GHupFVrXeRCVbgyc088F4He4xRQ
QqH5+o5/dtm8wISHr4If45Qv32GtpnJtSY6ecuKj1k/tvTsty66vi+XCBvHpUuhx2SZgVTE9+fil
aFDagcvm5Jgo3/tJG9492Zm0tjPN//brq/r09mJnAgJOh4a85WQta6zbJRnocYUJf3IDmORc90Xd
/7EpvJINzgL1Fo7LJHA48ludcjUjTIQjafr99S/57MvhclcrYejdZ9uDn7pVA983OY7arH4wVRzu
kxyw5OtVzg83SPk09SgY1/f39HCDvWOmdBNsQgkH27Z2+79BV3RRo7pnM7PQOn293iePEqttbi3X
RFDQqahjKSxnimfkDhnWjk+Z7rT7To76TcmWfuEF/VcQ+bFN+pc3wd5DshRai5MPc0mmUUgGjbT1
DTpxAve8pzGWdRB6rdfjwFOrjgkj7i4vbpeY2W5SxAHM2tQsLwPl1hDGs6v/ws0rJayMjNriCjA6
6UPpp0w3glYaLqKioH83DCFq2pomdsJWMlUK04XzEwaTRF6VtL3CP4paG+9bZ2xuZhqIaoeQvjlY
XqwtT2r2u2qD+mnuQ4RGiXZhFz5H46gjVqdzCkUMmE5NbGSRGiPK4Zy5ntmEgw0ritTI32gGiQJY
OiS7nmFe4VZJvTrWyYUHcfbMGdxBuqR6pKWA8XPySfXeMNqE86QAVrG3L6aqvaqSpjv2KnUOX79e
Zx8NS628UvycMQtyT8GIYtYnS9jMV/Gmt/7ayAD8TVDO6aUwg0+YOetK3mqgs+YC4rr5cU9qsASz
goR9Ih7d4loHbdSigSCkt6TCcTwUeuzce6WcLCQBEpIFiYxqo3MfnsBL+4No/OKxVMtcRGac4RzC
HN06rPzGxzkvoSOlSfEjS1JmVfki8QlBk6huKyGCDePG4R42hnpJK6HqjeyH+nGmDWCyVHr2996r
ICDUGcDPkusHSlVFLDJZiksIg3Oubotex7AlNuz6BRFGLrdpado/W6/VmVTU2XUsEnjnebJYtOCq
SQ6mqzSf/0Aa16UjKtKjC6FH9uQzjtTdbtxJaXTNBolRTRZ1DDPuKtfc3mI+1i36JmNoNGzAgK2S
JtxMA7ZOLKBDIqHz66HpdLFNzBjGbEcD/dpNKYWeXUK29/tJvbqW8Pf90NeM8+aAPt6zMvsZ8tWc
hiL3ihvN1/HBcQs/6MIlzrXnds7KHl5AOz4YWH+WkbBGMMNKMN9L8Rl8dWsVP2nG4r47Xjf8SdEc
oPC3NS9Sc0M5PSGjFFsN2lGJ7wsjkmhRXndnZqW6j+vJvu38jP9tMxGYgngSXOEK9zkHx5Hacr1o
4IM3NnOb9C0GmSN3f/QgEEUoEV3tCui2yK5c9Lh3RaDMeU964PTbchWSgn7Ii7/O5Jc/lazF05Am
KYqLZnkcjNSi+jVMb58nleNEkz4yFvTNCbGxRrjpn7lM3YAxomfhlNAXzg8LR4Hbos3UzVDJ4iD7
ylwQEepquK6A6r47JoEfukWSGtPvLFnnOYgBumTCIaCQAExbXVAjbwcgFrx66onCKUOYY24RmNJ9
+EYz/00hij/rcdFd4tOcnUt8Xuthz99x+4NV/fHzMmeyOHPdg8uPczymssrSryc0ro9tHWBNh9Lm
643jvPFcfTEBTYFMoe+fuYzZDH9jHkeGhhY7TMcT+o3AeTkMllI8GtI1j3GMuCZYcuAvIVuICs77
ZE/Q1BBhXTiVz/br9ccA/FCE0G3TD3+8eqvN4tFeMG13k7Km5WqmHRMrcUMNu04ecRVq7wcKsGyj
p51amGVO8kLNdYZs8hOM1T4X9JhN7rQ7qYaB4UaVoEusunlXxnW+dSctRVnlBAhV+1eiBIsLB8U5
FZtFeeRcMC7GiPnWk+Q/TeekoEBMHQoOpd5QIPxdJV6hrXU7o4oEJj0OKtNNroZvHRPqyCrEk5Om
wT4bHh24OrpmbZK4tvdiEUxULX+8ShtHv2t7Pb7AMPvEgp25FoAcBRo2KFAVP/5SVVaU32aW07LG
+d6mTDyw1VTboZ+WA440K3m6+2PX4s3IizwCmvZ2pqXkVs62vnepgy4c8ef0Vu4dHbQPkQ9KLTKL
j78oX7JGuhIP9KSCsb2ZAzv5Plqd+eoJJX4Xnb+6cbV+hfdaC2F013Zm90+rDFoxDOQrMKoB/gR4
dSXe0O/XP2CkFhqlkpFrIXn0C5v3RBF+4VX/5MQ2oeqRtb5mXUH7//izvSSDgGPBzGwV9BVLNO23
GtX8BazxrD3k5riO6zgMlABXTgciNMDMrns6+nTq8k1SQGxCL5cjLlyhZVLZrglrggKE0br2/eud
5bMLZIaFMIlG36UG+niBaaFVBr77eNOnOLDMohJRbI/jhcKHMJdPNg1IJ6uvJmIugLqTj2foCs30
WhEcJt2Zq21T15lzq5bJoCUzMC5bAs3YKmWMTLeGugmV1jYwDaq5OiSlK+762W69qzk1iYnQVVds
qiIz9rnlzbsqCPJdm1rVYWomueNC7KdemXkdtmVb/NIgCP1Ic02+6EvtPsXmPFU/Ccv0s2Nfx1Br
vMxFoeAE7VuZokiMaqKgfmjcmbuMrTgL6d0HPWwg3JXotkQ3E9cgeoKywXi0nSDj+WHRA3kdJ432
MMfDSK0NoxB6TWuyRWel8SSRen1DJAFBZ1hMwkAXXMEiWAylicVY5u16nR4tlLG53HRdX20dbc7f
8rr0vmPaFztX1RjXT8uoiwe3N7L7trfso1rIB3eLQe0bs21wIkob92eT1VoSZSqJn/LU6o7Qt7Vb
e+7cA64+SRAicoivvN7SI8NezGkHD74aIBv1VvcUmCXdYpBY+pOLwc+PIkvxg0f3IeXGsawk3fmF
ndfPdm+WHukuhpfv5WKk8c7k0rZWaqn7ThBsv0ETr0N2GBeteSMYpcZDIMmKdM0CYOximolb034E
8nlQWbPza2goY+u2e7hbTFKNuGoe00HPvzU1Z2vUpWXrw1AlOg/W0TTa0JCr2XkefagIkS2ARbcW
xYl6btxK+4VcY2y+4T4COJVp3VJHhR1UxYa7CQ+qYBpub3Ors37NRjKV0dQk490YKN+CndGMPMzB
7J7pwaW6HexWEzcK5oL+HjRqnamkcbby3FE+5fB0zXquyqqIrI59DEZXhi9SptfFP/WCzDvRKund
LPmsiUjZbmk8OhV5UaHsvCFCeUOaGsbf5ffKkTg6jYM3PFCpL5EhtTbZzr7ZOlGXZaNDZ5bJ41rR
rXib7hJx0xk4M/m2PV5rVoHbX8/LP4cT9CeKckjl12OzgGm5cEKO4FKaCO2gKd5siBZ/LZUvD8ky
EGHSZPnw6hSmgQketOtjKmFqS29xvzGCsagwRdfsLLviyiX1qyIQasrHraXq5hFuaP1czxM0aiMp
fCOMnRKbB/TP09GWvfptC3ymo8THe+iAUxOGTZJqW9+TLJe/wjl0X0xDdNWtYTfmFf1wflNywH43
2sIZQ9G4qosGOyGKLvDa5RkzjO5G1aL97um5+SqmptlnPvSufevKTGy95v84Oo/mOpU1iv4iqogN
TIGTlJMtSxPKlmVoUhOaJvz6u86deHBfPdk6B7q/sPfaMA13/IVZwC7+B+gOghBxP8A0iUxwrmbX
v23qHX0jZ544lEEpz2Ndul+bHp3xya0ninbGnWgf+3DriQlg0/AMwq+WSMnH4VMtzSCSLoBwRBSh
w14x6H/qLirvkURWmQ5MeXIpgH9MYomOjaDkF127ZPN1vbIO0CcThe0gXX27P+ylqRG3y+nQOCW6
prAOH0TXiKNX7FWyuQMgtbYufkmIX+PYawJeWqMOyqVJSpA/o36jyYoiqQ8DIsNk2mhvoD0jOfL2
5jjEsXoZBfOgzlrdtII+e5NrL0/jImAxUEW3EaSOg6c9Mg7nwbez0szV1+zzU5ReMEvvrp7fekr/
UzBAOMt44pxvF5PFhXy+6MFr4/bYRpt9LiRchiQsrqJPlJbXcBlhkWvuLhDRrlj3M4YupOLL5EaX
YAWckSwAcaHVqNi+0K2xl3bVlV5ZwQzlx+V1wBJDLIhCo1VcdQ/B0Wcy8tzUo/nRtvM1paJBgmjM
bP+QZR64WbCUAs5lK6OncG95E2qxCjJWWPFmNYDNp7LZFgcr2cK/xKwW9qjIq7ZX6THKTtR8jY1C
Dm/daj+Qv8jtbJie2R6G9XIFZjWiivwr4FJI5GV1/pfbVN85weLe6Y6QxKpBDJNsyNRYsUeL9WnH
rXPvoQ89twgIkw5BrUSLtQAIKkIL1Je1r3xSGM/yh6APystcGxw+HOEZle8Y8tnMFoepQdtF1dhx
8ZBq22ZrToTuYejnQWZjzLmeOK27fG29ZT2te7Xd0jeKm60ti2dQaXv7jyC85iMIavs7wFIEtjcS
g7lt+C/qiVlXt50dTldxxZLpL9XVBagjGXs7EkrfbbJd5JP/JWMZ2/eymIcgISyFdFtM/6N7ncMB
HjR2uIdJB/UigGxG/5e4mqV41gvh6jPI0XU9LJZT1S+LP9r/BG6dEfpb3CNWDnsHHpZXEzGVM4jv
k53r0MsW+DQ6idYxsC/TyjYuk+0Wr4lf+NOSakFG18I6gLg4X/HS+pa7fUg5zO5TJdx1uNDKNsVp
WpdufLB5XqyEOUf16Fhyf0M3aTdH1TdueAhBxLQnk8/rcG4REPSx6Ia32MNkkMiZrFEJQsFC8Sym
v2MbhvsDEBZny7aSFzAVRW0vB11NxnvfFQCC+84fO/pqpj9NfywEQvUMT/MUveKFQtTWaorjg5bW
tt0Fg9m+lkqFwJHIm+RXW7zvQPYjGl476B+nvJMFxVAcVfFD1Jj4BjB//h7Wpf2R11uwHce8qKKH
jkgNP6X3jogM6MR0zZVy6ivS31pFinfAhvRjyD1JulrMf6Ul2ByZfbJunKUcXSIXEIFeOIJy77LN
3vqu3Q5anaNG3EArpNK/HlkFKlNzZKpjX8pmTUMSnH8bTDXiRHJAQaJIaRn3oBddvAOeXnqO0a0E
riZzZzuGcgREGOGfrVDx2s108IbCfpZm7nW6EBcyJtUc202iumBFeZFf+bN+IasRd2QR2In28+0E
u47hwdRAJySuzxqeQokVoGuRmCUVnt0bVOSVk9A++7/tWfl/G3iIcabQFk6pG4C7Woqrdup/DXpb
bHiqOm9rWrCuMkTLLvLwrzOFEf+5dKwq8YjIUvgM/fZJKC9iil6DHETd685Xy4eNTSgMItgVGD7D
FwYb/tEetXiKi/8FNxEfdbUywSyLYmFQEA7NcNvwRZSpVajlD7t+bE1ztagXW+b5jUJjuqONq6Nn
RVnDYeS6CNk3qdWJbzi8gB+FE6nm/N3f/OLAGLFHdFHu6q13Bu9cD8hY0lBtZXiskG9vifIChsk7
2YKGv0dNnyyhUDvawTx9xFHX0rY2BB0OsClfJs/drDs1XhG0Woqqy+qdDzKBB2yvCTSG4Vj7c30h
bTeiINbF4B4G41rPDP2j29byxwv65+5WRc54X/BjdsSkqv4p41UqzkWX6zcc3J97s+TPFZ6qnxhI
9ZtLU/g2I0y8DChhmwNpDaNJWIzxnKsYXzE+Oas/KTu0rcvoMYBM5NqWfdruVv3a5Wa5UN4yZNrG
cnmOu3LgAcjpdBO9Q5j2AOKJc70uLVg2dLAnKoL83cQc2GVY6x+xNRY/Szlat7EW++1SLnXJZTga
cwwKb9cp7Mjl23MsaNa9r5i0TeUMz9RfneCyh2bdmB5iGE5j6fWgWMWkTotoBzdR9d6hT5LN3FOj
2Y4i6qI18lDvvTcfamHzu63+2Fysuhsxxm22n1mtm8cJ8/VxTmU0FGQKlisaAr0MhDUWoj3jYFzf
91KKW2n7ZDpD4fJPU7GsKuHBzTncARif5Kxhr62tPvPvRt3BDhpTHK7ER2cd9ZiEDUMIBNGUOeHk
NscVugomwVyCAbSmgpnRwtGEQKxu46e9F+PzasGjpu6Zxic8lM4LRcI0JfsWiywe3OaGxMnxPZa+
+igKu/k9VR5tBIVdeMaV49bpsOzz3cwfT3QRdXgcavqMzAK+N6Q7E6+T32H1BaZXe9D2EO7+QHrZ
4/uUYCPmHbPGxQw4XSJ8SZyITbi8Vhz8WBBI2hsTLMk0Nh7g0yDtdZG/OkHHRNVHX75iatmQVJGf
vD/zzrcNYaIxBnLUCk3irV45J3W789sM/hTduKOIbuep1n5i5IBTxuqLge7INeu/cfPMdCvnaviL
Crq2TvgOuiOffvhdGR/fedhsoYdfvlUyCdCA/GnHnKAK2QznZe7im2LV0dNiW+1lYStTpW5h4uoA
n3b8G9T7Nl1DbK9YSjTHNdZtp6XPFIX9suQmmA87C/kSe4hb04JEY3k9LZ2yehrm3PuN/qR6FFNb
RZmM+/lfBMNvTsDgBudl3Yc9I1LHzQaSz+HNXv0xRD+Y11gSDOVP0n7Brjg8uDoY/kb22u2H3tPi
1bOcMj+sEFz/lLltPSmlgscKOjlI94KVEjigLV4S08jwYSXfbkm9tQyfLRHq6BLudWtSx/TlO2I8
+UhAU0/tvl8Va5XFAACkuH9XFBZxYKX23Nsqmr3TFNsY4BfnatwBU7Xy0BV78IJwr7gtgP29Da7I
i3SnAzpSUtEtbevi03BgX0Bss0x/a/A0xwXMT+qXs7wf4XpDQBqwuFhzfdfU7nbxvFkED5NbuhNn
HVZW0A51lRkDKfoYRpt+WsrG+muXpnlrdtdi+9E2/aURpOUMIhIPBpPWpRc0Qkk8TitVvDuBmh1i
hXJW1OAPN4cTvW0d8WFWmp6qm3m/1Tzh6O+q/UVzlgfgkYS8bzkQoCaPeXDRW+D+RMUjf1HRUkSU
Xdj+G9nR7UkDs3KB1dAq2CTOfmcmWX9PwiKowyGrvE3iLpqcBL4guQU2cvK7EFfGI2LU5aJzx3rE
cE7HbZPLpQ5NbOEmWKjN5LGztqI5yCoYGCfA92uzbo+hLDA1KLbvufSoijt6DOsIS+lXM1CtqlgY
opGgQ9cv+8DbdepgT4QUlk5uE5xZyCbr4fwju5R5iKk92XKrcwEH9KG+ifPc0ZnxYOHceOCucJT4
LaMtRKP1lMq1iZs0pOVaDgYtZo9zLQ6gQ9iSzSACzGq8WcSeW1ns6WZKc0qn7sV0I9lbIVXzhkth
JtESQEPfnGb83y+F13UmG/iitsxZKeFSRa+ofoy9VdWHiZ2TONixM7A37zbypDHJ9PZBqHzfaedb
ER78cY22O6XK4Hn37DFGcrl3dbbYZArdxmO0xvzpB1TMcaGdI6M6ozI04uW9MNr5ym23AtGFOMma
w+uVHTUNZQ+Yd+f6W2PAaK2w+ckzuOTpwsUgKLpd+5OpWBf+Yyw5owVlfaZvyGMFpbj3/ijYBw2T
TOnnfOoVv2kwEG3TnMO66PvhVPT7BKqBx/Kfh9B6eMFNhDDs/9evhJfx1dRbbOEBoMXHErNw32Ow
LvFdbeAvE0ze+3aDmNT24aSq2skiv0Xlk/dkcqVWGyzOTdSvq3eiriynQw1bjxzGulw67nWB5Tlx
e0t5p3IxLX1A1Oj9R6xkvrwOXazMbyIQNG90DpyZrtDPmZ/ExRwfw6rf/87RoONTvI1dkJRel3f3
RDErnOkz+zpOVg9YfR9HwydHTqBZFc8IHSQfZQhzGUYJiV2LmXHRWEuY2OzG6rQZh85jKuIodSQD
RIxpEbHmxrm+xd19yR31aZguvG6dwDdH7pjyDtgDix5zT4WWmPmpvJdl6Xf3Eemm/wxcG5aepGHq
RAuJqK9k6Y7DKkegcWOhi6Li47cWt7OYXPNpBCzePZi36VzgMBzvl5lpA2YyqNlHcqiL4skGvv0y
VjGkXqVB5L06iwSXUHj9Aqa2hMp/dIhreKcl3L1sX7uRuAE6HnNk1zw4h/I6skj3SbTtMWCH0WbE
v9MkFKPflBcbNO1GL1Fpn+22DbvMafz2rSphwZ6jeZ6W25l4l/mUM9QSR+3x6N9XQm2gRKhHxsO+
5HAB7LlosCxubtPeNfYMvDcubMPGdFmt7Ugl35TPlJB2cbHiRk0HXw25zIwVROrWsefoV2uGQN/t
+R7g6u4D02UqDHLzZsBTta8KXkCeTo4W6z3ecNSobP2Y7ztSFMM5Xk1Pm7RtUGnUZhvqm65dPwlp
a3IMkJsVHePKL/TZLtrOv/VNTTk1YA62Ef8rhz1U7FUefrp2+mNbem6BPeYLrSywNibsOqqxvLlN
M9+4zZTbp3mVk7hztNF/NV+ldwxd6rkHClPGkGg2xuGm9qs6Bmi8dIat5LrNN3vO4POAG5UYYDCu
bL1jnjGuiIgtLljaqS7QziF6+oGqXb30LFqtk6+65RfkuVY91Ewgo39FVFQAWIitnMgU6JoRI24n
dIPrtxzDox/kXXDaCaGm/Udshd0ar+d+w/q0xsUFO14mVrlubRYqFiOWP6wBa6fBqg5NsOHldfMc
Cn1cEJKSajtmKm0NYdUeotzhjURWGHVcopVeTpFdjlM2rigjoQNGnpVVzaZ/bm4/h2i63DZKmcWZ
9SIdaeJD0eX4HZldC+/A+8p8c6vM1vzJK9CwTVojlop+oq3ZmjIx/RgMS9Ltpgl+o1Jzum9P+3tw
G9J0lXfcZetnh21oT5wq97xz2xQzgXhr0P901yCeE019shyBk1jyHIwqGk5DbG2v4VzNOCarBQ+u
1FeILWu22rwxW+q8c+nM5JMZ6oj4bASl8wdACp4Cig2RmWjaP+N20i4cE7WC/mMFOh9mOe5g55Gx
LcsPUgfbpU46US3Ad7hT41LYqRXtqhUpZKWSOL05jFr8/GEVWqnZ/f43fGUUGAyAabj8vuBJw80d
/Sp5VXxG121kMwq0wQ3sunKdg6OMis9KuZ6XkBa6mjOOxeJW1QQhIgvXTvsaVMxYbp2Oy484abPl
XzZ/Z4RYJq4QNySWduOJIzs3cz7RgYW6OHobN+vBp78PT9Ygi/7QdlG+fbT8X/sLtmZDKmsFiIRV
OhspJrlVK61D4+7GnDuCYsZDVbirPoXK5bmasDbgMnTmKkiKjkIklcxXcmynAesFm85Iv4qlCziR
Lddyf3TKcqyTWNeazUpdMf9NS0ylUqS2MxRWi6NiqOwDZCLtffS1s+YZ3V1rJf1a6f2vb61kOXjD
tS02+O/nGxgJ+4q5pURtZ5mOV7wlfA7vJNHldaaVxGPG+Ermz4zxR5L55rj66ddzexx2fxCPqo3I
cs+RBllnu3NFe2oD9v68MTXF/cmRlSzfl1wH4xOXuJjuEc3LlbfE68wFycNW8hS7Cx43hElb5/9D
IuXKrGonu34A17kFv+tiJLcHR4SMD4z9AGJrZx2IBeGz49eIG38/xXPlW1950YCFOmibEe6NWq/4
62IY5vW2bPotPOKcC/9Zm8Ov3dQMLkTa9zPLDsdx6zeDBte7iIEznI6SWyRZiVOvGbk2PEifQejY
385mmeEGy54/HQp7UPnRLifxaVkSmVC9eBbC8arSzbXLDHrartxCvVMsdK2igcOULnkzYHxHRkb1
HtIOP7cF9mmgpYYIChJLhKYn8V1iIyhXJ/1dNz45SkW15zBOJd3F3QhBgsGaDsuvcevZKumeb+e0
slKQd5FZPXlHerjpbwQ70O0URn35wBm7jqc1b233wljQDW+6zevBx8dxb45+bxfiKHrOIxZpuc4v
ZVw731Lu1CVRwU76yKA6eoy4cKubFbDvfGJD0I0fuR0X1skdnMlOBtREfxD/eDIrpNLjuarJ5vig
OKTTSmYLouoPE8mFfp+kUvuBq4I3IlhZNd7WYMyCu8UrYn2fIxXRr+6OrefNCXzw6XVZWI88k+aJ
S/M6VNdTQwpvVFZ1Jsde4LIlQ54IvH7qqgOkq0kfh6C0vnsQT+yBI3rnlmHUKKAE90EbNRlJrIBK
c8OTh7GJOceFiYheM8dZrPXA2gWtkuE2Is4ZTMp+ZK40xUmx4vfOLNQwiGbifPJuNi6s8Mnd+jkm
s8j3v3JMe+x3drrZA/IPcGf2Dvg8wwbjmPM2BYSWIN4Z8wOP+ViRWDGE1q2Vy6a5XUVQLyeXqVbL
I4wEPh1ts3P3R+PaMSIDUAetDHqBhjWxgnJs2l3f9h1t2CEaiVe664bd6Q6tDJqc4dNeFiB+ZtHS
l+12npblrKxs7e0ZXVFlxeVhIDS2vt3isNQMV/IVij4D/fVQRFZhH1CcsWbQIV8Rw9rO/1135eSn
cOus4tA74LBSnNlLk4UWv9ifJV6KKIUloxqADvUyZLZLY4xRz+sb6PIQZz+ZTjZVNjVhvBwQHHj5
gaas3tJ6VyRIQcrqmBK5dvdzZfrWZ/7glQJeb9R3d4qndMh2wkEei0E0S1KzJMV5LZancPR+ICrm
IfbDthFpNAsYCnbPcD+DwxPKv3KnpfpHhpIj/2yCwRc4fe1gVK57hS4Tr4vmNmU3WAuywQabfQ2G
x/DZ6ZXL1JLgAybpGl0aw9t2B4ZlXLWcVGQhB5UNW77EncPbvIq28Y9TMfElcU/NijLFa4vMbVsX
eEELVfhC5ib4TVF3QX1BHmnZR0LYEYbl1VT+6k3pocSKceFgKY/c7xnN1986n9ryPndaEadRz/WI
CGxr1ElBamdDDgY0PlKQhX3GoMUf7mwHMxRteTs3P2PWK+qi+k7/8lCUbB8GTY1z2OopEPfGb0V/
8mxwnEdld/LnoHPyCZOQ7b9d4xlYPYa4MGMi/7RZimkc88cNDIYpYIHU+9Lmr+TQbLRtmo3M/b55
/nom6wghdyNtyFKUmr3eDqHTd3nadYUXvi21ITJHhnZhfSiUlXFaR0o0j76JAvs8b3kfzelShDvP
A7PvkAVP15McTIngqR/U+a314a519N4R3PhGRRi+sbZlkTLVKyNfW1itz+4Rde79zA6YFHgPr/ap
oTqukmawubI0mWNnZ8oFKyRfbvfDtIsoGezA+1o1XXFai7CBpSWxNZ4ExYf71La5/z03nvnddOyR
DwC5Ea3NgsL5maHkWn9wlRHNYBB00yQqjvzj6pZ9e8zlJsjlHftp+ZRloOAM+Hvbpi4lUHnrgwns
37xBVfktc+1G3/vhsLpX6ovT71+2a5voXJfDII8CmyvOznD2239WOG/RChK5Dmhb7W5aWEhSZyzu
nxWFEKfOGFcP+d7YmqECkzXyQaeO7KnOE5/RhE0uqzmWhwckzwyXadRlc6ZiavtsiLg8iG2evOE8
mbxajkMDOKMOBEtsWSB9AFDji+5mnFSg00qIguxVN38f8n6gyp2G5h9aCqbXzir0NxAzsI4qumYE
EhYTuY9cCLbIrFDlf2UoUULXclv4nFyQp4fpyoO+tVyTA2NzX4ZBF93TYmmwMyEQgfIVFcbUZ0se
cnz1nuoFDXIIh10zmddX2WowXXSMAsYZi07fS2I/GRAGPbWkCgyITnRpZNKxPnN3XsMNIn5gU1lj
GjQbaqHJJ9rOirQ5gKwMUAfYunydgyqUZ7I2VpXK0q2vSUSzPXSn3ilosJhiBSn2EfXdID6iDi7z
/YkGSuiMZqotXwN7oANYJdip41KJ9k/lMpLlK9htEim2vWFE7fTexwCMQmEq2VaRWPNufnl1J+u0
tRyu0MptyFkJKrn8dPXORs1tu/Bx4gjmDHIdeDYCFPoPkt1mUJvDqjoWgRxfyTUdEGNOuwBbqfre
/4UKSN03fhU/z2qwj/ylkGu458WU2papP525jE6480IQcX2kfpauvZ4jOTEmDERuViAz2Pao16P8
tddtiCWGjcFv2aPr4sHtV0x0yFbXhJVurB8Ea6hHtm0gSgV5bmHC9g8whbLa171dvM+6QymBVJ9+
llW17u4xXXuEkswNPuvRq0vv0DFSep5dXdQnssDZW7GSqo+WBzEwcURTMPVhwfFk+SCox4U8rGya
wYlf3EZv0x34I+tXNMjxYsOf/c1Im29jqyPrV1AVPC4WkovUDib0Gd7GzZj1NhqqU1AH1luEV0dg
E1jE+4CU4TdBKjY1Q2eVh6BRy0cIzvTWELp45ZiCcrhIstP8dFRdB38RHedDHlXqztUhIEVmXvIr
zoEFJxWzr1/Ihwr88gxI+Nz49Uyi1xwpuQCydtcobuvGgY3L9yjll0RasmWGy0Ek+DSRZJRMzOq0
m8EvVn5oXaEoq6Ia8tfwpApveJPcnP84tLyfs8V5khh75H93e66W1JpHdZ2HbqxKtHEGVGW4Lqcb
2HThnsptbB6g9TjvBeknfC4l0mxScaT1tW2g6zhnB8yY/k5Vs04mHrMhpOpIFy38l+L66tpolq37
PvD24Lw5U/Uiu7574GKm4dO6iR7i1YYHB9PqhUeRcLNFaGT1ox7aezXZgHcxar4ohEHYencvGJDJ
x+E1HrCosmCz44NT9/GjbUtvfWDdHo7p5Avgtsx2ekoJ8lIra26fV+bjuBuFe0bjxE/xdYvSgtMb
0ceVpYEffV1WNGAecSybIFk12zkQiI9rVmJ13LJ8lETMTuk4XKffQM6GLJgYlrIZMKd4d3M4uxDu
+xDVz5lM7/EkQ9rRVI99/dHxT+/SqPbH50HW5kt78fQHBvskwF32u76PXIUSCRrXCrW3m0T8bHI+
4cOwyfynuwv+xXZlmudtwzx/PaQYWpd6uWOku9jXOXTwu/N3/64Np/mjcVV8w1o7ZJjXT0WTiK1T
tBiR/0Q52HznHiPKRFRBfs67fDWwfhoLBcrUb5/s4OLw0jJbvFHj7H1WLKi+UKUgSyAOCKpv7eay
uMul6elwIUfJUz9E8NxYynPjYkApX/Z9tH8sQYVIp99miEwzgxUyh1ZNRMNcFaY4uUvo3dTVah6H
LSg+596LLspZV/tsIYKzj8Fos51pAPgCgBpaOZ1RvEMl6q5idm+umscxzttvywuq4+bsW5G6ElMM
v28XHsOOqStds3tt20ZNcBx7rxe9AuoEsQR0y6Z+uI+swE7rsNIW1pgINmJf99uHErNzuxp7Y4+1
BE4aOdNNuEcAbeopH1hBr/Vb0+0ROX3BzK/jrz74NtRsO3Xf0H8WrKeLhPEbaz7lTvnvcVHua+QU
w34ksaygKhDEZdF0YNq7IiDzO0RdBYV9OPfnfPGj520fRyK01vnbnZY+OFrhPxebVZkti4geyNvL
f3V4SA8NjKFfZK3kLxCItgPYd3W79L64G7aOj3ub6vB9qVrq6rGuviyGycAjKFtNUk9cD2nrMvWQ
OQlefBnLDX8M3xFQ0SP+RoIWgNv3VjYKd/rjSkGjTb3nsstHt5nUvR1/dRzxVEfh+L0EA0CvdW+L
C6Mu66OjYJ4y5KtRfdq5amBblsp5KBpa2rO/lyU8Xqdu02WZJLdBURZ3Dci3l130+wt8zXo/hTsU
CZKQAiKddvc9tg0Skm0opqO/hWT+dat2TtXkIhGNZmd+2njGzamPN7e+cYU77GnpEI10NpUHuYzs
D+ZjBl3IbTgWHMxRWDasEfNrRvHq3Jt42N9GFHN3pJ2oLNSV/Tsux+qm8D3WO0nglYZ7bF7hRUab
6tBtoTJKOU7FeDK2ak+zoeIYO7H8MSO2sYvCaD5CDWe6nXLIMD/lOdHixl61Vx4tUe5BFhWUlsdW
xWBbSLTp/tiNYCOPRxdO+ObHLtNWbhwUgq1fHokeEzxN0haJWJ3xvUNVUmScUco6b507tzD8pshK
J1mxESoUho+GYZJXV+fazOgsoWuNKEvQXv7IceDc85ZuW+oiGYIvx2zsz0wu6U9Ax86r0EYx6oL/
G93xRa135TTFn00w6dvJBtt5EsMYh2m4asB/MTeLPDrN7P4oFW52FyO9SKl9Q4S9HGZ9VvquJhnN
zRvniPIwDw8iuE4grTzCWDO3piENi0gy8aCaUQd/QyNt+UPNnF6PcmnZ+8lYITbr4R9+hcXkojLg
VEdeMjHVHRx/3m9LIqedYstf6ROLg5n4+chHGzUwQlxYoKE6OMe1tk9DjzJ795c/c4kdPenJ0GV+
XQvmZQ3fRepODquxbWS+mBdTjXyEqQXt8ai5IpECBom1OPtrDinkxsfPl67siWGFcQbKDuYWBRIZ
lBWfwmtUGu51ewruLbrqwyJrJ11B2B17hMjvFaPMhygPA6Smdn0J7ag5wnjgnNgUsXe9Q2JL4/5l
Ieucms4pfgH+is7zMkV1yuXmRFlQz2HmhDtWxdlyPR6xwvrkKVcZgsE9P6N0HsCH4PuDoIU0Rcf9
y4h4iE/bEuu3awVAU2S9SWar0Vq99sNSbVe90jz/cFevDzhVNY4hgYL3bNVMx3lwxwPNNBs9uSLf
cKry3bfK+NE1JMKkc2GIcsZK5xGqA8QicxgXJsvWqm+I8s9lwLiP7LKdqtfp5yoDC7ZdrGGKLu3S
DampdZC2jNLfrCUofxriJ9+cfcXuhH3/eerD6sEffWZ6Uq1DJje7/x0XXfe8jTwMUJnV346WkLg0
buqbkY10nJgJLdBa7+1PRRH7J1y6/bEl+y+Riz/8ziNWUi0jfEC1XMMQ4+N1+O0MeXQGKan/oZ1Q
OcOFvWGT3Ycnd0IRXurW5eD3ahttIVkMtyMMixOl05dpCGkCuxxd6Yr2L3+3xHNDTazSKZpcSgW1
/Wt23zmimebWUK0pwmTpdXwotaUzl8rmvhnt6k6z0X7THEhHJjb7cVUj2TpO8xeHn7zYub9YCTs9
JggMvcMbE1nzxVm9ucgMlvuzhAV5WWeWFsQmtlm7u/upGHEGHiWYmQ9tlQYJLGF/v0e2N3iAHc9H
qtIg+WU3kpWVxP2BUdk7FArJX8JSd/snhqVOw9InpigIxRfx3IgAGYknbVHO944Cvhc4ZfGr8Fd1
ExIUioVQ5qj+VHlRMRxwmx0VXgRv/EnnTNuQo1jtWsZTZxcvyr+B74dTcF/gt10x4VXtHBrotJdZ
YbZk3Wx97StMI41O5b3grj7FVTj/drT27nnD8nO9MZMo2OMdBn+375x8Z7/mVuY7n/r+DTydxiE6
Iois8/ciar3XCOfer6Xy3u0JDVGA+/JjUbH1hzcStrdenP6eK78+9/1as83moqUybMlZ2ZpY/HKj
cJtPA27q1C3n9QOz/rWSYEDCYlL4b1412xOnIN8n/O8BAaDabvrKktQckvYER9m5N2v7htxoOgpm
oseeycWzpYo59ZbdOTsdu6LTYHSVIYdy2eZHBftdWu29OIULsNTb1jE+g9Blgq4dyNPULVWesMaL
0qHuZ3xA84KUTVWNj/w7X+csHvNrxJK0T60//UfSeWy3jWxr+ImwFlDIUwLMWVTsCZYtySjkWEhP
fz+eO+tkt0wCVXv/sT7YjJrblvjE/2aDFNMCm8NLoi32oyZI6djUGmVZiYZXY3Q+taHT4rDuSdaB
pa4fi2xHPZApCU9wTV5IFKyzjWz5HU2jRx6jtozvCo31DaTRCQxwUcV/XZKa1y2yvncuGoYESPMl
Mn1shsAjInSG0vlQSyv/jT26s7WWGF2+IuKVGVvSBfzPmhrtbLdscat2gIcl1WpAoNxF0Y9LuCsc
IUsYS2OU5t9N5Bvv2Vw7ayua6NCKzCpbURTBRRL1MQVYldE8YMy6f/DYCVh4GjEfpl77MUdFdJoa
W7yRRqISsPgKoiPWkBxUAsGHa887xb4aPq/uSxzH34tTuWEm5/Y6O6rcATnrQWfiCKWZ1BjCOUGn
tinKEcwho8TW4d626erSMve1mQjjSBiRb1gyvRgWbnKYW8XMNAucuU2S2HN4AsqoZgOKy4PqfQRq
CvH0RU8pyLSk/9fLdQ8GzSRrsk7yFj5XoHu1h/wKXwfHJnLLe1GatXz4cwbTzy/E+xPnO7+gsIKC
k+GHPg0E76V6UPLVhtK0k4dGfevJ8Kf5CirWBVZRvGMV9Y4zkBJG+ekAYk+YLcbZc4VYIkznMQ/4
Odtzky3yWDPIoqlAD4riszV4TCaSybqluHNByGuVOS2bbVSdiiTR13UpYm6gZuG2csbqCrM5XUgw
U28LKNbBqBH0WwmM4lVRSmOHaFCjeOXQObibM9NZP1GqDDl/2t9S/gr3fvPU8dVa+7oA4p5czvb7
Mg3zZdRcZ4NAsd13i2m8TlLz4Ru84ag3YrjGZmx/dWaCBM4gSgS4r5FvJCf362VmzuI5ctJ1rBhi
0tpp9k/5Y9hy2d3dNls26DCBZ3Jn8j4MI0Wmm5a2ScGrC+UOxpNaH3IUpN1iNWQ9xaqwo9X8m13p
vnhxE5h9dpqnegkVnB9quWQ5FeXknX0x91wNhRa4hTB2pqw7FcS5GRQQr6hJ7GbnRSRCe2BCiBkb
47lnH8iB7U6lQ6eqp9p6qxljewaHJJqV2wDfi/6rE/fESMaptIx9c+jYcvaWrlTgMMWe+ypGPI0o
ufTKs9mo14i83aOdtf4ZRQiSRVe0+4Ieh2DJXDYbAMTDPNo6wyDqV41fta4bM9uWTaFOkad1m16b
0IVGYOKJA88mocxXZV/cG9OdQrixD4yPDw47NJELT7Dp2u29FZI0bOUp5BV66CfjWbicbQjDPr3C
eSyNu/Vs47vkdgidZ31LNXufsQA/zlT6ElOoeHc5QDYM5xxnpd/cgSEFi+wowxhhAZUUPd17Jbef
NILU763QwHW9t1zCXQUKkjlsc0qGG8uT0HX6AOILX/BT65O5tmL3lBjltXrGrRISlzOKdco/aW1Z
hXWk5y86LXyBSZfdZWy1fwR+xhhMyixAE6GvW1oH97ww0wmhoc9BVhHOG9df+gzTV7c8CPHQcAbU
3osmqumzG/pyoyuUclqkJ4E9SRVYWdSHjqtagnXFyUyrH24mfPGp1gRlob6nikJldzAovTGTF4bO
OeSnHY7G/ORT7Q6MiZ5r0hYuLhzyiSa5gQaHft5OIi13KYg73q/qFTdyvjZZHbdd1+4MZX92nTMA
Gmenaa7j55tc3Em9fPIDxaBtcx9BFug6QmOPFiFHExY9R3p9a0cImciMzMOkK0nnTq2u0UL0CY2z
DdkANOZqEwGBdU2VM8I8RPIWhwLLNEs7Atl/Y7G8QS99u2WrbjGgKDqjTq3hOClVaONP5chXoyY8
BnAHtxtBOSwAVh7nWy/Nin9FkVwL/pQkmlu4M5Ih2o3AU2/24moAxoVLCHxK4cFLzc0PcL8gldDd
fgxs20OdMflpqIB1V8nMTu6g+FojkZMnJSMXH0M+vkssL2vVWvOes+RPIbUvTiKaSYFnwznvvKM5
YNlZnmQ/2Yh/ulpNu7Sh1iWV0B0yZXq2gLJeRyv7B55X7EyLPxbMU3R1zKK4UfkGs2Nb7Xhko6Je
oTdYi8vkvzonWx1twM00R5vKI5vYEvrpaXYRrPtsoceiHVA0ZHhNQrtFY/Rc0h+ECUdr2pSXT0gv
YB2ujYWzSsZPxnh4aQeL7GjH+iFM8UQY6X9i0G9yJL274CK/av7wrTISy9vS2OUoSVDRqQXbpfqH
xdEHl6BWx9Y9PiEDx5Yi0Ww7KHo9I7aVTTH3/2nW0+i5FN+kn+N3WOropZyxJmJ2mL/90v8xNPev
NdpMpbYpOFmmXLx4Lb8o1mHKwbVtZLl0ZxgwmQHRGe25SwGLGKwB9wovWaOn/KMa4zRI91IZ3nJc
ehhk7uFuV9V2zLc4ILWkIykAWXkjnxCYMSMA3M37bgI+8TkXqAnSvAQcLnt+b/2IT7CV9xS5LjgV
IChXM7xsHW9sNPxBWS0f+Fw/rblSAVTmZyvQY5KO+F83zP9sy3yl1E3yzdiwQjOW94kI+70w825n
apLNyByGICc+ZZdTAl2YSEGJkniK59s+qFX+yZ1prFsxeXwoU2Jvu9h298j7hsvUme2N2AwZlhPj
YAOdyEEbm2dqaFhUS6cMXJJDURn6IkQ3k6yHOn+lB+jqK94lUrfz0KNIHKlV238px4LJVvXdmfLs
p07SU0ID50YT9sVpLGSSMxBgLEfcH8Nwsg01rpBjPc0huC+lIO1Hcxz5aEX12xf6g1nuL3kQ/0EG
v5vCqbdFi90rF5oRduhcYASr4rvw4v7FzMzoNW/M7gjYdZ1RfYXAwDG/nd3v5wKdLF5NbquxoNOc
qS7sqGddE9uFtpuP6xHXxgcKbEoe0Jc8u8yE8wNi526SaILPpst8n+saSZT5/7sELXqWOkJd2bCH
eO+2nrPvbBG/gR6ID2HiG7EizX0pvGI4kunfh4UYss3g4QkZCGmf/AXTkEnetdl226UjK6Iam5L4
VbNM94jY80CjHYaolKzc2qKFPplGtQdBcG52RcPt0FUQhw2guvn03CaAbxDnH1IsHwg0mD4aniQN
7w4ht6O8RtmkPWyVfphVsteWxTum6Lw+W9fDA6RDAKWLtkNp/8PUOwYN2etlx+LZDMnOqF2qJwgH
YEx0KFuNKlKh4m8ry9esOuqkxQm69yndpQtprVQc+sdEa/D3DKOw0iBqTXebeNlvng/HImv1O7Mq
mKC+IN3OneE/owFeRnRfb6IcxdNqXoZyS/jT3dFnsm0UwgaTHqkgrTiWRF4Df9dTd+Agp4GEFy7E
H1nfBcz9dhgHXMCdmUJq8AcbMH9tW4eHcCjMisSdOl0R2AvpmbXOFuPYVUbtB+V9ZGPmTbcma3As
gmZKzzP+CQTdQyoOtT6/ojt61wvD3qBhG9djXaTb2WU18XXLXfvt0HTwzXO9x8qUhTXyCEKk2A7S
8annMTx9A20WH2WG/FuXbEmNsMvVVPj3Kk1wYzaY59ts9rZlzIdqIebakqrZrPFp61iW/W98xj/1
OCzAaeOB84ZDt8abQhghPRDLV9U5LDguxxA4Dtx7LJIzmDUMGCJ4QNwcQ5iDwb00xQdIvB3warWn
NI14zuPpF6eCe+kHdwHnMeqwaPxXK3PuJeXE3ji+p72treOiw9AiFAYOIBrEaBu064BdtKBjNss+
vLzQ73bmfMLcV4H0n66cpJZQwhAkkU0mCKHA/9UqejHd3Nj2k40Px478cFGuH6CUl4idKg0ezqs3
7ZKyuJaTekEtfU9axCju2FrhmIO5VK0H0jAzSLm6eWHGs7iVpgcz3ftUJufJ7q+NiHYT8MIqejIh
NIgJthc5s2ss5HM64ri44l0W3bfes5jGUfmDUck52tiBjqX7dJo2fbcC1W44L/pqUyfaL+EZ4FmW
OnVzo24j+hwej4yWAyx1jwmtBPPs2B+BOItDZDY2DJ7xJEH0gd2WuBJdM/6RCeStbbRVf/Avgv9C
nu5bHxlvWvbfZR6f+HnSAFEcTR2ChS9KGVG61PhYUtIKa3KB1gVrC2d0irgGiSDjj5C7qY0+sRH+
GG6tQidCi8FnN+Fjy86OGK8o/w9L5V/LdviPErYqiNO23sMWI5sePfHeApeFErv5aYn9K8KbSyRZ
FSalRMD1iVrdtK4x4ZcrgYBkBaLoBKXgpTTl3SRYGeff8MJy/GI0zctoZCev8d4MM6c/27D6lY2s
kNebhnWZJeMBQUi1ykuIyI6XRa1mC60JLEefkW9pJ6fCrt3Xik12Hc2mth80nMCZH/VbRLkTeqaO
YGPRIpUvkJNS4sLhkkuvR2LTd7sxRixvERR1q2yCB0tVLRs3dtKAGAKMcdawrHHOzAENFg6Y63PE
9BHsRKDTewtC+8BlqvYVcrufwTfbncJJyv6BI9lEWvsri+jgaWQ3YE+uNoVZnAjlKrbI5N7JjgJI
hCQ+IXCGRExFdFBT+mnGlbOSqrvGtMsCjLj6JrWMiEO1pGEkIeCzMPQf7AT9DoOr/zUW+XWWTfs+
gYduHNu7Mp+wsXABynCYIPo1mgUgSAB+/WGi64Wb+9UcGvK1Bwvvvkod1Ce9OKPTzJ/lzd/snjGF
W9Jit477Pf6qeo+Ozl0DPnUhmEsZYDi+FZ0T70RpzyzMiXcx6IAmEUXv15Pn9sGixkfUAHR1LU6X
LF4UqovGDFuJ1CibjoVnn+2ieIlnewxbzT35icahGIEYP2V2tCPS9E3fXhPobXeqKyoGuR3eDKrZ
Ka96iWVSbQQP4hr5aRLqyTC/5Z7GYFCj5cd6hENuSNUGsetfskKfnam9scIEX0CwmMSFWEmAB+Bb
dtproqflw9V0j81jolslpUKGcWnknh9P7ijFgSv8limNnR9328qTsbtzvCXbaSnmkZVbpvEfoKXq
1XxK8fxnq5YY0/jkNFq+56RyML9OUYAgjHZid/DCNs6TPZStcVx8PzqMQyRZPH1qky2Gy8rKuOZd
v9rqiTEfGxiNT2Qj/7IU4ATpQB+Q4ByvhDkYG1kjKkGGw3Euu7/TOIt7a2OudQV9L1ombkM3k4pR
Nmss0W/ICIyjmsQTjx/FF6QLPG20tDtZjO7OzHvvTifgS+maya8Te2KTl5YRGGrg40T9v0/n9KPT
tOWtsOBXTQtTPkJlZCUVQUAyTRsc0mMK4V3vXdpwaYSZzhDYv5GWXtgZWXFKHDUOX3WouxVRMqYo
btYgev6F/IOyqTkOVRnh6SQqBTpJXRcLyRHREIih2+SCYQqhyWiowLbsbu1WaOM7SaljRrAIA2fk
rmaN380QQ/+ILZLWjdYvt5Y32uecx/LhT9W/SPTmzber/3xd3WoKf1aDQ9SpVKMIuzmt78WM+K1F
AcFB7NI7KBaa54rknjhqPyNcOtsalzoKLWMl8U5yDLW/Xl28YMm2V36yWE/j5jey7hmAOIkDRNJX
V+JD1NvhIUlN5GDDXddpkJwJKulQVJZ20dy2vSV8/a1o3A/y9xnpy2ptSJVul9kmCcBQ6OrqZd3F
OktuU6wjoMGgN8QnjJi/1k3d2Y+a6l8h1/LVaA8gZu6In2twrnbRLF8oR64Esy3YNZlbi6zAjf7c
KuK5JGGHGr+7QjcflBMFtEkRT4jyadUtoBQDK2q1VccSTzcR6R8rY57+prXMAIO4mK0SESaym9l9
0+AVt2kmiFTx7DfTHHCVzeKGwNvfd/gXvipXG3i7a/c7znx7B5g83l2R3xM3/5Ky2041c+ic1POl
Gd2zbVUXjj+A1852sfepvW4yQqWptoRmOzCylcOHTSPDyiNopANZD6hLob23Ip0G38uJuk7yD62/
NFS6K4TIJq9GwqmIUce6W61a3tRoNGczl/66yr3t1DKOTH70RjbS3yGN3+e4O/tz/1sloGP/S24p
EvUR1dhGYnaDr0bH4FA6yydWucfYu01IrgBj7SyzzfxE4YhIgWN9AvtPVRU1b83GIxp1R/noXVGv
GrqKXYH+UDjYwiuvbh59JcCFd9GaxXbCuXEZRpADORnxwWlJ6rDB3TaOotytJS85sHs0Gr43nhGh
f3i9c1eas0+NDKdS+jAsbU0KnA1PiPaUHIrTItJ/dovmdtZRwy6AMyscllNAweKRGJzy5leShyZr
TgKV0W6JuCJWAC+o1CQZMfwZDChK+zEmkQzUwk/XLd3BTzKdDIP6V4qq36Z6vewNnSCQktULrn/+
o+F8xJXZT4eGMMejq8kvQgPnVfcklZE1jDjl0i9b6UAUrvHCr0tD31fxmzVjOGhk/aJZGZlRo7Ju
pekB6aC0rFTzmxTlLavbq90wBjMKExICfhydTHomJiKqtPgP+kNnk2Zudua2yDdE8fTIuuJlaynh
b8sh7W7oyNUmH5K0CAVANJ68xaXtYirNB1tbu69KKhStp/szT4W7SnvjyPpyoML7J8KsfvU877vJ
Rm8tBxlnCACqkzHn59kiRMjr2+pUOfWfgbVmhVj1LXka5FF+RaFfY5Uivgb9iprdYLG1944iuMVN
cuAH+RbHYG1Y6xTe1KxaPx1dKwOuJIAefOmb8ii7isgHEX3i2D8T70HrVaLGQM7+m87cFzjz+PCS
p0bCdqtnkejCEN44u8ThhRoYIjFzaHpYDMXF6ft6rUe6+4NxUr1gMcjO2FXJoJOTReNeTGQfu11+
nkRtfWnWWLK6j6o+F0JmpGG58pPdbtnEtW5vy/7J/k5TjXTUcfw3NkNzzb6QrmsUDqQVufRquI3n
njvKdCjRmDXyC7Ks/XIjKm7RF5nYUrsyiGSk9rnfzJsq7sw9Fkz+2dCIzbxQrttVZnWJoj55eBTl
bcD4/L3TejRq0CSy6TOoZIeMJABNrowTYmPk4XY9fydzWV+eEOutnwnRVbZLr2cdx4SD1ehnRkRz
Z93RnXO6lNMOl4od4h7SNtiCgeX4iOW4Xbj7NH2Vj2nmrXUi/J8zdk+1b26RK8DFwsqzbOjXwL/v
k22ho7hbe1gJwBdwbBnc+KeOhI6VZ7P8dTUIBZqAsg31HozQALVf17oQhDpxiSHATAkqdbyXDm3A
Bq2avOURvYwqVjJcQLG57BotsMpm2i75wFyiWV4g4fCCoklcIqdBlxx4sE3vODgpJtOlCYEwEYLd
4ohSyQIViVqsdMvfgaILBg1d8qpOk+bvKE9PybdJZ3AFAjRKkj2DscSk7Y6O2gGBDCdpzdNrIeqE
mWyKT0o4+sFN6m+iN4njyE2tPmGcUW9O1pfXzs81ErNmd8/Vn7/ag77cse7xxi5WIdLgeTl0+6Tp
2utIrMOOICi1EwwNe31AtmdqoN456rKQd47mSjpz651yjOH1+XRRidtHXC0zJS6N5j0MwlYxEKRT
/ybQYn7HOtmcAhb/xxowQPmmk2/teeajTRJWfkniTGDX0XwsrHS+l9h7eT3hk96mCVSQwGD9xqTf
bXPUDmwchAA5tml+9spOPpZxrl4nsMGLPlc0XCDq3yCRaN5H1Vir2B7zg4ZMugtoX/V+dK1rQZYt
PFq4///Da1CeBdKPlfLmT6sf9KOqkieb3rSXiI1mVfkWcQi67WKy7rJD2oO8EEk3/sSqBOzukSxN
zzoXHY5skL+1jCzW0AlKhSJcqiz7ptYvXJP5NsYUG0wtkByX7LzpSXb+S+WyPCCr0lZx3+uXmoak
VTa5oMEZ7xXEDblGTdecwXqqC6Gx9ZtbFtETwRyxggzeEVfr8h8RacO58yLtAx9Fi023blRokHFU
rVkEvP1kwvwExLvU1wnD1Y7KwGyTwroelYy726B1I0h0Y6+jzO/PBhrqrxZpzsVXioueDNX4vYGN
RcqxfKN0JCu+yMTOZJbZowvmpCTu5hI39rxVczNuVKEPh3o26w3McEUYT0EjcZ2SawH9e5jJeEGp
GWvvWo5bfzWhZr041kx82IRAghZCTDqNjK9ObAx3r3TMXTcJf+d2HjdtBK4ZkkpB0b0+RdHr04/x
u1QEErjLYjAwWPgZewGNKvBzbSTajcSEqyUEscFgJhegMaVtcT8mD7g9GqcEGYrPkrnOv5BxKtcl
FtNXkuWsFejr9ICzXz7c2Iv2HDP4QD2FdxDXcn2DtPQvNb7VNaVR7TtSgu5Efbn9vhApXKz6qujO
EeFd+0EvqodyO1mEtpUsn1Q8maeJ25FVr1g+M5d07Slf7I1Xuurp2EoOZkEdjFWZ89pzWecYSszw
efgFbeyaV7JwAMdzDn2nKkGvHUFmFoOC1nyaeWufFjwk3kriuGIPo0Xsc4bFPDBGZUSeFPmnqyfj
1QMVIwWiGP7qXQGEV1nO+IBXzt+FBVgetgQjrZeUqGjHEBaF85KUpVVKwIu9KiQ748pwO3NVW0pH
EtQMCJwtgJSVIeIG3/PyFEK5iU5IpWisLVpQgwQFjLBd+UxfcxM8/iTbHHV9fF6hQFxEWqL4RBiG
hixxrC/dJr4dU1KPvRYYeV0lxH+AFlBvBQnvfEFpc3b4Ta7f9Xga2PLN8ddy0mYD20KCnN/0dkgn
SPoHrVK97hafHwEeyP9XkBx6zWWOOgf7913r6MlF0sOhqSE1BJAzMrlRet+uidyKgpg19u+TkHh1
/AV0Z9HrHEA0bqoxyDE8hCVCp/XUYWhAqaCiPYFzDVqivE43vlT9n3nJ8lPtGxB8s1tfEEm2tGZG
6bRfpJ0e8tyGkyWErzshZ4WNIo50pVspMW4jpPcxrmPz2mJwWuvI/QmNcMt96glAXzVF36OPLmWk
LfOCQTO5Gj2F4Dw9YJXGPB4JiTCA68BLZoEDDfFbJwiuYEoNCfSYoS19sjcU/AnOCNkc2CR+fCLZ
wll5iJIWP311qJBjfEQQMZtmfZI8s2sDXdJPVQ7MKr3WNHc7p0uz1ZOGi0rEIQo79EMCk+g7jun5
pjxjKTa16kjIMp0FRQcZvZQPGwueC1Mu/o9mTMRiCmtWR72Pl7+icSTPcW99WwlO3pXwa+NUi4kk
DAcnvK2r6A/x9PW7X8zDh1UQpDbUDfqHCWG9T/vaOkk0E2jE4X/g6NU+bRH467VhHYx5/qtpqb4t
8TgHpO5GgQCGAbyR2trlVP8FPgYlJrdqO/ea9VRwWAEPjrxg35GwjIa7T/r2hrS4+6JV6YfMRlYk
rNdsiFH+YE2DIbaNKZwXtzjASnggzSyGtdJGrniWEvnUX8SJKkP05QoXcMKyMNqLumYlt2thalx7
Bk/FwDuCWATxE6YTmGw/n+pbSX0HX5f4Zowxr0nq6+0xBlQLYbw0hOX/M0nVM7vPjOue2uGno8zv
MX+ZaV7sS2vSjkhYBVIiu813Gokh5EhSMkrhLTFC+Zz0l8oCLxtcDoEg70tlh6WI3E0sSrmVwIa7
lpI1K2Bloh22m5bN0ybhbMnash4J4bDMVbDwNBk7K0G2LWepTyz0MtUP2svx8cDeFhS8FWb6N5XS
+ayQ6O/aeir/c70e0Vqhlcw/aMKL0DSEedDJAToMmDqjVaR3Fjpgvw/7NO8eSI5IbW8XQNNV71qO
AuXIMZ/2U7LOs+qDsUKGaRon+NJQPfO1jA0OPsYpv9a9x4BwcO+MTOR15NHJApDXv6aEMO4lBa8h
0ZTdEd8SAFljtXu/7KfrslifSdLJQ+LO+VanSDGI7XmJg4zcSK7Zod7RwQdeKIrmNEskEZUaUQIN
ZAQMnKgo3dD2cTgKf58Nc0dekMiMv5Xmqf+suqQcKRc2+S8oB+1f/AY1QgQ4KKi2JVCVAtLmBGIb
7zy49vynlmVyFHJwHziZUvAwvZCovvp6X1vN8NlNBbdFOTKeM22OywUHx3BVFdjBXBTtruQzXuHU
yMjSqLtXbWjnk65NxT16wjsL6yc/Pl82jLurznLqeKEMcRubet5MeV7uvdSPTLIbK8KO8OvAObXt
sXWi/OIupndqEcsdxLw8XdRZIj6copkeZU4t+rC4/jktYufMUWWdYniwy+xEONecqTT+FYPzLUx7
2gh7Wj4T4i0+RkVQzIZ1ywjB7MpjNkRuRBgNyukVPqbyz2RJXeAao7Od5GwjXDTIlNotUEtr6Nnx
oeT5BemJVQYpVtlPcMGcraRTW4kQ5Jtk3PIPuI72SOH1/mkG6htMfFxaNqOc4bpYbsgG/0xF6d9K
bu91bY/DCakmmEUVo5H0onEHsz1fGKpoPMa6gMRncrWTOU5Xcj1IqFQSU3xrE9lnlVn5gZ7dOnnI
nZ+JEEuXHHTboXHYb9JSblyA52Y1sGlfPAysa+il+IkwN60ZlLoVUyRkW7BKbWvcSr1hd+bJBgma
jGFVkNUHmma4pOGaBW3SXpXna00s9nkhDSZokDGSVxAtNIHT8vVal0AOfc8Q1evV9EJeQ4sSS6s2
/tIXNTac3Lk5MKinThP4AAg5/qJBUryRCGBsNRT4a9qyeLVNPCIbSyc5LI5ifed1Y79p1dR/ElSd
Ib2IlqPe/o+Elsnan8kyaZfJ3uTm/E0n2F++IogMV7qnRhr4UGb0+nXR5Z/OYNuPSrehIc043Y4g
yFxXRXstgQ4QhsXpbkL1aK1mEiwP2BglITxZuUeggLUqsT+1OY3DmLFsLcl3/CGzEIFH1It3ChOs
QIshJzGx9Y5Y527qvdRG2rzUbdGSiOnT8pymNd4NwqI6QcQtg88w/xUS21ZmGguhTIK4pC6PXkWM
/bwxlfFHmsZvL+LqJS96Y2dNZkvGWmzsMQBlVE3ljON50twssot3gsDtz6Zou6cAT8SHDiZopZE6
Hgc5Tk0c66RFEDVV7xWpMXz8bRxOMWqx3aT3U7MxSfjYTrBtT5PoclOJa1zIiB72aH7nBx1T3kal
UpdrY1zYUObCx040GCUHqnBF/aogvG6EFrWfmkrgKNVcVzsyC7xNj9JzUyI4WPtxZWwVqVqEV1Dz
oYscgtaYnwlWSBzx6xkvg9HDJ0q3/FvUuDuNUnsv0JlsKk+kR+qo1IHzBXOLRLI6Uqj+AanRHpSd
tzkSDQv6AfM1eCfTUhahfdSKdwMi/M+gO+57bCzyyx+Yq50pK465RhO6X0xtvM/i2l0Zo4NXy6qW
tgnGFK2tb6PGwqHe8P4m9o+3SP13yXt5s4whZtmKaEGtqmWfMBldea+dVY61fTumyjvR9rHsIo6f
K2dXte/LRIfUzTvxqTfQcCtrksalgBxAOyjiD20s3S1EOkYJHjryeoWNVjL3zS+p3KXel4NjbSOP
hhTEyfrOYaactgRMIsmf0MEUVgTL2MjhCy2I2M3JtGAWrozh0NeD+E1EKm9zU3s7h+7GNUHW7gHL
ejsjc1bO2nGjf04xl4E96to/3h22+nxsKARqfHhsdmyUYTGg0iGvbfoxzJ4XwWkn9zz1GropYruN
vWtPTEm+Pf2h+jLZE/KOM2UCZDlZU5KuO64bBMicZagBLaqrDTXQTb/oebHBABlP20KNcI2DjHK5
dvkxH53RfVdOQ5wwUttDo439zamN6hPRZxtGHeoOc3BcDA1+8ToQKgPS4INwYSEnVRhcf1VWZU0y
qIWJIMYHP9EDv6AqJPbl6BiT/8VXHe/YR56J6PkTe2rvqMqS4kCXfXmbcOCei8wRF6495PlZj0KP
UCp/fEWQUu5suuZ+QJyG93haoMpxX1DmHhlFCpifYNplmJ+KGywDqYPVlJWHyTA6IrM1O/uPbE1a
LKEBsEzBXZ1zJ/MI/CHs+g5FpD09V2yQoy5Il7X7qn1PPeKIEBoW+fukA7W1uhogr91q2w8c5qT7
xP8GNLvnziijrcNBGrSm0s6FgUFyjcWM9xSadTXChJtYjcSfXFPa3Yr9eLlquR9RdhMVJnHtyriP
VB6HZVrMz1QoKz+6FlxfBzRwcKK5gnvpopTUoCbS1g0cI1ztbB5TpvlQcgR/yIKLg/TceNfEifVJ
PAQhN6Ie98TjJHc5Dv5pgPE7jXpbQXmUM20vM4Z2kiL3aqzkL3NQtgNRUGFVJtYFYCi5m3prbIwu
88K6AwLTl6e8257ifhMn3bSfgEzQWrpzhIsjHXfd2C2Q6akbUKGD85Chlc+PzSv31jlhPRcQJ/fV
tu3iba76dgFt0qMT4rVk11kjJWFSeiuvJQs2rB3v7wwQe9QrUAbHscQWKXkZzhbT3MojEACThJ5D
UsTt0N9oIUkfoP0Z6szEeCylP73F5D6fyGMjlBvqs2QGxW8eOGAM5PBZ3qUzVHbMObkCPe0g73To
hzu8fvpR17r2jviCXPr/4+g8lhvXoSD6RawimEBuJSoH23L2hjVjj5lzAvj17+jtZ8qyRQI3dJ8G
jbsnCal+WoKupglD2/zgUZq/GKLQ732Gp6uNZblvZyWejSAoV3iDcfMlFbQoxm7xLe17e28YCE0B
Y6G+rShY2VtyrUhzPDBE4cpj0ELXQNzqkJTQDuQMVyRX0YaH29q4+JZCroXmN/LE+I7PVLCI8xF0
82n2Vka9k1l9z+x5pDmQRAfVABDCII6rKwpVGBUIl9de7JzqSdYgwt3ZX3lpjxrKY1USY6/N7V0q
gmFHwLiBNSHxwqhDCFHNdb3JBNqCDub4EZkA9JARh7GbkTyOgrcK1ovmUENiP3SXZRyWPVFR2VF7
qj/4gyv3I+QuK0RZgks+m1VhE6ZQZH8s5ieHfEaJkZol3ycRWy9MG2gIkS1jAGgAFzfu0GHvVt2L
1ST2I0+M2lHjRsxKEwY0nJuXkboDKItXfEMCin8ckJInq63yT/IZOD10y4tDtsFEFomf2JiZszrs
SjvWm6JmUb+qXTt7cKUuLxBT2seUduEj0n2HrGJalt+uysiV4wjaOY2Xn6lWmkefCfHVtggCCmIp
V22n6Lug2hEf5Bahk2D8EgOJhRN2d7SBg36SnN9r5LnGWZnL8FAyIrv0LWHfawUq+6g0WARP5o9Y
kXMeT0UNYcKIDqvUVbfRi9ggWUzrrjgicTk3VXci0gOHEek3m6gyo6cOqO7aTWyqUR9nWRmaVcWq
U9UKjWQB2J8BQXCui+CKpiOAE1jgl8dZCMiZkM/J3bDYu3OADcf4HIwi2Sm7bT88ZTY7DcvzWJpG
+jbijQUckpTWc+pgcx+cmMQTI5AnbLW8hpJL47tNq0/tZvKLDQh+krLEeZ/EKRMm9sjWsIkMJ4KY
k981sXP3YjZWt4ctR+Jsx0g09wj2BK4NVctCrL0yrQHjtLKRXvEEFd4rSeg2q7kI0A2YmuEXnwcz
NYxIIYu16B3fbBDGnp+UuE30tIsBBG9UqpHCdGPUPlPqckFEhg3TBRQGJ2WTLtduFl+Q9CYTRwoZ
jHTSQt0aOnpz5Q3ecHRNzW6iTgv1WDuweBnwWxmAeFnFULw9LBUguK6i7dAZgmdxsRSkLSUNWDNK
trgsj1Bgpg0dW4DhoVUbjkN0MkZnPyETZllyP8hXEfQ7EMt9zKKew426paqVtRsRA27YnrbrBu80
9lkoirhu7pDUaAF2mPQJHkSJ2Pkpz8vstADo3cGbMC6ZO6ch6R54tBrlXHWl2JEkRfQ+1y4UgaGr
7K1ADLTFYM+fKtNsZ4qBKa8PEe65IBH4ai1LhJWwrQMGiTF78zkoP/hqKp69xN41mar3sxGzju5y
D+EWq1A0RyT48mtn/hq4ebENoMSd2Is3YYfZeyOoWtgDGB3IhsyF/HJvOw2WCq6H4jWisQ4BmFih
7xbDfphzsQ2gHX63SrQvHLv+WhXaRe1VNQ+dlVLikod6xr2RcnC30dnDuAjuTNk/jhjTP8qFbei0
mfjpZWJtzDZ7MLX5BoqtPXadgbBmMtove6rQ7lSehsERO8y9BufXGqZbRgsY9k51vy5gWs1iSGAE
yPjVqHG2iLmEN4LyfW8od3lyE02IPffqusaPyEZJdodlqTT6Xwa6tVdJWlY7+05FUdA5FnVI4sZy
UQ3sNTxPxYnP74djoaMzND99sDpm1LHCrrGYo/hX8CLam7FuysdCWIBDZ502/zzlOvtaIJlKh9G5
2Lh6SUediw+urfg3j+d+1y918UMqsX32u45l+yzFoU6n4Z6noi/+YlERJZXhPrN0AjyqVKu+Oq+F
HjWjFHZ1Y1YbOFjiUIFBIPCDmRDZQbV6g8WFds+a7YmlXE7rKiz6U2pxwHm6b5vbEifJY5+3EN6a
LnvkuPFYYafTVpgS61hWe+LHbxDbS5lbh4HJ5lHOKt2bnHgnjQwCFKM/ovibJKZjK95aFvANBgPO
cMkyni9qD5Ctg5h3ShTpI/sFbycRl77aSC8ZOfWDvtpqrFYAy+4TS6zDoyP+dp2njzXzph1XCBZV
zcjcmCL3mtsgaiBPORYQ0+hery3jYey67AaZfDh4aZluOwvksOPENXD6HJZK49jOxlC18+ghCH4a
GkO+wyU19wT5NS1/KViSjgrSs0kExKkrFOuAIb2baSAMaGJSohmDueORvm7gYYImaGDVyKenKmPY
1SyjCu/63W3FdpIembABQGNcMzAEsKblgdrLqbRYoDX2wdKg7DSJbzef0vhZRCjJgN42kLXMmOHc
9DJbXv3a2OZv2d25VsPd4cHULFsrW4v97LnVhvhd84XZax828wIkVJJY0iUOxhbcSHz/MkZLWRCf
OXU5hnMMg1Rghdt8MbJ6Z6VjbxNMDGGUjdTtAnX+vuXSYwIzoJHicrp48SJQxFhp9OgUot17Te++
w04w9k3Evowl+nA1Wr/YW33AgqP1s1OLXvJv3i6ASxz2K4RnxPEexan/ysAy/2HG5pyzfmax5k93
KBqiSm+22vea3cMOeeUvXn2U4PGMAbRwGSNNbIUOneFObOqZBbA2H/6QHFbvSzcaV0meRCjXF3lk
D8FZBpty5c/QwFojEiylBqaGuJuTnT20xvvQpclOkO+y9uZW5Wu7R6OpzAhMg8MOi8lE8JqX9rxW
ZA1MDDG1ZWxT5UwU/MUSVrqX35Agu7/1gE3UnFOitmhh2x+rcaDeQidGRFnJS0SnA7Y66H4NRdfY
lwVxHqXWoYE/BAbeUOwqw4ZKY0OrPpg9SOrdTJAhw/4IjCw6QJ9t75Qmx9pRWHlc9uUHE1TdfiE3
kwwjIBmhz9367Mw9KaNpZuIrnoe7L5Y8vYrvO4TdXz9GNHCEci5MSaq/41R6ZyU8jlmXZVxFCPHK
xjd8GlpdvhTOXdEZOcHJntz8kRfskTp/BJ84eziuQKrTtWSwPQr5tGRxfkHR2j1lfsK4DOPehkWQ
fb3vCdbkvoCZw2Wy9kyOeJLKlg/MV/MX2+yKtJ6lNul7BhB3ZAn8Sbxhste+46UHP8ETxJZKk7kz
FRgGurb7zmp6ndXYVeYGtae6BZ6DBlMqVuS4HjcafARL1yRt154v+VKGqtlr37cfFftntFrKnULC
fTDQC/1eQVZaVzCDEIDTS+FfJE/ek7B59VjqX8cu8I5Vd/2Jn/g3HbDlspeZWWbqMk6dZ/fRWzgH
UCiRx7NmryV+7/wudmE1AE0+L0kcDhkP1MnT3nQtk6qjrble1RgbjL7tX8gZ7QNynbugrdKIi3J1
VVPSwAjG/QhYwffaLT3Q/EjtizhNm/rA+nV+LgR1oi60/1nljtpkSJeeZLpMXCfOuIOcWZihKJbu
MrlTHi4mmxwqUb5NW+g97i3oS13skBQRafoCH8Fzp52HytcjnBTsvgDQvR3BuMRpgBHA1KjZD3Dl
Ny8RgsFQWkO5YTdpIC+hLMiHxbp1hcx/s6IifanzHEkvnCdIZnNspZSH3p6HIVpHHggA30JiAPkq
6LpVTqbdz8BuO2amXaDM93Cj41vz2KMpJM0rOZMtgYssesOIl1Pqicb6dOfRJl+v1D914nRb0mo+
2aV/OwwioAlVMzEbvqrPQx6joMRV+Fx5TbsuEhAsRtt5FPsxSIbRhhcXmS3ydYpBlk/Jya/x/RcL
Bjya/OwdU4X7VhYc1qVpOsy9Evbbd0HcZD22s12fsFm3D+ZcmbdGGTV1SlruZIqOkLhtXmC28sEG
mbezR3U/UN7lNVJtVUHCnTMHJo0e41OvE0yR2GrMJyfqNeNSnBkwygY0nwMSEFHQ1YzEYm6SbBzf
cnbnF6NYqhsTWizZtvDhyJgiHEzoOiPDXZcbtG72WTqYLrkT7B9UNHxHTHXB4jvV49hFQ7JhT4XY
DmYHoSQGNzlXfL5sqqVZrqjokQuh4I0P1qSHU0Y8IBR3WDgQLuT34lNurQoSeAD0Y9TfBSoweNuB
WKwWwb83eAmeM9X3e1eLeMclBmgxF+Jh9HMzRCmAWtj3ft1mtDc1U2saWUsECEWS6p07KNlJzK/f
aM/1wwTJ4NDXvrNnVAQQ2F/kYIZzi6pr1QhoBECNcL2wDEedisYCk0Mh238BPLznVtrVqckdA3u8
+BwzkXzrpQyeE93m64ZkX7R9FX+yEemWrC1gFuxYgz3+meyGDKP8mYo42bJQG7+0EwXntJM2C7/W
MvQeDCw66ECAZVpBKYfON4x3SZUdvNDtZj8WdqevPB/tVzQgmNESEjw/Rne0v+llAoKuE87voG8c
OiZkWy8B8h0Aygnd7Ab0d/5oLLVcQrM0kq+pJ8SjNQU6b1ubMIYtSq5p0xJA8uTntfse5G75lDEQ
vMInWu6qUYfGFLL0IR7g9DZzlx5GOVhfoPHlKaDMiVdtZeoPm8iyLZFJ9V5ElvHKnapbxH0YGu0Y
plWbWAEjPH/CYFlml+VuzRP92B9dIzPWVPoF8zMMZ2Lqb0GVz7sIpcFhmHv9PqZtylJEO/1D17Xp
ziYdkYwFuxUbm7dkXMtBx9umJn9Qpr75UgwNWdIFzHdm6fAipCH/adfMv6yo+hWM3UKWO9FhAeK0
ZnjyCSsGFkRt7dzaQFxGPtMHLObzlBevw6RJ6Pb/snL9s2RRjm16OutMq1fLNKujJPvrnzEF7lGP
iD2CXEEEjXh0tRU925FnrQW1Og2q2nT+YG3HIUOuRrsut65jnhMTXHVtqjOqxxff4LMyMrQ2ZMMC
fcL8HbZWmdOjWMUuaYRGH3uHfFlVcw5y74tZ7Eb3tV51SDZbLa6pCa2Jq3hF4NMXjpt8L+vpDfHN
eCsjXsK0oEyVZpOsBsd6odA6N3b0t1XKehqwGW51Y2kEUPLcqdTGI4eUQnD4r8acvLkgc765fOaw
6u17UjdQMKVZuyDBzreQYbBoRCxzrCJiBtIyXNSOXsNzOUspfsFN55tREHMCjKMEF8r3iXn/Wvgd
swaSiEx4R9hDPzpCnY6ybR609t7tQbIgS/RdUjECi6GpTcT/kipwUCixtlUBMAnwZwx/iF3wQDIT
LrYRNSEdCyNc42IAavX78USx/W1IqmWZGB4q7lSvijwH2pT3r35q1rwAkTg0Gb50o02wJy8mqUtB
R1XjPLhqdq4YksqDDnq6HZmOnGWlTWQX4jKoT/OhZh3r99GtBSoDCHd4QDx2SIPxzYygnFktVq4i
lzy1sEtORQOsRaQoLxPTsY9zu8jL6A5DGLkeoj0fIji9bIlMfcQvBcv0Ac+cOBYodcK723/DgSAv
vFrjA38v9Id6bi/JAodglsOnboJuk1YYrXMnBVUIV+XRKcEasj0aNll59/vECaK+kv41M1FKp5Mr
Dtj6g8Pod2S4GAumg8nTZ+gA1oZN0lsbc8q1Jvu8KsiYO2pWA60jQRuXhBKhgpMrxu5YYUSzo2w9
eGMNPTk/OGW/bR37PDPsBmsTAKAaEHLFbhtsp8o9Gh4EJL+Ndn5psj1FY4JxGpM7+W573KUmLxNz
wWDOehoI/nISPvjB99kYGZC3mZCAIQal8AM4K9nWZfavZm6Pzn/AFIb/lXiaSBxTEzyyh2T4UFgt
PA1uKWrY+CX3m7s9x8soqG1O3pJZlT3Ji+y95cjentwrpc955CzEdIA2Ge+u4i7a6v7OSQxkCKXg
ZVbNxRRAc8EpYOL8/1rDKuKjiVWeqVZVadxkWTsIERdjNTJwXOX4qZ4st30F6nHmTlpPKXuDGZ5r
mNrzs8u1uV7QWOzt6Z5/k+nPxjbMt3QcfWbJ6f171Z+zb/4kk/UjctR9WTt0O9IDyi2xWH8MZUdM
6r27r7WYj2PMcBd7yS9USI7qwVUb7B/GVi3knkQtw1c5AsuM77L1dOkHrPlYEgxDuqxtZutkJzkr
06D7CzQtX1sJqUTKJQcjw8TK9nWfUGNcisV4zBpnDkkAfWTMu0tV+oZro0QcFWx7Wkle8bzbZgtR
a9PdVV3eDa11c5kV42OTcB2WpTG+C/ErhehCr0qvFg3/CvYDc6pRbn3u6ibhDC2RLcNmjnv1i7Xw
0UEst5/GwVxVZDIlJg13UWqI2sJ2jnEi977JjoxUPCpuLFQ4LY0fwjhxy/Uf3phDERU2roT6NZJj
fxpBx6xU5fQhxST4dZJC0YDviEg7tzOS9Jzb4Mm+37eL/ysaD/aHyLv1bFh+CHuS5tGhPQcr8dW7
eNXbRokdSbsKJbqo2BqVn4EVJY/KY66v8vjFGBRkgyjdtYWxNwKkyUvGSKlw9KVofHATHVDvOH1U
NZN3aV+4EB9sh4aCfh85FXgI+7drdLB1CpvgER+5e7EEp1qIMBoaAsN6/5rg8FxPKMs2qYyeUae9
NPdXvOT0xLjlkhZcjg81wQFsXXxzRwLAvCruzQnqbL0ZArx8rbrvi2rt4DrCGzxnDR/fSs5ll1zN
idhIFCb0v4SCyBaFkU98HRnFT6ZTfKPDvhbJPSLSJBoxkmAzyBrmra7B5lst2XWj+5kDf6ocdhh5
BcGjsk0iw8g8IrAiCHVtuOvaS05jkETbiJ4Fay1TpyWFO5hRoWoAhKMqTxZTEdYLIGWmuXCOvbOc
a6M4jaZ9sRJXodsTX5OM8g36+i7MBX4pM00nLtH5en+fM4tMNh2ZtHaA9rEdPolIbX1Tf0YJfNGW
nx9aBpIwxktndNELM5/kpepKZHoEvXbYzPjx3oPNeBxdEZdpMnegAaRVbxOAJLzeuVpHBcO2ufJf
x0aafCMkbukc4287xadYB+6uncsTEeGfnuv+LEEuscwWybZP9J8RfvSxErl/ZL7GTMJhGF0ZoOUz
6yGADvLPxJOzw34GFdkDY9bGeX9lvPvhxdEPiNRqI0X3AqPgL2Tpf25lHnjynk2/ehZmNsPIGM07
GQcVvJnQwVe+uzY6eOnCYNXutyaYJ9y4/lYudMosdg8jC5c7iuxYzOo8Sv+c5sCPulT+5bzNdvg5
502NBgOx9TzeU/9ufeGxzyTZaDv5moF+UB1dRje8McxcepuZ9qrgWXCToMNn3D6ALsENLOon4qDO
zCxw0I13LmQdv8q6Q63RQbQPYg8ZySBBCqKR3BM/DTFB9B99aZ8TmwghVtSKRKd440L1KZAwhKzE
j1Q+iMaJsViDocPkSP8Ytkn9JpL5//P40TbmM8fip2Bciy+URTY2/YCx0jww7iJIbiikoOs35dqd
ujEc4b2FRikPuhe3DMVFgZXaVhgYnWxAD3wPuGM8u19MZhtJRltdWtTs7Q0ydrAuZrg6RVFsx7qg
P4NeFdpBcGXlSOJRkpGCImJWBiVVUjcgGnZZVqeddcAl3V9RnzB8Han7RwTRN6OdOGwNp4RIq0OG
Ci8YuC7Qj71V07h/iMo78yJ/3bfWWEOZYyeIL7XjF7uOxnzlNP5nV0xUKD15Nydm7mw0Y3xfntbz
HpiRsWVmCdXSRw1CwVA4a4Sx6oZn0VrjUYYyFi/MCaeWQ0SNz65MmmM5DIAgEywAftM/Ozr9Il4X
SFqaH5o8kxtrAJxIH/9gWf7d9WI9zMq4WLlHsEIQ5NdiVDTjaRt8IXu+sxOSmyiR95GS8u6YWAzB
kGV7f2ZN4uZ29WFiQCYIxUm3aQoGIe5He5X4yb/OCW7MpRh730PKccdFdoq3WLJAQtzxYTWiDDNo
BOgusEojCSO900310eHthG8h3mzFbz4VJAbrtHhJ2+KCqx6GqsY9nKvpgJDmUBvLdyudZj36dGxD
NnwGbTI/Cr9ySOAsmrXdYlFobOfHnAeEHh0E6I6YkBXlK5SnZXlO/P4iGMYikMTe6zOpZmZ69iXR
cSotKlC60fcy4uzyJ6qxqqiXNQ7nq12U1ml2cJ7lUfIyViioSD059Vi+w8wXv0sm4EOp8g9xqRoY
oVudzUI/aMV7BtkFC3gQf2UDjL4s9pnqNq7Pih1nTD2iAlhElTyUKuiONhfHwbbqN+Ru9p6J4aZL
sl3B5iCMq1lsjDprj5Tg45tf25cRdvjGa9uKZZQ3PAEkbHYiCuIdELR4myRFyW+fgeJpZBCKyDga
sJpolxnZg2a9mDavrHnv02vZ/yAj4jAR5psReFQScdU/ars/j4X8QmUdrfNyea8Dcs5IpEoMC7VR
9Zh0cbkbuAnXVPQKHHXxAnUCGW79UdwztYh+ATnjltVW1nl2UshO+LVxfGATe0iC6UVZtGdz7t4k
NpWNibN/JboKmaUs//kL4AP87a/QFsew7MWDIWqOJZ3/LHbz2i5ddJDA8Tk58hNyQrINkOuHMdKL
I1S0E8drf+kbt/sLH8/eC93IChCERsBsJqQG4jbb96irWCNZD6Wod1WSexvWSfUHOcTmpvKY0iIN
jtZDkJ0Ab8BzwEC3LWLzT80eBNei8WjhFlYSl6Vw0MMAUMdzRSK0lyOdKd3g2AsDQJX+w1vD24e7
0pW0nMVUbxlxkK5Ze0+dNb/bUfXmjdmRH7fHx/EJcJ/gKLcGnTKeiYh9imv3U0GUXBjKu9B7DbO8
WaN5cxfnfbQsazMnybQfKyukE03W9+spBTCIWhYtSv4GzupCgQOqPgMGAJ7MxQhCJelTAOJZL1Ts
wOn3UpxYGQ9rMm2kGz9YAR3QpLdIru5gbNdHuumBME8SEIN1r0KVT39qx+Rad5W/6ft7EmKLPtMr
mMD59W5E6b8GqVpu+0g8C9v7wLvOHGvGlz+h012LuV7j/ntXjX/1LfEdGLW3RkVxM3x9s6id8tF9
9Wak24iwv0HTyTCBms9307xVafLly/42CAJpfEWDj9qmn9WWG8glOVbNK/RnSOVhvSP+DFaZEPFa
Je0H6nuwSmX+bd3pNtkSw3kc+s20cOvfTWOz3wdrMFkmEYwOliXtjEe7cQ9R775OE3aM3HaLNTPs
D4OW59GTzk8rYWBYeH9cgzmsrdWZ7JqBF6D7E9fZzcegsVHMMJCWxuj4ozO0p+TqAK+4m4K/ELAi
DC/mf5VRhBw6pLLNAkV8kewXpf421XL0Y58uJ2uwQbu4BNJCHlTef5MU8uHXylzXKoku9AQWM53x
zavsP0FThFzym1zcadiCTX6KHNqS7lNgDfY+ZmtDb4m8ei6zJNRe+6kRwhG5rY+pw3Y3mPDSaKdx
UUvb12rsTgvT+9AZ3Rs4gZ+SbL8GbYINE5E1yhp/RkESnUXen+2cyqxj00zpOjjTm933N0k+XMin
KE9tDq0j0xEJ8Wo8xcp96WgLkRL+bev7ot6vead7nkPRshGEwI0RYqQWEb197Rb3q0cxjHcADyFr
rLc2bec1bzRennz4VoHzrL3h1GJz52kf3ySuv9npX1M7/psKnFf5qK6krl8oPBDt4+efiwoWdF1R
A6KIpjuDo7x8xAEcIy158CuXy8fpP5kN0/AQ5r2QOrDqOQd3noPCb6h5duXd29gHn23N9kMkExvA
AXd669Tv5QwlOVtYd0WjQdeZvzkeCSRVbX7apvk2EW+2SvruhAHtLlhAMmgjHxo5psMlRYw2irTd
F0EfbFh2PqBHe3Hb5Yh5/jzYk4JuiMdB1g33Xtu/FZnmEsubK33ScxYHbM3yUjwxTSlD0C4ndHpA
iKr2k7Bv6PrZrUVJSRwxscHM2PeDah6Smo9KkYfAfqpOaawvQeo+44pkP45JHJ6K92hZHGfZxNsl
+8FfW4GYmRfSmg1N9ZGk6OjoSJ6LIns1TePBGpr7ZGjYNQ4OE6eH65Cb3Or9AGnSHb6wZj6Sq0QW
T2p+Z4G9UzxFZL4MsIuzJxJz3klUeuxRv62aKJ7W0kkftGVdlZlu+z7J9+jsLyLnUk5Snxdq5rpK
RP0yk6ad+O0LVrT1QgwTg9MEgQDwldGC5SSNaBeDbkJjQiwnsyU08+2JgvdqOzWyJBvrhGqazeBr
0kR5mza+72YkY3ESZM2nBMDUmfqRxv46pMPNJMT7DKnjzzg07AArdPsV+be65lclitKgC2OaRlTS
inC2o9UlZIS5rJB8neN6dv2Ikg8NKCj5W5KwsB/Qzwy2XEm2LOuOMAkMYowlcrY2RG9xGQFOm5h+
hWTr/BR2l+3nwOJR0mBBS2l9lvnyQio7d71Bgd/56pFNfLmO6w6JVkR+uW92z23qQy6iKEp9gtus
BehK03dvnZcRz8ygJCmS/NL3bMMKx3kF6YcpOnGf3D79M3R0Sy3dOTXmaBy6WCSXLqZgdnH+bAc1
4BDsH+N+oUkoZs3/S//48fy3T8XFCOzzRCAX9sbkYZlnFx2njXJcqwOCqs8MnH2Y9WzZhpj08mzw
GKUodTYXjVhT118qReCKpQWrKVuOLZGHHcq8Jif8MiJbUqR5qOfcCQkeeeoz/+w2/Rk69zugC267
oao4ifh6DT1zUzBpPkMTg4Ob/B83jZjegFMUltYMpAZkS6iBLQ1kVuMST8C+wgL6PyB3duy/ruUE
GEMn82Cm7Os8H9Q0EtTncgCcB2ZyQulUifXSmNMOHMPXfalhW82WZsB5wMbiM7KdXqHyt6vSJBAv
vXs3UvQQLE+Yj9VV8l3J9LnWyc+yTOOjGOOvYeTtw9VyysmRZpFsQ21VCDUnrA9+kJI8wgZqZYnJ
Wyet6+/HugoDP6OiyhHjzGSd4jHfla19mwPoN9403SCWUFql8DPguKzz2CQPvGZYYWZQhNr5xb57
hdI+eHXt/hUd4e9dir4PnKnDQgmdfGggXQHKPQ6pZkfVmP9SG6QW64J540XlWy/nu1no00bDHSL/
fPcK669JDh9B8ghr5pr5Z8XW3e3ILJtM/gm/lNuBhewL5PEcfyv4+c/ORM9RycI992b34zCwOFGj
o/ZXDNMT338uF/1H1slFlRkBV2Y0/rX4saskob1lu03ozWJ+1IS9vHh+jqMU2xmxzOka88dd/+92
vyCAzoiEh1VqRl88Arequ+/vGoB3WS1vOWlQjclGI7P1KfOW8Y1m7pr27LP18kBxNyNzIeWkR5xD
2MgBMsR7UznyIR2n6DSwX3nOvKY84TUHPEU6KpScjtyz2GODUEiIGBjn7OvIRuU3yYf5L2zSbpNj
00du5xL4gMF3vWAoYP4dkGpIUvqDmSr/16VTwniaN0jj0ILOfA5niIHDoXNf4ZCTH5NuxGUZsCZw
jZXsmxgvbWzCNUKina4eo6VLj+jzybc4aDOYDythUXMAbCG6j8E8buGvxgnuSTEdg+fS83dLJKy1
gtyycUVP0lSKbcFP49dBUhXUIlvOLLWjMLZZ19bcLS59EnkPLj2yb60IliNRB4ksjBsLanLMJhqA
t32FivXZJs6/HkSGD0IQVszYbBHFfqEd9Naz4lQTSlyxaYZtwRiT8I8LwfU0ML6JoDpm8DDUHRN7
6X8yAspPoAHQFRmdc7dVp+bZNMsNICHUi67cTQFoc+YUL31DblqyWMRCdfumbl4Qsoyr3A2cM1sa
Yp8ImSmIAh+W3QhR5V8TT0A7CDZATJLfhJe9m9OQPgHh//Ks6X1W5d+ecG5cuI23FyJv2Iw1+BVy
spg9/aeq3dPS9lT73ptOyaOG5M7Z55obpjfdrijMbyzmDwNDobXlI27Azf2DWXePuVBdIYbxB0rc
bd7zVxIWBUhNvKbTNq9aSbEZI++1cxgvUM32h8lh8J/WNPQBOWN32fze9fOv1rMerYVZNH+9b9Wb
6oF/eGbIx7oHE+ZK+/YTkWzFEbZ3+0KyWWBvDasgHKOtGxW29420BRiGDb8LGVDYDRyVifxEvVR3
qMa4dQ0JWRIUZ5UjWJelvvWm+MFMhQkPFDBXWfGJ8917tnkb1hY6hBb/0KpRQ7wbTO/I8L8fLVXs
WTRhOaXmwBqKq3gOyGev4DS1SIX6r8CTRcvRYHAG43AKy0AhF7VdayK2oqy389L+goQi7kO+BJX9
ZAIGCVGOh3NHKl5HNFvVdgzL4qjkyk46UJRY5Tgs+9WQqhPS32sNT7xvrHwNwcIIumWdd1b8C9PK
ebWCjmFWQqDPY0OQpRsWRQcOrXW9aTU3NF5lNTzbUKKB9Gw9qU8OQQFrYqx+PGW/Vc1d+gOogIU+
Dzb42nQ1K8XYyTFt19/4iQMJO2PorckRpV6XiV2eKZFBuzK4i5lQZ/6GzXEQMqxYzi0Y/sPgmg5j
Sl/CGrAgp7pwUAcTGXNf8sHqKHpm43YOdHld6LGXsXpATHbjQDzECOeZ/pX+zs7REmCpNF3SVRvL
x/rdxDuTmNAziXxtiCBDhQnNy0aU8Scp0YwKU3I6puXqIiTF6EJ+eKN8Hk3Jss5oc/RaqAarzCDC
Je++WC9fSomoJEWRvY8jnvoBE9fWLcWhbDk9k+CXbFiImd0p8Jt9b4L3rSUCuzyW/tZLW/dQOeg6
MpvLQ8VRuKAzpi8ltLYeVYM0xzovOUde0kAd85qOQ20AI4k5ol3nzWKco856Lot+Ozb+jwNlUtb9
1xjMWAFRGa9HPf9ol0qiaiCCEZVVEmpqjsNxrKeDJJJoHeSWfmsL+Rt1GgujlbxjADzbEoOAwaFN
TmGM2BBXEfLz32Usvu2RXXnBJPduzMNShMlyhQAj2DeDaD89E6otWhNkTZtKdGzfWWQSeGCMDmEo
DHqRWDhdNf/H2ZksR45cXfpVZFoL1nAHHA609d8LxhycZzI3MOaEeZ7x9P2helMZpJFWkkmbylIi
AgG4+733nO+8Zp1faNSVi2KNUhPAQWt7SPsjVGpvduEstr1WJOMGHFRLmJcn0jtSHhUQF63myyqs
+ngt4qJ7ntzFUjQRvBQx64zi/K6Ls2FfziVwp2504pdM4Ww9NlXAFt3GcVg8NpPuN6wkRkjCmYPo
ogVrFW8Nc+yOfhw1lwNFMwD47nEOxwsAGI/Msbeo7qlcE/FM8jjmn95/JYiTUDiHqqeT+Q5xxhvC
1BvsFXta5pcE7Y6vzDY5E/hOyRHUfUjx3FMAoD60waR6+XTehra/bYuYxzXK3xJMQbBTTCgQMNEu
Iqqal5hgsj3m43CFdakHYQfRnRvnHmGJlEeb9R3eJtGkiPqCCZdaWAw/elZGdqiZSYab0hQsaMqj
rahK11uTAxo+zK5dn6eKyO1VkRDVibjamDcpLI7HwXDTW0iMDEdIWB4vXaSd97kECrXvsj57IEAJ
hjXxSK/kCNvX0q2SJwRntP51MKfj1kKP8Yst1xy34SC0Sx8jTW78kNEdu6tPrgUMIhqWw4hlpYXI
Y9qRx67cE3kax7RUTMua6j1RSnX25FK9+CvLMuptTrN+XJMlTCNRW3jg26qm1quUKgXCwYpEOdbO
fgvl0QCo1ThgCNp+HZZU/bGbF89u4Bj7FBzfDzMuqnO7zgD1MPcvLkpi9TZViSdpCaxL7rvZk8EK
I+XwM0OY7yJacNsjmk/U4Tycuxo4zMbFvnRUqN5eoyLIkjPfzephbcu5hZ7FW5vccywe9cYfZooM
exFcVmSh3ZZpGQExzM2YiGeP95kEnBa1dqM4VNCaHl7ok6fXWYPOQweWvrIN2X1PkYLd+CNd8qDJ
EPhYS9Agfpf8GwjSZI3Smh/NBbBq4K18hDwR7JjIs474ES3Dokl2HgisHZhq58E0w3DDiK24n3UY
7WZUOoeYuN8j0Ixhr8LKfg1sArqYl8508pg/1CgYujbxVtjqI0DS8NleJQ3Le9wNLJsVpqwVvovu
dpR9vwYYREPB9opKkkzrsOkGrZVyDIX9bh2rqVEjiOJGbdxI6W49Z+SKQskqg+8CAe6RX622tjG0
o7sxwh00MjaxV2Vvh8zYIahwArSy6dLvw5Ann4PCD23Zs7fuTZ0dCK8sb5Di+lsPLz7nobG7agPl
fEvrjpTMwpb7voKx1hoFKMnWcMlr6+1osV8RAidVpOmbAFeifxocRvCAe4TT842VzRA62nhwr2tT
9nvCNcNLOIvtW9p20xsey+6RnyS6Qf9HX6mIbERjidPigotUQGomYWPOJTmsANroDLsknYIhitfk
D0Q35IukewgP0BpwFpjjJXmISbipMWrdulnSfwOPqdAchnjW1nRuOKXTkekTxrrx+KCmRCS3Vs0A
8bKyiOPEREprTBk/4gpynVE5NwntAFpHvIulq85VzpnO9pE3tNmwY27uHmRh/0JQBWieWWUhIABU
YokTHFhN5XgVQHZg1MTBOp2SO/gaaIrcw1QnP5O22GUigNhqqVVkBFe1y9Eo8MNsZVT2QwSqBtm0
9aY897VQgPE9LY4CMMjKAKEDKCz5bmByO2ta2NV0zRgi6WomuwINBBlJ9hooqHFk8aL/57mX/eBN
h5BUGeotlpPYyfj7mSjkKzK7bq3Cn6iprXiAhl07tIGjsUQKJS5k0DREwUHOjAyjP7qThj/W8RSA
RCNC9Tq1yu+cEDgcgb+irjKBy/vbOBgCTG+9s/FM46YQ2n4K0+AxgCgQVozbqko9FAxz1koZjxB3
bs3BMVZCck6DgoaqoNar0becQ+h4pH2WwOeUleOBa0vU54gyGSCA8NNW8NAMZrVm3xz2lhuCmFxy
TnuoKHqcpjN2OOJj0uCu9EqacRNTA1Y+C4YpJ+YmUgDYwBoz62qISNXDeWPKcd+ZQQgizJSbBEMT
shgONBn7bGGw3/UyvHUcUi5T0Euhdn8v9nXcNiT4NolNO4kBgJSNde64FdosiUMSTM/krWgdV7su
N5+UCwwFu8hF14AbQuRy9xedxOVcE0XOK0h1mi5kYiJGyojJ4PhfmjTc4s4Gek+0U7UATDCo3DPL
/IFzRTFHBXtfmaSy1DG5VgBxkdOolIhJvzuGoXrkpP87ZcJxDHhtV9Au3tqcumFsk58dNncO3e6t
Jq2Id5fTm0oH+6xbOPe678ItkySQUX79OJHXvrKL5nevjK0HfPZM5kxZPQ5tGzUgAgsS8a2DYkhR
kBR76LfDJqgX762BmMZX3u+kDS6pXAldbqtbmTv9SmmX6V/kkhc4Y01E+fbiOqxcJYnMmzLLf7qh
SaVRjjl/QQ0qX7vzvgOf1dAZtC10ylZu/+7GBGYLfODZbe+8KHjxdHADpqxj2ySWMJC4swRZXis9
yWltlf15mQa/ZSHCdVVVh+VM72C/xGfKg1wa6jHx6sc29s51nL305nheq3o7BtP3GIkCuj8KjDlH
GZwbMcVXNq+qBpmiS9IMvrAAFqsyGRhS5MQ2nrs0biFNsAQ4Krp1em4UbVOAICEJDprIXoDxww+z
i64Ls77NK5dksii/SMZoF/dGuY374VvaLJGrKlwS2punJjF+NCL+RZeX6CYD65LSI/FVk+vDfA/O
LVixjRero82onBp6vqZ7ivqB7WQMwBLUjrhSMT2Wfuqf0mbYNgRbzCikyVVptsIAw2aCa1gVrQCv
nXh7iLgMC8v0NW38Fz/Kvy9nc05Hj4YKXyySANZOWD6apfkdM+PLWMkLmbGshgbIRCGyt9GbHrKR
UErHe2KeEay7EHYDoV4e8oZ6W/fWsUZTSMD8uSBByZjbbV6CN4K8eSmpkLckfVYMD4NX7tc+JBH8
rLTraOMKDR5MdeepPWDMqYqDjfcL9Fd8NnZiHzOyLDPxXY8oZOrFG0/gNoc5kFdnVtVfZMvUxMnU
+YhYbg1uR51JykWk3tu6GC8RENIEgDG+VgyLV24PWbVsQoixE71LEj85caAibdWuS/Nyo3hvWHmQ
sxHNYxwUrX0ja40zcDa4kugo3DKvfiPVMF6HzM6wXgA9qM1qk1jNjWkThZDXKUOS+tEyukcXkxZ2
Cpv9oUJZZCfUV2QEcTR1pb0hmexY9nVPm2eoN7BLWR8yaZ/7CDxx59XXcRfZwNyoH5WFIqHTVb2F
OvabljjpA508Z4qjznjB7rMw6i+xNO3aqr+iufcYj+hAZdLeu4kB0sngvQ5wpAG0+j0lSzPFbDSz
U46ggErzHr6Pq0nxiLBXWFSvOy+of3Hkic+SKn5yF7FDzw3wivJQM+7cWkW1X9wVByr16Ci7mLQ+
pAVW2lzS6GcQa0X3EbgSnJAZTYKJubRvrCo1PIcBixtuxFezlsYvK3aP5Oz091FW9eeBg4PNK7Kf
CT5q/qVU0/Qvb6kTnlysgBtbOsk6J9LzDKpHtEYdjjjFOHdLlxlgBO7A8batSbJQwR4K3WURJzKw
L5Ps3iwR5rqRuKqjpjjzuvEHM25q6nlEd9cSfgBeoSiZqTUam9cc/Lad6moJlNxVBpIb15zRPvBS
i6q7hwjP8BfogGUBtaJ/ca4q875wOaN0PaMCf4TjXhntdsqz+ywS30bfPVgZXZSpS5/IgJufhO82
K6Gm5zCXpPHFE2JH4raCrv7t0zPxbdmQWQPpa5hZenuT2F7AAmgPpvLKVN5qpJPC/iI4lswWjX6Y
wFtZxJeJE/6g/b6fyjxduen0koQBNBVqg4i9NbOYLghE6LABHBCb6ohLAdFyzl1IrWwLbw7UqTsY
205ULX9Jdq6Yo78mabENCg9vxaDOoRUC5qQFGcdOcoRNv6kttMtiiGtsvrXe6ND8zf/EShPcTuXC
XYn6GHEGA1S/Th/Js78xEHUNC4LK4h8qFxVlPde3Rjzdi6i5xmtE+nE8BdjcwnMvci7IwX3tMxNp
cTvx0EQ/Ai3uy1hBpUjlDbL3HcjafOkPB2sa7ee2jtEt6p8jcYIAHhGfCVOwh1dkKJA+sy8VCmkx
Nwo//+gQR8zuhwQUgx/oIWOSF0hTyg0O6EdJAQ6dMcYWMAJJZvlY94W5tiP2ClhlrNqFXtpj8jeh
rBxHYh91demf1UwcF5938pyIbqMic5EnFRc9hoYIkeTim9lnLZyFADgKuPAeCQFZKMAOeFTSlemU
j67pAcCK+3xNWh/xq4P3feBhizJ0aSg2FQq0TPdqhXXuKrOJa9BZHm8bpvEULPU2Hfzr0tKcV2I8
OXUkLjDS3QO345PUk7nmdPw0yOEXhNTxrAnJi0Z7fiSn42jkdXgIgv5eGc4utD2UbWVxRf25pC+k
gFU0luChIjqAfZ/ddkebHqOB2V71YcsUNla/Z+0dUWKxsEMsOzgFSBLyo+8ybLAkNI6kSMbGsPFT
+kmZpF71TQBbASPCDvRikyRbg0ER5XMDH8p8y3uOtCoLr3F4vzZGcTU63nOjGmJhsH/mldwJp7xE
IZBtPDbaqVK0hMv2WKMHWQ2F/X1oxzcdFTtYAJgzTeMCc+tvDHB3/RQ+IZS9huj2apf1G4p0XoHU
qZmkZcQUSLlnSLVhxMu7b+Kvd+f5Law4VtH6fDObBYMSIRpgk/gWNMMOBjo5SH5ylWGqQBSq38he
eAA5xRkFer1MyXFxuFHaTM1VOYmOfiAw8KkJ4XnN6UE0Cl2a+pWl9hWxGgYN6nhtDd3PMma6Hi3r
rxs9UBZe0SL/HrYT0vdYyHWcestUybmpmRnAWYmvgZzTf017f60kUs3eKx66cASAR9YM2rjpCAAe
I+5Yq5Wq5RG9NGNLT/V4XpeDahNeFjqLgXFwLzCT76yygC6u4Rb2cl0IrMJJF53ngXfXlBpKJL2X
MXRfJlmppY11mPx6MeTpVWTHl77h3cp5mhejyL3y6ofQiI6IK/NtWUYJnWURy7MaoARN32w+z7oE
u0dGS66I8++I32AFhoTLqCZH54noPA7FtY+84ywibQBDRPOIOjdj6sNpsY+SSxtOflqyXuTUO8zW
61uCKzHhl7haZUiloqLHAKAV5JeRx31Bc4aaoiqwsKlD2qxV8zByM9Z1XNF/aYvpIs3zpzirbyJI
2uvBFQDGTRT2sbuvPLCemY/dck6qX5ihfrILo7/JzW9hUVPcMRKDJGw/T/D/17Xt+5jI+TXtmKdf
Tcg/dFhbe+ZHGINMgbrFpjZ0jdzbN/w/ztCp4YfV2bBmEj2euY66N5mZPPW+ZBqJ75KGacFfVPzo
OL0hvDZpJ8pC79o6zdf2mKEMCG4tCr6VWYxHa2gJfna5w9wzhDVlikhKoEgcikdchPYmt/RT1Pc/
xwEkKslp37sSkmszeBt7JskmlRIpIjDfThFhkhvXlvJuFXbTTWLaNNzT7NcUO5J2Vt3OzwH61XNZ
UBQxBWnbkrHdosugF9WcN7PW35Q2822cCwvoDdJ9RooBIw4gSFhDvMzXlLmRizfZqrNBrKK40pcx
GSnn2Qj1guaaiUsEpqQk6NKh6l1NRY/hoTD4C866oEzki+sRm8JUqk3onE2SPp+TOmLdd7HvwrvI
iQkH5ln8ZAtuL5Pe4HBNu4oEnzFQlkWvw0x/0fKhykc0vNjI3GHJWnTlPiNFjbZb2Ria4dUAUcSM
4Ztuw9ayvG0wlx7eEXT7QDCrmK5VoLzgOLecrTeSJPALEk0HHzpZS74tYjY/3OZYLQC3IWf8BiIg
f3MKieCvLAcyjQCKEWIH3e6xNJEQWHBHSlSlcD1WZRl4b1r73nnL4x2sMiBgl4r+RrMihotiOvQL
9OEuZJZvc0Lu75lBB+GxxSh9x9VBLRAneu0KL/kVcJ5Ekec15y4mcpIDUrWYxyGnI2nKByOhVe9y
hCXJxYkvSOauf5d6wJRcU/Vnx8pW9iPYgOAqs0g6xjQbIiUXNN6Q4eqAoTh9speulLwYPJ8e6GMz
ZFbOIjWfx60mABJTOn2jmVPrC51mzFyRZJV3R51Fj6K1DBhhiUVgb9rHkG5GC1o5iQ10LMe4pA6G
BmB96wMwAUSj02ld9OR3daYWYxlr0RYvLiG4CNoZycX4h0Sbyqeu6wLvbOZNOycBXGwno6q+1y5r
EeNrymk5NM7LLDzvh4cx+gYlToe5RfRqfFV2RkxmHbv0kpt8svbaEJHet47D1CTzrBITgmHGBFTk
MXV+mVbtNy+j493Q91yVHA02menqa78OjXAXESJy72Sje5O6oRrOZoINKKtBUc5uTrHRMIWGJcoo
4K5ye0hY6FrV0mRCVHEGJ42MChsx7i2/iaKm4ak9Iglivp/rkvITH2LYPjiByjwkEknrrPouqOIN
ia6U6G1AcGox0nIK0UVuQEbFe8OVebrJxikJd51I2VDp/OonN+rSX64ekVQ1mY75M9NKEYHk8P3O
jIhe/TmdBvFCVIMc3wht4ERPx8+qdsBkSNymQ6jjHdT90GRZJyHsTJStaa18KDANK6BurZXMVd6S
DSl0dNaR2v3mxtr43hpISjf0ZLBCF2PDGmqEFRL8KlHdRVagtVRQOnd+VtIX0/YU+MexDlkZet9v
dn45J88GB5eLZIDXRlGM1xKxRIlWJyCXwW4o8FGip3CF0okMVSJmM5IPZG6slkHKNuuH6ThDHQnW
bt8Cqvor4bS10IHiJNebqm6MTSitZh9ZvSs31E4zWWA2gZA+VEVwiNUzw+EGBwldOSrMYH6QHp4o
GEGZtyJTekQTIxzUtHRb0GaPYEd4dwq3YlSo6UQhPnHzddDoThzGGawbKghSNNEX4laGuYtaBXZv
J0sSE6ygXIu6E1fT3IrfHCTgLzSZa9jHmSAv3MLwRNDiu2ieM5JMb4AngzrHM5z2m75vQfGSA07q
n5N1zxqzwbaE1XT8K6jLpbf+GJPe4l9a5tQPpL7L5EJHyFfXjeOyUM4Wn7wwprJmWDuT9It0obkd
LBWQ+xELlBEKPe4myiA0XbmQ57Iz7HEZaMGuvSS0HbkQaoFvZgl7emSKvEjHG3+bZgxFMSnzI6y6
Ti1rQ5wwynRKGgkiHuZul4WERg9oITJK1YnD8AC0w7406q6bUb96qXfzH348kj5lEB4dDqRLoKTX
/MymejBWqFHHZ7tFOfYfMubDmCFecKw7fBpDjgpe+mRQZPkECT503oy+u6ATYmJ9MaDXxDyWRhPZ
uzBtD7FBn7KOtXwku3DJc7Sjc7SF6kLKWDLILGvDRh+SNi9YxfQ2BL+wjaoeTTrQtae6KpBG+VAN
9qSZRt8jO6Ti6z0j3ttlgY40MwqKXI82yU09Sn72iJS7q/+Intaj7EVxwCvTBmgbYG8SdjGn920f
t91Z3VRAdSTvZEXnGKuMzkxLrJze6fqnf//rf/3f//Nj/N/Br+KmSCHc5//Ku+ymiPK2+Z9/63//
q/z///Tw83/+DX/Osdjr+a8nhOXSy+HPf7zdRXnAvyz+U3d9g1fCcA/AbZktgIFad3kfgjexxH0O
jWo99jzwn19UfXRRSYVPKB/kQyn/vCiNGT9U4egdwikKQmS9I+We5Re4PZGyd2r3+eXs95fzHFsg
IDQRS2qx/PnfvmNa2UxG0sg5zFi1YZaWfvPqkVz5xbdyPriM5/FtHMtkK/asPy9TibE3ZoS/RGcr
kCS2uOtYYp5d+D+buDbi88+/lTDfXc82+dkc23Rty6T0/fN6gzPqziAJljy/lkwJRSjQ2A7joc+b
FGCV8M+7Jf4PaFWxk2qRBdfLcfXzT+F+8CE439tCojB3lHXy/Cg/JaKmNYOjj9k8RCOaJi9tMlvf
ddbVGR2ctErXrSjYXtJRyHz9zy9vSeXYFrfR8dTJPS+8BPQyYRNHJx+iOzbrVlLmjBScihFHzVa5
ID77owMg4/D5pd8/Vbap0Lj8dWXNj/Dn7acwmsPMyLj9JJfMOL6smQBcAI7e5vMLieWH/PMd5Upo
HQUdBcbl9skPHcusxsYujcNIXYPkXCdYLDKsIc8emL0rNiTNNKhxK3z0XcCwsrMnMW2Qpzr0RyYn
/+IDffSbK83S4XkC2MLpmkHGEdlESRQc+8K4reBYrkuc6Xt8jN9n35JrXZfyLu8JOvn8RrxfNrgP
tJxsj4uSS3DyrFnUkr6J3O1QeWZ5jcF7vnCiJLhj5BTf//NLOSZUGqHBsVin7zK9BX5Ng+cqtBI2
LeG3N7UnEcpWnvjiPf7objrSVtpSNl/N8f58jqrJa+OoVcGxMazSpnslgOEjPS7JgFvmGNBaUs0E
EqM94jg8Rp9/0w8eY0s4poWPBf2eOn2DBtNC1FF1wRFl1dLoB5cW70jXNKzV5xf68Hs6y+MrTYCl
pxfqE7+vFBoyRge6wRGRR0iiabBYZoGhzS5/VOaUrZrScvefX/j9uswlbRZmU7u29qzlg/1t+e+K
qZuKwfAPPhreI0DQ9pkfVZ+3gt5KwRv78vn1xF8vwMkLK2xar9qTQpmmOLnikNUef9r6hzyKJ7nV
NlXjevLxHjD9ahO0lURxPEWU66TvSqzXK4xmHENh2y/JLHQaYNGRjNWfNbgSMYtY+IfWEGUJQlHk
5P0sOnWdMNq5TJRsyxWrK8q/EeH9WWwpeDk9bZXwbKwH9wYyCaa6Ko6ejKESISfqGjk0mCCCUKtI
UPdlUZ0AV+a+IIcwK7EunMy5Vj51ypr+m/eybHePJoWmu5ycOMoFldMDiyAAdrwInNQkfgjn7wTX
COMCiOl8Y5ZZhAEgzb3nFHHkjbYJQqjiEU3WDDnFORPFQETJxES8WYWq7fb0Hih7W7yQrynkzXv8
dljl3NoQ9Bgj23wFOKSMQ1clEEWwLTS3oJuR7IfShqAjidFKXlz6FP56sLmZkFGi+c6tc4p+Wg4l
CopsZsZKBaWI8jIa2Oq2ZL6wyvq27dYtkoHbAZXs3qyT8QcxzvalRv0U0JRyABJBd+xxx/I3eXuV
4THeGHkB66/Ke0q6nI14Ju4hgK4vh/GbKefoNja8GC1YQQLDqp1U/5CERk3KVECTKAMNfp8yha4P
EbBskLsyUw8+CVH7LGncawomBC6wSxkwJ5zhf/o4FLEP0PcnLZOCHK0E8Tv3umYMg7a89O6Q7gPh
LjIA9Q+QgaCguBHBiKuBceF3+vHc9M+f82W5PX3KtQ2UYNkHBHqQk/eKxgaTziQ6zqUfr8GRhARt
N8xCa3veaMKHNrOO9PHzi36wB7B88MDRQjMlb/OfFw1ds+gj241AthjKXzltNtK2tbV+U2FLHufn
V/vgK3I1jV5aKZqr8mRtnkzTleDOIhzfDqZsI2wG2isTFUzRJw2uArcBpGYl/RdLyEfXFQ7ncY8r
M9s9+ZYTAb2IqJP4GJaUmdhE8AFTx5Z7r05K7PUGMY4bh7jPL45THyyVdGu1okJ1LcVd/vPuDtFc
JxBHw6OOEWKNQ6ZSqPVYmFZeDDyR9sEc//78Fn90jJWWpPRwFAc4ZS4b1N+WZwXw1exIQzyWKs5X
oZujgsk5ptf2BDu7TehmIx1ZBzUJYDFIRaY9bX//+Yf46KmybM6RJluw+34PNgJ8+mgYj8Bb6r0q
QVXi046WoZjxxSO1PDInb420HEvg3WN/EPrkECOTkCeqqqIjoSi5vU8NzpgXPO36QplZ9gg2p3lx
xcD0PJ9d4P5F5aVfnFw/ero4uXlgxSRnytNzVGQ7fREjTzu2dt3D6HAfYokBHsPAd4nYbV8ShfPF
KWPZ8U6/tSeYw9oI6pZN+M8fWYuFz2ARNSEaJzxYaFHOYqP/AcOJ6Oh0gdEUZFtZtm9+ceEPflm2
Jx4uR7ssVvJkkYr8Gq1TRH2iGlT5MG6nl0Dm/cod3P7284fog5fHwtVrs52bLseNk8Ui9fu+DABf
HClCFv8F48Ii50weFc6zVdKP/PxyHx3cOF7Ivw7DNhXYn7cU4dzkxCmncAtHwYRePmYlrEIXd83n
F/rgieV0yLuhqHI8ZZ/cQsdW7lwLyg8d0EWhU7yElwbxRTa536fesciJ1dEmHyHL1HkRffG+fHRX
JYJZ07MIVEKJ9ufXJISGe2jBfEKMpA+ldLE2FJb7PMIF3NmZEWX//OvaSnA+FR7dCc9cPtDf1iPm
P83cFY46BHGNoh37LiI1GJ2QHvXUd78hrLbh3iTzozgGcebCS07rur/8/KZ/8LWVIuzMxVPDOnF6
01Xh6coRFTWf7n/QroVD1uGCNsilP5cUdbvPL/fBa6L4D1WVaUpQuyfPrupNYXZzaRyM1LAuh8Es
jklYhvcW+Wjbzy/1wVLAlVx+M087wj6tHpeEZivhhHeI0J8+Dw0qBosQoPOGCni9iLZe2wLHmsnM
9Ytf9sMvqSW1h0sTiM31z1+2mSLdWfNsHErigff9EIsNwYHmOqdS3vwXXxI9smtRA9AUOnlnYpUp
Ugkn4+AorM5Z782XddU267qN5aHyGwhGpU3bPsbo//mVP/qSWgk2MiUEP+bJlS0rinrZLvlqgzsc
4UC0K+DYpHLrrrv7/FJ/Nc7+XNVB1dmUySzsLk2YkyVoRMoncjPnMIZ5enbydlNC7TLMmY00sTe+
a1ySzn5fO8l5FzlHINPd2gx6rIDYEULr+ouPs2wipx9nqfIo113He3dqKsspkCkZ2kfDsO5GlzmU
Jzcd/rKkIZ1Wo/oBQEdiRN7sJvysuEMUlIqgfp6L+PG/+Sz8+MJj5RSOPtnwkCGQ4xZmTNFBuO2a
KLsDHZGuIlNgx4XN61A3kYeYJ2fNaKAWRAQ71+qlRcuWx+MXa6iQ7+8MFbDgPyadMk8u7+Tf1jQC
CPnm6Rgek0os+m/0aAj/PJCvgWF50Y7mUn/bT8TuahR8Z9Dl40dLU8ige7RfC4LN0q8+0vJsnPxY
HG2py6CQ0Cs9bRxKbw6kEhy5VJzOP+2xjl7sYAyA40yYhXyx6CmmwYIsFgjDukr6Xn0jWyTBh+Y3
yRdb97u9lDa0Xvrf+E7QI56et0WskbyRYXaYHZ2/8aVj9IgpqW9fvJwfXYcDAkuPJFlNuScvZ2JC
fcwb7aPeoc72/T69zmUfHT5/+N4tAXwbDvEAODx6V++qFhymTu5NrLDtUIqD4xowaTtYedoJ5Obz
S71fAv5q4JumzXpDhII4ec7LCEUdgzL/EPqBuotYEdFwJxaRDy0TzukADNnP1nU9LkLfhrR50kiM
/ltGYsSjKzsBVn9kBUHQH08widu5LL940j64GzT+6ZRr7ZqOe3ra7bzcJ5Paok8rgvqYL7k1beG2
F9Vo9F8cyT68lLR51UjkUPa7x4i5FeL+PDgGJE5cgSoY8Y0AQnDRUH1x49+d4S2eHvYW3hGNL/T0
ja57wgSLsTMOcgnFGlXfX430k45wrf2NIORhnYJM/aJV+cH3Y23Vkm6lVLY4beHNky0gb0v/YNN0
B6PiIacxRHXTu5b/xff74FK2oB3pamlbdL6XP//bipUYddsbfg44EYcQ+PuAVMOmd5DhT8nD58/w
By8lp+fl7fc4FfD9/rxUNowLXWXwDibIDxadtEzp6Pj5NPwX30mZWnkOPDfrXR+/HlCV5oT8HiaK
7HNI2sD925r4tLAPLz7/Tu8OWTSTOWWxAFD6mO/612GvzHhCMXkAgA5RbpAFblRNhGQKsipEMw7Q
JetACJuc2j+/9PuCnkeTntBS31Jxuadbn26QboAG5uxDG/nYeVA+aGMG66HIqptRMDJZXL8WCsAS
J88Y62HfIyf49fnH+PAFcZkIWZyCKI+W6dnfHiASi5NEhSyC40IhLyY86bj3f/Zdbe6JGLWOWT9V
j59fc3ko/9jTlpfyb9c8OQ8NSToitQiNg5kk1Yvf1PgbWdgw3peYpz6/1offj5+Xt4Th7btFvm7s
Enr5aBxAhg9bEYXmOoX5SCTVXJ/ptB7wPCX+7vOLfvQFHXoRNA/4gZng/nlTSf0GaGlRCqJigO++
hJRMUg4Q1kvziydYfHgtadJHd5eJz+lraQ2hVVpNS9mZDs6hN1i8DRTSSIotr0dZ1ldmDKYusF5M
s118Vj5+1zNzIJ94yha1tDZxlg33IQ6CuwghyxfP+cefT//VupKOffqYG46dhbHhs5crX+xM5beE
mM3FkzUH9Rcl00e7LLJBeq0OLzPL4ckShZ41CRSg4UOn/PngkGu6g0Lww8VqsTbCHqwVgWkb2dXf
uhpYhxYwVGsB6jmv8fP0KqtRIYvmi1PTR48grVHKRcuzTcs5OVV6M3WNtczjprBz1o7h3JWkReKw
JZ0pVChHsCJlX9z1DxY2RDSS8xN1HGeokxqu7aEGGZNpMOVGf+7qITtkWYBqY66ImijC7neTQkGz
GXP804qcl5uClfVk2XbfdZJ0SVIMNBPj0BhjtZ8Y5mzNSUabcg6qdVYO5hcv+LsOANfjXExj3eYl
Z6P/812ryibX7tiHx7rBIJV2Q3mXEP7Vo6szEOKWoiD/4PPX+4Od0PW0vShCNHp7++QHle4I7iin
WYYijWgMj1xSPJdQcb5o4n/w4NB/lML0eL3Fu1cnH93WaPAAH92slY9aT2SWE6YOE72qj8JHwy+6
8qu+zkf70h9XXb7933YEVWFt6eY+OBp+gqQmJbUEblp2iwhPoPymKeiNFrZVqN/IxIz6V+ihwP7H
d9jj3MS4lVm+o0+7v8A8JU8R3awEquyEtpK9aYgj5+Xzy3zw7NBaZmMgVpii5nS96DvNEKbmMvUQ
G0sK0EDGfFcaKzzgzbqjK/zFBT94chjMS4diTiwHxJOHVRvKmFBw+Ye6SgBDTmFw3RnwIz7/WtZH
l+F4vbRYqRtddbLBhguFIZGmfzBDwklgVw3ih9WbQbeTRUheaxA79SNmQayIURwnP5l6SbAgQ/48
ZBL9NRFtoNGI1oAtH9jGrvQXG9vApoHG2gzAV05minDLF6rEQg+pRTDjmQbsSrM17krk1E8oEsUt
jBL8Umkc3uZ1aZ/JorNfUtjRr2FiAnAMllLDwyw6nyE1Rh5vhA6hPZ/fjfc3A80P52OSgywOe6ct
QuShvgzGIjzOmes9SRJGum3Q+03wxan/rxru5Fjj2TTskAhoQflq/fniwBWcoA2H/qGbmOvuWn/A
HMyaNYKwUeSrnbWqVAM0ZYqdna0iqLXVMKdq5QqfPARqlfG5lwJYfYouc/7iTPJ+MeEGoKskkAqv
vn3auiRdthgtw6Dt7jok6YU4gFvPru5G2o+EWrtQRACY3Hx+7z/Y/D2abLSkGS7od/1Ss7dSH3q9
d6htgwQyz4dM2KV9cu6Prnz4L67FfiM5zHry3ZpRQWwwLMXt5yQN98oPxVUMX+T/cXZmu40j2Rb9
IgKch1eSkiV5HtI5vBB2pZMMznOQ/PperJdblgQLedHoRgHZlSGSMZw45+y9MAib6wsL7HRKcXEl
VtbhzpMKPv7SFldlqSlc8GLwk9veRlrjeou48EDrGX08nzxuxwSSNEicRDNzbUscG6dorzSius9j
/L3UXtTf2xHr24jG93CePAwuIDz5igoj9Ov3eTphYMxYBrlnUj40IR5tIr2TjS5OIdFeYr3nU4t6
xyHinQXugOMUWGHiBRJ+PeRpAs4gsU4uhpwPjVPUbD4vIa1WrZhqMjfnHIspEmKOn/TLgohmBI1n
6OnGmb1fQH5k6NV6jcRZgN9Ov0V6mT19/VtOpy7bBvVWk5vumjg4iaAmy0AUmRymUX/G+lD5lVDn
RfuQjRcWyemLJpfGuqSWvJ536tFIZbn6uY4x1XOnwnsYMh324WUV6kknNkAtlSDqMC3++vFOjz5C
ZIfhSHxheXB89M19g1tCho5jmJEedTUoVfiqr3q9tFhCetOla8o6Wz5P5vVCRMM3U5m883EXZmwt
AkyeLg6Zqyt3lj4sOJ9mcK/GFPpWOqQbiC7NNkV7c6e2qRJCEDH9trDrC5eEcw9OcYMT2CXAYIJ/
nmK5GOXQjPyQtCpLWBGLdhVrJtR5sdoXpdZ0Id1+bh7RdEkDqspi5nT4PB7AI0B1nUlOuW9+mOj8
H5E1xgFO682FyPvcSGvkRqjIf3jLn0dqqVoNhqjEoZgcZaPi/neVEr2SP2yTC7PHPPM1ydlrpICJ
mk5quC2aoLEaO4EJyFh9YJdlo95FUp1eiAPPLQ0qA+s+xNujcfbzI/XccAr6NsWhXxK5M0s932Go
m9yQCoLUhp4qLBZ1eP56aZwdlC9F9MmoZIc/D+rmMq/71EiwHxLuZsHnIxgSB2tKZSmvPXpnt7BR
7f3Xg56blswPCqokKgHgHD3pMjl9h/1HclAnzFtA3KIioNNP3bXlwr3VdLIL8/LMJ9TonSH5RC8J
afajrVaUOIfJljbsQunLQxS17TYxYLj+9WNpBkEXF1GDGvHxB3SHpZWArbnCuBEqWKfoYZqzj0vS
+hLxFKk1K+suvMszC4F+Qr7emqkk6Fjf9X9uMLhxgmnA4+XgtMlH4ZXFG4rTIuDLGRe27rMjrS3V
lGlZ48ebSYv8L52JgQ+Ii4CToCi7VaOVpah01oWl8G+cerSDsodwStDNQNXdPjqPJcXgePFEctCQ
32JG7s1tspkUWrv8cUIvDOx0TJ9wB8bPKeniZ4CC7R/AEJmHZcyovs+ycj+qaklfBO+uQd+fRGow
dsm0xeJGe+YrLr+USpsweUlT43ed1B0G8qYD0XOhy7m/qixdwXrdxsznHy0SgFUoetpDaCjWJAN1
QNS3wxWt+Kc13c2Qd9j2UB2CfjTRQgXMeUybFmfGNusDl1YFJIe0aNPaOeItDvqgTD3fwK3nFSBt
sx2xsSRwVjN0tJRPxws72Jm8mU0+8N92F1o2OJs+TxIi3nTsptndgwvrjQ2M5GkOUnfBTWQq0aWu
2TFAEHnU4Fmhp5hbYABHeLJT3Ro7+tTTSpSnpf1nbJTqxrXxcg1c8BXqhR+qrxnYz999TeSsKY71
6niSyhmdKaLDKV297/ryZ2epzZWSYl7tO2M9/9akhQ5VxkVLMr5QIvC9hDMf4EKVG2Vp7OvGqVMH
RkZivK9diODB+nSeAxgZYuc5uvI+dk6u/VjyZXD9JTbKS3f504SCSTmJ0gGMSQt1ibo+4H+Wo52T
g/KAxhJqgLDP4C48xlYK3iI3xmtVJtdqZbWBkxvWVl8a8vxgFS7cu0+2dH4CHVxkYrmfmaSnPv8E
RN80jesyP0RaHG2HobV3vLfc10rwLZY2OLsxji7sQic7+jomNaC1ZZ0NQj06jvH5kqML9vzgVEp0
Q3yQb1SvNanqp3QAFYm8kC06vX+uAxrkm+lB4v55nJbqR63IkHMwUTAl3tEwiCUlLrV4sHkv6E0L
X0cfgVkaNIkYK6wgcfrmW5RN6SvtAD8bjMkvbP5n3zpbFuEIv4bs9Oe3XrtFUeUOfo162+XCz0Yq
1rGT4O9kuhFNHk3dvCGSzS+Jbc6+eUyuCduJTk6yLEblGkWr1cWhNqNql7Dr7Htv9m6ovSZ36Grl
1deH3Pocn1YoL57ohLPG8dbm+aPnbGcUemqr8KXR9gQaXJirzPPuHdRvb4lGobye5q0bARDUY8O7
EFmfHdyj+8mlQZxz6Gia0W6OLpwWk4MkdN+oEaijoVLaTVo6xodjDSIca7LvIxXBq9rto789Addn
99ZkE/+lfnyUC22nhbDezHIsVPrkBuXJ8Fio4qVP++XCAbj+TUdv2aM+vQYtZM9OCh02Ps/KQtHx
MMgBV5cmXbDS9CJcO4Xbw+9RdByK02zcWXP3/vUH1s7MKMYme0QjBovrODqrlCKTQxFlhwJHsFuO
rh5Pnwps0NUMFSqhpZ2SRrCoGdoXz3WVTdRPOKtAW4+v1Waqk13d2NyZh0XFkphOQQM980jN1l8U
2f78+teefVGUaNdbpWPpx/fJgjY7Vc297GCKxrvuTNSRyNc1xPKNld4MllreNznyhNytzQtB5Uk8
hNhJdWyHqBLhkXtcTSzNIo/wn2I2DHgxY8/Qz+/WknCBb+zlwu5ymixYB/s3NW5zFzlprKdJxNW6
lKmXtl31y5v7OcyEZ+yLGB+q1nPHQ9fTRkTzvQyAZ2cbZ9SxnOtrzs7WNS61GpydI1xtyVyguWIr
/rzbIWnsXQUrhcNU60ntj3HvbgQC6NAl7fstr1J19/V3Pong/33+/xvwaNsxOVSduWxYEF1lPhjJ
GOEUk71+PciZPdwjgl+vkxzeqnd0cg6K3Q44xK6nmNvcqvqMzYTeUFTy8xh7qsXFkKn1+gtT+FzM
QAFgVaFq1DVP7g2eF+F1ZsScZdKGAAOFi2gL80Qypom5gRJ0Q8jahrgDc+ccrMH4Mauxu/n62c99
0bWUyLWMTQcV6ecvqkF0Bw6E6zDL1vomaq3+MZYxluLjiCqmyy5Jv05XD+UkWmkN+vvZMY5vE4uu
zEbS5MWh7Ab3mvY0YOugy98BmMoLUeW5oUgUoA9Bw8AVd330/8RkqVZgPNAOxWGJYu+jpdPzsY91
vMVIEv8/hqK5gKw4xU+OivWn/Geo2dJRlcWcjp2SyCuPTNp11cfZFuu76G8zIBSryZe6aE35p5PG
GwwqbQADXn7QtcJ6Bpw43pst7vlqH//5emqc7rGrJhv1Gq3eKjXdo6lhTdqslAnozhn916FrdQXq
FBYO6uqqE1sbz+tmMCLqpYTIqch1fUQH/cfacn3ahaOWqlZmGOYdTAtvLp/Lsx1YiRZtJSm8+6rB
BlB4YDUhBLY0BaGPsBKL3UgV7YXverr98Evo0VnThyibLP3zdy3HqVDppi8OY29E35toICFtZlUp
LqzCc1OVeYOy6N+e5OPWOTtbCnrJq+IA6au+VrvxYyyj5K1VovlChHG63ilRIE2gRY/OLcSmn59I
G0asgGeXdzt5XmjmoiQFU8eByJR8r0jZb7+eROeejGsRZkhcRRn3aGUsWRmLvhXFYS5QII5uM226
TOqhJ/PsQnHq3McyEdSswoRVF3Z0VszDWnprm+LQLV39oiWwVfAputRAe3pY8AK5XlH+RwRxsmsn
S5EVSWnl2HAt0nf6qbtN57a670sVjoEVDQEBS3dhfuhrhPs5MGRUbrWklunxO8nXeXGdxvR95IiQ
ZQGZXtcx8SrnwnsVlBO/N1NK5USkQ/IN29ABG7AubrorjH8kDUEAJiQ8t9gebspG6Ooe2VH15sI4
sO5p6oYomJMjRkyxTPdiybAxFO0Y/RH0UsIOw5uDAKPMmgsB58nMIFEO+O3feJPl7h2tLRMbhBQz
EnvvKhrI7i527127wQM7aYyXryfh6Y5iGfgiENlyyK8dKkezcMS91SPr4e1R4khxmzetO29S9p42
MGMzd3dT5jZPOBW7BvACxVuCFmPolUjd5s4hnmxpXFgXZyI7vig5A0yzOJooP31eiJlu1yYAJYz+
S4+SSA8KqvYL2Dq8bHofAGvPPQpKfKmTb6qOcIigm5icTku7h70h0Z36Cq6td1+/Kv3cBrHmEWjj
YSVx1Hz+XRz5Her9BOfI2ahxTc2sCaXx5Fbfk7TVHyZ9opdKm1EALjWmpTF2Q6gup854KDxs+AO6
X4S1GbXe63xrrKpd5jXqYSEJTTak1+0fRi/al0UKLGCxKShmKnxVG0rIWu5GNZTpOZpkhflqbpn4
Ereiyi68+nP7BIEF+iH0Z/RfHk0Ga2DlKfZSHLCUL6GJpLr4QS/w/OvrN3nmRdJ1yTGNKwcSjOPq
E8Y/mOqoNfUXYsuDYxcOOy0tnrOzGnalpnFhjzh5LI5qZpJGN+laGT5O6XNWDw34Kmvf6jXu8i3O
5QA1lgujnEatFsegQ5M+2R7W03EFBsK07eapZ+8xpAS6ghNzmAAWRqNYeskVRb06NBIQhGhFqy3p
VnVXpfNyIQ905lktKiZk+TBKcIkkP09SLyY5pFmJs4/HbrxVrHkOFSXVL9y+Tr4guwbN2/raMq6z
To9GwTnYQO/qunsF97GwM8Vvulkj5PitxI+9v9RAf3Ky0KZPIxsFJ74erhbrQ/83iHRi8FtNjxWO
PtXPrg2DzevHpzQqAJJUtKnGCG8uhAMnMR5j0lJNN8faYs3F//OYNErGLZ/M22P7LCFfteJt9gr3
Rurpa8nkvZGYsN+0uTT2X6+O0y/IwCTx0AkwOFvy54GFSM3JSAZvP3XlyjNPiK2vcHsaPr4eZ/1G
nw5OYgE2MhQvlCdVmmM+j6MXnhXRteOAEiy90C7B8ymjOVwJBP5/u68wFDlJbU2/rhe7o53TMLFy
mszK3TtKb91hL2g/tUsWRRc+2ek0oSnDIJf6bz6ARtDPT1SitJo6DH8QjtTFb7Py5C5VMBSDSeaa
L9iVyHucJrv2wrDnXiTHtUsFiHzESb8vrub6ghDA3jvDom/1ArT7ROkLR4tUXhjqdN2ZlJsYiBOb
oY6PoEyXMw2lJpNSq35GGLuHZY/7n0036b5ztEtJljNPhrCA1P1aTTt9MguXVLxcF2+fR/WkI9Nw
6zcM/pzHHAvh+MKznSw4hx50gm91lf6Qtl3//D+L3JVg2LhqWftkwdC/neoomOaWu7aNKfR+Vpco
jEhh+hWOjuHXS+FkyaF0tBE3oAOgsRPrlc9D1wn2ePT8E3DNXv1M8Jh+c1uQv1+PcuYB0f+sn4/k
3KniaEoqIBC1be9ngZctcaq5x7JOp93DIcqJWjX0Us3c2dj7X+qDP5k36wPSdoGgflU9HrcsxUua
kUROAfZaotimrRy3QN60Pqw7SCq+hrv07u8flrIv3TyrC9HJTF3JdqmsU3tf4im+MxrrlYbOm04z
JV7J3i/c3izYfVV34UuebAEOBXRkVoiLLNofj5M2fW3F2tAMxr7uHDr8qwRNp2E/RSkFFy3FM5a9
Xr/6+lFPVgn9fig70S9yRT0tzS4gRQdnNvX9UNItS1MweDHqPY99ol1Ub56UA9fewlUSSFrOYCfV
P89UgbC87epY3Q/qWPpkH7zntId+GZPYpSBJR3uBK/FGm9wktFXh7caeSsjfP+8qnFlr0fTBHU+m
aQCXjhRR3XtJN+Dsl3QHFOfAaSLvUlb1zMJEGkPRECY07RjHO3otZsNSEk3bl/gTz74+TooXzplt
XeqYPw3eHC7hdMzqLkVKg9TO5xcbTXmhgOIwOXVxyZZRAydHW2ygjABS8ybCxoSF7YM9eq/GvA8n
ExnJ1+/1zCJl1q42H+T/+MvWuf2fDdATKia2XmVxCRU47iCp97taxaR2MOQVGX/z8evxzsxbz0JX
aq73vtOmk1Rx61SK0doXpZJZuO2U+Y02L853DE7/WmjE6+VKx7UC3R/6xuOj2S0tkdqViQlpnImr
pFqSbj9o+nBD8tGmVDliYbSxohgaztdPeTqFOCnX6jmd0MZ6L//8VqlTxFqW2cYedNx0jed6SwkJ
MdDXo5y+S0Yh8MYWhfLHyUT1BHIDjIbNPX7d6eCT0DIz0LlVNvkOdZcLCfLTmULLDn3rWKE63JSO
V6C16IOL/Q27nDllr6D73KBOO9N3aW17QAeTb75+utOTi52cpkyyfTqPdxy/VZSO05gc7142VRKq
+YpTnE0TSKL5nnJ2blQl8UAkAhr8euDT7Xx1FqKS69C8THhwFDgqsPQaPFON/dAPYodf1LAVMZIA
IxLTr1q1m2vFcNsLT3tmxlDwWCWB6GGJxI+yZY2YrQbTfXWPcQg0XCVtcTXCp3XJL0ya9S/6FIFT
ySTQQRZFJl6zjhMdURNlhWwAN88D0KdUBFo9bhSNiGchQ0DaaTIOWA///TulTZqXSTaevtPj1i8b
X+deN2JtjxNwHCxlYR9EY9f3Pb0/v/MmU3YyU7QLyZMzM+jToOuf/2dvGzIiydVHZK8tTnTwrDp1
A0ifdR/0IllA/BpZhZXsgJQg7/N4unCnOp5HHJRUr1Y1BLUc8GTrgvrP8Omg9VbpCm8Pt8MfYDl4
+DurZTi5G0CuF/bx4896PNjRPl5BOp7MOPX2tK/6jiUCZVoOrfayjtSpDzFut6m4dCM/swFxdK3d
4rQ8cFgeTVoaMZu0bpVlP9swDTapPljXOrLRJayitr9Q9j/zNQ3KyySt15D99OqYidFO1ErbG5ht
bmZvvALN1f6k8cTewn90NHDz2vd+Mi7JZs9sfIQ9JDDWDnGHyfv5O8Yc0CzKBTQrpTjcRFMc5ohr
oXTkamjryaVC2dnxmC8uO9Da3nD0ViNbaq7spmXvOtESYsE377rciQHo0pI9LvVf1yBWIbe+mmut
uq8TmUZWkuxL1M7a12ljP1ctJFgbytewyWvp/Grmobt09TlNADMkoklaG1apBsmrz69UmiWV3GUw
981ouofeVudtplc6dWvHwowQIITj1c4tHuNwvyDZhYsJLgAE5V83i64/xCEgIdDjlxzvhsKNsElw
FnOvWCukxStwEr+a1SrW/IVa8bKtu9Ysr/7ugDleq0f7klymyUlI2u1jMbzoDXsQJT10dspuqNOw
9y6VQ4/PlnW8tWZms9etnQLHbztepELG2Ns7cz34eQeF0p0uxHXHmx1BLAnPVe3sER+cpDuTuuwQ
kRfmXoti1Y/7ugtyPac8mDVgxVLrTc9Gufv6PZ7ZfqhZq8TNyNk5rI8WStFgN6foirGvnM5s/QyM
9IeK7qoKnM4Y3PDr0c4sS0Zbr5b0ip3uP1HjYa5O/g33KR3AGn4njxhq5mHUUPYs1eavVaa8UZSY
5FPJ8qyZz89rBHt6Y3DS3th7S4d8gX5iCCC6cW/jifRQG4378fXznfuC62GFDQ3pVV7p5/FsN+rH
ht42krgAterOjmiBn4tv3qQNYTLr0k9itdp8Pejx1FzvPsRwZOQpcZzKp8sIXiL2VtpeHRQVgo7D
9hYMoxn/8/U4bNbHJ+S/1yyyx2R8yEdQ3v38fF2PQBFQlL4udYSBKRzhQI6WeFDNtsKJCYbS0AgF
YvJiBIq0smen1kTYOE0Tjrns/WLQpoOpkRzyVNzwGuQloW2OTYjEst1TME58xdEi1FFTds/vG67o
q7+e6X70uSfAuG65vVXsQYGh5lPAm5FvIOGeMhLmgIyKGWCiyqt381IDv5O5+6IT1X4kcApZcA7C
4lwLikGBDJek4qkqcOeb3WX4DXB4eKCXA4+BVFEDUjtxCLT3gS7b96oDooIbvkaXYJcGUW4IiICw
inH4e6uHSgfGBVxGmvWvUm3VwBqU6bbSZ56oa+ctnprOQ1qMy4s7iRsvAjiCkG7rJviqVVV9a/ak
lUo9xfBTravALMt+n3n66yK0OFCs+HUBM7hxo1bcToMLfKmEsyiSobseXeEGg2ZmKX1t85tt0moz
46IZDuYw/wbq5m5iJBH+DN4zrGIn3ePkv+z7KDJ/9aayHOZJe1acJeK9FK+lUr+nhoxw3K2sTQ7f
JM2W+A1OlrLBbL3ZiYrP6i1R+7soS3mgQzX5pklnvM/S6MNBmfOr6yvQEo3hBIOjUM919Ki50wzR
BdGQzx8ZvQc/4shcQk2oPxpO6esJ94zD4DbGbeGmRbB42U9KtaBkG9HBinN7tUFIlcmw7st4C+W2
3XqDSH+mufxYav21Slz1TmMf2zAzX1f8bFBqY7OVGK/cKG2d7tvedb4DToxvDDt7b5TcDbGQsXyu
RHeLANs6Z/Rglbp5B0GwITiJq41iK+JhhvG0hadyN1jzc9e1+R6U0c6LIy9s7FjeUxTXbyGqPEwz
JgWVow6q/29qJc3zf7qy+ha5jriq5rwJALG62zFWBMllQNYcwo/c9vI/pN61ndtbxU8gENkBVIuW
bcalmB8L2yt/I0t9MlZrUDI09c7AcNGvAGD2UazdZZGMtjHZhRvaEGw4TLnBMkL5s9PL9koxNbnj
m+kHQ2Q/1LIp/qjCfegVx/pdcbO9qbQ228nFkkoY4Z0F/HQErC70pdiZoir93vbIpEQG9Jmob14N
WVdQiHUt8Mz6NR/i78zj8kaxbaCNU9TeVAJykUuv+jY2onHvqfp7rnjPTRQZB1FFwNlF9ZAP1vhc
10W+SY32exVDg4gi721yrMbkn9zngnXk4/KW+LqsaFbDegcGhcx/K6Wc/VLlfzIvKzdCZwHHZQum
JfGygFRh7SfT1D42Ull26qBdK5pTW8HYJOpb12rprkzwzwVY8U9UqaTAe77wtcAt+hGo/HSrTnNz
oOXYfUniQW5wuENeh60zaMeYGw8aDVC2WmqGXeLsFNzWMl80kbgFeQ8adxhCTFxfde4NhzE2RbD0
gOehvqRPWK8+uWVTw9bzrIPn5vW3uegfRgmL2sS+LixM8asQHqChAsPbQoIYTfv6z4zNBEyTBtyd
+abp9a9WGyxIZY73bS5BhmEPMj10k+puaLAoNzyTimG9s5Mj7jdKXnlBFivAcEbmwP0EzesOS7L2
GpbpeJvbeLnQapE3ITAraOSLq/tmBks5LcvkpqEWux1i7QP4zMwbhIlnqSvfcBzFU2b1Ho5zCD58
2h1gG6d05rex++GaQ8XXjqHZu6P4YUfuz1oQRlA6xzt6VoerCDkWfL7ZfpVq3byomUVJdU7FHTKV
KpwibdxHcwblZCoI4eomF/BuUTn48NjMkMtK+kOmw3CbQy++yXq1rZF1QVrUdWUrI7Ugv1i1QTa5
AInQSLP5SLMP86l2rrN+yR9lkVbvoLmXJ5oYQHKQ7QLP6SVzzNotXQzrZqX/M6h6VEMP7yKQnonR
hVa86kzMaApQzYFOnBoNeNlQEiytvuUzZhyK7y4u8KeEzqo8aBW72taYCt5BPjECnPzzIMmnajO2
ufs4C0/3Z4zA8BQtlI3S9wIMY9btkBTPKHbUOnSBjN8YBqSf1OjKQO886esqh9Iioj81mNfnfhQC
6b6lcmxY8FTNzHoZFD0PapEvfm03zu+hMbHYt4RJD4yAvUqTQ1DICtTMkqZUY/oicsNM52/tQTN9
406kBI5izj8NFfUs4YPV+M0wuT+iuigaX7Hj8qOcIUpDjmvSa553uF4ISAf+1km7qVpbv7f0podn
K2zjZcnaOABTFN1WdCP8FLMy/rFKWIHVUJkAI5V54xhFekD8hJuBVxhXymxPP+YoXr631mxsy6pn
A+hsqUP1k/qz01ravYwAYqfNPs4V5bEyS+cdA6IinLIeCOFQ2ntYmWogKojhRQdqsqWM7y9d9U/X
lelDQV7+O53vcgtP6SGxFW/bgBD7wO0arVSHjz65hal8sxbCKJGXOYz0nL++V7QcWqTl7ZtZHzFw
T+yNgBceGivIdHGTQ4KZoMwL4VsUh3xTqB9xnFi7wcJhRNFS6hime1PPtXWj1J3yZEaScq1SXLde
ChIwhshm1FJ7aLlghQ3RXohXHAoQucT7SeGLLpN471pXC60uwry5nW+dPH6xGkvfitp4qrJ52BBC
t5tZdC/z5MgQ4ffg6woJ78jINL+D371teuarveT6o+0IbxPhwRK0iVX6NaZuBcSun2YGy0+kzriN
lCKFG6y6V0YJM1dU3bS1E4ucJaUDt8vmrTpKPIG0OrtNTOetziaEMqOofL2X81WbJMauMSYFM37Z
u3ejm2ILT0NHCCHXhKW7NFcFvTpXc7H6+2gW2hq7j0JhWiNH3Jw86srUbaulrbYIA6HuyfTNk/Ti
97mqb7PBftKb+FYVyUOcjCMRgqzDfupfjBVpXDhTHmqdbAN9dhDtZqmxzwb8fJ0hCSc83a7g80i2
etCGCjnvIIdc7RNbNMQCGQhEjedQALJbDZUERc2f3Cx7kXF6C75QbAYBbmZse33Xksm8jwfoC3qm
P+BKom8NT/nelOoOfqS+gxB6JxPLCLCzv3Kjunnso9rAZXjkLyDN4mfrpLXATw8N+p4hAltQyWxP
TpGdq1ef4zar+Axd9428yXgF3uuZVErrx2SXg9lyOzxQSuMKvEDyPAI1CN1J13azXlw3ZtvCsxbp
pu017c/YJtntWIy/+8IufHYvda/WpLpj2/B8m70/wLW7DzkRXWyV9PeaTmPfHjUQjSa034l00j6r
aPipNTz6nbGlRWrsFHWXNGweHULwtQkz0Pvs3XHqjllnWTDXaDbdYFU2haMtvnWdYoN50kpAcAU8
vKVcgoV/A6hk8qeeCGeknB+aSJt9MTt1OPJ/BUHLocoJkJGgKo3rIc/ASriDXd9xjeAQKspoG2Ue
AUpXbgbIxIFEQLHTamSWGC7+tiTKSBmrW0um8kfRKM4TKIbhWqo9tvODEz8phihvZwUTLb/B3iSg
4w74o1X1ftrIaYsuJfNtM42evVnn39GWzNvmeVPuvMzM3zjD9atOb8bXzBljINYRsr2q6vy5LdO7
vre2PJj+FDViCJu8W/+wfVo7YX5wE/w+EDH5UjFdv2GHMCsZP6h9HxPTIzipOCZCkfeUIob5nT4y
/YZKfrs3U6gZ2LwMj0bE2d8ahvFU0+eykUlm+mKJ4d43axwl2/tOw5dXdUsnzBa4dFbb/NJVCTK2
E+Oey+qrYdFkZKU8qBxF5Btz72x4vdmhc+WVlXbxfdRzZdJg0PmLVue7PF9JaSjud1NK/Fa7WYOL
EqgJxynpGx1/MrvBOmhpvbOi+SUbkmpTpcILUD68d8DJ92kHYsAty/lPVinjs2Xk/baYmnRv601+
R+KANGTtNt+VtMvGgH6T6sM2ccFxCcq4g9iLX07O99zGmKxdWlDfwK3j1rSDZjZm8B3VhD1n2u37
DDHPnBmHxYX3qPYF8WCf9L/KVFMenDkq/Nzh1B4XCBXMe/1bITlW404d3saFUjTMLriXESz7pqQ5
vIGAtUGGNm27stmq7lA/pWYhD3MLqk1zK27FMZFdrqsDLFYb/BmgEWwuKyz+YQ47UY2PKDmPd1hs
5Y2Tpv9w0Gebpq2c97yqPH9GjBp6Cu6dMF3cu9mqovtUNMMOjNjE91tqjZDQwO+vIXxRhwrmYzZ+
14zeCpJFWR4LTocrjPNwRjP7yi/1ZUaut/zAl/kZV+ohJK3s+HTh97DsWqgDNrRDTO/SsBtw/HF6
3JRokoNWJqu91cyRv5INNqICT2sDm8XaURDG0O8BzK6qiCSy6UDsfleMrnalxzBes47wiy6T5BpJ
Qhyw6AQm/7iLL45Bp2dVj9dpVw13kcid6y6Zb+XkMYlmRd8lNSrcemHe1D2pAvqnNF/OqRVkiiD/
L+jGxCg8qR2M4Adz3qg06vljg/koxEpOS65r4dAuv1jIP9kQrWs701jiWqOGWmJ8GJN600vtRnbM
cKtkj8o8kDz8YIaepn84sqywB0xBSU4lr+g117aMxXs1FT9Mzct9s9H/IIMVB8XWM/qLU33b6/0f
ZWz+yaNqDup8WW4si+1mgqvoL035ErfzdT+ljzHW+b7hoiBl+v4mcpXkKtppM5hp/24lqrvVYy5N
o9CHIB1694AoCdRi5L1GmksNos+T6y6KvtXKEF8Nhbx1kkT31UxT/CLLQaSAd9jFip48TKJeceNC
Abig3iZzot1EAwb6RuaYYVxHv3XZegGKR/WeeCsPCXYXgKCQ/rSMKajDh79vRoO+b7Cq/uwSP+H0
/CxSzOLxvDIQS3Nf8frvbRnfZzO0Yttq89ovY828rnNQn6ZSgvuzuEeOTv1P3zsvUzveWU7qhOUo
6gD3Tpv6Z/GHyNcm7GKPq8cUzCNfAwYM1M8rqVUzjzO955r7MAErzbQSSM2if3eHstxg5fRaa+V9
pjnjlTRlHoyx/kq3ZBrqWj++4+H/WKVIlaMR7V8XuXVgD8r1yA76TWr2r8WUj003Hix82shDVWWo
09byMpDi9VUdaHRsw95MRkOEclkLTuVcbduWkmLbKs9TZsZbfaYlZaIICMkn0bkoOMvGLMwr1x3U
WzlM5q4li7FLaVC8qfo+CyBSLOGgTgp5IY7YsUitzUB9O4iz8ie123rDu6tvuEJGPl4sLvffjl5p
7olPXjO5TPt2p5To+Gc0/ShCmet9z1FQcjvNOAGCEujhpp56cJ+4KNyneGRQ61UfkEfcWEmJ6Vwk
mqBu+wkePMaFcZ6AhjUJl+mVhHA5I3ZVudOSYilu2GB+0Soa7ReFoKwCwL4FeP6EMHLxpd6/Naay
BsdFN3+Ly2nTSiPe2YX11sYy8UtOQz+eFvbOEZwvSOxcBrEx/5q04jcmEj+9hhiIDarf6bJPr3RH
7BcvX7ZSTZwQbwF6/W2wa17iFttysN8HPSdBRai0Sb1oDskEJNiPzsZHlOuskpWAXjjeTqnpKJ+6
6R9qt49NtDy4dH88cVcPhJuKrWxl/qZp0FuLgTYNXWGHREhfU/KS9HgLBXsA6Q3bprC/D/rwrKut
seW2Ne/NBM15NPffRev+j7TzWo7jytL1q3ToPnvSm4npvkhTFpYASRA3GSAIpvc+n/58idFMA4kK
1FGPQiGJgtm1/dpr/UbFPdvKjhr+KRcCkaGN5j4fbihFd9CkjdbypMdpeB+lQb9TeHZs1Wl4weJp
3BhB3e5yBaFFO62zn8OgpxsxFKmRq1LjVE37Y3kIXzaF1bt6II4XXMpPONhzaHDG8Bgzb7MpIgPU
Fe2NVeoG3la8ctWc4hZSb4UNwF/dinJQb2WzZtMM6sEn4WMHk/+iR3BcE8EYtj7Osk6llvOx7Nri
Cp+57xYZn92UzZ0jArK2pZ5HN4842QUvPfKY5oWcJsZ1nuRHIQHCnrDObEgFKmR0VbFjBD28IYLN
FMKO3Rt5vWmNsHGGNrsS8Wx2J5DzF7WuPIoKHrWpnEebqNVBjQhg6UeptMuwbWwqWMdRiFsoimrk
ilb8mOOs6LQ52qMkZ8li4tR7jJDItEWkU11LTXq3muZkH6stWaxQesBJXNnKvWhcYSek8G1WdRP6
lumFBqL8nSlLlw2qPnejaj0JRoA8vTbSwc6qbBYGa7/vk0PfgRvOW3W+LHPc4QOchQ+1Oug/xqnU
b3qSE17aT9mVgQXBlpeGT30xuk2V/EGXgs42xOZCTbOLUAMeYzbdNQlKw20xeSQ13f/urRSul1ll
bpgSOekldpZ1Glb2MLe6HarYXsV9gs5KFGORhUUsN0Vc3iYZMvFKEZDqgUTnapE0OGqRxe5YFt/i
fDB2pUHCrkGfG1+1lADFimA78/yRN2VnxbcpvmO4VreNyF4cnoepIHlmpVF3he1XBx2iV44+AoNu
S32DF1RSstO1yJUQy3DqNOttOel63FDGkmd1ou0kNUhtaop3SVfkd2boT1fKVBBZimRGMf3z5Akr
dNj31TbPQkKVTi8clg8GjgPWYrjNth5oGN1VDF+CdCxxDsO5VR01DuatAK3xpzljSu+rdXCpN6ZA
Y3m0Q4+muZQLHVnlAK5QOpnFbZ/G6qVGVotR8+/moLnmf4QXLTcufLD+tgFZeCzl8VcmNr9yHK42
gtYR+YwNl+hQyocM/QWCQd7IYoHBXJE1OUW4Ovk1BthHB01JWaIygtFRukGyJSVoFwwk0ue6nN1V
RXWrh7yHIoxV7BKF3K1m+Sr9Nx8jC7EuG+YVH1dNSFJGyeybnpb2e50ntTfWcrAxqNgcYZjTTcP6
weotv0TzbHm4NBZfKcgZXHCWmtesM+Qg6m5s74xMu4VY8yvOmy+Swd73KWzcGFJrXOV98QSVzN9R
sDUPMEPybdxM8yVhsohNwziRkcCgyFKlY6sgFQP37Fuj+HiwYcWb+a1yl4g1OUzRmKu92qBEURbJ
RS02EkDByLhFeGzcWEPd21Ez5PY4zPlFElc++cA83sc+RcMGrRu3shSersEoYbre4FuHERYVIrXn
2oyfBFHu4JN24mMQifgGlmO9yYUq3RRYm14M1YifXlDjZhtl8l4bikeusB7MdFW7SjYp1Ej8bjfU
yOmXRpHtIaZMHjk5gjxKI4lUt07Ow94TMy5hoHsRiudy6FIYYAoj6QpNgGmHxHLuWjgI80LVK1eO
Jt55Q19uKgjst0KfJHYydP2+gBWy6wpl2Jjk6LG+7pR7Kyb3NprcS3KdPKaUpTaDlGhITI3aLkQQ
7z6f4qdAyMDRlkq8UWfyyRqCmmY/N07Z0G+0LTftmFqXwlgEjln7up3hwLwNdEILch7AT8qRG0UI
lQ2vdM0dssWprNKkx8ScLmU45MtTlce4SQKy7+vciYZwCeFK3et97jS6ccMoRK4/GUDbg/IarcvL
fODrM2Utlw15N1UTj4qqhaJttHulTYndut5wrXiynHxQEVsx0t+RFD1KPeyN3KoxZCypeJFN/jUT
KNqgHrJLiYvcIVlZOFSARCKSIbCzPqy2epP5O6XXkDPldHAghJOZwfcbF1dd3Q6REmyRV/kuiN2d
mRLJqiry9GkjYrKo8ExpQBeSGjaeU7N9KpI2uhoVNN3JWHL8EV3wxmvarUIhzbBmXqkNSR61vcsi
s3BbqfGvGHjcdgYSF3k3KEdERlDD7Uq0Y0f80OeiMdgdTb+d+4SYiAThXTIJxyTKfiDt92JV3Ni6
eI8nXsojNn+IpxKpHt8nL9/VL+ABak/DSHXTqmZixxllGNj9D34Wdja1s/I2lerqRjbzh0Eiu1jK
7X3T+O0W0RZWaCP9RuyJuZN4eIMr0B8X1ZWC9eJg0x0uqMB+gSVrP8OiDH4EeiRuJkMeXcqXyi5R
Q981i2bG2izYnyn1LnDkFcINnAjyL6BaF9ekVaGXCFmLIrL2+8gwyDuBAJMNu5hxxnL61CpSt5wy
ETEqc4ASVZWZoTlSlU6+O4uifNV0etu7xaCeE6o4IRVOYV2E8oiyI7yGDzBxeFqRpZFxbWqtuiUf
b+T7Cls/DCP7MdJvlHY2x/sx1flwVpiqCdGtwtutwof1ps6E8Ec8JdIlD12huERGTQ/PFMk/4CmW
yv+CQlxkrVF/WiEApFieOrBX4UH3+8ItKfYRMQvZsCVh9telU03A5BjfAKpCNG3NdArSNJQZ6fRA
BZyLl3TYkLrU5fnviGTRdAa88QE8Rtegc6kGlj+QWdYclkhOxZ67MD2g5mLZSzFjkwjCeI8af+oJ
0ahuZFxIH2W5LM4txw/oeZpWFQ02iwTzGmXB97gDoe5JauDReqiEIN4kYTbb6CA/BGHT7MKJyq44
Bv0xS7hAGkH72Yihf4aJ/QG5snwCdfEiQBIXy6sVoFXvedwrYcFzUtV3vdyhiNnI1lZWg2av8lQ9
g/U8NdaLhCn0NRRZ4Ay97zDRXavkHeJbC8TiRzZP/S/AMtyns9TbLDJlR/Jc36iBJp1p+dQCBoWE
PyZ6vIC61sCqvu5mNWzjQ1MKCIUEgcghTKojEfRq8/kpc7KpV3wntXg4Jyts+SBAJ5bB5xw6fwrs
SFWMpUNI1EqBdaapD8Acpk9709SKfkE1vCvFEMAhBeGfSttJtmZWs0cEjvh13VaA6MrhjKzFB1zO
0iYdQ90JPjkqcO/nsFB6auOzEB/MPu+8EmCk5w/FOaPEUwsTkho0NhQJECxbBvktQtYayM+KU3xA
jFbc6ZFuFVy1reWIdVgfph7e/xmY7KmxxJ4WeBMPF47z1RHX1inGaEHI2hTiwmtJZXu4Nkcoy/NS
yDMqgPMEy/7ztXJqMCECs/FoFYWi9YbQGiUTNfZfqrfFDof28mLU+vDMQXNqMHVZREqCha/Br3w/
mPBjyraumDKpLadLdTS59Kw5vIo0q/H8yrTO9Opke2xv/IZQGgTp/L49LGExUG7yBEO5Pj82lhxe
ymr0xapz1elncjOfD+KpUwWIgLh4ksGGX6NwJXKdLdFlesi0RT1YRGNSSIPYFed02k2pRfGgt3xb
Qrh483nLp6aPwww0HmO78B/edxTLrDgmtZce2rAEj4RmQ5/YShnW52QlTi1ORDlUEx0e1NVeNfbf
bAfSMkKDNUx6CODHOXVRPgpQ+BE7kdp9qw2GMxTyGVb8MknvYiX2OdxVYiD4AHgxL31/0yQ+UXUK
6AqlHF1IbqNKqgClZBFJgpb3TN/PWyUQFFcfumhTQH/46yOLNtkCHJUtFDFX+7/wfSPC4iE5VBRE
HQvZSDQ8E+HMxjhxVANshmm18En0D5qASqDKmRYykBieqZeizgWMHdjwKOcYjn3eoRPDCaVA5sg0
FVpca/REYS6Z5dTHhymaqh3q3Y0daqnsNgAg3XSOiiOr9VgOfefyVj+nt6+cCDUAjMLkXnaI8WGl
jl3VFP4U0XwYhdIG9eDhRxBoAo/BBkkIB6GRGInhQAp34I+naS8LTfE76NAoaRy0vRLFDbu+6l0U
5pYCRiCQEg2ljMJtVUffykFNfsWBHCpbP515h0egg4ACZdCpuGgbI7mspTAiw6PL07dYFIKfAXjD
H0Tb0/OgNzLJRh9zB6cmzLr5fORPHA/kjmC5AuiGsrOOcSy17mriTDS2uc5+SJmeH+A0VgE1IZ2i
uCrHDuFXuFcLsiWfN33iIIRfhqIOyFL8Z9axpW+gP+erPb7RpN2bDWmqhHJr2xm2rPmKcmPJ7ai6
n7d54kwCNUuYDkhY1T9IKZP2QsxDxWxd6/ROB/EQz8mFrBR/nRzA/b94GS++iHA81uM6gUYSAdbF
mHLNwo66P14+MLP2jVrWaM2N/Zlj/tRmJRIwKc7B9AAM+/5AkkZ0jAWlig8peZR7OMPDPqwEMr9t
pe4+H8NT8wavA3ckhvGElfs4q3hXdVyYRAWukqq9G5ky8bgqoPfWyueinVNd46BdGF6c7SyZ910T
A6Ty4GJGB1mc1W/mEDW/2nigjIP2cnNGovMjtfS/4zZZJdUNu2N9aQ3NnAiiGCUHAKdB6ArtjOaC
ZXQ/AgtomV3hIn/bk1XrnWRGwAy6UDL8HFpLPsPbPfXqlTG7QwAX0DXqkKsJTQClkJ0RkwNuSiIV
wqIWebyWwjHI5eoH2Lz22MQAcT1Rm6L7PLXGW/QtwAIAyA6vpSFuLyJo5A38iNA4ox15YgXwKFOI
A/EYZJWvPlvZ5dEoqzMGlMEk200gS143IkJETqZ20MkKz+zaExc8+k08rRGl4MmwJvm1JRBXJdOD
gxibA/iVTm7rY92reWiz3LpvYEGKwAvYx/qZtX6qZXRi2FC48BLOr9ZeWNRl1fPQPCRyRJEXDsFk
7aH6GJJjtiHubCGVgi0wzmA8cyWeOJgVfBhMZJBF1H3Wp6MaGJnRlkZwiPQmv6gKdUQLbBEB0PEx
0axqQICMFHpEtebMaJ/Yb0jq8zwDBqSTEVrG5E1sU8t9MDYw/Q5CL8abAAwrJQ1J3VRGJJxpSpJO
dnOxWoX2y3tmzTUW0PMy8ibCwipWjdEzqIF9H0hPO/Dq1S+1OBaOHg3lLmnL0dOrMLrAlCm9DMjo
HnldtdxbcbaZuMQuqOZZHkmD36Iwd6DIS0joZiqJXMUtEUtVNeZNYKnTQe+1mnJqLe241RAyD1mw
c2MI28Com8QxBpn8vSbkI0nS0PdSwE3Ulaaix/sozoVdrPnjDknYunWxXVR2oIOE56YIqwegGRBe
UTvtbD2s0Omy0AySxnB8IJQzAHv07S4JfXDPisSVk5IfujLlMiidxgTM72haBUfG73R1L2aQl+0h
GibDJvhRZifw58pGTkg6wujzdyqIOdK5yKru1DIFuDoo3UaYpsxVIHBftHU/erlEDSeNMgBhBb4l
tjnM3QXMrP6LPAp3aj5RymcXXQfTTK2f67j5Rk4NI1RsX+db0YpqKrlKwfnODC2Py9lW+072oiH5
HtcU2mfDaCK7rJQeA+qWm5tv2pA1GGUy0UpL7RlPebFXgy9aJVHm8U3rqy7Uz0ZjdhSaS8FNc23Y
ZODkbCWZ45tQzOKtjtQ9QVeFTjrqdc5UAwwL1QyStpHoTjJQcpFGgnInS5pqUzASjHkcHIUcZzkH
7G1JkcXqBTfqNMUb5iE/p+3yui5XD4DFvFDhBIRF/uFgAN+WxSQcwwNg+uqOsjH4JRGbFJLogO5G
XZCOSjird0OXyl+UXs6xcMrATMDbz7Z5kCh3UL3qbUdt/GAVcnDowZfjAWn06RbI7OQ0iVht5BFN
tURXG6+EDOhZwzxdxpg/eUWbDJWTtEIpk5ZFyskWiTT3ajvM+yGvzZexTcHTJv7sICfu77phKAMo
V4WxZ+H5d2kfFzdWW5GnpxqyBUcxXCBJLh+RhjSullrYZSLA7bUTwHMH5qS87aVqdHmkyhdFHk9u
NGTf5bwPvBEjyt4Oo5i6dFnOzcEMtNGpEKQ46FrXK4TzYe354SKlnlOecqwklJyePPTWKmb1Ks6Q
Rqsg8FwPGAs8TShLec3YareGmlbXYIr7r80g6iH6/nUXOkOJwRyj39gpiNKD35gL7DOfb7Qx8zeN
GHceEj/KdvA1KT4TZJ24DUiQLZ5HxCKLTMH7kzHUOoDcAoY0WPLUPrrBZbilpC+ScW7Eu0gFHpUL
AOk/j7dOxKwke9C74IHLY2/9vJUoCWptqIWHqs8h0gqzCggMvdvxXL7l4yuMYBUCLRqhGjrN62vd
TGqzsloWZNuUC0JYVu/h7vu7qdOeRH3mJRZkMDvLxgeBo0W/Pu/mx9CLZwi6DBbCb7juIQ37fnR9
yF3hEEjQziEnqRsydgMnexlZoxv4QXkoVK27CHFCuSurgbNlLrsk35Vho55jLqsfhtzAbWV59y5u
Woti5fuPolQ1LlZaLe2nGM1wW8e6XXBSFA6PU6FGB1VMvoeiKrloIN1XuZ5cEWvPD4IWW64xdMJl
EqTfFMhyqi+MgGF8f36hetDuUytVvgGYgJg1zjWbZtC9quJ6Yj59CBG9NklkRTEH8t2kja1ok5tm
xpXUliZIJD7GI7l/8OO6kqGU2dbyfKvFQQCgsdbn506f459dVvQ3ghnHk6fCxuHQ9AG72h04rEM5
W9TDAMvdK2kgA1IcTJAYn8/jOjhcs2ZXYxcpY1jOPZeftZkS8JsXeepBiPm8kQ+6k+tWlrjiTZAy
4a6idyOKb9Say023Fb5nnn4Bm0J88L/P18JfXZzr9laBYBYBjSwEuMAczfN1udEgPSOCKNntVvh1
trX1+lu1pq8yn4VINjXx8QoHpeGOABa+qixFW7mkQTDxgu17zVE9J+q1Pt6WVtl8uEAQRFgfmLNt
H0ckXRBeQD3TK+P6SW2rK5bfBavSJVV47okjM0dv79ClPdJ2hNfSq9DDasNPgEWKMYLPPfyer1vA
Jl//7GCxSZ/Oj+r6eFs3twz6myVDTROD8InmVDDrl8L30LTV5/gpbLCyObMH1iH0uqnl62+a6jKY
bOnASIoydhL4CZczsk9tcmYET/WIR+KSXF30OdfBc9HEfZUFLMr5GoXl4OV1+NhtoE/OrY1TK/Jt
U6u5ynIcdsCbMVcySTpimzNd+SBt8Lr43vRlPTvgG2YZ8U36whbrtspl8MIOUy7V56U/tfP5AXKu
P6sZqmAZhkJIfwDj2COWJ/FfZdmvO7Sck2/WQFxpZaJVdEhrD4lyFc6e0p2pNp3csG/GbHUIWnFJ
CRTe3x6tgOSp3ASSW2za7ecjdfKofRWc4GhA5ffVnulNR9p0KuRWqF+P2uG3+LXcvM4L/1gaO79P
T22et+2tBs5MiW2TpLFA0VxixqdWewK7/2Of1pcU4A6hGrg+8NY+LIRluwSSFIz1LkprLy9U3MWN
R0kRjq2kXs9NpjiVcU4D/9WXc30Avu3pav78sSxRiGH+KAp3rlpW+3kE0BdH45XZm06Qi8fS7w4d
iEiUhm4L87Hwk7vaqtCJye7afNgNWuNIfWrrQoXVAmXAwhI3stmH/8aB9vaTrq6/uauxwvtzTuCf
Tt3u7JycmfZ1+RtAgaYMPNv2IYQtAH/2JF8g+XNm4pf68idDvrZKlfF4TNuCiVeeQ9nlOn29yvn3
/JVjpticvcrXtYXlGHgzcq+S6G92T56U8DKWbr2ea1w9PrIGl0bpKJf+9+LMul5nU9aNrU41DPqw
i4rpXVc9l6Fh93nrMYxKcEB4IWnP4CNek8ofBxOpOARj0dtZhymCwfMaTLe1P1q75Q6ntDFdVwNd
ex1Q4dfZEOX0IvlXiyv4QIbkQzwvx3Yafql10kDf/q1zW1kkzf/s1BK1vJkwBTjxVHXLuZ1sYn2b
yb96/+XzVXiuF6vLVNVrsWsmmqitSxCwKtTcITkjLHOujfV9mjdB1Pj4OacAhqNZtMcuvtas+v/Y
zPIx3oyWpVAIaHy6ks3LYR1Oj1l/ZlGfDA3ezsjqQpiEeTaRIrD2yRMXXX/XbV9DA/V5/lqAHvl3
jjpNes28Uxlby0hFBQZ4EOhI3oVfLbIXaB2o6pmL++Tk/KsNaxXfA02B7TnSRjJd6xNrTMY3+enz
RXYqwgEL+j/9WNsBTbCIJKWkjVZ2QuURuP2ZgVpHnygMLsV9CwMpchOGseqEKbVUqJWs34cAC/zm
Clm4CzXpnlur/41kgp1ow/cwmO8+79ZrLfjtoUOzWHqTkqf+BCBFXF3dSjCoUtUV434KQwixKIGW
P8Qs8qsnn1fa4MEFNANPGK2puCuTYWhsNMGmFnUq1YIMY+JMAqw187/A7w/7zZhY8680FY3+IWnE
evCwiOviZ93wNZwM6ioI7kIZPY+DAGb1JelNq9jV8yjtoJJ76VxPcPhmQXkEYrEvWkN/NEtDyByg
qRBbBJ8MrJtWSJA7UB0G8pYz9HYP4Dx6KIUvQJwb9Sl7wGSx9jdaKQQ/ZApLidNa9XDFb0pSL5z6
mVgrxwT0ovCN7DeKQ8MxI5d6LzST/EuWU+5j30S3dy+I4bBHzGRqvVLF2eNGnAGbAMGPrBfg/lHg
ykoPjSfryqzZWpOf+9s56IvRLbGLSO4/n6sPoSNzhfuEhq0g5ykrcRU2AE+w8shC5KHuGh1EqRm8
9LKBITDKEzo0Y+zAtg02wRjjtE01eZneq9JN3GJYDHdyMMigFHno7858rPWdzMcyFvtlis+IGgGJ
fn9oRWpgMk5lt2erU1FLFt7ysVJCX3HzJCheKG0FJskYUrxo6wwa7Gksw9JrP5P0MwXH5exareYl
4cUHQXIVjOvqKqjTxvLTGl6uBpHOxXS3tKV0nJ4xdDe8HLDLGW3HU1OCTqZEUYmyPs4Oqxu0BVlA
5T3vmJJIrK+SqIpvsHsB5IvCh665McyYG6D2ens0MhmL6mKGEStKEBXkJcttqIKRuZ9PyMeTBGYa
VXnCF7LNwObez4fWip3W1OK81/w53hil9VuuYECDLTYAP0MmNTdwN34qtaydaXn9gsKwBKM0DZ1C
bBFhNq0WaCRXIhGzjGZgEVgOLEUGADC9E6Hj53Z+ctmF7Zmzf30u0yTTjGiLoYG15IR831l0sFI9
zJUJfbJcv6hJGl6XfeZ7nw/p+oZZWmE/odplsgM/mLgXXWD20N3EfZgKnaOognnIskHx0sCY9583
dapDqBJyDUiKzs21DgFiM58kqxH3tYZohq3B2/yRdwEk4M/bOTFXy0yZoJGoTZKhfj9wkDssqLC0
o4hRu58Dzb8x+2bkAO3jfdIMktNmxVkNwI8bVJFAPaJPvujLchK8bxV8IwlzqDmo2k5C5wVtjlJA
bMk5VsNpJeNYZlqVYJNYan6XwZKan2ROVccA2Pw911vYYQjhU4sa5MwCSY8aFub1XaN88bte2/SC
1f5esMXlgv5BdBRquLaIoTemhPxYYKp7GYlU0xY6BETsYlz4oF2pxt/wUhru4GpKv6Uxu7Zg39lR
GsK1KVXKrFB7IdlSF5F+zFMK1ReIgvijahL9YjJm+b4WpaJ3+1aH26RPfoL4aZApN/4gNYEzqoJ8
Y84DvYOn3CtnJvLEGcROI+enkFt/raC9H9MEdyaEhTJxX0gxcmc5dS0+fEeS0DGTJhAcCBNptJFU
I91ZEfBwp5LwopWTIMnsAqHx2TYq2DJnPteJY0iCkoesJapw1L9XUw0WXG+sPJn3qTHCE1Ga4ar1
Rd+0FXGcf+dWlQReEs59a9cQ945VnCpnzoYPL6pl2y5Nw75QqPas3XY6tVQTAX7jPpxSDIjhmCY3
hq8Kd3VMVWuvSmm0T4u6Gi4Qkh+2WHX4L1FgKN/YnpJim53QdlyuiXbuiP5QneHHqbWC9hCpdwJf
Xe2+SqPWGuswY7vUTGbXtyr/cY6wEbMHtYt9Gy5fAaERtqng1WPl/2Dl58UWxQWoup8fBCfONrB6
4HUJAbWPV1jh51rX+Zygfmxtw4XrFObIUxjy77/cDpcC3o0qOF08NVZdprQv5thZElBpvojyh5Ys
6oDjrV/q5ubzptYPd0Z3EQEF46QtcLH16PY+kkaK1Yz7fkqVi1HEixSjC99Rp1F00wF4aV7Nyh4E
7cO/0bBOJASqD5j1uo/lnAspOPlxn7RPUvo4Ktg8PzTUphrdQy7lzMydOEzBxv9va9oq8JILls6o
5OPeMp/M8EVCStJv74rmzMSduCneNbOOceKk8+WJJ4KhRnbVPxaNaOccF0bzKKHX9zqC//E8/mfw
Utz8d7DW/PO/+PMzOMAa2Fe7+uM/ty/F1VP20vzX8lP/+13vf+af90XG3+tvefcT/N4/23Wf2qd3
f4B9HLXTbfdST19emi5tX387n3D5zv/fL/7t5fW33E/lyz/+eC66vF1+W4C23x9/fmn/6x9/SCYD
+h9vf/+fX1z6+I8/bl7q7sO3vzw17T/+gFn490XUGnAoMc6insveHV5ev2RKfwfig/E0tDFg4Ryz
f/wtL+o25MfEv1PVJ0rhL5hN4Lxeq9xogrx+VTL/zu5gU+DyRHxo6sYf//Ph3k3Pv6brb3mX3RRR
3jb/+ENdrQ4yCbBsAPtzdCCBCxz0/e1jhrIv9J0C23RAegud6Awf0PK70Orxtsqr7w18NrvGbXAr
VTDgFD0CUgJqswaGZlcmEkmYPiFHdZGX5gBv8VkIzNnL6+6LKKABP7c3nfEM1vPnKAYbFFjucrn7
3Yfw31FM8stoGxTyw6xgJBdiTuFIHS8hRUOZIPYNFyqFU+TWt76CwxEb+rGVv2VTUHt953ttImwk
6wEp9oWVqcX2mWj4lcbx5jXCeaog5rwwBZb0l7EGneWWFIwCtC7PGtPZscYNgOZjpPVHALr72AxQ
Ww5L9aiJtjqPyBfCKi2i9iXIEVwAnjSBUPHtVhouUVdLXAiFF1LaPde4sR+G6gCnWtm0sgmIu5T8
QwztX5brrYXGxZmOrCMMOsI6ATsHL5DOgPR9P8dcX4uATSl6QS6BDyn1m7yUM7eOpltTz5cwDJED
JYmDQ3MvTka2TWKgLFhFnHlq8oCRaertmEJKWAyLyJTAguAhvDqMIvjWMxCs3kus7JB9AZQ8fA+I
xPUkvOekMXahqmJCUbRc974ob+eYgCtBwc3D/+IKp4d508XCJvMDLoYhB1om4jjmRgCeHMB53420
1bYmUiawaL/0yGnB5K2RyPFa1WuEUbtEm+GnNYbZrqkU1Q2h836LZbutrPoin8TrGI2oTVcjmDIl
ZoKsDH6qFW9jn1lGEpOpjrJyrxWhuEmD/HYuAKUpyRPwAW9Usm/9LB5ytfYfLnO5jZ7Avzuirwm2
1Abl/djNsZtDBE67QvpqpfVzVeKPKKCouy+Q6ESmDdJ4CK/bTELrIjDYFHVvtC7xfRUoG59V6kSG
Wu87s4aPhlw+WDH5ayDNYN/EhfwgaP5Vj957qsdEj9M8b6H0w41v46exAinYaHetJA73+XXoC+kx
S7sn1CGjC92cGgdtBdWp5h+11uY7cD9egF7ksbMi1NsA7aHf5cDNlqLbBknSTu/1jVmP1z42pbY5
GZaXZyVKjFLfu4OY3GsRRADTV+ZtbjXFkcX5YMmVA2kvJ13TPdWZWjiFOPCoVbRfelt9QZXB3KLF
Ul9MetZcgLjyvX7QMhu042Vp6ZUTamLo5SCMqoUuPxrJvlCrHrpHZlKSVyavmsyjOQV7WJLSUz2g
46Bog39hIJSBphf1Blw3j0oFdFBAH2WblNW4ycvk2HbbToyDezGtUN8TEeBpands+vKbEEmtN+dW
7gSajtxs3f4SBqH1jO6OAy53QKppTlwvSaoSHbEwd4Q4KI8B62bQKN1mZuGk+NWHmLptQo0D0wCc
hjxQHt6Qa+r3onpVds3sch9sjaq3roW5uSM5dm9m/hUwzeZ7ZDZfBNOMcdoKyi1aE8Aewr5EQ1C6
nHjR74fndvJ/8oyObXmqG8cckP5pev1LkxnxpiizdqPwsBoLE+Cm6V+kAkoX8wLBxws0yxGDHFVb
zKTf7B5Ub+hwf+HXob8RMI2NGhfRNh9VxhGxjwmhnBiboSImQyDmU7tZNgy6K8FG0mvTzf1rJcvS
m6BryZMUiCKMRZOS1pVRdAR+CbKycgcpemiNASVhc97O6JV6SMiUhxA5BIf02WXUx9JFGSlPph5M
V+UvcKmiqyAaxmwKv/oQuAkqyV5lqddjLj+UVnsEKxXaTZmEnthAyc/zzEeGR3kwpfS+wdETKQ8S
mHhs/7SEGMll5VBoYci6lgaPtJDvxCJY6rmL75U8flDiJtuIaXhbI6kB74MOZQv3BgHhF8u37nF1
DtFZnfObptKOPdo0tVaj9JZOINKQiKqFTrvluTc5kxST01uo+qN8LbXTxTQlmVcBdzV6XdkklvEb
Ub4Ef4SLLE4ze2g1Tre82+CkJtlqY3xVxoUNb7ANKn4rkhMZvkroy2+C/AgzHkh7JMibEQTV16BZ
tioiMftMvm/F7Bbu/6VY+TLwX9nWZYRG43F6IMc6Y8CFYmakoPykzAibxIIdNtlT06BOk0D16+bu
u6yYz+R0g68d6kmHNsEsWzGvjTTelLX05Cdj5BClh45fv6RkqZfT56cooiExI6spJN2d38vSwZyq
0BnTdNpSS1oEVmeHcKjchkow38asb5Zi9mAiW41Qsw/LxpcuInSIvMEsq02Z9aKLj+su7budNLbl
BRLI35HSasB+C/42Vn918iB+0/2iuMlH84selqU9JqBJY5F8pT8pxqGLe9GJVUTKkQayUwEllXbM
XOhXWCi3x37IhUMq6vIO89vjjPgnqz8W7bAspCfTEvbI/HpC6qfISeuyJ5Zc63Fzl8Vm8iDEyNii
aZv11rNqhInTCYhzoEWn2kPcbM3A9L1yRtyi1F1zKq4DNEucqCpLV7au8/FZK8WfZhK4ZSFat2mk
e6ZgXQWTcpy1W5QurkP03TcD2WjIUvW3OQWLjfDTY9G3vjOnbISgW+jJPTIczbCo1gZbSS+Mq14H
cFro31ItSTclip9OasnBVi6Vu/9H1HksR64jUfSLGEGCfkuyWE4qebthtNQSDQh6//VzqmciZtOh
1usnUwUCiZs3zzU7wqEhIIat6Jc36BDLrtArZ+9fvFKl8VSrPxoaPZsVkE/WlhEwoszp4HnffcbU
x1xkDIH14gPwL1jTaj6bq1WSH4y+JjUocG4dtviWwVIzqzVTfPI115VHYI16p5nvPCjBj7JX242V
No+GpclHJDn5OJZ0TYZklzlJFVVd/b9Pz8OKFRhF+Pjvf9QnrYvcmh9QYyOkE9/c//u3G/bbG69f
Xtdej1rLfR2Wvrz4eONeOqfbkWk/v1Nod0e9mpyoHjix3SUxDxVzSwELvI231a5BRXmnjoymyAdk
HuhLVFCaPNhz/uL2iQjnvp+P7eK+Jo5x16YA3tdsGvZNsb0vev6SADGJl8yRO0ivG4Cyt0SwH8il
+GiRs8pkKnbw5z6FK59rtzYiBjVlUKn50UnhIckRQJDVPYoR/Ntg/QVq9eZhtQh9s6K+SJ+KfsjC
zsBKXnWnjQyQ4DopxHoTnJQkoY1eXZ6XSg+03AYW5rX3QyX1ncKZfirr4WkzpzskbRQ6u/iZGOq9
uoWx4v+MrtRDv+j4YRz9i7M0WFzvdwKsE5vTK6up2NUVGFC3ddt9USKQs4cCVB/BwMpmx0ADo/l6
QZDFlbFkuAdYHexmXUnCbfc5jXXOPWD58qde3Wdu98tQhQoT1f8dx3aPyjaH67q3ID4d/I4GsNnN
44OYvQcp0y5aO02/sTT9rqvAU5p+3uyrjV9SqJ51VzY3EjLT4+SVLyQUQH/u+l+7JwrW/erADpLT
BFa/qbUnGPkGv9f3NLkcgKVm3bZSfuVO5oT+Wv5sDih8RpgYMNRRG4wCwnpvSyeiL4LrVO/uzdxR
oQlqMBqmi1Nrj3PWfPnZNEfFwtCBLcq/Y7pVFzE3by6W1dvFksdydvLYKeu/hV42F5MbNV5p/hc3
V5QGHiznVDcDJgLlDi1w35TundM1/r4kmSAb8H978/AwiGU4j12DLYewhp1GKDf5sN5pMqO1Tgzs
v3cqU92+1E0vcBalwgmFCnI9yEsSwbiG5F4EOcS9nc2133dO+dUXRJKV9v2EChjmVXK90yF1DHMG
MTp1KZjsCSDVqP/JQP8EDJ7wqxtBYtfdCWz+rhdG9SgG/QfaYMyGq0WG01SXOp1PXdebt56zQWZp
qrdNZMFYjy6cH+vKk0ue+i2NKHH2Nq2VOGkAs9kCZmedYjVK9NQJ8dfNQeGoBgm0i3LbbR4KVPSg
URaYx9ImKAIBElhyfgOLu91bkMbKeQW9Zmc3vM7lI7kHoRRGGXqLOo1Oq+7kAkHNlb4X915tx06a
vJcMT52kI8RpWyA8DSnk+DW7AYOYRx59y6IkkoKss8c1d/bZmgeWr9p7ty0OALuA9FEWAhIyqxPx
p98o5mBw6umOsvPOc4f8kYGZ7sL4zCXrNTDVg3asTTnFulb9ZO46XBY4HpFJFLtMJu/LyIczP/pr
U83pTmwGQJmSXA+dkFNrrg7FML/UzOMTmcu8VWus2KF9Mw/LEfhTLe63KnlFbiCQ3YW5rkvt3NBA
AF2oaZFfKw/n8+KHePCMvU7NTpk66Ic29fLQs9qN40GvQss7+wLa9jS4zGybfji+aCkCvN6I/sGl
sF9M4hCyfLzxOd3YhatPcmcJ22DUTGrV3nQ3stf7Zl+7UM7cpoTEtrgiqLz8vcl89zFxGLOvINGT
JpDmPgT5gVc16+fvgpKAAp3Lnnkk7wHQNyO3YVIBRBqzU7oNclcJ817rh8/yink0WCPuGlujyc5X
XJjopXBnPpcJzDgHkAXZMIs4Tsgl6Fq0gzsdPdGZsiIsFvOnn7TPvlBnsZWXfsrwLiuKNRS5dlfM
yW9iPrAo5wDebnPSeMDidtGpZ1W0DX1+LPhaQZ2nr8tVlqCOue11+0+SlHey4UCZiDdRsv4xmHhO
nhcb+rgQJJt6xW5z7KPeqhk8r/HH58bNRt2O9MFXRqwI7qB62I9m85pXWmg3AvDiEuQ6WHVza8Ar
FcPrEKzpncfjVdVk8Io3JKadbV/fM8GOb+VaKFIjnFfjTOgIZZjPs6eJaNvSLHS99QLH7iMXI0R1
Nvq4bQtF3sxDNttPfu/8wSdzZ7TukyklHc7y2baru8T2L67iIMxa5G7xaGv9GArjo5QphDzfuXSe
fMMncOwX5njongaj3oRjQTBLXqzHrUq5nFo0KbTqGU2riDRf7TVlPWuGVmIa57fLHXHLpZ3UC/hw
xXhXW+Vz0qcPwtTjxGsJFbnC3BkoWUvnkibNYanzP4ndPuValwd6D4K84x8szvCg+DUik6oUjvNl
GeRxKNtz5jn73i6/RX4dj5l2uvajSxv2Q1E8LEluhfIa0LI0ZpTgDTKW5lFt9xgrYK0bHHQjEwQ+
ZDeMKSofbvRsPRaO5nAvHaqopZQMRuOw7UkVOJmFO+wGd/wzWjYEXYiapAjvNcnvoFUmp6o9HvRm
AUZm+FHi3rQtgWWM0d3O3NfT7KRaabIPyg5wXF7t2nKKbKozMhgsRh6M+jNxmhR8GoXi7ByMAaQw
brQ8xOWogm37kLKGmAzocp53dAHdcGsbfoviwWbR0cxAjviWA8EAjPFStVobwE5o407pYkCQsHTE
ku+guuTwQDs2QNPhHkMS8drDra0r+Gg8iGQPdEHbxMxFfqsxuZkXoMp93lyu7yzaehI3jJODluFa
r+2dat7PI/0b0oFCpyn2OrBk/ARWSIzRKTMFni+fpC87WyPppP1O2GCNubYEnUz3wP6+5619B4J4
dIcW0jbKBVlgVht2CeG61Z+5nmm1ZEm+M61QzBNsT+H/1Zj51uYqoQvUbdHcVALi87rP0EN5PTyE
FX8NZe28Z1lz5eWLl35oD7Bwf/WpfZsA+0apcl911/jdiuWtFlOYcieLs0n79sDYZUQ+jKX+1bvp
Gi0p+QkF5HXsNiQKbt5bDZ6wNVIrwkT8yRTZn7Yhqr53wGm2zhzblUNrFDla4HIJlm3Zp6u8uMby
OTnlD2PqJLVY4mWZ9FPi6feD28Mes75LVZMgtQ1r6Cxy3ZmVE3dW/eS0f2cuFyGdQ8aO6/wwk/MT
66DuCMh7shTTWan9keCBuiv8g6zM6rGdx5DUuigf6g9imDmAtRGwbAo2JBP4O4w07pQi8Gboq6g8
Fqv9sbq9ua9IGmBKL5p64j+W2lkCOylBi6fq2DlaaAkwEbVMjKDWJLMhLCh9ooDzjN+8a6vbNqc/
VdrFU5tK9yVxDZLZHfupYJ29GP2bM24DiSjasLfhur1YfG9OzfVRSa97IRz8JN3OuN+y5lrPNdmp
NP0PhQ+fMUCJP01nFJKvYJ/+/dVYqyYabS8//Ptr764qzvX6mC8uiVfK215a12ayqh9FlLkuB4Y5
/6mBUAig2IMQ4w4HiBdane0/cmO7MWuf52zMrcNmuOrDYKMDfyffAE8252IVPm/ZQIzRck3wstnZ
VtEgbLjA/umwvox5fu4ygabg5++uhUVsAAitxrL+kLqR7NtVU/E0m9UHMMZ7pTLncalh84FyPM/V
SqTq9bu6zVIQbVFrJ5lrcGuNr3Rrqo+K+axAGyBfe+O87Gbbmz9A/j6JwdEfN2jrF6ttTax7xvhs
qf5UKJ8BxGliLH6yved5Mw8KPOJNNuQdmWJ6f9hE/shQ3ZPmjZQdq/WeMPRqmJP3xIhfes7z9UB2
uAjsbrnkmtM/tYD2oZ2v2c5obBQYMaY3QlAGOODHTfKEr/fF6jB03PBGCvaPWSfTAa/EA5s7RbDw
vnLJafTvnyZ9sQbb5F18kW8nZhOWl0ECujOJlYSJb4RJo99nkLC7bVx3cvP13Qyu+9hiPlD03F4N
c3PO1SQ2jsIk//Aai8BYpXHTc4v8UHZc28GZ9uClI5tb71midbK/lsZ5IyyG3pjdRlnzPbcs+BUM
PrFc9euYrwyu1O4fy8ngHDri2RnL7LpCbrcin3bFIk9EPxQ3vbZ5MWxvVGVEmkxI+AgFxHNzXIDi
bKd8Sp+8afTZ4dpfI1l3te9O0VYIRuhd9cSg0LKvqok2SvpbMRgcG0XPkJXb3OUAupfqwSKfLBwF
9UPPbHyQMpFyU1BKIBFew9W91dyvddPEhKlbO6SYZ9Tf7nbRp/EJtNieOrI+l31/Wav5S6PbtOvf
69oVkTtsDnqtc/Ca8cQM6Z1M0+7Rqr2DhvsxMPzpcyqUAJ8+XaPYxnCw3So2VoDKAyR9BrAtstW1
n3QMsSqMqIvEXFQVI7pWDhqf+afA13RwSyaXTvLZ8c6DoU1Nvzq4rfe2ZG2+t6CYy1LXXwzYMngT
n0G1ZVG3kThluDkhKq4xYuRBMsU9UHODdh/7znmlr3fRzFkLHZ7CnRLNHQlOy1X4TPblCrJd0z7I
XZifJzXdCaV/Zt3sHcfcpjK+jr3gkLzmpKQQOrPTMMCK2HyiRqia0sba26mRxyhHc9yW+oxVYwmo
QZO7tOK+VS20EtK0KQMxl1pUNE197t0pdArhE8TnAc92a6bzN5Q4u3PV0e7kdrJZnpx8qOcNpWY+
c8LI0mZyWiM/NBB+mR77BkEUoZzLiv3u+vkaDZ3GQZ3KW7NKin3N0sVj1A2MlTMJHVv++Ky5v6N1
rnLHP/z7NjBDt1OJPo0DwT4slOJloBigOA22ncH8HS3Gdo3hTswmL30iD3VpTqcN9H4ZDNc0dyMv
0XWkTQMwOelbv+5QgOkXgbhAGGuPVEKCXOTCPOHeMk9DxTZrjoJOAC0t8/qz9ZasSXbje/73rxr9
g9IpLRIRHe9AZiNkkTbbO/MKN3kio0BhMeyKJZyyqqYtwuNyIBrvTFJm3Ol1c6FMBAFuPaiq+Kvm
P4o1cJhbIXdj11/qwtj3mKIOOhTKoPgrK64YxCG2lyTp+N0rkK5rOn4BNLTx/NiviZqfSH/Kg80Y
aCWZbhUA4ITvpCssG2P/UT0xV9RBKXZFuM5zROJuE5MbvPcQt08FYIpQVbkX2Lgw6O0MAX72N1LT
vEClBpDyZbwD0wJ06QXUAt0BBBu2Nqtbuh118Atxbj/KMynEt/XPAChgVxjtw+jlViCq/oTCw+WB
SLBgrm2E7MrFiZsDKOfZJpVphFfuLJStszbf+Jt/7oqPlfi1QCXF25CAn8fGgqlK3U7Iw8zClT+W
HA6tZ3L7Sms7SDXuxckEJnjSJRTRdiEbZfAjE0ttWfUdOWnerRzFdGU1H+nMmGFPJtwBkgozIoth
xGW7rgEroyJ/pefRW9W+T4vnTbeKm23VAm31FqTQwQiURw+AVKSfcZrSM6eRH7AdtXauHhpX/qnX
4lno1dnahDjbvH7FaBZ3ZhenPgrooDPSvgyEkUA0D7An0j9KibgrpTJjc5iu8tcEMXmydsaowelo
ie0a19YJLnW+JQ8LfcbN8HE2Dnkedtfq2OpxswKsINXB6FzUTivMk5kV7tcNWAp59ArvIL2mjjZl
KPCeq/nocM7RCeCuPloxPHxBmLzzU02POZjTfV53XdxPAX39Nnba7gVqiogr/u6aJ+YflbKmc7IC
yx3S7TRTYjVa2T5vefag9+US9BntT4nYPbgWZyrTP2292WRplGwieJXN8tqmFxlzMxJOdfthE67l
yxTwv1k+WLTq7U8ruZ0yLY26Gv1jXZ0wkWX1xtr3lXonDSSJkOvKcMYZfTG9i92EVQ1BKJ8TAg8L
a9zb3fxbprofOhkW8g3QQCob+9QiK8my1XaK9KZkll3o+Vm1Y0BeHbJR+wRJ0AdDhTZkN1WSh0tb
PnfVEBWaJ54+iqpJIkaOmCCg51wWW1xV9cElCQbHr0GyAYqCUxttZLbQtVRevBBpl4c97HR8MfwB
i4VyUzFbA0zfyRs2PZnsyXokRAs/OHNf188NU1qDJt0WhhnvGPGmIP33qe76+X8f5X2J8jUn99JD
uvn3ea2eqtP//8qhRkcVDSZIDFWdoPsm8r8f/vuHrUGql07uBlliFTPl//7Rfz+syukMcDrfyxpn
GAmrCTzj2VBEK/IR2/Ufq2fypE71fS2220zTqsMKsfc6nKRuh3JGlB7YfxB6YseyeR4pHhrVGrE2
9zMypTwbwEkDJ5nTfdVpXw4AZRytkIfwZD9MjppCLKOPAJLjsknuleetpBNSnCBM/jRq3LfjIHmU
silKGVkI7MrkRyHeZtbd9cnL7xljcHYamHdu5W3ACoPaL5CVKoNHZTLt8c4hmJCZKuO9xNxwIxL9
p6EAZKLXyXeab/yIZDN3iuxHrvz9kVGLnAV4b84uXHOHh9QiZGdppyWeQPj7W6sdVQGeuzT1q3O0
3XtyeemnKXCYTgtadY2oQT+h/5oHGN1+nGpMQrG5fiTIro1yrclfhNSPGkMPOBkPXPWgMCMwkTU5
nznR78VI4ijrMnI33SXAqDv7mUkruk1uuEV7lB4karFs0U5gdAB5oaahaqOrR+0YVHbSh1k/ECRn
Z399Xe/iZr2pKZuI5SVrA5Q1JWD1BYSKH9fTH/POXdgvJivqmjcpjRNJDHzVKcEw65EMjsfmGeYl
Zpd8I4Ew4SbVLX4JNT2UAMzDet5Zo7fASs0Qiq7LFnL//9Yu/69z7KvY+v9Svy7i/69w4lrm2NGR
LK5LWvQ96//fwv73h2ZOSTgjpFGqbT4mCGN9UJ5+MAryV3qyrdA5yDtd22QnDIsAkj6PcgXap195
9nCgA7XR5pZRM5PJRNJ+prK66EPyhyA07eSOnEpTIhBWLB02RlIcoFfYkIpnngqEnYsnQbuTeEnz
Otu8wNPWv4ayp9vFs2gOTe1v35Ks62+hIq8KvwS4iJRb/erEpsmmKk2Ne21ucvY15qu9weWoK+HF
ZB1/t32l7yq3/V4yyGQCkwB2jeQwE2RDqtV6O9JoCjtFhsto1UgAI9WaaqZY6+ZXJTafuWde7nUG
PCENHc206VEKyGsiG2+7J5PZDXt9U1GfD4/2dD8WX4h9ZSy0EZLPdLBmw6KRMY23VjceSzZjEuAa
L0g/Mx9OPWOIbqSP5c2o5Bwa17A+97K6RLSlJGOeiMtxFVUPT9TT7C3aCZerjKdxAqFTZq8ukQrM
ZOPMsQB94YyhXQso9kWrSsgkWULXe/Z4OtKiJoLLCwdNOVFqGOrA7emf4YPGF6D2VpLuks0EMRrJ
q0qPai+czmFMdnEDbabApg+YE6gy6QY2C/RInVck45KMJsgVza9+mN5JAo7pV/Zm79TXdHvdhTOR
DEOX6MmYXDISANtr0Fg13dGUrYK1xiaxbYsW6ln9VYjWpXuTC5o2I3WYoDtWe5zYHJcqc53jchSk
kqbeuvCyNqQV2NNR2xAlCjKSgvYa4wwqMqRNPO1IW2V9Woq0RykObk5247JWN+yqfweowOcpLd5z
Ei3jDbJ8wdW2IFt0tn16F8kr0kYbZz1aUG8zU1yzEGKzyV6KqLyKBDMB0IMsYoBYcFUsaXK5HWND
vWO8frbsFJpgPd9oY+OALKqoyxKLN7Ou6rjQ2cFrktqmast2criSyb0xXPP1L0nSxo+bfZijMQed
7hEFV2W/G3eD3CjYmhL5Cia5Oq/cPROjHfZ5kshosvw6yhaV7buO3vVmbYQlZ+V9VdeRajx10jMT
x3wznJuBiacSHUMxpml7+IAn49FqxPOSrXSvUGoGx/DD2dhoDPL+eja6I8/bs+uixZYqAzKaRCop
H4WHeQj3G2GbKwdE3+7Z+VzuknRXyzw194qIPPR5QxGPRbxETs1GullCDAxrlcH5QDTbE4ciF6Vi
SXdA8136KXezJm5wM3tHQ5XIKWtOj8j3Xz0cESZ4KBq620PfEc3DKCjspuzqrVYRKztO3UFGIgX9
MpRi52KaIeZlkVx0jZ2nngrs4HFPKinKL4J/W/O6CfOHwoDIntIO5ja7aPRwg5z5z4jEcZ9O/s3G
oSbaAthMUhpx78t3oHvzwV5x7KUkxgbE1toHje+16MPyuDHSwZQFLg6mIDPdxdlFZFHQ9KIPqZd/
a/29KLT0gRp4twizActEZWb4PA9lVjghhvR+l0HPkVsesfYKLFQ8Il3bEY9nmVMo5GTwE2oS8Ulf
A82e1rNNcHHo5cuHb5UuS0DDu0tYdrgMIPc6RuhoFTANYTXduShpY2EoJSyqwYmCNWkQ7ZeFbbHV
/+jltltl8+KnDvK/lxRRjZKSqRZZO/MAq2Xr02qnx6ZDnLRzpzuwEZpxQfbCrsf7NEjysxYnqyOo
AEzb9FHu+km0rnAOaT57R1z8WQg19qwnm0E4YgqtzCeqWUvo7TkN0cfJ8A6ycsNi1VTRsDUBzfz8
gLH9rzR29M9uPTf5Ljq32pXkYVSe/9PXrb4j0ulZT7qz3ZusUBtm8mC3Z2kjNGdY8NbOh3U3SZ3+
FD26hsvQsGAXy3UusiXiZubN55bWBG8i93krnw+blI8YX5FkDAdlBbli6z5gAMZi9L9SxYUoL/U9
bSIDyxt5Rdn1LpHkzXn2iB0ls3FxcEHxDrY0UsR76hZX72qGZpA0+37QI56TkpAp2+WJElqYO6RV
zZwM7cy0ezY7fzq5iLPgOdFsD4WC3ZH0kBhJ7UaRwn6c/Gzft5uBKqQ8ZPOW3G9MMU4H185naI03
fmEf54gnXi80uC4HTIJzQqIQadSMSVO54UC/u8eIR9OjIOzSs37FtR5Z7J2yOOcnA6ANOfAG7eQ9
WcLhwDo8rYke4XkwgnSePpn2uWd0KnJJLx142gKGjMgNrAsibB1cZuS7icCgNUv6hVWE6Tou9BH0
JATi9dQQBQGTso3NcnvYBtxdnVkNB4JavD1P67NaprNh1yU9bWsOydbKuvzXbBJavxVPHH4owHdt
sgSenApGhvycxl+x40B5Nltf22fExtAXoBpoOaicJXtcO2ITt2TZbUvFhlvrh3zKq7j1FCY823jN
hPG2dDzzGfDMm8UxboZ1Rj9L1fuo58YNhrS70SDQmy9khmWZvHRzhUVFRQ2pojdI7wQ9wD2LribK
0aFTPfdluLkNV0LkoBAXBx916gAc7Y1gKqyDnnaLmHUGu7cf80JGerpmzNblKtJXwoD7Lr02FfE7
D8oPaMDvMmJaH4ZJHYwUb8jGIODo/7P93LSrdKPC5gDRrvnx6mVp2sg1yi/bQhXS2hpdK30bxchm
4DJoMloWe5NT/qWYKR4nyeyzKJYq6jzGeISnvfYEnZFzSHiZcmfSnNc36WrnTvZhknDQNflzV8iZ
iUN1NLLieR4paSs2iZfJ8sodE6GE42ge8VZ6e5vwvRyO0L6yOFZ54OTSkAVGqZT51osy0ogCLAmb
VMXlaA8X0lJQUgyLiwPpWaY7vNfOcz8lX0qO46EzNXJMcZKiCQ3IVaesj0SL/JIZ5CKFm1W+Lp0+
nU2RHFe3xegwC+6bK8GnNg6icqNlW4MQtOz+IMxhPoLVxO9mEw+kt2s81rTm0Fz+6kw2lqQt3dWz
ELGvZg+BMkNRqYe/0iYda/Oas0nK3jWd+QLKS0YtYjhB605YtOJekU9Iuh5eIsYLbuWOkBLoGan0
uI40e9HZhHU04K0n8kEDyWaI06u8yRdjjtgRuUVr7hM32Jj2wUOjvPTSLnQiddpSuvpJqiU54Ry8
noQ4I3rp4WnQfIFQzViYWxDUmPnDqWsT3ruci2j17Ii62Ll+k/GHdqchO6OHpzavfXcwsu0hYa42
M7WHaXRxOc5IcFZH+vESVV6zNzoQ02VOZgxaMG5bhTPaAD+yXN2v5knO4AWMeTSAkGex52NPNmqx
k+zhwTYYFrF1Aoxl/bQs+Uup0/wfqoepGJ/S0X3lK1ogF5EeFhSY1qm4lqRKHZeFq+tYbM9k0zzl
V7KmEdewsPfdMNAEvYoxM0o25sfd0PUi7JvBC9uhC9e2fNBmuDCa9W65yWkp/F8/lZ9DVgGJxFTh
LJ+uL+/shoMKEfh5GNO/UjpIKJhm9HR+bzNf7epRRwApb1pCHxsTF//KTuoNdCCxxMSdLC4Uh3WM
5wHB3z365XIrivawrEDYmZrQHW42lKcHplYNPIa/end9k0p7OrRVyXLHwxJnbUOxKFi15N86yC2J
wlVuYt3x29+OePDQmNsvI1u+HBKKpb6OJ7JePkhyfONJd8JFw2/QoZMGGpaSHV/u4Ljlc+WsxgVz
3Jke47Q3MnbVPKGhAx9zoM5JfbMPquK6f3fM3s9PWd/tNhyKVvJnWDBCclETO6fPnqeccFCgwaRy
+rjQmGC71UT/ByE6pOf0y0Skcew9dJ5nunoxh/u3l8yR143P3OQWTsk6rMzlJLhtxhXxwnhd+QXz
HPW16VTMnr9L9OwvPa3LLEVPcDpKaHNIzeQPNB9iDSdCp52+5fhaa1zZHi9b98Z9vyUXjVN7owwN
LedE1B2+9ZaORXHo3O7AXGXMt6oDx8f3MCXDqbWNJrSdBhmuPcgm/2S16KCTWpfHGlNHsuJtkuLp
ulC0fL3PvNIOzQxdjdzRn8WI3HV6mVMLsxv9/W1LXh2FKzQhyHt0L+3c4oyV5bPe0NsgV7hhUoEE
zOLqWUZT7VFgzYxPLA0jMZ6gSalocRALRXek+MxoAZMORqqsOe/JagKg6/LzYDj7SbYbc1g+ahAP
gQn5iJF8ZgIC0vBu52vhQU3JcfyrDAS9waPtg0PvBo/7gXlbtEmzPGF4O5LY2NAM86K2ax5Xfzis
fXa8/sd88uJOe8kXhhJHYEl65v6aq/Yg26wlMJ0KNNXJgSGakCYyI5NtT4D9wsFoiTqwOBz9qT62
Ph3PRJcRMXWIY9MPRFysS1l7v7Y192zrvkizr3EsXd72AnN4ucapKKZwsMibquhuum36KK13m0RG
oMFPqky+q3b0ghzIEUHH6UuFO4oAgfeqqanTM7lXy8YEcSfDdZt+tmZ7V8OS7do+9fZUeTgdkS7T
lr4zk1U7T1yBlMNeTOrTW/qTm5lW0CfNUTEFhcEJXIpBRJpo3FfPnLaAPfwnX5JLsWpf1y1rU90J
N+EevitXmWx7ghTUtw19wauatI7aTzEs+Kj1h4GWVliS2JyUDsVD5V8HeS6z63ho2fLFmZkjzuu/
HgDW0JoRkhQc/2Wdvhvwj2Jc7njgLmJ65BbAm9sZFrK69Z16zX1neN2uT9VlNLrQMqi8FOBc7A36
t3kthD1BjdKxMa7fxWKZu9YenwafiZS8y0iK50B2tYJkUuBXmY88UXK1nus3Y9vkQYze8zTaYSd9
LrTX0lKb7qtkuWRc3IuMSysdBaatNatlKy8ewS3HJKHs8b8MiXXXrXYVqXLBK5BilKuST1Agn+g4
+CWbq/WimWPBMD++hpHUZjaKUdGJNrKTa/2tNDEEdc9p30yldYf8ErlF9+3r67vMJGvESZ6u68Qa
6Zxzu4nmLLexeZDhm3nYwA3zbqbdmJH2FgxjPsVudU35mdPIk7Pa8YtL7iiVtndNh064tbs+IJtT
tGFvGQ9rrngokX0DUnqYSCe3D8RyOTIkMPPt6AQHlne9YV+4G9zkhMiCD9njKbBD3dueks5TO/qw
0YhHLPdiQhBvspKUPN+p6LYmFnjSpaSN6GE5Y09GoZ2pwKpD7ppPxeifNYUBWcueIf6e+oVk8X9N
OH5uL2NmV9duaWlWQW7UL4ZCx6ndcp+m2OZWvKI8++iCqv6bieGoCBImIBxp1n1yl/bWX907dhWC
ZAkAcGDgugboaq0cjkbOQwbchIvcdm+a2ZWPyvUfDuOLzfXZnOSjoiVdgyjObDCrydIdzYrQz8a6
cTd1xnt4yVcE6N6oGUc3tp0vqaeI29xfN09DqLd/L2Knk6Ja19vN1li7IpnJJaHqreohduXCCFJy
8NL2QsrUa+WaDwlT+nOFuUgusaeR8Jcrg2toxrdx5CdI2U9e/MMgHBqmBCgmtY1LOE2+RSlJ4uii
zStPDhNSMSiJ25SdjtCAZZ+5h96yw61aP/HRX/tp9+DibzD2EXaDCane5al3YbrsW/sPSWe2nDiS
heEnygitKekWxA4GL2DMjaJsV2nfpdTy9PPRczc9XVFtg5R5zr86pzwzX5B0kkmQV9ssa4iB5ZCJ
J+y9Y6gBmFeH5zdiWDmiso5r9Um6xEO5qlCPLby+W4e0/8l2uHlT8ctrt3NEtMLkdfPy6S+14t5C
r6mByuxTMcsvsw555FR2CxMyn7M6eJlBFcxRfE3SfIpKtHPpemd6VJgUU/PYm/lblY030+arrm1r
lzoQctTAiqUbeJfOLXCMFfqeDIqt13u3vvw3JfCmrIPgItwpLC68JyOSNrjwQlNH43lZSVyvFBcW
VGtX71DC30WWrGKH32QGlLFrbzVn+hXXXuQz0r6RpJQuJTp85BjpdgAjWA4mh/Q8O3/MnrHQMB56
SokY4q6741IMDq31iJGqeLU8sgp+6oV+T+q/lhByRYXMDK0eZn5Tv1hltTWXE0aWZGZ+TL3z1NH4
TW3hMpqcFBEFtg0rrsuV5jgFc61ziXXkIY6zc+OBX8JAhtp9lvP0VxvrzVNzzTsK2strkVroDMvA
fu1x0OStCDfdYLxLJrp4mA7Y0HZZKP3aMz8KcpQ1Y29rNTaoZyEwXM1c/UNDcpWWInDfcmnhHEco
3E78VZZ4rYvuF2VtyrkvSScs/9gEblM89Jbq0aMxqbutqYbPH5Ne10igTt1UnQvsQ7tJc3i0KpfS
oDWRRpjJ2+mQ2DouiTLwJQXVfjF7N7pjjcUYgy448TZ2s3YZ38dQ52rOol2Kv5QMn0vUhb855doT
MlzP9AJ0vsl5GsB1ynExYLDxiR9jzZYac0r0bSX2rhrxH85aioLMLQ79AOYUTMLvXFoGvPoBQ0xB
vM4Ur927BALSmtIbaAfC2ZRjwVB4xDrPbVeDfDEM9VIkAGuEEd1KA8pZ2zM4tAvyyKrtpNqF49TX
plbNTnFywELs+qF4WDpi7iGFG7Ad4ybcMVzmGgxun+oYOHp5VZBVXqjxlE6oFXWtPzaMCJkEGQAK
+pQUx2eaSNZDkZxjR1xdD/ixrDtQvH9OwqusFzPQjn1SlXXJ5ROMCPmpisyFqMg+0CRdChkxAgao
XON1YvZfUXi0cMW+ZLM6F1y5Gdbeygu/VSo/OlO/zWm+Hwt+YpryNrLhf7nIqxhSzZcET5YXG4du
cu2lM8KsxQA8OAfLtUS3WdbgvZlOg/boaMRkp/s0PWi1szL7lyhGtNsATNZgHM0E3OkWTrOs2K88
oyGlqi7eQofPB0zzoXUdPje7v7PtbCMZR0vqldfRXGOZQw7Ohj3KYtdBTqT6I4fJWdle967bhByq
dDUrdmHlGFgD5Q11xo6WkHoVzcOjnMrykHbLsmrvIfswl9IqVMabmRSvDo5QJHQWVPhE8XL+1ZfW
u9lr3TKKb8wDJaRhf8t5WBZR9F5l8bmT2b6MtWOAGHvkg9Qs81hY7d1WSQqtBT9b/2bSuD8nmCbu
0MyNql1btvp8ejmC52dsoVxCQWh96YV9k0P0oLDUT0kmq+xZrMIx3/X0t1Rq+IxJKltiKuZvruxt
aod/XPsEscShgsXH0Ytv8lDubkSTfQ0SFFfAVOx/G2E5Z9A+1nCvhvnV30PacXXB+mk35WHQv1FX
49475Yg182g6Y1xE3a9Eu1GdtkEUwwsb+R4Kn6VZZe9mOZx1FaAKAeF0bLoHqJlBhu7szHE4DE3+
yPNVZ4hTAz/oJJCu2aPpQ2Sr+pudqmHTEBQSzNmWK0Cu4r771cr5RgXTxZXdJc+ah6u6i1OyekuH
fFEKixepMW2DFF++x5iHDCOsr0UWYmfRxYmvl/lNo8YOnHADUYxtGrghcwveXR0vPSIcKIj6G+xx
T+/lDfg1X7ioXfBI9lg+8GItH94w1b6VTl+lIyiDKpMzTlAAHs/6BMsoMBkBN2vIzSsnt6hCwOsK
UFJn7ylzSxwg6c1SMBj+UyIBkbFHJlJMWRdmVq5L/R4M2uRLenKDQFWLti7WhY04DdPZQrdPz6Zv
m1QXMKT4Kjo2i7ohHjQG28x5PGxBZbmReaixsR6VQGWuSC/QAr8t8A5KK0wKkfc+Gti/kfKxpGT9
i/ZKYX2F57DBVIu+j8iaa+wGb7IVxkEDmFwIFfl8Si8R4GNVdwioBJYxZjFSHby94qau0ltvOw8L
y8qiJq1hkRb5UUW2iWaiBungzwLoZYuALlrGsmnXzPoH1Q2vWRTsqTELgLH6jBQDHJ5lvcZ5Ue6e
N05itX4ki5tpzsbW0hhHY1e8EF9dLayb1+HApsLkI0cSiTO3edRssMnU1TuvU5tsMD4drTtL036x
XNa0qMUxmCjTXqD0CID1yR40qMDLSz+Zq63ed4+06pFnSl7KqCO/d3JLGIdu/OPCsYapVy2JNz9K
Pf/H1bsJBv1EPUVwMqvxAgr7kirOImyGj2ZGP222grC4iYJGcDVNTuxsOe3hDdLd8Q53jG9unm6D
viE+BwlY3SJBr9VldmfGA3ZFUAHkWguj9wMX05S2n6p6W5jiizeaYxllfNUYxxgoNSmUtwwm7Ojl
uJciXreN/T5P+jVPI58m+adlxUX/0OLoTBKeShnH61x6VxQ2J61o3oYUcau1fC7RyhWfqoOotJ/3
EfJ2EErjmWoaQjVb5mFIizU2gDNzKnfXp9eb4zYW+a4AguJF8OlSPreReeNsZxHrU0oE1MHp410r
IvDa9miKGCI3DeHWnVttCFiOaTqOM3oant5nXpbXw7WgPyNg2RzOnZOhjYzrnUGXiJthlC+sveWE
tJRUWPSaavidCvUbYZOxYaMXLvWK+1LOUPMom0k0o9Kbo25Jmch+wH9fIlluKiD3wkNqlUUTz9Rk
fPGW/p2TusNZmO2d3MZiOFPsnePfD03Kt2VqQ9wVP03Ltzhjt616oQ6igz0Uhonpdaivsh5uPdUM
S8/DhTH20CwtFgMG9OZKM0jDggCzQuxkg/zrT1aHF5OQAF8m4uSmOfnIWuTbGqbXTMdW+6eV9VG4
zRlV1zktPcn3hoKM5gZIBw12B8TxFjjVQerZ1Ri5oQNghHKINw0ykHDSV5GeXh1rPjUxU0OuRLzK
dbQnObZDbulpzrqVhsIJTuhccnahVGcfToZrlfYHIaaLgTAYs+93VxVbUTnGKsvMzzRpjuBqi9qZ
rzOYHgsdRA6FTHtZu8PCiNyXQKq7mvutrdkvU5X8kmIULh0E0UvPDrZqENm2nvNd1b06brlFY7DR
nAqRqQXjMJJwXDTYycQG/n1h5lnJV9p9Zk/DYwcvg9ZhPiPBj4grQ3LpAvqLKP6nmu7RWhr4Fm4v
zxqHRa0JZmsTQUJQ64w58r03Qr/1olMYswdpMx1CjvMS0SKjZ2otA/zArsF7m1F6gRlg0gWGoFag
d8Xp8nQRC2bLZmJBQdEDxmOe5sLJF1qJzGxg91UuqdroplmBjrLjzaoV9q6QhnPosqXJWbaWLIZu
mO3MHkP3iLEao48dOJc+9b4SRjlS4rrDhPx9yuZtKZDUjBS5jYG2UFZb+cUkL1pafhmzMpbwsUA1
smy3TjnjZMQ8CZqhf2eFK/zSeeKErKtrYivfrEwrNvpYZmsFOJ3h+NiiTlrTMLDPfnnR3nKNJ6RB
O7s0guQK/qLtjOTXRdsE9GnzHedTxq8RLvtZhbuoCg94ORhr0+yO2MRbOG6j2B4SfUs76FrPynAB
kTUs+r5Asa3+jR5CZAOlG8q5rygSzrGwd4ka1XaIs8LHOE11HCLgetVE3GOJDZeLuwIM2wE7sOes
Wgf2eBAxT1hs2ui81HwgZB4r5xDgtzhrWCaaIQdbGbhzs1KPVwFqjqU+GXdLFa7vst+OxvN266L1
nOgeWLnJeSM5XJnt9QRtf1Veq6HYh9PeKat+VeLmybR22gqZFhi6ubcrpwnQUgEeCRfDuUS8boUx
xrCCE+wn6gz9gpLwA5FX5KdPq25f8tnYxtYbhlPDE1MI80uY2iWR9B9nRHrEIRxe1ngj7ZkUg4rs
W1pIm7LacXys4nZ58ArORBZ/b4Oq+CszsNsMta80tkUcXKAqgXMySDKkLAZ/u4qweLZITofIV+6g
FgXCxHUAe7Mel2Mf47sy4t8oTDeslrwkoRyXlemuTQ2EyhiR02tu+hhdZA94Ef2wzOtjlhS7rGo+
IkQpyvvwct1ZDVbR8jnStGbFSx0xu2ZnME7PmZohH21N/YDvOhIU5ixcm3u5mSEHavydS6WPb4EJ
AZF35vcYymg/eh/F3MTrQA+IZ6AikcXgMKFsAzNjZdMaj52a6euJWStScwhYala9kV61iHhaVfNP
GO/JbSiS6DI11aXuNe1d84aegIxGW1Y9wLJlzkh3oO9PuJxXlWmW56fMlBRlTXx1M6ZyM8mKU+PE
7ptbRx8MCZy2uRWdmxk9jWUZFYpJZVxT7Zyahu9GMQ6LOFVHMk83hPrC3PDcR0n0XRCDiK1B7/zZ
drT9cLNtr/9qBlHt0jxsllEPhmqW+YPy9pPjTfUHVg/rEA7IUb1BZg/BWuqEKMObYmx3UzY0L1HP
DZQ3o/vFXhQum94yTgo6boPkApeStO+aiIbH4CU4CktRHGcnrg/SUMnCdosPKjfLB2oS5budLvaz
XVbXwNN23Vyvk94obx32BGwX/IhTRnDi81PMkRK5SHQeRCsnGzgULPzPTzLVHpbxLKgjbmWXa/m0
jAd3X8sq+Moz4zCSEPmB2lgccg2MxxmH6hba9cqOu3qBpmt+mWQLxTvWpm+a40tNtcwKfQTiSvHV
aDLxKRl7nSowPi9nf57GnTu9kqdAU1Jc1PTaawD0ArqrR9pmGPqrpcV+PpxlBh9vpz221h71iBXf
+1Ym23EOB5CXRW17w2Ie5al4qroJv3xrp7HeA/ABKNaUWpftUsVQI1QkeUsSve5ew0booYpokocK
8wn6eXwwS+0aJAUJr0eCvRIzLYveHG2syLxOnqm4ZfXXJM0XNkPVPijmF6B5MdkNYIH3RSjPusYj
ymwDH2htG7xD/J7wARFP/GJ0Z14a1KRa9Jr13IBuqAMrDFSvGQnxMBX+HoHs05N/VCLfGc4kJxn/
B674DFOF/fSaqR1RYET5e+ho0FQggimalTn+jLHu8jGoeFnO82VuGUEnGBeUArjkgy1Q5b21Vb13
3eCi9zlqOk0/u9bQrhXS00k3iYvJ6ktRIzTLBIkGvAOLJ0naxSQ9aZ9kOtpzxZUWgfwbOETo8mWK
gOIEjMx0LHOpfPWkzNee+UY96Z530mNV3YyJWMWCb8WguBWHAA9enP6zgYRaZEHLuh5+Y/zxpR3T
HTqp3A9NgFtZ2StHcLlXVbrCjCK5hgltGY0BgMHLLV929qJpQ4ThfZr4bkwLhpzAJ5uJAQUUa6Hm
SdG9DE0Nv8MyNfar1MU4aFeAlDETqF4kW6P4lsWo9kgzx0UAbgM3yp5jVadajC/wfrDl5t9eBthb
i5su2BqzWJ/Wsje3ZtHeg5ZpIx+1lVFpCPRcDUX+aKGXfkUwZvlGbxubmmUTWSXmOKQuWYE+hwg1
BMHYx51urRlkOQwBb4hdr7sw/gVzjTnrEUzZZbNLEywfMkMZObbJDbDkHtTTBa8FRDdvcDd8kFG7
NMzxXXRPrUSxzV3rNqJi9MOxWEn95ojy7zwrsTS7fs3vVgYGbg3DPhnNiN80PSA0TGDlSmvheGut
7L4bPEfbSnde0YmbO/1YtPqHSjnUUQPdkN9lYf1akPdwSVW948JCLwHCX4f/iFn8cWM+SUO1mGyH
S4ZNN2SOXpGEwMJMSlcKkGagHopIkwDyeBovtPCNn6pG1jna84fZIQJzhkKyNgW7vG23hcf6KGMk
dm2MD4MNtEyxK3Gdb3n7/xYA3SbwLGzQC6GsHxncL1xV1fqlaSGcT7o3xIt8Ax2R6hy576L1yM9B
BdD9l4qUYjlIZLygp/YliGrbn3tB2LQCPk2uqXJx6pCRtmuqnTHa5QvYmpUG+ZLD5lWUTHBu1H5l
Qt9aTftbWMm7jdz7KdoFdKioX0vUUc3bwPwdHC1cFL3mIaazXynwdhYgZlzt2Rct8dA0JecfUSRR
RWbaU2kpBWk6ZqocTPD/hgw4rmu0ddTj0ApQcFsT41MasxapxvvpMX+EY6bTzen8mhSmlm3QLTTI
a6tHaZe8utwPdJs+jUBO+9RZsoJlAjosCTeJQXjrVen2n9asDxUiiEWUoSoS1SoeI1SDxS5SYUC4
30BDeTd45Kmhmq1re4mkplgWRnWzpHXLewPzfvgXuOsmtfEdJBUH3KwfdYUzB40xR3vdL1oTIzo4
ZwaYvmgbDTLy32QQSBUHWFugtSoS7aDJit8OfMW2E7/v6nHVxoW+7rt34h2YG00glMQYzxJrnG2e
0JMmaM+ebG3pQkIgIbEF0lukRMu0+Ypzt9m4SfAReN5+HIL75Jqvg6F/2POwj9tx5FXlAUzaT72x
cfsm9S+cLOtjW1SLajVMxIXCR8TbxmBfEiE8XPWjSh4vNa3mJlq2Iy5Mt3veVdQK4DT7i8yPE8Ga
35MJZW9qaAeTxBj0QAITG3E4tGou5ya/R2MIyWLPP5Yi+D5ltQ6l88d59AlnaF/aJ3T2P270kkv4
Sb6fYcHzUN9VWMd+NXE4afU2Fx4WSQ+YQY2M0qpE0Qfx6sztyzCkp6LtVrBYGI9qtHdzjyMXCgvo
OfC14TTWT0etSzbVmGJAIBydktGBP90MSDeauXi06oR//5+wxq9QrAnb2POv9pFXbwybDliiAY1l
MoyvcYx2egofnmR3TFaE9PHfIEOKeIz03dIrZ6tP0Z077MSws02SYsCCi4K0YeMxzD9DSLCRluDu
ciuUI16BPjYhSasyEQkmAbJLYOdFE03Njjy2I9ziEQf3imgPH18ivb4xIoE6zu6IIXSfH9jh4iTK
XX4Ifi4tMN9KYMolQqUtYO1fwHnXNumK5Y9taWAVBDMCdyd4WfPuZKUC9ggXfzsjoJ9Kzy/Kz7Qv
aJgohrUVOa9mB/FHhgbwQ5NtR3i8zWB378V/RqUUD0Jr+7nN7DOlseNnI+Qjdb1X0lI+26pp9vhf
uTmRhlO4ULIEAgsxIK6GpLym0fiWzPkH7MrSHPINW3YHxX8vJoarzuAydYMG/bj5l0Q1vHAl2RA6
KWmziAgNEAOCBNzozS52iX9Q+cbV4ITbaPA1gvx9ntkluTfaDpn2jmEEJcslnVlR3KQ817yPKSlK
MIYvvaSYfvwzOdpNxS1uBRL9XpqpPdjKod5Hb27BXPzRnOY7NTjgA70SO65+ws3XTePRjzAdO+5E
7FzjC5/uVnb9e6xHB7THWO/YmU3LuLUZbo3sx2vWNp4yom6R5up8KokjALSrcxkV0s/yIvCHGXv7
2Dissy0fTNsC27e7McgeDmLlYGi3YQrRJNtdPI0ZopfoOsfylZHm6SElU+hORVpA0ubYrnQCl8ZA
N/1ej/eJIkx1bncN8Ivl4lulS/SJAvC3DdSxEG9Gkwj7QruvdTf0ZYgGs4ba7N1bZ1ff7GKXKsJ0
97S8rLR48GlLXCRlph5EKQEo9wwpcl47WZFsbH3aFkO8oo8ZdYeLWxYLabFgnLk1NReH1+AvR2eS
QOlx06ZL3Sp+9dJ9L6hf9ifMGRMz1BJVVcfIsMQFfAjRdVaddUPqd3WeeEzRGj86Mlkji39bRoDO
7S6mm5wRZG9KmTMkI/CEWj7iH3ovsSD2brSzzfBVmkisNIOrPi6nE0l8L3OGoilNjE0wORvK4Mjb
omgFInVeOe5BzMlRU8bdzflTyrog7XMWVB3ulIGpGJ2pj23tbTKG79oi2BmAYmjBM7yMN98kMC4c
gw9Sy5hXeDpahE4Ts1wrgpUQM7P6bENkGe0+DuQPCT7nNEOn7k4IOMh8qCzFXV+t5rlGZ1K+UrAQ
E3LIrPUcU5QJPBuEzCIOjQrk/h6JFMMqoru88PZV85pL3s3Ud3rXsBAlnu3qkDbNN+PxIq26e5PQ
k+RiSxvR09MLUxgzd5PpuUtYs4saJhfIDv9blMf4+wOxnQe8zAbhrBYfaaCfkEoZS3uWxzARr0Nc
IOgIsmUUOi9mmHEm5GXMSbQekHyYBryCI8V9zl6dKbvVMRqjuhzBGmWBM4lRcLAutrY3tH8etj44
VF4w3HsOE7E2OMzk2Vst2nXbooWSabgk9fUN+pvAk4h9slBRhh3Nj8uzckg6QlNAKkBItwjNyH9b
iqqJ1HNPpLuVyxzFR6kTy6bKX48EcE/X/+qLHskNl0dyzlBBD1jHFi4QNl3SzoAuv6TyfDwWIv0O
QRPRNBBLiwMCpc4g0m7XeUhEUCuQNEAW4UYq658Tei3Rss299qLPUe+OZda/txaPblOa+XL8J2dw
yybzO9gsXKVUdweM7iUmgzaJf9MqenGQac1e/RY16A3KpNjKjOkfpvmgEudYATpD04CnCJQB/JWR
cnIEHM0jN0N7JQOSQiP6rGWKJk65WAVsr90jdvyNFey7CFFHCVO8uHiwDUd8WUZ3MkjvKTGhBvr0
QHD4kTOn4QWw1iWO9uXgnc1Ji9dDJF7jJHvgJ73mDs85WTPkERg3I3IG/k7zr5lgnpzrmtnB/cFj
RIl6z5TRRjEW9SZEFiqyY9LZ8br0INnLO4VKb0XnvlRuDdw3hpuRDg+9xEVNjOyhbPmBu3T+FKis
N/3EWK1lX5L5Jnwm6dRXVxTpCsKGzWw0XmdDdzaD299deY1E96kZxJopVBV+F4Vbgy9jY2ccSOMf
I7KvZc4Wwu/cGOJPIKOzU+7p8+b3QBG47PXqOibTSWUSRWdiroxIuzQxKxZUJl5AiuKdgU3HWhkG
7KE1ht9WQ/NpQDIQPN07/pijjLS7nLtj7xCMVeNbSNFpBcTg4hlTm8bmB4A2WzeV+sGs8nxt45zb
NLeI+ErN9ke5C51gn4o3felxCoX1RBODfU9Es7Fqropspvm4hfwbfuyAWzAFpwepEHtFJovv2ear
hSLBnmrIoPKsh08OnxASuOteW2FvBJR2psa3rfI8KF67Ae28JJZ0IV1prcLMYAjPEfBo7420mxV1
z9h7a135nvzXMxcwZG57B4IBC9PSdanDUzGI4KTkvjGqA+U+/BcAwpK5O4kg/aHIu8Zt1n7gniVb
kI14tbZL/Zg0XElRXOzCcZgo0/JDp797oCPAdaD7qOnjAZY0mFDbunAd7MFQO33rNxa6pNLM/tmT
90ACjN0bWplNhME2qoeVUstE51B2ulevRwem8tJb9YFaT2PxVYbiA/MKZxb4xaCLCxqMPTUn6F6w
gy+DWd6eI1Xb4EhEbi5WcrIw/qQwL8J4K/VpeLqnOGjMRSESstpCPh7DzH8Ty95nkfrBi/T+X/pE
a6RkXj7ZkcHla3RKDqUYaTKOn0U+nESEA1fm3bs3Aivk4I0QwaiWBjBpu0VaHxBj0ZKduzbqU+ZV
H1bG8VcXuP/bqV0/fw+pNdQq2ZuuM3ZeAUTDpvzTRPl1UqyTdtge0HfTWlfubdv+G/Bk1FjFFlLS
rtUEqKtEd4RUf3Jz5VMeA/+VUwI12J8YmzZZ5cxL3azOSTMjQa5fYxnsVGj/uAlFHcLajHl89+oY
kb+AYA5JUIVfSnkypiBssT0RAOJ25h6LeCSfK16i9m6DBMwSZsAQmPD0OGJaTa118p5gexA+Uqyf
xwEPiNPKU1MFEBZMv3FsBFzz8EUa4lalf/fO9MdyPcPvpvoZJaNWTfP/BGFwWkd8Bo5lLDT91ldP
5yS5935lwRczFxpql8z9cJyoXp913Ay9Bt1bNtYrS8B1clS+NGDuES/F154KEkSHGglbc7yaQp6D
Hg/8Is2Mf5634ZYF42hJYqYbDFXzy5hjn48MUhCgzi8E0lzMpth4JSmhQhiXIK8ujtXdwwpFpsZC
rmunFLFRhvxCjPGZHwfgfjxolfzsRLJ7wgHkSdJs3iJ6lciO6bO6T0WOPc6N1mHXtsxsrOsSkZOq
kYmpaV65iEk4UJYAi4p4dH4VZQavAGF8CfYPaZyHISe9zSXvUptXupDZaq6Lu4Nyemw6fUliUBll
CcEm2s9osT0VhHY/qfCHFuBMIpmXEA1PkXIpXkh/rUN2Z/G0C+i6eAuS4ifxw23bjMQEpk+uJeax
97AHNIP7IMSLeTCd3rGsHLG1TGOMCJMbaRHXxVdWZEgAivE2RCT7aBYPaMmUI9P4d4CF8TPH9DM7
/+7I8/RDDb3FaCzLNAG6J7o/cRcRaPxCj1GAKBK6Z1d/pdQM80rOLtGOu8DSyKh34sTnQLq5QUsu
TQbN2XnLTMIKliUYrt2gMoMPmfQ4WUVhdzGq7l0K908Kze4NTL/mTO7ZU71vJ2UHByLQyk7V1xSI
LwdJ49Twgk5tEC1zIOTFZPOBtb3+lRft1bWKVzl070TLPnUyUAf46++DuypHzi6zlJcc/Y0/x/qP
ZwAMSzO92zEYRgjZhrMUrqvGCevcYoGqKyKs1DIZfGK2ZCvDP+HOydasnQQEJ+QINVb9lfCpb7Jt
n3xZcnZrxw9a3Vq7tU3wcfgVac+z2rYLQjFuEgQfvrVe5S23iumSvm/2F28kQSQmGHRRdObk57gW
csAbq2JyL95l1w6rdsgM5twX6q3rLUcpGgwhyNQgwzN4ailmC//cq5PVXxkKykqYFdbBfloXbe53
3QJ0C36rph6gqX4BLgjsnMmomUGwarSgiybDTUGL3MFogfVgvDEsPvkpRhQNOzF7NJimaSAFczau
TK/gPN+xZOe1inMZtjcviR5TilZMq7gUhNRIcowOuNpSn8iMbd2Sv5nk26mDHoWbJ8HwFEADoGFK
NiJGj4AhLt0NNd4HibVoTIaGyVfsm/IpT2R7osrwN7S8V6M0FyrSf/qg+IWyqEnm3Kd58DeUqMWi
CYlJd7HM6MhU8zdPoRecoMqxlBd4tTp1qSbv1RreM/6Nn/ThPvWsY4UdVbPQTncQWHE4/TLLraWN
MEtigkafXUwbupws5jGxm8o/xtim38o69SEiaC+EgLTcnl8LiVwkQx5oTMsAds0y0OWl7oDGRoJq
RwsKoNq7rfOpAQi8kEa6kd7wNg0hTcxmi7XmmYoZW+sub0tEpNx/jnrmgyXvkU58f8gtKwXleU8b
R6BQfiS02mWqO7E1J4tAmkvklTTwmaTdBAQZY/GB8utVQipEe7Qdxdenbg5q9qpIyZEaqnsSMZSp
AXEAyZbB1OFs9o7tUzc1GNaPF0TcRZysFMD8obSo8NPmk6YMb1Ul3p/Ija4K5KLpo28jg2pw5XrK
2Hsacc41yssI5PxMgKsabBMLMtZ57rJdm/IgKcRhlvrnCeuPTvmEnebpcibFDtOzzu5VdeSrSyDK
NMJm4lrs19KcblP6nI8ZgmZKHDQCMWyg0aDl75ssk/RFq/jboklkPoGG6aaLCBHl2bV27oXjLiyW
oSJHyQvnxsfmtZcoBUrABN20JP95DpkhEYCv0XKtx2mzLp+G/KT/jur60in8CvjgRe75jGpXom++
kHzccrjHXW5pZGwyTbtztUHTx1k097+RQFkn2odgxVrGYbmRpvmHd+loh9OrIgrxySS/WwGDPNvS
O60FP4NdboJKjRueyNcmt1a9U79P2HqJgPTaBe7vpe1WPzgHtoOqp50ZhdqyJw5XGouKLFOfCENr
qJ5WDb5Oj2THp8FSoniMu8jPjIjry7Wl3/beBxqbldPCoGhMSkHJbemWyabvTEKp28ZA3J/Dw4SX
8to/v4n+Ke5x1KOb+h/HU38F9vWEtHRBKlBTbswG2W/SkmbC7OvyovA2RTWxmUQOYJmMMlLDwJ0l
r5OeQy/VOxz9a6/DFEFVgY3hxz7kKTJBQ2TvggxDBtf8RZCcmhjC+6hD2GZCsvsaasMjbNvVXSTq
1oHIP9ZMU71kSReuXQpJFy55CwY/h4rMNTpgn/uorIjTawtI1BC/Z1iEV7CvXd0iJLSTq22Zp7Yn
LcXyxn2riXfXLEO8/KogGPNcGsE1igHBGfnibZmaP5Ojnwqimp5NqqMqT1XXrDuZkrTFS5acRlEl
aFYt1vDshJtik9raOWYu+Zia+h2iUOlEfxkN5awxYuTEAuUH8S04hEgJTtedvpIlsZCpi0P7wsGQ
L4thOFdRzz6EzygnP5WYaSCfFOZWA9SzCdLI2hHXMvYxY9Dk/0g6j+XGlSyIfhEiCh7Yit6TovwG
IfMa3gMFoL5+DjgbhdQ9008SwaprMk8SJ0ToaTtqLx0LQUQhBLqgF2Qy68cw3RiHhbZ5D1J5Ty3Y
rVlol6s2ZSnZ+geYcjhxc42YmwJTekfZyI4Uby384pG8AZCoUrsrpGCLOM48WADG2kqbX529O88d
QwEDAjrAiOCIinrjG+NbLHgFq4zlrIE1xcZdoGV9hUgfa2+Jqmp+YBNlLh7PGFbR78yZoLydwZt/
e1p7oUONV5bV/sg6fiEmV6yr2kwOJRN+3N7inofjJw4tVPH+lK9GyC17N70ZrsdONJwMYgOocpym
ydZeaHWrOBrfLIbHZzvmnKVNZ2Y3ccOEaUStgGCoCKJ2dmRzD/YFykOUmVUVexueU5Pd3g7Pf8cS
oSNDANLLQG1XscATqf/qDzoj2V7mq9byOWVXOvZzKYti2RpzrzTmX/oUM2P2z00UPwvmYfhuNZ1b
kwxqz8cgF1OfQOxYMKB13BIqn4+oIpAGGXiod5kJ43BfZMGM/24+O4zBI5hYg9uolvreZOLyBDrg
mtRsDXXL3+X99FGYHMp1Xmw8pgIh34yU1W9VgSoFLIKyvePfYjbjrudLPWKkNnGIhkXwaY+M3oq5
XNds5W1Lnb6TVdAkg8+Mchxi4E9h8wsJE1s8tV161jU32sgEz0uUb8wy3Vs21YSTlq+q6yWrRPFr
oFktKhMTVREgReFxkTLaUcDS4RrylLTIbMzZTlWUGTMI1OjzgUoJBVI9Cs6iCjZjwO/V+Q4kNWdU
UddMCQCutBl+Zr6GpQTRj0N97xPnn8zVc09h2HfFJnNesM4c06noNhbbXD1I1Spqqc3NecXcQePd
p0nw6rQTi5c+eHHKgrrPEs8Y6rNF7xdkvCCYt4pdKyDaGR5sk9ZLpjPpjsyRWdGqxMpYANbxnsSw
98GMBcpU+ZcRbMyPGs3lXP+com3FgrAJWGjtqmBf9aNHBkh3wh9zdhLe0HKyTnkbMoVwiKsQk/MB
2HlRT7Q4qn3Tijg/WuLXLexVFVjwinv93ofpxQaiNaudzOXYy21HE1kJ0Sy9Uv+UDImYyHyRmxLx
k3b9fsxAQ6nyJS4ZlVnpH7BPNw/EymPNISr/pjNHCUSzCIvIBBhl/Y5IwPtZ9iOxCGC7+xyZR8x1
gGIAB4ZLXC22g2sDOCvQs3E1QgI1040ckcoz5l9BW75o9QgEAaWMiZt1dMAD2zl7CGPRmXAgFN6f
1eSERyAKxy71/iX8gkKXtYTD8IWbfVjM3SWImSP14dWyMuA/ur1Os8HDJfiKvCZi3K584oxY6QgA
bE926b+3BqjkuWVxc7WqhftfN5Yc9r02xy/91zTQGUrdPbnAtKN02A7WQgtZ1VaOhu4EOb2dhtxy
LCSauD4Wijpcn8AEcfU1RfBR+saP8ObTqqJ4iNo3VUVfY6MdkhHoEymaKP4j9s5Wura1HKMkK/TI
mWVv8VKONw4oqAEelkRACYz96PADb6bvDzD8BeV5GVI9ZfGsLJqVehjYiWD8ZVZCL2akxDiwQOja
a+VTSMihzvd2yCaoO4wVb8px9E8IxdF8+MlXL513PS72o0DsPib/7NRYtjXvn05wybRNtdFqnpNO
+CfAotx+xknYpGT0XnHpbR8kzwziuWUkAS3t0nR3QYsruqyCrZZoH5Ntcghq2Nl1tk1F80birbt3
YwHfEQYUS1uW6W5FYAVLVVha8pLVeCur4gOZkcXMyaJFaM3nCFNU4vd3ZQ/HvqvuKUvLonLQ7WVb
quN7heoxmPJb03tY+ytGoO7CdIcz2PYLVy+EPL/5CGbRlz+hyOAopcCm8g3Tt0SEX3YGHkaw/cXS
uposfWJhOKh1pP+M9nBScVX8ipEkNPcgne5muRp3LHFZM6wjOXqY0VZZNZIplKsvYzRQyOleDr6N
mM8lOg8y/ozxPOXZcrTBdvF2P9dchQfDRKqVjiyqrSZE/JJ67rVLeoX1g4u0aXN/bTgFMKW/vHKp
TPOhvSJOYahL9OnO6VZRlMVXf7Cmqz2iTs8Sr1s5PVtqA8O5EVPW1JGXXGu23FAIsdL7uuMehyTb
6W6vrtCi1VWnLN0DQPtA1P9lo0brov3jv8QSkFQYsBy8v9wtxmBiCl5JAYbIkDR3DBLW09Rkqy7L
XsKYRGZ+s3vlJ/6K3/cTlmACDeWwC4V1GmydRxOUuywh0EiQSApuIatQHWF9/l+cJPab3dg35U4H
T0s+qqT0r15q5NjoxuZIs9eeirTH8t78imwIvzresua/JGFD5qF/OWQypHgPb8U0jXcs2s4aIGYB
9gv/cdrSG1I/TCCFquS3i04gq41nh5AozOGe+5SmiMvzNPBWKRRwY3D03UBG1Sa27eolxQLDuMiT
fwgLV+yQA3ha+3rwzGWV7pgODEuS26MVY24N1ZKoTlHLTt5QRv4VdMaqmh97Qgma1eT5w8Kev9EE
B8GC9R760t7bi9ItNqi6T71hwPsY8/5Ka51BPUBsp8fjFfkWnQeSJMuKR7IRopmpD7wm1wwcm/GY
b+c36DKZyj9MFAjWYtvZGY4LDTxknQVMh9syq3/8lPVSjRE171PnfOz7EjGQPvwJzbZXKIZxgfkW
UL2wuVlZLv6QtVyNNprefbpJfi8R/qu0IwOu7OODJQgfacCIdKRHXbWm5AqvD3odN3++03+bIGhf
x2zO1XP9l1z08RopkrwkVbhWIoJ326M9TTvHv9mMIXECW7WfENlTlme/SEg2I0zoOa2MZEu5obYK
a+mptOuzXuGgK/nfD9JTP0GzCx2IRMgE1bKRQbPm8cwQig0e9nkhViR5f7sjwz1Nlyda9XkkBHtF
27qi129+i+zJ5kArWpb1LTiYwFFIwipq6AYj9VOdJPrNlKR0FrxfN48vgQoyU/d1cjrM2ZPjQBBF
kAlFtsjrHaKCGU4YCtZ0ULmILTo9vopKm+WvD/o6Cd4ZQ5crw0mmJcPF1spvnq7YuxGSV5spYw4a
b0Zg3jBhb/f86WaHNX20aUOH8ol0yZvqwnmwYHemrjmCkUsBLXrAdm7EXXL2O9gxeNXevF6W/Cta
cOl4RQo8dGlrq2XuD2BliWfCDK+Z6FjBCyF1aRpD3oCFDjd8Cu2ZH3CNrZJ50ahPbDQTnLlNS4gH
MPGTP4Z744LWi3Eb1guFTvMGVqZFMa/tHl/pXNAQB+OjPbkAnlv7rIAh9wQNLmmqgxX+sfhW+JZ9
dgmMqJB4H20Se9XMqXNreevsrEP2CGsDsFqIuHFpFFJsQ7/kBQx82qvKONrxlNxAnUlNMUIoGKL7
bPniPH8eoV0QFtCrBVLlF6LJ2rPwQ9LWcEIhlyDmrc6uzRgxUdFZl5Q5c9qqPZgDR5fVtvJvytbz
62FWkzinAwMyFDKvPalQNFBJeoSZSiipJo89L/KAsdawjOBTlrjZp/pkVLI5TRGOKwBAC5fTs7Lm
AbPSphOJoEBhRsp9ZmaZQmpj6Y5YEskOdQLzn/OnvJSTRZX4UYzxin1yFUBEiZn9LS2Q3U+e7/wa
6h6nIMfGjY8K55A7bJzaGLupAPKUm3yb4Nzh2bhIi/3SB7jJrKMuEE/qsf2sV0CTAsfd6CGKsniK
vSNmV3R1Bnejy7rFhzyMHqgZATR72ySMn9Om/wqC4ivo83MDOekp5+Ff5i7LZk2lAO+wZ6EAUwkA
7nE2JRj2pjBwRRNMp580Fx0TZEXQLMKblknb7wYJXt+twelydZ9HmTBIddF95CIOFiG2tKJH7zr1
wSYNbKBO+Axx8mOK9+nCNfDn6NOarcXA24sOGmqsp8Hpr0gdwb1yxArrjveHRa6NpUKbQrQ8Wobc
pse3MWjfYRP/2OjinjhpAZPy/8AyPayScPpOzezEjAo9YBmaWyOPcVl147Lne24J7ljAxljUHviC
ocnCdVseLchYy8ngX64LYxUlHGxVQWPMWBg4C2FQjcO+3u855NNhJ3KWKQkjwhJKIrEpatHWOX8f
2u3p8aEm6s+NollC3qyAp+LTpjeeCrRRdtsBpm3UFa88SzeP1Qzk1xNWir1uDDOa2tQXfQQPxVP2
kfAMlNUUpQw7yQGphh/kqPHCCodpKafvmmTdE0moePLcbjeW5ltoQIYCGM3yF30Ohiark/GMIf8p
7UzHQfnPBRbeIslxPC08GQQyaHW+K2cnE6cIeTnIop7GnDu1jVatyNkXthDwJwWQi9LoFgJvXI8d
dom4c2zIfewkHGIKkQFSIGqwNlYFEnNcJKmH2Me/xzkS5CrU/a3FbI8uQfLtbaao/wJ1TkKNKun6
h8p8DdLXyKctNE1bbfuYodKcY1W7/F/owHbsUGn4O2o7kPyLPBHuLqHkjUdvx1KHl0j3aCUG4xTj
K5uvrIVD0uvRdO6SFn3bRCn4/v6vJCN2wdLqPUj8r4rfq10xXatA17mMF54mYRGjTMdKMuuaACh+
oo6CKnFwsM8fqoHXqBk02OcsdRZ9P0ANnh+Dyl2j+52twmQMsf661NzxvHvwL3hQ+TpyQUmLpy+O
nA1mLEz2ibYUZUORi814IzIEMkRs6DSSLOuy0kLhEP5pwlk6soRg7AlWQsiqFyDJweBnFC1ZS0yY
68HFGZriG3cjOEnlQcyb0EOWBkUIkzUXFGN2BarPssDi9Y2qnMCUWTEEgqFnYIgxXhuWqTDbTSWC
D9fl5kkjQhoL+RrQQoS+QpsDTGfRVfZ/EEKKlQuRwilkcZvRjaAT137JDrZU1zDi7Re+mm1c7t22
3Fhd8xMLpit5D1l3xKs0+fR6OvRnJ/722+rqgWxEe9Ua68iMhrNmJJsch0c+yYH8I5yYdiOOOqIV
roX8UuocONM0GE+dGSBUgaRQOwrTOzYRr5ThujfZvQwaZ0FJ0bv0WzEunNnREY64NJJRd2AsmZCY
OIeQrlFYbxqJPiywKenh6C/8imvYkwMaNUP9aZna07uVy5Ifm7kcUuMxR183siTS0z1e1ooDJULj
gaMAXPfKxqiTp+poDCNhZTmT2p6FcPnCEOQKY4LMPAfuSusyZLUTnmQ9YJmIGGLOWdgZjcNDWzl4
fYj7XKQTWd9GV31gYpzrSpQLJj+hGl6V7Kx1Hos3QTwMJHAkoC6JdoCvo21muivHISpQ+S9tmYAw
0vurDg7Ni1x/lyofnfMgfnNhg6nKWcd3ORpjicMPzADWc2RKG/xedHUkHw8IjoWvXUVicA/a0cXX
v4n/y9agdt9MyqfEQIRQeLglYTu1rq1WjMupj9jl4kmuiZEKMK4P3oXgy3iJU3OTRfYTR+Z6hvtz
qP7qfT9PmEqq9qQ9m0188xurPmnzh7Y3TgTwIoLNyjO0GLXU2D0tMNz3e4NZT+zrNpl4BBH04Ts8
JWPPlsxYhGWIyksnupDbzlvlzlWCfliMpg2VLSMPwXfJj7JE8zVpNWrd4ERCzSprzBv8MHwLMUPC
l2RQKWHD3YVbnbmN0j6ayvrsJMghprv1Ls3ApQzeEhY00oMi38EVYJtWJNacQbuFPqub8qcrcbiV
PlK+BF2ITMKZOWHsbLKUbLNZEn89J0W3mKUQ7hBeBF3EEX8Yp+GZq0jOCspXW2NpHvjJK7+ylj4D
9txX2aZfuWYvRWSQIVJRfBE5jIcejISJOa6nqw27Ycmc9R+hNz+D0d3bhKRe+nv2C1xA5LbsLCAN
fcDd6WTAFywd9k+mXUEA8btCPBGFmBC0aSyXUEw5pZxjokudHWvIFtBMaVuMP0MMf9g5Jn1ARaYz
aY9cVmU24RZVtTF57LCNjzW71Cjdmhrb9nREI213Dt4Rp94MKmdCSfWWqvI/1s/AoXWsGQ1h7As/
0NTTpDWfJfyeKh7UuyL5IrZ1UvTUvE3xBhaPS6hk1srv8L1RReEOha1PsCKL84AOjt2ZL6+ONmIa
NHBBDLFcAAfHlh4m+zLQ3kls1kb0fJSD+kC4K2ZgbBb9f3YYLQfQQkdSGjGZgF6iEUZm3fF9sxVs
8dixdiPqr/mv674rc+f8daJOnvwWs4dvE0Ut+hroK3VYFEevFOI/nRzuTi4MamOOe6roJxUnW2m3
O4Kvm2+NVxfl3EHgUJsXhjeguxjcMxp+SMW7rjNfBFovTKAJRWUFgWgCV2bXNRUcHk4el+kjL8Pn
nrWnuomGqUQ0Ls0sQR9002GOFIHxxqY7AaGJGyJ+pX75CvTiULI4e8QO2Lt51RNZwZZb+GqIcd9b
nKHKTYJtozLgvjnPTfli5sEO49YqweiOL9t9iTPXeIo1ZPcJaXwpl1LKgfGkDIgnZHSt5moH0NWb
V+J31cmQdTRJTgCq+Jw5Hq84KxCSFbAVH1SsoFHEu7AXb1Uph5VycITM6oRWY2LmxfmfmfHKSoXf
2lY5em/1T4hErKeuu2sjdSXqNiQmDMvLHm3AMcyL35SB8LIC41R16X7Iec+RQbc0G/e/2s63npu/
iTI89VF669DX4MZcNzXRx2Z7RYMHKYfy5qiIlSN2KENauR9aalE1RK+Wm+D/034ZfqAozu66Rmky
dEI8GRhBQK9t8zzBmxvG7cHpgTXpeouyEP+qE97CUf2U7GLdiVsoc4t/nfCsJ1ZDphtpzz6tNvQE
7YA6/q3V4cCz1F75orxYndMvcmCpaptxU6HihI7osNWZPLlJFfBqV26KeiSRsx833Uj8DoHXiwo3
2Qj+n679qZQ4ZuUCJ+xHiH6JXO+f2nNAz42Ykcwn363eJpPfd1qy5Y+C5O13ojO+tJTZHj4KmESZ
QXoFU3IddQAvkWAjLj4nDKOdncdHnXWTWW9SlnpBEj4TIMmgoJ6OTTC/i0dA7FlC2Yu1ZobOj1YM
1NoMV2kCBJ4bg8scDalWju9OgmV9KLBYhLiiEPWzEuOIFphfwNgBBVoxS0p2Mf9VJG3+0cv0D2ly
B3TQ6xwW8YR6Vk9inkEzzWIFpkic1Lz/FAUHRJFjFEm0/zY/WsFiohJQ+NhmjUDsY+oA+DDxUssu
ZMYDFHPbf1DhN/6lcfUfB4L3wmgifWGhpuc29PD/bAILi1WeQAjNXb08Quj5s6foUuM503r3PWzy
gWl5iNOtDBBUdXTgY7fUxmYP4maGIDIekIm8DblhrsLnSkMmlg8094bXkDJv4hEdIZOyw3OeZBsd
PEPeixxTLnoseJB1mTMy747OFEFmzM2tStQ/5F0ssCXw9V73L9pEIwODPY5OEzOptqx++gL0TUG8
hy+H77jGSB3alDJeXEUsLwwmCwVnQVjEZ2NiOev7oNBEus/6GlvCrK5Gaxv6fMI+m280bxZ2q9P6
oVNRgoyZRlkU2KQf5Sz1a+Et7dZ/CQIbRXT03LnM5saZuyZrSoiAxwCuZXiG1PnRaMmzaYB0So0v
8HA5m3Cn4P1L9dcEbyJCrG803S0J0GsGoWRwVPGODueNjToiMDZ3Vv5Lu4/OnKshytXGKUtYZIn1
BjmB5XVSguHoSpchSXLWqgsMNKi2tnKXVUF/nlBGePUgFnZ2cb2+WxJv/8UM6DZXhBz0AEWBRUQu
gL+x1tut1lmICw3BZGqUiHXG7ZCMLOzEqhQwPckzWgV18dd2LWnVQO8QS1g8Oz2Rfk7wQ6v1GtSm
9hQr7Zqz6ZtmU4TOmHascuBC3LChwGhEKwPDkpQU/pG4iJeE+CEwysQb85Lw1NWcN5NhuRvMrfnK
5ig/IX/dFaz+b1k+hXsin1j8Rw0VqOinfYgsaT+g8By10GDQnUbPcTGIKyTIxxeRkx8VS+87g67U
7L/gM/YbAJ08Hxw3IVPDQ9g0b0T2OKeg3ZfGVK3gD+GQMcvoHoHmY2Na+StUBu8FFo+zUbsagcXs
N8Oi8W62wSqT7mcpTWs4Sd21D5lZ8fTrQ3LM+aZxOVlUbOACSK3CCBdoX2RzBnsdWehz7QPA8dDS
5zhA1jxcxmvlfbC4wO5Jz/2ewYEFewzF/PGlbCsEW4bmsc6vdk3K8FoCBloYEyPSKYWN39UoLqlG
FtI0hjMzrw2OzeTZMcceu5ierEW/CaOSeSyfDLGGIUn0zc2P8Y9rjAd7L7AOARCPnEzYlQOt7Ejc
wQRzmklUm8b9oQ/RpBZ6Ux+0YsIlN4VU9012piTQkQaUKJ415gQy6pHzMt/WhmpaqiaoTo2C6zMA
Plw4hg0VVYOJ3zZ9u3DTpWVrNEyVhUS5ZXeQp7lkAxOZzPn734CgBCzihX130mDvY2BhLN3IioFh
EiAPnqKv0hfdcUrSixNI7aSlJS7Vtr2FqMRZO4/VZwdTASXWCLcURZNDQbyI6mEDJHXcig6Ntxe7
DULJ6qdsy+hC2mByqr0OeLTSxWsSBUtNYxcVToo1uG4lO9B+JEj7bX2arPZOi45YnyTAbynId06L
uGRFM820HsrgXrXtrjWF2PmtxfnWmOFGtkOAQC1wlx4LqKUUAc8Q9/ilBXb0JDoc4QkooTWdDrT4
pNtFdHLMI4HWQTTEO2G4fx7B8P817oeHqnKj9x4rpbRrdaJxlS63XlQYrF7blUbM1CGphEdajU/j
DPCAh7Hxrhoe3VXhYJstPALQPAPwVc+D8w3mfT1Syv6XhsaVGB6GAwIFg6ILOpEJhWoPXcwbTGSP
M3pidNTIVcjQ/EJP0R5QNdAbVPH0hSPuqjF+e6nJR1h0KsXiR4rsQkF0+lD6hOyy6NqdJRX5ZdUc
xY6e6QhqTj9QGD2+aIxaX7Wt5yLHx5fy1Ff9qQu97vp4tzi0WY+vjBxVeBgFzaKgqdxpFfTzodO1
t1x0AhV3+UWM3b+mGA6y1ewXYU/2y4gpXFPFC5M6bR9iInkafQvPlRWRRDC0O9EY93Cwkl93sO7R
wIIjDF15mv/Y08eT7tsCYLU27WSPdNsCBEFlG7vrIZlo46d+eMviVu17Ql3OTmVsm9wObo8PhvYZ
96hJh7y3XubcboSNTnVDlU0iJk7SCQXZ59BJb0HNj7jBsPNDpgyWN3OhZpIuNn//7KiuAlUqs3XU
92nNYN6Un2DKwv/SrOXBV1a+FiF8QOwQ5E9UKQAzNYKZZIHWQfKEVBZPH06OeFpOjXVhI2jtGOzh
Uo/+zI790/z3xEX4mz6MSMpJnJUrS470xLYRhccfaevV98cf6Vr5z2iQVDekuqwaVngvwei2a+R6
cDYKPXxRdWqdKvcY1eY9dXXno0MgvbZqaW6aiNxedi57MabOXavs8RwYMf/W/OfsVglfaOUSByMp
fXGZvnr2aBDKMGMEWxcITA2/qqlx3z/+tjFA47QsN2AMNEi4Asf7ED39dNYV3rGh+3s1SrV8/Dkh
Iu8MhQCzcYFvGqswIJ9lN72L9J8oR8fRJ7m8OUianhp7VMuJISIM3KT6yhLiV6tB/0mcwlmMKnJO
hqopIYCjIDXqAizzTr4LSCtENMsrz+qsWklrgFpfWzAHvMjcZPUY3fVWfGVQolaNjvbYjO36E+cq
JrtRYjMs6stU88sfhF/f/0F5TBaSdfVnHiISaiDDHPUSKEnchtvHn2O2otRXGcO0YfoaWv2ud01/
DwT5qVrO9DhBytq4kJQQSRtHqH46V2CBt2t6xF1QIaeYmgOtsF5jtESiGuQHPsx6m+3hDbUXX7by
YLvunrfuZDNnbZBbFCpdx5PZHN2UdJkCF0zAe/NJov7b+JzH5x4UyAL7sL6t+RvigDLQJ47lHvwc
mn0f9eMaXK6z0RjhT+aMfOBX86qzHollI98tmZhHwq4WXoc0MGPx8VaHmrlhW9Ku/EbXT1wsKXdp
1W6sMBlP4ahdhsBvXhDtvYSaR8wYXUStz70wEchPudbkJ9XpWL7hF6+pEeHgcfFjkedLUruJsWnT
a2+X1msVUUqRq9Z8l9iWPLe2PmmSj44ZoS805bs7YxH8zIOPFnXjuxLu2vYa+7sgV27RZ9ErN3K1
bWxDP9sWKrbH0+UEwRInfvwZsWxBZZCe9EG6B7OrGbNVevTTOtUJ9b72auUVbHVJlGXLUHQoAd6l
FkOCoFPix0js5VSp9h+zdvSkJD2EjTT3uGS6TThOGI8aNbzner9OQPEboxdc6poQ6UTznxkeG6dy
/spzSe8LotxGd1EhOcocZxfR7D9u3QDx4KQJdVCAE5e4Z+tXPAIuDWxYfZpp8ZuHavrtlT6Td+gz
adeR/chnpunld9qisq9aL313FC+fEfbtfRhJs+puY1gMRzV/eHwmOl8eK0fGM+ExW7VFG711WNSr
kpn1IKCXgOFGSw7C/KPFEWDZLr9i8HvkzmjNsbMig7bfWkRd8PV49jli2bf2gX/W2RBfugo8Yuc1
wYsV1gcvR7nUAFY+Tn1DYxgI7yJ6YojM2rrqctrHdjEB4pQGHqyRYhWX/FpjocsGMbYxNQTGV5e1
18yP6QvAOoOPlu+s9VlnNvoNl0280eMawhH9RSJ51QvmQuAZUStZNaEFunQMdHmNx7gk0ujtoxTi
jm8SyFDCcHMr7MKu+/K45qyuKth1kykDuddbSaYlzLc8D/WAvrdBVd9GJIgocmx7U1rYVcYox3Ao
CQerzXhHZzStXYXTGWww3YEap49uFN5apaG2ElO5bXPDeLUs/O3AicUhxZBnZTJvnnLbrfaR8Mar
b0GsAJ6ibUiOo67hcJmG5mLyD0GrrqtVV8QGI0jSoFhvvcGSqDewVp/jCDAupf/0ASMVQpnuWnuG
ONOHGk61D/VzzCwdiB4hdke9Crp1H5dDQhZ8SDhOCdditKeGVUBOEn1mmAdSmfq5XDo/9iM2b5ej
lDR2SdJxsGVTo69CEm+2QTtP4dDUPpPY9NPmJiufNvewT7/C7IXCyCcDs4DHJxqAi8/IbF/Ryz5L
3xnPXS7liyUZiBgiFiS99bdcSdYWbvkTYWZ+in1/+pA+ITB5eje8ljDix3fgB94ujtncmLr5MSBA
wjGTLStTFlfWoPEhFPp/U2/tEF9ad8/rn8OxSdfaEFe7ONGyw+MzTWKGjFlLIyMIT5MN7Qzyc7SN
ik6c4tz/p6kw2vY1+8eMh7Aj+Tp8ivoLbw6x751KbHTPeG9N7KC2KvtLBhkazEjDzRKHYPw08jl5
H0Go6ZNkqxS3iM9MQ8M1hsDuCVvTTArDeMTirN73LeEwcKarzeOElMWPno0BCNv2l409j+GUOu2h
cYz3Av9QaTp/EuPDWHQgs4AGIF8tT48PuebBW/BB0ukIjW5VpW2UL4tzMAwu2QVGcvUwP+odcnui
hNY9WVwNwqQg2P7/aQT8MGw9USFrb5xxZXfsm3sSqmvyu++6X8yzojFe25CtsS8q9+pMz2XykrHw
vCMwlHepWI5ZYdpu47F/jZTbPws/uxHjPb1YpQp2WcE9nFZ+ch5pUJ5kJ9aBVxQv8Dyci9emWNfN
8E1UDZZCW4Jy5kGGwUGGhwjjXdcH7dKaWXHcTQ5+GrPZPx4kgIGSmULH6+zAr/A6fVMEU7jUSkpi
rdQERFvpkvcymMMWWd+eSE373qQ6Mu8xxTNtviob3wutJjrPzsjWjy9dANSlA3qRNPvHazf4FgOZ
MNS2RaqR4gOAr0jb82B1sIyHBilF31jco5F1fHyGyr9ejuEQv6smSS62ZgO4GVOQ/0Tw9Ubnb12E
EUwwnjod8prjMkObu7Gmb/4rNWzYEPVgYqAIOjds5yCeQqpiQyzHbtjoRgUyiJ3eudQYGo14Q/Fc
tvY9KxeV0KdtGah6GYzETBVtemOOHC54gdZFXH3jyiWRFTOkE1bRs+GSkNBNRfhr985Zl/g8VOxe
UsSpVyAMnz2u3w+ks2ol2DybyFQ5VaUXHgCr8j0G9obtv3vPLHaJQTN826rRr5Wlv1Ly4D/3Uf8/
nmwrM5011bazmteU785UQbkyYXN4ScbEzXbifWTgmS/Tsd9Gqa6/CNz9ayJ+WZYyWwVGBDXAVb6/
HkiEgrZm9HvEmXiNbOvwqIPIqC7PzJ+xgGssmDTwpnYdI43IKv9vzInsmg+exwfyeg8DprlN5Y9Q
Z6cMnGnb188B05xFiTfjChHtTnPCbn70w2trFeUh6tJ+hb0HWHpyDsj+Ocdm4i8sid0KJ05wUN5V
eF56GLMaBaJJ72kgWqdH9dN77/afYcF5DXsdbFbtLwzJtiWE7w0gbN2EUbWv5w1CmdtoykJRbrzW
4zfDvX/oA/UicUWuo2Ewd1pfMmkWur0PnVOH0/254Id73DNVPr2TBWJstFkFrI2V+AqjaKUXTvMX
YcRkGdBUz370F4xwu7qyr14LZwZONiGx9Rk5f/osBI8I5L73MdUajbe5552bHrrRSRYxl+hQuSUu
r65Gas87ddXrbL9HQGGHienrwcCze3h8CUQa7dvUvqhImcdS3Af8bKekx0tRVwKcyuPr+q+oB8SO
MGkWfYy14CmvHbGLRfFOdkW5DQtUAo9RSy8Qodk9mmuTAurVIXN8MWqWtZ0SI9qLeYoxxsPn4Bre
TpuUOEYdeuI2AF5RG4y1o2nrWrlgyFEl69ZFgmzmchfPouCGE+mYOpBvRzcXKHF1ZxmROjwaC8Ye
wNal7uM0tv8wg0j2bN6Hh8iEQTWalvatjUO49DGirZyT59nz6//RdmZLbiNpln6VMl0PqrE5lrHO
uojgTgaXYIRCoRuYFJKw7zuefj44lZJSVVbdbTOTlkYjAOcSFAm4//853zkINJcv6Pi3WV6DJeOn
vJhw+dTMLM2QCI75gpqbqbZq8iafi2XxSuuycTEMfbvODU7ethe+z4KMKU+tHso6tg65zkSt9231
dUAABjzjqQm7+Dql/BWDgnbIp/BKu1Dsq3m2HWrYI6zMd1adbtIqroeLpzfMBxCiP/l871chq6VX
R3yMGr36RCGrX7Y0oFeKEpwUZRgPSg43LzO94XYP68R46PFdZyV8LDliNMZow2rp+9iQP9AperEP
UBxCxGNJI29QCtQnNXHQOnsgRKF77Roqmi8GnJYlJHRx7+bw0gzSBl6rYFOPTb70fKHu+543pXmJ
s5oNlM9zal7ZxEt3qO21XxjqeyXFbNCr5KDLTYcsqizyju2U10fN9Y3nsh4+yi08bKhBNXU4kNVe
JN34MW9afdXS3NmA5UheHYdmvEXGD9eRPUZFsjKSFCQmr/VaBmKRFJhIqBNfdeE5sIdDiDBVnSCQ
iBGqxl23FnEXH/zSdJnWUQzKsva9jQTkjrMAtax5c9KsY8TS7iy3HIyRIVdljEDGR9Un17IOVHBd
nrF0S9947PXyUIFU+aD2WbDF5GuDg/KeC0y5z6Z4CBXP+ewU0JhaEU1IUUrv3IRMTEPHfenj4ESP
sDyRBuBvDUEvM7Kdrbx+Z8xwjoHuY1RI4/Vtkljahk3JBbpp5tnpjlybdJepydbOjHxRDpW4Zh4I
FS8Onu0ibxbV/AlOgbodMPi4qlE8qIZSPxphkNO+zNRFJihJ18PUXwpn2DS1ZSJ/wwEn/1VaBDGb
sbS3OqcMKKVjdVGK5lOgeuGxAiVvoZj+jMUNBqg+2UcMxDQMfTJ90bWO9/L7mujmidQeG4OHMLdt
aTzq2cBbqersgztY2ET4jzCV0n9vk06szPsF9hG0pZO9bmDQJ+NwaifbP8sbcu6NVe+Y6X0TG1c+
PvUgPyw+F2ZCU+LvmO8HVw+u/gxHfwWuTv40LgQt7D5QvzY/tjTIypwKYDrkFuSeTtmEjR4t6a0x
JTf9Y+94GlbJwd75lUYBsY3ai+b2rzYVUtqvgbPXiATbA9t/tRFCYIChojs1zmkCQrXoIzR545hr
T1pIqncdMdVSIi6UdR2RUZB8lZNQXSWEzM+rk8+aHSsUitwAMooXaxCK8KMck67PH9CN0j2dCQwX
LRWrMduKJglelUm1tradG2BrDf816llWJcr00dRMFhO1nb8P3dchKoyXVrSsKbIY2GLYfx2J/3kP
k07PtZkw4qonZJTKs07az0SmzoOK/SUC5elQyFW6DXaNnPlYnqYby4L+TAgLFVG8fELJYEsqYbTj
d/rZg4d07suYSE7hWuvKpztSg8Dd+5xKX8o82KbJpDzGfq0dCZLgzKY3k6hXLPb9B18NsnP6ggRv
Zzg1lA9Hoxayp4TsbwpCAB6tKWE9wsdsNuVXyyrCHUwS/Zm545VJcnXSRWM8q6W7F1O08EBObxPM
Mkd5g73SXkGcggxstwDlrO7oB213Temdrrw6KWgSeJR02vpN6bZFKaovmYafP6wDitd47bdpPHyo
YpSwQardpZ4ePI8hphs7G4wTbrmJJk38XHYAjDFlBg+RMfr8o7FgyYfxMqjhCDaXOK6fbykH441r
pDj83C/KzF1XPYgmvdMI5QqbDj/0n48y+/IltGn7CmKl5Z9u51xNysG8/USTrEb3lY9fki60VgrX
uM1g1s3rII5yhVqXnOHd0F6a00iA5LwAcvMBBWR8sPGvHNH4lnwN3nK38gEBFwiyI8gVTeiDNRxL
7Vw1wCysvi4/10BIotohG0kTI4hbyjSEqmjHdC7TBdShyOjZDaXdoPnnK4HoWH/o5FI2o2dEq9K6
pFZsvbVN+NGq8T6rCB/WVPKANXnGuXbqZJ+Aq15kREF/UB0Kn0IJIUyhqexo2A+K9upCjndDn2DD
+cuhE8OOHWs4xEKcCzXWD9BxvUsd9PFmHBx4TMKZIKB+lF8zM0nzfSdm5aaenhOtzs5yv5UhCUNW
R86OKAF423X31LPI2QqVtRI6rGEDf9hdhzBaHJFYb0qApqTSa+vig/Te4mMuV/X4RV7zGx/HnC+Y
i4fjlkQIUIe4Svq4gPWc+h8nVvnHxHCYBTChXo+U5agscaPON+iWzyYA/Ll7vfXK4LVvYx36Xxg/
olsdcCcJ+KqG4W/k9xg+cnWoK/VzmLCg5OSjHFBdTdsoyYHPEu3L9AcTDOqyFEnDKTMoiUQTy5W4
cymMNll/tzCBex0nJQK7NkeZuDME201a93MDfS0qaAURxfAxbkm+0kptXAfYt49jb4xHnFxM4FC/
9w6+ZSGGz4mZPwqdC47Kj5L8Ulzog0n7roAGL1tDLnM7Tfes94bofdRfr6DxrccpGXeq5TgXbOvQ
Hxt0oVAlF3JJA7tkvE+ES5CuG+6gT/oH4rLLZdg07lney1DQHFRhfehTeLlm2vQwl2e7aOfbhzGL
q6ekMXdaqnSvQQJCzR+IY1M8k/ZxFrtP8NfI9VLtYSk3+wHcb5rPZVb6UXd1qYbkUXI5ihVNfXA7
LT5HLh9oVyXZJy/nIpP4GFenVA/XQRfARhr1+KNaKgdK8Md3f/uPf/znf7wN/9v/mp/zZPTzrP7H
f7L9liPsDv2g+W3zH095yv/yMT/G/PUR/3gI3ypadN+afztq/TU/fkq/1r8Pmt/Nj2fm1b+/u8Wn
5tNfNpZZEzbjpf1ajY9fYfg18l3wd8wj/7sH/0Y/lmd5Gouvf7x7y9sMWsHjV5/grnffD22//PHO
0OXndPuY5qf/fmx+/3+8u6s+TWHy+/ivn+rmj3eKYf7ddkxLcwzbthwhTPvd3/qv8pBt/N1lj2Fa
lu1aji3e/S0j/SD44534u24BBUREaFCQZhnCoTpv50PQvP5uk4RgoDbTXc11df3dn3/4X/4Bf/6D
/i1r03Me0gr4452mau/+BjJv/oee/zLLcBzDsi3DVCke4AjXTY6/faJD78/D/5cJl5HVVkdb08Fq
amiVstF4Y6u+ysPXRrMAj9rBZ01F/VsNvk62c+mdOB/Ahp0PeJ316BUJM2VUsXd4UtDId8gJ9Sqj
XhLlyKvdivjQTDWezR6PozwqC6/yaJbiZVR/DPZaFJAUd7+5RT6s01RgRtGb7uIEvbizNL/ZsOzt
LvJAASaXGpVZblvOuSgOW7K1EIh+oYoBFmaYZdajZe9+uaul/ry3qp1dGmSuvhGIUvBC5+0y0+rA
W2JTYFoSfe3CKfo4RUhDsobWHOLFtjb8O2UIHqEUK6/w79HtA/O5iimExVDi6TDpOHG9rpVNgcTr
aOEOwXeTeteROghCqCD+yFlxQNChhEilVDIEYdbd7lDOtN7o2p3jorLlobyn538ruZHhSJlL71kk
eUl9Kozs0tQdhOl5V8/SR6AMKW775Ag5Vh79MVbuZznYr3/5qn//Qv36BbL+xfeH76Cq6brlaIZp
/vb9mRLbGSCZERGuqEb8EHjxzh3Gci9v/K5gJU63FDPJvNNR7V+P/Lbv5+PaqscWX35GQVQ+6wFL
oyYtxkMu8vY5wQ92RzBwtSezpn0euG7eT62e7eTRrqb9oA1FggGJo0Fg7OGXPPRFu1MdTTkrra8+
j06L1YUYnrBs2Aq4noA2ux0DtAIPrjdOcqRfFNe41ctT7HTLEfT5eZp0opT45rcj8vyoibHHkZt5
GAt7xkPXNI3AiPear70G+JxWk40frFEQjPz7D14Yf/3hmpaOmA8Cpa7xAzaFqv71hwsHAf1WTO3I
sJto6zBlf7Cb4PtNii1mXWUCn7C96PiNfUWgjGjR9ountO+yle8Mxr5KLFa58QbxJL8u1t0w0Wpm
Fi1Ljwe57eDnDq2qOeD10je2DWdq2SbucYJmAFmA9kmKPXrholTAZacTk2MJ+JmF4l+70giudnlf
kTBMXhPuFlkvjTTqtXdDMPtGcYcvO63F01iRQp1bDXPX+U8I+jHbl52zjKqSjilVpVuzo8mmaz8a
7VXu9wL7w7//THVELpzafz0fmpDuDdewXKyRjsM3ej7+y/kQAw7l5YiukQ2G/lOXl+1nR1A2mxrL
PDpjV+0zG4eHolb9S8MctzfK5Eta5a9lb/XPZhGYq6mzSdxuRH3OXJFQ4GOEYdz7UTG9EYDd3RcA
tE9WNiIhIe51VYxph//YulY+ufI9hXI/yYf3kZ7TcbI6fed6zYDYT6VuPtXDm94v5HM2LpGxnEva
czbmCj7k5q0FB4LAp3RPOhXoxaDp4xUcLcEweaO9TEOGADxX489TmrHKzJjb6sgn874DRk3+z6wS
LL4NSnhpG6391BtAZ6eqCl6C0B3vWyfxr4FlZrgW6xr0K0gbC5D8Qa0Sc4uJqN6S/q0eWtavqwCt
5cmpkBnS4o6pw0O1TFute/JwgmyTga+m3AztsDhpg/Ngg8t4krtsiF4KyaSPhpd3T5WiQOBOSyAw
88Pb3A4QanZYgUZnZ0DCP3iZlp35CygxuqCFmnHwi+W8xk8dfNaENWRnOUQNCe6VQxyg0b8MGRMl
PXtthJ5Og/+mQfN0ovi5msVg5ED+3HBoCKZG9FzObiOOyI068XTy2tAMBw8U8wdwE8FDRZkswmMC
UTkfI+qGh0bu+Z+OyXPdfnSpUt7FVWjcu2Fjbgq71Z6yfiDO0UahZ9W29tQSlrmzQ1ws8qjpqd4J
uvBebsmbMvvaASK/mvPwLB8+EaXeIAbhueRTVy1+V9du0anjx3/tqT47eay+xHavbDOnBUxBWtOr
pY1PKBG0x9J0JvpgVnCPDtx+9UQm7kTQl8dRz+0LZ5TXen6eym7HhYt2aZf6vvE+JgRT7scjqKBM
Mdq12rUjvEPCmHw6p8ij7uCR4rTgTp+ta6ZV8s6/OSTk4H//8H8eg6ou8+9sG13HLy/zz+P++a38
Nub/8uH8tcgWBkFQQ+HBJfB8X3s0qR2vlRydJv+S7hmpXQK/MTJw0B86xbO+jD3EJi1W1dtQs1C/
D02Bhf8Y6ret/cuzKpHurOXQwiu8sxzqx7886796A3KofAOKN+l/fQNc4gTBUGAXlSrRLk4dHYbQ
E+91LdaI5gMHOM2bTgecPUS1tfDsXrzv46FEyAq4Rh7VoWncTak1UU3lqGVYj3Hf1Wd5MOnWTZ+G
72s/yh961ziGollbpYp5Hn/OrvIC5RQLs3qCdpzf48CqtuRf1k9KGaXrwCS+QB7to8h/oCX/5pZ1
9SR3EdqVCFO5yuFEY7LOVJEwymMa3saFjXBqJY+26O+2Rgf4WB51vU49T329lgcTI8QLhKZu4+IB
ScbupSP59MHWERXLzREl5zqyBmcpN/uZ2tzCsCcPmsFIdla27WvXUDWdy+SaD0TJdi9FFNK4RJN2
L0e1vvCXRoKmUB5FZveGN4bpX9YRmhwfvKaOH0raWBCNQlLDCPraKqLxL3lcQv5kqvwFnWOIYuot
jK3qHjZNiFQjj3aEpJgrI3bSZ9jAnyfiLL70pdgpg6l9YB4VL4O26Q6ul5UPFsTMRekTKiQUZdWN
Y/XFIBXgDvd99BTPr4seplklhTiYxMYcybujQt3G0+NkmwRHNap4gUuM8KLRtDc1TtdKX4187vFz
l5reN4AOlzKJzI+pBveocu10Jmn3C4UZ5Llx8mA9cV4+CJdlhZ4X0N/nV+mHLMZjyKyCFU7yUGlt
uCtRamzUqlNPVlTir6y4nnoDtu4+G40viOgAqeQze0CMe4osyadi0l1IL6K/VqjTlq5lVWtdgwka
Z5QHqd+fTOVgJWN2lnvkDXk7s7F0JBPlxwE5FHaxjqOsdPxnuADBMz3WGRTtXOSuXEEpjMSPokce
POvC0e+o5Pt7uWlY1nlKw62lR9lTGArzoHfRF/R66ZM57zIr/rVt5VHucUfsPJkxOTs5PM2h/4/A
/ZdK3iPyEkN1b3tW/ujtwlhtHosybx5Zf6ibvBuVO7kpD/RoCO8ITLI2cl+bQFWqaWrGD6PvPNkw
p+nq5YccFv6pHtr6dgOOYBOoOc30YEBi75OL4az90HQQK3wpWjU/VkZG6Dolvzu5qcdlfpQ3kBGg
fblV0G4xrEYk8jJFUIumPNVVNV6radhBlpo+MHPNNnk7Z6v71fgB2tgXtxE5ORH0icB6fL+xzYxd
GXo7T4un97mmo6ez0FGMTVge+xjsxLxlV1p16f/chYNWbFpQAt/fHMpcIzkWFgu9BZqDZQxi9CBf
KJpfLXSoNuoR4hgdFdW9WvjZ9N7qFJeybf/ozRUyeQOaCQMS64JFoIw9BcpKmHdqnSDThbhxG6MJ
iyt5bp7kI9yiHQ+EaxMjdp86OOhNVXmsImGdiLMl+NJBKgRlVFlSinLWcpOuw4NwiCexmx5mBPOt
vT3WOBm5KGP/kNpXJ8H5Mx/5fVvu9LEusFgOjn1gDztEevED9G91CRl9eMob2BtpGZhvfAikKJvm
t9FIUWQL/bXhHwIJ1JRfrCnt1j8fXke5uuyw4D1FdkpOGp2BNwW5OQF1Jox5QNg/Hj6oWX4ZGqVd
10M97gRsOWr96aENfX2NOKbdKwrT3pGUo83oOvnRQH2xLOy0eXQpjJAb50cvg4VNC3J+9TmYgoNS
hWQ8og0CEwrGympC4k2t8U2UnFaKNPvgZEZ5DxGuvkZoUDHoG/GpM805iDq2QIOHyJQBthZtQcNP
TZc4goOXru0rpFuVPkPLpn+1X45PNFzv83i6ftVWPo9vGr8/z+35kYTjoK7Dbak5ez9XsRJanJgB
0TAXD7WzS9v7IwHWgoZKPFGKm1yYJkZ58k0FVIPCpNcsNHVvd0a+LsCQgTghpi0YW/WZRh+OL6Vy
PgEB3Ec5cCgDOcW+ad18b0PupM+WFS8Z1ZyVkuoBHz+bUQukJzGV8VDOm6bVLtXBd69e4KUA0rp9
lFr5i09BlRpPuivNAiZx5Ij3tjOiG3awa7Cght0TpESlF1UPI45NK2aCgjt9OshNL20OvlJMF6tP
4vdmtZJ7YWm0Z9VqHoEWifdmp6p7+fysaw/lmOmXxBlwiEdZte+w7JxK8MF4Laf0zaK3aJipDW3u
zxEqgUKnhLbQzxFcUYanXh+fCoGYxU206VNSm1wG5qyl0BDangUE89P5QKbmC90Ymw8QcJu16jMB
4yPoXlrCueSAyedCD3CmPGBNCC7yKbW6JQw0S4elvCSgQAfEX/hcmn5cEloCInZ9rT9rWgmCT45T
aHTcxRE8vRZm91kOluNAIAAQ5Zpz2zUf/PmcPw9k7jTuqj/H/twfTt1Vnz7GWZN9JlpyYUO1/NqO
5hVFmP/BybmYlpk6HrXQ9LZeZUzrdCrsCxqq+B5rsbVOh8xRv4VaRfCF6SfDxXS8B9nWrTPON61d
FFu5abTkMNAcCe/RTpm0g+j8erQ7NP2aTOmwyHJkKMC60cBjiX2V99BgmN/vQV55RNMW3VGRiw81
tuUIrfoun7eSkd5Q0wpmUxD0qPHNO+UReeNMFVZPp2721K+1A65rlQy8Ujt4Zr6Njazdyl23g/N+
ZDj+upHXM38+OdA2A9JR64eWnzYEp/lSNbCvIBkgNBv30qlJ86j7KuQDxKGbtB0aNGwAZciBmw/J
m7qY42cGvMw0t5TNEJOrKAabdA4TEVUZGLhpa0jCqNz40cybU1uyJO3V96yJ1kmrZffMMugNhwZx
MqWwUTAQUNHtrA6gRDtVK1MU75vI/Iq9BsGSXeXHcb6R95xyCjfCrs7EbAqUObV4MgkN3BZFcO2G
CvmK3eZ821LFOLqdiX+eiVogIigiJVCNk9JH/HX00ztV6VdiIHHAmFfKXaYTABrR65ML55+rZzwb
93qtKA9yVxHUm9sXpKIgfAaQYdzWy7elMfqxJfXYZG/Z6qEok+qxITnhEazXIZ5040WI3N2Ojg4L
be4Suw38YLtK6PMTFHQ1akhqGezHew19yLJCA7rI5LaKoXhJeHKzaClm36tNUaKg5eeStGPx0ATK
8pcfmVuMLBLwi9BemdzT7e3iyrIWgnbfsopjdSUbmnIztstfN+VRqUHQg2BRIjvdxd7k7dsaIUKT
1+4ynDflvkaKJH9uy53yRnCBpuq5DpQSVzoQVv0hiVSu5EFIYpoI3+AWhzsHXQoljzQIV5Av7XuT
dfp+gl2xik1BSKU3q/cBhHL+DpNhWeCA2HYasRwAv6uToMlAyEo6fEIfsChm7aceqRF9ob6Bjivs
lYFLG5tel975VV3vUjvwdw308GVe6uPHGMTxiNdxk4yYJ4M7BAuEiA+Fcl8OXohIkSsiYR3Ok7Ap
cighwul6KnE4NVVEOgjyZfBkzeCby6yvwBFrWKHupJuMes08Kw8d7b5szxHl58fGpyU76xzKpBRr
q/OClXS4AOL+FrF5KkRKhCDK3SXcz+FhyAKMBPM9aErNCmwmV7h5kwpwjyAqhIoyzjuDYeS1EEIg
yk8hjHBWiA9m2XD+kHdTZbQ3LtVp1EDxQe6SN1Cp40NaVPEhVPOLAB1HKZJeerJWauVCCgbXucpG
ddXo5s6ozf4kKP0xBdHVNye4Ry4RfUlyN8P47yTnwBTZDpPxsHILQ3m2vPy9HDE/Fz9uSG6IdypR
OU8BKuC73E7sL0mI47fGlEjtTrlX09w7wogZd6VeTGAhtXOvsBqKVY+uYaSKq7yZAxESn8WC3LIS
wlYSDHhrdVa3kag67KnWkPAYPQa643whMHGBVq94w5U2Qu8qCALrfWtphql9EGA0dmrLxzlbqS4K
CHLIWLQramLVcFhahzqIUIn68KJM/A2HksnHC0XUuzCg5llW5jArbL64yLJeIhCO6zjvoGnOo4ZJ
ewMF9NpqiMJ7s+uDpVeV8Il+2w7EoC2Hkd/80lZa7V5uiyZ7pJonTiNBEVvmHe1CmV+DtE6y3Cai
R+UmnomtS4jNtYL5d0FgcNKt0nz57UFBOCOGMPL+fFCauv41jS3x80FRU4GMbKtNU045nvJMiL1O
IHSet0iYhtDay11hRr3gdlRuk9eG8CUyH6xc11euMBLWECFXivmmhGiDH70K99RP6sc4morTRDVA
HkyRJD8OPpl/wh3Dda1n/asaPMj542Ro9moshLduQCO/dtUvu21r8P7FaDHvTksM8BHz/g2foHnU
VSST1gA82qSRYFN/I08kjhQoGhwdbYHJUzuULulh5DM7K58p+Ksola1hxogySc57QOoU3vOE5asV
EnkL90c72P3gP9MXWsfUPl5Lg+9P4mfP+QDtgRgg6oLzvNHw4RkOtq8CNWR2Se+bdD4uI3u52cTo
gsmSutpJ4T266bC5zUFpne9H2znXzA0pQybFwZxy8ykjZ8WEAfZau7RWKpLTNmQNzQhfYmD93nrJ
9DjZJeNoLjLylqlAWgg93OHiuqZ3DH1StOXDLRgAdEas6JDdfkC+FzKRgf2xDaDHX9GmFlv+OaE8
z7+4YcIvh1D4x69PDlcFhewe+OPvw72KgrBOMgmH5GPgip66GGym1po4BuiLaPSEH0iZPTl6i3YL
/2rM3Fw3N1EVhdcBEfLD4JMEI4/281Hd65oN6mq58DfinqYSooR7ufD3s8Q+mylOvrlEIEcMZXeO
DW86yq0RTMoihaDKhchjKVBPKuv1Ql1AtZnF2fPFKVFA3yGmvLSpQovyti/MD42vZge5z+q18dxa
JsmM3roXpvYYdFVJB6fol+YwB/4kFvZmMq5P+GlkDbPfOiksi4Y+W3pvgf4lZUAxt/LwVJvxqaF4
ejs6Te6dW5D3gFjEsLODmP3Iv9xY0/BgtR8NM2pvx3KrGG4D0h/3EveXAWYEhcUYd24ejyiN9XEf
d824hzzUryIt/CS3fu7/bVMUDWYfuTNMrJM6ZfZO8/eYupQTZy/zXM83JY3Vu4oZ29b2ccPdpbnL
J9JZw+L79sxVzVg7Jq1vMkvhRj6YZ5oKbY6yCZILbU1oCVz/mal1YkvVEvWQXxLiTKrEPVwvOCTI
vORKehhfmkmLvsY1L6yOTXtKqW3e0SQJybQJ+SEyBV+UZhTs+qm0P/jTvdw9Am3ehtkAjxYS8Kta
5G+NknvnAWP8WT5aRJibvUTzzpEKOtA08+zZsHJge0TNHVytxCiocyUEctw8ZT5i7li3268Zls9W
EVdHNy8aQQPDJQ4tmiYC3r4N4LlmGjt26xZbwhAAwKRAXO1HXYk2OI0seBFYn5m1H6bEUQ8lktm1
GTlPBoaiA35b8C4jZcdD6hbYMeXdqTKcdYKHTG7909H5aaamg/JPDQXRv/t8+36ZoYfRvyvT7983
MMuWE9eP8rsIE3rAq4E9sZJf1VJtXkvqfxSAau3RT73+QCreM3WXhIqfWa6sKfIvqtFZuLqzi5r5
CPRBYrsnx3xKc9gst10jnbC8M4wHxW19KiY8KAuh7Rl807dynzsfgNiJw8MusXfMQ+SBvp1bT4K5
2O2pLPjYENBsFW0+Y+RNGVTfFPIdt3QtZ6iPis5JjyJwiGMkTp6qoBdFt3mXm61/vI1xR0/fmRrY
BPkQZjXmqYpw/ZcELd5zujVPYuDfJPBs5IwNGGHIUlG/G0uxdGdhYTxLDOU9C09lPX/V+t2UmUtB
2hzZRD/G3Lb/1WE5xpn1igbWTs9u6k1jtuXKUUfwLPPvvtUjcAg/f/1loZUr78dh+YP/+fuX4yKe
Ko2CZA3It9xT1wO5nfckrNR5g/5A3v19OzZyDyvJPCos1tGgWLto0pEsIPBbpiOV895AF3YHVAwr
1FSgP53XSLboWchXhrmsRF/BiZzHiHlMAHPhNubWU5w7k/M4WDiQa/tcJ3EZsgN20nFVAThZTtC/
7sKSCv5tp8lZeMnH2t/L6wSBn4RCCITq81UjBf66NkmgvR00C75IdLD3P38IeTvY90R8Ec09/4Dk
gduvqGYmg+sxzeY1lXOwAxse2+wgbNsQUr/IzlSJFJb0jeVjxuAabqOEv823SJzG61AVzk5OrDCV
rpRgFFeh9eEFKetVTvUgaSz02k7oWXvKSi4tEAmYkWK+VkicKFaxO1Lj6WPRrqu0Ea9pqZECAZqp
0cfuKMushkPYleUyAZPlXSH4oC2LrjxOtNkjXmgzJzuIiX2RleSwyv19F9ab25o3/nNTHvRLgXaP
/MFtXXVf8nHov/nXJPXNb62mfLJ6kb1YLNsXrZISsqb4FvMWhVibgim45mA1p55qv4dHs+xIFt7m
KQpKjxM69gDKCsFcfYhZRByS3OfkZGppsNazW8vVMTtt5QYU+2SHNa9tAytORQ1tbriiwHdOQDn3
sncrO7J5/RnZEBmk8/GxiT8xselu7dksnNOMB1XcOr8ptfuW2N47WQczWZMF0Lc/1Z1tk4qcpocw
ab2jwnLrVgcLYiKgnOm/GBHOIyoXMYd8jraIlKOdwo388Sr/9YhgSpalPiRPqBwQ+1DwJbdBcz4o
FnloE66NA6c4WupA/r0+cj9otHmIf4JcMVWD+6HJp2/YsZNzSk3jYlbGkxw1BU1DeBJ8DbkZ8yMq
KQNcoZvWx3Ge0/kDT4auelggcwh2cljZHlR9cl6MOsFeVrHmdgURStSxy3sdV5WCGfFiw267+oMF
sX/o+xURncOViWx4DOvmLLfkCPAMX1L8/AfHojtBMpG9RnFtk7LM+HbyyyuLn/mp5GgvFCq4V5sE
gnlfiawbpQ1trturzY8xTevBTer+KHeFCshND8bsUm62CST3TEtuW/I1HBVcRJxklArmd6B0EADl
3/PzKQOWREGjzxZD+wN2OggWON5fppay1CSanrcdeTDTRHimSwJTH1rBQxc53iamOL8T8CX3jaI5
66iNmqOjefZSwCG7NH6bLpJSy56DyAeihmf7FTfFm3CU7q01/R0ZjDHYVAVqqkZMPQlJC8UK3K9T
p1yc0Ww+Qb8o71ST+FODNfh27LRux6TXJR+FeZGa6bva78rnlHnjzqopd8uaeieMHcLl8lmYdbfj
L3AXck30Yzyq1+ditDXYXMF0tUmh2XkOCViVqtUlveFygTLNPcujTlqbiIwyZI2xNV3Lulcf+N5d
zcytyvuwEx9cDKcHOZbFW8wJEOa0Ag342teVeYmBD9zG6iaRwgML1S0c44mcHHCzxHS/pqaJFdl8
77NMfyno5hzCWE/uZduq4lq9UBv6LH+OarwKy4HjNofJI25N7qbuTmYN4qidr0XK3JIBo6b2n7Mu
aT7EGsS2wLWnx0rEzhITpfZAHz/aarnab22XvmeRaskqolX+GOaqhplSmC+WrX2bVLX4Mnb+Emkk
zQbdQWgRmP5XJ58++77Zrt2U34yosYI2wSvcyHg7f+cI/dHsVyf3HkTdutd4KqdDEwIGkvszpsF3
LQDmU1Y42nmAw3DXzg+APxIsdFvt90qpVc8QbjeCZsEreMl8Bbox28jHay4FWTffTD10Zq23cMdx
3cGPzr3Erv0PoJynOx/H/4u8F837/h+Ok6/WA2gFZOeU9Pr8evP/+SWBTYFV9oatbLk66E93iTPj
FJsSWD03OrWfoV53qQ05pCemewSHdpYdWUMU2a7ER/J9NPNtilRBifFi7unKmx+PIMLQWrdGSOiT
RktX08mOkNMHubYMi/GEXM98kLucMbE3xo8Rch/U/9sIOf6355Ajsj9H/HyOcuo/piHGi7kRKjud
lkLYAuHJzfrnPoyx+yRvjAe5K/SC/ugU7vpnZ7Q2cuAGqshAQ2kt+QL+y8+usxJ168Jxk//D2Jkt
t41s2/aLEJFAon0lwb5Ra8nSC0KyZPR9j68/A1BVqbb3jhv3hUEkQNmiSGTmWnOOeZa5Ud8Y88PS
jZ7Hwaek7FFYlRDjOJ+wYG/MY8tlVm+pB6Uy5hAm5WKCgiNTgpVaKqlnL2PfD0ZjdszhBatdrv1+
+L626mrMs4W6/x76viwhi8ufIjWmCyWUZN8VXX5dCrjLM9vQ42MzpJc/xof5suVkxcnl+hq5jFMq
9un70n8uWC7/Hv/PH728WoZVcfYdvDILIoZ20i9vHAA9lwU1uPlQCuPvw6bvvg6XRVc+iegiMt1t
asU6O22JUMSO7peHQC/MbV/WJM38M4Zlyl6lTSL232Pzy8PCQ61c5fG9EXn6mQSVSVy+u/a94PSg
1uyE/x7/brf/M/7d6l/Wh8t4X2uXnoiXYx/R3OBLdbXmBzMuvSvB1+7oTep5GV+Gloe4y1qs1Bat
3PlaUSQkIZJsYO9haL0vY6AaqrP0nW07+7/pfJdsqh+Jyu4eUcS/s7WNL8upuguB8462vlsO4y7K
94k1kWq4GMdNPJd11zwvR9E4Ohet764phlbVj8N3L9XIuMgx6vZtaNwkrWJihoU2UzTmXar0WLxM
H96+kHKrab79c36lDuRlYyWz2XRWfauGpuw72/jQZ0V431goIeZnArjdPk7kRzRfxZoGFeQy9s+1
y8t7JesQjw32jnWyta3THt1QRleo1izVAriGKsKQfbuf4ta5Wc6o4BSufvuyHCRWwmVKZb123mTs
9TGnS2FpaU7l2ql33KiylTqJmPaAGjc7WiaE6PpDflVQFyvcbi4d7rdV2+r2TjUnHX+aJ78eDFKB
DrGhUCL7j/EGqu0hRF6o4wBTt2OvV+ewKAChgUoPDkOXHjulrc4mFAeXSrHXHHzylcA0fubC8t/8
wPn47ycIfYO3QVf+dcrEKdYjOR7ucuUzmulbno2zU4jav5LlHf3o8oZQYloYlaOnB10ABkj4T7l+
UcPChcLsg1H79P3x68k/I//95H9c45WuNqPKIZY+NrJNH+3U2uRpi2N3Pgpt6mhsxGrgd1b6GEEr
3ZVCJ3xzPgxwNV1BjFOaUoejHrRkPyigSDvaC+c8rLxDbWf9voSedK10JSSMF+gGcy5e715p3oyQ
vit0GKrV/V3Ujs1v8rieewqxP5XWaFiA+M29V5NjlojYBVOpIM9A/ZKI8rOzG3rrFWCCRk71bWE6
1jnT5wjI+YQfOvtOpvKpjaBYGbN73MnM9AVVNZhFLoiH1natCdNmAdiIW2dFVn1ot5tIU0BJzs98
7Nt/PsttDIJBBN/8f10XzK+N5rP/7+v8objRO9M5NDrxbDKlFjCWvXevLGRxNbU+apMJKW4/pa1A
wSg6+6GbqQdllcojXdT4Wk01NZM0H36C6b5ZrmXJcmobMb5MLeywICqcq8hhYSSldRlni19K15Vv
Pl5Cugcom3ucp+QahTgSOetB7DgIzSInYj479IVxLTETJjqf7TUsvFUSTPZ9IczurMqswbdSbMd6
qJ4ByYGkbYUCoWRAsSPe49m4X0mj2/DLhMcOr+Wjp+b3ihPXb3DcSZGpPOvSe0K9EWVNItZ8wnfG
z5h68b2KqhtowwDkf/lB/EOm3/a3KAHfoyFU3YDq/H2OyBo8X/7Xs7xX8ns/dgAMzs/+OPv/e100
/2R6ZXO6Tmxs8tn461lgZMYsf+tk05+XIyQXDuiczlgvh5RhugczW9e2Fz58XdDBotO0nNXI/Oqo
jpKLUiZPyxH2ZMr9CfC+kPgOI0pecXlOOwOUL/cu7IR/D4t0mna6LpNdMhsY/x5erv6PYQ3c4QYv
ULHl/jjcTphFzlpeXZTZl2p3Bb+F6VS3QiQUpZGIE92uEQ9MyobuLq8gxuYTAyHcmZ7q9apWCZyV
FpU7pCaXr7HlaZXZVMs4q85nlyN8p7yiiLCx20DdC9vPaVMX+UkTvY+7aj5udBYwX0//dYr0S50A
SGNclbb4+/z365dnatX2W7VofiWZ7AnRmruuNCKmlcizZAt/YLgsZ7LeiyB3zMffp//1muXp8vB9
OrMQYLpm1/1ok7AzDXeIic7tWhHdGj7o/eVvYSK3oMkMyO2PE9yNobanmLyXE1oJoGR5hRMyw5Lk
pF1JuZ3hdwGm2ZWT1eTQdi3W85aPShuJMXpIbcKMxqI6pYjoimurkKKh5fhQw1QSv4WJvhrb4eqH
6YM/H2VVNTzGu2l22y8DwBPvyoD76zJE0SJe5xVm+eUkaB5rA71D2SxnAw2z+CiTDH+p4V90037z
W13cN8OvLpf5XVXG6n3aAS+znKbAiMe55YFGL160uE9PxXxJ5NXtpfC7m+XkMqQB93XLOh3gkHOF
1MuAEmJ4jihRZm3xnFiqdsVLSrcftMZzW4ICL+3AcpezFfVJt9Cb9rCcFX72AnfXvBlkOBGPutWr
Pjn89TZWjde7k8MUXEcl6SezGIOyQnrbhkN669j+65BmESErIHNW39f5y/FyoV17L/hRIsy1vHZ5
WZiBUmyNTaOTtVzVMZ5EEtufJHhgv+urN1Asviu8CWwd9Yg7pG2UuOYTpgKtihlQu+0q4ZzDqsPA
OJ+gZHuGFjQwe9Paa2QebkXf1G/2z9hsaQVRsNrC0fH2HS6Ir4LjnFHURJH51qIotYP3uJiyTR/b
9pEyWXRvCH7dqCZCyFJhzxWa07Pz9sbj2GQo6DIj3cvU1Mv3KpmqHVyxjVOE6uPyoPa6S01K3uVL
NRD/zIq2Q3ZeTpL9W7p+Upm75ayB4nMn4rh3l7O109qnBF8azTJ+3OiL4s5K/a1M6I4P1iAOHcT8
GyWLO1p8dry1+pLWwDKYY7CSsdmcliPStvWbBOH3xZyrfgl6Q1o9bbOzCUj7esFyiU30Oc1DFZpr
isOyCeP0V2k2D1bcaciXSX2hJCr3jSi6h+8rcJI+sHj9ryuSCqGjUWdUbNI9vh/aQn1agPbMMsjm
CyCvrbJ8m0014Q1qru6tGtjYl1IqQCe/70RP3KYHi239fcxNobqLh7S+k2UduoK6Rax0ymapGVmS
6Tts1eeEHc2eaAj+FnPtKQuNdThY6rNdg9xerl/GPfuv8e/rs65+C9Nc58ZRmcVjbGckkM/97YBb
xE4b+25Tzf3tJlblOkpQ2ShmnT+rNl9j0QZ8l634h69rq2VYVv54YfaHggNiH1kx+muTcvLGmYiu
CWjlQmimvefr+v2yx15OxqDc/ji5bNFjNIkbL8QcEaz6birOSaIa95bsnpcCv4wna81GoPwap7T5
r/GuK6qd1ahvqVEX11HVCpdPXvRaT+y1ZynR6OtvZHCpP3RisLc+u/GTyKDn+B1ZGqb0rEfdCWBn
zuvkieK5cMJw08/LY3Ua4S53RnptDHUj+NPed2XlVhgG79XZ8ZuijluOvoyEHPlZYN9HAUJXLJhw
DJDTrbxJFL96+CltXXifOLfhXSbB8wQFzO2qGrKVh1hGTYF0gaBL4RRsTUXxLo2e1w/cqK52qhUv
MA0q0pjIoVoOC5WJrlL8J1bBzilG+bwGGVy+oDzXV0OmpCckLNvQ6Yy7Sc8/Fg1U5M2pCSZqCMJJ
jTtyqr/G455gIFYQycURRCT+tflPjTGhXWEdx0ED5ju/lTIkYyIPPwRC0rXaivQOjaK1Z6IK9wM0
6Hu0tEA+0vqlMxPyEkv+2pNXv6QTeex5CxNZmiBb9RJuPHgbAxhjDWx5mWitRCdBGK8QH+h5Sl5m
Vjl7OQ3Sa/DhlVvMiLorBgf0mzFDXXR1uBuhjm6GAvHYXZIUzW0GWU8D1s2KEkhPWaTOxa/003K0
PAgaR5tZpEc4DVdMIzyULxMADpViPSDhlzBanrnpxuh9THmeimg8jxpqMweo1LMedreq2pof86Wl
v/vaao0+6oQtwL3Pwpv8C29ESHDKI05GGo6641+W4e+HylIoOC4doRaO7tEwK8/NkG1sl20SMaX9
sYgCQkXmfZFMuvbeKFi5z3uoZW+VG8Wr6pTpZdk4OWpCoF5TnwT1S/aW5NkPNnmXZJlM1Rl9XcEC
fn5qxSSusItndxq6y+IizRtnk2kyOEy1OTyPXvA1HgxkDS/julcPz4JxpUFBK8YsOZozHVE3+hfU
Z2xZ56NuJgdBEWCnufyJ/jmrz2eJGlMOy9nlYiCO+5KAWsgfs8ANQR+irFnXRhAEdS9l+pHNirbv
8eXQ44NzVL7uE0Gfw8/sCMyESuVdPbtiAldtc0/yQ04Tu2tJi0+y52KM3tNMl7/L81QXw28WLh+Q
re2n5bXsF0VeevcqmoNVmAj5jlJ9Y82Kf1nVp2zsxWvP6p/tSu2T3quz7VM1wHeO1p0BXwQohGVB
jS6if9IZfKon8TYY5iFEI0dASjGh3yzTD9snOYaZHhtYT0winCz+j8At91aYETqTJD11pVZsPKdx
YLvlxqoqMFmheiuvdLCfOgSwd1bY5DdN2Zer5RbAcpxcoqrVj8aoAep03pfh1myMvSMq9FgJJk9N
1kZ8QXuple86rqL1V+9RzRR/I0JVXeOdTMSuBmy0UdnB/XVeC+FDkbCJs0CSi+f4LSifVu0eQ8iE
Ww05qrscFpj9zgN+g9Vif2XRTaI4s+FycnnwRHlDDybA+593j1Gd+mtDeux1gty16HxoIOx0NNON
WsSuDXt1HZicij3/kNSOeV4mxiZLxpt4oKHwzzQZtuZwE+E9+ppZDdENyxVfh/58NuHsMqX+j5+R
lBmGLsKXt0tZzh5aki4IFdwt9boGFwl9JVMtAZ+D7sCNazeHri/v1VnAPM0P4SxqXg5TPW4PdpPf
l4n27/GvK7r4Xcf0sfv+8ps1SH3X0UN7HSMVd5cbxHKr+L6msXuUC+OY2WugDWT3zLcVuBokXn5p
jOjaiU2QZRB/Ve9x+R+xnkIOTrAEcTCMff8Hl7Nf/1XF/hn5Tb0GlOTR65qrZUtFDIwxQlNhpfvl
sAwN54avcHBj0kz8rqxlCdv75bV9oZ++7n2wqbJDUafZcGlb1DS1VqG/DVS+2GCI25NK1HMe6sqV
9L+ZFBP6N8szZ35mibphXvt77H9dl/i1f8hD8fbHtctPcubX//Ezl5/+x0+a5e2bGh1hCcruSNqT
8SPXnf3S5TfHMt4UbJuP7HL+NW6YMfESShBsWyNoWYhiRlrMR5oZW9VqOc662B8Pyyh1pdtc1x98
36CwutADWErTYCr2CiHDmP6Rxk0TGp1ODH9esZxcXvR9hZq+plZLyjSemLo9OfP3xA/n9/Xr3V2+
OGQTRGsDNeVfb3lldTm1AGO/iEo0PRrAiFFWGIgAd7+EJvjwh7H+zd0MDA90Ma1Rg+swIKWctews
jAYif8PGRXghn0u8jOsCe/hxOdSc5GgXin1P0lFJyl09bGOVKB1rtCwCMCbS0S3dvywPy4nlWSB6
blOlRIfAzmrZJ3l4wrdBpZTIMhlr5oflmU5ihVS16FJH/I9DQeYEas1mpcuchnphDxv8T/mlqZL2
ONj+uMuDNroDBorEI7f7l3Twb5Ed6b+1kdkKddEvJ8CK7ZM8SY1QnpKh7x4mSsv7nobvOqxjyinz
mJm98y9GAFI44EsCobqE5VpqNteTDHqZihER+HxyfhjNJiBzV8pTWWnoyaLwUpm2ceh0SK5GkQQP
RukEeAGM5wgHzTkFRg9R+O8rOmkinGx91MCAs77ORsi3ulzbZE5W7n0kYy8lWd0KWaRMV1mJBpAa
/TI+aNGwqoZIXJWhFfehHt9XM5ksYTv79fJiPmzA8f/x8mX8++WeGv7r5UJM3iaZ/3Ujyoy1jJVp
S5amfalqg3p90DzIRrMuaVGj/pzHl2fLmJHOCIYk73fLicaZEV9qYr9WnRbvNEKaTwrL7RNG3AQk
R6NsAovDZez74X+NFU5JTXPZiRr6Ou17h1glkLF7nMcgxZruhGW28Nbc97qT1+MC+GFCHR6JMK5a
uS3x9L32ZoMKQK26a8ke92iBS9xC4mt/5EH1q84U42O+tPCHjpjZ4DwAbK5oNTvGKXI0UnwnQk7/
NagPRFh8na+rkksBead78sEpCKv5c5iZEYzAornqMx7VT4iH1rKnzFCjWxKxnpfRCefoQW/A4S+v
Sa3S34zwrPaSHNC951nwQ+0mpNMyTcdoJoUb0SMr2vy5i/P6LLI4XS/DfDnBlsjk4HvJAz0/JOg9
29I13qYTPBR5g/+ETv5Ypb8CWHa4heJXDXX4ZtDG8ZBVfXhK0Ruy0O0HglHnp2oTf2qZhHgxH8HY
7lLXspL6nM/Hy+BymIzNLdO929vajnkyRBbTrEUdKDu9NdNVp7PDRny8l8ZdOFVPBLkFG7/IfjCF
NRdbUZ8NlqonEKOrVs/IGcAISIRzg/uofwqMjqRAFTI+OEd7rzlTtaoMMmkjEAwNDpRNQtKbnbP9
hBEA4DPchXZ4F6s5G08j5F4Bj8+ojTu0KzehhhGS0NCVZU/AGbO63BhNuiMmNjxBcZvB5v41SRxv
KwY6vLGzb3OJRM5wBnLQ20c852h4Egojvu+8apBmyEs3J3QRVYPProbHuOL3DyEjgjEgW2rjRQbJ
h4hg4aM6ZHgEWubawlllevvohB2bFtCv1RzngTRjmiYM1ojwHHXv+P3DkHvnpIvx7eUKq69BkpgK
nNsFXyNXtmKeSovfElaNdtQqOu2JhEVgodkVfXB2iCyNFXNY9VDhdzSICH4YumdCaVZZWv20vJim
elT9LINQkPY7HAstFreg07MfZid/IqnI1/TODoYXfRIliORLe/QM9P72KAo3jQ0qUh4GHlQyK6G8
JY2o1+w1kt0Ul8L1023KUu9uQFRC32A1GIiYklIqJ7+OXLRHxP8FYE3qxrqrqWbomtFu0qZ+zPme
u0MjixuYsXddZtwKXSNPziNZOFYwqIaronYKMgXTkTVjnHL/a+JzFqPEyb0BPD65gaqkL6ilBxa8
Bojt8EWKO1zCh9LhPRMa62czwaUsdJylk5o+aUR0m1gIYYYQTOoAVmNf6R0c9n3VWJlcmcD5kZ+O
7Q1sBwk6LWfh1NQR6joa2b0HCl32j6zdf4ekhai+vnZS63EcIIv3bMos2sjlABORhRB4hvyglAQz
iOIhCzp0XH7+qqbKo1D1tdURJEzu46Bb7NIplNS2KddDxqTZ1MFrpIrwENrwb2DU7/tgKLdNYRIH
TbOrlcY+MsctuBewFAE5trEZ1TeWiZRlkp5Bx9LbOq0g6ibhH8pEu9Ejp2dzmB+CpNvjdL4GfLl5
U28bfUQzEO59BOZkvkbFOlJBmllad6Ft8ADS98dIoXkV2M6H1G2cZVUGaKD53fAReE6CtFnLwT6q
0RjvkEbkW416G+IwGW4oeAxrgmk/wM01G/SdILI8k47OkaT5dKvplKitOdBZCmzU6fRMIYxwVIo5
fqOWQHouo0kYY2emkmohA2Yr7oRvXKza+1AIVC8FoQ+qoHoQ+fGnkIIEpcxwO2rgkczGHcEMt1Zu
U2Sv8eNJYtOlAlcxbIiKKLIPe4w/8qF8MlX9sexnrRiCzZVBTt9qDt5as6fy2VTyfxr1dROUz8m4
bz17XLVOcywEPQnjbM8BeHEu9k7cX1ir0YkEYvXY442hcnayZdPtvJzs9BC3gO1r6UYNnBVd92Bt
WjX9cme4xLn83Y/BzhNvrSnvTY0MaDtrnVXTtZ9WOt77uv3RaQbAW0lsTkHUeBlp78SHAQtEGdgP
RFjhgOZu0oG/wmaJ3sByjbI+YVDDsTqifaK5fae1+BLNiTJYMRWuqQ18n1O8U9U40mTAwW345TFD
Ol45BV+FrFFX+rgdy+pEetHsCIHKNcEmLL2XPJyTGf3iNgojjM9eDl1Xf2PeWHcxu1yrGles4qHK
lwb+sw46avXTH6VFRqnygHr1vkHnmt8pTSxWqRwuk2lkVNO6c6p4L15ePGg5WbB5Vr2bVTZt7SR8
S5tNPmn5Ou+ajNKJ+NTbn3KdjGV7cAh2d23KvCBon3qTgj4eQl/FIVryWTZshzjdpn5wHBFgSUOA
Cp6RXxCnJVgN61CR8m0mhI8yy4RrHxjhRtoBW4GS2FVZ3qcDPLsqgXismv0WCeywwvvbuwFxkVZg
foRot3feCwkrwi1SyG5WbB4dPIFrVfcJOOjIJ6yMaN3oSPks1qV1xceDiBByOltiahJ1jXaG0FQ5
vUofA7UgiLQ37Rr2erOxCcoG6ZTXaw+tnYbgyB2KKlrlA/HjmIyedBaDjiTcx6xBHhekiwdj/G4q
TuWWo52sjPiuYqLYGQEZAP4oboh1ife/QmG9UTD81bLt37C17aXRuhkZRzMLO97SOCV+wqxvLbUP
6OUh5yumEyIk9q+hPbhMH/l6GJ6CanSOFoXztU29laS3eEfwfE1FW2/X+IITcm5JvY3Bq3opbNgY
F3ML/VhNN0HiP3f8rDvsJzcKWAm3a/kDyKw7KWIOAckd0odTdTNSz9r4rRZuWuj0LCSncK1jITwG
VXkPo97bFb4x7PVQucOyR1EQwzUboNnHM7js7dWbSE1Z2fXbSZLvbg3SuDimduqjznYJN2uVKb6P
kS14n0rPV2Dypk1a6j2wJf2uiY6lT+Yi7tceWGl7pTahrGrTAP/PfaVF0Cm4dwrAeeuxAjsVThpr
Fvy3zSjONUGBxz7Z5ta0zSrk44NsPeIbiPTL+fiZevfDiOqfQXmsikZuNPZinTSaVVKxDeR3NNbD
9Grqckb8Mt3QALN8nHBIE65B3DXrUbIfrrBqrkst+cjD0N8OOA1JnW9WI0llexBwL9iVn7Do+nvm
XdBR6Pr6aFaJEDigYCLWQzfz0LwmYqrXysQ/jCLiGgdvkxexfpuEQ8U9o2Dm+9z76WeTMzS1fbBj
zojdvg5/m2Q7UjGZGyWpSy3Jg2Vr+S45P9fKwY1IM1TfshMhLppJtgzV/pJ3VrlqvehOy1lPif5H
LEsExXVyL9B4TlmsXnJnvOszae08Rzn7TWnc1tU+GnUwkIhC9SZ7oqA8bwpjFhQdusAKg6skf6yz
CBTQ48EBgCmdfazFF6E8hWZ4LnkLV77fZEcdbyzxB+Kx6xRnSxrJE8J/uZfFroVYvyNu6b1E9LvK
0ybe6TAf7PgGA5C3S8p6C2JrR+qE4qZKy0/Jk8OwTxAyzJ8yFuSsz8jWZady9Qx7Bo+Wr7TMfptZ
slfL/IiGd5VMgiDTVvuVEfOlmtkr7PvatTr0QbrkTqVWWwK9b80o/0ySu4Il8TaOTGx1xnhVaqsk
naK7KzVsQ53mJ4TvhR7Fstlwyr7CHRyxRbGAvxgknmt3aHy6gQiOfKo3RKKMWy/JXMXwLjLRQfXn
9POteHiQiPldqNcn3VY+dYPccq2hGZBS6TJbomWco5LI31lmh8f0tVYi0nB94bIFQRaiDbee3tx2
9dCRzxEfpIbgyOovo10QjTKMt2MQm67ulYQ6VhjjVFagLJE85yHpJLqrXlbrARkzd1TUIEx4Nl9i
unjOyhOQHOviGQ8hUBDJJA8wnPS1fUhMPbTYdS8cduY2geh9wn29HJqHprTjtdErP3piKojkht7O
GgHpcK8imNDeDccYtmSt9Uze9940buI8ZptKMCDC4XZfKMYvxwcSRDYbHYVA3NZxEK2TySpuyQbI
XCOPd9Go6te+L3dRYcQbvZ9DLY08XCOQmTPnnMmF8PmSONWmF7r+k/iEQzm21naCkeimXv4RxPab
0rSvapi8B0S+VSwXIIsPtzJIULJF3dlWoUTklg2L0aAywRTdjdqPduROhBXtKouSRN4YI6NFmXyX
mAQFJ32fwT0wo1v4gqAd6EfJ9sbRTXxRYbEm7JyJK9FitzGbG5tMU6xjBaVQwBd6v2aDRKh5G8Ub
JVHV7dDrT6lxTcFgRcOLEXt3kS00N8OZn1Gq2EjvOYF8uylT6071fG87aXwOc5X1Xjp4fJuQ8WGc
LQn1SOUdIErEBaAkoVBpGbxqerSsNBMiOgzSZRHgbkgtTTcOhgi+IChkrAn8RUalCeuq78JlaNY5
xZ35a1cc4hFCaK+5sovVo1dnFzvJZiN2Q76riW6pJIZi7YxRtmr8/qffGQ6aKAXBjPOqenRxsTjB
07IoxwbFYUyo6diVW8Qm+lWUNQPqwJNDAoGf2ROz3YwEJ6k5iOotEXjGyorU3eix5PeNsTg1R5AN
xr7383PvV++sRZq9Wg3jFswhvfLEaY8yUsFVktduJFBvWkkTojGvvTaLl6rYLQPWZF6sMSGVcwx1
B4nWfChjbRuEKU5VqEpbIG/TvkmtCNVQ/GBZ+FKkQWKsoyl4nGvKLrWSk3QjxUbW094uiNYzpvJo
dLnAN0xos9U5l04rHzE5IwEV74Zm8lXKaf04cGrher16wHHZ8KWeKzQfuWCKKiWs618d2bOhU2c/
Y0lQ2sy/iExCQmbdoqZgZK77ap8mKQzJ6LmGTEQgIJv/TNcpEoW1i4Zy6zgYHSy2DR2F1rUXvvXn
PnO8DXhaZ6eX3RpLJbHhTduzrBMrlezGQ+hjX7LjH4Dm1V2K5mjlUxvdKOlmnCw+DaalXYs0esgG
dwKSAwhtMqlQEsLU1zJa5w6Ws1E71Z6vH+Dbx6uJ9XfbdXxKpQq/n6CHSCHTnNnwbYIsQahWYT8U
9EDo9FxF5yvQZDoHlqhp4hG7UafyVSMZcTLHT/qu2Atge+5CwkRWtaMFh7z9LD3vl4Jj6tHT/aem
5Lexh3wfyuGnmXs5hnEqJbbtUeXVao9NbQqtJxsQRDXWekiVYg/e49EjeQS+0iPlJWKrIRc99B1v
C6ZNzUv2zN+Kq9gbivK0TUbup0D3N1Zc32ptnW91x/6NXhhzo5U9oag0dloU3oUOOaRNFIK1lz0d
riFbh3GyixpNbAuLe7jFbtvp6CzScioKdnYW6XnrmL9QL/VsV+rhLUKA7qw1MVl74+SqiAHdRBH7
oo8s6r00b/nKZQVadltnAxO1qCFCRTtp0cid0qDCpcUHDZB0EFDW1fWMyBPefBE0+opWdoKAgkR1
qZjFJtfUx8Txu02hi6uuqmwZdH1fDPW05n5CIrwzciPR2tdSJW4ecPdKFQGcQFW+JWkVnT24+6xf
aX/2dcsuJmK1bef6UdP6HwVNufnvwLYAAjjfLe86JdwgJ5bwbtBYj0x994bq2xvLm/lOPzPgvkAE
Ku2IBlKsBvyvbhs+JY3xS0f1Bvo+kcfcEN4ub8JzGPBp9LMbQ9VvU1II3ErNSAo19A/u10QhTbNg
NotOakuIcDSpW6/Qf6paJfZmN76R5FTAe9LNbZqa3Gf00TWradpGufmKs35bxXV6Sn0WQHX/XoVY
8EeNNB/pt9fBHO7VOzGYLALZBmhpyvSG3LfobGdlwMlY2RURMMp8S/BJ+20HvVmZUpKn3QAPCm3W
7gn4wcgIlJXvUYBCDpq6dpnON8ZLQhDmhlUFbXOxcRTz6uXMwIbndOtyhpIE3dloy2FrJhrfOADK
UfuuhVa2C2J4u4CsQcph6CG5yc0TehGKf5MTzOZmUXoNK6J4J90iV6Jn/seOcEvnxNlnVfGrC51V
H0KpzoCNHBVPM8+Kxr5Gnfw1s06yilJtdA0/uI2t8r23EyzZtUnu+1DtifUpjU6uQycmxkygymis
oxYSrmR6GXLXbsY6g6qjSmTFot6JjB6B0Uiig3Xk03pMxcQ5esFwT8QGFqLOhoWp5RER4ZZzQOlz
yCYc1EhHzl5p3HPLSaYSU9fEmzKM6TGV/bjXWsbLLrqPlT451eXwBvowPGZ9raKYSM8+YabcKh0U
5kO1KgvuchPzAYk6go5IXZtbh7sfvlqSueqUK0dKlaoZE0vRWK6CKMAr9gSgZg+S3ZaSWz6fttCN
nCx31QaRqUbn2sbBuiMrykIs6T23NZWBwqGOVrPxWBVASOx525n4BjLGkc1vEKU3wyZtjw3lG5d4
8ohctTKlF1UhJZjK3KW++mSJmHRQTan3Qdp+xMq4YhGC43XolZ3FNnsjQ+7+1hS0q9pjsp5CEu3J
RYd5HqgH7PXFRieMDqvCxtAZcULuO9xIMTolFDEiXzPZrSN2Y/VZbkxjw9ZXnNbq1FvraMTM5tE+
3gvcdo7kuyXZVIMjso4g/kcSTQTKJ/DrvgiVrcU3vW92CrtfN8Qnj+TUeJBzR7RES7Pm805x1yxu
wwl9urCccGuOUejGfbBH9jXXexPnVLUf9jSWR3wEl0waoBPlk5bVb5Yeb/OEJY/uE1BYlNRIyxJ3
Y85MEljwBQRR3DopsmuvowWchHa9Fl6buApJe07ZtpQxqXWHQfAyWLI/2va0n0hFX6VIHOqod6OO
Ox8yayLDylAfyC8IWPZH6OmZD9UNeK1Ogs1MzlUdyZWM4ZUPKmt7kQyuPXJvjpwHP/Kikw3j0s6d
2MWzPqeMwMAcbHMX1thFSTTEEcznJXWGbapXj0UhQ+Qa5ROurBJ4kKDQX11ijHVuZa+yIUVKBehq
XelMZUmYA29/t5qBsJewHDBZYhg0xw/Rd7z3svs95y6VgXdi6q3dyW4i6KwUBWDarYqx+D+ezmO5
daRZwk+ECHizpRXlvURtEIQownuPp79f8fxzFxM64ogk0Ogum5VZrL3MOxaqxxNR43LT+NUH8vPQ
1jgAjsqeECyygK0hkKg2yrxm6OmRAe4vWtk0DUZnA6LPXmeM8A2QA2262cI9Z/nRBWrtDW9Wrv6h
J55SokLtYIinmyprPIqe6TZUlLVjl0fdHpijQQ8QUxDvxq4coScoAZfZjIp3DhkCKDMFGsuMxNem
lypD978JijCr3JO2UKs/RQwEe5nzM5nqj2IuqEXMy7M+NF/xZBPI19bRTpoPl30NaWK6atG4hD2c
iQgjvhQJA6HgqSHiNUBH6mO3i2ndgBB1n+DO13YJU0uUJm5Ltxl2YbcgYWbXt5mJVYrT/q5JkKqO
SlaSfGyVejlHedxSN76HB+9BJ7nK6SCO42PZtDvfo1htt80HslrVul+wUaMbY+OA8286gzRi8fSH
BZQR8EsMJ+hxpepPMQWwTVOM+moZo1tV6d/a1gzXy4jSTlmGrwxhn4dbowy9NZxocLwYa6OEM9XL
4fnx3ZUbkSFO1JJ8vAgPlOEJvTo03Xir5Bh024ySFVj/S2FUu9IYkz0KBk++STOLuZFD6OgHuwTj
BPBxHXc5u85R/vTh1o32YOq+VC1Pb5LxVbVmSmtxX+zRJ5tFC7nsoNH0Y3VfWeomTkCA5mGBxFxi
7TMmZwkTWADb0AKyYe0GaSSmLI3XKit+4qXtIYT3AwpP+tau0xuvR0e+HhFjC2mmHxSl2Bhq9RAC
O1w07HPdbBseO3IavsnBw98bJQhjpaOQrrXfhdkA1FGHzQI2wZias1aHNWktEnkdXVSfUGQAsrt2
SrSEES+GyshmY7nGw1Q6D8Aqqxsy0Z3KA0YiGl65aVHeEd2ha+TP94OXb3Uko6N0OeqGpwFO+qGT
sHbaRxCBYOUT5R1mWakX1GuLkec1qD0K11bxiD70Tdh7f0ibQ+ggdU51onPSaqROHkhLL6me1f7B
XLTsBt2fv6rczA0YmA7IUdYffVdzDlE3rpHWKDjoiDYh+H0BKD6sluleT9tyXxvNuNUHiPSmstlP
7jv8Oi6FUvs71wFEqbAYkK5DoDudK5UqcrFUBz2nETxyInw7j+5aw36vfExesfy1Kek1WI+Faq77
7If5bdV52quOkKusxRqNdGMz2usKFsmV3uLth7mny6mTlvTLVvG2YOnV2464xAXaoFRE3XBO/Zqm
i2wBctdRau7MWRCRKRupRNN9CbMbVFHXmtW3W2dEzqrPy3KtAFnnMKM21fDdio8Amd7ViLWgjUCp
AL9oKZcsf7CavNyPOsWvmCB0sfv0dnGZhkGgCKUXo6LGOAKJTRYYpBjWqWn3bezELJkn6f5oO76h
5OrBQR8+gijl2GJOqQaW66F2lK2ZEjq4jhJoERkhHLwKQiT2eqLkhUQZ0k4JQsUKMzywOBKlbXy6
qBtrcCi4tMONbVAHKeI3iyID6dO86kYn3agNJN0ZHeZ1Xs8lM790maqKwpOSnPJoRu91nhrENByO
eGSuqZ3OG5DHBweFdRTL8bV2fm5KUy7CgRt2oYapgkJeaSWaNBWsspKia/5wAy1Rv2Ii/J0GDxOD
8W+/K0yY8vAJ5XinTrJtCczi3N1glXtYmItXxPPO2eRamyqrVuE4UadN7Af8W7RxwLMidZCubc+4
18Oi2KZxRV2pfDIHwcR3eMdsVNctZQS1aVQIC5DjhdDhtk272w6e/byqG+jtl1vThYpbfNKabOYj
11D+myFNKBNE5wfDve9dZ+u72YHJs7UNGctd29czeIEKbpAaUKBjxR+WHs9rTSv6nZVGbwgP3JGv
LTwflrKJ5xMpFIPx9gBPI+xgSTu8FAsuvrDUl0rhaPtTtxtGFHnh1/bppSVOcUvbBDYjn4srepFv
YHbOrqjUUpabkB/iweVD9BwRGa7SggFGb8qCzB//tJx4q9HN9xKyqwQW4E0yolyvyjNPknjn2rq6
1gZl7dvKw4A8YiciKHBCQjQAAQH26zJr4aNurdOWQg6DQ+vOn57isXyvQDqhbW0NiPJlrbYgGqw8
ZN5LaHp/TTwJ2jP9sVPvIRENWhLuWkWbyYqdByqnJ8hHx3WBbNzQtkSFJphIbbIhZ6W9YS7ha12O
67jWnxboTXLfRSzjTY38eUV28CmfYTn9x6B6PIDw4DbZDyDZPcpRASyr6E6m7gZI6wMsShBZqekn
Le1b2isIwev+SLHR/fWWfpfp7ds0xPvSJ7g3zYVBlhFnSnrHVuzXii/DLFr8A8iJlj5PfTIPSUN7
MY/nZW03LgkU5bxVDs1VaIbNGqgTp6UkE82r+5lG+a04gc5Dy8Y46nHBoIIJu7Uxl0xoZ4dcKR55
muq6o8YEko62yjhEZ80w9yqCHi5Zumsc+7i+R5L+a1E58r1TP40WWtkEWWeoYWllacw422P50lVd
uXajStm0bE7Vl8lZFbFpYGXox2q3TPxB+Zp9QfWL6euJRiuGeFSNqFE1lVVMU6jsc/NgF9Gj0U/1
va8MpOjJ6ANA8298iytnLKzYeL5Vbuc+adeuHYI+phTk0d0jfXo0h3BaT1ZBfTa/gznK6wqNWU7c
g11oO62hH5+MQJeGKo42hmFg0glktsvIdKUGdBZ9m0v5iRrfR65TCopTQGSh+RCTjag+EaWr4Z8j
K7rvPNi1jWCCEnQd6yY81TFHes7qLX2E1eA7YMD6r9xcUo6TZoIZ4uLRd1/FMsIBPPtEzBytYtr/
u9aLJqqQ064vkTJQ6P4DpwAyzhFeDnAQYjP6GXRCd9+MyeNiMfRxPZ6x9u07KpMpNCMa5G0jC5s+
+No9AzciCoDau7fcJzBcrcHdrZZhec3yd3+YzFdYYjYMOLhryNuJv7Xotbdc2PzJELOWak4C/Lmz
6gMyxZS+8uFBk7b+9ZLt2DFWjVMcNFK6piL70tA1WfcRDE4IvpG4shHzpfmxIe2aRDShc7utAx1M
RVzXQX1RmpayTTtjX3jdgXLvM73/vyGyP6NwfjOr7MNVqwOl8D9HLZ/G2mAEzUFVty5rY9OgFNxa
b5rjpHee3T414SP5YrPVJxDIi/2gWAwGA2ns6BpS+vCoS8jhpT5nNimqZ/RIIBHZznEVdKCQLNCA
AwBzmHStZlvl+Tlqqj3w1fTHKUfxKsVT2jnQBdjIycRGjrQZVbaIQpOHLbSHcdcwH7KxYR1aeyqu
h1kMots0NKg/ChqS4eC8MVNybXDATh+xc0f7sQ6FhrYbnvxu5OlMUb0OveqL2hHVSHrErWfcFlga
BYaKGTplIiPzoSF9QvNiImZ21Qd7Uoe1E0fVZoleoQ6mfuXN1SpOSGVoFVsDaV9fPFVgYzJBSrSh
huqSHq0LZKU8o7jMcJ64M1WpqMYvxYZ5yoWJFIwpoYd+nmED9kokcM0Z7K9iZbvZ6fSVvlC/Map3
RekeihBxAmBLL55F4R1W0HZl2s4n+uKPbaVvAG7ruw6ZvU2NpOYArJ9SDBEBzDMG2WkWHjoYeXqX
+vaUZm8AYtawzML+PY33Q1HaG23s3gZLhek5LFf5Ej8lKZ3dxKVyqLQt4ARUapBW1Tkuxd5eGKnW
jepD16gwQF42eN3jnINhSFwccOQ251ENsZ26DiJhvilDt1rbahbvcv++XnI5qD2xpLcEhmm9x8O9
OscoFllefzNWyVvch7uYwu6qVPvzYNbPA+PfK0TRNkIRN6L/geoYaPWoaNeLqnNGJgSkKnUhmXG1
e8Xsn1UX1UBK6+8O0zt8zHuXnOzYQ3janBKMkHaio3qb1TjRIdGBMHRqjeunuxgad3ZRPfWmD4hG
ReeehJPeY7uVdcViQDg7GjsvLy9TB6ypaJafTvfWVtq8k/HfKbl/Ks1oW0fPnp760FtDgN1pDqNA
8GEVTPYkU/HkIeAEkeB6srNsE3bes8Sm0L67q3ALt5gx2ebNpCunJYEzZ8q/J5CPw0SjamxoY/YQ
jzV1zZW4VMdr1X7V2ua27MZqd+XbnheAVePUEyRR6K8ci3DZV5mO1ed1UeavbphW+9Ax8fnTQqmZ
altmGA+eDhW2Bg/PYPrIMVN1hhKY5wLFtL4xbWScQzs5DUtX0rSgnJzPDTyt6hIA/f7AKsIh1GUV
zWnzd0Hla+WUVjC2qAa6VG0hpg6stL/Uo4eH0Ic36OzmGweI5LrqNXOlecEwVUwupbn73kYPg3BV
ufkdUqQY+ZCybp9kL+7IrcP3G7Qjrb3Rb56lLBn15U1SVHt39j+LOPrRyvRMKm3MQPUYVmppr+v7
kIp6B6soJBnZGtY6kzFd3Gk1UdiYJu/LytC/nWDWvnOS6MOJnzwfHenEjOjlzEyxpY+dWR2MEsiq
538kzF6sNBuySBOe1x4ubrQH4VuK1bVhw1sOEbO9AYnhs73i98aDxTOj4AHS6C1u/T/MxIUOxHs8
GVuTCv5cFze6sS0yYHaac0OxZKpi+GegkSyc8q6ikspUq7kyiVjWXZvAIAu9XuJlUC3myfu06HSA
ih9VwVLKZpt5gIlDv7pv83pvF8ODD92uFcP6Nev3jNA+OWb34QFWQMqyZpJ51bboglDaXmoadGZH
26ahmFb/Ti5s/ZEOko7WAwqMbz6aFcAiATxG0vmZoZ9ACCBifDjGZaRnGyQQzEHtX8Xgh1+QTscp
yJii6z4iMGpQftGzRq1rJT7FHdxjEesN9Ic4FY929ZhAnm1QaA3Rq7WpXHjoG60MG6Sd7ffPlLPp
i3ePtvoVehmtYuon1rKgxZhB4haWG+AVKVulgvOFTjdWfq2jprwpIGWeejRvQVr561mPAwj2mG10
yk2rKFQM+swgXSOsr2YddoTyAoXCwc/i17TCPHSxC9MB+eU8jBuAgigFMB63sd38ti0ZfHRvx6ZO
oBcx6Zt2Fd1WEAvNXI7IXHPlFIX33qBv26a0DrtewQRpCsS5PjxlqmKh7ofA8FQsLxbtNBBRqXND
nLZ3tPneJOnOlnvPMOND6hmHcG5JAj3kt+mtghyqu0ObDW8FORONFgohLvUSoJ2Qv4UAQztv35vO
p7WQNiEIswIRDs6tU77qqM9uhy4cUN3wjG3al9O2H3tsChM6neHqT0ZNc9ilmpAPzbZLR/MeZaRC
L2DzTNi2LnITEGYsYKSbfdUwu5AN/l1lDu2jDYDN1xOE3yLQua2yGdNchalFuU/URkMBA/fhN0il
hXPCZrCTnF7wANyKQQIHTgmlgGWZwVQmn2MmjoFXrNSEMvOCqiZyHCNBC6Ti4H1Kht3c4ejk9Ood
7nXN6f/sUpcGeRqhZKAWt23fb+NxAQPYGdl7n8fsGUp2Sa96TN74n8CIKWN4H7GBrJk2Qqvo1zOw
lu7I0BSWWGmJWBiYocawnrXlqSnBEsHnt9JHDEs6vtQO2Mw8TJ7HkoajS1fKtAl92cFRSLKAspWA
w6m4ul335gIYWGscBUZ30RPt6gvarBz9SnnxTJXqX18q3COfNCYPIAoNZPzSAjRgfFEzbIydxidY
11wnMvd0UUixy5RhTejNzQ7qEtXYJ46HfgxNXNCj0dYEGFoUmzhd2k1m+A/VQPqIy2uWs2ur7ndn
0N53LHg1pbI2OgApJpszEBq3madt7TkETFq6m8UmR6NV0lgGHDNo7TLjq970zDWukHS4eLObr6qh
us1iCH7Hrt6ZFfz0BJb6WtEgk/PNAyMPTHAPpCqdZXQv8I09IQT3DglQgMqXvSMCXTs1SK58UKjB
tFhttZjX9RgJ3KF+URTzrpNOAN0GygSQAzHYF+0oCP+B3oFJrEKjA/nf0vbeddt4R+rhCSAUWQ0F
G8OczuCCSKPsm8Jx6cmp55KWrvy0bAMNbX3doxq/mtAsYejWHWmj2/OpzOxgSmCGGSNqH+pO7Wic
u85rWdtBYcaB4hcBw8akr/OzMWXfSjVcXMs7DvF8p+KbrdkIZoKNrJ7Pc/OljM6X3dh3rYKt7Oaz
7lfHtNPOnptCz9Rhe5xjayq/TjP8DBUiCV2748QFVTRcsnL4qdtunU7xs6o7h64ECpJnAZS5gfyE
+e4cwys/25+xrp2acj5XThG0dfOuRBeSLbvuX6IqPo9NFqQSDaogxMaLgVhxpPHTzO8zPAtIa8zc
cm6MJICl+TID9vVNupIiZ5AE7hKefQp2pUTyXRSu6jSlEtpl66VUHq3Y/5U3OwsKyB5TOykU/CO8
0niAKBpOCSeFQG4863UeIFkHuMx4ZzBW2upnwIcrdVQ/2mU6zV13Mfr2YZkdYLb5n/y++Op3DGp3
NgP5iERJv8zyyc/08+T0p6Sp/syUHpoCL7ExnqEMP8EE8JBJ6FbkgbwWQyXaJ8VjpHm/0GcE9TwK
eVUQppJcu8/Fkn5pQLSL6UQ0de4prbmxTpdTZ/rT+ZWfS88s6ujt1EI5yEdoRbhTDftWq8zAmftT
B+dKUbu3Sb5c/zaxvV89coBulkQ76Y3eal/O/ASX/VH+xDCWU0uPkOjktbS4kng6IV0X2DbIReuo
ld5v3HU/cr8c2jVCkU9FF8J8m9/9Wz4WfDKWM7qrlwbBGzc9aRU9u0o/e9Bk9/0CLfN4iR2aaujh
ciBOMQ+UVttlVmyoEkx863Luk+gM82tI0Yph3LB6QpE1oDkCXN8ekFBDu5UvYdr1Lsq9vTw82Qt9
1n4txvG/5ykPfFmcz5K2MWNyqyyZXtqMPjSbQTaFPAF5q9rlgE3Gw1L2TxYqeNf3s0RK05/SpLmt
W3yEsFGwALIIZJ2BtRyTyHzT+KeXJQEVmuB+ysxfWcPeZwc6crrzQ5NXxyU1gyLlMIdj/lFrFyh/
f4FZHQFZghEL91473yhJeWxHLWja7mOyvoGFvTk+g9PdymD2Stee5NkuIQvLBbSo5niBfANzuLT5
5+miKtQ78fNmsyH+6wZGxhFDHOlcZCbhq0GxFt0okrg6Qz5N3ir/jT5i5SKbxbVq/q/8TI3xtRjB
nycpoqdcpdxe2MKzFqFhp0bnMZrPhKUrRnM+fAUV2dC4roxcHBXJBwuCrSVFLwj8lqd7v8C7AoiR
LqZuHhdlOjfm21zWH3G0YlVQgevUr1ifLlDyB7rO9ytpAPB6P0/AJ5foVov9DTImSHtmwTRkd5AF
bAyFvQxz86DZsKJpQcj5kK9HeyUI30fT+LFi0KlL/eBH/w4VBag73fE+G52WVdiF53LsfuTOWkWT
zuVe6f6tiN72l1zR1jM0fEPEZeVooaeV9dBDiXxdbbQpLrJQSMiUU/ojD/F6UDgwXp9fl6xpvV+T
hzyWBXM/PJHeOs56QvyTQFzuMjXCGUcocmWa+Qsg3HPahGd5wA6buUQ/hvHwp2rsGRGDmb5U76Nx
vLRLHiQtAyt+X+6akk7WPGMcysCdld8+ezLj4l1cQKUYuJD4WO/EchvmeNGpSazyLENzDNy1x1cx
mEQggLtx8r/BXs0znC/Y0ZZ5JXqNGzFhRot6c96evOUgBk6uMEmqxySkOMyiikmSW++mNBiKA9oe
J5WHa4+c2zAj1o7fzAxakM7EOoWcb7Z6tZzVfjw72Ta36890nsl5uR9NswIls7fI+Nw13XRhvjWg
dIyTLBJM2M3s518qi86wEzn/3FFQi+7MJjqbOFFKToEJhkqGRqQChUVszP4kq68p9U9RntU0Ro3F
OsoGaWb/d7jVNVDH/BazdSa1+/VJlBxYYyn/Wv1yFgsp5kF+JmoSyL+nbWG82Nr4fvUuYtyG1j1e
/Y2qPdeZ/1lhf8QpUB+Nte6HCaWT7C/5HvotOy329n7ITPwAB90wna5vlZWRS/OZEAIw+oItDko1
C8CUvLbOB/TPvyAKj6gYPpY9KbweBvCkYoibW9liSaGeh3y6FPlhMdWTN/nMJnC6U3jl+sLaxXsr
Sf+91CQKIVnx11YDH0X/SP5OTrMvtmo2mucEtFykxVcfYWu0s9wfsWXJp+XU37JHKx6fLO1cq58k
Ud4DBInnSHfopfNcUPu7CU0o4lgC8W4OCyl2VG7Rgeu5OI0UNGoX9EfSGcfrnaNAxlwGToVN4iNJ
O7+FCK7m7LSFR8cc+Jm05WPQriZIzpisFaXeJwfIQu2PJ7l5CBsvZUglLM4fy2U6pzF3ltUTcUS/
0nXlebH93+uLcmihXgLfsXZ94MfsHnlJthwJxKOqJVwC0Kjr0lxNeFZ8a9GuHvuLAcuDrN9Qf1WJ
9qaTK2mF/4Jg/JkWPGLC/m811rQ0V/M0n2K5BjkK8h0pRZQh0TZ11e3kYv/7Xt3/U132DW9VVXUv
H+N7mrZKEvUhWrDNPB23ziCzTe6YoHm2+c6rgZYPv96U3rx0PQk9q+BFuJfWWS5G92EI9wR+WlYr
HXgEVDxU/aR42SvDKaumCT/FRqixeDPnOWLUT4II2a11Gp5d50NVm9f/Tqt8SjbBI2n0jExDZgS6
Qp6F/Lk69DfFnOxLTzs7Jnu8O4pd1cEeZWa9jTT7gU8PrIIN0kcBdHqfaamdxXBJdAhQSiPxzQaH
CzG30ajdUc741KKDWC0fWZ22/RKzlzXJr+L+f6AlpkoOp5Gltxa9b7HIvv7vSXQxeXUCQq+/uFXB
8YMrbVSc3xwyobxPIIKJD2I75Oz0+vwYgw+QbVP7RG1a+mdT7wx5SP+9RNOzqY1HWcfrXWv6p1+9
9FnCdJB9L9s/45OKMf3ylRclNANi3Ksjp3LLbDfMPop+1LLlLNs6VQnvcuWmLfVdqiJg6txRufzN
xT5H0/RatNPn8IfMDVQ6IE0HMAXxO72jlazWZBZHZajuTB9lYkKkheGWJgnvraX6owL4baQHCVrl
0CH+RuZgY31y6/p8M9p53Uw45TRnVYs/7HqkUgwIc+GbQdQEiY5TnywySu9uLd+mRQuNV+3cKuqZ
gn6R5W8NUUSIpy4bBz50Yz8kmP4FhBym0+72pna9i/m8eC44nObBkU6vFt3munecRLTVBII+WEVg
+81mMeeH1Gl/xHkx2Rz4PR3RDB2szg7QdT3lOFvtNCfermNgQnaNntRHSRXA+qGO5t025CbX7+y1
+LOw39GmOsm++XeflnKbQ3okL8BWcB6H70npPkZ6cboKzksSBVkthUVKiCQZfma0KHmWhTIqiTuH
7FEHLSzGXylEFHQ8SBCrwv8ppn7ExhlW/DSrNkAd87djWCUJBnU5waR41pfvXgfBDB3INRjsY5zr
nCCBqxxGAnWdDXB1Mf9zL7KbW8M/dsVePKVRQdtLKMsnNrokKDgBcQY96jaG2b0yL/ArcaDEbL72
NbbV99XkiHmY+/ZV0+KrqSDDukyYkkavfuGbwFiJb12G9Dyt8hYP2yA/qCo0r3hZvEHSYEbk3CAj
+zijjS3G0cA/h+m8j0B0+qFzdKj1rRi4v2tAZsShsU0A3yZND29bvWpJ86SajWDm2eF56ylZJZB2
kIx3kFcVtfJbkkDS5T+DaT+5ifXjVVuDwA81jEMCClEMoWdaiG47f35Y/im58usZH3FbbLQSDix/
PtWdQUgZE4JheqvuQYFj0yu0k9syi/mvAU5Nl3S5WbhULauDeAJIpJ3kisaMIrxwBrIje6RS0aOg
hTQwTc//W6BfAGTx13vVj0LdiL9B8OMWnB7gA0wJmg2BwnqM5U7CHflSuV65RiYTNkZuw+8DRiXZ
QxwXXN8vazuH/t9ALzS0vsIxfS/drbwrs9PA4Baonl3XikmW/eBXh8yznzrXodUbX1+PyKbHsaeR
htIS57IlU3ezf/8vezKU8MRwwnm5ycfydF0SnL08dpjToduBoTBk5ynlPaOvgY/St1y5y+rIT6Mf
gBJRQkZ3UO6W8Z9APM91P4X4VcPvnyTIyyOfSifOatSzJ9QQVo7BnBHLa6cFdPzTRf6obSgJD86b
uMymxqFNzTEjCWIXyd68RnH5dA/JPShuzIVYYYMUqqNB5/fJ63W3+x5iCnIGw6I5IpL0z32001mN
2KHWcAcCcCf/noG39lV0Iwd8NqddPEO20vGxV/Poko7kzg645EF+l9M+kmm67nguaH8Zqr9Le/QT
SHDZoIEEOwgIfFX5XkIw8Qd56b52deCkzIaaEyP93K3cRmH5vz2QSX92dt7jpEBrUBtcQX9RZ+g+
Ev076+4ajzXjwUbVjWMOX3IO5EzIT01vf+QK2PQ5R2JcPuWpyP67PoKlGU+hq5ASOnsTnoi5gsVb
no3sJNk34Au/DbR/8fuGL4ZsGWFwpHvO3I94I/FntpcHM3g0uRU8uMQDgMoP/tIyCEDGgvWQn0Zj
bDPEzyROlyxKrcjrKTxkCn07yw7a5F+Yn/r+ge7ftgNdG/bGnYenG93xZLQRWe1I+wE3YaR/VbVF
dP5OdZSNxEOyX677n7VZ4vTAINtedp2sk1NRwuI/+Rsogx5oU6yhdY2ZWCC6qJOAJvOTkkECWwu3
avYg3lOCQonry2xCSAQIt9qfJPcWDyuFk2ENivok9nFu/T2Y7r2YVgm4h+SA5uZRrG6p1L+prwXM
rW3VQUXYiMDZtm9z5t+R7SDc+FcHkQ9sW6haQRzBUbRqVZWh/H+BVWIvjyMjWBIEK0hBWOz2sspg
20McjpNwTYT0UzX3H1Xf3artsI968nV8qBgDMWxuaj6LYo05JJ9O8e30dVCSv9F+waa03yG4aDxz
qBRYr5m8eEaMPIaRbzl1OGX0DIKaepqCru6MtE2bjvd5gcq9D5Ips8hyK9Q9qHqgiyqQ/OFHPsWZ
EDQBKDzhSDXXO7qYkthsPzQ9EFsIJPqkaCmg0O5RrI+tOl9J+iSXxWTT0ae6aOqshB++jZ73KsZe
DJHVTo9zDGADY6aoTHJY/q0YN4gG/sAgvcIWT/0dczmGF3GPred/esPnEGGn2M89wJNB1b7D8qMH
Qhgm6XPWYjx4hwTyZp6vFs17k6D4apYW3J4CEFYrnFdJNj3fZjGpk8JoS1j1dk3TJXlXYNHwaDFL
mEbAEXS8xlgAxknSfYhPzwNyYv6Mrj2IOKJCiRSv6UyRjDto6Jh10gJ5tHPaBppKHwZoaglMZrT+
jMLYMkh9UNzpkxpd31Dic+ufVLW3zmIcxJ78Z1cgyn9RNNh1OXFib2rNZj21O5URNtnt+hwC+2T5
OZ0Ikt96ev0jobj85KPlG8DC7IbG3izg6KUu1anoaOZ48JyqqIsz5WMTz0BhmxI0ZRBnxE+wN3Xb
ZLgGNsfB+7saC6A+93EbybzmNdO+WhbFOMGRcVym+KeuV7K9xFGPjhsQ9NGuLx/Ew0Ahexz04cyw
TFAgemuZR3n6VereM5xI03E+w6jJ0OByR+35r8VDI1vyYxvtb7axXLu6texo3ytut3PxnxWpIxZR
/iym+FPO+6XRTkumfqnTXhztgoTU1ehparPPmUsXUyFZmGSz4uDK2IHcpAR90ewlFRM/IycMptG3
MUO7+n8mSA5kUilnv9+KV5IHel2LIVmQ5cke9Nn+ldBNno9nYU/LH6nEglH5nTM2SXvWWsBLWXTW
JcgN/foAwnKfD1Kp7S9JSNU8elYEkyDxqwTUY67vFd3dS9mbjtNvNhUBmNhfLbSZS8kf6MLt9WU+
dPhaj42uONO5S/a9b9IJMy7ya4pT9Z3qZaaK57C9gdm+wXlx7R3QBj7XgNeKUH2Wr5CivBTwU/W+
n+tPiZOZZQ4Wy/0F/Ek61D3IlUmMzIBwAAVfNBTHkvI9xc9ngGiBhwuycUGQ+m3SWkEfnBTUaH8s
Ho9ag/WuZuZuUxxvfyPfuJTDRboNeeRJPV/yBUg0/1T2Tc8+Yfbk2Uh/x+5OHZRfMz52f43rvcp1
SrXP0NpPDXQgHxQ706UnNooYdmX+U8NBQsX+vSg3I7ZBKoaOkXzp5lMccUP8OkTztVei+PnRNA7j
jafov/K38sEeAapNPVTKiF3NUK5/k5nOTu5MmhIlKY1cg+XFBz9GsZDXFwfnyz6m0/Ti2fi9+eLS
UpE7mSMbZQpCVjZehoCEJuc3+pqs6C6vsp1eDudoYeVZI1vtHi13Bp1Ol1b/tntqBwgF89hLHrtU
Nh2/+q7c+5w9X2kz7MrdnTF729YnvC6UX1lwc5zuC8XbpBhPeYs6odcFFEC8PywgzEIpa9kxIa5E
rkklFIV7hgln//36e1cd/fl1puQBF+JbCSK4Ze9PCyVLovqcHTUABoBJ6kVel7ckUk7wALwzYgVt
4bQCGof7Z2gWPPFJ2k8M7Wuee5YHY6Z14I3ub1Kdpmj6kJVUHeceUrWNLLjcQuq57/X0l+b//rJZ
jHOrAjBJwPcS9IMIvNfzaivPaeTJy53KJ6tF/jgCy+xbsj4V2HIa0BAmd+e5KiZVGdV+KsppXbgU
Y1zKlLlHaZuN8L/F7RhLtJkecS1WjUtRzfYAPfGN7Cx5gmA3cYXdnal6R+lmNROwjSKAOCxYWuoO
PQWcQd00Q3UP5cVJr7KAkjxh4EEzjKOkkcCQT3iYtzHOqSBjBiQEvSabWqqeZlDozAczA3b2tQiQ
RPInNS6pHzKMfC1XAL7YwHvFKFZMji5J5H8xqS0zfQPt78b//S9WhWHtwLDRXr5adqfpqoEBj1HC
TMqC6Zw54j07OvSXT6f9GBLyiWWAwXbUzmWxY+TwR0rm8ro7Mk5cEGnSXZPKTzyNJ3DGq7IdUPHM
pGRBr4NjV1S3MeMbQ7/tCAbKYTzJn1MXPZo3raPCaVYfxYzEcfII0QLtcPoGPScHyxjd6WZ8YVIY
Lz/8JON0MBRlK6ZwIGgDehWfKNtq3M3EXUr3ZrGj5wokzn/Ruu+TWuf1fQu2jalAKfLTAL8kCLOv
etwSxZCX6zle7oGnf8uGywiwGxrqzaDdii2R15RBxRq5m8Yh4yTCGCv4qrTxRs6TWGCYd8+qp6+R
XHpKOYtzThhbMm3/f1ydx3Lr2pJtvwgR8KZLT4oSRXmpg5CF9x5f/0Zi3/uqohpnHxmSIoFlcmXO
HDOc9iUDWkapDGzH789TqGw0T3sZEyLk6UfWu7J13iPSESUxnfNmUpaSn1oRlxPeeVFc+2dZNWTZ
zHg3QNAV/uCyHPnNA71PKxnu8r3DQ8Zgek36exmhc1N8Dgf5y0rLwJdBLOuKquUfaYIsuj8YU4oX
dbos9JJHkUorPVg0aLmPymB8mb722fjNR00nyVD0D3JFzMl48KDxy1RjL1bVBysfX+SvyCvFXD9Z
/N0yu/NpYqBt9z+/kXckj9AMmiCnG92332TiD0m8043sRj7D8tAwvjUmSJCMCtkKJ1v/AS5lqeqH
XKglX9PrbwPCYNYGy/af2RGqjn29RtgTJvF+WTOCs6Y2L5J3qtmhZJy2DbpH62dygx/ZgnHl/fmU
CSfTITD0n2BdGTNdvskBlce3VDogO3TBR7zNNf9DathL1QPR5YPvxSizvuzJepFhZ2fuSknDa8jX
aoE6VCHAJaEvv5OfNSFH/7+lOlLTI6v0zzJNc8v8ikr3repO/60pu+X8N5Xh15Tl13gEJFS9a3n5
Io+WE+myRrTq1qyUd8xjfyzyVZ6r7t0An2gmr1y+3g+/6+cG0nheVY+hDb5JT758EpAUrxF3zkiZ
2LCGcFNY4W1njg89AuqyDFeFakCfVM9+dDU9auhEL6Ol/YSBck2tr45AVzaBPGAkVUqM+yXd1vkD
U/tPJAay+CdsLJ77khJPYbnwSa0tklf80Wpga910lMclhN+DD6eBThEa/s9UwzadpJuJWOT3k6bf
oHpHg8+5TV5UXsDxkre+2FWSOiL/XRFtcfx88Cry4HP+7EFEGGCjkhm+MZviCyXVtvS9m4Ag3RvD
lzl3f1WsNAab0JJEc1KVr5p9mCioVB6gkqp6p4PhirkQa938GXJKxZrvsx7tbdfFJ3kKslnShM57
nAfk39oLKxNhhvM+qiQ0u10Dk8DgjAyJllN38uTiOCNvvJEDvvwwM0vKHtBsWOVLu/6mE4kzGKco
c3qWmyPvwU+Kw9RgRCsPSjj+tmPzYFs4nvJ55UEczt6dEW9vI3nUqCrK5ZFrFtIE4LBQw3d+Dck+
cgqpZ2wAPffUFu7FjisEKbymZTZPSD3otCMbU3Nz5ih+aDSZaxOW5OOffPpxjK5OROMT71DeqTVz
wTqaruMQfT3rLtisb7VvjlaGG2yf/9pt+V0QFrt6cA5UxPJ8btmLhbQN4bA9qiWcsVT9lDxyalH9
ovTY03WkBvCISLjICv9vErpvLOjL6iwTtiNBgwiAvm9wBJgesfCTzz2bNFXJ17IXydx2XBr4VczT
aBaJ/EVcMiTOJcuoKpTEdvylwB2epETvt+Qe+ujAZnCSmlGA+oooKPuSmarXt7BxoN99uMa5FPkX
RQGZvlJwkG1jsLiEyoSfkANWYonM50tU0OsatB+yrRkeNQYPC52wvl1STEu6lQJXha4On48HOVKp
XFcpc5aULOtPOZXK4aHJp1tFqzdyPpPUrhRDKdXf2jRKu+m6wp5MIYHRDsVX6bXIFGKwau1BkivS
f92kylVqNRnNWI2vP/5LEUv3ReN8lNBMKeRJ3VASN7at38cB2UtywVJCkMSI/L9CtRhoHDUpMcjv
5M3K8UXOfpq/7cPhQ4p1OvIGKfLa5gsC8Oeleil3V39LouZXohNhmbsGpIb4XVQoBvgJtzDWS9KI
pIrUcqQynWsTwJPmNJf8Lempr92larTUgQHfx4VFPpgkDKkWqQ+z6FDTCMrnJNjny7svcwIZQiF5
hAwuqSoLbJN4CEjcZpHIANHCZ6mk3ULSNmqafUm6rtVpHcvGw2j1CLrde3kFKcjItUhgVNoaaWFu
QZVmv3J7ZrU51km3l/T4cm2l4OP1CLr74mk543HfTH9+bocP+ZxSStTQaBQCmArpTUmJmQzvd0n4
2VW2HibjXs6Qy6FxHt37Mflbkgxd1T1KoiEGx+SU3kVeXF5RDv9jGuzsuj22EZVQEvhSPgpj9THJ
Cvgg7cEsw52kreSOyRXzhFmIFQ139ljZiA9NxinXrJqUq47UVm5nnA176qhHnaqpVFqHJvtSGrJV
wl+I8BYDaN0pt0mmvM49mT2juVtuOSL2axfTSPrfuFWEXSwPe39SjrJZzkxRO41fneFBJrf8iMb+
r1R13uWUK2GOzN5AwbOFMFgKVonLoA/nDyyRYZz/yK7oZqSR5tdOVZ9DCvfg+0BTqp/L9FsWilA9
zZ79IqEBHeIUBFmtUsl1v+pK9BDR+ywhZjfO92NDM2anbOFE3ixVHokOfZCuSfkRyaeQumDlSDGG
ZnL7Xf68of3bwc2hO6H1ge7R/iHmPKhufQj8lhbb9k8K/OGIKjf6lEqLrBqF3b6BjZZ9W7e0jTP5
Z8kSysiTmSXpxVKZQEK0gHaIaUhBZsGnr/bPIuPwPYx36ke5O3WE4ov5Is+itMuprLjK12YV7bN8
PMjvFu0YWoLQgefMexHZkvw1/A+QBdNe5n8vd0wm7ljdB+H4Wqfh3szdYwHJTRMMwrO8qCQpi9i5
ehOAERYZeWvyc5k4df+J7vXR2I/29C3VeJlc8gvR4khWY/7rvGSFC/WDzLFCo0bPe8EW4lv+btXp
27D0aGVBYCwCOXldeYCcWURUlYrbVZ/+WzYR/PZq8CrvPJq8uxai1kzuXS6+3CMN9ddW/ra8iFWk
9HD4PAjljWxykhweygJz65pWQI9Cd8Vty78kBeUwQpZyB+iYdMZEhXOaZCAbxm7pd3dlmW5cI0Zb
ov+klOZ81rU0OYd++p5z9KKF7EDNAv6vjsQw/qFv7sdDfYzCO6PKN1ILSDrrJ1TmTWQ5tBm6jKfm
WzJXoUGj0srMxiPRAGJaZDRyGM/cq1nRJkL+UNLsyweo9WZbdSouy8TKDCjgRZRJHGOfheGh7vA7
/YzQGgZM6FGWTpbSdvj3f8jXV9pT/xXfnf5Rbon8XoaF/D+BAjo7xV1oyy0g6T01VBEdUoW9uOOI
ddpJ9DQyrETtJ8u3ADabSrnI152GvIWoif6gN/NSt9WBpopFIyjLjaz9soR4s3FuEfXIjlvDzlPc
8sHMnW+pisrPpGYi1VFbMS4aE2zOe8jM1VLYL3PjFmL6TvZcWQOW03CtFu8aykCeK+MljuzfLu13
szseRXglw8C1EpqLu4OM2zm1rsDOQGzwiVnUNQSIPVeobIMjLJVd3HNRZdPz5n2aZccwKd5985ub
/Sz7QCH7jEwi2pXCDaTTzZyb6zj39rKxyRFc/qBMFpkDDY1xHZeN7je5wlLxkP/LQzzf29ZUQmR6
i2BPFABUSUQssJMssFRbooFEXW6vxeStIBEho1cKZpokKqP5rTaN22i40ttNQZ1dgV9JCUhymWZn
39UB5AoJkglZpXDRa8RIxm/f2Q+RYn/Lm5SlALsDxom1npX+1s5wIRyVq1xJ+ZS+7f7alvquussN
lIcXsU/dxIKK85+nq+aDAfVZ9iC7HBB33ub9ANkp/63C4MFO3ctUlZAmpcg1LEGDA1llHjAVo24i
U1O2ncBqUdERiJR/KMTA/zzESBXkosr7lOE+yHB095ZiP8uN66dL6ilPVpJs6HHCdKV8Zd2VNZcz
C03l45Wa2oqE5VKKWxY52Srdhuk6rXvOPcjlvhbhBslO8BD72rFOsnVLztYVQU7RjUhm/4k3YHtu
qnA6i0iMfo9PkSeFY/LZ1PSgogljbHQdhiilsVZsyihEHCI8NbGqb/NHWZ10R0IN6yL5BzljysaX
0o3qtfFjZ2ZfsuOMuvOs10v+RzIpEvwiY18l8fi0JGt4yqDlskzDl+JOF5x3TO9Ou8UxHPDCjxpo
L/9ZIOUqaGH9twZ79i0xmVxdWSGpceEr7p/8Sv9pIaQgw5/eTbRz3G+b9jFDh0dCfU5G6RLmkT8P
I4AFVA2kRCUjluWaBlZ/JVd0WZek1NEE7cqfwqU2JcqmRQWV+BxJgvlBcukS03gusbEzB7vBz2+k
mkDz2PcQEWqXWf4YGX+yqsk8atzhtbEf5MIuN0+G5GyEImKRotlc0MXf5UtwJu/8v5sb9hzPZovh
CGICVTnJLJQoZVngKOjJQ0vDO1L9pKB3tCznSUTey/bHCiTaYLXfa636GabMHKX907zwYfIwZ+W2
yUlDpO96Q09qXWwl+SX3RZ9DCir/wp3Qs4+FZe7kJeW/rDGQz5IcAVjB4JSr2rjmrasXm2X2OfTZ
ZrTYcYaQuyQfcxlfrFV0isJl+g2MZhcnw/JUefrAhFUr5zrRVCJjTyZIJj2lWoa1Bgs+U0qJH73S
eVoCxqhayStKjjCK3SOArKVkIzNyqYpb2C0AzIU4zK2R+wR64EtKplVT3DtWSl+gdxxshSifOggx
lMdOKY9R+uR7PkipprXN956MvYZhfEy2ilMqkYN0zKh/dV1Rpwitr8hFO9WN14ELrRv1rgsQlSIP
Hfv8ToE6F8neD0OSSzn8+Gyh+AtztiowGRSvlwI8mvnTs73aLD0Di5n4qdBOd6lGZ503V6VoXpMq
/qld/315LZsRT+sIbM6Z9hLCKPZhtyjvcgvbnnx6tMBoqn355XUzmj7OWqq+LQzrhibKz1n0v374
WuKDRCGzJU6UDxbgpKy0yi7aSu1Saujy8ZfCpNe9NcNW1mj5VqKKp75XF/nJHPaskfOKG/1Zk3+X
1Tqd05dUB/r3b7evaNeFMHEjspilRmYGZNpa61FeUMIBkeBRqnn0OcXJtJMFSKajbLtA18kxZU9S
AJXHFSDkMhMtBalM2UhEQW60xVaJ3JOcGeR5cmJE9XpIygonYe68LH3RMLx7+A+4KCo5hkrlzwML
h/EnbIniVyajxFZuuqvS+tseY9rgYZ1xH2TF6OgRkAEqWr42OZg6NnoljK//LCYST4gG1oLoGmfN
7X9lRvJpstC4tqG9lCyjHPaSM2PZMy7LrFXX666P78Yp/v3vlh4H7vvIzzVTwyirfjCGDLNrzmfh
/CehhrxLJ30MuvJRdhcSSweScHuZHvIwbOd+Ed6z58gDZe1wUywGPB1hPlkAiSWa9LZiqxMRlqw3
5eRumoH1vyvpmaZsG+H7TdyiR+kG9D0KaZZpHusG4bJ8yV+SN6IP1iFBG2DaHsCJx3+LKkFXULxn
lEWHorodkem2w2uhTX+kxt+53pzAP+RUKGGfF0F66eJL65EClfvkh82lMaCEyjqs03XBKFd9lPd1
BwWbT8IZY0x6zhtLUFRH/RHC4U4qjLJSyM3Ck+wF/LC8GZrPljjIdLUfC+RQFzzkiDFEsFEX7Z1Z
Y2bnsRf6Ypdnj/cyHOW/Reokg1wGsKPAZAmUTVvhxUUEIg9YJL95J6okKPQk5ETtSxvVa0GvWK+T
FGVw/TftUPszthzxVm65xK290x27dtwtVekPJcjepN4tu5FoHoNzYehvy9sy0+mzLeMbm7bz1OoQ
3HKFgJ/+rDS4YtQKZaOXOm0uGXByy+mUlNuSybKi0AKNEsb9Oe54qGbOnAaNBJ37fKMEinPUfeUe
6LG+aQMfOGahQGnsK3Nd6tWvFVr5va3BwI/VY1YW/h22UfQAKDhWOLm77Rw4UuAaYbkivTGLTxVZ
z9Wp010e1/XWcXFCNr063nSJmu2jwcRZQp/2zYCmLciH+Kj4tQKUuluNcx5cwckz0ob7ELUZ2RkX
dPDONILyVCCN15HITqoyPIWG9muVmnIszRSeIfK1bRGWJxMvsuPoJ0IdNoAbNZm7G1GhjPoNyr23
urvT+QArmEfYr2BnsY17/5hlqBH1oQyv2tCsYgfuOqbDNIqBLg0t2tT8tDdhg/OmFeCYrM/2xfRH
80YrR1RcnXWJU0Xg4d4uNdqHzO+tnZEhclTrrRWXOrCI2Fpz4APUunKUHOl7+6Bler3RHA9mIH0h
9OBjSKvoxUva18ZqDtr3OKV7enDmQ9gNGqdU+kI4+PswgC7NaFyamgyPjaXOrpAQCYJDusEscryd
EKcUWrrpm+onhYKVlhMkN5VrjQHjBmiXuqLptEc03W+MBnhNNmTDqi6nHkyoSwXdiU/GRLHWNot8
ayuhvZ4wqcWQhnWlpT/UHoJnQ/M2rQFdPk+fIbyAMsuNS5b2xySazJWHDzQcaPdB84yBx9XfnZ3e
0UqoQZqn0XLQ9LVF+Kb205fhjmfcqgDkhUa81etnhaJ2lEQ3nVOOayRHZ6D+zxoUwlXnDjwZRr9i
2Yehin7yOsTdqssegd6mkvnPN07l7JPErQnj6IOC06SxGkx8vsx8VgO6POdGgV5Nb3unvsIKIYwb
vXYzRGq3Aqa9a6LixZfmFwMcSFXhU8FUMDwoUb7bpefZpw9TUVkfcL4Vw5KQDlkyyQ11cg+octwn
NDvP9OfOvXItaMQeVHI9qYJ8Pw6OicGgSWEXhBONjZp5bGZ9PAGNZZVOaefW6UIDRvAZ9q12R9s2
SZkpCI4dMyDw+k1vfmKmbO9amgKl2/1EsLYdv4JuPrvsY6vI7NCGlTVCMH08qLUFSKwoz66DbNu3
JnXndyymmR/D0bFmTCfy5uRoabpTEsh/PivyKoZnuRXyvuOzQymWBl1cLVaKYb9Nc3rRitE8JUG1
BXRDW0hVYooCYFzr9U3Y28NqDIwnrIhBNnNKjnyaNkNMOIZ4BFBFpSqn+Ela8jBEjrrrVbolgjJY
1zHiTA2s/lzl1hZ3MnASDdL6eujxCa4PfZYVB1XL8pWVRyP9vA+qbWr7iHdGZwnJR95F34K409Vp
2o+EWrM20ClVgG7u+i7e+1o/rQCPfM1/ej29gaXFPcIxcUiBHj1C0kjbYUfDNkMNNrMuYjVjGHal
wXBx8ng/BOJwmKBEilT9ZaAdUhpNVdqWT/XMp3aMxllRbr8kk9mszRRPXQwqKvplJ5+y4qcyF3QX
To+FlyNdmStlp2LxbVyLasL9J8TsJRvBIlQxrYn1cJc5yPX9EUKSV6NljDTaAMRsQC3zDMCnpm3y
sbR2A9LKsE2Rmhv40aDW3OXau0mi/ORb/bZP4QNMQEY3sxU8ad08IXvXs7UZTZTyndlde5Z+g0Kk
OLp+Q/NtNOyKXsOyCOCENkCLNXqsDFw60BgOSVB3j/FGtTzxlh3jlV2NEDexhTBLr18ZbuVtSkcj
15w4BWp0ek6suMvg/f55Pu1RHXZOWfpipFZwSJMOscEEeKEPplOYOZshrAN0Yu61pPPcqCFPdjFE
xykle152Jjc58tb2kOPOeceWqa1sh+piSh/bSqsfQ0+9GySRH0LdQck7018c0/PSqTo1jXwDvXvY
NLb2Ylf0hyfs+2QE/LB0mOAYUei5+eFVKqRIq74MWf6iDagHcIJR0mTYgnR5tJXeBTcdAnK2qz/Q
x9D7S+8Dn0Nj0yp3DiVztuDgmRKkt078FtkjrtGYAE0e+HXE8bda/m0pzo66mtJaV6Vm/DkOQ00B
mATuxqLFXf8rfJyROxsUV8MJwbe0/cyOH8U6Fd4+w7gBQlCBnIQYf7op70q0QE+2Y7PAu+MBKSLW
mjH09thGAWia4PK8rDr2mrKrO/OZLGDNqB1boHCnKh4ftdu4KbYpQSWhgBfvAd1+hw3vcIBmYeaE
sp7hbD1Lu+1ShWIXCbxtlF5tuz24BuasznSvp6e2iaIdH5tGPr1772wLO7pc/Wj8dhtPJTIxSnv2
GHyBByq3df6SBZ1+KrNUP3WmkawrS6WgloynsnNZbnqIZRae7grggZFJB6a2IG8APMVLjZ1rueUp
d42DMc7Dnlbja6HRTTkqIIBskIZslgbgV9Wa8XQCwc5hfTWEQXck9PdW+ljhSh111Wl5HcDbyQoj
Z2iNRvOKR8pbboJkNGl9rjrtXVODeTNngHtVDaw6jVJq2r0VA4UE6mY9lqiw5NKCZsomomzdeDXH
09zA7OhptAtlNyT1DTAKGoVwYrMibd/67dMA43AdpulD2qVAP+Wf0NCrEwweWvWS6rcyCUehLlys
hk4UPTv3TWwei2puTp5aNaemTi44LULK5ADUxQDhu4Tafk/HVKGcxjwugfDWRwu1wgrEOAVlHaGW
DgV/m64qzgiZb1zTZF6bLueJuaqMvWNXB92hnV9TAVRk2GQj3snq7ZLpqG2Ggh+yXDnEp2o1bLnL
ZJblKiZZWOwUQ30c5j7eEk6zE44DVX2j0yip5zT12kbRcn7zC9arBJSOVxAragnLQ1mcwG4Xp76w
SCMRXKUTxhnJMBorPXTWug7fcczxAizyBBOa7MYZOohnhIjG3H1bBuMNB4qziWqprNkLhwQ+cOEw
dHzzJXVpLyAtvQsNfJM85Q6BDJLdcTc3/maYtafMxVwqx8KtQBkgo6QvHY5dJanS2mqSrVpmFBT6
GT6ptmpHfcM6QcARFquSzthpSvptQjfLWjXBKvV/gVDF8C8Jd3S73hkGkEnA6FnaVTQ4LHPpOWAP
+rbhP6zUCXJi2KRghBvqtIE5rUzC2HWoYJ5SSG5xcDeG257jHuxVrtwYRgq3d2yg6sUJ/TD+uTam
73ieaWLoijeb8MRp3J0SG0I7Yx8KA93YOE20nfCcYAG0zgiBNYCy8YeSQkXpNS6y0vxqNiPbM1Su
kfkRadyhzvPuams0t05N+k5QjOa09hUCkxQbqLKzcQrAnzILT1mMMaP6Uqe0ua8mpt1J7zPYKGPR
AzXUyY+ul5+q8qtyeZTVcb+deGD0LV+mceIAw5EH/HvC8txIq+ibLK+DjTRPIe+VhoTremjJ/c4R
M6BvY8/Ik+Ewe7WztgXtYujekzaMtwH+A8x/rsGIKWeT1w3BObFB0plrQAPDumqxyPC6Zt1AJg7Z
GqY8nraq2t52cUBOa0QaU6Zth6ckica42bdkQnVZWT0bkyWCe9Q61rCNh/yvj5xrrGf+TRCGewzv
oFe6/m8yefez99O2dDz6iersg3lCYQqsYWzNC7u4ssrzc9h4T6WLXqpG0RTN5aFls8eKLTy0AZV3
cvPpVp+BlxTOia2g0fJd36NUyYfWwjcqekvV2FlNgb5ty+rN3VYeFB8rHjziSiKdVDdugtR9b3Ah
W9Gn2pzc3Fubiu/sa/c5IBuybqkzrnpsIg+dgqtOSIONOVADBsGPXfXsHKaefpMcfwzaaV4tnHU5
ETscJGu42yPJImls3WizaZ1nhcUrn7RzjkAfhed8Y1f7bvLKG0ezqq2s5VOghWtsx9R11mms8BsF
5OW6qKgW0gnVrf2JanJgglJK7xsXn4oO3E+Kp5+hpQ9OraXQqOpft1QuA/wquoUO0dCQQAZb3FvB
Q6M8JQ3GdL1ibAyRgelKoeP0MZ9JPJ0t19sMVQ6cuq1hkVcZjsu9u85K80XVQXNleX1na+oDWHSc
vTI2/tksT7T+vGbT8Fxl7Zs/ZNBDs+iU4N/MEoMc35/QQJhjfdErQvtZTttQEA2I+fOvosfTCmuS
vPjTonHjhLG5VWsfBn66Vu0i3mj9cNZAaq/8gkwqKLD7sbQJ1iqs1xKUuChS1qna1espnp9LJ+Ra
qAJFS+RwUYbetrLrvT1G7UlPgovD+Q+llcIxrQymtVX4X5E6Hz38pDaemq4Kxbsz2rHdUo77VoY2
xBMZDPusW0eljza0fKAgL7HoRGK5UdLOXY9zRLKQzNwuUA45kdOhrdw/TEnK1J+xVVUIUxHSloyH
2q7eGrXz1u6gbWJTu/Hi4nFoXAQiKRhyvbktDawEx7G/bwbz6uXzpYT9tfId7DcQ0pDH2DaaiUVI
A56CHAuiaeuI2uBQq1UJhwkhkrvP0vGCc/apmtrHWrfebC85tz0INHgrbP3VTW4Z/EVXu/ZwRXUt
pvre304pXZ1YGCptdmOr1i2CQCiHdVVvgti9J7u5wuuuvzeM7j0gd7cuyVoWvkUQALuZjIW+7RSu
vZ8iC00iOz8D1e/Va4Rhlx5zu6ndNH79ncdYIgFt01daRhagL5ubWf1w8PuN0uJcF+ldrbvmbvCC
ZsUueXjVJwSikZF0TFTIabZ3DMsp2tpt329wytHJP4agk5KeP2673T2OOph6/XTjoJ8KBX/Vxine
Mtteay7ox2Z6VHKVIjlzPaqxEqox5OiSgC2JxPNqjrt7dPtbswC6SUfsvau4R4Cm2bYZuhvNRs7Y
1zdqQsNPnvr3OOv2fGxvp0T2NiHNvdIcTdkUAb4gjl5pm9koX3OruTZGjRgB2488m3LKD+VGTYnl
Ksb3jhfZ0QCEtURIrOr8aVr82Jj1XRXbf7r56rUE+Bwx7gGWHbzcrbYuHfiwss+mYnm7rsY0Mgm0
J1bXyzzZAM7IlkkI1lvxJbLQzFFo4TxZJyu4/iAT+/VrefBNUhltCZLe39VRc0NIZccQwQG2VJTb
EZFgSbhBDlOvYoJDPWOxqnCZWLUhgK2RYMBmSdRNPpLWPowWmMrQpCkoONetwWkimnboRdHrKdAG
a0e7LvfLjwviLorJWbnX5VCYe9VbpbAX6c0Ft6hDnbJ5tG29gQe0jiwgZxqOWis1mcluGemlyf0P
Bzf1uUxfGht5SlIcNZp+9px2mtP//KOQB/tf3y6/KC11V8S9deiGIc93bdx2OD1iErCeBl0S7+W/
n0XkyG/mOo3Ib8qX2DD5bIOSIwob6Gzj5NWn5R837/cGEP+DYnvXSo2ng8ndJ6lNErwyC3QUp8aZ
ivfYUy+2mj1VZo+uz7VPcQRsS6PJ5J7m0ZD1ZDoluUvHWotFl2KGHma8MbB7x8+2CUxHzzBoxy1e
gwho4ICpIhGIB0SKShYsG3LXTrfHVfQwG0oKPJWAutA/lJD3Aeb0m2EbnGpb3SpNgeOPAw+zD/Mj
WND05D/QK5ZzJiF8AgAXrXECuI/bVn00zDtULfg6DAXc26F8jw0Vp9Ep2OPVlxyLOHSxXFkBCx73
UzcC4qcRcWjNhpNtCrDP2U5wHQfMqNZNn6eoEfWr6rVPeVZccBGi66EKDuqYt+u+UtS933aAfs3o
djbjfAstmYITM3YVo8ObbS09Alv/JW44ujX8E73slE1AmmVVtR3xvfXr61mzpWcV7lcEW031r0Dx
6k04lhdiM5q3Az3egHuxVvgFOhIaXWI/izaxX9yK94f4CThucV8WsNKgj+qOf3V15aqx5KJ/uO+C
al+MtrYas+mFyl6NQVZw67WcMie/zleFq30j+PiorbdMIyZE/Msb7M5DF9PwzfE/zvdqa2+VOkdt
4A176hXZGuauMsMTrwzre7aohrlT8GcY1m2q4GtE/9lWQ3pPMDA+KsEvBNLn3D03A3km3SMlZuf5
0RubG6DR6SGxtmBZsYfpuGxDTM5EGWhVNEGvR/lW1Z9dq7jJKijkVkUWqrRmZS8vnlntXdjAcpbs
MpZo3rlx28epopLRQDbsA/dxsUkLo/ZGoUy9buFIFG2Yr0sfAYN4EaUtsYXXGI+jVew8OFNHQ2L9
KlC2kx/skqG+t+L2FGvZjtqsgiUESUCoaMx9DDaVsX+3TWqRUaP91gitV8v1HWqF/jUbkyPDbjc9
qx7uFM5b9lgGwcnw1Png2G5NGnI4q0q9t7rhbaJmszPa4Bp0qr8eFfKkI2DMlVWWydnSoXxHiXZH
WF+fsMzA8zYpcZVp2/mQ0pa8LXnlbQ2ycdV3/rDT52I8s/FfcQQp9l2VniFoh5s2B17kVljBq771
FJClX6sqJxclYx1SEDoTuYCLdrwc03ZvJvNrY/uCEN2C95/9kmxON1hk6rPp3k0hsX8cZmTkphr/
IQ2HO1+Be4wHK15WnY5dsNlxyf34My8ma4uGGVdTaoQFdO8qYGXCjyjZNd48riard29dtlXW7QEZ
gHxb6UnZ7TnZkAmZbpdHLD9PnJTDfJnhT8mD1c0o1to4hWOICaBbZaJtmlGJZg4SlXXrTJ99hb2n
nuvm7fIPVEXr31dZI+6L2Hmtlp/hUznRd1Tf/Z/HZjOhYu829NbltjJtll/XUVvdTEYKMtHtGuRz
vPzQeR9m4X7iNspYiUGnj9hK3ury1fItAuHmbOPvuHy3/BzqhYuNNkkImmvAuTJBSKvPbrz79z2+
cuciDKzjpFn67eTRWzMHnDenXr/t9IAUcORUGilCF5fs//khOB6gJkmmb5cfLk+OqJg4xHEnynw2
7hKCQNIS5TTIKweZX08b4n/7qOYpIkh5yPJcJs6w80OcIbLO9G4TUqNrNTbdjVN0fMJY5QBTyG96
Bu2prpvj8gtjjvzb1kK4oY/1/fKj5fmeZ34rYR4clu+Wn1c+bjD4v2ib5UllMZg7rCOxvP//L2vq
wxHQQnJXzUBbWcbDM4RfvByGrrjpxZilNScwxPwyQjQOorgdHljBq2Odd5zBo9TfcErOzoo/HRKF
ZQ5zs2rdDdYTPs/7qE459amUBoq4eIC8Qshdgja26jKnUw8VLrqPnRnDlgC2cVWbut4FPu1TgEUV
MM8zEvSoAKbcQ71MwuZQQR9Z+ahR1q6Wvs9YoQ5mgy8HySt8ntalQvV/TnEO0sOrBJJJSpTSJ967
7Tv3bszCQj2ljrobUufHCjMkwPfNLhhnD5uRftO4dKVVuc8kic7UuwdhOo9uRkbDI/WQE7Dj7HHb
yZ6cYFQ/6yoFHE4yzKkHlcoIkJJgi/cEzrXlaXDJwji+c1cG3c7zo4uuWHdJ1++Gaobzkwa3uo3t
jmI8tj6WWUllOGt0KG8+5lF0hdCY3PgkJ+wK6LdCyyrO55R4jllAVN8F86VJEp5Vu/AOmvZVz2Ba
aUB0Ijq2zA6lfuK+9hH2pppTHrMu3RtjfvDC65Smx25Q0oNr+QfbVoN1aU30rFAKbi3jzsnbQ9e2
b0bo3jmVO2DF3ZwwUlRZplkHKbY/O4hh07g+Z6nxGlQOcT63k8MX2gPebzDeUwYkNG5p3c6RF1J3
oAJ8SUZgPnPKOQqhP7nv7AAEP+/J2zRL8WjUbj0YSyanoC332zRwvmmAEBpjf6HI8qw4JcRo5wXI
Q7OF14OgpeCw3rSsZVYw/T+izmw5TmRbw09EBDPJbRU1qlQlqTRZN4TtloBkHhJInv58+JyIEzvC
29122xogc61/JHO9vQ1+e8ma305BKt5ML8OURSIY1DGQxiMNTV1UtslTZf+WMQ01VMynFM4HXNwz
KaNr72/YEwI1A+xuYpuuzczS78bUvpGVWdALA0PUKmPENmpGmO9ZhJvqb8ATmTorAVuOPhHP2bco
PRokGaUoaaNDsB6/U23jwuUC7Gq+0fgE2RpM8ptdseOyPtcpG1I4gsM5uHSiBhM8HwiCpJDY1Axo
FGEjGrbhv6DxjE3SrlbOykWdsRycdo7qKmtPiuiyFh60m7g2U28Fs8MB+Fnvp0UdKoidi2+ABI3e
u3bh6F2DgIqxvwxG+ixUdrID7LC4kWa9RvTa5jvlNTd7KKJ60qSolCeoL3INPurAydHvtbckKffQ
ow8jASQbAS61DxU9oOUAV9izElOY8jGXLZw0XaL5q1V1L3SurUDRuyiabM/2i461N1g7BRUR+VKB
0KWRqa23ofPuFLruO2c8x1UJFUBIrqQXre3sCwxKGPHOwesbyONp8SyWc0naLe3ZDAxNdxRti/9F
0LzRDU+BbHAloaPmMD30zfQ+t3GP9WT+tLIuEnwT0RPofZCPMOHzNhAhkRwu2X9q+CrI/CUxNr0G
NI0TJWk8xo3zmBArHljljze0l8l3G3ZbUmJJ1czGXG0tB1e65QOO96Kh+izGdg9ARRGdZ+ew7Xl+
sd2WOJY68DYW+N5D7RJd3y7BVZjDrZzsj3gYD0TpticCfKAF6i8cMySLN9YrsbjVcXqdkOziNiBC
dG1/cJ2FnG2/es+ZtE0BeD/LmjQbruBaXbDFFiA3zJ6eEmTOFs89CK709ckoOEdSneKhWxPm67q9
Lx1dStByGKroHfb6hQvaC/D7v09wWIKUwjMF4NCIgMJtO+zDtc1vaK/STKKc3j9yt4kYb13x4ovw
VcLswui2N9LzaQG7LW1/5T4EvyGt8pAL/97OpPI0C10EbfKfmcqnoYNpCC1oQ0F91vr0miXwWEkj
WQZdL3sQYBLb38LSRwkQtG/AEug9wVFIBOf/95ARlA2kQCfFqKPM0J8CHw04+hNFovh3KEjcENPI
QEZ1g4xFlA/kXnovPFRIJWhbkdLdLJ5J6zdZ5yCpACqh+5FZAwU0fQp+Rg/xZI2/vG5oIwonaSkM
sq7bBBawZwXyTTyTfndpuU5xevX8VcriBw+uk44ayKKFCGiqztrDmI4y8qxsHwbhYw0tuQmS9o2p
8BQ4ULHO+ypE0gnlxL4fiB1NenCt3ZNt1l+hz4Ot/Cck2u+t0/6nFxxmxlIce/I0fBSvB8d66RVS
gfJLyJIHf5j/guM9qmRXB/KLAe9BTcFpSuTO9yYu7CIJtkRh3wOEQUsh716QFxiaYeNy/TANxD62
bo8hsuSwzKcbGUlfRfFoNvnrbP3xuxqJyFieEq+hSMcigKPdqwB8HpnsrUjcg0/+w44/gbAPV++b
JvsUVoXrPSG9GMNuyHrjJb8hS49eoPkUbEqdBqk+1NBdalkgkqSjUgTVg4XCwk+MX2lov9NO+cuT
PB7GGntO9fuGZOyPcB57VAh8N+bU/Nv05qdib0F0TZZJvilJL6En41LQIF7aM3yVvqCtOFPmjIn/
XuUjjS2DegfkJUAqe3fBaLaltO/Sk79atBpUdOJRh2HvZPHsduZLbeNISBlZmp5sHWKJa2qT5fIV
N9CcfGAnRcrwFNh/jRieLYPrSV2GIq+70w6kd6L8ajpuzJ5o+JqrhZoqJqiDr5t9EZQ0qAzd0fTU
J0HYEEeO/pr8gc2qKl5iuxtArsFlucK2I+oN1mLIdJPHCijpZKvr0gY7mT/kQH+WBUBnEbJetZR3
thpynQ6p/ZDZxtafxx3Jzt4WwNl6qNSbnq1raHBLBx1fWX9QVD3zEzMvz8qx3qfcfy3aGIef98B4
ssuX8QalVF+T5JKBBgoozdi7d0boc88Zt2SWr0zIj3bSAuERlL2dGvdJ8+7aFSg99Rk0jv5QZDpE
vYlniojxqUtvuWlIemt1ZIzFx0z24abyzf0c95cAlTgqM+bKia24V/6b7fFqlRr6dgnXWuPSe08q
IsnqAmIak88XOPSpIwDcyavu5Cz12wLcNTd1c5waYs3d7uymJoe99y6lzCPLHq+jT4ASHgoGK1RN
jSaLIEuHiKSb92ZhT+9T/TnQw5aO9Xnhupj7jOMx2Y1TIffA0w+4r/tNMYfGWsCOMQo1L5iLmKRC
cKWciG2S6C+qMev0hqkrppIMs8FgHP9l0zJbFiR20qR0Av9HWfIpBQnBC9UIqzXDmVehQR28B/wX
4BghVhHyRrpePyCTXkmIfTH5jyQjcfUBzfEcAnzkj4uFX90U8qvBphy7MHG8TTp5ce3l7DT179zw
ecPglpsKB4QdPpem+C7nWbB3ImYgMIrZdZJv0C4/KbPAeuMMdJYItnmD4Tp0XkuCROK+PmViQiCB
WrszediN5FBmwx684Jnm42VTLbje3DHfDon8b5lbGEX9PQ0fyh4jkwcP58ASnPz+JKX3ZLp2FZEN
W++g38hN80joiJGsbJeBoabOw5vsQRD4X5SY7dExr1SGFVGj1/qqqgx2jvc9W85n6vgfcetfZDc8
qGr4Gt0GiSwuK29kMlP1l/T4sjqJhw8Q7YjrUIHjVjnAwipc8lN6O7R+8W22frOw3kjv342VvKVB
jXqswOHNFDzr6h4sJSKLlWAWM9uPOV4KZzKIeNz2g6M4JdjuqmBkRS8nPMDflFu+e557TGoaqQSi
QDwfT2Yfr1UYK9rruSfXK2DgCmIYnfKlH6xLpontm+LgtnT61raqubiz8cvkpqZn8ppKHrNlLLiL
kGPyAP6SvfNotj71InR9zGr8jlX4Lox0J7v0FOvqv8zRvNuE6Cqudkz+m4DDYmeuXV5GOxyUyBmw
w0dwyQdNuIukMoHBZSYD34TwoUSviXmVCSO5xsEj7NJflLfMTrCa7X8AjNsqGC5zWTxZxvzm2OMX
NyttwcfMtoFrF/ypiCWCFP2kKYpzSFz0mqIZAzsZtVduRT3BUSREApv2MejLr87PySrLgRmhGwKD
7Ps6n/djRembMdwZVJ+LdnkPk/Ya6vgo8pkAlGFf6GzgEBwf0PntEBRejGZyUOgxSZl2+YGr6suJ
20Oc5+ZGWssu9/j00T8ClnfUpsKlm40L7rHibN3JCjkW6qw7k8qEzCF/KaTF55u8IS+UAG90lRHg
+mSplFUDy1BcDCffAh10/Rngkd6QUIpdY2H18IAd/eBOKeCGwgcyXPuTORb/GZLI584O+WsgNaaF
kvsSOI/qzzdqvxCK8R0RToB5rNgNa4t5hyKJNqFzZqSvMUoEAikf0sC5u1N59Jp4JPl6uSaDwzjR
UQVkxC61kvByWaGNh5H5NA78Pf1a3RJHpbZZfp35TkeEByzlHrRjH5xsorKZTFsnqkaXIBSg3omj
998XMTMCUsaRvnFHZqnEMuJaz+ZqHV8VB4Gm7R5mo+/wa1adIVdCCX7GA+syOOQ8P1B7RjUQG3qo
Q8e6UQW2d+T6xKaZt+FtYpCFhWeUevRMcQc34HWqpk9H1X+9aoBT9Z0bWToc2csCRdWQfUZPjxig
hFezc6feHR+ossxHFBGUf8IAxAQxll/B+BVS4EWeGgQb5V/IP2L3NqgnMIJDEqo99Q0vPhGMHFsm
MCNhlCyMrClyuprG+NSioYko5DxO4HOOEq9e2uf09n6Uwt1loVPs8eHWG2GwZWWAgi7W+U0fNqfG
U/dsdp2drf+yDLHvCUpkauQATDBVitwRhaoRjVbHWVlee4us7FRQ1DxbBET3qCA76PNYvrQa2l3N
t7oqdpMe/9KnxlzPXM7iQ7eri7eHvHg9Z28jSOmht8U1yRMoo4kGQm0dUVVir26eDRtAU1viu0oJ
0u+x3mzc5Jxkyx2JjE24TcOASRZYk7xl2viTzmS8jc53XtDnGKMgmemGpIvD21TcGUCVYPSp425E
AspqyK+5dodDQDwDWafMJ/T9DCNqIEM/ZIYbHKphTkFcls9lGb9bjYKl4oyRhDDVq/Y4nvNP7rx9
0sWvaQoGXLaKAN0x+Bt6452eoX0Pp98mL6oyyv36nLgVz0iuY/pNcXioBdLY6OPfyWI/LayKRdo+
mWTTbQgQ+yaAL6IonnssVpt4rE/uIj+pEqLxEF0EMbEIJNH/jarmNCmWCP0fV3ObtlEwhc995f6U
fn5POfI2o35r1zhIpzgvfXpa6Nj16wqcKCBxbGh2AxU16y8Sdke7aWod1xfES/Fh2ONcYHv/4d0n
LJclus3E46+aHuwTrstTY3rexh3mXwbRF3n8rQLtb4aRK8WdDgMeTtZgBAuNlXxBsyNNrEsM19R2
hCS12Smcdt4QION2R0PYdIXyLzi+eObXu0rF2atPphxTnXcdCp+Ar/JoLqRBV2TYzYm7G9vhrZii
eHC+7fVuSARUdZzpp/XsHI3l3sZ8PLGBPrNpWW2phTux8X/5oj5aukbBPtPbGg9nkq6439hWN8GI
AmdsV1cqXHn9p9Ti5vln08hom2+tGNEGT7ilmg9ijMwmXQ56BCbUI7OV6gmySXLx222OcMpvY273
+4KtPcQeY1fE2DXEhlDDDmo225SapsRA52W/D4rp3FPjx3EwH/qifxXJFOFK+kuVK77R107sPB1b
JzMof/wK/jZvfxdhLh8DPKnpmoK6sNI/ZJVxVxyLHPuMXaoQv3W+TXri7OPprhCplzJ7MgTC4Xqg
JDwd+10aXxrTQGgNaHloYg25WFuIKOQroU9HaecpJyIu7GKkO6qoUJBbyfgxlgbbbKPOfoK1cVB/
zKn904Z0oWR5/eMGs0P8fWRNVrOFaDuFaDiStjnUftnsG8jprSy88SgqlyY2pBVBSpUAKkvyC9RD
tW4rQ/NgyfYoivlR+MEpRFI2eKLCWSGv9P/sIf+g1zRO3NrRG78pLoMpL/Wir5puSh6Y4TMghDOv
HOKGXCzd1JO5DT2ETipvWn4xisYbj+6F9UGZZPjjBDHedfczsIJt28pnnxx2c6wFJH5lw/bu3LRc
+4Fabg1JFe0k4vIw7zTg2MlJwrstptchUPaGGMHiRDAX2jib1qCyQ7LSzej4pcd83N376jk3C64+
TixQXN5Pqk0tNMPFSEkvAwSUuIsOeqSgZEJ/Z5pwE7U6V61XbT2OsImpMJlR/lKFRxg9a2wkzfrg
l1MUoLWx5USzmQo+Cyt8Vjh5sXA/N6utOUyIyy54JQ0jvBkgXDttZHInX5bUp36xjbMoCYcz9yO+
CC+It2ZNc6CZ8E1CJuxS7UW4sGprUiuF/Bb9p1/EWJmMOaHXK3gGVtuHRnCvfMykbTVRAaXlhXyE
OZI+KxHZk6vG15N76PuDoYPgZNZrkvuOFLjhkcDqXSk6WLDWfprzGvuQdj9rYpgjhuKrXdioYhj3
pEf2hVcP/3kKj+bc9mJDATpJ4VM73xZU8yiN/xvqUCNBJ4zDYx9e1n5Neq6nk+P1x6ZmnEqKJd73
SFwn8DcArd7ezuAxth2fps5kInOLd+Tsc2rtLCB+2tv5a63ztEy3ugfecxhIhlIdeTj/uMNrp7pP
VxZ3ZBXIzvC1RXM2Dte1y8UTfrxVHqfLP5ZzZJNC+0gt0EOPjnXfliMSFOoFRU1jrtUeSLVaRwqB
WuttzFZHshN5QYLIrDz1+Ck3yKJeCfUj27bb5ojWuuJDiS6LOsexdr3gm2fP4TtsoGAv5Ts25QMW
jSp9Yb6jrtgwXR5eXhzVdET/0/axqPLmuwaXDn67AQ6jGvM3B5/lbsQ0lrCEKWz0KZi/U+jTnGTM
n3mBvs0dn4G2d0iPQsq/UO+ZY5lEkHxRgPIggpZItyoDZXPq8pAm+JNWwghebYes54NM0mNrpgML
6BRvDQVikVj51s6Et02VeiXDRERUghe70GqSSyqKiMivl7KI3xZ0HFt6/sK9Z8w3ZbjmJeFuTFft
fijNSyG84BJyEPCWLR+e7K13nVPnQHHCXmOZPDrrED+7vL8AQT72jj6Ypk3p1MyIswFWZBkHnVqv
4ZTtJgPVExiojGzPh4aSGe24Avgg8IA4wtn4xpWMp5OmrRUYUCHxeaN8lTGnqpEkw9EwataffH6e
UXEUzUj4kWvdqajgs54BYtLKpHy7ahPMKZbNHYaFUjCk7XrggIj2xZwFNXlb7DgyXc7vcfyCgcLN
keCfMdEsOxWImdFJOPze28juWpoJ0/iyU11gnpvM/kG3qU69F4LyCXayOcNSYcht7mLAS+qQl5wH
whrwltS6OrNIXUQRBxuPKuU9WsSd19ChrWUptuSbWBGt0ofCKfrTENiXxemrfU4/tSfiA0pUqqWw
aCWT/7uZgmY7duqUAhtuOhN8p3G9IJK9WYAmmZEO4+Zg0jZMwPyw1ZX9mfCF5gOhURx1+h0rz9Ye
aYfJJJ6nLpsIBcItEnukHKyy/tL3/4AW7eOl+0V5znZxaCRDRAQ8lL8YSTAerXDN/eXWXl84IwxA
MPmCpZXNLm0BsIWEw0pJuAXjZsjSMtYbdJ97zvoHEUDuWEqvy0n7IKb4PtQtNQgi/C5NdaeLq9qF
AdHybvJYWHjjPIJxu+yoFlB+/B0RD88C5tJ9ciKWDKNoWTkM9/gb+OrHi3VkjXgQDt3EY+6J04xO
c5sGIfJNwUWV097nCAL3oF6QvCIdKLKG93tw9sWgu+MgsPG1vXF0BKEYpHduCtJUN01ubUlV4Rs9
MIRR8PbWo4vVzvx70pw47R8gBw+3E1XNjgVDRxSI03QPbkOHHuJ0fzsNoM3+TBxq2wFoCrcIDkE2
/6IpOeF7PJJy55tgQZmB/iMfV9GewweCzQ6IjgGU76Dc5/nCZcIzMdBGmqfSB7ouaSh32ZknGwNj
YesdMf/Jc2V+2rH4qXubNt7FZ78wEdbO2nUfycq6aAvFgjnMLzGeuXyuvaNhgSq4GmlG4NvTkQDx
TwL/rT2WG0yCfrlZmoszoKxMs8WMYvrr0XqkV/IIvM0SG4TUm9/0bTJWQ7Kbs4d/pR0LatZfspKE
46LNDzhJe4p/rJ0duNUmDeD6R8LhjRDB6YxRLULLHuHOfiCe6jlQoJ3CmtnxgnfS7fXWLIuMSY5v
6WjYZMrdVBEG7HZzsvOWat5YzXJHNbTJHUiNuI6fU3dBWVYjbScpH1uQQqJLEZbD5t+bkTBJFK/6
9lBolEiMoZEFQXiIA/mCtCNCvB/5gVFsiP54Dbwp3PbVhHbRWp6Qe1L4m7H900b15DT2qzNaLy7c
IWmA31gVqUtLp5PbDA9L6sBdc8ecSxroJ5UWT+BVv9pOwPLNJXnELpsBAar5Wuw4HHBjIt3S1YNr
Zu+pJRFU+cM5q9KflhwhAF94aT8lPF1Z33Om/zOF2soBuFdVC/2GjHrO2BKOXNH1PcYU74oau0KM
I+4c1tPF8ZLpQIjwq1l+uvgFajd3tnaKPCkfyFZMZ2SvqOsytFbpW2V0lEwTFMeoWwjiDHqqK+z4
PZi8kImbSkVUvtr/Sg1zxr0vP/spHh4Sw/hv0tUFt30NaW4fqUmfIp+o5siLA+L+S8YYEMIInJwJ
YUlpdvbwJDMHb41Az1ubfsviWJraP3lA5D0l5zusVM5WIH4KQhcVdUM2/ZIS67bMxnauGfDpi6YS
txoRG/M+lDN6N98EC/BGqh9n54UwSoTBZOicaYyBdjFjomYq8oKD9jSn5DPADJcm319nNK0dahW8
lPHE+FaFMw2fPrLo4kBvdK0t1qR0urhtrva2i2Oot0y8tsvZMK3yCH0CMIqHBcSzPi0TME6dxhSL
VOC+IiTZJ5YYNLvRxewRlAd/fVZFkb4rxUAWuka+H8VsnPPBuvsl0eOTezSSYj7PYJU7/2r2UxMN
8DPbBatl1oQBsyXBswb9nI3gTXaKyOFmMPtRPWIidQ8Oh7WBul82oBMDZv/xiUnhpdeKcSIjKiGF
mwD7At5teuYlyzQigpp4WIsUwxeGfpqlFR0B2Uh0IWhSr1z8BLKlH3cxcOK786NLmSu0HFqDeQLs
7R3o4/ov6ZQmsmb9d+rY/UKFUqA3zPclc9CrOXymNt7ajY8XjYl0GzYT30G4edsE0CULCvrop5jx
5NG4OrLCUoGDKH3T1qIGsWuGtTic5ltZjRQCg25YS3ZcMsUflyzMXD3Oxj7tjbPpB787cD2LHIKL
W9mnOK3aRz/jZBdpjy8KwC5qJAooG1eIavJ4JzzueTOWx7RWDWu1eTRt8zn2YhQNieFhPl4YMvrV
nvPvhxILDZS5wKjhL9MTZNXENoqDx1t/+Pdb/v2stuf6TAEM4kwe7vXXwsb/v9+FAowZFCx5V+Ge
yKaUqW3bzmFxlDFp82a2iEj0KCfdoXw1AqraEPWMME0+sXS5dW6bD12ObpR2wRw1wnwRFYSm05GR
TD8q6uv5b2W44UOtL5x8rBQeQc79MESlh6KGoEYQvtZrN8GMaQkBJKKlhekaD4fHZ0qnV5Mlj00f
UN9bdA/+WsfQV0sE7NmepUyehCimhxmmoK4YqETgHhHxEGxnnlIsfG9WWYQAd0EYeRXV2UPsfLu4
L4XrZ1u/x3TpTQKDwDhiBZnfBt3CoJqr5R2tkod16cTJt53acaaRxwDz8z3sW0F/CfOnOh34M4z+
VHRYBNjuHWrmrG8DoceOyGTcvKX+Tv1uuthCf/pNmJ46Q0GCzgyymY0iQprt6ulqMboprKremmyY
PY1moO8VXiu3ckzoekG4lZmOUaMGcCoo1yFZvkHeR54Qofd5Ez8RFLtffO9F+ZQzkBj5vGQjW9Xk
diysxh8vnpKD6aYDDiTJ3UCLbKikhXII6M4Bf2YXCvbjwAk+S0TmeIEfZ6KrsLy6qALC+TE0XEa0
Kb0ZKv1NZl91Rstcnv/9TAy2gFgNmuwgvenB99wQ/95qN/rfn5o+Jk+2UdTd65P671csDP7/95vs
zkFi5ZFC8e/R/ffU/vuN//+P2ZQ8twQ17P89u///hIfYlYqNF9wELrj/fbDb9VHXisaE1UJoHoQy
Dv/+He60i5UsP0aJerFkhGAd5ofSoYqXefTNbnlsvdpq6QuXfdRmI8W7eUW7RH3M5QIbQqpqsZBJ
TAV7xEnEfXI3cgUqUr1SSBZnMI2et4Nx6PGhp78bA1ScT7hi7Ki7rd1QSTBOxi6jFbo2Zu88mTrd
+nLepcFaR1wsP01jKDAsiIdlQY5eqG1X3RKl9TUJ8aV5nARRatbkzILj6epDDwjqBqJxpCFTJENX
ZxJfPK4OFe05o9lQiZdcDr+C6V5YBXvQQtJfZacbao8hX1OHQrmWTmovCe6psNVx1dMJAXdIPQ29
mbqlVhJPnDbP5UraqC6F3fd4FXL3zICaaHtPmtBbqOIWhx2i0Lnb+3NZ0X/8Yhnim1fJ5rkimARf
2IOv8BO1sfNSWUFJk5CqIzGFR5uuHILMGeUNpkjfgwREQcDEBUYxTVj3R8rY4ZtKpjC4gC1E+S5x
4vj5y4afRcXckPJrUaVoollV0wK5Ui2gzqJ39pMzQC6gt922RhpvBKlimzkw9gSAm4dO76ssy2+h
DtnSqHOKqwbNTPFaDNVvXajyecqPYFCkTKA5fvBH87ts25HpEG9L4EucimAKI3/EpS/5r2xdIr3o
d2LQFSi6RQBeI6x9U0JkYLHJju1cOTCa5qlX07gLXP8xr3ognlgw6VVhVI8Qcu5oMjKM43GisAKr
EiIwrSEFaq87BvR+TH3GRRDnj7z8P5iTUETH8mNehmXTyl9i4agFgvVDtiEV4n8QtS6wRnD5jRX7
Er5OzpxONngDzGwHF3QGanQ2o1k/q9BBOmZqeqw4ogjz+o7JZnA6ROPJKK5Z0phbtztYlv/mi7/K
7G92zphCjZ3YDD2Z3gpXqevoU1HR1J4NBHIAYvfEUhoHK8C+M4Mi+QE+aUVB6L68z6r/JcyyPvBg
kvkL0Qc3gOQeERTSnEzdg8x5l9bgRX7f/Ylztocy5NE1A9FcQZrpA/8tnDndDGY2HBOfMXpqr7We
8p0NUHO0098cfWs2PQYnvgCIumAxEoql8wcqDJJjQHKhtU2CGOPAxNjjOMOFq/SGcTZdmysjwgLE
MfcLN+ot5HwdeD3pbEN9zgtRnf/944I0mo9drb42iBjDt8+kw9lnv9D2efRdMsvCjgYbwvdzXepd
49JLbOTeobCyAoPRhBqm56ObmMXOLiPREYcOqQvDbR7n9DDrGiEVigyMuezM/L7ZcI8YzhC1DQsf
TI5ILfPD40B6i/lTO6DNti33VpnD5eN8loexzh7nIQgR7mXMNYn36RK6se8aEhXD0MCyZ/G5ixH0
jnC5cVs3jAScgphlSY/49ze4XUAyPwyNoefhnPtY2Fg2VXjsAtJnmga1f9EZkYt/lqCKcC3hCXgo
xsS41ViV9CCmU2rKeR/2QbaveB0OqQNQ0Lx6XgLMjHPVzGVCHV29rToMGUPmMft3kzhZpfmlyvGW
9cv0WhjGr1xnX3Y4xFyE5JsUdnPzGE6YBKHBjbS+dp3/bufBC5ca7AfMUVQEFrMpYyc7McM1poc0
Urp8Rbt4kqiI35IEYUYyZweQwA+3Lepj63GO+2GKL20Mgk1F/gJUIaYqNxu2ssU3mPZE+EwY5CbN
np/+KLwYKP1YNWW7mv0y5hkypFiHskeJI4Wkdv2FawqCxQpxUHQdbvP6RuDLWbbiOPq+vzZfOZGg
XjcXGHD1H69UV0Itmgev5dP1AnUP64w+7m56DdOaBcUdm31c+c4BTyX7F3k5HGWTc+kJkgEYIsos
CXpSFefqOUU7nATNzZT9vlyMhraE5KesuO8JtT0wQtwd20M7EJJAkzJCG2H/Q+laSMZjds/H5Tw7
at7JRQLbpDYqjrCjiBrHlbGIvd/05K3P+VlLBhOn84iExMsFsfoKCSL5KMLfNkkiHELde5tIZLoe
VDQdgn7vtbidCBUxhLIecoOtssjHBI9qpAu0bcTq4FYKZHb0nPGX1eOTMZwZzrsoSf5wX0WeV2uk
72vYmw9WEw8k/b1UdrcgKxmfy9GzNoVhoivQA6YdBv0hJzxWs7Z4JPxxDVr7LvafUrcFXyeVzl/k
N+Y+pGsZVgYx7lxnerYb47cjk8jGf6379JoSpGzqnigHi7XDddUb1ld/8SGbaiSJ+fizVOFnNg3X
RPanlpL0sOoe2mW4BpIXS2GUwCVEeAPSdng49g/i+J4xcXdbN8j1xvHqH9s+qrA/x3Z+lR5RPAuk
QKQSQup1/VjGgx3pJQr9MY2yVbFJGA+lcMtBOA1Dao2oy1P2vdLLc0yKiyx/LxCWleN3eydGrxuT
Ji1veRiPEdjcJU/AFdIGJ73Asbut7WDHlUtUg3KjXOg/i13f5ix+qFK72KkxoG7FvJqx7o+loW9o
Uwk6S5uNMY2XADM0Uzx0HNkYEuFQIlimqNL0QRZnm9iKDGOiG3rPbJyGsvhy6PbTKUcAqTS/tFPx
DkC6+pP9d2k0ya5XHUVLzKm1i3FL97hfpXouTEHYJb7wSvKFTL3pvSrwJYkif8PNdSkzY97FSv8l
vuqXZduXScJtGtJ6SaCoIxryPr2WqBabKJ+5N/ep4fXE9Brmxhqp8Mhzez8TJ8+xBo6RY5eEeyCp
wTrmlFdt4/JaDX5JhGHyCPj3njFdZFRnkoembma9E9pd5V/F1u7ytxTkbQtscqmq1VE5dlFdq/cS
0BxHvLPBU33N+2QX4ih1uuYTOTTUBQf3DoRyP+Z+eposC765ONo1ZAUSeOVDw8U59ODod1d8Dd+M
lS2G6amA6QQqrjwLzwlZYMrh7/aUM8JzyRvy+i5mXrL5jduEKb+hDKly7b9eh5u95vAd1UCueRI7
m4E00n8CKKBKN7vOEt0i8iXioHokdGk3WVcNA2xY6a0bFTYi5Ii7hYR2whCtvZSrB6erkl0ytyU+
AivdYaHHscdRwlxnYdGlkgA0Ki83OS3XIP19VPeme/Ih16XJTrjUzHFIXjg+TOvJSTvnIWszta8E
RT2mYwWc5IsJhw+VV6UW3ucqI5e658oRYDa4W3bJhIrCQM1eiJOoFYpLr2A+t+wr9yMShhgVgQHw
BQrD65TRqDXXBsqe7H02UYoaHQ4fpuXNFHB8hrgJ7b69NfXNrOZsF7sl2j4ZosICcrb6ow5TPofK
ekpMlJjBGEMoBDD5LhNwSOb0oLTY+jPODyIveTSWequ08d0ABe0aOvnaNg2ooYAZLzkcIlIgP61g
vivpHus1DaPtOYbtxP6ZyuJnSrr6D8Hi2UbXxrU26hky5ax7Kbdh8UWmAwM7jMFmwMmqyh20Lgg7
2kq2o23mm+ZD0y/NTskxgixGmOnehzBxzoqt9n+4OrPduJFo2X4RAZLJ8VWsuUoqzdNLwpIsJuch
OX/9WXRf3AOcF6HbFmy5ikXmjh2xIh0lKpJ0IrfIvShnGZZY+ONmMHz42m/0BOjIHP/dOfxt4ltX
1+aVLedko23/MvkCgT4f8eTOzGewBDjIJ0HFyhelh9Uy03Kr/G1j5O8iX45DjRhMcoMB65+DUKm3
BTbBfvKMix3a6THpflPH885Yxa2jqoIHWct0F3SkbNRY7ILJOhKakdvFqrMNHgAwvnO1wY6AEcDI
oT+KpybM6Reusp0w4y+h7KemmjjO4cl+cgtQUFZr4L79RxNqwozFdYYdWRQsYvg4dFXW3k1Tepsw
DVXCnyjtc+j2syADsOuZl+TiWQaXVRjgeApmSD+W+1rNJlC3xDGirCX1KhMDrai/k/GQ7opJYKJv
AyyqB9KeTJH8hVExiCYKWwze8qVZgdbaMF4pTCxuUJRfS7laN3Cx5KwJAW8M61pzV+YhThI20riY
Wsa+VLHN0xuPU+mm4vHPuTThJ1z/KoBAh5kPGsWJF0vUPB/sVh66zP11i+fJNlgRQFJs0SyR9wnl
M/GFcfWMIPLulzCs4nXSAvcXZe67HZs0EHIAb1S9zWBTRDbz2o2dWyKCfvkhOtyGtC3sLN5oPXiY
KZL+C/AcnEm9SVNYSpNscB0yBJltd78UybHQzlNi1G9WoBy8QgrreooSREWfQ/zBhl63NM4uZZzx
aH8h4oBxgyG228yYSE5pzM28ZJE716yXg/KjzHixQ7g8ZntJYSAsfvFhmjT36gEjFFMbRw/1ZuJk
PhnJvoVaCoAlhNlT1EdX/IqenX9esXCqhMfndGmIVNbTBiTCYSywfDiedFA+iQdUoXnvkEHARVzc
922gNkMnzm2ZPipvfoAQ9ViR1bxxDf1eJMwEE0bRzjnNiR3vLNO+6QVkrgSokLeWVHTO03paSida
QOOShF5spN02CDFR19I66XKvG6uJ2qI5d9TrUj36rrlRSN8lwZ6Af2r9ba8g2SeiYhmGpNgn+Vvb
8zwzbIcT8sAg7YPY5rlDvcqfXP2TuLIQg0LxSbHDTxMOtxjYyG93oXuQzSuX/KZazOrMhBYwPcaQ
ULBBG7TFSPVS58hna0KQ43z/RGXu7frz0MLNxBsMJ2Y7qPVlCdAWS3PScfDgmv2MR+MvpsINZnFv
b9juh8IIe2gn6YOHQgXkjIweMB6yJgyjaXqqcFXu+2wk7pJV7zmmOafmdDhzDCcc66W7vgnWUgCq
S1ShN85M9sUa0gdR158YQYK2/jP7BB8HKCKqvlQOZuBMEIHK+Fh1+MktuZ8TVe8sw7VvmjGJNzUk
gDAUpzGx7lmxwQZckNgJyhMsDdoKyz/siImjVKcR0d3JQ1X2UeWKdDdZHqsmIrONu/x1qNA5dITo
Bn/ak6T/69jGq1I2p6tBciaxB5AQTvGmxqfMHkn2tarAedNuLSpzIvh5f32XFWoD+h97++tk93BH
xvarVM55aIrvlEwbppud1U5kJZuI6kB6Zvh529R/W2FcpC1sbq/FYsMrCwcMrwteXGY4NvPNpnUf
8wEeQ9hSQJZTs4IQ06yaEltb0IjRkI75EVmT57nEUdqyUmNpp3YyQzsDCPtAwRIuulp+ZFITBy9n
BmliJ8TNkRJSYg5cS1xzmGmm9pNuEov9evxWIUJHQBxvLUxmWzUT6sAPwQptwmE6G+PO7JrHIGW7
OIDYYbeX1DdY8H/CNCa93MYXyGK/bRDfZZRKEULH0LQALNupgRVDO7kbV2hWgka1EJAqNknpfmOQ
07vZDWg23hvNQgrb6eqdGV/+XcLTMLzUor+kBrf5evCR3tCVe5Y3Y4FTbY071Ry3CNA0070m7xQY
TFvNWJ7KUL20pfXdC4nhtyKy12NIJknJqOQ3xkaYuMkM8tFsYusHzomnkhQnXWxiA3fkK4nV6vd0
uKt/FT6Zr3ngLxYZY7ib4snpvJINULYtqi67UzNr/7j0q8ijhzVp8PGF3Hp0nudkMEmgmUVSRrl8
NBY60RmTcfeS9MYl+Yv8oqPCGonOFWA9arwlVB5jqEMSMUaX4SzEZd0t8+1CKOKQTx9D4dwvUsgo
HqXaub1/ZuWLBdfznpaJaWvkLMHwXR3QEbZDx7jrsDvFwgalePp0RkwmyoDJ5zYPhp/5Wy4lZwtD
adnovBpvurS6G/PpfSzXPBc+MkPUWyTRZmtBBN6ogOnarsWdzZDUm355nYTRQvLZjMPvWHkPjT0/
m0IcE+m/uODuC8eEiRecMts4x4R6dm7niJssi4IsTDiq2lE7QhwFDootqxfxTgzTd6ADsoC/5mQ/
TyJ55nzOP1fEp37J/rQdN4fG6J7DoTvGPWJb6H8tARTZsay+XLqgiyBcOMHzmurWfi0s3ludsULW
xCYPmBWJG6N9SZTPoYVQZhp6U/SQ3zkRN/bRsnmyeQunR7ee3J02XN4pIo5e4P7Jx8Hc1wAqMR1Q
F+TfE5C4WOCat8nIOJRgEBmLzAKaUN3yQrqXuTFQcZgj905BFhCX6ShJ5tUzbFaDiObJVcmPL8RP
rsxljw5jb1IfWM1kPPaWB6i7akQU23gxfUmqz6ch3chi8+iZJCTyvP8KbSyKsuInQopG7l6+7Ym0
Mw8QKHGu3NnTrAiGEpwzJvOQDuS4SVUXG4Yhfp7QuJYyNTnWLdmj9ors2aDz0p9HwBnHcTS9M2oG
H7po4Ix9kVX9Gcx9d0zccr63cFJJFebbXIXfXvw5NIKtyY1LzvaYj/iK9QjCzPKdaPHG39Db6bLG
emoUJ+xeKG2zKCJUDoJncqGNJpTPcgloAJnuhVWkT6JiPpINofalyHlrQGQgDpjlNhiAx6iMftka
HT8nQMN0/BarGE+Kr7OjmzusEidVcKxlYMHMZG3dEBkz1stvTPiji2cK0yKeYXhxXJdTsmbp0kqG
/iD9A55BHa0cUYJ4eQagyPeIW1X2GR4ojB6voehPNk+2xYe8LOxzVdZ0ViAuL0Fz10KylB7HdP0K
ZJ9HloIba7ucrlkFQfbySYaKjyUpJJYumBlmhbCk7eDMutw8lKY+S12Ut6HEaTNXprspDSS7Mevr
EyWkEYRonDuCAy3IkqgpyNP6RY5yOLx5U/Acug0kK2reiBElX6YcSS0NJRQArqqgLTAraRHvpxpP
ZhifxsmvKE2p9lnTrGE+8YsJkDGQZSek5Ri60hoUj8f3oMBxQTc3pvy6YVj1NWjd1QJi5dwlmt3E
SHlRqbAOS9S6ZXrJbPM1wFh349dFwlPE7jZemR6GzC82nShhD3bu2/wvdRRX5PBZcC4OzhzilqCZ
GaxQ2c2t54coibo5TAVxmcrnYDqT+DRzLPj+uMWL7BI3T5+JbTM2t2STmvIIKuGxDmF5xBpAGsC5
N0uMnOsl4jr7eEwyRdDd/DboZLi4JsI/MmSLkzPIiZC6QT4NN4lUx36ovQ0Mazx/TX4OYJUeNG4f
bNqqgBhpX3SvCgCvOgGcK/ZsdThLTj2z/2tRwSeBaH8qS1SlrIezSEobNW7FFiwyjyaVBjdmLj+E
MfJ+1sFHHJKz6IpWkcuXCwKG+akq29kEQ3mbtP4ZtJ2HHo+kwtm5e84wDD652XZMHLTMlm1qWDE4
Yzb8tQ0cmzywObqnhUtwXSYfMxVsqTk8VIO42M1yxinxMeSCJrXCBUXNkwlXMTcmjbMzI9cOSO1x
6edxL/XRSRVOo+Fj9nGpOIEcty5LK9fgJcqamr7Txe+3cTw/uE4TRCMhAATgQ9N2JEzc4RVf/fcC
YJyJgTyub6DgsfTjUJCIXdeL4EQrTc66NbkEsSZXweOmTKwMr1t4Ygnq7Uv6xGScmts0yFgWZBCH
NKflczaV70B+thb2rCMGjJPfuv7DMDxPA8XtRRbeY7oHpt3B7AtnvS+TvryyHrzVVfsuJYpIpbNi
W3TLc1AT9lpad75BHGK7Pk3e0Zk5RmBCPiSYb6J1X4y12u3TAJ7pBPEjxqtH+e/toAkPCFVFFDFn
Z7ALX35YzafBsefINvAlc3yj5aRU7mbuA5tlUXPQbaIubTqfY8+YTqkHSlIYbGtc1zzYPWGUujLg
n4c4w+IwPRfVrCma4ErE3mlFodOQTinxMJj5ni3MYzcu71xa08FKrVPc2uVedAwRhZNat51gJaFw
Mt9kPut9ODTfXYMz1hQcHMry0cK0dCLalx8wagIXs9dFZQxmEElNxDaHl2RAapsXDbsDfEbm268a
bmvvwFKAy6bZMHLyaDDUlcNEGA+WFxO3SDZDDvvLdVaHGla8BA0G4s5aARCYxCMb1tBzsnKd+iho
WfnWuKB9Sk7FbCiWNIVzdsavMSXlnyHesdV0HvJWH1TBn+jo28Cht4n1ZcrFgPFk8LFK+Ciwhw5f
8BYD+46zT32uG1I/oczeC2fiMhYUBUOCSHYJcyUyynQqYqT6EXMTd+aPoFs+atfT+6ILfg0ATnCf
nWqXWv5ZFTyu2Z9tYLzBwi7IZLpfdUIwJgjByZaNuoyOSdMvqgR4DKi4PYszXKc+up2zFLsp42cF
zuXflTk0tSltH1o0aAIINrL7sKyThMJ9gJ/3QY1Q+8POow20cs55i/yLD5tJs4d4TBiKXo6kODV+
Ks6U/wg3BY3RZd8indXV9lCguwKZp+E8tdEzN21NK/k+LGuCdjWvJQ4x71yP4SqD0fcDhQmCYuYg
Rc772ivxvEIu52aILS/VtNLEyVHHnfpOPU7ivXvXy9gB4hKel9jEReyXK+8O6rikMTC0Z3WTdmTa
WHWQHOP8jNpne7ufsMMqTTAPLj5GTjPjycSms0qbP10YZLSfYzz38XOKfs+2AZGjE9+i3oFVX1Ax
so/Ysj/nwVQcnxrWtIpEQBkcjGV4yFKI7Nq3P2azX7aN5J5OhnXnchAkm4BqkU3OR0jmjW6E+LXp
G5DGVv/I0RXYSbpCl0aKgCSfr3HIOL5k9jPvtsfLEJ55wEbOIhvY6jxUZ5JrvV1BXErAaRNo3XQh
JQaphy/ADzl1exoWQM9TwCbLvNWZeK4UF7c72NCYBnB6M4C1xgG5CRbvC7bV/Wx4v7NTGCftZymU
G36mnD53RkDlXlwr+PSq5NA2g9wqN7UjAwF55hrZuJValaGm2A21/kpmcyPW4TcfGS20q54bHdKx
6OJj4ryywwDVoZYaFptQazMZSuwSgr/Ymgz4Cuy3a7AdlznovwzQSsQgvY0/gNLRcX+QE3fHBPui
1qxyw9L47bv6VsHI3+OtvcaVmDb9FMJaLIv7APga7ET6phiWw2m2N3HWUIdMiwRbmibcW4TKkrZL
mWTVz4KVpp/N8ZolQdSkWbNDz/gKZFBFic2M23YoUiJPBVbDXdaThibZ1Z8ymDUcjjpWUc3w5VMd
dW4dcT8H3hgBjtoSJuEpY/DxY2L4oq331FoQNEibmECxeyiUKicl3pt7O57LXWp7Zyhk10oCPCzC
Hi4d3IQg6Pb26NpRIUFFwFMF89ZrXsU0f64Xr9pyH37oKuO62m29mKekMyIUTl78Fx226GBtWO7L
WLYcRVlmlWOoTi4KKHXYbBPJ/1pYILoZjWAktO809wnK86Hknr+4wY+FJxCMm7+nBwozXgikvZC4
h1kEE+bwAWz6NETE5niuXFqE2fyCx1uw+Wfh26zc5MK/YSToHKR8kDZpIvxjOmOBchKwCV5xa4IT
PpA2uO+lZ54LO3jBNEuIwxn5HCKAOekpq8SFKCXTMX1/zVBh5o9Z44f+pSvqy2g53mYA/0gwjaSt
V5dwDVBxKr+YeRGsOzdkh0lqfpJMJil13407nBqcjGG6jpRxb97VS4zyXI1/ErADr27GsFPYEKQV
xSETEdVNgIvWHCuyqa6etvC317gWh3w+7FFL7h/Zw1ulKEhv0Li5Ca7myhbPi+KAzo7XvK4E1jNa
aXjTSAwBKU+6fRhO26kN3scpm7aM8w9xw0EylO3j5LZ/GJehPtk+5/v6LjAA8ChdPQehzxuakrZR
T1ZZ4Tw0zF0IKIE3F+29pMHAGbBw+PQHOBZvcNE31wUn90YrNHZsn0+l6fOJdKZfmDlUEC60DLuk
PDC/r+4LTGxpvWvoxRIpKy0toDF0/a21DCB7gIZZSfwcWuGtZwX+YVD+IRyXpwEEKqp9QJZW6R+N
8x0xqLV2GSzqrJ8+U0aQ29RPkY453x17tz6CSLpikB63Yx2AL4er0CTc1pZCXxArxhsVLtemdtJN
uzi/4VQ9yzW4jC5QrBCeqzbdr3aYImvO38Y++/Bd5d2oSyF5RwIj+e3tmWjO2gHvGLetMl7NcXkh
Cpvtpmk9oFcI8o7ChhHbj/YMAyhx6x9g9wEbpX7bGe09pxLouGtwU+vx0nu8Adgd3/yGIdcajg7b
IpQTLsa3SQ0He8zcaM5xzbN5phKeH2YIWk4ILgXLdHSYcXZtAKMbtfmI2tV67Gb98TjlNrWVat4T
XmeTQg0u6ud5qj9tS+k99XNORO3ncCNLgiSNEPV5QA2TvL1bgLdfKvRF1HdEmKZx4MbOo121Ib4g
aO9bO9AwHll+sbb9k/NK6sx9a5udqRAInIBoaVcCMK9q4gFVRnRxaWsGjQE4d3FfD8ZvZ+Tmdq7N
7lA56qXzvP6M6QclV54N390aScgmdHZHYuPNA+FMGjJa4jj7bmU5jutrwXnep1ooiN3suPgOAXly
TZZNmTw+EjpAMYmSujtKni83aQ592cpcdKS43VVr+1E+g5BI2UbHsc3QkV+FNez4JPhYak16MBzz
qoaFm1ibpftV3w20yzTyNeWYuxfC1jfyzvVFt3eQHBidreXQGfoRsz8Pr17iGJhpkAEsHMnWhyzH
udGzefBNuj/nOrZoq9U/Y7Fc3WZWTAHvmaqr29DG/2/k96Gb3bHooJyVxxJu1mdrCNCazTtHskHI
6IPf5XS/iOqiSX0tqb3PmGSGtMbCJuqo5OBq+GSyRe+dfKUfB2CrjQTw4PX1S1YNb3krlp3l4PM1
6tfaw2gm8k9jAubi1G+djw69TP0BMqQZQpyrHYS7qg7xg1WHJe3wW1HmjcwxTdk2mK46XyinBTXe
WT7EUoUAvgZEU9kRHk3Uc4BDhEw0tiLkC+6lf5DqmM6nqWN05xlYBkCeA/ZZxqXvrV8v7LcAFwsk
rPo59bng2QpvEcS+A498EAbtopLvxooky/R8nO2BXpaRHhTizPjjJP/w0EmcDemlM9aW2So7vHdq
O07NWzlDtCjy4Q3PDlQyucdXesj4Fk60PTwoaopYgeLkzzyfbVpee9uw5wkgU6653MoWfmyWwbYn
+LYq3rUay63vXqEKbLpgb9XhpUuAshmBdfnEd15FdkAbTdxk5GcWruxydUCQ7OA+0X5W2NETkicR
S0icnbK/z8rwIZhs82CVH1JOlMQbTx6rqjpHxc+y+kuIdGJkxjswTlYa9drl/DGMf/py4izjzY89
y5esDgmyZNNf2+8fTfxEg2WSpk+S+m4ceZctJp7I991fPGlwEFAXy6yBjWHFt5Y3lNsy9e/pZnCR
QcxTFsRwBUkLIQYLPqBx6c1RSg4NNuVpLipOkdI5OV64zxeQ5Bm2AdZxvzCtPrSUF7RYJhicLAsD
DwRMQoMMJotEYOvkhVquNzNzjL1vtl+2k+3oJNp44VPQT1XkF+XLuIZkXbfk0+ZV+0mSG870T+7x
IR1oLwMD8FY6j1NSnQwOHTf2Yn2aSeIcW5FRMWGj57qEc53mlZAwnUwNXWllWG4GysGQOuybxDi7
Au8Fmspbk4Kib7qSG9aXjhHBIaNfzexxWLh/JARUb4xqJn8/gElUmEcS9SHS7tWrmk1FNXdW8uD2
OdndpBPtXEmAED9cjeTsF5PNUWfOD5V5C+blqmr3Y5o1BZluSwa0eq4m94scwB/D4kiXE2cGOAdQ
X69vatrHz7EVwjTaqYpZA+DCn7zKE+BdLZHGpHi2B1pDNLGldLasazzEB7/EeN6m5FTESkqpS2IZ
LvGjLo6fVUWIbHZ8pHMAe2yun22LcjQ7ozIixVOxeOULub/15Xk3+cAdx8xHLFvWSEiDLt7J2yrI
fruhs7e9I2M+2u6uejNSDD5G0rOhgzg+2DCra84cAXanchE/LlIQTZskJaziI4Y6byjjpxfjiT6j
AXcu+jmZ4q2sk7vQY7G5+DfgqP1/7yE4tHvlduO5+xim1uXujJaOooj9KLsP5vxRZyaiATZ5u8m2
okPnyQvasKzlLuceHc2qO1qD9YKMiPgklkvtDnsl0Rn9gGUkjhqrWDY2S5qbJh6qTW4hPMZcClVP
IN73bt1m4IAwtUwrzdWmjDB38ETw2qXOSTf1zsPC3Rcsg9i3YTLuJlYf5tci/wL94XgUdg0pgR/g
Bc+C4qBd29ZHDItRMjpAwrxDseRoAKq5oxSCmLnVPgjlHVfVIfHg6JccMZu+v2NVxoXWc9hQxV+/
c27nbu2/KPtjwHwqgsgxm1uNK7yKbQrAOv8w9nfW6N3Ni9i3BocVkAU3lMJhntE0itTVXeVV18Ka
SZJKIPmDvF8yj8EGTywGZVjZrjipVSP0u8Pg49GzLapHktWaVDa8075l/50V1k7bJ1ibbaci+fDy
5Qr5Y6s9rK5WWPMxgXjZML2wU/Juho75wmU3YmWcVQBD8GgU2PW6t8TE8tcKkg8EJm8EvkCinuNj
Dle8dICyrR9CaSxXw6T7ChnFlP0JCHGIb2w69Czq8ti+ck4aeKaPLpGr8NJIPmfL6q9IEHmdBr8C
NiIrtk+M21fYcMD3+qc25NiEGv8ztnW3XQT7S42Mv828btuZ8zWwMdZNKXMSGaRIivhnsOhXWKYo
gS2S4F+yZ/xNLEGvcFwi3dCXMUw9HN77AVsotScWEwd4CScxWXUvv2IxCvZZc7Ypqp4Cp678TB2X
HnP7S7XyRcoz5ygqg0NQhzQXCRMhDnD6UlhnnfECOOpxMn2eyQYOV2mKl1kOR6v6HXg/2Nlw1zOW
4jO39aGvV2O0tzg7RHqWo3EyYLjOqHDpu1uhbdotPFBbmZq++ZvY9dPvGLKIGNNBnBqHcoq+jg/U
dkUUVo/bQfC3ZrWOaBGJD33Pu+NXjJC1PI+rFYoQJg4FGt5pk9pbiLQUFt5aa3DXRAmz0wzMWxA+
mANHtCb+o3oOifQH0vLgiV9M/gevjrG38RcYISSeXgBsX+sGwEZZ0BkSDT7BJTA0k3pyM6Qly96D
MrByAXS2BTufOS7pFuWdKX18XVNajTpX//q7mvAok1DvQBGwMs4qVrr4+Q7YfS5GS0+OCKwXkozT
LiUYO0sKivJa3U9TaEVlv3BupyEvkmPxNaJVbeICvYxazI3Vrq6uFWBswJm40RY+a7Ou38lzmKeA
XYo5USrWc1TdOr0qb9H+F0HZitbVZ22O9pH9i8KiBUoAR/jMPsLLqdxtvVOhTH3b2bo70e219zHF
3toSvkGpzTVIsv5uDskwWi/aw6CT8qSNpjz9918fHKDVaWD6gE7Dr/77wk/Sod8Lb1MbNZi3Vy5s
ZrHFg/aXG69VaeQfPT234IYr49GQZCMHGrVvfZ8qmqVuWW6gq461N/MA4Pm5xnwfR9ZPUZYr493U
+j02RPxLXAeBfIlJeGbZg63BYZlaEBjmGOnkXfZaMpRt0rDt782mK/Yx/yx0J65wSDqSf27q7ilM
hMKQWKwHOkSQpUltbG32dA7q7v99SbNsOv/7tXg4s4YMTv9+L62Cpwoz+/7/fPu/33T7Mjip9vK/
f0rAY/1MnJq4+BxqMnodNz7sDSXL0TOneZhk//+L1XsgZoLy4IhcnIchsP/74q3/q/MsxyvKvIci
+1aMVGT9+/V/3xuPcYDWHoTvaqhtXFj9w9ySbDTEfWiwRZH1fAxgJ+z7EtgiuNCJt3QBbqUDBjeI
hoq5iEd/ASdX0oFg2Szvl8U9JU3unTrT/godrrwEh8pJMbBi9IPTeapaFLKc7MimprPYBT9FoQt2
+jVCQM9Zefr3X9Z/iYJw4wNqOgCf0idlCX2ayRec/v1v0Xb5AXkWyFihT+P6HU3Ivdtf6P9KfT3x
TFasK6qMx8WEbyWQ5OxyVo+z9zBLMh1YyBR5JFufR/1L8b08L123foYoARP8IGF121Qa9l2QgHmG
XQGdSOtmOxBoJY/UG6fFVAZIVy2M039f1n1/ZyfmDTR9eSrG3PjvSxNrRIKix3RK0Al9j83Mv2/J
1m8xV8vWQh9vKFzI3KQgORj9s+tFwGrUvujn44LccnIpaK8mUZ3LEQpj318M87c2rfaUFAZLOg/z
ljX5J1xyPHs7vOnSituL5j57LI1yVxH7P+FyQ01geV7Nf8gVD7tZ/ata6fC3LBbrnPCG1YtiW4Jm
YEwhT5I0v7XMgM3xERx2QuaE3gNJoMeTNq+0d0ZPG0Hxg/30hmbjeJbY1GNGlNJHMTWt5RlpDY+q
q/9wzjVvKbQKNcK7mtQnd4ogQlcKzwkjUlzjW53qGWyKoDCiBilEI0USZaOLFRs/8sZxvDUhQg+u
treOCZKjzoFLWHOLcNGaN1NHKbp2EeHY75/9qknOJnXIkcKXYwVR1VY8HRsooSt9MsC+h52UCHmf
P9GtaywrgdObdrXVMw5QzoeUG4wRPyJFG38rGZZHbwR6XePfcloq1qruBXnpwnkEZDdsGokNdaNo
soQzvUzbSr4kofuRFvJQlc17I84N9RyTl0Gron6jZLBjVDd2cMpuhvSvkoxwkBhLhl3YEOFnOTaH
rnZPU02sQpQEvCZHXgqg7bFO7EthpOyPQnmsdQlwiExl/8x9bjARuvrxvhf2D5vKfsNJfs8CWfFZ
LfsIksiLb8GdJ0rDT8jKoW7pnYw5ebYsnprA31hlSQ929xTG4R+g3dnWb5IrGklMpuWjSAJJv10S
1QaYy27ch1nRr31k+4R3HRuC++Bid1dVfKq68E4J+mQxFHJaqDbhMMIDrgjV1Z23aVX+0IjuLhjE
r+IWh14Pss5MUK6gclPpbh6we9awxIPKK6M4LB7ncnD3XTXvtJs8am8VpItgmwh5m061vbGDEw+K
u77RT0YVDje2BnFX2A8EHF5tz30K1sK5tQsAjZADIunBgdQyj1F8kQaVIYq28yWG41dDECYmth2D
r5xhEoqKUxdv3tp6jknaR+JUJbGsuRsgQcrfKgQh69gsjDgV5cF7XTRvoZG+AeXCkki1L4eGzhJP
EF950uXfKe8jaynxjhMcoW3kgG9DK76ZbNj3kxM8pCN/WNlhbBIDfCHYxcY2W5+aU00AXrgIbngh
dFw81P7wzaFb3JhvViawkFNnGY9mts/QIqQJZmJOecQOlN84+XfFDinL1O+4qPBYVHrXGfJ5qaDy
Fs62ZwV7S7ygggJ3zJvy4Hf+G3VobA1ihgstOabMiIHB+NOnC0UPIfKkrK4WTEhc2+QcEvnAxqdh
UCHPXhks4T0yNAZQJQ5wlqAp0T02MXb7tpB30u6ou8XfuBcOe4KA5VkKY2xQYAKm1GOnaLCVxknH
ktFohw96sbgG7MgrHRhjibMtxvSKeR+EqfnH7EDJdKH9rRJsXy0mO3AhCwtO13kPqUBFogHfSrnw
1imrH0f0xtakH7v2uDMBZCpgdZUfttlDwvVObV+BuiyYNVvxSHwbB2QOP9rhvJd18y4IiCAGy/CF
L/2CeX1cy0RJRAFfzIvYBUII2kXjQm4KFwbxor/7xfxmgxFvVRei9bDsY8vMKXtmmGN9GrES5z8G
lha20ioSRfzewrDtJ2oTa9vBLFjMH/PgPTqotAwnxWlIcUyGsuAANIYYEaccH/LSfVeVzk+jL+9a
xnJJUvUoiw7EzxJuM/40FmDLZzkhXRdLMSL7BQ84DmH6jfWVVOi4ycPyy+bpydvAC9panHtciydF
Zr56wUJazbdeVaO3ZhffdWH9PFiGt8uqyyjCeN+3UHQwXm0TTzNaYGxr+/1SVei9NftLROokmdgt
2keHwIwT60dvfjL77uzl2Q/uPlw3BWbPbnxhR3AsU6gZk3WfN3MbJSsi0yl8GiQXcRBD9ceHAuG5
8W4Wh9geb8tuie8h4gP8s33AQ0hH8PDJXVFYyzFOOc5VxKwS6mA7xempKdc67EkeMiuYdlmIM6AY
2c8CRKMhDF4oxNfbRcPj6kqQBd7Y4KDxdZTbWBKXdDn5EqNhnQDZMIlBjSp5xWQKuWmW6QkXxsHU
9oPOrgCk2hcCzNMT0A2wOcHC3RrSSDUqhVGe1lDwQcJ0yx3wCOCvnXlr4UhltoOA3eTNQ5mExTWs
GTRF10JT6zdU4NCtPocBy89yOA4VN3W/jmkQJ3dNaiu8/vvSfrLs8KOO5HQTVtZlGRTG6gb4jQhr
85qKGLdroJCzSMZXsn+Uf8gbn7ucMhq3cHnpFommxJtZxGaUiicsDmxlcs6CsvMvJWcJue76aTXB
s5+WY2TRm0CQg/OgZZDGlEAMpvEzTpzp0tY16MmWDQ0v274gt41vA3cKvgG2X/kzUDfzAn6cjW86
HtA5/4ej81hu3Iii6BehqpGBLXMWKQaFDUphBKCRGjl8vQ+9cdV4xh5JBLpfuPdcAA1WQGJ9d+gp
7OH0GhRi5riqCJHz+BKsQjAHyBlaWkbentOoRs0ZtLxculx2ztie///3bkhijDIaxn5+e8aTXS8i
BxFTGmEpCQmMXwXaCwDt+DzmXnTpn/9gGH2ISjLRjcrxTs9iIx/z+KKFuCW5wKilnr9Uz3/Qslds
n8klHjpClY3RL1b//26rJ8GiIduaxpA/x+uNNCgYaqaVTrjvVHrxJ2QONkG0TkzTxBjPYQY2xryi
KXNuym0UJNJxfF5UfZsFxq6MunsbuoSf4BdasNB4tXknNsY4aE/djYuWQy68qWRO0pC3wPlyDwoQ
kDipYG1W4aN66sXb3iGkdMFCwTtVRYH0LY52/r2C/E6FZb2rDru5nz2TQWzvoKt/NXSoZYBHacEm
or8bBrRaS7v9/4ueTJaBPfG8Ukm5kUIf7hUkUx/tyfX/X6VNuHIHO1hHFqLDKnEHFPRWhI7FPknf
M1+iSeV3ZWn/7DKrjv//amp9g4wvFa1NI3q1rK6481ZwogrmQVUki7thjhbKq25Y//+7Yhjnk+jd
hasVMTRur7jztHTrAmEm+jel7iLw4m08OuZTYo0D0qH8sZF57hIdAgmEb3XPvGHkqWAdMkoXViEq
w0edyHLfhTV2kd47sp1KXmgvwYxHyUkklY31Ql8ZHur7xOaiHeicdJOzfaAG+nEctGj7Ns2LT4A9
O2CrLEGyPHmx8ylYjqnPYMDq92Xjjoeyak3oIB5JLFP1AbIFk2TszMuelIKciM9NZ48aOrXmphWp
di54YU3+dBlo3iMtwCgldFc9BoINLR5YQ0LqZw1RWCzkx2tmErMa9G9wy1ELepK6i2cfTc56xJHA
Sor5HkwZvDXmT5327RILBG3dU7EQstJfq9A1yVJFWAFCFoFumLJAQN5SWn65bUJv1TTxEimjwWg4
CJdxRN3qAh4Y6+6cK9b5tekFSw5SUnVPRZS/GUZiMRrxrmwyKQRzk9tEh5oBo6BYI5U/JtNQLYgJ
vEQutk9B/GL2zJM0yv43IbS5Z6HXVZLXsomehSfkzJz+znexjXKnBtANKVq4toq/YBpfyHW3lkRg
PMD/IbxFHZkHNvVW8BQI67jR66F5T8zmqike7hJqGBlv0aFzT4FVAt5l32F1A/6LfVHgJQjoyJ7s
4p+E88u2eJv8ngX8aOJ/reqCZYNpgzW1tCWnCveIP14t2phm6J8aF7hKHfJcOh3jlA29C5GSAWRk
F8uoZ4/guEcc7l+h0mDT+Wz/dNt5NQbnomsFGFHH/u49OG1RoC0k/A3oCvo2LaIOyUWjr5+3IcGY
1Vr7AAsbbHrb/mFDzBg6a+Gwhfra63VAYgPeYEBtfJax9Rl5cCBVoaOjwNakh3TJeZxHRECU14Si
MLMgKNC2bdKC6lwL2By5fic4bdBBm+y+plQ/owNg5eNXrBdxh/axC5kT74VRKMq1xLnU1ZNkgT+5
Ir2QkRXD+yZwl0CcAK+qwceGhE3WFhq4EsRoMUMhT41/KbVsanovFQDTyKRBdANglqHVscssf0ol
eXy1hhgTiyYqTTSeN6SBMR22CzyyMUqO/ZiKkukl+qRLmKTJgtHwdzQ5/tJANE4FAPG9yM4U8rek
BMNp+oyeVNGfbd+fIbIqlmMpaDB9fCE5KKoWYI5o9J8yMN6D0O3XWorfi3Bl1hH9NO+ybNjnMelj
DndR5JKeS4jBa2OiaieRs1h0ccOsyTorq/0TfvBdJ9ovqIFofKonI9bWmd4dk168S5v6aQw1IniN
U5vD1mWiHsFoY2g/gAWO+35jVla/NNOfaZLpnDnVwvf6v2haSpj48zQ69nwcW74gZmHZl6rjjYqq
dz/y+q3H8w5W8uTxV82ajDQtJOJTFX9UXXCXvn1v60pfyly9oL4+DcHwyyqj2lSOwZYy/o45hrYD
KYlxgdotSFHq81NiOtqULyIO75AnlpPRsv713wGQrga73dcFp41n9MS+mgsuF2vN8QLfe+niTtow
PL6RsFcLmvzELLT3FltFCCwEkTpQhnRwZ+4jkWSzsxVkfo0yMs70+IQVB8z0SEvbWGegaEAkqFvF
JBEEOBxzmdHNsTswIvPmqQIE58qJW29iU8AwYGGZivCjjAsypEApkIXTwG5KN6Myy+xz8OTWJKP7
YoRYQ0w+e6Dwxt6PBqJAghiRO8vxGB7+YmwmmwfXe5t6nN/o9F+UBUTRQGHAMH2kDgOVtQTxgipN
ihVvBXJopmWfk95T11ovhD29NeSJhD0KHmYymDLQ3LNjq5YmZIi+UNrcjhlb2V6EmFZTgI8TujT4
xdXIgCaRLwVegY3Hf5UTEuAhUcDCjbVYMgaGkbNOjYQbriBdNWPwT8zcPmsQZqQMu1c0qMcxx6Ws
IkcyG0rfRKjeI8d+SZLxWsQN1N5A3scxsxdJ4b5b3AljPd1lPT1nMT1BAi67tioWF1e416kvaGXi
pz4cOWM7EQljJ2pfGc0DpyLOWzKEo7giKgAtO+y5Qi0tHCWMKS2c+YgCqCQJtMxJBXHCPzYrzL8d
h5HhRCi6Lr5ZreV1WIBLC5HjlcPGizSwDPbNjQN/4fQerHNQEmOsQz/MvG3ahUgfqNwzHXwOGFN0
4Ih/bJcdI7XBnHQkVBGmuAadd2PzcMr8kQSx1N8ytuXLHdu1rhn3rIv+paIMlrjKJhbwjdafU9+6
UIYya0sahpH5P6Mh78b8ReP5HcvwxR1qZtFThtNHI6qeOo25+adZRc7Kw1+I2F/HLwj7qpnya4Lo
h6PkEOTai2EHe5k2H3ZCnqXT0ZKF2efgMGlSlrHoAAtTM3YrbmukZaGFsk5zjoSeMN1QGKonWR7G
sBjWTwPbUp1ch59M+mTdOKP5j5CeZzxNz5etkdINm20ONQYFZ+sDS2naFQwhVn1P40gGkxvA1Ycb
86YxaYgwE3MPtkAz/Db/SbvkX6XzOIT6GyazRUaEOUwBqheTkWfiecPc7ItP2AGMBofqKq1oa7Xn
GGkUGx+0Qg7skabmu9Hr8DZmYFFZsdwSD0dH6uNB15GtMgzxSLvMEnvvVck3B+/CESyQiY7fGRVD
InqjHfTmY+I3w0Y16lqL9uZ07Rwj/a0zX4WaBkKoMN/7enYnMWYXGva3Fnn7oeGG0GpMpGVNHqvT
HquARr9P3QUE2UPTMPqxzG3Ntb1h5brviBHnDjfWrgNQqEeL0pWzhqJBISjgLW9eOpqmdQ/zL8h5
OYdYvEyeXS8w9pEeGH0mZXOwCDnjhmRCqhtvTWscvDysmCA9x/xWy0ETkYDyV+RcH74iaKKwbGNT
ZYjtnj6GumfCCrmNw5MJpm5SwxhW+gStgeFbsDM/xX4Iu3WT9P2XT0gRfR6ygmIE7zlFYI410J1D
ts7kxEK4/9RrztwCWYThg1jDtGnUx9HiS6Bv1TjCSlJCTpFdZ8yB4g+3nYa9o/kX5FTXBN3b0vcj
oksdorkJ60qlhziPs7AQf6VudWtSsPChxWffrN5wqRCxNRB55/lfDdNFkluEuvjlrXEIWRgkuyIG
6q79U9p0/4YpDoSq9ryuhvkZQtNiJ8NtzHe7yW0YWBYT9Tph6NxUcPDKQG45hYCkBO9+KONlFXNO
jBpkLzsSrNALBe7VS5aiRP9kOB8D8fZMNFI+MnAXxZPKov0GsaB4LZLFGGioQet2Nz57IxtFitdT
/fCo3GyD0q7u9C+mh1NtMzW13kfV/ZhhtUVF8BIb+kok8WfKfMNrIbRKn5ls0gMN/NIbZD5BB8fJ
paCaYuOn5ezOpQX61TMehd19ZSMntpZJOoDml1hc/K+MxJPqLRLBEb37g9xpylipvzHU/EUIrzvp
rzOgKpzK6nssEJOZBSEd1QRK3QQpVw51urCEjdiN9JEpCJZpaa5xp6Gz1dSa9fvy/z1LmjOZ4zwR
5vQBbmUfNviNx9L5gsq6jBz/4YXdzeEtdiuRomj6BWcDrnACqCM5wkQhid6z/14Yax4Brqy9nMFv
DTaB2PMZfj606LY8+B1QaTuQS9QVgoG3y/AaWwOfOmI5kt2U3KmwaXe1e7HT2F+UufZJSF6/YdQT
D9N+LOsJ6AhAaiNsLipxv5muv5iWNyymqbqMtjoGaXK1HWDyIiKOcHyIMVjornAW5Gg+3JRuA3K5
HzKFRTEJPwdXp1N6nzqhQAuGthHMF84nEzEKnupPvHR4xRvzywyRIWgeIjGJ3b2N2rkI6W0SpuiO
bTwqWasNAVAxCisCu5wSGy6z5OU4oRzzAGrENuBiVzFMNd3+M22r7ZhRnXhB/WE1EbB68188GXfo
mc7SzmB9RNZr7Y83vKVrXXR34IrtkXUCMeVI39o6uhcV6Qqaju6hvNglwa4F08bW9xaRcSas46H6
YWPHT8Vn7fsLj0i4IfsafPWOkCkD06HtkVr8NkzPdw2+IjTv9ApNKhBMB+zJFWY7j2W5bBEFQPg7
TthTZ7XBaeMEGUqPKttIi4gfEHyMGnLEt92Hm0TfLTKGeWenirg9tFtjeHATYkt0dpq9dWpbhueO
dEHeDiSWloSPjREoveIdsCPeOpwc8+ff5rjhp0954uQxlhjIbEPNuiazGTKkERk1Ea3EzCyrOz6w
bTca0brSE/SPCUHZsvw3hBj+zV6hxSMyF0AggRTbskHexQ8IU+prk0SUv3CmFQ997pUfKn1me0o8
CQ70P3rDdJck6Z8P7gG/vXsz2E21sNWx79krA4I/RQDuxaK6TFG4K41wA61qTrjVUZNQJ6uqYrNj
O59inLZxkr8mU6/W0o1+xYR0i80cxYh6DHXkoJhL7YXV+vvQgpdJSMnVDYIbhTolqdAVzAFiF/LN
pHsB2bpJvEAuSAkZTs2C7OedXdWHUFDQQLzQ16bJbJV7MSYaAIQgCW9Vqr+YcQkyqHU/IYFGey/r
+Qo9pIuq/+eV6qd0ihGkfrSAjMYCDZTlomsTnnVZL2FIfYiwT9ZVrSMuiifEhpLDQZo5jeyULyJl
VDsRUp600CsEXgK7JukTICbZPuSL1c+B/0urobVJM2yYptkebSTsWY/Ft2Gkjj3PucXiC2KXw38y
Lvs2wNPQoelzoSIUBduNdiARoiNeynMn65Qynxe4rFGnL9qkYrTXNlcUSRffGvZ9vmlr7BF91vj8
kcg7U4SqhMUUiL2wSsVudLR3vxcWOj8iv4Lgw6iApAzFwOjLvDP3e2aSgwyWVltvPQ+lkdoNtWKB
LNNhXQRGe+jMY6ahs2kGL1pF+N2rSfDDlZT0nrlrh5qOG/6I67x1WJ7xK4VEwupZhPeZPpk0Z7HQ
W4k9DVdG2vnY0BPrTRYh+iy1T1tP/Zq9/UrvWr5Y6CXZGrDUdXwWcqMmt07o77QQ37Cuo8xuJIQT
6PzGs5cJF7r2F2QITuJqz9Kt2BR8Mn01vfTu4Cya4WbFLfIgXhRvEvvexHIo+pOFq34XDONBMyYH
tJB1xV3I1L7VUJUyCbFDeChjjhbWdteIIMgffggJEViT4hQUI7y2UL45kbcuwLugWwaa1NkgSGTp
LAYqHqZGya/jmtWa1btqJqQUODEjd9xXSYdTOIYwY07mamiZs1luc518Ho8k6h9axaUdmR37PHLa
Oe7+DNomCP+Gz9D9J3tKKRmcBxsjbum9yt+6eIorO2DM46Y/uKb/4o0++UF+BupIlj8AcOaDK+jf
PLZ0moGhthqPnaO7O71J1FY0gEaKNllu/LoKSIl9TuBBTjEyLxciZ5cb2D+MwyHx/GiD6S+QqTsz
q07vMJiSl9TEPz7+1E7b0dWG1bKstFUwyuLAPOfLbAV+1xo8RVARNth3e9pWTtieGN1eXIuSmYDT
tuOMBpJcIjafNIzjbCCK7Em0gLWDg5Up3C13cWZql8oHzxNMKdsh6Z87OhmRI4towEcwFX8A76Hu
rzy42Lzo/NBIltIIDQqK7E1WWUj2DAlDI/ZJoiH9D4Sq52nQ90abbK1kRCaEwgm6mM1cFv20hzx4
q7Xo/aXDuzst9ZgdJfO2ioqr342eRWZzAnNTFcuc4dlBhzy0mCRuo47D7Vj14S0X8DvG0toyv8nX
ut3AgopsAEqhQtrvk22JrF6hf5iTmIXa9rn6QDgXt8fCwiI+dn9JHZ9L3OvzbnSRyCTJrfGo/eJk
m1hYqwq3KVYlLkqBIXMpIE4x1sNnRj5ZXu4nwlIG5g128ISB1XfdMH8qqe1ZzS1C17ooBM8r6eED
ID8rCj9d5tt1Gn91CYtMoBMnPtF9kCXBNivZa4csP3t0HwupVUgb+3SRh6xNKw5AMfGcGSIHxmRX
v9wWhnB+kX6XS2msDA2pWBisxpT3I4Q5wNFj4Z4ejhHCBBhOI/Ag0lWLZm8703fcZyZl30L30yu6
c9hUTbWSiXF3cF8w00l+7Ai7b18CUjVNXj4HqtvSeX7aqnnnm/Y4VSsSJIV3sQLjc/Lzu9X/TPX4
Vcu03am0+BqIyBskPn64DdIYjqi62iU30UflegfRjx+xiRsQ1QKGLsCdtG/iN2O1O0d6DtVWe9Z6
bfuWZOwG/OcufngkoZuDjCvmqgXoL3vmlVi8rnkn30gJQ07hrVnZ3TW+WmD0JBJPlFB8F4jdNf1U
R9oJK8qSjgoNV+UJ1O+zIhyjDQHC00xyPriN/sH+d+CIAS4x0ZzPEwanUWuEcwhjr3IcTG4dBAFt
Un67CRrkbmzfNRNep9XZvPidu0qa/pk7gpqEA5b0iKrc6BCYlpNwdkam83fyllLWDHuBjIJxewBv
3uG9yAvrEPQ/SiN0ljC8Z03PxtiS/8ig/IiIjJ45aFt5GTCKZYXFuLKb1mWPNJcZF7vfpvkYbJAz
BgLwuWkbX2NfE+TM+HQK25nwjHHBOdSQ63PUbfesxyT/ec/QWIen3IyjVf0kFIj8dSgy2oZYinlZ
eUxxw9/U139LTEEza8i4YGsbO1pToWoAtoZCC39O9ZS3sOXQ1dWTxqsq3bcCaAO1XsL+ceBpMvzn
SLioWXRlwXtocKbxfSVhNVKp996sOmeM2FH/BdyQHV0SPtdZOGLKM0xnO9TjwSqAOFrHQeIy05GV
zXSRiM3YlJxlGbBmmVDUYV7lX03TvmFFKqII5aPnPBtfkvSyFOcragwMB4hqKDXnwkoubPSmpUal
M2/MU+9rHZs4hbOxFT+b0PfzpSsh1CtHP+JHJKO26NhgmM6BAMFi7SrnFBc8tpB9jK1yOj4W8Yyr
LFn+DKzzVcxoTwkKM80Pgw16bYAYuvirB8d7qXGEzyLzdUwpn0Lm2hM+t1WeE9qLiafRrBuPDzJj
Q/36bG1Y0E+U1c/szNiRZ59yA8nkVzIkayFxO5TEznTDgpO6m/ekCtJ9sMlQvFHM6o55bG7dUTdW
vVNf9VDbeZ1YghpaDDA37PTVxZGO6Eh+m5IsJ2mr1zDBdTO4mTHP8a2ovuH5UOQjEZluTr8t6Wqg
n1CFpF207vxiPY45KYhl92dWnJJOKoEF8MTaJQZKSTa3WXKY1b297ar+XUr1BnLs00rKj9BdyxFb
bVHrVytNLDyOzTGR0FYAAJyiCANaPdJf1UG/kpFhL8LrmI7W0lYjQjk9POsVWOEg+ZBBSbXVcksR
2UOZ7yMvLiYgfciIvwePrXw5mRdVGVSsSUM6RJpeCp/iv8antcAwwF3OEn9hI3vFTMc4jmn8rz1g
3S1Z96LWTxdBkP5KR30pY506BsYDwaXjeuM6sEiLypCd0IWMkCPq/hXBb8VblLaQitDWAy+PaMEl
qxJRF/EMEdy8sZmWw6ZmJ/zS1hYIR2VTTFT6qW2cs8n/E+uCYBTNsCwN8dMZRUK9qa/hMJB21re/
bE1eB6UuoDnAMcurzk21CnDZMpEG6mgmRrSj6UYChUcgRWnFvT1vRlRIZj8+AXrerkxyvqQux6+L
/k2nfW8ITAqeGiK+dBDeacJKM8xQLDq9A4Gz1PlRVp1c67W6T7Xa9jWKKp8cFGrKrOCxTylDCBNa
Y06HEDO0BwM+OQuzejKmZehhkjaFSeakk/Gu6a22TzW50704XfVIZuYJXIul4O9aaEFy75mMbguZ
PxgvVBtf39oOAwP26mQ+EGlpRtq9qQUjVstm9qVb705ZPqzQEuznOHFT5oOqxXE25HUyQ1L3wWbj
HNHTVNSQbHlERben/teXGDhtZ2YeTqupNhTbVcRo42i0dPEe2CyV/jXPGU4xMOEaIg4E4Wf/et2w
cKsZV3EYAEIvSfVIF55Fln0FojDHDbuMBk5qnQm+ZcKsQgg8bVpHcFXU5iUbXcattRxYEgB3DoDw
CX6T6IVNVznRXI8GfWZl4XEMbfZ3A89Zh6Ul1fwYc0b2PFAQX/NG/L9BoqHXnokN2bxukRb7RokV
CAmJzfGWoWVPTW4hP6veB5AHijzPkV0ngZ9O7KvzAHVmqXtWwDu+Gp6nc906DSyidssdYRMlgkUd
GgXCHg/pZFfdVDu+uQLUZyTwVTec8gyIyMMyso+ou1WTB/sufIR+fyWi5hcO4dNEbepzN+RCKcWP
2TZvno1gIdCNvyHDlm/3ejBn/wEZsaa6tEOmkU4NE7AMsznHA1NCXqyrEi4SGUrpKCKMNWIqRCfA
MjVg01QEn1VZ/xA+uQM2s61zTNGkCRbateaggskBqgPTfZ+9IeKexW63tig1mS0JhMPMm5vpGy7r
XRL+1bCJ5oncgolCL6LBpeRGK/RLHoBED6d4mYbDWxpKwF+RKGfpTxlWV6sf77bSj5KQmNmjdhsS
r8G6WLrxUrjta2+DEja7LauJTe5lm6kedk6EZHN0f/0kfojWvRcZx2YokIeavAjylxERn7bPwqDM
G9oT2g+YlUnncmsAnoSiF0JH+v9fkKUObU2X71pKGTLZqwEk6DCmB9EhEdUsC41d7iJ0Y948Ij2O
TRiguKtZVnFX2BMJS0V6MRHXpRYrm9B6DzvcV3X6WmIhYHkw79gwtLo8MJjHJeUOhzhpTgFJdZWK
NrCKt5qsX/zQ2BoNY318DJN8k6wZjBg4pxkfoSxQHDzHJWzkExLVwJGUb5EWP4JpONfuair7baLU
2Rv6VWEX2yiWi/iJuDDDQ9XCdyRrjj5Li+LPYaIo7xAMojzB/Zt8gue49U54BpSPzWQTRPo5ccOL
bNeU48hW+ubVdNudF3r3omPupfB2GMU9aguyYxVMMF4JZ8Q441bEPPrJeqxAsU1Sze2S2IMo5TSo
SZqpnR4+bjWs00aeuq6CbDwxtRKfgqo2YvoDC3TnQnSUA6cv+Cre1EL+FPY/MxUk9TIEyrrq1/Lg
zZZm0pL1i8+Z+aHMC8pZiREuy8xo89Tz0oDiOpNQ4WArzFsUI00HuHJIHzwBh8TFmBfcSpXcBXjI
KDXPEWFPjp59li2YTGDomGasbclytx/T99r+0PPsh3092W7BeB4TTlyd1/Ep69aCHyAO4DASpnZm
JuBh12vbfy4NSh5q+ap4SnnFx1luFO+ALTfWmB2ynlMltsYfxsa3hCBXbaxOcB/JhhuRO4AqxbVn
LUSVZ1j7AO9Zubvo3PBELCwUyBy/RxXxcxiHUzopc90iOpwl9lMfrB97A5j/qP65ZA2Pwrpqif/a
teYrjiCm8mn7W+LmHsF3hAUEergtsykXFyBRD/2Zuq4YWhCKNY9dEtOSdZrpYsnCblf51b/K0v5w
xW1onkGHpy7wPVs75A7dRasX5swL2hNTRFocIvoQ8OOEQaAg027hJ/17/YyuDkPrL08w9Hsjor5+
jzIRyfeTWODxv2ttyF1jgM6uzuj2YdrMYPklaoQhHr2w/RznhbfOdVrbuCJJgOlGoWX3sm8XPOxk
4xbxtvWHXZi42CEG4PA6YZRO8YSWjGx2Fc4Txgkx9YEd/Ri1/k9aOCNbmTyQdK6M1OfmrqAiCpxx
zVRtWfkfraK6Ukh8ZZlsNo5g1w+jikCV5N2c4IbnGeJbNbyjUnlJtU1l0C6ppD/TPH9pml7ThY9M
992DZGSOXc2aMRUPZ0E6re3EpC6zgNsBoigsFMvU5dtnzp8Rce6YY3QxU3+d9+5H2tsXpxUfigXV
AhNyqFmnzqv/ko7gwwJ5cG6PP35ibhUPoWj/YuL7ON+GU/5Z3vSaFjpkvWe3xS31h7dmtL7dOH6V
trjmpAxSiBPQ4ZYPoqf3rokn3YdKF5Ij0Nna0qFTCa18J5lOu8xfmRbCds6nP9q7V9Oz+jlTdV84
a3YY5KyvJeDADkLF/PldkzObrj0l2JJHeyuZTixyTkZWLmnrdmhgn9it36qiXsCr0hPPTidsI4+e
a3lwygBEpKy7zJG4yWntWtlh4Moa8WPzoS4HMfzQJiKApazXcw6OFLLYvJ/88+TBAygAMFkATorp
xa/Nm9SdzzhIEg6j8RcXTj0bKlRpBg4Imptd3U+A3UHAyJrnalCwiAnvy5nLIsq+OpFAm4dzb2jX
Yd9eSG7vILkWa0YvN48PczLy154JPW5p4gIt9P+yyxfIeRtkOA7FoOvDiYlpM8N+WBCKmSydNvvG
1LMs025Nh0sgqjvjWlmyhPO5KbLsZSi+UJ7GnVOufOXJZWzx3jte+NCN9CUpNGxJNqbTCSYJHi3S
1KeXkC0xm7Yb8EVeYvhGTlq9ESn31xLzSqNEArk+Ld2GJl6iJ5vVDXXSF2pJeLtxayDZiAihMu/k
dzw1VvRUTvMsgoKdYRKXzVhsyHbK1nFfpxxY4KtnUzbNREdATEw0D/UwfQV1EoO06F+uC2duV+oy
wg9aqIon2uOzR1C7MLjdFzkYQ7isxtKJiltch0c5+ceu2xJP9pZ17doounMfDvuwzDZo1SqCs9YS
nVraBl/0V0q3onkwEAThhZ+aFrNJgGFYYpyYRURojY1YQpPYWlpHsJ3GRhQqMCZmXnWFZoS4uHWs
kbBgjPpyYIc0ya4H1NjgVJJJy5yhXLeo+yonO+ieq8/7jGgDnyYaqzDscGaJTfnPKeTRqvSjmTBg
nHp9P3A+ta65TBrwXYj+tHaDZBsRPanFacKaqSihmjfOp5Z4iBEg1RYq2ud1A1BTR41Qt299xadZ
yhyRyxGQM+0c9f0sMV4tD+dtLrOdWTfY9C4d59pEvu3M8KK/5zs4Fu0l6phnU80/hqQ/ykoj4duC
RhN+9r61Cxx1C3J7r4AJLIQxIbcFxF/Slhx6FrsLv1HnwtO/ag1JY8kqrbU6LEHFcWJ5ZAl8tALw
RGbxzefqX2/95qn5UI5br1PNvVGG55XvzF06+1k8YH6X1XawWLNbmDC1ulWzps14QDvQZCMqf+ob
xQ9dtzEM5GTGjxHpvzFWfDF2bzmn2gz8LL/vY85/Jmbhws9nRmY9LKo7rWGRTPs+a+kru0Jc2U5v
Yra3ZIu8WwOi7pAEkMm132Pszi13xZKgAcIUSMswGJtjHpt1WQNV0z9MQ3ez+wlvQhqsCqx2li+h
kwPwc/lQLPX/lmsRh+ceY2ocfTPJN2f+CH2kpcplbfeHB+wWauSrwu4k/ByyfOwtrBJynAA8GNrI
CFSLTQxac2XZF09QilIKQO5rEfcBybYkqa4+Epd5dBQT17hmBBiGAHAwz7niDLsIjPjMKb+7yb/Y
GIA4gcoWVcs5jf8hV0rmotaOozucIhKH9HjV6sMy1IY/aii1bUOm5fqDkMy31o5/ROWsW+Gvh4ZV
pmYuIGYPtyq0z/x/tGVQAE5OnXAXopYWukmem02Ohy6ac7CvhfrQLCZRWYFpr2tuqkCSrNvFV9V0
m8aE9RC2lB81qeZwmATegLO0q5Pgul3ZpvebNxZWcudAagArfkbOmLyKVdxQSBjadmw8PNq+sWoG
snMYL7iD/zNlFDTObx7DTnwqOBOdRWKaq4MTgV8ToPdDoY4wws6eDB4CZFrjT1e7tcdla8hXqyyB
pLsbGkEyC7Pwk8SGd7LRCU7x5h5qOuVZsPFY5LB90m66mH7xqGFdUxsmVUBku+6SxfFWlBQhiU8p
k+LcrFlm1ADXQ/fA1uGEX1LuMhncDdJV52JkiAZXCsH4j2jDv9rHvd/EG7BQrF0I3VR4eW42HK8g
QsnAlmRJg7dLIQyZ7r5szYso2pa5JQEinkaaVEUiW8FoPtXrozIjij+WWxKk66xlRcKT7C05rzOI
hBi8PWfaKXIIJw2Zg6P3wxaFNZaiHKWW7M2TNpqP1s5HNuTYdAIduap+tqeO6tw5dQGpGoir3X78
9ZkfLEISIZ1npphwh6MCJdfjnxBe+YZX4FFM6qJSGnQiRf+B1zoPPVLVhpAztCAZtT0GM2TZbE77
au7X2rpu/QOy0zkIFnKjIvYBKde+GHcT3SRKRRzpZluvKrc/GvVnEj6zbE39kpKq2eiCOeu0rIIr
/nLItS2TKnvE9eQSihBqnrmMTKXPKp8EYFmduzg6V5XJvJ6Kisrkx8WzbjxNPbVLVDWgDaJ9bkTX
n22S6RPdfxjhkrS9qxEH5MBAuZvix6j8G/ZvvCi0bno9nLWguJh+uu5gRQMbi7X4HsSPyk0vVlE/
rKz9S0nIwHYW68ARucm3aRLC6rj2tTzXvVyW/zF2JsuNK2mWfpW0u25UOWZ4WWUuxEkUKYmaKW1g
EiUBjhmOGU/fHyKzq61q0dabazdCQ0gk4HA//znfcThLxzRS0Kp+AoyYEvPiObzccESsAaJg0qvy
8NvMfyoB4rkcUG3HmoF0npF3SL5UH289IznnFc0RPYUD26B69zr9VVXzqh0gVaRavEaud+KWWAg7
KL+qNnG8+nDV5ElQm7luqghPQ9mdwRegF5vWW11Hz3aW7YQYtsqS342To1+k422JwCOd8D7LrXOP
4Qyo0yaTausDCsWfzaB3CTbqpPuejWENyWWioYF8Fn5fgP+y5/Ts6NfGLD5F8ZEHNNFFPidazUYb
7WuxgGwITP4SfNnib8NjFZvjKmlO7NXm64iTMs3V92MQPgZRijG9orBPNO+D6e5xVfCo0Wz23CY/
DoN9k8EMhIctX2xDkk/nXlU1mQdRXEpvfnWnhwooQuiPN6Hj+JvFOJnY9a8icJRN8lJk4guk5hdR
7i2plvOE14DAINckJsYXV9cvNes6vdsfYxs+OEaMXBIzMXQoEPKG+GKYE40OwFe6Z7/qvnh/MDe1
K3iBhMtDGMxtmaOsYYyLRb41g54n/cDhsp+8HU/1ozmDBVG/kfaqK9eOXpt+z7Zxp8wGpjpDCV7L
pfhhKDalJX5jDkdWnQD3WZQ7+61qwHKMto5Ws+tc2+GBQpIv36LphiLcOAk/Axm+USt1QxhjxepI
wAZXnynEmU5MtDpP3KJjoKSYaLntlxL96+h1m6YDWSzu4eHfe4INVcUOUt/SNXqeaWdfDlQcBJiD
KfetL9hajfqlpu2hFeqYpcSCzbNVTRsbg6+CcGjilhWBx/k3OdnW9IWL7Rgit5UDYB/bu07AkjZ5
e6bg7tfx997kI0f4kADaB58Kv4psQOwfWeX2nGD2wrXvlx+uFnemDrZ5ae37JDuljrzJ2eW2bCUt
BoQ0cqYnojsGQZ1k4zpsnM1eIU/kxiu0pmT1PLJEAFO5sTrnx1HzsfH1xe8lcpZ86BaObto8mxNn
YXfZD5bFqp5SHD3L+Qm5AS2RxkSo+O/ELZgqNXeqWas44+hSLnPkjJ2b1rRvfg8B3KDU5Lq0cxoL
mNs9leeS2KVIWZL8kIKwAH+1UsThowkLK1zHpvI3Hpt28pAI9anq4Xr3O9a7u87jBGxBIQ57GMmB
scBUW7xV6AoaarZOJvvKtiwiCcP1MCUnqhi+G01soh1AUEfuQUJtUHcZHNsVE8yQgXB5Ai5ITLnN
YQ65vwEOyEHgh2rSzymLJ6ijbJF7CROzbphv25w+WHJNqb7tmGc/6wJEt/FQhsNL05iHZEZVL/Bw
kkMaiYx3mFFqRW1PPP26QYAjduTXye/8WLwXtXdCR0bR17dMmhCPwxfN5THr+AzRGRhVE95GERuA
1mApnoCtBYtLfaE3ciKD9P2VkMo4+O30EjUI46GH9cws4XPkTw75Yx3F3dUcBGiCpFsuUuJ0NXni
s2H76c3yNhgSVrfl94myF9lw86YepnlTMZ2dOsIwvGfXY/yWc6JZV2C/EZ7ETRtrMrwcZlZYx6nE
tBBkEYTVkp5XNbb4UatrrzYeUuH8euOb1PojafHwkqKCCu1ziJ/7kX4d8Vn1RBmqgns8A4g2kUfz
HEjHXf/EjOasGrdCMKNlyRPjbWCl9/TVc7/5SxkdcY2o+Ag5shAn29J0iZqkymlHzwBxt+G1klgq
+pFhvoHx3FLjZ4m02VvZIZrvhmDCdjx0/ZYt8aktSwbWNdF3B0Fr5EcrHMn1SlN5yhpGmv9VjE7O
oNW/xY1/xwipEcZ5CIaaOwqPQOz2d0YJQm6OXoyU1CDe11/LZLpcTR+yZj1J4PWBUJOQw6jybuKC
cSeBSctdRK5yTZ35qSlagIcaFg87TLTn8I1A4VM4CJNtV/LRm8xkfPXV5JN7lbThV0CQjazV2xwQ
7e6bI/VVL36KsELnX7sS+ESd1ntd7v8RDuxVoyDhC58kSdQWXw7b8BnMB9I2BuW5Dt7M4o4jES91
V8Zbyl9wfIP4Aq5JH8IMCQZKIE3o6VEq/EcDJtNkpIGrbxi8p/raXtLtYWyVu+ZiDQ7DrBR1knTp
ChSyy0ttH+RcXGf2Mpqw1v48Y9YECnlFYdcHoWiC3KO9aP3mm9HG54kFO/eCTVNSgiMTTjqEMpWH
fE1CvFm5aPbtcmNRNxE5t4Srr0FvvA2SEzytXCDrakBYnOGHmXQb724j2D4xi7BC7rpyfkvy6qV0
2R102mlWBGlgm3Mp5mOx6WFErhluPiKjbIUCDZHTpYZch889HdSuq4w3ZWiOhwz2vfo3keZvy8WK
ZPFamN55AhMTWWIZSFCX1Jsvjts8TskuHtWdjqYVzbAvOCw+JHQD65FirgspsYbDtF7hr3vx7XLj
d7VB+LcFmjFn30JWJIMa7GlZc6/t8LEvpkcxdXf+lDEclzFrNW07I7FNWXo/oNE/bCzlDqwY04Fy
K4NyT8vCr4PK4wlyfYsRXnqvKcLTYASXtmQfCIUEyiLPBPYTkF6NR78M7kBoPFj2Y0IuirXJJY/S
cYwzi0NG854naMRivshWqnhzi/CLCtwtljEvit7jiKSZxUs+UiAKizi5c3zJ96avBZsAYH5l3Zgu
bAKtesCycnxBGkJgvZoK8TIT+Ct6/9dwp3gdZ/PFNk4DuXVu6oRAE5rm0hY58nS78lMCL5PRrqqW
CSgc3luY1S9VJy8NqKa1L96DHK1JwvVpFw8veR1Kl9G8TSxb2rkkynnDWX5UA81xvl6OmGN05ZXc
LpPGaYFGDtQj3ruDZHwcXPTUfPPz7/KFvCREN+2iKv8N7OC34JCftDhc8x4PgVf3W5eoNDtQ941p
A9LzBl/6R2CgIOHup2LYtB8KV3/omat+oMV1iYSvzSTc+ATlCPMWtKWCr6s9bM4hpMJ6WdYrEwGW
8WvDFzWVvkyNeNQDyRHzxynjY5m291nVf7scANa513xjDtrDh1oTkl+HTf1BhoR2nz7kenpSRILR
74gz2RoTKGxGenYfiMjjzbQ7AqbpOQmeE2L8FJzTL9dm1CfxEwWB/1Bk1gcAO5wR/afqu4PAelEF
Fp5WHqw8hSNshBgjQpu3MpiCT9V0T5UT3k2meggsQT8rDVyaYjZQQCtMEHhG+nbcZEn3WFj+rxO0
T6Mv98pxn/nHv1JGfrjHmOXTOmUbNA7HNjMpvEzByDSgNi/gVveFcu9thtTQKJzPKUk/zFUZR3c9
ke0rUhFP8aTucwMQl7DDU6fGa0Z2+BxXNgNkpqzDt2yau1r4uwE7LWx2VkguTsWPPEXhL1L2NH9a
5iJn15S1ONwS8XROMgfLIsEEmp33RUSAKqdd3ONUXtegRJL6bRxq3lzPfpfOU+dCW2X6cmWzWK9y
0/uun/LA+AyDmcsusMCQhdO+proCE1Q9E26qKracqLfKan+zbn5TM7PWbjra/dLqaC7tt9QAWyVv
Rhf6Zw9WAsRqRhrP8iEDVgKYbAAVLbmVCvAaNaYe03iLckZyEOg4rvvAq9Myp6eyXeYxoeTygnIc
FCx87AOYZlUl5mp97sz8NSjJQi1T4yONjuNahuKcdnxiZpqE4YqEeka2g1lY3SQJaYrRZHkoAlhz
uRv8zNVd6Tq/jcY1HS5hKVBpLKvRoZkJQwZMV4dMU3WD55ZWkXhEpfeET6NKStsbthDudI+tPRRY
g6hSVjS3gE/FxpWo/26HnStLh6VKa5lWUqeFd5ynKbyhiAlaO8fPUcHxFLyjyfAer3NmBVck0Baw
/YR7hFgRJl+upZk+rsg4+3X2oO1i3FQh1Vty19XljdlYj+zhUIIHfsXIonlBPUiVnwPCh0z9B8wX
nBbA1/tri51Yky6vvV2sS/VoOlW4KXPr2+7ik5EwAMK7tcVjf4gJCCIb92fa1g++OLeegTGzQR5z
CZWOLP6tnvEW4Yzn9dHJwGvqpPlVF5Rnxjw3k2CXNDj2gC5qEtZ0nmYyoUWr2WfIh9FhCFiPlGLl
nvkdposRq/OIXPnfgYUr00vQ6gg2nmc/em668F0uKShSOBgHQqy/Hs2UpQGsseTyiK3+iSHO0s9E
IsS7BiKpN5gWbwVkck6/bLST0fvwS4SLJLuunWOSiAEtJGF85jObRUG/b33CKWUFV86lJSgTaluj
pq4gO7Mz6Knp85s7Xg7iQHPI+se6wFJzxYsE1H1gaFn6VO36qtoQErmdfVoYk7BnjpoUL7ZHhnIM
6l/HqO+CmdCvhI7qDfaDkahb6s/x/JEi2/jC+Bg857fHv9Q4aGtzvuTRaouxPrFdJRjntsWA1xJi
UE5vlG80HJhnsbcccCl2A4qeiQSR3/Bg9t7aiWau55HdkyLjuSL6+myIap1HBo3O3tsswONX9kdq
0Uuq4wcRus/CVC9u27VAPNUlKiycTNBpcgL1eYDbtUXkDXLjaY5w9QnSecGgX0Y3g8M6qW0ogp+R
Z7zO8chPRch9R1KCvKXJkIHHIWO4R+q8XZpRFRTzK5AcmqXEhHpnPgin2GNqOHk8Ea4QYkjqNQ9i
tPHaBVAF7Sa7rdgUY5rA1VihR1uerLd+kzDtEpzkBxyYm2bkLjByRKURradQmqEJe+0E3PiqqUuO
OU10H0WKFwvIOVUr7mvJ01G06T0G8A9Ps5FwkLeXoRtFx7LaTsq31iUao8sVzLMh+TLG8pIy7oMd
l9wld9mQcgHNtfGCU3C4UukYf8LSZtBUbrTvdK/CmuCUtdC3JVx/3ynoqOcyNwhOw/53rrHWMdxv
xE3hUZBQBeARcCTops7v3PStnTk/Ax73nx0afhDz5gXsmz/gUmXgNjlPJkfdTT9SQumIMttEGRpA
bABGERT/kJNW6RVdbumBvSUKuNBklJHUQgn6yhlEu+tnbYDE7nlVw3bberA2TRudRC+w7RCH8SYb
Meu2ZZStF3YlsauBtarxgYH08YMrFCNDSWcjKH1C/ZPwuMi6NzkzsMIVta0CW+8rnFZtbeHWi6vD
WLA5j0M/3DZWMD8buZODf7zDyM280mLv1Hj0fNUB61Dlid3s1TvHQ/JJfQIk+SEzA7FOa7tbzy3p
brByaCZzYuzb5BWeQAqcFyB9yK8h25/YHdC/TsHcmcdUGp+daLu1K5Y7t1D80yThozKGmWs+hn1f
bezAPveGg57PPg73CjWh5HbXdWa7VyqOeUxlyQti68V0Bvh9dviqZwGnnQOKczbpQVirRt93g3qE
OPqkYrB8mYo+cnkKSxpyLUWLlJ0CZiIv4kG78DkV4cJz9qkXcVeUalyBNn6iZnZDIuAmn4I3MubA
NFCjFc5AHaQEQPE9TAzbR6sctv6ItwO/Mp17bPLW4MyOZAyvLXTKocaC7La1s7b4DfV8A/1Xx5fc
sm6tUREjiOc3LvkTdoQrsx6fghB12lhacS06GTmOQaUmzGJg6DML8wZ/6jmeTHbEDZRec6xXQDbr
dV2zK1AjMtbwG9AwneDncoQodgx9gJQmvHJaCAQaaf0YlbJYwjoafvrpqIRzQ0YTBTkx6FxhEtTa
8r1uaU/zITfgp+DmnqzwnPVG+FQOCz7ObvG2GazQagC7sXhrmljxyNu0VnAcPLZkjs5vMsdGh4nK
XeeVj7Exfbjs850ZOw28IjSI9KtM8S2KAHh87OKbtl60NB4HqAaqMO/FPH+RLht7/VXXLYjTaGa8
umSew/xkWvIYAaPgoJ99oI0WTD06hGAoF9NXnZNG7eAHLk6RPty31tU4i/fMThjr2cMF5+L1LMvr
UAV3tT1AAIzhs5eluYkmZkl5T2sWmbuPyeUBReyT1kABmk45WE71vrcsdp8R40uOygUWMwNkHzXn
KM05691gEE5Tff05R/4MmxCSuWSjUnLWnkK2HLj0WAwKgr7sss9jhuwJh3rjABaHju/czRFP69iZ
dwiZC+5alYwHumPa5usHBzcb+QZASqWIrFXvVT84VylUGtGVmyD9ArpIGsd/I6lZUaVenKYhOvKe
sQMDt7ZRMwgPj4j8lR7d90X05Wm3JwZ0GnN+fuD68Alu5jwABz45P7KSj03j39nF8n7Xzr0YOKOE
ZnOapluupOVkIJ2V6FiprEWNtopzLLtP55yI9mUKEp70AQuYKeN3NRKyCUP3O+2Yu3iOv36iFwmS
Ku1/7D3zbwtIAWlQzjCj8xjzOk9xd/IVmSiQXgfbxKvH24yaQS3VqnhoTHRSFO95P4/Wo+iDDa09
17VZfQW9h1XByG9n8xu1nt2F14XrhA6OAZz2NMcvwSy35Lles765uCk7KpLSNUT361aJ1ywihkaE
5Z6qFxqYGmxVFn1vVwHRWFZycaRVLpPXowoeUPQZQoWNuELlfKn9mX7r9FcX1pMKaD6gHuk7iwIg
iJwIQzq70ZV5GGU7Zt1Y4ShqWlyawOWyVyA3xC0g2VL49QAH4SqQyb4B2dBhly+I3xiN9dkO1rEx
3oO6o7shzgkwVzNdNvWuLgjwZtW1HQ9nanRvRMaAKlm5Qv7IgLxl05yKhidBnz5GkfQ4LD8ZOSbD
OnKOIhp3nLLIdY1kvG0xvs20vQFzQsQ2JZoY7q+hfw/rNa6/ZyBEHASqTZ7UX+GUPaSBdRNLUsax
RSnoZK98i5pFkl/PTLM3hgGfLK77bmOV0cvA7esG/Rti0fU0f5ik9iVWGttBJrc9SRuJcYFxtgiU
ZOUH71nHbPPnDjSCkb9ybP7uDD3jFLWeuSl4qSaoB9UYntLsx0yK6yHFZoqaznNHm8Q04m0xF9/R
n6o3AW97KiZ2IpJSEqetX6chX/tgW5GbAMrPCRDhnvhHz9asg188Z4IgQswaYQIcM6DMJe5tQ/so
a9iXMx+126+itPl1alKVdYkgYNj14qjkeUSNLImaFokLDmFucfP1ub2HDZ1somq+N7lW3MEdthwj
9zRT49WdCb76Np6T3oBBMPa7YYQWmwhQPmQodqWiFwvT++2MwUEm05cNnJdWASYcSSoxKQFcH5G4
XU3fU0/EM87d9yW80plktWiU+3ZizZpszURum0sdQ+Y0Un0Y9eTvpf2YGvLTtOVj1jifWT3EG5yb
0nSyLchbYIZs0Bs3Bf4wIa9BVNrHOO7W9EzceGn63QIeN7AKKFASC77rI3CkAweGXDeOXVPyI7dF
fEvwB9tdd5oLcsyV3d0nY/85ZlNzDPv6VEQpiOk6xlJUMjGi3hAhMRZ+SijBCPBiLKIZRYRxiKLv
SMgt1rYm/AnI23k1F1KGQzKWh70Mg4tnF8cOso6TEcNrK5xmEvAbGsuKr8BJLIPX0GSiQwsOBWur
0LVAtkwQJuOB1b2f3tqeJG2bBoeIscRNOVjbTDZq12sCKGn7hMfU3w49sjdQmgSh4+KTpeBBrq21
ZKPJKBq91BEV5xbUO1KgAEZJUoF07W99L3fWk7ybayACSSUe2wQFcXYciCucol2Xc5J9LhfpwM2I
N2YOf1FRGzULYs5tZ9xHdjWvw3xGVAvxBUxIJgDNPrJhgHarr2GJ9BC5I2MvsHjJxsWAXuxkLF7L
rP6ZrPZ6AonA/LbywApbjotxCIuGJFVveYCe6anX/nIsnsJqzTE0EsyTE9C/q7SIXulceKzaJUpN
pHI9huBC9afOC5vRj/vbEScQ+cAbPOMMbfQlk9n30AfY+f14X5tecJWGJ5JvWIgmslRD1B7C6N3V
+tajf1hXrKcum9wVJrF34c/QHE20YKRztgGsmwlKpA0QgFzkvXEkoxSfK+MxicZXN2Mu2U9yI2ra
yeChesv+fr1Kp7BYh3gu8HdxI2K+Omb9yD8feYd6jiDl+ceYreiKoK+P5TTkqKqj+8p1H/0C5wky
xi9tMqsY0Thi/Xbk8gSMjIsVcUeBrGKK41VfiWiwqHpBf3Xt1tW9TrHfRaHZbVyca7HKPtqkvzUs
1pw6h1uW27if8SIgrw0PIyoCWT1IUGbK2SOFvpfZ4R1FYiw6PGMhp0Awdc3XxjN/zLa6j4mjH4QN
iWDU0aknvCuB4GN7CBsAKfonEdm58t652E/B8gsxP99yWuHkDlggb558pF8MN7TBKUGEtWgnJtek
tmrvZUS8X45nxHfwWiWQ+o05AkcjK04mkhex09G2GnmYmOKQCuRgEqdQSR2634jtiLwPVtQVyW0P
Q4PR0+IqOFhQCq7KAEacBLzg4E2XdfNaxmO1rt9adyqu81g7oJD96zaiW3QS1SvcSLqzBvICCe9C
j0Vkk040zLijPpaI3+OA5G7kCDIavwLg4WHvzRGTePOO4foEbnvGxoeCM6BaCMPeDFFdrI3aeeCk
8dIqoBiUbJZbGJKmV7Obz56hjczE3MMTSt1vXuJ5yadjS2nqRHkl6gGW5QyZxZNneyDbmugDP/Un
Kj55dBftAeAxw8CipcDWJ8xesWJmjmETwvA+m969QE96otQzO00K6zSkD7c1b1qLBh7ft8kHRAtW
EwHJcE71xBOBfV5LqUzyHuB38ShDXWG/oPcVTd8q70x4duspqz5jn7up03jHypISznHKd7QLAgKo
OF4Zlr1qw9+4Tq/NcSo3xMc5HGECxHPlwSLm8GOh1wqc01eux/QtHqjfQ/w1REuIbCKOh367EYrZ
vEC4zmHmclAgS0nTnLOqyvRZ5RwCXWf6aemnXqVMMQYB8qTJKa+rspROBEl5qk8FN41Ku6kbVjlJ
QE5ZQ3cwScCxi+Uplzr2tqNli+QeqBhvGa3henm3Rlp3l6BtkOJgZGRJMTY+SRxGw+DtnJHXnvxC
XIKBrhsjw7QckNrsHmhkzrGc+ZgMsJwXcfds4bdvWHRXf7hVea6xFKt3EDw/9gReZiJ/ZLF/mdzc
ZyA671pF7D7L7Z2eC+sFy+bC2C2lEEfL4ABQK94trKWP5BDuLSaHz1GHO6pczKI0nASbuPfkjRvj
eXZxb/gUBOSzLV49w26ZltLLkMaABsLJkE9epx5HC4aBKnjWwTZjRtjM7/FIc1LN4Hw5tKWAcKZo
DXxlw+mgJ1QaNdzAIE+48d38ot3uVrbERdKSfmIF8S+A90tYEW4N2wIkd4DVgG1IwwKwhYRW02JL
ApbURoSMZwclJv72mc4KzADixYqXGqYI0ZZZx1OG682XOJ5nwaWDrfccQdVAqeAc0eEPnetxzxIk
AVHNj5z6VlFbXegKi7Y8Kt2N4Oq8gstXYzBhfHvTK9KrjOUCe8S2Ts6UQgTUROdAIKRbq6B4CiUz
Y6NxHg1jqbqzYbQAhLrEZnfbG1rsw5Ydde2BgAXocmqxC1umDe8j7q8j27nGOCDZgVWvwnBPrd8f
6wAPsEbejxrzrurSB9eHbz1y8u3KFNhQV/74ffSsS/uJgd4m8hO56vPm3ezeJRl7u+VmqLLmNEDH
oVotdq8yg+FyUuX6io2bopw7/SalzgOt/hpEQbGLx2SefC6mOe8zozSc2Ev6UxjOprB5SmDc89na
DHu9cSsumaTyXydVfqQDZDjFnBY3LBdSNUyH3vcPA0APOxlust5miUOIyz34dC2YLtfDN1/M1mO6
9MFPBiikSBcPnBGOWv1Ufb0rkwcNxGRFYdqN4XAIm1ALF4mGnXnwVcLnZYxOoF4h6XqeeyHWn0F2
phR0mhjoefhQqcH+qtzhwxbpM3WXCRtWHgpNi5Gm7w1iEhxlScKHTsN1dd9n/XmM+gN0R3wIHuGh
oX3ps/a1EfH7AJ6IlEax9YmWerFpbSSFby1MEcMF/4ps8GkJGzQFAqOrbZeEbnAydLEGGMnzNmr6
tYirXVGyjtSB/WgBWDZ6WkdaRoYgDayFQoXQN/KY3xiyZ9eCqWDFELvY5JbeCezyJMeY6dq0T3o6
frO/HZ9jvqKxi4UNFGK+tA4lZGZLEpa2BwzFYalVEYMNrrjZxUNUUU62siKGfy2Z4onzNe5SrCYI
SzqYz5Qxw3ZFeW1ts9kHgKdFyrxGuSHwqEDfVaJpASsN1ZtMX8FH7EuvPdp5MKw5YAPTlMEv9L2n
ukdKNiJme9likcXGzziQa2njSzDTibDeIhvsWat2s+ApzA5o3GD0UdddEo7XcMfWIlfMYCuGLDpX
r0Hsv3gPMgjfxsmlRSQEtVmah85sbwwMj/eFK3ZctvXaI7S5InwPPh77di6TSxXBqGic65jRz8ps
2SrNkl7MLhVbq7DJe9qocZWR3dhCB2/ugCNHOosTtSZvR5ZOmMYe60XrLnNUCyhp2XA+tQJ/q9iY
kzfFWqnIYVqKYZV2iFEYsXljtdXGarS3tSjGI7dsUo0ELM9xHumNGtZNMoD6tsTBsbJmq2o6Vywy
2qQBFXaciiDiweZx1VdV+sDyv1kURXt0n1Kz7Z67ZvyBD/LN+b/jeZM9RRMEpSjSt9RSlqIgTRDb
87qvIDsERsAtYXsMaruYvYILHnNu9M71cXZGif2g+hBqB5/u2PmLnZTqPVXjchV7u4Bn7y7QtX5O
3G5TTNFNO9/HPuV3isTBJo2tlAKuhB2ypj1PixQVwtc2azXSMhvly0Dq6RYIk9sxkovKttgZBnTv
Mip/U8va9cxbn+xmejUbItgmjpCVS4ocs41PvUCQKcpjtmEBSW1KCpQ+TB43njj6g3Zuosy/t0fs
PE1SkTCY3CNMqHU/pSZLMWcYptuJaXk3Vemdo9TiRObmW8PN821t6cuMSn2ICLEf/vwfVUc862zG
CoDk2dvzTyO10uWMHpuAVPL0PmSGYsUdbeZhQP0sjpou9286l70bmv51EMXHSQBZG4U21waaAtZg
gFdYZ71N10qGjrX/pCI0685yJQ8/tfPiLYdhxioBQAi3qp+9rMnXQ57OexTTB0N43AiBuZkwXAi6
4pi2TvPO6+YDRl6X9ufdX3/793/8579fxv+IfspTmU1RWTT/+E/+fCkruj2iuP0ff/zH7qe8+8x/
mj9f9V+f9d+/5h/PpMrK/P/5Kbfqosum/G3/52ctP81/fV/+9X/9dOvP9vO//WFTAP2bHrofPT3+
gGJo//wM/B7LZ/7/fvBvP3++yzNRub//dSk7hoN8t0iVxV//+tD+++9/Wd6f1+mfL9Py7f/1seWF
+PtfRD9Vrz7/5xf8fDbt3/8yXP/fgK4KKW1IZdhPfPevvw0/fz7kyX/zHOG7jicl9E5hm3/9rSh1
G/NlfMhnyMv+E46cH/gmH2ugUSwfs6x/k8JxUIORFTxp295f/+d3/2/v4f99T/9WdPmpVEXb/P0v
Fljrr79V/3yzl9/OcyzXdG2TD/BjSj+wAj5++XxURcTnm/+LnyEeRUekLbC7jSSndh9SM01kfuJ8
2i46fuBE8X2t1HTENrn+8yl//vPn7//8Xybr00BM7ubPn/zlm/zz0+irWJXANP/5jf98gRMP1Z3M
MTh16aFlFPTSVbb/SJwNX45Zvfz5D5jgFr0Ky3l5SuX8qTM9nZIxAcwg6wdNWYqbGfVeO1RXOJIg
faw1GWXIpJmnH908tdZuQbKjy4xm2URcxWejUBP5+cD/cRbWTyGDO6ezuX9a3J1hTT9vkoqdXWLx
sqcPMGAu45Q02jcdggPVHNmxwoGqiqA9AknY9IUlUVeTemvMxb4FXMXrNvHPu8iKxWGQVkMJqJuc
MkD/QJJ4oAt7P6UOBGBZlzsjKJp1EtcsAqa3I5EUbfqoSjAX6fSJp16zBp6OJQiG0lYPHpMOfSfT
2LiNiIzclmVBX1d4kzQ0G2bB5K77snWuq/FJQbtfY+Qzdgp/ecnQMnJnQiqxZH4t6H9MM3Fr4S2/
SgYlPjJxNzCKautoZHXDbgDKJmBpBwRAV2m0chDvtrblnYwezpfHuNTXI9RFmzpQj1v0voUe0ftu
tOPtGMA04kOx/c00zeOKvcKdLIfskPvTm8fChsRYgehpsk2XInOqMG5WOiAnEVvOi6Afk30lP1w6
fGCgAqpm8Lyq53itDZ9EOtCSqtAvzYhmkgC8YeAsjgUpkm3rXqouuO7pTyqA3HPZTm9sNx6MmO03
DKtVG9gHz8KDPgfV7cgBE3eW3AwmBbYT+20a03dTP3AZ9LdWUO5iRDcLAwHHMrwRLrN2kBcBR9si
tZYetRmXSrn32erEefzWZsZWoc8w4PvRLd0F2RDdyi6mQHW+mHXjYN1sf20mznbMml7KD3ciOmnS
eWLMd4bJiVHZ9RVGf7u4OJRQr+YiPdfWrazyHyyfeO4H99hqDQK5YdrFYJcUTeM1d/Th3aieKFJQ
EfJRNZkeH1aBX5y5/Kjt7RW+b18VxABT/jadt0bMoL/D+tH7c7WBb5UxpOa97hL3E6EwO061FA91
W/8YM7vqNv0KRtgKno33Ncpd+5qQFNWDXrAfXPMkK0PtTbP3r/2IBrc6R3zuuuAmpfmYsEK3g4uZ
N+awg2r4GOBGumot+72YW7mzo2c8Jez1kjFb6wieAnCc2z//iSOQqYUq34KaskQ/o9cSmOeq5CAN
rzOBwFl94n4jW+piZG0GvWs01Z4tbFJPaP/VV9Z7rn3vB52QUb3sBrmG8ayOdohQS3U5qApqytZ2
TuNL2yVXFNfcWI65awKoBaYDKSXMwh2z/isWdUQ+7CJgfFdQhvrrIUk5HtqfKCmHcGiehg4rGZre
NyeRCcZiw67UryF+IUnQSX2QCWkee+JZ3/b6AKrpJbDULXs8IMkBZqEqHq89Rf8UgyMC0sQGVINL
rYXqHw13tDW/NY66zHb8yfJNY0dJeWPFfVnbPbTNCLm0YAyls/mhq9wHIejcoRiJMz1mQccVMF6N
QXDEzF4X29DVIW4HlnHkLT/0wr02AgZaUh9xymwH1JF1Wf9vps6rOVJlzaK/iAhI/KvKe3n3Qkjd
LTwkCYn79bPQvRMzLxUyffpI1VWZn9l77ZZk1SUortN3forusBToILXG7tNyY92RB3zUUdDuTAbX
dY51t5xnEL+OPhZVg9t++Yh0VxAGLOXLtn9K/C5azxbJAGqInswETx6JQUywH5O2F6j/Ujy4/Jdx
NIENJ9H7mE/emctTrPOZT9rZ3ce8rEs76o758iAnssALe9iltiCJBB5GQQ6oHsxd5hHADfMx2eE2
6u2nMffDS9PZj3Phb9wyZKgWNtmahQ3OCEw6rhe8GzLE7rn4xALr2NgZWRZIqteKWjHvqviAUBPt
bY0GOYzbrVj8uVBjR3fst/YMocjzf8ee2XZeGKZVFtur/sN0ummX+6TmjqQAlF1PMNfE7xm+K3NE
Qm4/2mzk4e7kOdkk5QsD0hvSJsL1mEww3xArK8aU0k/9YyGB1tJCwHlDy9IH4T/FBftcXRC9RPC6
RLoD0fWJtB7CmK/W45AvT1ZrrXklXPO8uVcSabTbMLyM6uYeiHa+lrLzdwXP5qYu1EdgItnCnHMN
52nvKucveKpvbaY7cOy49LExTIPHkKSHEarc5imNvJtg2LdxQknRkN7bjAbufF2lICeYlI8+gyd7
9iX2/HdfzG8SldCWrf0pb5l2NQVtdPPJmg09lzncJ021y4TrbS0DUif3U2NW74Is5M2YHpmXku/g
iCvbkV3PiNWSTbBYNrnD+YtC8P6CwIe9QQN+p7ougVjImLvVuJkK5x0dNCHLQfcCuuuzJAGzxRVl
xvFtrh5VE7tsLLiRM8PklmUqEB5HA9i/CJHrWarXxK6OFz/PQSXOQOGbZceAwF0Xe6voHrx4B+jB
ZcXNaLsLNxOYknWhzYdJV5+9QwNiZNwxIvUB+lTNS8RaE9FTYbCQ1KRYrISIdkNBNsGIwCAEjhvi
mO4Ejt86frYG1rSW5tcfWuazFnlPnhnfsAmkCOmqoX3JRfBTup9Ffh4mNGBh0e7QTgfEsS45xcDi
pFnmhC2MV3qm6YGz/e+c9F9ejmFQlOqfzphg8o7ejKDbVp3QzwEYo5Vh2vY6CImBKkHyqPGzD8oX
qbw3bPJbomERXWY3kqcOCKPZj/tMdbBrEZHmFGDFoccPI5hX0h1/pvg0LxFJQ2ajVLSw6MTNGDFV
tq/KCq/06rALWfG2wQ/xAt95h424n+uznWTvTj/Oq7pwU1LX2K/a7kvuk5JYfTrFQidwE38vrHJb
t01zJ6lQFdGFFDWAK0SUffTYK7IE2Vo8oSz2mT8iTZiuSVFdMsCIVBoNrTqEop5xZ+zwUiNKHfMq
i0c0nk7OpT90/gsLVbkyBBWBNCPYdcnZNrjL7HQ7G8EZZ9dGWoa7RjHvIODpv7QH2KiLSObIDAFZ
fiYt07gSgSNP0eytoSxFdycHaztk0Xar25mXdU3PG5zaUQOJcYyHGrPgymkx3PkicDE6A4St6m32
LIj+oG41vuq4ncjJAdtTQk7phUGgt4yeh8n5toLmY2rtq8PdFLrmsnwi7UoCUCBCiyUNBN2RC1Tv
oyLBdZNMSygS2h4iJsgHLCruDpCUbOcjcYGd0KyXH78EY7YaOv3djdWuMrNLF9qfZpie6VCMLeux
ncoh4c3tPz+gLsynD8t2oOL0DxrUFMyXO6KX38wmBSgGj1cM8mGGwXnMWIvdbXtrvKqYSq2pvL07
9cauNooTOb1nu9AnZuhfbY7j/h6HMmqd+tVtWfCHkOsipR99AIfsix0CeIAylhm3ePHWcxK6SXOq
bZykQw8GAfTcYF7Iqs329hzflMh+RhVxi1qw8G0TayaBcbgMDtzHO6Ubwg3UEQgW+u4HZ5owK4Zk
lCOf2giDprQUOz0zYSYE6wj07Ql6KDAfjTHthN5i3PsOa0a7R2HGthaFLxrQsYIHLvJ5oeBb/Zph
I7RDHR507yHdF++S/wY9yPShO0bgyEZ3GtWORItBkUZLf6pIF4IzMVhbuzKfMx0e26jf4fF9ilwK
F8nYICmNu3ZSCK5ZzhbmktlV4yFxuj+9hz4NPDki4D7aNiPbCIu6wSWwBwr8g7kwRzDRReEY3LlT
9swp8sj+q9/oJT22W0ISS9tm5gsqOKVqYIOL0IPw9WldVLgY+8Tf2P4EXshh1JBkwHa94YoslBl/
OjbPRUrMnZJVea192z45/JcsulF168kvXh2zmLYCQAHz4VdmswWcGaa4odviyHR7YL99+scYELtZ
5dkeKwtljJJHQ3o1XmrvoRWMeXsaHCYrzdF7cXDZrZNlgKlB7W0kZl0ENswZgfpRBQxYyWoDhEMI
1eOOu/O1SUUArMt+9OxBr+qyfBytgJbGJimmVQxNc1lsxpak3X55yFOyYMcWaTLSn4r4tshbe3EC
LEqrhhCfF9cNwBojjmr6GoBmlBE1whh71YobdR7FT1G+FrMx7RQBwHChaVl8kjYLiPsk5fmLy5R3
/xzVx98Hs6rksc+nL3vGLjHNH7bHUw1PYYP2Sh/L5aHR5S6XC4LJnP/Nvf6eDTWuSF+vOb763agL
/ZDyDIcsImCYPNNTbSc7fRHwq0qi62a3qA5tg+Z2djh/0iZmsxGVx1KiIhycJevI/PS5Rs5taZ0H
clTWbdL85S2qtnh1rjgJXyanIZp42oa58cQraEEvJ/bVNaqefoozOy38f6g5ljUzkInSZPvct/Vr
PBJeqWug70MaYPqF98lMH2Elr6hr76c7f8AQSVlzT2JVdrGF/aSRMW06svvGFAaQlZTxyuyZ1vtu
Cu5z3qqulfeu5mBsTHTmYRoV95/lUCOPnLrFiEqOEMtPREgqZ5xUb/NGDWcnMnaqxswMyaFYcZ3g
4imM8t5GhX1vIKy8Izso23slCxCzvTh0rIc8ajdTCjeuEWSYFDobGPKJcUcwe6UgBHZ5GIJZ99UD
yXD9pZbtARYSu6isGPa5ROLGysdhboA6Pe/yCymoGf0iURTffQKcpEQmVcSNfT9Os7iHmI3kqFjE
e1WIoN7lfzuZcJxoLjmV1pgC/U3edqzXYrCTYxZ81WzTMYFbDyFz9YeQHc12pjNc1W7MDg6bTJ6S
bVs5HfmZ2j1AT8M17k9bo3Ahm8km2eT+tI8kpd+IWGbXVmn/wK+Bt3ae/UPlpeQme0AhZPsM9DE5
9e74BR/j1kXeE9e3s/Pk8M5WydhWqL8H1BzA1MzdZM4xc6B5PArfXwigMbufmkQ275+CEiOULnZj
IrGEWnLPUJTMHeqwuwydwD5nGUKx2fOKVvrBUX9NQugPltHhP46veC9YDgHbXUVGuA/qqb9k1hWc
AUuECNfLHAWPQo/Ww9BwCFhBm64pMtHwYI1fzwc/U+UhFeXKmDT9U0YATILZYqrQeAwtt/GcXJs4
TY7cFfYRdA2x3sxmxjJkIU0EHWVjvoK9aJISyCEKDrKs36yJ6VqWWX98leP19afp6Fd0P64cIZ01
/TvMDxTcTr/WRWLBOozf4Zd1WxZ24E+N59Am035gUbonOGdfg2I9/j6As1FHq/gsZD5+ez0z8tg3
dkhr3KNQfnMlMIK3bpNObzmO7KhQu47W+j32SQEyy2ANU35Eq+w7i3PPeMIA0djdS1IH1XdtElZN
iE/9kAN/WUFq4pXYUEflxXSDtuUfGDKTE/zYxA+e0MGjnwyvrje5q5qrMKqy+iT9QGPI5v0CxlK8
6tSmqBj3RFVmm8ApXMT783e1/J0dyzcygUJiXwQAONO8FNCdziOpZWttSOub4VAFgu1PEbmwywUb
tbZV1mr2hnjtkp6yN+rkW4e5de5nWDhm0ootkiOX9AqQdFz4j3k3+js/qZfAWARxVptFOzOn6Gqu
hWmsm6z37gV94n2nPO8+N3BXppCdbftSNW78WJqef52qatsROc5SI5MkPPE+YejLuAhF3WNAfuuj
8hYeZRNf6hHep+4D/ZwrqrTSCO6HhVXGxOCutMRHIsbhriu/ADOMOyHr73kiWL6bS5bMvWY0EhQY
0qO0l9vCxMPjRZnYzB3cenQXfX8B5tJfZASOspyGYLG3ZpvOiuCWgcq/GDO6ibXVsN8rJGAJMIPs
Zpuo3c6qdsmWz6xVGlrDWnOasJcqLKKvQlQCpZ9cgqnDLwtzYKV6Yse7oCKWdn6s+SfZR8poyYW1
/vugc68/WG1wLpzi2x56Z4cbtbv8PmATsKl06mciEx/6Pi32iQy7S7Y8gI8TeHaJWb2grHm6YICe
9/he9QX3kb7wXtUEcvHp70MZF/em5Z1Vn4BVr/z//oH/fIQvnwVjfB0mjx7TQgYvo3oPB7g81yKd
bzls4ls6Ep2BGl5vioE1lV1q9zrKi8oz82YHqL5mm5/v99MJ6dOtXP4ju7eP+YyhwhHBfZKPs8do
QBnEPu07r5iYsNRoVOsYTJDdA1yoh+gxHRpSHUeAV1sr16iMCGBdQyu1CUnLxa3S2roxHlmnwvcO
Ge+bE7J4faoqls/I0Mq1O+QamoKHven3w5ad3imdalQwjgdnFnzmKZWGwCOe283JOvx+xUBYhT7J
qVfc3t0prKbu9PvR/z2EPr2l0bpIrtiznYqJV/pYyZ10Jnkyq6SSMPFJLZpk3pPxAvwRCxOJHaCY
QBo5DR50B/ER7SSejxrZ3KnodX0iIliefj/9fcgTdCmOFY570AkIMTrkLX2hQOKaArjEQzaOuHRg
8EBNxvWq7eY5C+muvWvEdvE+bXJALM2OKK/5pfZV9mxXX8VKEqb5QvbbhEQrw52WNdz+RfzYU+qB
IkyenLoyruwwi5eh5Ad36dRJHIBO00zpMZh8TLdTCd3Zhf8ZRhk6lDlUF9/tBLt0jQwwZ4LSFcmH
MOWldW4dzFKc8dGCM0jUbkZIcChs0OazdqbT3PBkkaEeLpWcWmFyQ3dhFe8QsPI9ItslRWz+NDrH
fHRG3KpJd3PtexHrnYrM5prGUfKKMOmCOt8+d61zRC0avkKnwYmr3iDEiivy8wRvMg4xHWSgfACr
9zbLY8X73Qu2IdvRp56n78lE1tFya79ZxnQtK2LcHe+Ix431aNKH587MHzsZLHo9Fw/NjNmSf8jc
a4GTqPigk8U66OYhZhnvSEITdDJ32s+1OM5O224y1ZAIV8q9Uc3xtmMDjBLE39Qx5G5yWBiJg0RF
xYtdryonMnN9ClTeh2656Mas+WT4vIRCMzKoi0cTpuRzg/VzztGLpi4FPYC0BOzRfiRwZDk375oJ
VYOa3enYdMkq8PQrBBDMEtVM96q8H3SxL1r3eLAmDkmX/GiGQUy7GQrFFlpE/H13bpg9VANzhQp+
YgMedGU4FYjKCYhKyEZr7q3qkMbp14CsNPf9iTgXEj1lvfVdOjffrWDYD1a+JtxIJPNf4dk4n+1q
34lI7Hl/PGDpQFlCaiC+YgiBAmdLgZR240QVwLExeppV6iz7/jc7Gq85TXGSGYhyM7K72/6ePFyQ
MZPxmYcZBVasgW+xx5dVuMWcxD4ZJJZXk57YAqxbdajNNqEdwcqIe0DbsiCrrm8cwASCHAEyZnOy
ZnFmJMAIIs75rt1VeF/DVnrrqTaqc9zMb0K5JxWI6UmCMcjNKWLr5XN1dVWxZ7PEW4LUWxUZwavD
CkiShxvDQ77XZfc8LFG59RKaqwbic9VvkC6JumY7qw9YXjulCNtVS+xu4RDAS+1/5y2RvPUSzqsp
42h9omO/BPfO7cnnlcZW8o+wAeZNQKgK1xzPOdpptNZiGzQjoX/kAfct7amGgn1rm+jiBz21R9U2
J7LEk9epixaqPJ447q1p87tJJFKY062JWOwHUX0iwlOQJGnYiPeK7AASQ77ETc6/aZgNO3dJMbZV
n0LDEP66pcCtl5xjBJjjTleOw6FHTrIgv+UgYsq53+86InmUjZ3s8HigHG1E9RLWg7qwKf35/cx2
KucWzf61lGjwK2J/9lbkMw6NEwMcQrLFmzW9EBqaYBPBbL18VkWq2YceyCRAQ7S89fhCFFf8QoH2
+4mGELEOOOI30v0Xj9EZmyLhNDW5i37mvCeujQ7uU+UqIbCv3icmQdTuuiRMBV456bTKSl8TJhPE
TFtLyIH7UnfEWYdLsHVDwnW1HDRsKVD6TKLct1Xz6JG8su4pJgHR9vyA4liRmZ17wEpGVpRsvqhj
5iVaO/aZcZDDfTfCkQt97q06XPmyeuBlkpyI4W7Z++HyxI6dPrjBEidOlvDizk4f2LDKbdcwcPLa
PN/pAkJ8sXzj97sjca2HLKVd//00bHs67D68dpEJuicazmkyIKmewyK7j5p7evp8O0agWNB2jfAo
kBC1qeyR0Q0fPbbu4wDt6V4tqeUC6K6wGJGwEGlXv18nyY5Agyy0j9BfF17BUx/OW/JTAu5UjLe2
c04s6d3SrlDbivRiJ2Ftp7OCQVVUPWc1PiHCOfKVTvCNz92OHAEb2WrHnWwl0zmMPkUptwRNzkcd
cnSaS7R7j0korbEA5lfAgqfaL44Gyu10sUi1ooL6az8Bs4M1l5QQLImPtwxsIkugvO+6J+NLItUc
ebMCqavId4hJhPyNom/wUpnL7FUhhDvT/q/Cmej69pORRHj7fVBk25P2aW0BLGK1WoLvOyQncERq
gk8tvXbosCOJ0rNOw/KmiuZhyhxmR/BWiZk3QR3IbueYgOKaGeUU/Ew5JMm5adkwRARiHOpSMhvt
xqd4SAkUy2+YyR/artobE/NISmiKXZW/uiZ2GiQMZ6AP8NJKRMgCr7zmcMfjNDQ0e/PZbFsB4Sny
LxYHwF3BSg4prneCHH3GtDnCEoz2oDRnuvTs2GCbisG+wOe5yQgt3SiTn2BE1cvsWKAyg7QkNzXV
y30ihsts71libwMreuVN/xXnfGHo2HyqoGTEK7CVM4KEgYiMfTwwLnxBklAiXo7WfpH/tTRFmfFE
Uuij65nXIBK8bset5oVFu8R0BC9Np5A6zevMawc22uWmVyVISzuMd+QXqaH0t+hpn2mvr4i8NrVv
vcLmTrHMjq+eRZiMlbk7/lL4cC0Jz2VYfWMLIbR4kDfhT/6fsgVkMUOuqEekpXHMcn/k7dkVrLqN
EgQ16sRDLzHygpRiyFywx2v+oDDB1FbbwcbtYJrhmCM+TbMaHdqAfDvnMRD9R2iw+cOyygTLMzdU
s+82aJKV3yN/7XJ0xfAUVnKCYg6CFXcQx3qYk2SsNSyufjb/lHP7R5Vuu8Egy6CcNBVU2g5pvEiP
S4JBejdHgyXiM1rcb7NcOI3ePCFCwUyohmLrqGUdYz8G5fxu6Ay2R+ahyNNbhBAfRe2VK1TbLLst
D/xPbWzqsfg7CXZNRJjwFkQ42SnxHhY2eNGFxJamy1IzFH8ornOiHL6samAJOGS3PnXYMvuYnJGW
JIQI+EGLTp0zK/rwJCj+KfP2A7kWdzlnWji0dwCgKAaRj+8MaBJ3ZPQxzmaipdxDEoGHtCXPT89J
CMGQy5hEhvGeEVGzqtLoYUpc0ovIMBHzzTVwQvYZGJZw+DtbvBkjrDt5DLeBsjEj9s1/YxK1z5ND
r5jr9eY4ElzobOycQAM7eCZQZjvOSQiKMPmRMaSaLPtjQYRNIxh/BnfswrlJBjPnIiIGXNC4WG9z
h9Y8LLo/XVw+AGp6qmzXu4NHc8iX4a8sUTtnBfZ8n8D0VUWwMKC/4CGcUGCnGc26TcTRuhUwNDAF
vOcjAZDK/GMy412ji3pSE/uhhEUT2nHwFG912bzlZvSOd7UnNP6uNtNV3iYLCmT8sHJWAgFDsL53
CBJRqIfqt6Q3HpLoblB/bAfrNjhSa6Frx6cR/JKljDN5BzdEpMgCa/UO2NcjWAPYJPqZ5QeYZfBK
B1p6RJzF6KopM9snkxglG6nCyNyV5RTtNBPgRUreuemjpopm3ObuEkLCwAvBgWvie7e8s/Z+Z2xH
QLeInl+8HqYN9FP8h/aPsrtrkxQPvA3XvaMoTXNiQagp14Ua2Qnl6SGWBn7COgaougOh+uBJXNRN
0e2ivGRoQNlR2OXFp++u0kXilHyELZbNoElv1djlm4hw17F7Esj+13gTSXXjsu5b2GWOpBoFBwHR
o9gEFmsIG9smkUrMDlWC7NtDH4I3Tmj3r6mHe5z5W/QNArZJkdJBVvvJCSPO+oLXdivofGKe5vji
VLxo29YFV0TRNvsKQ0v8xR5fgIhB+kFJOmT/Fg2NZnW1VRV58iYj9DAqtrIijN6mswVpVkZ7rw0+
avWasDjfhHMYr6BtEd3eu2tCpFjajsN5UlZHykS77YYTBhDcOVFYoQwR/+BQQ4jEvJ5CROoMvLQN
mSQYo9EUzytnqp7KDCxd7ko6OWJmPcP548SdvWJDxzH2gPrAWAV1k568JD117P4BNuLOCNBEIOYm
3aDQiJ1wHREahAevGSk1ALsZCAA2YATAcC0muwAYmG83EJvklBGe5YClZFJvlnF0qokWJPQi/3Rd
JkDotyC8WRf2qV+my9Hk6fFZ5Giag4G4QUcN9rryCNm1TKqbbpmEl+5psByxGQ0ujSIQ+QnWt7sb
a8vdRSq7ZPRLnAYBJw4BDnvbCtAmNdbRAH4/J0ZwYNlDpkQ9fXWm21Mf7an6i+PslVRYyaIajdUZ
8uPA2UxHH4sRBfPk+ceM56YxLfZxxQ8WfX2uhzu59PdeVJ3MBi54pacDC/dkV9RwAkE0HWOiDCLb
ZfZfh4+gdKOjWzM0BLVGTLY1WsldRYxwNRTGMecWOP5+9PvQTkF01AJkMOpVzJZmgvkM0JdxJOzZ
OFJWGsfBZXIed22DFV3Gp99vmEx1ydmsglVinDObk6kgODi0QRcUYWmcnOCf7Yv2hHk/2cwRTKLZ
A9mEVYQCpUOxXNtH0yBWB3F4bDfREdHVfx/wBA8bFXIEjb5mac+xhCWnK/ZpkIJXh/DaHmdDt8cg
IHCndcK1WBQyzvLAWP6/HxmtXR7CoF2Fdr5Fa0+yukItPC0bo2F5+P0oc/MaKmkJs9gU31lTeEf2
HS7LrPxbmObeMm0S3gNno4GDndrl4fejgcAMLLsjYEIjOYm4Tk+h5xg7Q06HyGihODv3swJYzOQM
1bYUUMnC92SIA+yx8cxjNSTGlsSFt14QXUvaCXvR329jYxQn1y7s0+wE1V5o75wByft/D0BVjVPq
nCBbLaCFNodV342n/zxYxv9+tHwtVXCSq+BIH8xU7fdPBJxsJzmKfJfXwdPvl/LaDY4JTorlW2hg
/v/f8Ps1s2HaGXadRfmItCzy5vGmFRVQb2TR4uOXmySqOpq9jr1XqPR9XapmDSoGqUaDoQLfov2N
k5DnLM8fNKtfJmvc6oYd/1ht+14UifE+Di6KIKzfjzLAxzRKb7oMDb4dCL37wB+rwwB0H8klKDUu
DOOxp5heycooPlj5AA72+CGFdM6aHaIh3xF7e/jjCAT6XZn+PvxuUFnJJ0eW/qAQqJyV7PZlRMZH
hUDxggoBezwtRHcJjLC9aDXttGi74+93M+XRjxTeYSL1jaHw8icIYgYJBU+R7dYgiFFtPg1PwwgZ
6Y+S6tL7VbIJ2g6LmwTYpWfzGAj1HghkA0R1Ipdgh34BWwhhK44o870ATQJBVTqX30QSBbTySPrD
IhX8stn9GEXEMXrutm3tcesE1osf4G3IUEAYuVns8xxhgvQoVnBIIpEamvAQD1gdm9OAYKdGPpMm
3ikDynbnLRA51toGW7t1bNi7Yu4OM8mmTOvHjQ/8cmO1mPyFf888iNR6rKi1TQJb9wtAvEZWupee
/RPrnkJSWyAXmvgrYDzqRgaZDXlMPBMVHvujQ16EF0FjmjXZuCvJY1vP7vguHOaDVRCdmCLuNNNI
tNkxWWTdakDbwvWlhg2R0ChvJPMOpyD9kzlwhPElDBv2JO68McX8p/M6Y+20mHMN3V2oqaYVSSP9
nQJic0ewpLPtJSdzCYhY5fITQ5+ARMCuYHR+CHQ+ILJ5yTSe2y6MeLn62WOXzzeztE5ev1EZasLa
DlnHRCGgvvzRgPOrIlAMgOGQRcqu+sQqxEQosfN1ZtXLSS1+nNraThmR3T4GV1WVbGzahyQeDl2D
qdfTaJrVeCstQM4ZEHoPsjZhWYOF/ZCtxt+qhL+zaKqjrpCrcTRvMLE2AflSG7uncHdk323M8td1
j3VeNf2T3zxHghiLyT6SGTys67JlPsQ+dkntYHb5sfwC/AQukCieK0jftxIkQTBM+75ABTljsh+I
bZmDHBSPfePlwW/u5M9laN7IRHhUFbdv72OE4no4FMjY4Mc0b/U4k87GkV1YZHaOLjZtgh07Klep
kHB29NQokKjMWdOfktHZ+MV8w2/xgWrN9uPznKQT05n5X91oYCQlxAHbsqnaa9LEZ7/bp8zOGuHa
x5ozz2zx9ofYrqM+uHdY6XEma5bazc2R9dVrYbNWybQiKia9q9vgwg+3E4N3HfWV4Ah/L2PxbQTq
mTvtgqA5rNg3VRpEiFVtbFNckib7J/X8oqhR1qkcrhm0GpJowlUjl9E1YUWWeihSJnxF0lxLvyHo
qwz2jWQ76cH7cZuDg3Vo21gwH5w/7SzB5/gKqVv0Tyrzu7a6Ebr39Mg4E6McmDbOM0xunn2kuy5o
MbS+OVZza6sOnjMUXsMMLqqmpRsIVvQret2AWpalEy5SCGhrXrtXO0H+QfnZ0Px4MXy+IklWAvrn
nHQHWQfdyrcQhzKUczr0pGWD4nJBlQ+9tTKH7JGJ4j1t3TpyyGAZRuWu9EfqUv1hS7qHqbRJQqBy
OAZoLL0NdJ9rT7z9xmgYPTCWonsejuC2jL/J/Ce3yo+CQS2CJv+jnu2/eJsQ6CNTGUR9wIWOn4l/
6Ri7zla+5bm77R3kmbpnBQCp7UeaF6wcrDtmBWcz90mEJfPpoMX8PiXgkqbihUCCG3SlYGtbCOnJ
B3pGr1dsjMnx9ylDMB3Hz9KFFiklOJcld6jNiEUNKp8g4z4mz86ybmmb1Wu7b47c0cWz1ixiqcFZ
vdRfad06m3TvQFVZ5zp+7qqRIVAbJUy/kTu2EWtAy3S+5Oh+D3b9TCWq1qQrfneu+LDc9FY3F46w
Ai4tzVWcnfq4vznKO+ejxbySpUtR4XWtJ+szLdXa7/rXaMg+2JXe9X3HuHcqiVckQ30Apca/0uMg
s1sXS9iYfzlwwPVnjMkxXrypFpks0b48O4IAO8Q8VUgeQJOxeQJNEer6NaE5gXFibfAjEuaUOgeW
cZ9qCsQdu3Jw16wl3gbBcK/0zADmcPt3ishQ8b1657nVlaYeYOiiUCmZoE3jE0ObNQnPW+Dj34jK
jZ12vDcoCmcz6g7EWdJQB1zdpXNqhQYhiHm+i6LzPOcfkfUvr2xAczO+fVw1u7S1KSIWrZp/YEpJ
f1p5E+1mQK3J8r9hCK2NfemMx0AmNMOZey+8vqK1ii9+VqFNyhESYAZ5DHz3BzsFhNdhhMCcpvKK
r4D11gj729ePCFH/tSPeUA3Gt/MmOLb8oyb98NW3rmCWiu+WhpayquP0zLiALUa4TMWdi6yAfkBm
dd1309bmnoynB5B8901d1ndNSaFdC5gwTv1pmNCXkypjuGCXLqqg9EUxt+NOruvVFfHH2a0zEAqS
o9hapGvrOBvdW18yA2WjOkViiQe1TlCRZySrpE9F2iE9ryCGqfD86I6IHQxmYYCoWmpCOSbOrbhP
9o0Xoc6J1lXRv9VABIAuN2+TTwFuUZzRdVYm5XtdO2u2nPw8tg0TiokRXbMctkU7HeLFdxm5/jtH
Dn8mWo1B+ofUd1QnbE2aoXrWvBIAOHUUzNMPOjYq+jrAkN/1GT/niOY6tFDSx0HyFcJoYuKd3XKm
hyKInvKoo/DN0ntkJxhXYwGLruLWMdvxkle3zEX+Q5Bga3Y/Zta9zVO9n2oZQgCkhLTClrL1PI16
7+lJUMlXbxn7BlFln42H0MOQr8Ix96VCcVTU/ZtXkkEQeWzbGXdQSqMy8Y5xwC+u6HcXvOKQSXBg
/rizWU3sun7r1GeJTTOohnHrRsB2rMi8ij7YZfgZnyWJUThNcRLk17i8jwS3QpHI+uKId6+ZkiMJ
kTffhH1rB+yTWhbHwh+48lDBG8o/jLgzV549detZ04GnoJu00T4OLOb2lEsj7za72xlXewHSZ0EM
eT//BqzypGjlUrbhu7Sfl+PZvGFlx4voGSQEWf3WdIsbPg34PbzmWM7e4ZCFFK5jtRWcrHnB+WG4
dKh5XwcHpvdslOceubP8JOHxYPqAwcPYzQ8ks0J9QBbKa06TTr4qd0AEzfPQ8HMphjaTO6DqzhhB
GUDYJhmddP5PE1B7kk7yMkuz22ujMFHaGT+ef5umBqnKrPCOQUTEHwvroaJIHOyEHj5lpdc22y53
30p0401CnE2RybvSV5sglsw8OsLxrD5fsuC5XjqzP6WhT6CxK78JJPA2qkdmaiLHjDy6/GQcOU7r
zFmVo6d2k/xkCXhyC7akBtAjO0PzPxWUU6RuGmgl2epF0nw0PHNrxfkNMBui0t6+hbWt1jGJHlaV
/ZmX50K4hrOakn4fvrVNVFLXQ2RnJFjNrBzF8CY8i9WA0GeQDIQTYixYwZC6Jxtqk8Q875kr/9q0
pivGx49uIo5tyKJ0YnNzh6kk34KZeoFi/sYxaVyaJHjqofvkbvFTRYTTYJs2Qvdu1PkHXdZbHoDp
q4NvFOU3sB3sYb3RZcdePkPr/fkfjs5rK3YjCqJfpLWkVuju18mJgSHDixZwQTlnfb23/Gj72oYZ
hdN1qnZNJblkbYz3jQgHnr8N+XwARHkNljyoJGVc4YDZKLjv3fJoYSM+8nJdGnZKeZd2Iyq1Xg9+
TYfjqHNqc5p/okbAHlpC6v4wP9VEu7w5UZzkGOej4BlbH2Xnc3/purvWbjFLx7AiauFc5qoqgeJL
0oMzo8oiRqmZKwBCGj3QfzI0uFJDHgvSYaa0wAmJsbgvAANsWo9rA4PFSmJibGWVrQwHUHxFFJIP
jSjkFD7x4lYIH0R0iuc+mDDbyvwa2PKpy9He2rz8KlX5yHoF63k53NCdsfVr992lLTmZy5TtPzWI
6dL9VqX+fB7QOYETEIWvAaG1FOpBiCEakKK5rKvaOzTaCjgO8Y2UoMpWfVsiLWZU0g70P2hFG55u
cp42YoKMQvwBY/8mrgn7WMXwFde0iMgpNnFWpD5HOuvJYlAjUPM5+SAVRIsSxHjfkkJDGZvIrTV4
ZMv8kxGGQ4HgDVAkmNa7rLyUWl50UF3rvsAY56efeYndshmtSyGPM+WGpjNAYshHvcqFeoFSYp4j
yXSXxslBZnfuIpOS64m2SWRLMBeb2uNtYhChRrxy6RAZjbdwYGKsvUocS7fbheZwxt2bXvEfriNo
NMiBkFe0Bo4VTXMJDU3JveAYiMD2rzDgsIp6PvQuDuSuwgZJPBEWAUspytLsTdbBqZKGGZ48yXeK
ORNhx33JCYyUwwaaw2+rumrNQEFTY83FX+n70iluKdzTLcnTZ7OOALIQl1uBnCXxQBpq3ZjNXlhY
ykTXHh0zhr4Ob7sP3bMdTPlu6Mx9RmjgLudeI4fE/9KPzV1jcS6Z3fkUBXbwLdkPUGkJDZmeqFl5
w7px7AfVjgk+k/57LhBBUgqs1xBFCFnBw1/jbUNNx2Hk+s06FrwHoYMhTMzmN1tegH8Rm6XJHDD1
m/vECP/FPEKJs85PQkeaI/fij8byyutzEgThQG+TodUU2GBByB76UQO/K8BNTWF0H8kx3nPp3fm5
8dc23rxfHEbGiMulDbqDwmTOJ8l1Eg+UeKjuu6J4gbGrgmbK/j5OjIWQE9rEHa3NKAG5DQ2Xlu1V
sFQp66uXTH3rhs8uvCh6epbpZ56RUZpvDnrZzisozfYUGh6WNFATZKPo8MJb7Qe0t3mfLRusC7Xo
6ZrJH0udJCw4O5lxqlKaSE3nQdbzd+nQqI7JnwZAfHEOshMFwVm4brT5TCwQfh3FqU9TNLz2EvK1
zWuSJ0WquVAw75OV41/MWHJ5yMEDbheX+ldUS9SHSZ/zhTjlJeIZWCU8KF9EGI3af1D4AeSZ/Eza
6h5JFZCPlsGr73v5Kh2djzQPnbXnAsfITbWr/ZHHzbQE/GrzwxvqdBfP7U0CnKYX7hgYSb/1JkR7
0CKf9HN+KEQx/AIUato/qVHQz9S3+8kVEEWoax9EsivG/Csxw23OzgPEk4XVaYIKR/rll3/u7RzN
ecNMpNhTygX9kDpHyD+IyBAmDhGZGYJSpguwQZ+71INbP9lXe2xfktAPfvADHfup+qPKgtlhQiet
PPZ+QUIZCe45UmHNN2QZvqdBc4AgEnNWKiZQlZfdrtUG4w+mJxJwkcUThj2a7bVi48RTeM+ESBA2
ppdlfK5lbJ/TMiKr6aYHqF81jAN/icXwQgeC7Jz91nuOBgxZqdHeqjDgKDuD2Bppal8PW37eI5mN
+harcD0Pg7yCpWNT4MzZLsolu5qQU1Vf1rio2iLZjuTu0VMM6P6Y8VuDgmy3+hYI7omdeFhb1SaC
MLZKLHn2aqPY1QVWypw6o8qlGVi388csPzjCkTwO8G4mSXcqctacRlVHu5QQxyZ3cIEQcHhf6m93
Nk1UZ0atXYdKslUeI+gg1bhVkuZlvfDPGzdIsSDeRRll31nd0Plk3WzcZEDB+24TRN+RVva5jtAY
bRZqbSpWZsXFbZMpwiUwQToE9JWCAFix/YSpFzYnzJmSeY7/4oC5SGhQP2HF0a8gdbXxeQFtuFZW
sxk1nJNNChVzm/4ZKV6jhMkMSMhiTWXxFMDUQW06jHYwEkYVw5p138ELcFO6DuenNk2xztqUq6Cr
Yg75SWXbwpwZp1U44yPJBCkl2msQpGqR70VMBnNG5u6G+V207qMwU7ZweXr1nQoSN0SwtA/iDYHU
5hjq+OxCEsdHSlLO7kaaTF3z4BgOg6fHpjz0jPHUxNOZjH94UUF1mDslDn5OdzufKqqrQWfp4AgM
YLqY2HOk35MbJmcHrzOORSYCFdw11OTS8TAWO0RWuqHK/WR1l9hhbxkkFZElA9XQd72jM1X0iNUu
oaqFzZm3M/xN+h1FzxE6oZmILsg7kOL5PU1h+5oM8YHSBzy4iXzg3Jyvh/5Z1a68uVUCuIZ1fTRi
MRzzd0pd+/OQcKJm7wjOMC5NGjtBFcSNtzdH4wR8P9mBB1ibrSB440WXXGPp6jp2nGZk75y543TK
ZbCW9CwxCPrJmi/5p4qnV68f8FoEfIc5feBOxYYlmG60/XXbpARx6hl+ePRgp7rKH7azVAalA/0H
ufhdZh1tyx32Vf9Y08FBQoAlo8+MxwRGIyZCkUuu2P7mR/ywKyYehxyS2d9wNnyqPvjI3dmks+PA
Kdc2UGqruvvzCw5+PP4wGkXUXQFwTQPDe/LrpH02XcYj7cFA9Ax1Vnl5FxXC2XS1SaeIj4ac9+F6
AJqwH13/oy5Nvg8r+LQW3sToQhqQ8BtRhXhFdhIXax4zFMP9FA7aYt+/emPHMKcw+xX23nIBjrG2
JCPQO4iwYXZsW0RuzsEcxiuyiCVXYt8vJrs6pqWOyF4dFTuM7chrFVpqHlhLTyHmBXhTmWpXQU7O
I/Q5cgh7sHeUyr+FvO35Koxi61Xto1Wxc8iWTDlWfN5Qz5pmAo7k+JlQoNNd5O4cFFvUPPk62vWh
omuGyzI3YUW5B0bPETIaakQLH6EK8BUBXU7WZeu+QbAk451I4LAUTVguxvqe+qwt1V9M7YH9Cq08
voCR1r51AA6ZX0bISA6u1sGZy0sjG5zBtJPFDk9tk/K0taPfe08E6zIhUjuYMaWnXgtr1LVxwlXZ
sUkBZJv0yo7UNZRMyH1jB3td0wA+VIVgr005no+XJUqjb0x8VDKzCjsOlffs1v2bytL3OmugNuao
j6NWzkYSprfSbM0dS9nGIvBFrutuCKN0IIOH/I5KvvOIf/ugWNrCgFKfweBw9GYBvXV4MOfFxoB7
C9IE2ypKPRNQiQfS9JvXuFPHXB+4VGo6PLcwPppDkYkz6TpKXLFFeAwsB/YtNYpoIc6sebDAwjLi
9w+RNrI2PAKG/mp8BlUiirhqF9SfRq6YKVIKpsOQD+9BJiAwRpSHpL61bVxFx4uJHtKakkJPbdJc
08W0VQ/dW5daxgHC6dYOE/Oi+3KfhoCa+gT8EZx7SZUIzctzoXuidFP8NBrTQ1b7l4lAxbMcxJcZ
CuY6B++hK7S7lz3JtSW3Qzq+N+c/uwnQIgjMofyUN4t64SO8VXD4kMc/s1D/GCFmC2Hx2HXz6UFP
jLgd5T0xdv4Lvhinl/fjYHrnaDyqadiA40DgypJnrDvJIzt5cy9k+JCEEViJzMfaYk4p5mWe0AwD
d/Y4hVuO9/6uZET3TcHdFWPIIXXkdzS2uWMX38HX//ZswB2yK8xjb7oYx3AYh4KByykqkvZUdcBv
fkyYk9DKuapGejf3yrb/Ab34R8Wsf6om3tejD5gCuNkKOMwFoqezp1OBSprGZ1Z1yrsxoyIF6nWM
oSAGL9YwNvXjRT0AG80ulcGBKRt6cy+V+xXRmQCl3Mf3Ubk7gkEzim8AVw1U/JFHqS8puPUa0Alo
IWPrdbj2/T1nS0VbN9ugOmVrAbmgrsWrl6JQ+SxYV23VfQUmKYqodHdh+x1UZNBpGzt6Tv1s5G26
FmH0FeTGUXa9j6IRPQMIf86cX9PzTk4//qQd1H7YUVxYA4J6beA/SXREtGddpwqvj+5yXhL+OZu9
U5g5xIOLbxqJX5pCHGsxPReVuo39H9SHGj0DA2lW3PucggktXK3O4qkO6G0zcbTnkqOxq9RrpyC4
M4K47eLi2qZYB8wAlnVcCoctVg0c0mtuLVHFoUFtr0LzE6HYXTb/sRH1BN71NuEocSg7xm66rs+j
5TzRoIH/uZNnaH7hzvTJNgyZw1fxQSNdeuhm1rQaygEiGluF2qDhAzIhdH7Qg1m49Rs+UytpWMUr
6y+gM21FuJ6SYdE9Zv6jlfFqwigNK5Taj4OrGzaERkBpSXLE2cLObEIcyoI4uTojkiaKcOu4NRI1
r/HO4cFMEQvK3LffYHWKErQzP0q+QyjhmyLlwcRXW435za8gekqTji4eZQavxZ52Odle5gJsZRd6
NkDs6We26JS28/y0/NBJFN8gZw5YVqGylJJDmxtBkTW90yDtGWeFe284dAekYXsZ+v6FP0a5QnCp
nLbc8cEXW82V7aqdNctmF+fuDyXuGzXHNCoQ5lstAe+0pUHYpkFoV8wp7cYRG6FGBVe8v38ggi+M
mwvYe/6XMN+u4oAYko6BUFpt9Rjzw+2MUZySBCSn1aJQumaDLpYAJUpTBmRbv2apMk9mUH4uXky+
wXURUzUdmNOXU9CFPlIZvMDlaVBx5YetqbMt1YAXGG40Wd1wBxeY1hU4LRSikCKIh/SIjhGsE4Pz
AzZKPIN18K8Y+6V0cY7R6R41zocu5fmisi7b8GTr152JZ9pKA+4UVri3JpZvCUfClZEBoWeri4fn
UFRWCKiPLofwRzbiPKriexId/aqlw63Jx5RBBCYx9Cuw8OEtqiky5rSsODnxoTyxFQKKUJdr0kku
S/+R35U8cRjK3wGVd+STHeJxYh4ef6MW86DF2c9lgN1Ng4fTp/WQYXL2IwFNTrmzMwSnX+VndDbP
gVoXDT9vEc8PeLKojqNOYNYEKUrBFjkK8RLbuNg99I9knbQeF4wj2PiFyDVQEGbq8ZSbfWX1e+1m
nyNtKoWNCt7LoNnoMv7uUpca0pGVykRD0n4wgoY8RbtjDfruB+A6g5xiiDZ9SnoHRzeMrENu6QOo
CKqVaGSB15JjuLU/VKkwZvD+D2z1m/hd8Rl58it2YV1pKi3OvT9fawXcJakoVCnt9zT07+q04T6n
aq5KFxqlMJ4x8L32zasK+IzI+ihCRjUmfo3HVb/Eo+UeRlIVey/p7uaq+9cEyec8CeArocWK0vz0
2GoCtYI5bvAsYZ531jn78MyO3sA/sENgA+NnFMDkZKy3JbWo5H+w/JjvRf/ujqRdIBid68qi3zLY
54NlnZKlxZEnBebZnFWjRWVXUMivrhBP1Tx+hRS6xTW3o2sgvtnUOGVD4pzi5A0Yzamd6Ec0yMG0
PS5CZ8CNFD7GQIGylsWplMlDUeYN/obpIWkGG68iQPc+izjit+1BVMmIX7/cOrwNsWG4GN07Jkyd
//mVXxznSr42jGg8u/aTHcqTRM6No+Sn7Zc1AhPd1pTZRz/SZhNdRBkm93PZXNnsf8xlex1z298k
gbujpsk/yRB4b9iSvq48HJ0ol8S8nB0FQBAsma3s8iNP4+XSQ35WyBZIy2/4tJ/4sY6qqR8i9lVp
n2FQw98M+4eOzMK74076NuFT4HCVDC6cJR3I0Gk4f/g9d6XtxQ6cgpB+r7Akf9hHZFDG36Z+n9lb
BXwbK1tF4a4pp3fXS58Xr+6s3btRNdPai9LvgdzN2smeS6wPlh37B1dlvGRsdfF4KDfKCw+5jAnx
4jdjWfbnCZ5sac7qc+F7dEF+G2ZsDdCrCkCNO6HS/hxmqPR4dfcmii32C+e1WWDCjalfo86gHnt8
KWXGtcxZSmTJsvgz6ItTe0D3yMSsDjvirShbzVUZPv+pOt+FFdUgDvPEpq/sV8jlmDtbm8Glws03
ztGFm5APma6xAc9iEHQjlknkDTe8c7VbXRM4GlhD5Tq0SMgWjoWmGjVqVWLfW6dO5e97SSre81vq
G9X8NIf+FxmVZFfr9C4q+SdGyhhptifCXQVC3fhnWiV7anBhgDrtYzRkOyDLnOxLP2Y5wBgwmsQ9
HA/bDvAyLeJjGvsXewrk3grDt96CujIRwVueC5CTxYjrI33HXCBRpyvm4ZBK10Khs3tV46z1QnXI
UJhXkwQF0wp5SbgxoZk3a0/jzLC9bZO7/UbFg8XzGysrh6PlM0N81W+6C7z15Duc7bqCnXy4LmNH
nKpGPHH1vYi027BZoMB+qs0zdwP8I/nltEujEXTEbXPfdjUDc0BPo2t/THDL1kIdi0QPj16jr7lB
mWzwf+i5jf5ERpfhnM2nouYF7gtxcEX/VPDc8qNxMYgynEy95+1SuSgLEq8eRX+M7QV2XwuYOb/q
aFJlNk7xd290zm7U08YwKG8pxNRsg2J+mNFgNoPeB0x+0GY4yXRFelJDHW3h4igaJ0gtUNiLqRqQ
JkhsCLmtq/R6tI0XihPwm3nAgmFkeYAoVlRBsEKnnhBctLjmLm6ZRJUt2rB3zNkOBHjFbNICW0c6
rECm6t61jE85sb6aK06j5PHMtQWMkq8M81RMGdTOCWv7HJoL5k3zqsapu+oRZFcVx1AINM5xxEPQ
qIl6rC7MOFKFmNLESEYW3PyaUGaDP7nHfNzloL9EGGxtILGrAhftDlwzuy7mhj4G5kunVXhPT3er
YCsZC20SNsiwSQN85TV4hKtotMJPTPskTxUsx12rNuWixtaYmApH/EwlML5MXdwJv1blM+j8P7mk
91bH8aiDDwWxBHOSywa06dp5m+NFPUSYNEksGOwTk+YqqvC5K0PjGBPA7TjS9oyao2XtMEOExzEu
Aa/YMFXscSmBKt95LfDcNjaRGV8Ty2Yt4OjXsuheddfXmwK+EAHuC53t0dqPo5exzFGoJ+dgFVun
au7BkParEFt7WIpXR6kL+kXGI+gutxn1g948dCG7JqNLuJp1yKmT4BkLoZ3ojW2yGJcpZuJR25gU
deEf8DiKZL797mgqccvcfhxjFzSOEBej7D46t//xAxx2sEouiR++FGkCqNcdXosYSSVxuTNxOnyF
cXebG8zbTleu+4VI32XJJjHYjXKpvhYMKlsCGa9GmFwCMp7rJC3e4yVYaYkTz6qbMNhITcKiOb7J
d16WPTUUBZFWiPtsn9UwfuEmroKxvyg22cgg4U9uTPeWPzWHmehM38vHgoPr1mrVOfey+6QYvhti
6F3rIzUIudVJQ+N2ifzLBUIfNoRpNfPkwA58b3zB8OCWsTH5mI51l2RfS9QvGfqbVZpPdtEiH9kl
y8sYVm7rRQdUhCs1GeGm6Da5jwLteRn1ZYB7ww1/JnLHC4z6a9fUJ1scHLf4GyqoSdxM0Hg8cUux
qCxHFVjj7G1ZcfV7Wsogu83t1c9reEDRm2NWx3horyb4t8r4LeQIYMWZFV/lYQDjJXA4MvUVnJ+t
8YV61ju7JpgJRccu+Y1ws4Ts6fwGdW6qqnWkgl/yW84ucKpbYYiHZaHlZczjKb5kJjqYNAOuhhnW
yTYzzHPew850nP42x8W8Kq1bqb125RJk7mr9rDnAgFD0nifFwBv2kDsx2d2sov2YMljwskRB6Sc/
+shwDtMjO3s4rj3xWlYGw+QQH+NZs4Cfof4Heb4lffYQNQlZMLtoPpuE3kUjHBfu4XyaenXVCLJ4
KAp2y0nMmtVS3ypS1bGbLH3rzYaYmEg+mrr1EeMT/MjLH3Urc2MJ0kCZ6IKLibZCvSACQtlYUDgN
r3ly6vHad4g5GPsOPaC0s0ko/0lHwSkfJ+fdV92LObpPk4gePWE2h6CNCBuOQQkxwj6EvaueK2xQ
lyjTtFLY7Wkoyw6PFdSkyUjyK3Bw81HG0RN/cviQHcw2vy0FvSMuHUlTmX8o6zsmEfkmyJyePJLq
m8FaRrCcw3hk1e0Zp9Q+zULvEYnzoRvs/KOcDDxX4Ev2LPaKDw4pG8/xm2ulo/cqFOENxzVGby1f
BOoVbxTBoETLFm45LPZOm31EE00nvHfKsyx08mYicUzL/9XqIucgCo7/YVVe7NrVj4JlE7tDMsMW
RfC5DWcIGfIrYGEuGvrJS3DFuzFT80s4Sg0nvTjWEk8YCczwhbdPdDCnnOqc//9ybt2TMrFQ/f+X
aV3ou8TWHy3LjdMoE4pMZW09zI48pYmqCZwa06PNs8FRBdEUAJ5wv2fQ1c1bFNswsEKSOprbqAwS
+aJTN36C7r4J6yq/m6L5r6EKcOmQyo3FN50gsg0W8769tI+Bg2QLwH7PhinB2ZEyLFvEG0B1o2zs
PcLUh7tvq5yalABrRsE0ATbOWtEWf3KMboIYuUy+fvpBH90GAMq66ev8kS49EdbqPqg/CEj6i3z+
NCfTXZCGKdg8HOIDAmJhdtjT5E/lFCRzPJKQ1bTF1IzDIcP/O2jrZ8RoLTQSmp5OaEgvosUf23np
r2eNn8aYXP2wR23G6QnmgZOC1bMFH3YttNNVJUK9wdvwZVYTrj1pMy3YN5F5b2FV9PuEbBIkKWJL
Mlh+D/O79eaLio2HoDd+DGOMdrlAZrG7NzOc/wrpvA4JfiCrr958E9B6VB66yXyxaOdZU17/bmMS
XY+YPFvDcdikjQDSsIHrDlGn7GvaNyasnUL/6wxqmAnyDZUTLTwAKj2d5Muw0AiZjKn5NVb2mFRb
UVVHDGvvTTf+5JpSTtwPltt4VJLTgG1hVkYBaGjEHfNNblunznVYtfYKNE4MWwMbckeFTmQQnmyN
/dzm/7QpYW06Pr2geP8LLBiCn9cX6lK30U/Jzo16Ns7VJKZAnh9RBeG30UEZ2d4tZSm7Tmbc0fYY
oZkDzImQLPCnWiCmMmfeAcm+KY3jZfZ/Zu1xvCANk4a3nlE2mWu5jocBYi+cqqC6t8NPS6Fsm4pl
0MiAvZKDdygYbITHbGwk2acTUJDAHiSHZt1vZEaetLDBDHYo89igjaPjwGc17spFEl9cFhZUnqGR
a9IPh3mY6UNJK5OzQKCI4JNydeAot+MXG61u21v6ZBxovorgfyFtFtQ5eGij6LHHrKkvOeDCmOQO
+I3uoUmttc0A1PkPLEYeNXrtUNobs/bZFxQ+FXdxeJsTQHKz8Ws2Pe+OdNN0xU+gPLB6mPnb5Cim
lnFssYtPHiJSfRs0EyVRrvsqJLrHaeVJC+OTLPNhBN07IKUMuG604newbHOnm+BGqfJzlTX3DhoG
hKHnKLTuIjLWFDDSdONnzvPyzTo2HlzbTZ97E0upmYOrMjGyx3gbYINT3MaTDoHoaVTiiH721mvv
6mqFsSX/SDFC0VxpPkZhdfSykRi9vjpuDn4nfnYgDQt4+xllvarxvjCnP/n0zVa8jRBzzR3IqBkn
ZfOh1HQFU0Vo1BCbueOVCsmYd6F1hry45pmwjtWcb0EqzRQlmltQQG/QAtTM7yOuBGFx2IqZLutJ
8NsFeF0szzzGObFvOlw6An+OMWRUZIFE4xtcqYS2tUZaX6aMEFI99yhUvOW4sx1IE9Iw9mw2T2lS
/GZ9RxlbabOoSe/N0Oa+E9OdTr1V4Gp6GkogFA2JQ+Yaxbi2Vq6nd2rqShCPXM9dc2PW/8saqqaw
bkzrxmBHL1yKhIbkzNUPvNT8dftw2V2Mx0jed5L8QIBIYBCvD7PJXqCLPFritZTY+mcRXgM6KhwB
EQmD03oEyEgspRD2QwgDhsN9dIqpsbVa+DxNkGNpsY9Z2Nu8OYu9JdqfBEIQzio0qJibr8oRQrvx
UNCc9Jip6L0eebV73EIrYFUTByJ6HVDTMSHn+7bwDnLSxP6K/JN8XcNOvLsMNiRar2cFVormxvBL
o82LsDHKtXLejwnf2TCfXYvgLw8F1no+jF0/Znk0+yOpsSrHNO1jTlMcWQCLE2Umimdv5sQ4SxnA
ajA12DWFDBNqC3LNETI4CqZFVbVrs9NgNCMBm3QvJYXShxiIiZnmj9ZsQcjKl3pZM30lHH+myFt9
C7CoQxJSgiq5w2Yj/w3qut8pWjyOQcPmzo6uJCGrq5Rt9NhLdd8U/T01AYTWY+uHU3V+6jFhbzWg
Aw4DgC5J+jwELP/HyNuXPhGS0tcUeGeQOb1oI7VxxpwJyUpFl4VAciqzVJymSb6bEWtGo0BaM02W
xV0aZPdNSPvmQDFuPkXrXLvJo50EFyI0rL1ddlQksvahE11cXSVUMLo+GEWnOkQ5Z3AYCuVN4nyI
vAwkcI7xLEN7Q+HBOWnJhPEjmvFvKIqgvczdm/QA4QxcICr2jjivvMuzkHuP6YYSFOxccMRgZJ3G
0ciupo22PntE7qzx1/TLHHurs4WeQZ7RwRTLVrp1ZkyxavySbs/hJJA9CxJs3VU5gxABvsGRBvZV
mLoP4Px2CMTfI91Z+wTv511nYflIwHtDLWQvAk1rRYaJhaQ9K34Nv9ob/rUyXXwV02YuyFNK3gUD
o/LWd+BLck5tz3poGah7wa7DenLrUu8LGkroCN53vP+3DkW2VADx5ED2WUuBIU1mOljllSyuVZ/+
YwMY7SBXH40yju+yNH/LbF58bUBmh5PQ2iNMu/Hb7FsSUmt6ntBZtRF83OS1y4cWtvraxCOxETEx
hdRluPNHrEqTx4ZbTekvpV8EdEYIaqTt7iT397ltfjKLoLUVaR6xPsdqYL9r79vBOIFBrvkzKjIx
nUpfYpF0j3FaXoosTB9kVgMX1hHloTmeP9sw78faMC8ks2pEGnUT9dDdRgML2CSq4jBOe7MJhnUL
9UlnzT9jgB0dyPpP9U320MrxG4hq9GBUn30N795gi7+Yb2AqUlRkxunGcZbiADJW25m/NTT2X5RS
teJVkmLvjIdvyloWD8Yrz7Bih7fmb0w5rHvm9wizY/GL8bjifZfLVdzPZDvD8DfotIEwW9+Pcf2U
z1KeunwBWeniYS544qc0vvrSwKFnB+j+g7V14Q2tDaMHLMFuuicGalflUoDqP+LJ347zyB3h129h
+U9YLINrUT5qCeGnIodJruJxTiBT5LKwNtwRzxnbk8zv422NVmhGJMEF286mfcPWhDduqbXVte8t
r9OXKp7fwTpj/rK6ZdBcck4uY14yHG3bFeu0DF7s3g1uTUOTPNScCh1r4xgeNFMWra2gh176luAo
JuxDMQ0FATdMDWqkNTRvs+EdK+y21EP0wis+vU6t+wrVaiMbaK15H1yyukgeK6nKBx8HWElzF5It
+0MZmsmjcMv02LcTFwWUvMf//2xAsngpkvW3bXr9/2+byz+zg/Ixpvz78v+/WHvlAIJt2pDGn3hh
unJn1A0Qjsm2HsqM4ZCms9hgCLVak7nESR86fPRnDo1XMCMffRzCJAoHZ5Ur9eN7RgPsBPcHcE97
7VdmuQPO+yXTjCfoNaLaDBndgi0mGpqCKfYRNeFDC/E00SLYF6NhUeSdpDsXHaTzxMn0CsxkfbC3
eJicaqPnhABxbErhbuc9yx5fm58A64Ay9e3rUKQmbLx43I2FvM/Tx4G8tzT0NaECqChMzQMy2Dil
+Z2NP6J4qLqu3BQy0JxFqnulOm/DIwqGsrENmhYXRbzsmyZEdIk9ElSv/snUDWfJNqVQ8T1qwB7Q
ladHIqrUGVDPxfvLb8NTUBbWF/86tYgDKoy2O+ouPYHhKjdOtJY6yqaACjoQoqTBBIPgnINR6gb6
qzg6ylPvsJRrA1CSkQQlNrfeI2j5/KEbY/PVLv5V+IX2mRjIuhfdG6XW5WWM2wO+ZVwnpblxakpT
qqDS27IwL7VAimCPgaKeJe99FjfnNrOmm23Lkm+Yx32Jz1ZZzEp6qmCTCDYInixB+xfr2YTDwUvi
ewoG3uvqn9CMpjohq1/U1peXxqzIeFMm/lsb5gkwvzp4sWz1I/LmrYSRv60byeeZfdHTxXnFXnBI
2cZ3G47IeU8ANR7evYk9vC7FCrAUmK7ZvmvM7Fbrp7RPsqMjiEumbla/2KWD9s+/Sz/qaQiJ/FQi
gj+VYSYuyJ+tHKqgFq/6y4C9BlIXdE/Qnrsu4Imm7KK79NG7itw/Q8w2QT7cUGzbtzBFLhK6HBzD
nkBltMf2we3QxO5tHvhkllWfURgjGL1ypSybTHWRP/R5FPKKks+lnuRvZi0hjix9yHCWMYUYD4L7
jIKz+N0uwueeCQ335MATilXatrXZNVmedcLDdY4s73vEb7aiE4bzSh8/wyJ5j0uWJAm59RXbI8pJ
TV5WVtmch5xgiiHQrul4CbkRyDH8Ex1bGi4kFJwv7Gnj1erNrwgfyMXS4q71GNVn0Fw8NIH2uDPp
ZzkEKK/RO60dFSU5GGIilrl6DhcSGNt8B1TTus7YoNXzfcl4tjFmaWztWO1ANPC5Ah5dWyIHwt1F
u6qvBmYTyyfdslQbk/ljGpYnK8Hnk1vVp9lMf+QAMZKH2S5pOK134B8qcTZparlYZMbQFP4cpE2C
L6xLVe08JkCGOKrQcBygCq9cLb/7nxlr/9HpbcB+fbltKekhtBeUex/n6ypUzWNZNc2bhBAzDt6z
PzdPXtVrEjzmvoAFv/mPvDPrrRvJtvRfKdQ73QyOQeBWPejMk+bJeiEkpcR5Cs789f3Rme6UnS7n
zXtxgepuoMpI2ZKOxENG7Nh7rW9N1vkYdN1O2Xl46egItAM8ieDpC29tK+MCkVRBWcn7Dz6CmR2c
jxzXscMhdobOtq5jcymJwnTaG5+xFE7J5hfNcvx1rjk4UUHPYpw7uCkVtq6SJ9RFamOU6RF8IqWs
VbMCCQdbqPeL1Xh4ndOq3dIcT1ejSaVARJVcW2Zjc5sD/YmQ2q9LOyOWxWM6Hyt5ZcVKrZy6QdjI
bRlLwg5chTGh7TIHFFMKRRrtraz1reGeKoFZuyAbBd3YTV+TIDnpyTnowfssovnLPF4enKGPiM4O
7xPsljS8DI6YMY6adCiBCWU4UjHLIPpjMY/FCxBP4lzK0tlECHcZUmKlTjgpMOd6M/zKhhTgMOco
EMehSIIIaJnPGcaqwaEb1Jj6LTiG6zq0bgMsluhn5DYt3Qc7GZAip3SNhwEoowKPxicjCPKd+qQ/
3eO5TdeGH63JYDgIWhdbwyKqU4DKqMLmzg/z3aRIlnO6Z68FF0mkBNjxNrgMSF4MJcsyNYSQ03Xf
xZuMPlwVGNuqcg5KqBPmOpjFWO5ijknk6Ll29ijFEpWuh8Ks3jeQaRZxpN5DHRVnN589gvDK9tJl
Vw8QCHNkFk4F3AQ24s7yzYsxZLLYq6U9O6nrOExRGdTDqlNIRpiRg41ehQL9dOXmpHX4t65dv9pC
VMtRzx+ttK6ei9HfTVInEqwCWgvesalR0+Vxf+tAG6jLOS/jUmWZjVgmOKqyeB5NbGgeThK/PtC0
f5RSP2cIufMFkQ2tZ38WHQWmsrsDiWfX0nevW9DSSnDneLp6Um146zrJs295a/biVd/2z1kcm0dq
vGso2Sv/2fTs+2Cc7SH98BlQEoiWMXg162Kue2/8AoDaYELEgojnteVdVuZvvtbgcsGHa3I7xAPi
UgFhxMPcwtnWfEZjSBMsK1albmvQiLnzCiQJTejtVGlZK7r4nIirmoxo7u2ys805IgKKXlvvEye+
BFxeMfvy7zGiRkfGs6uepthBH225dZMGbw1ZQT6T2oUeRDuSfa7M2c5ecxMtK1u7yGiK5d7wKuoB
OtyDXtuI3quKbkNqr4D2klFsn5vojheqhH2ZZznYTpLnjbglD5R1gTv0rVLTXUVJGQfFSaDIJUY4
3tZ4fYeyP4kRPHm4cznHsDliumiyGwq4aDsUKa4iDrSxHnqrnHH1gkFuf2elIaJT1pwSF1GgWmpC
TPiJkyULw5RInDNUwa1CPiwQPlAlBCaDQYQG6kyh4YsmmiBtOWzTFMrhlwbZiFaQtZ35NRGcReYH
l62KJ4aqA4o1opnclrmex6CQUSLbX2CiREdZaOwmEhZWoWSzpovybjnTPpOq+iWdI6GYXFWZXT8U
UZnvko5gVaNj4K0ydMoBJwPLDp4zz24+237IDN3wtFtEENTGYVluIrSbZ91sLqDM8ZfK6o7+LCag
OiLuh1uHQpLmop+EIAhcvDpVU97Y+N5XI0rRC5gPl1/unJKdFr7Hu1cM92mK3QXeCvYOKohOZwCO
njG+1ClSzoMO1Q3MTWE4VyQF0P/SSvdoGgXUTajPkZ/cEoVcr9MqYyxJoUNnqqFtMzKt990I2BwR
wEY88diqJjgvUwLAB1Fv+6Ik285cpDwoC0a7wZKWN/Te2j4PDV3s9eiajg3pwSIvroAIGptRayMg
NQUoZdTeS8dt8p030ZatXP3zCGn3TZdAyJtKkFkDNpOZobmJA2tj4Uyfw9LofjbpdZ12V4F1L3JX
PPTjA0/2obM7qJBKE9s+sN9zItkRaS5rK0fn5kpWLf8XtOVAE701Ap6l7l1UXndtEOu5NIyOAFjt
Jijo4voTatsMFmY3muB1tOE+ZpDMkAjfSg5GyI4pJsVCgoIqKpy64cyTbKLKmjM4zut6JIyoTtBB
CqTxatDOemsdlXgZasPCAuixlpUon2lYMKonkhcVN3AJzRyCNdmCz/BcFnUh78IGa387cq4RGFub
JMe9I6XJbEJdVQ5dJ4aiN1YbPRY6KVCcfu1t200HfObI6fzpqk+qe8B016NECR0Pp8YHG2H3UPu9
KB8hkAEvMk3vMVvbLUyHZoyfVYGoS6vvGC0zA48Qq3OXbXOUFVP4OIoqPSHFxRVhADfQ3PumvJza
ytzb2chaB3KzxTS6dmNcy7if0zpo9l4e6/uk48nxFXHXkatb65gRK1QnsauThpsqQOnlxpPcBt4Q
IE3iYppdxPAvBDmSsEe0NrwNNyccx9eejKxylhQfxsJ2sfCzkI8B3gw3uOZc3u8Lp7zE5NllWUsX
OsRWNOq3GdLwyGc1wG9+XpTdqz04dy1KOTKBm2wxJcQKMkwdPMw2nf46Yg3UC3Gfq1cQPfdpWdH1
MK1V6fjPwTgQkBfxim2rLhSqpSFNHsJ003NcNYPsELgom0iSQ9oyi+xi+xyNFB56q71PmPIj2MHi
bdIwZyiqdjV4yaoynYVeZyeQxE+ZXRyCtkD0MzVE8kU2Ftcep41ApqXC5jwcOmbA1bH07euKJEJL
19H+1+TLuwGDUmiEsG5RnjGdoCXWtOGlnIxNqIgNCaMAI9gR08m+iyWYbSPsd56axD7mEUMcroK9
WeXFSjJJOqa1xSG0HKobAQMO7W1CyIPtbdzAx+JvInfB34uNA6WGn8VLPMyY8Aadw2t2CNW4jxrC
N5j5iI3Rj7wM74eIvVMkYiqmhHNOPmEalJlOm1j1S+YOpOKUTLJCzsNRAVY0VeOy0G7NfoCbV6Rn
zkSlaoJiXbqTthrdYlxCc60wG2WLLAAC7cdxSpsMaYXhUmO0E9cj5AI38tJvkiMuUOe8U2LLDhhu
2jp66JE0DUN5iCaFjZYBlqO6z0WI3KEzJSN6j18nU5dVx2bZT/KIHICHNZlIG+3Tm0kSjRR2n78w
2pEG94uI3wb535GSE8dt5521A/Gbciq2Tpa+4FhVcBsDVh6XsD9sNCePNresWkUaji/WdUQItmlg
62jCgF8VyhLPuLbz/VotXNW+yiBGI6h7iOgYj9PI9ZvVYJbASOgskkdZ7W2elZu6gABHkyk+Sa4K
4k5EPVzi0i3eEfTSaxP+Q+SkD0OGnQ3lID7hiZPDJDDJKtacYIKe0eXIMoKAkyUJTD0XetmrBLZF
C2TBde66qFVbnLLJTsHPXVtBaz94ZYe4ItFfRndu+El/uKikLI9JbdJeMSb9RX9wQiJUa7O3lw1K
xl0RhXDbveFelEckKMMDRDBIWE3Y8AzxIVYm8kBtK1l/+dAeaDYA6s6Ohu9Yux5WPXcmKq9OPTtN
r51+/yPUnd8+ZB7N+mA6w+b3v/v985whQ5ur05az4QBOZ1/+BbuUdqob3vJm/Pzlb2xyEnaqj4jc
Y1zvJEjHnICmlJZWEkFAPt9UoPkNYgk//BETOPjhw/lfv3xekBgzjwWwHFoJuN0GaNbK3ExdM3Mc
LeS90GwWlUrGW2vgRAA8v0dKL1C61gN9WCt3D6zT/k4k2OQTC9nOMPPS+0dFBtKMqjbPHCO6VUF6
PWEtAoMj6Pn384mgDB5rs20Ygpjv01QCcIqrcT9NuOgQSI37MZuDAN1+1rrJ7GTVCS6MnrZjyTSI
1g0oFYwB1HghR6WsxHWkCJr2iTlwzXMkpW+lHb6m0Pc4HecrTWmbcRbajTlaDSl7+Cm0mRd+106n
MIxWbTGLnaMbNg13bZDH0BRAsFuiMvS6PQ1FSU/0zFV3EZHyy1QLmI5V3rNfbhV9dcZzkUHaQPOm
R8MNT8tNmJW3fSVust670SfIRCUuLb+PHnGcoPEgSC40KJ9N0BfR+JKVtObs8i0rAPKWULXK4ipy
OGWOfAu/dRnH+ud6QoGQQYCpAR0o1LHU1HLXCDFQRkAra7QHxxpOMIs5BvTDcxOLtRab97H0jpCw
620r7VtByLsIIzxtNkl08J9XTkg2a4o4xHIQYfQoYEymQE3pvHUJEHoiEFAsrn098g7zTyLr9IUO
JaqEltOnioNmhcccpYwagQqH6bUezv4gUW0z6iuAfnvsD+wM3ZMZcn+MsQGuoXTgSGCOKhkLiksB
oceka9v5/nMdYRZPiTFYAWGBKvzYpdMNU6rqLJMGABun5DoY3jJpy88VnuuRonBZeXznzpyzcELs
HZqyL3RtuMJEYXJnYnjQoqE8fvmDetdMl3nobE2pZbticspjNf8hQdTt/3qGONng/O/74O+Pud//
/Jfx4N981r8KI/83zBA3hav/NEb8pvnb6Rl1wjfJ47991W9Z4g7B367umq5lu4Zrmx6h4F+zxM1P
DB5Nx/N00LyWZZv/J0tcyE/CsAUCXdMhckh4JJDXv0aJ80/YJakjbegwpqnr8q8kifN9PsSIE2jm
2K60hMl/CY7y+vzvH2LEhW4j+qmQpzQmjBoyejDO0327+BCu/lt++ce8ctP70ctIRzdMy3WkKed/
//AyaJmpSWBkLkXjkrMNs2S6Cnw8CyJc6NB0Sydd0/88o/e2kREtkrClUthOza5CVYnLc6NyjNHt
TTjEZ3G+K2jaxUcHYmeCEZc1LEd5DgmcLMECTx8VUXUVdu1ZPVmrQKitYWprl/i83gMwVOEzpJbQ
AcX+/Nf8wcWUwtINaduW7qJG+/a3BN2TDONoEMLJaaU3Wb+tM394+/mLGKb7x4spha3bngnYxHCN
796zQPicBCNG2gLvzbJr0NRNercpld5tEypkRC4K4N4q7MQ9mQwvlGkXHKaYlzPhV/51O9KrCe4k
wvQGq5rz1hbvsbzrSRYzO3ymdBnDjoB284GoFHYpjA0RgFp7nSpn5WEAKBU4n+Zlqm6xLzNQa88i
62XqrxrHWreeuRu4un2rlo1hYfOSpHSkcCjFmU2Xn0VvWc+urQQSGHiA2jfOdb0n78lm83vtOs5j
RH9D/EcddzLmUweelbGl3NKhP2ORgFVCA4FzCDM7JJ0FDSpfiU2W7ODfLRpj4eBagseysCJ0UqQ7
o+vG8nZGeNC2Nmw8IVfV2FCSzkrZeke/lVlNSnIF2SQcaRz9TaiQxjc+exMOLwWBozXopFf+vFnA
nWaMAKZh9vefMfhPUDLWgOkTRlp5iNqtvZuQyuoIHGrvrVbJVrU0Pg1zHQekICHH7osTOS9nFcHf
U3eypjcHS3jE4SaNmyssoge7yVYCJkK9wucI0Nnf9fywuSAO0w2WDe9NFyIrAUVltnO3kqvtMquM
EcNYzUYS7tl76TqfcwmMtwQmppzJ29rL1EnYchMe0HrVMSbBaQ5/nEw7iG1Zjgr/Xr4UU7csqtUY
q60ZA8QgZYRe9i6zmoUzVKeQjR9omaueXN5gAT4EBjCxtyhRiaCpoXfwgBsILHKmMA6qVkmULAkB
JipCIpVtjhfxREdT66/9cDx08LlSsrBitP8ObcCsfY24UQrcWw5nN+TTCfbFSD4k7ZUtULjy8giY
+jm/FF22sNSaLGhEWeaeZjCDpTt7gM09oeJR+WNeWMe4cNY1kjdtEhemifOM8Adm+xx/J1gXTDJJ
le9jbUWu6y5CmpRvuBy7YUZReqeOwx/zJIxnAZPhNHrqgHij1MViD7zs0Pqaffbzp/uHS4i0PNs0
dN2xdOvbJWTKVFmKHkeip6WLGrwhi2PhNn+yUIkfLiGu1BnAYSJ2XDalj+txHBjoA1D5UBMCwYlu
dEyH2VoCNJTIB2ta0kP8GAX0iInAbjQgFTBXCvR23m0M8R9i7c9/7R/sD1J8+HmMb38eku6iwcjZ
H9BpDr1c9MV75jFRREifeZvSY/zb/rqOzmVE8AYrKB1RCdb//I+Pxcd3H/7z/8uiRuf9/vDuLJ+b
57+95Q1YpfPn7O0ff/+tqHn7tqj59au+FjXmJ13ouu4xmXLm/edDRUOd4yEe8+DNCik/VjS6q1Nj
WJgibINC6JuKBqGNx9iGzc7ULfevVDQ/3h8Nix6WLtkire9rGizCkbToOCxN9yWyMrY8zKsE0z7a
8k4qGMMCdiaZRXJc1QpDuqsD33XOvoA3HJ/7nMZYd2n4N9mYEVjwlnFonySOlfiQ2eRNRu8FrQ1i
WyZ2P525JoQ5miYYpxkzSR6ogHhOVQ8bkd0pNscYWjAt5IWAeTDnw1Q6Aiu++7PCANDpb+Ow89AY
Yhc689KrJLhgs8vNCSMNPlyyM43yLqZ/SP4KGkkH4wnHSehxLi15BICLigKgKTiRVGegGc60Djdf
SAiQ/hZFfDZa7Y5NkC1XIdPOXIYC6qHXH9LwzUAd5WUADFA+EZHFbuQdPCqDbryu/WsJxnjkIL9Q
1A80JV4i6ol6Lixqxh5nr4JErG3BArGJWTOwuDG7mhdEaOcHb14i+3mxDPXPum7WCxRgzAVMBuiB
ceVZ7sHS/bOyfKuyO6e9tKOZMWwDZWmXCGTIsU32ExtB3ACIEffd2iGVyomrZeG8NIjgZ193zxHP
cm49xsw2NigMTaSp1c41BLTF/Jeu/ua4XDI+lXgVgnj4RSMcpzR6IMpxgCMEAnwvW3+VbZgfbRU0
66p5g22w9JqRsTRT5nAbm+lxAJXQ7NWQEa3CzZHSXO5fFE2kscZUhGi+cx7y9KGUl5oV7ZtZsmGi
S9agzWZvOc1WmngL20v2Y/NWQy6rC6ANE+0sgLodXsTM3tc9VE8IIBnQGg35bcj0JTGIQ2q6VZVe
CUlaOdOnCIdOCw9nHqhk6dor7sbpJeJKVCWNDsQcoLaGSzPkXXNpZhJWq+oHPdpbcD1njB5DGVzV
UIgheedFtOGHW4+MKUjl2hvoKtvhbfIwAShrsdrNIkCH8U2Fssu8zouHuHqjkESnbnP1cQDkb03w
X1iW/3MHyf/O4v1veNjkcPjTVfk5ypu/rRicPTdRW//9tyV798s//v7lK7+uzBw3LVu6HDlZUW1T
sJP+vjjruuG5ngHs4rvjpvvJNhzL1JFy6zoLtPn74ux+sjiC4gGzOXKgfxV/ZXGWc2Hx61Y8/6Tz
edOxPN1iA8BZb8IA+XajFxSlmQFPeanHLmn30OcC8ypsc9hwcheNuKavDQ06QQdIhRhr4OA3k5Ui
3Cu2CqmPEUA6TzlCIjaMrjosNC2mMgfbWVDtDEWeXEk4uW9tqogU5Dy6LY32ulXdIvcBKJDnOrTD
0e3yJ+QLa+mmtyI4tJwaTIz0zhwTmWhvDt8u4r+9tLueiHfyiP30SPrwO6oiL1sPNHYKuNR1j74C
oLeFviTptJvcT48BkSEa8H4sWQuLJrcyYemYwcEkZWBqupPuNHvsyGufcENICxzWprt8it/joiZr
w7mD7AUrm6jvOQCV5jBW2zjt9hilNpZLK8nofz2Z/6Uq6D/3uP3Lz/q3fJa4gf/Xl9qPWvAPFc6i
Vc+vz8W3zxBf8fUZkp8c09M9MXsuPcoYSpWvz5D3CQWVYwjdM+fnNS9UE/7j78L4ZHqmDjZcn/s5
wuK2/9quEfR/XElcE8IDbn3D/CvPj+F9Xyk7jsnRwOH//BiW7lBhfazc88EZYgfY69ILm0d4Xjh2
p2stBFKMjy9q8FvHPorMniCW3L01qdbgt29Q6Z/iz+4YbVTZPBq9jEBzB0wWregalUxqYv1u4R2F
lumw2+GP6pOSTSJ4LkH3nZw5qdNLZwwgyCakg/jBkxE1stV3CwKxyTHGFnoGZYRGJiTMRDqXg5S3
euycN878OUPyi1H3T5LAxg6Il/5eqAfLHu5BR/FUIc5SokTcxXO4ah465CZCY8aLznlL7qcVe9gg
Bv8uVT2aLVMfEDa1dErVBBPH1MgHHzbRAD04FgQgtBOEibC44eTrLYKRxxU1HOIC5mrraNi3ermN
224gSDhkdOh2dKdzkttiJvAYGSIClotyYzv7PCJqjqBQYxmtcCp/DkKuZJZAh5gRRFXGaQkHWrX2
ZyRd69E7sEzKg4QQ3zNxKOyh2xg6zfbeo+So+vgdTvdOG5p6ZYwaapEeCUztlk+lFt8EDWVB4+KB
GPSqORSBcWsbz0qcVKO6HVV1t66LYjmmFKoqs4ABdP3TaIHVU+gtRI7paYLU7I54u+MC/4cWQloN
9XsnNq8y1etn7qDo0ZM/bE3AbJ38vEZ9sDZ74M2aZZ8gJ6W04dqT1U/3tZFY68bmTR/STTsEF6WD
fd+Pf6lca8sE6qbs/D1sKMrdUXXUXdx1htzbKTy/Mh8Zh9pPRZIeTQSZHd31yLTXJ9pGKAiYSWew
Ngcyl0JSZinIpHFFzOsx7YB11ra4VDrw/6iqH8nYdFdRjGyrTAt8l6AOjFucSqCwrNJaDg19lQAM
OcDao4zyd89zkoVGe9HVKIiBaeGp9+mmL43G3+KxeNK9FTDi5543HuGB4layWobEuCMKcvjYCspO
PVa1HoFHwfQSWtTzDX0O/nAQXrQvMcIqMgZmMIaVznf6faHQ/OqcisP2sayd25iQL1C69rls0pfJ
qnECpi7+93LYiyLbsnqsRaSTa9adxtpdF9TzlNBoiJBBmIkkPoPzQke/qUNZo/rkF1dD+4Sxmkvt
ChQPObfR6OxQQ4Mwkct8OtGoQEIhsmNUTFfeQDz5GES3EC3Vrm2ip8g3IDxa095jh0XLUa7sppKb
rMGaGw3aM64MoBwJ3kKPR0ZBXwLbfUBn+jRZ5lUkQ/CqBvadyJzNGIgVgWEwHXPfNKd4qgT8/aE0
Xgu8lcTeHaIeqCtBu11rg9+nDZT76zFxH23L28o2XBVl8oTnFnoghWdUcTcX1bRRIVUvUqRd0TqP
sVbdoO0i8DSqbqImQ6CFnp6g8UX/MKb4qT4s/T/oTYu5K/uxJJlXVEvYrNo2xYn9pVfyoTdtdpbV
Z02OkASpPtjB/UTOxjKPgzdQZwgs/NtaJMe8LFb2fLT58ur/A/vv/3PlLpXpv96iYTg+R4qzw6+d
iV/LXL7i9y2aHVXianXnmYrufChz5SfLoNVACUxsCK0tdtAP27QwkBlgiKZLb/JFX3dp45NuzDeB
ZXIbuLbxlzbp74vc+Y6S9EUkPyJl+FwNfNyjh8FogSmbYlk0kOKc5pdR6/bG5JxS1o8UD07iJcZZ
ZmevhkDGMDv3RXeTwUxF44O6T/NAZvgjOIdUISaciNzQUTnTlZ4ka+OH6/qj+9/+wQNA6e9xYXR+
athq3/64bR8gHnIzsFtusvVVRB+c6ONFS+b2CpL0KcgevBx0R9BPx4LcC9+GBpaZuAwB8EAaIrhN
J14F0An0Dt8eN9KvyX7XcbWEuFqUUbHNZtZisEoNU0N8URknyKL2QvoT4IYckrqA6FQVkoDeKfYW
GXQRDr/Jc42yOQ2HjS1G9DMSKpD5hKuUlnVbP1TpzhPTfaW1HZJ72aEGS1u8JgvIxQZwVqbHaftm
YKw7UyaTIqa/1yEWbho+Ll1zwqdlY9PGbubMFOMh9MzbqScXJiiSSxCcFmgMd5vM4gEV1zNTW60H
rbJ3AbJAH6c9gkwEaoC30oSh81xlNEWzyTodPwlTeVVYN5keVsyyWH8RZFqjOk5DFi05XMzJnVVO
ozp8d3QUhUJ/1XB8AZGkGqBzUmnb3kEY1WY0QYBOB4ualrA+vWLqe8sy1FJZjwlK9WeDggMy8sZy
7pgzAlWkbepEUuV8zis0pZC2R+ndjFNwVdpIl5HvdL1+G1FZrsq6fjUgXbArwvaYYnUsFWgLP0C1
aL7qdnGD+TxbySR4SzICKlUroAvQY8oIJcSvsRt1pKEddoVuDK+7yb3re8byVv+ezvEgBnP39TCn
OpIyrtUJnnArPQ9LYKU1BpAhBCAWMMnCwHyW9th1E5dBeCcJxXRJwFv89ZX2v7OGfuwj//P/oiG2
MT/vP1lowd+Tvvm3+wglUv436K7P+S/1N+vu/A2+rrvWJ4MzDqJCRs+gW02OH1+PRtYnaesG42TX
tBEb2kzOv6678hNHH7JMhJgbwBQ5vy+88pPJ6m1IWgHOr/2Kr8e239auX3v2v7f0P86ZaUZ8u5dL
GgyopfhGJqcj0/hufGI5XUOuJunOYyaeANm+Db1L+jlst8ik2hGvZmGcAK1sta68j+rq+sOl+8Fa
+oexyvzyUme+Pb++47HBfFz4sSJ7mtcmPrCHgCh4Z1cb5j6XlJ1KIq7y/2Ss/sduCq/nmdht2GlM
aQjOsB9fL2ycJoZc4BGgaF3XQBjiFF2bt89rdW3oGcjyHC055H4bI3MmjnVeb9zR3wLeOU2dedCF
cYSWf14a/i1RPdcpTfNgMkiIVKveEaeUPmXzMCYO7U/7XKljrUi6cnh2K6i+qbuTWb6c/Gg7YpfD
xgxqT9ED2aYM1oC8bdsmXUbR3ksuBnd69WFRSySws6XxaJvxvjfibRy6u/nTOXHs2dLXAHk3Xl+t
pJHubeiaHdBjI9gRXgqUuLp2xbFvgl0h0qtm0i7sONtWpQ8wRa18ZteJ4Du1zYZzyj4JH2uSPAjB
PszftHaNg4VTRx/lO2v56q+/855lINdAUWEiAfn2naA929bkAmBDzc9LC2BcQvhhffQ1dGNK/LqU
fTO5+nib/+g2o8vHqZsKSDjyu7tc6/KkcDob8dBYrTxPbchNo2V7iJJqyaFs+fNfzfjRQ+U5jiG5
uZnpfH9Xw86x7bYX3jLW3c0kux2//6J3CkKT9poJgQBTzhqT9BScwFRtM1c/NHDkNX96CBp4NxXp
T7Y3vgLFOI3MYzrPe2/1P3sYWEO+KePnR3+eR/GT6rOmZv73D2V86IeFnXujtxwL2JLcLqlyb3M7
PLen7POfXBF77rJ8PDN8eTHJ4IL1jgLUoRX08cUwU1m+m/JiqZNdOnihy9reej0ShgkBdjIucQ2R
5NqvCLHCc9Gft/qGCLoLk4dyHHtioghjIuwGET/Ner68JLyyj/d1fawIorYte5t048bvugPGsgPe
g6VVvCVVsCbVZusVIKVmHMEwLDyYNJIXaic+DdRUpwqMs9GefswGjebCDIqzqZ2Ws5IiEN2Z54cb
yVl6BHBZ9B1nGs52Afi6elyGQ8i8IUBjSG1GdlMDNk5PHltjXNq9uTfHYa2qaI+vZ6UPz5X1GbbV
osS8lmjDpuSb0fogIiukvzFucsCfnUi3Y24DL0qXaR+usAYfSO1YDEa2VVyh1CX6kJbCLLIwy2aX
cJINia5wA/I6OPcG0YOnXQ3lE7iHVdw8+QEnSDKuXECf/rkDKQ/+CJa/cEX4GemrdBvqYZ3gToqh
xJBGgvLkrACsQEbVtZGHG7/wj47bImi2twFm4fnXCYD3Ndm47EsHuJJHaylY9xWMw2lrCKLywm3d
BI/B6F07fNcw1sgYx2bchfzK2VZr+U5zztWgrYQzcze71WQ1pOiMy6R/NloBzCANjXNhMbeJYjD/
tdMffWOm5DQEYvfFQUM0sRvc9BIuKjB+7GdnYtSLhW0TXZ6RG1wWLsDKLCOrXuJFJfwkpVlSVjVA
E5vJFtKRlo+5HloXrKAfbwcy6adMW2eRTXfLBuOG3ZOcAEl/y4raXZRTvbctKIlwD+j+KLT+PE2G
c1nyTqEoJxB56eGoFPgxIXEV6qJJ/WNTW/ug4qYpx40iLimwYIuzxrcFN6ATQSnpXhTvm9PSlSex
IeZyQ0tYtdDCg4nMLHlXNnCIUHd1esKuYQKF5vrJdy9ISdvsViEO0VnTCiBj1c7c5oDZXzucV8HB
j9qDVsx0MRvwPn4o3jtyjm6mvD8HDX0p1QWqhn1dujc9uaUjb0LNaHSMmnmQtZp/M5nqiI+GJdje
jYtpgmdiDMdzdwRFrYdbEV0WOfC4wN4bLjHL5bgM+KqoNfcKKpdAsGbxOIUq2Px8QfnDgk6x8qX1
4LqsYBRK3y4nhls6bk0I71Ivu4MKsO4YzBIS5hJ0XuaL/Scv94e1cn4929Atz8UhI77frSYmH0jI
NGiMtv4a18arp9Rz26dX+JTWUciAlDdQzRNhvboIeSucwTu6tBXJcl0Nib0HhZOb1rnnYCsUdIPz
yqZdxoPN2NcGeqdFE2Yf0ohk8tli3SshN0meR19/jyBSyYTc0OiuKaaTJuhz6fVOk2i3OOUCU1nl
Faqves7Ntrbzg925xLlmh/n96LgnAt/awlMAd4UpNH9qwCgTtHAYtPeQAybtvCPCOZ6GYFOTt5XC
v09AOiTNpcR9F+scl0J7G4IbyxjysNr4ffdC9tHel+JVl8Aj4fzzXZBBYbGovOPPL74xF4Hf7B1f
Lj7bqKA5gRbi+6KtHgk9irj484VGhE0m07SBZlD4zZ1HzsOshDPKYdNo6aXgbGXK9BRsXKR+FYd/
1n20BbRUEYsnjNOVsk466HyQ239SzAq6Hn/4SU1Eq6g5EDMKpELf3pYEj8cY8jJvyQTt4CJXq6Z+
rZfxnqaeUY3rJrJOoK2PeT9teGDIC4bsR7yhkTUX8SDvzIYIjOyqLpsLLyVESkJ+okhDtX+Ie381
r0t2aHO+zZZxxfLgujfclSsy7ZYyGDfz3w0I94JqjfNy8eWZYOFPyfNp62QLmXBvMG6vUBeC21hZ
9guhX+wG1QXyk31KWneDC5tE8w3zkWNmSN5turbK2huJBvtoi3NuDYBkhySwO8xrGPgbv05OQzNh
PA+vnKFbgArepUa/US0sBpYRL7W2ZdpvZIl1cMDaV7MBMTmwJDlPTbAx1bRpC/bPMF2GDnsqEkFv
BFs74kqLFwlwUo2kat839gUWfN2uCUFNjy7pjIGpNmaHwpIEOWh8rhHcaIZ1akOLTZSPuSXn+iG3
UKu5OMi8aUMU7iYu4EyhE5y/NcjC1VwdcP5AIGduU81dTjD12vRku/FVxHWQSbiPkvAah+M6IAMm
pNExoLwg/TMdp6VbJFuSUlm6w5UY7ZPGYmeF8dpqDKyADE1iZ9sY8ZVleg9FoJ7DpLike7XQdmZH
jiV2HyBRwfwjZMN5rHfrrNDoVHfnAZT5nz9J8+33hwcJabVkHsahcm7nfSzCgCdYVTYROOMbjEKI
ZIIfQaWx/ZNX+X7iRk/McmgL0tOTQjAX/PZlSF+ICQpjcRaiW2lc+N62gLw6Cw2bOnvBtZ2h+eB1
bRBddc+DzLrhEokHDepyHPr1vJd4ObrkWF/2rbUI+DcCCbEOkosRMPRFrVGO76Apz+Iw2zZluC+j
cGMJNMvhZyu+by3/fowGpgUamzsEV5r/cIBWYQ8iuLf2o05Uh1AXMT8MBNxVTUKD4EVLUjoylr8C
wM6g+6v5c1M32FQ9MYsUBvOWjqnuEr3rSkOXq2GU/PnFs370HgHn+t/snddyHEeT71/le4FWtDe3
4wfADCxBEDcdAE177/vpzy9B8SwxhIDV7uU5ilBQIomZ6uqqrKzMv3GMlxu+Z8nJ91tW3pswhTU4
Lit08i6cOdu5U3aR6PEZIvpLFaOEIcPLBtZfU/LviBnHso8d6LyS5rRL3eg3FOYO8iTojx4pnD76
YYbSTLju4mgz90f4tXunxTwJlKRDSAD6CiU5XFvRvO1TY62XoMVJPQNOp3jaNtq0tSkCqvTscG4/
Jkhp6yovciAfUdOdHADvz8FLS/Z0nVKFUcGEE+1V+/R0bwc4/nnp4VkW7S2EwvFr9FziXQy3UwVX
K6Ed55lIJS3CNgiiJsrPwTZBdyTkTiF5W+9Yu7qHZNo+SCDGjGlhBdZhnKzd7JCzYjsKjQXhez6i
56OBT/doZrbUZqe0w+f5ewTowse4TMdN3gHNWhgE6xFX7iFdDb2ygRK1QtkA6S/SYnK4BsEihNfo
cyFHuW01vFPQgMvNDgE0pi+dVxVgr7DOFqVxPoQgSd1ljv50MHENx3sCi+rlUI9bHU9xM2j32dij
caN+dDl9K3UinEMrcKSFo5/sztTBmRG5LW+lxPlViV1iEw0bi0DcajYKPivP7ZjkeeVV2c52k2tn
wghxzC6KDgNnLNxT95aC5wLGBRDTEu47a1Em321IaXHaGUgG7PxRgq889/tL463dYQjSACEYrF9N
uWb+tjvKuQgjy42pGkTBOquGte6O9DW9D05yqQecLkD2IJU57sZc40/qBXUVzGOjESi1kXMxtXa+
Fz++/yTaWyklHnsqOCGQvJ7QXH5/FMWDXDfmibfC4e8mZhmqCoFmMigJcJdNorOCFNEl0a7Zm7S4
9xLMAEuSIVCRN80DQq8fzO5bS+P3IZ2cD3nJYDufIaHcv69VCxY7OmC2faFj5+PO/fqDKZDE7XSa
qTlqpkNpFGDsyTRbdgWlRQ1wpivCG7MfNkmQLPuWSJUEa8mMqzK/MsgV1L7f5J1NwSBeZthd/I/G
4cEaIs8VhtDrV0HJSOuz3ndXHvf5XslWI65Iks1HFXkk3NWUHBcCfg6BLFFIaYYSTar9+6N4Ibv8
MRum4HBfsCrOyewXSo2IVu+5K2RG9tDHd6E/HgsqDZ43YFwr11JZJPzKCWRColDjjv5vvJTsXym6
fd48Nn2/lmxfgjcyOB9M1FsHO6ic/ztCeZ+/7b66KUsXGLxLzWyN69TlhChY0TxMJfgu2tfI9ZF6
frhK5LlP54X6DSGLKjnF9JOAFU6V4tDaIWsBFZtn5UIKJ2Z13smd1Uku5I34RH2/HSmzUgiwDu+/
mbce29EcSZh04Hzwx149dpEEuDjGPDZs7W8atQM9zsi37Z1MfGn3nD8kImb6UaQ23tofDq1Z6uJA
x+myvf7iwdJ7E64p3p1SpLEo1mjhulHjM8k/JrNbhnFwI2Gjw2R+sHqsWUTPYYkNMKpUu6oNYewv
E9gm+pVcVL0s+1Kwhu2OFeJkF7XHQmO5d3BaBkB7sJ5vXlJal9NtOG8D3GHc9IuGfDSuewd32puT
uk8Juy6yCUGDqAb/SvFMLokKd8k2afcBmyjh5qlMOBKQ9SVhjzbxhux7YWBhlSGICRp3LXsspm42
ZNx8uaSO/c7Ti01scmWTZIUblNTPTAqjLQezXOUyrdlLKmSw+Msu39MfNLhF+OT/dYticEnuw6Hm
t8qn0UoeEUc5e6kf6gC8yLUl7VRIekxAFJJicsMYcJKIe0n4EJWn/EnivvSDfnus8X7JwEwO0dHv
HiX+FPFKwcIVqMiZzvfTdUVHdoMhzlkfNfvAHlcVyYHUyRQ+sG6XA1R9yR1mbVpJbQU56qUKGmRo
1nLzT7gDiqxj3l1MDQpB1ACRpirNM7n+23choCO7THb24F4g9brUber6irGbem5dHQkebhc911kX
bemIMlV7V3JOdPgndiWFttpeagq+Cxa3xgpta6dfSyaCS9qZTuHSTr5hRI3Elo8Q2byFOb6JWV9t
xmKgskcyDvEKiQPjByT2lfyUTfjH0Ate06Vc9zv6BkZu7qT6EMBw6f1uHZgx3XBlU+e4X0PbArRF
W2lY1zCoKn05AcwmmV0ZLqoKnGU5tUxLGtCqc+fWyrXqurtE2xRTsK0jHMRKc5fg0Vs7NGm5QyIS
uZPXFFCAqFplRcPCYG2gpXLXQQkO6tve7s516PwIR+zGwjjE7bDxZ1Iw7QvYsxVWJys2ymLyxlU4
YVJ/lUJXkDzF4ugJe1EIhfWsYq4IPXJGtChrNu9HkpcCwGksg8QIURV6iFA+Xu9ozTcwQ/Vw4237
bJe75q6PrF2q2ctg9NdxlK9C9ARiMlnV2LVDcFY1xpk90EZqxjO8kHcgz7+T9PpPkdZ/l10UUiPy
1GArAV9KcXKFen/MEt3+HLLDWIWOYrzkMb8F/catlBatcKov+uM82lzm7irUYELqj1IZxBr7g1PG
eCv7cvHys13LpDt0GvYarai8MCDsoSqyBXWG4DhqtmH6aFJTR4JricffQVZ5p5pnNPJ3Deez1GLR
Nrw3qHYnlPxxIN4V7ILMdy8U0le56QQFS0hcm1Bic7pzO8E2Wa243Vynzs3gZ0iZpivc6YEtoEqc
/ZzIf4Vc+n+yny5Z+j/302FP3Uf5V2BL/6GR/p82/P6fbf09f/oGGaJ51VaXz/nVVtf+0mD00sUF
FQ+MWFjnv9rqGvh7+OH0mmjBgTtmef1qqxt/Uftw4e/ZNoVAut7/1VbX/7Jck0+iHc0RT6LxrwBN
3unR7dFMF+Az1DFD0+Ckv97oER1ZBSZmQgkfnKHWrnTE+oTUok72Vkg72eTte0+6vhjw8Cu8HRfx
dU8xqZyhREP0jSiNJArSMiG/hvmF/KhTW1ujMa7V3t7qsA4nGiF14e5DA+N1d687Hf1jDIlr61p+
ZJ51dM04h9LkObGt6z5EwW7Qo51eX1lDcRFhkYAxOndN6zq3rGPWWdeZDvVmLi66GdjptJNR4FEF
bXqbkTNYo7UVVCe6MysZJHqk0pxyWkRnGrYZ48OF8Rkm3DHvzHurOitVd4+6He6ZLtRIRCT80t4j
ZgNis95Njr0tXANBCIjHkHfvnIr2GzhKGpPRkpm9li9U1J+QV73AfrLRr6GD4nVzCeT6Ju7MbThg
4is1AD5DPlAwDCG+vzKoPMfdnC7ZjAfgaPio3Ll7mdA+AoPKz+Zm/TA65lEGP1X9ijbA1raSi9Iy
tiXvLiWejCm1c9DZsRJfaFkAh2s1+cZ1FVhIxlt7u4F/ACsj5dtr59LWkwsBEatoly6UZji66Wai
xg6o58ii3JcUdNQivdB4V34zkLbXSLo6e8c2jrnJDGs24k/pRZ6aW6ABhVGdRzZGYK6y1XuwyS6C
TpNxXZf4HdbatY01uplYW3SauN3si4YBddaW7tnKx/114NnkVwAYxyj+pEEEt5Ed4825cb/T/e80
sY/zxF/qeEVa+KCV2bYoLVYgb7O39zgcLytX7DE2lsAO0vRiSPrL0UQ9jTNr8leN9V1+AHMxahfb
UFqTvJ9JM49ozoPC+/koOYBbjE2uTTd5eXT5abOhkFORzLEC0sLcypRo4Bu6Mn0WqBfkgNXcaGvs
c/eBYW4dxhqN0Y9UpqYvwDejTSoPlxQXPVM48eJlTuQzZLVFo7lVZhvFLWs/5/2q4zvVkFaKeRh0
RwqwL3tP9mcPh1BWfsdelIKxvJEanDI6hyuZSwxs1u2AyUqN6ihv2EyNVeVq3M6zC4UhOHNyIbtP
xJIniutT6SIg7ezbILvIemsvjyZDKBR3bbNJRhaQDS65jdy9wqafv1D6uw1wclBv5PvkMyU2hCyw
gccKPOVp0tj0MkUonM8Q8/StWoznMjERcjiD3n50AzmtURDFuO8RKy1CogoR6nUU62pDSbUAYyzF
yS9QK97NRr2WSUZ+7FlGHkovqwarg7/EXnZmVbQX5Li2QZSozW0zg34Gn1c29QOHPfcHtHB42oXL
dHmjccTG9OUt/XaCXP3MTn7He5yWiU7HLdH5t5ylLHtk6RPGrafVg2xPvNmWgt1+/2vc04LJy/dQ
59akLwh49mR+hjgIexxwEySr9esxfoocXMOIxoI7mCIUelDHIlmWpS7vX2YsY4frMUGPKGD7yl0J
TqjNvWPXmtdJbBwvq5KLWaPQFxoWypyLQepGAbnihngjoGALUKovqImq/W2D5SmwEuAK6cWcdg9p
BiqJvy4BFoPCvazT1vKf3MJ62V69XT3gJHmh28FzNVgUh/dRm5y3cQ3Dha7ybG683rmLG2Ler20k
4+b+8WynzlHWZOvN+7jYyK7zkwvq5tOg30osSvTiQeJFKifVEHxXa4uUm0DKg2qVs5eQozeERHVM
nmsnfB5D87rUlKvK3KolMCMGHOUo/Grh9oPXdJLBnr6lk9VQGM7fq1imVuaHXij4f0Ibe7qAehBi
NfP+V761cSwWuQOZ2oYHeFIyMF1Is3mBr4uc53LcBCGvmihXcUl+/6vMN7/L01Rbc0260y9Nyd8W
ex2XtdHY9KwKIqwc5L9yhAAYmhx3stTkaJPjW0JNgtYuqAZSBhmdHJJyYEIbP6Iwv+oG81qOobFa
4xu5l/mRgTdIPsh8xSPnrcpDcQxVLFOZx5czYQbcxi7wyqOjAmnNjGs50AZ++yWcFt6d7hNuWcIR
x6kPgeX9eXjB7v1+UZHXDB6drQjoSqXH9XrTaxRC8tzV4lXTbGjRPqkJj+yzkTjJIzrfXfDdVq2t
DJYm0j4gaZhYCO+P4q2X4VKoooUj2M3TyjEiW5XRdtDZW+ZL1pqc/HIcAYn6YFn/gd2UB3ZJWFln
mkud6CTHpJkdh0Cu4hUlpKNkfX5dbRGg17pVgSLhy+lPxiM7eOJ6+f6DOjKdp9PtQZwlW6YyRVL9
eroTrY/tsGDZzRObGovEjYSHNPNAJpDDgqQamvw2ddu1MSirjmOw0OoHWW2SNsZVfiHrUg4WOSbl
/JCUuDMNoDh4oLJeA9QSHUKXhThdmCYXQ25eywFijA7QSu16JqrMdOlkOUqQl++YB1I4Qlxow/IS
dtIYot2aF9vx8BKyLBKCWLmTrEhOek9zYLyyLYWx7ZPOucVDrVkbBJIkXoWbUKnuGhTm5LskXTQE
T0P3MOJwU+KrqTsqPT1ClpmsqZGX/f40a/IST6YZ/Se5dzsuNGMRiPj9KEuUnOt3RiSRi4SuxdsZ
LzL0YdH7xshd9HGUtcT5OuC0ReadnSvpQ8RY3x8JvMu3RuKCwAAGZ/0BbsB9N1IdzYaHl3vZQte2
aXtZe8WZF07ruNn5un2UDEC2nAxIBpf45JAkoxI4ahJsKzaPkjBJUmQwSklm4qK6qPPgg3l742SG
VqqiZsHWUNHPeD1tCslGhSdEvMLvDYEE4BbDnSTfjoKpSf5BHvCCQHn9ktiD4JGE5ErEPy3rJGFq
hjiL8JLIgXlb10GJQEFYHr3isg0497j8QbJbN5Z5LW+mYQ7SksOauxVONKusWHGX3LeJd5wzF6Jh
eqko1HC18FnibZla12nfAnTBMJyuT5w3Dw7dKSSb5JKnxe5Rkius5ZZG6ywkk5bkS+4nvtY8yHr1
NQiDnEMW6SnqakcJ2wMK4F5jb0PD2Lg51IxW2yuWsk+E3KoG7vFfLyA5EV2ajyC94ROddLyKwYbn
1zJLL/dI1DfSGIubeZ0MzlGydy8iOkvmzpkRsRmzIXqWLawYziJPlAuHGFFxyf15UVLW8jxNhh2C
vNe2fHh/uLKxTt8p54FjcrJSfT9FrPY1kRtQTUz+yoUkqB+i2qO34t9VsbV/uQkoweblK/9Vhegf
WeOv6BT/mzqSDOdrUU51FIQtZIG/hyek71f/s36RuLnuvtfTzfemS9tfPAP5m//dP/ybjnY3lQjl
fC26vJVPCzD9fVXakdPjn0tEd7gaNS/VoeVT9LVo3iRdyEf8XR1ytL8QaqKcA6mC2ssLo+3v6pCj
/2UiF2kRSfH8RLGOn/q7OqRDPLc1D36AY9k/S0C/2G78kebqdCmFrSGR79dU/H0XeZdycXo5wSKD
CGFZcEJAiYEXex2aRkohad9MkMktRNHmLt8GqRmB3KhuMXC2FxOtC2ce75H03CN50gTBuWEF2kLX
/Uu5NSals/9tNv8e4u/XpdOkRUYEE0Vae5K3nGaryExNrQ6teyM70G5hp7tKf+9MiMFUxvBBN82U
5/t9Y/38NjIHsPiOwxy8fv7KU/q6HTSeP+B+FHc4r4nKL6bBFJYa5NGQE27HlhIzVhFmgTdqQNTE
pBoXyfEe6qkNcc78VIXh3aRwg2n81VybP1Qw1aCZEYEYp+wHVYMVKmYbZITOQF+XivG5seIdnj0u
Ojd1s8w44xYOXQsXkW2lw1DLoshVTlQ68GQ90/vhK17LIKQug7DW0VsrPqirvz3pkFFMNEKoPZ5k
b3qPtHxfcUgWWdVT84ckTUL3o24vfUCY77/g09PwZcph31EqNS3wqydLrgpRZu5HlpyPrUJT4ww6
GcqCe0m5bJsKe8zx6/tf+Eejg28kaoL0J4JSNzhdUnWSdpRo+UY1Kg9eo+ykMdf0U7IRSqeaITDs
BgCGXSiPyMab5jyhG59elpmJl1rSH0K9OWRqdRVb0TmmbzdVfQiDYjMG485N180uwqsLg8XgJ734
H5kif+RbpwMnPvyebw2NN/VYJnJSdlwM3eEe7uC3eMYox/eFqY5VEIJM+2IwdjFWYAsMcFC7y8Z2
3WNMrg3F4v2ZfHtAEpRcDiKP8vXrAflVVqg4wlGxDIo7AgUS2dgEVcpZm2ff8pz2EYnjgtPqXh9H
0GsThUZvm1YKBWHl7v3BvBx6J3vXpnXFrYPFBHDlZDCY2CDh3llkeFX5ydGVS2UOL7xcO0xVii2o
2X8eI/xjK19Un8LI23btJkmg6Ldx+1DYw6Fz/Bu/vUDNpe0QU+9RJQcH9tCir6G3bHw/rTD+GHB0
87LbwpmKlWPHMP2XmofoSzWhcF8g20Vas+hytvEMy3Vh1d/GhspgET6jGH2nKu2Dphc9Dbzk0TUg
qHbusXOSH6lfb4e8vSk6/VHJ7XscMRaKekxbjbsTvJCNRWIbT8gjBiHtzRjtjGrKP5e26iyCOPzR
Of291O7a0HrAqGxtgaZdan76EYHoNPWQNUjKL3gDWICeEAN/X4OV30WzmoIcj6bssVMak9vkfK/r
FmRPneUmlZNWRT7z/bf7B7H/5XtFQFdFx5eeykmC5nSdAWaQ70VVI57rT13njgt6gtdG5OwGDx89
PJNDGGwTM/P+dwuj8fRUcIiDOhAjx2Spn3x3jzFmlWOUy4XZSs/xZVh1sUsHmnugVc94syXdgW4x
VhRWt3OaO1Rziwt/fJo6r6GaoCUIrpYVEgrcL5saZQ6kyxeGWR6zWF/Fg04ov0zBis0YDdcxZwj2
cTnl+axauol6GcFtRJJtaOEFncdBk+ApUhcrr5/uAevyuzml5vcfmSrqH8/M9RyoOEp+9gsV6/V7
DpH41cF0Bxv0hjFNabI7FfSy2ZubDAHH0qCC13Jl1jgLjZJLNhyw517ZVq4IaszW3gTMr9hotkR1
fauRP6DfV/q1t+nGUuxCsqva5PKlpo9TQoFYiezNzP+hsh2vcge9UoM6YOIcs6Ed9xi8btt23GH8
E2/xogeQPES7sLCPXpuMwJz1zVQrZ4qp3isN4mgWKAKnO6iz3uDeklwranVWDdG3GnRlkvr+AiEW
QLV0ISBLOO06aeFpGQrio3bpoJ0RfbFQKw17J91aufMjNS0xhkVbB8/VnpIpJJ6BF9rHAQr7Ktps
Y2rc9K1xTAOeJep9c5GW5l0zT/iPWuOetA3Ie14k69GdAaQoTwbQ63Wlb3oPLcEZY6VFOPGjGeaP
ujK7IMrCM1VDJ9BCKyTrr5wmfewy/0wN/Ct9ICtJrEPc6We43vtlsTHalrY9Gn/5TdgYCUj71NuM
I4cCzuWRm3uLemS/1LZzV0PZTicEojXM0Jh34FLoCYWVEy0txdw55pguTDoOC0idq4wYDjQX2jcY
ZnqaX9skOZ+sgFMOJ4PE9ldJ6YYUfLObrE2eiRs7KzHPMSFak6qly9g2rt9fmXLGvY7yJLk6jXdI
yzaouJP4Y6qmn6YapaPcjsNVQx0Ray30RQzab4SIh9T/4cco+Uu+8m+/mbBjOEANNJIVyuqvd4QL
LhrMMdh8C/jlos6vja7DmIB1gGLwCpGKfefQJho4Kd7/4j/QdxYITOTD0W1D2puagaRQv1VR+d2h
VfTGA95Lp1BXVJWWkP8jialnokywsRDeHoaUnENF8seqrrsWh/EMRR87hPWAxgKyQM0nvcClpcXn
uqyuhiT4puvz/fsjNU8Lb4wUO1NPg01ucbU9Lfv5yAL3bBtnjTFyu5bWV4MN4VKzca5mJJSxcoK0
baydchWEKhpHAWVOv1OOqWXdka1hcOeS2vsqbtJSsKdMJ2eso7EqVXxLUZgACO0q3/Whum4Nf6mH
40FF7KYvEGTraRPq+KzRTi4W2rxEutsHCN98aoZx4UyVsRgy7wz7AaidjMjL0g+Qs38msz/J4tR2
SEJovLx+Uw0roMIOzFkjaoT5Z4G5G+eEDn562CvmRwW4P/cC68KWu5qGTKCrn6TpZRS4hdfP3roe
9WcC2blUJNMov62VZF1TzxEVZTEFef8t/3k0vP5a+fPflqM6wwys48lbh56PZYOInBiYDrsa6lEf
fJP6xoTCaOPiB7CaxX+abmhaOzbUU6lugB4b6vaLYt1YU7Mw82kjoIIIDEKHNNEYzhqBN/7iJd0K
U9XNrLsJJnqEOL+Siillo1GBZ4nt+ZcozTZQaz+LJ8Qw1bdzij5z2mP1olqcvnbNaoGV0etE5AnZ
sq0RaPdBl2SL0LC+zErTiwZUuQw83G+peWb4AM+XehXNmCajzWYXmIPW2i3wyJGM0cI8KQAwti2G
FnNTPfwRlOZ1EHaHOXA3TofGelikcC/zq6DH3hm5e8RPXAp2PUaqkbN1uh+4oFjnc86APApoFhXl
ePa+qBWGnrmt6WgUbjhcSRmTK39KzEXcUHv1HM5Ei3I7lqKwDszsWxs/Ix1hIxCLbVqE+jpiNVjp
0Himkhd4m941sTzNjWgJEStkIvNLdaoQfQ8RwVetWqG82yATji9dqg7nUZvm6wQfo5dyL+JuYdPf
jSLGVdf5I8pm/WIyIlRi889pMt3nI2+hCpC8TYPpumOLJL7aYBcYP2NR+82010pra+tuIJ+JDqnp
YWeuc5WagZMCNvEht+oI904lIqpTia0R6mFVbSJq4g14EPpX+AQhJFciPjdbcnFtkN7x5vK8LtB0
G/Ire/CRaczijaHsynkcEa4Knhs8CxeJGa/CCjf2KWViOsTm3bUapQ9RZ+PhlGMJZ8fFVespZ9ZM
muDTpQ9bHq1OOQuacdr5qYrfgqueeY1xlSb5hYu736Bnj4iArVysgBHuh8w965dlCavrRvGRrLBq
nJD9q3jANqj07sKMmcNHi1fQqAnu70jDQCVDfwjFt6FN1nFaXSG6ae7N7LkZimnrhai4GO6jrmh4
Oo28iAblmcjMKJeMW68dAYRb+m2CI3lQllcuH7savO65s4M1DpHbFqok+vNts3Sy/ZQSKNXkMcPh
amWOzIxxTDBkOzYeygfKaJHZmR2wRK/aKVDJUNTtukU/Z5dtyCnoUSqthCdMOoFqh3hJdhgk5epl
A44315wzU8NjvGRTLDqn+2Q3/FoT16MW7mQYEj2QPO4xDkj2ZRIeylG7btI5JfXNHmPFvE8t78xP
SLmkV0zx5o68+KBPNhct5axXPFKa1r0L8G1djLkBUT1PvgU2sutOjOx4Np0FA5prrnnthVpADg08
wIxJXe3+e66NX6lIwpZ2d5HIDo4WRYg6bL9XurNwGowInIZ8w0QyCOgokqahvXFLF8ABrEQLulWe
ibbQrFC6CJDaS4cKz6VDOFQPsaTveGmyOQf03IpJudFblAUsk4lAGbhdWt0XS0i0vY4RwKxgAxn7
Bz8eDr4Sf2sMJMswJMPr9rmA59+HU7OB3juts1Q9x+/jchxdlFetb23jtztubMc+VSKc18izMXJH
362zR1bst1jsD81SpZQHbcoZVqnR35dm+dAEzjmXnGzV0n1lXyyaJh0wT7M3atV4KCahMjm3h867
so35NusQINSsK8dGbNFWAO2Yl3FOuYEeBL5+Rk3hUK/LTegEV+FkkoBjRlLfqZb1oKW8GydENtXP
Kefnt0rj3MEvvG+d4mDoOLmpDm5mUNNVrLxsXlBQgeFQ7HkRe8Z1XszRFl+Ic8WUIk2FYZtJDsFV
5UDLN+EUGtZpn5f4LeIw0eVXmVIhYJXMNFkDuN7uZRsPP7jtQIWP9HtUsp98enxGioRU9CTm6ZtQ
RTKBCu2VkaJ8mCq7KnG/FFoLSUr7BLfL2wxBq66UNrq1qmJtd2wda46PTgm83ay86qyrLPZYXkH/
9u7LLDj0zvA5w/jEbtkTbitKsBlHZmMRzAmyz+aM4i0OzqsARYRVo+Mx6vXrnobiNMPF7OwUyWkn
i6BnXVpBgF1DGaxyCyC06S50l0BhT9Ht6Pk7O+RThhF3+IIhTOk5NudPdjfzuqLw3FUqPHOL9LoJ
tyNeUTwElygqKniaot83If2FFlT2hHfkQnNikERIEnY129LU2IWQO7jcTchvBSbOuUDzbiGeJxvP
/GorxozLku9Km2bblMiYl/OuKJCcKuYVVp/ckiJKAmz2R7S2NqWXnZUZnkkl9o/ojC2DAUmvwKoe
Ri2/bQKUzNW0+6JP3i0d/x9eqXyP0ob9FGMbYzVbPSnOOkvz4bpGz3k9PAeIRzZzt8OR95uXRt8g
MHKVs3Rugkq9TwZ5si5do5rGldu/s0LWSOkRemxv2MXtpwrlhIXUtb04vvFC/alLmDRRfbRK5L0a
NU9Isg2o8S5VUKweMeCYP8h17NMepmT5aMDQEtSBZ/DP67Qq940ZxD6NnCEY10HpbsZcvUkT9b5I
uITNWF8OS+trqkcIh4fO1taekskf95njfKbknOnpD+7ek9QucQFDduAl6Y5d3mYauk/UQu/DKswg
urKthpEi1dC7yyTp+Y8mfE4zOklquO/dq7lnYxbGtlC4I1j1Q6c2D3Nlf081h1kjie7pB1MTJ8xl
ZX+wTX7LMpiw1JgvzLz/EoXYrziy3LU4v809m0+u8GgBGB+1x3GqcQcdH63cWk8zIrPS/C6G4jZ0
McBW/BtnKj9Iy/U/KziYL3no+XguoBfNO7lBmYWR0f8pPNB6JHjNj2LkDpUbLJAUOqs6cHbodO4z
coflWKXwLOorBxrRyowJdn2JCJTqPCBvjUCHMdyPeUxtfyoXA0DCejauEL699t3wWo9mPDqROl0o
k7p+Pxk23rhcIRLsgOnCjFyqMq8XSDzHLtB8xOcqFUBbjyteRlDLlJIzOL5qQEqVdXWVts60hI1y
DoxWD+xtitsJpEdSsThBSiQfnnyVyIOB5pWUZaB67PUQ4jlNBKfilXW0FHW1uLWK6rYxoZdn2OAY
yllWkva+/0Si3nhymee6ZGgO1WNKtwCfXz9RBRs48innrufJm9Z2rt5WRnMsrLpZJVRJdp22TZrw
YXbFBmbUkYsRf0g9vJ8sSBu1RmBJMgBndXAXx4m2tY3ohxHVH/FS3xwmACH6UI5AmeTF/HbhcQa+
BIMV9GuD8qqaWekzFT1wr6qePRG2sDSqRRaAvfL+BL31xbxxQ6VJQUJzSriGpl9HkTc7XCKCCbn/
xFyZWXwf98mZiSQDrvfowqC/qg9Iqb//1W9cvF6QlS50EDqLpztmtgAU93HrrPvRI66Dz647kHsd
NccRvrGj5R8s7z8gQ1I7oPlJDNSQYfrDcKsI4wrgauOs04p4nXv8V98HOyxDFcp94ZfZVBaBYDpf
wk+Xend2/P95EP/NJrdcvP+5yQ0Pgrtc+7PPffwOaexVh1x++Bf5Aa4CQq66y57+qar+i/qg/+Xa
aKo5f5vJOFQNflEfnL9MjXYzmDF0YKV+9F/UB+cvIRcivsr6p+qHdte/aG/zEycBB8cCQBN8EBUq
SBqn1nWQQit99APqZ75+FeB1mQ46BvOPIE9K8u6gQzocdZuYpotdfRrVTR1/YqmjYHRTxPVWQxs0
IL1T83qhonCORbVGq5biq+t8aepyOxGREBde2C4exMoyIDbH4baHOKUikunp/BjchIC7U4tJiure
mcMxyJyVGt0FGfjS7EfxJHqrCJIs1LZDmN1al84XTX0eEu7earlS+wykh7qJVWslRjc6olhGpa0c
9bN1BO6alPbCqOsFVBLa89m6S5NFupq1oyY24HdefaNmz3WfwNtE3ZyyAKnnwnPuwtiiIod/lFnt
0QilOYbyF9pncA7Q38pXCnIwUxXAzrORomhgWFpL0XpxfOOgV5iwMm1ZhxqLw9Nr0OTcZh+XCOAA
aS+WIdXloXiurUcfw5coBkWsL4IDsWepUyouH7roMXW7Zdc+9uFla1c3CVJBZoBiGvxCkWpJepQM
ANoZQbQVjqtmPYWobwFSanEzC1rkURoYVW6+A0a1UNxgO3iU8I1iWff1pabO2xZxl2Hg3tUM525T
c4DP6BzSpkCUFyUZJHf8sQHDbCyExMzldcMhWnXl5TxGN3OLIkeCTE8O3wum+41Is8kcFH23FzGb
2vcP+Cp7U33ZjME2EPhul+xE3+FFpKFv9rnn3cqUoliEQfNFXJoXNzLYOcPAbuzOPWXYaKa5C2zv
pnGQ1mYYZT9vZerzEG/44QuVgq0dKtsWz2DRZKg93hiqRqWR7qr4MR/qyw77NKFXqqgIqkjn8tRT
PB8LxNA6FL/6Trl44UzCI/E044D63ppqujkbl6JKJKK1wrYcqXOL/oTpkwF4EERV5CHIy0d32pLp
r8HLbmoBz6MEZtnIKaAw06qo+4/j1qmyi2EetyKRowRU6nNwicqPqIeoYetbB+F4PmLnGjk6h8vy
MAzBggI3SnXforZf0oBfcw/lpewLNTrghL3L5uwuwRkvswsU5pGhi78oyfkQcea6jy297QxpDGP8
pKYDt5rHIkUCt0JAtwjMQ5xOm663bm2931v9F3/wAXRiRzZ71GBQNlNn5Cl39tzsTdM4jJHDIvKB
cfTzQ9eMF5lN25VkmBoCw/Hh22OSqChLrf6UiuoJVbLCsp8s8zO1byx422VSBOd2nq3Q3GBcQD2S
O7SUKCaQSH/XsHkflGBJOo78R78dUagwu++znuwrCx5qhVkhrgyONWHoVyzqgMqC2y6cPlnWxud6
whmqhEqOY1Acctl2v8fDdRtvyXv6+RM3mIURfbWMc2Wk31ROVMDQ3aOeTgtoUXePvvo5Lw/piPe1
Q03CuCvCwxzC96o3fluAm9aXmfrJGG5C/dKI8q1nfq/yNS4vSyNODm0droaw2w5Zjq+Wtox5D/0W
Z116asm+h+DUK2hWtvmZheaQSaCqasruc7jM0uve9Ci0PHZ4HTZ6u/OnZ7WhvYUev6s+21UNcT3Z
xzWmRr22KhvsHOv5IRjnc2fECCaKll7nbkVcUZvWgAlQNEWVukeqaRqpXna7XA8og6ubUZ8XAyHN
5IKmpdnWUfC1+j/sndmS3EaWbX+lfwAyzMMrhpgjRzKTzBcYR8yTY8bX9/JQ6YpFqUUru09t1k8q
sZRMBAJwP37O3msTuOW21XViPLXpRAiwdvccAYdE+ILUQc0tDm3cRRUziznrd1n1QR3nQJA/bot+
J3+sMWGhqhttkoxk1c8k7IQ/bKgPv0+wftQ5AZb4m73JAjkBcBb4pfXz7EBPFF7CbOF9goMqcUKN
UN7T6CB5rH5AUkIzB2e6jhCIL7eGgqMZie/W09ltAOKRDibxido6HAdhHWz+vPWUcDCUi24yUBFo
mlyw3bZ5lWgaRXlr9Q6/89OaJi8ZhLcs2fblxGa22QGS0agtWMhHNi98/SNGWgm6URRCJLR8N3Q2
Eu7fvfJazurECjKbyV7XyRPEqNxt470M7UnU5Ema+w2Vq3DtK1qV3SRN/VjvNQizTfKMEfEs9412
Vi7d6EUWZIjbBdIXUxyc39peWsxX3BrS6Y6rhf4wtCMWPgTe/KfQXdL2NFUfOju5ulLvYrB5uU8u
sD/aHBe1VB7XSnlkA2F0fWUfvsjFNq7UqJ+IexflQS5kPRFvKp6BxmGx67NTzV8uF7uhAbc0FS+E
Ffk6RHTCI2xVedxMwCjqfKfByc6KZS8HTDSDzvCMDtNYPLKrws4dgmlhPQf2NNSB0wIkgrojvfZ5
meP4hctjG1dtah5yuCkuME9z5UZOkDC5VoJTOzZRQhtOlXEwlHi/GoSN26AJajDbpGgMbfPQs/Jh
LwATtdwlrOe3p/L/VJ/rL1SfmkV9+j8XxNemHvpvcBSHHwvh2w/9WQizV5OrKBm7mIGl2+LPUphK
F/mMirLOQfBJlfpHKWz/5iK7dGQoNHNmUNB/lsL2b9SucmUgVtHibGb/J6Ww9pd2E/NqmDIYwzjb
0VD42T/X22XabjXqiSmGtZkWYYerpiVFTkmzAH4ryArM5uCou00N4/Fl0JTg5qJICQcoyc69r2Of
nXYHH5ZZLQvG+mp6Hjkn/X3VzHcmj3Rftue5689tsobGZgNm+ryVzMac/tjkzXXi/KqU3Z2spZQS
8bQpIhPkaubOfr26UY70e/1aWmLf5wbV2PK69tapFNNuG6pDZn8cXPZV+Y7o4phu9SWOATCq6anf
lBUMRHqQnRj4DIXVYe2ySCCeH9JEjyDp+a5+jt3kiWiQZ4J4v7fONYXd6Otr8qFVAqR9Yc5/pShn
3ZrO1PXQWFlabehSyZkOlkaA6gpn0m63OwktNPL71YQUQt2U6tup75ojUEJ1FufUvNp1H4LQCKwS
VYeSHrXZgMp/ntGYWzBkJ62JDKSm09Sci+1rpRShRLeIlngmmGmyttLU6pLi1116531RKa/ZrJ7r
cWDQUT5i9H72FowjuveelKd9u23sBc59xu3si/agFMa1QDNKH/9xELQQ6Bo5s3cxne8uCAw74VN0
8ATL4s2qmJfqtvAN/YNhUiIw3VoyPQTZeK8s3pNQ8kcAFzu3Ep/0unpcm4V4ewgcPVOMdvN7z9vb
EzFUQiREd2cfFeygWte/ENL4zuxIBKhWdoL5+T9fpv5/ZOc/qs7/N8UBgBn4p1VqB6vgS6r8nmqf
dTJU99tNOC8TWG4/+8dipf4mKV90tjiB/yvq9Y/FSvtNp1sOBOv3A7iDIPCPxYqQAERiFud2xIDQ
8Fgy+3/l2pvQDLC5Aa3SmThR1vxHi9XPnU9Pk2kmHpYu2rj8Qlk6/dCA86yhVMYyrkGrLf6bQ+Aq
knMK8Wl5a9Y08lTVb8hF/eFe/U1F9hcJnPytqH1QxOMNIVFRNhN++K1FC2VfUdw6tL3XcUVS+qQR
X2UWTGKKt5RsDU6ISRkY9fsWXKotQNZ8veZVCzonMrooJiuLdZVX8Vtfvdc4/mfP3vTJjEHF+J1z
WPt3GLl9q3vfLau/iW9u+tHmFP3Pn+Km1f5RMHX7FPj9EC/BplN/jhUQhrqms+fUYc0yUrcfVg/v
mKuBtrlI4nysqbuxTxgNMxKZXZA7L/0tBiogOpVxURZ2qCRa76PDcBFd406BQDOh69PNNkqrU1rU
MDLBwn/W809WlkVGsRw7xzqXRhbhKN0pkJ5SFnir/LSmCOfjp+JzTnCuG7827kA/04yMcY7++VP/
3Di9fWjwLDyC9JNoRf37V5eRbJtUnV2H42D4N+iElz8mCTNT57uEAFZE4iiJtfvn36r/XMLza7nD
qgtdFDk77sd//7WptWSArY06tFbPJ1FutVQmJgczbo7eIqJkyHbKeKoq5zB0+a7ukqPXaZGiM6um
Vm8Zb7ne13l8V4/ZwZRczKBS0Hfc6YDeGIBZm+t75Gn+81X/3XPOVdMsQ8Ft6pQe/37VYp5W4nlV
ejwM4Ug8HrQmjEsgBbG/2N9Z0v2hDycnfQT0U9WVb8dmoGSvRvPBpDUr1E8TlYBmP2cTyoODGOlU
9++HJDQMBDgFjKkhwEfAVtqhpuFcLN45Bl5wkolacTYICP7nz/OXqcLtW9BJfkIkCIvx51RFIH0L
/HUNYFGm7xJb7NZuCJPaZCS6+VI8yoSPqXAB+tY+Zvl0Gc2wV74u9avWLcGg74SlHrZ2Ack/H35x
bX+zkmm4Wf7ftf30YM7ozBmnbTyY+rsNspUHdWxTIUtVLtKaNKrEdShcunzpL77lv7TXf7orN8/s
D6tZz2UxHuZbNvgOMH6EYsv8QRV7iI3MVwT3xiBZ2U2MgEPOr0638hn6aRX68XM7P016VDKvS6b6
NXpRoIG9R+Lig14/q8JAJfiJREuUcqYvgHg4XRZV2q9k63/p/N4+PoYWU5qoOGIb//6QD32fVioF
b2gMKC16nVqWRmzc+bL3UBDo1EA6FYNf96B2YzAhAG/ilDvkvDUKGH1QrtO9xtvB9ckxZmhkH/SM
tEQlQEG8y0xSGehj/eJxYQf9620zZMg6jWtkrz9NnmjWeVAVp5rgWGnb9nZd3uyvyJmxInEYHrZD
VelR6qyHCjTq1r85heOv8XxSWE9+cS3yDv38FTJ6JOwXFT69fHmtPzxA4+TppbsOdZh1xs7mLozz
+5pkbsE4zEZv0u/K/INSD3RvRBjfx0v6qxf775ZXolJMJLAEFmH9+vcrgLZZz8la8xDxxsaFvZ+a
OcxicZdO6bHdLkxIH0RaPHtWc62x98IG3IQipfOhyuFaq8QOtfKXX9yXv3u0EVHpbLAu3f7bcvTD
femUumihX9SIyfpoSGf4egSCt2KHBemK8HXXas0ZmZIf88IhDHmE8fcrZ5B8fX7+bn64hp/5Ask0
94IkZAokAh5aki517kpRFK99Uh+mdbw3bAISKsCUxTulnn61quEL+OsFUCExwmEf0RGe/PRwxJ2z
Jt6E6qBdvLCORSTWnQmZecUZrizG2U41JJcoEc1hj/olTCDxSCdTshiXbiUOqDKunlN+zGYNIeMz
cJyjKY8quh7oeIqaxwQW3piQxUrxZHvfYgJybWfY69BMjJGOEv+XxYQGiU44rBYyKu1S051EnQZL
0ST+gkkHqj9sewuMZKtIjvA9DkpXHbDmhw5lXoCSMFShpIxTcdAgR08OrD3gnVbnEjqhBcI1TuaW
Pnirc2wcMktLfSd/VzeJUKhp2NFOzAjJWMbqQKbqAQjCLmtZcaBSS2KrmuR+06u7VdNJR6gOvRRo
u8/xBpFn1gJM2kGbKQeNnIuqpImmmaGqDvup33sqNRe+JM/rnjLbvMGtBkc/W5mI4CCHq/JtMsnK
08yTplWYv1Tf1I6ai4FvpXlsGdghhn2aXrThVS2+tnZ5qOb80WZqbPLXgyECOaGSBqAHhVsFOqLa
mNgmUOzLYATligxx43vR3zRVoPdsokq5cBLWaMzp3PyJ7Fs3oSmcvK7LVaRv8G38Cl5ivkLf0t/j
UA6AboVx/tZpGs/AtstoWZHr44Pvi7SOBKKB0LoVFY+BQiVl2y4EOI866tXqnGxJ6KZgEEkrsq18
jx8cVzrDsbWinX/1yOhj0LRMTuDlr+t8JD78rmgwJs0M7lijY3JZ7ZZwJbZ2mzumr6MviXpCXgtr
OxJPcrDMcHL5AizS+FD7LZbuE7ucTSQcFXXQ8euwtKG4P2RH54UOLDGuzbVADjw3/TsNkeCiA28p
lvO1baxLrCJL1npixzdg7e0pphLZiDpvVu6djes9QREIdA28lvHFehpLJ0rBW40ZH/opptttImOO
jS6oVUIjdYrJfCE4MSFFYzpVo7ZLiIiZKAU5S0eue6dBfopXHm8Nar9zaHLfcYydA8CoZXoplGXX
NQ9e8WDb71y9Q1307CVGqAMRrWq2wmz0+6IIK6hU+QA+4dwgKlCMY9oYt80QSxi6xYeaxsLc9ty4
dxJKsfCoCGrsFP2Phn7UJV0n6WB9eoECoE1fXN+xn8T8gV53ADYxglrtW2iaC8GZoYyZlNIu7vNw
8fTApHU81G1kUCUOaR5ZAzY8GhU5eYLdgODS2Hyn/tCtj6DgPWXEL9PCmUCdaOmRkn5y1DpYsOS1
hgsR/X1PJpM7GKdyiXdbM/vq9EngY7KRGwVNq0emcIPBoOIw+WKJrRDlJ86/wUSEceNQhqMeLtYH
q4zkN5nwsMTlqeUtzFrGrfSGOr4fvcfM0CHKYh7ibE2k5jqP+aVqF+68E3qjGRWpsYuZUWpkeuFx
RiGY+J1y7IuvosMsyQ+Uehpo7tfWMnxj+0q5vHJXUUT5g/HG8xCW2vvBELeM+o6ISsYcvqEJfxEO
XXRBZ/5eHczbvY73w1REOljSeqAWaBtQ2V80hb+C+jLVjL1FueDJyF8ubLHnU5US7pDw7wUIkjwP
rb4B2THCWcqjnHBvMTlhZnP/ltNsOtLDEFgGTpdRC1WwqcaKr5np+VgEMZFQEyuaMmy07IqDNXwq
1f5kwOYhgS6itIvcDrskoqsMavxqjcRp0B5EPEmycUCKKrI1IPjUoWuGZ4ngHFebA7SSgVXgXepJ
o6oKHxMECrxr2sDt8VTCYKRv7G4a1VBz3vVJzyH6KYPrFz87Oh06aMixhROL2Ve6qHJSvdfo9JdN
dWyE937THYJDPzPJSbClZRWJpJpzafI9/UVFZA/Lpuwk4K9YqmCbAc+NWL/SZj/y1riiuWYOiWDL
zN/VHtsRXTtZp6t2WDadYKH6aLbMseiqullUQ9OnvxLarUDJknEOAQZrqgeraxm8ZlgWGZjCyPG6
ci+RHHmpHsrSIHVVHEYyU2QmFLIBK+YZGd2gW94n8esO5Orc8umjDpwMfnLf3t4T3RfYRgUDogmn
gYDnPMXl0oO4fafq+ymrdqsOcccsojpro15k+86L/bG0dg0YZ44mBIE+Gi3q6BltBNz9zghrRXut
+i7C5QgfLT4ktUJEH5qCTCCrJYY61096HB80pJ7ge/NJ37X6Bf7cuVfYoGlSzrn63Gpc5Abgb1ue
FfTe+sZs2w6NklwiUlXcUjunanzMjLMlUCKyTXoFc0wrPkyQVYUwrz2aTqSce7lySeRNv6o7uQ3T
fDqVZB2ayity8chgQ5O7cq+YZ62G/MtNLwrr7HokHTXaeaLNUscWylbzKLTi0GXmaXbEXiFiQJcq
W9U44Q5ipDpgiegi3robfE9WFhoVgfyzBB+D3DFUrlyukVAiw0LOPDFacRuoPdHxAriSPz4mR3Cg
F2KnD7mu7eRGVKv62R4RlzAqkxsOaqozWLJdWaqB+13n9N25kayWKKJwIodGGro1HKDXyhDBLHep
dnueXOVgAu2ciGaU1c0MI6FTLgP82brULt3b0CoHkjN3Y8MKb4j9Moho6OpAii7UQd1Jfn+L+dSe
2AKxs7relQbNTvIIUw+BieXdI468HyfnfhyUe02QOZK9qS0FEYVWMmX7OUxRIuq6dpEtayl3cFtu
ulk8rjmn6xn/VkHwzmyc5b9nmhHOtK1nE9yWll4y70j8+yFfrVMqsEzr6hkSGYWjcXUEO7NoTyQ+
5iMcL6Zi9FbeCvDUmmLeVQk6VTIHl+WrdNJ0NX6z5ODCIxapcTZy7RJDBL21fbgmWSRpbrdXR/Mc
l+vrMCFwJOCt7knk2SJY1knRvJilSbatBSKuetQ8LbAtFLRav3e1YW/z3KYkacZeGzWw6abefde4
DVYDoloG4ypi9x1eUayPyU7vzJN8JGSsYuqJSCZ0ktewyyUhmY46FBryE/lGPPUymdNzIrRXmhiE
xClSXF0LysLtzqQ70VGfqpLpQoiPLPzoWJS+BV6bBy/L2YYbfOFyA2bym8HgqIaee9696ljRfbyh
fjl9y6h8tXw8dea212iVHo02O+BKkcqYcoJZqV+HOVcOSzU7YWnZ1E4fYntC3esaZ9cVT/akXeuE
X74zt+aUqfF3o6UGVdRXToPHrLURBZED7cX3bl5+4/x9Hm31y6B5F52xZ45JqiBniOHkG8q9JyI8
nyEAhXoVQwZczA9Kgzc6vc83FT+5+qVWtrc5FU+mqXyAC+LPLAe67JRV86Vp12ewAmy/1OVsGQG6
KTTsG9nC/Wpe6AR+MWIglrbtvmCPPrPbXVqHEHh9eVv55ThMprdO1Z5j7uXidOE6fs+N5MHp4zsI
6I67vem5+grw+m7K2ie1694niDvc1rg0rn5y8s85DvMtXp8NcpsyRz9x7H4mRo51LTVfTLxRRlU8
pnH9oqp8k874gfioZ1tUuA7r4uOqfjTbWfNZb7DdIrzqS/PaWBw3eD/TGYL69IyxEZF6ychNqv05
fQh1B/D1cSt4XDWURDknKR6oQTdOQ+XgBtZ2nUA6RcEFMpZvR3O1i9Vkx5bH1IuJvMc8t0uT7XVR
zfPq0vO1eY4N41wp6tXNjKBX1WunzPsmXqjlB19+uCY3OMzG994komayj2g33o2y9sPJbtICsXhY
PC6Jhg5utVAi8Wf05EtFsLaNCuVN70491ARHI6JSebVJbkmKnda9oQ4iZDMJU0Oc47zcH8ayerSH
6uMi1CPBNFtWH7SeJh0GarEGpjKESNNhBUXm8H1ChDAvCi2zLCRsiz4Vt4ithtFi2u5WK3ucYdLL
JSReM/wVxOPKJQkveOKm4bSghSLdsKskKfwoF0ByKfbyN9ko6nXOhnKRSrcvTDh2Mq1HI+CpRV72
YYTHvxnGySKX1oiNk1y6iW9E1EaeuX52K4C0OWcE2EsTSbHyWCFPUHITkp2kFUP67ZDGPwkwDwrk
NHz4EB89KmLizhT9ulXjfsQqKrdDktKCZuz3BisQQSx7fTOvROG+G5CAYNCJJi05KoXYW7EUz7WQ
/DxQ/1FmbLtW9e6Xxjs61Pi9wimL7RnfDKPmO8lKJDj9YFO0usDwu6HfF3a9S5n0WuSRG211wJqw
AwV2iFXzzuj18DR1+mke26jcKI0tdZfQ83dJ1GRv9bWuOCjb3dx8lwdXuYMmxJGLatgTGnbBokXE
OF+0Fc3E/MofFpxOmYlf5BF/azh1cszLSHIuUe20rfJOz8STWB7HuTkALHvnIakvV6Y6TTUcFPfJ
7qyTTNMzm2FfT/yPrq5gSk8Yz+IGN7HMiCgIBK0ProlRs30vL8nigXIgrktdBRyGjxWKySqj60u1
tega41X+yTF+bFnxHdwAtCa2povKlA2IU/LmcJfMXdJlOxAIt0TiLIbDzlcrGxIqL3/raEEiOEFC
B5EnTIunSR7pmxZ5m1zrRHwAFX77bxJUOkRrH3UX2IcOQsExrkqh+BgQCGMS0AKNUzLQqKZDIIcz
CRuJxiGhSYh65i5rhXZea06w47Bfq7PZuiHQwROYofuiNC6tztZtI5uvlGCo39NfOWrkOQk4A25M
lWMZ186ilwntbfD0uzqBs/aZJ4wSKUp04CSoUaqWUkZQKfCuoFXCYOYejZVvSfZ0+IvsWDuzHY6q
G/K6O7nysBblY26tb/Ip0ogOkFRgy9JDeUUOIQ5Lyl7chTpqy+F7S+RprY7hbB5lVlXaZ/I0GW9G
6FUoDov7gSmyvIUZxzv5NqE9DUYq8EbBCFaLG8JZUVT5oPkDTR+5najYd+UbWFm8DZ2KPMkIHS/h
sE8/lxdcRrnKFCz55iWpcVrJU8Wzd/s7bpUsfY+JM14Z37VbdTFTdSdfRNGk+1oHygAiedXWN/ln
kpQH9OQE+eXRcB7yTLBCoYTVrcirRo5lXBm/SV6hvA99IiJVpgPKjgstpC32ooFPY9rtS42TqZAt
OSXsKAQHsiVuncn/E+/8Srwj0UD/s3YnbAiQzb58qv/r6Vs7fi4zGr5/jsXlz/4xFSfOXmeAbdHW
BGUqFet/ktqo2WmC29hXQEnJLPc/huLeb6hqoP7r1NEaMzV+qv/XUNz5zZIYWBQ8Bgw4DI//0VAc
0fpPTVeM3baLwAj2m+rof2FhKEZvgelCwuFoY3fEpPbiZfEpNYfpAjagCzJdhtNViNV724Sty0nW
r2u1OBVWo6K0WSIrRWxaF735xPhCEMXT13gwPc7ja7zZO13tDmmlNI9dVe/6CVXaUhkPRYsfyhpN
L1j74jth4NleaCzISjy2l2HRcN5NuGqRHu6hQIxs8tbjuGwgo+1xPk2aSI4bw562ormZJOV87Y35
4i5DS+o7LNy0TJjKeKlznld7RTBChFPccF3tECt7orE5e0091CNto/8xTEpg5Z04aEn6WfViesWF
x2dQVX4fx9WgXdzD1tX4AfVpDoyxrU+DuiFtEe5Hp1XaCKTUq73QGKhnNNJ49z2wvCocq8YMCLMf
oC6hD0/amimC/Fu7CQhdDXo8sPFlg2y3OcjNZbRW7fteMz+nyrSQAy5evcFjT5rurZ6E3bR3Hiov
hWCpHgq1eK84Sf+WMHSLO+0tKSktlKzdIvklbpqKzVWL7xNvO+mlh9hKGocX0RzNEnCG224fNXg3
AQoMjn+1HZA3LBg/qdfWRsA1qPrrvLHmeRnnDBOSgGPThyyw+QT1oJAvXdA9NJUk36UNZmKCYDP4
nXci8wxAl6RYuZ0CDZ6Tj1GayqW30eLHTQ4suZSHGmThq2Nm+3F8srpR0AxOTl7rPDhpRjoDE6jA
wQ2VeK+zXTSU2dPz5i3tR70eyeDR2tNaudo7NaoaeoW1qUdVj6HS9sbz5ghBLmvD3Rr4q5CGKcFY
TB77Kg5dx56z/Va7n41kbq4kLF8ao2l9fY6Xk7bol4I8KcNG9a3XlnHcypkkG48eZF8i3ZxFWgV9
3GcQeFA/uRJgXrR89vWlSgc3THL9ObYW+qD2+kGU7dUh2Ik8WJ0UUKdhmzXnYS8SbMBLQgWTU8ZN
Zk8+Himi0xzf15DofcursajN9AD6wYs2qnbeEFQX45q6O9HzaxjJWNTJxsd1083AqxGN2ArP1O0G
LRDazp5F/G9nttxiPrirF9/1wh0P2Od8/FP1dS7bh7GLL41p5ZfaM3Lf4jv1TZv/elyDLEWptqqW
PN683O4YQIDz6FHN3+4kRNccUJym+IvnVfvUqd0gz7njCtPDXuPpVL7Wtl4Hk7ZgEndxo3aDEnhJ
Iw7puJghGiImfxrQEdzmT4tOH9irwSWMpXlcbOe+29pvuK7pC1ocwlLZL1VoFahjOv7+UiasVcE8
Nl+aEmntOokdGYkGO2X8RXWJjW+9Y4UzI2yYGfurm8Dh2NDT9Pg/rI3SP1tmaCBWs3eypWO+k6ON
ozs5pmQxWaPuUax2pMB5Tkb4FsoKY1OQTScVrp54fHRid43MFF91VZv90cXxCJ1BARFMT0q4S7a3
OJmTrN7MlxfTaTNahuWzmjROdLubS6t19CJyTjQqzopJOM8Y1IgDsrR3VYoDpRN9A5y8DhJdi/ql
EKDrEdgP7mmQT7INNCBkCX5SkhkgAI/Q4PBuY1yQf4wzYpEPas3gSure3XjlT2Lq6kEQ78WwIjAm
1Im39aBOe2AhvEDh7fWwSeoaVver4iVd2DMKnvlcBGm2/YOuydaZ4nSnzdmeRG2VQVEDDWjd9aFU
i3tSG6Fpxjhe9DL/eHscWlE/DXrSnY2pDswVUbZiA5MoZr5Fea2O7X3f0CzdLncraFJD0PYzy1ue
RosZ9KI7SLRmvh3bRuwjRM5+YxjHPPOXJbGi2wO/TvLdLvMHMjWykymXSZZ94mt7ijvbrAAeKd+V
qdehWNnZucruvWq6A1fh4SlpZbiDHArK26oNdbY37RVqPDiV2/fWZa7Hk45FPtfCbF33ipcuh6qx
n8YtS6mTK3hB/KjR0Iqyhjkqatyv7PnEFXCV7uS83O5E3TnRbIkgmy04W9TR4WZvx9tFOAUFZjKJ
IiwGR4uGsW595qPbTlkyEEPruLutHcq8cvum5phXXkJh2hIKpZSsvTnWa3BROyctz03lNWGx6EvU
j016zGb8UdUCswJDQ4BgWDDZaKZIeMw1YmwgyVaX9yBDP+Ujqvnbs6WYhKQ0DBmHXgOGoyRaOPPe
nS1wLKzogb625BUref/7G+9WXba3G9aDJFG2cHVNvp4S0byhMq8y+8i2cFx2Gt3lcpE/HqOGd3ED
pOoqwM8k1r6qwKaMaEaFae5UdAo7s9m6gyUSKE/8SJKpRWS4XG4LvOkAGQPdV89w8FY0sEzQQc3d
PRD2LhxN/V7GKQJfzMeoSS0RlkSORpZH3z2ekGUMjvdWwneIvJo+giHM89CCKPDUfoD3Yl5r5g3H
wbU4ynVJCWGx6/YOZrzbWzSYIKEWCnpPqfZ2VzNa3EikT5w11Iu+u/d6Iu7yOj7XcjuoNO0trstX
feMFFKS9zKTh0I5yaPHasw8KiNWu59g/cdpQ28FnCaJfiByisVgIk1zDMT6V/shZHpKYcXTi5OsG
hCic9XUJdY1xj0YUy17MSH/Ux6ToRg6by4Zfz6x3WlnSmi22oLTiL0sFj2TDVLUz4cE0Chl440YT
Px7EAa3Lw2ZVwL275EPC28mRMS4w46nOfrSy9pwzlTS8nvplTjY2p/rF7UzigwlSTSwqg6R1eNCs
14SwvOtsTjPhafmhXeNy38qvwAaPkfjN7LiXPK4FlkdBd51umi63uEnuA8V6aj18O96aPgjHgHZj
86K0PTiU2Iyfq7nxixIPEqiQ5clm5Y2VmiAnpT3Y2EWPlXupl8Z8n+sxx/au+NIbk009sb0UWqI/
1rb3XA/4vIuUsgCZ5j4mpiHVSkqDrU54YZEn3v7VoAdcdeLIabE73/7Ek094LlsMIzOfPNE9Mkq7
wGADfjHBGR83uaK2KYPEOUaLVXHG5Ej/VDNKnp10twncbBqicH4edRRSQjND79PICgWjHMKf6Vuy
ttyHlj18SXh/Ekybi1m5ob4Y90vPupELkbaMfTzWaVun98JK5WHA9HvDvsM/MMOZ4IvoZOWmpt+U
CW+XZho2wI3aDftJ7fdzXn4GLeqGVrsym2ybk1K5792NuMM+e+olGS5vu4pT5/KxFQPBdAkdgIwz
66HMpi+3P2ponG1MOHVilaOOawD1lBEVkMKywFYlBD+hyZcxEWvYy+Vi8vI23Ja3tK6a8+zNx8Qw
3/IsOQsdT5XilI/gv8rgVhOXu9JrCVzF3eovRrX63YgZsm5H5/fvplDKZafrxQdbFnFwHvis5kNC
Tv1li/sDKipmbKNjIwZjQksAgxxUZb5pWBxAHAPVrT2bZ2XtT67M6AS2RyqS5RJXLT8uogE+s8a0
MKWmqbpLk2zVUdDNnuRvS5QPNqCKXa0/LOz8vqEMY5QOlg0Xy0npxRbxi+Mty1M+aC+uh1dhnW3s
XxrXTGAt5kS8Z4HqFtqdKDAWzFv71Wq05bAuDbWuvoKLIPVdG6BNMpiCbaJPuwH1x5FkVhhHQzdw
FpNlS2dPo1+WAxCDAvASQY/lZi1PK92hDBToMMk3fJKLGq9idqbcnMUdJENSpKz53Qz6Nmg7yqoS
aWaiDh+LQRAhpGTnbbCf19jJESRPe4WZ0UE1587PihH9set2B5VRe1wuC4oEriP2sBcvE7oXd85o
dlFSOsbypBjswHDls4jTjU1TWtbzYib+e5CHrqRTw7aUJToVjeWq4e2hcXPBSD7GkIhLkxBLLr6a
PV+LU3Fw5GEqUbBaD+tyyJX2Uk4rwqCxfZ5qy44MDR6gaFmexnqNZkr/s9q24aQN0o/GY50yuly0
8ViUFEmGVRiB56jzvhj7Q+Xx4q0EUEbg2iKOD83ZblIMag+Go/dne16+tl5OYavT19MG1khyV1Fi
mOsbT6NCOl3hnYw2H6KK2G4S5UjwdZg57uaW5PBqwJjrdC0TdzKvmR0o0121dneGnojDZGfepbBq
8VhsLXOMyoJwWA5Xe94AVzA5HQkluQzd8qFuxgfLqZhKLtR9cc0Ep0At4/PIOTjTxk/ogRpG5kDH
TMd5HpR83DUNaeVGU70mxsKL5zbMcUF9mw57RWvXfOhFO4nYVoLeccXve7NhrSitW9QFydgEtd3a
IT6cdwlgtCMIqLd+sZc97PnRbz1YRs5QfS8szlQqp26angjjsPlhrG7BuhOwzdmcYmDSh8e1rMHz
VE4RmStAMLnUzGIhaH0YTk3PazdUisYtsBACN4yTt8nBOht/QorUcxpz5kOZkONT4Q+q0u3htlqC
hOMpV0ZxqRkuuBXfIw6E60TxzpYwXcquJ3ewIEfV3DaOJ/pkhUJHYKUY6YggAomCUClh1fnjmg9i
x5FtCvRmLhlFN02ISI8T3rTxJbrpcOYMQN70ln+3kmw7FQqC6i0bDw3c4MicmtjPHO1FNbrMV/Ot
eEo97WFaFWpZl7+1bClbRoUSojQ48DgLS9L4fQL4TI3REUmFnEdwT24PawsynHQWhYVySkAk3ZQo
HDRv79ZYusw1Mt0O/pu982pyG8na9C9CB4BMuFuSoC2yWFYl3SBK1RK89/j1+yT1Tayk3lXHXO/e
TE+rVRJMIvOc8zqL3X+PPhpUiDVr5WH36B70hM/MVFXsrGvnUnMkk4X5axSrQhHk2sqEvkmMyd05
c7GtXexpb2cHakpGH+wjCG7g2MzflqH2NokJGw5A7tx1ShHp4WHXVIkHGMnoXZpE4ljZ96KnL1sW
vOJc6AtOED2IJfNILYbzj1YavOktaAwuyMbI9XatUbpsGdjgdN5wIiei9/Np0HdJ/RRoGK8UWbOX
3fLWLdWZ5qT1A6vxa28kQd6c1kkbil3eUOllqe0HUygPHuOE0m2uqdS19W0nbwY3XcPu/F5l4yXB
SQuiFtmCS2W+DB7ledqAM80MfRA59atYNa4Jdny4MdJnUS77hKIvqqofIqwZI0VEbUyfzZbubOjn
TQNKz/GycN46DVADjN2pkM+tZIiCqyKUlMZi9WutBgfnHoZH64sj7i/U7+o0vu1uvZjXupE467Ck
/XCmFCkKZ4BlUb9YCyei65TWu93mvOGuhUajjta4J5rbzeZToVl/L3Q0BZ6CZ9mLvREzSr99WAHx
KVbmjOuRcprnZaZrXJCDjdHiDplE87oIsDpmRzUG837gBtY/qhyk6Xc41296Tyw/fslpLxq2O4RV
OsU2NdL7Vg0fGvyloMph0q3mIswiBgKwgakzLz+IUVJjVl/7haqyb9n80g7nB73B71/24/vtkZQt
U75UgZ586WHpwc98IwKds3wTGba9iSr5FCJ63KjlgCrtY2RL4sd7QH52Yi+LdoIATgbr/DwA6bs5
b2cO0uttzsIxwN7GRBHlLqXeUHwaK3gAjo3DNZsTE495uk5tUu61qFzXiO5j28SIYgSp0Drx9TbU
oSUDx0dtkoffvVEL4F7QwlfiAwT9O2lQLyzSLSwsJiWT/tEXTugnwN1k4hCybeaQvBskOmY5rzLM
NqYw/TwxDog5nfq8/N5HOFRHOTbOrbZy8rZdWROULTP25bhA+sLtTEvrdOPMylmzrqErpTR5RYHb
RDC+pUj5gmRduZCFm6B4icZ9107PRIC+TkuRrwmK+Y74bgeGScckV6WEyI0L4pRjnYAw+VDlTDuL
iVOkn7I9gD6ioqyrLhEWt7RUGHHgpGsnUKf0DkP2Uo0xszZW/jlLsCVBJGOKG0SEGACRxU3QYxS1
5Kuyzt1dxne0ZOAZbDWfuz6P+XThalXF35ZhaBtcQJlrMQ/SXO2ggzitSqHHFxfoaMwBr61ZgLR1
f5tGzFcwPbfRzIIwvEcmfox7E2Bh7bUCgESMupV2dg4Cjx0ambQ79u8wYZ5sPdwn6F4Gbl7EM3lB
KW0Ok4nc4EsA391gt9oCtZDxXg/eUzJnEsIsHrd50a07mRJkm6EcjUJUNuNzF3XiVAf6B+5v8CbE
lgW7SbpoQTveOKuqr7Z9+qKLl1p0RwDpB0vHwTFYzFUft0x6sVbAa2vNnv5Z1vF3J2veArMH1oqx
trOYI47Wlr/jISmq6xjr68lYPqXDQsWN+YaGtcA6psxr6hy+qfHRdOKu0eTsx3ryxW3BAcuhvkBD
MzaRFe9DIzuKSAOS475kYayKMOELs49mFOMv2Y9Qz2rnK+MgTHfZ+6352SFZPnCLx3DOiLTTu8PQ
wRuheMCOEhOaDAKIzVAHJ8RyjI/EA3zG4HKHj9sDX+erUVeklOgjTKvx9ULH4tuYXeaV9pBHbukP
dTGBbJbn2rag8rZozoeXCW3Eyun5L/XUH+F47Ido/LaELWO8pma6EUcAXJ+aWidL17IhOxcQ9tLY
/s6E7GRG4s2IofAmibOfahZl35T3nluaK0+vHigzH8J4fLFD56PSsbnV8iPV8NngmY3VHrup2koe
Rd1DaGNbtzVmEGPWXTqvZXYVlRtDwOebHYpu9B8bU8qr6UzXpG3/7kNzF5fZcyXi90YfyTCxcLD3
WA3F0EPa6Gp/zpITQa7XWO23DMjIf0KlPwYsxaEqDwXFIV48aDymDAKlIIqAsYO8ty3i4YakvCir
rLVThJslrL1D1wPNMxlbNfmI0ijKXwOj/irGFucEM9vJJKNwobloMdAEqhrvcPnty3uzKOZD0S0f
nG/DtgqqZ4s0GD+5SJyLd4HpJOCFouNZQNVNCxrIhIzzKFwOGWYZMAijbdL2JMfgWbmyYCVqlFxo
auQE+jmLVWO9gW3nuIZ0OvAMzYAsIJRJDoP1WFGyeLWNXsp9l4TKxfVUP8yEfdHsW+wkghLRrUgn
TJWhKDaP46Ro0oOHlKnoV64Y18yPca8Nv+iTYd01AiOOTBT7MNOJfruYGUTxRvL3TTKlBquGixe2
10m40wZD8JU9C4MC2frE0HHLrpmgOXd2lelaq0AM3r2OgiwP5iVZPeEJy9AqqnKKMZg3Ru6e3D54
qhoZ+tWQpDAxIhi6VfTu6thGLKG2Axd4CHlbLxUN5tVzSQSeagdGeR6ddLP4Eich7WrmFadu4gW1
mo2BkvZWBWZ6xC+IYUucPjWs3R5O1O1fjMnBeKTJRt+b+ycjNQEoNC4gijPtUzNk1NahnfidW+Ex
EVTBJ1d77zldX0uj34vFYT5YU6UHmn0tB4z285noNa+jrJNxdp+08WfULC8OZp+olLxPEtfgOkRS
H7QNNJBvqcB2v7aIz87r6D6acsl2I/Zs0lBNNWfi9FlWzEI/IvpfFoB0w7u2dt8C4YZrTtoTIgZi
TYLc8E0TLIBqqfRsGgOX6lKg2Z6qq5Y7xO+YntjhJeoqHd97ZkT4kgxwFKlCBwlOMOYZ7GRQAVyQ
6Rlsd8FVFzQrn8WyucFRVKYbTS+sbaoG85qOn7YZM/HIdGKTZuu1jABZxtv0sUm+t5CJjGzeJZG1
0GowDL8hWHwgni+n5bFKCzCTPt1BJs/WM9055jDZjwIct0kmWq4N96X19qgt8/XsoRcZxXqwDYqC
kcm1of7uMacdE4fR6C1CYC/NwBp1G4sTa1Y8An0SAv6Oa2yYEq17kwJu0iHxVZF+CBiNeKp6DYyc
he32bzFKn2x+XozyfUEXtRowhD0XXrHT6iDd5u6XUhQjpe9gXEo1Bo3DLEXVGX0U8OD8n6Ds6w/J
z882MuKfmDDpLDp4NVNFsOubUOcnNZJXF/UYxnSQtzF9rk7soNC+LVPKJNbWtnnjPBdeivGRGkjA
mGCrGyu8a2OW5K2ebEIe+m04SAxeX7XSd8S4tRcbVDWeigNWW3YSiINp4BNgSChtdp0xf8noNL0v
ZT3TLSBaY44bvugRE4U/36GB4PwXrZNtWCZmMUraaUkHF1f++0932M6uTcePwPo2la6bHlcGhw7R
ECAS47de4SlSUzOU9sHFcW2k0lCT3Wwd1oC2yZg+wuh4Ishw30lG+RrK5z9fooW3x2+X6KK1xu0C
e34TVe1vKs98AIOabbP0b/BIVAlzVzZXfen1o1mgOlAnMWbU9RoZU7kdbIcutAGVSXrhvd56gZLN
g7l8eAzDGBlF1nGUGTlPNta/l+BXF9g6TKX2iVtd0+BvWnXegFZ/sXX7aM0QbyOK6QJ1lJ8jMmHY
Q2aIK3o4u1meKnupdzlJ55SPQbQx0sQ6KV+ZyLIOhCyX90v8cUPRZo9vzK1dlwwRXEBO1sgWL8V0
hVmQrOkETSYr9Kw85rWM0uSHrO2/IrD8v2jroLxa/p2/8gtrhZ/4D2vF+MuUNFmuJYmVIa0Jqd7/
9nKQ+DzwSwxILTIDWbf/oa1Yf9kY5MJ1INAVM0a1b/yHtmL9Bb0EbR8qVD4787/zYLScf2rzLUMq
J16uUDie9ZuZQ5F6OgLjBYQaZ/yp1E9VNu16fT4NXn72KL2w/DtmEBAYGjICnU8CeqoOIU/2ziWL
tE8FW8+8C/X0u8E8yEjetak5LgLTK1hXlKNYEMBMT7otokQ+s+RoWQD9Ma7UtKt5igXUuLPybjt7
cm9FmBzU+KjX026e55M5YhyT1gy/mZdNyRFd/NUGC3Nb56L+qa4ZmWAPTdps/SbRVoF8mPpqVSLQ
QON2YYx3cbHSKor+BPACudS4WnZ6xJpvZdqtj9vEvgg/Bo9LQjeMuQ0oMSIxnkNcoh8V19jVkWq2
vqmjxiAyAHGWZkw7PIoBAoy1+ina+a16IupqSth03qKUh9y4Ne3Ar7apN++EcRlFTwxMv1W/VIad
LyJyYdTvITtu5xnLaYEgvKAQ8syvoD17N+KBz902AMRREyKGsqdImYRNdwP6M9PolPEL4Piy0+fs
PJo6kAFJFGl2TER65Fwss21RDM8Bb3HmzAvJ0VXXZ/bctOZeMChfleZ8WnruxU7P4Kd+vTyPkARs
uL5JyItOpg+Yrop5uaXVYwpmrPOEdhhmHYCzTxgS3GME1zCFbkHMLBB1u01HXqPzHS0Wms1mFXjN
1kVmNEXTjv5x30hEDywNo2+36glkvX66PUG39UMvOS4U2DVvSxP7yhs2TdZujUJni4MHw5tVFxrN
PCFuX71B9QhM8qPUawvohW0COdSNqhfUwratJA+4bvHP169TQ2/HElYvjSn7zgw7ZI7H1kbVZ487
dbNgKPQL2fH2x0A/xoTOVz8+je22LOReLehxaP1YAdPa6xBpq2rmEfLb1EsxmmYT2h9D0pKh26h+
ed9pPcKd2ncYlmaOvKhHNs5kU2vcP1ZnfVBvYyq32tY3oXbRy+RYD+m5BDPPQ33dpl8L0qoLW9EY
NUyWmWdxt3wwRo1nHk9HLbfbnefzLg2mkzTT8xhg7gd9m+nwZqznXdE2/mShNYBo02Y9o/Fu29SN
T2rZZtT2CtZzWsjSJdqmod18Ub+3rHiaLBP1bpvpaw88BVqjnnk3y31VAO6yUvJEvxb8zrTCiJ4l
6Ir42KZ8XRmS6wVZXtZdLbLWPZkeqSRu70M9ZKXsGKhO47oG7mtgSOE4VaXnpAngCXGF7uB7GBd6
Xv9MnPI+jSdoEONuacLTJPEFD2aGZzgH9sPJz3ABMJEeqscSMwFQb1Nd1FjxAOd+0+Q4uHFR6j2o
t+fgXcVBuYR3GVJQmwdnz/ZFd+KjejDqhoOp2+ZRclS3iVqd5CD7oh4y2NYxqPCmdadTVAEKxt/U
nST8hc24nNQVJogB8Vh47+flqnkCfA6nZnwdnZHP0IyPABh8AI9lFr9rtcQsNfvuLdZDFT7XwwS8
NzwvHh0WL33gs1Y/mfP2iCCh+4dmxzMzrE+KuhqRk12z+DRrPmmQYdRXpZ6EWiC53m7Vn357LXxp
DU8hD9Jz1eqnDEfDaWR+L3nUXLDDZuOyBx2rqttJb4sF3sFQmdsuFw3rtgrmDcbf7yWXl4cXIgrW
El++XCTnkC8x0Wv6Aa4qknsZflUrdak6nAH0k5u1sKeflKY6xpqmyD6gl6zDabwxjyXLQmODmxjG
5jzXFlPPlt1NsIB1rrmCTpdmJ5KHGFOlx8xJjghhfI0NRR0WHq+hZg33Sn8QzPCsOTTa/Jzx2iK1
gRMSXy/psZlan2EBqs/Frx6yOthCadib7AOgtCeXj9vDPUddzKLWJTdeC76WTnHmHwZWi/ptdr28
0nNc1T/VX2CW1n7pWsp2zMZyfIVHSkMYN1n+Xlryov6UpsqPNaS+ng/dRE/Wh+lZEa51azlFg3yr
s+G5zPKzUQj0oiWdPXoqtWEG9tugTR8Gf7x6HDKMvsuCPXUQeyZqpwoevAIdl9M8OW+1MWIJm5/V
E0q9PUSivd2IN8shDI0fNiZb1dYXdZuYRK0hYqLPJjYCM9lU7IFSjzXXp1aa+nf1Oipjepbt8Ewv
jFR0TzjPc9vMV2MwTrA9XktqhLApzuawWuL06NrJWT3hrOMLmLpnyY6i7j7T0W0kqV/a3abo5526
AIh3W6eiEcO00uSb7oLx8fZwc2tPEIWa3IRWclbrNqjjY2hyYnAqD9AvIvezAeahTmO1Q1BWoUSw
NnoPq91brqaWnV2jfzQpKG4V3f+vfP/FdlFZIf7fK991//X956pX/e7/qXod+ZchYEITkfcTT9uV
f3mWtEwqWhLEMKegFv2fgtcUf/GyUYUxFsRW3PnZadHDhPHmi0iCnU7R5vw3PG3zd38Q/gZhWjYh
bbiDYD3zW7/aTCO6dOHEuxstTbP6eJsRCrrmbFklHRLogQSqnUbI2Rq36WE9F6bNoDrs77ykNi7R
WE2vUwQ21OX2+DGZGqS/sjvEbHxWzWZz8pgYoV8Dafzp4f6fZgn/vHLo7ZZrMkeQFnHJv115FBcJ
1Gwv3NEvrz07Z+g3UxzlXXUXz5a7mdsYDaGhDzuUFcRhhnZwlcmlgZsGfyY4ztz4YfIqXIVy53Pq
3SPUCny3Z0OudP5LGhb47tRX3SNCVubLprHTt9LMOl+2Qe7f/rtpR4M/u+OTFZJDNo5gLn++SxNC
/i/NunIIs8iulLwel3gHWqmf5wl1VhY0Dbm2rdVFQV2tsNM22LmXBk28FuFKXvWU+pmzA6LgXFzo
D0a3/cAXA/q2USzrpsPu0RHVoxM3s78UXu4TsFj4ej1tdKG1j65fxd38gPH7HiDFzyqIpX++DRbl
P27DZX2Rw+wR+oPD0a+3ARPIzpdZc7eDgxil0EtvayLyPugwAlahOyi1MICJ2QVkmJjDfF76a9lI
gmiFZtwnHeSuArdIfyjlnemF4sXMM5hfZbiZpmB+TlyCi/Dnq1ZkdCEZc4MY659Iv5s9m3rIHD5V
9VzfJxrmcZD12cRn7QKUodS1LsmPVuER1FS+zZ3ZXWblbM8v0nAcPXO8drFLDKlFLB8e6OEqTTpc
AABPv2gj9SyZORhWF8uLwOmgByT7LKLjjNF6ojXLocmxR8pRG4JzLSq6bX4b7WNWwbLopqC5i6PP
UdVHzyWeT5Y9LXfgxqYst0xev/Uyezc6I7pkJUiFWxawBptGXHIteZJu2x2KzKw2kuAdO0YTZ5K2
/C+jon9ke0rPoKl2Vbyna3nS/u0bi4s8XEb8r3Z8JtYJw+SD1QXullhYaxtFxFB3TGrPJpbv8XPH
KP7EE97FCBMV7RnhWjntb0vNotCMRTAcTBUzXwCyVjiU/nmN4Q/72yKzMEQUDA9sfARNTBHVt/TT
7M1wyjDvtTz/sZct7A47faho0avEh9EH+6aqayp7s693oh6/okSbrnMZI3kocGG1JnS0I9KNcSa+
1shfZwMviihhCo1gpoSzCrGn0L7MSYK8UsQavhVzd3f7MJmnfV40MoQINCcJJgjWQoqYPDTc6ROn
tfdNBriQBAm9t+aUxLRNr2m68EVTXNttAIMLyPfEh4NVbRbA920oJszGCzb8bTFa0Y6gG2mulkC3
TrOz9Mee/pnhAHy9UJxiT/eeRsvFqh9mS4NpqgXX1c+9VokGjM9xxWaoG7KkeI56KGjaqyiZS46V
1d21S4b7w4SSz4najRm09bXUGRWHowv4mJEa7lFNhc74gvHs+vb52Q22rAmpj4XRWCdF4CGRvE52
Q0bXtzRBRHvMqk+NNvedPn6b5ZAebieGjWKzIGP6Dhu117wYy0OOScqpKRhq31gWDDa8Y6ulGSk7
6kszPXjMeeiQf6cSgKxIk0dKoEd3DLqzRbTmOvGicN17zMbHIhF+AosKCoszrGwgkrWlQ6d1YxWa
UcTWXT1kx44NZI6YFFbeOqwq92GY8ZPv8vlv3Vael47z0IjpwxHNJQTKuB9jnryRVfOx6UldpFJ2
GuOS9x1a6YFcOKEUdbUgKcqbSoOeHJGmnOVnNx4enbbHR2UuKNLSzN3OY4uVoQun/3bK9O4MIN2Z
L5r1NuL55ngyuQvzYsfnGJxce764qZyPBJujhFKPOqmzdldA08RjIHu5bVwlLkknrQvuzZwoSj2q
4jd78R5Ds4JD1DQVEfKJvb1xGzOJVbHXDnvuZbizOwOgp2T428iMiNbS3uTxUm6SGq/F3ovfsiKc
1tAQbkzlbqNPhbNRih6wxouYiTgTncb6U3tDLjKyF21s9qvRAB5DwasoA3H2L1uS+P0k4SOnSpGM
Ax0sykydKuvnjxyxCkqxfiBVYJ5H3IPJBtWnQMAVAHWeg/kB0NoBWDnAhWa1L+na6iNotX1sbV0W
5fp2cBcZYX3GRCweFo18hdFwDGMH3BvbTj/ziEFP4IohQOOGrd45xsZs+6t+6CkMkv6eAOzybKTF
E23/pumDdifZPhkLzc+Bfr2t6smEMvvnHc78fXLPvUsdy0hdWWEKtuVf792WCSjuEsTkBhR3ZhkV
24UTfpsEEION6NgJxonAI6lwknWOJHc3zAaEn7S7jhP0oRp2w0Mscjxb4rFbkVEvN3UD0RBTh2XV
hwY9UFBXnxfH/ERaQX4H6Gz9ixvbbYD6sxmcpWSBKA9N5sAexuO/vT9B7qrV5UWyy4Ky41TrSXKZ
9ybd846wsC9ZXl9zHEUPkmDKddN7032ZXsq6uy/nKH/MzPRDDka9xiClpMps8l0Q9S+QsY2VMGYC
PBXlVlS2sRfTcEildUijRN9L13lrDOD5ymIwW1qId/r+rUly/aQCXvtBhyfIFLV2Rksdte4ZRw2I
ZOLkeam+/SHJSvQvYT9t4sZ0Q6wY540GcLlBeJQeGh1bC0eFx8I/HygHCUFv+p3dzhHNLjuAPlfn
BCD4UQ6veD3+i/2h9Tuwhu0h34SU8KYo5DGe+3VlzNQQoZOiICip9jZ1EiOxAJiH/FUWu6Sf/S4P
xmurGfO1N7RdnSzDs6dhYFJq+E1smzBvTg2Y0drI9B6bkEk/yzmp90tPlInXIk9fydbJJLZmzWPf
eOgwDPlqVf09QNFG4L5Ehqn8GPC4eKqzPCSEKDh1RmzsrHIyEMZRdCqs/RAZhs9hBSqzRE/CS0cf
nABqtNM5ZwMDzLaffIGsZ6fFHoPuLHzsRjw2gPOTTRM5pj8I/fufPytDLblfl6RFMeGQ1067L/Ai
/vXhQcat+ik0xdalGFcN/RctNaNV0roOMcRUZp1hHm+VTmqSAbcQVx6Xh9R7uCGtY4lySCZIqct6
+hfrRPHPS2OXQ66rAyUaLrjIr5eGrnZwloFNe9SwapowbwNjEJBYxTct7+9yZyR7RDj1gY5n8qHQ
MtoeV7Ybl9dagg2UDo5vySniwFwt1fJSckodJ++5C836wQjCL5EJnUVf4gteJRbB4C3EoymistZR
AMIz2tZmj7BnxIqglvqFibXkwE4AmLUYWy3oxGZARf/nN2L/Y5M3uDOdFtizLf7n967U6EXVOUWB
K2NdPVVdBjXIaaAOmIK2E1+Mcpph6pSbvO9P4NfymAXCr5bQeIFN0kBTRo3r7VwBi0LLqmLnpMaK
dZR/1HF1Fzji3YiT8apXek8hmK77aOnuR6J6xeys8Sq0z1NX7kNddj7yQOy+QvvVLShlbrsL0sTy
kOVQkIu0e/bASNsoPOl67u1juMG9lbkPRT4ci5bAyzHGTGZwneAgAwuTu6L0+0pim48weTPgmokx
BWVbW8GtT7SxfgjnOyCAbgXrNLqoFkAMBpZeru7srKR718elOFlM56cZUAjSyN5BgsxEF1uLP7+E
G1T9y2fB6IFvwrPA19inlbf6zydtiqxKjLSMW70z4y2TgnsVZU4S6CEIx2pL0Ku5dzwEm7gyrOCX
VqewKLdjgxVe5A13xbZPcGPJbBUDqLlYSkz4XMGqwqrrWRaBQaINlJG0ouwgU1FDBps6JK+08tmr
ScKuiOg9yyagYLFw9Z4XrV3rguwk/K0AbeSIu085PUWDFoAPu+DnVJClrC5ZYJc62MEb3kKUAlF7
35fDKZ2L6GwqrlpYzPVWC5nt32S45aDHpwnmU5iizP3zM/xHjgVWyhi026RECsI0LEMt9J9bEq2d
jckycS+DIrJbZI3hZp8eQl08JYCCfklePfw0+zVIICw5JWLNOYjkAdAh6LRTkcfBBs6mtzPrGkKT
2eEl4zIrhtSAdlhvn1InXg55nxC7lGIT0udODXOrLY5Vi7yFmBvTB+tqYVCnEM1jaCuMvyugBUhE
dRiYGw3vQtzSwoDKsfQzEmgfqz7Ya2SgL3LRsP+CnAvHESPHkiTl/gM8bGtn3qjy4YlRmDRMzkIu
WZKYXTo0HZpXvNAz8n7H/jMT3oiS6z+XdqsVhV6UK8moiRM/9m2YN35QL5///OjxM1BDhV8XMFWy
Kw1JkIgBo/e3UmM0l26G7QbuZMDlDktIq/EcpLvIWODSpE1MW0CIao/HElz8GkIt9+KJoVwbZuHd
eYJcnGGEtFd63nTVGEMhnjGDS6PDnluCPoJxReNT3ai/Tg9H18r1Qx147p1MDn1gR5dWVo/ZmHxp
4655CJGd4SIETIEBLgr1yYYX1WO41AYLk4DZA4MKI/hHKS9o1jn+JjT8C6ucfnopDT/oauqasPjq
4TB4VzYnLNa0k6xrZihTHqP2EAVQn3TubtdU6yhjm2KCLjZoy1E3CDXRs+6xbQk7QgS4zYRB2Ffl
5EhVmvEQ1WO6Luel2cGP+/Dqxbn+uLca52uOJ9efpG1gxZA1IMhMzb1ZmHcI0Nc2Dc41oH7Ml6Fa
6W2LIkTX6fSbZTq11gQFVz3RppX3JWK+u7gCm57xV5eEAEKmMmGel/uinse7iP3mpjdGq/359v9K
p0d5qHp1iUX37fGOIeaDqSPDsx4BnXcZg6AhGir8DevPt3t0Et0fJ71iKLcEexNZHt0JeqtxCZt7
Mmad3e0PGubyeRRuexk0Wxz0gFF/k85+4+HwygmU3oWDIAMvgOeqei3ECNNdMAcDCiYsBM1oUpZz
2m5aIMmpU1Fmy3Jq0vCqzR059B2mLJEOdyYMZnLw1EIJhUiOTkw30nbIsqsOSMTBFGGrtykZ807a
nsKM5JkkttZaomNxGlXJJsx1jCwjXBxvl10G9v1oDl9TWtuxcI3HLiaQu4aHOvAlr0BNZLXUcMxX
iWVezHZ073AW+C5xGTt5uXDWTZsx1aBVo5RQsq4JpufONu+7snJ3mt48OAXigJveeJgyLH70REWi
m9vCRXKTWmTI3K4+No6hXJo7De/r1e0z6bAYAZWjIAw8711I1DR9VWsbI46PtzdT0KO1zCuPTi0g
XRrE08iaMAF89IL1baCx6N26KjvsubxkOozCcQ+V6KxTV5Ai5Wn72Ks+8RrJdkE8kHM2aAlkWvhq
0AVjHD6YcPB1qRcKqo2UwAR2D1E38QXgJqgF+VPfBbbPmTdtvKEsfOylAnRfY3LS+iI56U6f+2Sw
Q7aoM+d7VmgIatLlLDXecGstxPNUtrdTAfW8XO0w81ERwjmA9A665Ueu/VRrTX1nc+DdXpebNi0z
C+fzlCbmYzURqa6N0Lg71wDc7u91EZ/ieg6e5nSfqXV/W409fQb2plg02DWYOhO//PiD/Deb+4TQ
9HPnSb9Qv7/SM5QYCRYJMCn2IjLbexbuxegZdxk19hq18v2Z0vmNQLz2dFuIhl4hCusrtni1vYll
ZqGPJMmJtN3BXjeQgbhDBJl3sP3bb0F5et/1tvGQtl+lfh6gjj1lObmLHp6dd3GffqsX/oxEH54M
bJz2ZY49rr3M+0jY4pl88yOMY5ecoVL6rUxp/Lr+b2wK8Q2o5XTteg1bwCL4ZJFTtildCis3E9Uu
j9IZQ4ugAPliqFBPJeZtiBh2YRJvvR5rYFv00VMvtM+d4S7w29GE7r3AwV7NHY6zXQYgpHZ1sjsm
LJXb5rveZuI87QMTqjDLEFdynG5JQJUYexZopfXCgYvXuhXcCfu19hiqRbXE5zv13kszeAlHzDCc
xQ1QcWXy2ix/Z67sNrE+VkevxuSpcPC904flbFX12oMXrKHz/jJKd9wISDzVMAx7I+MM7sm933Si
w0ksnMJ92ZusX/i062GQpW+L6s0g+PxhQHaMDwfOnhyz2YWRzLdBIPkfvHjaMJYIToHlPjjYG64z
x3VxI0A1aDX2ZpK9fodS7f5WuuqOJiBeuy9TDappzhrabPz6sf1qzQdjLue14NMOBw9RcBjNA8bm
1mNpXwMvyTFpQ5MJiTEPVo2tpyeS7Z4yUzOenQY7l0jG4uE2PjBdoUEe0R5xrMi2E7iGL4OsvReJ
7iFhytCS9AMtcDHb6aqLUavdfqxPMuPJiO8nd4ruIricK2ag3k5L4y9To73/uChdhsiJyRu9iAD7
mRAjt8jCh492gVDXktyaCbqo19UMTwnZgPXNBhDlI1KTFNFsPDzrLq5rdoSnrJoU5FZ0n8aedsjH
KNk4oVkcdQCE24/ZEGdxKfZQkIZ7E0NCrZsPXZlo22Gx55feSz8Zob6/Cfhxb7+Pmf3tJy3FmU93
sbgzlUONFvo2ksOLXEYOMXMUW0HhzhU6xt6scWcjx2f022oSZyzaftzkbRO0xPQ9cTUo/oWuPRaj
nq4W/aVKRHta6gVrZEY7jtF0O6ekz4eVKg6FNpekDuj63Y2SSe0cnsG+9jCTp4te1CbcZ4iY6o+K
7egr/B1tG+Jjg4W1gyPLqG1hTipLD2ZAptF65Ev2yGbieh+jZWdkDQ90YXaIwrjNFVe+hAZVe7jv
hiZ2g6g/cwTXg+W3fT7uXZPwWUFOiRJihgu2lbh047BKDeFiVJrtaptd28u79dQN6O6mEfOgjKqi
HOWwnxhs+Us9g/GrwX2Si/SgoYehLu0uTlXAJQ2OsWDWUleNpOtoS4av0P+XBFOJNqXhCnQb+ajY
/y/2zqPHbmWNrr+ID0zFMD05n9NR3ZoQkloq5kwWyV/vRfaDYQ8Mw3MP3sUV9Pp2Iqu+sPfaWVOI
9zHOXpZvrDT6D5xSwwOL17iG50edmjRvnUZ6kAU+FH0Py5luQNoeNla6Xn6yZUvMODzWFER+gJPc
5Ds1ku5HpCgWqsr9yk3rPbOzTz23os3yIchPm7U9xPVR9fAF4CfK5yEhVvUlg871qgaXojzNkx3R
8FTm+kRBgPLJqsTG49aLnUk7GkWAHWk+Gw3bHm9+yFfhTtFHONvaOAH/RSEVJYdevQZoET6oot1H
Q+2WxfbsyVIKeBuHAGNPSLip/2EzzRlLFZ5knms7q0SxPoT97ybP/xQJXBTsTeS3E93B6sJmnPXD
97ByhDroTRgW/mUg1Ba0DM57Ynh+MPDYgtUE7eB3MBrwDY5Bpu51QjhnQyD73sG9BlcjPqa2O6Ke
/NVVLgQCMN7PkYYzzcU30Joo2EoJK3j0Cvtk4fTZ9yLVECUdRhfNhT0zFeuk+ZihQit7TNpLWuMv
SCOOXxOSM/fA1K+dOmVMTQwEFQ2j6KSYhp0maHoGzY0JvpreRdR8JGYsL97g4mOmZXEsGhFejBEH
QoFKJR7uOUNRlkXJdCE9iwazxQQUOz9JriA6F3iF2TrDowjeC4cXoLAD0IsFL1VbYuMqfAToTE48
eNXURaH/5QToeKKQpebA2PMgJ3dHpA8qkSmMnnXNhhBYIbreM2orHoZCNOfL+FqG4BsodLiMlPXs
d37+QlVKXR2aVx96zzMZqvfFotyU+uf3UR+N3SExhhhVCCtCTEho1YqIIjH6WyPI3ZhhZx7SZJgZ
KwZOx6FZVXobzqD/7I+FR6GbbeOMgE8ZG4YjIIaZRhi6F6nsk0yy7ljY0kGwyp+kTL4PiZncYcTV
L0mLNbp32wE8Aidom/Bmn4LBjLeBN8m1GyF0h5lhHgpNIVChf2U47m19/Gwbh6cI6ZNgQFDjCuFU
A0Yz/siDFkeydD9llfkXJcSXZ/0kfLy46ilNkDsmA+1yLG/MDDo8gryzA8kqx4kznMFD3q0T8hCO
aTGDa5AibcNKo2TjhNzkcR2dxqTLGRCk2zCd7op36VzGeIeKzDwj1bkzysNKohinVSlhgS1++huX
vndQovm9nJLwWO/8fXnSB577xP1QnFvXij57nWozPl9nNpxKwoo8dgObqLNOVdU3xyrlCrYynAdZ
GyREsxegFRLSL1wCMaZ5FrT8P3pGBMfFyg/SyiYtwy4/UxrUdacV5XnCYpTVWQYKlkIGtVm9dsO2
2wszMrZuqKB5Z9gSNeJuV1FoJm+CoOhKj+t/7PeZq+ZoN3B/CnsPbeJXBalsY8yjkeVZcj0crpOw
MAgUFXQ7wuEo6jnsnPacVnBhI57gAA31zielHNbOBMY8j39MXvVDDqPLGZlpXOP8SfC70caxuQbE
B29hJahViYF2hnKRcKLXLxbzmkKFw3lo0/e0ZWRB42LvPfT+o5WJk6/F743X5MCFo2Ddj2VAGEDH
+SN6/FdBbbEWC60ebDgOj6SMsQSBUIf4rd4Zpu7LPCRQ21d35QfRC7gpHpLyM6uG8EUfwBqkDhxU
ZYdEohcFy1sbEUf4tZRKaXbS7eEX33Cw60r1XsdDdJNNvrerIt4lSL5W0nL8w1Q4V2l23OaTdWcu
J3EufKCt2yFcedbM5L2df5NWhEYOxv+N4vons3w2EhQ/y9GO+xWxnnAsYMDuxWedsWlm1l1lnOuh
Fi9jYx2WeqSNUADonv8X+ylQ2vk5ClQe3mJAYJSyzlXkjfm68OtkEnEAdF52txgr9bGXPYIQB+1S
vMV2M8H4zNUd9eLfqYUQXDskwMQi/q1k/rZcX5TP1VlqzlOFmeRcp6Nc1dO3U1uLzYsc62FnxYrW
sXV8/UgKOpiNSwFIY2oqnNBzDeGN1RvhS+Qh04Weerv8MZRzsY/s6Vgn7T71qe6XPnIZpJelM4sn
VLJ1RsPaygDP5TLVgAzyX32S0kGioAxlFCD73wLzIxSotTa48hjWhnn+7puqMj2OSfVluUSjK06+
zZA03QnL2q5jW7MPXFBTmccP2Jumk+ZE07WdSHzBRLWxmkxt6AaKWxolu6V700zSCZpRORehomG3
eE9U5btbbbID1OLxzoxBESfptOnxJP5QjeKpD1LzNU5t6576xpsnJmQtTEAc/TF6QF4LrZdnDQkL
x0t6D1x379Z/phonXt7bh2xkyGpTxySAgLaBlfs81mJfmyVdEvmtWmVmv5Kczg01wKcc8t8SWkQ8
PuxAdTfyXsbVQhUwW+3fGGEj1RF5rEKURNBmJ/uGqOoRBTLYN2TfAts2irWj0I7uMaYK8FrApiBs
Pi9VJFvn/ciIdey4E80KmhRxTmCUJ93mtW//KSNSQChiRDOtDtQG4zXsXWIok86ngYZQGVHGPQYr
Q5uMWCSqbW8/9umxCPKbJuEvlpiWj14LMsHrBadL0mJ0Hy80pcwUtPwI+Mh5HeYfquclP428nO7M
k4+jG8qDbyE1qDoMsCD/8cGlRXF1p+Yjw3+2X45PPi/FefPsWnfh1hmtDsOBaRhRdmSC6Fg9fCRe
cCKnsbuMY3L1RPPV6JX7gjCdd8gvToNQkH8Dn2o2c7Hm13ik3AQVWR3nFi9k6e9LYC6r3C/zV21w
vjTkCMKUzakaX62URUNNDbLLivVUz9FBI5zSNN93/Whx1g/WAcNqBsXJ2UUZF2JpzoIiEX4Rdxbf
S58T/b+9j+nDsUn9Ym8qTe56zt6SHcrKIproXBdc+b5sU2LgdAwJtLNNVTf3Ki++NNk2F12vd6lS
jCQ9nXVgCAZrLKaPTjWgzFuJ79ITvHmljQBM53Bb6oGCF3ZbVD3TB83JdlXqa0yH2owObmBglI+T
eB5qcGfcAaL2UdKZw82jVe2x7B40EW/yyoaQryNCcDrzqFpaNGsGFzr5XJdOYNUTTK1rPLEF8Y2o
QZD9ygci25tj7sLaz++52UJprMOBWwvaAntlk1K8SRFVTL+IbNhLt39yG7PeJzVXWxAA/eAm8DZO
4P2yBurmiAPwqeqomaOy/NNKaFrc7+3b0HePwIGIMMSvuVWSJUACKobPtdeZ8hJnGdnJg3ws7Zip
EzATauIzzyZ/n+nWLXa69xBBzzoerXzP/CxAarJ4QeYN9CwQSb3ySQmI2oNbs3DWrEcOP3tvNqRg
eWQF+H2wow8kpVTVB9V+9oaiWgitlyF0/+YT7PiuqOrdpBRmYiC3q8bQ9NuME1mj2ll+jGm7WQaq
dskMeFEi5eaYPKu6XuWOe7b9qn1bFFiaQygBgJ6csB4QK2ZqYQcnYhJije8+4YlKeT1d2oskaN5K
26SQIzH+W3OyfMbEJ+hj+Q1R08BC6KJzWO8qqxdnH5WOHKtHbhNLqaEghUdD+8VKISV4qazyk5nk
zakMp7cakOOtkD6UJiK3BiJdPcskV4mYgRWrjPLpe9/6QzpmuS+bvjpPZLPMRh4muZV89oq0e+4G
b2U5vK88mf5mSoafnuPd3QRyCyMVsaPgZZzSzRudtngqzJ3BDgbwQPUUZcgM+jnywFJnyxgq+GqF
sZ85FxI36KOAxmgHsSCcMw+/tQSuXw4MsQgACksNp6kwj/hkw82Qm09NzqzcwZG8+5YqVXRTyPcL
KBoxR3rTaiAatJC2mx6HPUWNNWQgDyke3y2OsXeUUT8Mi6/N4fPDk3uvCvXE2fBUjyPanVgMa33R
e6WtuNJwgDMky2brmu2TkuZGBXa4n+2vRISALMGBvUUHAu+bvXXhz69BlhEZmsJijezoibF8t7V1
19qI7G8AZfUuaD1JgjXB0JtZcdPwz6/ammRy21Dh3efL32JXYBKme+SCUB8Pk+HvxoHc8pGyclsU
sdhPpnN3gpgRXTZDhNwUp64/PvOfNs42RpvvR6qeX794fhEbXciNX/KmyDF7m8pM3Gqcxn5mqAfv
6y9GsEhQ6pKJFih39D7hOdfNYk27N24UkNU9+oBHW7fyZEjtXDCyPpilzaqmrhyqMwd6WOvHB7ul
zBGmXW1bQLQ7O8dk2msq2dWR9+TNY31vViULBSZ/aSyWf7hlX1ydTLxoPVBntyFgWXOnfBtn8tLB
1zz/1SMgsKHG6MMdjOCcun2QrnqjRHoj+DeURUyxOXmbj5bU6yOTL3835F/2PJQ1ujdhlNktI9kv
jcAxlWCTivB5lCCP5xlZRtDb/C06rp+vzdnjpwr7uaYBI30hmSkJuCFG7Ez3Puu+yhZuLW7w9B4m
frL2NKUBtidHqTA5UwdEvauoMsRZ2OUbu5Nyb2W0Y5aku/c4WTbci+wZE+gILj+Y6xhArmyUnu3L
JG0OLlJw0xnphnH0ZvJAKtcOVRERgey5mJkX2jHq4nLtGCTEZ5qY61W87j7VgREQ9iX8NnyG/JzZ
v5O4mA7ItlYY3f17l4EBnsd9x8BTjIzK8JhY4065qUJzWJhXNzCJ4qhTsUEDQBwe6+Bt7r/w/cht
IVwi7cCrXHwGwyDt+uZVmAQItLn+l4HDTiPiHUhyP+KAKcN1YRLxTDqoWHHxx4fapxyMslZsIwed
oaCpQSnM1zMp880oW7Fh+f7HqHr9mBSqX3uBsHZpFamtligobV4ortlXxGiQ+OGUV0A5inoHCpeI
rWofYOFbaUhaGE+AHnMbpl5VD1Bw6SkaeGqIKb2vsO1fh9LTZpDYjPZ2yV9sknSNenkTsKUg2gqJ
TGKn7VGSQbyz1WvoOslZAX/d4nX/flicmGhDW3jZevktZyI5Q5dzT+CSvgpIb/uumo+9prhFpRvd
tYjGygVRtejApEFAjSkLdt+hRqUZlLDRmina1rmnrlmcYlN3C2z5gpfag3QKb+rU6fnTUFJ80SPc
s6jRr05cNhuDPMnl3Wag328q2cmdaOFu2LmPRMB13uxKP2nA1E/LOaMXxT0B9X3KB7u9LpdaY7sE
R9TFs1Ow8qwyaSHAozPlX05N5B1peJsn2RBGMPjdyS/Ivu29oTo4ff6v7s1pr1nRncUChEnEGbLT
WJEb0uM2ct1dHgEqKR0MfVD1KEOtrOL/ElR7fLYHbYi5E/VRnGsoenXRB2cZu18KvccqGFH9ZWAI
2B1OOTxMcBkoaZvHlBVyVyI457Fx4p0F9IjGsUEj7ADTHhr9o7HJDdULIEZ4fEc2pcm/EjDaPoxB
zVtjSytSxdfl0Zhg9nhqIhwx4BtcRLJ15Z21YDJOSx/VOzMooHI30u+MM5zXL8PM2DEIKTfLdDWe
oCOjC/rjVqU4h7bxYBg/XaiLgUWy0cGAsl0u9kpQQqZtk+4NewCpwhjg1lWtfckdFqRhZMirUJzM
bkBMYBJ7f5rSD07UC1rPIT9vWaB6vGqTqU4MtIjMaLp0J+iumDaVJS2vHuLndRBSD+1+iOqfaBWG
HceUex7NYcW0nVFNC7KG3dbGjDSXqbIwsWy21T3omnss2HACsKvOZWMRRJGxdlUQcEx6CAoKHn7l
IguEwf+nk2RW8bsJ112lv+s275hhte9EHomNbV0MRPNnWaLt9UygwwTZEUCmt/0uiXqLzfBYHBcJ
oVPbxWdnd4fQbqpzbVf3Kq2cS5lmhVgXhc/g3nnB+mm8aDzN69FoXprSGl8qh6cpGrYuZ4rf990P
xwm/UsQYsI+pL22hHeqBU4nD+dxI8b4UYcsjaxKFkyia69IhviAvzn0Y59vaQ6TpcKctB4X0ugwi
aHRWRvGRS34yOWl9MkmTLROs5uhP7muJJn2LN+UHvNTgJhC0EI0U/HNZsGw50YztUMofCqRfM8S/
EFoZO5e09E2P9FgvHBIWiklsyq5jK+BoBIBykKOXAstANHxth8WJIRXn66zcM7vsRdr44VKRj88l
GsF1X/n+fK+gC9SIpVwYaVoY/wozSCSM7XMESqG592cCOJrKP34dlvceWm2TEVC7aJ+NyUR5iynP
y2J1Wp5FTs6efDuG8POu3o8keZWcr5Hv/Y2cHs8toScF0qq48Nt7KORlKkOHR/GjmFz9Jn5i6ZzO
AOjW+AxoSK0guKrYqQ6L7ETJRq5R1ACcnoQ4d7an3yKbxAFVesc+NdLj8o4UUXR054gBg7nQZvm9
FTN/TeQlcFn4/FlWEnkWiN8sZ0ZVbZzGNn964VQCHWTgYvvZo50QuAZoKnjZIqKrysS7MTbdFyJ+
DQm4uoIosa4NaKNSpc0lDnV5q90zsrYPyQrzOeqd7tKnnVj3E3bnlzoyXxYFROqFWHlQvslSsovV
mXA6CRBH5LM7fWyvi8YhaJ3xWosfSz+gvFdS42ZbCR3C0jMwJJjFUtmrhr18qPx1UF9ComvPgeLf
p87YxovwvmPIDxNGvZqkDL7VsnqjNSc4qZXhoRuwpDiYeVZSG4qjFyT0AFz/Dncl16A9ZGQxSf2N
YqQ6QKkNLu2sna6y8Ucdj/q6ZFgT+Yl16sb2p19GxmuCPWsKm2TTdV0PecCyyakVamP6g7hrZCWu
EseBJmLXN69rI7SNYH1pAG6N8c9wm/xamaQFtE6p7TyfgUNF8F9DaFXYJuVzrnvd2XDkU9haF5Pz
9K0vAf0biBmudZSGq0FD6xrI+hxl9VsVqwb6MuCtecuRxCynqMuG7N+AoumxXHTCYfYkreTZjORT
Asvnag7qHcdeuZbW1F68P2Nsuk9eQW5oswsGZW07y4UhNb0QmpvupAm+2po1XVVqX8JJ9QgbnYPv
hDvwWshaZA/7h0WyNmrVWy4CYCrM2lRAAti8rWdww9MWdefW8lGq6jkJT43/Zdd/ag9XfuGV73WY
bkac67gF4nDjo845JZwrq3aafMYCfKUV6iewuOzZ0JE8KqbWR5BbSJuUb5PSBU2QLugD3pQJig+I
4QZMVr+25lVVOWT1STPHq5FGL+WseCqmhqzQySDMVgC5mvTiYWs2QP65L4665tqF3q8ENCjr2+JT
CB1+uJEGB8fwrlk34TSeXJbj4Mfoi0da7ARZlssubs0SCdevJAETbPHfIHfbvWjs8DG1J+xV0zpw
A/sPEx8jeaGZKPhw0mWQZ/cPK5XN0QGPzdKTrK6O9v+aDPIYa4IhVZK5a0Oz3KtCFUqASW9SWHCH
Vxou67xC9CHmmt3jft6O1MabRDrh2tVBDUYej3sXRcTZrWJCyx7og7L8IGqruuSeED+6aChXohf6
JdWR02qOkfywe376MO/ar7F3wmemSylroA0T9eDqc+iRxSZsMmNyCi6TXhbHotwlIh5XgZYUN1OQ
URXMgKq4pKXNbRrMihNUBP2z5ndqY6vO+DSr6QuqKcc88hdDaOjHmg7IFyuQXVB4zRf2nQGQVFjc
SiI28zbtLnKYWFXy2QFTkFlSmo55XD6+HllkhHlMblt3jWSPdkNP/3Q6Ig6IbManqJpy1aQvGcKk
ywytwEjg76Zu7I5yCJ9B5fo7qRaNnYnaEsqW1du4D+ZJqJyDaHyWWv07UhPnSfcTqPDjFJCdzBcX
GupTOWRCLs9BmNC055WXHks/QaTuQd4erfCq6415be3OuDfOKizCc6AP3Qu49OA4a6Vll4D5BzZG
UAurKQWwP1L5C8ngaG50/S/fibYvNSwkLan0qePnc3TCeHEiolnNAvkAtrG1QaLnYZnnTg0NoG/9
MVU9rLmMq8+qU//IOlUPK6Z+blJBBlnLGIWaFaVlZzgHE4EwKLuYuN+qYPCExvAa4OZGU/eb8CIi
tsNRXvIJqGmTVGTPM6MB1ziIlylllJJoltzmIcDd3kjOSGg/lKeLN2URUdnb29HN3bvD1HBkI/9M
JNmTGZNIJLAcnCLsIocizEiOrUdwHpo9w3+Nu5Xmzt2YD0FYXwfuK+soWajl3cNNL109uNe67puV
15HFwKNAfDyACaJ30KSUgKtkSChfrV5JPZhubQ9INu9ZoNRFcbSNST25EYtL6GT7bFCXKmuTVW/J
5F7BAXbCqLkkzIy+tXgVA5WjwXysTFFIbeqZIuvMg4jYCtIbi6rRzB7LXMYfWf1+LwMmVj3b2tKT
S/C27A4UrcRan31+PdKC74c89AZ2Y2Vlry3f/GNM7py0a+nveImdzRj69rrxnLflcwGAw1QWEAGp
DwNdIiTV6UJFRHG7KOOiHC6ZO5fnvAfNimHftM2cwjqkPfhBpZjekEdAVsbE82tz41caQpiIxNW7
9iU8jQlj7TyzPP1Vynj+TISss+1nD9u7yUsuBKy47hgBHrpoatZwCqees/SYgIoouulB1j2swOfs
5yi3kG2+aplxaHxmonntXRhOIMOfd7fK6zhSZaydLVYD727NIs4lUHndKI7QAHKobcN7FMNB68js
qTXnzZ0jM2d5Ad4N67hUng4ZyqMZu1dR0QpmhGwHqKaCnRRtc5MlT2RjcSZLQK3rdFY85lnuAwN/
y1T26jvuo3Bra87sGL7xYi1ByAjyDHO7lHRLfWJwsW8oDJGAdESgjNPU7PX5H4yDv6ohmO5RYrzo
BaZfbcAVTCotu1ZhXS0wexai9KPORHXNCte/u17AazprEWEdP4fJNhxE9sdo47eyG9HcBe2xIa9p
LWuLNznw//p2Z70EhQL5UQWvmT9PQDnATRVDE5TjI8Yyg8qgs28Dg4OIaQ7kbH669RmAtXudBqc5
eN5nnDd/vGRILm3Z/sxmPyPyhDmpc6j4PqasOYXz5CVGFGaj0S1Kg4yrsWdV0H+WuGq3oWW2R0fM
WapVGp7yPv6z7Gx6oxhuVhdIygMAlU3hISmwnrTCftKUj+QX4dwqn2XjnVd+aRwPFydkLWE20c9J
lMaTIa0/Xv93ivTwtx82p3iultqWJmiJtWmJcJrmplAGUc6jG6csWOQ6U0yeSAQ45oX6YjE9HlVE
PLcSunZKu4AkSYOZSdJzrAHgJEBpHlCUWepcHOX8Q63F8cqmGMFPNM0mJMjcvVZsFY41ZL+IsBBA
kT+VBxwN4WFIKO8XFeIi3ezs7Jyin8RDCV8z0dCJBaUonhYN5+wPKMgoSHjpL4UCzOEZxpWE9uYJ
tMW6iCRCJQ+hUD/ipU26sCTpAaC+mhUXgzMjKiHy75ZrjF/RUxrvCyuhIQ299GlSp2yWEdchRVdf
dR8coSZGVMF6cpFRYtJNVlaIiLwz2/6MDLelQpsls7IuEkj8aXFmUlEgyiKsZXkQo3laClKBz+O1
c2BdxtIE/uwavnr+JOXV0P0ZkxMaVBSsLbBLgrBH+ztqyaELEgGGkkPxWznqo3Xw/3Ie0hwXNUOp
GVPZlSh+EF41R+A519oc+h3KQ/unRQKWnY4HIpOCQ+6FX6iIcaj3lvcYe+KdkzaeVn0KuNYmQmkF
L7N5cUlcka3+2/a8+GaGuvnGQv23r48xpLBP02vdp7Ezuu3UevfcRplrtkp7ccM/y+tnQ6fE2Zs6
5m/drQviIHSWd3PtgStK34b58NaKJD8wVLRWELPiR+lWL2bVQqAeoN4PQ4Izo3lRmkMZEj7reUZz
MOukmxivPjIu69bnl+XNNBFBrtgFeyfPSM/L4aPxJDptDvMnirPvj3PRcdmT6+1yRw5Py5Y8pRTH
VkEAxYCOeNWzDN30boe+YvlCJ+fOCgKxvPZZG010yBA77GLDrE++3jEY1Do07PMJg2C/vwTzyjJu
6HFiEpyCUPuZJ8N7ACfNVM+1Fk23RQi+VB12agl0GpySQRdRYeurxLQPXd9aJ5I/SySIWLBthtWn
aiDVePm+RwUcCxJEt8NYspLA0O/5AETNM15lN5qfWhzM2cBHs3DLS+UE7qP2AsYGo/aZiw5ctiN5
AZgkXWmFJkDdcU+4lW2cC+WVaxNm+5Z4hmqNA4zDlMHzfRrij4IoM5C3rbFK9H64mLi2i648L9fq
4Gu/9WEkoz0Ph2tnj6g85ouqGagYo5QxZ1s19jkX/XNCoQvOil+foTpCvWnl0FuzCZdFFz9Xvaev
AnT0W1LBVZZ3u4T4lIua9HQP9A+MM7lWuyAObcDajfPo0U7O5UAG3dHRJ7VpPBa4KlPnwiSHOq7c
5pBonf0oMKtEo/YVNUn2oQICtdpoFdlt+RJVpBxOg9aj7TNRT1i+dktiv1ujS4BJbbgoTIw3MxmL
O9GCW90d5X1BuTu/CZPqgP8rliE1ugw1vSCcQvWq45oUvnklZuHf/D9luyhiWyGeubjrJ5/0OIjm
IuYNEBGGiLYCn8IQpMrC6+C8yMaMH1PCSNqpLpxkCZ7jrCA50tsycAbFx3ZW00LrbQb6wlzeVyp9
Q03Nzs6bgX5xYFybglSroawFRpIpOEoGLU5oX9HFg9ITNINlovJjGk2XNG7TS/499cAGNH0Q97FC
RfM0kVzwCp2Xv7Im5sMAUjz9nzCt7piZCPJmbaZEfZejIYVr0F95PUqmFaOxyf2UChVpOKC4Lnv1
9OqiSjStDuLHY1ZGOlmNxXvTBRiojeSV6KX4mqSgasOEXoZtQnmzte5ZWZh/fDZxRKPxPFhs/nYu
JOQEl8JrGb5RLQfnJraj/zo1fH+3dAYI95oNWtzoFWwChP3lWTSIgyFpkyzuno9Yo4piRl4TgBMn
ya3JdKjwHADfxWGHrWCnNfjYc4OLSUIeONZFRifKbkJzhnGv9xnFkxrrpxx0yvdnUAj/9wXBYhzo
mlgZBnqa5bh0W+7i5ZlXNRljkiNrzYJG7n2wg3ukCdskVT/jWpXPRgYRBEzKZSGvegG5IqlJMkhQ
omckt5FMBj0W17yBRhD5mdpHPe4Wup03ormdHa0JSRQhOHyfUYFYN87sokkiQk+70VmVsRRXf3A2
qNi6AwUuKURp9QM6sn7xWXItBdhykFmfIaYpwlfH6OTWVDZzA+80jDJzlD7IfvRbPgvRAZxo8KS0
+KIHn7GTebu0RnGtN+GwW5o4nCXAupl4PEVe8SFQmzlO056r8OJNGmKXeJs2jnMUenAxMtG+UD9c
GaqsutmGpGsMXiIEaCz5fJ0FXVlA0bpaw1DvmEelKIgZJ8tBuyca8fKMUkDBAm/IjF9LqZq1xSnW
sp4YZJ94SR3OOUMjq9WDzWiYxbwm/MhSl8i8sOnXSOx4EfPReojiPec63nhmyN5D5K/24LbofEv3
aGaWt8II0hy1OP4yArv7XTb1WvMwTRnCe0ahxPDSLeUaZ8JfG7z0Q7FdItaZWGqr2TulkwJswxkW
aQOyetXkO4GCYz910zW0/OnWk4KwCXHMKgxrcuWA9asbfA6DfE1aM3lytBOLtVsbJdkfDUHJyg6m
8Ny2I00PxD50djlnQCTvA4yylR7Y/0ZVOhcdbhjZhcWnPYTwAxkN6IigXPhrpzpuiw1z/E+VVbNP
dLyEQVJ9own+PxLs/4IEM2bH9v+ZCXYmfCRq/1cq2PIB31gw2/vP7NcXHuZdZxbVgXv4ZuHazn+E
cAWQfg9DHaxm7P7/JYNZ+n90H5aEj0Pad/HNwID4LwrX9P7DOtvRPZKXYeCAn/5/IYMJ539HT/Hf
9gWfSPeEqUP+seYv4n/1rmZlXsmqBTEkqk4/VGVOki3svklGTA2GQLGargloAS+jTiFc0Y1FMUy6
fISGtvHkXg9iecjzCrRGMPYnV3fxRP/PP1bdFICfijO0/Wx+V6Fjd6d0/uvvPweZs09DNvqa4C/y
iWz4Vc1S8WQxnNS6D1xJqBASeAAsFQB+GM/54B61HBum57AowsyDjzhU64RgGTJPUcg5OfAGCDub
MWKxNIjSZvJJ+zhWxLZENeIVo0v/iplnmcnOW/evekYkOgOLitQTGlrNex0tDQtvVCDtVnKXlROR
JBIUhCfy7Il9IrGdzaGWfoplhy8s9733Qbr6J0riSdT6qc+Fu3LKmj1vgwY3yVNnL1Impm2NDrzR
6Vuk3j6GMmnWDHquMYTdA1qypzCbryIUahjlCN009ACwVPksh0R71Qx7rxKIJFkj37Mp729JZW8w
OWxMItcuop3CXa8xqcB/5T5aOWdNEu+YFcOxwza34pZNUfMQpoE8LQU/G9gEhFlgdmV/Qij6aJq+
XusNqCy0KygJ/am5kwMaE1z3jIfqbFpjvLd7qOBBp8YbQa0u0rp0wFFjJU/ThWbNWzHtipBmVy/o
+RGoJxd3uqbjbNBgXUtuxjidMC4zdI766xz34E8HMQ4typASaFL3PGYs/Sp+LEZlrbRKTDtuWRzp
yguv3sQ0tW8/GfRjoWM5he+TiZrLsBDCCYkfKDI2aPN2McblmvCuodXf3aTYtRGtiOd0+6YR6cYc
LA3hafoWxjRYHjqaKrWKNQf8pYzDaYWCuz66MbJtx0kvo2t+TIAXdkFdwIaxNdQyLRlrIbGcztR8
oineN7O8pJjaaWdFNu72LntPSjJGlcB49/2dOIreVXoaWZUIdLC1JD5KiWJ21bcVH826zQVflx5s
1hmmTYoLM+w1PwR9twDuhTDuGr7hNqvTQ8XwGat8Tr9tBWtEHmcrEiapsDXUt6ISu4hoZSizmLXz
ISg21PXoZeD97/ySrMsafHRU6GD/CjFsbaOCMUp4qcFLTQ/bP/4He+e1G0e2ZulXOZj7KITZ4YCe
Bia9Y5JMOlE3gaQL73fYp58vqKo+JEtHmtNXc9FAlSBSTEZmmG3+f61vYbkMWEWx7TIwtq+5u8i/
ogDOahTvsO/o473vAuCjP9kGwroypYZYJsYijEv5MpNufu1Vgg5TQkpWqRJAOEaVsnOGUV1Xtv9K
32tHKVPbiZhVqKUV4ywWF2Yi3cP7H0VJ0IJN4RE4q42cD0G5mVqbFuA9Zd9i5TgiWpt2pqPLye5t
BIvrBgWQX4XFZa+TAbU1I+u5jDyQsJFvbC2WttxGdjFTwKHMg9yBRJ/r42YW1NEI/TTmnnSSZdck
6tKcUuji5BkYEHFnFsEVaTdg4ZDVrWeT28CT18xbB4T9+30gI99fsbWeubFEcdniuNMapDemfm5b
Eh40rUvgWjTUPEnK69NSHFqHJZSQXkmwFG9HLwOq5Yl65WEquSgc+1ToOcbDVMfn4a10CnGiZKDy
FIJUq9pvZ8KvrLknHNCFdCBHDDBLvA/ckZCBZXmt+KJFRolqvhkcPCbgfef1SOaRh1J+1jT1vG6R
52JlCGdGUiFgYTuxIjj5dcjJUeOSX8OjXtLnN45+WMqd4ulvaNu7ayMs+2taz+GWSY0Uy+l7bha/
5GmnodOi8OWb7BgStnjXJIY2W7SIj7Za1js4F/UuqRSCqRIL7Uc51rsmi2nIWQ0RQ5mPrQe11S6r
SPXrtPjTH30iN6FXnTCBRKs0xqUDORzrdqEVV3yUVckqPVWTCQrRFsdxRJhjJoh5BNqtZWUZ0QJx
9wYNpHlo7dDYxlGADEaH+xY1Gnch8oKuV5QVsljzUdADCmXLqOoH6qbuEjHFr+gYl55LIZPrpovT
6zpxEKGqfbpmQanttTK6qad/LG23XNC9uKv6DMyN3tCtjkkxdPSzQe1hyZPS7hylvSMyNr7waJzj
rKDC35e6cs2myT/FThnPiFvB1qA7+zbJzIeIvtqIAv2lMfSzaRfRXdz32Ph8cq4wEuOTxal5PQZs
m2GdUNyz5LqQRgJDEEekzMdo3+LXJskSiYQvrc3g4lxCnlM3KIX5FHRVoCi3DGDfiqo7Bnp6maah
uIlz4tlaE8OUUqMVzWtVroELIZzQ5V0+klA2CDV+pUNOwLLx0lOaB1+elyfD7+21gs9y21GhhhDG
0U0DkZdu2uscvwNzja1vbV8oCFz07FL1bZa/pL9YShXf8kLUoqV5XfFIuQTqHigT4U57N6FbCLnh
XiGPev9yUBk9KIg30A3S+sAtBfTq/a/vf8ABaigku2tPFVS1MAuCwSDZesX6qz54lEhnGVm5JENK
eYhGXR5ITnzNDU9AweZbACibQ1wYFiACpCajgZsL8wp9e96fnOWsTrwwOQgVFmUYlmQmOU5D87l0
CGR+/1NkgBFi0V+7yTiQEk6Ao9ca4UHNtj4os+9V4h1dNNR6lsePSgEcJUHTB/QegEeIEXVrcIfN
o4xAF7Y+iB5sLHwQGO89an+oeQYS+dK0WcctCmpH0duLtq6vCq58CrxlWypjfGS3jeRERxmmHlRO
4EFCJl9kYQI8erIVq3VXLSgbAmy3ehWEOXGmY5FfsfNgQs00bU/K4mKw5BEGlH1NHh32c0/h8b4K
tVbDXmXalwj5x2WY9coVqxVlAZnM2n1YVv+EBismRtM/WR/TYtVitQpgl+WqDQDry2JVjXmYx4S3
WdQWxAGrea2U9FqOMCCVKCfdLPCR15s7RsJyYetxS6yvrS9UHGGrNPHODArPOZW+AwD8TZoEPjoH
A5EZRjaOShGoLb5hnf+uDID34yGND10HpSPBkx9RtZg0NBeFHH20xAgewqChtIGGBAtE4MOYVoHs
seZBTzKmdELtb2Mqo4Xi0j379YnQzL8v2wHE4aERBmxgbA5fIHFVb5IlKkPs3VYuDy0rvbWB3gc+
vrIShcdsaiLYMWMFRyvNk01n5elC6MUAtI/nOU2okLFKA6yKpE76I3NMp20UaiiPgYVIz6afqVSR
t8Y53F2F8UCQY9NMSdbfuzwSGxqcchYTN/S+gjENVkSoCmJaORQ57MjKtgFKKkJVozcWYvax9Zx7
VW1oPY4UoLBkUjYP9R2ybT+eTBytZu58JK56GeePYQeCM3Bvm5rgdydsEOWVwYNNnWMhwmyKQxja
y0GFvNZqYMEdOQVGoUIYpQivavcs/X7pBdJ6En527Sh2sfFiDBAS1fs8p7+d5o250rocJC7nCK3/
LNOAkWW0qeAksVF30FIbFOtLwP4bYyiwOpA6ow8jHHHdPNa1v4LnJZeWO87UgbTs0K4AUbGWcOMm
wayG4iGyKtKwjScSSAh1aNMaGD/CFyLX8cYamE7syF3nIrlk50LVjGqlLtVoF6KBF+xIdhE1+soq
tlbe4w4ay5tyQIdN0cdbWnkrZ11FfseQB0Qjt+UVWqkpWjR+8KZzS+ccDRYc2oUshnpeqXiQYl2v
bjK7f0D58FTEOm8nw3ivF98qkzHJFxZv0xS3iRLdCY/33CXKkyKO5EdTnbKDU2CV5PDa+PAiP0Jd
3zvHzCSyPUUdM/PCR3uwBQ6LaN4Yvg7e5LFTk+tUoSg6ahU52Kx6Y1u9iYfXVPEsSh5VfD9E6cWv
H40JwP1ljEDe6kBS1rFL6z82vB9gTJj9sEt26H8nXQ+pc5wq/GRXmkF3QAS3egpnIvUdWiQetwOr
BEIL1zTy2S3klbM32/Ee88vECRQns+mB5qfmqUgQh1GAWhBPZMIQnsU91f5kq4/Fkgk8nwWGf5vg
0FGmGQUpeUwfpB52g5/d63n6iLzpnEhWgW7rJDOtmzn0c2aWbh3koJPpLtM9dhysqQULYg0naY31
jFWS+qIxBMwincpwQvqAIftV6tAyLRxsU40DaCA2xNLT9cvIr+SPYeZ/6j2/qfdQU/lFuWd+HtJz
9o9tnZyzl/pj2Wd63V8wePcPm/QxKjgTDFtzPhLhtT8EGCX1nWJML2KCm/4VgcSrqAnZUFIs+t1C
h/D4VwSS+wcyDJbV/FpDM8jw+XfqPsyWnx4T06QS5VoTCFE3SWrTvk4gXddGo9pzA7lNRG228/pl
0HXxjJEx9qxDKccXbLvVhlWrMathpJRxgk63zdelYOXvpueGvCQ176doEAKIfZKSxly9d1EsoZu8
kUGGrVZ67M5VktDpkbjTgBpXU/xPiytWL64bDba00W8YxeYJ/gQjqHZqBJ+zLV5EcSNjVnZ8Wx/q
HSQdUuJcwpYVoFOZtjfM8iJJhoAw4BovSslbaIDSKeSrEUwz3pfSOg6Uuaf4lDEnEtl26nhmdS1c
E+LHNYio7LmH+wKrHoOyPOlOt7dzWiRFNO6zbOKJEURC9GyZnJyYMyMLkuxZB2FJUOaddOW8Nfi9
o0R/IxuqI+09wvAzYaNHNVYuXfvGN1K6xRXmXKlmwB2THVYMygfEZdhVPMNY957cE/Tw/yYoBVqc
lW6Zx+noUxRMyg90ZnUYvLsBuhjPPu5OFqEuCPLmpBvFwdTuWag/OPlwp3ekQ5Tjveo+DtLdt1Z/
D5duj2LgPW2l1doT1K97c1Tvp8SkdyqeQzbFlL2Cg/mclg0VamNjCUoSXUBOKZtFG9fQdGIg4G4a
YWyivDuBFd3HuQk0uTvlegdcN9Pv40C971rW9tl5Sk95v5VK+oKYj/dO1u91vd83Vroone30pVUT
q9tbx4DEXBTKx7LmBIs4BzHYvYTBeLQISgVjs/H5hNMLRm6Lvj3XmQsu0TpSab+fqkVAK05VxuM6
dieLuG+RRLu6o2Zo2HjigdIpufs9DpNz29A6ThP1u26GBM4iV6lq8kQawtd12ntD0bNpMdk7BkuW
CrQuhn01RZigNBbIehUEi3E2Pjq2isRFP9DcfwzUaIZS7jz4PTWI8X66jIPIjpbDAidxFqqJcTRr
ktshOGVe/+NjKMPe1i5Uq7+YLs6gMb8GxEB1425Qq/l0uL6wjmYTvelASPAm2Nue5AOvcnfEZoPT
Jj5QcaJzlvLI0LvtRPhWdyEr2+SsTl31ulv3BnB85OBq2p5sxTrGSnufVAPaIgpw/XgxXdzpIuHZ
56T33BfG06gAm+TIWXTVWAK1k7WHDILXNsiO2O1WDc0odTSO788hMB5vJtT+pFV8LCU59wVPpxqO
Lcvw6F6jp0mM5sTFpjhGvUi97h1uqroUxw8D7082BM7nDcE0ipkaI6Wus11jzje+EHGDLjGJEwq0
1fRu4jw++3VzF5CmqBvxG0zfe9xE95aO507Jt62bbzB3boY0efOUnk5ufFY664hu+8lndi0zm3MV
v6Uu2vK65oGMgI8keNXZAgzfUBlR/8PYEXbupcriVU1QjSCRepsOPloY7N1q5znJW1Wr9wX/T0Fh
bdud7Cp9wz1CNzjdkjUeT4HER8gWnmPNUk07yLrNF0NPA2cc0rkMOLLWyBcl96lxMOiY09CVl9aN
g/gZe+xpGgamwatKlNeqRcFTkXQ9hLMpWglcKcNUGL5Nz21njpelfi9bvjcNUBLZgdXwzCJ3nNV+
sqjj7pSS2qp0PPlky/zm+kzbkH9u2H5cH8dxhUNyB6qD9+7Dh8WYHYR+XisonKfpQVpgq12nPXmU
Kxyr2iKnj2cdA1Wu7ZTEvcsdY+sAZ+20Fr8Ad+40oXTK8JRMpZpp8DdDYN4jHXSUvN8QV54Tsaz0
6qET/cmE7zHrJH62iSQw3QxElfmWcjtdf1Ts6RK45DNpl8uCud1N8TPze+ycecrmLzJO30wF+3TF
kzVor9M1wht2H/GL0I1NVcKHPOs3aWzeT+NlMcZnyw3OpctjHqRvMUS02fszL3xzm4zthSLvRmQk
7z/gmfABu1GPwUDKvWITahmCTGJP0q1//BZ2L3iXAoWltYio1Og86WoRvjlJ+Obx//t1zVVQsuBs
tCmsqWxP75frf9Z7v1nvaaqm4rWkM/eLJt+5Casw/rjc++fLfiz6bOcPqGu6xvYV3bytTsG4P1p9
/AuaU8GGxHFtmnfTof5q9elkZVJ9U20KYDbQewC8fy75DO0PWoCOpiK1Vm2LXuC/s+RjQ/PpYVTY
D3FsCl5fYlnCHFMsHjtl7aV9iCQzFgj9AntpDaS45y7FHQv89ZDqyyRvXxIXaUfgHEp493Gp3ILd
Ty40J2JbH1/SbhlYJwZzR0CRc05QvV+EEuQz4pT5Xn0XR9lzmaI1dhG89QFFGcNTjyLJ19im5lWq
PGcY8xZD5UPFSKtVnORXTgU5YATbTfqiFS3UceISuOygRoU0kkzMhGi+CdLA5nkR7u24emj98dJU
Jt3zi8VDVNcAcJlhbsIRoYL2YPZvTZ2u4Ql96wIT4m4fPgjGUQMF8LJ36jNDOQQi+zYP1BdIav0c
3dC1puIAwNJUu0p42/Vtx6yP7qY3h8vBrxTMCUkO0wa+LDrE72bjjVsPaOvKYA2SFuaRjEq5c13C
IkmaTmdV4eprPc5rCqFRsdSMmki+lrxmvsQ6kTb50mRDuiRRYyTMs7FntCqKBWg5ue0xF17jK7Tp
FnFlXDibtR2gOq/8p5QxfOvqQ3PPp0GNnRX2hunXmRUurJKxmQWE/M4iBXyP1bBKSA3oEezdgWK0
3rcgL14TTQD0NuMX+iXANFXAxa7UjXVVA4BLvSBECEbgOEZFFoC+eIXKIC9lEqHOpAMBWs/bI/00
tzwB3qyR0lu0aVCtTbNENtMozY9J5N8alS7C5wpXxpv8j+llz3kxVCEJxf/5H5+++pc/9elF9X++
/xL/NV+c5fnTFzghWBBcUzYcTq+4Gn8c4M+f/H/9x3+8vv+W3405VPT+9Wjzf7D7hUly/jTc8Io/
d5eW/gedbcqhDiIATbMnKPKPkQYtI0ONa+iOSxHE/DEI/bW7RDpAt58iqqbyF/7tv4YazflDM9En
UN6y3hPMnH9nqNE/VydNMnphzZGtS+9UCGSsX6DilORVEYjSwuaMk1krV7lNNiJQZlc/qRemf/YV
A9h1MyNdZVaKG/TNs47sR0XGUBKVpUjzmd19d9EgdJgtq3kVQ8Og+J0AO2pDe/7h3P5kGfl5YJze
ruFYLoOzahJexeDNwPlhlUKXpCxt3OULsC6t8+hTn9G8Y06NaPTj2X/nWGTBWaYqGJC/xBCwH5G9
3zhigQGxiIg7wIBiwHZkhWOq218f6ysae/pcrmPA2Gf8IpJrukwfPlcvIcvVdigWOYseGdE28W9i
dxtS8laiB7afs5Bt0q+P+bWuwDG5tQSEKpgepDV/+XwqHVl6W75Aj/mCLhY+60xmd31w9evD/P2S
cRCmRG5m3SYl5csdRq/LLKMUknckDrTcFLAPxnBhtwe027/5RO+X/+Mi1pniCSwEMqbFQsH+mhY9
jIRblpJLZmC64XixSbn1u6vli04vsBGB+7oD1kcP+1bvDmmzJ7BhkZlE7FZPdvXg+CDTBZyQJ4nB
P1iQMjcvYZI4EBljVozDrMr26XhldFwPPV0MToxmgM71EtZUfy69p9LfJSxOLXSALfsD0qKwUzf+
tbTtOb3mhVK/2bZYSHgwUg/nACXYgE8Ip6cs3dNsbJeefSf9DsjuPm8DSKC3egFzlE7FoDxrrx1W
UyVDl4kjrFHXUYTJDQAemQa/vmjv0TVfzyQbNltwMhkj3otSH27Isok726w1BOyRfiNLb1PjFiu4
+w3bXwnF3+DlXbj92XeHS9F2m5yInqwRv3kb+t/vUXRXDJwIb8nY4UH8/FwogVvEGXCohZnfqhZF
4HRcYzpeafC61bY4OUH+HCRo1p250eAZCwiN82qCsDXxJmrCtiKnv0cKgopAWdGaOKU92F8cwSO5
J3Y0zZHNLnSegPv+5q3//Ax+eOtfOmAQ1UdZuyO6HyJfnNRbgD2e2aCbasw71Kx0gwivE9TSbTYA
apfdRsrFr6/i30eVz2dP/3z2jFJxoCTzFqq+WKJvXpTVWWVVhN9p4Yf0/Gn+1cR0/fqoP3vgia50
dYIqbC7cdE0/3DpJK0a1otm/oFOEekJAMkhTehmigFLDtipNL399wL/PYXxMQozAAWoMNO50Gj4c
cFB9tTRDFFaA3uf9cK8iMkCH+puW5k8/1n8dhaLw56MEHeIDD1oa6dPBwn8V4XPuXabGwYp+83F+
diB0hHyiKfvmPWv048exBssauoSPEzl3qUZMOLIS0ioWnvZEB3r163PHdubTtn8aMZlHVZWlCKJl
88u5k6iaMRHnYtFVzx24xjG8//UBDHUa4L8OJR8OYX05cWVHIq4xCeBiC4ZpgfuSxpom0S1BaZFd
NK9TOBxFsHIaAXhsWFWxtaisSSWfIE/vZlT5fLre0BSWrWdhJOk3hUHGjIb4sMaIHQ03nTqsBjs8
TLgVzLkzD1I0YXIOyNFGWwtKe7ZkiM/z72Ogw8KLbpP4rc/w7wAbS/cthXXgqqvGT0lcj9d+qS0n
kxQ1OsiBpGoE5nI0XnPvRhT+KsBvS27Bwj9bElJfidI9dS6ErW7tOl81Vn1MPQ3vrbcsu3oZ2Nm8
0CcnEQYphwq219NFqvFDfPeFjx3MRuEQb9QoOkhQ3FGE9gI6IBbwlRo5q6KebCHaVH6g9JPtE7pR
4Cx3+eDQQOdtl/0mToPdmDY72mTXEc4kSYRIZfaLUrt20xQCJKgSE11Vkq4xUs4pAOfqThQ1vbDX
FHBASO3PBaaqNtnMpB8/QJ0GxIWYif2dtC96A0sz/N50+I5rZ57T2MxyDFBjf7C1bFtVyTZUowNk
4dmIJZs8LZSYSDSLfaFCrfedNffxHIs6Tfxo6XTOJbSxTUX32qvJpxwJM4FZGWFYgfRLpCP4khBU
jL68aCA4lI5L6DNcB4LrOdxKsbmAdrmIR2RTTTiP+uoOzcXM1W9NedLC27i9tIPLISdxIr3WU1Qa
l/VwM+SU6bujS6ILEVmKvYjtZ7XSmNLBUlXaJtPJrBgukJFyPqgPBXet/eihZauPubiRJvwKOsuW
+xKLeobN5YBaZN3Yk8GBbet3TIRQWWI6pwl+KEpJqIsiAh2dhTIrUBqayiUQUlkSCx9eTce1LW9e
Y/E30+SiUKqt69TXINC2ahk+GjgAzY59ulu9Dh60c/ATob0BVbCASL8OKH3K3Dr1dXBltt/DljAo
V72l0IRyRslCOgMWvZN05hnD3MH6d9BrE0+zuy0nPkuqIZEfVllmbepWXzmQCj1LQ/am4coBoNwR
fEm3viYtlOyejRuYuyiLHoX1xKWaskKugpybVatWGpY2tZtJAwtkim41SZaxGA6kU51ap1wPff8U
9T7C5OboYFWLcmdnBdbGFNW3JAY4BkNAz11iTJB3ADDQy2pXA/Gpcrlpg6EGpSjxzeFFIAGZOeWy
Dpb2ONxajndlujfl+G3E0JeXAzbeB0qc8zzADVg6u5xkNFRWtJORCJDLZNIqgzmWhLu8eYli5Xdz
/TSE/W2IY/Jhe4fchVLQ57kBhpvl9WXDlFdmp2zUDlWhLnya8BP42WOfXTIBy6G4LZ3Tr4fXny2Q
rH8e+esCqQXijyi0FosBhmpOeLlvnnD7LkAA/GZa/9ks+/FIX9Yztk6UxZhwpBwwvpEEpNq18wqh
6q8/0E8npA8f6MuaZYCKZZaBxHJWnr1+j17717//ZyeMy2EJqng0d6ci3sfZFcIpbTMzYhq3Lwt4
HuqyAVxf/mblZf1sEieuy3A1Jlb2ql8mvb4p8q602Fyp47CylMlGrpDvE7Awld8bE2WG7TMEEBZR
92A6UCD2qAhY+A8FI5kZLH04ow5Pn02C0AAYXCrPLZQ6hNWrjvKRp+1SnciSWM4MHPA18To6kdc6
9OokC0BCe/PGfBza6tC2SPqhoJH9Q4I4avwEhF5G9Q1HtYdoz731YRG6bOvDft/asACw7fYCbCNr
Va06KMVDzW7Kj5+ySN8Jd9U47HzqHv42oePW0UeFOTou1QB11gbYnlqVcOz4x+rr3yot3eYp//33
6kqfqk/r1/x4Tl/rr7/q/8fi0xTz9q+rT8fX4px8Kj1NP/+j9uQ4f1ARNGybZSTLSaR4f5WeHEwr
lmGpqFbox32qPOFnEWjUHBdZw7Rj/5B0r1t/GFN7yKFqrhv6JHl4r+pRdPuzckO9jvP8z6//kTXp
VR5msv7f/8t2Pw8ofxa5dVaen59ALGKDz7Kv2tiJWV3XdLMvg8BLt10FmnSm6rTGyONoU23W2a12
3zeqkxNyVStrNSbOAakXKCAPRuWGjK5wWWo0PctClgeUsNYiNof4qTOaduPEtgYQn7zm1yQIzSWc
XJKTugZQZzn2FLxs+zlj3tzAgKmPQY7UIUul/iCoaV3QwcznetP1F2zdfNgfGVT1UVNf4y53KWUM
7OArVFIbIw/ja/KYw11lOvEx6nIarD66+ABVp5lcwWDQnnECUzJPk+RppN37qEdxZaINM/AGyhS0
nKax9M5CciKRGynZjn602GGjK3ZWXBLGFYrmoQu05K7Uc29k0eyy02FSJP+XD1B5YKttFk9jL8AQ
NIHyqKdV3jMfa7yZKh/DDUS6npU0IIdjw8tOzmiY6OV1079rUjuB7ZYDglqIwBi/t7mU+xQMNQyW
JA2/URkq+yWmJIdKYB2egGmkD0avs4gRmj8cIgH7Mh6letCsdKSNrOj6PCQRZZm0unLVxK22RYrg
POQYGL6TCOOjwHUjDPC2piYowLUeSGgBPonONkrwVathrBb2QPejYU5bOE1O1KtLtYTlQuDM3RCG
VBv01lWbqG3F+NjHkK9afMNLC4shsttY9hQmSyJGac9p/jgzK3yKJSEoyWzwXULaRashJsfu+SDY
Ap1iMu2v6f1hjBk1s47namzIZRXiVw5BU0xdx0FfRxUjakH9w4ZyXigTD8xtCFrOCbTUA2/Y2W7u
rynbd2T3GUaurQLijoFQEY0LiLJqSaYCr4Nk1XXdb6mtWvNQlvYrWhjoBTHVPyhYVsvmwgNIP8l5
cpHO2rFX3/Ka8w7j3rWgWhrGZSRRZvQOxJIZAFBylVPX89Z2o1Z7Ky4w3RIsYj+VRS6+hbzqIgrc
+gkKZY6XJzRToJ4ytuey02uU0akI94YAWQtqsNVJRkcSt5d+qCwLemsaCkUT8Eda9MVWVIa9rYqq
Kmi+Zh0QwcSDWSlyb65lEXyOsDM0chzioWPCK9uH2A+UfFUaE/IiVP0YiJ1l+S+hQbU5oZeE0hrC
0AooAGYirNlCnTuDKh7sivzmmVlQJp9jLBJi3lRGYM7cqomLFRlCDnEWbfPocCXYNGDE2QEsKa5z
EfmEpJQga4m3Yg9EACJQ0bAvL6vONG+TKA8XrlI64V5WqcssKETBurXqmiUe+jhcEf2geesk6+Sb
jQ1sWVUBTR9dczHwJ1i2iGloKH9gvx7zfGb6etvOc9gH2VKFYPbSjRLjsehDbZUjIr91mRZf3Bqz
wxY6BjHsMGzcB/JScFvElcPeM0T1f21hvemYXV0LXvGgT8QWoE7dPCQ0Y04DCe2yCNppRY9C+NIw
Gx5K+vQhxOv3/OhJWvxaNknMLh6l7hmGTXdHuGf1mFtpulWI7TyWFtHJs7LXrZOZF9ENcnSzw3lk
YvFmvfrqQ3Zaja1S5Ic67a0drYgKCHUA6pwLnceXailidr5Yxy5BoTkx4fJjGBAfYGssLTxCXJp4
4C2ZFUk+i9LMq1uiBvPXUJXVN0l1+No3fGMfsSl8Fkma3kszzZ5BsbHl8rLGGuG1Kak1p34z7suw
DXJsKFPfC8U+MLM2hYZASUMh9wG+FuVaLxy1BemZNPMaR4MkFOkt5dnRH8dnLW1bZUuNBd2ViLQ9
DbwCFD/lzktmDvVCqYz4W1Ub5SYDTWbOsqDNQAJVBSOFZRYppTunDiDbKxQ6U6FI4AmQ8oijhJI0
B7UmO5aRZpXNHVPz917slv60yWmJJ4vbEX/6WLf7Jmppz4W+gO6TYr1EIEIETrAY/Yj8MD/xyMQm
2KNYWH0UnULWZ4+xTEl58pCIH0wrciEKZS3cV0stgcQSl+AlS5/sKJ8QRA1wS2wZytpoTIAWIWxB
ZT4YDUjPmROJlmqBKRhI0W6V3xqzzr+bRkEuIeBZcmCraheoSvxQJtRimAz0pQQO+qRmY332e9d4
tHIrB2ZgdJBWAwxrtKGlc05cl0w5rRL2PGiZIxaRXVNXrNzBFQQG4G6jzVybj5nIs6dQNowVXVqz
CiYoyXuKBmBDx9KJErTqatW/tE3CEyTTAacS8NhXrRDYQMs8peSQ1hbkKCt9GyxFvYBfmt+WRm8s
VTUcNgkyeCoFVUJ8zuA57nckmcNF5WX5GSTd2M4wH1Q3o5w61m4Nx2LklCxMjLzxkr5rxkRRWNaz
5lYwwhxkAVcdHGRWCSpiZJIlmvxU+q39AOjV2lYqqnPNhxzm++SNjVFZPJXZSAJDKupoHbnIe5Vm
INcsk0Sts+jOWDdjsS/5iSrIJmOS5yxLW+uXuZaNu5TbwJ4pcW8vksIq160vgkulH6ybwFTclVUO
QGXJGWUf71rpObJLbwv5qqenGznkLPsEpspRu+kJY6GgoWtAYZrwIIpYvUhloFzqnUpsW4Cijvq5
UrwMogoXcebCjLAqnX17FQGYtRBIdYkfH207VE92BAdr3pGQsfVGNOKzNi88CA4VRH/QUEa5zMux
WxGomH7zib3dauGUGuIU+la21LHMsFd3oW1Z68AljHBeQUzvl6CL+wuZ+IU+93R0UDOfea1f9R0B
toEY6qNhT7EYZpheirHJ7kSQtQ7LKK16IzYWRXeL03EO4XhcG7WZgTB0fOW7qin2A96IDleWSMgr
0KtoPkLG36al21LEKKk1qETdLGpiYCT8BIApZpABWhproR0abmY4vdgrKbIkK71xwu9DIJXXMXNC
NlZqr6wDMNMbHInjOui9EICv5QVLcqzGowlAfyWFQZpYJmP9sU+x4+VYlvH6gd7JTcu7rHwbvn49
JGuPgjtd+QFELa6kVdJo8YWmKWARoBIcOCfqIU5VZxvWytR4ijx2bf1EYAxyHBCJGODPmISBY4j4
bg+Ne3CSgvfUEKZTGOShzgvICO1eM7nfZvgs6McADjHLEw4m47EKUGVarddsBUu4OXeDe6JrmiEN
aRrzKuc+9lnhBADYpRtUFwIY0yWwW7HXgFw9IhOuhl1cE6iwCZUUuiIpW9l1VKlq9kBrM7gPR+iC
q1wt0jdfKQwgSp4O13YY2kWgFbG3Bu4S01nWXIK5IO+397pJI9VzMTHO01iO6WzsmkLOTb03rzob
YfDeKGImFZ0Ca7BJUlkw9LHMB/3qWeAXBKj6TSf09NASZEIamAWKQXEUFfepVu+HRDq3VtDGJ0LZ
tGNJtZj4gxabVRH3Fy5Ya5pEmKrBbxdOe194ZbvtEx94P1GNysKUYXBdx7SbZ24uaV24FioW3kVy
5XWBcQXRhoERIZnnH+h/MSmwfQZ26XQdKXd91rpbQheYwozAggfbVCUFNke24yqoUYQ1MvVP5EQR
A5X1erlhZrJZJBIqi80zk08VK7TwxRSerS+5uHW60KABEabeqi4uCR18FNLEzrxvitp8YFanPq7Y
A0RwgWfK8mq5bVWlPjRW5Z1rKcWurYg3aTKtpDJmVfVrXqXiMDZUjCb4yZVfWOIuRXpzslvAHzNR
6QWaPDcR3xy/Jot4UHvStAAl2lijLzvu0H3tNcZd5Lc+7TgAx1iHS/vRaC0ZUqXUSAkUZBDh1LIy
9Uqjqqueyko0JzcClyRsDMeebJydi7hJJyIXIWE7+YAbYwQ66cY5HfDeKrwrDT7i7WiQVhHUAcYL
4nBojLKwnZNY2cD6V7jwbVWTzxv2Ss46mPxAKPM0zGvyUr5RnhGnQebKQ+VRag5xEc0Lv5bLUpg1
Tzn4oUVqWMMDNpv00Am3gOWnePE+hxG0SBMDujKPxmGoR8JtoPYZj3SY3AcorR6M63qakmlZoKDV
bbl1/y91Z7YbOZJt2S9iwTiTr3Snzxpcs+KFkEISaZxnI/n1vRi3LpCZjb6FBvqlHyoQWVUZIck5
HNtn770SZ8Yj5RbIrracm41Ymoy0ZB6lT1Rq0/JipU/UCQLkqHV5JCweHTvCZ1gqXHql3CbDek2j
yKZjbX8H3d2nFlznjJPl0bUzVIdJOQZCTtKNF93sVKEZOdnbVC/VsTC5PjapPno4ZY21RrekWi2o
y0VQuEJG60ZatbqJdRHfNEsV14eq0bmqzMQaz8v6ZMMFUFs3POZx0LoJ7cjdYNFuIGfp3hgoBhQu
GhOlLhzAzuU8USRUA4NGIWbio3DsMU4oVvdUPx/dtlGfESijrZtM4x0+St7JFUq1xokl35qtTipf
6jXB9Ap6+dZ3HR4rOa+ID0ctLt+WtUQhxUq8QwUefrExRyklS4wqe529FsEq4WR5M7fj+AE4w2Dz
AUCEpJtn7ZwyVW+pV7F1N3lThDF9lndJVEXFXT3KAQQXHUrssnPKhZaaijRD85Nbt9PMFfZYnnws
nTSTL92Bwp+FAh93uWfd2V2syYyPouXJZdrrAfqPdvP/WuT6/0m+8tBv/wf5Sv7+aD/i4e/uqfXf
+bd9yjP+5cJVwgGl++uK0kFZ/7d9ynP/5RCxsYRDh533X/LWf9un7H8Jg7oW38JvYuC8Qnr673CO
+Je7GjhxV+FCFxjk/29ELCSvvwv/eLRYTWGkWaOuhkPU529q8no08a31zSdqWCd1i3G8DaeIngr2
bKT6zlHxGccS5K0fjFlzr+sTxaAaj3Do7VGi3qVLx+1in6qIigS61WYT80IxFOuz4r+urv+j4rYu
If66pFj9ZMLG2sr2x+Nq/YeADyET3Vv66Mfu2vzdX9M625vU4FnxnWrsvbXc91Ci//J5/lv2+6vM
pyMy/uNv5bPTUQsdi6EXo9vff0JZLbxZSbvdGf4Qro+DXBs2lQnIfd7kmQO3nGrf7levl1tEY2Og
msx89ECBZnCaZdgLh/f0ykn6D1/XP1c2hLeEzgW1nvaweP3TcbW+L2in5+tydDowhzjEdnsLu5z0
EufuJlzkCGHdCpRn/Yfc45+L4u8fhItPmBF4tSjxK+a+v64gwORBKvPmluQQslfdw7kHOTTKu8ET
OaMo7cIRxHNq4dAI55yO6r7Z0h68t6cC3J5Kvr15skONVEvWdlewfnepUg/6ND+aYnmvvhH7nken
uyEQutJl7osu1wLXNJ5M0RFAAMMxscGFTe13MiyFfnYMruA03YhiCCkH3wv/WeptQD34xmHZG0U1
GBz32Zvt/epk8kZolU5zZ1kMacLdF7Ozr7VmC9j3mX/9oaYCY2nOMGfByFf2l93Vxxn5kmo9xSos
IXBd8ScIdZmd9k6PB2hwxovVU8BqREe7x+7mOfPvuGPXPdYNkRYOzd5ICVydkBTtf/2Ha+GPBeFv
n4hDFEhg+F5vYS6Jf+zvUnR0Pfc5AozOw0x9ZrLV4wemaTuGO09dIA7bbYaixzIbbXoIuuck2RBX
yUK2l2Z/QrKKCVnHwfysLxCwnhyKULvA+Gj9YH6VKCgU0sDiIuUKPU4edOiOaNrUSFp3/ilbx9tr
MVEmus9T2upIQ4wLCL2moZw9D40aQt1bZN1KTvxChS0Y9PlOl+Gqk0hI0PIxkzTXbUb7ThS/kQV7
TtP1+jciKNHG3Bm7vDzWBfaoXeMyex0j/+T3u7m8wITllIkxgIAfDes9DgH6rRWuiENS3Q+w0tKj
RVhcXFtJ191xqO6oy6Adxie43YYEm+G2WDWULnAeAXEuw3uq5SnHNNqeBCuhgnhWHjb+rmpO9biF
S9WhcnOdufIw8f3U8WG2zqnaaNGD7u4jeV1xtN1GNPuGLkz3Wdb0F4WT/9Aub8X0Aio0lkcQndbI
on5locpou9SXqTI2GpPbKJBj5UlX7LR22Xg7I4fSNmkh0226L6RYlLz/cPno/9tbYL18fFYpjrB4
RYn1f/+LAWmKk4GthUdltX3O/FdXPa5CEMcrlm2BhL7uLPTmIG5k8w3r/m236uMGMPq4e0hm7Y6w
yX5stK0z89yhS6ghSDz0z/QKBNr0WNJbQOvITu9Duu9DIkgbXb1SOgYu9bshckb9y8Ef7gkObHur
4iQk2M+Zh2rCBhVZQQNL0+R6nfLv1fwF6yb08293VSWovliyDGdR4CesHnVGcLokSfrl3U6jy8vY
F+2THd3n81ZYB42YYRlf0/5zqfZC3BrAh4pHzb33wcp7ByO/ybJdHYcDXU3F1psCyBTBAAyLVgWX
knuxriw21WzToGHsFCYV0783fRoH7r3uUNn0PFyX5ln0j9b8amV3LexeG5nCtV9N+btvps3k08fl
1qGNelKtpakibKRNVKzb2+3bBFajxq3zP3+8a+3b399gDokTz3CFrbNLwzL7909XYpJNbIo70DyW
j6no2tCtDZdzhKkjWUIuieomP1ngLrW6EHeCxx44Zi5ilkKhPmO+SKqr6Dl0Dv4n8jobmUz9RLYx
HBxzoLIm+p2P0cU21vL5llJAx/2t5Aj30VrSfZ90HlC+g6VG6grSOd5ziPvknLtFUEv+Q0qPIemf
72tmKtNgZc18hBX5T675r9dyyqPZkmw9dl6fN7wgijEYNNrNW4367Q44bhAPX4VBw7ocwfq5U8XD
Khp2k4vo5zn1acRQtV0qHv01kOg+y2i9sj5hlt2ITsHTdT8nBfuQ4tOJDDBtk5SOs93Ojkns3muW
cgOGpCAvEW5TcMW+uexrySKFpp2wy7wdq6EyJrpsU6cRZqukXRbcURo+nxQQaF4cmlQP7aa7OLd5
zqhVjgVlZLF2WFOFwo2flg7MA8UL4Vgv5CZNDDy+dakn7qgMFtNOHzPwsBXPbBF5aKxFcUnUzOdR
tLcpHBu0KproUBCNLAqIJIJIMKcd2HIv7FfFrGwiEFa1kseueZZee65Q1E/4fXAI2W201dfW29Y6
UG5Uf1bkQ7AF0z9V5DVnPT1LHkWpqBgSxsmjCH7T+lp+7it9pmBDt59mCSkKolZ5do3Pwpntexy8
6YOdapjHW5o+fWwAljTuI+gH97bhPTsrmomFZH3Jy3EM3QKU1mDVPT0y+GQ6reV1bVE/lWo2P1Zb
HXuhOSceQjvgtN6Vhe2ALjq/DLqJiUi1x9kmaZ47Sx/mTeyHtSnuYpPu2oK74+q23atZEIubzOG2
V2a9g4XZP7hLQ6tP0vv7pkn2ZQauOzHEM00i+mc0Y0/iEwpiNx6oGjtUutlyPubUmqw8sz+/mwZD
o7hHJRct7ZhLevmNA2vYaUB3P3uqbI95NBAWXmwOiZluXQjOEkQvKTFL4bdntSTsHGNBdA3VkJki
rcyHscMase7vko+ZYqSbuXBKtLmEfrDVsIGVvMGEte7WiucWHueJLVG6Mcu22Jet/4Vo5B59UAs7
Hv5dTU0IXfqPTkZTVdF0mHC66KR3jwxx+zYzWu5xE6ljSk6xQ6sP/zVvX/tzyS1EmSI9mH3ybIl5
RjJj0Cvn8oH8/bh1K+ngeGv9valMM4B+dLRLWJS6ziuhoMIth/gS9Ll/a9rx55+6k1gZRpCqicpZ
UdAdIstlt46SY1KyzmTwIOaMTBVdLYqgdFrFsSMOr11EJZXgdF7744uKPeBCmglX1wZ+olF05OkX
VqVuEGUlRb5Rv0lmqIURPKDKrTclOlGYLPQCDxUin5Z+u96gNnVEeU2pzF1as50qiOqaxCKNrD1I
Hd+Nkes/MzANYJTDZSjWsSKfMLRUpo6rXrUnWdntKZ+MewN2E++ooTjrhlmc7c7k3vAoyFvqjP5V
F9NiUle8zQybSV4Uny2f09lPlumUZyOevUgrHqkAxI3W3/rsVJmeE25Jq7A3jpy/JivNjsWEA4bH
wqkaBdn5RQ+z3odnMbvXqNJeCoN+BBOf3xb1EpA3L88yomkByu1D3QIJ1VFvXMaeFedrymPcsgWK
Cn/eERsLZaGSA6ABnGgodLs/QlbSQABs22zam5kVstpMDxC1GgIgzatna9HJM60zz2s9pKmCmwop
sIxzXpvmE5k33nfN65hRSFjHN2n1DYzADmGSvtNgIw6Vss5g24bYIoq+DPHGac0XWAs2w/SU7LlL
UZUpF9qr/iGTmbNHEDa5s+hpxuo17d21SjmmnTbMJx6SoIk79uhMgDBNtrq2s5e+PjUly04Dw20K
ajao+xrWYqTGreISKDBDJqngY9LXsncgSUT0E5rCEQVygVeomXN8h/wtiuu5MVG0rY6VaiLalhrQ
tasPWgLIpvMSFfXWaJCThTcB7/WNmmkWn6x0ui8v5QUb9yxaER11t7d5jjON0utzrNz4YPkaTqge
q2/JiN6qjimZhZysj6n88ycsI6tl1uwKajTvcRr3n6daEL2hOSd0XfXKYxvnVlK2W7bW5paj3c4Y
+5li/4lSyLbZ48A9yjlL9vE0PDOS9Bt49uNGs6CbRX1dbWnDKjf2AveE0scNcYP5oEr3bII9jQ3q
VsFt2JQAGlffo4dqqSzUfx7Jhd8cuxZhrKVMbEvP1uM0qLd8nu2D67OcV1101OhSFdwLPP3LY4do
HgDD6DZFr8OEoT5NGxOuzS97xhbYuctVODBrOQsVG2W17zQlTXgmrVt3etCS5Pciyn1kMzqiW686
GUdIivX4sRfJoe0dGrzHfAjz1uXkuNa2xpk7bovKgLFT3GSFAYGVeVu0ImbSJlOG0hrtkKePvorw
pqFbJ3ldbuhihUBgEBu6yJasZ+M1dCkgYmuy2+Tcr5ua+HY4GIBMfMTswmp3pkfxaEzuc9b66JiM
o3MDdzLqhHkD0czcTKkOQXwi9aFik8op3r8cPHEDOLRdV8tuyHXylZon9p5Fm9uIxBAJ5R9MuFFG
8i30XHtMcRefcn6sAWSgU8Z58S63R5g+mKXYKchz6plkSZqJZYGnn6IWKGSRLuwwAHVscjwl5977
8mcru8TZEp37L4cZ5AKEeLj8+R1zdrok2n1nS53rnEoSbCYmUd6byIFZa9fRyR9FHY4zqNfF1x6i
KGrPZSWekswQxxxGwe2fXzLG1duYAtSdrnfkjfJqQmOx10sFabhff/nzuz+/NOn8NAnBPb+8NFY3
5tuymn+cedTRi1vhhH2bG2fVxsvWbwCYNlmm76hCwUILIVzUkXeM5lRSSPqu/Mm6ZbtrbK0SCReR
FR9zbQhCSZgEkrksTsnE4ZcFeHRaomYJjabIjoT6QkdSilu3rr+zCe1A6HJpyU555d5ARSpvcgHx
PourS1KwERjZvO4d1bAidepzJUZOpD7FpXGctnd8o3dR6o+HMaYvVmt99HLLXsAmaXIzFuk1t4Y2
lJXrP5Z9rN24dXJOtTlg65N90JARUb9Bs+SEMHVIlS5hKpVQxFT+VGbdsiYcx3cvrq+6CTcPtDRI
g9I7Kz8/e3ADrUA06hdMuPYaJ3YX6LXSb0aZ9bc8jeLAJBeZzSK9Vsw8TzXXLt9BqU7m4H7m/Axu
cIdFtBfzqAZjcJT0MrO7nCc0MfsLT7c6+FW73LnF4AU9ttvAwPoTYDZrzhklsv4cZ0xLOe9vO/cv
tO6v+wpRbSa3ZNG7lOp2mbULJ7rlgpofbZO8ZFJuIWGwAD7FCQUvU5/tQaK318xmk9i4jF9K+yxE
sRyGOfZuirpzb+gAK0lXmL+G+d1ePKg9WcVFUiP94zgGrpHaDzQKddt0fUV2w3CX4ex+GvqZazxa
6CmlW72Y6/FxaMynrrQ2To532O1RTADqWDtMEKlMYOUt0r+llO5hbpb4yNa8Z+yPnE3adR0BIvli
umray9TPtnhpOMLKYjMNnHonwbMlwt1VNXTlCLofreRXljXxEWjzQZvvNA+ZcdJBinO9k0019jgg
LkbuPhNc87fNJD5AAgOFm1+XqWzDYQgwtN/7vekfRDTfYmKJQzM6U97iYR4wd0leHFvD3JWUonE4
VztdkYj1lKhZSw4qGAcn4GbfOHFy08WiQ0dcT0lAOJd0dneqx4UXOcV35skqLMO4Wa6dfg8Bq4a3
BfTdrTw3YMi+JDQMzW51mZvm3UjYLDbK3la4OAIOqa/L2NXIUU27WSr2ytG7549XILGsE/MSV0VB
XV4167f0U27VCCl+yLU67EZ2epHV/wCoIdxHtf7okXb0Ps12fneNt3jO1hKYgYnbkJgaOXHqsfs9
KosoCF2uWlZQmAn7ds7bbZnMh87k/2Lqir777rDMyRgm3njq8/GtVhXmNdPcGJl6qXUHwFTS3+P9
IW1P/UlrDJ8MqAAa2Bv174x8Jy4UrHdiPJGoJ2H/mpfZiWc1hArD+F0O/UtszJeyrE9JaX6KOt2w
b6XVNMa95jRXPk00r0lcbFnFoM8NDhW7omqN0JjktNVi8TikikrY5nHRK8aGLPqWlF4HNWGFwLQk
LKXx8uevhjmSUNRJy20dBYsmqXgp168ozVNuwvKdSfkCv09CBax/lu8Et9tGpKxl+8Y+Kab8pbB3
LHb1Hu7awBXcafmVliSscvlzvExv6Wy9OjFN615foWjybPRYhdnMU6n2PVA/symKD+bfW/zrz6os
btPU2GDuezZs++DVsKW8bJupqToQRH0y9egN09Dvnt5Z2t49NlMaOPlI2+RLDGps+W1QDcqO5bNV
Fujceju0ZRoUdfti2tm1JgW6Adv7qHJCNwVJVEq7LkNdjqcOUy57sj5I5Vfkyiu2w/vckwezbquN
52GvkdZvS8/1DZaf/OAk3auUWJ2UkZZbt9S+bcPiRnaqTRPbIYfuw1TGnyKLHpTbIX3an6nJ32Jz
CMfudXQavpDHKcuuFD6GnhFBNNXKa0W2HMoj7HTiUAyQhnFYmuUznzEcDvqj72PWRRP2GVlYz6sd
9UPnDj9pYhVHz+vuluUhB4bO3tX+rOf5zgPZKo32ILJZ5/Tk/K4K7QqDolEx+udY4mvzXS6YdOe2
6uLVgCqN3n/GJgOMxLq344SYEdfMstAfuLjGqcSGZsXmbYpptCys56HjNqzXytdOJOecjthQVMZj
yds7KfAglen41CbyqkuPQLkDpMxxb/UWG2lt5C8gLXaGw9hs8MePnCmCTnfONYEIU8cQOuSMNzR5
vzS589vy+mkFquMnyO6k1uV0hTUXIIoxJcvqw+ydLYj2rZNgeV7EEgD7KceQZe51ksUbqnoZpN2n
3jFaeh6PDYJRwSyaeZc5LAp4n+6ZbYeNTfsFgzgW4ApaZLY6cGtTnfwCns5s2nt29Y95Lp94rVW7
BTZZZRkPSm+QyoV7oXECQNH4wjj/09PIso1Gxfffx6FSCkhZ8Qyt2wxkl+4y/pNi0tnmc3bvmhan
fIsUXOLcOjnUPEo5L0UPagfW1IcrtG9dEoGINUQMgUELCB6IFJnto5S8BM6icEgYN9OEZJKRFBdp
6/3GrzIatqsWVwe1Zj297ZHYuFqec63F9O0Pxq1a2oYNSVLy7Jr3PBLDaTbQaSJ2M3nmBVWV7LOu
dzeF91KUUbvPq+Xzzw89Mptj2tX3HlVXwZDFN91s6yxTjpyc8RW6QMpl7Pi7tOmgFxLYEeACtnM8
3wpjERsnNa+ePmOL1oCiGeRdOfWzLLGpPbGlDYooznjKWuxumvYOa01QuOX33FkfBY+m0iNolms7
J0Ps0Nw3R82/XH8goAU6zRe/Skv+siERzAysi3i0aDWlS/uXLMVjWo7XrJR3WK4vzuh92CUQKT1T
a4Bqr4/zPs6IwUcttegLzEj25jlFxSApTbjfJsRxEFGbKsXN6kav5XJoO+cmtlZfdB1yWC2DbEm+
eoODtT0zrfn1yxDJ77RDJhuYGbusu3R1j3xIQxcG2jdu08B0mo9x4XtMVPlmJOAOkpRmZOuX02k/
Zl/f2zSHBu4oE5YcS79bK+j8uvkudJzEyUlb/F/wEaxgpc0jFHFLmLUE5+lPn+PU39oFEgXVY+V2
Gjt/M1VYfBrgpWaDZrYuYOLCQP4TWOCTZNe2BJj3FWoBvpKwGQxqhDmaxHX3lbr5c6o3JynbTTRi
rwOSHfG2cUFGbLqZOCT6/aumtEutPbl5t2xxY7J5c60DgCYvXITz4Yy8zrAbcG6KvA3Qb0Lvv7oc
gaU0LB550vxUNdYXE7/jxo8Jj7vNL9n65LqN+s5qxHlSRShtkNdxTgoIORmoGJvEiQiR9dJKvvEM
AdbocZnASz4oWJz0HvBYkGxqvBQ/kxIAHTggWvKpV9EFtlgc4rtEavRbuks94Lx+eiy6bl/V44Yi
fNa3HpNX22A6ozcPfQ/jvj0GPAC8Q+R9WjPNygmp/LBrl6MzLD/KK+9yR73XGn5tR8rNMjdABWCu
VciIDCZq3Mx4IAO9Wx4tw8UwCKDew6myp7XzPpXzJwSeQwtkN+nwjtLniSKoUddVj90NBcABFo+H
aZ6+HE62vHli+svYZhYTyXfrJc8m487iyLPVLfYZbvua5Q55XDk/GwMrCg8QgxXRBwyRDxiR/kR0
JN9oufroBsMJfXp1NrNBab7dnifNTZC98YdYbrJr5PRdpiCERX9cnyejlskASw9aSqkZMNvLXTeU
frA0t01z6ow5CQfLPyuNHnC6g16iGGlTsBv3XPW0IrWZzpTaKNf8FXMFbJKcf8o0y2evAFpO1uM9
zqWe2/3ETRBvxnEGXdSol2roXl1hpds80uKtMZV7TWHmoqrdDhYmkLDS2kPWqruxFveQmfCrpW28
iV/BD7JUFMlrZXs3HudvdhTjo7tUr+sHFo2IhV2JFY5AQGzv0kn/7bppiHd9W8Tlg4zATnGKQEqs
IZhixo0bqt/pdKCzOf3wVf0zj96IXY49Ms7aU2EywfsLFy1X43sU/7ay9kZ1rb2lJqDfGf2+n7oq
bGKDLivXYeWxQ8MCqSzjh9JtSSmsBIKxYmqzdGBvNVxhlw4ql2bNYTCTcKnQxrqpOU5u9jNGE6mh
1iy2djHSZPO1jNZrBtKaFrutKxCuJyMmNp48pVX1KZqDTItHB/JJ62RfbtScbGqh6LBPeI/kPsIR
RAkJEDDzoVMriGGcUb61bqZrq2iijdvNzyZW7kAhrLvMAhq5nmvhjF9Zj83Zr/3HJmK48ev5mYwq
NdpHj3mkVQ3yv2swbpL/CwTbb3bI21YxAcjz1MU/ZaTCOaMTy44v+EM1qua/CnO+N1wyFWM2BTV2
Ps7Nw13bUmCcOdUFNsfTkA8/iwOBZEqfhtr8TMZ2XH+c8aZy0cGABOT4+HqbLIfrJnvltYxy2r1b
mPrJBIuhde8zCXITpwtpFt5aAyBcJEuJaGccczUiaWvmpwZsx6djVgj/Q+MAslV6ir7CTOKPJ3ob
flIOY1jULpgVN9HAsWwCMxenW53+9iUP26XWaTF9p2PBvOlJTapcHnOLOkSYd1fRNuDr8JMGapzs
DeCEBzhOl0ynstakC0jHEiz0X/aEtxgy3hPFIeM2LxIvlJrO4XmyGL+F8xlP7WVM7A+7TdW+J/lB
Gab5xjDxnPq47HCq6JvY6PZj0iPVUQBJZTRnL8RTPBnesu/mdqW7PRZLvXZ1SbjTkME8r933ffqD
0b1kuUkkyZfOsevFjc/yhBi2P4agVE/djJKvGdJHWuTlR3MZwQ4aI6NtS93Y4CQE6Bvra7Tia0NF
KsmCbaSV8bZiKqQQlBhLHdeBOS8SMrtBEal7XmBehlZtbCWFlyeCZc5aiI24zEUcSJfIhI0HvDSF
YkU6PqosencYEOFyTA9z134NE29g2+pfJ6CP/AQhy/Rc+FGyRTq9gWXpIPdTq0kpGoqltzr3sGPr
nNF3KFMsRZfCDAszOuHH0vd8scN9OgufS4kUnWd2DYii+Gp71P7YBUcXpYdK8oeKzob8Nmi3QGqe
nVbnlQC4NDF4XuYmk0qUPlJq/1ZqpAEHsrQ7Hl28YXNqIvBzrlufS1fypQ9JVu+XEVxyHN0sGW8V
IgsR3Xn9cNC4a0Ie2IAuCvb/NC0kxHy2SiUnK8o/nLZ+jxfV84gZb/uGnn3Nei59dZ0S1J0Mn4zM
nk1Z3wsjcra+LTlUCHBLCBT3iR6/toq0XQkZfo6Xt2blys+a/jX06D2zxwcNf1eelbdf7PrEmBU2
Teqfs65+jKhM27HGCbysGU5pRMxv6MDDGUm3n4XxWOeJT/U9GHutuY+XuQ7dbLqmZnEBnbKps8Fl
LcwLyOl4occgAsPOigR7U7kTypU3qZ22AcfV37pod6gV3k1J70ZgsNqSxrQVibh2TcFih3RNRT1F
1McClZyZvwHjYWR5eSnd90Imcsc+/Eykgf21/9GZEZmRUdvh8/8sZ5ZdlNzuJrwVPREVlzXR1k2Z
E4jRQElKObEtcxpvFMHIrZN/9qW0gz4yxZbjE0BTQ+0rxFaSL6SnpjdHKEDVvvvm7yXkyk0BXWkQ
5Y+tK/3YKuIqpiG/Mpk+O0NM24dmulyn8VUOVUodKz0h44hhAqGWixKz9nm0kZD8hXtM0P1eyzTb
o1t8Wbb/45lhabMGoTCKKlZIGUE8L3QQeIdZ12+YofIjb8cMZHbJh9Tyul3yW/iIuF30+6K5m92C
U04iigdbWvvKMrcYQLhtRv1BGdpbHSkQ90ZyJWdIYMA4LbFu86ijz24SN1gGul0WN+Z9W5O/mSrt
oUrmj9RooR/m6qwvJLYN8vtuwrVfC/TzIY09OAdIRsRNgD0bWDxGjinbQUYxK56au1I+unqP2DqZ
c0Bqw+KwWCgFDgn/9DHWPtKWSklX8x38fy3TerQOi90vqJ4a3SbTk+33gq7ByrwxwI644yR5P3h6
UFijXOMSnCl1f1tZ04cYobOm/XgHkGSLC5Py/OounxzJ6MpAq1sfXZP+xDnvhBQwc4vh9nNJpzfW
V1lBe8SALRnpIEeptSXkpDp910tnpPkCU0NvfMxrp+zIShMAq34AnnJTyPYeHGZ2geB7FZRRbHpm
KiXGT8+VtyTmiKSJomIijT70WCwbZyIrms3UH8YNw+qnOVflQYpx2WhrTaNEmLAbYzvbGsyFbz8F
i6yA1EnXvSFR9tRpHjWQuBWg/nR69wZYALHqa3Hdp7IqHAyJPf2Z02M1VQ7XD+3Vi+M+arP36aXG
m0mgzE0wcmCZILRlYAfVUxcgjzafdBevn4GPjx3Q0wLz6hRN087TVnN7kNbzgy+QIBdPhlPZHRd6
mg06Limw1thf/rhW/0Aqs9tbIKUDbY4eWPrSlFFhrpkPpCqqQ1O4VzE5oTWKHOWpg2Md93fEGANT
n49Zbpc7iRc/nOwUm7rXcgxfGU76gulQLeA8bWGdseVNIY+kmjgWlO26Nrha/vxWtnCE2TXc1amT
M9BlyFtd1r/X4mYsoq94TOQdeYpuX6btTz21Wz5mn04dGHc6LK3E7Ve0XMAKpLqkpfsrXdruqLpa
v587hmY8gGjHlbw3MEv4BL1u/aV3ADjEah95PfG0pvjhVDvdDhlNFFk9HvCrAO4uEQsib+ouM+9Q
r020p56XHAfpmFLz6GXMDX2rhph8hSfjU09GYGNlVL/Hlbqkvv/hxao8xAluBb8TF9Wylxzt7MUy
U+Phmdax4uxLv4TCnDf7tO+/O9WAvyORvZAgOw91VuPOiK1TFCdsgJ0mfXdUMQf+Msmd1DyoV3Pm
P3VYVuaybN8kMkS+lGILa7B4ILe4WYwSBtpg46bH1ryl4HkUyan3PT5KElckre3yWIxpemjAV48V
A4ciujnKH2qmRwhnD76z1ez5FBfiHJFiCiZXHHSTgFYiArPHVYEt39rV0pGhNXMXOGvrzVDYrz2e
/kPl81TwagoVS6/R77WKEwnw96aoreel6+XBn6haXSOnvJaPbs7Cv6vb+1mLzWBS5pddMCUYRUIH
Nsus0EwFlWyCiMHYeAtjfZ6/jMWEyaTon6q0BgUfr7Wunnqs2q7Zl43pnWaGBIiT9jMrQSbrynjz
7FTc8oAGKEgVq2ef0fOx00UVJ/my+SzzmQGMpU9oQ31mIdz8YtH6MC98HEQYebS4rxWFH2d9YDXY
lTU/NWe5JT9J8YxEzLIguq5iP0CpbFuPFmABH4NDynKRAPjZsBmgHNWPOFfHF08WxjFrbdZ+Dt1D
OH2m8UB3R/mEcAZvcSGOv4x+mBZiomu2TfaulxnUItnbDFvkrI/aL6tGtfZSL70jTZoT/mB/w+Nb
X/z6EwMda/nppe2ym3ExVRj3hrOPl3p87TVadscOqF3Ogne7dKb/0Gn9VS+0EZZlbIa65sf7LnYB
qMGMn0dJvotT+NhQ+TvoPY4sQJBEFtRto8HfGTs4VomWHxLeYE9pFBHDN+yHvAZVR0Kx+V/Unddy
5EiapZ8IbXBo3IZWjGAENW9gFEloLR1Pv5+zd8a6amymbcz2Zi+aXZVWVclkAC7+851znoq+b3YR
asLKDEGFLD71oxfX19aUxSaQRs9dMtYptAYLNQmcNc2puVijRjbIaP64zmA9F/iV0iTcurXJlCty
6H8ceRcTrViWdt+/u5xRGaM6jzXnyictdqtF7tTiotVxutS0/kE3/eZCZRzj4bm6lINKNyjzM/SH
uu7JcjM5dkIqaWGsMSCWu9llhWDYEe+4CDs84F14mhLi/u38K+2djTmb33Iy0vc4nomE4lmfp2y+
xjSMLiatjW8mz3Brgz/M7CY3/DikzzvxYQirU5eRo4vdu2NDyJod8fI0H5arVI/bVyeaXse6N1d+
woIUBVjly4b8gbEo9KOW/+K09jq3h3YlWv5ssuRdHdi6FuEUmacZVm1kskE1Jn19FS6gQTPtC+bK
bNPyrWl5KVlYPE7OnIEXsV19YYwMDj9j561l3M27POdLHMKKTt6XZkEd6b0yTboAdF7fXFJLN48y
0BMK3nDVjBY7BnEB7pknCh6MP5Q/mMN9ryfTQj96tHCcQQeo9iTuddV0unsuwn0cB6Dqthdsi1wB
4DX0VIFauNEsTQcBKr5Jl//s8Fw/Vs4Y7dHHF+noCNrVdLHJItES91U/uTaT6NzokyfdxoiMg1cZ
8Wh2yqomeJDlmB/n/q1BPvR17I+6n+1x69F0WrXFKetMgqA4GWqCcYlhB5uu7XoYQAaWRRSLtzGA
H4DU2vJx+Usp5Fvr9Yxg+vCb9Ocr8tpF8+f8Diy9Q+r0X4yMWtNyPpGgkpAXZ1ZnRmY7I+70VcSk
jluoyZgxm7lomKthjJMbaRfJTQYlQKzgtvX7a3lWBLsiyP5olVMeLD+uDvAOL8KlW9Xx6scp9bWn
WbjpeWzSb+824619HNywfeC+5Ikxx57ltft6+IOJr37AQbKi8e6sORgiLBniAg+G7WDIP3SR21s4
jYpQ7MK/1uPsX2d84UBQjMq7lIJ6b6YtyU41/+rlwDN+EfSH2q6Da+bDXbjWdM54xNqiGxhqAIQt
HeCVwEw3gZ4aML8ieOnagKT8gK75378NzyJzXsLG6e4lpfZ3xkQmUCm2feaZrw5Bl6uoGx08G6b1
6tM5PIXFXYsx8GpbOdBb0lPZOhVrszR3Dda2FbJhSFtg4720A7p1EwTmkZwBZ1Xmhb7RCyO7ZsbJ
x0O4iWRDcUud3tW04CwzjR75KCXCGiPtfK97jyUjIlq6MnfPhejL9GS1H7GPn/B+OBt5jAp+gVrC
RcFixfSm+tCKAe7kEMqYK4aen3oxWctMFD9+qMIuEnJXSKdgikQeAEMSjsxVf2jFfLDUu1c19qb3
Ibd8PizTvI71eCPcxeBEyOAmj/LnslWiW6JfrdSlixUbCGPbDm5FTVoYZ9d9jc9CY3pnJPMuig1O
2JjwwPcwwkqXflS9fi6TC2PUq0j4TuY2jtd99ULOubHwppSJaMqpVe9DvNbHaHYz1fLVEbsBUGO1
PRVw1l3lBpBdoEPjJcjnC0aQxygjiDPQw686eMrylrPE9BA77ketc5OrRFksnJsuCXwObCRYzAK1
rF9AdnejZl8zPXlJLTzJsEzPY9esO9TlpZl6r+RXPmoZLP7oJF+dzdBb06aNJQm+o5h3R13vqXbd
pyFHoMm18UpPu0wuku+lat8ZXIljYHTVUtgdDEsZfIxaeicTIhwT0ygo4Wq/2dC+A4toREYVe9y5
mAvIhpyYXzF/MBaTlz5orX+bNaIgMUAt6jgj0z1kw9S9dpnUMahmhCDUYHRkQs49YldPrFHMJEg5
HH6SUnu0rQxUzA0WBFViU6nNn37QP+saQ6HO00TW3ZnGQth7l4k6R+UksZDDOawua6MhhavomLYn
D8z3Fq2VPdudcTdzdlk6tNTW8f9Nbv5/7RP8b0PW/78Nw1IFXP+9m3DHFtM3H+1f8rDUv/IfZkLz
H8K0XNMWJH78renL/4eJQdWzTF3gNsQy+J+1D8L9hwWGRsyNg3vN1VVXxH+YCQl399DOlIvsN2LL
+t+YCX9TAv/iQgJ3Ax30DdB7lXX8t8w4srf6LEphC/2s2PYErFt1zB6HAjZt28nfFaG/a6uY86W7
GehrUGDY4OOwzo+oCxc6Ca900Fx6EV/iWD5HObkGPiWjxRWma03ClM1ia3jJPcV6hFnFL/04vNlN
dTM5mgVQfURdvVdifrOgcPO0+Sy9HkpoXpPIsGkNOKfiObbpL62ideHaGxu/hs/ixKB400V/munf
GOVU1thfnReYaC3XxalpOQ7Wi787L9x2NDp8PttYNuYyatzsNA82fuDqHIe68U0zOH3To4W7G0cz
fuziXrdZXrE60wghXISeMH7AHOxTzVRe4DefJ0Nqb4luv2VzaS/5L7Lock1nipR4C8l7u9Ujkmek
Li5uMGU7hp0uceF1Q1LzJkSIORDIcDLFD4Vhw5704/ss6ccjlwkOG611mKT/ODlWcGhSOZ2LMjZu
JNV2a3ZsbR9g8ltydk+2JINx0RoKe12mo7kqfKkdMlyHVaIuJLYbrZB5LWVH6Nmji4TtkUlV1zvi
lqOcLSBF/Ls60P07E5bDrpyIBm5xarOUewlI3KHWzfkQgI6umprUCFgFAE9mLLBmbETuUG+cCr9X
n4X5ZRbzRxS33snAur6GpSMAl8yuyzDM3/akvRNuKT5K2b2Gr77yu2j1SbOsZv8v7+r9P5/zf3WK
Wsp/+pfHn8hjx7AAQpjUE3H7N6doG6HQRCE1jk5MLdSUvpcR4m4fpMDNgGmbCbaafKwJO1v55hmo
02mSvzML2HTZWN380tL3xNJydh/Do19oDySBPVHO1t5HLQE4XUfcS93Mfwb1F2XsdWfBZEsarf8A
v2WBbvtI76HhUJHnoGlRw8IBEVej0a2rKMo21exoi9pj+tTG+abMm3Rr6aW9IoOFzbPguv8//0R+
syj/9hNxbSFYfn7/T608/+rFibzaIO8hjujqCnk7x1BVt7bhVmOAyEwBCYWhxHbwZXeKoUToR7O+
8GPGZ1ISNgnK9Lbsye7SinaVVqQSdOQ8rQfbaF+sqCP+xBLnIG+eGg0/YpDn/n70vojeYpbf8CQz
Hv83qZiq7OKvH7FlClU4QOagTeaO/rePmIJU6tamxN6Y5YD7V9XZNeE+GL15nZoWVxJp7tApu5Wh
gTwxLN2O6bSbMiW/Jam3NpIJrt6Xr8Br4iQ648y4bFiImo/93/zsqdP4r98sIebcjHy+X9f8ez9C
0Za+RY2LuclDZgNm+kAIRL6lOvri8MZsQX9QvrkqqbQH/pLkO/KN3InYrjiwjnniAfFU9qJsuu6g
TRODNjVyi9TwLVFjOIN5nMNczmU+p3fjwAyaU5Gn4xMo/aulGeUuYy6PGaVc2cXFNcKH0SFlGH66
3eJBuiXBT6gGg0aWPepMCn3RUecWJ+uKMK2i1W/MLSCPngyTsN+6JWs6ewqkkjsF6gSZcoeqQh6v
x8RbNiFXHLMB80iSduczxQxn71Nnqlmp8WalBp0ZE88oGZ+auEbFioPHwfmumIx2TEgDJqVRL09U
zrCkZY+J6971aqQaMFttcSRzZHWYuMYunuqGW1ydM6ZNcqZu8fhpYrNJi/DETy9ZRLNFQMcQfWJA
KZeti5Lt80xPTHsj8rW9nJCfsrCv7QgPFITdfR8Fd15siR2IaoA8qyJ3rQ+9pkFoiMc9M7C32cuT
Ze1U1Hip4XOixtBuspBMpWs1ng7UoFpLzc+GyfVQuh8ObrOIqvBlPV8qbqeHptdWkkrdS9pifK71
j0BHZUIj4y4L0GiNIadzNTTnUHwy1RjdUQN1ncl6pUbsEbP2Sg3dJzVnU2N4rTLildV9Ir4x2fNm
pR9Qq4htOCH3zlPDfPKaHizGQ4Ma8ysuSekM+kpXIkCi5IBBCQO1kgg8JRaYqAaGkg8yJSTgODqS
xf/RtdFDEczNIS0g+OYm7DYDOkSEHqErYWJGoQhQKgYUi1pJFxMaRouWMShRo+TF7FriASwtv0kY
dS4RlzxiyNy2tBEVZ6+e7rucXB5LSSaREk9kb9556X4sMFDzq+OCJGhMvzaSS8rzoatKKa/77uI6
3Xo6hvtEH5GV0WsqpdwQZJBveqXmNErXkUirq8GJr1wkEIGV+pMgAyVd9l0QSbLqQlvs8cj/BHm4
kVVrLqt92QSvtlKUium1UgpTgdTkIDm1SnvieqtzA0aPsrPPQelTUilV+q9mFcpkYXrk8RQ+sl9E
Fabf2otpovgi56rUI35JRLDmVw1DFpuQx+DRjwEC1yZ334TSzyqENKuEkSKLTN8ViGwM4tiLUd1m
5LdU6XBkmQMElYxpIp8WcNZ0O/sinKpZtE2W8CvJxmtxCQBGyHUsxhrDFopnrfQ/z6+WJiizxvzK
6skvdPz23sire3J3fCZf1sPgUmglJz3baz0fPZlRByCiBQ8QrRdj84DvyD9KaqUGUrcBy3LRxUdp
oG70lA8gW1jfRHnx2/XidVAqp8YVLAuTF7do7sWI4SNSETO097mrJmrunfFJD0jG76R8J5jmmpbu
U5VHFw9xNfpVWZvqzUZ2nZBfs9pHI3d1d5O05JRjAGoKGa4R0Ppd7GvByiTMdenb2h0OZiIFm4rw
V2JDmzC8I93D2gRVjKN8pIjTNuqN6+FCNafwzeISliIfh0pHzhGUiZ2sduWsP3VGgsDbmfcW93v8
5/raQo62lC4tEKhdpVQ7SrOOJep1oHRsFFGxJcXpUCmNGwA3J+YD3dtQCjiBZNkKfRvrNUNDcBdn
USCY10o5LwiyWoAlvuP7c5DWjZ5vvU76b3JybrZS30c9fBfj9JArXb5XCn3EpDlSmj33lI61ATaC
gyjHTaR9qTT+CbEfv+6BbnPylcAA8CVgbv0lAxQjMHpjsarxjFjxVYvc707RBDVYgb8CGaO9UcEG
ijpIcAQi2vBBzxMtmGYyrnHG9RyQ8KCALZiKXxgUydCDNPigDaldfmV1MS172gCA+XSSmbp7TfEQ
jSIjEARJjCrp86G9YD0G3ZYoF4Fb2QUTD6JnfbRfIxOcEbhx3Da6+xEW3Ynk908Sa8dFpAgNHFQe
vvRhWJlZ+0gwDzHY/ARHwA7ivL9xmBxTPUCroaq0IHsTogR9WVEhDZkBtkUvZDgn+8qeN0EmzDst
fS/KjgkkR+01AHi8GhVvYpRU+ogJ7OJOyzPS93XrR+ungw+oMihgRZErMwiLB8oSgLRgU/tMFePC
uWk/IFcGBgttqDiYZkztDedmvIDDWxOvhzA0Dk4UXUPy6x1QGpLqxkUKXDM5ZOLz8pUWuQCh4m86
QBzLzB4Hk0msNv6YgDoJwM5gE4/SFCOg3MCGYE0kMtE91Bv6/WB8x4r6scB/mAt+NATsjmBBTXys
gYTGick0li3bgTyeUgdcsOv5oONuVzME4/o2Sf2pdoFPpkF7yBSLhOr6neRlch2I0LJyVKgRYXsQ
+pOvSKYZDXs5lj+TYpy8GKQfRzZrL/wTjqUFCbVQ7lVRLR0gqRpYygaaioCnWrkz3frTrZNHQTJy
YeAGB8siDT3daa7zEvz4MyUgsiNKfPZw2vkI/TolCFJxW50iuBxQLq2MTlNGty1xNtRTl8l6UFol
5gFoTlAwzYQJ64qNAyIWx6CWraLGAn1bc6fbDIonMwHL/PDL9LO3qTNygO88Xza61R0KRQUaUEAB
eBqBUR9MDGjTgFuzAdgMQDZfEW0sB0QzA7m1wG4e0Nvgyq9SbirNx+0NT6nYuBxIjqn5C4FxD6lK
8rVkcOeC0zHR58j34ivKjo0QSQDwjphfThDdjnzgEWpzYAc22AbQ3re2m0Zq5p2sQqd/iYWkr5gM
vDCWEDuotBaCfpfrw73o44MuA38ldLZOUimwaLTOe+fxd95AOSodv4+6xDMZcmnR5/BlUrThAHbY
Kf6wqQ+afsZm6XNSLDfQ+vRUKWKR+RvXS5XTkAx7tqGb48x/ErgaqOWeWaAbLSz4R8VBkhCQLBvF
RnIP/9BiaElCKB9pDtdWYRvuWxsGUJGVVaM/6aNGw3bRv5AwzfIlxKoisvIisxeEJr7Lut8GAJuu
IjclCCedVjcPLVwU/Z2Twl7jLguXnV+CwwGABoCgqQJCAUN9RYj2ihWlnOHOAB6VPgYAoxA84Yos
JaN1NbgsLY3HrlKDn6oPjOzki1MaP62j74XHBXDMGwHlzBS5YZSIUK2VaPNkHlIKPR6nnpLzeI5m
kv5UuEO3jRDoReMuLSFNDOAkkgkvDwmnCO86MNoZnNaZjVub2Pdl15rbBE5krPp61Qgj2eUhF1jH
uKsVnatX7rMTzmteuhR4V0uheNks1JUNk5BGiXoRce+oA45i3TuJfJtZFTcNv1QweHCuOGHagbpl
CTpcuesZkDhRRLGt2GIJZGwr2pgWwJ2p+GOAej4G7TEATEZDfNFHXnVPMcuBOz2kXXAM5mgVATXH
Cm4GctbK9pvr0lNN+CmeVuyf4NDVtgaNTkGkvUiyvk1i0blsdgYYdQVOPSquelSEtVCstaWo6x78
WvOmTwIGs1WuyGzwjj/LRtHac+y+x+Dbmdh4wNxDa+8K9O2NNkJMdD7hC03bAL9qP5kDqwYSLkDD
0e5fe8WKkxXJoEIuUlG/phZJdJIpQQNeTqglDgM2vw7wPABAz7j28bZjPwRNzxWj7lRrzYRZNzPv
LnF3XhG9FiDtlmLbA5c4uK77Shti8bT8DNbNmtXAw4d9Xy9ta97i2yYKj1o3P4aHBKI3gekToHoy
5a+M4x7K5B0kBksv9GAChG8N5xwk3+3NdzLEtw6oPiHG722n7DzccED5c5D+DLR/AvGnre/PxB8R
MQP0Hw9ArtwAZJMdihrvNKHLy35Asxg0smjbgCiXOrOvXkU0kXTncxoZyMZ2Zy1NvztKL0Q5y1Vy
Y+Rk2KWoXQmNbeBGd7pLcqhZN/ck7+6FspJUnvhE3sLn4D1zWiOnMgqpqQi9BVmXGSV38+eESUKk
chso14QCk5iNG2cZsz8MEaE8aj0ZuQIvSfJvlPvCg3+IbPwYQhkzlEOji/j4B0wbvnJvBMygrIQb
lZjxdZjE1kwVniGti3+4/n0UygVScP2rhSKjfffson4xVSWDAutI+ushUWYS/te5XKrGvHoqtWlv
GpwyDUM+2rnmrGpyWEqXgjgsKty7T4PyrIRCv5kd8yLHKCm9jR897C0TNhdP+V1KjC+JcsBg0fbR
VicoTdwxbYNPJkzENs0486MbSKiPmth0/DuUv3orzfnMY6NYiKF8rWV69ZUTB4YLLdTGnlP1WCE7
d0Um1sfvD31wm1OiHD1DeqkMHD628vo0mH5izD+9hGOeW/5g3MxWLBbHxO0lTnIWT4F5qMREVGIm
mkj5XOSafTawGenKb1RjPMoxIHUipy8tM/ZeZz1EnhGvG8xKpXIt5RVvQY6RKcbQRFj3OcfgJDE6
SaaIXPLwPok8AV5y7n0jvQSG9qS7vHRFLLmOJ8AB+KdajFSVclT54hnDzC2f/a8WUmcNmbKDltjz
ml6Yt3+mypsl55uLVQu9be/xEdDYS/8AXq5eubpCeqqM+q4TD6nyfJmB+CwTazcnuMEcHcqw8HGI
2VjFiEdisadqR2IiKx5cDGWzGJnSWtpyKKeD+v0GHqNZWdCwouHC2lVY00BRYMe45Glh/DMo95oM
esakXf8i8WLtxor01rr4bhuTNUa537Bv7nwu07mXcpf7DkH5WVry/aB8c6y0Jzzhn4Ny1LEtPZTK
Y5c4ZHzN3XMPBkrkRo2fy3kwsOUJ7Hnx/JUqt56vfHuujH9AwNa9cvTFU/mVpNGbgdWPQI9yR97+
SkcL7XN3B4ELh2YsJ0yCtjILSvOc5R+d8hD6XvRTh9EWTHpVYjJ0MRsCsgMFYz8kFOM1mJ7IhSfw
F3siQbCceTAsQtHo2BfHtjtNnnNIx5At2MNiof8psTuSg89Nph9PDNvf2PCpp04sl/eWXI8C0+FC
Q+9W/sms5JcTLJVE0axL5bGMlNsywnYJV4WvGZW7w5CZ5MaDqRyauObwatqb1rE+HeXhjErjFJH3
AlTYXiF68HlyZfFAuEhe+iwxgo6QWo01PAsMooFyiqZYRuOX399aw1GaKUdpb8qDn4xvaYPXFDNO
jf+nELzIhFkhUd+XAm8qOPpz5+FWrTnjEkb+2nXTQSo/Kx2Ou6SVp045XcE0d5PyvpqYYMOMsFgA
1GWPPVbHJuspv2xuptdIOWgJQsUkabwmrv7WdN6nOXhkW+C5HSlik+MPo33AZqYlDEiIxMhCiv46
8yyVcxeaANMhKZALF1uv/yaVxzc1cPsWDRP6onQY4FLZKgfcdIVXIly0bxNm4RDT8FzJk5myOpsZ
uRIiIrtPD69lI67WGvcm52NZMQPHhyyVI9nBmkwWvuRqjVsZd+NdgH25x8acKj+zq5zNVat0aDKO
cBJRykXAKtbBvcQOjQ3WW5H5MCif9Ixh2gOm2iW6vKflbugRiqtQvNBeTSbx9EHmkL/C1vaUgTLX
mLFb5coesWc3vS6Xrn8pOBi1qQz3IQT2r59bN+CIOHkJV9v4JenOZCbjKsHzFyk/uKGc4dh3n2Pl
FW+6MF/TgAA66kzVpiO+aFlY4p77m3mYm0KcbDIQ9Mmzrr3r+Ctvdo8+8Tq05fXa85gJrhqz+8By
aG6asOwfZ3jfVMgPr8NsEId9d8uhWqbpp8r8iPaEWfJS3mdWxqcSpOwDbRSRM2Uy1JlE8lJaFk6x
wqfHpBfJqZL8cQnPmVdMavqd2fu4Zj1T3bFi7p5k8H/PhZoFlBHTOF1hg5EeFfdhstVS7uMc+DmH
1Gb9WOt1vfK6SN9C69WPVVloOwKe1sRxUTtr1toH++4CFjH5Dtl9BKnFitkLjy7+XFbIuyYMkhNo
przlIE6nwUsevFWQIYzltk0jG4IoYxPbPiUKWnCrXPU8jX9SSWqzkRghcC0sn9cRYxKK5CCbfh07
MGw+l3QmDJ1+Y8LgbSbWsmMUE1MwSMk8MxujJ48+iMU0x+bJdDISgy4Uic3fI0HjXPHG+VoPQu5y
v693Zppo10yz8Ly3hvMdsN9o8p//pGjs8V7MtzCa8j1zKg3jqdY/x55+YWnJv3RP2+lTHRycRjKi
oZ2CUsfylkZ6dtSDkeW8pvLOlkV1sshAOLTMyhm1ZHdCffn9KxpENBhUl/Ajpo5jWJ1HT2fw2gbR
fLYEPJluujOxJzfCPfJzSpPm5feLaw05V/L+6Ddtvhs0o184+ShuVTc3x7ZNfmKiom+pqb0BmRSn
YRpY1+ak3TdmzEPF+ngnIvHw+3e/X6QdXfwh/DFHxWrzk+Q96QmD6BU2o+tiUYfqC86ChqTjnT56
7WMh0w+DrIaNLbR5D7KKpcslQjrrZbRzU/Vo82eh8AbvbluirOGvhMkxkjtPljhdCz9ca14B99RR
YmmDUhCiJvlXxmROHO6AvD1JalyatB/XkM/VEkltOKThzdG22J0b2kfOeTpie0jNZhlB9iNRzs3K
G136AKwYK6aR32seN6RZB4EnPXxZ5Ia/ycoye3UT5ztuKAOldQMcz+YxautWW5PgEgdze6N/wDxC
Nb+jvSzRLsQde6N+8Rhnm3o7A0WTMOMaU7LzMMoSOGqWayfr/BP2IjK5GHK7aeUd7Wj096lvc7yK
si0TqZa9rI7Ovb10PSqlZMv4tcLbXxDQS9YJA2pe7BtB46RheLkkAS0u0RFYMjtCaQ7k2C+FO7Z4
glmbo5pB9GS39zybwYpeorUlovTgR713JqzEL/XXygudgxNa9qEnuIuHKfJXpsN6ybXa2zW13NcM
Ro/gB94W7/6jaArziVPHwvbb6WzMmksbhRYQbW9o58GWx6Q0i91I1s4uMSgtHXRvRzvbfKbiHKYl
In5zwtZB4Fm0HWbmaH04lbhh65+IT2wRG+6wZXjKES+pJb7h+KRXuFimlH4us2M0X3fnAPPCmYC+
fOWGmbXOOSdXdSpuoX3/+8rV09Tf1Y1kMZ2YoDvslAdWqb2W5GR9IGMszDy7cfyvt1Hdz0c3qrtV
PCZEPhUUNGQ+zZHeLHelZ/mHsJiYg41atdGMIrmbUFklE8xj2PQHgPDgjWHWAbeVXFTa6EJXu9oq
aCkSYG4znMnuf/6lwdux+cPPujzOY/ncOY69t6bZvTfZSfamx65fEb9SkSTnZ/3b7NLfMLkBqfuq
IgFFQTu0TYsM5zED92gHOQXqC04ZeYy4zvQS1ypWL20ncSlcf7+kQKdUd7gEKh0i00yuGP/w+fMA
l5XfnMCl1uFkEXmeqq7OyT4Q+mUBJi2H0HvLsTTjjnlKJt8ARtAuCX41smjdkx2M5qlNDEI/SDLY
JQ0qCUlG7vYXoscocMmn5sxbwaI+lt6d4VO8WeWqGMdhyZ2YuYAKKiun2d/zdPic92omeBZYeAEF
fWnxPYxDPkItCOsYa3GG7dqn8HaIN/ZElFGOQKwLDVLQktdYMs+1zqORxz/OxbHaYp+mmlhzXSOQ
xg4PZCGSaNQMK8H9a+sI8RhZc8Puz0kzSAJnXY9RvjSMSmzRa7gvBrO90zrx04v6q2JotLFMfMHc
pJ1D0lgPBgbMJjduej1oW+75+zbT7hAeLmnZRPTzJOvfyEBiFEm82yPgOlsf3nzZtR71EFNlHvBx
wj2ggFo8bhvXIHWbuMRN3fow02zGljR5BU1xMgkIXMZlBWWPpsDtwWxIRqjgX4hsGzWsW2bJS+RP
e0BOE1LGZqVq401Hm8pxdsQ9712DOtUbmykyaXlt4/eSecUWf5SxxS9/H9hEU+raSNczEWwiSK89
FoxDx+O/GhPxnEkssuzUVJa5D+CVl6ar2daTjqBWDtkJSOqU11gOO4ZJFgIUv3+yr+u7QeNcxbs5
5ikTmb6ia6bfJll6MCFz16aOjDzE8joXhMxUEOutm3PUdRctqXej3neccFu680rubyaj4dr+kxkM
qyOPiO4wo062iU9clJ/p5MEmWw6M3agHOBEDgsRrjdVtyvN3LEErIvb8P22TPBLD5b/4jS5XfTAh
egepJGhxanZh6y3xKQ3b2XCiG0VEETxjR9LDQNxabSVYrMeGfAC937SmWM6WMBZOj8PFoRNb1GG2
ElmX7jotxzk4WDlFeT0l6x5ZFlng2Zck1M95lVp/pkouYqZvZZkGj0U20UJVYflOSqYmzdy2d5YV
ZihC257jMGqeH7/OMwFTLjG6dDcdQyDRKgGziCsH40Y9Yuoeqj/8camCEBZYpHWreFIWnA/I9rUC
RqfMjUTlG1th6AGJFpRUBeY4MYqe7xiz1llBPJ9H7cgyD1oLgpvQcX9MmRnU3Xjt0KA7USOfTQCw
o6adglzOd46LK9WTB4u+Cs65Dn6ialiguhTr1u/WHS6lldZr4yqu25vp0oCne0O/QlQgkofa0ZXD
yJEzrPeFC+YPRRKcMpOMaANL7nMjtLckfA1rOQVHGbGvDTkXlSEZrINLPGTGNYN5m3Z18mHjuZAx
9TBuWLyDVd/LmqhOh2GB6T95Ey5zv9sqKzLekYAYKoMjqWvq27AjsbyMgmSpcbkQzTRszcQjXmQY
cWenVryXklm16P2PChuuDu9/xB7S4f5EjybFbeFO5rdA0LWZbu5SUgN9N/8iTmHTZNNen8sHz2k/
1lqCSTTkJcEpxWLTz9POhTtftBVbEE6FcROxCjMXpOyBEhFOFlWVbepwCo+D9KZlyPmKl4hoMRF6
S6tpk6vbeCy8NFYsrQnfu2RlaqKh2zEK5RXUVU3lyvLHF6MrGfNasdjOkXkXJIx3mP6TneawZAuO
W3FFR51rXp3JTE+Vr3l4bzDpk4QFHMMgoEMMqYVLzpXps7QBeTnBdk5G/dBb+GCxMt31U1ZsEm9d
QdSQ0uFHO/QebNRzvqVbaeKyz6wb3+e+1psfj/a3HSPsd8M12mNEDO4CfoCTfVM/OFacLlxb7dbr
HqjvObXbPTxut4hCZvpjxcU4ZBzJhh2SoDY+9Vl3JnoEOST3VimJG6zI1a0w4byLHsHOIyHjllPJ
ju0q2lLK4q2K1n8lNlM+uBGB4lGqn1pmJnt1Dh6/hV8e6D1Rp2wK4vGX8NM5YihQtmhGDZbVbzLH
AneKIIcZxy1qv2zP5kzwWTp28zkhAtyNCiAmr3AOblzuwn6mqmzcVXXxNVkMXHX9YjEo9oaKH45D
7k7mFQdnoFxSOt7PQMUQ2IV5qEmUcKvwHonJQuRTJBLreGn02IFKmvMGpejq1LZHRJH/dBkUcGUZ
9sqq/JLxADF0Y8U/JnwkZCNlGaraZfpWEqGCbtKXHSnpaFT4YklYIPkbrUvmEfAcYKZrzf2Ociof
cwweMi+LrzD2qB1Vn61Ke6qXDR59XmP7Hab5zY4x4zI6DE4UUD0T8gK+wzya4c2ibLl/prq+t5DW
NnqubYJ2JvJ3dH8ajA2EKdmE3HBRZlgQMPnuwj+sQ8OeE6i7suiFXLkxbD1j64FhhBkUT2E7mICP
McsqbHUu6kcm64zKjfy75UCTdLCWo2yvbqCrCTSzq462DABwfxcwqFi7AyJUaXA4TpzqFgXDjoA7
m0EOIw5qPZnxhagHekQSAsu/m4SCc3/irKOwHFapNaATlyAYTzLizfX8DWU+KwEKRt7DYwi8OkwQ
BANv9Erpv2ltdKs6W9lDFq4oqnqj0+U9T+/MuHkjL9UgrhkPQG1WJCD0ycUxt00avDPDfIn1roLy
eRCCUMzctY+5XvXkrxjuQ501RNc6RE5xKBBTPx6CvH+cJlIl/Kl+s7EVLZIg24xEZxGyYra7Bkf+
dqKga6m0JFTWaGf6/4e9M1tyHEmz86uU6R4lLI7NbKQLkiC4B5dgbDewjIxI7PuOp9eHrOzprJxR
9ZTpRmaSWVdXZTKCBAGHw/3/z/kOVVef7VOiFMHda7BlaQNcQVXt1m1aADKd0ZhZk284fy+VhXu3
G7BHJfFSST1Q7nq4sr0wgHuZC+CKYksBOd2HXRrtKhu71cwmtAZdclnUVct500oUOYMUE/V4JO03
uIEHvBjeqyQH/TFvlhNpmNhOUGalsz8HKHwiAzEqoZVFnr00jbkSJfEUy/2PwfJvUtiw357dC623
7YOZfW0mr5hNt+gYM7qRwYeVbZoEQF4zPHTiw5bTS9/MAJrYei49/DaEXIm61HGseReQqdR3fVpt
UQB0trIPJo19uDl0dYQ8nONJOdPbjJwsQbeKnXCb1dot7zpxDucLkmQEXseKgo/IUl6JNyTC1hSv
hEdVzhTRBGEx+E3W/TWrj63m4zDz6wg5W6sSA4s9bJHYwqNxNqwM4lP2qMr8FnEb86dFBxXYcmBw
WlnK0+IAO8u0syOIETEANYlA8q+aPCBBIQgKO9S+9bVzWMAOMkyfekk0t+9U4nqpMPGAByq+Z4Bs
I60dtkHRYXe2iJcbN1NYb+uWvqZemeVp6Y8VLRuju9qUM6m0ezjFAp5XLctAjSWMWbTvSY3iNKxR
ZGA0pYuB1RJHMspgqvxpuTWn9qVMxaMJpA0a4VeZAqDE9s6htXZET/oZariQq5j9KFU/eljYs0oT
zSAJoRgLEztNmInkFyLV1liiRoSBTePUUYl8uAKWrsjaukDghiRnUcrRCZtxzzpBbI2MFXEwqbvM
767Aw9d9Mb6MNeCUyHwZc7wnE6eH8I9vlJDe+lZRHXNMkr19lhGj6bmhvgyWNDP+kxLllQrTAJv/
kQC0XVkT4MBbElQSt/Qss+IE6NFb1Ua8jgMcYZOmb+bt80ER073uoaEmrUy1O6H/DDSlMCL5oSTJ
c1FZA9VzWCzs7jxEGkX6YRWyfalndR63I9JrikFIND1X1qSvrczynIQAaa2qMoK9WkGXrSgfZq9e
iwR0myVyCil5Ph4GFlpAinlYRHIQL5to6o8BLuOuIuNzJBilTDr44zaqbGVmd0uIbxbF1FRHv6Xk
FdgXpn9tEwo5uOl2hzkYdSy9CQ5LoKYL5RlUVxfMt0P0UFTNZ66UrzGgwBi79BHGiQMXsT5Ltfiq
YOFeNlbFxvpVU73hkQ46sNvUtbLQXgFeqleFjHnSqkmjJPlE22W9rK14xN/Y4oTnNlNfagNAm9aB
+IZtaj5Mdnyt9Lx8SMJdS2NsKaekjwVebSwaWUcEVjTveVCRetrbz6MpK4dCJemwVzHR2GiRJrkp
4R5ZkKeUdBc12nsY0CPzpQpsPx3nXdfm+7DIpKU22i8k/k5r1OK3UPXV9WTG05pWbm9Zu4Idr44P
+Bk11zJQc/e78vf/m2seqev/j//2NW+zphqvn36YZz87ZQhYE5R2f5JJr740X377zJqwGU9fUn4X
Q/1H/tt//+3xS/wJrjH98p/+/h9uG0VTfrdMoucRSZMiLxs4av5I7vr+isE2TRa0VIiEInDjR3CX
Zv6uEpip24qOVEMTc2T9D6/N/JLGIVqyIqvkdyHX/iVt/q/S53+JbDFpBevCUoVOW1dFUferuFuV
bZTbepJf/PRbJO6D/F0nsEJgSk5K5uTodXJMlmZSsQjGle5V/0Lc/z3l6Z/i/v94BL+K+4nfxt7M
EZRgRpOJtPYZ9IPIqD+OW72KV1aJK+UtNZplYyhUlz7+/jj/rznEHvOU//3bfAd9zYsROE3QfD/3
//zT//aN/vRLXKEft+E8tP70B+f7MLu0n/PQrNlA/OPizj/5X33xx2D9VwPdVgSpbX810Pd5nXf5
n0b3P37pj9GtKr+btsAZwPKfBYUh83Z/jG5V/l0WChKt2c1iARUl3evH6Bba7xRt8RJYOjx2hdX0
v49u8cf78ZqMBIcd7d9ykinm91i1n0aXqmAsVbn7dIu35D6bzQ0/RRI1XWGJVMB411LrU+PxdUir
+tSOcnFvVeR+U/kxgYdZ2PZRhEW10yx7vNA8wHGBB20hTGNTJ/RvGjlaQ5A3V3JZQ4NCiwfyvgAh
AoQErt97KozkySRsQya3smV5U5oUA5GbZvlRp7T5lqbqsVMoxqt1ma99A0rf2hCEV8ygv5I640KR
n/XUSw5Rb/ssXcYXTlC7blCjEwLFj6u95khJFWyyWi8X3NXR6fv/xRVbEEWJ3TqgSjhoEr4A6u/3
2pEaqTuMLCrs0WAnjYZFsdWLPMkKdHOg02pAFYelauui/3WMaDMl07jHBXOjPh88KNbc+yDpqqFh
sIryV7WL77nREkYD5GYx4Ut3KDYskKNjv6cGkidd4A6V55LjGe1jMBVq3tkPqtJtebjD3JDNaWuF
OkxC8BAK/Tf6m+jN8eKbR1pgZDAtGnzkW7/xzIXS+xPhB12y0aa5alU7im0ortXJlJas1mClE7/U
eUXpFKU/8hcVGbTZKGxL/PCpl2hSJD3FlSgpqefA4giNvnIgESLiaPdSm6zzrniqW+MY0wP3DbPb
4JlQllVpnybVOowSGWER/eEhYfjoWQMUyQ5J0NGBf5A0vlRNEhbYnw6sAHJg+1lBdLMsNwu82qz0
pBavEvoeCBYkdJFJSgAGGyePdYToKMLKJJcvJ4+spj6/aTUaiB7MUdxRbVeaN4Hnw2g0x9AiAEZm
ckHzcYEi+ZIBnmUnhZ96QJ6epFfa0zjcUE9KpriLHsAW8lrsTujsvSpAXh/o/Sq1iKT1i97VCl1e
EWVBss+IIorqWkgTicqz79GIoYg4TKtCDRxZS+DGDetYA0qCaljvpAOWXpZv9jYsJtT35VvmI5EL
WcOEBC7k+VlKjnlbPFRIs2y92Aceeh82UPUou7lnbXIz2ZV5d0JW6GKl3LGmdXJdPASFspqtO3Lp
ppdJz3ZdSHiRlTsyGH6BXDKZahfZBmWUAyntQLklRE+EOrxXVNp80bhq70ONewnkcp+TZKHlAKxK
zaEtuZH96KAFlP3QQBtKfuyr4IrZ/0hX60EmV8rAvz/a8TPac4dF5SqJVHZu/doLo8NAQzQkMLrv
x7VHyU1FFGz1tut7YhVP6t73ZnAjCzYE1HFQbBMS7mTkJLKW7vTcPvmxuh8yaKbUK4p62EyVtc1x
PYJCdkUXHRq+EwrmRS7zeSX2luBtSIFTDvo64zKQsAYGjUD2dERcX+7tEWhxuOnbbjP/VepjaGzR
Q/fBUoGZqNTFhr7wqmrhbVZPo6evLUNf86Eo8sZlqAUnZGI4k4bL/Pepqj8oUngZhb0tPGltqa/w
XNdaIjlqqzkVXfz53wTPrpMi30V16OKLxOIQflFsukyNR0UrXeT8nYC2Agen61A1zGI1UuYJ0l5y
N7lBCLzXmPUbzpCspQfA699l57q9Bf3nIuhFi5ahG0GFOfjrPsg3pGfj2vMmWO3mxiZ4II71s7Er
kmJjh9kxpp4G1+fUEOg8r5/Nzpk/LPdniTrlyJx6TrSN4je9ICbHVvbxpLODG1eG1d3Q97jgLNZk
RW7EpDmCZI6s2Uql/akjv56C0LWH9Kjp23Iiori0yXAwt9p7J5oVTaGdmaHytM1bFKBVQkJXEmgn
cmDb9JUUtXsKe2NVSROq72HVJdQyooOlcEQUC/IUR1wq4L2N7KuNg0Rxmeom8j5iFanSwWIBHwEZ
Ref2Huzvp0ktMH5NR+TpzkSQstVh/E8mnJ3BMhbGoZy2yOOpMYUXtryv81Cez7k26Ohrz6aAAYsO
jEbHXCDN1qVMES64KR4BSrgZSDR4iJXiIRMmpGKikvP0GHTeZhIEWhJZISHg3412sB9JXp9qUrK7
FO5FfNHpnUla4E4VBUbSI8wRGRLzH2GErTTLnmAZsmfE/yQ6OKnZSEQbAr7Gc2hlsIhj+pMcs0yR
S1sbbBdrDYtaM4wuyVZH/lnmwul2EzUxDvVYMllwLxP9sE4L1TEwW3jgVwt/eh4HjUAZaTn/uYV3
ovO0ph/uMBC2OQ0ROvGYIcQ6y5MjD1Qi0w6AqJamzuYzir+/rMSkMRQ9t74M701yyVY6V15/8wdO
DG7wLt6omYGh2ICgo69sO93qGkbceokldWEkI/Jx243LAfYlxak6POm9+gAV8UmL0qMdk0JjBtW1
9pcDytGgl9Z1jLWPQRWMVJkp+AZqe09ye+fFxsGuzS0A8pVOExKhHkmaNW300u005unY2okJFJmH
VE6iXj8Y9lGSDdQjzJuc7KR4LimZ9FCgbD89e3l9qOvhUc6peGFrseR9Z61LjtqK3yXcj0VTvJK1
fZ5OkGGeUSjvYitykARmsXiVlOCCWu7cpLAhRebCitxkSXitJ3omoLYhKHI4q8KwEWlPx8kqkRN1
TxSHrwG9rZ6yP+l0B3ThcL1xMI3XagADJo78l2lzOWWJFEcJIQCXLviQGiZZOPeUQO20cAb5IxGI
NPNZpuv6BG/KM9txXFk1a6A2cLxJWvT6Guyzk3dckkTeyLh1ojF0O2/G/KGKixBlTP22NxZ9HHEe
IyZqS1oiT6GhV+w1eos0R3ny9E7zUKvJSuKmLiLNQ7ZMZllorGNFm/NCliq0AHtLYOzGbpSjWTIR
Jd5u1PGvkwxaK9o63Og2Sah+jy1z3Ph0Han7UWmGko49OVHvnJTFfAZUukwZ5rfWHDYd/pG+u2jF
QOYFid0sGgxK+YNPjxo/j1pl9HD9taA5N1CQnP8+MCJC2P1tSk1SGo8a0Go6HPMoUOrPFo8FYiM3
lzxnHjnWwbM/CvK55quAs3q+NZd6ne1Gw/6cDyaxin0EKst6HdsHWdz6IAMJMh5rKSS4pL1mI9qG
2I5fqvcgSc8xzfuxpOpX2vUjNRmQMCZ0subWpM0diNZFZAHAxK8kxi1UJoNAAWGJnVbua3g77cL/
nMd3msXntCsepjZ49vSzlBZuL+iiU/gy2/AKTPgaWfo77WGji09eMe60zt4XEw2qKN0ptn/oDFef
zK1J0aqIh3VJp4VMHviK8q5Oyl1KUo9v4xLQDFbiJH7pnylRjDpwGo1nPK42Q/bv3oAnUk/YTzYn
Qm2WObq0bHyaUHIrSMSJmHUUddzWLEraqXdav7vpPs9gwz80dCP0Cd8TXpAHcAmp/qyE3bUEAdb0
H8TZzMKvRSvvC9Yiik7WVaQfgrw5ELG3KQ+qtkxOPGXjLIGBrT1oY+OOHPJYHaRyOuaJfqjmPLUs
OUfYw7gbl2M97EoxrBaVri7nCQLY2rInKVdqxEFEjUuN1IFIuJl7CJO2Uu1iIxl4kKBBtYtIpehk
9TuZtKZuzDdWmbxIhrkxM6bPUV70hPx6OQnFaKeQ18zG3RjolSS6R8XQaFEH7ijZ1yx5wJ39kGnm
J1jEp1Fk72NYPBoq6zIpXQyR8jFkL2WTn4U5u32K9EheGBRh8QC7EduV4T8VoemGbbH0ovprbacb
wBdO2keXcoq3OOjh3IxrGbeTl2V7kfX0MO1HSu0HsisXEnOpJvluM0nuCIuA5MxjpsEh6oajhFYG
/tCCAdmUdA2HbB1o0rUbY7wW+lrx/Cdy8foFPjHcof6qLeqvosreEZ9oanlVhfGK5PNu5XdltGFe
r4UhrVqT7qBdtfcaCRISiZEpNOHlSu9pno7daX4QQoK/e6tB5fz1075tvXvV8BuD8VrWxqsWyPCC
4pfR9x+Lvr6Ro3nSjR2C84vZZC9anp47/S0U3SEs/WswyUioHyn47gy751bwnnTNf1LT7F3Ygh64
4oQ2tea4bW/zC0Pf3tl9FFnM8nPn18PVS0bIvcRgA7EIE6rJ6YsWjDfohcemGC89GwbiyaLOOnG2
7lGfnhXRnsQUXDNruOHaR1H3bcylO426qbqUz5oWv/Vl/N4W3GyRvhyq9NjJ3DKx/zg/uebjnL+F
jYtdl/TdfFg9mDbDR1sbXqWmeyyRN7PiveoxWymRuvOvZXJ7n38NNOm9IdQaWzy0I65lL7tVIl4T
Oz77DCKvM17x/zxrfXNlxfxSJNXNgsCX9RD38Y9ifd16ZXuq6uZuDs2dFKVzKyZWrCHDnO5839y6
ODmTIvMuj83N9s5qMOwzJTgFmWuibB3C6VkldG0okvOUWK+YKVo92oxq/5x63g2Vx6ryGlbSXxt2
gHGXv0ENcQI0Irr+khgt4DbFBTd3M/Vu9ge926ImCNgpfelSVvBVGqK3aumOIUpFaTQPCpF498iy
XufLiOH0cRqGS6WW7GLOowjPVAQ5uOEyH4JuSvcOIWZRfQE7tVHs9kay0om7+a5a7RUx8SUc0FXN
+gFes5OYpyoo0qS7Wml6BhF/1UYGVqE++El/Lavo3NRfC9U49pjthd7fAsN4TaUKD5HXLnGFPHlG
8tJ3LPDD8NBpw7Mk+vtQK3uu7NWcEx7LI7XuU9hShDetW6LVJ7VVnjHEHX1syojtSIhezQfepuTI
ld5RCf2n+UslQbmrlLeg8A+9dU3H6Fyl/lPUpLs+bG/wMwtF2SPRun1//8o+DeRAqeq95kLOF3ki
Ya2ykLsysoepPvXmVxqMx/mjEEudUFifp9B/LgbpLrL2pNjPQcd93zcnU+bBIvvXqk6xoPnXtNeP
FebJKvtj2OB2vDVGfRKDdLGq/irxDYZ6HZ2Sk5+Bz+T7yma5xUS3YFv1Ov+oH0xnScfygTzAQCUP
XOCKzRtGNrksNYnu8dogRDIx5hBPq9oNIZw+JTsa2R2HOlsHy2qOo/0wfzEFJYN/npem2vggf42L
ClYFuqW1X8zJBhQzvIe4eaHFh+sO4duKSs9tvgBD4N9JJy5MRFOGjHdYdxOf7Z3CMXbmCXDcxUzs
m0qHOwg4Ls04mcxbQ0DTgDuS1vIhSFhqU3GdfPmsGe1xihwvlp9TblDM2U8eM2glToMUA+HxLn42
3XtWBpjmb5aFU0hNtg2A0XnwzSMK2MSp0punqA+u8x3VCsTKRyXLXwHrsRrc0bjrDe9my9wwSXJW
u/55PnqwA2D36FVqysP8ejBZNz9VngeBKDM7JwXXiURtGZeP1fTPmTU9w1UBGUIAS2DfNUU+Q0e4
WWLaQGmExDTcUKk9kiJ6rqTx2SJb0B50B3kD9KZYehvlkUJzuTJFD10KPz936aSOz6M840ToUgKP
lWbI8LcqASxYBC9g8BXv3IiZlYYsLI/f7bB+6xvZnZ8O2vCuKN4x4y0A2QGr3GYR9r+a/aqfWPAK
pD3+3rNUNvf5mALTfBUxW1EqM5ZZ3mEj3+bvOI/slkgIDZb0fK9ioVw0MW3E2uR79vd65JFJ3zbP
pVtmGadMtQ+w3cqkRE+dniOGOJaXM8FL55LcQ1Fpq4ailBLOY0B5ns9uYPZn3U5firy9N3b1Jvqe
olH8/c8UbdBxq3PqRfkcVtVRAQoZxC8ThR0eeqjVDY/2mqtKHzRBHboTLszQfWz6J9Qo5zBHPWWP
xdeK5U+iqHuzsUEN5cUDhdNNMZgbjaJiUDkeoSzzAnUgzanpBEqDDpDWnITBHUB4qMC/JscdSb0B
KU5PecywZj04D5oJJw8REg7q/yV69UeByqRSx73uPVdUIZr2ZDbSW9ryWPBld/53aw0rhAPocyRn
Zh52AdO3OW4SkTpZtusBFsS4EyzN3A557sAU34YoZqQJxD9TZ+4HCKjOtE2hmu6t7lubpscCPXg8
jViG9ENTV/tQQPJDPCQ32U5qeG6hU3bSEPyUwmG3HuvCepnj9zTot0s+cVTIKUzbP9VxgFRXrIlK
dKcEBkxnrLss39sRy16LihFqFFl9yKiezW/H7YeOUqxEH56UFsEtN3wRSu4QyOcefW1YvGgZFQio
qiCnLQ+RD2Uno3gNxOOA8ofzOp/nsrwIP9inVegqgK81GruU8ZY65cb5bDUylyWZdo2dbVL8d55C
lPHjNNO9+xRKUb9FObi0fPAq2KNKWLOWaT/Ov8k85ZfDhs8vak7p3O8uaxylHfoedmdsp0aNbB05
dHuMX4XvYywUDl7CTTaWLDxP8znpDduV+3xj5OXC0D2nNrNdjOQ9QWAXx95uAPmhxkQAMJlKO0Qe
37ysPPt58pmE8eDESuoSEWMt5bp7xpWuHPI0fEtMYzgG5iGKO1quSEjiFsx/m5bvKsLHRSTafYLU
KUTus8ipxIcD4G+1OIY24buMRQr58T4tSDSuIh+pJ0K7xVhiY4K97UQif9Q9+1OZgtLR6tpYUfHD
8aZf9CIqiY60b23h36DTeHZcL71ap8Ms1a7ux61Dx3wVkXS+KvXYX5aa/ujV/UMdt9+A2oerzGnQ
tWFN7dUFJtaNPOYWBO9EXk5F/4Eii/+Q1feQqAE1D99wfN+QdmxyxZGgqRDJtU2wl4KGJ6aZDjkG
a8LIsUwTkdUuMliR8cReWsK1w7sGy0BoHwnWDJ8tgj9sRZLUe/0czKxic6KQV/N1xYh6wEvl5+/6
ii5GLqRjjWheLaNMj73tsbjQb1EsyctCQXVVISn0TQm0imVRV9VkZ6ooGmZ289DbHAQcl2VSwDnQ
UuZogRMM8cO6tIHFjI2xz5UE3Z1EIUFFQBconI1Gk7F66tFKQ5dXDrQFe48fgsHyQu7nLazhQEhq
iT9bo6IRDF9FNrtv4TzjyCb+wKPV3vk9orUoSdco7unMS7CbKyrwqYTRp/PnKFtyWsqWTNnUGL71
vb+pbLVYpRQUpqAA2iS4elOcOvBgv/SivcdW7wqvZn/JNnSh3I0+LxC0fn/w4kzWDCQwuvloF725
lFRyGg3MI0ZAlmvIpV7m40018GfnZXlS6vGjMdsMJXwBPgPbm6pRI0xF8sGoRDc1zgo6UsMNv1ka
yfStUsY7MR/WonyF4oxoRNQaQjhp1+I+W2EihXZB+a/u5SNZ6sdQB91ieUh8/n4z9f+kTfqn1qr7
mc/99vrXjuv/hb1UlTb8XxA5b1/CrPntHH5W1edvX7KP345h2X4mfxYefH+PP9qqkm78LiMI0CxN
Bff4c191fknIhmXImq7ohgo67h9tVfN3RfCSbaAN4waYNQw/RAPC+B2ctEm30pINg59R/45oQDVm
Pt0/u6q6psJxAhQnK5B/FNOy0TT83FUVEmSSMKPZF+E/ddS8P9G7euZzGZTpwQwb+pPaxFypo/HM
uQGKoD2m2EGwDWE4MCsZYdFQHuWinthqJ3sgNo8T5HZHKtAc6T0/BP/XEZlF3zOEhB2qp0mp8Q/m
yVuagCLJ/e44zM055lJ/IEGgk23iTIfoo43UbW+LJytA1wtXc9GyVVp5GnAyMtvtYHqy0aJTZB5v
yriKfD1eoYUraB34701RuHYg244+fRDDDGJfWBg4NfOdT/9MoVcDDE1OwNyyZc106OmqtFLjUFq0
dutAMLxwak6ayN7igfab+lEFpgzqLD+ClvdX3MmYuLGB9aP1daDnl2RTvpJ6psSBPFD0sCjtsScc
q4GuMKtC0pbM5hyqxVPafuSWvpbb6UhIGAkxevmSFHAfKQIlGGIVTFethh+DMufYmQANJOClTfwO
2IDUUv+C/f4zBS3i9DEB6OQDKTkJvPzQ1A7fTG3b6Z8WmW1JB8cmj/y7LT3gEjlPkxU7nZW/9aPB
jmvAwSZ9Iwfhg+7eY6m1hmu0Jg4k8q1kvnJm2Bk8BNUd+wwHaqMuE4Bp9EJmU483OwikZDn0Fi5r
s10Vin4Y6B55Aw55ltTsB+lENiaPFwN8RJekW2a4d9r+Fzx1LHGhV+BoxQEdvPeUACcLR0vpwUKP
i2QVKoh++/Bb7RmnGl1vpaqO1jQemeTJGdr589QD4AAvg9y7mNNsF3rbXuYEgKmUnZjO/jLCCAkd
is5/Wvenrp04IUX6WQyka+eUtrZ5B+fSgqojZUg22YevKmBXcZA5PV12jgNuTcUuzewlgFoJjWUt
D98bLyCcKmDPYUlYZCftUtA8doYAwGxVl28Bcz7shJQzz1JUTJ9kZK4r2QJyT5N0x0i8a032AXsf
bJUlVScIqgS6aw19Qk1dkiqgGt0u8cZjU8f5yqwrVnSBMTjjhLGG1Ef6xNENhoQ7TjU/D2d12ZIl
o2u8pPIUanPiANOyZanM7scbOcckUdQO4e0EiZMCcgVFd8GTji1+T+bzLvHjd1VNZuuWG0TVKcdm
3Nlw0KKkuOGOB/tgXyDVnCsZ83kjkKjCz4ZpKO1IfiAYr8jOzacW2VuFcSCU7G0qup4sRtIJVI9s
Y3vTUJpMoupsyoNMu7l/GrBp8/h++2kmRjI++nn2M2/1F7ylRunekGUBE1RX8bgrvyhEjEzOBZFY
vmslDAoz190xMkCKY2CRRHL46w9TfoG7/vFpGv1VofKpCBb+PHN2raJIUuARBmHRUJZtQjbtR43T
Kkrj1IZfp7471nL8EJn5JYzrl3/x8fPE/KeJe/6ytikbOjUAZF+/TNxZqmh5rqu+m8dEV1UmMfLN
wSNIzpWYnuk1zdcCXrKNDgWP30GazPVfH8LMKv71CGAx6fClUcPRCv7zCRAaLPxSx4Ycd91RqOnB
DwycWulyFIlDhNC/OOHfBWy/fB41Ip5+6OxM1HSI7H5+VBH4Vlcd85+rTTxUAjNF5P7QUKlBRAnd
RKYjqQfTVsQlHBy9fzJr5YKDAyRWsGutN1pdrt5k+xxeBU5XS2dvuceo/WTl1rpV441WlCdJEq6I
iSQrEzwDkAkQ1NLmabVLNloU5Htzi4HrvVbCnV+85ZP/rgNVRnkD1UG3LQcd2NuQSNaiwG03ljlu
u3E6ZUV6xxl/8GbZcxD0X0rNfkx9dpC4zhrazjFC5tbCPkDrM1W9M1x+s6xeotnhR3O7dotWuaSj
vqqq5CiUAZE3O77EB12Zj9OTWlqPhM49EfD2yExjN/rjWIYkUlXWSdVpWymxua3Jr5d4hCUtWVlM
7TKwtj8Qsz8Ubj/uwD9Eif8ulPvlj//z/8U1o6KTvfDTzfMfZKZYNj9/y7/9dvzyJ4Hqj9/7sVIU
v7PUY1mHslhXdUMTSEX/UOBJ4ncL/Z3C+pHLJchJ/udaURe/E5qusCSycb5Z1oxc/rFW5CUuIm/K
L8lo94Tyd9aK83z20+0nTARPtqlpBih51H4yn/Pz7VdprUTxzecB5GerXn+2pHg1h2DpNIF+Ojc/
RtHP8/h87n79KEVGuouO1dRZHv9CSUc40MRmzUf1UrLXemXOmwCpY4uzP+buvIrEou5y1+/sgbJz
KW4J7jrAW86U6Hva7CAcqg+7lD8hXUBoGZ8nIW1KbdrSjtubkHIhha+ABDwYknT964OHpvyfHL1i
ayoqRZ3wGOMXGexUpP0QJkAjrLJrHEtSHtqBCqJA97EKbDfJSkg340GgoIm+CqgXIfvGJA7PzGuE
7e3LInmWC+0g9dUJTs7aehMtD3cv9Ldai64OLSB5G1axCdDg6YB1jZ4amLQTWnFNzIgiodw5kSpF
i7TAaG5U+UIeMX0beEB9P3jrMzRlkoxvxyyCfU/Eojnae8g3ZyCDC/xmb6NHb7IMiE+2935n7YPY
hNSqY20oUg82NZLBWOqORT8SU59UO9yRyTJhS94oxISrdrlsCMUIMhZfNQwmkxq3XSmftTBRoPTH
agxAHKFGVMu6Wn0XwSkqGC3b/GJikyE2uV0y0C5GwnRoKsPRh07o4ZiIZcklv+fVmGb1EofSGOW+
iM2zN/nbhr5eBNzA9nt8l1h8FSNepQH2ls67oCFkPQRRbpgUyMQd1uJi0ZrqQdKo4QbRRZlxIxme
HjU4JX3izIODpJWNgmWfFTp6BSRn+KYC167ifZeRW1t7X2K52DRh4KRt8Egbek5eVJ28futkvD8W
48/CSJGbqIGia5Uk7mzCItTI6QPhpn6wHWAFpaAMoiRZtbr0qKr+CkTneVIpHMjDqkhiiok9R2Ps
S+Ic+8IA4xlcCj+/Uo7TJWWbabEbqeG5iPlGTe83GDdoAtslytT+gcBLJJahtMlK9c0b7EPM06AX
ysEfVFRheQa4dRqPZf/aa/oxnVelWYXQMGqRcPgqAWQdAL40zhZFiyKlE8rz2KW4Zw1PW+Tt9K4H
wc03jGtM9ZkfxFaPzBOIlxXerZHVraYPizRjwDK9+GsViygM2sG1mpaedk9phlTyOUGgcXUP0047
1qyLowJFWkx504s6tItqnpPMQNBhykquYe7cGhGLaq+RllPZEOXrf831D9wV3yp2g5Xf35A98Byf
nsvRA7Ln9+qyK8dXo7Hou9U98gMZSzSCA8MALYxB3cnmOxSAAGrIUgmoc2l0qQftoCbZc5Ppe9Qi
b2lXknIONIVEx3ExLIHrn/CeuHLEgBg61BENbBcrpzFjvHm+7UxGDk0YY/dCVy0CMGFLtnm8pz72
QvA6T+C+eDFEuZFV+zHnSjcpD3dZoReqcptnlnWrjeCJfKGVpRZfg9GVpvqVDLRzZKYP7RjtxZx/
TcV9VIbVkBYnPd7khb715Yy0JP0L7MMnzOoXi76Tr8SrDgCNjozUt+oXW6MGlY8zmYnPa7xNihXH
E963RJUwj06O1SW7tgifxsm6wvA8m5H+xWAXv1BYZuKRwoRkxdaXRoDJsQnt1cQXYoC/jrMUQrE+
q77cDIX+xcQxBfDOC9RDlMbn/8XeeSxrqqRZ9om4jXRg+mt5tIwJdiQaHAcc8fS9uJlpmdU9KKt5
jTLyWpwTvwDnE3uvjRvxG7IOey77HlD/gWjLo5n75yLot9IrXht5X3jiUOj8xQBNCpAzv3WNPz2t
SBASmorAYpGBTSA07Xnc+JF1bLn/ZkgTWDf2BVkf0Onyc63jY9hCr8mbg4jau35C8QAuDCUvY3s7
2TVIb2qm1jCrnl3cy/GMNGLIzuFATvTQvXGwfxBYskFda424z3mtgdWeqpydDPozVA53LntCIdTR
EJi3UgapTdfelGV2rma5r8rsRjrzHwtBDEPKA3ujTePHz7qOTwHZ5kPDiSWTeyPMXttP8n+InB17
gDQRgF6rP/lEMcSO91N1xqaaFQ0qRngngss8lQDEQvCwc72sWRaMrbhHvYQ9OpU3qpE3USTOEhJi
L8Z+BbbiY7LNfxTj/1vp/TdOCx7q/1EO/H913rWuup/qJ1b/xWnx9w/902Vh/uUsxZppUY0B56Oy
+aeFKPiLHk4QkYONLKRs+/cw0PnLY97mhyH4vGXgR+33r2EghiTqMhfYk7PkAIn/mYMIn9B/KV18
PBYEmoX4OFxeCUAV5o7/WeNFSPaL1MKby2qTCKr6Isf8bFZ6I81XQsqZ9IirZfjcUuKlcvtDkMj7
sPA4mXepTa+ihbw2DpMxjI630lsQLQ1G8BSne25Wz6Zs9hS+FbwP9KZBQgJs/xzAS9yy9KhWhZG+
Buz0eghJC6njuesnfz10QBacqbqZDYbczew+9pYmUqaxGKUTloGhcjjX0DCbwjmStkiKsY8husze
UDwGIERNqtX8TqDD0G35g753ZseAu5oxD3iPOgLWWu9TUX8UMfvSgjsxCMoTUYkJLZ1E8B/U7xU0
ujR/yArEa3aLWr9KoxN7s4FxRvAeRf0HMIVzrtWb0NVjWxxASr/HyfRU22HHlEw354Kgmg2hDfo9
ifFNTM20iRudgiODrtx6RXIu0vI17siTNJtIY5ruR3asKMibsmuv+CjkAUbw42TJaCvbpyTN/2CB
fW6ALHW5eo/DGC+3YdL3sxVi3Mkesnlyp2Wi6YWC4FYizdoMaN5EmuYogb51GHA1+K7bIh42+H9I
pSUwZrZgs0MD6Kkv9PLI4qloa5SFXYhMPYweLIm3a3ZeHPHpi4xTmAxjdl4k3NQUnGHj4pRIgIhb
6BL4W5ZeprmEAfQ53op0Nn3kC5iDVbGzWA/BN40eUAF+pBy3rJ+uCRUOQXX5rgrCCBEpxOIU2T2j
LLatUfGVzK8iLc113BAMJ+EKDBYwnHz8BiZ2brsZ13rhscv3+p2dIlrXLWlJTg1wCMhJ4f7MhgUa
poxex7a7gmfatWUPqzohncqZ30JRnTAiwAsrXsuMgLUhYlYY5/ExcX89Kw9PLMirA2iXdcK+NDaL
bgdm4MMX5XUSBVrZ6GVsc7U2RfctLec27Bh2D+YI0jr61oIpXiahsph599yM1Qo1CUuqQuLrd6o3
ZnopmuInJgI41cObfGxeVVsdArM8JJBSwI58OIVzg3jzWbjyGmawjJ2szth7modl99lXCDzayT5O
nYNsUR3tOb51Cg2mT1hfemb1b1XviAaZ48mZp+4w7OI2vqrOO0vkhJACPSqD8sMV1yZc+I8tivm4
BRxuGki1eDG6mB8loGKqgXA1yQYzYcU4marHTOw7lfNppq50Dp0MPgeu/22HKjlDLqvaYitD8sDz
3TBF3yPb6NQlRiNP2xh71fgTwPb1k+e5QfBKIbYOEx8aVU+hs7bUfG/36S7k3qFsfnXyrgfo+K6o
V+Lll8CGWY0gz3Q7PGdIfMBZbTwgRJs0byym2eLOEoQVzzYXNgP/73z6al16sbRr0W7hZZkgnRO+
O9nzh6X5qCaUJyjFKHO7E0IvKJ2vfHhdaa27RZ2NRepIafAZmhmq/OqjrAQDFmV/tAlKs1BqAMGo
gezBf5IJ2PCBqzoPucaT0jrh0+Tdtbd69F9FfTbD+lr2l9Bq1qZtgFslQJsHeMe+3Gdv7rM/t9ij
oxPf4+S6cfObmi27ZNtesHVvqGMgUKE/yfYTawHDcbeL8Jmvb2Uwn2eCDhEDnUO4iW3whvJusX+0
bAZSjGgy1RfUKCsX5poNUHhRXZPfsbZfoiDalfCxuK0PiWOextljTTltrMHdBovyngm6p5KtPWX7
YU5Z/dxnM4tOIsE649bKn4Xz7rrTIa/U3gcgyr9PVMUmk28jCocJpUOD4qHy9vYigGBVdNOjiEhQ
RuDoPi0+I41iwmQ+jn4iQkcxoKfI0FUgGDi4i84CvQURRtvlM+nRYTCA3PhM1Rjy3/ToNCL0Ggrd
xvLrFql6vOiqLZQd8yLxyNzbHsVHj/IDs9wK68lKowgJ9W+UnRtUInF+J9GMkFb6wG2+ydCSkDUC
0b/eMos5Fgz4aw4zX58Sr+IaMA8L0myx2wQy3s1J8fenFQXjkTxMwr75bI3ko2fHZuCSaN/oJ84x
PkLCY55NtMEl1j2DhgJtziMmuX3MSibIXocqu+SwmZbPdfHujN20Xj7nKRy2Y+9trEVK5TLpRYtj
osmxk9sahU60KHVQ7IhFupOj4WnMbkWa6FeyiHt8VD6Qk5AnWmdcoXtk6+Arvudxj2jr2iwSoQmt
UJy/mYtyCAVRw0m0CIqCRVpUozmqneLNQXPEcObP8v9VXiOjnO4M07mNhPMqkTbxraw9tEsKDVOH
lslF07TI9zo0TgqtU4iYBuVTjQIqpoeel8QDtCqmnJ4Jg72RtnMKHaR6CNCUNk8lpNQkqe7GUT9D
/H7KOUQLZ9zUHcLpJnpflLJq1s9w+EFpJpcY0lUr6uscoyonW+3YA4lIrVcThZc9fir0XhrdV4D+
q5sQfAKKGYmxia34ftyBTX6rKuMeo5Pv64deWGcYI+vJGR8cfoeho0eHaXebGzfe12IhWixJ1si0
1TIxWeFAoFsiPYx65r4KFdoSzAItqQb5dAwl2NcZv0wcXkSBP7o8uUG2t9v+QTtpgwcq3mF/Md0C
2jFIVJneg/Y6zZl+mGOXQzR+gbe9Fd2AQwTBnUX4S16jA2IugUlDJ7uar96cqx/zPZD5Q5GhE5b+
UTTTh+sOD+COUtl9GHnyuiimFWIQ9m3mXWm+JXLT5d25MSr8Ed2aqO/6CsLoxKP6ofTH1ynI7pd7
RljtRtTuzyIBK8EQJqZ11ziLNW4+52vIfI8dNJJWWNfAtz+LBuHFyPI2my9Szi++SrBfFafS7f8U
8GxHsDmxQaZIdSVJnugb5OQEH1/AHa4sLu5kQMdMCIdCO+g2xkbp9iabAXoM5zT8sDu05NeI4NxF
jLZIL8r+iKIYUmd97ibjYZLTVZlE3jYBY3NkQp4BDausz41fXXufy9pP49vR7V8IcE1YnY6/eRH9
aYrPwNE7Za0D64zWEncbnhm3Z8CQ3cfm/CZnmDF2Br6BHabhA9ZODqpgJacIQxlZjWT2U5cYvCfu
uUiHVMbZwBLdwZvVP6SJTYEcEDcfG/M6dh2QXMumu0wI2/Hzz0Y+D7guSLI9CYY5HOMz8dc2g7jY
JxY8yt/iJAQ3J28J9dxCZiJ6/cEtP5yhtYCT9c+WSh/SPr+blDgwNOCA5NNLwqPZWuc5d855SAqs
FdwAo74baoEJ4ZHHGN3s+Jw0ARwQvu7Foek9LkrnAvFzLfTzoq2VSKhl/bvIV6Edb6bCOLAgv4SZ
/7yoPhftqvbHo4BItEgiM1SgSYikkqxOSDU7l0VNZFOyZeXdon1XmDCAJDN6y7N11VZQluUXzYp5
TBv7Y0gpIb1OAj9vSGmZ8r3VPtkRcWdlyWK9zkhcjpNLgSxnyoN75U7LzsYHWZ5f2/5+6A8MGb+T
qQGDMPli7QgZbLLc3dURj2HIPbsOgN+YjdO5c6Kj1fpXNcDB50V6hbgiZyWp1LvHEMo0r8ZX0rBL
mQP5MHqKSRAs9xV34IhJA/sKOcPU3CaXQJWsw3Q+KGZvuO+odYwxPQmfkIwYmdQEX99PIN/FbZ9u
DBUYLG5GzMbNZdSMikIBrJfz3N+pKVppr7lQWA+XamBbHUlMpQ47JmI2HP6BnNyMivRU72LVqd7U
g8Yq5N3KuIEgFD+05eQQsAnM3FbP40RiBS0o1MnY2fpxSDyMWRxQkOOOqK6l5BbpoK9XdYB9cRbB
zktQoWX5SpZqq2qARKYRqQt2dgQQpNiRL7QLXNRXrqXQ46P1ovHaap8HcmfQ2yQpCqXZ0h+RaHZw
es6tKahzOiTYYNKISQBAJ0njqm1za1a4STxv72h3T150ddMBPmIIucSnC8I0bGAsIV9zZgbTgcVd
sZrN5iMcCsqKsLiOPUs601sTFOtsRx7qZDwlB5MV/OjrRZzVAM7lbis+bSe1t/NEjLvuJTfjWtvN
SxY5v5ZOfkxy5Tf+4n0Kwp6DD6Rz6fl3IFtQqyAn3RmAfi95F1eXTClC7JcNcDbPi/OVYLau+03d
hgCwhKi9gSAgsKDVCCbdt/ZSjhA6/ZjZjUCw7A8txnSB0HIEjURTkh5gPUc722K0XkgG6EFEn1s2
rti1HkmoDmeoGjEBuFNxgK9XboG6Us/4GPjnSm5cbPrbbMxIUHLsp0ILAg94rxtVN1sAo8MltR4E
bNvnus2on8WoDx6O0G2dWYohK1r3icyQjd+kIDojuD9lNZnMYeeOeeenIbkUWRH9RC0qy6BtT0Er
mJSWTsClnqGWdbkWjWoQW3gfvAMfiXMWT/cYxqNN7MDMKWLQ+OYAP2zIj3wJEdFtLaFB3DaEyRcX
mUYDueo59hlg6B7eNhjL3ZHVZnPo8+DY2KDTPes+LJmPe0HKEipkfAquEqZp/DxrpgmORulHeDjz
gWXgboesNRBurAHH7s1FZ0dH6NxlCSJJx0gPnee2x0gdc3umq+IAKgEUjkuMbIkWMxBVu3d9Jnro
s7EBg8seqo9e1ydklMPK53HKd1+Um0ZLgGz5byjWVmTJlQ5S/ap6/0VI50frLPlwoeIHICeTSI04
m/r2NotoUMlDinc+PLjLQADQvgjTH87U6ZZvA+9UGu6a/ihI8z2pSfgnhcP3H3+SQdAfIYVRAQYp
X79Z7Lqo0o8TgR1dz9C7WnCRcCCZlmTGdC6n6s5xIKy69YgyfZmrRHGiX7xK7cKEVDZFitEuWSKf
suJOlIF95DoGUujUn7IovUc/vPHMiOkjWSVC5F9GHdQvmJWI6VC3CdfmSY8uB9pkeg9pjRQzKGPz
Ng9noFrLwFmGXvbARAt32wR0dHKgoCZ1tpl68yueS7ExMoqP2i4PZU1mYAkP/zzNSYdF2t2hPnOu
wsqHBzou8OxldEQYOu/CqnkbQ7c8ZHHzbGBJuw/sn9mfjXt+NeGTnBkHsgEIkI3obITTrPlYH5Lk
dUB+uS/85KsKi/Dd86wXpxvHn8ae162eX4STHQmmWwtBStPfghhviIimyQ+mY5/TBI3ahNqjZd0j
eDjUqUGVvmcwji2m/KHWQWxc/mmBT0o3PXF77+oWkpTdYd0OrfvBdfcdkhocPtdFQMHiCxqa8g5+
haVa+u3KPQVLOGrYhk+tMbFYIQuy9FFgO8tK3xjahgWOB3eQX2BmaBtOMR0DVM2p2nvS+Ip845QK
+RBmLXrmQqzBVPBvw16UqOk5BWNUbwrlBIRi0LhsHylmKTn7rWY96YXcNTNHyrpPAmb44UH8aYYA
ljlRHmH9JxidVwztWN1BgH2HRfqtpHrjwYHUjxWEi1BCFY8F3tgpYqG4JIQwTLJK5g7GFPNb7fgp
msdbI6ouyVxANe3lxquHJ4PxAn4CKLwFsiFtTddyLD9Lz97b3rwEyS6nyh5xUXplGLVdYMxoVF4b
COVG9qsC58Ylj5St8cmo+u/eza5mVh19wyJIJoofOE0ORlb8iTO0SFHL2DxmJhKq5HfAAAWPzrlP
/ehp+V8nIkEMj1FR3LtIv4RD+Ubdc1VRjgy+sUhR4x5f56m4iQjybr2Wamk/w2snLKek92SNzuLs
U0r+FhmTbyyAA0vhxqkuXe8/MYh5DA1/N1juXnXhFbRvOXDXhBmyqlLFv7BR2k2WfdWDuy8E0Wzu
PL94IOvXFfutDgEl+NiDjcoHMgjD1Ax6e6yST3v2jinuj1Uc5X/icQDCZN9YM6+irvwCE9S0ZX16
LE0oGaGJ74jBzkyWVjvzmVQl8hdV6SfDDFDV2BLfaJokG93aq3ic8q3DOmKdNs1egZaKTIuq2C3g
MYRHbaaPSeo/TzrZNKqnqOHLWBSgQ1Z8OkW0Xd6pH1Z3eaoeVanehkIdjDj8hu1GSkMN+aVC5+y7
dOwMOu3gaVQGEDX/qcdDQ8SSAPPOaK/Wn4giz/D5QM/qe13t4L4foe8fRGOQs8dEqi3LCyOCr7Dm
LU0SkeHgbQt7+vX5G3rgs1kEammbHGuLXRt/DrCslMRU+bcT+IpmOlVK3JtBycHDvjthvbxCa31w
Ib5nbvCBgX24zgjiUhNnj6RS7LMHwN9bL8y3LfarRTQUeeKmq8gq7QPUhYspIWWRzmut7PgmM3wQ
GqTtBM7B6gRRBU8O9/NCOOxdklZ4oYs+TxOUBpEGkZ3Hq4axlayk1AejiJ8yFIzs05vAh0Vaescs
HSVPk+RALjzKSObBYSmObcWViuqAZh3oUf7adeVj5BaMu8fbWTVvsclVBvv+sa4dMk4R+EXA25fa
57FnbUhpi9ATL9aTymhORmK7mPEKEDoQKqH4jiOvT47imAt6sFqeliQ0P6V+6AyLl8rPpNICZup+
QeZZIseXcS57rGBnuBXB8wM5Q+RrdRaflWjgzOSEE9BKTYnNVGj0bsDwgVzMf4Whsbg41ctoFrfM
03C2Qyg5DVb+u0hQByQJDR98mxS/aCwRzZOHYkbZsVO85KnnnDG8A+hgd2OFP05PxNLQVHd+kHy2
nyXUCPR8NIyAQoz0Mx6Dm9QpiLKZSeMBstmvtLLfzcyHNTS/dKFxig1cQX31J43te/T525hJXeNx
nU4i/2xbTlcn0ddzvcRLDSnaT+IApGVss2r5Qr3pgXED1uziojWCwah6VLZ7z/PwMYyDY99DCCZF
p5o508z6I4A8pLimx5k1C7T0t8jsWT33+edvbfAsn2kKXOM05fZ9ycVcmAQeeBWffdza94GLCtSS
gKLn/t0PXppXqwqPZU3LMZRDvaFcQbtB6hP48j15nesx8I4FAc1qkm8gH19c5WPhBP4b0aePAare
zKnvHDpJkQ7AsvCjklO1fBgdg9ARJYgq0WGPmZLUct5WdfPj3FaPbg8LsvZ5iHCLQzfG/falO67e
aSwuDnbvnrQAAj2vHYCAVLNT9dL0kykvqbLhyneGF518iV7lO7/lMHYG8RSVwzmy2iNgjcXUlqDL
RYHrOTzXPEtfjCei5W7qoX7UyaJpx3yUiv1HDFkrKdxDwygiyGcCvQq2q+K4XLK1HX9Os7XKYKMC
/NdryMBrCQVMOuJISNxTqlxAB+4+ZVfrpt5hqOx7znjqgYAT09BHol42XlzfWSWDW5NflcbV3ZQ4
hEB0V0HwH/p1zvkxnl4ph7knBWrvvn0bG+e7MmPWaQ1XLxESuvIfUnu+A35P0mUZILiuIAp1PSs0
pNZcAUTlHTyCDNdesBzUbppuc+aIK5f5zhLIHGIf4tK/NWITAYDOLyoTTyKDT9uD6qJ4SjQVSLWO
ZyKG3BGsQZvle69mZ66haMUtyWASZrIxI8zvc2cDkB3SPvcmke9DshnsCpKLlf/8vTb93/3yf7df
Xlay/+c/SYH/BVf5OKTd/KMKjCf/ifKzl5/6x4LZMv9igesu6Sn/NJz8a8Ps/YUlyaVss4UwPZux
3r9XzP5fCAQXcqXFDxG5jJj4Xytm7y/kgwJhIbqahVH5P/ObuNaiCv63jJDltnCQS/MyfBbg/L7/
RzXMcjhurNS2V7PO1wDdC1qzOtl4M38qeqzhxmfXKRsFUWSdigCbZ+kmDH4iG1a5eZO6T4gO55uG
6dGKYHELeQY8EJrpq28/EKBecuyVG+VZ/rZx6TdzMwBCPb7QvHPbpY8T0qUDCXTJjFMAF2m/cjrA
sCzGjkr2+2HZpRnjRGI5eR/7ArDYxiyGatUHPAJsxQbGDTwHijFocxcLRx/PO8sLaFULmkTCbPaG
KkfC+SaP3nlZbTNR3hHe3ay14BypjDtaXO8wW7jWg2Y6oKbrzm1TkveaXhseuDtt5MbGo/tejAoN
zzVkRJZdPle61aemzRhuTdTIS49gNHrcJEmsVmfbzrt1mnX9bo7LT3b7twMBV/tYjNVmnCFIRfaP
bKJim/S9t53cp16UNiZdjavThPM/EqgoiuxHu/qLlKPulMIOyi+W6CzKKYTDAG9OWoiUgR9POzT+
uFfh+vndAFQaFMdJGtAlGmkdAj28jcKQe1LTj0TUMNlq1W1XZry2wg7ZCBBK0LcvY9awDIfGLPjQ
22aKT0MOvn5gC9DJ9GQyUt7UdnQz5pmiMRlI4uzm4+jlmOBpg9D6Xzz2xrZ2aBPTx7ix4XfkIYmf
TrcJ0pRQWCwhA+aNHfaYbpsoSZkVDM+9ohZ2IaejwTIwNjkjIsq8feDGwlVCol3tzbe5rQ89y7m4
XBJ6QhGQ9PjpqnLCmOo+NF4BqzqJzkwEdiFp6ulg7UoQjBv0sc4ukU6BcwokutWkh6Ic+MJT66br
uifVMnpiTbbzYvKu47fG87wVhh+yuMkXCxSlW1MR+NCOf4KSTNsw0f7WtfOTQY7U0lxj6yjN9s7Q
i/rSOrMxBCFUp96e7nvcozJiRIFyU46oFHGS3DhmcmjcCCTh4CS7fAQiU6sg2TtDBZ4L235PUrsZ
eQlcksznSTI1p7C1Hy1HVjeNNG9aHp1W5npbUjh5BYOLfhKPU1rkmEjyId3YlYGLUelXevpincIJ
XSUunmgP8uX4OIMUPXd1+JyXxXjvxf5XiVG166FVTq7NDKa0NniPKTkdNPzxTKvsgP44j75zbxrJ
n8a4p6OZWJmZL7Yuo0tqDo94O3etrIZzMnfDulBYmqqpO3gdfBk+OvJ/2FxBfNCMkbBKg4giEG8i
SRoR4HAc5yFlSmidU7JAaPcZynV9XV1t0oStkvIClC9eaI9sQaJho0pO9yWBD7wra3GKwXdTDwZX
DkY2QPgj0fD4mzEvoVDBiSv2dTq/RyaAQEM273oWZxgB+uB28t6nGx9Lkk2wVzsX4P5yZ3V5vOlc
0uKVwVeppotFZQxSg3auawneaUGPwh5w8skDrk2yJFaqdYVdLhI9GbfW3nEC9kVVSGXrfEsJuN+M
khqSgBhWs0ED1hScIV1sUyMtXV0eK2/dEIy9Ddr+SC7Up4N0IdRudwwD8ZzBaig9Yzp01nzjRczw
XAxTSHnZvtHg4P5Jvc3YmOOH7GEMBkTA+/YQbZFw8vV1TNQmkgtdQEak+7AMBbFCOJ5kQNyjqZCf
CT/CEKzF+nebGLrhtg+DvfCYuJmwvBOgmXUs6g1HjwMxiY411BywQeRter62ST14DD/SKifeEmgK
JVd2MHv7pclP5VgMdCCEdGWg67bhBPxDjOwDehv3nsiA9JcTeqLlbBj42qyOfEa/d759i45FAGkv
g5mZ6pCcuMIS+iZMkbUHQb0wN8zoXt0edkbuk5ftt1erGU8pY5nc582oMFT7NLDu0rQEWoS4ksoK
lFnIRICQmTsmxcme7CCZ8fdGC/Kr7c8foYmAEzvHKSiRPhnoXlZKj69VhN6jY6gowSdOENoq309v
tUCdyAh+HcmC0XfXn8SA/89H57JjiRUBYaNVBdWz93g8RoU8e/yHkIsBuTLq5wzR7MoX89ZZ8kI9
qPG10WwKJyUXocNuWBjnrjKxVVfoCo0io600tb2JfFeBRYevUKVg6wy/24RsQRxPqa1XsMxAHunt
zXZiUu33ZFywMs390YAZIMJ30XxNxnSaYn0tw8p4iKrhjzJIZ5H0YHhUnO4xrxcBSBhcvDnEv024
eZC1MPKiah9N+8D20VJEMctZCRM2a7u3wCNxQPst/R3P37YAEGUN38v9bvNwYamriSWCdpXnrFaW
Dn203CcGuMWO9egVB/uwcfET7DJNeiQ8egadqYaGR/RHVDsvdcQ03pwAZsbWkC2T9WLTOsExqzfd
5FwJEEKW3KBo6UtEAF09LaQQ7uaaWbmdB7AzwQqSP6bfHBYWjKP63H9ld2HSEi2xhVKtG+Wwd7PY
RI7LG2vNcO1SqB+N2VtEaN7HrIZd5VYzqEF8DIBr/XzRP+FTrHMEy8uE2cMOsjdTWgHWKyTdDS9Y
0Nk12SN7A1v9eI0/HAZQp1Hq/WaqA/MzwarLVqGs8HDwh9rr5g086JlxNMFN2JRZPPGQwhvKOI6/
+pkRTKzq2TjYyolu6iA+m4VDPQLpcXHr3hMKSnosAHSEFd1eMnN7Im0AUQNyPYwFxAr5XK89WB28
A1ebiiyw4HUQwyv2Pdww2xiIdDc4MITl0ZMaej+k8+MUj++aj6tpGThNpDTzJAYUQdp4Mdh8eVED
wWowrb2dUBPlHaQ2/2Pg7Nk4VAcDmTc4ImiEANEE5nOrfSwFQ3pKWhvOU0a3pwcBXBW6zb4srLvZ
u5oGgAHLZc1G30h2kX0NyuAunIDAWeHZaYNgP7TgUvHzkfxkuc5Ww3rr5wSl/PKAxJi/TTmZMhrS
JgStaiDQ5f0mSFIOXml+Mvon73rmOVyomgrB//AqJuODBPbD8/+GzM/xZAfTRdjjyIRcHkxWlkdn
KLmb2en7DnkNsj1bQ6I2ZTySHFYCr67GEXpGfWkMGCOgg8irQiE1j/xmzXnvuzzpgxIvdmgCO4tj
BsjjhX/5jnuRI1ay4qC0cm/nbty3ZQc/pJWIoELQBMjAVoWNasAHAKYK80lr47OP3AFSEAvrqSyY
cVYQElzd3snZCTnwBB9+85v1fvDgSyPYTXNsbyropa5OintqPPB+ztTuiLbrpiQHrHlJrCA5pkhI
WC0N30k63xW+9T350IimMXiFwV3tzarf5RJlfyrbo41oM4qLV1fO1Wtq6EewllBMreUuLRLjZJJO
hEQVMJ/VfVkMUxu/PLF8eG8CNoY6czalY5Ox5AXrNjB4gAsHDg0TozicrQvSOLLCMABkNnltIqrl
3henuh4Yx8XPHiKkzSD4KUcwjiK5+SDRzK4Uj0o3+oOCl4ew3bLjEuZ2MtGZouFjzpfY2cboemBQ
oD9JlGffLab8HLhlT93mHREBtWtH8o1OGVJ419tTjJb7+u8ZThR8tAu8H2VJdQ4tWu7aYiWCwpaY
R+D2FzetERAAtDiIeckGhcqBHRFhPCfrQyO9h1YW/bns+YSEDvCoKy++OmDumLMH98ZN55VHCbbk
7E4WJVPd70dvuE9w1ceEfJ5HdJ2GLs1t5JBimWcEsFAoar96C4TxE/rF3iuV5Ciqkc41sMHa6rY1
iZJ0o+nSJNWnz2Bun5nhnYoZMcxj8xH0Qu8s1+v2Yz89dR5usrpH5jGbyAX7+YQ07MDK7TSXcXzX
NA3zBre+Z2/9Z871SOLkxHNpaHgSIrQvrEdd1BvXT7x1FFt0XszX2IrSXGbMhoCcE5nSx/GBJ1rq
E+FDu9gr1B/uJpiID3L90qRJ6ulorIiYXZYO4AugyjjOd1MZxY2wqIEiREVk0WGVSgmHIjKIiM+B
ksi23kmxQ1OV1Ca+CcNnjgxa0wo5hXvebHFIDOlfYrMlXtSJaXB47UOa74KiMUGL5neqNg812brk
JKtqHf1N7i7mZ8VlFGtT0PiaL4mFSSgCI5UOPJx6mmaoICUuE581Jxo0KChIKJrm0CBcUZ6yt61m
kOrpT/IPxM6Qih6ngpjUg0rNHZuKANlLrzHyxG7Ibnxw9paekw3x8V7b6nVfZb8IUZwgOzsMjrTf
sNAdoep0uiI0PvC2mSCWi0S1fpf6gEqmqSUcbzj1VHKn6Y1k9gR56witDNlQbw4sTO/tgmOPCaw5
LoFi9Ij0zdj9Yx93vRUjxa1vS+HDJnK6s+ebvAo+dcz90a63scqiTlGXZPJfaq7klMUxdxK4F5mz
38s8rgt7jt4bN25YsBCgqjkoWB30jA84xTt564wmrit42oR5PQRm8poi4e7o3HcSCwXr++5kMmB1
aCaLhPzOYDTWRZGdBBm/xICBejBMgycJqpy54kqQxbcRa40oroFlo7ojSpse7mFwCFzrzJP7Ofap
EDRPVK1auRpboLTDMEF95sNhL+RicfEaiNS+YhrKMdkYKDVNlX+1Ksl2NTtI78fCP5XZ3S1urZy5
LqOQce9Bg944hsF8Pp5HHnfZuVfubd14yA9T802BI1RpC8k48ampevFrBIyDw0I020Ikb0bkseWp
zZ3wxtNQxHcT6rTRFGDtwmTTN+iVNdHDSm7CYsoOcjAJGLPOhQNGKKz9P3n50IY/FUZs1Q5H0QIc
MFM6DdnBnavq+Ttri/pYBI678VRHVJzrBTT9CwXrOdTOdxs4v6TC7+3F3KLM/BdZnLPPHB7PSc8i
ktKI0wAkphouhBntqkGz61UCFfIINVyQ39qFT3zcM6toy1hZAQFA2sdBZacj9vMMC8Ho+CQiZbcM
rA+1jB+WlUHodVe7cU+VNr4n13p3jOCp95CKWGqJsmfes2qn6ERkyE6W3ddk/l/2zqNHeiU7on9o
OCCTflvedbW3G6ItPZM2Seav1+FAEqSNIO21GeDhmemvq5jMeyPiRPkJK2jd8ihl/UISqj8K17kD
MgvFG9O2K+5kbWzqhDYl3KTzgHzjGZiB0vCPSTpd4YLz1lXEflzPiKND/chz+dcT7VqZqVIbI4D9
UEoNWAl3Y5SC0TG97zGtMELlr0XLJ6xm++ozZlSxaLAYL3dTXta2q3uE2ejPirAylxny7LAUOj9V
bhcxgQoUmeTIPRGew4hPqc24LRl2vo7jyNrqK6WRTIIEkreEom4T/CQ0Pw/r1Ou4CRtJcRBjcsGW
qoqJobdKn8OAeKC/JJ1oO2YTHyZbkg0/HhyVjXYiOsG7D7uzRxJ7eJjKAZhF7O7abqB9w4ISnRmX
ZvC8C/swycqRv2s9K6P5aJ3gjtzDTYj8v85sYl+AQ8Qmi6AcVTw0BZmYXe58F1VQ70p7uJCSuVPS
lDdzxZmA7tfuwICpwrltxE8x10+TIZYOLQqy+9m5YP7baNmxaCGU53EkAE+o1mkyPCF3lxqGK1OR
HRvbMXb288z+xSkAf6ARHMfRLEBGt/BBmidMHt0qz5EbS/yoFGV98Nr9LdoJj1uHR3F049u6F7hj
E8sHCTXAn27IJR8T6AAUnjJy03jKtcsk8rv0VNvFzlfdcYrlZjLXhhdZ1GwVL4PTMmQN+hNAJFt/
SALso/YGFSR27Yd76SpxKkJ1ms2oPuWugak+zs6+2/SnHgDzqoKYIv3+I3FaTJOpBo9s8/n7Nval
SURfAEIJxJGPrAdUWCz+9kStSuWCKe/zwjvk1MStVcZNKbLGtU59EnMIkkkc/+GpOqRlcfLz9CHp
hmA/OYBoA8YDp9XHhHf+JsmxtAR4nVbCbB+aKbrDwYSHHTvtqnHln83bep99NYXQJ9Z+yGMIIENE
591cwfSS4SXmmKqM8LbU6rKUV/szYZDU8DlzcVB51VPW9JroN/NzRYtAdvZ6muCSPILBYNpvesI7
Mk5FseZl6q/ncfzrDf9DVx5A84AF3/BYsW/dsNexQMaC9VoBdyeg3ZQ704cuJvsAba7Z44se75bd
ELxvG+t7MO2t0lSUjPDyGc2OWCA+u2Si2Y/QAA8Nj1vtBhZ9S3O4qaZmy0HX4noxABAi1xZGRzeu
ZcdLM9ljEgRsLbmhRwFlnxGJdobNlu6PTFiH3nDu0/E1sWu8zVS4sgJX63emfnRhX47/+l5ZHXSw
PocOZtoedaYliwDaFKzCg3/d4HyuspG3CxWmNFXwpQzkeQiT6TbOGbadnr6/MaHZsdSm3FrZ4oy3
fRraohpSjg8GWouB3kMT9A4KPJ8mgM12jNNdmRO2H2r8ppRDUrkW7cKJwJb0U4im3YOukyfaVc6i
6Wn0qwzqFGICllmdYqiv7ix6mDk4R+bMrN13Y05JSVy/QDD7LhPvVVvjbppHl9ITZvRZlgekBIzI
LO9FCog9Vs6NJG3WBm+sf5AMmgekUwhAPgaZBiZp0CUEfUErC6UfUnisK1QruIZAxGXKhc6hItf6
8CxWVbpC2OXmsPE12n9cKr0uE/stb+6ZcG8qSmmefJceYsl1Z1Q2r0v/b/oXszAO3miFfZw7394U
uDpxIdKfEQW7tvVxrk7mxiBAXQ/mToeERq2buPNoKZ9gpEhqVFxVxueyc68RS9Ga0Pyhz/y/fMbO
2XCgeZjVmMmMVx13u8i1ohVjanrAL1FqYABd9VkvYDtF/YxpqPdmCHciLLMdMCZexxa6YRn7OI68
X9kvJO2WRhllJpQap89+rbmfDVfGdqBRMjmx8SzXtQtK39A9/CTdnbTVdFvN+3jl0Nu6s0022+NY
E/GXIxtbTh5lUSbMPale2P54kMXaKIqHbirUwgt4yKXfwiDkqjI6EWfNxM/maJOPs360YnGyoLBa
vY/i60w0UJ7s6kybDF/YMTgbsz2/kZ3a4oH9adrAfzR9+IZDRbVTy/Yoj0Nvw2fL+isTa/psxy8W
aAPIGZ93RlRkzUU5lBdHBp2EdoWY6Y/+S6oa/hMx776AI63SH9kEQCWaRyiXNRgla3jxqFTjTTul
vDh45O2YukGZsVEyKRhaMSzqW0qGGvCG+1EkL11GV3Xqdzk07PgZx/LX9Efqf9fWRXww0+c6tMtL
5bd8NyxM0HMZyN3MgWhZWXff0pq8c02FryDsz+EwvLZUf5wMhsGt0Nmu9EbjdU4n4iE9HMVY0nxh
YFe0O2e8qVtONttVm8gdy4NPKmebK8H+BWLzCgDS9IYDAKkr/ZRADUan+CVVxgYMVNetIoas0+aj
lBaGnqS81B1dx6o+1NTs7htrSR9fLabPTd50ioj2KLdFHBk3Ba5JW/IryfIogIAIOrFljQUOTjcE
wuyXFqbn7DY3HY74pJS/OVE1BjO+V2Akg03ZYkLhwm5v+1ClRz/DMoWQbDSjh9GmZ9OT5luw0mS2
hsLBs0Lev/oEGAUmY0xZAX1OMhp3wEm+3Mzm6FL05WYh/jvIZeu8yWl7aieTkaQ7eGO3y5mwnKXc
xlo0JGv+Y3ezFE3IU8QovhYZe2HTxNzoF+yYU2vwdp4wCFh6zc2g+scCsyEW5nljzwnEx7h9cWT7
ndeVA2FLLm5qFixNkC71SdxT8qm+1hFn7uTlL1ExP9oKF5ybsWL0SIGt0qjGK1Xe14669evqqeVx
XIUUe4DBq+qTfSfTW8es5l0tsPumvXjOi0MLuWIzl0AS3Nrn4+IdXCV2QrYseidJVG6JoFB3oEoA
vuhJFQ/TxC0ttYh8mc5PujzBdE4h9dvVJgwyengIInG4HxPaFPZNZj+Jkj6xcgLL7tfNuvnLYYgk
bnOtypLCZS40Czroa6x/smXxZ+AVIHa68c3qwVd4fKPqamZcbcRFyOKhnspf5XX4EyT6zxC9W9Kx
UIOQPu0UX7Y3AnGx6ydQSDAY9NCvUbEvQc/2JIzVC4nNbUMcw3tnABGEqaLgd7DYKjAoz9WDatzv
xpNc1rEMw8oLvfnoe/mhTwAwVa3zbZfb1PbcFTl5zeWgIwiRDs4bX+l5lvxiW9ZL7rU3LYgFSn5G
QdjjeA2uFhzU0NjwvF+HXn9Zc7KpqYCVlUV3ezn+0WTo8m4HVF7ddZ7mQKW+aWWD6g+M2IKkx7iM
OoNtNtkVClx97rbGXbT8Iftg2NuGy6uDtnJOI9wmPthbRarYKpXLChvVe6rN+RTn/buqmw0Jn+zU
RyzXWFXeDPyge7PMjgiIx7kEzO4E3btJyeIpYcQAjhruDC8JNz3aEJN9KuldUhRpjS1Uqbg7qDDi
Gk9AjBLsaWWyLzu3bVCdu5wKEr+nK8Kwa49eDllv/A56imf43ckjk7x2XKfddE1jsP16pLb6M7AC
vWvs5inzk63paefqzma3c5yU8ZO13CoXgLBNouVHhKCzzJ0brqseOA8bV+Q2TLkQJa5JTC/IMTBP
t3Nh31PbNK5N7uLHJhzuRk+964BgrYd7J6GGVdYTNyCbB6NzD0ojqRSuxUhF35oc/YhLjZNvhDsi
1BOLBNBO44HeJjamRFR6kjsmo2dbymtlAj2RGZmDOPaH02x0FVcFblvsDwiy0DdlJrzmO+9BWlW+
6a3e2sY0CYsw60+Z3T+bCYHvnjc6zioCtqSh6GSbDqXyDWwMheCOSEGumoczxoeZw4jnaebVcOYy
SGx0qMSmMO11NvINz2v0zyiJ/JWfiedhImcvc2Ih0RhvQsEA2UzTJg1EfokF/H6yzfy7iK7N2KPY
QHEsmauZYiRA41HTI0Oi6RoOnPqTMHYyKB9Tk5rP1mPGr1uL/hMviDapa35NeMK29tLBgWzvH/hS
HGxi97vciG4iQ8R4ZtcOt+yDM5cWFUOEuyHkbi3ZRKtuaF6K2cfh2UP4xHDnuslX+rqk0wESB4pl
7dRtYpOZu8i/HIE45Ncpua5EvLtde9ScU5GJCUOsu/qELcL7sYy/XJrBRrXpzEP+I9zwFb0gRwPS
H0MXxFsfkj3+zX1CbQsUEb1LLLlxc+XeO1O/twfg2KLPKJoir0PTS/PhZVwHh4JoTKjGn7n8k03+
6xXTs8VLXTvgn6kbq7lf6Byp0Ws8Btwh23HdbPeF6h7MiF90Z2XZEQ3opfTqT1eX5ckGHeBBZpSD
S/XPIOZNYtiaPw9/GtOWz5FQrK8ztrBp88pahimX/ozWrF5y138ycp8jJLcwXE/T0W9t4rVxtiAW
gZpiVYmPZmbwQm8DcN0EDypKUSyP11dk2V9D4J/y3PsFXOBsc0DrtBsFByiIrH46NoxAOZ1l3T/z
e6umYmu6NVmIifdETh3yOBEM1y6IbKnzXSYNRkuWnX2Qs6JUgq+g9p7cHOSSrf1sS4/cioqT9MAK
igDUhC7SlAJRu2Noy/ZyRi5vXH/lVDHaf9PnbK2iI9fm4MAv/UPZPKIGoXTWH8iiDiL82GVY1/Eq
2OJnRNI/ZSWgomnGRd58STa2q3bg5qti07rBpFus0uG3lOKjibhbVsvONXSgErEZs6nlYf/yNVTR
PYuiGyPKy/1cd+zqEP5rAh65GAY8juvMKtKDb8YIdGG0ixmSwEHyD0de9jOWtDSVfvod+4WJDlvF
bJYp8jKrpZOQ/+HehZlbtTnmP5NkTIQJ3x/AO2R98isS9Bvd1hmDkjNt+3T4EG58tERmX9JQbERq
/YbCKnZmVLkLGy2jIw3Jz8ClSmIIVdYc2aOjk/VbwDjmSufiGH1QAVFdmrJCMocq1eRYCVV0jqX7
aQ7Y+hp6FKQjec1N3ExinIg8r+RoAFvQuiE4P+bhvcFdq0kzPar5ZfDLYV0E42MlnOy+4wNn+rnr
M0s/jLW8RmVKMQ6+711hBw+OkrxzRCNw3HMa2378BfZyYHKmM3jgvrTRzQgKZ9RqMy0g1aHyr65S
MbQc/iXCGbDTvfQOuhPWQBfca+hIrPoBloe2yc/CyF9xFWWnqekADngacd5nGAuXltDM8dkTtaHe
mC05Jebug3KL+15rlp2e/TMOHhvTMh52wM4pEzyxYJ9u5Ex16Txx0C05q9RXHPL81tTAOOTNrxav
olWk8/jgzWuR2hPVUhQntqH7ClaKl4ljPha2iQLPHevYkGDpXbXLXPqYCvQkGIxLqslqBeuT+PBZ
VFl225avxnQv2RcrAoGk+OcfzO/A4TukdHCk26Epv7PZuDZGc2O2CTEKKykILGDfrFJAV37FTI3m
Osysd6yBlFqS3vKQFx9tTk4lkNGuLsx7MBA9AVFzW7ZYSaViF8N3lCfaHJ1DNMSfWdoaa0c8NKUN
WcpJOxbTqtrq2onWEYZ6z2zUq7tI+blfo/rFuLAtOC5zU2/jubljPP1rZEI/YupEK/bcrKhKg2Sj
Tl6Drhe7sdLnkigdbrKo3wrMWgQu+oozjc/vRTUzTlBMdutkmL5KjLYbyu0/8MDZh0jL5366ltbc
3ucN9tTBMaGTBOSlYMAyWM6fGsDwJYsoVKkJv6T1pm6M4ZSKrEMEZ2G8Npax3qLV0VfjB5JKvhtg
onAA6BvBO9UUJObh0EGgjQZMzz3Bn9oRu7Q3X4Y5+J3a3jlZdii248YnEwgFHk9WaQ0o0aVzxJ+d
3HRSv1MmxTog8seTGo36IKsUtrF6cpYNclpdDIwj62jhTUFJ2cV5UyGVNmv8sBx0xO6OEWsGn/10
EYK1T9IPhjQWvO4HZSHQn3tv2BnzijQQfp4ku+1CZs9euX+usG6Mosdl1BYX7VfMaC51funVAbfL
HSQIKPQtNo3V33eh4vMt5sMQ9Xi3Fhn9H9ItG92HyEs9tb+4x8OfCrHTHkaKWBhsfe81yYk4S8X2
bjTk2jZ3jW8/ZWF10bFme674stNxFa1AxlBSFq7+MfiZJufJPij2cHFMBWMw8yxf83Q9cP3LRnbp
hhm/gwPbuCOikodBvjOzRwzJdyKAQBgGfJY2/bE+NGFORrA7qOoAjpeESBKzEJ7uBaSUU169m/n0
/9zR/13vN0DP/8EsvE4+/5tLePmn/51CBRjUBDYVBKwwQweY+X+YhC37nw7WNj+EWRXa4CshQP07
lF7wt1ifekEAAFS4gC3/0yTs/9NhgQ+uHlIdfcksUf9PoFFzIZ3+V5OwDe4KrpULI8vkmg4xi7//
X7q+pfYGp7G8k2WxHZloq9fZcCqF8TSOwYty5jsA6r+mM58jJbdt1xDR9oM9tgjRDyTaZbQPs1zc
zgZZloji+TeWFvx9ZtrRKKJLI1+9wRxOGVol1581eZJo1eYADwzNHq+qj3nNUs5uC7XRHsd2G91w
f+B6lcBmSIXh8J9Vb0YV8jbzv+d2vp1nSBya/ZtrFd1OtGWw0V2A8JGwKMnlJe3ov0joUHJ6hR+U
sW8oR+fk1OOhy6mFxIyTr+vo4CcduPO4H7YwuggvroG76J03hPHKw8u/ivE1eynFYDO5/rVHPqDr
yLdncX0yS2vfK9vf88Or3Zzok9Vk1zBOzC12q7cyATsXlFzkM2PsNwON5TrnNZpTKTmVjLW5zjwe
/8o7pkbxVx3Hqg/W48QO2E1+fIkGaTONB/l4Hmv9M3mYt/Km/onqL+VAA2wxDRPgc1/Qwr8KRZN2
cR8U2Td3acXCiF+zNuxbIRGTwA08YEzdaiuPtxPl4auhw622MPLL+hi4xYdoWJBL4gZTJe4qjTbp
pL8JVpSAzXLuB+d0QbMPrr9Nof4/ZQz3HJ05Gf72VBIRQgLld+TTp9jjmqplRXbNMD6rzOHqJ9iD
1805wJ+1DiiRTrviLyYIHc7GDmPcnxtx8nkT1uuuse7bmboOiaBBRJcyOC/fxT5SrIN9G2fAl+zx
DTlCnf6VheLcXym4oavU4nrP+yilHcEAHlqeItsigQuZvptnbxcPWDODoKJ7mNyHNb30I5WVY/xq
drVLa/Dwao8T262y+gXh9eymdKDHPW7XCSmk6hNort24GTMXGJC9Zo3GrtUlRF909jGLw3oFtNy5
Chv6Z54/p17EZn+Mr7ov9hFgeYhTzCFLoeIY+JzuU8C9QalbZ2xe2KB7kGrCI43Bza7J5JHyKPy7
uNf9jl+0TJmWoDAFXv3StyMAV1oW4o7QXRsW1UqOHzIk99KI7DIkpKBqzU9re8+tnaH4Ul0/mRJU
HFtIPoavwklY7Wf+G6k7At7TW6NII3ILe+lc8n59Rqdgh6Vx33cj/KDJ+5lqfa0b9kyWdh8sEdxi
o8DeIcSl6j7cQfMaHfxfel1WtQK+RhqXGFllQg/iKpVE5XNCEYHHjl6ZwHJneJ1t+Dw45W0co+Th
8uB+4X0h/99ATHlE7UBGTNtbh8tUxhQYF+6IFnbG2nWbzcOdkUyP8WgQRavxisfptqtSomM0vEGT
iAeFZjR81A7LOYJ3d0MffuaBOrda3rYqvsquBeDlV88upEtKnjei4HnsS/b22ZRcKD6QsDy726HJ
sLEIEgnKex/9XTON+WEqy4MacozTxO+yxNjaIfYCqnCzbcinOsayPXmEM9ZaZLixLEQcUdz86y+q
4MaOBYvPlDUe/9e9RGjNRvSnYva+5z4jvhdyVVhER1kCIR6aN8MH2dsueuuNTJIjW7U1QuuxM/p7
DxInFU/1V+9SWOHwT4ge8GsOL8fNiC3m8qSj5NkL5ggz/E4obJmD2BaN+A1MvvRS6j3y2cEXmbfF
B0/Gmp8ggZu3T7rl/9g8oWUQizfvMhsi76zUY2k2t3WmngfBoiifed4oyOTX5gxXM25Oc2Tsc7ap
sNKT57ad83URyac58C9S46tB4/iKU/NSZJO91owfPeCHcjSeSpFQGuLgiEwlMJ4KozKYpi+9lP7k
CWq8HfMcBRCzWutbzvbFiBjRnI47WZAXf90yAVeyIlXL9qhYFCbHf09nhJkBbqhEke+bB2na1yVn
HXGET91+9Fv0jMafNz45CR1/h9aYc+joS1MJYjLCu/Nr4v2JVUKUp660dW+88NxMGKvr6sby049M
Dh/NYt2YyVanwc6iLy1ncB5CB950Uj404GqatD5l7nRJ+vQvNPNjpGvwh/UI0Njv1gV6rgVXu8tv
+dloe/SNm8CzqcuOyacZwObdiVhdm6fP44z1P9MkuguD/vnuXrvVc5bJZI3D5XH0cRqaTkWKPLHJ
vAA5MeP6WKVSXLkJY1WSJ9MfXkKeFjcLDtomW+GBV1b0w2YteZUGjmPgJm8qDMd1JMSLnikwGcdn
Sf9jHQHJCzu9jBHs2EYgZeIFP8emE+k5BTbDK2HvyBrGMkcoBshDG/xaOE8rz3BIGgCUcgyPDSI6
tj95qzIMagw07ktMBRkdXPi2x/y5G9t+yXKQjU1Qac2hfs6kvHRD9q4ddLnAO7Sjf+uOy2is7OfJ
XTpmh+qrndJLMFb4BqR3g3PzlXwOlBSXrbLFjwyHrA9+kbrwUMUYryGAIR/XDc5fTLaZ7XEtWSIU
0WJDECg1noGP1jE5cIe+4zuDGhYPzwPrT3wdAKissYagVZFF7tKieVM43/kwM6GsWzs2D0n6YDqs
cMrB1LjJsGPpuZCrgRlt6xmJhcPOhe0WE2MZxv6BTUd+bs3iq5mQd5IQenhEZe1J12ywuOufNetb
BsbE2fpaucSmnVcInAQg7PDbrliyee1MJFOUyO9IF5jQyas44glYNRjmeiEMVQpVFh1onfkLoXNt
xIS75rm8rRtkpsGZza1VOOchNi9s1fiDcpWRsGOa4TcWxFQyegGxYG+xPnBMTbk6u2gqHMQp0Jho
680ldroybTbkJu9GqmiIqow7FXrfQ92YLP0pyH0WLoI1xXVgKWzSBI4Vn0wzPUBewbGeGEjw5TnP
CTjF3CfWpb3szeg1nvX4Z8vul87jdYHZHP6C9vZRQX1nbz4EHQ880BnmeRbdkUy7vR2zFQ1GcIll
AnolIsPdJVgZVCM3da3ZaKbUXidWiFWmngE5Jhu2CQQ5isdoRIzpBdmGZ1Wzd0HCB7FSY+rKujcU
qG65KcJLN6l90/yrJji/0kPIs3LeH7LiGfVZkqfcIkdQ6qIHaTMMycPgNjkP3CpU5kNL5yNnJjUy
WI8uZLcZY1meFC3t8Amv5N4rHygQ3jrBo1P3V9Ei+sey/q6DfM2V7yITiW08Oi6fnJw+xyB4pafz
jg+ZmVU08JtmTpawPcQgatiHgh/VT+S9T2nTH5zSvjYsb0Rk3daigEgeJ9YqmJzHbgwAVKYfdWz/
mtg0renOscdt13PM1yUAvIEa9rSIdnDHCYUQULXss8iKV1WIfRxSaK3d85hYd9h3v00oCTKM71gW
3XuzhjwSACJV3kPTw5aeW6of0weKqH/CEnZpm4zPrSzYc7bDl0b67/2nKM+WS6A8l6F5T6NicYD2
8161MNezyL8UkbesXU9Y2EDr12DGlw+ArpxzX8+f4Af2KUbX3Mx/jbCHTQMNg7QDv2UDaqoY8da0
TrgpHd62sIf8VauXUQXWyjaojGe3DUgakVjhz0VmsZUXKo3+jC6xDnHNSi5klzoCnfHL1zCycKX4
bLl9q0Jrvsvc+GeCzOBVf2Raql07ZjdhE/+oZDgPC2C24EWWqF3NlTJaNkg5C7m162d3JMreDCu+
mLG+cpuuDgnQsbWTfdmsOrYyyJDR2BeUigeBwGS1i/o52nDtyF1AYLUN+d7Q+km51t0soPrXtCo7
PqGGQv0qXWVHu3dhVorkELD+YsziTHdDzfqquAUFe+O26XmOvF3eZyQ586M3ddZJmeFrNS36DNAo
EkSPjeNdDQ/wm1HyMkjGQUHKVk8p6U6OuOx+wVqwfH9tlnwpzzbIMCc55a25C/rmmrLiya8qJ6Id
p+qgEm+bZnJvF+nRbgXiZ6JetOieMAL9jBgXAs+5myq2xbx1+KGWJ22ZAQdcDLl+nmLrghcPvkl/
xCnzawUvniILHzbtWXDcc7ME9h5xDEMQ2U+4FbLsB9Yg9LIS2H2VF4QkwgfVYjruyicwVScIUohH
tAejKitNS7uG788wwwj6pdKaP2OkIeBi/0JKQMzCMFb1XFTCTHwaqVjzJXsTiOpOHpxyzRscmmvB
3n9+rxK+oezc/5qCntbA5OqL2XSCMc0XmBHWas3TXHs7cMNXp9RPdV792jqQEPTDndkuetdIaaLv
HieFjCzTTYMnLAzVnYwsDMMqXruqvcxDebF9jI19h+8Eq+6k7FPMfmGtaEzFU9WzmwIh6uBkH0Ju
NktqK+mdeed0KeE7Qi6G954b2dGYOCrIB6qGXZNfDH8m9+yZJqkNCjuUSysjKnbuUvN1lFm9TVG1
OIi58mp98r3kN8cvGKPtlGOOOt14w4k8wW4oXefo+OPjT59USN4+NvaweMhZTKyA53C41gASHHGr
WrNhNUceWSfzKQ3nB7s3D5108b4EzybBZXQWwNofRZX+ZpMLBa7zUJJKW8G86t/yjr1lPdhnd/Yb
CtYpq/CCtbMgDcPwpU5pfoutkpK47tT19qubc8dBq2miezPLWEOY+YM92J8SbDZ/kayDCdqcNYUd
UZrlNKPOYcqDG7xv3sov25++q57uwUj9kgIFf4XMlI3QUyWpQA0jtomJODMWwjyxOBZIZl69pHLW
BTVkENts3KLjk+Kmdaiy9CIJ/2x576BjFObD2GL4b+rsMZmMcFUmmiFkbjaztYSACve91s011/6T
JVlAJm2zq7z8MYAwhgzK1yLw7p2g+tZkVPHb4GiTEWX1SVnukmDpoMB3z3bqYrTNu1mCz6DYLmdf
WQdUMqFm5GssJ2skTIqOCK4gC00PkxjOE8IwIQ2LV5fA8WqLXQBB+6qV/TbP0QWsAbOpqB5dj9db
OI1A98VhFBBBzSj6YJ2a7rkycQnVEwKSovTVmk9R0MAlsxaTyjidanCn0BjxKbaY3kR152gmuSZ9
nQXW+AHlmpaeP/YsP0ZhZbzOn4DF/chEU/sdbyX47GbQ1s4cgxoJFD/vZFortfR0V9DAaayjNyvI
jjFEoOZXVL65JhnD0aaNbIVscudpcQvHFrOqTxSzSHldMmbbq4EzdsIJvI/oe0SGp0FvHNNd01+Q
iNNLFTAHSNX/mAK1fCC6hfRir/MOyy6NWRbmgEbtRGY9allOm8H3/iBdxO1UnpIIpi1WGVe5VPgi
KUsMMGVZPFmd7LZIZ9KVv62wIKFMhMhTQgnwoNHdBwa2uN3HhfYPLVkfvzeaE+uGTI45Jh317ojg
tfBZGYGaAPvnmutgZLEXDnO097KK0ZSO1lVrJEwvXQdfHOPXU8qLPwXzWsMZVRW2+crYFCOKsAl3
KjHrN6roSR3a9nLlSD41IOZetLjH+pAm4WmH51TzK8boKlyqNBJKekrf3I3ocLOR/81+rA5mY745
1Qszz2ICA9GjM+a9djgVZc9pWDwnU79rU6RXnGR+3AAZBBADWwjOHzb+N5UB7ekQQkJSvqw5xFtV
dB+5EV7nsHouDfkwNvpVti9VTniJ4yNnpGcwHzmabOPXHZwUlitmWbPK6pVjDwZHpVXsu5lYVZst
ANs02iI1k+NyEgLM08Wi6m+rp+AzzS0cYLainnJ6yJLQXFdtCYuVDt7KeszG6Ck0Kl5QtvzoXup6
geL2E5t+kGsbNotcxNG152zc2F3P+1XDzsdW9JXH1duMJWLlul5/iFwjWPe+jTpAXHyl7OgADhG/
FeZQFO3xIVAY02FQ4kZLh9exi469n93DoAc1oJs/iqyfl3jyapr45GIcZCvTvDGxywmuUwDkfkLz
gdz4qo4MGhzD2yYbx73H0e0V41X0WOr60tPrMK+uswo2Y8hylLvWCe/e+4gAx8QElUzoS2G7r5Dh
wF56021rh7/sp97Ngt0VODvic0KXUFe7GzC4aPHmAiwYoBo02Kptrk9znf0G2RsOargQkpen3YyM
MfktIvqp7KVcZ0DocpJPIBjEm4jxTlnhcze0pDuKp3KGtNP4N8kCLEybx1oEHzo4zLP1wQDxF9pg
tMDmHCrTu20HoM2quTX/IqcrkMNixGO6epib/0IAmoyu1Av4Adg+kX/1ofjo6uku57vrjQ4cXq/Y
98KY9yBM3xxO65XbzfczzvQDlmsSI+mfxL2zHX3HPkq/eejQCcMwDTbpFH2LetoakTLJAcntVFX3
wTwcU7zCFwPkapJY1xIXCNwfFLauuOJuv4vDloaCEF15xmULB3DTd8Mbo46zt7r2NLXgD+fy3pzV
EfridfFJrlJ8i7F4n6OMxQMpE+JwyMsZp1Gc9gQje480Ho4+xwvOfUCWvbJaCmuw9FvQNIjOECoD
3NbVDjZVBLmHudVfoRGw9bKuXdSw68CxL33eEOwpIzxJ3cEY9f08IMrBtWlVu2NP/lGCX2rmj8Gg
SGVwos9O/xtR57XcuM512ydiFUkwgLdWjk6SQ9+wOjJHEExPfwa1vzr/jcqy3W5bIoGFteYcE7VR
4vgfRYuBKPf6t9rlMOOPyaedJsZTrPqz7wQdXQFvl7pnZxwT8tGrX1y+LhxTCl32hX5ndwuJOmpe
yCnTcCGi/l4K9YtYqNeOfkvSAwrNFiKHHREy7NyGNKKkx86vfGtTN/WzH0W/mT9iNuHI5PX5PTe4
ZUimsVZioZJ6xRnCUPVUiepPKWhtDnX5bPH7dk17ZHlIVjYmI0LJ679zL+21BTgL7czSsfFPpmSZ
FZQC+dC/CFuVdJAvpru0Ct3oGxbGoV9SvgJN7VrJn3068Wd1hFIER8+vScJOC7iZ0XQP/+pQ14Rm
OLsRpirKvR7HHoYojxIiT04yDy7Yn3u6r/5vswaSIBykC93Ibg/Ogn1S0mknm5Rh/ZtKqle70Ys3
pTxLhBpPURNe8rp/6WW6zcc22EwcJeHQckSXg8YB/1ebP7ggzHdU7UdCOsoN6e0/ImTxT7Iff6Q9
00dnkFdQ5KsKXx/TBsveoxtfx6H70du8+yHwh66x2UedAic7Dac4mPHTCGxr8biBK/uBQAwGnxNe
pFVdM888+DOdKB14dEkCWrG8ZiIq/gRpAwSbZDKJ3kI70aUyUIQzSF++SMrbU1wjjh7w+Xvpp0jE
i9F0FuqH+dSW0zul98+li056PAmiViz4hetbg2gmCn+LzOr39mz9sycsukWW0IsrziZHR1HYf6aB
hIjUURj3iP5U+bTFy8DJtxRXT9H9awBpYY/b5zPHojEvWtSy7gX9TbjSg5fT3QiQYc/iaI+VsyLP
mXxIfysjjBSZIoo9840JWznQVtd97aktMBhMO0RHvyfe5sb/bsIWRm7B+L2G4oAEwjGDdxII1rad
/qyrwd4XaXKtOpojIh1/hZZECIOAlASdCOusJWgXrzEAM2wePegpVfenmd0aOxTlWe38quclYt6N
PulN4Gwe0yvq5MvskMyeB/JP+La8S+4ED6IKQ3LbzOC36YLnbTA3mEX4u/YUeaACtIrT/HOnglF4
M/1ztIfDHwnAnHbbNABULbxPIwC3HOUH0yvDxdTMblxV93QANY0CRa7gP7wky+uBqEOvTfuH6Ynv
uhVfEMRwUJUkjtjJHKxbY35jRyEay9qmBRkx7OwbmtNEz/kpxyr/Q0t2c5CU9QZQEZwhJ98GGhka
5kWKkb0t4mummWoqpppDXuzDAS+TyZtkttvJM2H5VrTVBT6sXbeofgk5oCSL1j2+GqMYT8lcr0EW
4/BzFHQ8BK7aLLeYTg84x5cjeEtVUMqVHapx5XWY1tOZpkujrhz7R7xV01tow4noEv+3WwTVXkHz
jElxSRAqpenS0B62nCsPto+QuFpEpGVz8Yc2ObRgrqmvYU7WI8PAsLF38/J0QN4/V/+wFsZgi6o3
HCHQ14QHW0S9YapHk0zckLegIIn7Akm9VpZ8KZidwoa31xgr5carg1czh1Y0m0FMO5mmjAeLeYcc
tYo+ezYG+Dc5SCcbLYzmTKCtzDlYtb2BxUTfFH3XWszmt23QkByT9qVF+UpM2oUA12NTd9Q0IUsc
QQoI4yiFMkXpKWtmalkMbQci7gth1xRL0w+8OgpBrI3oktdEG9StWsDelGo5lSNqMivoRVWdvwj8
/GtkS3YBM8et0QPhd2MaFvwbevx5MNpHRq7eoROmTyXFzY+SdgXXNngfh9hYqRYgrhPizQ6C9TAV
p8ZoL1FqnlNkuNIOcPSM4RuOzegYcYqOG583u4mvkDsy+8GnGN1dgO3OySfs9TVd70FptcV0Af5j
qyIIdKUHnwUuOOLsyku3bsjpnwX4wEWrNmnvvonQlFs8y2dvqulnUmrTeOeCo7OHwLpMr3PeyFWT
OXIVdkG+8/PgKwzk2i4YOIoGhVVWtxyikzrBAhL9jtscm2BpYYiiXlnUO+XBtFNK2TgFYYLsmlHP
JnEq6zor8l6G4LUpXPka453ZidDhVSHaGeXrv1YF85tJl/E4DOo0VONrUC8EpMm71HUXXboqupSV
8UmP8iuNB3LrMv9nG4/iWC8PZaDx+mkO27mLynwutlPWokOzWD9z+ZLFaFUjJ3ialYECEu5SXlrB
ZgDfe6pGEmkeHw25L9cq635SPESFto9Vi9nbiTXnpoluFx4NZdAtSHWC3B+vTLS1xPBi1Ic2VP6x
j9l5ZD4+m1h/VrOwf0xw6l/0oDGrZMD+qqpotiYt7rTK7mGRvfgZkGEn/EDYa2+yoKa9ZqN0Zf7x
2XZtj6G87Y5CMsCUbHyYPUCJFnOK4sgTe+7dclMO1vuUJpvApuvSj0wqZfpZRMYi9Z6Krz77Hqdi
jRGS0UWW+BfOU+0pjsx13Rkvht/uZbwEqqQ9ITGR/z54YKYHDlwb3xrmZwcaL1LcvNjAiHavpS6t
TVgQIfl4KlOv3sgpxnHAhveMtMk7xCaCgeWZL3T3/PiIMJ3pYDXFN017l55gDx+k5yhVURZw36s3
gMYn3Bjps8ajWHj2fO1x106Gphcq6nmFsh+QLC9iodEoyAhhaCM53seOBsocBsdIYP6wonfm21Bz
7VzvvYymYsGmt7YFmMMRp4HdHxzYB1th18MmGgCg9UOhAD7Uly4nSlCY7og3Rr7VivGYCGnyzmb5
U84DZp0kTA6WB38oluElg1+ysu0kXaMbvqQGM3ERtDQBOYx2jbNlMuOgrJWarkzVowDWrPx1zp+t
5cAmP/wsc3iYWO9hZwwA1U3fgEUyX0USsbl3UKFQL5ZkenFKlu9czTFZO0wJQosziqW0uUQ1Mo+y
1Z++HohMbVW8oqR9l4ynnUQYj5e15Uy/8nS84+18NdvafwYxVe10aOh1R+lSFgOMdBStbA+EtfW0
rrGsBk8y7gCCVLb/qthQxjm6Iiw6JlWYvNb83kgcIWMuXW3mhc+oBBkN++yGum12JpFocdBhCu/t
T7LWyzdo+r7dWnDGm3PocQDkxNjtk4RwmCD6zvpZ3RtXV4y1x+cGX26SBV9KTRfJ9OJWqepnsfDY
3bg1GP752aeOcG7XVsA6XGc/wjCFghE38VZ15Sce50+jDigBtYPOSNbAIWb2WAAEh5a41V1kwlat
8jZ6sVx9MFRanx/PsGjCpLDBCiUWlBsdu87x8QASH7Fbn5t0orEN5WShrmZpFJSEWFgZ9aYb7WRw
QbSpNnlRmzsH4+Im5rRfMO+G6dhT+BvizEp4QqV4BYOHaydqq9VcDwhe8O9sepxxlLoEQpB7QNc9
+Amq4l+Dr2zVUXWE7bBjrNaTmis+lJXNG7MZjhbxc2ilm1uZuf+GpBEb26v+9IO8tPQyPppK/2JY
bRxTSBRx3wbnhrZMHCkFoST9FdakLAWz7ZAQhY8wLjISmCukLpl7p8k/rLYZNnNKWHKcnAEdKELI
pCQ+aLCBWMi975ALXD+OlYrgBJPjKl7q1Uik3NqLY7XPcuhDgcEZVKZ7RCgshy5+1r6lbprhN23S
jGZ3ruOz7XRvoP1s1Kv+0t1x7qX0fjmh+ZqntPjxXiEIsDE5RO3v5sOoze+o83/YCuPv6DZATXPa
C55NlYGk1uYESiIIr76ZpNsSxRF6HHdD+b3EGHd6byRYtEYweHnYXG0QMVs7bIYzDW18gSbvNV5o
Z45b8lQTfC3TEVkTEgo/yZ6za+MZxWqo2MAh/8Lv3pjBkOw1JwxFaOlKdwTpqjwAuxN4NF0zhBzc
xDRssX+WtRGd0pHaLfyc8I7UmYSVHzdXOdwGj36gRmOv8nFcKZbbLfc4t+Wi1DYyXKzl+OzE3RuM
82ccH96TdWKdRu7aJQytnXuiyESM5AhFPz8ZfkMHnIlyYtjhBQz/ARkPPNkG5Br70T22q31STvu4
KBFBB8H7XIi3sQzjrT2T8ePZmP8xA8fjvUJpZ4HqirzePsRu9roQ0ZPY/o4y+0IvHjwekxKvSAqw
wdxokij6LR6FT7yfryN/faeEdXDa8dXq1G0OJSDi1PguWgVPeJBfY2f9JDb6fejAS2b9PYoO9BKM
HQDRNzFKeCICh3BqwZNzTb3zO+AFQ/Rlmqp96wr1qYE6sAQwtxLikzHIkAx4/kUNzolB+lEZvKcO
WnGndf0zowYmU2Pan/U8tnu7q1KoQOQyokEZ12hnxhdtBrCJ2ZQM021xraMNGWtUP4VqegLSTlPR
+IdAGAxBK5rYBRkQTzVvcOoa/hFm7j/0Gr8rgGmTzWCkh7Gm3LC59VOF8myM3/iPStSBmbsuVfW1
zLJL3Y+nHq8dEtyK5pIFx6OdvnwbTcqT/1tX86+2z9tT1XokXUw0nC0wEo1Vyi9limaXVrbcgVf7
xpBBD92q/L0si3dzavW59ShIYQcy3sVNuvOMLtlgxcRlWGZ/3DmDiGqZHBYs8iwdlNeVTUu4DGuL
8SuF6pBhbnFG5wtMzRIdoro3/n/q8Thm7OvsbC/uiS8ZiHLKp42nUPULCjbPrZrdoGWxxhp00Q0G
416d5mGclpougt4y7fqYoTTxGEgFvOxFc7QmrjFq330L2aFRtW9g8T/HiOjIPmU5JqsF3ZJtbp3S
ECcPDeyT6dMoboJxP2L0ZSyxHbIywAZMkSr9mMg7/SaMuT0ORXOGRxKd4wbNc+8uF7apQWHD2Upz
9WIkMH0AmfeOdypHTtaF5r7XLnjGGdxhKcszJVtJarBlrpuGvReFDP1YaCB+b23dxP0YkEvRRwEG
4YXz2Ztbxo4WPFNGmG2GexHcDk3XxXjzeDCooy7UXBTfLDz7KXyJAW6+FsYAgAGdwanOpq/MFepa
6/LT5vznt/FHIFCld0N5zRrwbWWe47oKcrJZu+iWmMiloDRF+ww/9Qvajr8+Ad+nyqTHZzpuuVW+
8cOlxFbCpVxr9UnSQgURYxwQDeMP8ZRzqAZmMf43mnK5TU3iTAfv4hffRllgxeBs8TS1GaeKGi1/
F8Xb3osWH/x8RB8ObGo4xJ76QuMUbgxeCa0beqkRIXq+SVimiTUJryRzWALsN/SmGTtP1DZaNK9p
wKRJNcRYsDsOLZOvvipPRSGbTUdSNqe2Dzn6/xap0a4MvGOXeuRz9t5lCjOwW2OldrGht1GR7Cco
dWm30GfkB34LCHIAPidZHVxTnIa28p9V9mlUYu3NA0uc8S1DFpx+eh4SGojBXMEdrLhMTZBsRvoG
CBjJQCG/S6fX60L7OL/6euvW9XuQG8+2B9UGWkzzhCcSeQPtm2TygSPgvXgqGCsakqMq4ZuKWV6V
EKhIpQcB6U/XiCOUJo79FpnQwiamUWl9K2C9bmXKqR71ClsO3M41+2bJeDK9ZOhQdnTtOZ6jXl2r
BEbfXEJzM5T7Cfe/5vgJ5cjFtto77u904Fxqhnttl/Kche7BFma4S7dMArg5PEBXZjweBFJcGSl3
5eBmpU4uNjhkYzhfUB9xaKCUrurVIK0fgUui+uzTmklbVvUwTuLdmOAlRO9cWby3/iFh5ctrv2AN
xiYr/fKbyQJleknnPnDQECFa348dqWYlBj0626ca3JHKTcKnfGzzuYf7nqGPcxj64jBFAri57f/h
7AL7TixlRAfaoiyR7rasm3FHqHta9wNQY/TDxdCfMFOFMCgrl76hX+Pwn0cyliJ7vjHiXOu6bDZF
jLR2UlBcpZF/JaovNqPv3jOrQYQ3jhyQRbnpFWR+GCnNM2Gad6eJsv2MbvGcFj8HY2Q8gIIpb1pg
I0b2guekX8UGltESqLKTwYjK4H4Bw8OzHVcEJBpUHgFCiwNXQ7T2pRd+ENt8FgMqiBw42ioy5XuZ
lu4xrFzreZpT69kfkQj2OTBMdJRPoreSkxpUcgopkfblwsnNhL/PA/EaVUpfEpsw9NwgEwsUvKos
4m78aV4NgI+PJI3SJnXqbdf1H8jHefcqAlxnBslXthK9oVvISgFlu7PG6NVMWgKGGJrlNAouwOlI
iuWgbloTqUaG6og8r6+6oAMwmYa1Bbh8fzSikqy4WWPH4kDdro+kNDW7nuucWnJRxltjdcy1lx7a
BBnM7E/HKoP48viIXKn/fRTzD+TgyrxEjePSrnXNdgfj0HnJW7e/tSHEKrPGK8UGxqXYGfoja2hx
M1dNcBqq/qPuQs6d/vTiG2P6wblhZsYVRsZw80PZP6OwOdItJymVoZJKluVRWd6F/v9vEDvDPRiK
t0zlzi4ApOcE7XeVx9UHeSLzPkrpvdHcLAlRlaSWwODdpIGI9kEpzLXqxn7b5xOluTC7VTfGxREx
Dk4nx563wp+HD/TyKaDPAYfiyCKxfEoBn6MNv9EFZq5kCpMLUoxP3MYbMxa/WuVMV4KEmo8sR5/Q
JOeaNJOLaq36IwD3gc+cDWeVlNh+Kx9jqA1Eem2kM6EUIN2iqPhICqLfShr/K6vlZiVz4APdrPdC
WMGlBfDxYbSkW0a2/AlgjLZoeprk+EeB9n1ifjvsZl1UF0Igap52e9kZ8atu+3APN/go2s/JwmSQ
xF3xEThOcXDGKVrbNSPsPK/kpa+8mRkntNXHfzxnQLvRvHJvLP9zLjqDIF/rFHgN4/LQyT48X4QU
FC7rNSKejyRwWfXdNTYVQivrcVrbwZS8BMOwJxQcxmPSJpdo8vr3pvQ3dpAQJwn6kMhn8z5l/b7k
7LWrtAOXMaOBgiW9Y1tB8puw28gpKg4uQVpvLldIN3YcPKbnBr32Fb9EfW+i41xhtGyQw8zmfOsE
90XQImiv3OFrJkOvnOwjsy69RTJBE6JnfhkSB7km+PyfEQ6Sc43Hskan9aM0mvqETpPNqMvJPyVI
ZtVM6T/g22gf3DZcVxZNvo616GDR4o8KllFO21slfIYXohg+mqiJNoR5YAgloqqZbcbp1VQfAHxV
pPJYDEV8eif0gjf5JKJvqaeLh6Z4zucd3n9zB8Y9vIfcR0Bygu6ga7iopY3kLqUIpErg4pu4zGYU
s5i/Rnq9s/ubC8olsjVyPvqGFU7q4BlPMfKuzjoEoJC5jJ+yoS1RgDnmtnJBbAe1vPUF4aNMDdY9
4b5TeAVqgSJxoHfVSGc8tB1mtzZ2737oVNsUBCYsOW5VowCw7jjBSfpwzAKmsKeh+TE2sHhLgs/o
JSsTPRM+0QAsQYTo7ckV+c+QqOoPc5HmPcLp4oHvr+qyIL24WOpfbCOViRKoz4a/EG1p6MIwuRZT
nh1tx4RkEZv23eq5pFMTLpw1oor2+7+1I/yT247B0fUJlcZbjCq/n/621kgArAFjQpuE20HkAz5B
E8MmlXRnDDH2ieVpOA/FYZDIxLOcoLC2mp4zZuZdMEHVigNn5S13I5x/Y0ceGZKn5akliWDs5ga3
SZxz38hZ31o7+DQh8qC9jKmfNG2GxrPui0tlF8i+3owIFY4WDPoV6PMKd6OPR3XOukOSePF6rESI
iao9hRhjNhMwMBe132tZOdHWFF27NYkPUxEcnmp2A34Y7Md6Kp27QRd7Q4d62NZ1kT+3dX+rUjVv
+vSmNRq8aSqL++hX0Z7sPaKpc51zDE3To/ZH9nbjJ67G6Y07amO5aXl0aBiuLEP1957IgpPt8nI+
nmoVoVLlJSNLCYcmQZRYl9sGlFYZWU86wXTPvH4+KqJM0MHzNBa+vS2kPAS9QVtBzfpuZIvpIiiI
NYqN9pgyjUZbO7kgNrjip2VrcBlL7GRcWxtvuaHghREtsCzgGEi6Z7NWHy5zdoJ36oqEg667W3VC
MmM4J3ujjLq7QYTTZkx9g4gVnvpVC1yszPHEL293KUC7UvowfF2+WuU4UEmlr/+7GBqw9gfP8kAs
LT9ZFKl7dFszeHr85KjHQMv4CN7G8qMMHZsXh+CYxzN39PPnMkzfH8+SuPRekrCC6rD8SgBZ37St
1o9nTlGrm0qvUZGSTY+4yQzC4fb4Er6fdVuY9tvjWRFiUK91+PL4kb7VvOWWXz8/nsGf/t22niDB
jl8l8pF5BpZVnR//sBspL1OL1IjH0xJy0goD1ExJxDfPFGjrDNsBWyK/XN8U8WZAZbF7fNWZuLqU
htvyeAnyugq2Ld5wDqPLXyJdYwekaUD5yAvU5lV+yF2GUY9/i9+iO/oWCQ+Pnzw0o0NUmGQssvy/
SWAWF7KPCQpa/m2R0fEP+/D++MGOMbYvXazPj2+VYCneyARFMYQCpNVWAKYt6d9rXFV1GY33WWfT
TYyLS+fZ6IX3jILWPvusZU8ZsoaBsLpXXbOvMzvnXBpPr7NZX2rO3icTNe1eTaO18hvCeFyfNb+K
pXlbIg0sLRGQU1jusSk693H5SxFrFHvLisK1xUGDVQlLeDCPI0096AkhSt07KeYF4kGG20pbCeaX
XsM3zEyE8+DtihK1l5e/ZrY0bvlIWplP0jp7TXQPlgdXfgsVme9JMh7SpjJfylJe0x4TN/liS/CQ
HdDpjOGMe/H7VCV/gZR3F3O5r2lskogydGCROOWvH59z8TAto4BD5y0WI3vZ4rr5yx/74WAKZa76
opvvcz0DZaggeThQlB6fogxmMEZi47roagkhit8tTagQpGN8Z1bg7WJX6XVU1dZrgFuoizHtPB4S
5xrFmfH++AtlNG27CLn8qLxnYkCMm7+slDU1zLoYyl9gVt9Md3JvgYNZJWFgfm7KpN/5pI6sgXr7
NMjltA+Kwr0JdKNbvHTdZlr+RYeL6dB3LupORZ27LGW055yzxdkdwb2X33131GhVipfHF4UP85hb
HBnDhDtax/kdtf+xawpcZR5T2xKcTVLV/+yQlkLki/E2J9Z7OVTqapQoosOof/GmalyVlTD2Fbew
v5AchAH6w4YUrVVgrb2ckZ2K+puJ/YopcP+K1ZJx/LIryMqIDnmj0ex0ANoVSIvnpnW4WJ79YZ7u
jhDBC5f2kX6+f1Hu8A2sSV/tfD4PPlaIvC9unG+vQ87boi0GgFFU7lkZ0SSaCYf5JnmdiYHUQWlf
Ru2KPe1vqKdA4MHixRwoNa2gNPKiS4IPxxLd1gbazknfIZU1YkDREkF2i9I+2KZ0BNZOQzs/GaF+
kXW2jCxJAoufU0NdOmmb19Gt1atsui3H2AmrafI7pCh7H80kX8uyzndjiVZdjTvTdI6xHdlbo/8Q
PhKh2Sdij1Dh9SQtE5iZ4+2TZY7m4qXaisCLNh2Q95tNjFklOf3N+p8haHGGY53fzJaCLwo+8G7g
HCIf1K44XsRNpd608Qdpjv/eag+ZoRsTEqMy6ilO7OVgn6pgGi7CDd5zQkDXTKezQ65xTFrL7wQh
StEd5MhNLnW0Xt7NdwQXfpgNV7Np3rGjmrfHg7GZxIK4D5N0/xj/mXXKKkRO8uNZ5PJiyOVFJHlx
GzSptzbBbcVcwbWGtqXFmRTJS+7PAl8Gy4ku7GWrvdNx9rBv+HsR0EiMoojA3dg4SLOXxL0oinUD
2/9UBhVtr6C5hZjI2d2GgC2/bm+wYCIOQLikvGn4JOemusjGD/Z5hlwduB8a63sje3GNYSyLjuB4
SzDoj9RXXxvm2pVYmeDP+sdC0z7yq6I+OXHR4HlojPfOLM19htF0VeTbpEaBRK8dGgxml7Wc+m9Z
Y4EpgA+cHt/ulouIyDQ/FPRz3Qa7oIqG99EotgYF9C6Cq7oKJ7QhhkVKZyoyNug6eLZcA0/x7Nzm
wHBuS9mEFvbGbWw+Mxg+mlMK8dHbjJDvEPuE3s02bbmO5ZDt0JX5N27KchOQA2vl6XflZmdIYdUL
x/orbRuE6G56HnNawsh+IWl2P4ImSPee9PW7ts80IdSNMj97K3uOeIuMQDo2egQMPC3RnYHp9vvZ
h6CdNcaLMj8rBlpoTzv6rt7UX3td9dfHR2WJhl5W7Wdt02ilcYNymlUD1qXM8MrhiTJpu6rk+nhI
uY02U69firr9TH2/uGYwVa7x//8IJAhA5zE+qLG4OLCPTDQQfEexPOgee3UWJG+ERW1aSuj/Pl0K
12FWmtAXT20TrpqDPtRtIC7r/DRhKFuBFgnWIx3Ba5PHNJGq4JShu4J+ElGtA48dJPP7BKt0OmMp
6QjWSSeRniEkgnMvL7SpGKrSatnFCXmaILwVJ+eSc8HyhQA96H/fQjZdiLYzX4XjnDEs4/Ndx65d
gjZhWv6VGxmHslxaR9ac/330+BxS42JnT9Elnqvh+HgoMEVs2aR+xG70BV+s2crA6jC0LLQS+/Ho
z2F3fHw26GeUL4/nPVIwL/tJvRdtjY6qxZvygx+2r5227l6jix99XQGSN6OEvkpZ3fvYPEx1n72K
CutkD6yGsPFpF7gInzqaJ+txUt1GdwOB9S05gygcCd4Zc/gAWHJ+DW3+V6tuhhQTVGxhoXUAnAfs
J52rb94sANFF94vCEPwMAutLRX227Wg0oCqkPrM5GGF5aNVrLOs9UdmI9hJ5Kr20JQwZtWieb90B
N9dEOw/SjvVeS/9EowSba2sFr2qEKOUNc/xCxm50Trsauq8vh1/Zs2H0yY+Gbl+ZewhEUsM6MWLo
weqZ/6a53DCo2lt592JGwvuwYuYz5VyNbwHNde1Hco3GnvPiKLoVl/y8aq/Y0cShHhBvciBBBwXC
60BYwC+73UHwZW7DmPbWkHkI7KolIEjpcRswh93Ptbu12S5/NsVXUgC8iqTvfFitR9fla+4a/bvN
VbfKMwmMHsn1xk8dLANtne2zqXbO5ELgQPFQ/FmkZh39IXqL0dsf4sZJ1k7R279E+CEmRtoy8ddN
S+RIktP/xnRSb41m/Dbr5d2b2hMrtHdDHvXTonXHGXg0XqQQ3tnrGDj0S4Kw0djPYox2U8QrL+Kc
1hKvyrON/UkxaMFMYelvpuOfdF/DvwYincntWcOZXG8G2+m/uDyNIUzp+QTTJiAv7ktzKaANIXQ0
wyZ1IypzNy3fmXsDQqQaOheGRBwi5eyeiEcnlSJt8BbJpLpAenQ+POPnlLv1V5v1yallZreSMdQt
EmRPuqQFnGctWZ1zNyKccYx3n9UcMWX1HcnU3So67juwAPmJ2ATKCFRcMgtpG/NeEhyN/Nlmk5OM
8FT4GQdlv0ubSZ/nMEXm1JHeWcf5xcvanP7D+GsO0VYxOgYLVKDJGSaJqg15N1jAN9VGFKtZK+Ru
LuGwh8zoEgi2kO9gF0VIUXJdpTs/m69jE/5idScYm+4FAj95SXOSchTCso52Mq3ymTMiPd/2VURB
up0tALNth3qGojhmgUJw4UEry+PaPrppjbLUDhhAeKNEDcUErrVHH6HmvyQT7pkzkHd+fDTG0b+h
1dEO8z1y/riIV73rLhItL8P2OmBVtVygn0ydnXg+Zxq+qXQx8BWW2CqLnh66ovRC/w2gSnni3LbK
I78+xf1IikSjgO8M1Iv+lJ4fDx7nk03rkLVTyqTeuIPhstg2ZCBG0ry7okGwYlony/LuEsLWzo5C
70wGkX/WNKvQnaB2U01IJGH4a+okprkWXSAv9NmIbhK92qpHCEnCSRqfkD7Hp8dHZp0321qGf1CQ
OjvP199TqRiy1wIfMSauU2Jb8Sm2wvjkDuBE+wQXts18gWQ7HhjZFafJKoKjwYlOROV/n/m/rzXJ
9NMckY9Ngm8SyE2Os9n/7yO3evfwbB6r0SCWZ3mYLAR86aT2GK+FA6qXOrDPLfXfz0b9BhYxlYAH
+Z/CgKDG1NZrR9u/i8EiRYaeD0Cl4OCrgewLGz0GcbVtQne7LDlIcJBjLTSCrDpJoyNhpMOfqlIG
p3nNgMYb24MfgVCBBzWcTN/rTyYUuzVhCcXKBqhczSFJNUIT6jGUF7duOB+NcU6Ti/1nKsXPx7N+
avLT46P/e3h8Lvfy6xCY8c60AYV35sJVNk6uy2o6VWjQ4jZjONuJJbdjwivkucUNEzjBkXofIHE9
PR4spK+b2oGKAsftOBsGnT6KfQwbpCC0yl4XqT0c3EFtFFZWgC1iHcwdoUSuwkyawqJfXrzHO5Qm
EdQnGgFObQwvUGujTUR/9Q3UPyKlYaTmrUJEqy5GdkCZ9adjdUwQtel/937wW+bG9Iu37Zn2mvWC
5hajgJi2ATASoEDNB1Qwj+6s/a5VJU4TgWg+UYF/y9LZJ9JT/4SJ6gVryTEpxQujbhrgiGxphVvG
16wh4wP0SrcNlvWtTiqyhw0NXr5Oz7G/aMVE1bwNIkk3dPb0S9qDPulbPMseLpWdEENyqcWS0Omk
P+yyHU4FvbYDeMQIL0qXnZgPWfvaAo87C2SjJoPeo1lXZxtzLpQMeLJMMfONFYbgGWa7XNc56sQU
Xgt1IkPBvPudD2Ijc2Q9Yyyde00GesZ4nVbcKkod1nnSko69wHHWtK9wxV4GbHOvM+YE2yGMw+X8
NaRwNfI5S9clDX74DK3xHsHgX+NR4jUxcSOC+7hFbuVeUrOo9qAyMpaQejzaLvT23KKI14tUnIxG
RON92O1bU5BUyZ/91BILReQySC9SaygtRbmfec2Tjq5e2/aH3gm3/4+yM1uOG8m27K+01XOjrgNw
OIC2rnqIeSCD8yC+wEhRAhzzPH19LyjLqjNVacp7H1KWMnGIQADux8/Ze+0iZUDsFmCd83ikfwCR
ZNtbvHv6i842l9ixJpEmB9P1P4IZ3FKk/ODOjEiZDpj+ZZl5LSdrOhbKvklKD7Q4qRX38Dqa3/6v
mYGkQqM/l+2krlLc45gD240pJnEprPHacXFQREEF2yO44ezbMERjghx5/svSLJFTEVO2I/CzCXfC
/p2IW6vEvzdC/9HOeG0p8nGy8sbHObcriKgBhO6cWwt4xyF2cYypOIRyI5NHRzLfTbFnpFa8Twrv
yNNfcrRJfOTO0BZjc5CXfg5e+zC909lba1fOLupkt4erjKlEWSsd62gph6vbxIsEGIEhWVe0X28c
6T6ObSHuUzjl7gJK8gsNmi9R8Tuk0Lwb3pSnzpyXjdVoEm1ojeVDOYEV9diinbCiIZVhuGra1zDG
vDUZbb9vGThwN/nuO9UGa4SIB5ol434eys3QlAfGmfZW2tm31DLfavMY54IQKKt3TyVl30S0l1+6
zO4r4Kku+hc/IEE8JhRir6JZvNCs3bVRg3zH8sxH034k+/qc0U44MLlu9prbGBD2ExrbzJXR7Vjh
iYxjg5gpiFHwuErlj8cySYxD0kt329fKXZeW8cbuhKzi3pBudI++Y9MA5mI747hkB/YR9OZ9pq2v
uMitsxWaJj4PpDDR3H4JGpPbQac3bmUWjxF+KGbX7tcydr4OQ7M3l4sHWBgdmchYs8wL3jlC01xR
7mBBrO2cwWaYVdY6tnA0Oe30iVRpoTHiXEO3s0pibSNCTufrkmWyd6t23xTFd4cJcuvsJ78Ha59S
q3HQqSoAWD1NuToPoFxCB0enaobV/YzOdc9050CrE088SF/mbG55yDOrPKmJ0+40AeOvjcWCPiEy
8WsbsJeZnoxg2rmz3kSLlEP77XSgy/Wt8T5V7N97A9kHbQNkqyQFcic9JyS5PLfBq1yRftxdA+Cq
IQiiw+MbeTwBvPA0ixAbgNDZR1ZixRxIRtiYsu5uoEYOoMNWWuNaNkkCXOmGSxU0SFAmxIaraqr9
XZBFmvjKAKLaVIiVrjjGYyJHPaTwq8t2uprmlsg1Me7A8+OAlAnJLOUS2IiDCW2a/kA/zIMDcl2E
OBeaPnspSvd16EW1BZ4kafK2e3YJvWvxRSDgrJ6KMusQVx9TGdb4SSjKS7fyONtW3nVHW6kKvYub
LsBk2E+6ca9hfk16Sg6eRi8sWpp6kgpENdy8bRfYK3IZFV0KJ4cQCZHgoXITCc2JrMSoN5lY1N5t
rhSSRNs+xFgALz/+AHzZ2/tomuW5JjN3HQa638KFwSZRJuleGCCaAzex9r0ivKKR8TnDPcaEz3Qv
P/5IKEXMsWlPKrvzK845GCZZdgECv6XceuzZSbGGAHMn2t45h01yxEfnKyAOWX1PUH2+pdvzYVH5
P5dkTFbVphBMwrmfxszhIxi8+oiv8CPGbrgd6gRlsZ5eROfYW1NTdwLiunW0u47K6YXXzdoseCFg
moBU1e4VWDZmH6qjez16q7JRz26j6X77r2VhuNczj+TglxfStjihJdgq6L/G6Hmhj/nEfwFXwDU0
5PEm0kjdXdJkDTS3eavLFySbZGYDcElTwNCOBzanltugyTyEE9bLFE20+o21NjiyernW18qPb3jT
QQy1ZPGSsesVKPjxJz0Eo/jqaLP9KAx+4URIBw6xdBVVkF0T4Q3QiBq5LV15YxtJvgGp6dMSWjvK
OMQn5t/DimFyfTOYtIRTKBObOUTODY1pZqeT34wogDEWFXs9RgH6az7PQZZfVJrWHJDFh2kYD74R
fYo2slnwcN3bOnlxu+JoZdk1PlbjqhMtSg/EP2R4OWSm75LQQuGce3AnkONZqEt2s1aXOeu+01qo
8TfF38LS8fcsThxuok/emrlNW2bMGY3P0+xbn/AW0Q854r5IiV+I+HiB9FIvlJgfWgHdRKjmywim
ght5I3ptHLUoeKinrHsavMCHSBPe5Al6ZL5EEIv1TKrnYfIGluypmfdz2H6gGD80fsX27Bv1inYA
yUgqRcKpo+fRFCHZzEv4WaM/JiE+DDob8G6oFGyANX6ygR48bogFjbdt1jLBTfBOEbHFgByjpq2v
+sJdhw6s55DnhuWilhhtamgBK1wVaBkRu0Rx5a0i14NsOBnLwBA7eTTtYSmQv2TfwhFAcWadWUI2
RmgjFcC6OcVmt3ODnlAryeZYkHFnaZolZSufBiO8dVP7w5YxmO+yJ5YuN8gfiIuHzgifkrliKp/N
DOAckEXVbDBotJ4CVb1EU7uqJ+t7VHJcw6S/Tmf/3Wbygmo5eZMgCRIzqR87GH2RKO4h8DwCZDNX
gynf8WY6pEzRmioN9hBa4nb1GRnM1qIhgOqRjxsOCXedD75kynaBW18hZ7CO+GN52dO1aOgYEgTs
bYO4UCvCg9ANL0mpHDnCFL6YB8CSOFxrrTLq+vnIeDpbWQ1cLlu174bFdgE2aGYrcm7SUFFV+IzA
RX40vQpDH88NCRjFLqjKa6Yo0TEJsgcXUcXys6r82Fmxu3tIwFNRppL2MPlvYYfhL61Jz/Jd9eiq
ifaXxwdM9/4rmh8cC+1EG6o+SwchnCIwWEWcLowk2Cg7OUWhpkeXkdqa+8NV47wnVnRSnROjeAhf
0qJ+HRVlqePXqOyH5pZHZ4sgSbK36Y/GwqbUGKLf+M5nE+Kibyb/UEYFfVg+9fq66GJaOUF+M0c2
YUe0c/dhjCMELQzmHyCPDc5rEmrP3tjBAHMpDQlXPsSoNg4Z6c5sehW7rDVgOx7hMWu5k72HAbzd
Nc1MwZn2AUFm+KAKGkWJY15ZkBjskfUQjW2ePyC6UnAC/WcmgMVKUwYeiLZ4M02cz4tdTEXddTyh
c2tixVrGKYu1hKLDq28nEpBJE2q/JFTEucqbGzp6j34SXBqb+RYago2lmxBXGiEVY97L1Tybz0A0
Fmv3cCNThCylceNF9XfqQodB5YmvtFdxRSICI8eNH7Z7Z/Y+Taflxcvyre6aq3wyTXr9+U3nlnRQ
DHrsiE8R7LVZdchd4jWAKhtfDe3mV5F1nXf0GBqH8wHesttREBsTMS6jkXk2CgLP+vJ7WMEA6xPM
3838NARfyHRY2FfsS44nHGYDPaYJ43ZyNM5xRVJUkb00dIJKaXTc5i59Q+SbfKBg0YqN9glGsFzE
dQ3SZGEED146PIke2iQuyGY9137NDeI2xELIrQqqYyfIBDV7EyGUPwIZG6w9JmNKFL2N1PyJ0vAp
WZ7/ICW1RZjEL0fq2mh4sNu+2Rqddc0n4rLsZPO2Ric0WOk7qIFXUqIjHJSCkU7TCM4UHpxpMicA
2wURrUcEBg2ND5nKrdAhrq8GkzCNn4ZMYokYdMVkeE1DSa61GOadMEgX60inqUKI2V5644TG6+gj
wvTjN84sESaAe13OR84N33l6uMgVTuSclcJTbJNdLt9CBTNv8uBN1uc6MgSc2e9KVfeCfOE9zrg4
92+zyHsd/OE4d2hG084mLaJ5DPP2+5gT0yzYVfGHwRloOIecZkt/jNSHTYABEO8wDfCWBL9L54Dv
p0SmiWq+2V36NgBbgpYvlpVqW2ocTjSd5a7ipCDsHEtIUTubukGCGQkTLNBIe91A0DQ/c6Vfp4Tf
a5GVqVV2S8IVcjEAJ4g8nJcKa2qFrKpxmNhVqVFt+8m5R9D51f/mGDmLfIRIPsbzTvgJhoaE/KTZ
Opa+ewJccRV69hvWV38PKYuUtsyFcWh1K7dW3XqsfHQF8n7wuzsDcMV6TMBBSY4rwfgQKAGKNiNE
MQnCjxhfuIdiIGLlHeqWlnPYfPgRWWVlSd2gw77ZdGnwgPYJBBwOYcxT66ZJ+IACMIU5qzeTH3IG
FFlEePZ8nFXyknD+ywElYnPCho0azxgfQ/EtDzmEGu9kzD4wWoKMUbbfEze/D6OO/KEs35YZzYqW
0C2ud22099pyrpyweJJRf8+iZEXRzsZnQ6WWAOt5pDDGsHNfduOzH08nK2s7SsTpllX2Km9dLKss
oENMoHnk3trZdIoytgmrrtCFNTzz9nGunbuwzgEoEBrr5oxS7jpBOmSdwkZudnPIWUNMMz0l5viB
F18iafGveJzKMYN5mL94PgtAY3YnFhOqRfUVEc5FzM1Ni45iYN5nhdn3FvXsFr7Ro/QR/iPk+JBd
/VUN9l0b8kjG5SZUol2ZM/edamGMwiDEm3qfs9/jfPhw1PwqAh6I0DawgtYbskIoOi1SKKb5ij4l
Gzl8mQC28M5GdDuN8o1GAQBp1rgWf2zOykRsAG/hVAZM1JU4OVGFiKpFVK13udnvo/7GdvQRIMvB
l+5D+lZGtEYJ6DK3eTQQvGBgJPPBwZQm8cdm/qWzgmIFFy3YzjY/njhaD24z1auVpd3OMSi/6w5n
PufulAKcROxij4gZc42XH2k1VUBcYGX4IKJSpFgH3T3oIH+Na6JdzKo494JMrbnk2vDBCEn6lJPl
xq5jPFRF/nPY1c6e0oWHCcpQU6riSIrc6HevhCEkBzZaGPQQ4hBerWoXjIhjvvZdf3AHSKklhudt
YuUnhfZzkxNQuJlaOW9Y4ca1VQ/Pkzaq3/oBOhGHMGgZICbI8Jt52Pp2crsQhsFq4AyJDcyHOmnP
5IBsC61whgwoToLsmFpBf61JnnPaL27d7zM8IodkyNofARIr6VrVYcpDxIiu+OqSMLtlqdulCQwq
CKMF2+mR8HCgdkCGVmFQnnMPUijZkJ+eXgoN9IDrlgV+PSXZ82ChOYmEXa/d/lguLqUmgMnR+KBE
mMllRPswDeCkPCCrrEEB0gumyaQeh5Fw0zwZMI9D7kAuMG9Hg+MMeZB6a+g4Q6soL1VgvAZeMlKg
oncymE1RhyAAiMKD2QgOYdFBKfAgDjOlPT6iq8RF4IbA5E5eJrg+V65RnAY/ZdWxA0T8rY9FZKhR
PRqtuatVLjZIyXftVO2rRqI6tVN7PWasY6WDHCbuUBp20QHB+zkobdhTLftMJJJbG/1uXQA6QsjN
pH/BtkZoJVTlbHAa6msxuNxBeKxWSGPerLEGIkhBhJppq30jYCAVGsxGGPIXxWtAIxkKt0+JLu/E
APQpa1Hnutb4YkvYjShFDEA5bbZ1XZ+JjY6vuwJL90LpdmafTr/RtrRSiL4xqFPDxt+4KZTP2jOe
beroUfTdA1r0UpYbye4C0SK4AqamN00v8ceIlPjUHGINcBsQso7FiNMSGREnME+DcLoQlH5OE2Ag
2XQbA6E+hughuT2AECXFS4ayHCmyE3I8rxVgQvS4Jq2qu4o5XG30BIC6FUmcY49d1om+zA6llg/M
gmhCnIo969CE7Z696gvaib0/l9emo+2Nw6xlU1hEEcO/GKhNeNC8ONn1jql2CD1NPNDkviSjFx5w
zlE3GV+HgBg7KVpEj+a2ZpY8FVK8+H6wKRvwhR56N8Z5X7y5gni3GC8FyHFjhDyg4bXGEwhbnSGg
oPfw1jD/XUY3dKlqgGKzvM1mkzCyxH3jefaTmF0Ff5M9CGvLMcqyU4J+6K67lOkwK+SLGPBTZRaf
ssc9D3a98nLOfQ2i6TRpXABwtF+9bngieZ1CD0WrR3ZzOOXBjqk3icHLoUm1rtj3bKc4ugj1HtNu
A+/oOEUMsQQ+Oa7d1vAmAvs6MhAnXV+3Mpy2DtnCK+z3IdJKTLAuqA3UF2dlET0tp2ifl8nnHBtX
ribkm2ATEpxpnoHLqnZzIT6HindcEFQpYLfSm0IG53QQGSGG9Ec7xdySeyNrDxBBKE3g2Ya7VOfW
toxruVJcRVkhzYJeCg/eCZ4d3CNX3VRfLDIJLqbhnDlAbGr6UVdulBPol1j2Ticu5aEd7iwnedAD
yeYDJMc1CKPHH1SAqSWGxdDTXs3WziFOdNUyDNoKBO/rrIhyco9Dcw2tEK2F6u4UV9DpnqDPXOqx
tUEkmSDJSi9GapCcnGrnS86NrTcupe83M8RyaldmAum3xxVS41FlgtQtRQt+Wkn7apsZRsVGlNk0
QvCVTQWDvNovX/AtQ50w6m1cYg70aCCtxDjfBUwnjnAFCK0kD4AeA0EtTJiA6w8waANYAzoW58yM
L1hC6udgNLp9MvQ8FwyPN9mUn0uDwrMIPwwdfIVpdrabYnxOppcQ9QxGRuYU/kQdnmYATsKEMHPH
J+sSpmrBPMZLjqEVX09ZfMew2HloO0YIBPy5OxnshdP2Jz3NOz2Qf6rC9LOFhtXURffo+tCLlSIj
Yamn+8R+0JZAB97fyhklI8omzjEzyIQS91TlGJ8UBefZxyyYU/3AfI7DfWdU954FMc4y6q8tku8+
dklNyANSiAjuKiNrIjVr2la66raFs+QX4DXOlpyqALR9O5F6SBb9F/aZaxto7KYZ2ovRZTsvygyg
n+zVBaCxrWqtEUsCGdAOIcsrTonBpjOIl7aV3IT+2G7zlkVgdiGcVvZwoNp78/0ONhRmWfhDzg3y
r3ZTFL6mWs3kuibQPvPQkDl1/inPM+28Ncexfo8I90qkIIpi1BxZKuaz9sGQUZ4cNQ3ujZgreUBA
ARaQBhFYTRyUs9Vn6zGI7tM02/RdVN11zQZiBQ9m49QwJx7Twoc6HYjmWBUJnsiBFk9R73VVqH3C
M90pB13DcMh1eESBoPa0WIM1kXTKzF91eGVVbXOUXfYdNcEH05oHxTf5JkRwoI5MZyf13DMvXTQG
07qs2seYrIlVFFY3gSP6Q7bMSQbsGrZf3bk5Qd61iJ96nnY+xuxhGK9mbyyXA9whHxf5XI0wXdvD
tTZoakzIUjypJDMV9kg6fNXO7SQZqvWaXlPwZSiiJ9i+9s5JoO1YE3S9WZN0EyGHKA2xD7kgEDvx
3YGJ9kCep8a+GQzi1yrkk/iDMecZOF+gSHc3NYkDDa4LhVP2biSXlcZCwyMGqwpveAuBpYCk3WUb
4Vf6ZPKE7CUOAwg2D70OUPK2GLnEkr9GMUAmD6KRnvjqGsV7FxWfpai3lWm/uL4maCvu6YdTpxc9
9pTE2M414pul1bn1KyhYkp65tkvsEgNbYT6+pgn4JQp+YgY2vVEcpF1+Zuw5wGZYxRd2cHkzQrw6
Fml6ZGZP/md60wz6EtCpXsUZ7XdDsBcWqXk9zOohRpi4GmfID1kByyZsaH6WHTMuxSbMUUdsMQcv
XQGX0wfI4r5Fs5/PvkcLsLnRluHukpI4UXU7l9WbJRsa25jQV3l1tuNk2GoWl5URI5XITXRQ9qFA
rrc4JaDV0/0ym/x29KyPMoSmQ+wuNj2YH25A8lpnl8c445ECzpPDtYT80INDNyxa/24HoEHkSACF
w3vp0fH7wbeMjjuSCoWTwacjQW6fuzez4OIbSPe9jMT1pNKv9MZo5MXzzq3Rmunwe9GBvjXi/jy4
TrZznPk1HfRHklcg3isCXkQsmPhO7JkZq1AV5htBxV0itmER9JI9bPbiMmZUQ+T43uLOYWgsSFCE
mRSV9D8DkylOubAAhqZ+r6wMp03fHRHtRrvEpbFbzTdOUgUXZQn+iGznpMvuzuxZx+yGqPdCJwfL
NI8AdcHcEnK5KbKC8lgU70NsMiUcan42ZCvet01jM0tR7esYtUCt+6dp9s+TwYZKvA3x267FyaFN
z/OkXPoQEiw5YOoTqWDizikRhochCnrgZ8XMAJIhCWY246NpamcbgcJeF5V1mxr5txTuyKUhPzKR
SztTV2/CKlqqa/r38qnLbfMuJmburtNtdg1h+QohRX5MZkOtyHh2n8IpPAQmrcOS7DRFo77yiF00
B4geHoJX1bUrzcyazWxk/hyPGApocnt4XKzS7oDIFGqboOi6EYXrnrq2Pfn2JukiZuY89tt5ELdl
3r/TxlwnPtsqh+AnoDrEFS5SGV2+tkmyxCWzt0v/TY0oTnjD34S/i8SU7HsB9dNJAnNnJXjyrcnF
zNUfaie5HVUdnXHGW8m7HHP0yyV59HGb7FjjTpjJ4RP6jDzn8JM0zl0tmxPi5g+n1wgE+v6M8IYJ
EG6N/ZDD9I6IBXYKZFZ5kL4ZHcPOPKzeJ22/ehaOVwhQ0cp3o/7BdNzbzsMeCGeJnAy7OOkGEMci
DjhHdUvTZL6La/wKPVIoztT81PHRrJgCV5ncpJH1zkRJMFcgZsVSc7zndHJT44fuI3NE0OOCcaax
NqcCrpZTO8c0mh/8DlNPIN5ZUd70V99NoBpItu9Atju1pLBEwtqhNpIrs3P1oWGrcxZyn/IBqvxt
Ccb6r6/j/wm/FbcICsIib/75f/n716Kc4DxE7U9//ecjbdIi+/E9//6aP37HP6/1V05Dxff2l1+1
/1Zc3rNvzc9ftLyaf/9kfvu/Xt3mvX3/w1/YzHU73XXf6un+W9Ol7Y9XwftYvvK/+4//vQAx3BI/
LtRv12n5+f/6vuUN/ONv+07n3945gDfNe0d42I8Xdvz8x99+fN9vWWJw9f+ubOWQwmlbyMw8999h
Yoap/k6Kl09kmKM803Qs+99pYqb1d8Xt4xE/5jqCGcD/TxMzxd/95af5Nrcdulbf+5+kiUl+x++y
xByXxDK8k7YrTF6joxzrj1linTb9QOfVjdv6hCPHn3YSTzeLagU83Wc/xkiOK5uCrntDR3QJVFJd
pR1u1saK4LqGEskPInfQj26zL+PwS4tmfy+7Rm0446vrouzxKndqq5LOWzkpJboc6/issA9AF58Y
xBOuDLlO64OsJvsmMtVm7kdBrkyIuixkMpHJ+2zacjI0b6vunRRYQsLhSDqBQeS7M4Ybr8qz4+8+
yX/d8f8r7zKSw/O2+cffnD9mrP24LtJ0Pcvh6kjT8uQfr0tSOznbLP59j/hbJVREAT7iTaibD8N0
9hYN7jHsN5VEEoRa8I6jEs1s8M+x5cBOLNDgZtozd0XOYX2ggt/YQsZH6QGtKefuiv7hZ8nIgGzS
4L2AFsWw25InwzNhinI2r4I+vuJARSditqNjtq8nj6kJQp8NAQLpvpymA/1N8hjsarwNvA/lp3SC
UT9lfOLruRtolmkaUNpqGLRIkg7xhSI0bFDqMATc2X5/VTeioOdQW2vX/2YwnDrFNSAc1rUXHP6Y
JeB37Ehk+PW1leI/7zlpUYZJYTnSsyxS9H6fX4e3xZt7ZVyCOSz2Q33feFlxCWdjL1thMoQkOTiq
IY7p6rnp7C1kKfvFUOIRUSGwgDLByUII+UBymEkQPVUwgTY5YmpW64xRDVqPNTHVNtVo2+90HV9L
elcHeJ7jpg47IrdBSNDNJuQ1116K6BbN0mR30Qai2gn/ugXl3Gr2Ps/nbdBK3JlMfjk6PUselvWv
L4a13Ei/rbjLUvHbjSaZjrtC2Qxc5U83mu/a06SlcUnxdruVWkARlbdRyXcJoQTUCeoV+qS0EKa7
kO29HIJdHMOVh2W8YbyZTMPWyttypzVhmkzfGCRPxca14nKHzP57FTfFZvRKrkugx+2vX7z5J6uH
xMziSmWZkkjEn1aPfjYNM8L1ExOcd2Oy53IaY5o+lbssHdeV0M2qixLIStAvk0bhW/FpQPJF6GKb
r79+MT+Wqp+upGMJqPZSsZhBrvnjbaWqum6kq2+sCqmo55BrYxDdC4UNmlw2AzbCiGNuRz8tHgSO
vGbsmpsqrTBRoWgiPjB+YmG/zR13HwVGDJTFvaYv02E0mYe7bqGpNYS8+o5xuQWEMuLzqaZXcsj1
FioxRowFdBmRGXCyiTfoRUo+YSWu7TwKjrHyNaoZ8wNVNFD11CuP1TgTCuJ4YFjJTSCjLvd2AwOG
bLBmwgL0dFmbaCgP6PTwhbtkcXXpoxPpc5Spw6+vnM1u8vM9qHzbxcYm0TxwW//xyiE+MuAryUtT
oMersvCAH4Ks4tpzDh4KS+Jx1sIBtNAx2EMiqdI1bMsMLSUn4R5U6gBnJpbXSYJQC0/KtJ/j0jmg
faEhd6V4AGeGgScjK3fYaOyTGypEBakeD4vIdnQQPAH98NaVFP3RUauBGQ4t0xUtR9o13kJORYW4
+fWbNpeUzJ9uF1cIJdhCbdMz5U9vusknb5KmuKQAq/eMOuu1IMTbJjI9wFy8dSNdQpU9BC7sq5u8
F+ovlkFzeTj+4wWYVAdqSfG0nOXh+voO4jVkQzL/N/MFDQjBvrCykB7QxQQnHYjgynCxZXe56Aeg
IwyyYvHIlaOXxYrGwv1X18H+kwWItccUtnRMapQfN8fvXoYIU7Ckg7hETb63WzLHWvkNB6R3pymX
FxDhtdVUyTVqiXtRBK+pn8hTC+oakU+IhD4Hnajr3jl0rsivyO0FbUB+yxy/EAdokatBy82tZ2ub
DSkBGUXK+dWl7TZPiNNA5K98O10ev/C9QjqrwYpeOqzHG4Xgntk/Df1ff+7un71f0/JdB4WBD+pp
eRh+934jG0EHEJtLpcfbwURFYC15dCBoSsebLqldM4Tz+o0hcu8OowWkkTUn2CUgMtk7dXqq8Khc
Mugxqx8rbSlY9kawqwhamWfAf/atPtiI9LNpG28vMAuZOUDccTK+El3u73Obzi38VXlS5WgxgaHP
OS0RUrLc567pHKxIvolJ3sdkkqKeK29LUal1WwFb9zqQ3LXjeGcyjGmaTCrk0OKP2075z84+KGz8
4wBvAGeeo8LUu6BjIkHkocP7mf21VdIvzW0M/V2o9XmYGWRZ/tLq9Os77d4NEfAXr7m4j753ozgo
MtLzL00LWoJ+HOGj+X4qeIxTTRtNMt35q93wTzYUJHAw7IVr8/CppXT4/YfTgn3XRodaw2gOeO57
SDrFW+5iKRUWq8Y8j84uwyVY0yBZl6aB19chXDTfJx5jDcAc5a5Q/TOwQ0Ko6ZgOaa93sm7zPUOG
DQQRlnEP5Grjp9e/vrF+bHY/P8/OsoAuJbVJkfbH1x4PniHztL04VvRO5VGjG6WHg8hiHbiDR+ti
evTMfThotF1NR7juIv7i39pkH9VmtIHWPG0Lab0UXXKoxirbc9xtyHkYbwwSJy8hqkMU5eaBDEBv
Ey5yfTYkhiD1iG45xlFqDcRKw/PAMWAxIiuDaDj9+k3+yU7BoUPa1Cum4L+fHh4ZKmsK6vIyDewE
cmyPIVsl2IjpvayS+1//rj97UDkdmbZJfY24ZynRf3cvlCiPhqrGvJuN5S4wEHD41Dm//h3/UTTI
5fTFA8NiYGEj+3kRzgpLDL5lXZIaR0O9QEtNoKn7UeqTlUhINykfXc8weorkpmgnwjqpHZJmpgts
XRkp5TSdwm1mteFWFtFeGoSE+1G5DgdoVCF4qcSOAMLFZxTawYJsMGaA7G0nH4xavQUGSrISEs8U
02HqTWTobQg540f9VnOjrYR/06FeWQXYP3ZzxheMTfkUcTxaKdexVnHtY+Hq/Ir8DUEJSVBI7dB4
753xnhb8Or8O+oZDhYOF6i+uncsH8PsbnmvnsXW6HBylZGC4bHC/+4Dm0qRHklV0+erHJpThWQVw
NpFg9WiwaPO6+Ft9aZDcbNP9kQAJaQHNz3aaP08IIcmFa1YejCcY+RAxYc7uwVURzkMsz64iYmBl
1xu75Ow3kxK8nvJ6Z0g+GzeACU/HyMKm5r2ULt4zSzliy6zE2GFgAcrfGmesJ3tkSnyerSXOTlHe
FQ0mArNEPc/kQu0LnrmdmfjDrsGIfmhEzB7Xkwbttl/AJwNPCf0rSIhkx7CoaDxs8RdO0e55tDxA
wSCwp7m6j5XlnH99XdmM/uTCSip/7GQeZ5Of6zGE2/MM5/fixoSVaUQO9zOzkjkrD3XmmbeDwqcM
COK3vdh2iI0IEtMkCCe/o3sGUY3j9KaOU70RsXS22glc/EgA7jlOhgQhrwCPdUfPRX9NF/q6brx1
iUeTopx0gVBO3SpXKaIhUepL7PTXll1Z23lOXhpfmsds8LOrWKIS1vItwo1yPRd5sbZm6MQJ2KA1
ugdSpTGjr3pIe+ukXgjm3geN9Gnl2u20YWSK3vxkwWFbjT6esU5pmLpRZ+4qr3hPMovea6u+oes3
KCmy23BGRGLys6rOn1FvAPeaDZ/I54a270IA9dC5ql3pIlCBOmLyOPN2QoRyJQlEgF3lsU66egH1
8ewRN7OhmXyxmFFfRXHxdVqOXNpbAnN4FJ1C35Ni5fMs56dqMMlnxphxVeCE8OZy38WFS98+hBN0
giBjnxoxvtKuWXOo+CaJUNk4aHJWE1trrYrxVDFmUKYHn5anmMnoY8BVvhAZg2FC6GLNogQ8MO73
PYBjmrwB/XGZjTvHpjHvKsc/5oXY2G6W3ThZ+R2DB9YHQBLI+Lco5xbXfLsnf6vDRNZcVP9Z24pg
0aVSDJMu/Iuy2fl5B1geel9yWBWeoPn08w49l6OcvTK7GEk8HDxYi6xMmlZsBpHLYuSxdgbHYYZB
/Q4kyTiSMvTI7Evv+xq1c6k8OsgjT3GJywqs4qWIbQL5+sq/spezbpuhwPPT9sabzGQ3GSVZzeqT
U697GmBUGYYTXKIshtHZ+lwo+5jVXFtPpduo65fQ7viUZT14M6uMtpkgFM3nWLgdlhtxil0karjF
rG6+TQzOH9pPv/i0bemLxAQ9kaKu2vY6Yrq0qrK83EG4ve5MxUh5ghaBR3vcCukVfBql3v/FU/9z
V4QL60uLiZ1tQqaDL/7H1VR3RuTYtXHddmZH+ksMD7Mnv8mZYm8t3GRPK40o5icxtbDno78ovMyf
+13Lb8c6gZVbmjb9yGUz/t1aDojODgyHhLz/x955NDcObFn6r0z0Hi9gE8CiN/ROJEV5bRCqUgne
m0Ti188H1ouZ7tcz0TH72TAklhFFApk37z3nO43C49W8CCM7GoLphhmx0/eJUS3KRMyZAGsrEqSo
53yk0M6KlR//YSQ7O9CtSz+RdYQL5oCY+797hf+H3can4wnPkbeJy+9f3h98oXXcAymQEe6t0fr2
UFQv/TlUteOllLn+GJIVWY/iQ/UO80VFt8hSKeBDlh0VEiAb9uaCmRQ8q/9mJ+Sw+F+WbF/Xwb9i
nyWMkVbuvxRGwtWzLHDLB7f1N9SIwaKG5/7saMNF11EBdDlAudYV6SFA5rCP8uY60SJZwB+sYPjN
BOWEIRIjBlg+BJy2IfEMnfeajl+xxxASnWu5ArIrUXrAS/e9UzXJYK1kPcdp4M3vDUjZvnR6OJi2
eBW+LmEhdGJHbDuTF87jB4h7oOYFxFos7vlrlnADeg16qrhgW9StW9TVxqYHGPL3Wxuvzk7XKKLR
g6wmZzIfsZDKZ585p+6/5EZRPU3G4OylRo/UGz3nw3NJkqitimDY/gC7lIiQLo42vgn+V00Z6cUZ
xkmDmLcFASqbSNDtLUiQW2RoBUCOuAeje6CYCY6Gr/Ktp+JzP3WM4HLtGGm2Yhdr1o0iMEln0g+T
mnDGVohdD0aJycfZnWV6k0eGqxZcW1nNUlUhd32LDBvz9C0Ck7A028Q4CDuqXgsdgWDTq+hhEH31
WnUgvobkYaS8f+/QWtvKS3c+geubzE4V8UGgWhXQ521Q5bfQM/4MjdjpqZGvWgbBRIjhDMxIRNEZ
+1h12y8RT9mN2yxb6babziZBg9RvOzRvqZeC6+hJbo7IRxusqd6ahSZ39pgb20kLtjAlnHUdjZ+e
kfyxSmmuohpzThikj0ocfTucrmylR89vyMMVA9e7RPOh6cFhZErb9cnOGs2rORJ2EzvN2mJgjRWo
vUlmeuiEECRY1ZOOR2rnJOZ3ZCDPMSdaMC7ENumYSEyROsM1o8UY2z/CtZtLn7s7lHI/iUN8WEfa
PWuZTkRs95h5zc1vubqsKX+rpwSP2cbst3XBQdgWv0vLffKk+i6n7oLOGFoy6taFzeFkjHxnMVi8
Z2zBNx1Inq4NhzEbPqs2+CxSUirM3F6Hk/wtJLIchCoLI/Ge07yhMdNfNM/1SYFxT0FmbToj+Bgc
siinYiklhbLRl0hyZHiOZA+kjfTXpMsefCd5a/zkF5v6W5TgiKXUL5S2DkF8L2RAG31sp6eMZrwT
Nr9GTG9L2ZDSLQvtc9SR0hVuzLA4V68Q+gwwxbOqfDIX7uBqB9tr+h2KsYPCLrVuei8l46R50iKv
XYGORCHRlci8Xa9b5JOP1SSiVUo40IONSn5rav2bNpKcwwo4rdPYQxaYDTRR5pGJ1obVMtUQRCty
J912dM4z9Q1Ah1nyPiWWy6CXOyep+/xcDd/gCwZg0ryTg7f3ekNbdqWx8pG3xLa0Nh7pPkg5YNkX
gFIQ6rRPZeJiO7N+ipnvBfXRwA8WwSM2DlggulNaagqOmSA4PL0QH6SfRsr9bAzp2LUVFmABBCIB
7A+O+lj7WOg0h7Qg1Dxrv3eRb43MeznuwNQbj8M8rR7D94F4j5UbRx8ufdmlWecXRMXH0c6mpWuQ
rzExgXJ8av1C805dKfpVUlfuKsEvjeLYqlbN5OJ/moJNOiV/UKJEy46MWZB946VvxlcBf2FR2/Ws
sli6rCAqRKCAGm2oo28NhCZS5/6hTzg5SExYmdK3fvjmhWAyyKAyyZdDulLAMkPLdZJQinFudhnr
mHPUrO7L6fo1J+93M73lgkEWURz4Pwx9MzW4ybVG/5GR/eFPPlKuSDM4mlD99ljYpwpEUZVN4LNN
znwB+kFgZryRvtrRs3wKPZUQFME+oltkk4TlbxSlM4AE2V2XjW+s9G9BlUikWlxKocIh67cfjed+
MzHvF+S/L7VcX0/EjAxtNh208nngXdbtOFyjiUNVnL5ZvY7aVBtXBMYxVRD4zoTxLow5hyNq2AXI
Nihac5a+tsY6D0fzYjSRSzh3u0mCLF3bGkqGglhZqCECpsC4Z/nSblpb/6KhxODEjn5PcQUIssTm
AYX/I+5CuVF29VPSIt7nJGG2VpCuRm34tq3mYWxHtHUgpPHMIg0M9bHZCkN7tdM8ORji0thD9BCj
15vgd/DbpeaL3mXOZsKUObZfpqgxZQdhvk1TNHUSIkXQZB05MnKUG0LKnxiFAsdysVsWeT5ygtFr
dgwWZKAhO6U1zW60cESpDK1NZ0iMpb4/rw5HvG0fdIztZcloIJkdiDjn/vlAAV4e+rAIcUvH9MVi
czogg3mJ3S/Vjjr9fgYeM6M6A9MGJTZNkYrd/1FbeRCd71/e/7u0G99oT7rrxEnLw/1Bh7YzLSHJ
b0YZeVsJsHJa3v/EzryCgKavpszhhTTVu6Poc9MwDikY5+xhWUQmv0+/diFh1eIpUs1PJx5Vb5wD
I31KqYdoK/PzJ2vck1SOVCivsnU+OyXRapgH5Tmvetp0m9E0P9Cu4DEH1TF4WnRqgfy0sfFmjtGu
njxEh7l9vr/jfj7mBzE6W0mSzbouneex4SDqTBtb4e41YPNjoAVdZs43uYqgHzSsnavJi+2P2ECg
XHgPkvL8IMf6SKU13ZRBAGGImXuKfbCfZVGtmUkxraTTOYwjvbXE1R+oCN6IsPUx+SLHajFTZG7g
LCbbIy/Sr2i9VYxZXTnYZyOQa0tXz7XbN3t/S3zKq9/1MUnuWKCEp5aehZzCFS+CU+eCWrQ41Zr7
nuWUnJFb3XrohKDkgh+tKYoXZtvTZbSMCwrmZkM/9lp5RKnVCpONaznvjqtTuevma44//Jq05GXW
/kPD5HqIYlKbewi9OhgBJGjk83ocah+odrE69gJ1VSY2om1/jT5NPx2k4SgNn6lv9Wik2SsI1+Ck
d562z916E+cDlU3ZdEtPJz2TxEyoLiRNaUYvZ4vUlrn5h+hwwOABix7prgXHzjGuPo74x0qFpwbD
1codnF91fE1AaJzoVmY7wR4+NMHINdsHq6zuXvQCBJj92xiyZwlRDnaXBP3qtvsgdN90DDiz4dRd
SevbAau9CmMz2WVOAudBMSOrONGMDIhfSLw89kGB4jkhCt3lCJwewtilGWaFt66Q53428GOMesBl
R0+Ua5KVX54FNemUNETEqwb1OSM1xdV7jPDEHO9fuZ2ZLyeb9jDXOFl/HhsV7Jg3rzCOTpvaa1wh
Iz2Mres6eJqG9Cu2Zj6fDtLdHSIE/VONXcZfewm6YwthA4RPwt2tcDoUsa7tOyvfF6qHmGeNT74q
EM2TnQDkGhkdI+syrpxlEVh/kkjPjoL7CUNYfiFL5o81ZPZyCAGgp5ZQp8igVwjLo7J1+VJ5yP9w
yqCxqW3yKPr00JYNK7iqn1DBVytDJcO7nOJbXI7ZwSg7f+1MgpLEsKIHiZEwnFL8WwUU7NSt53zA
zDumHgua173dEfaRha1az8U2jzZ14/xqtC98hskZ0MSZ74OTh5fAHfWPJO7lQ165DOYBK6RTdJN1
qi1DGlAk3oNc9mETSjeqiH2riahqSIA1w+pidbkOqaBVqLo6nNmtdnCVM+7K3oyXBV3EvUvO3EJz
Uv/WufFvJqLVRqLqpp1cZSdjZAqEGyACR7DBXQjIzOC0gAQzJq8mIYd3OYn2tQccQFwDG10s2x0N
wxE/pHUwZeKezcG8ZJwPTkUB2TvXKas9qmzGsYaHTUI/txXPg8Qnn7sPyDplL0POq11EN+o7DUcC
hyy9X1GaXALDLdfcaOm+9eQvFD5HdrBumVjUilQT5G8YZIVD0z1nuQ8KIe/d7ejAP0h6bdgjDFkJ
NxYvg6nAgICJW6TAD7WK/h2tZKKeLJCoXQzMtCFHBbzBAKMAlzL6kBBHjV4QWtrY9ns8jDVE7fyz
9iGluT0aeqXWLU7XG3kdx1h418TTggs5vbB55lB0aaVnVVOWsUzifPVPBeto58CxhDXu7FK0GUuZ
L+267g+eExSLusGF15G+AX8cRtNk0i+2etNYl2nVXAVpmBXo7sUknPo9h2cxBlp3JMxDWw0MF5eM
Wmf4kKG2WXGLjDJ+QSK4w8BGDmttkEXOdYPZV1CoanW67cderGo/TtgAPMhWIFTv28BjmQf61Q/h
MHSN90XLgTxSPp44sPpzhL9iSQfpVnGy3FlkFjVGGM+n4XETTKz32hCEH9HAHtM/6kSwfk36NZEF
uAvYRIuwT3/ShIaAz+13LLRKgVepvw1++61umSzYPV4fm1zemFjwVKrx2KbheHQc9TLwUXL7Nugw
MP47pV5y/kADbJQmOAYI0058HFwOXhWnJoC/RyoZ2IT4VBGdqv2Usu4196wo2oIs686DrTUuXloQ
IoXenen8b+OUY1Nplu9KIDxyS8AwoYCx5/bJWjcL/1SOOlC9Vv+MvU8yJJqTBFhxyMDaaxPoId/R
t7BVYT5o5bhCYFEdspo26KjAMVUcjTniBeUx0uuNGMGqdU7xlHLEXVe0CcqsJ69NAuPr2ibYkXhl
0jSRxbFrcaM7tnzO5uawNTpgoCDcrGJWEgxFPm+9a0y0HuDkW6EOPCM5Z3r5brkD5jbhPptmDd1Z
62GS0ww4m2hclm2l+Rc63KeE8LDWmeI3r7UB0fDLm/R+UHWzKDAuiNHcPoWUD5HGrCkYRqJFwPIf
MpLJ2p+U0u9pbIqjB/PwSH0MJsEOElJw0n1vV2oFvZEJah5ah3kpgqzDb+91YhvbxrXsu+lUJdqR
SOyLlRezyDiyD+kol3QwwIfnLZlOTpCeWAhpmxMCtPH13l5gVIzXtMkA2AidCxub5SrNZp9CAv2B
JA5t52qTOqY9zZAiiz5oTmdQLPq3UCZy7QDsWUjSsE4e1NGl4w3oeAGxOh22oDxtA3zCR+W6tFQj
/1FC4k5ZstRkRntbngynjs+k7jjHMQ0e2kD3cThp66EAWAeoF+MbaDd/IndZ05I/+Yj8m0qfWDHU
Mc+mKtYdbPtFaojiaDXNu6uieG8l2nAkGXjTxOlj62TxDhS63CB/TVYiT3adKPtLWgOntRViooly
b2XbxRykFmirNsKfnIwwC2hXyq2S4y0epnPoYTQwB48TveogV2j6TkfbujcM69GOZbnyRifeVrgZ
beWKB8YJt9R134bEOiJdowWm8Ued0DJScgSXQniMW3WSDELXI0XGZoqca+VWXxwYcpARGXG3rlYv
c+/XUNGnDAllSONzgxyodUK6tlHoHAPn1wDQFOiDWSwjG0dpRKVdCXofifj0uc62fZeAeGmsI9Dp
FYtxdHKK16RU/okezTlsOQYjP3LXIda+XZhGyZJkLGc3v/mpQm3vamsfr5Vr6dYDg1gOffT3XFpw
K9rJbAZgauI4xM6RWe9CSPqWTovMEXcDUq9V4EEKq+GNb3QMo3UWGAeEbGujz3Hb+Gb+GQ7Y43nt
GtCvPCmf7ZQ0LrvIvzvfcHfm8E5d75905BsLw7RbGjiV5HiR/uAr+GlCvVqEBrYopwHDUmL6kIRZ
dFHgMe/091UGvsUpVLXUy0PYV8w9hf8d9tQ0Ibv1NsvgGhQTAV301YN1lb6PRtdvoqBo9k0WvmAU
yxaUdOlDaoTfRqZekTwuSEPTuWzNZwAp2Y5TEibYkODySIAxMUmI7Ugo1avwt1HUPWJp9oqQ/ufV
QObUG4yVsVVgbfCVmV85UewcsmWfaUXBy3bKQ6DIjaoycjbJO6z2+KkXuhx1YkSrcE2TLWH/4/kY
pOaKadsJsFX/kjbkEVDWafWxnVl4xBvaeM20ZksmlXsJdQYYU43gmhQrf9s6sBm0SbMxlc7QdsrX
gy9NuNMG/cTWPvlQCtnJH5O9RtcJVJEuj1rBJ9lYkb+iS8BGG0NW1JsneocdglYa0hK0yNro6oFE
Mr0F6Jg157hvXl3RB5tQaPaShfdRpXH8LBVMvFOGSvKhZlHaTR2u2rYYrtrQyr1hwx9heDouGZJ4
W9GrUwV4ewlQ49fE6WqVNOzWotPXsk/6PZLSa5tr3bqVUUFzLamXgS6No3XoKiZGQdVWG1HKW9/T
29N6lJSRF65bZT9rTTguuNvSRTOMr0BRGG0P/DDdRmOasbCDX/SZUO0KX3uRNhxByILBUziQLtNM
6SWu2R+jBqc45LFoq3X2TYzcIonU1cHz5CorUoasAAQvdKVAnE3Zrfa19slr8UXqQadf4rj8nfSm
dyoN84W7GxXKITUb/Vdfe94SJ+8MzQo5vCU4pSdObkMQRxfFns/tg7m1IK2oJbpqAlPFPlIRNqLG
dR1EBgnVBLYGvvyeCgufRljGZ53yazlWRrfJFYq+QnKI8itMAzWbVlq51rFjo4WWqFc71Wr7oO0x
doJmAAgWm3gt2pl96DqIhDEBjdEBqS/AF0v7Q+4LigIQe/u2RtKh2d6G8G0qlIZE27idNmkALAgQ
sFrZEA3XdJwQ4zoSSKFH7gVc3KNHIf4Ii+qhTmZupds9Q5hfAKOON2MTwQ8gHbDGG7xhewB21w9i
Ybd2uvI83PzQea4+04GtF1I1TQqsvBsXJzKceaPzOlx1gNTWdqjJi5EPN1v577GEBBtGT0kxin0Y
xkyb55HapDkWVCV+jukMb1GPcbct62NhEirhDfWussJoWbhyUXe9wywCvL2F/gHKUwG5oWX0p4OF
iY1xGzcMA5U+YUZCbrbuWfKXAtY+lyQG2i52X1JHWYfMBAsSyOlRN4Z4m9l4dX0fpwTMbDcdipvR
rYIyCo6t/tIOwjkjuV0wV+jBkk+QZhkZeh1ziljSHpvDvpAv9Nwmy44Q6GWDvTkOzfrR9OsWf1vz
OkomvnqOHj6MA3MdB7hlx1TrF4nbhZuWHO9lzXny1FfmDXs7+Vhe5xG3GZ1SQs4l9oC1RfwdVE8i
mjtOUtd8KN7QDolVrwvzVmJibiSU3DJ34X2ZidoyYSPKwzl2brFCujEtxpwxAaEeCGytTeBByDR8
QhSD5hQBWUa78KhxollZI8Zh0qAhDSv6Y92rNk9d7S79zc6ZAy+cG7yw+bzc//HHFtmwVgQ7pkjL
YZIv6I2Sv1Ox/28beVYV9o/fZV90swkljMviP9o/TIPRJf6a/4tt5Kn6iv/r3/9rF7H/wTnDsxki
mr7v6bZgzCj/tN2//5tmeP8wXH1+0rFs38B19r/cIrb1Dxf9OP0ofHX6LOD9t//RUr9G//5vpvsP
oTOt91xnlngii/5/couY3r8I9ASyPMtgSOwaJpszkNr/PCeuuIziNBt+YoY7GwNCxzaWeEGRO3e3
wv/qZSifYmejOvpizPSawm4e27hzVqUVA6fQxumcOvZkzC7R38ScqgM7OIwsBydUBJbmHOn6JSns
ZOP3TCki+8lCIXZASM2IjjBRgLmLvhndB1xd9YthYOFC1PdGhhQTGAvTQCroB6Zxpn+ZZK62jSw+
skFjHSyDRUhaJO5Xz3xh3ajWA21UZAle/WCQS8FEAB14CLv2WWnExk3277FBkB20JAmG5bnPtfE6
dPlr6nntoZsm/1KHesC4mzGjmZicxGoSui09PUF4TE+kBlDj6+AIkIYxAEyvU0NiIyb/fDXaLqGh
fdCx7fYfdCnTR0Zb00Mwkta2LsPge5j/fwH8/xLF8rfeu3Lftj54rHjAyosie6fbCEA63032rK/d
amh1/KmlMeyiZMBiRkzn8v7vvaL8DiL0PveXXCXpscVdsdM6z9uxQ1dUyl16JlW0nI33l2rS1Bl7
t7nzVRAsYtX79F7GkpieiuFX4zLlyn2lHe5fVfO3zEtpIFjtHMzceAkpyxpwGBBj68or1FngVTmD
n1RnvRMcXELaDq1m9py3r6h8NkzY1NzUgqyQT9a2l4V+s8OHv40kfVLWNYQ0/aRimq9jX1MC4tV4
IuN1fMgd/5olnbFtQfAaKxtB2k6b7OB4f+gIglypwD5k8pG9HNMoPaQ3j2MaSHEmfqb3jDpZnExm
+ls6du8y/rAJ+FJN/hu3vseOOb9My+9PDIoKHMWiPOnshpsobWL8vRDFC9CTW/z57aMZc7DFd+mv
OSuasxrNY2XlU7To3P6zLeb5OeDN2XrbNRzbRT3Rmm5jnaFRQA5E3YNyDabgeH8Au2ps/r4Ee8rK
VZ1oNi1vcgFVPfQ3CTBYICdkM2bX0qpNMRsMRjPdl07YXaIRQX5ia4fAFiSEOCRqhqacjcM8oD5B
BEO9j62TNPExBnHE5QS9x0e6UBbSuDokoaB5/IY/NdcVR7SYyYuoZbTN29ZayQFIZDLlv+1iW5Vo
avTGjY5TWhRXH37zqhtsJpMQf6O1F7X8gsa3oxO7GFoU7E0r+sPfz1cr+vVdfTyVtQushQJBWemH
pHH5qg3hzPfzfhd55Z3/fmcnBp4EvPuaUWqMfsnMIcCDOKLYoEBoCrAGteEcQdpN65AIjjVdhvv0
QX+SEoK/7c6jCP3Jn58edCNeUQcYJ4wqXu0bzwbjit7gKEdiSXRlqa4+vF58kgtUPjKq+fFGUqqH
+TuH08Uae7Xc/f1VvSx8vVtK7g9wf69uo54MnHcHAknFY5D1336iucxJ7WJH9mjzmFXwkwiZSjWL
blZdXMs2saHeQjzXmFBvxwnm9v1valrgrGLkpCs8sSUZgBjqaCPTJuj+eMUPh9s2XKR2dI7qQX4q
dN3LVhgBXgPuW5GN1kka1RsfUbaFQYw6XVTlL5YWpxh+kcrprAjagfwk/AmEVWG9QPb6jhITjg2H
gqUxCPMFUte3yCmvKluNVyYYRxMY6DmGFHxUmO7Xue/It76T50BGVzGn3IzG6DBlkj8KUTcIOCy4
ZZb668GY3MvsbFyHfbzq6RoD34sIRKikARV2vnC6wY9PLfvD0qWc3ctGMAyMiqsrmzPv2nRkoXzV
GFE8aaHYU4Ybh7uZLcgADbAKiacyyN7HNGUIHyntQVGiPog+QoqjV8Rph47YJTAw2GkQW2VSvaMz
UZzNmVE4kdleiN5SR9zkULPD5pCl3Y8+3+SN47He3VdvSYGPXkPtOBbmV+KKiueYMyk51ZdcmTFS
KQgCtg2v1R9KxhiW3u5Mx14Ztdec7g+m4MDm628AinpbnFUbEmpsOUFyKEHjsoDQJqjaS+KD/GpG
1lS3hCjRi358SCvwMzXN5MUQjuVZ9pCSRxXQ021D8UTa44uTA/+oRgThLuQjvC28+rCDTFJ3OC/s
KI0NWNyy3rtQTAqP055XMvzxCHZ/6HzGEFj7L/eLD1IuFvUbi2v7K+1pY9UMBGCakn4paUIWU9Ny
W0fED0D28zOtu1lSP3opOsStmtElaAHzTwYpD8Iu7Z8efZEvfueuRt6WGXt4hFy1qRqIGXM23Rrq
krbh1G+9VB7OROnpjIfi5tpZBuurV6n30lbPQTwhn8+YUUQSIV/KCHvFlPkZ8pV7aOsGEp+Vqj3B
bx8j0l/d6M/W/LmOYFwWTgAyEd4T7wBxao+JnUGzd5vyrOYHsPDZSVlq202d9cqJ6gvrYP2u28Ox
cpE1WNqYHDj/kU48Ws3CG4HHh1OtnnBPkDSlJhrniWq+dfOgw6MjvDw3t23qOOd8Sg6tWkvXit4c
D004UOtxqXmBxzLXDidv9pG50ofVMBXFDq1i/TH2g8kYzvvNTCn/+k9fkEQ18ukCJMGUVjAEY5bY
BMPGj0pas/M6H80PA5fIyTAJV1Q0LUUEzzOxSPFrxsRadaMpvyLx2ZflMZSlePdHGHWD2Vo3E778
FhFXsreawV5hwsgAlJoRBRwS+CZt6g/H5ydBl+aoH2j7Ok6sFyNj1DIKhBYaXSZT95Lb/WF+KiG6
ZK9VzaPfFIyDQ/EOnfJalfUisuKBrs5AMLEn2DFxnQRBai6bzK0OhU5mQqd1TwyMu8sIQWYxxU0M
ZARQhB5V05XcRFbluLuZhf3FvUW0OUEw7b40iRigPqVLGtn6zu6hC6WUFJs2kOZyyAPkH9J1H/x4
sI/SqZ6Z6UPwnte7qAnxxqbh9r4yG/Py3O2nFvJolBdvqOJmq5s5PULtpFE5LGwvTfcRtI6XuGuP
NtGbX4CFOFxZOgEHJJieArNdj2HZ7iiamhXxGtOVUeLnRFrqYtAC8d3gA0QNXqEVGPOH1CnwT3eA
+Chuqjd0YB+Y9BhcScsgnFrVH1C6jqgDnaMgI3YV5tWf2h2st7jPna0hQbShh7Df8FcwzwxkdqST
tS5F462JQDVumtcat6pLmNJ66dUCx7iNkcKhGpRUyzUFx737PsneeIg0OupJdXbTxHn1SvIy6p6m
DPa17gZkNV3aKUyGwCZxKNJ3snXbr3EkmS60iYKRZrOxBRLwLjOwlBMS0A8MnwPwJ8HUpIehwAae
jnn7GAd1sO3CEUFPeSTGjKktXxA2rB7soMIfWR6d+7ODdrhvJ25v5utkBBfL4I0g6AKJdQhE9FST
qnTiwo9Y4e9H6GJAXNKUh7Rsre0IV2gD9eIjc415RxCMUYqwPN23Cm0Q4pSbjdgGJl1rVKbDhW2h
hqNGBoXgCL3PfH8AdFSpXW6jTChwtF4JfmMqR4F5Rj9vn11BnsggHRSQOZ4u5TPE7hw5JyRMyaPL
jrAiZbJ86Tu2jDpElNkBdEBzYjtEagm8YRTN9wfVpe7CVbMKwxnWqFnKRS8dSCwlLGynK+yz71hE
kiM/HBZliEUmlO1pYjf4nr8gyrJ9F4DuGtt6DRC87W0IlRcrIQQ4pvUIRQ7kyzQk6anjoJUaXfI9
tcAzo6p7FuxtCPVgQCb5KB48s8q3+OD/+dX8wcqJ8d39+f/9N4zxaDdEyjIO7G+RDXCyLMbqTNFH
bIJerksWy5l9CRXGgKRkWXq/u+9PpglBw09401zwueCBo4pTkqpKSoYhXBmS6OA2bk9OVB7+1gn1
EJaf1BmLVKvV79anH3+fP0PMc9DLNi/QZdi151NoMhY/xuTl0SqysL3PQt27RpezzEBendrqIjOv
dkLnVZja6f5RFh5ZN7JgTsO6D4EoOt0fusGMTs388B+e60S1i9P8PaqMZmlzKR5IG9m7oi4fpvkc
GdvihBMnPWXKD5dI+uB4mBjf7w9emERrHR9tlKEsue9ffzexec+KmWCBHmITY8gN6MUew0MiA+sh
aBkz1FNpP9y/jbjBENy0C930we1XNvVJ5IfPceD/JgLC3Qt+Kob46LM0OOU289yPWRltNL3J32BO
HEjGNn7pNFwXpgy+qjSKL4MPJraNMnc9KzWeVJbAzDGbHWUovgrjGclcfgNkt/lbOM7fuSnBtMyF
kKx3ztLp++7aj2F8anJ1alQr0KSW5lpFFWODoSLWWsM0MjS7chjLRyC98S7wnGjZm1Z7TtGr/q28
5s+waLq/T927CXkelFtNpOLYhSS2WGDlbiS1fw5j98kHJ08kqDVPgeV3O+GawBPHvkGxLJonr+uX
SY/0ijKoRHeKwtprSSAZ/dRfejYvo3OBGbau8czg1OBIoK/ycehPg+AfiZEwDLC6+S1KcqSrlKDL
yR+rDzdL1aVuJ7GRoaVte1c7ZgOgP32M64/csvaBZoqnwWdwtkDgFV6xw2boB8OQvus0NLhPDSDv
JmHhmcudkLrdSzHrPkLtJ/F99T4QeNTPhs0ojsa9FxSv5QRIHscAl3XbYbX3B3wPUZwX77ZWnpny
rwprhisWClr8XEFbWWwtUEPJzb3mjmrBeKcH7VwEQ430GHyrMrU/KgwJYXCwRpAIxaEZ84wCgHlJ
BhKLmxFbLtoEtaKDO27CkaxpK5HU7W3kd3hm6mzbW3VPugnelxAHbIoQXoP3meaiWuVauqrUrRDD
lzCTx3jq+2VuUKj6brAkDwtQmPHEEPupDY0X3QTe2FFGL5wfBmmrJArfIjt5ypPkpXKCXzCL1qgx
MhzF9an2AejHOcd9u73BO3eYWS9N2z0mBPatPD1l925uOHGshZBqDeCSbMNzFxN15A16tLbR5lb4
vTt9qxp4AAbmP0zaYpdP3mdC+qSfeC966dy8Rp8DFvATBM1zOcSEcaAPDVwEbo3s1RLxzaKs/IYG
kGrBlbUNZ+hki8SdvZh35ugPmHSRXX5kgk2lmH44SWAw9Lto2RiKWA9hrvLWtBdp7JMWITnNdpaL
lQlLnxUO8UNW/zZiMhL0xmNFUJ8ukg+SQiZ9KZNTjwQdDCJW5MhfF2iPM+WY28CYTaGpZS/kaD5a
o3uOhWmx5ARqVfWbIqcdVeREDFijvPhV0kI7F8nKE3GxK7v6jCQdo7rnwcCrVQZUt4KlwRSMtgpX
RyDeooxZlGO03d4tpPbEvOEzniJgXGp6Db2YVaVIkQto4aH3tBDlw5LgcP3ih9WsndO/Wud/snQe
y40jSxT9IkTAmy3onUhJrZbZINQy8B6oQuHr3wHnbRijVg9bIoCqrMx7zy3lIWjc7ZiL+BCpJVuh
zsYLs+RdTqBl3tfJOWBDObe026bWaA6SB7AhdWtNkjNxT4KxxVeh1f426wm/dNntBtU/WO6fvvOr
02iaG7I0qpfJ7ck/DR6Dsg+++/oKTB20mXKvVclD5HT+fNagsNio2Cctsw9FRSOlW5Q/BvGYmTU9
FmjUGP5Paw6tAPZsolRm88k3EN9U0CxXYzMdbIfTJUVgubZ8kjTgym2iGsV7XhCPkwofnGaBVK7K
q70qna2Tzk81kaRhGQFSbruDQ2T42tSKOWwn8zUoCVtmjOFsbcatYRvYUJCTAumOKuGpLTLp5hiD
9j3OjWUQBkmKgYPJcU/vijLEqh41Nf1yxvjNmNdv5qBrMIQvKHRbQqBmDTLkuA2IlD7BWTy1GXkB
abQhixZvqYE8g8E0JxFFLEzlHAXh7xkOzr3ZRDvK4fSxQK1WBdVB10fg57QekEoimJG55XPolPau
awQVDtqZizLOICYrxInNfPQNPpF5JHCiNot94cl9ZzKBzceJqO5Ak/i2iFIRUbfTfe/XimnJpZlB
NqGh2xv0p2+NP/wSM0GibEdKxxPK6VXhlDsM2aj+ctodOAYyz/o7SlDZTQeEkaX8OGGLcF2iNXuP
Vp+pW/vesE+FHE7BoK0RkGGijajyWRfoJ1fG8wSgF9t//1yZ6UedJMUh6JG1MzkzXrsu3gd9Dm+s
Ni+jaK7oL2+eZ37rpGlqbfmg1CBXVg4MrqrKJ4FOfIsLtTrOcYfsg4jQNU23RcxDK8sqxdHz5ENM
lD1IY+egYfG1XFMegzhZFPGUQb74YovCPinNqzMxJJWpccLms7ETb9hX3kcKbmzPZ2KsEAuqo24k
2gdRsHy+OaV4sji7ep1uhXK9o9DlGx37Yo2i+F1bsGZgGQ0RkKlp6Cje7damqKwRfCfHfjYf6m5+
w6P3EuXp7/IZrMGTvYIm+kWsjqwwwa2msPDFSvu1Sj+7VJbMiAAT+UXE5qPD0YM+iJbWCIGLKnho
WJTPOekyNDtBJ/rmwapbTDO4ICDDkR8aD378ZN9Uz2QhTZtk1wxoawLlXP1cZKgYfNhBTUdovYEG
352Vs5rmK/PJAIdJ/9w1zbwF650Y5gN2AUKtvGQ1Gd6ffCy/MzIgYIwT+mhyG3S90a0LjFE8sCAD
pokMg4Jbk+weysUafmJiviazeu0GuMVeFZxivJuE6pS/82j7zAzpSmP/5DxogvMeUQbTW8PC0YNv
og9daEcYK/u5BEeDwuy3duMT/cB0o7zqVljaQ6YiYzdNMjv5KaLuyj6mrFnaLNpFeINSstX9DXla
H1YHDM4Q5VORLc7LCJl+XnA6lT5qybpVb4qw6MQmwMwKZtjr5IjDIu5uJXBTUnHss5DudYSqdTQI
IO889skR7YXXdwwqWxwCWpd/069HLrfEQDczmarIHptbWmErcZt/MDFWVGh22AfXfKmlUg3EdNuL
+KQ7ctrOkWi21lyt2dbrcNYL+t1En1pJbZ9Vmi9tEW/dGRL3zNhqV+H9YdZabKzCfOHtXqsCWYlB
mcPRcII2rutWmDYuPX8qZ9SBEt26UwRrMjX+saR8tuC9qboQFoFyWmksKCtibn9mu/2RHje7VSeI
szKPe3jYmb1Zf7RzcI44tJlgnq/XYkl4qvICSDqpGVo8ENnOqKHsem59/4MpG86V1P5By+Pi0sPz
1bjOLfbJnVep+Q7ApKG3A7JUg0EfaqX/mtWBtWubl7apkdE3w49Fb2zbRe3OsokIw2Bjb/nMftqZ
Lg5kFWQYwYGHBO9lWx+bGXGk5TKHprD2yQ80w9wto2Nbl1trRGaI/SsOncrJ0XzBl3Tm3NgGwzYC
MBh6Rp6vLdP59lua5Jb5A6HuazQnGhC0cja5SknlsY5DN/uET0U60xrxntQNVW4Mc8eU3UVx/Gvb
6RqUxNG3UaHWiqQelqZv34sNoLX5U19P3WYOVYNdtorJpOoU0RhGOs4vPTEpU+M+ysrjwFOCJIzd
ASCniNNtuUoyI6wHrHyjX/hHB5ZSyJ5BB3Ns0oMW1/Dna/GUJj9Qwzk5+PvEhfK7qDLnyH8XCZ2D
ZqLhx7JcUMTBzpzbaB1VbkLqgqYfKrZ+MYhixxntasCfR4lrbrEjjzu6CtjSqwGqMiEUKG2G6GZ7
/Q4rC4l7alwHiUtlBzrkRVq3BpbnsULzsccHwAAti7Z9MmUrj+gd5Vr2h+3iakpj6yvz8gYal/6A
WTCSwMVtHEObkpliaGBRCcey/UDWCSvDQMbhpfzKjYOXx/F7bdtMk73NDR1wXo1WycPgMdL0tvUp
HMrqqhhWrUoBiG0IcI8x56VfZAUYsmLM6lAq+wgDwDz+5B5o9jqpq40gpiJRbLyukEhK8ubsNu15
KouDu4ySOE1fMjf6Z2U0MIt4ICQtLY6JgwG7IU5bxqXYuz1tGaYnzSVymO+kjXxH4FCgeG6GEEgA
CLU2/vQyj6VkrrlB++IsDILonAKSWlMmZAF4dPCaeTg2md3SlQ/epzoSV67mOehabN4Su3hK/N9c
tlhGMGv0dXkI9Dw4KC/Dd1rfolgUW6HXV0h/7YPt6WsNrx+PdqBWQFm3cZV9+1nf3lIgIWjwfFoF
XceOmhEz4CDsqNk6Is3/MmMdVclCtSsoebyIHBiI+o848+hl4t1aZX2Xr6MuwCfuOFNIuiff8IIx
RFdF3S3V21IrlT16fU0ODcfE9lb5cX2CNQ+YZklV0h3wxFzLXRsHm8CkKdcg4aFOtQnExacplI9o
8B8JOotNpKdjS6BTmVoP2Ao9gkzImKogTfFwZe9ohKC5DzyxHBFLKw5CnzNlGGl6d7TNgG4/ligz
iTm5mEuWWYc1bTYJF51LSNXKfe1067fAuJB39k0UNXmF5NEkQITGlP5E05QMWQzGj077jMKaZJ1i
JoimeYX6jM43yuz1AevVb6KQj5m9YC30E7LtnP7bQFgOXjhKjzomLygW6swcmabNFJmnyRLTWeJk
xM/Gxogziz2Xlwo18SkO4j1JoPWh1srX+x+jULVh04qXVATWzerUQnnGxaRVzH3vf1YjamvcIgoT
wAwbTR8cqNyooHRlECSReRdm/dQrc8K5la8aPcnXvGm+1vqiJpOIlzkf3/XahsYUm82u9ltu4NHW
sezZ/dFtsTLdv/TMab5ZjLjqVN7mwjdf3dmrNvQv6GDpWGFJQket6xPPUeC5PAxVyvS55ExFlXnE
jeity0bQp9NYcewM+QGB2uVpniWD1kT341O5THhEM+VnMOnjoTEInEnsuTs3Tmbwpb8dMxs3tpP0
KzkUyPDn2tpEy0S7qwURrqga/3u7YEBVkE9ph696Eq8eEqkYW40gGh5dg1/eiIpcAlAsBD/Sjy9G
TJhHly6WN3DNywQ6WboBtj1/mCWEuSBw0MwFHC4mcszeaXeDbqBuu1h9CTjPjt/JcXjKS8SOrQQ9
3mKjfaK9+eh2nXX2UCHB3R1Yrzxp5xdbZOpWdON7M3XOczAn7ZMZ/SzyDBfPx7WRqntEQOtmrrFl
T4+2nmza905h8K49Qj6S++BnJCybmdR+UmZ8o6jeJEaTomfVgpNrp6FoOK/dX5LRP8U1kvClRxSb
bnzULW9Y1Wp4i/W4/CftZKXj6H2JsGs2kx8tGo4wnSr78F/btBqX7QpDCMWzd0Hb5V18TRSnNsZP
OBHmakIoDf3csZ8xrjwKXHh7ARrtrJYJWBAvOcBttsokZJH7XXh/C7OI9a0hOAMREmI/yDoeuXr+
tJKCms5ZrNtO5Dgn3Re4H5SD+C+iZom2yM9Q/vZxe7q/5DEEmpDuFYj8NjFpTNMKWNu0qM+ThSJi
beRViukBV89oMUCv8wxDEgqTh2qYImwgJl4LDl+EBqAtUKpFH+GO31aqya1Pe2KozOKMV856MNzZ
foDmUTqKRTxxJo4SvUrXmdcE6/s73l+w8DEHjjoKrdYoQKBXgX6GO5xzy2QnwJTQw3E4DOYIjKu0
NjHRXOvEN7rnLB3Qjd/ffQCb3jo9iFRYz89xFNEb0L0Zk3zDfeQ2WJnvP2+gR+nmv+5SQT7b6v65
68vn3m9HZYFMsJtTrffU5osuZKbvCI1hOlYeIhIOOmxdRbSVCshtQ2AcCoBqaU3n/N5mQ5wZ6UBK
yee2MogWl0DzA0OEWR4TB6sqslF6UebrUsqvIGPKreD+n5u4D072RE949FtxbLviKx67Zu8s/dyp
XNrFrXK3ldN3j2MEbXuonEtfkJX6369epE20Sjj3nxrdfbs/DTlUmg0sbyKMghE5bm4brJb8V5Ng
JBkD3BkaeO1Lbn/d/xWbE/Ul9g7VojJqF9ERh5r8XIvu6b/VctD1c6nKnB9W/v8lNo0wqw2s5Grm
m3lOqRIPHWVXXF960hIv//1XhmFi9IrN/Rrcb5f7hajRTKz0zIVlq5PB+djSmKvy5XaEL0zj0Z9X
LkDV7f0pHKC5sx8bg3lFjvqLMdd+8JcX0VJEuT5+Z9u3HjUnkPsSA+WJ6RjdbdN69aU9hJM12pey
t39MwJM7JgTpHiKKx0Av1y7U6/h0LBpLgIa0HY1c9VZ11dm3tOJZ9D7wIYIe0T14m75A896jnNnd
bw66eUz3jxnHFzTG7hUeMdJoJjp8Rvo6GXR3bzTtRMwy8DUEmJ+Vh3l0QriFkp/2pSpUvkXaVh99
jQDUe+OWcvQ8SGY092WXA11+/O8bfjf95FpS7kCREgu0mFWU3YdJUNu3no3GyfpHIeZmjygu4NnM
i1Vcl+O5MVwrRG2j742StBXSRmm9eEQEGILbt0HudhBmmhzaAWLRuIz/02okIpcMm2Hom51mp/4L
sosn5BHlVzPXm/8WORG1b9KwOYZZ+nQgFYh+7X+bSW+38dFo8dYKG+Vuh1cvDBzUZh0Ste8sek56
XHnSyPutoRv1Qa85YZMwHlNsLZ1ntTS/JwfHDbiN5LE+tK4+XrCosTa2qfpPx3bXQjVisteiAyEg
UYu5CcOcu4ig8fRoJXOWZ6aRP5gqtdf/Hnl/qjZJln3LuFYfuotXdI44pvw35QlMDBF3VZO1zLSE
Zd3yRJx1LmhW5NqreZ8FuUn1rXnNFhtu8WQGMfIWvoolpXkmHKQ3DN5I5+nAkQQ11TqYYOT0F8fV
8MJVlX9CnLgWtjBfpOtd77slMhbSnfjfiGfFqDPRGFSLguW+Y2K7nlDq04nNNXMIq2kxd0yW+YEv
eTP71u6/D11aVHr3JeL+wBgS1ZGvtQu9K8Fkvewu95c5VkuwCNuGi7FmBAjQ7Gayzl4mEwgJKYxf
GCGe4olOHLHUzMbgtBoLE38I+MeXJWgOSo0zJyp3o5f5LrIx7N+LLxA5ajPkLmgTk9y4nqmGjrTK
KDLnMHZ29xd/J7Y0hoVLb9/sspvrxOzjfcdV6Ixn2pf//cpJDGXFHNXnf2uZ4agDmyWJmcuGPBTj
sB9tRrE27DUEzMV7nYrHWY1QPYJ4a9nj9HJXFU2bwW+OA1O0ry5FVeDnNI24IkIdWMqCg+zhock6
+jXiYvjreBqFSsnQ2ekAJVSCU4AfgFTMpEg26FPQcA7E5YZBXyqWHKGOhsXheGq19A8BJ7uBg/PG
8I8VA+szjGIwagWsDtNArqZ0Pi5slwpsS5Xs5HzJ2JQygiO8weqOmpFx5J44srH4swA7EqFT3G6N
5fZKJ6REUCEORmn5qzGxguNgy3oX4fjlaDDDGoEVfCwdv7rmUiObswT65be6vuv1A532+t99nDTK
COwoPqoprTlb9ZHDBuJnJGqI3HvurOwfbJH2OS+aCtG/tZWL3sqRzWeeutbZMsQzvgxmxLroHnMY
1ivkgN0W88dbOxTkzdC7ZjL1VsphorQa8n21fFkk8lnRfbncf4bcdd9y5eYExLnv90G3bfjNxRKK
+Xqdfta2rd70sZo2eRZ93id1LjX6WjQ+pwj6SDfZSQ/BD00GHCDtA3RYYselxbwhNpwHgdQAsY5P
zzw0PJQQDo6o611DZzCIpJVl7hG0/+MkbqFBG4cDUGTWyW66+GIWqAjJjZgdV3J9xn8uie44eOl3
da2FsdGyC15iligSzurNvSQA+T1t7UzmIFUTAsISLFIeCOv7Ypkg8ZXFHzoSdNGWKrWu5p7pPeub
DwRuKxtRP0T/+KmBovTkGt4Vj1lGlmvOpGdHKEhyCbISoZ4d4cv0kvjq1jjl6Xy80jOBQwcmlL0/
OI4aGC1Sl/5KvG/GPGbfWhm/NJFb/C2rigxmWIhEUHrF2TKxlGQL9OD+HJIB19109RrJLH1zmBMZ
iybQNExtAescPGEvDTBpb+9jb1YTrBFeiU9bGhpiiuLhPvi7v6TL58jbH7soBWBUFzcXDMLRHgjg
TFL1kszl/KmjvQlHDS+XQuSwpflYPbmj/NPPevNuNMVDD4dh7Uu68cYiHpzGnJl5jicjSdNnO5qZ
XyZDvKMXOZ8y3wWx4HnNrZPv96MG4ufxhmFEv/nxDO4ebcoZAohxhgT3hX+GsxPJlrtBxf4FOZx3
MQfTu7QehaQ7miQUjiPIIEg2m3G6Vh1nYStiwE6lPNF1WXSRcQa/xTeuBJ6vPBX9xrGFqkHzzdsI
ilPquOW6emAygvQm0oEWY6H+ix/V3HO8pidM1Km1jKs8ZvQ9xkS0l+KHMbumt9WDiElnFiQtbbT2
YBEdfXPiJ9cIaMwy24l8eTPccX6eiq2jkT5qDYRwe5p37QuWVkQ0W0nDblP2Nb0M2i9ZCkegVzlT
GUaZ0nY4ZDMtR+oJzbFwifMDUfSJxR7jUeCeSljiezK8XrXmAu2DiFTvoALSem0tv0AqCB13eqP+
IDXdB51GybWLvQFiDBLhEH0dq6GLjbmi/xIktyLNyDfyEXBxRv3E2BqtCSX96cfut63HYKcTKRiD
rdBQ2q2SCF0Rk4N/hLTvhPC8fdYLerSJ/z5Svh6mND+ZlghJoqOHy1K+ryyxSWKPjuQAT2losATP
LjoPBmfrNEqf2yI5Uj1fFegRgRZRnyHKzN1nX6Y2eW7lzih8cmb1xehE5zk08vJcUJoh/vuxoxY3
FaN3/JON2LQbfrcf3yC2NjaM2xCoB09y9ndsTcBQIQmMuNzObi/9s22a04Fr9d46RoT9u8sOfiMP
o3C0pwZ4L/rs1xKMNZENxj6ohviK9FnLOtglikFnNH4CPBEhLnjsBq3EC4nanla3vyzTdEGa+Scu
oOrpZmmFtKv2zF66ddfSu25wa6lcJ+zSa1dZaT2rPQu6IGK4jw6a1X91IovB/RbgXzP6D8LIYaxg
27eWmX6DdEuS64Dak6oAm8J28jR7g46o2CK15rl2V7HDU6CkuR4Bg+5sBCaCfs1JjNPn3OqkLGXJ
0h8AQ8zdHeq+OgEYtjeZzwXOSN4IWUfpNo6oUPncoSeMxEtbzU3MXcGlwQyhLzctBu4yIa/XzNqz
SoJnt7LbVTVqG05FaJaS+WNwy8skIRsaSJFMzd1ZFL6T194ALtHHUnoUNgODxrhAixkwxXjgzJHs
iWl0aDa+SMwPK8yPVlj7kIkgijE3HdzLWyO4gbJ8/EC0gq8cU0IYkJqsa65/qKLkiJvbb6O9A6+R
uLjykWP6xq6IzxF5pTZJQEtaFttcYkTUCTFEWOj8TRUWnmhRKzBmHfr+u4jdM4OKCOU5ibz60Erg
duUtAL8xZfFbTttthUz+F0X0I1EHCvDvyLBbYy1gY6MKyv61Tvt2IvXiPeM7iZ/WoeVlAdENqTqN
/SOU1qF31b7pqm1mOTslXFTEEXMjOb7AkW7XOlIMY2a9C9qcKHosGISnOj+SiglDTPHkeE68kx75
8rIcXwfHfhmzJcR12TbyEqlt7LZ7VKarouXsNvrxqrVGfK6zhezZcT99POO0d5i2GDI0rL5dJTJ2
d4Kkq27eYXCn0djCcABeZIcVvnqegJwcKbXm+sPNBcTt0cTwi24Xx6RpVsZu6DrtqGrnZ57nrVkz
V2bRmUlM2tjzEmFH/uemRp3AiLz4E9Ab3NhNDtqjrTd4yU+eA6uMO/qvTXYzwr0S/FWl8zzY3g7h
2EM+kE4ND5RElQQhfUcu+v0r5NjXFlceXLQenRQwjtY26bk7455SA2xL/6nrzPqq+U7XwtcS1sr6
M/d/XKIl2wrwCJ3pYVHWkgsyu4fJtYMtYPv8n4yHS4SI4WS4wyWQ3VMt9OpIhTunN8bYzw0JYY3e
JmfKmY4UkeifPtKNNIJuiQoTK2QNhKkPNCc73z5beK0ZvpcT2c7m30Q563GeJDo0n9nAKNg1r+De
PhhNc7OXsl132rQNyuID4StLZ58A01AkG88dXBEzuNmd8dN0cb4NgvTG/Z1vvKZ+SxLUfki1jkDd
srHidPcup2DVpmRHo6ZeDR19xgz3jDOOYCOq4sjzeqvxX2/n9loXvdikHMhCpqIzU6bhpDVkP/sa
IyhGWfyhfZ47lYfsBy6cOe1spxmCBY43K38Cn5bSy1N1pG0Y+L3za4GvjJjkgFF4VpFeI4IjfVEG
3gbcGpnz3DMnt/qLRBN4FDyE0MzirdtqS4AyPKkqOQnepx8RcELYs0T+NDUpAa0mjZzehOQa6fSr
F9utFzHdGh4y1LOgstmaCDJawqyx65eaCDkpurBJoj5sk2Y5FA803rviBSVCRikUPxXsS+yR+kwk
dsGPWa3qtperFvTwyqOp7k0IJALadYjAiFed0aH02roMEPAxyHz04uJzEvqnJTuD1K6z08baWkdy
fPACjTCwTe0Ew0bzdZqpBkMIDQI1JXKNhxSMGJPkFGWcemcyGBLYWu56wS7sp9tmasUJozBT0t/B
YRY6GYz+M+GjRF8Snaf8yCGT0PN0/vaaOL+CEGIr7YrQUGl7GoIUB130UJvxn9xpcwbq/oNu7gfd
+cUTLoG2yU1QzyVaMPO5F955EbSRIgl9x0JHUsUkoWDJBR6AfJxEcCBJcNFDiwBnz0c3AoVio9m3
WQhoExlTV/y43C8DloZI00JqVYvbhOgAk+ZziEa0B0NIl8a4JXlFAKjQt1VP6jMJb4deii87jmBN
2Ru7NLeWmf3kJK5grEJazdr/4PERVeDH5imAqYYBn0yfSq66ITtwDNAonohrHJ5UYkAhlq9DudDC
eILXNnqFcJD8DVALvp39qSzc9KUH+WM0n5n3EGfXUw+iQwtdOSIHIohcU+UbZrjvsiNJzkMcNmoI
tmgn4SRYbLd9BLRvfi0MDPjzovUqLWY6YHd35Rgdhyb3tlpKZi8TPKOTyFDK44AuYxiTfs1Uk4cx
oNkD/yBdm6bxWTvl345wn41C5NVlwc53Ju9QAntfB0AI9TpRISLq3lIHtM3JVrUXd3L2XGcEJE10
Ris8U8Mat5kYq7BJSazvq/k7wqSFAvQldy0W6f5cw/gG0QcHY0BZFLqtEW21Rd9d/e0j9GZZ/hp3
9tWPSmdNF33vWs6Lpmg34Yr7EEGzhsP6bvjOo5dY2grI2mokTEnAi+BhSQX7MD+G72F79LV0XwSI
7OYYyTblU5LpnyzsHV2gF7I6MAdM8smtOQdy1ygw0hgCJaPH0ChL64mjACCdRxhRjJOjRw+ATi6W
RHdSsy2jYOIzvfRuH99817qO/X6YnOQvthoy+0yYeKQargum/lsVMw3r6+/RPBPjCB4w5duk1Mp1
JQq1smftghnOZ0VyYFRM6UmP53NvmttS1+NNm02fHglSnecDvGyJC3br/ErgdBHY18IMoIiaekpa
MQZ1j3RGVjumoposjl2ufzC5INy5I4w7bumGqHTe1kmxAUvwQnznwXfEQMIaKxqdXXuN3tDl06Qp
45fuYyGC88SM2tTtd0tv/F1MsqkLewiho9ezKCXDpgt6N0xNd9PU/SUCq0OGsPw0y+RES9oIzQZS
AkLQDWwOccDQeLViTR1zJR6lznQVfTWlKO2NMFqWotLW2k3LFF5vbw3ee2SrRoUSWjC6iOeVMbXm
Jc05OyrD02Ej2g9NVcpzx8SXTWlOMtiOXv2t+VzvqnD6bR7TdCYK6liCuN6gEJzWRu/VMNbqT9uJ
ej42JolxYz0R8vUVRXYX6jB19inBOLR+Do2NpG52gAAU2G1DqcGZqEX9ERjQQxAbOCu9dch5n/Hc
EmWJq1Hb+wBHwhQ6+s5edNGz9lBxpNmrFvWn+To1E7c2nCS7D1KOZJYiwj3F659GzE0DuHbinM7t
a5RnxgZQ4XaMbWrqpcfD5O5mKf9kG8CVUs26+lNDWpxQiFC93ykQLeohVqtZgicmXTQKSfXcihm5
cwV4MsyDGheqA0g9eOxbgspr/k+A6DwgRMkUE/HMFqomEwc6gQiMBhIef5sDWzC5yUlbXiR10kCl
6uSH9DudB8aV5Eyve0hlyEXsrQJOFyJqhGQBoc3pMrlzUS6skjJCVQTiZWaogUFsWg+sfC2ZJLWN
4CMdWnbogkIEJgvtOURDB85rZN4wMu5He0muPUrd7w6BObIksjuULDhJJb+ASCyLzjEbAMhC+ARB
pqVnH5Ofy1lAGJ4ZCgMMvwUrJ2rtGF9j8DtNwUZOPKm+kqDlrBfdMqe1GtI/jqoh5ts7Woz7osdD
WVFDVvGBJIDTJJ0MscostxrTfwslRCqja+yW4dTFHzMn5rEBmpLwF9J6Mbq0KJeiNzYCYjybjmaD
1hyN2l5NbiRuRI9TCU89wh62QO7nHa2rgnB63913f8cFUlVpOqOhCAhiJRCvIkveVJHBakSfk7Ev
TLNeyH/ZyLDfJOY1tJpoYy4C+qiyBv61Z8/AR6ymBIqRdtM4YxIYSpKAO1BZDwuq1nS42V2Detb7
hJKZASst3NMIpM2CGlNl7lsXGLQeW6zZqBSYzgA5D0iqIimbDdqJN1nFShinxaF04yw0/eGjGoYX
r/SW/h58SmGBCWqGN7h08LJgUGP1I0xE+xSmO6IMY2DmrVrFXDBTJiu4wPXd0JvcVmJEEGI7cPks
tNQmBLzJ/zUpHEJovOVpWYvBfyWUmM1zshzOB4zorQmq2rCmAlqZtodNq59GRKz/vTSTeUJwhKyi
NIlCKj+jHm8np8dT5UriTzHSk4Jc+ft8dm94Pf7Fluuviri7djJxQjhE7iZhB8i7aSc6+naG/xTY
84V2a3JwhjgnIdDGoesrqMmiVBdqmk1F7iq7JDDpYK0yipi6yqPQS6JtnZYlqHUajMUkKD87nxKh
R9PV9T3dzv4ryNEKtLT3wt4Ue8Y/X2KppTuteYuCRjulHom8cUB3yR6tlelUA/MaMJ/AOtbMO1dG
DxScKjTaDKZGAdjPFxBZKLQ4lTp1/zclEhFCzHOm7Mc+q1485QMuhpTg5SaUWzW9CGL8QjHokGGc
EsATxxJjcEfcF8mPVaXlhpaYfECt8MioCt5sHdAn9awLgxco+HLmn6jGP30Ub4q4ItcsmP7lovB2
ft1Pa0COX8xFJ9+vtuNIArVtOPQQjBqFT1oeYhxLITaj9pCk34aWrIck1XdlWXsbOHY5O8Om7tHV
gL7OL8DDUkVrQwXFYyoQgOl2i9K9+9MPrX8NoJXEnGq7oBMbnJ1PBgN0RAXbkoFurgZ6hDxntAQQ
jQ8mDL4o5t7kqcD2n6I0SJE8Gjbn5eZPPnXMWwsomAPzwsCb8jByp/hKrpukhOsw4ebFz2jO8Dmz
bD4IR2zdAWxTkz53zZSu28b4kwzbapCPWvbAsLylUG2fgrx4yfpbg5ny1oxcU+6SjWZU+ZsDWs23
ParrEidGoOBaJnGHKJDMlDpibWHrNpieAweylXwlcXveOmXBNcD2xISH7N60sjZp4sTbRLm/TvI8
pBddK3/IhyBJGfVYn/gE6JHDMMewZ3hK2YKzJXcPexfVNiy83n/Dks2OgjQ0dKPtaMgORORuyAjO
UYMxojSqPq2ZgDNDBeOlMetdj9gHmDMgjGgeHzmnpK07oyngbSqD8i9yqt+5wMGdpf7ZFPUb6AsE
qLGGSpC/PNMMDUZ7Hww1rjkZG38bDq7bSDnzioiwQ1dGH5o184DCblpV9M6jZyEr8ygtRt/WqnWU
2k9J4q7clvUyGJ+iKJp3nVPBOMugBLIj4E76SV1IuGQPOBo/E1APczPayL0EXnuZTPUGVOZRNe4t
bYq/8HXbfR5UH8WYQAS18HvmMfHu3hizYImTPnJ6oD3/L03GPWr4al3PjF0jRnGqbHG6st6BuIT8
p1v599wtuCKJc9cceR6YiHZP+EBhk6bZfp4q9VLWE/47ffp1U8245L4ttlrkx4xpapt6hyPclMlg
7eSzsYfF9jkxm6M0oaOqRwSjK9B2mtnp1+IY1cJ7FBOIgwIVUDbSgRynH60hVYYATYh5/biOvfd0
Gr966wMSJnBQMh1K2vxsojvZBO8D1LlV8iINXx2nAd95GVwnNkaSKm2EC3+zEabtYOwnhm8G+5c3
qwf4Vp8FFJNhbotVz5DLt6xdOeGxq6fgBp7mwig0dJH8jkHOUXmmO6BKVIlDGnY0hBBD/puqZ8J4
ohvaw6Xhi9SjqcDKp7pzWqbTDLGTa2P6APfsX+7H9k/yP8rOa0dubMu2v3J/gAcktyEJNO5DeJOR
3kj5QqQcvff8+jsY2bdPSQ1UdQOFKEVKCmVEknuvvdacYxZtu1eCsxdpLxfGqoU3bEJHfdQqeY3r
dT3M41bkIj0McbpN+W4wNXT5oRzgNpbahsRY0Ts0a86UfLSvHN7I+MG/X1XogGWDMC6RS57aKO9b
G6+QLcRJEzZ17EZvpRV2P7cE1NDzQs6+6szneUwfWYMrnDo63HkiMM+MGX+NCEZtB7lAzQjcsFlr
w5le3UDQ2jYWEafnPLjpJFrgzF829BlmMWr8ilqWtIGSvjqkbz8IT4BRbzj87m2IvhYy60NRzYos
hWDYeMpp9yHEdpOi9thKapjUM4kQG7eNbzsveAF8RJSb0Mdp3fEbPnftIga9tXHP7YL70PC8o11q
sZvSIt5V9XyMx8bFx7Ki1fStaTgFu8yzVqRLHvKqYG/JHC6K3t5VErtfTSqrmtx1o7BCqLRJD2YQ
TwdHT82KOdBEu4Yfp1Glb0g29xxfyMCO0bVKr6E0N4aCUVK4MT0agR4pW6ZBj9GYyoco9y7pEkzW
pS/mxPvu56cq7vdy3hnY6NYiG18A4QIJDEas/KBRYNDldM65EhHvYsjp3lDxL8plMs8ZfeD9dORR
6eqpMp5hM3wxpP8KGgIniGIdLJKntKoIRyEYyM9glzF5j+ABzHqF2udB+sZHLowGoox7a4vMQtYx
p5u8In0eZxtm9spl36/EvimjDwJwDobToIJO78Pc31pVeOvCoEaiNb87x3Jw78q0hrWWcjO7RUBT
S8v9IAhQMGw3XtOf3VcUUmun7T+6oJ3ZewcsNQSZrgcRvgTJ9D4gMuYa5SstR7HGcH+1P+uMs/0o
vC/MQb/iks4EtX8+63c0wlvXowVRs9se8uTWCPhUEOetzKj6oT2oL6oonzHTvjINonVBy5aLEj66
P+z9ZpKc21x+ciVyias91KEJlceePF4do2xDxDlUHfz2JHZeG1oFtAH9ODmEgz5ZrdOcA7JmTp9I
IoM9OCvCZJvhFsaZMTGBuz7UTCM8bG0HtgRO5wPhJJXqjFfa5xdW+fgBWRwnAxTjaElM7MIRgvGF
siCI/jhN+BAMTo1PSsVsF2NyK5RQbBoDyYnaF1xo9E+LgfIiCGVybPvKXduL8OL6VDIQoi+SGE8B
4O7ONrBMNEZ2sQoTdm8mk52j7IA1m0upRu99ZCLJrYeqPBOlfC9m0cEutPoLM+BgH/vY8ma7eZxb
1nKdl7SQXN/eKBzhdF4c9Ja+jJch0y6vu+lhbKJvyOqi+y5u67WXZ87N6JtM7Ek4BRx2ckE63H2O
jmUZ3/rUUOdIsK3E8zC9d3ZLymW+SxzPegwlbpNl3aquw+pW8S8mZYSWp55wNi7j5yDqX8EyIfOe
wzsRYlNhPSq3rGXwYAKiUnO1a9DxVWk/vReyJIEmipnDwzlcVfMSSCOSX/T2sudrbVqUjQ3EKnQ5
Sqj+YE75AnudJYJA2kY6+26DEM9Mwmx8L79UnauOy4fE1V0fr4Ck8GTFsCCnxV6e+0A7C4nbfvmV
Ucw3ztjQ7M2irzhWhxMjJwTDyXznu/707iPw2ujhl9KZulGoUI9hN2ZH8tSdi+NInI4NnSq7QtM6
uzFrUmE13fETukI9a260YBhkhV50Vy0GrD7mZEtmTvE49dwUNUK0j9SkHpSxO93PwalfJu00y1Uf
dxcLTvZKLnLTzuJSdkrEr5+vbXCapJd4E1n2e9dPGix+r8lrai06u7yBv0Df7j9jEv+aMG//EaSm
HSGFkkopLU3bcvSSd/WXxK2qkDAohPfT8iQr5KRPRWgxts3VeYilPvZz+jUG1lXaoXiOkexsFXIq
4CIBZcmn6uaqNsrwwmM9hGbvMj5zGhEfq6oIH7jTVxOklI3rP+B3GLauzqE2dyo7/sMb+SNImTei
Xc8WJNFZ2nRcEHO/vRFX92zOxYxWrtIACWpzD1XxMWyNbQmybksLqzoucn2zCJ7dqgsWDNivUVE2
TxHQFwpCDpkIHnJFeez3FPkQCtjWtH1HouN5BLX7D3ldzh/RoppPmw/fdE1PojVwzD8odgN25iCs
onylruBxmZHplJD4tm9S+vng3hEjt/aREAOBozwJjvlsJZdiaOiTzqWNx5Z2zb7Q5YhkMvVPgUO/
I1fWU+OQP7dIYpD8oYZ07bO3qK+vD2UJ3tQPqk3m+v6Jra+/xTVAV9RyaQU59ARgS9SbaJ71xnWS
p9AkNdmTOsGBgBKFTO72bHqghlpp3jTLw/VXuhXvAsgF7B1J0wl02IVWdLcmlGTcTz5wq5zCeaY/
fc9EFVcEGXD7QM3oF6Tjfsk7QhgNI7yrHKN+W9agsCmLp7Yxzn4aodfUMaYiM/XoVDTyNgmH8TCO
1LJliR4MjS13ov1KV9s4I9iJH3ttt/cFZVAiRP0P94z33+4Z13GJw7Sl4H8S3OHvlxoVY0jXy4Ap
whYfFdWxLefgiZiz+hKV0x1Gi5UdGjrb20YZrUXNEac0GbJdAXJgIpZcHZ9+NmhkzLblnvi0/BkO
OlogRoLH69NOkyE0lgvMwWwfqw72vxEaGGPohz5WkQXQ3rHdvXTJn1DSGra9R9+XtK8V54nwiezO
Jz05yaWOFMrWmfPrItHMRszKwmOIF3m5utEalj5WdgLoWa4nZ+wJArLSswSBs2JSGZ2VlMF28j06
vm6TnRFlHJLUdF5dkHSH2iUZYUXOIVKi1KCru4SpZ5x3ws/nivQDcqCYCGB7e6p1VB3m3n0bM+/h
qkO9PiAvfgC/hmqHBK2tTxDT1p/C7qUw0LoLbY4vbW3d+5Xg2D5mqDakTU9m8uGXq5xhR4Kb4iaI
yZYOc1W+M83ZlLmnvruLSq8n1GSte2xovTbYEnCmY5pIyQqN8m+U1MnhP79WBPofgpj1f1uQiIRk
wOctkYb8T/5xdxshcZuTBaQGb6oHANfUEBl1szMUXd5ehuahnRHtBA7gZXdovIsnku5JTCxGE1eY
WCFxA9HYl7hvXQR/TmRtLEO89F3UPnTGFN7N6oujVfNYgQbn4oqovmqOPbH1YDZtBjjHSH+VQ/oL
JPsFZaZxVh1H2bFmIkJun3EsY9FsoY+n2yuMZW5Qcg6W2MdRn26HIJ3uXKxEUe0WT9eHogMtrFA/
PdslNcs0jmT+0rldC9Bl23ZZC0ZRo5ua4+w4KOtnlEbNVwNWNfFM7VsA4A8GQ6ZoIJrpK1hI0tsn
U+7/fieQS+DvXwKBNU5O1/JMJTyPLY3P/vfbU4ipUzirSL1xPdwmuiwTsERFdnDE1syG99hMZlh6
oUlwQKFviGQDoZE3H7VM6tvaRNEVI7BDwFUwtkFrQY/TCS6Ncu6DJB4f49hKVjLjXCtrzJ5LZjmL
q3Ny/PHrVXx9ffA7muqRFXxzJxvXkO49+wUS0I4BvLk2m25c+9AhaWRkNWokxGaDHOYb8i0RXTn0
Y8LiNhBm9g+5qZb554cDplQxX3AVqiOpPfePhE1CuKDZVAmMDAI69sYUmAdANJTbYXm4Eqdc/IKa
IzetPmetclO88LNtEvacz/qktGB103t/ykQEiTpV9XnuRv9GOMOb0gHDFRBQ1vlKCCQQ8ScHKAtq
aXMigqJ5MXKzPY2YlCCdBce48UlGSAoBTGLIdgVSRrrH0RecTyGkJ7vb0GLMLvbg0j+XRUbolk+f
k3hDgjW98NiEeUAT3M22BvXJK+cObwNxaDOayXDpU5jnQeXpB+aOqGn4RFlFbaJlhlWH/p+6ricV
SKEfJX0NQlmqoFNiFUC2nYMlSkqLzmdPqshSJAjwXXfRjLE7Ic5iZy1Pr19zmfscjCoC8YjtIqhi
WLBKz9uuJfrKGuU3+LpbTqtFsBottWXyBDm6Gq3pXGkDp51LAOEUcyxUrZbPtQDAXjZQNDvnHS3K
r9yPyweTtG78NEiBr5BSAwM802za4Hq+x0mZPJaLDwrt4w/gjNH5+ixYUg3+/s6yxLKz/fXW4qJh
IVOUWbYypW0u6bF/qRZhgc6pF5LNg4NR7q9402pxhKHZnNd83y4TJWc4F6pjrCGLNv9Ievk9KML3
Xqn6gXEPsYtJC+GM3MGNaNFKsnGM+7o2u/PY9s5pBr55KFsMB1YrHwYN7L+oq+AmrETGBGZRU3du
wVTt6/UrDqv8WWXQqK5Ppyiu74zCN795SbcZkrjcNbIcbqLRsk4uV+JeTKpZahfmMBamaldrgreG
9tiFYf69GfSjLJ1bduz5fCUJ9abDvhZ7UBirYT54fg+614DEmBThkvxzYghVfoskja6QLtorTuhi
FZnzHT4L/0b23vOnD8ZAs/h50Q0WEjoPKAEQvjxZcviQupp5lT+Z2voWdk74bYbaE03jnoHh9IVR
Tb4VjaUPzPg2aeMweQ3Nwd6m/MY67FqTEfwEYHFsCPZpKwyrKVQzxoKGe/u5Q0cFas7Ksao7D6Xo
YssbUIStpwrcyvXKvy7/Q9M1BMZkC7ZlvGdO0UD17uTu+rRfsMMINR6Em91clb5ikfuamwJG4EXk
pccnKLGpRV57B5p12mBpLV4J+2WSB6kTJzHnet0Y2+uxs6n0ekqN6dnjYNmTqw5R3UB3wDb/FtPU
JnXCI33UNVg6u9hs9szfiJ9rhvlrmo53WgzyF8yttcUe9w9VuSX/iEDWriUd9mZpeg61qlZ/lHdz
MFqZU1mcAuIkgTVYpZuYW+p1BOS58p0p+AG0BoNz5wQrB1Qks/QGr7ZdPdjauhttK37pprsWiN9d
acaHnOTGgml+Tes5IFWGfB2mbLAXgEEDIWGgizhSQWdlYjGHWyc17XMbx+tqNrEHOk4PRSaKqDQZ
VsR2o+575XQvJcnWzULkSy1PXdqBy06gDorz55LR7KMzWp93RBuO7f3naYGUznVA6MmKk4g8dZUI
n7SF9HPM65M1tCQ46ijObvKvThuGl+vDlcOpWqokbimTrhleBtNbhXlXvk301HeZwzUknaB8S1r9
rD3sYKEkLadHmLEyIh0u9DkEbotJiO+LVHJhYD9ZlPLXhyFQBCw6ifj8WmCRpVcKpHcKft2JqU26
MSvhXRokq6h03OREFyJcXc0EHmEUq7bu4fCQkovciwFVi898ynvn1ojIq+jBhzGPffhsT1hTf8mM
j1Gq6aDMxEXRb/t3daaddepWIQQM9BCFZaV7F0QlnIN4AZ4iOnXyp6gbTPBLRIEOVNvUsgw0mmXk
zYJcnyjW5SOQkg3CNPvFFk5wW2sEcEn96fxEOvfFHcf07Puw0czJ/BqBkrvtF71nNFlQT/PB6w5u
tkRPaHYs9NTM9lS173x7tvY2zfsehTsaO4LIiF7/+3Xd/j1227FNbTOT1HJZ2k0JsOb3ZT0crIl0
Jh9lEQ6Q1FYHJ0F1UMyPIXtOCar1UNIbpruJRXZ0CfsoyOMJ7oVg+umHryHK6Rie2mTlZ2foxLOf
5rde4G4/t0oLvRVpCsTOYzEFUwAer6Tm7OjhHnWb7/7+zXi/s+F5M9y1WrE/CU8rPqzlzf5lj5qZ
qtJGauKVFxlIRtGevMmSwdjVBmKXLJfBAgOLRDVDquj2cqgwtCyHJrOsEDU2w8li5IvDgBN2kHlo
Eq5QQ3y60XEGbovEcHrrHdgJaYjpWugfuBWYPsfV++ef1H1rMOAzSkCK3S61/BoCSWVDNuxncoMw
Nk8jdw4JfXW0yJ2iyLoRFZFAn7ZGB7XjuVbWXplefNNEEHhLHxWXTSYH8Pgweqaj4mzbkcQHd3xK
J4Y5cc6VY7TqCTvLcLGuUO0q/YVrEz/XkBVgBiocGNzqlA7TfEJFU9waw74PW+C2BewKK9g0tpdc
pgZtAOfNdpsPyt6GkrZ46/8IE5/BcDn0B8NTxxn093qMS/HmgaJbo+bOT0OWr6/1SfwSKH84jC6T
1SskvUrN72DXvDPmoQjKaXJ/NcrVNh3zuA7U4fq0hJ/2Dxe2+/tJ3cEjJYTluhYDYoEOSizV8F+u
BRVq2Pi6/VEsbMxpXhzw9vWzKcVCmmZ5WZVmYNzHCx3Kd+2Lg836USIzXsd9T5G83P7GRBd3oa7l
zogMnBgkjKGGv8b1mVxECEx76Np9RT9wF+eUEpgU/HUa1z2aeDmtYHb091O3iFSZSlkUV0fKPfA6
fidORYKm8HpJIB77tw2vztNg30/4FmxXll8XoZ5ijbMHcyBAR8wn28voaPNFSP4AXU1HI5Qg42wx
Id0gps456otNXo7NPh2z5iGegSmTHgvn+GqY1uWdZrQMv5SsICsaAO3EfkOKwIM/TevCF+bq2qtB
qz/dkE/yPOB+ORl9wcxz+VUwaLnRXVc8zi5bTn5j68YF7xRAfgnmc+vPazeC9ZFav8JGdZR1Mc14
VF6e/xGl9fPf3/Pi99z768/ZNSlKHcDKlnLdP+pSUGtOqor0x2i/DsLpP08yHL7LDXtqf4jSsL7L
Zg4WXRK+OnZ4APk4vVs9XIU2vv+8JIYIb0nc9tSOE20pqfkcelF9rXzaBFla45GZnPIr0kjY8g91
5qQf6G++z9pNnoy0T07lSP4vjIx1wCL1jdTTcZ0ITkac7Mp1n2+MWQSX64O7bLBAx//+U+AAxuX8
7/J8+Rhc0PiWQFhswcxz/uiB0vKLOBrTvxzqDNWcReUY9/b8oVJo7H7wnufmvMvi9G2q+dlgBpM7
x8YBCye6PKCWLGAXULqYAlVYxCz8o8r3oPguwm3qrypkd0pTCZQ0LL+UIRvylEXT/fXBRQl6kuEM
mMv/YmUFpkB+YRLj1LQ6+LI8mf//V6n2GizTb0NeE5wbgrnCPVmtrwVJtNQnWhrPDOeKW1AlGRO6
GdEW/cLdHAR77iiXER4c5Bw5JWofYFohiVLuQhUuPqYMgQkeyPoSaG8llzFO20dfOtIwMX6U34cq
7+4cYTwyrE9u8tH/0s/EgqT8fC8yMrp92rKzYxptVtfuVJR5BfmL4oewZyAnGuM2akp68XFBWCE5
DpUvIOVpHEt1XUO59zv10ocS8B+hdxwt+4Ot32g4/KgXE2op2pI9JMdZHdUwlVAXnvoluZOb3CvX
1z5Z3wq5v972cmrtQ7q07Bj8f/4hhR+cVLTFFBbn9y1ZWVc8MvESCJfgdh6Izb6txsH/ObbZoUlx
pNY1uA1c0c1ZLA+czpszDhw1mMmZ1qt9+DyhEMro7LNcTy+RzjZ+3O8+fX5BnQyPV0/nPKo7bxS3
fpTkl74O/AspIvQhU4bUn6+RjM6dmcU1TPy3Eq37G3qZC3JBY4fAtNxC0Qi/QbwovYYm81ShiApy
CrDu2aZf+5KFIdb6zj2UEq+yJ8gWKws9AXFL5anUujvacmDOwvmlMOd0n3dhQLi585wXU/EgRNru
Cubz5LDaTwThGg+qdRAbVe1lmVFB/028kyFMJjejaG8LB0niPHftFhSp3KgJPiuUn3TT1p2D9jsq
TgTLUBBqJ4CxiYHXUIZ5KfPKfAVPMRxU76TfdY6E/DoZ883vHXBNGIlJe8iq+WALNV38efJvgwH+
p1QkH+eNnE+ShPM56IvvLcsWxoTpVVIf3zawzQjPK/Y5OepQDj3xlsIy31ZNxVxTQ8yYOFVY49s0
+TWEReoP0RsxSEI6UJWof+U2H4eRAwcJhITnWOzQl34L5vgWDG570yiz3Sd4dnd+FwyHRsXtoZ9M
dD9Vcwx0Ml5IPNybrZU+Cgh/4Lmcx1o6w+YKbI1VNp0+acfSNVkY3OGS++ZjEEfef9KObUUivaGL
58KHN5kM6TYYvPm1obNPOxquocWBCUeLTxB5AGIoezJ72T5cF8H/VdzTJfpeFw3xxP+x/LXvRTnV
Ed7OaxbSv589Fxn//e0f+Z+90P5ncfuR/Wz+fKnf/vHm/15/O/hZbD7aj9+ebHOY8NND97Mmxqmh
svpraNP/9Df/z8/rqzz/UygUFdDfhEKlRf8zjz5+z5Hir3zmQln6X3S0NWxV4SqT4zH7z3DNhbLE
v5iFmNrzPA4Taul150W9RD9J/S9mW55F80KaloBw/F+pUFL9S9qWdk1JL0l4LMb/m1QoGrt/VAGm
LWwavtLlm1P0gK8ng79Ue96oiJfIVbROIM9tfMYwsYmJIJ6gKkh4vmE69Qgw04Fih+KOShc9AFPz
O6hV48pvJw/lDCeUJBLrKG+e4po4nJRI76TFtwlgQ7YW/LaGnrgNGbqGEeSE+UdtE+GXWoA4uQjX
uQGLfYyMYtP13TbqIHSkaCdWAMsR1OVLXAwBesHI+dHow00XqumcR8kNYLr7zEfY6eD8oaJGNAXB
YTnXmvKMYAFwgb8IqQhbk02JPFI51THP0U3kuCrcTwObB6rWoD+CCn6KBGEtFrtZMYEFsdC+5T4O
VkcRXEB8Iapnd+eUCaxOhzIYnwxOZrbUFU07UO7W2jGtt7BBiEwwBSE27QGJ1c+hBMQ0KgJEG6/b
0bwP10afxRvBZK4ZRtxNgzigW4+2yDsyBFAVaC7tw/CgebTLQ42UNT6GdgPQPCjylQVOKbHBWwaO
ha+u+tL0/u1cdkDmTLIrO2gDiL+ri+fVj0ZRQtTMKQns+a7m4IVKBYIePpAQm0t8gNu8AGQH+CNk
dAwJAiM8ZCBcKQF3CJUK1vIOm0WISWkccJQsMMVZQp7WeJNX5AdGhF5B9RuwYKKWAYlszs1WpAU5
N6P6gkt171kgJqsRt0dff23NaN7AHXweSfJboSdGojUYP20jeDPa/Gc+MO3PYSltlKo2Nm56rAMa
SFrSPNeFR9w4rBrH4W1aLZImpD5btymtjTvSFy4L+gONykEFErNp2POGY6HYBIG/RFQaDpm+2YG3
mG6SCj9q23YcZUA570rxirkVpV+Mem+C1OpN9ZsetyXbFeZSCq3IndZQXjGxirg+hjWZgLB5N7Kj
AqnyYi9TZWz10FCRbDzOK6sCif82jrS5tVr34lh8fmhjcQN3NjeK/6VFlnQK4tE5zynOpTquF1or
jrUI7RZtRLjjG3J2wA8q48UkMTiF6rpO7PmStvDvuczJAydbiV4HqnzISXkxq0cq0WGXdUW8bMGb
uJmwV+lyZ/CTKab9GOvHDEsC94GkigTrUHItsntbM91D4SV8SshbrLE4hVO55/J/hQx115lECeBI
CLBqLSooRjndnNQ0wexXItXpoubAHAMDxZEgLSgmR5rNf2sp8T7m5Hy0bvYSVSBSgImtWvrc6MYY
OAZtcbCtkQDHGALUCHjczllJrDZfklvhUxlc8DZYW3exXpbzSB5Lg2gPfBAuvQwHDoeFCL04/msm
meiclo4KwwYKc0p063s9WeHa9sxy3Zgj03/3Jk0VJGL86ZYzAZXv7c0QeA8uL7vGic6NkiXPCSfC
05h0Ez3WeYQhZZwiekjbKur0yiLebzuCwA8UYyffvYXn7S8KR3sz2lyPsi7B5Tpxj+hpzbwVdE3F
nJGDaW5Z3wei/0hGrg9pBgkZUjKk/IloNJtJyBRz1wJt523XZLtMkvt7cKCZaPehNKB0W9A90Poi
dgz1F4nhDqVcj28N+9MAGqbzyWIhwsbcwhpLmpK06/kYNIjQ05APJnEy0JJTeiRDxkN7TvfJbIni
HR2bChFUeB7jC0qRBZXxQsmc8EwmEhczJ0SEptmP0cyajXSmel/l/CizUq+Ji0Eb7CI+C8QARqcB
VB9zdTd0FcBBsszUvoGZMnpri4ty7XxpLH0nZZtZVfzaOy0rTwZnn/7aY5BbaK/y+TBn5ndik56L
AJLkslSCD2H4iXvZkyj54Yldkznc/olucMC0MERr7rXnOPHoCLrful6ne6nb3aCn6BD4b7oGTJiG
DEjCvmZWHuxawben3lW8dWITPqunJJtb9E30zY/AxS8rfLNZwZ/J1xh/4bYaEAes9KFDdLbqHEEz
zAFxg7KCefNITm+Eh7gGKOM258Tkk+BOfSbFhLTWJRP6jGnqqfV5J1KBLY2THx7rNN3sItjUNXKL
qGcHkrh78u9E3WHUsvsbYsMW4GmyT43mbUkdXoo3rMIyPw5l+bVLg/5ALs8aJDRIhZQ9b+i0XJOW
jF7O9EvGQVA7Boy+pfljeQ17egwaefQsBoel2dq7oTXKW2CbaGGjZI9UANChLh8U9rnHcJmIqQ58
ZMnJ3bHqvSNILsbwImHaJlgVpuAZ1QGq1RFHVWs17qbxPTRldvGcgI3DSk/CLHZJo8yTfQLEqAoy
sox9Vq3KVsQ8mhaa2kReqOK/mWSv3MMCsLrkBBnU5M5M79wIbTZ2QqIB/FeKhH3rePGuGEz6X2i1
s4GgrhmzEzJ644G7tMd8edtZzcNcDxEQFe59v4XIlUXwruZ3HQ3lphrjr0apz0WGH84OaxikxblK
en0ACBSu0rlXG1eJJ8lqsEGt8uh6CxS+dm8z3aNe3yT7wkBla8viI41H8oF9RaKR1iYOmHJc51Fw
F4QxROoyuJ0A9WgLSuuYTE9hGn/JWnMlmRlvvDG7tQQsVEeLeN2BCyHY3Ll1TMA7JYZSbjpNIExS
0KkirZ7rMccCTJwN9LZzOzHhngZv21jBEvLE0owZGzgT4l2Z9LjNpkteptWm9alNyp74P7AUPXPh
2A7alTk554YT3LkDreKO/nRDb26dOt1WxjLZxylrfbWYyx0xDxvdoPmF0qm42fFoZXr42opw3Jga
kOSQki+YBdNWao7+I8vxaigd8qs0qWqRo/TKaIs1+9I2Lt34QOfrYHvczE0kvod9QDnGFNkOLHff
2zCbdb4qnObZypZZhUOZWY6Y6RGJGy0R0zW8we2AVCo10YUz0Ah2GBXXnSDs3ClT8g91tbBl4Skx
3QXxitNHJIXx2IJDDSJjYUul3lcfgi5diQ2COxTi9Nr1ZqFwrnuPBIXJAUrGwIyEQpkeJ+LrcKcR
BT3OZb1Sc47U5oZcamsbOc209uf4jSam9YI7ktXP9d4V8aoEo0GAwTU17KSsoW0UuH96Bp/Y++Vu
bFSAcx36P3RzlkPUFQzIqq3dWtPR08nPEtnKNslyLl4bqoMW3sY1iEZcTkOrUojgAJrg5Nm5t0MU
/CByhqiebXWbEgPKWgaoqOpDKzkVm4Msqd5B+bQO5hPnEUXSI1LY5ymcx9taRaCy0d1ukgQosDRh
BFnhUUywM6zZ4DJSxdrwF3G0e3CaBGTepKZ9M2BRUJEiy6pMKFXd+cDfRK+Z5XwLenxx0m4+1jGh
onI8Acefwe6ATu4j7A5tW41rIyRAFt/YJo7wRZhB/r1oY8yMIcylCmMGS/zS3k8StbFH0gjwC0Hv
ao1f9PSWmO/viPGtzRRMmNIya1M7WH/qBbc0GyTGx9SU2GSZTi9if8DB68RzZkTUycbuyMLI+JOi
RWpa9SEoW16lDiyClIilxCquPVCXrrceu7zelkFRbGbE4GWDk5IsU2CdPWZj0+po3PbeJvf9byma
QGNI8n1rzjPogafIw+wQKrWjHM/WpsNynua+t6lt2KF+hW81+KIIuOByCr/YMvL3xIm8smzfZuZ0
QRP3GDltdVHV1g+pllBiUHSYcb2rp7sAek66mKiaTRW8BFYHgdbiWoAxUzB5BM/rUZOUMR9BWtB6
T+jm0Ro6ugEmErv2zNua20B5t2KWzbHpiZ6teu9Xks01pUz9hqNoF5slgmjx3BiG3LdRmqy7milp
XCheYdRgjSt1v09aSjwPPs5q6pN3MeSa9bhs13MwfKRRdxO4I9EmM3mnrCkPSgQPXccGaBgQTqOl
48QP1vOgDZT2CJiSsSyas2fZma8M9t3NMEh6JO5dnchjiKOXRj5lYt4xkfG6eCXJOjgVvN7MuWw/
B81759G3H6D4sLxWGIGR74Xc1ORbGqMRAtkGT2uN5tpRbyn5GYP0hvNkZOiTgTE1WZjtqCVY9xKE
+BCrD10pKWUCADZFMfWbqfbCG8CGgJt8RPOO9Oiv+WdfUCTa7uPcANLE40CvTmI4jLJLSgl+r51w
21UO9xNKhHVV8tphTaEwei/Ywi8ewcg2BJsVuvxi1cNfwIua9pfBr9UBUA0NKI28p2JPmHILkpxA
v1jMQ7xGtaE5h4xkA8chbj29FpP/PcT2frD5Cd+kKjmU/N2eZeSQICal2gnwRRkYnL2gOiMyNrYG
Ovht0+P89kbiV3qErMZYoCCPe8r7eIBINsb5oQ5nrtkRYojwClT0KrlJGEEaiV6T82VsRKweQD4Q
MGU/C+trXS38duGlh87rAZmg3ve6yj6MCPQIfMgfwx5YqwXnclUYP6Y892DpGZtuGq1DVIyoNGYI
ivXoeueo6r/64AFWrUvokDe7kCjMfCBGLTg1OqlJVyh2yIpQVlWFBV3avIlJd9tnKXECjAcPVoUp
tzCHcMX0m3PsGD96EZl8dcDwj/4dqS6EK5TlTZh6T04cICE07Y9wIAyQ0NiM7XLZ//IL3Mx0PTrr
MCRsJ/ZyE4TFwtm222hvEpimnLzah25KA2OE+BZJLA2+u3MzIOzI3VnbHA65tjczGzHM56SloO7q
9hjY0NOSfiqYzIfhDk0n6rv9pLrhooiHXaVoYpElTduCcPgj1fVaj4XJLI4VuOl/+jPzMCMdbqYA
XxCyNUSaoXlmCo3Rk3Os1T3i5mgOw9S/GMOcHPMBZcGkvLMaD3wEzsnAjUH+R5DsI7A2QYPnYOgL
92BM8DLoXHGwy7CY9830Y+7KerMkJ8+Cwg4/vtxko//hZxPtU5NsnNr4qBpih5zhkYMQSUqFc2Zz
85zKP2oTYZNO3V2fWg6vwt0ewgMnwlSvM2wSm1y63wdawZGs97YIH6y+wYcnHvH12ccIGMFge3tV
svxgsug4Qhd4syFO/j/yzqS5bqPN0v+l9nAACSSGRW3uPJK8JC+nDYKiJMwzEtOv7wf2VxUWrZbq
6151dHhjS5ZAAIkc3vec5/SgTsYIEpoCZE5ZxFG0OwDM1onP2WNU9tHw+3WWsPmjtBQ3EG7yOLjG
LSuMLnBVDqPnHds+ipZGHHN8csEGwbUFPmsOFOH9+l7iD0UzwrJCpYMFJsfQFWdU8OuaLJcx5ugO
bAzl/HAUZIEtvZnL1gtOVy75aGg8vw855P16SORRCzljNRGxP1R9Zq36S2aRr1Mk+U1VV4dyDHdy
ildpOK7L0f2Wws/bhLEOWhqz2F4oXqqEZb7RaqCL+Hv4mVfVyP5EE322Em39QeP9Uvvf/Lb7cDPO
1HUMocnw/HU4LKshZ6a2XlRdX3t0NWPn93c+gEcWnLWb4CcrMmyyGHA6jFbw0nx4GoHxQQ7KsIhb
DUFVoHkrq46u0ut2fZ5+rTkBsrTH834E8JPZHvoeLueoqxuhUY+ZEjTm0tNWkxQbLJXtCqlytNW8
ZBmZCl6mnpg7xxD0u7SXJmuhHu0ZQN6fiBoZ1kfFEZy64Tt8vFdDhwWJtzvZGonDSLBr6ki+vARl
KbelF71nQLsGXUzgXVNs4EEU7Hp2ZLCFs23os0PLYEZboiQcRhtIeRqZGbzeY29uDe3C9TTw5FO0
VrKU5B8QXmQUvbMrmnotFdsZu10NQbLkDH1Hm6wiGkjFG2QTq8QgDcsrRuv2OXH95ykgjFuRyLaZ
9HbYFvn8gTNnaaPf7bIy23i86FPd2rfI4aKD7KMb/Nf3HFfnuKEvwlUuVmkfX2CwH0RJrOPwXBcr
ibS9B0vIRv6dfRRItcDiqG8VIPUhaPbJnTVUbGpVQyyzftQi/Qmb4U7l7ALtop2jEf1NO9c6o/yN
/CXmJmyh0MdBKbgvZVVplJ8ImfVqfzcEDMGwg+upeuc2JDwdrRUVWEmZaSoDAjiI0c2H4Ukf4rNT
uDd9HepLo3yynOmu0lhA/BiJBEwXtHdsfHRWIvhI2Lszp0/49Ib7KcRL7bqXwOqBBma70b2GYtYC
7SdKRnueBoTomv5HespiLV5pNbC2kq8qOTiKSodBdu8ig2M2KyYBb6T1At9nj6WVe6ecmhvBerDY
+ZtAaWrzhWSpG5GZ311s2sip1rnJZy2jG6sKHvAAckYLL3WK121yE/gKGiqWLitXRRrd6V3k3lbH
yUN+Q+Lyna0SdlF+Tvj6WLzlTFgnUja+c+iXm7Tt2dgIWpWeXR/QCr7rFmFD8M62KKloehL5s+I5
fzEc+2jbgu2p/Iom7j0cJlZAW917fEIQM5CKuHoM9tdstoZMiH0Wg793ALzpwexyx4681Jz2rMNW
4uU4FwQOAPJDH3BRYT72eXsNS6g4YaLWoE2woo6CrNq6DZbFzIgu++J7PTgvwMBuO2b3sxfk+3qM
Hosk+ugj4LdJV37DUkcgB7rLXdJVGYd2QI5TFj2mmmTnjZGzq9yLTEpAjgPV1twwUcAwvhdgIuU2
BLsDJzFfgHR6t23OaP50HTVFnd2JHrqqsZbjIaRnufK7WmOtpDpoIV70nYCMr0qHruBSeJvMmKzL
K1XVYEV8WQpvu9qEA7nimixJ9AhGTP/Ig1QGdb6CpA0RBuy9ogIWDeGGulDPMwnYvYztuC2rGDZk
rJb9hEeH8ItF2PNfrc/fPszg2aGmBmdoxrYs4kej44FZ6qRVZoGyM/WWsY+EmVNZmVNBdEtyRPTX
IlVfVEtFzMTyhRyAw7AOm6hrm0dOQO0yGyx9+WeZy4vCXcc+HbojJUnPK8EOBNM6KoxL19Rf0xQy
pAe5euHZPI3B7L+iN8FflC3TifAsYqI2gRNPyGmzu7/SR+GlJvSXVg1MEIJQkmcY5NeG14r7FQZi
n/Q2HYUrhcGUniundqfodnEcLWWTm1tLIf0jNsNQ2mMCy6gbvJOpnPbRmzEnO63vmBZah3oNZU7O
eDQiNa+7UGg/BDlLnZvRnoyR7WkWnAOnsjgV9P1m6oE8Mp1nhnolkO5DYoyu7O7Bd6RGsobxnEGa
XTgTcgj86/TVGwoXoZ0yvATfNZ6d+7TEwc7BetG7yNA6toaRM3DPfBORDoKQ7QBYMOoi2ix3Lgv5
Nk4Wxd0GTCAkQ0zA6AxL/cUSpFexMnPyUNmhq1SN0dmk5sv3WdO5YhzXtDtYATKRoEA3cKyPnA9W
9K4YG0UDmVBFwJtBOyY2D4LK+8owRxOKogU+GYoAEiWCmVhNsiF4p4RN96dodjYMdVRC1BAqPf5z
cqVaqDGL20iAlbgFVQBFSTRYyCvSEoOBOwNFcB6siZdDBtySYaso4AeytvdadATko688N4MuiM0x
F81X0umTE/Vc1KBm9eyye1n8+43h/x9bvrOj83/f8V0H5Fj8vd07/+9/dXtNOrcYReb+rME8j4zu
v7q9wvrDppDsuHRt0dfpEofNv9q9pvGH7RgOKgqgLCgwdSRIdALmTrAw/vA8Ez+UZzqYolCc/jvt
3k+9XmFbhkO/w7BwUbrYJz9JnWRKMbgmqXFJjO9dewT1uAKu89xu//Y07v7STv3dH/tZGYutVNi6
rQu04I7jfrbLRJ10wSoi32jK8YuMTRPxe3iN9OFSBum19izvvmEL/ddYRYxA////4KqfHEy6nYFA
nLgqLR2cwCUNp6JTl8bet4lO/yi3oHQDZ/v1vc5/619PYP/1P//DEZ/v9dMjtSvf7t1ZqoL9wV3E
QUjmj4aSXwkoQr++1Cwo/selkKK5UgB75hTyoy5zwCoy6XqVLBMqkcGizXxafYXr3//6Mj+7I8dg
yOmereNw/vQc5WQRD2WBwpFB5nwJhdltyyHPaMwohQjivz+b/+ErcwS+Kgali2H6kwLRlT1O37zj
lU01cS2Akul7ijx8zpXq1+h3B9yWNvSdeBzffn3pnz1Mh6qmKTARw4mejYh/kz1MUdKSElaDsvR7
zrkhx+GiHr3Dr68yv5JPr4zxzwkGfaWFL2KWXf/tKqigLMiCMOOm8UFLHjX7JV2Ky2hef32Zn7wy
lBtMKY6U2GytTzcTtH1jdh2X8cMz4TNgJUT18H93CRQpf7+TTDPMoAmAZQDwg0yeEbwZ0e2sf/MR
/+5OPj2wksIbilLuZKxvRiAxmUsBCdnHr2/m88t3TGZgE5sSGhpbBwf3482g3MyEnZiI0ArxYo/E
g47Nb57X/N3//c3Pl+AztZGU6u4srv/xEkOKrr+Z2WVBE24NZPsbI0VS6OZgymKv+M04+zyx/3k1
OburDVM3dflJvi+SRBEcpfPNyqAH5UeZLCsD/3ufJcZpolWGpDW1ABNQyF2EKoguv36gP7u+xANk
Gw5tnX88UNSRQh9VkywxcK9GIj3xxbf7rB/fjWVTXLIgZT/kcPT59WU/LzTzbct5ruITRgr1edy3
eokIJGqTmaXmgexrlUEmoq1Z74ZXBAEUiUHuq7kN4lq0mn598c9Ddb44EyQ+ZVZSl6X+xzeM5ajx
O2ytyxTjb2WE8wkXfoLrn359nZ+NJI8ZkinSkiaSrx+vY3hT5yUDg1U4JSKnJIa3edCKpvtoaMyK
BQ1lWPS/vuZPHqw0eY+oz5DRCnt+33+bt9pEs5O4ooHhFqJ2VkHia/qKdlibU2nUdHCWVYjcGRlJ
VC6nJFDd+tc/wOeJk4eL4dOysEwiT0eX9uMPIB0TqbhVUlcBqA+yLwzp2VD5zYblLNi5b1QGjabQ
qz5f/vrKP5kbXLR6NGYpcLJT+nTrsUGIjMqYgcox0G4DhX3LE2Wz//ev4rmmkOj+5o/20/3ZcWg5
ZSVAYCpFReY9DL//+gI/GZ2og/A9CckUhOnlxweodJeuraK7PKW2tzEigLCpPUQLR4zWb57YTwao
h1dCFwAebF13Pu1L6LRzziJqffYja+cWbFMC7E0175NJQXwTF3B5fn1zP78ik6rJJsW1Pm9RJoLW
TXob7ISKSqxCojuWNLzso8B6sAavoH7zOfxkTPD12fNkwz8Gm/AfPge0drUJAJuUQHIo8hQFRVZn
v6PK/HPIzzAZ23EYdR5lqE+LkuFDpJvUGFN4UkuyBCZyOIV370PJJYPuN9/XP+/IQufEOYXBZ7EB
+zQ8HA05kqTAwWZZPpiWfe939m8e2j9fEpeYITkWHxORY5/mLVQYGIGqPKYpT+lAJGsa43yxIEYR
Gf16PPzzblgCwLGx8uHk4B39+H4qwEBVMgY0q62pyImyMIoP/Lb02399nX9Mi+wWTOvPDTgoAL6v
H6+jD13lIF0imXYKOK33hviSUHBdA27fU2hZkRZl9Y728eurGvOb/2EvgTXPsdDpsqXw6Ph/epJJ
woI+avDJtPy2ay9hjgWKOBGjs3ZD558EojbXfkvF9JtV3ZjH9T8ujGgZ1JbjsGP6NCRD7PAYXWcw
WvlKFMGcgohE6OgH1yq4Cax6mTSXFBCfR5XiN/c8D8DPl8aXY+icsBhDn+/ZFlOLRp+oi3IVA85a
pmJlf/cP0S5a3A6Lb0j1idr9qBeHcun9Zm7+x4fI456nZj4PC3C58+lr7yD4BSz9AWhhKnwD0lwM
XCXqFyG5mNdsf32r/xi8ny4nfhxUpC27IdH2wVKVWHNEvOX49ZsZmsyBTzdlCpBVHEVMCEHuvCh8
Grp9SpODFoIGTwE/n13hkF1VFNJA6lh659zOjZOWWKSYTK52AFCyTkub5DhD9Ih3Xd1goa2b1pSk
VxiV5606MO54+mw47/ey0r6oyjpUqULK4rTB18JMQJkHDrybzHDO8OCcFVgAubLyuFpTXrMp9RJN
ZrpKR7dlfs00mMsYV97pV1zVMDwkhQ6p2Hi1O3dbWl/96THDWUncJykH+TkFnxNZzMOwgrRSXJIe
xdy29r5QNl0P9AjNJjgOpExYwkGRmujIb7ZSogCT/VKQxO2AR5ziHZFvlRiXMku2HZqL0MG41DW7
vNaumfVgdPmOdjwerXhBCntRkjif7iWuc1o+h9w0LiGJNsrSNi5aRlRg50RzcIRmGJLp/YP+LgbT
WlLqKege90ersm8KN9z5zpPKp9Moi1M/QgKmBQR3yKREnOlI2ZHdSemvMNI1S6abRx9XUmryi1RK
9RiDJeZrdhUg5ClVNh1IdHRVdJL8x9b+iMi56/P4qmmOvYcM/IHC/0Oy8ltDdMncYUvRHKK6oNVI
xzuo6xPho0gNnW1sxw9J1D4bttyTFLa0iPsS3SvBDYs8AtWBjsDC2OuAqNQGOk29ubX1bksWDAEy
8M51/+BDvBqs/mSW32MNlItXsiHOU/CT2aWnNwB3camHyI1qAmSnK4C2Q4UStnJpDRgjFtwWMety
SPdpi/B2Ubp0/+nZwYjzrtimp+i+b1CaAL47e/ZBmTuTe4jJ9oZsL9iJ+gtkiltaPZm/FNV7iNjM
7dfheEI6G43bAr09+nZtZ8QbRd5SY4Ex/jNCbOvToeps9HbBcx59HdI7jThufgILqTAydSN+HDMd
JD368FxfwPjahhJtdfSsJUQ4Z3DmqnqhUHS6GbFM3qn2lzrQ2Hjrgeyd2dv7IThMzWNNQhfx7Qt9
wMxzmqzHQEuP5Wz5b14K/YIbY8VzNazvBAguAFPTRDtYjAUoFjrhAv7ejMNrhrRvkBCx7yxv15b3
SIWQv12gsixkfeeo+3S6VYhXhljbpFiNYOWMq6gj94PIOFsehK3tTXGNh+8TrL04pZ1mfJnKPblN
pAFsRYgwiFz4rH8q5UPSvXTjRtprx8uJM7zGcPTnnGhxnaxr0e+bYXiU4e0w7f1og+ic8JdpfKxL
yvg6odHinAX7nlOvVz83ilg1hPDCVwdSrW9JyOMF2w0KJewVcb7vMgT+9ATGfRq90ptG1bXPyTqI
D257F6GPqP3roB9D94sjHnrzHX4WYGiUJfPJ2iLAfMf5s/GeC0WA7QKx1uDeGrGJ3OJkk8oTsk5J
/ks/haXcKN6Mi2XZwbq4l9kmVtss3sTWIzhr+ZiKZRq+oweV3jlrbwZxoDhlQnGpBvZloN/kyULw
rXXf9F4h1PIdLAme/2F46hZa8recdhCCzqfYaLFlkGkLzRxOgAJD13Vr6c7+ZkpQ67qhIe3rODBb
E4mfVU3QdAnOrtXNGLfbBqlP9We+bvK1c9OldPhyI6tcDB2wk4rcaII+dyqRT2qiSRj4BxnSzkTY
efG04jZLq1uR8sUVOkgfUW8wtN90PmJZjPEJcnb/ww5JtsQg2efjAWHYKQntqw0uPtT9XTMKA8Ml
IbZDgMuNEVlom7qr360SDGwqD0wo+4gYjdiAiinXnM/2Te4RJ3cD/OI2BffsTgcz3gjefDEdInVr
IfPGOJ08UiAIPJPx/Vgb9w56GXXqw51DP9pCdgiATqez4l1J/9L7ox9uMmL43hO5qS8DEi5Y0oib
cv8iMqbpBIv/h9EwmKAu5mfik1gnInlx66eaQMV2l7xD2x2za6MtDWqnVCoIxlwSVjcRMxeyVpFO
HQ87C5lEs8yDm6k/MtRcIEX0fxyClzYKtuuAB3WO+tEgjmYkr5K24LqvmPkxLrfEd3bYAb61/Bil
gScjGBeiqS7G2J8FJGuUBrdmiz2hRsQqUbSsmoGOP5ZKyhPRS5k16GP0hxbu42hHFBPo4JFzy9IV
dleVnESL0BZjgUvLUq8gGr6YyVOSvPrGpbHO9vC1LGhQISfcoUvq5skO8ek6YnLUutuuvw4ktGdE
u+H88FkTe/e5IXYJ9GD6NaNc5CHPS74q72J1Hz5wFT1+BHtAtkMUHJPojZwivCFIxfGBRa+B+0I6
PcYTFRPS2NfEP38np2J0v9vJdrLWrGgoLNsNUQd58MwpgMime2zUlnmjNQ+l8GlO0gLdgF32YY73
39lp+XZBuEp15wXP5Wz1mPRFMz31xo3l1atABEeq96skdk85ai+PiKGF1nSPeY6ivJQMeZQhX1LQ
EU2frwD4ASDCWF4K6OucN6rKPJO5uTa6pyAiWwLEmh3cS3564t7O5HXuBy3autWrBcTa6P1Vm1zE
DFbW63ncFn21TYtbs9gn8SEg50egT2hwvrTFgyQDQadcTdvn6pfak5DBTT8Y97Zx1L133bg1rfPY
OquW4AKD3PGivFYwalRerjR7vPX68EDK9RWn4l0svGPsZftxvLQt8/iDEY28lavntDc1TuNyNB4s
3alYj9561AkkspMvhO+VBuEwOcy0NmTk90zsTJeiNiHy48NAs9kx4Ss2kNCzdVccPIeFgKNfGvD+
wCNl6ddOEh+GUFKH6qHngGNeU33naBhCCOXakJOzyhS7ouzB0sRC76ONU701041RXnvzbOfowLpl
hKeH8JpNSbaSrjGPxHjRjWhndwaqsy+OPq17DekakfBshdrsxVdfatmd2P1u0+o0QezRHnr/lfx1
sjHyhSILBVASwd145nULFIHAcTcEu8klmiApLjRYD7ExbDQyaMKsXxUNk9BE6BBR6z5SkQ6Xh9kQ
gzbAlWfBgQsZhz3zubcck1nzVqxjVz5gl9tokwTvn5OO3o49myL/rbbhPWoZHixAeH1m7JVur/p5
r8ITK9giNNYBzOhokLiqr5L+3UT97kbREUnSNgReKUsmiNGA0FhhpkoezIndLnWyOiPeY8hfwUti
W8y6EzYgIMJPbvWgTeg9VLIx+nilq+gEQe++dvst2IhvKnxJGYclbjFJWJZ3aueEmEicNZDR0Kb2
gfooInsv/bNGeEJboJVqmre4uAS985yGRzVVDymnbzXOi0C7RtakKmPJdmLRyxckU2CxkiW8WHN2
jEFIdteGEzGvXMOOnCOtuY6BuYFu9p733ybIZW6KR0atkUwKohQcsLEudhy2ozJpjxRiDql+Y5WP
qYPiWoX7BPHUQvcmWJvMooJACXw3s5a3e3NdVNZBZ9yP/XtXq72yTrq/NlnttNEyVphT0Qgn08Ce
hgPFpPGTidLblB0gvLYN7UfVs6rDj/M3dTPBZbYK5IPAFWiq1+4DVamOfJA6P8sk0Be2jtKv91Pv
tnOAchiJP26z1jnmsXnUC9KDJs/r11MiM2ie2UpWNVMT2wqvFg/6pJ9d5IMrK4zIyLDW2P4RlznF
RtTBU0kEUOyma5HlTwkPwwn128IhRKtuVlmi3TVtemMaol0XAHieXHRb8LtxqCkCLIt+mYvTYDBA
HO2WYciH2IoD5KBzV4otYjBUEcMdoTvL2o1PNdGLQf4YEKqDNDeJLQy4mzZ66ht0WeQpCw45m0gv
V+20z1geS+vsCc5IBmWYnB5UXBytAdVOaT37RvjoolGjfbCqzbtB+ceJ+NE2vGJd4A0gvMB9NZW4
7gMCEdL8oW7epfxWlDs/7eZQ2bWe75qGWu3orEID2QXn9c65gtddYZXFGdMs7bZf6Q1rh3vnau5q
ZhmW4B/MANzPyPGDSMyM8TR6O9OeQws5LZbiJSji7RAMS7RLj3yyzwAnZkFkirrKu3hefpsCwqzY
lnhB8aUOu7WNO1bPh2Xtb1WcLgq8raEWrIFxYmLU8BDyldtvOTasJj6PBraPxEeMFDPJuqtandz+
LaPcPAdFFNqd6dQrxyvPsQRb6S27zkK7IgEBswBzMvE5H0TeQ6EfyOQ5Zba9K3W1yir7YOSnMWHZ
ux1gVQ31nQmG34qTWw7gZNTU8Bc+6r4+erCxo4juZxusQ7ICzTDYg44lNQYfTuBznKGhY9sPWhfl
yzImZKNLDypK6vdh0r5gRbzTKhuDKKqbzKq2BX/7IPMNkzmaV0YAUtEUvZpv804AhD/W+fg9IO/U
uuITKIj4de9IQEGOB2FMzspYNj9foUwxIjmXElxph7dGIMnX8Q4eJAqmigTbZ+mcx4AzRLSdl/kx
eMjT+8KCzNqhNprjMIjPzFEao+Pn/GpjRriFZmKJlwk/VHDXBRdBaRNe6nZSwccsUgLAssmgJ5AO
RHYBKvnzINkrcxjGFOqU0SrP98G0Je9njEk8ADlkcUTJ3QqnBvVFoMKyP2MmQqp2k9T7wd7o1YWz
mJXtIljOGQL4uZLzjJxoS8InDo+kXqLJZ5uVNydp7EX62DvLjth3Nqgmul42eVJBiSDhxtjFJJ2k
zvCeTSEkxUwrOS0260QTWy174dSAPV22B9iOjQvaVy8bHMHn0fk6MLJwYaz8+oK9BSsrj+k71sul
gf/DtDEON9Y6KOUSRfrSmznC4SFUdzG8P1BYNqey2fHJr4NE35BDqpyjTxuEuQ4/FGlD/nidfGMd
hl8jF8kazYobH2SM9tXobklIdKGujJs+vSFxFgHcO0Jv2EzLOPqqFUsnujE5mmrTMzFEDedPh63t
cEQPuvfCg1vf6f5NG6tFM7If7+5b9ayxCaYZf9RTkMaGfR+XBESLJehswtvOdlsu8+qpt/WDNqil
bxUrLfqmZQ89xZjUI6au3dXqfaQQA6jDn1M/H2ud+ZO0Op8Gj/822hohrxRR0afQ/5lZ1qyPuMWY
vuS40V0ChvFQFtgdbUTB05VCyjThZU0428NBpEVxzo360OLXxXg4VY/NLOckcZ5GYPigXBpV77BZ
FwG+D9QnoNuw8IAWJgA+5oTkcTK3DBZb/OIb2V/i8a7nO+nd42DXuAfWLTo1fEb9ipjkVSMP5LlQ
oGc/j+GGiMMbpDXHvGM3WtwXbqzDltTZFFIVSDiVXntYcHFSP86BwL4c15iolhogxsp8LPWDxPTY
YEuQebt2YOybQb6KXEmhw9qkPdC06DSAYxuMbYDwPWZUx4rVuOGgYxq4aI5WcVt7h8AszxifcYub
VbO2SzZGsAy6BOaa3al9OaBTy/2PUmu/D56xJyp0j3qfKQQJXDm9Dg6R6Ul0tBSpPohT/cwGrxbd
aFTwdV0tE7R51GkoYNgEuXHU9xAqunuSUhMsl35zA8EUid1zKy6eSUJFEOzTooLE+M2CBVw3d2zX
uMVxPeDXNpPgoSbgZLKrY0aiFQ+XILj5ayFU1k0d8pnJJZUIsdeR7wJHwcm5AmkQbaLQrjbKteNT
q5uSm46mdRY1yiFVbArxorXUxnqfjuxg+vIL5qApWYtxzkhpOKhdUns0XyWGOXJUsHa7i8Lo/EeD
sK1dHMwpzL5bvfWCQprGL2767r0HavOlraFhLfNpICB7rAL9vsw12S+mEVvS1HQg3yZ/0t5I/cxq
SArzusQ953f4M3pWb/AW65F/o49pdvq+McPkGLnxREpXrpGNkVYEK/kEKlKha0lPHnBewmHmnOPU
RlrsmkhQibTr+E0S03d0E8c5ojMb8A/rQbUzDTu9atFgE70KVPQhIx3+juos3qo+j+rbxrfVDomy
uNeRtx1Ax8N/7TC7rguicbdaUJMWqQRcHZGAmK7QjDaZEo+9a6iPLHPyb8rzDfUQgcnylqSCjC4s
2zz54gZReajDMryn20e+XoAd793IVZTuEHmzr6lk3W90rCgLo8hILY14r1Cw2K2uuiEx1mbFW1wh
JKOjnHp19Wo7UbOdGuqOPSYtBARt/mJ3nX7TSO4Jy263803Xfag7i32PpNRaF6TUs2+XBuU9YqXx
Jsn2QnaIWOSahpLWMSPyuyminkIbRi1VxSy/kV5Te1T8IOrpY8jSRXcTZ0iXx2g5aU9zrsu1bmVa
Vv+R1yOHYjBy4PPJ+KUyDhKleIo6C7itDjAJPm1cq4PuQuvrytQkxK2qbirYWneZKYo34kjAgri4
mrBre+a3DBExRdQWhuW5ayYZb8CLxwz9PGlwxgqWUeQ8g1pnGmhDgiSNIVuqmOSBsXCZ2ByAHfdV
YphnZTgliUeWW67EwJG/JNL5YrN3ArE5UyQ1M7nVtcTh0x8nZLA9lNau6c0lBrWWY59o3oA46A+6
6Kt3l9jYU1jPvpapKDzqBanePxHtV2/DSBKn1YEo3E7UsCizWkzNWa+rRx8gx7rX6/rN6dFU4bRl
xugTd7gvm/zPRTCsbwiftr4OEoOYV1Q9/NscHwjoI4spU+1ifPcGQFa8oYvYAdRB2RY2zkrVkBBv
qhxGwjau4PPStkBTtrVEyEFftYbVbnR8k/m+TVOD/KUoxlzYyaDz12nSITPu6tAp9xVEiNVIXq2L
fauer0mIe3xgM5eVr5lBROCDJOsuPyRZn3ByZsMuHuoErx3TdSacTYEKozw31KST7znZSNUjMbcy
PvWybprzEE7u8IIewQPnonA7rm16ku7R7rFoPBp2ZtY7W09yThXFGCf2aejbiUDSdIyH18gUBBgn
qCPLtUOWSLPE624N29CynHuyLcR4coB4J1Rlc1YhPdJFewgw7nLKDggc2lhl6rY7IF9lemPEYDY2
wQDhBg8xS8SKc4ddbIkjtamp6MNA4OME/Ykovw6mxBpVKunduFh1j1W6reO7PsAADQ5CWQ7WYyyo
oaAkmkTFLpGh7h2Jj7qP+3l3YwXoQ6A4FH1frV32KeJYadZQ77oq8DpsQ4N8CSQ2UsCikYN0G8WU
s1IKmNiiQlNQs9KFHAOjws7sG4Fdp4K4FqLdd+HYEbQklawOURhO1LHa2oxuGuSjQH9GYPXxAlC2
X73HZT4zCTskqZT0MOhg3RtjeePVoa/vR0K46lsD/o+/l4E+E23IzUrPSWxjKtWGLmtfskHvaa4I
mSb+m+AP+9aCSWli/zhEalZ4g2tZjaR/wu3srKIdqAAVOYVM09Dyfuak2Q0hP23h4UgIpOkIqu9S
lTSOjLocChpSSNJa0GfuYO+Nwi/JPZuMPIg/+iRiTStE0hNxABwkwvEwhf01jez8PEFM2I+p65Dr
1hkuaAkFgoPK1ziMx1rLq9BY5B1UtXXXmSA3VSAeCKMugfVOSWOu5Tx5PMQQ14qrgTkiDagVOwS9
A1x6saIw43wYIIKpL4HQVbAvRBkNH72q7PLsxEXpr2TvOWyaWJiyd1X2E5tPYQ70/8hGRXCm8WUC
/9cyHib6V7Oxu289uY7RrsgyDtpGAnPpMhVDSkqS7EyZL8xpcpxTOblKvqc48Jo3XMBZcqcqfs5l
SoFCPwYE0Xl7P5dzVCwn4uwl9JRhP9nt1MG60JyUY6EZNZBq2ipsurOoxtI7VJWnog9nHJqINHen
E8PGSf2xuhZDbtdb3001PdvoeemSPBox7rNVFtpGuplYicNT7LlU0zrfr/VuqdqslR++qqg+TL5K
1KsxKkbdgp+KxKhFEVoxZUomc+2Z3NaBw1RQ6/IGm1cQb/uU9L6DqefE06QaTtMbJNEW9JfW1vwa
obDWPReISMoNJoQgP3qEt3FKpI0blhwd86JXwl0H0yDAGhS0hvX21S1UILOPlk4/zttC0GWrNLee
OO/ZUUK7dmGkiZYRQRAbgYg1cyvYP5iZvjGcWv4lOfy3mHH/A2vA/0ucNx19w3/Ll2fi3L/4cDOo
7j//477I3j9j3uY/8ZfwX3h/OLqDhtmQoKf/jnkT+h8I6EgrQgODnFm6CGX+i/Pm8ltsJJAgYw3A
R8xv/Uv4b5l/2MIRSNFo5vMHHfnvCP8BTLmfFWF0hGHGOTZyA4uf0TB/1BlAJeuF3+lYzsiUWDUK
IkdrBreEW6KRrLITUtG1F6D79j2AAsCIj25lw2JM0qU5dtXWpVzMoaVjc57MSAxKioqEbimyV0HE
wabXKJ1Wsmo2tW/BA0jgdVTB9FxltLsjl9zDfHhuKlyzhtu7VCh2Fvq/dSieTAdWS55LfT0FH6OY
JQZDSrKkSA9eqleodOegeqhimA7wyyZENCsjPAcVvmw+8mKdjt6j6L39lMkaMDCx3b0lbzOR3sOk
t86aAchBdCgYIcRrGXXlLus52VNp6ng3x8yDS4zoakzMbFmjctjkSYGHuYgOvh6S29CJhzE0TSxB
Dp5LMs4WU7MDE2xvnLodMEjDLzLjLaFAclnZ1cRJPQGo5T94g/GcNvRMfAqRVCNdb20mHVXX2ucc
6syHw0n7Xxyd11LrWBaGn0hVyuHWVnCOGAw3KswB5Zz19P2pL6ZmuuvMAYy091p/XOmzMuwssRtt
3PQemLDEqkrkD+lfLwJxW/KfCsogrZjezfgmsaIzVoOm68RPjxJZcYxOfajXiBM6rgyXMse1T2bH
QYoqtplIEik63WllL9ldY35QqhO4mY4BO7NIP9J9nXTu6YC1MtoNu1DG7kbT40WKTMUh6zKlT+80
hvVLYuyA8zOIK27Ue1fjaWtpS3K0qf9s5T+tsIptqHTXpCBzJqLhN9L2cmvNq5ohba0PwU6cUfkT
vTW7TfUi8jPAe5bOjmX9JrUCd021m1MYn2Op+FzkJLcpWnegMKYhax4GecLOhfOVUL0c4GZC11v3
LPCtbBZ7cVTI4yTviHwgyPCsd6SR5GhR75HPEc3pFtk2VtWQaqgZfFQ0PbMuvwPEMqupQrDYMtom
TfI9BUGzSXR4KToTKWAzkrXY/ZMhWImyaJeQbzSU4TQfFOkglBIVzVi45yzHW6uMKtOnjLu7ilW6
sdvPwfebpb3pNlAhHPgjQdppj0CkFZ9dZIRuvyQ/CbKhUCwq+mum8WAkp6cT6c8zVcybOuAKrkM+
JzJaUpWrgIqJXdBj5SRZYMWdkS9AaYuhXvI6gybYgUyFdd9yR4ZsY7YUJu5csUoojZ+5FV3xkMpA
fpPJTuTDkadCuIsHGWVN1z8RoxJr0xGLO1QvSQhyj3yslG7h9LvPYTmEsXWshlVf7lTPHCVQqWR+
mh1QWm30nAy18iE2ABKW8UjmUN4ORUvpAk2EQoYdlzQ9h2KyyzhUX375pMPkcxBNXqjinPtI5SXU
SAM5fesuQrygp3Q3XfNRiWzhLY0LYZ0+iY4S9kOjg6mU6iYwUhK+sivd01OdK+9kpLI/5I1DySrx
I0StL0oj4K9WdGsAhr4gXqY2v5tYb71s6VmI1I4cFGK8miF9NKVFtfls93M5b5NOYvtXKBZP5a+y
ifmFI3ZqCwjjkfymPN5HMbqEmG3CxESIcJOURchdscZ8u7j8Up3lE/jmKWnqeR6CC9oXfRMzb7ql
tmQILHXFY69iHMIIWhiSW/UAmUqvb6aZZ4x6EMoStJ9gJpkjyosKP85wxY+JcAQ2vIxIw2HI5/fV
k1xltZbpjkp/kxKiu1Gkl2yZ4nsk8+4gN6WXKYJLTpPpSLLINyaLcUN/wVuWiKM9tLBsYTipNgGH
e40i0etEOmKnkf9EYFtrCx3ZPgPqDoF13B3Mluw+ql7LKGzWvTo5ssUjpRrkvlTiT05/344qcHJN
ItICmL1JQSOQJMve5rlXLnmXPlOFYOkOBZpkhv/0ujTWuhWyrYA1d1aq89RKkiPn9B341KDiHofH
kCO8XPDqp9AU7LqZWtscMstRsZVfi4nO42CYIhDfhmOeLG0MDxQfN6YbBkR9UQ1l2OQAZDRH8wHC
sUZeYQQw7YZ4DyPjI8YZd2jKQDy0gnFFqEb+gTwKnlA1L60u9BPOfqTnffeckX6uA1xfa58CWVRM
0lNpE5VQ0wIqJagPffcWpG3MAD7bZisGtIIDGPUR31O7xIhKQzjt1B4+VdcnaW0KVoNsbOK5y0uy
/0FOLmBEIxWTe7EOHiyg2VtFeKUjLMAzHhBkPQQcJnCaNHTJRLrxVLcZV48SJOZhAuhH+lscJdjE
vvYtSDfVOClV/ZEoU3BkWsReX8x3Qwv7jaUOJffXhwj6v1vWZ8UYw5NuRopbp1eJIA1U99O8oY4G
wkuPPzVtXsQujXAhOBkqTjlGva7C1qufQxR8iQXYUhyFlhc4rHSK07CGPBSzPojJGJ06TQTMPlV6
Xn6ryltBRNqqRWPihhqnfVMCho3VnK0VAgU28ewStG8iGuizhzpnB7Jq4l6BRVwnBB9s8xRv9Kgv
agWCXhlRNlMLPSHUY7sdapG1tIzDW8t7vhFq2Wnabtq2c4yCxKjymygvmTCyPn4ZZFp2sFhBNfff
gTGqoK5RcpQ7H+ZSqgbPakwqW+uwexa1dgXW0PYFS7PDXHLqWeE+8tCZTL9zkMnlB1VV4mOoTMRF
jR9WKs3fZBbUwUxMK8h31M0+SYTEkbQ0gVwqMTyWepWfx5Kkm6bVUpJ7+McmI3I7FQwB9Iu+m7au
iqPMcWP3sDD2UAI9o6ksaQbl0LL6wNoPwxR43PqfVuv3B9qIhsP//0stwKfo745ssZZ8p/P5rMCi
VC/Pg+QYGq9x6VZM8NIQ5JI6iabWbyCNQGjEw7itrtgkngJaGQ03BXJZ2ssU/lEIRHi1yvyWacwu
BnkaV7PAo+EXA4h1GKlHguDESNY2IKXL1JV9Mlf610reNYCua6VszjNNmNtxmbuE4MRWXWy0rO4R
U2Sa287BRi+QJCidVdhWsZRNC7G8QmFql5Q9r0TGPOqQLU+20mGPavqjqqlQbNExqj47Lcy8UEg8
qhRijrkNhejmQvpAMMqxr+j40WVZXMvkuKokeZaxNaxkQ3uiST77uPZWmtp/VvqTBpiLDLg3YH1X
EOb6CRCn2pAslGgQz8GoUzzarnLGfieOz5b2NQoVdWmVk8MCUvNo0wXAymsnIyXzNcMs1RcSp7nB
aFaiiI8JFvCDxCl89JVCL8Eb4Mc3lAJITyHwlrYVhVzL6iPMRV5GCgLFJhHdmLB0K5NbN1N8wH3Y
X8kg9eE7NAnMpba0kwCGVYIk+yrZTSYNFGJ68DFKlDQ8ZmVySruBxHXTq6pmgybDbUG/KdX2auHZ
hfqmsciYnUNvTAS3gaLKhIp4VFRqfdgeDaElEzohTGCM+cn0/sKrSHJeWgHsEg8P20SGa8cwPIc/
egUpS02nRmxsXUjrqU1tKaLnDUA4IxourF4VCYSR3tuldRlIVZiiHs4pX+KObNHs7YgkzZkwuWAj
CZ2NtplmA4koHtkB2ubDaYn5QNTRRoWt6uNG4CeUMr4vRYJXnxCs4v6dqGnAydTpyUrvTHGd0VhO
m2jqRtYSjtYqm6Jv0Mn+LHo9baT7kql9ZtIQiUzJOqD86KJnhD6SR808RrAOTBCb+VivSgSBWWQi
+AIrk/tjumQ3QnSU5bwO8+xrlK+Zxb7hmzHzmdh5kt6eW0QdXlM8kMX4DLbJRiweU35oIKIMhNi+
Iju9thBlGLymS9YAnR0CgLIhWVrb+CSHaaPKANe15ca0r1V5v6rQGfiG9a6P8Rc2sWucQjmIVEmQ
O41ouIPFzLIChjphPq/oAtcA/PRCcntYSzyyjvhT8SVqMTypXbXt5H8tlSaa+gSAtBOq+TS52yJt
4owGKxeylVBHa+J30L2OXsOLOSFIJkKRnByy2aCJKsmDAfB0NNfNKIdOT0Rh3ZoyQQl70BN/AzBO
xyoTd8BFyco47iSWBsFqkemRsoImgK0gbsD7i1CEOh+IsJhGJzGZrXB8HIxWc4Two+6su6zOV4iS
blW00xrkBlrcPEZv5E+fNaOBSdazwOZ8hViVHsh9aJKeIPCrRr6HLIrWkBirWJuQzpYvyyekED8O
yVOjz49pZvE5IsGorDMCykZyZuMlMRuZjEgdOElIKgKL9Cq02U1oBH1dh9W7PjFwdUzH6F2zPojW
oSW24O4q6F0AIW72jpF0KBgUEgIpKujk71irjwTMPOlRJJ/LpyFUWRLk5GeNtOjZQbpxIswrZQLT
JU0GzFZOv8pKfMpE2blQcQFBtS1pGGOMikBukaJgeySO0BLPGZbdvJSpggiY3ykk3kS0cDlVYVCn
mP2x7PGw8RrGYyt7GD1+/LrSCS8K/tWk2wHUkje5dGKYFtdXy8djtQRtoZR6BJE17y29fLVZ027H
MPsLK+F7nqRxnZYVIrhRdGJJybaqoCGJ9VMOE71AzpgxoU35+9gICvKCkRylchMiib1OiRVuCJAK
17GgixtW9Hmlk9a6GidN3kTMeRedE17uEaugr0hLcrhrP3GqLMntlOwDp6JRfTQaSkmTNbVgI/ke
uoHktQP90JObjs7AAMNtCiI0kyi5ZgbHDN4eN8+RIixZdmmcIsooya6aDOrDCCfOyfYhGKuwfV09
SwO8eKZlghvHBP76WUrSLsVRpKL1bMVEl/cVKdJFfg55Kdv4aVbw46R/gfpC6gcC+WS8W4nyYWUg
LtCjpq/YZYiycCujXKGCahXxNkjfYXuiUhgVGBcM+oOVVd7H/xUwWIvDaF2qZ3jUoryNxq7Wc1dI
WF2j36b6Hqd/wXil37juLtO4S6Znn28XJPTqmweJcl1kkYhLGhQFY/BVz38ywkJ1oReIhZ5qsnZY
Ii1hH7CtlDDgS244TNwqGj5jfSfWZ6H9pu22b1KoeoOgxLe4m9iCNx2s84Co9qZlXwUNZ3m3MYWT
KwfPfv4Iu20rEHHzFKI34Al2foLUrZZAfPhi/wabvUpU4Aa2chh9FvnfkCo80vVWAe9TXrwFyID8
eyepdk0bvDI034H1jM2jVmzM6D3x/3zhh7iX1SB/DGA3BgL3kduHVwU+elsP3iKwnlAW4zAYXz5f
Nl+UQtWHNu6E4VrGTqk6SFitdqeZ+Bifav6RGrfjiACVfGV1n2tbxUc0nFvEyRNSO7wvY0oYu9qB
gHDD2ITGxoB71mAkB/80zY4W7LMWMnG4pZBbQfyMZJGQRCpyUcK1cKMS4vBjI3CGcqcjN9kThhkl
73GG82BQV65I0KYAJ9kr31ipkUyHa2v468VDPQ6r2kLwcpMqcqUIXqIqqlJwRrhc72OFqWXXaMnK
DBpsMpFTl15AaSquYVEj77G7GCjSwV88Wd5101fQfdeQpYUEZyxdTeuUVO9Lg2JqNosOIoiO6viN
Trtp/0Xyuc00gGbU+vIiTkHBS8pfnu97ZPqkYttKaZID9N1qKnKt1xJ0KWOWppzUAcWJHyOg0vIy
f4bSrTGRiOJtRj+JTeOqqZucyQhchL7Ldy35TIODn7786JIxIy052GX1MkYnRzivHMwZvRryaQP/
xmkqSf+hWZWjaXbL5iVmB91w1ORE/KzkX32K3SS+5VndTuSba3Sv8RbZinAJGm1bogPXFRIodoK2
F3OUxBxcq5LOg2o/9k8/8Tg/iYEjHVE5knBrZV7H7jAbTz35ihl7Va8IfjVgHlH4E8goyvRLpyBI
d9Ngb6n/JPVfLJDADPdgLK1ZEJF22ruRsPGHndH/y5KTXHYoOc1rRVtvXd8TMjpJ0V7jr+CoGIRb
iVTaxGczmIzJ5ya4s5pTTLyuMfiwuJoMKr4qbNWG7Ofqq1e2cnsW9J3SLAQfKdYZA6D2LUY7CGZO
IXEFb7EuLc+kEifDzxKDUlKb2RQXH1Wc1kEkFpKn9g/+TBacpfFCL1kn4Hen1SHg4n/voi1Xtj8s
6VnAxhEVSPyMVlXSac8TK56G4M3KHoJx42uI1skwtqnwZZQaOnLC/oEQzPyHuAop9qLsWjCyw6QY
OLyVh9Kqq45xm2Rrq0o2edJvqvLDsna8ZEHBAu8a2ZvsvzfCXzj+kgEvyLbQOM0AAmC308UPPwiS
yuEqlzWws/X0r7EoaQW5uGj9tS4PpF0VxtkS3sWJWf23Mq6Semk7BNibUSFrdk08fBdeU0KaQv+R
Vse82Qng1ntDfyTTOUnxBzhD5sBTa/6mVgaS/hnn9V05P4MEw8XJz04DLHN+GvK9zP5XIoasMo6w
gzggQeea24gxf8V3L5f7CZq11ahBsNFQY53mU+YAjOacLNCjCTk+jhWB+ySSqwfJP1o1/9+tNp26
fC8krqHeahkrGmwQ0tcy+u6qS6bvSz4+VboWmUe/QHskyTa3jqgas/KSVCcUvPyAIpahZmNKBIxt
KLPKM1pAL+j8W5ps4p8Ya1PWX1XlMpXXDw1sKOAcllwsILn8XQafXX/loJmyc2pSlfvMIvjlW6V+
NOVBKLZD65KJPMxbnEv6cIDf5rF4j7Jf5M2TdeeMybJdJh+lkAq8q1p+F5qy7qk4XY7XwGLIWxH8
zvkzz/dSQG7Ip91U/6oA6dYajCksWAnFD7N7SQj6gvJXn7cpLzXBc8J0p8KGidTXTlnB7uPRNwq2
kag7v9i3gQdGsZ5beIrtkg+YvHLpG8CL796q74FTaSc1uWTZOynHLp8UTRp+d84Qzo5RSuM3ArLp
d8DgEJzV/I5IXKawWmf/UWUcdbZBk96MDO4zC1FcAHXkyC/IQEX7CJfnqpwOnhgQf+yV0U2JDpJy
s8hOVYSvqH/UDM0C8Z3p+EEqfhYc9eqnGh9YyNLIy5NzE7P1JAu4hH6bhsWQ42ZQNuX0L0G0lf+o
wVuUfbRhR34YQzbGPb868Y4AwxfBhtpC6jSt8ZwBHsYjTqDkyKWsDC7Pjw3MOwQtgOOeT53EX6Xe
ltFDYsfPre+uvc2NTe5DEu6M+cb9xSfTqmszu/NbmQfS8aUNZdtmf5T8fV4izfoZyC0MwO2s6dWW
44rCmOXehJc1R6ybZ5NpnB+JX8FcOFN/T8luFyhtUHE07NRp5xPGPrwyrhye3+LJ3bc0AMyYXeje
SDeT8KEpv1LgWQKiPMJAHHpxuFSN9k9jY5XaU5u8LYqDOH/O+7q5dxZJlU4B418OxA6RHyideemC
DN/EBslAMX2Tep7KB+ojE9Pt5pfPnCn8pObZsI6qvueLCrWHoo8nXJt+JBZ/4rQaz8+dkNCIkmtM
X8UCf+k99T0QNSZ2OT3xvCrAfrU7goYgFi+knYi3R3BS6zUnj1g7xMvLTZeL7rUahpUUvIN/0buo
wJiphgjdAddrkt+ZNxTxNYy7tPIGHgjKJ+g2T4jhRM+AROZROqRvqzMyhImC6YdcEvI/svqzRqID
5UUNDF51tDpwKTwNDNaqAoh2rNXtoNzh89c6kGyd6o5EYkRKIDoTOCnWBys+k4O35s/x+zIIzDX6
S4MhLRZwi24RY3Izi+a3Xi/h0HfDP7CaJ5gpGZxJZTW+EH9VBt8WCtUu++mFx7AY0cprFrq55FpI
JYYG2X12G0anlg70x3IMDuKxGlExCzQoY8rjemdbKzfcfnF/6Uq4ISxDRrVrdadp3GF4ZKOtNz9i
umlbrBsObm5IEOA0rDVD6Yoi1070qxnHdBDQWHuQgzzFiv+G0G6RrCnUDHjkj+YyF6JAp0DzNxPR
PHotD5TMYkh6/EDhcuiEmqM0zz5+cBQnuTPBJdb+sTNsXlkCpFGUgozkNFkEhGSPm475DRCtO4qM
dCGGGc/HODkfTfMEt2g0m5pHXCQfjSzoPtzBunTeAjhnK9Pj78oxvuIlApiqcieQj6HgpfrZSHF5
bJtgkxC5WLHIVQ8hP3bjcUw+a5KkQ3Uj9pumd4Dt6ca6xMojJjrbrqe9uCMsv0ZiwkF/L7VXFlGY
ciuKizhv+tApkLCau2Lc8o2gIaI7wtBuM5MCMsn+jgnDKHYFOn+zf+sE6vFO0A+Y8MrVDFgVx5/E
0sbNvZBdviSb2UoQ9r1gp5GtdB5yR/SoWnBTjO8m20sZ1kM3gpeUs22OvLvbxgrwQrxKB4tsH201
zOdxxARwJwJXo0Ki/GphBRMVx0G+wdVshJdaPzQEoMu2/KfM6F7ecXSsZRH4Jv6r6BUBwFPf9Ooy
Rrc0xa51MttDUSP2XlWrUDnojDXxwWxv0Xzu1d84stEGhtVuwlqA9Ur6F8f3qDua23rjxx5t4baJ
7m9VsV6gCj62hDHuE+WzFHZzfPDFYxo5aMfr4TIPf81A35LKSY32mKoakK+RVjDmrmJfRN8Oohoi
xb30XSoJG1+1kVuOmBcvsrjvc+IHwBgjkGmBvxYF6UoM30f+a1A+CORaszStVfFJMAV/wgbsgR7c
6nSGzafIOhWsZ5G0C6BjrY82PuCni9CIaGdzwMHAD5FJT6vcDtZzzA4oxLtwk6bXjAYOY/wxOCEj
4b0tnrTCMrd+VbSx51g+9nV+ruJnIBzamT0l+VOsYylexsntux1YhY86f7FznIMFnccMmQ7DOoxw
NfJzBYdIYZ/apCPyZk/uDj648PzVGUsnFeSu9VDEiykdIx4ZfMnMXw1hpcaeVQVcH3ezWvB39nbf
oqYmyzmzTYKsdZfen2Y8Mrpr9wkuBIfH2BPJzyIlqwyRTq2CuHYfnfAeSXhosbwUSLQm/zdjE6ix
PHaXbHiTA17DfSnYeBxXanUqUWCr5e+I9lNPOMSkiyy/yeGxUN+GwgsMV1V3gbpPdj5WaO74THzy
SjbpKYTJC/STmL3T7bGuol3a3s3gL4PgyWMsisPnBHgcD5dEO3VUU2SNtm7Rv49YsrsY/Ki4JSG9
NOk5yXfQ7cEeaBdL4KqTP9vQX39p0WNiNZa9wFpTAC+0+4qWK2TZET8Wtivk3GDyTMR5u5LnJ+c/
CLb3wtvNRetgz0iWx4Qre71kBROzgIQuTomFwRlbHUmPr4NLWBz5ZakY7yZ7Dt+EHKIV50z22wnp
mucOsOBMyS2GTydyBKfobCIPcFEqqcP5O61faMJWvQvpvxSc0lu905eJtqEl8JE1BQ8itCf/8atf
PXtnHimKW6kdxWhPKjgeHhqDuuMCXO9i8WYsXgb8iMw5LKp0TFyzgRE8/BO5BMaidtIhP1g9uK1+
KcwDt+hofs7tZW5OufiwlK3gEJ0NpSoml8rgk8RgyHzqio5Y/QRgTBAba5VMgKT/7rsKFhowHoiz
HT9y/6iNd6381Fon7ECP2L7iS9Z9Bv3kZMK/htK5SY5tYzpA5C2PTh3Zg7FPcdum8mXZgLIRopVC
HetZxtqaePFV0hJQbFsVJulPMb2QViAPL81/RSaaO5KR6elcNarg9TrcR3wz8i+5OvX2S4bG0hw2
5PFZ+cj8PEM/TONBKh4ywErzSeGF+RCFgyjvQt9jhGYSLdXtbL7N0tL5W1OEVnzHw0nQzxYfQoPD
Md1EwTVgxiixQvAFNB9HgYXEj8930+o7meDf9i9u/hTjLgIp98hlTNhVo2bdyPdz+FFE79Lwb+JX
0XADk2AbBg52pUamjN2rRz6KjSS9m/PnDAC2pOlKGohx9ikYW6u6BulHyXNQyAI4uj33eCiXARp6
ECiMsnRNeC64mKpSpECcczhJbj3PpLW+8XZIvtfSiTYrvPW8IgsT9S8Fj7b8nVS+tbPLyxMyxBgX
xLD0ZN0n40OwtsXqRdN8Nm1M402L3iN0ofquUI+cb6nyHjZXI/sqa7b9vaZvzIqdZ4PlG4M2dkm7
5vwkt4liwO9Qvpu46n3xKmouDvhZfk2oXjXOPBX0Zml/wX2AJ/dsrKxVa2w4snLu0QgzSk5o+Che
YHbR4SqUSJZ2KT8M9Uub0g0fqTjuyhKLyHbo7WFe8VJFkkAfwYZEDT39AFybtDdpPtTlrhT2WqQ7
LeRFXy0zly67IJK8r9IP2Mno0n2IW1zonKHYBURC0+MSp64Oic9YyUmvvSk1FSTg/SXfrWxzQCiC
W/0RwVB3WyRicuUZ6asXfqcB+e94C5KAa2IxklJN0T9iAfRn+tK4VMqTEnh0ZDO+AgXFdLlTHlfT
roQgm59xx+ZQyWdf9gztt1E+xeyek80cP4qJykTuR1sffurk1fqpE4Vn9kedV6Fea1TtHQAIxUdc
EdSC2IOYgitJAAPdzbhkp32g4xL8tvAnEZktDe7ZHI9+erL8t4j2JYq/5Ofy3luQjhxVRxbt5k/X
bWwPlu4E/r5bbPL5YawdaqbjwEtRjqcQOjDXcpx5qPyl3gOXE8EgfbxpG3YVtNxFt/WLq6k/CvSr
Hg0Zwm1Jsm++lBhfZKq6EseSsOLn4hm0dhRkVOERRfImMwh5Vj7z9CGSUW5n6l6d3haplMBoIy2H
eApwPtm1uROHI4ATFNE+5xxJ8g8e7IZoIiTT7HibPn2E891Kvoxuha2mUc5/76KJ8QEme8FE24s6
OqizaxblrAKaB/pKSOJ5rybFFVKfxidQyfkrNV6agbZfuurWpa0AGXus2U7MJrvl6WysA+H/IVZ5
0udtf7yqwW+HCAybCwmGfMt8EV7UIYGOUM4GH2e0uoQaQzV2Q65AmTmlNm/jfJ/d2Varn2GNcpsi
cAe3jWUPKyYkVQBFVW3ZMCgW5AqHVpElE+UzAJHyj4j7QNpmpaeoh0p3USWa5SNlCvMrH/E8IeOB
7lBMx7lWbiKHdjp25CZGwsKwligebquVwe/dGe24uhryPxJH12N7pD0VPAAVUf+WLi831AL91LgU
Dt3EUOS20qWc7oHoDM6rEje+xVRRgux3lERM7P6yq1AbG28oQl1BiJLjdunY+8WXMLz39AItIICe
IoZ7kwrS+nlO13DF2IlNLhyNWxqfU4h5fPyKRvSGJbRD/GGtG7uWib1q4TFQEK8CVB3I5SViLEAQ
bZFGN+lI7wYaB6Zd/0OzzpXaOGYRH4ps12CqPpbdk49K78Hx1Z2M9ccyiVh/WuoGTmzVd7wddGm2
rtL9th1U3ETF5B7RlsAaxJfvRdZqGrL2g/pvFu5dfTa1by0hXuI3CE3AnX+qK6/m7pZZr0z4Nuqa
P8+useY3Nm2rbtPu1a3ep7bMJ2qBX7NtO5q/HRxpRaHeyuqX7P8/idyn4REA32IrY8aa5CsfQ5U6
FgVKrOn9RluwfOlb4JHIUwrfyrsCEZM4uV15E11dW8WN2UDqzTy69LUUzaGLt/zKjOgWVKdGPorB
ExJgiDagrW25o8WhrfcBu0Ff79XczdYYE9hWNz61mLyA2ES3IrdJQClQ7K+LHukCpZTKdB+DV0BG
j0rGxSSc1D7l83uEOmBVRKFR2q0bIOkqu/SIzyqqG7GGCgLRBoDMUUBLAWO63j8Iw8KqvAu9YqMW
u9IbkL0QFXJVpjfVwoKBHp1yEBHwIo3+yRnw3+AlzQF0r5RPS9esz6e+yLs+1W8yTGSP+15Zm/PK
LOxwxTc8wpnGe3UJDt34wsHUnlZHdkX1Tt9WeQmnj+X06ZOHjCPcwwySeZHxTDnFx8RcmX3CE1Ah
in0bXdDw6lraKmiVZ9jcUSC2rk/YDyYagegw7hDjUx/PiuH1lNL4Gn4AZlTUatuBLlrcIGTfyE59
tmQnL7dJAsZ+K8Y3VfjzlbvvvyvTQdF3eodU8m9qj4T46dGXIk0AB8AoH2n65+tQhqffpZbyAuQA
AGdpR3ZKZoxgBKP6jPJXrnDY9b/IQFfhmqAY34PO4DsvHNmL4qsFwhJmskPPop3TNdXkfyBHzPqC
SiQ/mrsVNq95R5nbKoqOnUOfRnkR4edwrok4ITepVlG6DK44OFj3IEFHVmVMlUHzK46PSjxPynXM
BKfhUam43ekQg9m6aPqL+EM4wz0Ax3oYDjX8ZsPCi7rFBh4FultbdlBuss9COE7Th5q6KbFWNS7Q
uPyrsfn3gdvlzzq/aeNzrs8+6TPIEBTpn4zYSag2QMI5B3vcbhv1rWr4OYuriEwwhPYh1nQvGLXH
yWi3gH9r6mlLgICDWly4kW20i6vxbDIib0N83VjNRJUGFmxuFiN9fsT7QzDAWJC8hkCjQTsRmKxq
d7N7D9zQCyonsyN3+Gf9jo62llrOSyDYGCqhe+Yp6V7OPHhifumVH5G8oBmHY5Rf5MzhFO2+Ta6w
Hui/JhmGfiinaGS7ASCbsbl3z9a4MfHWLCOhI84LeQKicRMEwgZcyXzX2erxozG7eAq/wLY8EIOj
rEV4bQJObF4QSd9WzdMnjILun4vOoEI2l1TkTBgLYEx4+9BsBP830o5BtEUYzxMhITvt9mh+V5lx
oauOUIC3/s5RO3JlSdbZ5KWl6HyNcZbglvzWUcmDsTxVnZyuXr58ei9h4RvIOPUTCgjpzRgcOMcK
lQoOR+GsiralcEgQdPQr9pX2mCtbXfBCm3YQ2RVa+s6EnC0i9zlLGBuIWOVZu492g78esbkzeeE2
y7fgKV6jH7tmH7IyKT9q/VqUZiKqpQ5PrCQBho7YWmA8TY6d4EPPmWX4xiXQk2HBfuH8QmK9y2V+
zjrboB2qZdcNuGoEdIWYDldKTZ1NPjuyiCc8eMukryaRXJBGdBgbyXil6q8/3JLyUKqeWnyVhuiq
46lTHT86VNYRa1NGeARYg5hZ2zZjtSa3S64edfbMMNN0uVvXbs+ylH10Bo04P2X/op2sl4+oHNeF
sMM7yY1t8ymC4tiCY6w5pmPbtLuEjhDEGzqPAI9t9KOG71l3vX308VXFkUDzjh05jDozS55OwSzN
P5km0jo+o5FdF+a9VZoVpC1LT3blVjCB93Juu5bOOkWJ1iOERSb8JLC8qLM4cK3W6fklaKRSchXU
xBQQ0OOA9ZBthS7aQ9gKbYQcgfO3W0fLb8iwfV9eR+eqJAQPOkWC5y6lex6Bre+WXpt6o0rHIDvB
dwBW9ywLfFESNdBqRzsZgEdl5DfaZ3QzFmsl8EfjUPpKTk4A6Dg7SXQ1GC78frBlDAwR054YeVbr
Ugc6o4MYDhkRFvXSXeX1M5ElKxS6fXHyXQUS5CB/VsyI/7F0XruNY9kafiICzOFWpHKWHHVDSHaZ
OWc+/fl2zwFmgEGjp8qWyL3X+mOI9tFCR5++unjJxxvFHtfBWnG+QQogzt/89EcehRUdWUR+k9oL
yJcbBdv2TnojZ5C4Ju3riEMNLalLebWrKL9m+xGvOX3JMKoWDAacz7oDYLQqsaUHxqsKbvzLTFv+
q5L2c3tWnI88Y2dSOTTkva+znZb3CkteJnPNkw8B+iCvCHRMEYbEAwNJtOxlIt9awpq0r9T6ZzWg
gfKlZQuPjBXZQCDG2QvAeRE/qt5FfLGweDXq3FOGjR+dGwTbzmysC4T19RyyFfFE8EPV/NcER58m
fjXMxgh5SXkq/D890FDfbwbn2E2CFeNgyTqD58CjfDT8G6wlCoBkXutmhRpHc4c10JrAecJ//3/B
qARRufHWXKfD/b8LFbIx3zjST8lzVow/WqkvAmVn51QAbgMe4u4v1B/BAqrjzIpOcw5/ketUx2xx
dpBJ1cFTsd6RQqJZI8Ag4AsuNgHJW/Ewu1lHeid7vCo9jHhnEYDEw1Tu+rvjcGzTltZHt4jYpPms
LWjEqb+y9B84tich14Anh9aXQCHOWn9VLjJzBOgX+kQHFUmgEZoXopjt3aD4Y4ulmNcVF8oApu02
SwVJA28DvZZZ7CzK4MeSTe7XLYmWCFx9RDdLqULj9s8ONjCjayYuY9qP7N08TQUPLkMXOT1etiAg
QnB1KGsSuFovNrYzSJmUtku6h8DkUrd9WdDgoRssHXsnJJopwqzRgnNbjV4A0kpuS/+htOU5SmhG
dVR3LJ5D+Ym6heyVk8SIYnENGl5Hhd2S4LVy2IRcM2YJaorLBnE6YXCsv6CR88wU99Wp12h6VMWv
in2lGx+m/FZjUwLRtzyzPjG1+Tm2eH4FRAECfDM1yAA2Ozl/BtKmbVAeRwdzXLXZX698TyiOM4Jf
EJoBWv81PAKZG7ld9QhYYYCzVPqM+PWMeY+CFXkiXetsMIRuuMQFubIBcAcmk/afxu9Ufap9tGiy
7UCU+WkoP0wNmVpDUkj5i0WJ/FMjhNk/DqhP+K6rbgXlESienn2X9ila61jy38aNvfX1u5R/qdFu
binsjZqFnULhkZAY30bOZVahAg8MMLwb8d5312I8C0RYjZCrcucYwYfaE0IX/vTZk6xR1EYknxH8
mBZvfFKcyAJxm74taxdNR9V4m/2XVp7T6S7+aEd62CAMOXKg0Sa/hINPCm8ONVnkyzCbI6lapOaN
LYHsPsn3VI0+74WpfOnQ61CkSfA3Rt8vmFpstyukeSwbmUrpqLxtkYAYIERpt3MIXJQ9JMLkfC81
jigUBkX7qH0AOqijIiT2YDmrmxqIQOAdE3TwmKxyECyqTHFivVv5B7vAIovJFFsROLYmURZRO7wU
I/FWktwKSwqSZmSra3lHiTt0vEMD580JrVUGyZGHzw5V46OBoaY40E213w6FmBU+Zjbxqaesh27B
L8hDOr4Uvl+MRgi005AFZy9JBZz8CoPA3GJsJaquaBu3bk79+JpYp6e12I80ftIll2F4rL0RGShM
VA5nCbUwTUsgokzd8//qx58eyYlYhNJSAskFXzYv4uo2+tMDeZwOQ54Mr6T+CIpLI59ZvvXkNyTT
R44/QgqMFxcl/B7re4pkScAXXXaDk8T+v8AGtGjJ0Zzo3EjR2m+s5QBbt2OHg8smcCPhEm84Erhb
q15G5fpj1L0nfhYAVvRrCrBldxZzfSVQW0pq4QKCY4GYt0SCqze3QL02UJoKJzO9p6FXzwfMfihg
pc0LuNJgIuBNHOisVgeSmJQcEBVUVkZztrRnVyODRV9LDdl2nOhX3W7R9yKGb5/0uLoU+/EzrnkT
CR51QwOTNpVj+4n8hS6jXfmtmmjdJLp03OWNO2vHdjr7zIrNlyxfZOmcs/zl+s4ixslDweycsRlD
pV/VbuPPmltU2xaIBzZ3Edfrht8S/kNgTUui9WBJM9xGuJtG1OPqn5rda3nlf1fSDWWUxec8Trek
zTgu3zRrRZDFDOUA3BHZe5IoTHmrQzsVeu4huVctjgyZOWS+99NdnI/4lMVuFzoLyqo9I9qX8cXS
vXRaW8QlYwUFe9tL1bbK1mqywbPCIFSVt4Sy8xy1Be+dQkaZ8WmZ58i4W0hWEzKo/OhDs7+7SFtY
QJKXwF6mHjRi4EIQiRkK3dmYPBJUKt64qqJtKl6sLyU6EaS7rGavw1nmRqteW9HpFCgvKfxt1Xtk
sd5c4vghYZQjjQNEwUZGRHMgyEEcAO1V3yECHo6IwFzYD9p3OyAMMuFWxboj/hhNe362jL2S78G4
BYeBXUI8ZWixwDzIvuYt2RYgJeVeSg91v7ayVQKDnNS/bIE88bEjchh+cIlR3ds5Z8VABBczhLq0
U9jGul4QVpkDf8iM2cRXAmjt2nwzOaQz658DBJP9FsZv8Xhox1thbjLzAHIEz0R0G0/UTBQV7PAt
n1emeo355zMpVmYXuVGySXQ2dsJvmk03u+NqWvKzoLdvlnzbfJ72dnS20qsEyh53bf/BFI/iZmEo
rhiEEzI7dM4OZyKxo2CAn1TXtDM3YV0VBy58rLSClcZWwlcwYknD74/akQWoZ3RpyY003KDeN8be
4QAxcE098ZVhxN11GWo6CVjDHohvQJ+4Gsljyec/H03UgFTnVvN61cTnOYxgcXkn95ofMV5RSDj+
a65UEjCkkxAdHJPiL3aEniMZl7RITtYEhMjLXO1m2BW2MSgmdFb3mfwzMFELSF/JjkwMWA3XUW7x
NCBiheAaWC+XcDHxQZEefvWazO+pJJOMWkzLVxeEtboGIpqPhImvDBtsGVDBJDO2M+gQJsyFrOwn
Ht+J0mS90hd9/2vJWJsOHK5Yb3hx+4257Y11xXyyMNdU9453Z2IDyE9mtJ1gX5XvlPkM2lpj85iZ
EjsAVukcqhrX4CrMDpjGSGNOWIbmm9b/xpwwRrkTKx9xWyNAxIAGU4uQtlds9w0QM98/IrswedQa
qJtznDQQZDP1IvxaY/8ZKOuaifAeEKnCGVxEP80AK1cRV+A5SzPeEx64hKITe0U5M/8wkKSJ1/bw
2fK30uyy4uLUX2LgKn854troO7ZYsm12v5xXXsDwo8cpDK0xDsaiLllHYMqDGGEZ/d8Brx7rHWoi
uXlQsu7SG/si1I57CEXX0jC2SHhafG7jjrgZV2GYrX1yzyAtFgR5Y+F56f4/BBK4KC1ozBNKcHGB
C8jafVmwJDLhH/8haM2hNl91ipBf/dYoQ5S30F1Df+Mx6NL19Mi7e5MRzcWmW9xitFcpGv6GgxNi
ytVC8B7X98LwoLrk/sY3QRzZNo4GxObapbAQH7J+0LNq0sxLTjzZeKZQ4mT2oeqqdUPwtBjNopLw
UozCKXichm4JpFsccw3h8tBqoJzC/+zxMivGxrF/I3kX5le/fUyw7TlCfvGeODbKIFYkwinTnymi
1BqaSr83LsHFfI8r0ArioQ1WUjLjiA+75C522ZlQ0vexRzMBsyaO0xkEqG2EMISNfWofEYzHSFza
ThDehf9R8kBIhKnMJbwqvzuvDSq65QjqA4cQdruBVAmShCdPDre6dRlR9xj8TMMb4aWB88EL2+RP
dp9Ku0XlGyiV6BSVOMBSrKiXfHxTOfrC9t3Wn88JqDp0df0DO7YbaH/dagCVLTBgnYLFT8WS2oQQ
0QO1bwAjhtdc01BokWUF9E+HHH0PukeLlMQc+UARnzv8Oik5paX/A40/95c6O7blMm3+8vy383WG
W+T23ct2tirTLfOb0lB9/KTOPdhqvBWfEZJ7zKH/FEio0iek0wZd4XXg8ZK+OHOqiSJh0ohOcbGq
2n/xsBuKE0ulRngmzmrrVzOhQK+1uP32PRGP8l2w/9FGrgJYBlDDgXxDbEOVa/qIcs1sOdQsLgZF
znviTBdIQjybd0iINQCZyi2RLOaXETyJSAfIAF6IABRw/0KhkEv5qKzc00wQG20p9STs33XzZFNI
3dZnoW0YGx7V4cNRlpFNcOa2h8jjVpl7TEn8/bwRq2xtoRVaRSwTYKUR8f2RMFQAMmrgORuGU0Af
pd4bBFLp/sNW/uacfWyNhmMxB0dUaCAumfvT6utx01Iov2vnQ4LXmmzBPhQDSB6hivxqqm0irROO
JNPDKM7aX91b/GzZVbAuUg7AaSPZgvf5RBVQlacKj2DVPwHcDGvbRJ8AagPlCom+QkzF22yTaAlY
Lw752OH8QXav0V2sAZTn23zypPySz9Q77iq+Q/Vf2vr8I4LUgdPa/BLJe+JlFuY3TPSib/dMbdG1
LhQvJKKqq6DnkfAHqc2qeuVDG+MD1RErpL8CtfG7DzlEoaEIwmSFWCFsPC3EzgSZEGAXROHELRRY
B6eAUON0/kyQ6A53c4Lb81gDyKYeIREmQdgJp9+JS3lGxiXVbynoCauYz17m9dOmRkqjXjVlbXbI
ppg+mLrE7Ie6fFhKwQE6VJz66F1rKiY1MKD+Vs57Kzk0Mssdw+F06ssj+hUPWFmG3QVuktIXCRO4
tj6tftnZKxxZplEiAbyjHQb4V7EJpd2X+afm7Mnb1l7L8I2zZ3INlLw0HMqbGAm4hcdZHnNXa2/k
ErlDebSbdUM5MI8YVx/mJsP6Ey4J6ZSo/PxsGw08eB6hzwmh7OxLqr5C+8ojORKXrJdrG2pMJ+ND
VLhAbllLIjuGQ8RiKEOOJldxnnJx9YgVhr+w3KocUyx6vUd3CVDbUYEcbuBmSu1Xcp52/eE4G3a/
gv9LvmkVunPbZ4/EHvg4ZOM1in/diqAPn/N+dIE+UOn7wIjYAnrf5ngnF3L6wX+5hl1kPaH43MXJ
LnRxXbbWkDf0UX1sih8Sa2tlYXfAltpDQPZd/Gbyt/o96vEbRz+5IghnC/DpAewTo4JgIORbWKer
TO1XCSn+USDAl9lyQeDyk+yg2ARfM/KtYZy1sMAbhLTHFuq6XzhGzmDL2Jr8iTmQoTyWKAW4ZC2q
sHdBuI4Z1NM94YqBc1WVafEknUK7dM7GnPd+c/R/2C+6n0DeJ/SQrG3+DsC8mbMOO72fdMCohLQX
mLQ8dJs1Qx4TIyFglBez9a1x4f8P9gNLYddqux0r3IJAArGsNihJnfKtKf5NH7V6IeNxgLzkWVBI
IvKU+Wig9W++alSb6oflsuOlN1AMSjHIIc2OU/HMvXBlkBGJMBZr5phcDQTk/o/jdKSs2As4MVwe
nNr/bGnLqEzVIjoFhCrkv80yhKjEWs98luxj5O0MzMwF9n9jlSFfEKuda54wSdqpyHsJxFfeba2+
2O1xuiRrVJ36tlkXa2AUrn2sLkdmBl/BGk8emL3pq57v7YMcBMIkHvxucn/0NfQWKwO8sCDCgmU7
fIbdqyVwXKDTznuLaI10EdIxFxZmER7uKrqEK8clluZArgXn19Xknc6VkyIdR49RYyzPFYJXZiaG
BCM9jz6wZI3SMX3jLiIEEPrdd0MQYMJzFrVGa2+8lrC5CUnXgOpEMY7ZI3JY5fFdAGAgnSGIgo71
bbsy12WwxMDB/r1hGVjZzT7xAi+acRMQGf2MnO+JJHv1mlKpomwq6SQAJf6XU/cLMXK2ByjlgvS8
XKfynKnpyHSDWfkwtbc2/y7yfbGRETmsw39qBPXLmfO0tU1PtpUT/0TdScrfwTgqYzU9p+jLYEyt
vovxfWADFky10HVGwxOpBseNhjgNML/6VHRqAQ6dT7p4X7m6Zzu//+3+IPKJ9Edw/Ko3obB4+FCo
M1SBfTfLedXDoWAjh6h4n3j5pWsiX6XyOCUbBjwTgdrJ778l46FSHygU4aHte1PwGxsPKSvuzvBb
UE8Rr6RlT0ZYvxmkPzEZZtGv3J6bfwy7UGodOzi1Oj1AlDTcO+7p2SAWd6kTpGLufOJ01bPc76Ps
m3gT1DTjWg9PqrmUcT/PPrtbdIE94B5IWwI+zoP2LciThqDkkLHbtDxSNRiMsi0mZddOjpG8/kMl
3X4TRotWH1mGfiTAcVFB7QS8fjWioY58WhuQNGPFEwK72X428hvbjGUQxbEeQJzQBJZEoS0DHENa
/zGFv6oiNOH4az4r/eSQFsrwM+ZXIQJDbtT3uym8mqiTW+npTPu0khdt9k6fAuJlfDz9/CEx3utU
HOtgNZV1aPrPRtqZ8c1JT+lsAI3y5g034EUcAlDCG+qRxBHAyOjA2tTVenwVJJJXu2YEkjhU4Z80
XMbmU0Pdp5+r5ELUczdsyp7qQMaSQzot4YYyBzlBP7k5gjii4dql5qqAd0pziAbkNv4qaM+zzIR7
sOxbZ96j8C+KPwaohA55F/Alj0htwIKx4ur8e3DLp4z40HHJK8QvHlS/fbuEsefAeJIiD6DD6Vxd
ZsnlfZPiq6ldJPmdLkfXQhwvFLck65lM52F4EpycWIac5L1B0Zho10DZtPaG/GViEdekQc73BGKF
jbotcR2Yl1S7txNDRPKK+t+kQ11+gQVA68TaJoryjJrm1PCPTOS+2SuInsF5K1dNtk7xLdZ0ubn5
1v33azQNz18CVxiPOgJu7v6hZSMBUb1iYxzVQ8b1HkvPZHwWJ1j+SGPcdl+l+SMoJAsMZ4b2smjp
S+oIddq0ELbFjrCDyNlrQmqxJOmkQItT7/P0qy4/O0yWxXvPV6Mp75cy/LYKezmAsavM2t1fZ1ji
OVdIlyJ+mr1TbE/rhlmmPQAx1at4GyHWRtPK4RQEPN320gn+ETyxgt6u0UWjTMZQiLml/Qt5r3UG
kNZ5Z3caQ0bwF64ZqwPSVhBaCKN8+XAIE7DTblFhsZ3UkxRdnQrmnrNAgM0DgvBd21zK5Njkq7zY
hSumUy6Akcxb5LzLCftcydUiMBJ92OB1EAQ5uk2BrGh8IUqCnx9lUjvsfMACIdNw+bwaAlMTb66f
srnsaIlBPnupcpTl72nMbJPics8AwXfB+DYVHHkYdQT101UMdGCDqidGDKhCFMk1WjFmNp26mXAD
fmTUD7seGSV+FZZb69UTRTtaP1oLSb3Qyi0YXgwVFdBIaeAIm8MTt5cDxhyipAF5izRUMZvKfE3W
SwMsUJPSVaVzzztjlB/ArlyOyGkrl9m3ehfLdQ83MuaPYNDg5sqFxL9gmnyNsMK1foDZbajeuLQ6
gzqNS9RZrfRqq8SE4mOQiGiIs5o/NgSkKAulyjyLQioqvYFSiVYyybv/tPWe9Jb9/OL3F7CDw4XC
ri1T9yW09/CfA8/eWXUuRJh03W8hv/f1Vy7tynYTklwBjIm8D36U0OBo5XS0/TJ/j/nRDN6gD1wF
mqfjaKhLXipIHLkGe0ecUeNSlOSPyb+Y+b+gZtxJDoa06yqsK0hq8BauZJNlxBXwRXAPuCd6bsqG
eFsui9gjgGW8ZvGv2IEtTkGbtA0FYtjnd0673xHYKFG8fnhITJcwzoq2RbBNUwZJofYaUzjIun/+
T2ExXyLGUoJmbPBpxEiy9t2A7/hvUKk5GVETC74s8l9dmyM6Jgncp+erJiJsQJxu2QAn5JvNtrFL
iT2vavQnqsKx/NW33Yqd0iMTp+Y3boiA+28McOptTBECxHFg3mP5ICSFIi1dhxXMmrOv3cLpHGTk
SbvxvEsk+l5w35QuZDUyUpdYZZLwFpgj1B3NVJMgOTxTHhb/fmoTxUpDCok8M52DLXaj+FrK5NpO
N5CxAkQ1tK6ddo8W/3qmf1zUyIbAjVbVJtyO+iUt3yt/nzgnlJp89OThYPxNRioEhjch5Z59aRGm
X1b4Fuk/rfo2I9vTXcCCqN2Y6Ur9SdnsPIQsGXYXj8x2svQEGV2iDB1ulnbQ+nWYUEAxGV5FjFet
HVD7o5HHvtNa0GVct1q0TlmaIoDXBkktlhMIozxo16oyYxpE88oxvqvKD76K0OHW5nypaaOgc7aY
gHPGjwoFEF809MMSookBhlUQyH8A6FO6m8MtOtRnmi8WauglFmSfR02NjTeLXQpyYBOs+/7fUL5H
rB+26ZbZW0xdCsVViJPx/noxG28gziem6lpe6AW78pI1m7QJQCyQNkSGDO4DvKz2GPWvBOKob7Xl
UFHp8UmPXyXT0DD/y8J9zqS1nDyt+J3aCmEeT2sOosCILSfAA4tPwlYqSkPasN6I58tmFY3KYmvb
85ZnzevUk0qTd3eF8GfQ2trfKCvEgeZXfLJ3Wva4j88lIR+h4GbCEjdx+ZX0Z3G++ij/iHN0/0no
KfT06Sv/kpgzKUT50Rz59EB5UfEdzHpjwAiF4RkRVOuOWgkV3KO275epZS165abV+DnHm1VsNfuK
MaHG6hDoZC3e8hHeDxLEuiPBJV2Moz/eEZlEJNvX1HJ14eH2UoekR4H/O8v/Prlc2/COL20mbHEM
2vUJHyDsM1cfMAd8gcAFdW7d6qiu55U1XaSVjKNrmVnfavoHO2/Gn8QJBMj1Zf1q95uoOEgpCipa
mZwAtHDpc32UmbKcmmoVTswIyClL+d33f8OJsg48hIgrdelXd/6i4j0gEoGbn8+V1jSC3xaTtkvQ
3CgdZ+ZwT9hQMRPPyoeYGrXokbqMLM3lF21ZQe8GUqhkvNUw2ULQlY4nwAvC/Kf2t5jXqHPEF9FW
OPV0lRAd0mEqZ5kBHP5IPoZsHgoHPVdPXxXgG70ARE6BT9KOhml63hecgSEnC1xrvST6RcxgebIZ
zpwwmJr8+eOb9H30XotniHKNS9Qrub1JAAPstz2HE76ySQ6WMk6A1N2Owtpd0yUOFh98K6h2k5FU
QDoCNTYa9U33d7zl0pOnLWQ4d8bfFNyF0HZOBjbxsvnxZ2BtWvhy3vqQnCVhGyFUq2YPQTL6LSWc
8elmLE8zSEDfWotg+ETBLblcRlCPwrACZTxsBHHQRq/WEg5TO/toApFP5ABlYI3hVW9mIZuHOkQY
hx1ybfr5ureuek66If40y3d/CHpDbSMIS/M6Jl+jIEs4awV8W+OPSQ8T32IxPnnWeXUBO8w9TI0J
q1dzhaehuFy1Cu7imb8CC0yv/eOy4iGKlk08MdqrLsHYboJ5cxrBOphQ1ebLnE7zOtg26idtm+vZ
OAogg9IUf82tC78nREIKmT4U8ngJV6IjIWwRha72PRI/BHd9ThQcmKm/8uuHSq59qKG5JHGnxrh1
6QJ0LvZf0hLQoP0FQI7JhxVf+NI8Av18LguEH/bivfZPvUurW/fUjRewPRWPuLj29KgtEpVPwXE8
RaGNbuDH4fsj/xB/30YcGiHSUogsho1W+8f/wnOHFwzeU7N2drSnCAbZMaiY+pi0SyZ1m8KyUDw0
60GtkMbtmxB5zgXY0GMvdhWbozREnehRSDqnW61EOc/D0dv5wmTy1qt3/dmbP8JZbUafOWY/PhkZ
Tj8VJwWv50fpcLMXiIRYzcA4SHHlJ3UAeptrj56oKPbiJKgtkpCWKVIXe3qpA58E/QGB9aA5lhsY
xZL+kpKLY1xi/SRlh1L+s4o3TcQZQXcGX0n1O9YBmTI8u+G+yS40edQsnySUVDsjecsz3L/rqTgw
MgNQ0+SEagHaAS16wisMlMP7/l6Vx6q6dsaPzR98muftjIIgVQToVbOLtAgXmIAXjttpDFncjvwV
wjVF/amTYgne51t/HaT3ObwR5EOaNa43v7+mmgBXyZMNZ/IJYA8rAh6Q9QTbeWd1GIK4AZpQY21X
oY+oR4Mfq+AE4pNEvLeMpSdo0qVl0ZnXT2tbpm+VEd1AkW9yXPAr+BJ5CYPDXsFsT8rVCMffMszL
DFeF+2MLlJy7LSJBTLw/sGATWlsEXRVVJVCI3HiugsSEiCSGsG/LL8gORLRHaYhQcs0UlSKrrekn
niIq1aIPUuGM+stXvjuqs+sLRL1e3nDMWM53klr8/dJqilk8+nChya4D99muRLuun/eYzybXhmDy
h0/chADHIHIPNlnSrEAYmRjP+IcrbM78zAHm5ggaWFXfDFP6T+NtzEBypxrFbQFJl6iUVR20roFK
ok6G5LZqLzYhf8YqtCtT1J4u0aXG0UTaBsfTqJsyPiTy1pBWJP3KH7OxIa+XljYse1xxzVWfHxZS
0HSTb3FzqAeCB8VyhMmYHivhrG5DeqParRPd9AbRWAuTvqFSj6cpCnDNwnUvB/GzyBz5DHd2DwKK
Kp4OC8y9Xm9/s+4J60HBtyzmYTVkUZS+pXKTUHVbBW+NdCd+aviw/RMOzSEiInNyBwe9txNTHoDW
Xy2XWtp5aHeXVI0z2rq+wfiF5cGTqbyqnp30V8ZvwOF5cenRcgQA5QZSQZotFkAGy6E9+hbC8tOQ
PlVqn3riP0WZLHZNoaqyGGzr6R+zKV8j+y7ErvkscxYu7SgZ/BINV3sfAbFUuP1uPt9H+ghjlDIg
sf2qsw5p/1dWdxW1B/lYPFtkfY6ld+HyJqQJ9TrBjoxasLCmVyD5kNYOXkhUPnz7eIOY0wgv2YjS
5IxvnwgKyjgWU4Fj9DniF1y8hvwP0ztIwm/NnzT179Z0F19HbX4M0bGEh0nWTr3WVWxmu3w6JIC+
mtCfwjWasu0mHKc1Yb9xz4VYfNYkJ0ncURgjkQPm0Ur7JG9CHKeKtINzdshxITobHPkjN/CBnDof
pjPAE0+udYVZrtySaVoqr0hjrHD2kvys+59OA33MayRKJPY2FrdpSUsGElIUkUH4Y5MnxjWJNOWe
iuu43avVzVePVX73ERL4BH4JSjbgqh3YK0QjA/4M3o5/AK1BeQPI0Lnp06XmnEiBRbYlsh6Nhfwz
2U82SZcrJ/MB/H7M6StWn4bcekb9qcEcEJADLDkdyNEnqQAgCPGqgD2D8k98p5H0SfakO2LzIHgI
E/WW45kvoh13MvAnjoqMZd7Y6NEqq8Bvv2zpq3T+TH3PqVBInz66CquUF1P+yScjtS0mHBCK/lLE
J7Pkm2/ZaBIySdbJkoZgghigZDS08yhzouCoWVvLeBXtU2d2oQdnlgAciMOh4HULLi4hSuxIV51v
CpuGNgFuxmgf4zc7P/CfBBgoRo/YMzHY2qcaa7y3tCR4JEpZITiMZ9kbpdkm7L/gMtZ8ohicJYYG
q/o3ylCOo+hgfkjtY4rgLG33sAwk/+SAjrFEL2dCRZrMP2JeU/u7kDFxwEc6B9pRa98s4y+CcQjb
KySLHxALhpTQvkTDIfSvQfOOFQ3Ae+mz5pglBQVMhqH/TeadUKSALEJMcBUkxdPvj6F51LpLDRCU
/SZkmk6bpmasbG1PayhnU/7ZHpGl/i8CTTdl3YyjEmUOIT+xgASQOxtn9JJi4+0bFRsV5j76R7QW
wfNFJTqrkh5aoy1q62s0vue53homLTbavMxt9CHpGxHeGAI8IPOswr+Oko+NAk14btyaUMVw0BzS
GqyafPuSiJyQlyGZHci1f2X05xhvav0m++/O37SaPDgWhsh2AbM0CPjP8ffM6jR1SBwbi1tPJOwL
gKPaxQHIomPADxxFDEaEpwFiTcSHGb+96pnaDpdEzC690M0DRLXkfwn1utV/aPNNNT6Fn2/mxFLb
H6xZYmFnH46zhxS+wulD9PDxfiLa5uXgoVRRBzd2zkSAkwzrvXOPGpxJx3G8WlNMZffgvsPWRX8N
GtHmI42ueR2Rm/HUM8KeFiUj9p24cMQgmPo2xFv7f6gZSSclXtGENJve8vYu1w+ABeaw1awBhq0H
JPaF/BVxOU/vxr61rxVXtIZqDw8iynUuZunc3lT5M2x+7eQQ5ks0uodhWEe9QA6DpelJ9T10rvwp
MtEWlb5AbEKpEVDShNjsSva2Z+Ms8Qdo85qraauou4HEcjS6pGJh1+A+cxXu6icZ2+FJHk4+GSkW
TCBEOAKJlT18NXg2uajEvQxagESLpo9DmpK7y3lGwGfwq1oj4DnGPN6N0bwSJBgsLjoCWGmvfZIU
VPuYvV5U38nlqSx5dwDWpR+r/Zqdd9DTFq7FZgMb51MNxuKD/H+kNNsDJA41to75faq20rTp1bcM
M1tcLwwKCxpvJuH1xszkNd/ovAjcJMyrWDvUgUExKbcJUyUwu9o6rqL2ngPZnxvQwkdb3WNu1pOf
Un1ZLBMV0kf+1pzsMWz+KhE28ZIIQjk+ZM0WJVNf7mPpRDj2osZMq2yKFK06p6VBHQNiQPG9a5Hj
avrKiChX+W46h8rNYGOBYgnBb+vzVdE+SDggY1dB5IDwmiNmkD4FZoXbgWJxtFdUA/JJBOp3Zu0L
yj4Rm5AsTsWq1wzfjUn+JqOX5ex988DXO4UXvA9olWuUajFa7xZewpaIsEuWGnILqTxJybIbPyzU
LWS008z3/Q51nV8nr3SVZFuV51xl2TqLXyCOPjUZQZoH0au8Q4kRHgyzwZGBsMUaf8ZNBHzEMo80
9gKc7CYkNVaUr+LZQB2vEDo+l8vQhl9Y5JqXzNcUNucCBqcF3NkOD0j2lAyCExtXzr4z/ZaRGWuQ
HhXoP3lz0sr7rD9CJGwqmrjunYEKLYj0RdxbNHgMQlG70nnBq2Prya40A5BQlKARrekQ32zwostI
dGflX6ndWnz98TIHTfYxIiXpmwKA25Q7u7vAXL0TtbswjFcjH3P8xO1hyjmvgq+p+lDROoq7VuVh
zDUUtgbSdaDqHm4dbQLKOA7TCql3XG6t4mygCY/WFFMwNEAyEwsIexPu48xr03smg9W6T8emdJ3D
NZlqRm+2d//hxEeJNxfYFq2dR9xBWO10/S6EK3L0JT5bZ8B8VL+10dPJ8AcC2dXEzlCgiGige0zl
S7F2tAp16atWN+NE2+n7NHxmzZeU/4vbV25wC8E3TPXW4naKfeQOZ9RUuI/2bfVZgE/Tx/DftqjQ
W6ceh4rcYuZj7vaiupB8GNS/Np7WvH2bwZJY3ic9h8B5Bcq5qPaGPoHOPhL9u0fbJHcvudgDOHCB
59F3bfrHHqlIuJPB42P9wMmNZvVfZS/nCBPpyiIcUd3QGN3Ml6Y4S8O7bSwLm8CB4ppmG3vBslKe
E/2PamjXxkr4Qyti924tjSV5foL89cPfYbwi9pzFR2rteuetwthC4wPoypPnrKqQJFtrP2Jv5GNo
dgIcMtBJ0NjBkqWFK/QUk3jaUQ1UnzHK8ik9NfnOLAXj3U+f4kXE+jGBY2JgVkijYgPRAW+tV8wD
ISkfFUxrr//yzczyqUNRE9io9lQ8EiulEjfYXi2OWraO57OsfZQSTdUzz+IjRI4Bu7RSCEc0ltnB
ML6K/Dudj5Z2xFBYJ18ZR1hpX1HdkL26ZmLQ1bVpITC69O1mHC+lhXLBWSXlOxUIOUoI1vKGzO3/
WbEgSDjss3Qn8P//I+m8lhtHsi36RYiAN6+iJ0HvJL0gKAfvPb6+V1ZH3LrRPTPVrSKBzGP2Xrvh
eNKNpUh8iUkfWbTNp50DnrQ+hQwSJWlrLhFL9QSXgHSSjngPRqzOVEyOGynXqgc89EHaIi4IJhhi
F8nxtZgM2hXaiDpq1mr+M5hfBdrmmOHbIl+k7WnIiUjZDeZaOPmiTw33MW5fULreSoiT42A/dCup
Wzkdi0YoGiiLC//UIIGi+vm23uOdr+2Eo19puDeE7m5jy2tfXff6W1atNPmLeAynORH1WaLaAbC7
lG0SSO4kE3JRFW8V+hdG5ZG6/qXWbzApiUOaPZ7V/eb+Fe4+I7dQZoPD3RDmV9tCkMq2ol7WD6ve
RIzY/GWmXizjiFMj+cpBkMhMxBlAlf6/yaZj/687YA4pH2HcotN8jOrKUClS6BmWbfWZIr8Fyz0c
WNR26pYEAjYcGwS6SBnYO80IEMWnPMd3R8qkRiGyG9pfSjiEpEx2+WHD7JJEyH57Bhb3KOei4a4y
/XDJrAlGxiFMv7kegvRmQf6R/jFX4t5l24qmKmLeq6wmOFo3X94XPMQmy2FrwKX5Qbz5mwXjWqnO
iKdSeZ3JAqcqxa6zpIlprL0FojHqbFrxaab7f1V3EOIAiBDItfmc/l1PRzEDi7IPi+wF4WmagPMa
2N7SD6NnEoXlGsvntE+bS1bcPAPA1XdTCYDVoUCkbjK1I+qdf5hdnDSk1dKWVOguODDUTOMNDpsg
hC52bHSXWimtOYQwJuHiLVbySyYgCPmGI4gPwH+IhWACeIMGkAw/hbezqcQJZKiYIslcOw1LnwGu
B9tpKrsMlcq+CiESiZkIrz9aRXy0fJ7LyTwO4IVQnhbmJu9cKwD0dneoCqAMFFRxjspVwLJfO+Q8
2B4ilC0D/gL9XstsTGdwJtqZZNBXYX5p4xx3ZDKf6icoMS/9Eg90SaJHojHYWkBLtJNTW0OJCzJG
/CtBG3QYpwkWazViEqldv2QMcdLMd6f+4qWfBZiV2HVzQDaIQzXls2oxBaza9s/HZE2x5MynBsUy
Sgdct2KbmvlXjU8ncE6DshmX+tLxscvnaIeahW89fr9l/vd0hkn/owutRmUvqv7HYweGSnLeoZzr
5V3vbKFPRyQ5pYiqnZ/e+hM/gwnTwiv9WV2f65wx48KjRLyVczSP+bfoO1ugYd0tYlYpqS84ynLh
4k+HRaSOsHIcXjltNernQbpPwJwt7TEmW98/o1G05b2mCSc1IxF/F4qUi5Xub5nbDcq9aR+J86wd
xKfXXD743qYI9xbDw1kFQm6Dgu2tyX9iru+pvpT6Qtd+rewv08AzkNmzbJrPqLw7yZfq3OS3YOG3
ZxIbZuNSm8X5h8xWQegcTXQN1kBGrEOCO9v5dq8Brwl3VkRbusRd52X3jtmAUpn/HiPSldl0SzPf
OmkGRoxNHwDVnCNangN+4ZTFyjL5i5aZFDP/oNnq1ARaszK+WbnCrEFjCA1IGMbNBS+C9c0IiGku
qhzyAsy9Zd/q9JL03+F4ytWfPlQ3TX0huJGVMjggQnh065X07pQdaja1CbfexIqgUG7ylUDxJt38
uzrZjPlXQb5KzaeB3nBYA5LmkT4AOdOqq527He1D5RRLgDdAshgjiz5Fbb91DBvjU7Bfmn5Vd8cm
OcuAwHJXZgTKMMueG1g/Ip+ZHmellwn4skHxxUuZrrivo+7Qje5Uo7dNIBzzSjE3k8FgHTgCTGow
hBXhJTD+OBRgplj6mggbz//lNEBQ9zsh0iDqkJvt4GGH1H87auaJ6WHP4jFWP6ANGKwh65rKrt/F
8badNpgLZuFfUiMienYeK63vod4oLOvwwfeLAnme/kz4B+unMfyS0p3KYdGDGByuHROUUqaaBbWg
I7t1sh/JOxXGsp6QI7H8coXXVcW0U246ifva4sw+/JNRSTemRyR2w95ctslO9Te29FANcmJWWDU2
Ma4vAzVHywuUnIH8aS2KeQGlPU/hMWcETJMgGB74TIUToJeB9bnkaGVuOAIVXSGPXECcyLpnj9W9
znaW4oKKq4iVLM7tG0xCtAjgYYqbWl/Y+hdYzi305vMoXXKHopNq+sMQHUfuF7klIIfakUU1tLv3
looxL291/T5Sz9cXq7o4XKKauoYdmDKkIxSXEhWOh3Qx1Dv5QFZ7CINqlg4fnc6BNX2z5hfQ7ga1
DPJ8u6txwm2ht5sbxt9990HCwgyXQsaoj8EE7kBaQq08O1dvxF+wjhAID93Z8v5sfT+hjy56xH2c
WHIwvAXFUa2XhYY4gbprrUc7pz05gwtbc2TxDr+daWbcPWOf864+2DTyKhkTXXg0mdYXWYN86Klp
GynfpvpBOLDJ3lUX5OF22L4A2xwktA6REBXQX8TLNFtBRxe+GW14WoxZYxAUMyQxOVNnWMf9bjLX
jrk2s5NS7iOkWtLJpIMj2jx+GManMl5SaZM5OwN+V82AVCETPSihQdkANtD8YQlsDpSEs8z8VDgF
LO9D7MvA9aJOtbL3sD8C6XjT0v1UbgnaRkDjN7Tei147269/H+B4xVK7IP8v8vaycyVRG9ILV4zk
7ZFWk9rO6HnTZyvRMunxVfiZI14cGStn7T0V5xUidanBIvNKcDL2S8vAo7fzgx9BnKsgA+TbDA+k
o737NfHEZ9XZ1g3KKNjnjjUrFm16DOpLUQu3kLkl5hql0FP3vmv7F9nMvEEQaCH3FqeK3hxZg9gR
be2cGhl6FRhbbWCajmNZAYhICpOH4ng7aCzKLw0vjOmm9qN4Dgn0VAvHEP2FDGKPbzuApUPsLhhr
vBY8loMOLQPDScbfWq49bIPhp7dLptM4aOhZsZixVKlgcgoLdbqr7cM0IA+fU5XGPFXeCu0PriT+
3RoVAtuNUL36yk6n4baNk0m4ldDzIZSBjsvPmwdgDQh2mnXmVjG3KQOHjPFYy9ys6MknA0doLv10
k+N2s11xjNbOQlmynnlvxmfUbmzao+EGKzKRQNobrJU01gDTyPG4p35Jmb+h9U8qkPVnFg0zzheZ
cFfSHuYojzvrwxONOgQo1k8LBxqyDFd2p13U8JHhD7Kw3bFlDE9Q+8bwULTL2n6goUF2z+uIpdUZ
L0p4gy7tMDdVA+9QqC8R1sIJ1FKqwBJoGZYCf0qHs9Qe5PiBXnUeMGcGMxXvkJWG5qmeBUss4wYG
c2M2emu/mTOpC5bN2tYPAW33WrcXUXykZk9BbrSIjWWUMOKW6KBrOnjouCL0FngiDlfE0YYdIBEG
+/jB0kwLQTpQjdlPZOjcUW1y0o0nwfdvo4UcOD4myQ0hBUxfFQSoB5TAcgOxuIhZw0OlokgGJvxP
LxTwSseHtlkysaLLSxPMBEvfewwaUN7D2K7BQMUomvpqbe31fG/N7/SH9tu0yAEwsivBLEN8zqqL
mQVvgWpoFOv5tgtuNpJ3yZn3HqlKn4gMoxkDyfAsenk0ZSqDWfVQGYzKHw3SB3/N0q4YXFHl40SV
eNt443k4p24rjTswtTyMGkw9+GmGtX58EhUI11HuEWefkm6VC8IWVCLnnqRL4f4rLn3OrmjDrfH1
yycxOTcmQ7w6ILPh2v4D9iHXBWrLItJCPpPLILUXwXCCt4CV1TfsGSG78Jw87JH6wuRmNLSGKIM3
6ug3Wskl3DyaZ57JziF2bt3FZ1YmTw0+OM0zIkZ4Eb7xzHlDguk7jgjWEz4HKJ+44bx5PuzHYJtU
dM9iJAtJqTvWFuKHlTYARoIdQlQN6Hm89birlXbFHxsiTZ8+x2hvJzsk6B6YA3ttI3QyLzhHZnXD
xs310chDBE+1LTnCHJjgQFlkMI+X1UNUM+llJ5KD9MgKSMr8AZgQJ6j8e4r7cd4ghxHjSSQqfbya
0vcM4J1T78JxKwzISrkQZmbV3hX1OdS2HDKFg7gThA2Pa3Wv8efqu5QiXSa+sqRd2DoWfRrqgZHO
itU+R5XancniKMZL3kazyWcXKcAULCMkg/MC0fz/0miFkohvb4AwCki9WEgPXMpdtZpukCJ9VKbZ
cK10cCX+Pmy+BmfVCccs+0f/K0uXSnE00y3hMFgk8ZsiUb9NxVwMXrx0LlHjq/s4efYsNQEVqMpK
ITeTZo9e0QBFJcT8o3JrjXfhxYo+c1Tf9nQW3ZwVHqR5NFO6vY/MyicU5OGXm0lZ2959eGQMXaWj
5F2rcmc5rmysogibM3DMZkRwcUmEmjtgBhM9H4AF2PwP2nfonEwWzbH1Ea2CFaTDKfwpJY623JwN
0l8C0y9fly04R4TBdYF7z7lk8k7vyQ6kiwO3e5DHjSPPZaAQo9D6Kfu2+drzMTTUpXV1AnuYj+eS
LJ9BP0bJXkZiq58QvyRl88YkQFy/kbbh5S3LT/Jp+KpjFgY+IVQCLxbwtPYL4avM61dK7KBK0c+p
CQ4tR2DAtLekMPTzVUMDK/ST0rFG6CFdxR+whSSQyqvRfvpEmYZYL9UUCQtUxHiNAL2t0DaSHh4v
JfWhMwogBEUMXkrXQkpGI2Thcww25Mm9NTSBKM+6kLuse5JbzZbyGBE0D8d1cLBAYNtTkLsBGGSe
2CXcUPbRnEPKy59SHM9sDlEGkwJcICZJ3OcpdspwXLEa4yplgrNqwzW5wVp1xt480NHb1RccPqGE
t6+TqFU61qTGReiYB+dbtNj9poTfUX/qbb/IsGt+8ZZ4567ddele0e7CNszE1o935rBVdfDPc3JX
puZXL99b88tH7ZAjtlVqCMyMPoxyOeoLw3wfWaaCvgvUlWjbQuMi3Et6OZf8feUcWG+vapTHrHXA
FIg6WbHPvfLO8N5CG+BD42MJzBFaPnJj2We/ZX+nIEquVLpRA/dU6HrD8K9RLqH3SH+n6PhFEnG/
RLeZTb95R1sj5Kw7MsqzbBPxecnEUTF209ptkc5qBxeYzLJ6C5gKIiSTiNw+TVzarAGJ2uwedMfM
7Mz0CGskBqCJZkfOjmSULBMe0qG+yN4eup/QdMFYo47mt4WIV5ZMYMni4FHjqxClnKbyiu0FHYox
dIFZxkDRzkr5mUkfjXPDwWwweFCvWfBRA201b+gMWnEDhzjL0UdvdZuUh7scb1oxGjBR0zbnpNxm
SGfAFutU1eNXXiNCdebsl/zfnrwVC5Qjeh4hDQcRR9Fj8V8RMzpEHDnsqKFosR+Hp+WHB1FvyPEX
C3/YH6hW+w1D/gUZDyMzrdZNtVXJhFml6Pyug61eIJVF25Ws2f44xh645FtTboVfke21mGjT4pvn
CgSHEgEt1h5atWlawU02kmWX8gORMfJXzW3os+om8V+mwI/4e4p1/g9iu9GSH7kpAHP2bGXvmSKw
miwCrFujAtW9Wb7KDo1lHPexzxA5yvOZSkduwhDuHQHgQsW1jDe0Ch6qRRr68CRrB7XhdcugfLo2
EAhGF4GxF4bpuP4Uj3m84LeX/YLmBzaymrPEALnI/Lg6gnEXw00tvBBQQBfbaCcHCG5OFaAhcIBk
JTYLkfarNpe0p9FhhY1oKdjMCzfMDoZ1xLhIVOzdZytHPTPrSlouCc+vRbMC/boKH5J2aDy0iT1r
9U89WWU+y6kQIxSB1yAaJB0pEhM5xR1Ndi4Mvcrsp4ODpLqM5LTwHhiXPF6b6raUrnWOtmJroHSB
HGlv7RShj7ZgroxbkTOjjnZF9ztS/6bRIelQgme0o9arijmky81ATBBpZaLD0pRXlWZgZD4Srj6L
EK2OhSm0LT0csZd4j8osX6rCrpM47A16MNYuPc7IaFeZIKWKig9xnvf+rTLsQy1Ff21VfpJcwl3l
Z/rckJTTNAnXEbVimsl/mu6cgnR6pDIAqkoB0sA8X43QjwXSruEirooNcc8HxVqPev7VT589aZI2
X642kMvlSwcTlvyUm886BY8WdCubeU5Q+rscxn2UpvuKSjKUW1aqyh29+KzFxQ8mpr/YKEnBriIt
xP+WxeRuYLIsoV94k9sHKpcpNpBSXzssU9qOB66KOTTHJa31Ev3/TA21/T4Y2kMntwfLUVZ+YV96
NZVZuLScv4sCbaAWSOhmMIR28SUYppWk6OBGnZUcU25Kw1FlF4kkw84dyETWsmvM5UCfJVibPWdN
JTc/th6xarDOliN2O/QSCfnnCN8cdGNjmm+sEL8okD9k5gFTJ7O4lCqk2BEWnTkAXxwWUQ5NxhpX
+YTOhexZz0Z6BVrS86tVMbEBZhXVqF8cxlLXr5WUzEFt3PaytE+CzC26kOCwaZ0gE2wRPig+9yZb
hDHtyV5zeKmQ/qjpsi20VUvPWQJ4DXV64zw+Tal97xysHp1pnIqp3wdRsTJ8wL7oka1EmQ+liM0p
aOgmtIYJwkdpb4ZbPeWJoMJK8b3Rgjnpe4L7ZPCHg48pCNqma8AQkONy0VgwReE+ijVGHinn2gHD
RkYZ8cTLmNcoDEq359GgMAGgp5JpWa6i3MJ4BpYItD3c4mVnA9JifTEpJNcLEVBFFo3CTang+bY7
V9Ffkvw1AVQpxNnzo1gAbCwiCGp4WjVLTyamHhWFzgUYUymxtAXp+OH9iLIkQbZisNcfTlHAtJzV
UoTaMDBok1AGxjaLcoO1H9RG9hY6c2M9OjjJe0FfNTp0zgRtDAepQf9AMORkQqcBrdVgdDYYqJqs
iccJnVgD8zmN51FLhzOAd2WtXqT6TCWbwgYXNnJnq5QbzstBu1SSDqYgJewRKIh/j06HVTgfHsV+
W7SLIFbeDAxXnMC+TG9MpxlOS2/ajclHOdVLftAFMZuLxEBeN1Hodj96w0yJMUl0tC3XC3cZrg+G
qVTKc6RJWs1unfPDwq8wiG40uAXG2lLIAGNzSWw9FeFnN10outP4UeDxbckgCy1EdswmkKGFUj/3
g3RVk+5g84kkeD0SMgDePAZlnmxHeOwshAjjRgfg5qeLGm2nziBESuU7E8WWY1F8vJPg2hCFIMHA
t1BXWzofG9p58cOFNLRJzvmgPTsyjHohv+QfWJiUKhF9qJC0JKQNshgj0WT0kbxj9xipqVp4eyP2
a67rLp/7vbRQQ/S23rDMkOBNeAWsbF0ErB9rxms0lQizCyQK4UhVAhpIRc+eKQBTMVGmQKA6Uanx
KFXItdALQBBA89DxmevZWgPqVXixq1fKIq1Gug0aOAaDi9K8VgV7sPA3B3xsMsNQecIF3cto0vnE
OjcXEZAOfXTNB8jhDr6wGi9hQ2dMJ6JYjN2QmeYkZzhIHQq06xYUOwuCcUC9jP6q+dPTl42VWNAp
apV5MMtKUbGyv1eSZ9WBnNV2MLxukOtrOmGAQJSI2bcUMilmRK70XGJMtIua0tBCBzaM9cIHt9e8
mnRnAUAbmHfV7OZkbu2cn1UDRKLJ1rrv5Dc7alBWRDPMWLiact6UpkJF+9kpX4EPSzTlYz73Nimm
tJL1Qh2whUyEA/TqLqneGxNXGGuEvvnqvWc3HJzgnjjHQnvk6r4O35XyA2iFXd2lZM/Dr9FeKgNV
ikHDwpgfaUKhUg/WYAboPxpagoG/z4dlW+tcGUgoBm/rdB7rqR+9BwPc/7aI1sQEVcxE5OiRcM8U
Fg8QfspzxpeSxqehZKOvvjKb2UOi3IsIvCvMEawW8wiSgpdhNsgJJUC2kUMRH+RvQbVgmWmYewWi
1GgBOx65Re9Zgagv5Lv7mvqTZX6mqKGTyVsI84ejh+hKvgyIKn+BemtbBbIFM7eAYSzEpAaXYxi+
wpqpPZFQRBtkf32LeNJE7aB81BgNCsAhyq8S/9lMpYrPDBloRDN3k9MvXApcAaRDnqX4qFQwvT5C
VNXChKdewgjsOuY9pcrnsQqYLX3bTDhCy1en383hxifR4wVhZQxaLpYI5ApnmbEd5LNf3FKCdIEf
RTsiYBWTHCHeQLbeJB7lm5HxkBysUjaz8UmJjx1ErbdWfZcV2n9pGbAQTPiOgF9Y9HEaDrWyXhno
2UZtlobezGYT0FCFBiX8aJkQEamAI4aBVOazwFHZsC0w7Hf+I4R+WJ/MV8opM+RULfZK46H/J8VO
0PphMte4sVs7WGq+ucvodw2rmAeM4jxItnFSs1eCGDl8ep1AAyZvDXtglaECTSGCYUIRWWjzyx9J
IvDy9ZCX67iai/wQGhGLjTuyiiOjKikmTOWgE8NGm5GuyXuDGg1i+c1K6R/6PTk3IxLKfplv8TlO
6RI2s6jY1Tu/U8oX5XgyI9cPLxJ4PTTt7U7GvYirR883uQO3755UPxO4VwnsZ8uYwlBu4iFPi88K
W4rPj5w7A78kknUhiLAPJ0I2ZOqU0OVG6bSOUAehq1DpnhIZlH6IQl2/a1E517qT7uVLTblI+l0i
XVJTvxTvZqZfiv/Bqnwys39HTx3gBDcp25FCFeiemuFVGB9ZdWgtH/6RQdAG7eGvxgmSn8OMqLc/
NTjoJJKK1zJLf2Xrrlpf9bBTvWMBfMbaZQhhFI3p4m9SFctRfcSxK0Wbks+39hdaaC9NDU2E8tcx
/PaesM6Awlbejs8ytF2mCaztWMY0O9lxieLBd1/buwq7ZXotxTUbvnT6vlG7KcVHmiKy/ePP7Ixu
rl95Q8bpPeeazcbvHiFfWn4C+k3iKwrDCS6mfNDtmoBu0pLVjTXca+qAlPTDWtP3NosUZv6Nwon4
IXP9RDjbK+ckt8yo9l55MdvvrFyXg43Bl74lxMRHaHw2ce2zmSqLuxpYvDH3LH+OIzio/mo0F1Eh
KDJa3GWOfVM5ZXE6NwNXVS6dcW2YoSRwiy+dSbrZ1l6q/iHqLirF+7iLSnq5Awnp/N7S3vSgLaZT
wHzEU6+a/VEVyszgTk3iI4Y29omOzC7wWHF6Vdcx+E7Tl5Ku2Wm2+iVF302zbkxHtdngwNPUnUxa
iBLtPHnEVLsq22coI3Z0k/hk51vLuwQM3qDa9d6uYlXZHYpyqdfAF7atcdFaRJbyfTJvPfoFJTtA
Qa9oGW2F4U19zDHs8MF7yrPJtnWxT5SPcDrIw1XnIGjDO4+MwjGA/7l0flXHcJUJMRs3pvjjaPSi
dfbVsda14htDEzDsof8ndQ/G8sq4DyMWp28FWARKMl9zTZZ1mBdZovgYDpld9vmtUG7ECyGAPZoR
FiR8h9NJAgsplhY30940DIN0N8HrGy0Lh3WF4bLbHtv3lI18j+OHzlboXakb45VnHPmLKj7Jzs1k
FGsbjCgzTnSkCcnJqO6WeQgqmEPnoNylASr+zTAhiVwD17ODU4B8kcgIRztGhj33ZKrwFZcca3EL
1e8ALb/vz2byBdgh4RvNW3R5ZLkMBbUWp2d3JQi7yH4T+JrlT8z1l+4DP1y0KBbswJor3sPT112F
BmVZYllyXlL1NfqvKXqaNt5UyXXSE93BfEUFEsA2rjhLc+2n4K6x8WANqGnqHC1PHy1Ctlu5/zIG
8qEp9UjDQduZJ4cxIKeeDjRm/RAorzh45N3TNO/FyAJmUWULzEDeuGs6V00+dbbz2dEPLgb/DFK2
GSio7V7vbjL3SvTN4Vgbc9XHkzALWUuB0WuOhb5nwFIzKcZAiMwUQcIrRUFpexeHBVrtXSKF+gnu
hnpVvR+ZLyC/80SU6UVv+UL/CmZliBj56jVEumBu262OsNznqT3Zw873Xnq9LRTmY/nn6H838sro
GX8X+344RMTFdJsoOsIzpoG3+zUZdZirOeDjX/E2tae63fuqq1bv9NgyRM8oekrwNymjdO27ax+R
vCpRTbLWcHZJzoZ4E6oPntWk+K6rDbK8wSZzNH3LkSARLIGThFRjhiePELONAtZOOZc4J1PO4g42
JDhbSO0zE85zCj2MUeicsrCw/Vlk28yqfsULJoYHRcOscB8Zu0xZcbS1+qMgAwD9opH+VazxQzIm
6QBnKFFA6/CTFcqWMGRf2sgm0y4UqZwmdr+tuw98EM3EjGvrKS7DQwdXdeS/q8y4qYDf6h6rML+m
QZ+3UTqjoyZTdWO3BI5qv7oIVKCm6dH2xfBrZVuo7DlRLetsZxeDwUKxDaKbaNP4Ybvqiy7Vh+du
M4YVhVGHYtSqyMvwUF+5WfKr4UjqGP+GGAuN8NaP77R3OeVPdIrSM0FtmbcsS2F6SH222q4dX/Xk
t1VY78sfg/5dGN9l/lci6M9mSk+q4Dbof8x4mGFwFf1hK/2IzMOUPqyrrrr6hAtWU4VIDPODC4ZV
xuifmoxwEy8pWVLJxrO3abPxalBmK4VAHwt41WqYyIa/NPHVthl2vwfOIXlU5C5AVZRh3CGxo5LP
/hLn2qL0Lb65RfnD9/4lh4MDqEYwZiEZnwqmIiHLRJcf1zSXQA0IoTR54yjs3nhpgvLJO5BoRwlj
Vv4Ymesla9VYjxnhqLfQdy2Y0NQo1bbiL0qydBd3HWtsvec6pv6owI0jwiUbHTIZ306JI4ENDfuo
NzZ40DdUUoLCFX8RWbeIARHnxGihXNkY5EuiTmsKYB/SRhtxUXAwJn7BGqXmQuCVGZHCh9b7Wi/G
hT5G6EGczy6dno6pPgq5YsjEslKdXrbXCdbh2eYSUFE4t2l2GPmVHJpHzNQttPR9p2Eb7W2wQdG2
1jRe2Rwxx7dXGVQQ48aIYcQ5Q7pJ7XJnDtQGRe56qOhTmy2xDUxPQvSNFGAAVZkn1cm0vJNbtKnb
GpZwYy0COTPQ75inyNJRzpFvxS+Ffi+CFNCEqrpO4rWW1ruh19xeivHQvU22t5zGYikxpHSsCIQh
KsoAQkjwPni0KBZmQLQFOFpXhtGs0o4QiqogvtpQ5kV3gUC2nqzgoHj+ubbbczNA4HBGWm63Sa8+
UOnu1TjToaM4agJAArG8aClN22LYluGnjGIgHalr4Tu16ioLk31KJHuZoU0xEA4T6mZ2R4+zXqFZ
l7srBoHCOo7+sE4Z7TUBEBGkViNLHQ0GUNS85Pws5LshLpiY1LgsVt9KloiSeourEQ7Y+IyjDOfO
5LZoOJQB02TjOtM9TPz5lBGNlJPIQ55XrI8zuWhQJY+bOv7qcIUxsonJlMDqt+arXOYJRhVPWOPy
bx8YMu1ogX0l/jMYhpAJCtVKRV7nr2L+RWlOSC2N7ghEHSPxXFcRdgGul7px6ZBfZhL5ZdAaGhRj
BUJHS8W1jKyiJm+mK4HyWwuymTmP+KKZxarUjd4AesIrJ3a4BBA1fXeVJex/bcK5U5v9BZNbl16k
alrlIUllre9qyri16/aKP3HKBxd5pisnIy+Ucsyy5kwDvNJJqcNZg2sUUsRATj38hDy6yGT7lbb0
TMb+KjW/gx2ue8u4g9c17PGi+smuK/y1To5Wg7G3STS31KubVEa/UkLclSnkvXXvOndrKF5lT0yv
2X9FdXYtFJ4d6lJs/r3dnnppOPSKcsjM6RDESIw5JZuAmD02YY4pbMLa+F3Dd2pJNhIafHmB8CEj
BSkpk1ddFRwirC0GIhkoaOyrAxlsoEVHMtc5FwWaWGmwJIe1bGXhe1OyOtoDOnsxIVgoUvpJ0ivm
/nkfxrcxkP8STQP8FXeH2vkblP7a2fo51w1ItN3c1Kd1T/J3ZvRzRx6OOMxQRcjQxjQdIR7lRccP
nXYGOwVU0DkSUCOM5x7PdG9K4GetDxQPOHnSl+a5wGXYbhlCAqNDxqwdopsUeCXSUw3LK6E2MKE1
N/XLa+tgPkt19T0f426nHqHuc5uW+bvfTxU26u9BGn+GnmAUBIqbEuycy5XpMJV3GB8mbftWlaLc
QKST5ISzlbEdup433a0wJbthDM8EICJskvS3nFTfoMER13OCZiUBuxr7VgVbDpE0Kzg0V71aR1Qv
s6lgVaMb1baI3jVCqhyE9YAHyGsJ17YarPXJ22p2talGyL3QVpB8NkW0U2lp2wTVF/qT1Gbdbqfb
KTBIN+qh9elrEzqFI+870qY8DfcdDJKC9QjqKj6hlV2Hm7yP5lOB076pzvKIcTwKAJ/4M5wlG0vr
XdOHlS9Lcy8wP0KgXImXzsKe94zsW7mvV5XZEpmJQ7ju6MIiN6RhG8N8C1bnohDgzsO/mCwsybqC
DPVW6u16bLE+tfJWiZ5Dx8OtVMplaocPOajJ+aDVjoKjrCjfJSLdbGd7HspCIMLlsCiTdiOkAIzl
Wz405o5krwGQH+KX6bNc19l3RNXJL6ptF07fEwkJvOMnRzc3Q8tdKRBsJje0XsyzrsOuhDceNYyS
Tvta4vs2JlcP5J3hq7vWgu4RQtenQLDY7uvRZw/tKoGxlCJTCUZqbBPST++2RXQoo3Dbg5wcFCS3
oBGwDnrFuB8YNgZGs9bGdin50JqMfBVBCEgb50BXgz9r40vlQfxtByi1KyJShHtWHOHBaL1jw06+
GqZFYksM+YZNHdVohJrtxArQZupZgsInMn4JVIkoUsWcNaD2E185qRVgnWOQb5Ng6WkH4pP5/4G+
gf/QtSc1p41mztIcyAKtwB6F4XcxoM8Ddz46P7X2rEQbmb5yaWV574V8t4wz3holuA2hwhAYoIXn
Vsy/q/IrZBzlxx1DdgZb5kdTmfOE4cF4CjjHAliTpSLNLEgdTqDAWWWBCSkLG7Cs4KBwTvhnW2fb
c7D74WernQS83vCYochbHZdXlz3EZNN3Lg79ggZaY6hPXSN+IJ3JaEnyal2BP7NePodtw+ycDTsN
dtCScwjLRAvPDe4xqqJmRN++Jz0LTz51kBsQPOEDztZLEMTxspY++ZeQvRA87OxWcPEU+G0tYnab
mcMlqdcOYnI3Hc9WuWjl9UQ7S+XbkLCtV49YWfN11MlW8o6K/6r0P1VDXn6z9FepX02N3hV6r4xy
V7uq4Q/Pe+pDvP5MwVr61hOmG76jqUYz5i5DQZLb50AJyyCcg+hvB6ZlzObNJbJxTDAyK+I4Pgyo
vIwA+jiDggwDg2SRxtIW5P7xgjvSm9nCJcSP0kDhaCxo61ize1J1p+Q9Mpkg/fEHYQTkSIxjt+q9
Ax2pco3Zeym55cyO7Q5DSIgvrgfZXAt/9HtN2KhKgcRlXYpZG1NhY/rSAGEWTNSI7NGJ8ZHsTytG
jMa+KPWROP3H0Xk1SYqjUfQXEYEAgXjt9JVZ3tcLURYjvBX8+jnMw+7GznR3ZWcm0mfuPTdqN19Z
YjiW9Tap/F1OEE/Les63cjKqw110Z1wWcjo8pvOAGQ9NOG8uulISF3iK2OeYvjzIKN9n/eqcbfc+
82s10i/MJ6QfJKKxICabQ+PgdaM3UMukPoCELYEUx1dgkw0T9ihz0SL1m9gnQAPbe/gwqd+k4FK0
2YZB3vEYJcvYsHR65u3P9initoH4rOoo8nvLeY6ygh3FZ5H92s6bGGgo7iJzIls33GccFcq/ydRH
LYEDxd/efKeKW3wnrBAp5JcaKnH6taLdHCxtw7UZ7kp2MDPrq//7bTo5VbzH6b9JvJTA/ha6pREO
Qt68lDGu7zfKqEL9xPar78ATedYc1eJxGNnC9Hj6/YIWCan59OIHl4CPIYm6s2/95D1xwi+Jvl9o
mwnKWNxnng6lzol1ny5PMWxqBii586lZOsTLW1xhf4VTzVafk2aT+XLDhcrMnM2z9UYYFGL0x6TA
3WRBCXkzLGUVwj4ex/BzqOz9ogUerqcWnUyb/xrSWUbBoZv+yUKy+GP1PVsYOTeWR1AVM9I6f0IH
36N4kf5HlvPSlhiIJnlWDGWHXx1AuEfawToTuwti+m3a51t2ePvKDx/mPj+sX6UhaXYrg6wXu5ha
Yx29dao+yhgNo4HwJUbyYCGhatSnCGOd3eIkO6ZKmGUSbDzY/5xyF9bOKbRIHUTPa3yuVDFsZxld
JUybosk7G13vfPaptQXQjBxUP2Qk6U37jCt4gojrZYYkEP5Zt9rwr0RjX0/xdG/YxuWShwXzc0GC
p0n0iZ6Z9CKynEbFyvoxzjgvF+8m9eqjQL5hRajmKTECkeyVXex51WSOl/uqpVaemkOZ+btF5Qhf
xHudwjppDMHhkO/UYZ7kTdzi1aoSNiCrAIKVTPwcQ7VQGqEeY98J9QflwbaOs13fPMpEk8pIql2C
5ibdJwtbPuzKkURhh8A3p4G2bQvaoN47/BUywxPuRuemvE1VecECDXKksfb+Er7wWyfonoSK4jn1
N4uNKsCBC+JAxGo07GtiriCFSA8qHCCEAiDT4qAHNhzAyCNzFkbVxKoNC06d7+AWbTq4YHIdPffN
tqLEoTZL+oshASYrp5s+XXYFKo8yg3wXs/0fxXbq5900RVcWEyC0uQK4VMvPM1NwTEF4ynw4qDkA
6smK3bVvB2ZpS1Tswk1LfokXeTtLzbs5JF+dLtsHUkmDs5P1dJwnbC8oMvow3Y+gI22krmngIF5a
cOFc+z7KdXbfFai3uFeHhkkQI4tZPWciuyoadaQvGexqGwxEv1nBW9eFW5vBJHU6/yGogq9JdjRL
d5Uo8j83i3Xxaeh8yirN8nFmBhIC/rGpJWOC038nJkEeipNptSj/WfrVrpk6abOd8MXqgP0QRsUw
xQ43fjUwaepbyLSKHZzrb6p1Ra0HhMXsd4loS/Rb0BBQ/JGy3J9xigbDrTe8+myJqujU+Q9afnvW
x0jPr22qGXHf6scM7y7m/LMUeu/eJ/F1XGm2hMvIa+puamk9pVl7Yj5T7TRJ1GWXXq+tYV0v2xC/
jiEkpXpwAcqM+zy7HUEq5Om7Y55a8RXk1+74K8ujSV9ta5+5T4oEz/Kg7bu2/S7UaR27z9V0sunk
XOuSTVsQ5pF4iSAGN/dy0LuCZBXRfGt2ZmmP4E59DuKymo5icOkoQG31VU4owh9CNhoSlWHkrZKT
eNMP1S4MCF1/T1y5mRjlaXZzk/y2V28mBqa9VwxXqYVvLqWgfAnt584SG/4H4D2sCHnwQjRL2BLk
fVPiQSzOviB7AXUcbaAPfZKSxBc4BO2O8CKSwlsijNmCrT+mKDBPBDPryZAGY514H9MU/bk7krP+
6IZ3cwZjn+KyB/aNA5ENBFIs2y9+Bnbjwu1OPUeopSWr+XSfs40c8RpZN51A4zf1V3FLCksG2yCO
GeDC3YcVWUHGaJ1+2+Lf8wzrMP+55D7swoH9e3cQ5XIwobubjI021ezrunu03I+IYzpg8AqmPA2n
jRtmqL+6Q9i4+9GPtm6U7kXvbUet9mPdoMn+cGfaErg4YXjTpc+Rk/xbwru8CpDqB1A+zb7Fe2Cr
iEPVxfeQf/cDhjfNy2eVZzrqQNDq3kSYD7HU+W2lvTtGw/ac84avpQZ2DzL2ppDgFFTEDTJSNrng
JmHVk01CY12icymS+VBEDO3j9xK5U4asIvZeHbTCqKwa0s+WpjrOfQgeRe6Mhs+E2iJdyHecDYHt
iO8xu9YN2WYkapDTWziItkoM62yuKtbwIcfjaDOZ7lGh/Bkq0InUo/U8yeBWG3a/+N/WNXs7ztzC
Lz0bolKxZpHLrpujjak7Yv8wUvLieswWAxmTOVvnFEWLc3ZyHmXKa2uTOPwDrjpa0YNOX+oM9RtG
Dsq73jqPIzihn5oNWeVgvCn+nJ7SW7wvw0B4UrxFabYOVOv92Ab/PDrwxRBdZ6XHOlh23FnkAl16
uN0+SaN1PFzaSZ1Vh8XCGQ4pwRlzATrUqwXLDfYw+WXUCUlQw8glsNyCnHtHClIwdZazc1WJ8toJ
utuUF05H3Gb0eoHs7nLP+5yL5roGCraIW0/Ahgl4NP45Db6I9aKXubVfBq6ZjlFJa27yaTjUA7lK
ubiJw+SxGcXL6jxyU0SOTpaeVc5DYdfYQoiod27WJ0BkznGc7R/yu6+jKgZnpo6tPfOg9TC+fDBr
6Y0voN5VzdW0+HeLdx2Fydeiq8eIwVRhda/M65g8V5D4e5AS0fADsjHpu8e88lBQAJzjp1pi/l4H
g0M/3OgQvlK28gLam5j46vw5HIBsheiW8+cizHYBtiidmZeh6sCcUK1MbznQls7yTvnMjhxFFLIq
zIV63ldxd+skNSL1vDvzAF1G4aMz8TjTkCRL8S4QYqw2A6t9twN2V3KCdLucRa1PDFJRYCFaD9u7
1KfXlNxgc9tetzSiaUaWnZ+/jV6LOCN2fzrV7GUcv3qxfInE9BCxiwvtJwIAHnLepNkCtRUyT/uX
Hhyfc0XRPBLw+j2haeg9pmS5f5YzPrBMH+yWV121N1Ks3wPKzlI8VSFiGDE/hxZxLsahbarT/DVY
soPyqIx972+Kq5OdN3sxpft2ih5MFbzwYx+1F9+4KKLiBrHghHbTymHVFRT7vj/dhiE2vYFSno3X
fZt2nDqofmMMh20NeREpd+J+Jx3JYS25QYF1qXO1V/U9DP+tIg9C87Bl7Dm7prsEULHo1NetWf0Q
ox6f2aK5Q4OX+MFdzN2SYRXDzme1qMhXvGlCmDwCIobxWQ7shBXlyA0nnPS6Gpc3pHDU5/M133y0
iW82duec8SZry91MivwgaeaW4FEjoLCdDJyrvsZHvVcAFf3ysYiLA85yK57fekQKWeLt0biy6CVX
PmqfFsb4Q0z0peNcZh1ey55J3MCUuDpHC4HhEwxT6Io+WFHfIPxxORYb92uhmROYs6LJ/mvtfCcm
ecxG9zxr9zmP7b0c5Kmu2XqS0QroH+XBvkjjJ9H3N+gg/uLK27pJf+rhxgfTfuTrNhKhDqM975NT
g1IkQZuVkS6mnXy/yP4r6dV+Ch6Q+G3HJr9pqW3S6jKHJQsiFh5MZWGWnwKsXLOMGYcWd9VINkET
Pc+mtLYUJLeTfxGhIDI+BfwjaNqYXtn+QMlMljS6aNcUNyrr7k11JEYWjqSJrJuiBBLqIkj5Usoc
XZ7fpcBpCHwjZWusiMbVXPblgsRlEZdmwhY32Ah55Rkf9qscgj/zFxBs6ijmUd41m1EB/YIJ38ZT
t+3kP8yrfbOXv+t0zdHR2WG/0CTNXbMEFzuybyp7xoo5H3oDiMsnGbsa71bxQENXNVkLTOjyTpXQ
9UqQVJ6y9q7fHUXd3cUTUAbM2SLM+z3NyL8OYICIIyCFAVRGd9+DJhDzeAYnPATLdvTUa9ViBY3Y
31S62zCTQPm27NRNWSK7VtSrMeYEfCvaQxfV148hSrW0QG2AttB9k2O7N2QecFux7sv8jVbD1cgO
Goa9mDXYmpDQc1wcOmQjPkQPQ0MXkQ3Ttinmi2ElROL7Z9OTE9edVVkcZdhdXDOechc6MzPLUWaX
NkGaORDmrq4bg0fvIhL0SSX7q0kSkFOfeguqL5eOlaL68Znj986GPPUCX1/FJUjmQc26oB/6m+gl
R7CYzd9DXezrOdyAknNNfyyWaq/RTs2pR9SVgi3ggplwNmPr72173Nfg1yvJB1+w64q6g+0hfqnM
toDAX5gDzeSpI3W3Z8bvE/Pd0ZHjw7w0BFPZdGUNhoVKvwegEzsMQGBM1UejoLi/WVlFJ4U2QqBI
jpMtH/E+zX2mf8U2Wo2TKP6arge38G7IZoi2RM+H+PV6KLUzmPG16q4ZbJIcNdGISqYKciUu4KpL
mZO4q2QNEXbz2beospBvpTS1LumsZYpjo4btuDAGYzOfYrAVNEcF+dVLgoN6zPavgQtXx+bC7kOY
Nw3WQeSriCSpGYhM+R7bS8miWyUfc/bVLW/jOiIqwBj6GH3g+fHX/CytYVtR5HJ14dKr2DdWe+Vi
6/TPNmuotFXMZxi42xJ19pOTJkdL3Ds+SX1t2kPTpkBMXEHKzuCQ+1ysYYNENFTDgg8hpAMTHqyv
2qrHU9nh6AtTZEByAGLtw9o31VvQqmTrudTryWux+F9u1r/nIGG2wk63wYLht3cafn4Wf7hORulV
itu0JeMnUBpFqYJ/Mlm8WsBHjkbM0XnOvd8AOSsUw5oK0FzDX6HSkjIwQJBd2hoSTVHfiKa/6yBB
xk2KaHcog33fX6yIK8zxjNoEBSpPi0DVcVm3KjlfssSDl7Kkqt6XxI+4uXCOKbiTsKk51QSib6XR
YWZembEvpuw0UiRHn8uHNFSKSQi/UayJW0RaZfwpYLStt10QdZcKc6ETeCR3YmW2Au+rmQJQrYYg
xyh/EgGZFZYevoH2bcfc32vh7JSDWZkB00bRIJQpsgH/xx9XOEiaXniSVgqyD9C2jo5OAo+L+hdr
M5n0KkQMm370QXmra+tJexLQTkzPX12Sqb9ksjnmU00V7SMk6Jb5ovBvJfl44o0V+6yg5vHMneqD
x6yMIHQ40QiKLnsMk+Q+EMVOF3j1F9+lVe9t1iWIA/D8A5pECDhZyBmEIizOrOhRggdSH35InAan
GE+zI3BsNL26LjQ4rB6UvU3gxuQwtnZkgipw/a+yzFiZBgAKYsMdYiPqlZm6agfWqkn96Bj55/r3
JHIAZ7Qk0T/x3WLDHc/815EYW8eH7s8rzx57p4DHZD5NQWQCm+TqUHqQ0dyEL0ncPLlZjQ1FmoOX
83C53XS2gtE9hOU57bPiXAzRQQWMkYuAHivO7eloivjS1KBX0jRCNr5V3JsbE8P5zGyg+GVOINiS
53sxJ4A+UhfwezTu+hafomJSvXFnbzi0PEXNmngk2694CPQuTpZVg14ctVzpNdAfjbMs23nBo+mv
KidyucSQTvu+tMxO1eZnaorv3iGSwxcdLTpTfIcxvZ09t6R+n/JFEciVu78RWMrGZ1k9ROxs3a64
shtEYgHzw0Y110I3LNUHaLipBtClgx5aGE4KxUJg475QQv/EfYWDRS/IG8RnOSHRnuptVjJ7a2P5
3dX1tGtBQtqSt2mArzVBKhELmYsF8RRdkTtwbzTa0ZD9u5+9405+WoLBwahe0D8RhGYvrLlnEb1L
hADVEn+3BYpW7ZJUlyHeDovirR4z/+im0aWsWKT5wLOaGfBiG/jHiBXLdixp6FzPe7QhzLHrOwiy
ResAsD5jtOVY9/Yvyo0lf2oWhENzDH7RpItLPbzcqImZTjdOuGsFtRCRQkX6KXMYrVP0NDowcxPW
m6JCZDmKeGcSQj0snnuv978yZzxnLUkE5SKJUsQ44TR/UxT9zYJ5gKEuSGvEc42mLUU5UMYprOTg
pqPV2gY2cvzQ/oiY9hiDpCdznK03r2pqB+Ny6oZXjQvuXFjBewg3b4RI03mPWtFMuDL65awpuLAY
VHQPEq+JGOcf4TYWaBPiBaFmOQGoCC6wPLIXNiI5NUn4PHU8GaX5yHxsxtlCLqzwguuqftKMp/xs
FEi++Ti8gPGfdaioiv+pwN+4VQyI3yZa2GoJWRNWGV1ibGouRDm1stiWqmDlk09vY9jsJDCrqLBo
2NBOD7FDZVP1eG/HGk1F11AtPIS6OgceoOuOGO5Mp6BsRtSzURWgRZr2pvRYaM4Z4InFvRgF3cKp
k1vpvacuOIAoAjkarbpuRWwEhIQMFLXweDcaCBhBYB56t764nmNvm4UwU7ZbXQDFxmEFrGj687x5
ZU17W6gKKHBknRyQ2uHgnSvecU5OZk5dHj2OfHlgfkJltVwcHLJrtkuwNREVvG+xPyvTa8fyFiJV
7pv/34nGy3ZO617pgblR1xKWNvSIPKR11yCryym7mJ/iWRgK7F2G3iZQckAP+tAwY8gRz2BhGwh6
kXgPpwbv+1oJ6V6+hB3iznA8ibjGd4r8vY2Zeom2f8gFZp/OoVgp2gUmE7geRFfCq969JGaLZmJM
dTqljWqhfhE6NC/9yU07d1tanOwNrjo5RyRiM3qxSqQ3k/rIOkSKxi5Z1UuvQQNyPS4EgjgqZCxv
QZxDghyPuBBtaN3r+0gI/dZHBdb57UOH3gfOEpslL6zeyqhlC+YyoEvu2sD+ZTnwqNqWgMVwT7Qv
4v1wKtCD4qLzfU73QKAcjIL4mLLJqTpyyHRBtEPaDlc8l5gVEwxp3UrUMQ4UDLiAc1aibh5DtUUB
8Jzb/UX0EmwRkSCc1Vce4l+atbeSx5TtmN4kKVkfdWe3O9smZrhPf+RIasHsNPR84HjZvjWblnlx
Y8kjTxybMsNXPTJgyEf2/nkWs3bA0ORU1q7SAf/eE2j40L01M3FGYfuNrJbJagfHUUPKTSr9MjpM
aS0fj6GkfwriCEkvs6GRx4cZzYOXl/l2xPxKAV5tpgljUZgNMdsI8QhGtApSeyPbMCegmLliSTYt
ikWU1BmD+sapibcUIQCJZdzhMZyjwt72w48sI4pAb3yTnFJNB8dmYM8jW++xROQ/uiWg8nn0d3Nf
wUJQ97EJ1oDxBdrAyLY6R7KRdPZb5lIZeWLSCKFR5g0oaqm7l51T9m8Y57SXQX3w43u37jwOMuRL
OgnO/sD2N2I1Niy63fAlxZQ93mQ2I21HSnzbjgSzlV8Rw4DZkIXWaHXXxpE/0cL+YZS/1tzZ7FsN
0/+cMZnny2Odn4oJgnzffdcWApUlXBn7dCqD/Yb4dWEPKMP8YPnqlYIBalzKN9ErCMu10meh55Dh
HnKmuQ5v0vY+t5s1AwQwVDLgG5pG81TDHvA0m25c5MQOOdmyeVh6neP5jLAReshoZZo8S+XGR99l
ZpmOoX/Iupyl1ogHImy8U8SVerGgxuVF9u6W8m5ubeKum5+k48q0tMOf0X+lVS35pi1QR9LnuhTz
pS3v4iri07CZ0wwGtlqgIErRso5xhbnKiYnIxCZhpyxEljJlHggK01Qxsb5wBcTccBwQm6kWBmy6
O0+O99xFBSAeD29vWtrlWivyvWEDnw1djX/R4Emfq48gW0MYC/YMDh4KiLuM0+34wXXqV/Yus085
Z2VweMZWMlCM7nPlRrgGxJMTMe9stLlJRkWsTOR6u3HS17rtGVup9NbRBi8WdVecsnfI2w54xjAQ
BMN8urY/yKJIN5Xv1DyXBlfV1P5gXkQdu2A1siN3p4Okv4py/77u+89q1EzaUO8dOmQN4+DTlRn/
LgiQEE9VhS2KNiTMlThEAxWczbSt5lD3KjJ8+yxeZxsW4au9Wq9RwHcmTF/kkPwEbj/v7fayaCxC
A4XyP58FMx0OoKle8kQyDCgGmsm2v7aW+tZYAe5WV6utkxHIFkEX6egQs6hgRjRhanI7Jgw6RIM7
X/luT2KPCJm3KPtW2xTwbgxvtaSBbnPUkZgDo7RktRcPR9Jwttq1ILkI+t7BIVZ5yjY1Mu2NMO6X
cQfWpBgNwoU208rcXd2NV+DaP50kxGjdsoLSZch8mAsF65Dn0n72qxSuJXvAi2sbeKD/FHnou9NE
/VOdwhJYL8XWsXZlML+NyZfVFO+l1bz3GcOCKMTJUqXdm0pizG09H3/cec9CPmUldG9or8QFBpxH
U78T2vlbKF15jLkRMqvdJKSd9gaGoe7dEClNccjT6lh0HaRDXAZYPysLD5wdiv1MljSWx39dAn0j
uq6nFm4rbM71308VZSIyQ0I7LtMajNd7TMo1wrwtaOkohObb1dYpW5UWyapNTiLcOnKtrxemyvVq
cB+67oPI9e8ADZO9qLMY8+00yBa9GsUI45XtMBJhqSoq5HkSjyZmQU6KO7ODb08qAVyLV1eEX35h
iCWcCaVMUiRADCThYhBtm64lL3NElkzkDgTitlPuB0rKr3ppHn172GfMlzb5dG+546qO7EADVq+l
AWGQsNfq4gXZQL72gQaDtCvI6+5hpqT9YQDcgLqkm8BNFhlOEn/ahzEsjzm1iA0fWMAGoJYG50KS
2wSisslo/ZKRFtpJWBd3WQ9tTSA18U5OVgc4UcpiV1q8vUGGr1kr7ygsbpFpcgzps/FRDQrBte3i
k1Jqv9Q44xB9vZmi/Eoq5k1Ly5IEyeSrqjosZ97BMhlhnypk5cHMMS2j4/+/rk/jHTHPD1VhP7mx
88QG4xuD+nmQVNaOS1tYlP93ScckKXmb2UWOa767A6PSzv7iwb/tmseMQQGAGr5k8zK+NdbyW7qo
YmwsipF+NhO9j9f2z5WLo7ukLOsWdkH63mk80gHzj4pkR9VU23CBCVAyIRgKiaYklIceomzBn/7P
X3+ya0GHsrlNZrYhhGMsDItW0orW21pY9LfOdFAWMQOuiwUvC9Ec2DanFb+LedVXl3jfBWrWNE3e
kiKEXPsoJ3ycnp/721Aiu6tS3JM1MkMuLpa/LDs5CtpBxdsm6T587GVlgn+4cZFlJv74PdXWcxdm
yaF6HaLMkL12wQvw6ScLLWYHpKVhbZBUjKDiZIKpGOpfUjycVTXjpPQ+zNBf6FmPGgEkEiftUf5t
hgFrJwCNszeO8Q7AK1igwCMg3q5I7r1gJ/wd++Q+9eyrXg+YuylgKgmtwBk6DycyoiFtwnhX+Fwt
ya73Sb0MMCPUUXhsQhqXelLFTkou7mD9SvXyCd/urRNN3bYY+cxC1T+7IwKyJfi2Lemw3YI4zlkl
548+xksqsett4p4fye2Tg4IqblxNczkPojg3U/9WhM9F7F3pstzk6NRmP+O2MzljQEzhFTvQvKzm
3dLQieem/hva4E3ExzZy73hFZx1jUDQ+wjYIxcyv0301G0qPgRHNpMWvSxpp1LPfW8LqKg3ndQoJ
Ds0ag6MbII7SE9T0hWJwcGOzDSKKZHek2E7iiH2U2TZwTb3Af2snD5qq61VbbiTDet9hj8nVxV6P
M7cb543LS2I+HMc7ouifpM0Qk13ncwzNhyiUmT3HquST+VuvGI60pprYT7fhphhTvvH9bG0beval
FhHyhenHsTjr2phmyCzz0a9BPrYB37ahpvP3fFacQ3KWObWHSVXzL7bzmr/9WoGJfZ1YL3ZIHVgm
Na2McI+9nFZKB6qOiHgaVjPZhskyzmVR/S0tYo6iEDTzsnvyNXIiBAPHyrjXIYc6jknemSbinfPd
HKtfsVuIbwEhOkHorBWD8xyMT8FEtGlSdahhYJoa51Qu9waag5vYd6WHULyOLHhJhrDKoYeTUsOS
rW12L72cd6YlLZZaUKTlLkjqCGHhR949L5KyX2sXx5wD9MDFsooblGdNskMtC6D6HRSNsq0QLPBM
1151JQwhz32M9sjqghOt9TYu+DrmHrOQKYNXlMRMjKaebRGjODwRK/ItVggYy3l6UU4QXNU0+0HG
fJoRebagdPWx0ndDmV13o/XQc44dtGk+3YZ1mwj4c6U/VGfDOr/LXD4vu6JiFfNjHFTVKTTBuRmq
VWB9W1Z2cJWywNzISpznhLOqTuL2SH14tFoyoeOSIa8dWbQKpEDlMXRaOXvBfuk4vtzcvIc22lY/
aJJ/YaUUA3xsaAh/dzLj8UgdaMfVALtj4pvJysu+hXeQbU2J4awNibCopp+lptTro+ZusDA1adaa
lSLrsSJuptTo8dKh7668Qd6reaweS8RoLPEHVlg39DqQ9W1wyFGCy6M/cOLPO7skVGyp35ltUWa5
ipkNJfq8YPO0c/yMXPhEF7b/UNzwidaPjKEU/ax6l5G4kTO/K5GCRrkNNhUihQ32mSMjSRyt+zEh
NMPYzYCshGHRUht0XJJUS02DbpLk6EgfQJ+w37vEtVAWDFdL1P6Wq3YhOwUZnWaZg/oN0hXUOVEl
uf+iyqGamSOoBPW4i3gqXX3SPv9fObDEYXK0O/T8nF9kiTbaexUoNQeLx8xO5cy+dvhjnrOg4QL7
yFFbIooOi0tPtq6axL6oq2NfuD9LtRALWHDCh9Yu1sGDXZDi4pkV1ZjY31MPKKma3OtJIPcV5W8U
19PGGPjILqZDB9CjFCmLnxkxbEJH3IgqJ+u2PtRSIY3VHUvPMj3nYEDAKOOoqYPgScqqOWjPbOGU
xMeOChnBSPinedJ2S/zuZm15jEe9vmTaZFqt+zp2WY1OXnaoepd8cAIekHZZzrZLCnJqXas4uj5i
t6Y3+aYGwKYYG5PsS6k8q2+MVeUooOao/JtvFYiwZeTsL5fNHHvA5yUmuJhuT0wTivuu4KHvOFza
DgU/TzZRQCN+D0PDbEmD0pZmBYY1GreoAN2hmab8Uy01jFvOBAIkusP2Xe8j3X/YA71ROiYvSzK2
x5RYLsnspAsY0qZRfV3go0saZLLxgqxgnudpMzUk5mjrKTdMb1TXuEfuHvaBotzFRIe3RbZcp57A
NR8vV/BedrgpyEUtw+9MvZgGArVvo92oY30Xp+NTMSsoVpXD+gU1bxlwLi3lKs/Mi89atNdjykZG
FHxtGicDh1LeJzmadidcrfSJ+9z72cG488tQ+t+FoF+KNIpMz7Czh8U0EFYzZXwx2YEUC9g6yTI3
QTKA+unPjiClFy4JLAGSjjA0q9VuSLcZi7pDHL5zZPYbQeuFlYbh1FDqTajad2m4v13JUd8J/y3p
bXFuAvR4TodiPnU+uav2xgPgKT0YAjqp0VIhmcut5L2Jqbz0uHdVV22rcDtJ5JM+bWzVUmgTjqu4
ycKJ+JsE+lYMXNFq2RckCnj7erfgiNl7rPFJQj2n+TAfF7qwDb/6JEtEmAXnCWwP+YcMMR8BsUwl
SnDTo1+enxs/Gg4Zz+o/NTQnLSNmgSHdL27JuzLwn0Xu9zu5aHaOibdLYrgxg0X4aoBwvY+XbBfC
5zBJBP7R99juxcODzlGhYsEw1QwVM/gxLiPYLqz2rcS0McfRk0kkSUs5F403JL+100nmldbVFEfE
0GcYZIg1TNqI23pm+KEN0ZsOlTW0elq5dmDsGD44BW1p1Oe8+wlKn9Gfm0NjLlEYTNzoNgh8TxHE
Vqjd0KxbvDaPDvPC4Gwu8VQoXTTHyN6N1Xw9h3j6qtI7+c4wnQCd3I72S7+UpKCPJUL8igsEMxYj
gKDagwqSNU9US1BnRzgVyINvA8C2yZs/FozZzo2to5wcGMAhs1X6Ie9I74Azm2Fxmsr7oIO8UGMC
wF+PnnK+TbzGv0JFOZ6Wuf3NUH3AMs2t7TzR2yXimQlsi8Ky50SgFh57SZahvY3mlMQLP9nVU49+
nRxi1woifk1+t1T9uE9RdgeAm/qQ9xPxGJEWU7lzE/FaJHW5Y+toBX5IkF/3YIhY6yDMkIpBMnaA
CnXJ+9+UqudKBOO9RUrHts3DNx1FX3HXZhe3JysiDpLolFo1BBSEcrlHIBp+OlR8FSd84jD79EW8
X/KK0dBIg97l32gXwJM6DvgGzzRHX4U/evJPGY8j51J3O5FVM9g5OE8LHT0rjmA7hOfC42c4Sp4T
BdVEzqnLhjEAemTZ4N+W1tolhX5SswOsfgZJXSXf7Yisr9Qj2DGe9tyWIRBxc/Lbc+JN8Z1ZcGcv
VLMI8XLuKXKCYs2+OcYJU1TlrTfZxdYkDC4j/ABXrenxD3KDOUyysPLNQBNQr00wEg7BCNS7r71j
oMZiK1Fw5R78B8eJgA6VDKmZTfgBlFa/bjGVshDFEaXffUER4Q3OtPWDzuzdonprv9MlPMQuHpYO
l+441rtifljCNN0phOVbh3dTaZgKcUpeXFym26VGvsSF/Mlz/0lwmKaqNr+z55HfZOEPWtgvh8Kq
L4lFkWpBhNAsgLSz3JRtsO2/21y6e+l3T15W/sfYmS1HjlzZ9lfK8rmhxuQOoK2lh5hHMiI4Jl9g
zEwS8+CYga+/C5S6W1W6Vt1msjAxySJjANyPn7P32qcJf+fUMlrHzsR8kGQx+4eBTXTt1glUbm24
jdPZrTkvFmoCfpciZhrQWxsAGIvAsB48TvV2SKiDiMUpaTlgRnZ/bjSIuNYsyR4FMmqOlQ0Zz9SK
LZI2WpiOuZy5IZr5K5s72xj1wOykP2Lc4IgdwNGx8c/KY5SiIdpMr6ELk8fIr2ppyR0njdDD3eXV
ajqwyu9ih5Eq/VE6YiK/1qZ1VpNF+dmjxJjPMCkKTCxyHOULZU6rEJaqbQwXvFffbeEUrIEh3nJR
Qr6r0Az2sN093pii7vaZb4zc05e0RfI+aRhoGt+Gm+ojU2+Amc4yMT2ufGCBw0YlskFAGh7QuIJz
9gsa6oaLa6CvwL2j4PYCwnpsJO+tz/uWGUmOU76CGRoboBchCSaC5QHFHGE0UVFv4orlo59qOhNu
xnLhM//EZ7exKvRTStHxbEIKUdi0CD85RpdDT34gKjHHqILtWDZPiYLQhN2zW2UV/6+vzaeKuUlY
1/m6c/I7DWDcqorXConaCll1hNiC7Sjysvqkhxvyh4NTB12alatC0dhCSato7WjRtgxYfTyZ9bs4
bO7tzmGZyiXKSek++kGGiL2hNdIqsC1jNZwS05l2Ume4ixNZW3z77d//9p///nP4j+CjuBQpg8a8
/tt/8vVPzIRVFCA7/P2Xf3ssMv739d/898/84UfO0c+qqIvP5k9/avtR3L1nH/Uff2h+Nv/9m/nr
/3h2q/fm/XdfrNlJmvHafoCv+qjbtPl6FryO+Sf/r9/87ePrtzyO5cdfv/2cTxfzbwuiIv/2j2/t
f/31m+FZX2/U39+n+ff/45vzC/jrt0tRoeB5T//lP/l4r5u/ftPkX7j6WG+llI7t6rb0vv3Wf3x9
yzL+YjoYT11PWKbt6M6339jxmvCv32zzL4bNCYDvSNNzXdP99ltdtPO3LP0vGAk83CSIIUyPtte3
/3rtv/sM/+cz/S1vUblFeVPzYvgb5d8/6vm1CWkZPD2dAwLCRk8aus73f77fojyYf/rf+iLHKaKT
+Rp4cbRvS0oKaGTFZN/XZoOxysawG9aovdv6zssKUGwFkr42S7AOl495gIvbkMVeuqy1pYRl/U/v
5T+e7z8/P1v88fnZhuvqOsoP3eFZGnwWv3t+ABZztD6MfweZbAL2s02tM6pUx6Zlfpp3yC9Dkly7
CreSiIr4WgUg/oQWXcuyMQ8OpZrMYHcoqvHKgEkhVSvXptc+JrOZRHczdS/y/RQM4XGqs3t8NeMd
Gtd3VRBy6s+9+qyC7IHmDZh/kdkrJpHtAQXPO8Lf4S630uBZpfE1sCTYZdqcqwLtd0Azco+WNLh0
vWXdVSjnOoCUVtRn/9tbNL8Fv/sImSTbFj1NaThUuIb8/VtEaVQ4wmQqE/Nhb0Yk8sevB8pLZBV9
AVKhp1UtmQAzH/PTF10SQSxMnD+SVWNZlJELJyXeBoExHMPRgP2UpAHpRt2KPVK7loP2Wot0BNJl
+ldHa++ntsfQJxFOl5q9rYfAWfRl6Z/DHI84FDf06F6IJi9qVhiNt05WuS89z4KIGcs5xmnvvEzg
3qY2jEgPceUqsCwdiLBV3kahyeWfX0TO/A784R0yKeMtaXumMC0x3wT/dJGrcayzILTohIyLkKEg
sR50BelV9uAhLCK7kedNtIKPna/QUpQTXAGlN2z2dE4Ia+3JrrCac9OJu3KwIVm0rOZ+MgTntJL3
o2knZ9nUKdFO5lsaD+b265+aiNrC64ZwXYhBR9FOXy+1NUi7ytOvw/yQCUEfpscDw5F2djJBa/dG
is44kJ9jWl9E3pXXatJP/RSUR7CPxd8fhAH46utLzpXrvDTsox8lNnGMwrrTY3QpfVPtOAoV58Rx
i7PmNzSHA8vbNNbMdCmSN5HiJLSzJFjyjhm7QYdzP0bhvnNJ0uzmr77+KQqDAZ5FFB/CObK2T9qj
BvMQvsqXj3op/JghZhLYd6XjVye/qP+3NcBkhfz9x8eBzDKl4xqm8BxH/uEC1xKPmaYJ/QbYAWqq
wkzvwtC58LYgWWktePY6ubsFjMin3uLAUrsKwlWtb1SIJ8YXQ0DPshIPad8c8qZxb4ramXnseJfm
0BZKq0zu6mTkwgWc26nncgQakBSyOOecBJmRTdlW5W5/Lm2YrH9+bbr2v7w4y/TYGNADifkl/mGB
66Y4kUYT00Lp+x+wG/s1Pa/h7NsjGOeAW4pSvDMG8cA86bs94l02jOiqSf9nOB8jdM0Pr1//NHUO
zTfZMm2c/+3rIZMOdXBHC8AfdQ7EVvTs12246+LEXlHpxM9aXciNRh8ssVt7aXdiuH09OBA2So0U
hz4bxltLf+tAWRcvvr7JEHC8WQ4ZWhhivS1KQim9+pIFpB7IyteYafQSHSxffj04VexsCnSTx06N
GmLx2cpOlfkuPXFJRjd8Mjkmb3Or5jQkzbXmudF3d0y+G36vsKW2xcWwyt3gq01gSy2m5+rVKy4Z
jz9CMT/lxVMKM3Vd01KHW6DLvZFC4GS+luFQdfsleuYSqGl7k5z57qvICp4DsMqtCIprG6tgJpKu
S4OA3N4uf/35Ryz+Px+xtOhrc/ny+Tpy/v4/LT8urrlI96d22bmC9OHKuQaZnTwy7cYaXL8GuSO+
B9NSq0N6Ln3hHP7+YDXkFbjBXWKK9DDYFaS7PJ422kAMNdvaVbide/p6IBPYPVmpzUSz8m54OQLU
8an51o1es/XgzpyyrsoPI4A7Kst6bUSW2svaMlCh3TPOMk+tRBRpUY4cdbshGMRpn4N06F4ZCP7I
CmH/Sop9U9GML4v8DBgWXIQibymu4U1qey0GCpmkHpmTo45AO7TUfz04Sq7+/O00jH+pCaRjSuEI
19Zdl3uG4uif389BM8yxKnAsMVGnNdIe4qwHXNb3YXfIhC8JDhi7Zh+iX49zIW7p/OAajxxa9GtM
EX3XumrX8puP//NAT21VDn5Hw3Bu5VLUPKmkR3MmjReh4Ey6Gd5w+vXkEALDGFPYeiyehy4jhgDl
aSCK+OJC8rxlBj1rzfI5CQ8TUnu7hBNo2ngcW5KmBKmTqWW/eAa3iIbfHBu50k/K+jVKBISUUOAN
cru61vMDYpl+2ZJagDTKXaNTze8Mg7Qyd6quupeoY9tyHtcNX9/wTqHm1ggQLobs2QyHo2bUUId6
Tg7SwWKoDEEmJQ/TRLwf3bE3MXjelgGwdm4Z9Z/riQMf8VGcrPzLONoYYMYJgGCjnwVzCLcejR1m
QfPizA+qHmg5NRbUgGKiAdflgmTmoSM2t2yvCOT1lVcyMrOR6BGojQ+gwVn/3hjpvQhh15agOk9F
Z5PL5KA3qpmVvfXR8AqEqLoNQZmfQ09XuGnt/K1MG6xDRX+i4xdfvx6KaUR9oswDQrN5NuSIYz9a
4tzH2k9XL/Kff37VWf9yEzuG43jsP6bFJMXU/3ATYzA287GlqRFWq0F05S3riDesSh+/Dx/4WbRm
fkw9pqPNHNMcZi1dp4BkxLEuiU0i3ilr8s9KZANqsMJjGBo5L37usbVXIRRpT9uGmn3Nx2uRBB6p
vzUACca9N3vse5Rf5jaKRu/09ZCpsN/4EUpGg/HsU2mRKdxH08ufv2Su/j+eDhwKbyovVi8hTI+T
yu/vNOU1feva2LD0mZkyFo9fDxgIF3EozRuqHuMcIPLi2E/wTxPKZSXdDJY09Sa8BDQtvZ4jcKfD
WnRD9Ex6sjz0HcKgr+9KX+LqsB2xrHsrfB780N/i8RJTVGzG0kif3DhkvF9D7FbBrdPT5qbRw+Av
FcPh68tagcdpwhBmaaeLz8G27PNQsN+NjXupShgndV7ba2r6be43wzJHYmF0Q79HC/Ecd9WjigMo
wJH6FfuqpCRUb0Vyt6/DiPxu/G1awvw28d5oNmZoOBa1aL6PlvdaU9Eu249Gcz/x/zP6RN0waJIM
o2R8Gyw2NIv8grRgx8ymflrkwQhhCV0pWShbR5JfCCS7RrNub70iYKSP/WChUuQhqnfv3b30J7BH
9G/ITcE1oK2J4LvEVfc9rsQucZJ3V6ELV+TlGKIjDkiB4y3iiTXcyoCd9y7OKDyJwtfep1xdI8yI
CIDD6KxhGVzETP1DDepoWSQPhig3bUePMRD+cxzFr5X2KKV66EbH3se2AD6dN29NBXq8k/2LRuCh
0LCrxgrWgzFo97HLtKqll466bXiKba1d9nIT1f3W7KYHiT8i1uA5M9IJc+/sj+UVYXe5Rsa41Q00
eVQDKzZj1NYR7iQ1FNkmq1AOV0TNIk1/URbyUFOPJsaIJhRX5iW71J4YyHs1Gir2dywGiBWqaKsM
a8OoxFtMiB7XdJJ2XgySlZG62lhl8JOpv6Y57i8l9T1kkHiDt8TeGE3m74ObT9T1xk6BXYkuANok
Wh2h9T1nHlYnxM1O7NIxHuhUQUsDYrHEwCH2adXxyUft1qhS4g2YcS3NltQoEwNq10VbprsnUsnC
Q44Hx2wL4uZCHddmO6e4d9t2aKHi0R8T5RCctBI5xJQ668amr+2bpHkoxOm2qrRtOur3eml8hlpJ
oJiJMD8METNqU36rWv0x1rZtB+DeBVSBim01R2OroZv2ZikOoZcC90ag5pZQfXk/0f0oJoWxhwR0
NEEGJNPzBN0bSgJjjaTl39kQnY1k1dsJEzHIEKdrm8PurhvEsO6gSkT5s9e4BO94/Sra+YV1lhbK
uabRadANVfWY6c5nCmW3F3Z4P9A2GCsKjN7m41RSnoMwtejdh9rFmB6UyH/UAfLFkBHCxBKClIkE
Js/ejRNxcEigsYKcy8G7tERHrGuEndAT0HNiTxri5FnT9XfNJiqxCJDOwxIM9V0nYR08RiGynLRR
IBgL557h+f1guOOheWm9ktuw9L6jIth62cgcLCEncN6orLd4aH+GzndDq1tQIWM520UP3fCRtGnx
PeOJ9wMyC62AfpQdAqvS77MRb3+vkwhjKm7mURQ3zEHvMpmMXdUrD6bMLPDB8oi9FqlN6tpka0ea
cab395kXQ7HQh3x8ElG8q4MiWFYeG6HV1gN8c50UyyrAxGclv8oktA99XuHJytSAL0A6635UV6/o
85WsO3IpcF71aU7I04DLF+iHD0ltGjtOecE8qfLyN+YJaheX6TMgmUt28A+9yx1Y9SD8FHdaDjx7
bdCxWHSA+nZwb2WUfLjEbyF/xZ7U5ASqEp8kMC66frUBuIJcaZQMyFZFh0y8Ur0JocN/KECvTCkA
j8ld1pn/1kKiblN8j0VPiIRhiGdKD+3sgU05D47Yyc4BcKiWkRd5i1r3baIs1KuPZetEC+aOD/wz
TnledRlBmjcJPyG7qmi09toPCDKkUAs9q7blmHdnR+KwD8ySD8Frd6IlNapztq0CiSbTbecwiW0T
fk0GkSrQZbOPR8UcHDl0GergvHRCHyKEMLXPDD8xS7QqplzpVvnRRmfPuEWj/IxDEUDhBv9HJMiE
XQ5Vs+GTSVJOZFH640tTkhg2obgG6g8JBwigWkMerZZIuSLSYBprU/c+Zonsw3Wj9DVL/DW9Wjrq
0ZRdcusi6vxJ09StMqXaBsldVbfXCEhKbz3mhRnhI4oeMASdesgXZRxPe1Kg661I0g+kpdEmGwDv
aXII7n2HgSviqQ9UrDj06q/x6gMKuxEcHFjJrEyjW+4AzsCkvm3N4agadCJenCDoGBsUfhaZvd7G
REC9aGfOt0u5VwwURHirdGWA+bQfDVsBcu00Egm89BqPurGP4pVN0tW5rBVM2ITBNWkJeUaeEQ0g
fWtqMy7sl+lOah+mLIj9FBGcqNSpaH2cBAODVa/CI8itUKrup1fwf9IudZDk6D/C0q3uG1KhY67y
RzbbZ9XhwfDwa5EbrZ1FjzO01Am/Mp3+zs6jbN3GyUcZht3Gi7JljxR46dhiBK/NAUwfhyeXI9cm
s4qfVotiqYnzJxJKrlCh4xlTITHaC0vF695FwCzq6dyiWeWjBiWr5QS+YkbulV+tFPRKSzCOglBj
MU7BdeoQUaJRFh9rrXzt+8GjIvF+oBPZVXE2LvwEp0Zf1D+7qD11dDoWVeWOSP47h1k/DawyQmXj
hv6mzPlQpjjGktolzLXDQRAGqWuwiLpsPLecnpdmavc72QRk2tg9E+vBOOvCv01D/pjo49bgGvNl
JdeqD9HSBdV9MWiAXKL4Rwy7oIo1Z+eNCDAyiZKYsfNxHgYdvew9zUzMtICKMJWaxyZxp78/GGPL
1jRHJmZOepJOBTzcSjiBgkNV5L1CGz7CdcuOeWpnR84VyJsHF18027pnrSTy1o1TDchqQ0ffSOS8
i1yTzZJNq14hK2fNw5sv263/buJrpMSkaZN3zHRaq3uN0/HVSWF5uZmT7CJ/eGqb/s2347lrke27
Yj7i1tCWIk3kzFkShau2An1AiGdIoegZDeo997UuaROSU1g5MAhoElI//IpoRCws0UwMrVG4eHYM
uKotob4RuLPw1BXfRLzG9sGcft74JHu9EzV40bR1xlNedGWPmTCeftDtkyvbZs2sRqbKisSudZZ3
OeYM31/VLooQ8gZerFd7SpydXRspOZnAnqXdowszEZJoMyqv7C9lLIjkrA5ljVOlneOURRF+D8b6
TtF4rMKpB5WSnfUU8EAVvIUgvZBm3cegIx2TeqjnB0Y0wstROEePMLvQYThWt79wdu602qY7XDz2
U/I4y1lWDgGUHmoUf+iDZdq6615qgECmYBXa/toxTVTMBtAyB21SEuG60qITwuGZtQS5PAoOCPem
nTE0P5HXn9B827gu2tdBB0A5ToeG/BZW13qZ1nOW/DiRK9Y9YTosUdGTS0Kio03OZapa/ADdgrYH
T4kRyXqaPDzL2lrzY/pXVdxvDb9ZxHaKDy5CeF1Pjb1JSo76DgRDhfhgTQZIxvWgZcBKjvEA6iOc
H5in7RBiO/uxJkMIFf9G6fAz/BJWAOVTiUBuTQcc24sLt+XRHEAmJHmnracBRXBlEc2b54AIDfBK
3eTj3SkAQXjphN6H+aMy+E9rHwv16Ip7jq9UqTnF0dhcpoFrsAsAgLids9ESJpWI914ivzsRDLOL
I/+SwY0EhABlQtSAwjQP/t+UTfeJZr5MYKLqttqJLrxHbLGVLgxNV4uRJeu0CrD/HCS71LoGoMWt
IVDmwCIjRuetdxGdDCWFvAVdCp7mjLYq9rFmZwsj4WrXwF/S0wl/hqV1S4mXQV6P39guC7RCGgtO
pIYV402MZrirD3qSbyZLqzdTzDEhHatfFn6jlcGzWyTHRnb9CWjeHbZHfYnNzl+ZgzLPk6QaYHC+
kGwNnIKAM3Y6ZAV24DnrR1NFs7C4j/H9EKDbh1Czkmm4xsi1DtZU3w8u+WSFHq2BfALeGiV1ITBZ
NU7vGQox0qzaM86yNblREllWiHO+dljzFWebcJoOkpns1tDt7yOwwKzz4NfLK/w+n9aMC92qRM2e
tZFGMF7XnFo73Y9d/VSG6RpH3LRJAoxHZYUQxo6ADSb6m6H1YBsrgrTcSL3VuRnRou6RPpkYeTLP
vvfHWZZ0HyvQS9qE5k/jXCDRGqS6Hqwr09xMwXSKzAGdXMxWZJbcb014N/vscC5O/WpwpbsMMgA7
WXC2ouoXSUOLIZMzhiwkM3VwgAjF4ZKhS0TO1o66/j4RVnAJmuHJZlEpB6T3FfI0HJV00fzrgLU5
0cNbBgIyRioPQQuVpQztbSYT8FgVJ2An8fqbyLV9h3fTSuqTYZjvJix7Q2SS3a9bG8Tm7HRkLQ7r
yw4Qd8dZFstiq6KVga2w8+fgTFdcK9RZVOCr0rXffIY+UBfEU2Lau6TDc6cp+74bXtyR4/306reA
CLgtZs99S8a3PfcTRo9oQfOUJJqxxar01GblJRDm9CvFHJpLCAeNZl7ChqcBn+hcohI5jL7cjfpZ
N9uQN1Ub9w7ZCry4YVbGwANZ1bl09l3jb2XmccLBEs4291yX9jt3GM4Mj9NsqsOsFnpWr8IpfE+D
gtIc+zkCzQgKXV0mqIda/yBQRbXKY4MyZiJgQHxXG76iaNxhKcFC1XL+xrobUghzH1gpHEkx/SJe
5TWwinjh9C0e/rhEU8tBSBrGCjfBQ9Y2i0rT+72LST9hZhbG4dFOwC+4Zg0LU5Bg7AfTy1hYj8Mj
PatiZbIhHzSZ7CPmXYhVekViYMQH1GFt0/TvhhJ3THfJy/FZrqY2+wgoSat0IwI/20Kw/omkKN8X
xAoEvb6Jkry5My9uOytFLDLSGWxASG9bFklGpntNYwrR4HnSihALNpohFD4cLAMBygTogRsEPOE5
84g1r4olIrIInEXHEasIXJYJlNILM7Nws1Vy13QYnjTzwS+YwYxmt657p0PJKz4BIcQRAxuUrhsA
fQ8+bOoRFbo+RupY9qCkEqDOTETje1w3pCpOuIWH5OBh310msBw4+xpHauuG3eyzdnukOArcMHiT
pqs+w3zItnhSF52PRreIjlrWRPQ8WIqQFeNiAimA0psooVJAAB7kuuvDI9crHQFE5fgezrFPzZ9G
1rs15u8aOkoWYoLjHO4zz1p205yPIE1/4yIgdSv7IgfiIDHb9ks02UtewqYp5ARTYsKlWAQ3vSWt
ratScqFRxaCfHtaJQsmXhvB8kgT4ZUTFMEJwXEQTl6Om1+xaF+pgZli2Q3SMz1yrMfONbZLNxg/y
51C5V1qybkDs9Gb2vbIPjpM569EX08rX4Iu5mLk9zJhrKZ+EFmrH9itoprAcvodbo20LAk3yh8yv
Mr5CqhXxe6aC9jcsQCpS6teqR6XCuXa+TjRozobccw/hUEV7cNLU1tOASgQKKjxatSNcFvbubhpm
SlW37pkyO5rY4JS9oM1C4N2C4NShFSS0CDAQ4ryPss+BWrqTr0Cojom1jP0kwjai7i03fe2TPKEe
CS6NL2Kiso2P1PQuMZI5mFjtgz47WNxQwevL0rcacpyX9Vw6c2xx0JD4Gd43PTRrPYFbUKt+ixWD
CDj9GZLUgDq5A8oHW31ogNHqEcUovIFumRgeR7yZGzv5BGjxt8CkhScV+ivPEA9tOkWXW4ln+VC2
5a2M6rNmwnfHIH1OfyAzSv3B42YDTJ/iQgll3WCaid2NzAgSCh4x2D2SCB215ibDL5rR0+CL/D3y
1D5vm11pzwioPmH3I2GjVJBfuyy7n9BYb3ID6pLgNPv1FaFm5bp2tHOOOcC0Zvl1x47UG155yA3z
Oa8CixCy5mhmCT26ADpcZQWc3OLHwIG3WCIw4XACf04Pq2YdslcXipY3RkbZmR9YmpGf+tO2x3Q2
2r7aagKJSefiAKRItoZVLqAIFmAy0yTFqWFSWstmsBYDkPy+eI8wJ83PC0s6tHfwcxhnwY7GQr5b
IRPg0mpJGU+Jd1GBeQ36mgqc3gYzMSwWOdPBmMpm6M0nW1YvxUC3wPDGYJuV8Q17BZVcrn/UGekI
gw3XxZwAFRhdjsYPoSvt76d8RPg9ET6WWFD4u2IjOJjvAthB9bXS9fFYof8iRgFSkIZ8UO/k921U
F6/4K39IFzelpaWX1hkcLnfM9plvXvWw+UzNmdZD4IkPHTBOs4vRqP5AXokiGKfzd1kgT21dE9H4
qcBZUUGziFjmsztnKoKmI5e8Y4mIUV4k+bi2dY5CgATXVdtk8KlDNHKRvyPLEme2PozuXmCI1jvL
QfRrElY7VW8pkZSrk67b9PBtLCYm/tzMyHnngYkuQwLnMrR4Q+uEu9KQ7p09gA3wDDnn0eFjTQ6K
6aJbXGwGIZbGhyS0ByMaKCGjFN8kZ68qpj/QQnv1Jjo6rnzwm+KEp6XA5+g9s5GySoUJMUtxutes
kkYgyVeJT4vfGRSxzKxi+UA3ieYBrBJSbdd4k46ZQS2oJ/jB4rnEMXpyRcv6HZibDjmXwyBW2a0c
jFVAx2XhMF5w2vA8zPCxyXbtNfJnsckrBKNEbqASoDthIYjlGdMNMJI7LYZ4kVSEwXjMHXZOpH4W
yP/3Qa26JTVxYDxYkIsiWRl78PSbWqXIfdO0opxNdgab16IwsVUFavrQXYDW6FJ2NAJK6HB2tY8N
ckQz6ES8tuE9CkkColG+xNSJXCu4T01z144N66SdvKSzWYrI8AfdHhAnT8T82MJfhLr63muwopsH
q7LVGWYH/bKltDXCcXuz3LbeeBcaBjE/aCe5Ej/USiJXJqumZUYTU+Sg2PpgiAHAKDu13F5sF6Bh
zRQ+meex72eRTV3zzlrGH2YwPznmYczc+9GIDrEfPURUJIPLBSR8Vs6+4QZMK6RDFYk4cFQKYsBw
VGTY14wuOpqVa+3VIL5r82c+MRfdiUkjLKD6wXYAWBwd0bLA617XWIOK1tsyLPxscFjCRvAJSmzf
DYMaOYtinUH5ZUQvc6iTbJd61Eq5CJoFp1eiym0X/UMEjwOl/wYHzatDrGpQxOfJ681tOO2nmINX
HJzR3T3TuqbFUYijGdOj6yvnfXA4LUdeQLGaFuZyYPxx8GhfNiMhnp0X1NsA+5bphsUmQFy9ViEE
gARMbOHrzr2JUcYkz2JBRlXJwOLB99pLOXGm8YfsRhBNHPTpxYn2lUMpRLQDOT9VkKOiWtBe+0iA
VK3dlFYWb+S2c+trE0/wYr3G5OCsPWVaZJJMZROY26pPJhC4osN0FYjBvPTuhDPZdj6zhMR017gX
UNeQ2oJnqSXlMqNNdD8KDW5PSwtrCzmwtf9CwY9nj3ql9UV6dsrop5uM9rZNfPo382FFIw2ZV0GQ
bIUGr7GMx95VxqNBvr1JxQw3Z2C85HJGDzS7QLuijxenHQ+5zIMb20ezZ1rPNWCHUNnrAVyHqft3
gsLlztWnaR3kE2yksuAYM3pHFCPNneVDwoK3eooMp7rTXMT6Sc8JS3vO+/IziNmBjEI0JxZuiKSV
T0QyldvGsb0PERJfodyKVGjy01p0PYNRhpdSpTl9SnihYCvgrlrdD60vjrkc870ZRrTrEqO6yzND
LA3c/T/jgQhg8jh0K9e3AbPRTeMx6awEPYEI5+6qcnWyGFWb3ebUKkVVeCuLbdYo4DdJtu6moqcH
lgOixMwRr2CQ8l7cy6qJ8PeRnROJpL93SVbYNS41axu/t1kjLkT6xrfImhjRi/DVBRRx+3qIOzeF
BMah3fK8fSij9M6nYL5xPkD2YPukPGCC4+QmZntenm/yKBy2YMXGa++W1qVNOUoY3ztUDQeMUtEV
1lV81ShkF0Pjt7v5m32a2QdNq5nGIJAHrhgzNi1tqOx23K9BIEs8oVgltL6efSxJffPmh6q2uQfD
/g7EWXXzitE/8uJfsyaDhJvoFp5Bk5RD52cAzuKJITl4T7azkyE00hQsW52kscae1zJ78Ge063DW
J7N7gPk1uqW6cabuH0LdqlYjCLHt15f6BFjNhKexgWv2q2i58Zc6LExCFvDWVI92UnwmXq6fXFVX
j25uOugYM2/z9c2gUazawfQ4WiToqNB76U2joSGtiNvE1fUoeuapXUSavEsJqsfWsK0tjMFaZOcP
ZsBHyFmEVTmo8weU6fDNRs2+y2wul6RcytdicItPE4DVAmEjyXmiY7BDWi5BvcFAJC1O9LAOL1MQ
1wzQnXers+VbxYRrhsbtqsR2r7nNkGPo5C+fE/W86djcNO9DGr4Fsd49VVZkoA1wrjEu8JVRNAr9
FPjEtqrz7dw/JYhCxQd71uplyjyVZGwjkDXbz4owQkeT+s3VjrhS11oX9N9LLGoWU+KTbdEpt7X+
MMXuI3m7OcNSgXao5bYeqjss+u5dw9B1yTMe8aECgyqqpwrH6kPCSckwzm00di+F4RcoKe90R6Rs
B0SIjwGMakOZwbGhbpK5HpwilGOrVDy6YCs0p+CAbNXxTmoO8XtJcSc0v2Zg1ofrBKMn8RHdPkh5
63lTfOw2WfOcYb1UwPW4tqCqdpKxlF1oa8Mn3xPc5nDQRQESRXyWsY1qPi60WxJXj2OvmQercskt
50WtG6skgMMsr32M7dTXsUe70WCekdsaSPaRxDEmh5Ck0gIJVr6tRAwUU1Rq2ytNXEeZ5vc0oDdY
0LyHvM1veVI6x872DqIDKODSRFp4s8gDX+SptTKsSWNzq8avQYrJ2MMt1MmaSH9RLcs+IbsISMmJ
1W33mHnMPXIT+rIVaSEqTUIOaXm9sf76OydxtH0bQfaRjdxir8luBuicXTXPMAv5CjxO7kWJRLps
Bps7ISKJzwafU9l3eN/AN+XgWybO/Nu6VpekQaASVOFnXxvu3ddDPsidozJtNyIRBPv5UbNbNVPM
xF05PxLaCCItS+YCLqPYwbRPpFusPOgNIIvd9Qgg4DBKoOKVJ3ceG946qSEuu/+PvfNabhzbsu2v
9A+gAt48XooedKJcSi8IZSoLfsNt2K/vAVadU5k6p7P63n7phxsZwZShaEBgm7XmHBMUz7KEl0OM
JLzkMOxB9ZHn4NmXVBHDjrnOQ4sLVzdCBTOG2DgDSR10GmbCsImjA27X6DtYzO80O2YvUM1S3mBo
1oLreBfnziYsK+Mb3LBlCZAv1xr1JSPM9kB/EBFEMqQPVmEvNSOBvTHfFDE6aSUk3DoX9w6G/qvQ
CYFw2y8we/O1ShtlH+tgFfWieVMLfDXEI36YOusINxztexdFJU6tubAzUahtHHkQBImB3kfqSGiI
nerqyfMoxVSlAqwTXMDFVtF1OZaMlhioSZFks/iue/LDO2tTX15TZmWzz1hxFcDCcDVCvhkhqMKv
cpfRmBMBEuIptEX9kOffRQg4LZ1GEDd2+RT0yoeCI1Ilvu4UD2wq3DTdlbEeHTIrBfttJUdVgSvW
GdbzKIV1qICvnBKcTFo1lscpip8MSYevT0PtPpU2rbiJzArFcENWrKG2wb3uHUWX4PdOW2rRrUEB
BOkuyojyHinMdB+iRb52LgDpQtF3+rxBSbU4OgrHDI8OykQ3gySoQxxJjTA4lEIX1PBwr1mR2i9T
RqiNZ4zjPeGPu2gqnVNI3sq6aDJgkYnFuhNERTL/fDBEjQ5iQSygCfydRqLXGBO1ebzTZewwRCWt
vmpGXOcam8qnkPjtVZKY/WEUpuMPNd7zruxoUDQmNugxmJ4zU90okR6/E3an9UctGKdlHFZQLIjd
o1WkcFG2Y7rri0z4txvYbxQbBB6kpkcAC7lt57nJVzd4AhQxQ/wd2uWM5+Yqq4DNCcIiWHFQaNI8
UJ956D02duM9FtWrTpftbE7uddIY4klQg2o2ACTQ8SKQOaBae0yMJ3bz7A0hFtw324l+fpgZ2j11
MeWoqcDWW83YK1DOaOnXzxNd7k3k8pkbDviDPG6pOlUiPxAEsgUka92NU/6Yh5rwBSUyIqlbRIim
WZzJKCvPVpuU55BQX715jPKh9ps0QD+rhi/wNMYTF+k9/Gkyw9mIVg1cHNFgSMQhvfxrnVP01o4u
+m1OgA6lY4Fu99AwmRGD3FraLLD2pRsiMFbbDY8GytEGOdbWbvnk9CqkZcKZl4ORm9DFMpgXCXo/
Uy3VC/OQZHwTw6M3sEgBOFWubcXew420cJPBepIVWSaxCjgzz5xxVZgjlFmmHj+OGpz2UjqPNqQ/
RA05chsreQ6ntWo39t4o7O+ZB9x/iIqrFknAEq6AWDA4QKQapVhmrToua8fOabJl3TEYVnZHtB3N
RlHYFtkK1KPqMH7PInytWSjqQxUgemnVM6T7cAuH6yHX7PDQs0C6q7/UDqjg0mmJERZEZ7OloAY7
xeSeiZoILrbtMVaytalSy75LA28VhpSOUFXUByfDnh4ESUIMS1qsqeXTadBQxHlVQl/EDSpC5aZS
P3vDnLwtCa8087DbBiW0kYqwtAuyN3r9tTzdvsN7DbzJU91NA/h0X8RE2Vpdi/xsAAHcR+22h0C0
QRxo3FFfLa+VV5ZXs/tAGyrOHuuGYxaxvWkm6xDqJTe0mUB5lCGKkrC76AiNLm7qSt81rEtotlfV
qbWTF2T9Y5886pGqP92+EcZD6Sn6OQv1R4v18bG0YGzDQfNeR6fcsYnpKNnF2aaxquC+scb8/tcK
SHo8CBx/dI6AiHVM3aBGAJcDq9ZsTfhBul2lUdd0AQKiGOEL6plGvYfq6oEcgl1oJqX0vdkMEWt4
7tQ2JChgHLiIonFne7lLbAW4JaYUWKaVAGYMTo4yGpqVyHjOsSJTlNCgPNU6ykIYbFReioDyYm0A
JuhnwcYa3b0D4ePqpPLI/qS4EKp2xrPUHW83ykAzTAzIaW7fqsnXMqZRn+tO5wehu2y6ptkWnWv7
iHKiXR1Hse85prGDDVjt8+YNkCctrcpGaqi2guCxBKwNXi6ZuPmlm2+ihnN7MsANxTSdkLJEabY2
DCqbhp6hV7bFU4Z12ncjgCdx0SFsDexnLPukIhTTgvI19leWHGS+o19l04wJVrCe53HMV8Pxtvii
5xac6iPh00B6JFj3u0LORKoZppyJU9nDENE6cBZKGhTXlgoxpNvBWd/OPCO+uI5UjlU4fNGDIXmm
JYN/Y8hCYLpkWBj59Xbjknc4O2v0deEXUZadikBWhzSKlpLkkYdS4vX89fnzL6Jhx0Z1bTqOrbu6
Zeu29un0EbFTqN1cHxkcuok1sRtVDOD8a5dOymtrSwv3NvCwVuU+SSL7fe4xuOk6VaoSmw0fWLJ2
0qHEF5FYx8jFPsugEl+gxYs7I+oo7ph1cFYM82vRZgNbE4QTEabYRal98bAULoVk/mpyYoAzsk8C
raA0XdEh1zSDOD2yb379lj97dRxX1XXH9UxH07Duzd7JHy+YsNT1KOn44ICLQUpKk+92rvweayxq
IahRjcY0i4MYFiinVPw3x9ucj+dPlyt2SLz/2sxB8yzz8/FWK7eXZSXJhWoLKM6TXSxTb1waXUGw
kmaZazGgsGx09vZaoKsHR1hLtQnis2RhcI5VVHeFWst9jBiv9OzmZYgLZV9UKtRAFjevbTj3W7pT
3qao8cmdZv3O34XRnMf+3qnB2yRKedL0miZo1aBhLYazwar1JTIJpwyq/MVNCanM6aNggAl8LUc+
Ssss8SlIvLAdyx9+/Xnc/EM/HRI+EMPlWCDvNjRD/XQKmgB5+zgGWxeM5jue4rfBJrMxT7yZRUv+
kqYA6lpMWb2iCUvyhzm8m5kr7zrZNttfv5Z/d25QoNBVW/Ncrgr953ODYRCyfUjHOdDFx9CQvsCO
Lu0ii0Zb69uRitbbnNotBvL/B+/y5r+wHP/oOP4fGZz/F3qXOcJYvP8L5/L/wf0ctu//8S4+/mPx
Xn9tP95/NDHzt/+wMGu/2ZaN58Y1HM2iQMdF/aeF2dZ/o3WoG7Zt4BPAosvp9aeHWXN+c0xVczw+
bq5KzMz/9DBr9m+e4XKJusyqlsE9/m88zN6nSdpijFUt28aioBqqqRmfxpw2idzcDqpxSSVw0++T
w7jPDuLgnMuDd1bO6Sm65Kf8VPCvOgX76RD6w46w4W2+LfbF3vKRh9yh8T5m5+pIMf2MX/KUH9Mj
E/ux9mvf3JXbYM2/bbgb9vEuP0x70PWn6tAckhN9+oM49Qfjjli1A82uXb/LtsOGWW0r9qaf7eVR
99NzeSyP8Rn71BkWh58co6O1q3xjV/jj35gK/80BYSljanhdPcPR3dnW8cOqJRuUFlQYTCjUkEsY
r+ueGJkfTpXLHwPIT8bsn0fa+Zj/9BSfnCEa/KzEGHkKR0ELbbl3ESy5Xz/FZ5/X7TlubwIhl6up
swn+x7cRGLoA/J4PSytuzqr4SGW+1xn77yiTLOweTU/8Trl7XuiuQRpfJNsEiXLUkt8iT3Cy//Pa
+O+8YUzWpovrjAK+yxn9yShPYVNvBJQQOr/2ETbOzqJM++un+ORrs7gimLI8x7I0PEYwAX5+vwpi
174OgHzl1BeRWK/nCF5Td9e/fhrtX04Pl6NkcEFz4aomqsqfn0eXUdzmCMiWRSLWrlKdhexeiAHc
ZloKcIGaF/BZROl3HXUppw9PdhI81I36ZKTi9W9ey2dz7/ymGQss01JdctVwwv78YoLKBc2XcvEa
k/Mh7ObBldWDZQi6ig6Rjyc2D+jYYvNEC/DDxs+Ip5FyC5Fsk5lfpEMb0SH+bZQbKYy9xbYX/Y05
kHivhDQ5kpEbIZj5o/Br1TfU0e3ch4a8Rgra3NkCmr7nQUVDVY/8qWN7oS9hrJGWGXrP9ojYjYwZ
lE8gT6U2vPFyFoU6fRliHlermofR7ndciqfKDHzPva/RyuC0KOgvWaCMAkHRLDXXagbdRa+Iw6iN
3wMXyA/00DcSn79KeyRXJOL1JubAJwBpFnlPKvemHb4qWfMQOfUDUF4cLkFKWj2hlxUraK97aFv9
IyQajA2nvq8i9IuCEDn2yhT1z5FSI8JA5RYSxYSObiaWkok6GR+s3rRVwJbENUk57lP01uhob0j6
OQaoBYPSLESLFqXT4nWS8JOeAgd9YHR5iTNdE7qvGVUq6rb8rcLGfAlFS0E0WbqSqhagjQWNE/Y8
nfpNqkS9YG7C72veV9pKdWdJaJUDVOA6I44SWQr9hjujFpumNx9E1D54efxUdEAmndr0zdw95RP6
aX1q/2aY/NfrTYeWoHHeGbrB5PHp1NOHyME4NcMugQxbI7EQRbZOnfJvznF9vm5/WIJxiv/8PPO6
6IfhuA6JhoI/xvOIeOflyTvZ3LTX7UvRxtu2SnaNS2EFW3Ybkf1Jlia7AxiUrF0JnqVnSsC3huGQ
/NXLSLSPM6bvnp3tDSve/fpq/MRJ+OOFOgxwjs71aHw+IEWGRESqZH4maryZQrzzk/o0eMhgHPXw
66f6d2OQ5ToexBHH013jk6d/UNnLiMnslzoc0UZWftbrf/cUN/LF5wNvsRVhyYIX3HI+LQxI70ji
RrH62wRC0v1ZevU1JmNGbb2HQZV+p8ljCOZxKIdyMb/hvqfDPhs00uoaooFzQvF94pgzij0N8EcX
pWNdmu7Ncto1LtmH+dVTX1nZA+XzSLlO+ZsdZO9I7Q8cYIJ+S/KMOrz2HjEl7QyfM9tp1ckCQYdH
lp6ZPeqiOudV7dMNPeRa6TtFc7a7dC3rOfBee0L6KPT+ZTB5RR7Rrw6ivyD7Xs7Y+jHaiix9D7Jy
T7wKZoF6ZeEfLmtvGeSNX3CRDk24U+EJYtlbqziIuDCXLTEo9dAtJ9H6RBO6pIPpAsvmfF8jT99L
EiKRvTDqvUwjg63mboa0eJVltAiBvQ5O/A2tI7r0fJ12CEokkUbs4O/iOroWQDFAF8RQAucjrhrV
Kim1p4mlvhriqIxQVJi6Qstipcbt1evVJyKEUkI8qLHVJjW10bzUqX0Z8KgYngYZQ/qhFW2l7R1z
pM8Wnc60z/fxSFybhg5GkBBD5/1c0Vuq8ng5pPmXuDg78bpEJN651euktIiHMUy1lY4OCkElVl59
EVv522iWyxyRcQegrJHqAVzxU+5VbxnFTUXse9Wi8u2K1wnTNWAOb+LINNV5YEFla/GWIfLbfPY2
5MpNKR3y/mAbfJYp5HNLvxRFuU6q/qUBjBM2+pMdij1tim89ppGYNjeM22WcPOckiAFZedCLHEis
1b4EQ+X3LgLfyiXYu/GhB18zNVuXfXQ1RqQa9DYFpiktJEkNzRS7N6skvi1GZVOHj8zT7/OYprbu
pa+iY3MP6xay37lppa+UjS9k8uqSqugWHI8EbdsTKYk7MdU+B3LtJdkdzJRDZ6l0EvM71ZC+lUdb
ELc7g3ofPplNl6A9iopHmQKYUPhsu/ARoTMQV5HtRQm1wOCj0rDl6sbe7joLM18Fc6N9qepy17/L
MdohIGgXWk0vgvr0smtDcF8opQPnYhfEB5rTQfBJKuXbKKcDs+gTtRt65c5HmrJvbzxYfeREkVjD
zKNZNZ2h8FGByykjEyQ5bo4iQ0QwpnszQj/Yxhax6/YSXVdMyY0Vf9+/aAqymwkCYeZyDoxbswsf
5jFWbZw33e2+ux2AwFjeRueUGb/Oi4c06O7VciCGSda+7ca70vUepn7cdGm/nj99hQIZmRp72GMD
IUbp97hk3B/UQ9upxDd3+77aVX13mbpDBNWZ2BIkQm22N3Pwfn3j1yQ8Szf/RlTZh9N8Mc3sPQ2w
PmPSRSqhPY3Vg9eiP5IBQFNBrKx1sRtmD85DKO1+qNYvtWxfCqpgsmMnwlVtkUvCkjna9VHxanhi
7xpbSX2wnDQShUyaoegu2/6QXDO0HkFRvhYm5Qsza6CpozSg2b1xg/fKfJLl1Y3NI2ZGILLZgCaW
VbkXyxebhWtHhgYuVKIRgBIPEaGzmUcSAa6A+R5OrR6CLN2zKFrSOb8EMtnMf2H34yHS7IsS5vhp
ij0lVN+L0b8zZI1u5aMX9HUkcJMttgo4N8ewv2q1tUgylqRKfQZA+c3rpN/XX8uCVoVl3WbWIc73
blyfTSc4dkK+KAD1bRTnZA7BtNwEkf4sFUKcg4hQsMy7zC/RdMLHkFVA5UUbM4m2iKvOjp5874rG
T2nvqxpXWZOQi87jBsERjB2ZQgzrILShISLZZQrH+rIrx+rscfJQ+f9jOfH/OWx/w2HzWDb9c8P2
Lxi2DVmk33Ge/VTCmP/kzxqG6/7GpoeCgzPvM2x1LiL8WcPw9N/0mScyF/mpXKo267e/ahiuZiMF
M1WPQoZq8IB/ctg04zeE09zfgkMCUYZd1D8qLX/uJv+A5/17DhuWrXkx8sNiRbM9ysRQjnhxJps6
99OujCkt7ZBhpBuzGuIVSKcZqy+3RtRfFe/3HG0yLSjN3OYKiweyKcEcIZrEm9iXhbsLUPHTEz4T
H3qK3wREn530pnOQnYbA2RZjflDS/CuVvQdXEaD92/i1O9MheKHbpM8FOaR68pnwolOCp2lR0ELD
UkV/uqXwHzG6LyIZuCtnMPaEpNgLk0DMafCDlGq7/j3LteOIlD0iKDLnsgdBQmwhqug7WMbJXV2U
RGGIQSKoewrDYpuFPKAX4/SrzQC+amdtwH882qN1mbSHpPUoTLYN7WCN9kggpw9RDugukfCKb/iG
32gx9Et1I3U6M4rCrkcGV5LI4kUhE/Y0OYwzhOSV3a8inHKbUsekF+rF15H8+qkJMbF5bFrM8WqV
yHYnEoQWJtV/02FqwIeybLFgrDSsdGvXUPxqaL+3drsLSjhhI6ysyjU/FEEDMbMnCvKJdR1x1jpa
9Ur/4wUXEm4vD2rSqO7axjh5IrLOJDQGe4Boi+k28Xfq76pl+WFMEJ3s1UfzpEiUijAzsoXWuh+t
sdYdwNBDEmH2kKCoVPrLmT34bf2s9e42V1PtIGwOQJVkyTJwSdYKO9yD5WRUl8rCT5K426hBEqhR
AcrohdvtkG4aiLlbDa36XYndatlWarRw1deiRY9q0wRftnBWgI+7SKwbGkISJjSKaUJkFdfDyyHg
0JcHezQURDUDZetoFcToQ3torCnmd0V43hOzGNWFgG1nro/HAUfXEpXJF/lIJ2pYNJr3JTPZcwMv
eRk6pv1mwnyLs7XLG5JacVL3EEKxYdMSAS0b6ZugGsp1n5dXArlP8EF1Q9v04sOclzVAiZEHKpHY
TAUKe1VHaVjWaxQ93haVSgMF6m5ykjd4C7gnsaB5Dl7HoAM25cFTNQnR9QbjActYtzJvLg/EgINw
zwYqLVh4oDrLsSGk19g3prUq5oS9mbKObGcxgU/thzw6haq0ltO6erYClcBoxUxhOOtY0ga4T/jH
ROBwdqrgamPD+8hruWlYLAdtspNVoO1JrN0Q9Qm7W0tewWS7827/WBfppbLj04Nlx4fWqpOFbF0k
NAC3OooFgdSoL5aEIgQqMWakMkk/qOVrmMdHgrhrlDW9ukfXlgqyoqSmnGNXIbpSYnS3cZkQAbJO
E5ZmUAW8O7oYRK+jP8TvvOCh8mXYxmS4J/VrgNFpCV3vqESVttFHWS0hB7/kpVxGnLyo62j36HJr
hxqx9SpKRK0h7p04PObFBiSjBlm7ywht6GPLrxNk8HZghT4KkGzdg1AmWjHM13EP8XZQ8p6TjuvK
1Vm168IZtkhmFqaVkujuDsHhmMoOXXLx0NDwclSxDpz8W1ZOGxsszxbb7d4djI8O/henuqQHFZEM
ZISCNUW7gsL3PhHNC8PYjHdaR1StmVAD0tkPbUINQ0kUgL6VTN+uoW5QzeC+GmZnbu202yRHX92O
ZzsMnwObFrvOxYawr8TUQcr5Gs76qkKpEo7R1bLwRxqtsiNcw9zXKbbWuHKKu5HITrjOEPyjwtoY
5og9PmMBmkn4uySnjIP7jXEIkHZI9q+QjPRuivSzJnSBK7S9JhY7dMSALkKZdoX7SiC8ATIO1Qkc
LxZNQasp5i22hTsdQyM6ykZNj1akdacoRiKHlfi+jEnlGAVo7Jb5aJuOZUgOeGDkZPIsEG8eWzMY
XqFqandlGCqXUk2NDZYhsdbc8KFNvOmY5QUWqMG+KlVsPcfpxKCrlN9lj+JCB9Tneaa96FEq1xYp
L7UHYYDoEgD1yZegmPN6063pkaerDHpDLnlq8ZnEwZ2D2oHND3GXVV0v8WogQp7M78LRToMt7LOK
9AxQD7gOoFTihXmSFBVDTbcEcWTLkfxNWzPsldJaaDZmPR+SszWUi/rAcQZM3tSkN+npwc7HiO5r
Hl9DQ+02BWFV8JXrLdEw41pXNR1nCVCAUJPeSzNkj008eN+HHi2pXryN6GpRadVoBlEeHRTozcc4
NhkMFP05sNQYUWF+QIyXIW0Rj3H5Oz0KwbiASGPoCONUW7lUEzJYuNSVLGIVX3qrUTRsU5A9dci2
dZbrq/i2XO6xI1b7IU81nIrmqlfGu0o9Cjx9RiDFna4nMFtzsAtxRFQXZ00BcGRRSYhG8L7OaF8f
CE9YWOSqrcLWeG5Hd1qeg0QAb8uhkHfXptPxuCaEN0ZGSKIbFUpUJuW+TK0HzdEbfyBDDbpEnt4Z
QiffXYnCLQTA4VCRH2AFQbRM7NR9Thk3VzJXXyobaDIJI+Mbm6tCasUbCnlUDirh8cHotkv0gcaT
7o5iO1RkiZWt/mZOhnftovRBanI6TVn/Draf4DWPdHj4zON2DLMeeJqrLvLKHR8yN3zWBDIFrvOj
VRnuNktDjM34r0N4Rk3EtK5MSrAflB5azhSeYj08IAqUx0TWx9EZEwAHibooRUH7x0Puw5wF51xx
6CDXLi6Z2O1JvZrIRQo25G/iYSjy58FIqlUWcYaA1Xitu57lWjsxLlIDMNFn6cBMtrbVvEepk/tu
bEGW1BAUFzUjSxWmj4RGpYsQbcYpkzqbyrru0IWDlPZ0yg2oYScfUd03osuHCwux2SKMZNAZT8MU
/z7ZGjupqd3Fbr1WOrc7GjLxa/SBuOL0+EsNPuCug4K+MDF5rb0gSu51iVvTGqbhXYz0TtRO6e+D
Kg0PGrMK47w1mwDlUcU1cWnjZ9mM7GR7AstFWaeHqGHCydAd+Fygj1w7zS7Mx2IbJtUbq0bzUISe
sXUn7cPLkl2Ypu5e4m1ytHJTJT7FZSzkDilDmgkce1SCjTNGJ2Gq73GJpbntyckZ0kdQqmtoB7DG
vORiaWQNaEF0rKnoQCGe9k5Mzu4I0wotEulFtu+l2qb0Is4TdxlGw8aqyyeV9M/S0PeakYk1aZhE
JVpIJb+wJsGoJlhTDbzufkBKVCmECVZfi8pcOQD/SoD/wGCwPE8pPf4AqkBbuefB1s9zPB2Swa+5
xlWj6ER0qyTiYauNF6ib3GVRVQyZeh6BdXlog+aRhsc2nSwgKNo2J+D0Th1PbC6Wdol7eHBgx2sJ
V0VT4KopitdMJMjZtYoYBKk+xm3xvbcQgUijqkE6yXuaI+1B761248kASpMdsWfN8RsKuYmjRwD7
vX+78QoNXUUggXMFY5Iuf/jh7cuoMHtsvvP9f/jyj7+qJ16jbmCR+etOf/zm8/3xD/AsuhETWeN+
3H77x4/KXP70wD/89HavekycHUHUxDxWzb6ab8gua/a3b29fTYDqf/jZp7vECBBnZBV/8tff3e5z
e4RJV1mVffqbvx72v/XrXiuqddqAw2Zxnu+7Jhb7dCoYb+X85e37v35z+1mUgOAKgx2GYFKvGiRw
KM//8be3r24/ayFp73IBQoA5b6F7Qq48K/l2e8TbDY4xuEu3L+285z4MySRBZwP5d2aAzwOI9we1
MwJwXUPsJTmce9dqQ2CXOl2psNwBQ/nzJbbzq7g9VOARQV5RkCFqgvVnr1GryYd8f/tKiQO+CkLr
Li1IVtIUQ9vfbhCNxOu+q19uT5XXAdolEDaLen5SmFcclPk1KLh1KflI6Pz4ifYRSiYuBFIuWByT
WQAj26a7Pn91+70+mfz+9sPb905r9dvWZdr9513+eIjb9z88zl+/L5pp2DXwn1aV3TE7tWa5b+Oo
2ic1eXNTKDYj0Ot0kc4HQLpaNN1lxAvdjRWomX7+WGrYWymhdXyat+9vX9VKCOp6ytBpzfe53Zgz
CdpglKcbO38cZoEjwOg8Nsr40Le1vbwdg9tNPB+Nv769HaaSXMFMUlmq02x5+7RuN7ff/fXt7Y/Q
BxV/fKDlNM8Mt+9vv7ndMdFGmgzaKbANvP0ow0HUQUUyyGyoCaPJsV6NOLGSnqQI2RzsNMeaFJxN
DTOwthVUGStK6arQdrT+NmEzbtlLbtWArUyqYOWhPcj8OoojE/gp6juGAO2qof6pRXFRLd0X8bOT
qnRHvQ1CuT2i3x1xZe8JjGHdr+NxO2tFbRf8US230oIGZgI51OxNjRwZECQO/Vqw1YAMwzB4pqZG
+e/3UPxOXsM6NymsW/rSsnh3fX8iI27Thdn8QW7GqCXvQVtT8GOGTVaZd9YhoGDMxJyUAVGYkUkE
cCrDhuQlfHNRG15GoRBnWpF/at13w5dABc/FlhcdIdG8zloUzYYCw1J0Fe2X3Ee472/tRPpD0lxk
y0IQoHSqmjsnT3gT7GDESx9ii6cM3xvWdgqaPSWkbWG6B7sZ4CvpW7K/vw35+NgG5iuQx8NUvxvt
sEvD6KDp6YkJ7Uy4KjuCwe8ac2/nzi4BfGiInqhT84Dbc0tE/BaxGAvVYd3KdN8P85bg1HVMJcrd
oKVX8ubW0JpZBzjXYHKfury4d/NsVUawbNk/LmTcPbAOPqYzFoY3YA7PMl1BPdpOqndoB2dX5P33
NNMeEPM81Z56FrF60QPkxyk7sBRqTiSvrZC+MIyPIaRv1IR+lrb8L86l2x5LUptsWryBo11ad60W
0W6Q1UbtOSeRLzuU3inGFCsjd7eJPq1pXnT05OG8ZoqEi6BvSoeuFR2gDhdIYEiU2uVz2A4+oMyV
rVpLU4s3Ommw43Cq7MSPEx2tMkA+U6OiMtwHenlKVQJJ3Gw/KeLoDTy7OfnuiytJi2YVAL9jr1gv
kRjXCTAs0w1AXuLfUx0f7OFDajc7mjKbNGCPG44+O57jaDwpHcAoF5RVqF6qdDpjrINPafNm9ZWc
lfjvUdxvkhE3i2oBH9wEHv0f3IwDCXMsG4lK205mAE/agcgsjrWBAMnVdzacuJR8ncJ5HM3xHMCS
skNnY6SUG5r4S5tFLyQrOipDjRyzXWuiEzL1fVmgFneNteuQf2ssuQbpAZoVMVX2tIf0esB1JgN8
RlazxVFxLXRnl7bP5vBVH41d3MiDE4ebaNDXUcngA8IwxI1MSlpVNRfiQRgz428EIZ46wXTn2jsZ
PKV1vlN7l8uApeYw+tZc3evkvjeoUJi+2jvXpMWcDbF1SsK3QSeOhkegfAD+MCCjK7uyo14YA4gf
qoAsXu7SaLpXGndPKPfJQQ0tk/C+q9R1mbnbst51ZrPQB2tladXJreWzCqRJrZzrVJr7mdpZFuZe
OvW94kYPbdhuJ/CGRbUtqarYJaOVCDeMUGxK20s0pqdU9O9O9PskNR9Mx/2MPYBJwqHdKpx89hTe
R233WhFGrTvZEqbqknwIHkF9jk39NdOHrRqrx34CcYfipNYKOm7BUxUB5E2sFy8Xr0kGsGAKtrIY
X9Qu3VC2vOsG9a4ksrx2Bp82/zZTqdANlBxDLFPyrMCLTkPst+Dah+7ZzeUT+4atVgabNHbhKxwc
3dqhnTrIfjyCpr4GpFA11ELM+iBC9lh9uhaZQXzYtPdKRvfEfEwVedHRiyTTAeX3vaKKp5LNQUoF
xrOmi8IhLnTOJEW7OMQ6BNgNRGkvR6430L1bCArHWJH3LYGVaUsGtJEsowoE/mDTeHauLF8vgeY+
d0HwaOIUowe+hfC8DRVtCxLk2JFFZxGOW1T5sQq8DTQRHFsUPaSyS3NvVeKpDwIoY4ZIj2Ry21dH
jbaFjPaFMlyqqKMwqu0i/MGxcE8A2TGxgNaJmg1BQDTJtxFLfjUBRzUNp4TzLMaSRpjPMenTbeZa
G+KH8eDFR5r1/mjaZ0UB0BdhR8ozc+3ofkGqrtDLJb3S6plu/rKx2egZ1kqlQWPq4TYIgMdOxZb0
3gPJlErdbfv8vgqmfam7m6CbmJ/U9e0UN9LnMY7OWVnfNRlRO+GKU3KnFy2jDAniXbLMNLme1PGo
cRbgyt2pCRGLzWvgRo/xBEnFGnYU0lHMiGsBDcko1E1v2UtLaXDvJ5m1TQQtVjzmBXleeQhYc1Xk
NLMaYD+9r1rOtYrMo23DIp+p0eR8wJy+k1az1zL25V1+yES4TuGdmMSQJTL4giTiwwzTL3bk7ING
7NQBZoKTcU4jw3HyK3jlp4SKInHLa9WtjiLbeLpfJY+qtYlnw2J/73516qc+PVfgaUAzYQAuD1No
gHd6q7y1028op+nOyYTUYBv6WXhXi6D4RtPORWtfU6+4r5rsMR7CXdGj9yV3XEtO8As9MP6hic00
mSuuXfRUusVLUQZ3SKKJl9QPVjztrdmdOiZHl/EEJFczl4WPZmEBCXNWjppveuyQSJkArTAiBNM6
sgrO5O4uhpHGK3bM8s2dxDmssFhl8UaklBCVNem+O7IK18F/sncey5Ej6ZZ+IrRBO7CNCAAhGRRB
kdzASBYTWjr0088H9hVVde902+xnQ0udwRDuvzjnO4EFhSKxLI8QSAH+EMXCype1+0cQ4FxLlJgm
yDQjuVrmY6sDTXLAD1YZgBISdSfdG/V8RT3uJjkd6MeIXGKzgJDJZHIZc+p3xVkN7/PMClg+J5N9
qJDvGMRMRUV+b+ISap3v1L2anXVVIOibauY7GPsa8gaB+hB9N5Nwo8bqxoVk6sQj+v3pBH5oLvDR
AUsjSHUKIQ2GOqyX+QKf7NiM9S8ZNh90zdgVJ42yK1E3TgAgCPfqeobP3syNFrodWJboSFLLaW64
4hvlg27SS8QDoSg+2q9DT4gdJGc/X+VoeRAmJvN0xpWA66ssDoBdBJaZ+qVJ+RUd+pjDrq+IbK3x
T8MILT+dCAColpDLoOyQwe0MI7uoYRvoxbhzndCv8uVe9yFudLX1YEv1JNjRVFZ4KEseaEjjHIFX
KIJQyHsrholTsXyYp68+XR5tpTos2kuatcc5Jru5n28JadG2w2CWOSbmnK2RqqdYyY4tLlzNgMdE
oi7iQn/UF48JGGPmuxDukInDpKvPwog4jzJ6idHLwU7BmDvOTLlDBTcFV2MrOFPaB1GuieJMsdnz
RonFFgfYRHcdF83XzMpX4hlk4uKFahgkYRbodrEzFY7v7GkqNMQuIeoXfFGgq0sA8gycnnuzRctS
BkANrgBRqip+Jl7wOpk1UMT4yQlxN9qxz3YP9LTY1P271Ae0RCP6BlJVuRfb0SfM7UhAuDc4iaeo
VMqcHJqmHRxLe25ToKxEHoql5j8O99UbMJADLOq9borANn4zzYNyVJxnGGJGOj/GHdk0pL3wD7JK
ARsT8VHJQNFnXJ9jQIaOp4AJX6HTg0QsFwWTqHYj+OduYmdmw2hCisEIx+NdtlssVu0ufDqsBlj5
/aa/z5nlFxkhCLays4zppDps1R0sixkxdmQC5qh3slr1DI0o+h6OgpmwhWueKy6jafESOQQKSeV2
VwYIcDyDuLhaZLyT7HMKKg9hq89vgcUBOil9GFG+ugiq1/gJBq7fjtxRq0OeEJcElgi22nvlOU/p
URzt6BSwzfQ+6C02UAY1vjxwfDPsDXchVmJlOna41LthCBYDB6ijsfdpdj3feLnM/ghKUK9+wQj2
jMnwhHOysEuvXlGIrkTQuAG7MJwOMDDKI5NKf2K/Zma1Z/MAY+Rb2lgdIqc7LpDR3NA3chz+hgYD
ZoGkPgT5ZLJ4qA652h2Lb0Kk/FBeQ7chbMAIZBfUULRM0e5B8D3FWvxWVYxZa/XaOJQNFLdVzSlO
11hnCr4VwwtXmQw2rwn0Aex+vo/c1+bbJPBU6eyCJIQmyR4tVc59QYPT8k0MpFqwZCQDwZubPDDd
y9x2BxIO7zXO59BcrkQEIoJpA0Ikz+EsA/z9UTl9hrhqs949qm37Whf3/doeqcZTTgGPZuU4uf0x
VOfr6E7byQZIPpnXykyvUWLf27GyK2HBGykfoDS9VAM0XexQhSQfkevPNIx3BQWlvWmYn7eaEQAu
o/JNAwiZARtnEn8hMCGnK2Oir8f1GIPg3M771FEvCk6+dsgRMFEldZztnIAlvtTUSLwZbjY1yhkJ
KlH03tAkF6tm46ut0iLQQiTNVs0QwJQMaIHiRN8POthpE/SWzI7a3AJg0nfLXGMejoIojwJHn2hc
7EeGKHsTJuoAabHkaDbi+WY2YOg11e+JAYZu50MF3hQAlIQRZDo4FnsDBYiVgHEHEBS7zKVfzF2a
vzu6cRi5sJbe9DtinRNSmlubqYyOyTNHClBWflozQW0nb33xik4hBpd86GH0a+R8Lv+yWMc7AwEh
axK8co+F67DSWrK+8+pe9S2lDAiMIbUnDIH6MfzJ2ybd1pIVYkWaFHe5lRFQXxap6v388OdLvP4i
FBhn57QIIacqq1jDFgV//ue3kCKs64dQWTy7IGkXj1KzBQ5esZqLEiK0RhH8jD/+Ng3571/736Yo
yRB/yJ4Hojg6lTfL+h1oAJWlXPYOVhPV/sh06L8GaA1zeWKxOCitgVESSqcDJQ3AD2n6g9KL4J8T
NhPHL4n26/TLhSSVVpVD2/SfM5+fXx8smndbwIZRoVB0Vj2xVrLuurngc91KlFZdMb6ho4UfKerl
Mg6p/RyBzcY0S8xO5TqroXzA5zcUD4bVwSYKFQY7lERGrcrXtD5RtoXnZQSP3iswDivSuLeFPbRv
xLLzxiRG6Pjz05jlURbb2kvTT8VFxki4mFu1b3HqOjurycmqX/9WF0GKncLArCtUonHf+0Dsaay1
6zJ2v1x01zsFQ8BBhk4aFNRQ/sQW6k0sdjC3ziGmG7yKcEyeFdyYoraWvZAg5GGDi4Mkd8Ct6S2g
4hqPmSS/CLgknvAxJF8MUrGthQlckgGSaj8+qWWZ3+dR/ZmUI/ubxeVDUYD9wfI9ccXdkQ6e+Uwb
swAoLVx0uD84c+0HrSmestEyPNhEHe5LPwNiejPm7lsfZ3mJtUrfEagdkCQR/srJkd0B2HkZc0fd
VzmJzlMBV7vRMPeFtKudVu86PQTwalKnhrsaCWvBwWcx4ISlddSyr2x+GUjMi1x2VWdtlaQcK3XT
ROcZ66sMhuQwlAGTgpJ+Z52UbocK3yHL06vjoEXwOuT9JMDO49kqc0ZX2A0hcY4MP2pUBZXC1YMe
FWUwDIsS+J3+hGmW3Cr16Kod+0u+78E6qNVyjzScUdlMpMJlQJGRt+lpaVY0CrKcdPHMfkVhVH6H
+qC02PoJ8FocV3XTHPP0IQ8rFsdwz/IRGH8JTJ33ggvFasASkfcHDTiP7mIqlrFHOJ2swYrr0pt7
yhUygCbatbL0cvb/0RIjmYc1gABRYXKTCOLZ1RbfcrhlWMsocN4XgwzEt003zm7lrhpfiK6hBpf3
OBA25VJ5omhRDOa7KnPJGZh3IAeRoJMhj5BuymDt1HJXRSTWTnujwdtq4h2Erwjej01w4cuYE3Jb
vuPhJ/SuTt8N454hh/WrCH9lrOe1mdkY7FffUA82rN5+PkUaU8Ck2I16s1PqZ02HOnkJ0VdG7lGZ
4d14U8LphB+6YMjmY0r2idgAER/fWnT70TtPg8zQxr/p7Y0LsaFgAfCdKvV27p+6kpNde0uTVcFi
eQ5mi9wWfjejVp3/YMO6JX1pp5sf/Eh7ppbOSWlW7kbzWcdwg9CrjV4tPlfHpIqBisjTrDowRfDI
VAJ1kK1sdHIquu3iCip1vB1TdwAT8QmP7cjc+jcNFQg6RzvjD3vO70bDOVumEmT1dZwISdO6N2ok
5iuMGPEdS9QVMnzutGvNHdO52FHae5jPmw5Ll1m816hY8701ol2v3iqezLXMj7OEJ9XwhaLTBYKL
bqBudq22J8puDzepQ2nWCv6XilGtkqOAT/uHTFvYsJITUrxFYEg5/O9NAVJFAlw6ZXClqpzEG1I5
VmyOQSI0/uk1fvpQRO0JGtPRsZsHEnECkMlk2CExi+feq5jKOuahYvuuzgUFnHFx7epmVgYNd+5Z
ahPki/oQ6eNeRRNvusGSqYeFt3/fZPgx3Ne01Ri6Tqdk6i5xNe/bre50OztyfXcaNmKsNjadMSZs
OKvmHgBJCUQv3idoZNihFwvdNf6Z5WnoP2s9WODhtC8Dh2n0sH60NR2+BLHJDrJTdADqDbVHpLmb
+k4AiAH6vRR36JJRkCVfdrYdn2p87qNnEvWuHToykCEORWj2nxPnl5P+GrLvlM+HVHWvLovAsKxr
6fCZwVeb0HHMOaOZ0c0OA/X3rA23mRo97XIot8/GMB4TQokZbPkIufyBgNTOQT8eXYkqI8bAOef2
pqbCGJTQlwkBxIwaFNN6K0rFy1B3l5l9N9S9hyml2WjtwhmGMAkGlm5fIr27hKNzUEV1dZPm4zia
6jMIt3fUmOxHJQGRy52RqaShqSemNSW3xdC3Ty3JQcZI/FVXXyYDnNpEbReNSGYs3s34K9EyDOgR
2Pvv6kTbi4TAIucxTy89YGsCpO9NNvGDeK5nfZcZ7g1ffbTjcPwjJHDm0TFGCdR2AGKgW+oHdgpb
OsWemKKZJo+c8LwtLCBXjJYLezGpBARyYnEunCT5dGtn5NLgD4wa1dNUmYCACWDmGGbYml/cxda/
NIXSZXQVjVVxG51CMuMQLQgIbpkLPZA/YTfIcVrXrJ+qic8K7FM4fGYuTvCcu4PQo/qYD0J4HVs6
WnQSzgcZiluDseXOcOcne0zucly4j24rIW8YNhzYsW5+VV2IK8FtbwzL80ukqpw7g9H8ylbHVVFW
2nmRevQMbTAgzqn+FeOtc2y7D0TufJVJHj1GnaU8MLi1CSE4VKTm8I5W8qc2LfOnRJ7UKW4ef34F
OwuUH3yR3s/v5YPtnOs8ule5UUJNNKQLDlCB9Jy2YP0RjZp7kbYybGfF+mAD9dlTlkPwX1IgBuXP
V7ICrZOcRRKkTnKDhIfIO2wziEXrl58fRUp2Z1iNu++Vktztwhp+tzPZR2Nq4yvA/rE1a0DglVF9
1yVDuFlVkJsa+rlev/z8aIYsBFg4h9zaVja9v4UosMPLI9oWbUjiXnhfMFkwh/lIkbvmfHWAmp1Q
UuXmxcRmgGWBnIBw9JF5yFj844wc21sZRgMXjRJQ2rW3n1+iADwM6dRe0/RUp7W8TQaRcVECEOTn
p7qiuSSyuNBG199Frn/7UT3/f3X4v1GHa2vo7/9dHn733cXfpAuWf8g/e9x//tY/FeICETi7TtTX
ltD0VQb+nwJx4x8GUypLVXGRaT+C7//Sh1vGP6z1d/iLpoWkW0M6/h/6cEv9B/AYcrrx8sICZ+b6
/6IP/4ko/m91uCAB2zRt/HKObqv8cypC9D97CJGe8AbMWkKsBmPyNbV0GPSpj0qfASF180up9e6+
nE0wKxnAUbtiLQo9HMOHmloEBXwPBVDxaACvKh3WfU1CIWSje4toNWlPAeJX4HK9WRAB07R+msmB
qTd5fKTkHca2cQPJvBIZZH6P4u6gaeElG3ogmjEUod4aIEBBYlU0yKVKqnzbikzuwQNMl/WDF1bs
/Ug6mY/p5HTn1mhcaNbqaaEQDeD3Zbulo5CyrXFLT97SUebiCKqNcLgE61cVmRu3xpybWoRm5Mvg
/em98L94u/+Wgv7z7Fq8RqQ7Ip41dP1v5m7VxGaCW83ZzFF9j5hd8coK7d9UNdpjDc8YByniTep3
B0qa2aVvutX3u1l2jGnzigI5NT5cLb8gnX6ZBFzBf/347L86Vf/j8QHyWBkHhg6R+a+v/mwiO2tH
jMKj+2o1bXwkzuMatqQ+9xOUm4gkH1Jmlb2VduamazoAUlltBouNVNOBguCMciejITyKVFYn601J
2ofajPRzDkZnE/XqOXObtzmJ2BaK9fVOeoJB6+zdriGwh5l9/XkHFMNyXpqlXIsl5mB6/Ysh9WES
FARoggvsivcRZ3NU58t+AhLlK6KZT8NaFRqkLMiCZY6eGtSmxeBHg50jbI41XHDJprbm7mExF8JM
6+S3OXTKHZjFcRun1OWgRK7FSHgfCg0rcoc98BbCDhZa4Vlki2+NXch2jDdIWUAK+tdP/g+W5G8f
PRuLKhQoyzRMnLF/ffJLmvYBP2i4SdBU1Vb4VGc4L9A632OrYKOvue7GALK719TFF2Gs+FEz34pU
vBhWYfpuXcBXT4sCPH2KJ86E3KMVbOONtHx1aad3smLFTOJNXLHwGh0XxCSsvcEvBRt1QI4kGSit
1w7Z4KmKRk7S0v0RibWW7hdtWzkjSuckwS0vMhi0IXYN5IKq5RzopdqDywzorjPd+RCGRBfNfbZs
SK+VQUL4924eSXmXbVNd2kiHxN/23/GUMGiDr3rJluiX2Tc2Y5/uK3JLST24RJdy/WJHEk8lVhWc
G8bI39aoHJfo4Pbwq1upRb4sCs3Lc/Ec24u7Ry2NjN/KiSrSoDWHJbfov36hfl6IP79QICIY9Rqm
Y5pABUz7b5/i2o7g9lhzhMgyT04WCZ2Da7DTEzHB88g7D2VHcbg0xanLaNvbeZReJihVSpGx9bB5
R7MLasJEO5qm+pCXtTzFCYEt8XCeWb/wfQecTLQqPcp0SKM6qbeZc8qN6N1yJctKTr0dp7d2MdJC
bPVotfhG4O26nDV5zbolaQv9URSe24ncpw4eyS9izjas52s3NXuX52sTO+ep776RR/X+v36KeD7+
4jJaTxKQVC5mIzguXHTW33zXo2EijIeUgPqQDNmIFCYhK0IRuvS+jw323ix/zWF4daPqTp01QWWO
zUGkzsXR6TbnIl4AR7fSV8d59s3uU3eboK7s+i6cJrmp9dUwyU5sq6R17EUK1lE+CelmlqjCUFgV
h5oDfNu6CoWSoTOyQXIXSFdV3nIV0yt7wZNrMAUW+HwPTkKeU5K5PUYj5eaYsuQHEsNgi0O1aTuy
1PJ2nzDETnsm56t9yp/UUfeyjFQ6p7olKJ1MTRj4PTxJS3Ba2GWWRdbu9ZnLC00RQI4yKKrsrhLZ
W+ZO/c5RyVJaLKRMpvNbYS+0qSNWKpDtiRku7MSvSu1rVlnYmWL4rHD7wXlY4Kc5dOdleIcXON3V
tfllkCC6VduR7ItURh6pAw9hRY+VEhpA5OBmzK1p17sO70JptV5UTQBUh17zNKsbN/E4u14SQUIs
bFZxEjAA4FQJIl1nMj/0ELUEArP7JbtwDkwUt9HeUQbzcelofCvjEz/6DQnG5Ee28ipMBhD8DyRj
zkW+z8ga39G3N56blulhUJGKx1P2K5FGfLJq23elmcHexVDcVpqNOYT/s9RbCWFDZ83ByLhJpu+m
lS4EGNJzhtCzLTbfPw/TbRTnnJECoodjMHfOt1pnw75vRdDXYXPUm8XcCKj2m0F700SkbVq9ibdF
vENg1Ww6a1Qvc9yKI8kOW7zbHiLIJ1sq19hI9v3glE+RHfksrcuy/9UmSX0wEKHnOUpuo8hPY93T
HqPrCgq2gWpXsyl1f4gLXXRqVOVWdZYRYCPLfboYY0d2hXo3c8Rvo1A9jEI7IponUaEhiiHN42Qn
HITkYBD/yAFpD12sBk6DoKwzzna3BpPF2Zurancmc7gQIu2wDjQYbVIX6riKiDyUNINbdEEf5Crd
OwQFbJiUbrtZaQn20PtTGbKSk/CKhpvWxx0DrfBtsYcvM9RJo4EKWOJXnSaLrpa85I7VQ0dL3IgS
i4ID5X2kawazdwpd5kVz2N0TQWiD8tK8XsGDVtdNeUp+F5WGSNR1X0xhkXPr4Jgo86/edF8zoguJ
Wk3xNB3L+SOFWkcX6twU2d7lBIhu/vUppK3F6t8Oahu7kIW1Utim+nNI/QmIUToDxMWKDPkw5jhx
+WaMGmgbi8s1PyRixdNyK/Upmhy32IyxOex1WIIg90vSFhKWff1np1sfTMTvdAWdPqEIyk4U+uXf
PFDoVf/jgZoWeBrucFvDCPPXq38yCDFaBBkM6kPYCqS3eqncNJ3jk2jnaNuX6Xg2MStK3IC7kcw4
rxr+zZNl/b3207CesuDlxgGoJ3R9fYx/erJUIKG60o8Qstvm0E3ZcKpDEy3ILAnCsOI7UT2EWfZc
DhBUTv+sHho+PTurjjImQyyAKwIPPQxX1knRseTg77J2Q2vCdVmvndkuyeUjeIJ2lhDvAol4llXu
aogJcUPFypHcGgXVJ1+4d0kWxZmmFpZKHARfBgxgx3paaClojHcq44cVgHNFzQxZDnV0Ywp5Nago
N7rTdIgQdpnpUj/U4przBB5ZlHqK69iIiBM3GKPhapMpZxl9/LTGB/az4vwb7gtDif/xpLL4X8t9
29JV11XX5vHPT2rLFqVMlJYnY7E/i25gCNcW/jKithZV+UgGFWZEupHOUHxEod0utwlHYVXw2vRE
vIcxAXbInwSsdFzpm6bgbiRd6qxlNQa9KX6YkBhN6fAiTFfdijr+aIjfxldzC0kj0RL32YzB34hi
Xi09JFJ16N4cgkOzeRw2hPeiuNnFeTZuHaUWB8Yh12xBBGn31ofd6hRdAzEOXaJ/1QKNaiNojKoh
Pc4jXjwjj1qfe2dLzgkZY7aL8IpBKOHKyDGh8oOkJshz6462wqY323eqiTGy4NDsSSdU0vjFjOzr
VCTHoTDejJoxCIIXXSEQ0Uw/6gzAqOghR4UJRgmbYJtIab9gURqBmWGFUFpta9JNbWwiEtHrw5zl
FfBswdlYkaNASas/meyt5wjtYDZiixq5AxyTif9QG8OxUIJWqMrJceVvSaTUJu2Tnscsz5A5rI20
YncHIyHbQozl5bEs3KWmnLd6M7AJUOO3aXRpITDC1RPBpUSVbXRo2Ds+aOx6M3o7VHlSx4K3uHKh
Lx16kvBKsGKktRc1pLiCiBU71Pao7lqvz946nA65Jr9MC+rK1AjzWOF1mMIXO1XArZiDzgrpXjdZ
yOkzuufcJdlbA36KvYMHKUiA1ZWr+yWtcm+XlnovqCXiLCK+0uXlCxMc33bD5SZEdrQvhUzSrStR
KAlMbIMUD4oNSz9OjIfc7TUkFql7NGIFsra075MXZTbecQKYe8WcLrExvY+W1Lgoujtq2Udehk9q
43xruq63kKN4j31o3uY5AYATk+wwSrBdDo2GKZNJqltU9YPp5J+VWpIzO/E8LgV2ay10P0JRrnkY
AbO9DVe/BBnCC1KZRX1xZ4KrFBCOelHDvZzVU1JoxKUW0XUh+lvIXNI+V/l5Wuwn1alvVW62r327
vOIz20KMJppxdqJbk6LQzcmrTgoU2oDKCXLToc7nhXNRiLXhGJQWSp2t4y7Q+/rHIs1tn1jubutO
SIUNIram8FLkdw1p1a71PbgCqo2TuJ45OO8d84fNAiMU+SQI0mI+wJGlK8qJbonqF4tGkN1F+tp1
yDiw/mOB4uOxXVpFsDg3TwaBfovFcjFiOUSfweKqN/nHRs0AoD0QAWST+KI6j2bIUlsXiMVKxXmM
HP1uoZUjF+4PownzU8nuyov0iAXQpm1ThKUzvW8828OuRP1uAIzaOQPwajVZl4UrbQY6J7jlez21
25HFPZEr2qqm7UcxkAssruNYsVw201tZG0T7lXG3URmeZHwKUbrrFkjYnUw1ZuQpwW5FmHsYqn+r
CtMCd1nY8Lld/WATPo9wrT40sol9Vx9uNfd/Xoi3aR5vJDG7J+noDe9z+tJGPy5EWCIRgHxsOslx
QbUYp5R5eY0zfKl9wx0/SzR+JBBzTLbL57A4ykalOMNslT/ExXs8T0HftsSdL6iv0kigCWYbUpdm
BUqMqySSH+yso6Cm1y6i8U1T5ubstHV2jJGdTbCqsaaSXzzSvZjrbBbre+O1I1l3Gca1XV81FX7B
eoK8nHQ7Ddb8VhUWi2XSmHZRW93N+qrVIR2AIT5QXL1/MViuFJgXFuKP0ahYl3COkGTWkLmZ9AHg
LoBGsdEmo8I0xEbgF2QDW+7Nu8nn4gJ0k24zMh2xZDcprG88vJjvcb4PflaQrUVDn9ADOldFDCFp
xypPtYNUBACsu76qW+aUDxxJ2U5OywdOhhMXBX8Nf/tuRLK84TUnh1YjA9oqWtSyUcyHJlqOg2uT
vkXPAAFCIkXIlq3SUhbb6FIy6Z4ctb5Ybv8+OSPfrXSf7AXyXAzqDmMW0L+oPd9oOeY7bioh4+vA
HbTRe93yEgR6GwSdD0tHkqmF530nrIhdsHKxl9VIDk7XWj3UPH+eVuGPkaTV5YOjHCdp3Qhu+ooI
cAP1M0M2h/7kkKuF441cKGeqECNhEXchN+8KliPHZMl+26NYLo1SYJUcKkSfx9FtokcQGDNbYOI9
e+KT6BdZuBVDC4wHnV0vcYQMbXVwBjZjXX8C2P3GZY8gNwVrqE1PWmM/DZomdiqWYI6XKLCsfmIC
wnYeyS7lbtzRotZPmQ6vP3K5V1M7wkJvVy/qGl9aMyXQXgn1I+WpoY1sh49uOOZIaVoGPyUFT9JU
Gh29dqdGKOFSpfB1uh8A4pXfK6suvBsQNNXql1LqLAN6+wa2d40Mc5w7pfeNsKxA5lk4vjOGZmM5
4xlOml9rlEDgjvqDMbnPo2eXXFach4c4ns+i5nNTtWxPxwg64EgqNa8VCYAs3lNxCss5AUKA1AwI
4FHEypWglTUVELvd0NrOviE4aHbEfGJNt7GFUj+IePpDS/hvGiQbSNeRpZXmsk3j2esltqoyrt8L
qChb25D3o5KnQe/ovwgohKdGOlFtYvGfmc9l0YzghziDndE6F/APDfL5WJApHL65X9PgfHMA/BAI
v4Xzm/Q9Z9+zz0khtbGERQ+wJBAjSJBgrLW4Jz0svgSZn9s88ac41XcjJJ5gGgCf5QZe9a61P8MB
KhFvAAwHNsvNcDHKfQpKgfYu+yAA4WsIm+7i2Copze09q+LcUxsMlwQ2Ef1MVwcnBmaDFdD5flfh
gJgIRe9eiTtMYjDaAUtEvAlmjNiESAErZHqpOeNxCHswZm17xdd/Eiz8ZsolOkhNeXDa+dxMJpSx
4WcitGyNMH1xVDDpuXFRW846o80hdCBsTpdGY0s9Oyc7xe+IxXpOVgNVBwtGTsijKmnytKjj08R4
jyuDCOK6SpjKc0CXuHNiIjv9SuC2LpmiqxrS7cIEuWRJ+JCDYxA2JtTxWZHlsAfzJff2MIcbMT81
bQgKo2sOC8W539tMWx36YlJ2p4smi0tKh/sQG81rr6BeLuXW6eX9shSfrOH2+iIlCk0lpqkvTswc
73sDvSyxLRWfxKOjjahqbISubaO+xLNPZepGqr6VDf68kcBLWcTmLtZZjJeW7SdaS7B0xG7BER0F
a77YRIfNu6pAGWl20QuBudNGlPaCtbH6nWKBP5pGwLmO6lksrwtizdpedD5ozrURMTOWygHZNSH8
jBeGOLlzdUdjOfUNnxwNmWElJTCrNrqPx7E+Dom9J1De2ukNTAvQJy8WG38NefyZ4wZNciP5VPIz
mMjheVLiAhNzTn01IWWQJgqZUqn1rY/u2fGqqeA5ndnDWNP4yFXyqdkr6j5aXIr8OkGeaczMp9r3
aRTpqeqRT41SzkeD1QjFe31OpeQ5USL1aBUqbyyNyGBWTzcXium+L1bxEDgINcIoSMwUYxZhXkgo
qIUgZM9y3+Iuty5Z409W4R7SGU6VMr0PejzcQFk8ZNNDJIwnTSoHpilAP1ePZNxIC3kG8lrKjQxn
03ZQignSnkPgvWn+IhT6QJJA7ScJsA9NM2+kf/+hLqsamU2cYcdYRtaVCgPZJOVKITp02wtjwmI2
Jf6QVdZDibPRSqjISPAtA5YNNDYTzmx8s91hJFV0qz+BSIdrwIR2Ku+a2pm3K/b44GYo5WMReUPp
EklkMclCJ5sewtVLleqjvFYTIzzu0W/cR62joE9QqaC6fJIXsub8pbNeMebpx0R1HurILgkR6MOt
jhb35yFYs/XSIRo9mMxg2Mk4u7z2TG2Mr9BUBMSJpDqxrt93LnNwdIvmVutfoh6VfUda8DibaGu1
34pbPbslgfVaSZqsjQPqbGWSbLBCzz8LEWfnTCJ+SkLT9q0amaTWygv3coSSEltO2uHJUWImpHOy
bnbko1nb+l05huu6GtRZvAz7f/6D7oJjcJKiZyXEjKAUhd/37M2ZIbUnGzIAsoHmoXP09lDZ7S1b
BigKUSNOEbl3W+I2EWCse4MZm1+O8zCti52MCaeM8hkff64YKA2q1zBXrW2t9l+JGn9Y+Xcj5/cy
lP2eNLh91oYRdDfirjqFgzfibp+16IqTOUYhBx4R4STptYVin36+ZHrecBMkjT+zRrwgAX/Oa1vs
4jK/YbwiklYgdS3ornHMY5JonJJYy3yds0kGhdMEtMQiuuYx7uvXcC7Kkzax2+TbVoJcmT+taiyP
0kq1ezUmjngWWExrEtR1117pc5JZYxgi9S/N9q4HkhmMMYzHMuWsEZRaAcM4tmMrW0Tm4IFNZFaU
cc1N71aagXY1XVruNTZTa0vjeaprH6s4c1Wz6rwkpnXTlELDa091GSnWxinYmOk2GWHxLbNU0ysT
LqnWYpg9swDrXc8Aj4BTSJEBJ+VvdZnPnQ76pde76ToKKtCeRYbOLS9tassFpaHMsI5ldn9rsTAv
tkxOSlP3RBzE26hqibFM4gR/qgnGPCIl3OjAFyBZyIKmMLWXKqT7XIxqOmYpiN8skf2dnrcvwKER
ZMpGvkzLfhmM4nX9Jkod/9agkds7tOK2DEtymNG54psaN7lVJyAvMfROwkJvZzuoL+LuDNy326X0
OZuFxcumSOPekxGHVqQW36rxMsZiOgPkKiF/sppxvZ8Bsi4JxU2qkYQtG1XmGPPTBbUVGa534IdJ
Z01iZtRd3G4NRYTBMpf0L3kvPadY6JLCPBAD6v2FpLQ6M0eGC1bNMBT7kFM7u6S3VU/CQB1Xmg7N
kl3FhClHMxpyIONM5kvtIpkI7rKl4YNvYOh0pmO18IapVRtZyXik2SsvtLN1YnKsunrm/QQRzRId
AoKnM1pysVUKhw+QgSKrLl2klqK5CEtx74Ff4Bt1LOmnVCidO6uX1Mnx+0RO73ei6S+x+3/YO6/l
xpUsi/7QoANAJtzj0HtRolzVC0IqA+89vn4WoLql6u650THvUw8MwlEsiUxknrP32qip4gb4Mgoh
Zomd8lJIJ9yHLronipIEhoYJ0RIyhuLG0qo1kHRFQh6SjMJQK9F3Vxn8spGyOuHboJwuXjj+7Hwf
MBMUKfBa/k9f981d6+oXLXYYwj1XW3pW3SyNFMm9Wk701ETmp06A4+KbsR+DXDyJuj6JoSg2xcjr
Z7GjvoItYbzSQCm1QUYkZsadWeiU0XQtwRpj7aQM3G1eJt4NLgWqQ/IbgeANb3WqsQb0+FSbanIB
dcearfbTZ1phzQoK1mtJH2aPwxlJqmM62zgsVGxWssS+F27yeuxf4hICY92hLlaGPMHoGEdXp61Y
IrX9pvOy4WuV2+cgGvpH0bIWMTCnFkVo73OA7qdK13NuRQdZ6sqjWgiWbYP6RR2kWAdldFBT2ktt
rrLy9rp7NBPPtGe0dcevl8HceleC7gDkINiSOmiQ88XkIy9hmDpt/cXz3G6ZC77huZrwKlbBvdDp
8KUwyCMfzOhlD+mTJcN6r6r8CMuj1aTqZGjTbDm5ELCPo/qUN8HCM7qBxZz2knjqQ8R/wPE1QVHQ
a2DYWvCjcA6Sf+4sLQtqtNTkRsnSfE9eF2qEJFuPEW2xki5oQGVsnTGVnu7HRKHikPCRTuMnUuvm
MH/ia6KX6EoM+TLVjani3b5IN21PUZEQVGq0lEwVO1loFu3DMrHCDcpBYnlBmLoDpga77fDVUQKo
jTbAqKeRK69Cwa0zDO8xEuRLHRd3XWF3x0IW37DRVH7k7PWRu6CKIGs3fwl7qOoAe3V/q4y8rX7c
oMAgAS2yXrvp/2GqKQrOgzqWD5XJNkNbe9Ws7L0ZHDLe6Oh1PqkmvAJg0VihADsVPwsEoMTpkasj
rqwYR9W1T5jrkFdLCkiCMNQm+4b6r1s0BKgeNWhOURcABKBuY6P6lAmxhNHITN/QVAKXRjgXTX2v
Zx3D98CvTSEMka8M6MSM3pDZjvTLHftkI8lcG8JrLl5NNtfcS+ttepBeqeNEz7Oj6FE1+2lP1m7S
QwiGcJDkVb6TeK5WlKjjbZJMvzGX+CiBnMBtYVS5Lh4iaj4Si6a30ygUUXhsoCaYP9PMl3sj1aao
Fb88SYu/Tp6+5o2q3VWOf99m0t/Att8T4DkSpKXYq6ahVlL0A4mJxlnRcuusCe0LlTiXWzuCjmUB
AmyZESyB7zaClJGTWGoWk8KZT99ovaamALBteZjt0qdUD4juztyLOfANqrNqnVJ0OnY7oSXDCpYN
2UBTc5CQcCwl2bFU0kuQkOU3CrNfFpZz9QThEr2g6RkYTv/A3BIPD2F8p8Q7c0dmfTvqNDlSvd8n
6ngOx76lCRy3O7Vo5SYzUZuU8l4R0YlWdrmzRRNsm55wasMexq1U6cg1VD4QiBKpmh1J3V2qZqYd
ogLK1oinY9nqQXiwcfDXndS3li++U2Kw9m5dH4aSdfAYgAyLYkxVhBhQCKK4IJQzhaeM76qRMWlV
vhZTw5bg0OfAd2EdFyWTp96NNk0O+L6ODOIgCVnbZFPDr1adQ9OVDh8vn9q9wwrJT4bvJBndxQmp
SZABxhULeJj7LoOHOwHjutz5JutmPIr8XJOtt89b5VudmrTI66ch88wHExM7EqXi4oSqAnesxlMb
ShZHJcIZvcCzxyJrOcQhRRcjTO/rAmlZaKPWKRlwFdfctBNIILX8pyoALle19P0xcL/KaCT9HQW1
Gwn7mGe9Tmhc8cR0w/QGisKUYtZG/0VUQ3Zu+TkVgLcmUrNtptrXJGeO1XVkgRsDrllBwPt5fvBU
NVlRW9RoEId8cELzSPv7lcQ9WFB7Sm7HkBgEzRmxq+johrrBfdW6CC6FbaMFDY1vI+WLxeQ6rhtI
kAEtu8VAp33nKMoUd8f8kEY+kxlbZ5EJdKwhn7aBx6344kZymb4bAsbhgP8pNueU9eoIElRUa0fJ
SLHjHXcWnxW+GEhv9Ax3Rm+duUPeYOiQjKs39l7rxHBBdv4mKywDY6Nh9/O1Y+L2RF1nFQw6lqNG
rtdAH/wEyoIFvarWL5Zn8hPGQC5jvw7X6agm2KzypeGW46sb6fela53RfJdHtTbrq+WWP2RZ+V9g
UpRrIUpnhzLom+EJkHl9+K6r2T5EDLD2x9q5RGgAQKdRpkIerMTPrEnthRs5kjXZ0tGSFFCdcwwi
s1w5REovwK+XuyJ0qk2XgBqk0l29Cjz0tRTKS2KMjwjNifMy+uFEwLu3hSu/R0WnPd663Msn19Ve
lF64DHuM0uk4TYiD9lBSPT0nNevJJt4lBNMty9astr370y3D5GnUx+9xFkiq3ZQpbJseq2dvxqrz
oEHKnRa1fC7XaY0+BLWmWA+d3x5SKIaHtoF7n5JHttKc74Njo2JgJoTDuA/PnsSb3GnFI8JeZogY
vTelAfs7I0cVh9EeSbK/aoOkWimKewPYpZP/S1E960vjJknF2vioEon5ZriKzBsBqZinhLfxbEw8
Ab/31ZFfGXbwPm82uLxH195Hgx/tbKCP27KvdqVQ+0PvV09l6k58HXs8juJWmswXTLtstuSuescu
y3CNuHzXdJq2U7tsTVgcGELEk9eitgfWmv1LYxCI2A7PXtWvNZupr18/k8xxqUeD8qDVr60ueggC
ZQStG6fLkXLcAhqLBZAUfuuwbLu3NGeqUGjcR8wOWWadPuRUslZt52D/CJxkKREoTzW3r7BP6LJV
LNqkoBxj9bAJ7OIbhb+llhp3bs5sxrKOg2u8w4xBrMGbCZncOTFmDCkS3mVuA5hwbokgQqYGmkTJ
SvQAz+xG9OeiSV8I5rzrR9lvkZf2y8Z3YHg2Y7LUA3dYFJn6hCa+vOmiuQDnGY1plludG3i1S9Ju
4R4GVgSWIvLWktER3RCqoBDoZFzAFk183Fal2+wbQrFZw7kXr8RnrFHC7zoPm2Y9fsuTjk9OTYGx
8r1LG1Du8VXtWnrV16yjUJib4PyttzowXlMfbntk4y9F/1UX7XAuTPUSlaSThLo17qvhm2fSbQiT
7EniT1kUaXvvdJB0Yru9pDXdIeYcmyAV9srxyfjJBxxn0/KkfS75nTQGU74OxUnZWzewW69mpdu8
LYe+ehd8U2rvRroKSTCRnW7qAJuNNV4zVdKcbQQmikwwx6Js1IPIWhoYEenkY2OtqixbMe8FFNUx
Lk6Mw3vqt8vSFlel4F7AbNJihsF3a7RzeJ8EZ9OjZQ7ConfQqcTwH3RtqjeK/ViBprWaZZB5RzIU
F//Fk6xjFWMA50u/IBK8yoqYUc+khZkB6QV/AVty51QXUJvn6mGLHwMhz3BN0/7gg7NaYA6EDwTw
hRSVu7Ed3vRIewky+SxjfwV26FQn+l4df0oIIZESPooxeiw8tVv+lyqpkBaJydLas2jkUTPOc/Pm
iOzQxeFjSKNQjw3YIWP6oTX8f5n9f5LZG4Tk/L3M/pylb9+yf1LYTxf8pbBH8SNs1CyIDzUdFvtf
CnvrH0jNAN8ZyDwcMUUD/lbYSzDrSLIN9Pho3yXl398K++mQjuTeoYuK2JML/y8Ke91Aq/+n2IcS
Hplb9EFRWDvEyDmTdPIPoQ2T4CEMp8jwWC/QieH5CJlg1S62LxbCt/gGgwIg5loU26RbV/HFGeUC
fm2BVAmegveiqz918mmLbMnQKpr7Nn/z4rOF1ZbFTHWLMKyCAiErg4kzllskd6HN6LY1vpEdXdt7
PdzjPOqPWAYRN1TID2gJ+jd6XPeyW8rAZ9WLdjhc6tpqIBvZOpBH7Zl88cd9CHXNvmTAWVR73Wib
KUymX2OVWTjVsZEHSTAD1DybzHcyQ0fkN6uIK4s1mqBlEf4IWpDC7dK0lhquxcBeJl8VFkLhoye+
ELbN2KccAiSxCwyl6rAwXqZiLvd/UPKYWCMmHNxmyHoZwyefxlS+jb/AvVK0VfeWbYMTbO6f7q1r
EHggp1ukPkrjvbLTw5382hCaZyx8ShXqygMrwTKMZsAq2z60O3rGxKQTSHEyf7rWSmu2anrRugN1
w3yJPZFAEGtdreQu2Di3UizRdbzBM9vTAQnv8qO6wyNoK7uC0M5tfhIOC7YFWSPARQ2IqEmwkZjj
lH3vnFG9KwCDyyfr3Ywvev/FIAY0vrnutasfAv1RQvFyQeJvyEOvUaNES/nOMs2gXrem5YaEwiNj
nGRg4remUXMbpbRzEQ8j91mxtIIW27zRHRng8KITgrozXnR33ZgbmMss/MgsLPf1sKn0gw0ZhVbF
uOgYh6nG3PLv8idTau1bch4u8TXz81Mr75xRzZa69H7YVZWuAPugLm2x+1fSWOWReB4aOuQrYwx/
Ao7q1qqRfOTV/f8g+J8GQUaOvx8D/7up6vItDv4piWIyBn2MgqSaEX7pCKGphsTRgzLtI4dC0/R/
OJJ0VCEdTUf1h9jwVwyFoqn/MG1VE9BBNbxIzjRA/vIZKYb8B6G7kmALrEsfr/h/CKKYfsofo6DN
P+IxTFsw2uoM0/+ac4hMp4wzmhuQO6gyml1DEUCzaZ4KPwMtaHQ3zfVQqnoaIdyaWJOkbOzkdBpg
lzZt0scEA5y7iWPI5k51Bs+rngYz1hBv0TfAbdxNkHcHXyez36bK3R9kHnyNw8R+jkdknA4L+3MV
ZHT+mPDQZqT7SSXbx6/QZC92THxX04G9acz0rObiO5gQ+zbK2r6h+1lj2h2vwbTLEhk9T78V2/lg
VHfaQYE2s5g3G0WtNn2R+se8TUYcSeWZtVR6z0QkvU/A+l8Gz9+kSv+IrBgyLgwwdajaQ1UIbdNn
mXwcEF0shO9bGwth0arT2qlb3wgN0Qd0wEARDek3LcuYIR7WcUPade6Hd0MjhpvaVVQxKmS2dqmL
L25ba4soBf/gkwWMQLNiidYkX+miMAQjEX6OFcKvy9Jqbzoip1XsprisSztd1yNOYaU2bq3wjZte
afSQwFEetSLIb398jK8f+tw/Iz81qo6TLvJTuUuM6ySCNRHpadNN2fxXo5ShDHWVC2t4xF3sr3UH
wR0hffUBGXJ1MWLUS2bSqq84Ue7UxuhxKmeHhk8OtVG6GruUFCR0hwjy7Fzz38dqfLLtvnxURrSt
sm/KjeWN+henxdCLNuvKgs2UuwoHAUHgz5pbxj/sHlO5ErbiaezUYF32XnBJp0xjEfTRzkKFcw0j
BOAF09JnxwYRFI8NCFCp+jcklwFwssu84XZERqlh4O4jXBkrDbTEvihy7yVHZrLwxpA1vG8rz4KB
uNAd51F4YfhgBs6hMBrlObPa9BSpuQEK2W0fKvQjrdlD5JseItTKp3lzftZ1w5a+ORS/aX8RZt8h
y9iHwU77B5PctQoN7GPYeMGjZ0KHVpQ2PM37aoEyqKn1dj1vFmqtnLw+fxtG3yPTAOrcFK636jsA
BqZKTYC6iqAabgQXHe0SwY69dVKyTp6iHRoA6zTvmJ9hiP61qcQGWo1AEHQZyi+0s2HWpvm7LPBY
tSl+hZZ2zF2msGBBe5S/G0N56v2hfs4L00Ryo6GUwK/9XIFtE4PM3q0asg0AluLOHE335ORjuJoP
TBVEXaXAblOa3Ayup+2JX+9uVpi8zyeUgYkGNPK8B5Tj4qCHbb22XbV5Y4388dKeI1dtWMtjCdv/
WkVTT2v6mXqo3ny3tx8pvbPaGJAu2ujqXvlvbj5e2kTzqGYtK2Xa0xdnQNLycYBvcJ9X3qt0Efvq
9WRf0h33ESjJ7eNnxuO4ULNQvTqNMI90kMWqiALnNcRwYMQsXOy0i2gBjKhKpgenyHHC/36Wouxc
FYi1VvOB+cHPnT/PGxEHbzEPRQshbdnSpfzrtdocAZVeJWvLGUhT+7zuj5dp8DDYQXS0cLDtnFLe
pYKYDXqcEZ3lxF53g1nu45Ke2eqPI/PTDrIFa2ivMo7ztmdCZScdYBNPLzHv+thPh/34edof+2rC
53AQcrhWJywf/NjVfOK8bz5x3swgSPYoQnbJ1P6dH6LpGevEkj+V8eNzf+sV8Kfm7aIS5a+n83be
ZZjmp+sgsOZL2SkRfGY259ean9kZjAbFj2+RpRc3clvpj/rmKy7zbqvVRk27h03sFc/WULb3AiDF
1Wr1N7MYjdfAsaaADPrH81lYwPeWndwDNWyORudhdkH9sQxdaziPXkfZeXqGSkDdlKiF8CYE2imX
VnfM9e91LZHEVVETXoI+NY52+WAELdPvpn7zQ5re5qDrB7qEbjvx0IPQgKRcKfqht03KxAAj+XN7
wTosteichLlxFMzv0RCphOMJ7RuEU9gxdtJsR6v/Wmp6ebIQKt1kOGZ7mjRYbA3VoKaURyfiT7pL
4BjJLQ7qcWsotrWcT/64YlDBQ6jmdd5yR6JQyULEUTG9nG7Vwa7osR4rnmypdgwu0h0lczejSeuU
V0d3Y+vYZGWUAYidj8+nqmrdXpohvyYpq5uuBrxXDg4MfMcp4nOF7vTjYvrE5lZTXOzD00+YL5vP
zrJSORvjht+PsUjUathqpFxc3VRLr6JLTIKDvPPnrtJktZMrweTFQlK7HknzeQiJuVg2TdR+9azs
HCCE8nDRhsu2FOl3Z1QyjL1q/6SYA8o8Q1YXtUlyEIOMInQZXhwbY6WbNsXd/FD3YXF3pzQesud5
B3rq4m60vitKElxsv+R+MO8adHNF/dI8+XyaqU/Yiber7ZrPqdsCEbNV1IGec6q1AQ4cNvV3wMmo
wMt3S6ftrCP0QvZFQyVJWR7ksjLfi2bq3HfOa11YwaYcu3BCS/oPCTEMSNCnM1LjPkk94wqrge7V
CDssh/5cjaI7iM54HoOop7Wj3AtBf2KZ2kTAlNILD7hQk1uG5uboFMTUlJ5hZstOZN8CV882au6l
ANwKuz4NjU/9viPzxtBa/VbGZXxfjN7H1nzQDu2flh5HcG15oADKs9LHlBW8fu52fp8w79NNQkxX
nxcY0YPp5ZOCGAXkx/7Pa+kIddVi3k7BSWTpsK+dwH3yROavDLeDhOM2w3NX0Y729N4EkcumWhR3
deeTKjpthcZDn9TVk0KL5kE09O+nvWbf6ZfEGb7NW02ceNgcChZn08EYvv+2NWEPz5sBrce14nln
K9c70I5aRb+AselQ/H4oVcU8tFVvHbQs5PB8ZN5WUU0scD8TKzKd/cc58zUGH1vWvdPl83GkvxHa
9k7dFa4Lsjc39EPrW8bD2JTfm1Y13tzSp7lUGibqjCw7jTKDTDgdIK4ZZHLbvIaxkmwVtU92GqmJ
z3Vh7+cTIj/Qlu2oQM4wBL8i3Z0IA1wpXfum20HzGARuv2fcCjau7xhfPUHAI8cdvuzruO1+vZUq
bv54K13YAEmKh+yEcp8csSg033zeCgKjf3srien88VaKQYNnSqX0DqPejzILr4NMwpOlqf1zqydP
aBKMO7qv/bNIW2TUqv849G31GBHsNu8OtCa8wnq/zZfEulGeSAEYPw5WSRTvi9qNV/NRE1/dBtRr
volg2t/3ffcou5HQ3ii3nrq0nSa4FVzkaNT3SgkFOZnEBaEpSApHufQapNZTGUr5U8YAJtv8h9aD
yJmvbnumx/Rbfl1tSpnsyrz7dXXoy/w17ZynJM7kT8N4wEaS/1AHwl+01DafaCT4a+P31fPPhuAc
fvzsEXvpr2FuCBv3gr7e3Rk65mSryP1HncSUhTo2IZ1DNABtar8OZZesFQ1UsNpJFLp+gkpA+OUb
wxLoYU6VGoqJnqH73sxVd2cqsfrxanFNGXs+ZdSLP14N3F9yMjAyEUyHBpPlG/3oWt4jHpf3CIJ+
dl6AOawK5P3YGzRivWKb9Wlxmc/qiCm/Cty406H5JD4Z9qmgSuy2rJKWblnUe190GMWnV/04ZYAG
lzqmxzxqoLNEtgVlbQGe6/Nl+joewYaRePrxRqaLS+7yaiKr08dLq8WP0omq6/zC2Rhbl1bhXvH7
nVDVC1g++e+fb16gj9lmIV9DaZhnOiR4oAuSVsl2s+4Mj8AwMZTJt5EpXkUq6JdcJVH4785Qokc9
TIChl4g5lcgk1Ktu3YtaarhD0GOtHMVwL8r0MB9wEIcffCc8f+4aO3QTtQzIALIIa/PpdlJBT83H
XvLbIeC23IXTZhCCsU5IAVqjauFo7/qHMWyDZVZZxiON5+ICJPVpvnQ0ovKWld/nQ0zUiqVNwNAh
fwyd3ntRiaG7WpHx1KiR94IyTD0ogdYt580G6eymr6EfzJs96zRIb8I5YOsV9wONqzYltRpOD0L7
vkGa6UX13fysYehcuQOGP25J1Z0xPfzLgflkHCZEQvad5EeM4ug7tjiacSKPyP5p684746J/6SPh
bv7YN58zn/15iWKNbkGv+q+X0Gk+b4lD4P82vbRGdAgojmWudJm7KHs/3ZUJLdUBkcuVeLXcXSTp
qsKXcBVlPVzn/XoTkVogEtjeH2e4RrKrJKuT+fD84HZyYCr0cSmAwZ+pTfiYStdOZwzpC/GqU8t4
UaWVrhLZ6XfSq7pd7HbV3u2K/uL3KmjSoEGXKX3oox15vyHfyqMWWPnU8v5r22GcQ3NskEM47Zsf
qqym3jw/HefTzfRFjRtxQmdinW3p9UsramHip7lRb7O8bk5Gji+31q2zhc923VuIbVmAy6vjebcw
6vIXE3XFwR19ewl0P3tpXPRClEfc7Xy0jshLFqFvndW+CVaJmbprA7vJWY9iKtMCNQLZJGa3Mgyl
O88P/YQplbDAFgAFmKr0WrXzfe2Z2Te9wthzjzUYXUUzqLR4ZaUD5Xr1qLg8dsiVqE2UD2B1tUfF
GXF0TUr++aBpAuxqayfZzUf5SfHW8AD3zkcV3ajImZjKttO1vmZ4i4JJK9meuDSFG7B8svIvMEVB
JAq73sybRopiz0lYugaqdaZAxvy0QkI15rW7jgzjHGjD8FjahnKIY6LSUQ0NX6f9I7rUR3Q8yiEs
WmDpw4vT2d55fjD8IMLZNW23AcKK0kLt3wErfzGsnii96VnlN38+85SBZEZXmBvw0t1pmB602mnR
HPlYSGuix7zMbNOVNna/jsznJNBfKE9BnfUSzdh/7LOWCDipTU+npmQSEhrz+0WV2GrXTE0RHk77
Pg/864nIrMqthdIvoYOvapW8ENIqL0oc/Hook1YsbR/E4ue+2uu9NbK4jNle2vCV4mYQYyoQbV9f
54d5f+REsChQCO4/D0iKJTsgvsg+f5+cjXZ9tbHLm54ZXub9VJ/wbuXjeJVpvzf1mrVeAS+flmt0
4hbmnjVLAeeHGPHNqP2llerhd5XRaWGHlnXvZTRxO6EP2x7zaVhbcPValNSIRh5InKxugeZtUTnm
L6rbxKdoxNxrTpt9RSYBvtsKuZXo7yNFt9qHAXo/RYPSPzuQSHCOj1F2tD3C270GakGHLMFK3Av9
+5VLltxppFfqrOwgwelLVs56PprWvXuZnw1Ra6O9rt4/9pvGYWij5qx1bbwLdeJsEmmoLyLPsRVG
wXtq6tpSLx39PCqqeUE2h5lyKsd1bnviVp88/y9XzieIwNOh9VCfdahSoAJCWuf1Mf7Iz9mqDHDw
tlRIpqnt5+55kgvzrN+qOpousj+aPSq0fW0WNi0hPZWnou6Jkpse5s0sBYcx9LSnhiqnjYPakeiO
IDg6TIBXEo/0k2/p2p4vCdluehg/AVsMEehxPyinzbEu6f0G+eN80AJcaVEWuLoIIlHOBU996vpP
ur/DeFM8eg57uig8uPUwXOdDkSl/aLmanvtBcHYHiJRUBXjV03WxJhAFxprczkerMe0pfY5kPunx
yzS7l+lLQybjXa8b7xVRmS+y7CDvRkOzmg/2GWUbBUzIbt6cvG3YhQt5oadk8nHxqEQ/9O1IKaw1
vqqFxnRj2qIE795XACKhEVFV1fKjZZpvvVn4D75VfdU8/HxYCYFvK+WwhZPTfIlYHZm+8zV3MuZK
QrV3euaHLxM9dN7fRMHeND3UyI4ZAYHQNX9nTv77vnKNi1P4xLC4iOVg5WgQrbFCEABEiTk0uyuO
XhQqvd++t25455jCfWpL39mSz2VCYh/D58IqL/zf23dX78Ui1NTq6gWxcfTt3lxpef+KrUSuXAmZ
FwbYeqwi9YuMUKgHSR1v501jzNeUAqunmujbfYFkaDuqwrxvUziKPpWOd11DQy4aFTeZ+u4bZvLM
srvB7ayJU6Ah4SDM2d9YVqdA7aNdSZi1+iNvLobIqu+QVbWFYRCg6DZEFpD9Z1+0sM9wBXfDayCx
hzc9HMA8FO6jQpAfmOHJyGTq54QvOZ5BIlHzjJXDBFciaLsMbxZWZHWKuMQAGNykjwW8d7DDY62g
s8hNdb6zhmZu70RTPs5baoLwZRJ+/jrqtoG/sHrqNVUzdQ4rQznLVgB8Z92/hXsxfC0ILSil/cUw
XUGFdPS3lXC97aBlKtQUt3to8vzZdPvylOlD94C5Kz4zCl6LaWvepWDVxyUw4FKa9n1cFEj+gLE8
oYpcdFI3QXnyQEno17PPzfkb3vkN0IfPw77Rb3sZEXiSKGI4AXws9o0RkOkcAUlHyJhrICBDgd5M
1s6R0ZJEJVW9xdOuz/15qD0rAquwgvYYV4iurfta8U69o+qXXInNQyaa1wKG2QpjSXY3IgHcS6+k
qWzpwT1um5pWeZC9VS15Ylrm/sChhQhTGtcxV9Ci+4D9bUOWG0KxY+zgBmLYjgjTU9dVwPLiaHg1
6pzebSEFoNR+eE1IPXKd5mU+q81QbOEqGl59VSG7JfblYaTBIfSMmZnnayf0Lb8egBCQ1jBgZo20
Qjt1RlefwkbzMTDb0S2TAs9nlcU3r6//7dmoDpPR+T+eN78KhoXo1k9X/O3rfZ7n+4u05D7tDnpy
ne0/JDenV0M0Dwx3KHwmR1AEoA+JpANHv89uY2Xn17wVxjPhH1EWK0+IisR964kj/23juexDccI0
h2lz2iRradx5/MVA13ANdNJyDddP3fLMeP4YdXC9qKd47g7OT4epZYjomZahnfub0hzf7c5fihKL
bh4zRcemPEXhxd/LTjPbB8+P1iN0rZe+1uxFNgjvhQmpveinffOzed989G/P8zrwEinUirruuAsj
Aa7rFVph9AHCY043TeBaBEldnA8vAGaRgnnMaNs8GL5SIVvhoP9z/3z+ZNshDYkgyVj8OQVS8R5t
PU2Qf/V7bhSjn4ZShf/G6Ho0vmpavGQRlXjTKvycsbcaCB3xn4Sv6k9dg6W9Ld0bpHgxb6Wx4tz0
acBJ43MRxNxmcJ3NS6mhCpjd5Nnic3U1L7bClAgH3UJvkQ/JOYXT3Jt5t+yGTJ9aCekrH1Y+2MNr
RdkJKNckAiuYoIZ1Ojl8mz9PRRiMU3x4DUfpY5+eunYdTTsLAvui8L3gnj5EffDSwdsA7qlfO3Ko
zAm0+3kGQKIGDWrJGaEavnRts4qzQ9uiwtmK3A5WZPeQJUPKI8E/kV9vQ5WUWScsvpt2hVs+7qOz
5lOdn/8kiNu/D7pm3Jd2RK159KkWTX/C6fwx9817ctj+/vwYzAYdrGmArdPvSPXtLekuROhaCcsZ
m+n07zo0c6DkimtDo/VhR5uuk8Ehb0plDdSPTynTlLcEROBSVd3CvFCUfUDOpj+1NuDnZDSd47zJ
6r9f9M49Ppjoydb6dgXKAH/f9AdVqurX5vzXzgPzu2mqO49++pe0Kp40S7KMHIfwrgKeQXqkUXwZ
2iFeNWruHDwh2xeGsoWu8Fv6aKgie+Rmjw6BfGT+Lnd+gbPabiywVXq1HzD73UVEFz96TJoIZhj0
3bypI7LdSP/mWsVwVwdWurc78c0mP8Dk0+iROtjp+qYwMsBO8yl6Bgje98H2NklzByhG9Jq8K8N2
+mhQMN/TKGTW45OuAGY+6eFqu2dTMvt2GxKyetneUa+XW5/16TEqyu4YGVW5haIfXHN6IUt6rfqh
lCZTFdQweydGLlsCDr/VdL+2duu89Vnv3JnR+BYVnb63U12F0u7p6n7ySpnIgV3chXefD0iMbQL+
gKN+7gvrfNgwLEDl87JzNcES52dNYFm70KyuH/vdrtkrUe/sNKp6941CsKUfeCOcVjbnB1tX4k2F
w4VqB2uixkrUVcMI5i/z0f4pNcI1PzdHfq+HvBtKVGPgAUa7+9H5anSE0Rwd52elX9L08x3C1adn
/9u+zwPzZUGvpYvGItRgPkD3GpugZiX7smhd9YqLhoQwVphQ6wA77AaPJK9F2ObkS+QJH9oij/cK
xYZDLasePgFa8pgGIHd0A5pTYmREV+hf5/0yRJ1AdT7dE9vmrQCFGu2Dw3z3qKSqt+ydKL2AURuv
Y1/i+pq+m03aIZ+jYnkZnEAQx0fX0h3d4/xQaSOqb9+NUcEBIQdWxaaZO78ODzl2cDvIqnPv0Z3A
9fTNrCWKVkm0dOLp5jpkvnrqpkw0vezSrVKn6n3ma/WSIk78lSHuTDiJ/NmE+UqaIv1mKRYsicj9
dbkHP+tEtQUqXU42Q+F3wYTFPdmeUAinbpSDF8e/nn3uCxuwb6hT/+kcVmfKWle1+zb4H77Oazlu
Zdm2X4QImIJ7be+76Sm+IEhKgvceX38HitqL6+rsc0IRCJRBk2p2A1WZOceElJNmFl8+1/w6yKbq
am+hFU4gIFhuLqrM6c+hk1AS3AtcWWnJQxazgZp8yJRWSEYo7ofnYVCdizto783ccgevOIJlDHD4
pGl7YOsmVypPaBphik+jYM0oR5OKfZxoDJsHWzQ8+zkVOKUI07Mc1S1UQWodwhoTUOucptmEjhmd
o6CPzpkRzUgw/lfelIxUrNAnR+XAX00ja9tlrFWIK/2J2yowo2kRFagENIH4wMKkDwiw4cG95xDY
HMLO5o/93R7yQj22mFXlhFZ820cW2VXdS63bLyhE0puZhsNTiVuj7MbnPDrnjkI1ObvWFzdGUuBZ
Nozj+SLPR5dHdUV1ks05pzohXXmsxzK4y/zqXic+ThDTOcqHqXxyujjK8IQkuzvHK20toDhv7mNh
i+QL7924McN1bcNmbjGVuOvng+xLYsAvspmF1xCjmz31renJiPzZ+sNvbwguoEzUdvEEEw0gUOna
bwKJflL0kQ/Z6y43JoA8A9oUoSfDZ614BEYLVXvxW2yqA8Ih9yqlLWuFIpXzwHNp13eE6RDMpXxW
Mzw+oOzdgvnHOHFe/vVj6tznx8AD+P4x1aT3n5oDCLVNE3SE1IVhCOh4x9FJlGOa8AUtdELBfUs0
4K8B2ZSHoWpXRDn0y6ANyqp1ADw1RQJhXa8o6BpBoey+2mkSXUMyK6fUKO07r3DMuzcjUnhgT3l0
GjKITHahpSslqrq3XrMfFDMuH0C8hsCMQQHK/jZuXvxKGAjD4We0Q0HEqTa7N6fK31OtBKEnlyix
0YmlGiO2tsyHNu26x0zrftoU4J36uYUkt16FuTpt5WDd2A33xMReytGkFf7FDcSTieFu7mKxQI40
QSuSTI8dQntWx3pC6tkcH9Ugiq5J1V+jeXAChL1TKz7n1Jck5EE4OHY2rkZEAevvvnRsklv5FruZ
csXMAYGndpLRQbL/8AZRW7Z6IE4GnljYcLhQmlx7V/ZodFMWPKvv5pi7WBbk2p/RohR/RitvEan1
nJhznbtIY0OOOa57F/xz5gMY++qTo0N7MZzYeVbU9pkQIF6jaVU+shZcJ5NuvBRWmh9H8o1L2ZxM
f2N1PgXNvfXqF2BHRZYOGLdykDcwxdR/g06Ylq1ht3djXv8o5kdKrCXV2qHcCokrTStGOuFnr6Hv
NgfPZGVLtBYzYwtiUJFYzjr2iInJFYoJpfNIFVtMFDXLHhujTR/dSzQFwdd5pUCj03qL1cuskRMa
NA+2oNis2+VHYW6HNJqeGbLFbir0u854cpR0+igaHWGWpYlLglkaRU7goQg76C92rZ5lpHC0x3ev
j6KndGL7XYpa3ddha57zGOqqFyHJmAbnplJihMImTj8NvdlakdnzufGsFSCPolTsu5Ec9gPQzGhD
CMFbNXWqXQbsTMpB1y5BJOAltSF7UoToWLCxLJNNVlNYE497ZaJaXBjjm1a11y6OskensLJjTZh/
hVxmfBvz/l/9Q+3/q1/pOvjdHQXDiVYNB3PUHG3JY3g4tPYItDmLSR8oLV6niRsWOqH7YNulznCc
ZrGb5HuURkHJdDcFC1brSN+FQaKorvYTnJq1pub5W4N5bj/Y3VMRY3QDMBBVs63nbwAr7mOVKGoD
cvkkfFZfTmNlb1pn/4oGtboDaUN1RYpURb7OFJQXNReAStH1jrXP5rAA3rSU7aQvWFC1DsvIse3/
M25ahIpkO5Lj/T/jTuTvOx+kCwrthv9yUq5z4ljce5MwhTbBYUQjibqrJoshR1rHSEjO1UjWvRoo
sgO9Vk78HpDNvuHp3ZU6wteEVQ0ctHQZpFr2Pqr2i0JE4sFtp/AY5z6wx0yk72qCW1CcNy+kCYih
QW0hVjqZiy5y0lut49U2GPXFHzxq6O1oMtd11brLMc4yWOQVPkB4CTXw2R5Rav5oJyv97Cz7re+1
9tGD7YN03LwNBHxOhN9vgTL22CYljbWpHPwBCTfF91PaxvepwevnOpZesq9zBiDCcWNvBwtrpyke
wytpwmrjDzzF/j6L2XSYibLqZEGsZpUmTknefUtIdlyoyOEjz3UvPsp8f5vHpn7SFN8U2BzNm8aK
L0ChvrSB5gkKK0WGR3mbXUNi40OpoXElcfxnoBXBDaTJcPjqq5oovzqDkZJOBUXy1em5drvXA288
NwBvyLUpdwAx/K+Wl5ThqXZQLkceO940eU5sz7iMKajIEgP1lYgUgQNk5GBfre/kYAK8eq1MarHu
6zpy+ZgNFVa986nuGHgVEgUFtpCCMw0wx7sGtQavgLVlMgZ73VeN3Vx3RNbSxzmBzBnf9Pk0rE2P
Hf33KXcfVGGGaa9kp7xIpEE6G5ByPXG1eAXAMd72SdIvjcF3bqKLs103WvjNibG5YqAcryJomD+a
xL+yzVd+dWbFVspI31OVyBhMzeiOSEy4Sx2t2Zv+mF6HdLxTs/HFnCuKnanlRil6qru5IS/1evwZ
6Xw/2bubD3bVIh1GZrCScxsjsq4dc4cAGtHS8+qfPuVFh3EwS5ya+PS24ZDeqG4PN9xqiOnPn1k5
EOXAyXrCs1B0sdwNEsQw8nYVjmG/SMdeu/pZE/3XgWQKo6sSc4VgH3LwQkXAm3WdK1SyBcHG8kJ8
waVghIPvOcauJDTCqpYZgv8VGJ+whw7NRn+Te6QekaHvnWrQzlFr/zn0faKfixrZm1I4oCMKlVyw
7JRz7AQYkWnhVD5HOUHtjuNRyyGpYdX150z2fR26eDrKMyD5Zbmwskw99MWrsBVi+Ym3nATCviSJ
yxcSwPGyqyP1ODhe+RLicWX7nQMkVg8eRup4ZHdVjuTBgQlC8+SishxKeJCWtbEwJ30BvYWuJo+7
kxz1RbFuklp5ELXNw84xDphK3PlZZb/gyefsGpMvp2waftogUeopVxsLPofgIc96aC5L34ie9NQa
8YXufyKmsl+MCYpEwq53La9UxhZgaTWEZ9nU8Hqt1PpFCypxxjMV8c18ka0M1WYIoT3JWZMOIL4I
qMSwRqE8ZRa6nvm3ApEbnHIFKIds5tw/1wUCUr7crvWSFuGzpSvGLTUm8yHKcKadLyIvjyR4RBBu
U7niyfyaMhn+OSdod3aaIDiHJdpt8pHV6ntAMSN3odu8RaYNcYOdQXPT3Ca8AQwBXD8nJfIMyzC1
6LOj4mv5c916fN1nGUSfZFuTTca21+v6XGoJPNOhwTceHjeazjD84J78mWBcRk1qkB7M3NKhwbfx
u87HzXGSO4tE0MZpPEAILoXkWVI3b95AKVaVeB+o1cAA55l+0QvsIIXWYRPZt9OH8VtQWfUUG/mr
a+rDQlUK60ea2h9j5/mfYirPfm81vz3qhazBmTH1RUO18tyuTav+HfDbArAIPu1BfLAOsn4QcRkW
ipnqN2XK8VxR4vzSFl1+4ZmZX2QzKe/9TJTnr8Zk/umWTSV4aKu4PMvZ8jrZzb0tWaXBOFIxR/ZT
bWJ+bhxd50X1vezKqygCahIALJ/73Hlai538EDmAC+ZWb2bVse31n3LCaKf9/aTEyhLgJ1oyOX++
0rF1VrTtdPM629ggVPCJJZVatPKF1R1Vd/fVUpMGirgxOOp+ToTuI0SzMr7v9PawiTziA7KJI+c9
0UXvDjGCees18eN7FsECYLhz0DP9zyyH1IFq9/bBakvzLOYDXyC8m6nqXkMVIEmdUFz5NZKpVUH+
aP09V459N0khFfALMPqWryQHvi83UmO27SUVOiiKRUS+sG5+3biktgpjK5tyIPZqf4MCAEWEoVo8
MTmYccGt2QrfZEvOTVzSnhWcovl1kG7A8C3F9MyKFPT33CentjWVyV6lFhv52lhpVYs2SpJDUVnR
ATOfaSEctltLTSkOOP4F16Is6odUdbpNA7dnJZtm5Gf3mvIgG5WcwAoI8OFgg6VyqwdX5wbiVOGz
HJTTdNH8jnEQOMqWZzbWrm9j9O2q3lMHjnlka5DIGnvHITdqoKfp2ZtcyIjNwna9wUV4qC5fI8V8
Sp6ezQ+Sjk1vh7P8Bqe6i7wm9ZrfRRxEOzlPXif75aF2uCVleXMQZasdCiGOIUL520h9huIVzQV+
dXaTXagMzPVg2rgpzzN8nyd6wvu50VMjOyW6n2PpyEGeFSkryHSYDt/939PkmZWUlFP+c2nfU1GV
jtRyfQ98j7auehga6piTufBQnS19XCxwrzFe4CuhFPVrnKn3LVYzvyvQzq2e9B+thzJ+IoJ879Up
tu+uilsTTNGdnQy3EJLBocRtamMQr351jWpD7YD9AW4NHWiU6lfdDN1j5Tkkhyt9eg/Ua25U9kev
wY6CXcm2z6BYcKwop5YDlvlTi93wPcaudw3QYTzWXhveoh6jHTlBA6Rd6lX6Shy+2gS9LvaRzh24
sbCqJRpfnsdEx2QFpO1qYIHIjWvuzLuiPAcNZ+wSLO4g5aHS1CLZfg/4RX2fqz4Rh9gPVmFt65cq
0DZmY+vvYwOqNMt69TSEGe5uEyAiPSiNd7PMP3M9cO4Nkp8HypzStTr3x+qtGbL2rVKoI+2yJMPF
Xg+ehqS4yRfk+YFRR8f7UmQUppeQxC4tbjSXbpryYzcaCAwC9yJajSDv16iSvrhFVpPoZu7XQGih
ZQ9KFEu2ZqXuqugVmJwUekKeG71tP6P7vRw8I8Rr9SB6fBs6N7zlGqactu2ca0WAYjT1ON+qdU6o
YB612rm+tht5103jOXS1ihsXXXJQgel8yNLsFeinna2rEP6SRbB7+/VSepXpZ4XSjcEy0k1AdSzh
U7GizrJ8GSiKOukW2X7FKssXbORdtgpmtpGjioZZq6+jUZPNrMM4WNF+BYUXHyh2R6AbgmU8lbN/
n8ipjimRWi21sdFPcmCaz76bmlufQxODMDPHNTVUoOx3GMZcUt9TnpMeqritmo+qY6b3GkI1aG/K
M1aC5QlOhgDByawMlt8WVFyzNkOKR0Y/teoNRF1nDRVMWUcJgLCAv+y9o7bUcY+h9hFq2pMwU/tx
6NQauVGDPsn1u+cWSZac0GuUDlmtLW5DaMC8NcJlSvDqQi25fdF0G0FREp9lS0GMcQHBbF/GwVNQ
BDreKqTGgbR8isU56hVIXlzqJE1rzKxm++JY+W+AR91OvoDskmesi9gS9CqhcDn5+0cKwfIGj7Dz
1ytXORaZOjrNVYu6fWlje0igS3MODV7Vh0npA3MpT+VBZUnjweNjPFDabjfmqJgpVlgFENBfM5G0
BzvhCUORb/LaOCUszGl0D3J0aIPlkEfmkxVVFeEy3mCR8TBlL4zMux/XjtNX14EyqHs4TfPWJvyV
V2hlAsuFdOQa3dcOowr8X8MQVac0J1gntx+t5elfg6EtzCt3gp3cjMgZKGY/k0RvT/k8P/HA/agD
+2w5CIlxidUGy1Gnc04+mt2Tp3KQZ/IgBxItw8DH9Ego/DNPjrZlOXVfF1c6TP+0aR++rhVCP5p6
dGxzW9vAGk/TZaRxRwtTnHqKfrivHLvYo97QF1bsDPcYsb8bSjVQeZblT06ev+Om5Z574PZPHQi+
RQ15DLdUBlMBOIBf1drLUZKkIOs7O9wpIN6B9CIbNwBWgyvq8DL/slL346A8yLYXcfbd/Jop20pn
wLEh0cBuCzXbPu+rYxkkiGns4IcoU/TjQ/ujt6iFcTB5WrZlHd4rVlBvdK1ST8QxgGw2U7bzaye+
NgrmlrkXRk+jT04zr7roYwwAgbYJnH2T+FviKeMv0rIfkGrj1yoCkzuJWr+zaof0oivKk6uXPdp1
CxWW6nbXtsHHe1L9cYspUbr0VMfbI1Xk4zevviqNVL9uTBHZ355l+YA/+lyqEaQq01TABnKaEAzI
aVal1U81CG5lpLS9Fu0ut6z06id9dpVnIwyq5aDF2WbqEvpSE0ijWuXGClIY7/k88Wtkvi4nQrVB
P+wt4ioFK9hnxUqnAIvkpGk/d/CBNxlZq81U1vaz7mjKsoGLuNfmpleaQANGo7iMhLifW75Sdeo4
D10aimvS/Go0GOaxhUWQYanDmkJPsFZznzxMrhth1jIP913IKfuS6OgMj0mvIuL0SuNFtxVj7cOM
3cpm6cwwALe4ZpFrPtmo7HRQPS+WIP3x10UDNSHboCWI989F5tSY1xrcLC4xIn4UWuQsY1jQX2eK
WcWPSBFs3CYZdUJYEn/Ny0P1vWyik4xRZ4LMbl3E1qqrdeMpbGxjy6fFWlWAOp7UIMUGXDE3IWWO
SzGzjtsq905Ba/zS51ZFpf99TE65c3jbcAxSdnhqdTc5tQzDYeGOeXbMYM4/ijFJlpVNuTpQTkr9
uleDaMenHpvvpjWUj2ieWSWFrrPNRsX6noBl3bvIjOBK1hB0RBnA6iJGJg+xoXVbqr+GpQyZyT7K
e6BSpB6EIBlb04oCQH7cXNglL6bR9A4CYdqzCizRRbT0GtVwWUul68FuduGrM6jYh4d3lZGMB3mo
ybh/nf3VZ0ENTGGx/Wc4UoCEBhGWLWz3UTs3ScAXs8pOnVI6a0+Nvcdab1Iq9Xrvl70lmJtdvJRH
8pRP9+0swq/gTuqW472XSo0opMUxu1EpKpuZdXvCJCkEsbl2NYSpeQ7wIiWdJgBB5kPjbZCvDmdH
0e7HkWrwwsrVOTI2vsaEqqH6Z/2xVaz+9dEW+KtT/Ayq1s7fdHiyj90I/5pEc7CzMRd8tC3vRxBN
6WdcV29NOv17AnRCIJXQbtd2Ed85cY2sLSnqa+q5xSmbDH1t1qikWsC+t9xB0GyXXf6mlPnBVnzl
V0pAxid/8kOxKhsNJxIAlg2NHqb5srDj+6rVqjMiguDBQftXXHJKbQEo4TvW52m+J7SnbFFQWncK
Uu0lUr/qM8V0u+6d5peRwaLLzSJ6qp02mq1x1KOKsOA88ZhfN22VvlSB+aS2sbvrE5v4dh6PR3lI
uubPmRnaw1cfREZIjws5npcUUrFgY1YH72zdDT2LuqbGpixR8AWJxugNIdZj0w7uPRt+72R1mKF0
2D+ROAPGlXoivAGt6K/soVsWcVxA6XWK6XrfnQF0FffDlL/KCwaIfmzV9fgIc7h8QqO5Xz0W3AqO
0Ljyc+LZfLFKkRZn2TZDQdnrZE/LRjW0vTuEbzHP4scSrwJuLYX7a69EpvernFg4Zb5lPY655a6d
jhrpALyMhW5gR4Fo9Ixx2jalKvENZEK+VlrD22egUZ9dYW95B/70e67i7SfbC58p4NzCNzQX5QAR
JoaIuO0qSBFEno0XYcYGzuTcLkbqq15In5UFm1mHUMxSNwdnFcSNWEZ1FX5M3rQZ28l5EW2YbyOK
kXd9USlPoq3PcgJF6fHSdIutGebWFZOuZqX0lnkvz2Ksbf7HGRCFjYXm76uSXybscmusl2pf6LD1
/lPt7yq1sq2R5JEju0vJFd4L0zAfqhoMD3E2CnwKRTx4pcrGusMELtagyzUIsxaRxnNv4TSYjCjU
DSNbRdcZhr65j2TRgK9mH12fNuceb71z1hSYL8z6pPBQT2nwya0vZU/838ZnN4CvQHzq8iwn9hzu
B4Iz25gyyucyEreAhTAcQnhEKT4lLzH1NnZnvKTU+56FP6OU2Sm8jFnbbcyucDbFPOrWSEm43YQX
hTrr+SI563+9SI6iqfxfL0oGtlJJbJl3+lyXE7Zgab3INzAYVTIMVXIz2vkapHy7K2i7k8kWVuV+
qZqH3A6nrZGkBa4uWg2REbHbCtCIR1T1YdK6SJwSgh3j8Uv3Ok09QGhVob7RsRNEZPNBKx10hf8c
ZN9Qd2LnT5N4VDR92lIwP63j1MpfqgJfqLofhoNsjtxQ0NcWdxDTncdxipdj4+Z36IaOMh7OFwh0
+8yYlCHz2UwIUCPfs9wPRlxNK31E/J72EPh6sVVn8jhGEyYSE0Ns2ZZRD/j/N79HNQSsT4ntwgdi
mU1dfaetogIsdw0B/S6jCOKOaDyJ6xT7szTryKPlk/WnXc5z5MTYBTQqr5OXTFpU3333/fVaqoMJ
VGURLmgWsqhcHhRBYqRukNPI6i3bssu7CZqfRj4jX5ZuhrNHtBqeG4QGT4XyMLZ18IJtpH/NK/tT
nVs+zoT70IEtIQfrFgCsPjbqdjJMRiMfDGGxtY2ivPixdrDQwh5YgJASmLvKf85CJ8OeK+1Osl+U
lCar2YALAEaZ6ynP3U1c29FT3kTRtgvdAHw5i1sniKBMWUR/NV1baK2hHuQy01TvC8RzL1hIlifF
MNOliSPBesrMgGplOJa5EStwJTx3y0ag3ZVOFz+YAtf5KcrFZ6sgxgnq5hUENT4KRlcefUCWV7sa
e0olQntN2XxLlrV5FaLzH3Wd0E6aKZTu42T0I0TZERV19jFaDSl+vwjOjakX1zCFB+/0bvrR40Ti
iDEnO5Ln24k0Gb4MgX+tdc84d9nPdG5MhqNQcTYPNtr0noiQUt9abdYu3L3FaAAzTKd4F2ltei/c
ML1HvkM9ygAfra+tP32bkz31wHeBcGBRReK3Eu7Km5c92kDGR6h+eZJNR1uFVDa9uB4MQz4Jxa0b
Ap3SWGHdq+hstxV/UAqQC+cyKUW2Cru+/lH1LljGqfvVkp6hbB8K7NTWwPS74ULytjxEmRtuIdmk
D5XbjAuiV/uQh8arsIDFmgG1JGxZp+eKL1dKkPPVnVBB4OycrnvLrlHgd82GIHIKjSx2T7IQU88B
Klua0x2VwAUxOCdmzJji89RpH6kDHu6m1r00eV29OAoRZbWmKlTOoqyqW4tUN7dyNHacAjbQYJ2D
n+p4ywsMDqSLsrRBwAxlOMumPIjEpJa/Dons5tWfgbYrQb/JidY8/P0KDmWee0G5ZGfrHb+87WEK
NR9EqE/Ec342tjPu4yYHBCm75OF72iAvk51tq11CdnNnNKr93nNhXo9toz3B0KOSUmUnmJSW9tSG
ur3XvKVKEQfPZlbZTaBGz4HiDbtORM1KNnFVzhBZps0aU4n42ZyISmsqwXY5qlQ6nw3KRLZydMoz
nAkbagflKLa+ydKLS3GQo5bAZHPSu+YkR0fPhvyyDhNApOD6jT3J1JVsTbM58zAfvptCUO1Ibg4l
ilU9ENkyH7T5kGjBLfXd4iK7XA0P9xQ3Dcq8GuSQcWZv4BjbEDX65KjOt1HZjECMzPzjfQByZyGL
VyBHaCsxoSQa9Fi8VsVKFurWCRxN9A3RWta0uEL9UNrcv6tUDefl1gHyPtfzfl+td+P31YbXNHvH
cqI1WOV017KjAxVVKJse7vymGe3hVWnZTkZmepcEbY99U7X9elT4/hZKA9WsLo9lrVZw98VNTz5h
XRKsa08AO5FPadDmHzl1YdeuWeCH0B6iMNA3FlzjR10jrJbbif2zDqxVBpH53Yx1Itvxmiex35M3
qIhoGJZD4M2BIKth0vHuAOAuCkSVLOwn1F5II6PObd9xMxHu9B6SriK/EZl7Le2bRz8KH9oi7wB0
F91aGo3Lg0rCuvejcavnLglhTYTY3WVDdvDd+GTCx/ihTraz1JHBX21lcncTRQE7qmiamzp2FLGo
YTzfxgz+KhSxUX1uIFlwWeoPMfHTucK6abP6X005KmDAw4EHbp/V3Xjx295fkz0e9/lckwS0Ke5c
5dXWKm+vW51Yye46wAiM7H9xM9T8nTsFsOlpRE+fUWMcR7iJNHP1cJ2r+fmr7fjIhnxyfRs5Ig/4
oVWHNlI2RjdineeNk3rC4PA98LQC02PsVVxF63cdf9d1keM9PhQYpfqQv2GCR6fJr6qHogrNnZrB
i/S4TT3IPkyhV2k8DLc2NqqZc2ysI+6GazkY+B3lAFG1lIPyIpOVQRkjvMIQg8XOzioJ+C7IgAWr
mij0stGb7vhtOSPP/ur7uqQuyg3OZ+Qkwv43D3jl2WDDu+8SCFN9oynPrSGGtUqtwVaOijmdYvZ1
TOKayUpaHzPTQfamV93BM+xpYYMcxsNN8/HWzmGxf7V9gaud1WEYJAzfZ71RTRk0jEapWaU62Um2
g3rCQbNi021U97IbEa2tnsGp1dzTg3XpmtG9PIzW9Cb0tj/aUxLf23an3CLnUQ7JHrM2xZ6dVL2Q
fU7uQaT/WqCplXWAm48/DYUS973SD6CmLeOoTZN91HSr3Thm4d3bCdZbVaGLd8x0t4OfpHuroOje
6SftKA99YBig8Oa2JhztmFBdPwkzPHxPkf2yaeZrf6oXWpP71BZaxUOop+VDW9rbivjRVXaJMe03
gImp3JhnFEHtbcZANykUq3GnDi+VolvXUMsBgdkW6itN0b0dttfGLQ7cYOcSOl4jK3VQC07ZxR8h
GudkKS+11f/7zFdjfUN06OYK4Mtxnf85eJiHHEjLLP/qx7s0OMm+SDEBTut+tiojgwDufFB6FOmV
wK+PSvEP2S+7vg9/9RWpp66CGYvlzTguJ3H13ZRa97IFkgxC19yvzGeyCQJDnFJ779opuXTZ5Yru
d222OP+EZni15kPgdf16KvkFk64NIXFzwGgvuuqVZ+wzJX6SXZqiVmsb7vImIF1/VvV60wYq37x/
Dr6Tvo+2yA7fXS231LVC1dEyD2t1i9g8Z+3j25dmPpiB8jSUebenQro2FnqqW5ewDPVN7IXm4l+d
8hKPb1CR6+UKFkq8TWMf64pGwLmAF/dUeO1vOH7eryy+QaaefpqhieG80Rt7a2bp44EbLKqqiD7V
LCRmVfTBArYX1RncQNlxbKOuC38mxfQxulbww/ISfxkBWHw0S2RGPSrBaCqwNon9ZFvhHACBnqZr
k38vzNIi00tzzCFEJGr8bLAcvQ+7WXTSOVepbyJAo1ydSVyl4sU0sUIwKyPfxzyy7iiWjtd9ELkr
1AUoi+Y+r67irW7F1fK7T3jJsFcGSOTyMjmALq46tYjCv7s8rRuuAd7D8oW++xNDWVhFFF+/+1kL
3Pq+VY6yS74gha4s5aouWJRKlqBcTvOL77hEC1Ur2GiTGqvbxMNFsvWDcGOWfbUbphF7dRt+Uz7g
KOWPxOqathAUcWJVputOvoFw0NywlwTBRY7znoUn7muW1T/hzj3X+QbVq1Z4CeIBIC5paz56aTn8
NLRxpyHUw2CHaJQDcwOtQmasCd/HVItThRk1RvFcaNzzEQ4XW9mcZoATBmv5Hv/C8jnXSU5hbkDV
7jy5qqzfhqUgcp1bmk4lnR+5t5bM/DPLvKVCwTmCrUo9upWnrb0Bmy6rCLVH7JoHnHuUnLuVpj6G
uB9cnAnfsnlQds1Fw8PAOW5nXWFQA/hnLRGrfbqkAtLbJbrigxvWiNDlznBjZxWep7iOnltA/X7s
WT+dLD/1wtBeebOsFQJvGF9dp2Ki613TSTWP3wfQ1OZRmw+1MLCboaaUYsSMtOv3HDsrwOMU6oWi
XedEUQPOSqLTn6LUsr+a1Vxfbfo2SPYW+Kg1NisXD2u+XXp7SxVcF1Ws0T4Gx39u87R4LLGQ3le1
VW7QKbhPeY2HYR5TTsm/xX87Q8D9f4zm7WpIkUZRg95m6i9Kpx7bUW/fAkQyJKQ086lj7bnCkmS6
c4Mu2MS2aWNK4raIvsV0SEOzOua6ZW2zJjUuQ8xCV7P98b4eKn3ZD7Xz7Hmzt5oItHcKG6+jMSRL
XzQvbdd6Rz0N+PRLOYZUZkhNhjxwD9I0X/8SbOSa+95jYPeAFOHJVYh88va4rFahwcMhHO+MAJcV
ApPGZ86CkipXb2vVo4GgHe5Bi6XXZRLep+EIY8fOVOAlM9MOFLe11hX8ya95jTVhx1lyvzk56p9r
9cFE82bmByL2pOhkUq6ETnjQRbkqmsj9V47vrybw+wCzs97IVpR64UtNTGuVKkrMFryqHqmHvci6
xGoifm16xEh5L6tHY7C/+uV8tKLBluf0R+VXHeGJxqHmzK3Rp/b1Y1pTVpyzPv5ww2QXGGSsFzUw
77AV02dtEe8KLWt80ooKPp1hdSd5M/Rq0Emmad/JTajzT2sGGZCuaBYmVJSLPZjhbopwhZXN3h3E
RZ6N81nmuk+aMzZ7CjqiVTiHS4MqL8/8N0DUzEFS1psoYvrG3/L4M14UIIKLLsiLi9H007aJ9PwU
TeO+m8vZtCRssQwU2aVvjfySVWazbOYBCgT3rq44z2mmii0FT2LbAPh6DkN1Lyd8X1mJoLjE2DV+
X9lOU7JM0xZLBZc0mVqyZbJKpAZNh0TIKEn+QsJAeZAOTzGak6scdLG1NialeXC6rnjq0jvKjrpn
tR/LOyOLT2J+gUwTJrBgXBvkoFtB2fb8GSA5j6qgfkmi4uMhR1EjmmuUqspGjrb/j7Dzam6cx9Lw
L2IVc7hVlizJlrN9w2q3u5kjmH/9PoR6Rj3fztbeoIhAypZIEDjnDeSUFzCT0A0PIqBtengtblW+
9WUZVCgxzCNu7bexpvNqp+x+evCYZSdeplLPX4ajNuvhLIHsLjq1UJ96XUs2WuVDGRDxdCQaPB7L
oJmOJP8Id3YKCY65zWEvvApJDi8zEmZHp9PnYHF1isiJkh6nadJCQJ+4yTVoSlCXPZph1QdyYg27
dVInY578Kaa5GhI63XFXJPhVl64bLqJg2fO3hotYBHcw9PWvOHOQOFCL8a0HzIbEk+s/xqqNtWqm
4IaCOMZGBQN2glAXD4gncNi7cDZDjftm3vI4UVGe5JEcJ49KJP7Xmttai1tba8RgL/p62Mb9EOza
eJrWtp8F705dEdifPHK9nm6/1adrK9itYxyqAFTmQRqv6HVtg4bGwGndkXCsd5HFIijzX0eWPk+V
3TDfmUdZGdqqm5fJ0xKlDmC1c9UCBXMsfOdbjtCJNTwFKbDbRKCTNzUfhVGpC9QaAIt6wni0TMNY
qtnUvsadi3VQYHefohOvVq+63xYIM6EIbJeKkx6mQHZ81AgCbB2/x2l6F1UXfQ68hYA6+OFrOUO8
SwFASSh5B2YQgP009M1WiUXM/zikW8QfujsjSoqTLMIYlTdDF9eabMLSvTiNkx4Mi+s4TS+470q8
4vmzSHs56XripQEcgEx64aJbJI9IOLQHMMH+Xh4FwWju+1PlgwwkaqbtqrwSizIm87/OlWdFL7t7
kbDpWcANxTgv0BD8CSfvIRlNsh1l2CI70v05km1Mrc3LP47MaFKWoLvKNWoKK6hdyELnIl71umEf
x9Ew7+MSujBe2tEXiaBLq3rhCzqPcJkyYwVWd2lklbLxJyVCu8Xs70H3Gui0kdttSD5qWmt/qyZC
SlWT7ayyj+6ksoDUGLipDVRZW+6sprzIJnyrtPzM91dhJ6TXn52Xr8zQVd87UgHYPIVfsYv5WOZN
FZTQunpwBx++SOuEX0jVvLi11jxrtrWp6qF6skrnl+8n7jeqmwTJZhSEOvukl737haDSzGvU7JeY
5dKqwXX43tbnWbOAn0RYh3BN6OHXV3rqwqyCeoUtC4shN8OzKVGnB5Z9cJ/10dmUUJhWvDToTQZr
ObhafXbbKiQhidwEPl7fg989QZ+P3qbMQTQ8HbjHa9uCyeAZQAsibUFEZdjUjg10KayUeIc1UUTg
LcgXcJuzY9ELVpoOukpsd6udq6U2qtW5yh4H3HQYWxamoJi3o7sA/yeiypaCPGquvshTh06vngrr
p+waReLt1arsIZrYTwIDR+B19lPQm/FP3JSe4p7tx390/eeYuSuBi4yNIXwNI5wMvHtF/67o+ptm
IM256L9wo8Mc0sK9QVW76CNpm2FpjRmSgEKFvcDeANItDoClWcasqoEyEl8Oz6IV4JPiLl10WeGt
EMBMN7lWsy3LQfW54xjvhOlYPDlRcNYA6OCzgYwerlr4Iup++EuZ3sfWd85+NWjjXagE5VaDHjms
eACQYegV9SFXTKRNk9pB2l2P0YrKo2871VeNxmps0bPJTCZX+2kj+kTQMRxeXQ2JkCBVxENeIulU
x9XXYBVftk1UcsKu6nMI+Kpr5BEXKWJTcwBk4ajOc+mMDdL8LbdFUjmPKKB463jyylOMoigUxcba
TVWUb7oRs/U8fhuyLEOlbs79OKBpclgbbU/+hqBIsp0iZ6d2rfFallO1yzoFOumUZR9GYhMPA/aJ
rjdS+KC+71rRAvU2h1+5m08/qobUYFXMXPl8+olsUn8ohHaqZqhH3lj1w1yTS+t/13QX5OifTJw1
qw3P+nvAC3JMK/mlkhpPeOT57OE+SB61mjjGOrN/W5FvsGN9CgLXQnkeZ8SvuMuRg7MR9/ZtK1ia
s2WaGEGAVQjg3wEzit98zJkVQPMfCCNne9ZayVpWg8YOF6Q1gxn+bFxYyb7q8+lBVGAKbTnBTiXm
s2kJC2/1cXL2dk7aiVk+IcTaBsZG51XKqhqVS1lE5IVXHduFTa+0cbzMXAc3J8/PyTyk1nVMlQXn
NMNU/HoZcuvh1CECMOLoqZUw6zwnQTUPgeJ8n2Ul84VikWGr4YlqdXbJXdHCT5mKN6fC4sTFxu9k
OEH5piDRgyMb5LvcNh/0zgHH35ZvjZvP8G3DWTZ9NWyzEsndMWm9+6E2eR5a196EoIXu1blNdvTm
ZxJr+vnWPHlYybezw3WDl2sY4Gbz/4cG/1u4UMAEBBaqevvUipelpc9LZm1bwj6wTm3buZs+ngj5
WUH6MMDqBO+t1e+q0pOFCKzfgfkETSX/ZaRoEkxpZL1gAxWtIzOzNoaI3nnmxgdXg36q8RMAZeCe
cZvxR6SWGUKGJIlRZ0b9q7LjVSt3pI45lpsYukhkAZNlXhGPJLOagyvIDMmqLKxM2EvRTRkogQDX
18QWSBSErD9/qGP1zZco7sRcTObwp6gh1P1VlR23toIgYAmOjVMQ7UTNNzd0/8HVB0xjcivax46j
pJig18EaVahZnj4rNyCVSPHHbK9QlkQrfrAytIxdfLt95+3/HzGYSrGx8+rva7CBf7VFjvBak3nP
WrAvo9h4QVH3VrGCRlkLb/wqOAJAp9Ro0eEMJqpaYPRVvyHIQSSlybV1QOYGYEqImF3lh9MxwOW3
NOJUQc7L+tGjzLtjwvTvitYFj1fq47IwTfd5YlO0HBLhPhcCjrtsu/XejuQ42TvMZxQQAybMImRG
J+jLcJsiWQryiHSPb5b5A6pmGzE5JpEE1XryZvRo4d0VVgRvQ4Dg2s2ahU09OCc/y51T1Dt/jmQb
O8NlMSAi+o/2whXDoq8cItFYDk/obGqNK46qcPHVneV0WKVEqxmpcc0Y1/51VOKO4igBjjKRrAhc
326jovrFL5o/12qAKEM4naknIsIl/u9r3UbZ6LAtguQB6HX8EUN8WQxNnnwUo1MtZNt/O2KZVS8K
UWHfF/feMXVq55h74snyM+3RmYtyyuMVitH+Bus99doGoqJteuUiW7IaVbyKxQvUG8azym1WSaEo
q9HFVKud446ycIwhh/PY2M/AKGeFJQev1mRMjqgg4ZdF1LsY4qfWstiI2WMOEFrApwI/C6rPAi2h
z43y6B9tnRxodajKF0Ax9qGWRNhMT/0dec0nGzH3YJn4PEowa02ANgm6bm/5iKW1XuT+vp+Ee9Gq
rFnkUNR+Fjl80bjzX/VJAGPo8oq3Zm0+DgkGG3KEkw0Xu/D9F9TW661wfciitfOiaSjO4CMfn9S4
jk/tkDdrM9FdBOLV+CQ7zBgEyiLoygyb0ZF8/GxEaqptCNWhvAS9Pp0QKyJ9rSOnjAgbSss29jtr
EKT6W5vE/RIWcAyBuNTfQgtORjf5T+jSBxdodziS0tzD/NqpkFNX8iSlEQbLSV07CBNhyjxKV32t
AkmFhr/oZJnFiX7sWpKdUzF+8wUfeDr9d0wkQKS7sGcDT2D6qVfJehza+p1d0dHIreG7cr1XZ4sq
Wvlh9fgpNlMk7ky9H19byIOhZ4gPM1I95BaSaiOrucKm0BPaE6vV8ZSZBDdle5s19ZJg/3Rs08l9
TvJy1/bsUrAi3dQNWnjEBjL8Zu1sOEf5MJxHXoBLY2qm9bVHNsruGAnkNBrVO9l0KyzHcvf4hD/c
LlKSj75eDvBbt4IWVK7kCboDrYLD4CkPyZ7fxslzdRfjk7qEm/jv8+27Trg1ck8FXzSzmbXM0Ul9
54UMvt/s+oOOVvS76WWrFuXsFy2A+1hNYYZDdgdixDGdo5gQwAp7VYF6kNcvRpHttTzPPv2inNaN
mhZs+qzg3QfrL0Ir/VT92kNCRIHJMA/TxVopouEDlIfYFQ30Qnl21SLxa6nmq2Vh+NsRIFxfr9rF
Z63s0+dOC5w7P+TvvF516L9Cm6VPiO3QqcLCEdgRl1cNhWc0arp7Q2j+va4Tu5KfGzaY/Ri2WZ9E
HxaPZee/ywvB289WWVUFB6Rfy23iJMpFFtGc6quVENF2V7moJLtwC7aPsi/umVNU6CrsScmzA0DC
tyVCI3w+0voMw7TUxLRXiLPdxTVJ2EwvwEbGUECS9iz6tj2HlabsJrt9k02yGOZOeQRdQ6zLFj/L
ZDBMjdDCZr4vTrKzZ525cG2j3Jim1Zyd1FbMVRBbp7zrkXT790Xk5YTRGKfYJOCO6UoM+Osd/42I
vNhXYDVwK/IkPwUBevCZKcyl7NDNb7IWpHUbM1iPIBLvhN4b9xqctOuAXEUNIIqDjzBk0W7NU4Ue
pd5yqsruXaSbrjDSjxzwy55reqtmrgqvDmetqPShTQEDDAm717mdfUkLeVZ1dm1dph8Q/rHXSvK3
Rs3KO9uYVQTSNPvQjB7aSkHG3OiK7smE1iMv2ygVdsk4r/J4czVFz5GVCY3nsDPiEwDDaCnbLSaE
pVWaSMNnuveij8ZqHAfYDI56RqcFr20Tw0RvyJl0rd57NOLOPLOy3suaLLym95c8ftVWnoAQmPaQ
xWKp64OeLw3NdlZosiYbOThzLf3RutSm6z1eL2GWHh6EdriWVdmR9ogWD1Z4kU1B2BFczWfW2xDv
4tFieYyKCFHazj7Zc3E9CsxkqQV8af/okINJOU9HVft1G/+PawCHxWXQYwKRHf/4GNmmj2R4LP94
O/M2tO3jgg01cHD56beO2+CezB+TdLUu7b5YwGY85KlZ3KWsW6APIdy0LAel3FzrLbbDG6KoCkJL
TngfOTbsXnyMepQIUpRKPAKgWvQ85qb/OxP1IcN4+4uFLjibom1fMmINqwJFj/vCN7VtGGvKoQ8G
MtSTmQDajwhEdAgnkbVrXv3Rwr3CCvOfTRZuwYXMNmls1WIRFr/SevqKQbS9txBOl5Nbxo+WgPMO
Ktg7drW4s6p61vbOiuM1NT8fEQkvjrc2RbPCZhGo5XYKrHYvO2QhxyF9aK3SfIDL6MZVs+g8pzqa
qDkdE2TMFnAhlRW/TmKeYrf409MBiV0VUd9hYDyABpXnkJBPlx1a6dtG76xZtsW6gCrUdmxGQZc2
7vSIVd4A6scevsMGCAz+oF+i6ybUb5Lp3orU4hA4ir4p0iF4yXAEkkPzzNsijqV/4M4+IusJNVJF
rftoZ2m37vC/fbNH5V4OdRr9kQhP8FbUxrsWTcyp2B/Nysp38igru6YGgE49n02Q5FE8BYLMnvsk
mi5ZBwq6x7fO27n/rU2ebwWzkTq08BVcvC1IJsz/bD1st3BiJ24qL3us56IlkwzwUdd2uWtMO6/L
w7WujtNKUXsbZ27dumheZV0qF4Dk1FvOTlYb3MjBEbpvYPunc5lig2mM5YHlvXfoKqVBTXhuS1xR
oK+WvcqaHJv8+4QMZtnScdVNH2KUAac2fDI0y7rY/ZusqHlWnrs43E89MPurfppUHfIF+cRGCQAZ
obfBlvtVSwKim2xgzyZWXku0n4ZPHpZ8YZb1+GDPHfrc4fdE+FDpiA4S8wq97ylWR773GTQrIa+k
eoiG03QDymrDnO8s+bVm7Kxs/z+a5ImNp5vHuBfntugjggH50glbGCWoTWlLlIl94M1W8YTOfnfq
/OFR1kKjKZ76JICInXb6wXPT8mnKyxrUX9kt5BDZpgnvvkkM9ySbJtQvti16CUvZKdu0dBYl17oz
e0bU8EtMWWXMZZgDLzpLdsAh1xb4XAOhGIqpROEmdoZop89eCDkibmpF1royof1FStwzbUTG+q96
NdflV6HUvNDSDhUiSDHhg5a3X7k6RO+p1ResESs2tHO1d/FoKlXRnbWmt19s217Idi11gOL1BO5l
dSzhAadpi5sM8DN3rLc+4liw2L0iRFR6RD9d1mcJ5F1g5cbCc1wPl5rCf2irIj3yx7IEMjlFHQfv
wdhmXmA/3AahIYsZJQa60XwwmeqDsGKNwBXvzskh2S+rsqMInXCftApuuUgmQSL+1+B6HYhqvJ4o
W2OToLlGPG4nR8pL+EOOihjA66Wsyg6v10ZoU8YhCQmbmoVtLMfJHzZ2o2fPLWB2MA6i+cVm3+uC
5tvpsQHsa6aoVMs6AmaWvQ8Nkd1jjhVidZgqH3oz7euZuqKGCsCe1D6DobhE5hhip1iECPTUUNtF
cYgV90/TrbOIqnQZt+a4lmNlRzKfKo/4c9RN5PikQua2W4ccXPXsmeMkW7k/Pey48M21H51/Hagl
C+W5xa0JTKaBDmJtDP0zL3Is0sriXtZuRZoIPN0z9U43Tf+QzzXZJEc4Y1StjKz4Zg0HJgpXBGlt
kKQG5jqoml+tC27OCH/VsUev1noTG1e7g9vJJsDnzVXLtQAXsYBDOA6kXOts3aCHv7zW/bATJ+50
QEbzkVsF094DHlL0OqNlG1xUgYccReF2pIj0wH/tsQXIJqN8rxoXfQMf30qDYPRn2dvwVnuMV4Ju
2pPba9a26orPrG93aK+bL7ZuNAdPYW3Uxk4KkUS5jKXWbjryhYsG6woTcRSM43UzjcjlznUtI1RE
VCMsQvY2ZueEu7IFxjIEYjiLDrnLVVbrGLkIfmW90Yez7AmF9c1zxFazYL8MutM8hSYkHqNJyJNP
wXCwS3450drkSm3N3GQ+eogDklxrCys2mI2ZuuyTanqtir5fCDxOPvtBe9ODtv3OumHrKE7zK2Dq
IsWwNlrduJgjW8BSxD8bJ/7S1d4kKT+bVKL6tsrdAXPpuYi6IiKj5/xdFbYLzRNP2qXHs3OyTGRw
+ywloRwo6qFy8mpJ8Kp91bpR2QbAc5xWHGymE4gyHVYT/TBLn/3vY1TAHCwUIP8BK6CQp9yqOZnL
a0f676P/1hZaTrP3DXuNAazV/3Zc61fgB/0rhnQ25iStODPVTHtrLLNdiSPSQ9kGHtubyHvXG+WS
kir47EesH9r0MM+wZ98V2mNAbOSAUGm9kNUOS+FH9NOsRST8bC/b7JIpLDHyNTt57VE21a4yrHNd
xxvBIUK6zKtwW6tNdj8hYf7YF6W6BzQwLWRVnoH0A5gxEut7eRUvShTmT28rO+UweLMAtQqUnuvq
knf6M8k963wr8Bq2zonl/ELGE3hKZcLaErNStmYZwy4OzG85FngxQJ1Im16qOOj212rr+ePWN/2S
F3W8qdURekjkFasoGV1EElXnLLBoW8IK0b4gPaI8kzrvgTPmmxKJ3b2T2eqjF9vxQo7oW/E+aHHz
nBWQyAMi8jOR4W60bePBCjPzoexGkBsGHjKyTRbAHlIshE1sU+Yhsq2CmQHLGJLsKY3Uz0hM2whZ
wB9Kjyii7fXKQzfpQD/8qNo3VS7QrC+TlW9N4UdWu+eoMf1fIVhnXu/xD9vHbN1TW3dVx6N2UC1t
E5uW99CgdPOMGRLcq7ldVocItZF2BGIdwNJ8jlQVrcTG4umfB8OKmx5anVlg7rw2sTCVVwuMqHsu
c1VHGKj8+2oOPklrUDvY+lpPCJH+fcGxrlR5wSmxx7uxJ7HW105U98uobtt944vzMAtjh8gqIJmO
Vgl4ruxBttUiyPFGGJnTUOG/K+ZCHmmVHtx5eRHeySOR5DEcnn/X5Zh/nNK0eLCbpZadraxm+ewP
xl2g8OQ0pDpWSkT6B3HzhUAi65tJA5cerxeXMo9/GkPy0yVHjrZeiWd13fbbqkXTF2EyDMxyXC2k
sGMOsyy1h/EHe4kUC6uoxfvNdhbmTN4XIwjN3C0drC+pygLwzFfE140BQDE+FlU6nXo9Od8GpDVA
Ez3TXIKB/zqJgOJGdEV1z4yMvbWPjFlWauYa56L6EKlT9jhMzEdxYrdfptd9FEkUPauNG+67ujM3
VsE6yW6jLQBd5ymu+xQp98HbE8yd82zlnyOEmAcW8D1/d9EgSShIMRAeMQ6ddewrXYD482lqWkXc
yXo9H3VTekiQzdi1GTFtwFfZz77fKTDrvoIMOJqRIJda4l6N0c9gs05FdfB/DwhcNzmzur8N6MF7
fHbq4+0icoz8FElX/I+LRIEw1wUcfMSJgp9qPyhvZG8AfRWNesmTZtp4vDiPFn/oodZ1ZTv7b99n
sGBWlT0i70w8U/eUYWFqyfSKsli8D4oqX7EJHl+93i7BMFvdRvaiwxMRt0C6EkAOFKHQQSjCsS2k
t6iCRLhP1Mp5kJ2I6git6F8w/LMecfREE4ExGs6CZ0VvfsnL6/5oHsa+qJayGheDuh0KpVjL67lF
l4B9aR+KoMQuoMhIIsVZdWTrou7RBuj2cTh2Rzz7om2q6gaS6CMv09oWT6WNhoaSe+1bqxNLnwoF
wfMguteawP7dVO3CITG9UtO4OQir7+o7ZSjAC7tGhJFCDaDFa4iSsRyTta4y2EelxFoS2y13so1M
nBshG3PqrP3tdi1JCJBn4wuZ72AH242jZaevE1HJbFnF7TwNRxshcn8lR8hHgRc3OuGa+iCbsmFI
9jAuAUQpBXYutu8Ri2BFYJSReomiOjiwcseSINW9C0BmYOBCefWNNIKtl5jkAIfW3w5YwD3qdew9
OKjhKqi7gcQqkbUGbQQ1JfDNR4TGskNVWcPSH31/UVVF86j1rnhsvMlFl8O3drKalsg3+gERG/4L
louI6+zMmV0uCwQVxL3iJ393yDa1xdMeNjYgUqckwePgRtUiAPIoCxYm22kc9bOsJZAvTrCdjxPU
s6OlVgLj4wGkNYS87TgF3qlrdRf8ao5hpT525tbo3KcqqtW3cLKL7YA049bELPADhvFkhPoneEZ7
05Av2MVVGH106Vcb9fpnEpYN2UAt2pq2s+OFjCr1nLdjZ+Wt2tbBUCbDg0BWpxR543ru9VMmJtkr
B3dYLfVW8IMJM3qzRYNEiI1hA9HJXV8o4MJE8qzCkPutA4EaKhLQDdkuXGp8DM7wGl9pqIzdl8gc
bTMtezYHXiW+m8Rk3MEGerit3WMqqKwir0ZC2BIe2+sk/Kyd4ln3hu53GH2HXqegd456RTM4Jf7k
CZpZVay8lnHM3gJ6Fatod28k4wgdSjfeQ9I5i37M/JOH8+SzUNxNMg/LjKAn1ucO5IKpGj7MnzIz
jPuhYx1g5MO9bCeRlm915ubrWa7nPntRpF/gbYZQvEinpXoHF1pVxXLss4cOBuK5GnF0jOyuXnVj
3G0HPPJwoGONUSHzzqdMybOihhhr2ghEy1MxxfiATomx1DzWybtonZlQ4eSV9NJWDvza3eLaO7kd
vh7XPjmgRsgLG6FAuZPXrurIXedOq69lb4WSzzGqwO9ZrjMJ5F3PVsEt2nv9d+7jqtTHY/UBxniH
wLIDSjuyjhE6N1JA8kMZRLJM0iA8xUo2PIMR3xvMBQti3dOOyPYSqlkk1oUB282FDAiYd8Z/caeN
m1IFE1jWTXeqk/IA5E1/qEoAiOpMBSuFCwaj1tNHv7BICtkWYipzR+K3SwN9ufe0Z+LL0ijZVSjT
vQnuEZKo5V7RO39XQXWryTiB7GGl3ldgYBPw7O9W5y/rzp1++PiXosaYQZAuDf+CDTvkLbfhg5ES
mvfG3sOQTUefIN9KCUvto7OXiDokH1HDNK+NwM/62NA+3Gh4irNRe0xcrCgcY3QWfeCoHz6aCgS2
9eykpen4ZJvmmSwlITZhbTOc/A7FXMijMlYLbSkP6zp0UzYyY3f405pCsLLZKG5bNVb2ceuJRdRj
YLRsq75aCm123sJh/FEWrU8EoA8e83ZEJzGf1N04xMHSTQvykHbvbVKdHJM+VK8G75q9ZIlcm2Zu
iDblwCXqSVtAPGXYXEzwuIyF0eYr3S3H4yCrsjvS2U05jZOxNGGgvIy84DCG/SlRI2792j5X0O1X
TlAFKxMT7hNrmT+FFZTpLnOn11uTPJLDaqLyGBvq2OrkQTxuUKqgfm3N50sYsTMePNTl7Arfve21
3+8HVEh79ns94erhIK83nPyIZOr13L8ubuSTQ1Yb0ZigwyAvGKdL3WXTRUwqNxjymltZlR1qUPCe
wahoL9uIADIOuWkwOOndrUmFsBZVTnPq2DJGS7a/C9Ri/Ht5Db2CR9eET7fhPpPVCfD9zgRnhs6E
Z6t3bH5e5XD5GYqt/iZwghAX+4U1t3L25qi6ugy1dDjIqlepl95K/AewRd1LocYLDFLytySoYKyw
MrhWsbOodwSqlZXsnXlCK0/P2r2sOq3/6WosJabWS95GUCp8Dr7G7T1bph/FfD0rSsVehKi3XT9V
kDJQcsTtZTXSmOudMsvOshqHQOgI8b+0I4seHLAf5ceMmdEedB/COYGn/K3WmYEswQQoe00wu4u+
nfdic+8QRbAMM+UpyZzq0eq0w+TgIorV15pdiXlvdmq1jk1gn2Ku1mNswUjnCG28YlHEagMN4D86
yvbTBgBwvjWTds8PXZMgRldriOu63mlQXIE8odkhOWR3j8JXp8vQlNPF9FJ/b+bqXdYlxjEGvnlq
9dwnWuP6/Nye2E2t/iGbZkoHLi1zL3fqbrQm82Ba5NxnLfdC6Zo7Mx6Mczh69rIOpuHLq16hosff
ZYeSYefWygMWYuq+jhAqHVIjfMkr60cYhRfugnDT1glCD0qsP3eI6px8U3ym7Oyee63Jnvzhl+yS
hdWTsw9E8iBrkV5NC3Q4wjtZHREpxY9lCLay2tldtfMdW7le2jADcxY4CxZ6Mv/oWoaBiVXcg+rV
T3gFeI8osw97bL90pnro1kvNK759UQJuaR3C2po/G5r5QAujTs2XXdoDLe6JteLH3ZFiQclXVTPl
SPJOOTpzMQRgqzrPJeMydwBnVY7y6FZF2mGhOHrGU1WZb6RyyIaEaFaqCIW+ZYNz73SefgmyIXga
eJ3KUXZe5AcbiNxKVjUNK3qV+XyfEKwjt5o+NVlvHrweFCBENZbdcyGPZCE75BDohs7Sj0ptbShK
vwGuPG5YvPGotEDPgrCe7iq7z95Ibx8U4eSPZm3Gz3Wqgdr0EWjMw+jkG0q/kCcVeUIovQo1aJkI
vNhF3a5DZ7Y5qrLZ5bONe/SjOJR1OQYZtXrdOCwqZNVN+vB0PZqvANMOqy0CpuQB7UK5jvnrYrdz
HBUacOHhTnn9GDlIfpYcI6tmWEVrJ6qw25DXvf0VcowSqB0zbfthozH/7bMefXQ7/Kms1gYB7Rjh
z0LR00sIEv7oFiR7rbIcYVxhVBxUJgJzIWTlFAk/hHs6ltwGGXhQ0sEd7yuq7EuOQVogW00t7BgR
+Y2xNHRzQL3foUoI9GKM77JPjooAt2yMUbdXiVawqDeabhsFWQqLGmtMXeiXOM+/c3Bmv+30hOCm
8u2FmF8Nlto+JxWqjSzvs2MHXvTOCJVs0zht+EwkmmVVB/Teqz/lyUVQ/whL6Bl1H6NcCn/jPKZT
dkgHZYZolxa4IaJhoCjVH8iDbka8KX5rbXK2YSZ+eGiKL4UzhoARY4xWMCvcaZmm3Q9pEsGRDpR3
qJQP8iRAA2uNTex9jXTIoiub9Kja7U+nK+onWVhW+wkYYrZgVeFvV4iDDE6Ntcc8AvBb9USIbkmE
I7jIppH83lrtcqwv5k4zKdQHR/B2nscHUVKuFdUwlxiosadHxkDcyWJS2NMHo3rOmEG2yACW2UZ3
2PzL3r9G48wg7jJowPE+bXSSL/G8kJ+rTO73qAEqR5c05i5IZ8Tj6KLnCxb2gt/S6lqbm/jY79D2
hqPtFsFzDrhvHQ7dsJYjes3PTtxx77JTNpH72MBrUh9kTS8tC7hfT36r444akntsAeIHWah+nDyU
FbOR26bG5tYR9zM4BGWv2i1CQDmWra86u0TIP3QXAftpohlledezIhB+jqUUUi13t0LvCTitdGcq
AIPr4mDoyKnzROqIRoESTJvAu7c9PMGLElF8y81+9T3eTXFjHKzZjSqZHavyuDbuBPIbY+WzIv1X
s+yTbbXj4y9Q6YCD4VlfchxTPLT3a6xeLiinpUcAVM+ySxaxU9fb3nIHME69f5FtY4z8no+660ae
xb2q7a/WJRAWZwRiSFgrSfILkJx1bTT5s+Gp2XOED0IbusVZNqWWU6O+onYsqhlvVNmEqTHzxPUE
w8wuRYNjUelgDhe63WNZk1qVY23FBbmDlniYTkDpAIrvPBNVMqP0IYOix79F/dJEc4xMAotddhNm
7i66sQs+hzp6mSYv+R3mPI9JjfZ/rkGm8Zv2uza1n1rR1A/4LRAW9GcZVbZriJolKzsrU3Urq7lI
/1RZl+aHQbM+pKafWbbPeqQOLwBFmDJ4KHbDqKhPftr/vor+MQAU2p8BhgAkqinh7yoxxkciRfAD
yazqTjs9yqZsqpoVVF7MO8mdPXpzobUeKmpiehCkks64a2BAT1gtgjbCi48A4l2TZym+FuqzOfXR
KnD16pV9qFiorR98iao5ApFhB53vr/88EvB3hRfVXz3hYLIOg4pyrcLWJinGS6nrBKfsLDv1SPns
1RBeoW3EB/IyPc46vnEaqv9h7MyWG0eyLfsrZfXcsHbMwLW+/cB5EEWKlEIKvcBCMWCeZ3x9Lzij
Uplpdcv6BQl3OMBIigDcz9ln7STZhqabLHKyxPhvzZ1yE8x7YYmmJwiCdKOCHfEOOVWwU6nsNE09
Fg5vT4icBcqReYMl1++9f9f87Ev/Om50vJ9To2NkrcH4zhoRrlwKOI9h4M7GXfNuJnsVbUQolibq
mkp2LL7mI2NaVN3mvuv26MdHL1zl0M0wg2ajCZtqPENF8xzE965k3vtsql5LWdNne2y7mz1UYivP
l/3yjM9rxkX1+1IVkbw1VcP40c7O08UfG0vDkhpoFJt5D+dsUmOgIOSIz7HyoDAdDKo9ND/bykh/
yCGQeNPtXQVYmqgaasMLd0xHqZGquxaK1B/tYaTYYl1l+u/jUjjNn35hO9BOKd1Nn50Jc8ugNd+B
inEjqngTq2PdX+XBMmaN107tcNAbAz7gjCQiwzM+JkbqbbBJhGZQ9omFANQZWQIac1ywwPVqHqP7
egm4pdaaR+sEdkndhJ5dLKBFuOjPZxV/xi3iLeVuM8vzZ0LQ0b6jQOY2/6B0ZssvFTtHMnv/M//t
7yr/2G7XilWCY+xCEIguT/IXUthRvVEo/1plKca9ijKMD3/by/IEU+XICXdy729HlShxV8TOP5Bu
6CQAo73Zts3lc0NxWgxFd0r+dCBAB7ntR0ssXIrh/zRYJNMSkVxOVMf8fZGIEVRbbMekCrd5wDSl
yOwn1U3Ca1cP2mVM+vdy7rbRS22CISi3cnr0xygrSbVLB8IQIfQNezIXjwAk6G6d3KzSsU597Vu3
Hh30OnYrPBIiXjM8CqsFlbD4P9t2f9VakRJPsvSFH/T91Z37iiQk2pZF4V724a0aYebxUzYcLRuu
SuCl28YQ9rIaVYW6uMpaNmmyL5QeMSVqkQcFOG2DRiHwmoXsKIVB3ShoWs7T33D17h4++z+bcm+0
7EclMzNSa2VBHb0CwLRypyV4huR4bxIaCvTCfKn9anjU54pi2T9hJrXJBbzFZD6rwI6EKkifukFQ
164yXQ14XpfJwBTaAHNezBINuYFVmeFpmxR72XRmAYcXiGQVjb2ztvxOvST5wrPV6jyroAjd/opq
DLpzx0LBde/H1DFi6XaSLb5+DoxFtVQ0FeDjfNLn6cmQr+LRJhg2938edIZy3TqdDgvwX59UzsUO
k99twFjUFEr/6zqyXxczf6XAceKP6wTzXutUezesjePndWR/4frHUi/a4/3fXXXje5hpOCpZBMuy
yDG/9C7FWmS8/U0yN5sYCp5ZB+1+pJD2i6lP6YKcQXlwRXn0+ia8pen4VeNBy2TXC5Yic6fHAF/I
s6l4zkLMB/rWILneTdfcQyiPb9Kwkv0OUaRSH6kapCBgR2Be20xO279n/lYe78rQ32hdVu0RgGkv
lYBxExr5t6JlkWaoTv+Q5CEWiExqiGnzQYZA9qMSGLv0Yz2cSFFBtpsPVLn9FFIw8uzgK3VwNbNa
yytl7gjrMSR+4UfPuqLbJ3XekOShVDbl38nP1Gy2rVFnJxHu5QgK79B3zS7BRV2LJZidfJ1Y2vQo
N2keiPseMdCF60L+ll0VMkqe1KXebZ0czYjszOfB9yNZwnsC+5t6+3ktuTcNVIVb+bC4j/u8vsjL
ai3cjGqU+TLhoFzxWSFGNEsa75vGr1ddblCrwpL83ue2aiIoemCM7LSiJnhwqUT74yzZrZSII2Wf
d5dEarMw0rQpxk2naVpNah02i89R8iRtcKtkVRW62JvFsPk8avY4ByiduxFolC656jeElyLnRXPq
Bq2oVnxEeXKAqgcbpp/OqDmtX+GYPFuJsL/G6Gko0WEiWHAToGlQH3F7bA8mf+EW3YY9G7Coj4UL
NsqDsrq+d5qG650i74D5lvao8OVrCzmu6xXeiI5uwS0LHMo4Bm+jQKs8RpaBxW9W9CqT0IRZa6wx
+XIiOjH5iDYhCZRl2RSoe4EXbJnnEH1PzOxAqSaACtlMQ+2amN+nuSF7RG7/imOtfjAyL3rGCk5b
i55/o2xCgQSpRXkq2HqOyrMsnk7QQ26ypyRrvpjIHx/ux5Ig2HqeUFfy2vhVxo+1/Xus7NIbqHdp
rF6EopFCcV2sqXthYo7I9XsEiLtmnMRSXo1azyXR1v4oUp5DdZJV69wf3QVyhhDHVfoMgjn9n9pK
0zUzG4738R9j5EC5+eyDzjtR2yvwmC0trnC/zuegcrCcRUmOav3ZJ/f+9IHjiHotALBF3vSv/wo5
Um5YYHzzDBJcuGVQXNW/d4PdH8nn9Ee5h/PH773/sU8JO2tP2mD5eUKqx8Px81S599lnlsm6bWFO
qLbuHnsCVfeNW0U61U2Rh7WW6VarzyMttToVZZOM/NOubMtrIA4Ray0cyoX+xyX/7UB8+yjplidW
lUe9XBLvPj9GXuvzCvIAUpScX3Snnoaq3gaiHr8Og2pjQTdaD+4Y4FI+URiswfV5x7x3M41MMZsW
kXViTfWtKUN0oeQu0CWXGU9v9NMtOdAfTVQsU8+qMRT4AuoieypmrtnYjfsyzCNuRVrwSWNERt1+
gkMQL10K7Ld2ZsGun4FnckjcZM2MyaAKcz5DHvgfLiIHyM3nhYQZYGT2/3mRIWr38gOE4BHMchc/
9Vfcb/twoRBQU+Nh+Mmb8MkmSfbN4UZd1H5evcUKWREUz8C3fWrT4CvFVy0q2/VoONUZ86lgW2ql
/dCMUAOy1hwPiWO5hyxMx53eFpQ4ZKax6dzAPBPaydbWmI7XdqzhG6bt9FKZJZ7hge+81ZFCCJRw
IRSEON55uQ3UNsdjZ+G3UbqGOIbUIs3z5sEv5kMD1VjRZJvbkeI+tOD9qhSNghQ+BpWUp0m+SgfL
VxAE9t6BgO8XPAwPDgq+ac50f1MKeDC4reIEXl/aLL8Nweh8aQ1MVvmCkqU8OAxFsjX8CJTiPHbm
Sa7aWIE9Mzf7iEzdUJnpYzefW5vVSh0r72bohIwGVVnLSyp+rp06x8run0eJbbgn9kJkYL5GPqKf
CgKn394/0OL/AImYvUCeQ3os5N2k2yVUlqrYGlSBex9h2MfbSHivnYmF7r5tEth2jvvTjZTwpgeY
9pgN2egQQzTDsQk2+2Sfwym8YTW8SI19hmbpI9FKZzljRk8Js9RHsLdwH+cDIrHIl5L9E6k/bNQW
EO/YmIJYU/ZhUeD8kSUIlbEwEVcPv/BdimK4HpqRtGjHpIbQ7AfzKGmtlnpmsspaDSRjYYWP4Sy8
4dHpfSTtR89k81uK+nhV2kxl8Ov7lVdah9h7sChLq08mePmncu4K8kw/2on5/NnljUI9+AUs4wyb
ynmQPOZmRGkCXkgLeS3TqLJVNCTttm56n/RY1dS73/mLKGkfppa4Yxq5O0+biQZ1ZK4p+zY/FGFQ
CUg55XNQRipm7ll+SiEeLRv0+pu68Mfj52bqit/NMSF5vvw8MnPbAh97D5aU5gDkLaVUaaxGj8hq
9M32FPutClMkFTyBb4aZlevEKY1HAb1pF9utfuC3NB2NHj5JEBPadPhDr1L8Z6gkUSyAai2FaK57
M1J14jsPcPEJH9qm0S73MmJanhXpF6lGmI+hTNUuXjM8mijYSbvv6jxJ36ZAdY4JYcylbGbIAlY1
icK9bA5wmfUyTp/7upzOtip+1b2PW3DaaZtBEyDInZFrtNkPIP0PzaR5Cw2vhxtPXLSrfv5cea17
k11RNczT5fwsW1mZaitDB97s5BVOr0l9Jtm9n0Sgoozu67Ps+qM/dUr1+NklRwSoE2CjcV95on8K
lOxLapbGh4vXEZW52XglJGYiAaV4W+9z8UYKa9M4tv4hBOToEB3/WSsA3erCGVaQffUPqhlKX/uI
b6Co8iMazPJIcK1GBpna5CfzgqLMLK6oo2mqY6xbVcEakfZ9UGNPxr71wLrVEGzguHY3uYF4tPER
iV5ki2zFAIUVU2XZBG2kndPS332O72M4N51j1AfZp3kTfsfj/EiYL0nZRn/DkomAQ4H6fe5KoiBd
B9UQbqADYBqFOJlJEo6jKPCgalNHLDe+U1VrUozdjPtR732Fh2UaVc1nOaLnxt+bLjIP2TSrROwi
jYgFaof4wZo3KZAwbLu0vWx99svmvQ+R1kLJo+Io+Hur0WsYTvXZH7uPEUMCCmuLmHwdvzLdCItX
p2iIW9i+u5PNuMTCopzBHmqgQ9uyILA2ZvtCcNL7ScZkkejAhBcjrkF+immR0mOKUAzJ1yl0cWsj
/nEjERSscw35Z1ajzalF2h5tQzUPlTvfWX0jHouM91fQ+bvCHLcDziYPZdLra9XzyucCEiDvDL//
Tmnl0mJK/CvPqVNJbZf6v7BfemrWPJneVG0TW1UPKuSaXOONmuaTecXyVdsErHlXg+i4udM6O/So
YB+jVDGvSZZQUuWnqAQm7bEkv/elKsOvYdLGb24/uMs84obt3WjYtlGnH+ohHx/GZEw2bmqQ0a3w
Ymax5b67sXKMVB/0hleAuG+d7NoLsrGkak7BECG8dDBCjMf2F2nHN75P8cZjZURB4ntPZTj1m0Kp
qgcCqCOT99HZ5qUgiVwKe+NikneWm5j7YqmIfFp/9qlDMZ54OsHMj4CYZIj7lplqj5tGtWj7CaiG
f9v2zXl8r6q/j9uG05/HvHUIfDsZpAyj35dTg0txrgbKzmrK+AGNbMx7BRKx3JN9YEK/Fm0dbWX/
qFXtDlT7a0uUcZmoGCNK+xvZNN0ee7oZgiKbdZGXB8Jt+ouquxlEX1Ws+hhrdt8oWL0kFhiOoNMe
So/odzsD1xwX9bGaBF8hAqibSoOZOHnUON0JFIYSJGdCEO8BxWxvISUdSw+zlKsFPQuFqOaeRIUh
idnWuNARKHzoBcasVHkaTw4OwKS92ua1q/BRBavhfNcVZ23j1MWPWyiLtqR4xLWadxLzSKpK1EFF
WnoUh2HE8nlxfb54jcH8QxBVs3l0YDwZrW4CgO+iS6sGj2A6w3WpTsBBQ8rJyVztjcrRbm1iqecI
ptrC0O3qbayqmqck4TU5LNWUF7sM06dwGsKr5hi8Uzgb6xhnm+qs3u6jUo2HrxrZj6hq1GetCzfW
fDGXicUe2pJYyWGWHvjLjgfrA5Oy9rVqDvIjSyVpjoo28aucr12ZlceCFPs/6gd5EGvcnogljJPc
OEryK8lsddsZ+u8u2S+bcdeOR9dDGPnH+IlF/i7Ba2/JZBT8d9vaPwotX2me2n7jTrOWwqjzM9Lt
ApBNYm20Ihk33uAEm4ikFnSeIgEUWgAQdnSVB5YNp6lLa7NeW9M6UYb4cj8aZgj11TZvdtZoyxyh
uKRpZW5w7a0BeKbqRR7oKNc4Oa1KGkObqK+wovYxV9pVauCukyrjQ6z5/lNSqyga4oJQb11RezD3
dZXxy4omi0ARRhR+Rwxnwqplofl29ZUI5NcE04kfBYWZJPNxvEL3uShSc/wFKO7q+ab1PpFOWdhq
oL1o8DlWveqET222TdxArA0j8C+QR9V1MKrDJXaVal33U/RkKA4/nLBXnyjCORPDv/pBYK5cSlNI
jM0pd2dOufO4hBvuzln1CMHp/bgVT1h5pVoXHSvDzc+EoZqHXtWv4VyGTpBVeapzpdgiziUiPGrY
egt/gpBpgdMtwPzcBxZD86zXXYKGjtM0rS+ekmH3eQ0mhcEx7ZXv8hR52clEbOzl6DBkxbscCzec
wnpfS3dyCDX+ax9XAaKwiX71FbM9BAjtFq1tatfBoyrUABK2ULnf9rKZqX5xrhKH57ozLceq67Zt
PdiHgtLQw4STyszd+KM9YCXmBGiUmljLXwZjEVGA9iwbLk5rCpHDq++ExUsWBI8t9icUDjIQ+cv3
0WO6ScSO2mjyXRQJhZQEFhejtwUqoVg8mEj/P3wfdtaUldOrmMAJV0VW3DRM5tYJq4VzbdTVVjE0
QKI2PIA6roM9T6r4ZCT4zJsK0XJzFP3Kx0nmmYUpfDnwvF+r1vvWVFXyI1EjjCuoOWcBDI2c9DvO
a0wGrTb/buVMuKIYoFYHELjPW/8iN7kehWenfupdP3RIUpj+RYk9dz22A+g+lsHZeiBrYBvQNBQm
IM6iRgIDnth/RZGfZOss8IqlFYzDRp48uTWa+VBb142RM6Vl43IXE0x3W0qX3YBbpqV6jDhbsjas
Pvp9RA6Xm9za6wS4Ttjo+A8F9IjEErm2UNp+fMwEIArNV+ZlV9Ms+yAdH+UBuSc3+aR8lJMy7OTY
AgqwhVvpUF4hEPpn38ZAbiGK1D/rCnRfPweTZ4fki1VtEfJdPMbzRulMyvPmvcprQPwOIzGVLDsY
YOfFn8Z5sJ9YRapAWubBmjwsd+OBxZhXNgBV/nrViFTSbsiTX0PYfcNesrsAO2uvo5afXaXskOAW
yJtrALUYu3ZvWV0EC95q4myHQXMrPetQINN5q4yw2mGkN6zvZ4VRAcivh8TqVdWzm1Zb2W/3sbIL
Bbp2iKvdYtQaSssKUv3tvMFhbWYlE0f4vdt4Zrtg0urshtodkKDbwbhDiETNV3yO4hbSRhCgN54m
wEUV5I1JZfVNoCV6COz0uzPaGU5BdNl19AskM3ndB34u+bOnULoKnnNcsRjIn83GEaduhNozHyyM
oHgOfEimrlFd5QCLOO8ituDTR2pj7q0grIk1GijE75t4afSJdvjs90U5HtqATGsnEgI09qrKh+bM
7y+5tg3ikcJPb2rqp1c5AKAfqDFRt/fx8gCv53ph+4OxLx3bvzSVs8eaG2mLlZa4MaY/cMLirlGK
DrdyH5touiPLcXbQV8K1bOpVaiwC4RcnlwDDF1P5NiVm8daHCUxcA9c0IU9KFZvywdo6yKM66xOW
NuUX1lzilI78n9/Paig6o3RL7O5nAcmfrDC8talZXZq+/tajTt8EU4JyNx1AfubZ742BSGcxdm62
+dsBOUT2CZFhA07EhBLNqBkWESiTygmDo6GOzoVyq52m2OlJZIV7kV2dDr0pwdB+B+Rq5M8f1pQF
mL6y8klhKLz0J57vWQHf1Oiyk+201oPQ1foS9hWLAQrM9gNB04sYlOrSjUOxiwytW6hdmD6UgXfr
PEe5+FrbEzipqo9SM295rLjPwC7Eri/xrMlUob6qVrCTA8xCxfQT1MYj7gEdioAyXiZZHj9Qn1av
66gxXzuQyVoSDj9wV3l2g0T9omF+s+69oDrieFU9lj6lS2Ohue+I+1ZyKD8jgOdNbd4svEWoLBD1
Xk8G88JPJ15qel388M9yJCE0f1khJHnyOyPea4YutmMTZ9e486JtEeEp9YCcgil+4o3LuCvNQ1NO
5iHjl0gVfQKGz8D7M1ugXqKjmo/JUXIjj3825dG2IuKfoXKQrb5FLLu8X01eeNIpV0BO4oFaWOX9
ZJ+TiHrWqCl1imy0+CEOdArlVADYWc1vUetF/Na3w7e57vUna6U0Qfq+6AblYNdArnFdRGICseG5
KpRozbNSPE6uLnb6CJhEd9X8hAcYrworUK4VIY1lBmH0K7Z217C3Rmiem35UQVIXyhsvryDad73N
AlzuBrZI1mmqbAAJRtiJ6M1TpYXtU6573T7RG3Lsc5/cND7VDo0o+8VkVL/7DBOT3waBKT88TsPF
RDkVzE10JVYemCXrByonoEuO2ix1bhvetVgewl3BKznXf5HiXmm4CnwMvgPe00nNW5WG4YaIR/NA
ZhONmDc+8NzFjmTeYC16U4lc7D67XC54stAQkdyysoI0+PDr3swh+pA6nsi5sujLGkN5naj9WcRK
EXzruvqLmygZSrtqj6BI9RdtVS3QCvA9ePXRDW07QNlTbAga1T/joKT23I8+vKkkz4V07C3XK4PX
aRJ9iasGGxdTrW4t4sGVkUzWRe0MxLPh0D2aMIYxtLSeCMxke1z6HFzXc/PK+7hcGjZXYkn5VrhI
BbP4ewcsgjiXQci7M6uPMCUBDi6XBZgTDFit2N45B4dOxNaOj1jPkKoAjb/1a1FfirQqV05uE6cF
C8I9XXsf8QTrrDNgnJQCcIkdDD/hD32Luqh7U0IqIixKPa9E5X4YEYIw7sfmVdP7U+bBPld8AOCJ
jiGYhsnKttbHZlcmdXqTY+WQSkkOwh+KNwA22lrFxvqIhDpfWE3ApB4sq7Nk8p4fYdFW+oWnjL9I
zaY/JZHlLVNB9NcMe/voeJO/iMowLpdpGJ9FqP2MfPcm9EJZV4U7vOFZ41PNO1lMz0LlmgGy1vxq
fCOb72zlMGNuFgELejkMFAp6WzwNpsEzcREZnrJy1jiQolwVwhiOVP+YtzqcnrRC9FSc4NLrtBQP
TuKtzHXrR8jaB/vyPrghOhTbIh1whamJamtxBum/yy7Qa/udjVaHTzTTy+eByLGeEWlrB9kF3EDb
xnXTrsr65qRT8iNSuWFYHRgsCESOcdCQHALDIOede/XKhWv81ozWY4xd0M8mcPcexkDvVuh7MK2V
kSify9OwTfFVjzT1KS2TCK+83Pww8SVI55OUMfuIihJmwjCqi8qO33NyU/NPFg52WPg72XSYu0Rt
2DzPb1SoCoTcqHC33yIyBKua+N9BDuOuN7LEf6tVHtgOK5QlPLtLUlBf5/sD08xIRcTu2uab2qA3
DacpPMIRHd6idzdqzTeDJfWBZWUIeJVBmgl5qrPbhD8g9bza7NFGySpCfOfsN5AB5KZXzGnb22q9
TMLEv7o6BeUKmDMqWakukU15IOu016TzqKqdT8UxDcrK1av/dRlV1/Em1uL3iNVStMzNbtp0U4P8
a76gvIKfR/ky43bfyj55Hc32TnpFkbRsEdyOL2HEA2r+DHlxtYNKWtoVdseNJ7bAsaoF3ormAT6Y
Obv0mAc8EKp1DAB/qSD13ZoGuauEqd5XNbvagzDflQkLNxsv3R1hfeeVGftS9qutqq7TihSJrRQV
7kL6Vrih9Y7Ps7JqFaM7UBtjk9duTprIrR3BR4+qQnc8D7Bjt+bYqgvRjdS2zX3cPeMZc5xg3TIj
JLFO8/NA0ACtCqO23sgDCcC9LSG/AIquecwqzbh0taa//NGSoaEihivT6+66wld3gptrhd6B5YB6
1p1gpTganpGeYU+73sC9rg3c+FrPm2RsoLhaAUUAc3Mqh/jqh82JxySoibmVYijw2KGllq1KzhpR
lG37UCmWnyfhnF0jWMBPU47rBvzfOp9n3JQHzkNVux6Qc8PeTVWzGaxazLaZGUBEFUyoV2G/aigH
36B4XQ2G6jWILG09zXBZebRxmH9mTQdKfT5aagk6s2l8sUIMNKKqfpHd1eAgUPBxKpUnYeBm4ldv
aUzLOMkR4oej2cmZIv/otf6QnUyZoT3odUz5eJWfmDWSBSJb/uKOcQjr0f/A1RjnADV0EW1qL/KY
pbIK4M8HE0bL0rU5TcG7Ehcrngb19z6jgq/qi/pSA506JC6GZU4GwtPv/Z0ckYGIoII8YmFApnY5
5RhFIpG9yQ05VHKApBcOTaXPfY5/7JCTY6+iJPchY+Z+taeS6tb5LJvF9l7otncfIc/yde1ICBnl
ynxSiDh0Cw6NOOx8guybYKyjpPmli+GEMFQ56lGjHOOsyzZ1q1u3SeDxYI619T0y0U7w+viFE8QL
60FYO8ZYwuXUsjNK7Xiv9iMrSqwZLj1rtmVTjNFXLy2I4XOS0MWqdlKSD7WYnfBc95r1UATUoC+O
eVMCjYQEtW7qxmQ6CxCwbAvlh2C6S0brFxynb+SC/FdLn6EuWdgiqmkMVEM+tsqZ41yUCJZPF7nx
OzJYgFZ8pMv91hoFhF5yiPiN6f5VwF7e1lk3HQZrbE88ugtczFrjJdeIovFk5TW/h/7frVS7ZjIe
ie6mxoKcD3U/09xyAAOvRgPxC6H7/pb5evNYpc5JHmy9rLvlPDVmm8vyOAah9Tsj21VjvckGEJWY
CPGuCoJkmWih9ZJZM+TeDuMXJwNu4jWq/iTQh4GZU9s0WPVD5K3GQdFPY5yWC2kCW9eqQ0UakSzu
8eI1J2+AcK7fsnrfKIlfbjAWFl9HF6Z954jncCIUPuRQFsI+U78WZTlgfDzZj5bWR+uab3yVgUTR
wS+/DAgIz547fi9n6914stzt6JTjWjbJkREJwITzQZuLbuaTunCAwQCwMTREcEtq0a+HKu/X2URW
cUl1jZ5u8aq37zJeTQmU46d2V6p2lZIspsrEaBH5KfWJfq1+8X38I+ReMvdNtie+NM2b6LTzVCw8
BC4PTPwmovROqj5MudhEJgVtqnCia4js65wSpm/zjEgTD0d7JwjDLLSC+WyGav+YWSTVFN8YvvqK
ToRXw2XWQLx5NzwQswGCPWCNzAwOJzRk4Hd7BHlgIlSPd9lgLMkOJwvPhSAAjMA6KoroViSwp2+K
BlqmAVNnT/xRatGaW27NHckjhNZYCt9ioILIUZFYyGYqgvxWVTpP+dQ8I/cun1h+mtuCtO2yIxOJ
4ZNiHo2GNEsVZcmtUjN9q0ykb4xQVyk1CLVV5WX1RR5VI7Mn5xWogD/mwfOmGA6BE1fXOJmSGyVb
zbocNbGWx0IYO09x+fo5GiOKdpUppbG5j0dOfrYKNJI6uo56PGeEx65k+E5KZZUALeeWH0NjIYaI
Gc3IIrMugx1PBmz+2qB6Qqu47LTCJ5AwMV2IFf8apR7y5FBjmjT3yQ3GP8cym0A+zl3hgEVEkxWr
aZzUByN1tYteQPwHMyi+THzO0q2s5OZmIG3JBKAADaBZYK8eneyZIlRM6U/K/B+Z1BmHNjYQG2HA
flOYBd8izfpiByF0Yj10Nzz2m7Xdz8mnJPIeMrjML4HWrgjz2m9OaVo7oFfV2pmb7qCFC4gWOEvw
trp6afskh2GsaG4EiOStbAKqRx1946f/Qh1a+j7wf4odsklBUUvpu+mVhM7y9L0XqLeFpgYHrGiN
L/aABHseH0QQzJTGqHcUT8ItTgzemlNTL90EzL7hhO2iTLv2vTHat8EB/48iaz+0UMdQkn80hovk
zOuYzlOG+xi3/mwfI5ZtLRRea1/hnuBZULUGebqQRWhGHseuW/GjGspbmE7Ot84PeWFrcf7VRr6z
KGt0QDpFrEsBHGvThCLdtmr5Ux0GyL2Dsa2L0iCNpI8E/BFdNIQsHnwKtdaq2mqvRlWdE6GUq3/+
43//3//zffgv/2cOPG308+wfWZte8jBr6v/+pyH++Y/i3r3/8d//dHAg0HRXtw0qph3dMYTB8e/f
rrB0Ga3+L6fvihA8/nCEc1wdYq+5urmv/ATBt9Zb3f2WFnqKIjsQT66K3TVmhcY+Mtxs71pwmIe0
fkpgxiK4UprdQPn6EwvL6t5HJBOqkNBwC0UV1PdpcBROX1yiWvConDkmbdOu/cLB1yBN/Z3r4HDg
Fba/5SVXfCU3sfeHZHpW4g7zvNiNlxHg4q9NAL4m1x0LRG9mrO6p4P/8rbjWX78Vx+XL0G0TXx/H
cnRT+9u3krjoCGD2Ji+uVorjUMGMK9NqJCaavzHBowQftAG0l9ZYZzXOJZVGNfZmyHqM3Op2bxBm
85Z60pJ506rHXOuJd8zV8KmCOUDqC3HBVUs8kJALVvJAHSpbVFX+q83CgTLgEJ8ZdcSgUMclrjDF
l/rUNUH3pe17/ckV0bFsU/WLPnXFKaa4EKwoYwAZjPs4rpVlIk8xsIZjDVwyQ1B/JFWBhfnQ/1Cp
dHixHMM+Man6YeIy/QLu2TnNx3B8MrcOHKitMJoUMLapff3bXtAn8aXC7mXFNDg5lSRS1n6ZJV98
V/xoZrh4Yb5G2BjuzRmsEBdO8gjB8CZLJTQSQM8ZpRAa+fUn2TVSXISoOlkWqE83n2vMcEzFASkc
gYG6pNgfC9gxTsCeKcaNoBpuSw73E3y1m8Gf5lwqvGbrIgYoPjj7uAd4tszqFIWawi30n38e1t9u
mvnnYTNL0vivmH8f88/nTzdN0+qGAyokf+lD/BZBEpvPpVqYyLCNZI0bpPkcFjAYPCof70eF4UyP
PuvGUk0jpmLFOsxK5ydO5mdjMLod///kGmZNS58buKRjcR3NraHvCY+3g3fAOag7ZC3WkZN/6vRR
X5gqacZPm165Fxuuf4LuxkbAfrRTBFA+auajzusIyKrYU8qPYvfeFxvq0cZOapWJujz1k2fFi4wo
NiZT9/3cFAsMUvn/IKgxqF/mOk/0Dql18FUrefzP36ptm3+/6yyhupaqzitk20FT89evNUtClwMB
SxEETRnuWVcTw6uBYvIn2Qrm178HHHElm55dO1fUAgdsAs2FizkW5uxtZq1GiA4rg/jB0ppLbOSG
SezvPc0aro5FGqCD8nHFHFOu+dAFJC9jtpZigGlucEQ2Yk2TjdjKtAtFrk/MKcUBccS4UQbPe+4V
9ZdMHmsEhBWnX3YYBxhamVxRq9sPVdFMS9BX4ztElG9/69eL0n2rGsO8NZOr8EztsnXcueO7rQVY
vg4BltKqsv9/jJ3ZcttYtm1/pSLfURfARhtx6zwA7EmREkU19gvCtmT0fY+vvwOQM53pPJF1o6pQ
REOaIkFg77XmHDNXFN5Zgg+hDqJd3sbB83K8DGJ8hWoC0DXJ5JGBt6tNAEUjygR0k6n6npkKwPGB
gKE8CienLmQum/PCTkTZ/Wl92UhTcztZCg0JKiF+zseeG/pjxw/5LCWcqmgSHpdFHMs3rjGw8udN
amp460In1bITgf6YjVZ3LmmhhoplgfStumovK/T0i4ATX+tCbddaw/iq2Iy3e1HfAFNMZ7nrQKjO
25fD6HEOJAFH24HO8zHumh8LXSEeUOAWdpcdmpoX5CrMxxgtRQnLoxXUE3lwGKPY3ODxEo+GnjVO
OETte1I6MhqT92rApTdZ5CMCRYB6YvbJgRgWZV/3OrANu/lmB+n02ZsKbO6RTGMUDlFko1FikkaQ
j5/lm2XbEI3fi1Tx1/Qm7pWw8+6oqnaPRREg4y/qbgWfoX2M1b66BlRF5n1ILxRiWippN3BfvJfm
bkHKuKnOrfTva73MWVyGwFdFIXonicrmizTpZysAWOloOtat2b1p2/G+NAfpK6hY2BF5lb6Mk3EX
qJpx8srUviyLrAgfjKD1DpheFJOJNU6Uamzg72Af75kg7iu5ooVnLlJ9ldA1Dbo7RhawCGH/qJRK
sg0yzEbKnMgGOEK5ximhAOZTbdrBMVNiyiFV0GRuafLWTL23IRRLvUkJTdsiY5P2pNWRrjQbrvTe
s9Ypw/v14sZiRmluyDe7YPrtN1jOKS5Kun4WmmAGV9fpMW6Cyg00UYDdaw1UqflTEDXjOaZFTRTB
/DAw9dNgU3GUhPJl8MiidJZvLUW84IpW0jd1JdnXqmvjo23V9IvKyoMizbbepAloZQJyzrw6EoZ5
kmjCDsmDkWsPftXaX8PSfzVCktPNLHmf/TGf/bIjHqoj3+M27KHw3ZN+JO5MteXykgQhMpR5PcNk
76KJGRAG19rdzx3dDV4x4JVaUg9iiA1ea1RhCM/ryyOVweEavwFYiGpIrthjOdnj1N7nth5DO06S
q5zs6AF2D8uKTtXqME7992V/KwF0VOI83puWT4OR2sRWYuDw+Sp7WvY51qdykxjPo5EoeOFZLI8Y
ySjkwfYjrD6YQiQ3sWdKLBkFXNyvicPw1og5TDevlfqKi6xbexMxeYPCVZsfSnSie6BSAqDAJ4RS
oQeE6pQqqO2sAs5PFTfiWplE9rWWLT163ttIKMdBxNMzeYHa/cCuH4vuTQvpri6bs26Y7lFCCPCk
iS0dAdmUn6xCylfEqKhnQoWQ0ZVlvK2yNMXYF4wOjLyRhOT3wqvp2vyxkGSGLw7e+RU9qum47CB0
XbojWMFe11zMVjkBkHujqhukPsj+VfE+jgTa9R2Y/zCL0mMXaPFVRKQJBtmkf7GgwzmqZTcPEASo
1QIVWY0d4AxzUA8T/b8Dc9iSKpwE4DQawJoiihL1YVlfFqEVTmg2ftn/8SzGqHeZrDDvt8zXEJPe
KU/j/irZWXsH0e4cIFq5Sj6LShLzTM7kcj8fsexI9G5Hph15UfNhg2ZYB/pblGrmIyzT5KlWK7uK
0Qzb5ZBlB6YbNY2Uh2WlquC96yQ2Kv70VjGz3EmgpGTHy7vgDD8vOFMKYuqeAi0PwgRJ2R87lkd5
2iq7QB9flrUMWdS2SeBbwKxtDzigA6cVJuLMlL7F1rS10i2UUDz0WSseInSt6yyKk/WybVkI2azc
JEj7rTTGPA8BHOBc4VWH5Snt/DyaNvsmbbW7n5uuvSQpD8sraFDB77Q22S/HLpt+vpmfzwhomm77
Sf6HN7QcjNbhxxv6+XrLm8ITVx8+3uT/8obezUb+9Q1hQlNQ+SFbXw2SHro1428MdPS0D5E88kX1
QiP7ry5SBzHk6NYx2iGD0slpapKILm+lu33WeAckSunG62V5R0Df+CohuaVfRFLxFKgbHfvsztbD
6VMd7HS/nzc3FPFLus9ILIwrHGXPGWZ6jgKOi9hZy9sIjCtPdpl+7qYheAut+JLJUfliJJTKPSkI
jtzNU7rjoB7Nlni9KFBgulCFvZJXGF1Tq7/GTTmclrVW+Pql6TVAbpRf68gvou9oPa9WlKYR4YrM
VghMtNcf6wpZNEQAgJSPamNb9rTyUsIA1yJT25spUUJri5qI2Hl1mIaZFhO7y04Kje0tJD9kxPp8
WTZpZd64cJtxJM/Ht9YUbHEQ6qtlb9r25ckcsDAsey1+Zo+qd1te5+PFEg+USpufl8OzTkEDDIZn
t+zs80zZ2hr9MTSjXLVHZBlz7UZOAgOEj1++lgyhq1Z/KYdwOIEtCIjS46ios+WVr/f9fllt0AdO
YcXgSM/SS5raROfOz86wam50QYDlchi5L9TrRfZAo8BNez3f5RmCYG0g77qq2/IaMCp1x07NPrUk
edk9ZjaCGUkdph/ZGyVVI6oOJrp3Uu567VoGCTTfJvROUqBEND3MbMfkkJQ7ORKryqpxlw5oq+ow
O8RSmR2WRz8XP7cJCOiKJxNyo+btndV1ySr2reBbt1aZiHxD5xiuZEWT9yVqr/XAJE6npp0XF2Vw
5aa0z5aaMLBSewnuoAjv4lpJfhwx+dIB1lJ9XI4P+qm4ELyEAC+QnlSpAbU+byLykoC3yDSYEsJg
k6fyaVmUX5EUhE9ZOjA46TrjYEyT25Nxel12S0F3wLxe7pJRKnf1BC5s8jJyFvEyXEQVKBdJreQL
7YxrIbQDstsOe+Tv+5ZHPTXkwgsvTB87cJxTsFmeN5IUQp3eOP48XPZLi5tN/lZniKzcBmf0waDd
dyjyFOwRgb8bAg19V+rt6ih1frzPAD3++mjZCyYg2v/tuBxbQNDtzJLRNLXc7lOS5Gt1rr3oKVQj
uc/tHZbHcoNo777LYu4N5qRcloWtJuXFq6giF8olQQwwoDO5JCUsRinz46010InPio1urpCun3NZ
ZG8JD7hMVZ8L/KmOJNfNNRgrDTZ/0B0bpminsNbzjR7qxSPRZkQJ9Kl+skXxnczK/NwVOjM8Qyud
3OMGw11Cfc5aGgVkEFgPPeaqPXhG82hQVjguj/KmUx2Zeelq6MYf26Y06ivn5zG/rgfSN6ltaM6M
3feuQEkN6PQb3bPBCYUZ3OhgBxtNdOVJpUC1/edZrv7XSa6tqIqs6zJlA83SdFk3fikttRhPk0RG
C5SWTfCmRMHFRDu/qiAv3kkqMimyxCUpbs56sE6Yw08tqjUVWNyDzzCiqVci1+uLyVVzn+k2FUY5
bx5GVXLGOTm5EHa5ym2z3w1dvQ2JmrymfKIfn22Xn71Je6DjF7wVpASRzJdyHey9dwm+Xi+XK5rr
2VnJt3o1KDRrwu6h9Al6suqrJOsq6O6CWJsoqE+Y/9RVMolyY+LyRj7mY5LpVHEXldFba0V3dexp
lyASYp3prQliDwFBIse7f/40VSH+WjMwFZWRAf8xDMFHqynqX2sGXqZ6mTWVExoo8wbeo99Ynhhv
hCRBY9H8/L1E6+xFSfKtquhl6JpcPCAQRNRTdspONgP/QSYoy6UAqX8NYwbanGrvkErR3AvPulGG
KTcD+oGNGMRlipmyGcmYIe3GAgHM6Lhs8ufbTQuKa9XVDb4zvy1RF1OsbO2ucNShwd3SxASMju1L
KBBMVzb4lU2oTXdqXObENnj5+eNR1rvVmL9KpS1eNBO/sYTqYbc0j4iS+TxZQXBvJW20UgYQU3a5
RZPdvweoVpxBMoqnyQ64xAbID8LK0w+1hT0r8y3cH1kBViiMxJeMvOaB5K3vVigdp3pMPqcRoJIU
U9RMPHjK86J2/SL48WgK2+5psGJa0lqZ3PT6lIedf0vqttnJnaa4y2oIu+K+0cx1QOrvbdlU2OWr
aefFHfw2/0bMesNAro02y07KwbIbyXjGc84NHA02sIwgxupTerJ91ypduyUfLXIyk8zw7bKRuvBa
sYvy+LHW0yxbMbEoV3pCSE4YehuKmSYySECqfbyjSqRu6qVsEj1TdI0/NjOih6HQRdaFCASQZVQF
4MQrLxAT8kMjNyq/OZp/si7QptXNA2aGgKkLRNil+YeUVCbAqq73UZ9+LqP6SqY7UJhuCtfN0KUP
0IezW65kkdsQN7lXZLlaqyKApiDhF++q5LaE5JC5Xh2LriRAKOpOiDTSZ7CpyU6WkGe3dDFf9CTd
9l4TfPXqkLRchG8TKvEp3JjDoONlTe0bQ6Te2+gtKCpflKR0Knb1xbCmiydr5ixG1PboJAWo8676
UjUnHenw59IY1I09lMNO7aBXRJGNNKTyr2Yr5QcTHu5OHSwYaYpEZyXlbHe7gu8umYuLywJEhX8X
j1nwsWoUUbIHdnhadi7bYx8OQBiS45qamn+3LMxQOfQoL/c/N6GsCT52Ltu8RIvXXo2uzfdsCkmG
Hxx1a6oo8Aw6dlkWUda5lHaAHGUrK5aHEwXD7lFPkLe0WmhwRhl24ZoCeq8aPfpB2z0OKENXgSXw
bYh6NSQ9qqqCmvloSuKM6R28jx/tQtseXyfYb7tUUSu4178flnrtt3++alm/XrQQRM21Y9sALiBU
69emS1jpGSeFH5xm0OYpVEgSdZJeN45FP6xS3wOwXA8RQjtj2C+r02C+U1TSzstaCX6o66Pkqcky
66EpGFHMz0myLDzBYjIdXfTSczeV3bbyswliwe+vyIVs/HhF+kHvqrWG+2LsEnlkQjxjI+9C2ZDu
qOS1qxAy9srIPHtylo3L7smapPVoGusu18CSzMapoKeEU8aQnju4Z09+b3cfq34hc16VhOdCkDax
QZkkn5RTCcM4z5hOerj/YlN+1HGR7gI/QbU8r0oZiepTsTHtVn782GJLJDHB+kPvkimPqUq0QtNZ
g/PzED8ukZVlTFYmKV6b6GJ2pKC6rZeL18zzsm2M6GCHyyN9Kat2u5CPgxzcaVgxCMfRrd8HOcaY
f/6eFcP+693JMuHdqwaVeGhntmGYvzQKIhFbVdck6aOsKfK2VLXxBDB1PFVhR5zQH4+WbUIbNjQd
YHrOO5dNP49QawWc/LKnMrHqaLWPouCP11NoH1jy1FwtO+pcswrFoZVj/0UZwqeumYgQn9dUdzAz
+7mMo+q+8LKbVAnp2a+ooHsG0tVltZjwgPBdtZtl1ZhfL04rcVhW59drW49C5fxUZmh/vJ5U9Bcj
wLAR3hvl0J8VKQpuNUVLvERzf3hZtdroiFqQQpss/NuyMOJ10vW4m4fAnAnhisPkPjwvi9xKonNN
N5yZ7jRuftmxrKqiaGmQK/SYArqw1NqHF98ALgVslbzFebWwwHDngJKOy6o+qzwqshUjCBsPqijP
y+Y0qYODaXlEnkspJsCuLPYd7hX8H+o7idP4rSnLK6UvuLgo8T1NEXtX9UaDLL8w703DbgDc690X
rFtY3/r+PABocqMsnh4T27z5Sd3cWb42Po4JZt8SqwUpeewMOT8eOIVckYY1CGqflvIw2tTgUcZf
5E5+RnX1XHa+8skqSVvDuykY+cU99fOz3YzyJzSk9S7zggCtQTodcploNQKDzDuKceYdWcXWnWyB
VLdqH30Y2/ku8DtTwXFDGZqiDBaQboD5oEaS8ZBMAYh4efr6sTZvr1Up3XItG12jVDmsloO70R/u
9GnEU242Nd1wOSSHeW66zatJWoXHPFVsKM9EJ9RIsBzJHsZ7zB7qac7HXU0adVTPoNc55h55ECS7
QObq/ssvUPz9B2gr2HgsXddUXVGNX1pKclsx2feM4VHCIuuqVEZNE0OEJTf+9WPRwooIkwdv3sLn
npxw691Ak6Mm68eeAMXSx4g574X8X6yQGOQ7X6vFfQNUk8HTQwPV9GHop+qMngYeVLEVlYdYUplO
k1fBPM+sFpnNyHphQf/IRXAQc0OhQ+V3WR5BY3v2ps4kyYceAxVmKFiJZvyXD0P/tW1p6rZh6YLK
tEkNVfm1q92GotVazMiPvlK8m7I0PBqAWx4nJGiVbFv31ryWi95cASjpN8tOuZl8Ch3iHrEP3PX5
iKquvmnIL07LmvCQkRhhpeGlzuxdaHIOqKonXZdFKOprozfFna6W/mMx1c2essccAyPF+74PZdB3
UntMqwzc3TjkjKf1CEeYVvfusirP23JCTJlCRgOmNgQHIhCXBVkwrwGxEpcFZ+Cl5ce+P9YsNf4v
eglVNX+5pFuKITAd4EmzLBm3xa+XdDmNzVG1o6uder7bGhi6Wlrr11q21W3vG83e8IR/HyIIB7MR
y18mY1pZVZS+Z5n5LWhz5amJVVTfaS0fozGq79Iwt1eiafsnX38VdmJtoykpnJo2hQbgk7gTbVTq
kxdTF5zXVEWJLsv25VE0VWvK7N1p2RRnULBi2E9Yz/GlyHE4beTeNp1GMslmm7d9LCI/OHfafT/R
syHq6zwJFFWFqbRXMWDhiuHNvhlpsyqTQv2cTiizCoHeLyjRMPqomGBvZ+rK6PVgG8eMoVDoR4c4
Adhveh2tRoM0UBAZiXfkYvtjwezzxyO69NoKDchspkGNnyBxWknSaLtSOom9kMVdSRdvy+hshB1S
qJcOW+6lnR+1Y5ivdFtBd/fXHTQW0BVJEuln847KDndymZyVglC0gFLMupTT6QsBufSLoq8wT8J1
G6vxER7LqUZwZ+DWPv5cVH6VHH3ibI3YQ/EDnMsaNOWEOFDc57qn3mdVNpBjjnQuUMv2oLX0zvre
Sm6TPG5qbzY9mH12IF4lXC2rmjZYnNXyeKAvr62TtvJWJd4cBVhBnG8IszDos5fFOet8FpFSnJfV
vqckTH0HKVgapXQP03HaU72InNg35BOxk2S7w0j9RAVmn6hR+SaZ+nvll/JNLlp88IIyWzPg67Th
ilANTO3nyQx3mII9EmbRvt9N+KVOcTsbuiQ7IuIu1whQnFeXPaEdoc338oGI2aAXDpUsWvJhcMC4
6lkraaoUrIk1VtNlt4yC4WxRQLsT2X3OZwzTbcTlhRHsMoQtMYiTO1m9cU6FpCMrnLeDKqD1FnEt
UOzVoM8McL0Sly4uky1u1Oyk6bWBsENPeWO1d1IrDPe6HQ/3wF/GVSjEdOsialqM9olh9uKvqQRW
xPIzWrW2lSJFHmCStzmcYNUVIm7QDbQ2oL6C7X865OPhcuDPp/w4tBq5wgf8rO/6MKhOZllo56m2
4TwQyePEpgeONlf1O9XOHD6E5qAyR90yTDAfqslO3UhqWpyijED0qPhuMv32iLT6TICAjKB48tx/
HoDav97+uEypimGpSCpUW/mbjilIWp3eqSkhEtKsdW+0w93QuShX0rt2Xgnk4L1sYgKfZwSQ7Rkr
xm4KWCrwQBJrZmOxFsjqU+1BxPpjnyzpqzYnUm3oo+wkyjpcgRHLcbQjCFsUYG0x/Ni2rGpwrZae
htomqecAhi5gPov0lkSmDyLPrE7GPG32SAtcQ+UkgHPea2Q14DGGKpfSGwGgG9yXPncJwSdS19ov
nndJrD79EvV5te6V3DtgY28egiptPrK6kpBom6TG3kcva2v2X0JI8lujUuOXwogOS56X2Y5QJ2hE
X2y1H05Zr9arZcffXx20n7SKmVDor1Mvgrs8z5m+yPqDB9PsPtWN15AJ1uugDvLGHs2YvAFmkfNR
JLfnB3R/D80g8tLprHg8/lxopItJLph05q8ClG5lkk0yX1Rr0aa3Ug9XMVmfD8G8qVRQ2ctDY+6N
2IiP/3zCmHO57E9yQEtRFIqSMuMDTZU1/vfXctpgGv3Q+pFxjhoF1XCAGHmRz3wIaxJrvgsAPfxF
UqPUXHMB6vm66L56ue0WctJ8IqIeflhXmnvBwOqKUMFn2scRRVu9tUVfza6rYV90CTlM+iZZPleB
ov86YQcnBSi8T0smg7jss61vQHTP51W9SAJ+1zJfOGEgXmN8xyiarVtvwt9g9M8IabozKYZvetH0
zwmutmMdEA0lzzsjkn13qhXYK9hZ8VOtnPSyGWvHw1QBa4gxF4kSebwajLhxY5UQTdzqSP19CO7q
U9/q5uvYkDDt99L4wOQPta6iT8eY4uKxkHchLjnaOZwi8CRi6zRibjAM9BvrvK0/hiL/5y/azXrR
cn7Li7EK/aD5ZfV/GIjy3/87P+ePY/76jP/ZvufnL+l7/Y8H3YXfqrzOvze/HvWXV+Zf//HuVl+a
L39ZWWdN2IwP7Xs1Xt/rNml+16DOR/7/7vzX+/Iqt7F4/89v3/I2a+ZXw0+Q/fZj16xZ5TL2p5N6
fv0fO+c/8z+/3eXJW959+dsz3r/UzX9+E/K/Gb+ZmqzoFpMeSvG//at/n/eoxr8NZSbWGqZq6Qol
mt/+leVVEyCatf6t2TKze505BEpZi5p9nZPAzS793zTMVcNG8adomi6U337/y3+obz++sv9djYs4
7ZcZiynrCu18VLGGxT8kC2u+pP9JWzj1g19gDQhXou/9I60vhJZNJ7uZBBtM1mmLZiIqN7VS1Wvd
bhNHFsTODkUQbxr6ogwkbdVNW7TrZoWVNRs6sVFTnexZxM+oShSGJpHn8BfBI6f5b8syYI9eLhx+
rxhNMeGZVs21njwib0QuPajmPbP9XWOGQCSzaoUkorkD4WKa6ABHxoBQuVaeluJ9omgOqmdl6b2E
1XIgsrQuD7JubgDj+BSjZIrypvUiPU7BRLxFbOouY5OUMlRSukMarQQaWJQzCWEahrm3GwALQ0xU
pzITJaaWhNXmHRCatJG8/uAp2Vue0LaxsHlndgJ1yIjnuxQGjYlcBN7a1NyMxn4wlOY5hIlBvtO0
41qtbGTvXEzjK59n5zYSOdywbJ6irDY2bfIIw3OkLmz7a4xrGJOKTTcwHyxVP1gllQfvQhlHR57l
NVql3SctXm1aoythAAJDPr/OcpqCUfZKE+yTFaFQS6WOvrpC7tNUw8aUu9eOqK5NRuhU5SfTQZAj
FxCPs9YHqriYa7lgqIfMfOe27U/QqjSfTPQWV7xVPaeRZToB+q+JAGc3U3vGzp18a4syYQRPm78r
yZKChugMWfUGsupxkLLvQlRQ7/LxK9ygL+ib3kaGB+s22GMNAV3kMSsbZbreVQ3pP0DB5VTEamX9
6OoTZJsqHzPHDjdIzUoE8kNFdK9hO5GE96TtV7JVuJ0YErfLrdqZhjReySm3eF1s5IoeCK6v3EnA
1m/rEIRbi1cxM+4SqqNOin/GSWBhbWN12BNcJAAiNLkbKVq0Ru2E4hE3C2E7tY7hPiNC2CwYXlFj
3Y0C1ZYK1vlsFjicbaxkDdA44nJJdbFMSlF94jRT/KkTSALhGG4kLa+2uiqRpsef5TZTtgkl62Uc
p69zlLzbKFRDomwQMFz5IWlYXlZhpBOOgPtjXeltuGmQy7uRWe3SRG6eqpOvhUTBZdM+NrrOaaPm
pZ+Gb5GM5SNNp9nsPHirYVKjozwl1VXz2s9adC4nEmZjuCR5A16TsWq9arIRIZuamRtURFus7tUr
QMDXCQJBKSvChaRJCNqQvlSp9zJVpAXKY1mh3g0OKY26Tj5ogac4clxN12KkTGFJMgALkAhpJ0dn
+nMPOTd000uvSt8/qzGW5I40eBJxSydpTMZvHpFXBIT4KyMXJ6XoTlWZf1f79lHXm3g1hYa/FkbM
D8DoTyas1E2PnEjoE+TfUD9IupXt5VbApDHpRUP+tpoCJLt+CyICuhNvG+TwaNoppj1Le36VZVyi
LDPpDkVitx+LBtebY47WiMeywl5p2js1y6l1B89t7tqenIMxFN/btHhS/PA98eD8R52OsYtpQBHZ
1toiNhHPgu45KZNAJ/WSz03uH/oqMBy11k0477tZJDX3Ljun7Lfc/TunGirU40OzSgwafYXxaFt9
CDjNhxCJM9GYmPimYBVXQWp8rgdiMC3lktv+F7x2q5pOxKTkfHiJ/IVGrDtJWrEu36IapHKfJ97K
jyRHR+J9DmsfBKT+7LXVV9MYn9uQUNaxjak+Nv4B4eRea2CxcPUQjfJVBeiey9hw1WCYBbSXAvNI
4esFXl/TWikAx1JuTa5lpeixolhxvXo24QjZKRIS4IOaP20q4KNZWO4HLJlD1mKzRWZu2+2lr/Uv
Xei52Ht1pa2dAjSHTuvYwXx1C9TwswCA3OTN914QyBKYYK4gmNKqcLJQa1eBmI5JgU8XCBUgpWdu
SHAGDBItEn5LCu+/FQYWmejbFNmQrDL42H5may7Cj+9qSdQ8RbWTqsUkUdGZARYpmBP5xChv09b+
ZDFwdE3Mxw5KiHo9YjJxQLnd4zxA+CTicl1Eautqvoc7OcSSmGnM45GDv9ZEC3gTZnyRaiMjuNkI
Gn5r7Ca4SWiY7CHfe2g6Xc2KLnizOidCPeUiQWYiOYGqlwxrrTYp9ByVOcmOBB3qhZqy9YT3VZNp
I1Vg4MCfzvnOyVGDG7LS8O/sajPZjRiaJBVWutQmp7RPsTZoRDT0pjcdfKt5QRsnrWPU2Zu6MJ+L
Lq3duhlRsZX5g5JzkTZMyXawz+/LPL9v3ykw+6s06cnJaIXi6p2JgihUGxfMziepU0O3g6QN1+Ob
WQBIyPP6M9bM0jERhgNyaVZFOdyKAuR/iiwiTcxiGwjxOir6Q1ur9ED64qFpqydq/W4+jxa85kLX
/ICqKnItraQTyFVihkARcch+recnaEGnxbr/kig7qWnu8aH6/Da7kzbK39DE7Az++J2ZMWiX0Hu0
dvXVb4NjHByho9euJr4YPnqtOJVfagRIRSOnbmdfKTh169TGXPcWAWrZh53+1aoAFUWksViB0bso
ZIo1N1+tCu6J9QgvKSRRxaeuQH+UrAUEJTNXjJyyVVlQj0SYx7matKXTk0WPrB7pFobFIDDnOK2L
LrwXO6tNxNi3saKWp8z/UmsTTD7GfbzFm5gRfDTIDnMmMjIs4bkdkNqy0tKTYIbPCdbf0Jvoh7IJ
N2F5L1pwWkZIcJYvujVTE0pS073UFedI6x7xEZPlp+CX8uYRzTiAVsBZpnLtFWjhwiBWXdIRo3Wh
4V5gyI5+p91ZGAAbVFhu5wcveRl+bewYHiEOSvqkq7CppL3GrScNEPP4UFs7JMYOtP0H35i6dawI
ZR3BNXeYu9nc1VWE49VZGRWyAzPmvjVeYdVS6AcpN63uAIU2Jn9qsRka+asSSm/VVJ5iq7tXjfxN
VCHe8ow2/cg3HlbUcoprrlsCwyaO8wlYQJnpqB+ohPox1mW+jsgj2rCZdghPSlfFObPTTeiUna+5
fLRz84JgrYxupBYlTuDPiZEKZgq90hp+NlyFhZFxQ8eLjrp4Mp/QuprMoQP8yfm0wcbRbhTD/1R4
3SqVo3fUS4wJLSni2t5e/TFi3BNic5nyiSKIpmirMMnLe9QPGvbX3ttpUbjBbb8ZrXotZFhmva1v
DND3R1NnJCj10e2i16RhDop2ClPK+zC+uOlV3NJA28Er0bZt5idOrEZvcRK0tEzH8KBXYIbIFXGC
Sup3BmxCV81Luln9p4yKmlMW+ZNQrNjhNsDYSi22UpcXqzGS3vIMwBHORxIcN1GVc5YhW2uefdVK
8SnH+Odqk966tmoRihKokT8BE5y98uZ3I5Ov00g3aDDr0GlM5tbZPJXHuIC3uuMkqPH/X9qnNixu
iLE+1fHLgIx4pQ/FY4+Q2yvVT9TKMux2/fuUHQKjMZ2klQs3ssM3HYPlLk9ssC3kmW9LQNx4nMbX
IhbVPsq/DYNGiCfxLCuZ85dyZ31KqFlmBYOYukWjnY9HlWYa9UKlcW0fqVWHzaiW5wBp88FTK8JM
ZFLlB2VqnMJ7wRbG/4dUP7upvCWSSB0567ut7SbWfE8y8tHtmB9AulNW9tAbRNa328g3oDb2jtrJ
kkvh+oscRW5Z3GSiLvnS22xnDJXTebrt6NrouT0eV+bs+tFCXzHEVE0t/gZXlkNEM2Yvk23aOIYP
dK9svW+oktLjKJAZUGmHYz8Er1oYPY6ttgLy0qDFEtKmwu3GVSTn7o5wU5pq4lXN6MmrjZPuQwQE
+vRtpAJfYfMe6qF2/Lp/waXTcL3VCKNB4ZUa1Ys/o4NiKUYnJvZ6hGsnMIZnqXlSdDj6fkTeb839
s7GYPgFCIJm2s/aA967NwLDFCYEXOGHYIakIbccjXxs3xLdQyyanNEAnlQqSC2K9nd7jOytTrQfZ
au7lOtO5So030Az4hsL+hLUgvmBXXpczG0Yv8CBJZB5NurLXCkJKTBNTfJQZB1UikCHIeBpIH82B
g+AybEbE18XfWzBfNqJ8zvd8Sm5tFeVObRrBinzCZ1kFr2JKEcTvVm/W/4+k81huHEui6BchAt5s
YekpUqJMbRCy8N7j6+egZ9fVXVUtgnj5Mm9eQyPstF062Hpev6S1XLhWrWS2ZraPuBs6+FZj61jq
VVFgqPTljFuL8lx2XA7ZGkEASZHz4iCGr/dZiIYeC4xuDzOftKUhLn3ynZIkn/EBp9sZV+tzFN/T
bMlsXB9We8Glx0fhC2qEgB1zMMWWtfF1bHBm0IfFNvPtdSjo2dG12uwsjlra71Z2OhR0+t/q9N/v
kNrpV7Q0r542f5T7ai6vYVQ4rIrel+2vWZW65Ffw0oCvXUNhMWo2kRQMDT6wheCFUG6QLBmJY4lZ
6GrL72DxdVo17tRAAzZ7hMjFmVx3ujg7KpjlBkUknSO5gjVbiIqr87a5ZZ5h+ocMHHJXa6Ph1xwR
r1FX0SDJSpqtEDFn96X1PYL2Nu0muOELtYmdCmKh3dcpeiAx6yW7Nsiy6lZtl1fwrfK+5I9V42PR
VDpnsz33hkLHjMM/r2huT/FymHusXLGOJ6DD77JFRfiZyrYVr4d0JPknDfOFxXf0KS6KA3CXO7j3
QwHgH7HQpQkKVTx7ZhXSQfq+WCWeiopwiPuI1XXMR5EitpDpX5QNv6bWPC/9xufC3NnO4pce0B2a
1G6Zhr3RTjsiZ39m+cVYukvWlp8YvJwyS7aouZijZZrG2GcesHKqA5o0mbZzo1wL6bWYbbEhnCLU
srdcFZx2SNjfS0lDn7ZE+6ZPfwEkKC7Vawi44ygN046U+sicNVdrPxhGQ1ec8jtWpp+ZKrRoygJ5
bTl2m9q+g+QVFhEEO+l3iWfdgVBTYWTSe6JVfWeG7A7S2QwLdkgqiyRzbN/RUJVOlxbkmgsFzthW
EOKdwVckvMBleOi6LrDV+EBqitmUGBIcLk57cyTGxRSdImsGN2tziHp0DKYwuQXGm01aTocpHX6K
IoFKSpsc8wZYBF6RbckLp/JlTFVmORJLz1YjXaWcRIYaalTTRSlKDmrdHBcmxlgqvzXMD3P40lDI
HTUkVSpCPmBm4Te668aBe05ESnYaVyPy05diqgqfy1EgHL509bR9x4ntRHQRZEzsnwRF/cASjNg6
VCNiFAOsYN8fQh+0B5wq3NTAENnQRIds6Fel71HGzrTjrBueCgEi4zTWqZfHR3xN8WrG0sgl9sXF
XD01xPgUKcqzQFaqg7tv7ClHBnYcLpf0D2OT5xRtU5JNePaJmGvU2U7D7N6G2nc3mBVxNt8TCmKT
m3MVlvjMdGzDi4uFt3AiLErsDhB0zwV7Og7uGSjshIE3fhcd+zBN7F/iUSJ0KDnHbayR4dtc1RYM
IyWbLxnmmAbmivlYgb02ll9rZ/S2hLLJM6XkgB/WKhsFtO7wpsAECkahMzG+WnxI8Thn6n45cqTp
+X8HvBZKiT6jkgirykTJSU2F/v+lh9qFYZVMY4/fdTYd8AI3bJaMhdt2zyA1mi/lPMcpnGdaRNjc
CZAUiTXL9+actaiXASFjsbb5U1ao76k1VfYytaqX8jDx3viJO1hIVl470Zw+4+8neiISIFuKRL/W
mKUXHBFdxA2+KOKHW2GWCmU7dxD1E8OByaGqImwsGOKtRUMeaRT4i7GNHfFxCMx8JGAa7wMbx60n
Gn0ds25jtVNlwAJRl/d9p2NxWf7N49J4crvgdjX/xVt8z4gAhWQXyZlb66+Uvkld/MRt8LPW12+p
Jp6h6LOXSa13ESwyzxDzkqg0TsyQcQwWrGJ7lC2xrnhGpX2XjZHiHbI8FrHC62I4IAR46gvBTTcT
2Bpx4FRYGs8wxkAYn8Au1L+TkO50YYIe1rIAkJsgf1PbOUFEKEb3YVKJsSjeU1NMA4nakITHKA2P
fWO8xnjJeU2D+LUyVfz7dYnbkNm30IxbmdHpE6dtm317U6N5Vy1MiGRJeKQZbb6ZEjJkOfrDt3vC
FTTeZ+mC+VhYrF6URTeY6tZerxAIttahz6QfJZlfpBzMNMqnd4J3rlqFz8OYSa86N72tD7CFi2z8
y5I0wFLnMYnDM0S/2F9ANn1QvHeAJ9LilhWfLxwkxQ1VsJAU2pFsXMtKeRmm2AM3MZ0UKqoTzryK
zO98pJz0CNXKNkAamkET+sZACyy2CuJHCy8lqReuo0SbNVB/C3ZLfruU2MUS8N0Jo+SPuYkGtsqc
qm3ofElMtVWpP62LIuPxByJYyNUnEpkE2QkjS2dN/7ntY/WuE9UILutqZk2LXVY7PRTvQx3SXnFY
7Vwe9gmP1Uosds9bRzy3lOQc0kSDG1cxE0vep2eT5QEht/JNjDcThZRIGw0QZ/OwO+r4yyEziJ5G
5Kl7cRM+AqQ7Im5f7mrUzT5dtesYAaukjWTLqH9Hk0nMWlpl68dJs83CKwS3j6IGJVqqKglyab1P
cAL7eRBvLR/eQ+g/OqIRvcOTNj0EVau3VwpMQsDF96xJdxERIo5BdgAzkaq4KwsdYBulRNxDMQ1L
Sw9WPJj2gG+ZLQn8FpDhgMRE+iZh+sACIIPtp5/M1DCxwVxWB5rU4uBmRU89J6AiGJoIHXdC0WCb
qKpMAgMmb36Z5I0bkm3vapChmZzqNoikMYSDmtnbOcW5ejgK8bUgs2z7Zkxn6qVTK2AGAm3tSSbh
/IDjPLMT7AKMj/dpoZZ701RTYEUIKUL9Ri5zYBVNc6mskujBHOjF4mKRLOGKyc1LveTEl2jtMS7y
u5AHhcCtJY0tIF60/slZLPqtxvPI6wa/yCIbcEuAk9N2id8Iy7RP1N5L4A8H0iw3zjRs14OEDT66
7mCxJtrf6r3Fil1MX6yyRxEwoGgqBYHJJ5uwK4LOnPJ/zhouCFQcR6AKI1CH7nsjeIRWbHlyDtI8
tfU9kao7FhxHYgHfKUelG5bi68lsMpnLVEt2qkQzRbAsax7RLH15gx5W7GyxyeF2FNXvURXLPRy4
P0mplp0+NMdVSnNvFtghdwMZzZlB3ufSD8cxLJ/HGD+l1CTSoSpQlszhkpB0ax2kIr5LoOOeiasJ
TVSjsh+qhIXmW6HoY+CoRKLs1VFtW5iPOnLLe16WM+kxCUzfkVZTEMbPITZZHEQfzQKEU4tUcLWF
xKOThxoq0Lf1CoskoheLhAzemqQnS4kkO1fRFEa6/tRW4ckYSpUOxpocgjWOs3yzSmt2ZkWKXK5M
sELg8CzpE7Rp+1o25iOu+PbQE7jRrNavkqSrMwxCGpBY0vkhuK0wIIZse1zpq2RXEH5KTdG2JkQd
nCmxGCUsu9OIbZ2UgaZtMfdlDfDTGXOwzupTPVCkFWs5KEk/+EyNnlwBfMJJzKnD9KFioZBLH/t5
i62q3oWCI0stwcMzV58yuOHQPBHrDaPMcDuFSq/11d4U9CIQseNyEzXtYEoyH/ZqhSzOyAuCBGZl
J0amH4pkw0d5nvsRO2r5Ki3yn4ZK16uMkqFgNlRMRsoz7z/Lm3L4xYJhRlGUkLSFP2STxQbWhW6e
+HLEDNBLIcspGb4uT+OcFWTMJ5bu4YKEHXGBMjnKRwfXDncgI4YkXr7vaXPeXoYOATkgGXFvT7g1
prjl4u4FxUYKt+7RYgavk3eFSDiW6vVvvyrfpLN7YdawIgk/C1l9QFO9L6kXStjkwLwEnZOTDK8m
jKsl7b3pka7XQGgGw6QpLe99obx25PY4dZ/qyKHiza+kfsazQsIddjWdvPic429S2JvV1fqrKX6t
5ikdrxlMOjUHBQCHMT8s+TkaElsMsYN+0bODEgXZeJqKyxaOahwHcSfgtInJ1G4dD5P+XEr3nIm1
cibtWZEwDjkR+ODq0W2SA/4sp2BkqyRpd9N8XorFtoa3uEKcSePIpgI5EiZa5FgkyCLIQKhLbDnY
fTUgpV9Wc6/08zp4SnUr/2O8cXGKH2Ys23IOr+hVnPRziCckqJKnhI813E+x5KgjSEN4KZN7Bwg6
PS/lJW/+jbTjxfJdqhL5Z+/K9FKqz+YCyf0Rrn+h+gqFIWlfqizeWes/fWKZh9rXOGbrkYCvbPZX
66T3x9Da6ObkSpmnOTqQor4mjClHq8USHs+ByNYbLPVry88KbwlHJ+32Ys8s9hajl7KU3zp7pGhI
EPz14D31k6gf5eZbrF4N6bcEPKqazNOLCyKkoX9U4m3FK7b+S9XXkmgNmSOySpe+/BdHX33IqpUG
QlgaHOFLe2L9tBCVNvFKRx9a8SWGL7L8FQIBhepDhq+0BRYBVqaNy4ceySnI2GpJmczA6yQUKey5
dhlJtrFmOnMJDC/xYNkSYJVCOUG1iOUn9gd5/U/qLFTHjwKrLyPjlNGOz/pPKTwqtMPVHsW/LTHx
D8cM+vIYqP2dbPHFegorXvAz6oiE1009lZFvCg6K2cnnYeIKiEGwTtXOyH204r2Z+rDx5mSnRHvU
f/zJTEOHc13N6whCBBAwOt1Eone7S5pmF0FDrqfSEQBWpunfwCQqSfjtpyhVE+aLhmW28I/8J1sE
/LcsyYm4oFXga2Y/W470Y0+GiWyGrgSAtJIHDWnKNpg95HSX41hMB2z3+idsCTpSXunmYx4tPP4I
vaaVio3c64Xa28B2SzDsmY0zy29btnAq4fBxCLC3DJo1AkOGyvoUqynIGr08a/tVeu/ld/T++lXM
rjhJ5ZhoiHEwG6emgqNInIjX06EtipcO1zQ9jglR0PtJesmje6FxSBNIdN/WKLlIVshnxfdYm1/4
nrWGpfbzTsOyNpXfxRZfCFCJOI1tWb5Hlt20ndOG/IdDiG79FmkAFCp1rfjiiEjpsWiepfqfmT7P
4l+R/0nyT8Y6z0j/tZjx4aAJRf5PZDPZF86i3Jbpc26IEld5JlzoCSBswV0sJQ8uTsk6NMuXqSZO
zDYnQxCQQ6/Q9X/L9GQCqOMpV8cuhU9e/mZ6abThrsq8IqPA4r0Wv0t22Hh621Qz14JkmihxAHOF
+acn/wk0UHoYbmG+JPLn1CDMyp7YE7s8ClGEX3FAGm2v6SvcMfqO2O4XXvnpFz6Jh0m9OZJ/iKGU
ipQTwYIfqf72ltd8Sdu57Kg5Pb9uLKLpJPal4QlzeVvucZsZf8L8bLTE/vxp5rspvlXdOW9eawx3
pZe0vETzmxp+tjyLGIR6tt7qST5W4Hao2eyOFAxaqUq09fLG6w5Y5wzSl/DRYUteahpd1mrXD4Od
k5FuEOhmGWrsoHlyKGN3LalHxWATpszeJLXnkbf4c+o/2cF7YFs2LYF6X4zarkG7kUqx65kxd/82
SUUb20AU0MG3lvnSKJjyc/bXN7PkzPPWt7mTsYmk2SLxfdsYfib9H/aL9hYjJjdfY7vDecDRsM3d
ao+pDSyDStjqVhD3JmDBvU+9jOklhLSu8LOWFPclJdKVL0VLVZewZVdLeL54l8bJbwMfhPVypXjj
ZQSiLxRQyFr0rIrlBldz1Bc7rcPCg9Ok0iWh6nTymeEWVhntBS9+A0UHv+Atr5CpkXApGr7QbiAS
5zy+BrkLvZBe7pYYksLSY6RATmNCUzAK3tARfJMW+4Rcnd4YXX1YeXYN6a4WimNRfCzycjCnkld/
tSv2/Wq/cLMp7kBsTq+8ZVWPCw/nHLSBZZGnq62jc6uGUDBxaWNcAdElngJ8wsX7EF7Jg6AGzxwb
p4o8TWg8nHoISzIANrggBKO+FT0exEUyOFYzOWapsNrOgiSeYDp9RBqH2Fi8HokcrFGCqF+1idH5
LnT/Mli9K7GMugTdDrdK43mi79JDwd5+OLnj7Z1PS8T8zQ6wGH6s5GgYJzG9Tto/hXNcjT8LGwQm
NVKYUm+lY1rI0l3Wj0U9ihDnG2WPR+gONM/l5Y8yqNf14FlrbVfWh6JqNu7GzshFi/TKrruKvgi8
qfuSY0zheUsAWguY0RYKEhj6tqTQe1Ee8zR3rZyQV9xUk5rQSJwm64EkFjN1FBCaERSwRRpBwHvH
E5mt+/b/MXPM4C8KJ2V7vMh6PBLfdj1yv2IEmqUxrkauE3JcBPkczU9q+5zRvaa0UtZPO3yYE3Va
5VOzGpdHg30o/KCMVysrHItXSmMdOCo/Nbpw3LexwBTVz644xTXvjx7xSoR/BfQmhdIc/mfVZWzw
HG1o5iq84AlTTL42QV8iVWWFHiWF37Tg4GQ9ZJLqV+FwE9EQRzjSC1wVrEgAdXIc3xuPPPitnT1B
qHqeohkX1G3b9y5PhOVw4zCMABK/aslBxMhH407toEXkY+1MqGexJ3JLwg7VyDpEqG+qdYLcrD0N
VsonKcxHWmXcQduZk/2eMNi+BgCTYb9pOhYrHGBpOFQQIMRopLordlbrjlrBExuTs2CUp2qIL20t
HrDi2iG33Y3Seyd/ESBPoTR9Wa0Da06OoSS+ZEl1qCbeomUO4BLwWaHPRiTkxc2hlkVHq+/RZrol
ro4h+XpSkyxY7WOc4Ec1CxYQ2iin0ZGJASusm4mbIXl+PxPRZYSisqIKXdz5/BU+ndibiAGemdQv
ZjJdTThelWkEIfvJaF4DY8zIB6nP+CKcqih5akKPFBSWw6O4V7vwrluwobXu0svdxZNr6TyB0xVq
6vfd4g8jCbas/7TVcJIQkpVYemqHhUa5nKTU9Od5g9RSiHYdKxB4BrjC1OF070VUIdiQOmshPWJx
eG9kg21pcUYrfcJ35Gg0hqeofYBbks8m/a2RUFln1qXt1Gd4kReSVYMq/5fkxZe27iyjuyDC69Cu
EPd3lNLqKMcA7zSmuVgQT1VgGKVaT3kp/s0ZWxGGAPzopCeBtWgudbsc2+/mXyukf41mXsopesF4
Uq/be6Mbv+jij0WE2UqanqMQlbYERaTRm8/cAkWmfOTAgLDUdCiLW22fzI+GsEZZ+iQtl0078eIK
3/O+ybBcab5E9ujZqDoIFueQKWb8bdMjMRvh6haWX8CxsgAszUOZw5q4LRaJfEGC+A/ZiBnk/T2V
Xypaie7UZs+J+p1gQY6DHhFvp1F7bzkuhDuyGQc60I5rlSO5D8z6n2oXrAv+ReqlS17LlTuMpXAu
ANoCqAkOWzhQlZlmgV/AocdGSjrYUiDJH+AzbqEgWYzvY/lb2xDaWLgX4eTIi2U/6FbmJxHDSfGa
YsFko/CKg6K4Jj77Bt3ZYIn4r55v9cQt5SoZPs+PtPvHqaYQnxXbcg3Rl88pl7bUA3IrFwtdqAcy
RZLHhaMUrHRN6sSiHEIpnE+vjGA0ySob2d424S0hX7OV6NHJO3TsJI6h88/sQXnI7UECIMUqvQym
IdjCeRr6o5Ou4eY2/6slcS/6jCPVn5K9tUSsCV5l7qAdrOk+JvuI2J2yyWz9ajZncsJdPOVqBwl+
c5hscYvEpLqYVkBNc5Tab2HWSd8kGOiQYcegyU8gTkrppV7lztM+jWCquYm7Zl9cXoSxXHoAPNRC
eX1WoHZKGHJYB52NtQznI1lOGtnLqQNcY3ikxAs/ZF7pFo7aRJstX8p4K6zSLox/GeUiuW2QwcBb
IRKTNT+m9aiHe0u6YkvJjfFEx08KRzsfivhjlp/V8bVZmQNfCuEj0V+Zj9rV68XdYj1q2vlSOrez
ywdknNmx2bdnrC9d0mC1pyI7y1BS08PsD06iH83q0qv3uq5t0th8vKpFp3dFA8d2f5mvTR2M4nEa
X/ljmbJftGuJcFB0tc7Xlutg7knMdEUOAn16cUg9jU2Fj2m3X5T7JD7NbCnrHGj1uyDFQ3tuJj93
HgskrN84fO2ke5z80axPVqDEt6zfLdp9oJd6ROrPtPiV9aAPt5vmQ5cuuh6QQkQxFs2b4Qq89z+1
G3qicUn3vS+UV6M5R/wsDqAbHtc0Ob0VYAiScP9J1QeWlf3s9y6LYtLmKvY5FVf2UH9PKhT/3xY/
3t6V1Is2H4T0uDY+eaAOr/mAdGY4iuGtdB6FlmMrOHl996/W6K72dXLoh++RRs3o7wmhZyVcOBOt
sXqWm11mffL8PUOCCX2bpf32VQRIJCAupy/xEuTZth06ml4eCKWv2fSl7OXDjBSy6m30Ndcsn1Ya
VsOmHvU8B8MlENFJqtBu9d8SS6j6KaJZRBkjDY0zjreOKVfGymSFkkTw9BToYmJjbKNZLJR37HFs
o37Fz6+gT8T2dQMprKD+C6XEblgcxeAjyfgWdlhksqzusJa8ZSQaExMn5Tst023WcXox0pXp9kzS
Zw36t7avYXee47ey+9zetJL0chK/XNAEOncWXA7/lqakbv7J7TFR9mBjtmb/wCpnMHkv1ad1+8bO
k3qtq9Uul5s1XTuU2PJgG4LnyeFnhFk+nrRiXvGf3a7Z190l7i8DDMvpVIlH1CZ9PbOUbLCKZCNc
7Yppvwh/BlyMllA0MfmZhN8kyBBJfix0mANy3up7+4AfT6L82jbwbKFYzt29Lp+aZm+wbQ8krJEt
lpZHku+65qmlbXqHjT1alJd9J7zGLgXXlccz8yKf+DJSdbPh1rmqu0ofVXiWCVetX+D72T28fToX
StElznfDEEzmI7SBt5TXqDunoAc8L0ckNMyt70u7B2fzc8biJtzHwoWnEC+f/+2n2enJeKN8mvJJ
YRuf5s+R8hcu/ngf2gBGaP6ODysmwFN/RIUvkq0WeviH9DTSyRP2MMm2lGGmpkvG+pe90nIPkxdp
vMXUF517b4DARsMNFFDph6TxVjJEt7g89Qg+rTALwiit9H0/fOFUjwrSim7DelzsT7HxoDYwnBzM
7liweFuK9xF/b4/SCt3c71hQuVXhZUyWWffXebXbkvmnwtgQNNau+IQSgLxC211OgnbRtb1eMPIc
GqbISf1hVhLjO0EdPEus8wPEN2BE3UoM/FEKT5X2qmQAXLu5DGYLL6W3WDqIcD5Gb/LX6phWAZx/
abzmvKGx9oa9JuvrQzmfLR58JRzF7kjgOcmc39H6XQqgQurbxhxnQHEIo2cWf6M6Zzcl3A2Wu9FR
+QCzi0O6Q5+HJtOG0Oxr0FFXczMJ5waXcsYM09mepvKgQY+Qi9Y40m1ZaI9lM1EKPjEra+naAmtf
B/riLtRzPfh58N3V0X6E/lzfrcrRBM+YHjLVPJqgVAdj/dS1rrEZDwWXJz515HCh976Y+yUszJrd
96GuOXcbiyFI2sD0BLzAT6uwI0K3wzpnfW20vdUiyHQpv/Q5dnwD4GsYewk1/8eChm1x7RquVL5M
1YGD27MK0ggFOM9JoMjO+A2RykYC4a+mPdtfGDCzdL3SRnd5bGvGdR52I+pIJirrNbP8PH9KuXIi
ApH97mTamHj5sDpC1kEuYB2zFUJVYKMnyThZFGIYWDyJqtpnOWDtdTZAQRDSKdpbnz8N40Wh4THe
dIUOyXLJHVIxiu9pZ8HaAwgn/0dDOrpEExN1bBUTJqq1Gux+G2XxFyHJklwuxfQoi/mLQUe1w/IJ
NQeOMTAoNEdlWQqJyseDlsuXapAd9f4ZNzUGdoYY6Nzkd96M+tFD7YJQxSjxFfLIO2VXyZ9STIoC
KNygHcTkxVzuFPhpcUUOubJvzVcYjDMVozz1yRMnE3Z9oUzM7K/ynQDbUHTMlbuN41E0ztZqDMaH
sB4rbD73q3HS0kvNj7akVOcjEa5uSMEiDBAPKI4vVvcb4dPJBII6tOs6vxjxQcj3cf7Wv9LHeK3l
8UrbpXkqsXZjMyz6av/MYhoUUHGKhX4G9EKEUKcfIJg39aGMdxnVCZFCcRE4MBoHhEW8QusriMdY
fi7od+RyNyk7dCQ0vWjjeRmzAr9id6xI2bpM1oFgX0AAAp1AyJ2EJ2uMHFCT3Pb5x5gPlnGKygaK
qzupkc9OxelDfqlvPD1EQg2tEkTklULVqIyz+bl6g4Ju6aeuCTJWospO4S8Jd3odiPN3ieGGzH5H
DI/F6JvQJVwjHZymPyr9dRjZzsDC6BixGi8kAOxXCb9n+a2XGbwT8wAXkHXUvZivva/Bxm7RXcGs
kosj9JGWz5B/FAKpcNWhYcnlxZ4Q/XCV61rQTX7Z+GrioZHV8YSKx09zehNpV5UNKGNzoqp3jowz
kXvQ7vF8ZCrfGeJ5/pup5vFnh3nFejbSt8UdXII3tiZu/Rd1NzNmBeNnLnietzQHuTjL0mLH01Uv
3ymXmnrYDrwefogD8If+bztQQ4/+wNGg2aYdrh/cvLrOYQkBu8Y3Kz7lWDQvd1X7N2ZbD9mIl0V8
wotZi866eUU8pSy7vDySE+SI4ZkxAQtxlvk9FIY3kla49og3CEA8TW6zcr2mhHLG8hmyIW167snu
glY6SNwcmJsyouxT5a1iZNRY4gzJdZutDOB3hoQ06ul836blbNbPSIdB/M7mfDKHJyU9DuoOhGqA
f1L4PSeLuNmlb1hiwWzjs1kM0OHfMt4S3rAk3MnNXrthZZqJlxqDLR6gGvoILSLCPMfxwxpv2p7T
KJcHgyihHFvYbvjdoFNh+MjW70FlGzx/sGBy9OHC2KPKj1q4Q1dAo8Rb6eIswmeTd9vloCh47N51
7Zjp76r8ItOnjeVH3743079U2K8DBbO3p/TaTRcKLj2uwogiuzGb+cUZlqcwusfWM7nymLsSKM5E
9ET+RSVhunnqwsMMO9GI30QWpi4ILkB7eV0PphmM/anq9mDQhGOgpihcLo2tAC3Jdcr/65DlgcSl
Q5TD9ucJDH+44tk7dqkyu2yNruJVivZ9fhR1fIovtUM2pvAS+bFHedHpSQfhnYGXWXlx2LLCpxAO
pnXJ0fU1t1r5UdkBkKZuLxIQH8Rn2XpWMbWrFjudkLl/1eoTrsgS1yg8+smTck8rgfX2ifnViry6
r3N6aL5JlEa1sxcNBrxjp9EqoUoQlV+gxEmcafcGO4WiYFW/hfZbRRei5+zaYVhDCcRVbkW/Rvyj
q7sZ3dl4yGuA/FvS3prs9Ni2pATe7VrlpqGoyfIrqV3se0/JeLHiH5gA4pfKDbFKPpG25EkRsrZQ
95kk3MH8WBWNTvLEKrHLoVlc9S6YaUnX/A2FsSx8dR1XFyWzutM+NFYNjgLBocKo4FkR37miSp12
dN6pXZDrbynLYUG4b7cMnIGuIDgzMFkePEYVFQ6ccBEoW5gv+PpOzdemvUtBBmeWOrV6V2dlr+a/
jfWUTd9tcddN2oRzaPmJjl8Nd2n5qRSwqD2MTRl8XCT/NKaynX8S1Kcq/JDZIexcTKgd9EwUDXn1
saZD4OVVMNfi5znay1og6E8hLZwMOmvyIomgqGi72Eg8agPJgq+ncN6OoFX9cC7qN92Cpw6flxxt
G1annanYiMgfqwuZRMFNR7slHtxOC0X+V9Y8hh7fA3/Q/TQ6KkSlln9wlUaWi/SxmvKzDWxFfhDs
0S3DIO/OU3FQwwv+M1n3pTXv3fA6SQ++ECU6rFmAG4OkHBI8vIwodhju2R2o4lMCN6HBQhTR0vJI
+hsjUFQBm0yipxWvRb1f69NkHEL5U7HxKxhhjZ5alyZN+R483uP0gWkWtwU1Q7nJcew0kmCzNHYm
JOFT9yuPJ7SeLPz/JkzBxSOuCva0ZK7VQtSafpLW9JQtknX6Ybpy1s1Yxf4R9NfZh+Uuv86gINFO
DyxrLyc3FdZJFT0jNHWI4GF75Ir8gRk7DLAf9TpyYrlPWItlnzNI7PZj8HVIsZevoHXG11qRxvWE
u6QmnZqFmkWbjxzXHsGMpTUoUMiEG+kmf4oVX5pg4H/pZrx9bohZX5nOeXhbZxCqrPLi6p7B4dmG
NYXAkD4enKpXg8L+kyZigpwy5IhdhvEVm14GADw2p1czhO1RPgTWFvmJoQAaHNfybdGvjPk0ye5C
ztT2JjVsA5vkpVDP1i6tzwbgIm0whAsdkilLmRRYq8Fg0KnCYzb/cC7L+QVPVJgEB814WhRX+DNX
P/sokmCpd5223+wvNxRiwFXt0pvu+leYOzYRrXLmJEjyoRX3ZnilBlAVFgQaEhMr01et8c423/J0
NMznIb6b9XnSd20d5FyJhvreArVqcHgY5bCQYE/1TjI9+tJrOB/5y0biRvXdwizX0IJGfwQpwvAh
5suCVmacAWxIkjOOC0N/fRmAJPGvjW4QnqHJEnpcfBBtSGQg16jhRM3ZIgLUhcMtLGD7rLw8Uuf+
+8sRfM2vUfGSLue4+G6my9Yka1ECp3qCl5k5c/XQSOFlBRyXd4sLRksTZ+vy2ZJjM9kTMbnsMPPx
WoqMDephpHbHKY1D6iyPSTioRYBpSyLR5e769p+cQGd5U2UPE8HOenyuTtFcqSix16M1vDFFusSs
Ttn7ylKupFYa+de007UrW8xK9+AlK9k+e9Fzf3vmLCwS846YxYnFkaYd88VdGT3r42/Pz8q94ciw
2QABYp1LtEb7/oZ3mB2hPdOnh5jtsetlQ6//w0rW7KHMvMviFy37qNrVsOMOrbM9mzk02/vtbRbk
4/84Oq/dxpFtDT8RAeZwK5HKWbZk64ZwaDPnzKefrwY4B9gYzHTbElm11h/rXf+QXpzmRrppKe5s
GDK1NeppjuR1S4OhdhCwpkVzbbaymy2lbqHyyaygTBs12k/FIe8u6Jagbt9J1Fsq9Xdn/NgaQAlc
iSAwUC+OktdqV/EXy/AH8fzJNyPRSu8c4IsnKFDtOspnNOZ8IkAu4pRtVyiWkV29LAQ9bfviGhwt
2oO3wbwK4X++UqxY2wKdAaOq20PXufG0jLhYMvmmU5lWvgMo04G8GMYLZsNIOk8TeNx6yg5URXkN
5QX2VUBIVfIBWGdqx9I5Fsqnkn/6xwLkgHau0FopKCOb+RXDxyr1m508JedstWt1Otb9XsbJwYQ8
oPGJiBU3AvGqpOExLn8nPeITfGhAJWnzXWHldEBrHeJbFv2S9IzxxS2FUvHJ124Ge7HjpadhE62m
6ik2Z4qBR2aDEKwRLRlmQnWLroxjdVdz6WXjq4k3GVCClH7F+Zevop7BmNOxB1s7uih44zb9eOW6
5g8TN2e9Mr3eemfZwf+rL7qezacgZ0Q+i+PRaDdhcSUB0EuCleW8J/MZvU+ruIlKmeAq6ldTtKKW
L07+0Q256LuDQF0MquQEGeATzfVJYRekmcysI33V/OOE1onshTgZOnJfVOcs/DZRWI3xMQegIee2
QeGuWz+SvC3o/IPaC+FRmFTk5iirt8j9GqEs8dctm+rZ+Ptuabl+QM7RStwJ5rzNwIYIoIUZ/Z61
f0TNRP7T7N4dk6T0TZt+twHT0W4sv+fuJUmIf7nIw/+x7JFhTX4Z/j3EcC7QgUR5ilVe0+9BtauD
O1AzVVt79kNi9ZGpfiEBW9hJw0DJXCFz8XDbZkPkjuMdXL7I9h0YRLX2g2JhVNDzPDeUdfmnSqHp
m4+aOKplWhdLC2d1z6Trg3tYmZBc/AlOoRsZB513eXqacr2w4wOh9g3HXPU9hFTylO9bp7u05U4N
UdukbxKvK6LdJfZHEhzbGnXmP4I7WWHIxc55b0iV8P15GQc8nvzxUnAcDHCllZquzMqNMDo/ejT4
1QpzFCuHeN4m/aWW96w5FVSh+8WyY3PLkrssfxr4+XzjyoM2Ivqhqxln9K1NLsk9nq/WyBUOzrkZ
pwL3jhuKnQcJAxq3ADSfv56EsWgFTIJsnXNv/EHNDK0KvIlwsYzXuvLeCaBIRjPdP1F2MRacrfAW
yTgJt3ggvDS/hu536mMQkSBmsQBwxKdeLZ8sFE/jmHq6FuDmdZZkGy5IhEjsJQ6GMbwADLHlms4+
Zd+uTcbxAUMhwRxU+mqcNfxeI/VNn+JNLOQTwY18fOGiATJNpmfNsdcEJ93fipVbLAlcEzyI3PkA
OQ3XSbTBbLTwlU+n2s7SKvadpfgFqLRi/2HTFqLw6T12Nv10R6q80MrzPHFoIPHdshfQqJTHnmJ5
pX3IxEiANqHsziZXVaF+a8kPsL2l7qv8mBmbEKOjrPauuBto/gSE207KbQRvsL18zXaYK3TUHORX
43VLtbkh3fUchtoSR07Gi86EZpkbcyIX/r2v4Y/4+JPsqrUPzcQkuUpLigT+xCdhaW/a8J4HH/VX
ZDbk7XJFE4wlnzipJGUL76M+E8p7ldXjb4yweV0ngjSloV8qFotH8BtoGyKMQFU+5vzA5xbDHHUq
DMBiQGB5sIYP6j7DacVkYRJkZ66V4WTXJ3yPqPisBb432H20ismpxuRLc7O0m3aThJqhJGQfM3qC
UUiPrny9Chq+hvVBZLQjvszlj8C5+vUdksE1US73m57UgqN9dGgi7A6t9ZtFH+NbVV0w4tvTxlhg
UOS/VkA0rvp+fKfeQfwpPTMUewqTkkMCNHzQXL+y9j5Obz4jXDyiOWB4zdmd19Vm4GAX3zviQoHt
FZaM2vPbsrBmtlfLeMj2Xo/+iuV3PrD4TsALIy7lY0VvtPDrES7G52LnS4VFOmXdsYKzb67tfT/R
mTc9ampetc/O/EOV7/c71f/WSlwhC9A/46nON7N/CD7H9z+AhzUT5g1JilcQmEqDjttWvyUeIyTu
3KC1jkjAPrYO0nqOKl2QefQG1i53s09PSrTqGOD9vR9fUdwJzsdKVoa/mzxzjd5NJlJFfxuz9yr6
06CG0f47PCEK/M0MC5LUvOYs33WoEtFh3JCYLWvl0GHbVq40+ZSRl6507ry3gtAKS5s9E9hMnmtG
q1deforD1Wy/FC6Y4UqbNvp6xAaYh7tGZW4M8KtSBQsSLS/aGN0sqY8REmiSDDnBJNfyf6lRd/3k
z8LCOreOawdsyebGHs+h+ltZC3q7A/Po9BAHX3PINMXRNWWFS4f7IvA/qaYnRlJCaZguHQBLbcLp
/R74V0aG2YbHwDGFHbcl9e86kXIulX91SFXIkZ8big9gGTzxPq5qd0wiSuHpVcYkmvFydCS1BLuk
3Seo6RL7yJko42ufBgPC4EdF3lOYHF3lqbEagLf1mGwlKEnNbRF4YrmG+cxx3PN1aM8OJiISehVQ
d0QX/B+kmBUD2gGbyhpik/lGPoYPm9Ubbj1uU9I+qIJTd4py1Vk7df8lVd/1zDV5GNxhFXcHmd2X
+ztacaEY/+8y4F8G4TF5fEr6ixBo+227lMttZT56ZQa3DZf6+Ez959Szw1NK8SGlH3nlGRGyiw2x
bsm8ZmTeYHxtEC9NW4qJVxLyc8QY2Dd4BZ5fHLrGP1SAcObpQsfs1Qkb1YT7q+eqQJKk109dbl3U
e8b0IfZCnIlOfRZ7Z1V/N38JJ4gBpDWjFaoLSkfYIXlY9lJxU6p9Wv8z/BNYVEEqUH7WxdUt7lp7
4HJr3Mq6Qb8p1c1GxOthYgV+AKiy7BRM8kelfloJ+pUyVsjS8XgKOx+ipVZD8tf/+PKX7exDTcHk
9p2bJz4ZdpiIsxYHsCvkP6B+8eypzvuIIi3kNhCJBuqOkBN6TFz1mUVUZ5xLisED/kSkqX7xJM8a
F3BBDADjuMwtFjIBKkCQBdZZymrMHR3rdg2kvkYUp6OXxekOkqjR4xW9awOrnfkDQ0VsxL939KhU
CPdfkfE7VMj+jN+OGYs0mOXkc3/B3BtLiR15PW1sLP/SWk+hWz0QSoYrYoN6JOyGvDg+WjoaSjA2
auqWft+hSL5jZ2qtw9SvoOkVrHroz2gmNMMb3yklQW7NaBQ7uUuUc0oDZ/WZc2KNccBH16+q6Z+J
IiYFZa26S83W3yG9U2yI2PSrzs6kZgNm9gx5IWkULVKoYUS/Rp59PV8EFxa/tdKfVn3NwTbmQlSI
ZXUlEJqEcWNKvRiUNVa4pZOQZlMktRWvqjEuAwWQdN/Ip+KNOUgkSsv3podYKTeD9KmEMMjsDzkJ
HuKiigsOxk+zcLsS40CugLlPXsxJnVZMIGmH+skjuSYMNuDqZHGFyoZ5SnwbpXbtw4azPWD9YHcS
WlgbTSWEc9we+IPWkb/ObXdIXykHycLHm6YR47WcCAd8G1lp9RUAt2PsW4bv6EIL+GI2jg4DX4VX
3Bx2EqV5i2xpVXvAFZOfBVfMEv0pg50uskzYMKiBVYqLeN5Tcjqy6q3iyy8Gcm54CUqfZ2nNlx/c
xb0s9CZwV+q0FV9+5z8bUtCigk02HEAoCEEA2XH2qszKHvI1WoA6TDtc1abzKc8HrbxV0ltB3Ey3
8/NPDgVNW6vRY4bbaJi84sKVHSDMMlwW2GnbkhHXL7DTfpKNwLKHABQwU7hecNBq5QU7HkUVezF1
hZ2x7PiZLW5oxBlEqzKezcDCtbAm8YsXBN0MkPToLnH7GXmy0QPTkyMHeFzalPq8zpNmrTcZhKwg
9RC0wgHlZPloGOsTl5zvRc1VILYss3OW+QFjEsBYKZl7HwzVYWYaPRqnOOCBv2FB4MygISUFZfRN
XVlrNdiXxpsco3v4quq1z7DTgoDix1rkgPU2+YhtSDqceGxAFCVr+7JxA6nFr6lcq/lIZJNOr0dM
75MQpaYq3xEq6Mruluka2K6P10jDdIJrKkjjLX8Fjug6u9T6bgbTdWRuP/OH1QG1ksWL29v3NvkL
uBagDoxLkF5aHcwVjSpeptB6VVj0NQwpzvQtZFFD53E6sz+vCmnnM/LyTJbBec7IaLyPzn1ClhgS
YOqwD1wSjgDsqgjz/qhE50TYT8qjrutlXf8Un1r1bpRIQ0DSzJEhH3mgMafbWLxVwGKyTSZEwlse
5+54qUPYIX/fg5n1IMS5ZSFM6cDKLqn/MoAdBwP8HtTU2lFnlXW7nG8ZY3H+z6dQj/+l+HdxmIof
1P2SmxpCR17KygxL5wAZooxCXZXBcXOW8mbrBalGXyqIvFScvzFBz6CH6jInvcltlnZ8mZKHrpwn
WGZhJwntv5ZsBCm8cOHM4bgJtJdCoblTvxoK3kTU1b1B4UFzB+VQ90j4CaD7bTQSIFtLA0m8AMDq
qF60SwqB0jVDujcZxxBmv1afvMQburs686NGnDGljHMB6nFeEarsl3U88cZFHloDFAl/kskM/x3m
XxAQjb5hepB8KCUOl1TeNuO+4YegxIGZ+KsSkJ211wKWrno5sEoMzAvAT7p5rYYf3mSZfrGFodJ9
/T+19t5ZV4PiB5lolhJjXa0zjM4pMPDg4iYkxAdjF1wdFVas7o1FnAtqFTS6BAW4NMj3Hhqt2gXo
bNeD86xjloSGlmFuu2ZjGXySyYshMpo3c0gc9DHIIKN4OjQmGmfuXKtsfgIE2TbfYBKXRBT++l6w
ivKt/2UILeW+BVvm44yR+SF7kS0JvORTQl9sBfyGvrvBnrDspGxbovy38aNoxIT3GjcMDMHgsQbR
OQlIiTTxgzNwIc0PolhUAPML2XSzO656EpF4yaH0ZzcXmNs+mdjvWZEVOaaaIGWQJ3iLdrbu0fKr
zrLJaZQqCiu04xmT5CkAgA2FdQ5vcUzt24zW5EcNPfTkUn2KcYSQwws3djMwO5RFvfj5VzcXiFn+
rM8UB0hfPCbnmOBMS+4hwisb9YbZ7cRprcYrrqMF/UESphIc6s6fRtQQUZcM68GUrxz/t5DfBTqk
1BOTVb1yCtXrdG4Cfjo5XCpcCjEWpeJg9YCA9EXK0JqrSQWJJhzyX259Zr3XrII1MdTiKAjDI3mO
9RKpjbPqp51KiEV4VSNXDk8CYsNjIfQxKCM3irZgHvOibA3uGPKPJref9pX10QABmxQUBik1uvxC
+cPJUSTw5SNp8m8hSmTh+siPqk1z7LZIb2qdLzuqci0L4hr9CaL5QSv3BHouWYTCs76u0Zxv1PbA
r8Sm4nXqMeMIbJgn1fRPS798YjV+qe36/3tgCF9iZqMyUFH4MDOCV1yFEb04i3OjLe5OdRAfbJms
rU+eN3EFpN01k6+teiprWsHteRuWxdaaZY/ySKJDat69YjVwdy3+5sTy/JwQgEpnaEIRKESn+u/k
jasYDSgO0vlfjYrMMrZN8BFobzWC56SlhSMjf/yF6Oz/jw5cCcWrI5NZOm3Z27Tiq8KcQoKFBDId
UQgRgy2N1nOiMxWTEUG3lrnM17x65XvX/5MQCE0a41K7KsrH4HVeAviGl4TsLOjSc1nKi9G86eAa
pXMeADKqZxz85R3nPjoSzuhsfOS87ClZmGONSXRG6q5s6tyr7Pei2SnxNez/NFzxRdCSKUFyj9K6
7SZm1eiXaJm0aA1Cu1Ank/TFkaUKcX57qAa0KzOejhy2rFjn3aG/Frz34n6UbFL0XOgaIPHGI/xD
WXR/VbMyqeBsPZtlrluG8XuV/5ohhSAfE06FGfyoH97ikVifiRxp1/mnyC95OtXoFMp38oFQC25s
wl3/9GAdfXT29RdLj3YPrCtJPZg9Ts10K5IrwZR6R8MwbGiEvrxv5FVlgiksfg2mOxNHSv7gAlCk
HXAfh8UKMg5b7t52K4LGeIlZN5N5R6BGIb8c++zH95R6Coh3bMuYXdjOZIRY9PXijFfXRrxV660G
5Y9KHqFqom8tfnUK82iW+jBUHAlQYOLxmmxjp5NtZtoB/y6KC7HxtsykuZBCUulYhEtjkhFTk2d1
BoMb/DeS9+XyU5eOArNyaHRHfhEXF1xsi5Juq8ZDiinkQhJd5yGZMKSGXsUJZvkv2XRRtS8SYfdA
pMGaYTFcmXjSa47ANP6tx6sYiMcMAJHuRp+0U2h+uFiKgpfvs0k2jlcyMc0oGU4O0gdzH8CvVfpv
NV+s/EFcPrqIYNHw0tNtyZLApK+QZgtZESxtQlRJ0SIBHvwR3QVfC1npyGTYTtQMKGmPcrJWdxbu
KJiF7tduPiH9HYzvC6Y84P+m7JdfNmfOkaCqRVsdpm8wW0tn+K2fNdYEXVtMyNXMEH6wylw6WMSp
vTSbP7p3UWnCAUnOMpi3ZFBhgUMbw+XajRdsoelN63B0oO5EG0jaLQMneQwWhLDxWUPfikOwrzCX
IcY2d9wzQbx11Mfsziu1uviYjkSk2VT9VOWPmm1C7W7zk5TAt/gb/frYa0esgdxuvCtIQRH+qCWl
JhjeN23zM2Oj7CFvyQLUfhzcyGb9GopbEG3oLbXdwGt0tqBFjmh3RdPliLBoAuj5/zQbQUXGovEk
zHrRDiouGVFbdgxDyltlnyP9EnjqCDSykusvhYCXtPmfSDWKnelKyw6mwNPdkiSiGpyaP9Yjhwz8
IEG9RWIeZp0FoWZIbxhycCeDq47MJFsDWRXJ7TKW4OTYNJeECrPhQBgweUnvJOMc/eg6cqxWdI6x
sNgM6A4uQkb5QkHu2mEIg0RXwLsPc7MaqfiA8aVRbRG2eHGhIVYR4nx9aWWrdJXx9/5zvHAVBp9i
EWILivONtjY8XVr58aGRVhohuTbbNHElqxAAD8gIQlTuYB45tmDLCtsrws+HCvzMfsK210aPqnxm
6Qe4YS5txLKreFx8Jn5fUBml5lep4JpMZheS9noIUaFfHhgu0vrn3cT3mXtgpwN72Fc/fGXan0Ok
2+Sp5ykgqGsjdf8aSLzYePGbeIRLuQdo8bsd3ABf3ND6UO1NuYRXTD35CYphSJs6/CPrZjmoyaK6
h3wfVbSWQ3KU/+L+V0ZMDwaUaffKvHQM3nwibqptx1umexxqgEa0F24KygfrK7FxpGu+TYAfYlZ0
1CP5vMukuSMa4W408V2Rmyu/G9oF8C9mBkKTSy4v4clyiIIo/PrK2cE93fxhewWZCkcvBS6LTsFf
C0U7SyNfCkYyNA3p9JF1q955hPEjDP9a8y4Nt9w/TDKj4XlaS6vK2JfqocuwXzJ+kYFUA72bbJwd
nI4Ev6NTYn2gvqTgXhs20rQuk4upn1X5NjSkBl3K8E9zDoBbRbUTQcffVbUmtgtj3YYx1oWjVeOt
nXFyl1vLvrVzg6vcWPrpaepvpIvY9rO0KOKEY20maCUslvOjNN+ckfrthWG8GYBcRrk3hq8J4L5S
L1a2E78489iQX4WUjwRfSi1qDVDhRlkAgPyvCpXaoxaj5bkkJwFeYokz3Ebl2j1sasTar96rvQzI
NOknlJSYxNi0dZ7TiMDWZCYWTj/OI6HjLvEwLc92sOiGtZMc4ajpjt2iQxpJ16ZQNGAhDRbALUMJ
SHEe0w0aKZ5yI7oINH4mHIDhTwtPajdhu6q9CJu8vlfVsxPhCNhpRMSAcLY34mMBee8x6MSsvvE5
uBQOJUz4/+b2nEa/KjFPvfTn9BuE0kITnQPY2MOvn4EwG68RuB8toD6SNsNF4Rsvp/9Ujoa+cFDN
OMQLHmXSWpG0SK8kF2/JkhIC1MWNCyyHlMENC09Q9x2eLiRUsfSXMh2AzS4t57fwmqJedjrpzMdS
lsTsgqJU5cAQsXirKfwqoFlRtrsBIWlD8q7ZH0AkkfKMPqdpNUiroHiPSUOPfwbifxxtgzvRwyRH
Auk/VBrNqtxQhjEaH2BX6MIah9k0POZwY4w75Jo19REhKi/MSPiGjiSKG9yUT/wvMjWGiolsGzuf
fvkVz7/x/I/3z3WafQD0qXYboF7a4t1pVWIDYwTARypC2ynx4w/kFUpfsnHssZazFcPXJYT0rist
XYZM14EQkyr+kvwVJIlbNX2rao7MAt1zeo46yj4OFQEsjk8f0ZUfTzlaSOTRHETOlZZC1jPnIJjf
EoIGJMKs9irMBBdaKHCg6qHDVBnxl2N/Dz1jM+aZwiMTN7PJJFjM/REpZm985i1XNcVqGlOostGi
UNxdCvVN9ZEQAaSK+3yNfF7fVpt4Dc3eHi2tvjTKO48LzH6s7YSI33BOF6W8lPJZTl+QSIjPJY5s
K9kPwPe19Een6XKSsEZysSjojCv7jWIPsj1xRGM23g+ajTK6R2D8oxu7IbmOxbJOqKFA+IzRaiy+
0mPK3OwvW2Id0ps4Aqb42fvHxvxw6q3hYIZ0dcUjwAZMnN8try/Vm63/AnAkHD00Ygp1C4rSpZHu
WBWEA20Nxe188q+vI1ICe3S8RXqsVNq6+22C36DgMQIQIKdbSsEqKc8Dx1lbWxb9YoXoOPvTi4v6
53PUOnukklN0BcFbaAp7knNNon9NuqdaKaBF2N8FxSND4D+PHOgV0zGIL9JU+gVo5+usHx+6Ia+x
NePs1Y0zST7hOl5TYUuA0EmI0xGZuFAMsQrJrfYrKplWgXzLGfq0EaXZsCIQUgGD4xMN2O1vUv9A
WMFN+IY20tW0l9NxL6hck4vG+B4ivuAMtFhaiQljSg4QTm73KyMNFDDG9GPxNXU0GhESXjLOJnzk
YPsunvRkxQy0bvV/LTCAwDy5PnCgNxDihInCYqJAD9WN7b/X/ZeT/ybg8gb4qJdOM+cAWud2W7J5
BuV2Gv46nXx0VABkvCRX4rlCJgoGix41w4w6GFePTii+3IJFBvV6ULfUVAb2NVG/FftiZviKidO3
axBgGpzsCPRaOQXy06n/OnvRbaYNTTaE6yTyepiPvdvDXtxk8dUy0/UEGsj5RsaAnNPBgJ/cBdgP
lbWxVrW/6BdSTVA3un+eGRbT+4QtIwBWsFd0aKXtU/hcggyFfwA+cBz5qUGGZgkh3GlwoYyabW/t
U0p641scfPQDHIHpaUSM8Vn7waEdEKeEHvg3NhePwZ/pgwZaiZNq2Nfm/7YQn4MJAgz4/p7DNiOb
4hrgM0c7cnS2wwahXhp7Ep+ef0l41uVjPDxZAu3Ck0wCOEAFwVyKiU1DNNOuUFMhqga10BRiybkK
pe4Bsk6f4ab1KiyNe3i+HmNywjpE1HCL2CGoOcEKxQ2vCOO7dp/CjhqfCTdCKO/pMhQSx5g7Lmzp
BMr+oOHDlvZ0Arwu4KpFvlUROHckuLDrRg4WGyIxc6ToqGlqay9bm2ZcjXEu9MmEqrU0etlrM/ia
kFRE0pErhbJSNboBwCOLZ7vErZgx7yyi6m63CAjJWG40vvsNC3Y6fmTRuZRuXfjZp6eYd6OZDyAc
zWbYNPpa7AdF6qL06qujukTTnq9z7Z/NKlO0X+0AH1nvU/KImOKbjdmrntkcrY5frlr50p6zG4qc
ZzNdO/Lqg9DjhQQoL6pTVRHYvA0J3Ve8YXgMwF1Dj1wjOIssC808OSaxcLuEvDyCNCc/cy31M4VD
NDgBR7IHCi7qcvFsp5fafOgrZ41QSohWyOYH6ERjBUQeK/vJ2PU1+kUz8wz+euy08Mpgo9eaLXuu
AsyXNHHugD8s6YTXGJCLR46kirghShw5VXuoH3iwCDqsW9TEq0Q7NR2RWBxc6/nBXSSGHxN0ukCk
KNchpMA/Bi9cysUz3vJf1W74W+bG0vBhXBGQYalxkP60bmYIk+OvMDER+Z8dp/4Sdc+0/yEzEPNA
AITIe4auspH9hdS+4vZ9nDU+8aPf7pjj6yt52QOX3QCbwthQQv4ni79QQ43HsbhW1wHo7cgOFmTP
gPOGwQ2JOykV7/QaLwukkf0lN/GtSpuoWRQgYOxE8Z2hkZzTGP+i/WjZ04c3sQEP/UWzLhgCRclL
uNaNf226o1FrobBRiL06wwIFmUbUiD9B4CJryf1HqHBCzLuQMw5vUfuqsOFq6xGDPHcvv0YIPJlt
pt4bVX45Fq6CiPpLWHrz6AWC5V7wBnrjCBcL+6HfqfcQGo8+/akqhvLwxGM+KEyz/bgYm3HptK8A
fYxMgOyvbGzYnaaaTW1wOyomu+3YvOOc5HjmBUBERn6dG1GgRWswJ2qNjbLsqnVqH/gT0Q4pBFIC
ZNlfdnt0dCFj8t1Ju7DhyDCIeK6YNQQoSCGzw0MgRkNSHd265pIgfiQCxu2LGzmCJJCcsu4+vtp0
za+vxzeGBrXZ8j5XBeXiHUkj31V8EPyUjbCABP0Fg0EW7nm+xG6tdqfEtACL+Lj8f9E33SZCgiVN
XB/lddRjWk7CpYQgvLvYwx8WBQmRRjytw2T9Hlhr4aecm5dKjhBBpB3zvY3em6GpMf96LV+kFpEH
7ELCBcCwGycIU26qzQFEhHATfQoB15cZZUtytTPnHCY7O/scmbqbMkbbgBcwfQrUIYcs5pMwYsyo
gatVROINHRzij8zjwMVV3QGPcfKn0ZN6ncXgJNxjWBW4ayLcVspnze3V5KwhwVU3CHMiqSrAXC5G
TkGBIYHUyx3NhAQ1Aavc4updVd+l6qDYexqmqYVxGauy9JUzcc88/ZlxKyGBivwTvtk0N7LD4EyD
LrcTgygig/IFw29su43SbQpnDyyWI5ECS+1/tQrowKBICG5sVkBSxJgdlqeoZAVQdMzANdZY1vLu
Ybpdky1tnpkq6TxKQBaz+ZnZX+X4yiHOFnARDfjx5Fq5hSYElljjO+H0zI6miRdpOIpTniNPmIUL
rqGJmudqxwxDTBK9PuoqHjlTdpw5jf4P06bwzIyq7tbXaPzXIZPkdSXyKCrvnNFLrbHwsjnMVTds
Ghj/svlPvCWoSBP7n2EPXP9cVjzcNqk/6KVrJvYBl/kyGfZhvWdOmFpkSj3gHXiWCHudRK6e57sS
sxvAeKpcxZae6Jx3hFtFoPEBIoJySrxAxCKj5sD/seQfC4REfKn9gx+RidH/5laGp5na3VeD93A9
IjoBVvE7AJRNbFLu3fMsIkBlL8HlpDmQf/WVNzm6GIjAlS3z8oBxEHUU8fLmoYjgfG5izolBdN6E
0FN/jmTnNfnG1nc6+ysqfkSdBOzFLnIWYw14VCHyZFgZg3VXXAiTb5XVHP1EDs4+DprqhA5FxnqE
UDsv1rO9h9Yc+l2IyU2IiyRafjZiKWP2AkHAjMhqvM9jEmLPQP+wXPkaqqCTXaVzP5uPgkASDTm5
ugydD6nGOEEsg4zK0RgRQ1KYbpEpJMk8/pfYeutImIt+Q+Xbt0lPX8WrhqB62H5XIBpqdOrGDykA
pWUGQdY8wIt/cpQKWTJPKtZIccRJlvcw6Rho+UcitC56xFREmKBuoXE3zbP+lHEHKNo+I0QqJg2o
LG8hz2Z8xMldSdhYtm29dyqTMKnOy6a1rbtVfDGjPXgi2cmLYWUtgZf4uWBf72N+j/mt1VBe0sg1
WJmrxyK4dBsFJxPAbPnF8Ggg37BWnfUWE6IDTGCCQJLvwPhBKk67Us2blP3NBpt35pHyQijFQuPo
HumkJRmc+ILof2/yjHf1MExbZ9YQPREzcu1g3FguQLG9vtvFon7B5Iy+2NJFNj98iH/nDClAYYoz
7gaOs0leQtG32cmU4eTnPedbYCB2k4WZMWbz/p+LsFzL+nLo1QoGcG5iaMq135x0blaWNpFq6NK0
KsXAFErmZTpBRUB5WJhRhvBovNeOtEkHioLmQ4yIO+KCI9otXLAnB+GtbbBG02Sgqge9OLNqEWvH
Raqi4T3LqINoZJV+xSOmw+1DVZY9B6whmlK9GJzGD1dSjI8QEmCnr00PwNX4mQx/VZLOEYOFxMSr
pRAT2U0WQC/nL8WJMhBfiLDyRsxXIDHDJL887nJ5ps478d+b8LvoG4rZVie9xysAQGVcclCWpKQM
gZ+lm/n/8afB7KbuDdSoDR0A9E5KFQpwtnvsfZV2MPjScNOWa7xE0xrZdjd+i4O1pdYhrM65hOuD
zoqcEbFAuka7ywHPrUmqQFn9Jtqjwn78MIdnZaHbJnRDmz99KDMj/9UsuGl1dk9qqyys6SUW1dIy
VrV6deQd+Ia1TrbwHe1SX5WOvWQuNcbtOH6K2LY0YUdEUm5Ttu0heuKFewz5w8djmZmsbgp/rUaB
KEkJErOuugkHLyfM2wyWFbNb3r5UyyJYjF/R5/BdDbKLK3BkCmK3H80MWQnB3u0uZzGh8oM/lLv7
nccNfknEeWnDp6F8EM7DW+ezZKJFQYrW3UCuFyx5HBAGKV78KnR+cgphjeBVsAmpGV//I6LZPZYo
4/rOiACfjqa106ZPVKaVvcXpb1j3IMsWUwDsJ3bC7CuIfjSB7AaPEAlk1zh48qG/s3PWXTtqoukT
oG4X6q8RPhcsB3rzlkyox5gFp5awlgj1yoej3y0WJ9N6EzpfJzvr8udA/pG1riqSS4kZVlZaf6SG
TlLW8EaR+ZNypk2RDr/8TpAuWpZsq/WM3tXT/MVQr5PW30Q0BLFbD4HMQ9O4FJgtBZYEgiIxriny
B++hmMkAMNB9cD8RDEbtWIkJVbWgYdB2zfGrVP9IF/HrQ9M0XGmbOf/KIJzoCuW/AcYAOkTSTlnN
DYyMYbETPtJtT29gQffOS0VqEBk/Zvzyq+s0oeJlvOqYk+V17wCn0MmG/+YZsS9WA0nDdBp7nUt0
KOzNzJGgh6fK5Ksvn1PxVdL6FqNDVNvyrPSPQfAjG3E6KvA7ovu4sf6AUWhlRA0SLZrvBF+/T1ys
n7bepFJMgBup52Td9wN6fmat09PyU1dD6MG/xY2CGPaqlPtaXpZgMVawkX79igmGXjLfBY4Z10W9
zSVjUQU/eewwEyOSQtDfbRrXARg9ChrMISehLS+F/k8ZaVSjU0zv1yE7uj/DOlZvib1WL3p/bfVz
kUuLn4Iwqm4rfEwq2d7OE9Bu0RRn3nJLvZp1T2QeGMrdLHejhO7LbZtd1n1VxLVlWcH3RHg4uklK
5QphJvdkIYndG907hg/hYd494daFh1/H0zwukABCJQf6C2aCuF1HmK92kK463385/lQogn3pR8k3
AgAG/A+T+7TS1gET1hs1XoK+jsN/0XBJnX2/HmL8nWaFwYZNaNFbHvhQk2xGTtnYZNRfR8pVdS56
fmLl0ZC3IGAmYgHVh87jG9k+lzZIF1JHBPNQQWRU22QEcuj6s4gDY+KOzirBXrRnJug88EX9x955
LDmOZln6VcpyPciGFmNdtXCSoNbC6bGBuYSWP/TTz4fImh6rHrO2nv3kLi0i6HQSwH/vued+BxtN
/Kt9AT/ygaTnlfNycNnngQl00kwa1+o70555jb4rN+4ghYuQDT8MbSAiKM4oOPjeGzbPqgkdXlwl
ug5Z3mqqwsb+yGrsQ66h+2+lD1R4IDKhuPj5J+mU/Cg+wpnFVhrMT1S1+sCUiNd8FOkXBjgsBqQu
SbCkjj5OBi4mal9xpQWfBtBefZrmpz7CSR/unOSzGG//1PsC1q6DiHy8JbBCKf4wtbVPflTBoaC8
USpH62FpDQcUU4fhz7gMzKVITpnuzDRjB1uuGdG4KK2WAd2pImrXabu5mcCyUE+styF6pwhikzdo
mhy1ZDyHJ7z2ueRRN+K/Cjf2JP1yMjed4Nu7SfZOSg7QLph6TsvO7F7r21K5qphPR6TCqqgXEYYg
lSvEX0TQg7h2acEa7oHfE8LOneKj7HkBuErCjFqwnVmXU4M0o4mmBmJsEE3Wc+kTWC6GeDogpsEp
Nj3LptqPD8kZAH8CIyRm0NldJx8feo4aQy2h5eB5PC1gCWZYVMC4KTQOwOicvpwpITTSb8JPKDEc
4W1sYefEnQ4Jis93qivRWohdm0vlnHJ1kefbSZcmpRJ5KfE+1JIb/rsfX6HjMhWCpJHwRsr0qZR3
hb5OECAwTithHNwJqC0mrhnbgzuVF7YPNcRqLf+Vs5xZ7Jjo9vm3IVjkXDI1Ed7oeumvWGaXkaaP
KZ3FHa2NEzuTsDCT1WJgUG0P8BA3qQIMq845eU0aVuwrKgfPbwMmambwShPOs5ynBESu3pJnqk4t
RtJOzEzHd96L/DOkiBTb2tynSwBe2Zp4PLe1APEtp1kcUoyC+Dr1eilNwQC8J+MKxSqouNNmjiEt
U2091nu23tkTZr5W7MFnsQNi5otsQj2DRNhJJlYbtymBGGwS9j1k4xKwAQTtFEOpM2t7h0b3UkLN
YGCKlCasNRwqlvIXYtg2V/ZGbdqwxDqBbX/xmi3qksESks2zZhVh25K+RSdWQRHPyBlD18FRzo4G
qw75hQdLo95C85kl9lrlC4wYlHNxIhcum2Kny8gExlLnCrBwP6n2I2RVxWHwfOHZHYfpi2bxPFnd
x1nfXoIAFPOHDU07E+qcSK9FqfK0I+5ANnnAPAexQncK7aPG4RbDMqjyT9k+yt1SUrB5z2P7WVEM
Nw3XmLaDPueWaHeUh25GWOuC+9J1mkdUXImkgIRXzwqInmPEHAbWzarI9p0j4R9F5QTOVfJoBOe8
duT7+NvFNZ0ounNkVDR42Ih4qE6TcYyl1kROVbc+G7HjgAycn0MQqXbFNi6r02yCyPsqWmmyxQX2
FdMCSlBnqqPZP0UGWe7JXFuKMGTrP5lGtA0CJPJU6D+74qC+B8UK3Ab4do4BepEcNJ4rpAAhbMci
z4vXbt+wCXyE44mR4cDgXPBodEKmdeI8FEc7vnf2V9R+dvK4IhyAYq1IsHlZF8PnOaCAZTrIzZIu
O/UozIkP0dkIwLLy1wHT8v15nI7SnAsCwkAktImqOa8jZeHZAZtF58al2vNOOMETDcmamp7Bg9p+
p+BdguwjD98kIHDVOxIp5DiD+OICNeFsvXwN9gGiWqD8GGS4OtdIHudh/8uAfV7vJefHaPaquVHZ
CfAejnbVpB8u1DG7RDGmn7XN1u1RVRcsEmrsh6tzq/PXWkIRgAuRMN05wJEwO2rWm69wh+MikoeN
tIjcMlrSSE4H6tTV8c7xgy0k7zpi3BAtO1n49Y1p3F4/ZcmdliRUacNsX0WpUWLgvUfpzLJvofSM
0J+pupMtjD4gNbZF3/H4ZSyEQYmkCaa8a+x04Sx/UxlJNgHRoC82E5MKIMMvOdzp3VIDDZmGX4rG
IrpyMauGgRlbUMOtZ0o0LvtVucScUay4EM11x1w/jO6TcDZQjIaMPS3aa3nERqtDKavdAmswKN86
QewIKS7NGuX9DuN5FiqHTkaEQmR0eggHV4uTIOdSSdid45TETENZTrmF1uOshxXP6KkH0jKXzegJ
rClQSqheiw1nQhuuEOnj8VUIYJL7TDsn6bWBJRDu2L6RStfgcmecs3CWdOVTawTMnkpCFNeUjplw
Hxbn3vUsxqu3Kmi3FS5KZkBzIBTY1Xv4mzR1IroDd+nznx5VxKLPmDZVahW1L53b5Oco3H8Gnktt
LbbpsKrIYwP7U9s8u5mbePVHKj5b8xLM/FU/fgUBGSpsH8QLx3hPcdFWt9+cuy3+wGY6gCg77aWX
UHtsMTEQ/IAQ+R3Qq9lkXTYHQVNl66u4eAb9RRlz7rxNycUXtTvFf47B3n7qzloeg52pVgtnIBLr
VcC4nQbUTJJ50E64RFngpjQPkoOxdiK58SF3E/hpMnAy0yJBijISMqf/npJeVqXUN41Jdc63Q4Re
xIAicJnWGsRpomXHlBag9qAKsP3PLkw7nFpc/DkTsaJaoRgZqqsz30mbiszsnGBFlE+xusMFbRZ8
ZUV5MljQgpZu7Rr85yqfaEoTL7c3GSxCiMNvqPf4XWct7ah3mroX6MiTvdlul9O0pSIUsjK4Djn/
K6VAJupeYkz4Aqeuw0w2lrgxwT0hB44uHxUsAl2sdSIK869KB5shYbzi+Bq5JDSL+zLQSUmXVp8o
3MjMCxCQf2FydOtj8tHVBHDgJ0GHjutrTLHkG9oLXT6I1ZnQWBD2WSKCC9L0GDBoQwhLqNs3DcdQ
f9YAhvsEe3T9owLfX7ARvNYeOeCx6Gqo6HDDSS3OCj14QakQ/xpBBuLxpe7Ew109RnJ2qHPQqTWe
6U600qtFX5/0aRAxFYj224kfpkFU3LYMcdU3h5uMjTllNQ0OYg4w8I+28SAQknnzlnkefdW+tImb
n5fwQiflwtPpamnqtOGW6FuGDzLJFje/ePv98JEH3J47nyvJmQgPtM98U+AFE91VI0RQAIvd2rtU
bOS7mbzFddvI56xZD5br1bAlV6XHy83hAaAyacnGs+KlURwKepFek3E/u8ivI7ysbNfyeQbsArIe
QtOtzOXPBKogDC8I3/vJsqFMgPrAwMvn3ZzkYPX7jdy5gHcn3AvmTBwaQUFO5KtPBeOdq4GY1VWK
FaVcjXf0GfKT+jnqO88jGrkoODbceiL+sLrPMJq3LG4JZIdbFexl8yKKt6zEL7WcIIedS7XWMHsq
RQeKDyRZucxtF15VWWA6dz1vjxjSxb+0adc6ZNLM8q0m85D7MfrL2IHbkBjqfWgMPxQWQ9extZ5m
2i4I1KSfC7WiZEC8DvaDuNksa8BSJ/HU4zIBzJBAkdj4XIj6XnAMLuB0Bu+IQwmDACI4WBnCps9D
T2ecOyFuig1LMmF9E8ph0B8WtAp2+3CHxt7S54ZtkfLWebEZ+00WPvQhWZn6r1y9c3WqCutVODmn
DnbEKlRytltspUCp6ccV2FtwJUdmT5ymU8s1sgvTzUgNeRnUj0phr8ttirNDanOoXnvlXcVrIri3
w2Y+muHMsd8GCsGY0KSV523qYK/pb4p/Bv8qe5tC3yfmJkr2ZvhwrBsGtgZGxduorDEjB8E1RsdX
rJPPHaBtuKwL5xogq/iIosYns6Kh2kv1zqB0hiche2uWmcuRDK1BcTMf65E+IIniupSeNtGpPduJ
LkKXDvOoIux2rtMQJdhldO3RS6dxXEv6U8UMk6BcyRIqbfLW54+CbivfAk2Lm6m+aAN/wfh5Vt17
7MJy98UHKjWkSGwz7Egy8PqKLAg7hASW3wL5h7xuEI7C3LTByisXuT6DVL0BC5ng7stxcJryyQNy
W68n45dnHsPuMGI0MZZZ/j4oi8G+5TqV+JxDlgmXXW9sZSdfAWGq4k0Lb2p+H0FxMWCRlqG+SGAP
45dd8AModhsfSPkbOtSYEODXeMuc7zpFSR6w5zvthxdwJyzGhICONxssgTmXU7czWUrgfZYtu32g
HFC4ou4SVKee3Smcmi1OGtpIYMPmsOsJra5AjiCsSg2L9CxcRSfwBn7Ts0u7cKynklBy7YOYjS12
JHIYGjari/67rv5EvNeOBTzZ+kBqISLHne75woLhd0pwKCE2Lmxtncp3giKH+gT4WRh7ZKzRPJGh
iALLLhWs+9/G7eAn6biZR2Cw7/nwldDwmSlRGfIF+yxemmafefVsLqQnoCS2RLL8IsM5SR+N9TVy
FUhU8OlkYezu+BPCkEpH2RCUHKuPyVJng1a98yPJ4YSxzFCOmQBDeiAsRbsAsT73uuM0tki1dBap
31NOSKQ8huCGl1rzsedCAdi3yrFKkEX2er2RairtSavLv1KWWyj0TWvFw2EaaTUhwM67AxOVj1oZ
n2n94oiOoCAGNDy/g4DDwEHatXdevSWHhm9Lb5ZTU6/eDkEKIwDaP68YazvuHJAoHqzG48S5AolV
T5OGpHwRCGSJMGY1x0pkHFB4eqBHSveWRsZLMoEx/B+OPzg/fUQ2SfoA/emPIRkNBzM5J/JTH4F8
9bdoI/HLdZucBFuG2BUh7TvKq6A8DWhZNU1ubn45FFedf/h94SD91VvFR8jnlifu8pZgRe+974xf
qwNhPw24a+nB4L7EM22XWFvoyNFZW/WlV1qEBuAV19St+n2ZkSbl0sXxuGoorX7LfM28QfdIgeEB
wgW2s42ZbjCr94o1Qw+yUcfiVHX4+TkJ8V7HyS92v9IEM/aSzB1Pn76s0t/pMCBCdr+n553PKIlP
TzWPirJS6djYk2bppIJpwINjr8rfkxAMGK6Knpp94NkmgIjC+HV+qaxSivwZSMjvQNr7z0Rn0RDw
W7CqkKudrd4+bd6Z8pxGk9b07DSOgTUz6KvNbUq1xvqz2HQqz7tp4/LAZTLGa6ZLPNiAiFDRkJaL
mDOA0iTPBpMijOEHC23APhWITjaPHAe1Otso8pYPPO8f5KdhBQr41J8RXniq+73evY/9VqmIa1xQ
ANoyQhxxD4z6qo7X7n7KDprpEpHHK3EvMiDbxBQM/dYAqr0be3wKlM9ImwglDibDlbUOuOXaa558
G8q1bxdwT5xvlFcr/y7zYxxeenM7NMu63uG07/AMCjxg0r7Xbw4yKAFx4qZzW7CTG/0oMgJgjuwk
HmN29T6Nbm6HTNp3dnBCMWmzVUJN0yCahCQF5Z/E2DKmTuijmAPpOpZEuNIMNlo4VjgbwQ6k64jQ
wSRw1RRP5iYivUQ51wNykTtmS5YOGgkLDuRALFPaPcMcLq5tfAqjtwHriIgRHMb2pTIOtYQp6JZh
ewDolzOgvE5ZL8g8Un0ph+0Ea6fo6Qko2jD1s6y5XTEVP4b+xZMfdfkhtEuofkkhrHSM9sU2pvty
+ZFBdJLY16vaxdiufH1VWty2MbT4vZeBbbknJY5J1jTRrNs1NyTMMCbgIIvB1w7i2VPQV0BZmiXb
GazH+7N6eiNmG2wqMBa2fGnB5PAwGlBnDl4BEXltktXN99O/1OxMuFOyb+31q4xgRyQiRpCIMCzv
qjuPlAd5H4Z4R4kpsVaWeoukV4fHP6jZyW64VlD1RM9N0y0HwjTEjx4VbsW8xBxWzDlStg474EAr
1bv1+aKRydxZxp0ErGdvhd8jfri2cPuBy2BWFDPqP3aJimTN09d0Pjwmk9HdTlyCWsxyQ2y9W3MW
h1AE4DBit8UMRvRGGL6X0G5Y3O/KfdgsdZNucccyqpleepGypTVZ9dwscAu6c4s6ebjX6WenchBb
Bl3ThIZi1k+1FRFBjvqa7632arLBLqoPSVvY/eTTxOxSwbww25Op4qSJDqXOpWWz78li1E4BDhBD
XGb3kdVq0FPcdB5e+BZLvb6Go0n7oJPr0GKQZBUErMs0dUyPkhSRwbjrmZA07AqH7b3m7Y8Ge5xz
uFXtPYoJQkUKFCD6RmvZQtAul22/AcblR25sXRqHyof6QmGzhC3AFoZYgBmTpRZjD743tZYa5Ie2
3UnarWg+UgNg6L0TG2lI6M6fDAwjtmM4n5IDRtha2xv4a6wLMQQMSDqenZDH05BLjZpkS5CLPnxW
xc5GYa74sJZdv9XGfdEfB+lTmlK9PxLbRb8ng36UV3r0jlfHkgGbsMYNw/XoDMuc52PGkoHGArfz
KMV12IbZs0O0QKOWUd+5oMz6ByakCVizWnCA4t9AMUogyQ+v/FCUD0C4oUzr2P3Y+ZN10gYFLPjw
HC70TQIgQ8fp5RYmrwRHg8IyOpCfaTHtiLqj1Z/78p53j4w7RhSQjYYPyYLCyP59En6mxQJircV3
Fmy8eiWpSDPWp21eDGRFfOS0DNhniJctaGTnanAZm3cDcIui3Eg8qK1tPm4dbaNnYoZPVhbzGeYh
omRkzPeT5Atg3rCPgGu4GjIsFwS91JgkDgWgXh+5rqDBM/VHJ1/H7JO4vanK6bSVxOE0YQUj1nKY
X1eMRfmVGL9n/m2I76b1Md2yaLHR67RHTfzjrKRfYViE1m5Ul8rYKuqZ4K9xekawI2Plbhi+NVit
Uk74hu4/CdBFw7epCmXrgOYXxpnf4Lj48WizoVwoh9Z/TYfvxIzmXYjI0tuE7h0NbuJ80QPUSlIg
4KfCAFFsV9dhuJDsmhLgEX/wDcDTJsihY07T01ixFYcrBGYozk1zmQDa5l9xY2PXZ1wLp6GwCdNd
d8QaU5DG/oeDFY9qFLs7lysNEV9KpcKHsTxkzysfOqFuVM9MOVJ+p8Zg7mxMkRLvwjtD5k0FT7t1
7NxLSFtQZNSvKnsUjCks7LTyjb6xAALJZD1fc4EX+ivvPgm3pKBzn5b9EY50zeKh/5YSAeZBUWaK
fXN8Nt/ZEjhrbJsDv52mKNGn6L75GJvuZNnbML3LzhJRlGrTDi+peuKjsqU9AmngA/bYZw5U6z3r
mJKbl+cSrdfrto10RNUbUJ/sapG1niuJC4jfht4qP/AoJhgbHRizcCWmcQvLztOF47MWyDNA++Ix
SIftE5MazoUBNLV8adRi26bvI5IkK0n+auzAK+xC46EgpzQMGDrgPOzEWZxgUNMOQQxS4CmZm9TP
EUNoYID6akwaGAwt+I1gtEr1vWu343KMNvzopL9P1Re/IAyKiXXCSK8EtL9W9VNFWHL7rQw7T3oU
1nFwdqLYme2ZIQJQ1Hg4heq3EdfcgedKXCJxUeVHkZ2Sbh6jU2VYGufcI35PRsSP4j3M9NZx3AVL
aVwBma+K1zxuabsYa/nAe1kiqZkBanc7vwz2qUDxj9KzigaJj1f/CGA/jexQI8vD2f/Vjut4xLS0
ovthbyeXr1F5mDJ5DZLmRnQ1qirczFCWFdzLLbzRVWPdDXy8fMo8TpN0I/cnVTkQ8ONHd90bl05R
uGocEaZ77LCuayhoEZUCP4O/E0AU60rUR5WjKNzkxnuSWjOvsw+q6OkMNwpwbG1tlL80EPaOLq2t
BmXeOpfMvguW5Tj96LzwuhDVy5OEKW/300oXwF16cBywmbDmuyira9Elc6m2GXw3a2RWs/0C3of5
Km7dBm28Bv61jAEuSVWNhemrL74KDS6EW2vbhA26YWAV60fHCJD537jyJY/V+19t8dbU6MD86kiy
Rwp3g6kWTrl46QRPGT6fijpMMbkYM7eKdjXELZtbG8yoZdJYn3260mHGgKKHk6yvZYXmIkaN9c4w
NbX4wBqAqHaJ9aEbRKXgY0x2Y7HuzEOJFC2rzxh8COw9iJ3aIjE+MsEUC3URM5QD45ZyPn7rk4di
QVFn102nyh/IvmNsokRIstjolUvQvXXqyunphe7xe25j0qp56gTAosSn0VC0SO8jS8c6nhJrAgJ1
W3KJMTPZFeYdN+QtGxXnfIXx51PAXY1YHtrxACoKXH94LnnIiPHgl+ccSJJk0BJJv9L4F04zGpUC
xQLLHiqMQ/IAszkW7HAllNFCZn4klwmPrk1Hqle3qjV3aDZF915O2k2NF6+5ADnUnBaRecfZ5yFc
J9RvjfbuIYON6DazumMATxsVxI+BnQxva6erqlmRrsKhyKHK+RVkGDQ0HB4ql6HyagwUivGlgTjD
ucVo2ZcP05JihlWEWS03mYrETiS6OwG6OTen56uPZ3/y2afGOiCZggJC29AjXzrzMW1FyCtYYXBu
mIfym/n92ew3RfmaU5hILSaf/mOy1kTCJUwR9Z+jwcPX3iHimxjE22Ba9H2VJkyG9Bl5PxZyVo7/
aJ+3z5ElKQk1teFx5PVXXX1Y1jWXUTP47BQUGR6AJI+WGOUYKekHsoonTIDHj7WcGnMOJuSJkkQo
QPIUErlw6yh9TcdXhtWHMV35RkEr+lbrZ2oqXNOCs3ccXZ2nfQC9AvkncAgKfR+rY2huuJgms7ni
s8VtcuySemZLZI5jP63IF+ei1eoJpFEiuf10/q8qRLrFoJ+iKzuuQwAAmU53PGvR8Oz7DY2brR+l
7twNX1X57oTfHj1IaZJdYG2ygvWOa86fkx/SOgCeZb45jKvTKWYSULGsw61fH2TlHRls0sSInn5R
1vn05542d3SfmLMYk9urVCnYfug1AyAdEmIRMxEmVtHzj7/92z/+/d8++//pf+enPBn8PBP/+Hf+
/zMvBt58UP+n//3HDZBAnv7+N//xd/71X/xjH35Wuch/6v/yby2/88N7+i3+81+a3s1/vDI//Z/v
bv5ev//L/yyyOqyHc/NdDZdv0ST173fB7zH9zf/uH/7t+/er3Ibi++9/fOZNVk+v5od59sc//2j9
9fc/FN36/UH99TlNr//PP5x+gb//wfzjO/3Im8r/v/7R97uo//6H+aeh2ropy6ph2ZZmaMYff+u+
pz8x/rQ03dAd/lM1SzZl/iTLqzrgj+Q/FVt3dMsxwaE4qsN7EHkz/ZHu/KnrJq/lWI7uqIpt//G/
f/l/+RL/z5f6t6whnR4igOCFDV6p+OvLnn47S1Z03oOhmZpqW7KtyDJ//vl+CTOfv678j6EwAl9r
KH5UwWnQx2YL/4iQrBS3UF+W21Cl64uIYmkRdzk5c3wUzmsPFmYVVR6xZ0XIADxoF3rFKtbo6USb
aM6nxL59oKTg7mKMrMKrWBwTzPhSthO9rnJ7TyY2POeZLI2ROnPU5ION6nNH6TBKMD9GpevmBrZK
4fVvlVosy0L+8osSrBBpIEO9rbraDUrNYnQS/mRs4JDFCeqhzhcKqYsvpdbvWp3AWE+Zhaqirr3O
OxeJPjfJWJ4bfgcXLhR3YXF2ty1FoERUrEG2ug5Zo0q8k9WkB69NSPMDmGHqw5tjYS1PHM7wCa1p
rNKs3feZCXjLyY41ExHfYGjBQIYHqOe/NSKO5kPKxni26DNteNFHSrM0zHJkU4FNFsNvw2Hq5Cgj
Ek+AzJcxsqYqfXMG49AbwJUWAjBXbn0pPcYi21fkuTUGAzNM/cP3bCxjnuysYin/aKYwR1uLWemv
2ITxDcgAMWeu9oNU5+ZydXMG+SPQGC1XNcF9KuE7PRAwhaT2UkndxjH1WWuFBCgGdOOjYBhVC/8r
aXomoEHHg7abgjUrrHLpcNdFtyOtr4x96oVMfyYm47A0OLQVu1+2L4j8DH4si84WfkEgSceWMMs4
LG+WkYxupnQ30ZsPOfXjeTHiUpKs1l/4HH+ROjmohDm6XVPvYmX8qrwMQAGLAzDHwrFnDcRfmJrF
B5hCojNN+52QUBCATd4xhQ4K7Mo3s9e+pBzNv5EJ1FZIwgj16n0ACPbiWMWp8Qt9bhfNFL3CNZ+q
zNuyKmXxvLT1iy3rNclXte6mBk2nYzRotkAxkhqjU4hs4XfWPZOB9domNsOesza3SX+sELdnRqW9
FCqAoLGoOCfKFoumpbAQxmObz1yWfinxU02rzB3r8aHYmrQKMG3NPazMlb72O2dhe+EmHICvCKO4
NL3Cii7Chl/nEBvhjDZju1QdlhI07C1jzsPfbzmWKp1uiPULg4mkNkw8gzYwX6LPrKBowp4XIkBp
EeXBwHmWCBQKuTEeZpPf5NazEcG9TTmtB/fxJQnah6rR2nR6OWcc3iESBCyux4h4AndzS6AME4xQ
wRyqepy/umru20y82i0ia1o+HJVUj2AgtE8aVqGHMK17UNsDpX01JL4mWdIXulpehVKSzSXafa3T
KAdxwwlaEpIjPrKCUarVjG6RaZgGeNuRnbwrVXvyZMQ6zSnfhMcKlcaCSHBI5Mr1SpbsoyT+1NLR
XDRlBJ3BZg9KiTZ8PPPRCN9jFUiLwGFZ4JEgGI+wIjsFVq21L74/1CQ4Kx9Vy6Fup+QWxDosnOxu
+JSlnkc/35bLoaE+jJuMRGGDTBwIlanDYmOihiR0WSb33ehQSFfPSs1gP8Xx3shbdat0Yl0DvsNl
yoijHp5+h23R7+NdPumlQseK14PsVsIRQy9pW6LvXxI7glJF9Gycy5uQYWPCoCVK25NPsKAhlVBs
JSj4LVmRjcTsyxnG3aCrm2AsQz6gED/UVK8Cj9lLOqAkRarYLLEKBoZcf0x6t7WD4ugkOpS0HrKF
kwAcM+E09utuNOGD9OlT2ofcDvC3wFqVrGq2QfdTd3h2nQ5N3DHLaz32w1ynUUu0kG7b3/geHXFt
hW7d9+u0jU591SC42SxaiM5UD1Var7BJoGWJTVbl58ZU1rrE95F3uT2vi5+h7ldOyXqQjWlq4Um/
QwF+CZn1Ud//4NxBGmFrumcNve7GG/MQwYc5cNQIrzDRfnU4jjphqTIkoRqQoyTHcCsqzC6jTv5L
LiyMK4TjGUDKcSuzsALLxuVn4eS10cDrqUqTr5lDumQbFlhGcvlVqbSlJPmH2gLQkNI3SFgyFNCs
axsIZevIJzNiY8wuKaQD2bvUAQ9kZWQjtb+BmgISEwLT6JuOhOsoeYYGLZ2Hc+4lxgDBE8jDTtIu
zbgcFtOTixFn4eaGPc680IOOAf+WEWXeHHgo0/SXmIRi6PYS8r83OVOHcpzXI4qDpNHgTcKhEULP
KYsE9YWcbdXyYeP3DFWrrjtoqWVvNHwPzM/slZ3a6Dg2i1y2yYqOyKjm0y45SolizEeqk7miDFtj
Ivq2sgpONtpXcoPMygCy0WIcuUWQzX2s9O3Zs8NT6HS4t4LiTXamqBaoVWUm/GXpJ2u1cH44Cg5y
LnDd5DcvHWm+M9i6fcIaiKK36kx13v1MHM0wIFKsqaJHngB6lxosKd7XGNnnOlaJkca4HDoFB1j0
9EvaA9XHahk2491KPJapaDTBtyUULS++zUlqMaoyCu0zFLrCul228KWalsloLoDbUnwQ4zazcRAp
/dGZfP08tRaVyH7yhNw7O6GwdkIHf30VsuhteZ+RBZmojFkutob3vMEbq9S9v4qCH8P3nwULq1FL
/yRpaJKsBnhOCveVkKGBsK/eSdmvdsSb47ElnMkW7kizuySofv+/Zv9v1ey28l/V7NemCjOq93+p
2Kd/8lfFLhnan44FrID6mzPMMKYO4K+SXTLsP2UA1Lojq46hK7Ji/kfNbv4pK5pMAa0asqrris4L
/rNmV/60NUWh0tcMS1U1Q1H+X2p2VVX0fynaDVOxFEe1namlME2ZV/3Xoj2sZN3IBCOy0ue2bZWp
eTRQCzRIihQ1cMOTaCAHUzmFcbr2B1YoVG888LzVWO5WV2IKKraaSfby/Qx176XsImuTAphWbRYY
hDeMc60mO7Xy212lh6de07Ml8c4LW04o15WypsXkREJqyVTWye2QBf2YBXezSpe1pmQEaWnsF0Xh
MXLScaFFIbiX3lh6UMDKxMDd5tg/WiNy147FyVJHhwW7at8Xug/0aqF1kTSXVC9ZpT4W4G5mWvZw
hfyBMzi8STJmUdPxbkMqFYiZNbJbgsVe9KkL7oJaWbA9HCoOiq6TFHDp+qdDkmlT8tziOHz4cQko
zfM+i+a7dtRgHU0ksjrX0MkziRLFHL41pcF9UlJDHFON1I9QgCRhH1Laj4ZxSEgKqELVvmoRxn6v
9d61gQ8/wIvh68y/aroKenKslTZj2crz8YQMKp4TnMfMrmYixpjXK6bpauzXLkbk7zK5dkWqHUzf
J9gCThuwWWiR/As/GpSl3N/LGheVKmntOh3gPDb8NnJimzM/7jhiYRHlfUQgGsuR76OHCme39avn
0G1oGfHkVSbmYw2VyJKZApYKpIHuNY0Bi0FZr1aKZL7WHjtYpoBYU8fwTDV5FTgiezYdGrcQFFeM
CUfVT9dSk3pzbpGcZKN3O0HZSHO+QkpB243lD0np+LTV8tZZrbP3IDXobS6f9LHcWAUqpSpG0Aua
vFCExDhRxDiNYZ6pBrM702KDmfYTG6JEhria8SYGHf9NjhA0lJobPoxhKLcOrfSMztpmlQKLECnq
8byb6u9SNzEQXxUZRUSh8Jir0WQkdRo4+Tq0pIAXE1Zdr3K5/sjVYqf1FmEKO0kfim3v8SzPamgl
EeW9j66V1Nq08MK+cEqQpC0iNm/TfNsUjj7LYyb+sPJ7fByRHmA/pojpAk4gw48vlfMrLCUd2jQp
EEEzPAONtJMw4pYLTVLvQqMuiEiqlBnSEAExNSGk9lxwQ7x4kVag9oSkYanQBKocnEtqWezWWAEO
H99ZEvTNkcYW6WI0JRwtGuhWXvS9Ngkg7ixREvaQJ8Z4rBQqz8w4i4wypDLgdaR1qq/00aqnIol8
CStDEc6dc8CXxKn3BKIaQlJlXag01bkee+c66t8S4zUxDl2nPzwwpwATGWb3fhaw0zfDxE+hIVM6
yRN3RmvJOLbgyIVxT9IlA+GcsVoqwvbYsTNRSgtVJDEPFew79OM4ItKyW3blZMXJG6b1ZndQAybO
laXfTRBiuiOZbhr53ICED2WaaEHCpSsq5lMmh83RT4K7HCYfFSxeivN3NUu/Wl9haVTLLOx3pAJZ
pf40rHLRlembVTsjYzFstCDbKJe7YZpDw65rkWvDgeRqPY8ZhMs4+Uc6xioO8C/78smve2dv+yQY
5ZLxGY044AIrukc52ARnBAb+v6g7t+W4dWzLfhErCJAEyFdJmcpU6m5Jlv3CkG2Z9zsJEvz6HnRV
nbNt13FFdXREd78oHHvbykwmCSysNeeYzWPVMXz0owBiWSC/pCGWsiwpLhPDczwbQwC0Sl9aw2E3
k+bDHEHbNLVI9/6SELDKqV+BEsjDQ4e6l7VBIebMh5Px+49T6h9ij2bzFPZM/b8pWKmHucA2OM4e
U2vjuTgzEMwjNLBmvV8gtg4V8fNzHFxMUFeWsFW7Ts/cavMrHJHjPCzmwvHH+0gu9427DalctV70
Tv6MxqYOcT+W3vcOXWmrJvJaH8UoBYAyqJN+Hr17UXgi2AE7YLF8SBs6uXJTdcQBUssSoHOdWJzj
KxajCQOsNtNpmUPmjQv6FZHj5w+4WZa+MBejU25tYIrUVnK2HVHgrW2KbzCwt3mO8aOZ636PCCfI
m3cFuCaMRL/3PFKwODq6k/jMXC9xsSc1XrEQjN2eV3NrUf7Ap/JYLGgPMMzW6KZtPSGN5W5Teqdr
2KuTdLlPNOJPo74nLSTnjBiQABadaR5KIUG6pgJsKxO0NVQffR/WdiW3b7PhSOTrTynrz1k3dIfY
yeSR0bRlej/c6AWZt/GLYW9mjRVBt1eWZIS6A0QDCGSK0uFkB3jyC2e1oHycpxhhkhMGJ5p2D8uI
N7aJ5mtfdBHzgP5L0DoHzJXMH5b+tEbwLmpHIQQmJMjp+5fpxnEz5mF9cqcmcSngji1Qabh/vduU
XsJZwsF0aOr6Issw6oV+b3dz6JHe2F1WiwQkl220dBFjMa85mHeJjwo4xR+V7rwRMR0Pc3Xqlw9F
RhZW5b55/aEefZxOpHa6k300Q3hX6enoSudz4zjPfla8OxW7IAbnVfoM2qkO4na5aAR4HZeBhzKP
fF5OaYvAqBppCoP0aU2cB7kN9WKYcGwTKB/fEsdu4FQPgI9GIlXuxiZkEwmaa0qNS891vtUFTi8q
juOa2JuCLebazMWpAa860X+oQPtVycAJKL03JS6i6iV76SfUGWPpM02KNynhzKivT55d0MFsAKxC
y6zuF8vWhGBslcGHorewRdC7RJ8q5SSHRhKgDs7/opgHJhLJUMPn5RQydOQiuqVLSlELrjCnZx/Q
hEIyg7dWE+jj57RPAB7Fa3VHEnm0yxfnbgjIo0Wjbb2OhFBg4bs2fhBNGx+Slu6EbyM8k9isJpah
NNHfvYwhhQ3MY0D+iq6G/VQvz4jOOPqRh26BxzrzmOEHe6sScxh5mEZuPRHGn8BeXdhw/DIXsTp3
ch3s4kgI5rJocMqV7yVNJ0JH03v2Teac08JK5d1K9BHpvM2CVXMjTLQfpvWrHyvW9ZZuwwxTdC/H
L27MoFX6Fr5E0e/nYMl2+ZjR4is5hVbEBedRdx/XGoF9/2rz6a6x6BW49Y7a5vSWG7KqpgLj+ByT
meZMLcihhgFehAdAZ5flDx4Q13FsHtzNfdZSqfP9kuoUY/mMaqD2Nhm6Ew2Xy7qcGX3264ys1b/0
JqyBkpa1Tu17oeFBJjnYl3kO9QUTWWx7A0wfzvXoyhs83a4ky5izJSYgX1F/6l02Rg/OykS6S5Z2
n0dkecjx42Dq5VDqdZdOw74YRbBfTEIt6js7M7iWNok+L2zyzZsZ9BtX3Ct3fgmGgCDGEFNh7pY9
7oHkaaWdfZhIv2kZkJ4SKQljEvN+oIV0pvJK42DY3Nhz+dxm6IorU94Im5C4bTDsdu5dm3f1cRkc
2GBk3TlGH50E7rI7U9p5RlyC1jy0M7WVdRyG8+I4Ju2uKlm1q2TV+FaQo3odlJZQBAcxyHfbB7vZ
ofXZzeg2ZoWW3a8ec3ondyO9vxCLqtaOv6dJIq4KXKMNzUGnOI/Xqd/nXogEyGVAAJ25qVJKRrf+
3HYw06wCQ5lRuNf4HlWWqKvRdeRZborgyiAKogyjgdpP17SsMJyRSO3IkbkmTCxZ+e8mDC9EkTbk
nbInLJW9ryGkLPFDvq70gFf/Q1cnzyEn/6mW9XFkS7vgMWdyKCS/MgA9+2IaoR/K7E04c7MbAaaf
uQXtZHezoqa9/GxjhhJpTlqI9ZHo5EoS1YppMMPMH/Yz0ivAllFbQNbzicvcGNDGXarL2WcTz8r5
ytSQ3qdH7S7T6QvsqnOMMxUmBY76zcL2vPDoLS0snWylJ6W9kqTJ5KGYnBiEDZkh7YpkD6+Rnyav
RbGmkHfXDJrftZ9IeBMFQ1Lt0AFqdI8oOCJzg/sVJH3UMksH9lmkZjyvl/gF1B5PtRXZAWipi95g
Reea6uGq6XncUT0vGMSokYp0+iI8lnkLx8OyOQIw8sV+ETxQTtBXYNdv2GtrgmGHZydewEELCa/E
y/HMscQOdRReuRze4rl61a7/SIItU4wmvTF2uvarMDqaOqS91BIvFzzDfbkZkUGoHAvkbIZn0WeP
axt+jN1NKi5RfSQ/RK8t0mIZBzf97ByNi/WlN/TZ2mUBKJ8k+yqrytM6l/CoM9jPQ0w0o6ctmDz8
cnMzOUcBFCPDvJVmrcvnnd6jCHsFHQLoiUNVXYGM459XKAubT03dkOiuSFAiynVXV8S0VH1Hm9X1
PD6lOOoqO4o2OnNb9up86L926/jJcxjvx6ueGIE7084KXIdZyJUa8SOLeiCBE9et09CBazNMgTYk
0KlsNjJwCdiszK+VTh6Gwf8wwiNAFc75YF3mmAkVZqmWdIhuTWFnKlSJzbbTRCgedR+a/VyNaufH
HqJL4xPI6WGUm13yjDqk2BX+fSmfUtE7h6ZXn8MuoiPbqM9yXTiwOyCo7RjgPl/urbRwChabPdK7
JyIAxkwYGKyVptvnjQeah/b3kUqZbt7HWBVvcwFsIh/xE/LYrOfe2CBs4tQNDAdRAPJrMlIiFSa3
FZFJUZ9deA2KD4tFLcOwl1XSI0Fxsw9Q664KpplPI58WdHswzBsRibb0xPPaR8nODyUVw3xfgB3q
Urb2GhDZ+bjIcacc9TmJX31n9D/EDSa6nj4wfWOsVA7Kd51hvaC/+EkcFsXRFjstwUu9o68jCUkp
ILG9ibd6c0Xj46fMT9Y4vg6YRB7nujl6rSxvZEVQjDYzk0BNPmnjy32TFfpcC9PuWpF5D01HZKRf
Lpve/4sDRoU6Ii3OZU9QuaxBAEmwePt4FmyKgR+eiX68nTIbgtOEuzQwoRQqiWEfsvbMJGcMKwta
Hq/xyVUCq6Sr76fGD67NMvHDSRFR+8XmOlXbIUNVxzF1byKbII03JfMQlQj+yDU5n32UKVOcHvtq
YOngzrz+8acfP4oAMf5Y5+9Ji+cg2350llhcKgB0jYV0b2VWgjdWTYxjo2JMMq1ZdPXjxzj3//iT
6NPbfoyiU5AIXMtaHbqhdrl8zKoWtylPTYIJu9IlmRB15WH3ZLhRaWbFY0szPEF1a6lW7h1T3DqS
65qTxsiEa+UyDPIQpO5IBQC+y8W/wOjtsfStASC+0Tmp25jL5FS6LvTAHOLPxRjOyZ3vJMkpbPwT
gWdHFRI7p5bFP9V1gcs/rafX+qOXOMXBzuDY2lTBod1+lBqLhvLgPEXTsEHL0XY1ZXIf2jW+XPzZ
AtvLOOQ1LPW02sL81ptndE5h3WKrCRHhBCRzeso010lfNddtVH9NPQ1rIZrEiRNOckF4M14Ef0xO
pbPJV+qAbtqcr6A4bAVbHPhtSznJMbwqQcboNHPI+piTp7BAKpvL8MTIeXqhyP9YhaNAvcuitvh0
NTq1VKekSuAv8Fjj24mwB0kx7N2a7aAzGrBT410MTKsfeXrNfhg6CaSl/bRwl98rsS8Ub6sZkg7g
Hmo/JoERNSbwCiIAlopU3Zn94TEzMn4I+5R0ewHorD95ZTXeIXqb70IozadYxydOo8ltbb71Q0B0
wNhnr+kYN5d5hncVLQI5CE2UHrI0Ds77BWeISSYq+1oC3Ypn4gknj4C3mmzCau3biyVJ8wcV+NWt
ixjNowFz7gbreGpMtJtEjAW28Ilodlt8xrl/H9zaWWTQhE23W2H5gCfLp8caWX7Beegy8rGc5P6o
H2L/HlMfXC3WHqqfsroLJgO7L0RVyApIytLi3bQN4ygSR6brdm7xbjCbYZiogTGvHuiTPL5e6/yo
clld2TpdbvSABa7Laemvs4f7o9WPlK3uMctHe/vjxxKb9MzvmvpeKXGr+pRU0WKRO5FH04lmwzm7
yXzTxrnASeigE0w3XK6+1nr8oj2LllymwcvC0g2YjRWPQ2dx09cfRNFPD7CbSvjnnEDLoZtuUNlf
ItXn3nnimn5fylnvKUm2bulC0OvC46hyBx4et0gpIF2F+duyVbphh7jI6dYGEDupH28iK82V62Bh
dXpW7J5Yg6ije5KhzR5nfElICbNjqJANrF5JUJFHXUXn0T6xwX+KBkaAzrxtDsQrvkYEsXGSRnRR
mfQh4CBvxto8qyL9wiDrbtqSztcW5IL3Mk4ZnKUNdcpTVd5WFG+hsnfDeCi7CCncZPAfVJxky2Ef
T3F97yF3cDW22SoMm6tpoG2nys2JxUVfR7NeesKlxZjH37bLyHAeP+SipyeW1vsUBF/Sk1Awesc+
7yx5iXN/MTRUE3HXPTPNxpc6t+3Rg4pjyiTbMbWKODLN+GMqmoUyQSiO7IISWnlngV7QSsbpuo+Y
rsdx2T2E7XrRMkI8D8uH2KnmbY2B0MJB9hAPnBDrxQ1JIDH9RRdjHUPsQbpgBMBKNwCfes14zGua
87DgOucdZzalSKmmUMJYrkjeKbNz1Q7+3s0BQ7rB0Z2Dz2pYP/CdxDd1rd6cajsSAsnee8gC8wSc
A1IDmJRcwtZM9srIvLiYVEG8zPKsrWM+Cu7VnfDa8DjnPWO1lgjZbTDYquYy8TuqmCi/cJeBtbzB
1BW0NCidlpl70lLataG490r3oxLxx1wN95ApNcvPtR6Vi1474lYzEX7FtEk5DhkQXFwiVyfwnhUu
jBWPWDJxRTU3IBLa6Vwxh7uyCRBZ5Mxvqwjqg4oBWReZTD53PSeBPD1Cfpc7N0zeiU1x0ii97LxS
nFcW6dAaa2JewjUjBwGPbAQG9dgC0OlFG570WHCbbOFOtVMQk7Q8DNhtq9GBjEXhU5PoFi8epUJs
3ANTZkiU06X2UB9q81xKRA69xBpctbnZqaWlnLBQGpNOgxnb1ijEqoXTOhQ0cEYNMSa6yMBdJcN3
HmIGzabEw4Ttk6d3v9LJeAzzXu4Qr6jLMQJ94Mv6kXV7RLEKyohOlrhm/79L6ETQ5KwXDkrU8xkZ
hHJywF1MnOuGXuXHpidJh2LIUz5pR6ZfL0UV4h0yZEznDTQ9GDomflfsgyfDKGUnEwfwW4iZqu4Q
txi572YW6cnLy08xo48smG7zHhKZhq+2D5aK/vbEnHWI3F3jrkiHe95cnIjumrHOlyWMDlEejG+1
R0u7gnLnZDAeODkzJa8GRTjU3F01ZhkuwlJ3h1LeTIHMH2c5cw4q149IbJAupeBUcqf4WNuu4QWb
9sOa9v0VQi8q5Zi8Pxc5x65qiMtIOgkTpYNOnlT4oFZvuAp96122ZkWx8ZKZOkPGsbKsov8u0uUS
QMRbTVUGoQb0Q+YN88dtVtyGASXmYOAqQooPcwfvT1pkr3GZ3s0VbxGlGVB7lV0Ohp5U64Q0uDIs
XXlu0emun8j3WKFNK5oYPLf3AjoNM0RAGRgUEgiDqKFu4yj1r8auRsuP0qNGR4Fvo8I1Mcfjbizy
GpsYgIhAf/QTnjjXy+wuKRgeE0H6Yhtf3S0pvaiqrW4XQogPPbOsZTM3aR/58NxGV1xRV3yUcDvW
MrME0tRYLBua+5j9Tw4NZVrPwQcbTOt1uiGf17nyCaREXVTyeEZdz0nLbpAUD5OyD+kpLXK1Z+zy
48uuHMmAYzvw+euUPZi0eanr6FucL+PlUPnFcYmzy85QlbqMgqzFdTf465UKCvtk8hPFW1WjUgjG
hDQR+Lh91l0FFd/nyFTrjGcAznr6nGEAvSjzzjv3R0WGuvQ4ymIJYZtMP6otM6bo1kd8LpQlXkfi
Y4TCi94tse0EA3RTTRKt31/0rB4XYsmPvuo0/ulOw+UigoEkpU5+Hznm8Ugnl7PjbczN8d1pxKNv
WloV070pRnUXRPY9d4fruQW3OwYc58clMESDYczcFHjac49hPt92JdEiS8lJXVdYXz4jYB5d9aUh
JbQp5OvAVsTxUNxwTNUoJ102/TczJt/cKqQfAcQ+gTJbB6ct5tSPaBNwEhAUQNVhzrLPaw7ooaB8
5G7H5Kfar2wI97RlPB8BMWXOhUniU2bnQ+wnz0WafkYQ36LCRziTqGCfYVbvYNILqARBkMN5ajG8
V2TcBeaq7cVjVKNOjyUKjYRoyLEFARku2ec4xeQgWUGStn3LgFnYuE4u2xbW8ITou0ZjWVt0EdxL
d0Xo4EoJcO4H0RetaPSbfH7xQ0ypQYrGG1fmrmjW50LW4C4AbHXzDbMtbPm2AEhBTG3wnbHKVT4H
3S4qM/y/GYi35jVPo/J8DQfmfFAFJYWtdlCdr6P7OR/sIyKUMYsu+hqCdi9oz/nj0UvHW5v374rt
fdPM3dapYMIlFI1B7LAYa0pn/FLEvU9oF40/+bw6+VXZk2C6TQJ9V667WdIo5tuEpZIM+1rFlyKp
v8acJfPZXjWWaQLH/YvGsZABEKUyqYNvH89fbDxfeYn/hqrrYZorju9Cvqo4XC5pRiBcox4mF4F2
F4QiDK8cBg0KtszNgCgHHpcCSa7SMUbFAZXWmvcXUAUvSouktBjchk4Po7ecOyPpSnte1jghbPYE
m+3ZK6p3N8UlvcZHLxlGPBtI+np1Igh7fEyj9XVKoz397IdZ3heu/92k3H12YIuPaLTNjv7CCneT
p2g1/cJ/CgmJ8FqEN7WGHuYMqLCqULNhZTAKNKLIJXzk0PPCOf5exUD5iuDG7UHsz+uxwtMv4b53
dBKhkiRedrvY4dGdp/UYRijEWLPfUdxgxWA0N5n6cqEHdb0YOhkMk49rxis188mJTHzF8IgcxI7q
3Dg33nPF5ysZRTWqpIRup+YipUGC1BZszYJWMCrqr7Mi6h6O2Rx2p7nInpN+eQ+D5aaqKLI9z54H
qdfeHHT84ta09cOpf+40TBVYOErfBbW8STExUapc2hVJQkhpcduCymgQ1OlJb5cNA0HiJt/Ccbgr
JrxWEAu78zHhwNCH6Ipxy0wWML1j1dYJYfMTI0UOYxx6rGyX3dFjK9WrPp8YNy2Vc8m9yFax2cI2
T7+xN1LXd3K9VlF3ohQxV2go7EY52G6x3E+wqCzQRQIR7UYTPA5L2VyGW9wZ+NCLUCBitRRzZ63l
d0ZN8z6r4BC2eHUcNXMmjwWQX3B3qmC3dwgxuZwKRqU9CtIObkpdD4cs4Ybs32OPOHjiWL7WoUdu
weT9fUOWlpCpOHqNFe5EkzXv/O9PQtD1yz2wweBQlT23ZUpJXk7Qdlp0phLTXfvakkAQDE8Rfm9a
bPj+V1GcZWN/8IVnj6scDmN571aUeFk3AejojsmKIsDlfh798jokGo9h/pF8U8E9yZNVwBEayqcC
Md9AduRYgo/xCJqdQfTNTvMgG32dc+NnbQiQGYqH4TTbyxtoR6GYgl2UQDXsjXvPiJ46oTs0WfLU
5nTS85aUj/pzpgf3IqvWR1m2ltB6T5xLPJCReMzDu77tr31WK1m1uHun6qLoRrIetoNuRECqCa/8
zt1imE59F7ic0G91Rb72EAJHIENnmHgXTtUdAj5JNezGNCwuqzq1aE1IOEf8hpcZCpGaw+NYcYJd
bOjvwgDzLer0dt+K8LwPEriWltQpZo33y2SSY7ighWjymfDLZAFJUI2PqwEJr6HYxKNHrImlRVb7
JqUP9LwM7tH1NH2u0VzNi6G3ZoCvJh/y3n8o6VEyIwNtP6DlljELUEvhwvukhJmit7isvnpS3RbB
8l2UZIl7i3hd8aOl/YSewr6ZgF9ftMNeTsruFPRGlKFMuIqqRbIzBPtqYgAfzdkXtQ3IFBE2zPkZ
2TX0Qf0bU6XyUgtguCb46AQZ+8BSR3tLJM3A+uC14wd8D5+sycbLtYtuJgYNpUMeknXuJYIW2+Az
8FRZXcwfk7p7roN2pQ1ulkM1CiBnhXtfK/Awsy6/rxqDFWkaNUNVyvOQR2FJwlciOjEJbcZz5e0T
shcuNDdu7XTwriLr77qBGi1KNwV0sn6plEucuahOPj5EE4Sfuwyhe+2tcAv4ZzSrEQNVbnsWGPvm
SohAUeu/Zji93Ml3rlgBTvMag6AX+YpTT3+r/REY78xIdRTq3l/u0pTgPxR013XgxpfaLb0rbyTO
vBiDr2P2QnGJMjtAXjqVxChWaKYJgGvZiE6+SMJdROrM6EZPThmQ2Coo/FI/uUPJBCpi2eK1ZtI4
hZyfdbN1Znmnhg/I5pHlhyjNyY6rMAr2wntz3bQ/b3MSx1qR3vVy+lwiUL5D6kF1vAzrOaLnA5q5
9rHx3dsigpxUS/EkHdXu/i9qIP9Hd9P/i8YlGf1JBHl6r+3bTwrI7e//XQHpI1hkKqmxA2GgiGjJ
/VMA6SGNFMKN3DBwQ891dfhf+sfgbwxBfOnyvyJXRaFEtPgP/aPj/01LH78H/x2+vyf84D8RQAr5
k/zxh2sqlCjJfMGr4K3ijf/VswSIx9iw1l+iuF5E+zEvw5IBpbJ+UD5kcdCUHwJHByOQ6zgGhqnX
gdrCQ3nY0dNCax0jeJidENRWH/j11V8u4z8sVj9Zqn57cygXFTMYgX0j8CKu3V/fnNBNknqx/eYS
RYPZ2fZU0XbUPU23tARb8OdXk2L7ff9t4AqF0ErJIHBRU3MlZPTLxUiWTbyxIm8WSpK8PYY5zZuV
IdmrHpk5XKQUCXuy//w3p40R3lQMh0hwDZDHv6RYzEA4jHp97n1/AYieTW2MxbxNwgIsKV8FS5lb
dAkKUzqkaH2wi6JiaQHRVgW7m/YtuTgD5T+xU1HHvCEa3IQM1IU24B1yqsgeJ34ZmLvCtY35bhGu
eteRE+cO/cNpCEE/aG9Br8M5i56GbZR6lZW14oZqYUMENFH20dJQZHA9JKrCJL2+hXjscWrVtB0q
eM9LMvXsJOQaXhgT6erQmZZKB8AXXt+FqqcDUKeT5cbGA1J73zODOcVF0cJIKfSYQLundymT+SKd
Te/cmwrzN8awPLHqM0Fkxrwa5sBT9+ZmTj1EXwejVIf9cog6IAjZKHwOYiIT8/TFDTyHA2uh8hZp
SZlDbwI6lFt9PyeKpZryfwrO88iv513SmoWapNImOKVpQHA4dhlybXqyaEC5Vu3YkZJXrzNk6MGP
xI4+vpdcdY03BB+rtsnIYfCoDnqE+E3YKfhUDCTZ4JugZwjQi16PRzezFHwmguqJzoGrg497Qhnb
lTkb09isDI4Zdysmkww8lw/DjIHuMx41pFRnS71ZgagI629+XPAL5pjmBYgJYL+D7zp3IrLpB69Q
Cwi7uBcTZUlgNFPwZZoGyMsmqptpX41p2smdIXtjQ9hFqU2gZCcqf1iEI2x8XTNUt69jrajiZGrs
5ygKyGboyJZZGgQEujZ5dHIdZyjugqEmwiObI0xTc9EPZLTbuSICQq2+vemQ+esbydi/pnJuSSBR
QY2wbEFsQvyksW64y4epne9649FK40ieA5nwF1fdNdINCQgxLRmjrvEMGd99PcvdiBOyA4beTQL/
l6PK+tLxhwGZdeQb/YCIXDuwLfErwumrJ7MP3Tgcdr31EDD3CBuS+6kMOBTT/OVxkdKikChUVVj+
Do/CAcO4yr55KhqDFy9biOC1UgQKRCTDYgyXgmnWmXLWuHuMkGKH9LOCVO/Sog/aryrZHnzW35YI
IWS/wCBkViA7DKyhw5A1yKBkL8b5yXqWclEtBjlAIfIpPBfrCEMsySL7XXVD0yHzcVkHxJxKe/Qn
VTJ/UjxX51mmOKhOtFp6EFtTMFG0l0bpUxGixPxqxpF3xBG68ZK3JLLW984tFsVP7WQN/KA66Ddx
GQcg4MzC8XGBqxp9EUgkCuhp+FpUCX1LcNAlOrJbWbQug+IhSrJx74s8We+yvhA9bPYSEl4fYfOh
BWXc+mqlJQM3JAo1IahVx2jIec9rGVQcrGIe5E9/XnB/lt6z3KJ+8dl6FMYXHAD+L8tt74phnHhb
Z2PXzvs4ld90l0f/ZlVnF/15TedFAt9V7CCa3UT/ou9fZhmITmHRl2KuQdU06qxek4/Bsp5oojyI
Sbx01v+7W+Qng/dfN66fncA/PhkfCb+zKwQ9KvHLi9Z+oZusZdgX98td1c6MXGkjnfVL+1gkcAUd
TIrHP19MHM6/fk5eko6UdJX2WRl/3isTsOFNR01OKkI6vQCv4fZAzaB2kbHIuv43XgzrhA5dX0hf
4s/468YclX0125xvjq5kchksrXhyVOZeJYNbXP75pXCB/Py5tj1ZSxFGAZYQIbfP/RdTdeQyyKk1
gUJBp92ExaWmPom8Etogbe8bPKPhhz+/4m9fHq/oCS6kkEJxh/7y4WyQ5iaqOK2kkQZA6jozkYAL
DTNrV+9Wazl9ZfYDAObPL/vb07C9rOdzBnSDSOhfnwbTmE50AS/brfBkhFX6cXZc+fjnV/lXl9Pj
qQskvhsR/Wp3offteEr2VAodvak8tigbXPtum1gz1K71f36jULfhhxfB5uf59a4UJce71fIgrIOn
L+Mc2d2ckXrDU+n9/XTyPz5zv12/UESeq/Dgb0+d3BAAf71RirioSpLDUXXOznDgJIm6Mq7+zd34
+4tQNXqe0q5Ufuj9ejd24eQq+ueoy7PUe2m92b2ZNW2mP39Jv92BoeRO2K4Zgt9tAfn5o8TOKBNk
XiwfU7XztDhONVxomV27BXTaGsHAn1/v97VDcrtL7WOo0oqTxc+v543OiEScvmndzp8Cb/okg/6l
Hup/s97/Xl/zuXzmYiFV9mb62m7OvzzLI42Uxk23tbhjgG2o4Ym59IMc12Uwp8MZqm3k9QHCM3R8
/jx9dvq5bA5FmYTRU9SRS0iUmm/jc4oHc/OfX4NAeSxqMCYioX655o3oOiNTrrlne6+/DnI2VrD3
ObPzkal3dvGfv5yiAuK1fNgUnOJ+uhTDVOSjClhBC45c9MYbEXK2WeyGB2fnF/9md/gX962nQi/U
fMJIssb8/HIJMAC6JNy3uI13tucmYiLz50/020tEIhAcodgRIql+283deMTVFZfYeTuEt81YP/ZF
8eXPr/GLW4+NlW/GDwAV4YfgXP3rnZq4LrazheVrmvMvzTDfzkj7Y9CLSclQPyVbJKYaJxhMk54B
5+JFRdN1XiO4SLN/89DIDefx02lxey+aOzrCkvh7ZRFwa4ytpmvvDupGM89ee/DAXlk/ZwkDYyw3
dphBCZF/udyt/X0Xfq+r4kIjEJG0eUe0CHLCxGTrfIf66cJjoPHjcv0D5XL/fwo08/8VQobnEtbO
/4CQwTdj3ors52aMzz/5ezNGyr8FKqChoqQH94UV75/NGKH+FlLV++52a3Fv+dzd/wDIQIlBk8r9
TIXqsnD9VyvG17Ri6Oton/EotRcNnH++sZ++mn+Nj/H8H1Xhf99QbCm+YgMTLAZBGNLckT8/pO2a
aPrmSG8p2Wt8jn19TOKOwU2ublvhPuVNHjFDkPNVh65KV6W8rdSGU9DnaTFGt54gsa4MDYljTVEd
sNI8ZYyWwX6a1952oJIVctVsWcPD5JDD2THDuh0IPkiRQJ1qB7agW2fyAhtkcyf5/WcrnUv0ioF7
Fa5QxhEmPYliRXTYRXJX+sx52yULjx7qprO0Nc1xr7s1PHYkp5Ql76C38ylwDAOoUc3ndeetu9py
FJ4Xh3+vJqTJEnhEVcwftAtmii5+5oM4bbcQWc8yNoqvKhu9M4MgyqajTTCKR1ZjdYbvqecUWZzs
2h5KN3kp4vrBL4khHDJ+SUkPRSLr6mm30AQfSX4XDI0k5hjD397B1SPN3oebM4Lx6sO4vMna7jpJ
gu5iTixBvcjKzxZHfAg03tNi/JTk07fStd8Tr/lKotauw2aI1gA+eo52uLmR5fgIg/dUpsupi5pn
behnl2H4kuTNc0scUKSnr94Y8Lyn5POUyIVtT7gmQy/j2ntpOVdncY9+Z3mNs+yxLzf0TkJzIem+
LmP4WM0XrS9u+w57cLZkBF2MYL1EbHaI8UlvtXuFRXapi8fQn+6wjcDPSvZz+zI6K6kzZXxnwuap
h866JPpTbnGCBV0//siZ1oGpd1PZ4I6onc9FvKqDqVrw1/BTPNi7TZaio27996AR6qZznCthQNSn
JeIDu7CrLGtF22dLVKrgEDGD8M+LCehuQKZsFTNnTWPkdVWtLvtuAejN9zpDhjjIusNNlQFzTjdm
az/F1V6niDud6SlY7fji9+On9X9Rdx47sitpd30VvQAb9GaaNOkzq7J8TYgyt2iCLujJp9fKqx8C
NPgBaSig0UB33z6nKpOM+Mzea6vspC2iaRPtqUgaRHOK6auI9Z0RhXWhL5BhXTZVMepikwJ6ddby
KCoC5GDmVEE/zlqwmMhjWi0hcsOzyC5qOiDCAJkR0mTRmEw/ceZ1h0SSZFCk9MOJB7BlaN5r4QQ0
+qHukgGJGBJUXtkERoZZ24bu4EkSShfIorGVHRfXA2ATN6iWOiwDUjtnCoYcTRQyGubyZBYQbSc1
Ji25mkhMqN1PN8dzGysLBG/ViKqqZ8RS4/LIdPvGCCjU2thlG9LrLNLFS0kc4zYrIQfNbnLFWMXP
nyBEMJKsjJg4KX6p7u0VaGUVF/+kjv2YG5myTbv0163rZIfq7Frd7c6Lcw8yQnCXt0azhXPx3jXY
EAh8ZhHGRJMVKw9EahbwXps5ys1B823+kfCeoGHRd0Frw1meM0TamH3zIXOd+dyC2CjTGt9AbNFh
0sSohLeCRhhTNH6qVfyOHjE3FhpGwnIxivCtPfAP8p2I+Mt1wEuK2COdXbf/WTrMiJP+VaWuDHgV
dE6a4somp0WObqRRrTu7Imkx75jQSEDVtXVvBozq8LWAjBsYvA46AxJGRb5OP6CJZSaDhcWv3YHH
UuGkQ+Y4eLrzpWHdxMg0keCTAYLVHbQysKww3Ke3BYcp/poV92En563WIOAXBgvrSi+KrVsEDXQW
s5jYKYqToVcP2sqcaFTGq7HOiI6MnuRhh7FQliIL8nr72AlzZ3qxODvA6WZDwgRtzxLiFl8IKevL
ctCz1ArKhQTcJOydnMldovPxZ+gl+oFHVmqt3CIw3kyAe1BAl/amI6MziJGDuTWy27byUE/N8uKJ
9b6e9gLojJ0/az21kdeRLMgRkruVi2CKY39aTmlcXcT0qQLmxOaLv6eH/aw64rHUsGGWMV9RnN6z
UQ33RiRMepU4qxEkeuNhMeDTxsbAal5VD3UlmgN6C1/ie0blfPeHIuhXs49cIh9wvMd1rRf+y93U
CW+HT/jHWM1T2fBOoiJF7yK6Z+zxPNM1VaoKGewhfvSSm57n5HGqnOYGkBbpjKTJt29di4jgLmvo
Ufux5s2CRNRA4LPJX4vlYqEMLlwc2cmQw1Na8TJUzPQig33ZSgiTRmq73CZ8VRRf8Do5PwtLlX7b
ikseo4YRqX5duvykz/FpXlUzbM2xDOx6bS8NbpqcWzVwG00Q2SMPzDXlaXIJG3FqGYkyv6YqxgRz
AnAelHkGpUawytP40zdJ43LtwhJy63K/MrSDU1uygr2jihl3MFLRfutlsUIV6TMYap6larUFcs6U
g5/5L5ZBQPNqds3yGMyZW7E8HeGrpAwL2fUOvoaojWsOMzXAoO+U37+NnRUF+GRwaCDnKCs1nKzs
B+cJFvIWVBvEomopTOLBVWJ3OiQKA66daoWUbjbZc4dqhxE1u4AsZaxZgKvp7Xs4S2YSX4BeJe8x
9/HW+Y3Tfq0reDJ6qC1ZRV8JS9XIgVCPPJTJOhZlv2nG7WgoILMLZkalXdVB2wOPrkcydtsE6KsT
c5Qs5D13aEza6c3UO/NxxZDJAbS5kwn8YvTALZu8qww80lBTk95f0boG7FuRXXAakxMjttgUIGt5
bqAXcRlCus1RGuAO92KEPwq7l42gNAvEmMHp69c/fSnOShdy0eohuxtStXsOoVxjjZARXWS2A5xl
+55N02pY/puEXBCJf6LDiOffUQbWXVTs4ijcJHVaBGXvHlwVVdSsas9t3qGXjgFclQDKY5rMEcrO
xRnn5/g+Ped3p3tyGS/ZdlBIK0LM/jvAFAoqDMA8Pdl3XxD+My7lpmXj/5ABgkjhWIpuoETrmp8h
syzfaet7xPD0XU2QH5RF5lHKm9+q868qLW83ACK6lhYWQu5QtIbJPZcojYO4aNStWSCYLGb8GDXE
1pZQVwVFLskLqHzNO5ZhYOZ/zsls9O9aga5KLgouI6NhcdOzZWqrY5pY18YCWr7ymCjlggw/d97Y
XLd71NRoD6Wn4BK1mKNj9dWGh7TKv9BAJcHr4pU5Hy2bN90Ox0xH+az1n47X/o4je4IYa9YGuX4D
5L4OrLXTtmWWf+uZjhTFI7pPr5Q+iDVe6tVTncCauiHE9zb4CrZVDlNUeAyEN1Y6/ahskzbcAaAq
rL+VeF6RKZfVNl/mBAOTUiYpLjtErhL1AZWO73mA5kXGHWV4XzqbFPYv7HRs51GiBfSxFhaoD/JK
iJD92qY1MpYGHlsNjOm+232zPJ0+OYFG3uHX2LuR2LrRjM/ZfSvs+0d7pczNoYTp6acckOKc0+Wn
Kc+Wda2Lh+/c/M6LLzd9n9qHtVR95EoQMLYsqSpupJ7sSIuhrym/Rsqcul0xufw0CWxpgtzscCp+
pb6ftCvieFJSjDLSdDyhAqaGyw6T4c96Aqp1VAsenBwTH5xJNcFa2ToPa+qCFsbHQ6ChAYwjRqqm
rqQqGWcUk5fOXXbOBPNWEJJLID27h1a75MhG+TPEffqdAlbG9tJJQBYSRe2Q+Mmxq/QNw+lQJS7Y
0jFR4Jh18q8ecxC1SYB+Pszs2VcTubG1T3gyM0KM5DsfOLi0T8Wh7uwePfhvOlO/uv521bNECS21
q7zhM6G2nx8GJJqjvKpL5rd2jUZ3iTBLwdZ7qRBzmKjNCtoTr4xW9Q3AAPGRls+24MY3hRsjh0Uv
zkMB9Ez0frR6u1a/TNg2cvKQBDfz/XpgP1e+OPcFkIZqyHmvMAFMKeKRMpLNn7oiNp31W+aJyMB2
6FXpjjXrHdNXEKLDH3bEObqrLYZAnb6v+nWfoajvKfJS+BFuzxejaj6TWpZWRHBQ/yxP8qbj2nsw
/2CvyTGIhyD/aXI0fCLspy3su2Q4jQRdpyG4ojUJKsBES6A7EeHOPfRbPAcD8j0iECZOppfYCzV5
r/oMPH5EZ2DKtAOurhOb0/jTRjp2I9qaUgXTTycOKCkb0oZYpjW1n5/cx+pdX5BhoQQLvfiaaGcb
Qxgu8KXa1msoVPh6XyycUvWCJ8PV0db5sotgZthHYbGRzPfYNDQC+ko3Upz9mBNY8joWFJHnkeqT
aqVXtrQf7FaFr863Gr34cjZWzO7kiOeHcjpJPif0B1ABW43AAD583yI2EdK7jaT4mKHFn9/KLx6W
NnLHF6t55mhtSWcvCKrdAkkHwdCkwcjNENiPsSCEPb6XiklPJwsdw6/ECU/6VAbVGrnrVS0OK/my
HY6TLd5uFWaz/AVA7Jj/4II1sGD35FBtGj1IlWtM9DjmC7HPbtSPPcnuqw/pKVlDHMStfVtJ3bbC
GSODJU7tSX7pB5cI06fiYbwWACk/OFgzC4LDpu/vkdBwJzkkEuil7hEpsWXtgLkmToSE1dM3kvga
XMt1yMnrrWSukaUTxtscIB2huI9D40+SSJzFh+qGdRgxHpwCx9na+c6ujmAi4NAIK1qwOizhItBs
HliIcE8HE8m62kF1OKroX+S6K+XPVP/mH821Jq+SlGFiMh8WMlxfLOw11TPvSKi0u7ELLTIA4zN2
Jk0/OdORLFKVIFH+MiSegdAPPFbynmGOsSNY6t+GG5uzw33MiicDDoSo/ia+r+X+U63de0EER6kf
eOpEfzJx6cZkVRVPurYl64sHsX+wTV6vzfCJt1YQlslhh7Db9dP+neesHTdlvkfIO8MWCszyiNup
JEuE8HeFn6ZCG7ZHgo7QECBvRgDl/FReOoAodE0CyDwk3QeMUOBF4KIn2pbdc8m/qq3RBt7VIpDY
F0SoHZJyY1HgyA3UdqoFBakzjoTQwWyEbdq4ufd/54D/SGI453DHNgp3/1ecnC0YEiXuj73b3xQW
uoFXfgjokgQK8wTLgGCF+ZK8wh5tfzzvIEEA8oA5AYYhCfkhxb0dYgDggi7c3fy/cPOFbw9fvOdG
j/g8TLuDUV017GHtDhvPgruz8e05rAxfrOcMWbV7JbsiQ46r+9VPX95c69DmoY4GTTuR0iGrB1je
GLhpv6FkN++MTrI/zo76FVF20kYqhatGIxMm+V5OAT+gAbsC0qKBxD4gU6bL9kl3sqsLSPnlayFi
hYBbsuXRsWgc7nP3aHlb0UciiTJP3axlRJHhWeFA3uuFX43v1u4ixQo1ZJ52hN1xQAY7EIu2rRto
45nf8NgrL4a3ZahG4Tq2hz7DyxAu1mPmRKmIZAFh7aHk14YJVR08lxotKr/44kRzbPSNE9WbKRS3
BK2dGygweMbtSkQy5dEa2aRJ6NtEeWr4iZc7ShlAu3J2IILhTy8Dh0BnDotqa5MXZRxWb7u0r56L
/nZj9yddO7vjTqBKDj0U1inix+Ok3DTO6jS78fxInKyD8lDkVKXzk2e84kCHrzFjWEkTd9+99nyW
OtHOJ1Pf4hzvU/InwiILBNyg4cQNwUvKHEIQ2NejkjmYRCl/qKhIPyF/FcurIImV+g9i+tbgRLlz
cANFfSolcR/bgWtlCVecUi0DPSXkC3HeMMy1K0cqZxkxOIiTA2tndEf+U/HkpFdErTDZmax13DFk
TJZaVNY+Wmj01ILiygzSOrhrSbj7zB2vBhQ3aQUjkwBU6bYPJY9zjXXrn03xBKKiD+oRBOo1vXqa
3zLUouT1NcXnlaKSaNSAPoF8gNmJSu+3X3C0PKGN8OBZtIQvbASJxIQpvwmYQf9SNigB0cUG+GOW
80hsqjipa5gRZQiOUrnOQLzKCJoHN/fSRZr9a1lhPm47nL+rX86B5m4ibt30MU8fWpWU2G1pbCfC
xc16y8G7FPv+QegIg31tAzhtQfdPfIMMS0xhfuUBoifQ5E2u4Giuurpz5uOqHNLkmGMV6PaDQRDb
brEiTws67bFKw1p7pEKn2A2a5Cczt7xmyoyZtLryRcclbMEn7h6YdAX2/YlcTJ/ZTRp4ePz6g6ru
1PrI5atw/TlHLz5P45eEKAPZH4NgfureckFAA/97NLZ7z70KiBGPWIZ5CUNsBNXeM4DIXO5tpb2e
kdB4PZE0m3E+8msrylnVYNcd2oXjc2vkL3D1YMQg/59/eBUbIELkHhdlZOcXJY2MJpzfbPdoQjh8
5rOY2z3aVYBf2hKRxa0r918IBX8yft/BhLxdNmO0zYADa6Ta3iTGcy32MfOtNuLIJYOeG5vbexpf
NCXKkrNZUm5GI4Ex6w5J0OxuKWhq/gpsSiZvQJhirgO0V57r2WeAAqJo3fbW3mqCXgPkdx5E0DHI
MV/QQX8z8jNW+n6/+OHOhVbYk5JU+Rw9bLg05l9wXk/FM1MYTifeGy5a3hAqBE37YQXnV9MlWc6N
fqOK3ZT2k5KcMOFtmEUMxbYCCpNH8/BmJ/vv1qXZ9MdrOs2hZPTXM+WG11rU+9G62i6hOzv5qSZP
5KCwa7Lli9lEWveU8peL62q86CQTMm7g8GJyGi7GwbWPjGMo1340eZ6dne0BEw+oTQqQcpTSE6Cf
AHwcLDz3n4STmNxXTlS2zOcmMj8pTwDPEDVoDie+3vjQJsfWOuXr0eh3iUE0DzRCOMOXkq6coWZz
RMGcmmZIVwkTbU5O4Ik0PuUizLUnpQkYbGJ75RmxlreR2qg/LEpY2nDrmUrTj9G1+asV8ok63m6m
jSQT+N8SqoWsyYFXAlfRApjq3Q76ZVp+pqRj8I9xn4wboHjcnNlXnm0UnJAaLpBXyzsbMhgNEh5D
wB7thoALEFHA5kuxM2FmvJrqmYKEOlaHR9G9U9nyT/HDlDduaIIbocMDWaCJZ9DhKQyz7t93o6Hf
YnW9mS76q8kM9jTCFwh43Nofis5ZW/4kmk8qSPO74p2ZtAOlo8fYrGAmvnbqVTXaISj1SDOvKiHM
DJymyCqeq38rEre74SNb+Hz47m7xfriZ8MWwWLym7/xhqC570qQ29pfTgB5ASYr3c7O8qK8Mng9u
fWRGx52Yx1d5cX4AdpS3OAP3CQgyAMlXBMtLybqFoxaohU+TUWM0y+8XyNzs7BqTP4sBZ6YTvGmc
IasmKXm9KBmLPUR5FPVTUNYydAnTFVQKcdbt777sPhx6LEVo4Pez4oZ8YikU6cF7NJh3VVoPP7gr
yNprOO6BYHX7pIToSIM4ePe5cLfuG8sOFcV8of5KVl/bd7TA3sY+e3iL343pKb5HEfl8eZ4Z3uY5
0n6Ld2JWSijAZwRB2euiIVyLKJ4qXINUtY1PH8eJUSohBT5tuN5uxvc8u+UfsRvQCDpUwhSz1f3J
VEqaGgwcPnZr24ystNgbxLcOvIsxnYm+N7DREivucdb4FdAHGc3tdZRn72l17z+SG4cFctoGSaoJ
cx9WupHDX3pyxreaeaO16kQE/g3C2+pmdoRPCrjiRcPo+2oYP94MqVnl0Ltk1bqbFG23tPYm1Y4g
tCfz6i430FupEj+u3QeQ70Q95zxRpBPHhKvv15GhH/jA6s+9oyeZXsleOdSEqVf0bLkjNti96ROK
co+rnFhj9uadMp6k215iotrMtQCll6D78aUbDvNHrgYUc3cOs/Y9eJdpcsgUHo+kaWxilTKSANcT
8l9AOQuFamZojyrUAcPm9VGz4CkjSvHfdPjDINdn6J+Bo8VHi+C3bAiZTO+HJT8lMr9qrUtq23Cy
5vZmFKg5iP3jsEaki3O6hKTtl4wuafyj+oKuFmhQMt8ASjl7EsvhDff7fgG4SGDPXJHdJakoLUR9
FAeYII0ZXL6qD3+x1pFROt96T+2jQsa3rCxfF51JmGUp71760RdxRZHjKSc1odim7G5t9gtsOzD+
xCovUwXgsC9G6zD39h6+g31JlPLcrJM4Ec+aY2JUib/K9WY7Zfmfjlo28hrli8hXztom1wHYjRlt
E5BzJ5t/G7c8ji0ppEO3U/L0pV9sLLxa3vrV8pmYXOqCUPGcDMCVg6ceEk4c+Vkgmd1wFlLF4smS
zC8Z89/LH7s8kmegKcZLnjX6bk0hwRCDtEasncB5aNhdbUaVxgKRp14adjzZP6MlODSt/EXYhQVK
OOUuIQ8Na9WTrScPifLX5vIFqG5DECyBhOd+eLeM8mEAXbfUq+HrTCbVUepbIIMPWt1pFxSJaGh5
z5K0UqJBOJ1POq5By8O2ta8AXpb41NYYF5Vq3zlcMe1n5nDMS2JzVUFImzXaRSjTh3jsPQBBROLm
MWyS0qMW9rit3bna6eJnAghE8LJ3X5INf2n9m8IQf+xSDSgSDlIfwT7Rm+KlgF7T9Fnt93IihcgS
u1U6/4i0QUi7wBMeioR96eQXk7Q2I6ppXD1EhNVFCl6xcF/yhgmqrFyCFiiRTIcKFvKSuVWtDE5D
oLbeDd7CniXCQm9d7kfTAf+fpm94w0D1sDyiT7xnH/ctXrVyPAx6/oabgfNaIZkkRxEaeDZrAyh+
ORsc9dnqTMrvwTLZLrWX1ftoDOun7IHjmAUdWdiK/ARCxoOaTrXsNYxAq3wCnmCQgmH9U8Dj2bSM
3VnaNJ9rRt6SxAjEbrfm9dKHnWzGR8NMU3+IySUpWLqC7g7Te71m6N9W0u/KHArmsFDfCY04ZuQT
cEWZZxNMjIltyIGpMat2uzIqCNHSjPols91wck3I9wuxqe6Myj9J8UPAHLkzc5j21d2ri48JDT03
BsPSpi/Tg7RJ59MUHufJfZ1cugWv5TWTg/Uxuek+NtRvlTBva1FoK2tlL4A7DwpOupUFT1QVyoov
Lod4YWsvyQMRp9qmmgW1BriGWGdim+Y612OuHl1LAcWQrQ1M+vnZEmjccUP8FnhHuUzFIXcdPRKa
swQJrnJRaFXkzISa6V0ajeNCaCt+cEwezAgA2ls+S/sXAndc6sWYTkZ7d1zLDVQWMJHmhIQtnMqh
14OuLwimmuaTdf/dnbn9XMs4dNCuw7zpaD645sRYvjqD9TSXmN08LvuaDGB9woc+9JL4TEe/xO7y
N0i6d0/A9HfYKttTZXL8YcBJ+LBilAoK+wfUXA92Cr/ZWsvPTnnRa7HjkPuDu7PXUkljd4c9S4+T
XRvpwJICEeuYb7sleZ5byuQ2v5qlfk/usPcaq/PQBG3KSv9OVqNKLqbxwcWAMo8MmQSBt4CVuD8d
d2c8wrJ5VSr7WhSAQeKFEU288CON7RwaHiyfBFhcry3fS57B6ypTfjP1Yo0Jo5RFXJxu/kNCnQU9
gtdu6MgSzY+t43QBjD0ZVUr5TuKB67HSjxf7tddDM0MlIWZK/UZwkqQs9DcCLIjBWwjWBv9hqjMt
dhxwv8NDDI4oTNP7HMjJjoBGWMwvy1tsKg+KLN9BKoDAQ8zJBUhl7Z3rWI2px7o2GGceIbvVM6bm
OABdKLWw/Da9kIM/tl3tY0RNYAZvYjhlETvPyK7YDBHNBxf5fmprADTVpn1Zl3rbA85QZ/GkGJDh
0ozBrjEI3nbL5VQtwNlJ7kDdnq4rBNCDO1WvkMWbAyTF164mQdRlTDOYdZSnXG6mDR90YXDkaOrF
tVloGHDTArNm8m6RlidX2mYMK0GW6k+Kp3wCYcDUH6ig5jZDZhyg5HQgycxX4rOuk6F9pD1JrThZ
wDBgkKUeKs1wNCzfIInn1Khsao231mIC3KZGqEgLPv7s5tgQPgyHcNxmrj4HwVASycZhyruHtmJC
hUE3wML6kgrr9wv7yKcG8DWNtY8qzRJac49rthFvs6DlrxoRVCPcLZNCrUgYT6mCZtuu5VZdRms3
P8aL4QWahMCJCipTq+I0Zf07V8gaQpb4LkfvJdGlchjaM3Ssgu8TXHBcWrwyKttmGPLgRrx0r7lw
/r2SuGNvrE61kTnAfj4H3anvzG9GcFa7w1PUB5ZbXgd4A0atAdywve+qL6wdy9s6I6i0ntofLOKQ
W8yRHjp/Yg/5OC3JjyMSJWB/ogUSZGULwRKMgoPhwFh/yhTPB0vtoEwLXNmA81tNaHttjJkGmZUS
5GK+NPna+uWI310HhZtykwKaZI7uWicPdwogw31bI3zSJXMsWLT4nKHmVLw+ppm2e4IYmJq28kGr
+oeVGFhd5y+1DF3ZJjXdzjCg8mbbl3TIvp1a22X0SSX0QwziFooIZ96NcYpvoCTTb4pRu/B+LeaD
1GOVTt7+jCvlcTSMbd82b0my/oOkQmfBwsICXZVLrNQihfSl0c7+yprH1lD+FD1bD1k8oZ5hRCIQ
NGEr+ypn0wyUZGKst0StVasYgWk3WLqfCtX5nSzchg2/iYTtwzpQzVYRINafNr0zNYy6jHxXWrEe
2O5M3ixrqb7Rv6cUSAKhYl8ScVHY1QyqO4hTuGpomTpmuR2kfdXhdAOiYhMOthDhM1avhaMaOzTP
z6Yck2hW6sua1dyT8kcFhhxyzZPp45pvZmse09xmVaLlRI5q/XAsS4/gJJtXpyLYZJpQfU5IBu/1
GnsbwBn56hBclnIlKvHL4MLwc//ipLitcj45rYvoxEnJSOqbQAFijS/gTroY7ovefvXH1NmaTJoL
Fi+GlXwW1S/52SWMzX0iX9KuTveKlHOIaR5loPLqYNyj9q3uaCyu7dayeh81jbsVJfdX3m3zgdFf
MhPCXlQkQWY5RuQJXUnFcm5Z0mRbfONUwsadVbskI94bj06AnvjLpe/V4eyF88q7a4i7TipxAYEX
MPmmqvEJOvU0qWzqOfltDLgMdgJjWk3MIYRjslMUmpqT5WrEPwqqJaP3HmJ3eHC8BKe/fDeXQgtZ
jNJZmvGb2xBt2mOKVnPpbLwXF25R1Pb9t/XoDQOdTNa9rqmlsD68us7CjFSHgzbjN7PR4ebrzrAs
nsi5/xAmHic1dnZGzvqvk9q4wzYWLg3zJqN9gZJ0auvqQ2TOdbLTE9KkX6n0IZSWuqiOPVhdX5pM
ShJrfO2HOotQH+CRlO+GSzW5Cr33C/u9sUb0PCxNJeNb9GeQ9tLYCa2Rq1vJk2i5p04lpgPxJMVa
CLXM63j18nYqUSEa57oiCctQGRVYIxb4RdH3Tfoxre9aDhmzixF7NeI1rY61Xj4mi8qCz7HY//eE
xfeusZfW/Yqv1SJShPBhcLAOzu4WeSpXUXUtVTvmVAI7n9d2PonZI562oXnOM/Nztklmz/SBJW1z
rGrSwkZDg9Yolq06GE94zrbkgAG/Kpn1D5l8WubupSmdQ4qtaO5xQopS7yIzLAyB97Oq1dBUmjcX
VwSWq44Holw5R5bHOFHtfeMOgYUXGh2ge5SyiFm0/JvTRAM700FPE82El+10ezYAzFVQbvL8Mt5D
gw2426XCGsYiznxUhpawV1BkjqPEwUrAfakhkAHr3QddO//00iFe3bAr9k4eW5qy6eBq4rZF2wSh
w1n/scuuOsSOtdcqXdkpbfEFkcELjEmGQon3qj1akapB84rLtkWbx2cNKwz4Qmq1x2VW4Iq1MWT7
VF5tu6CtMIaUMQTA702M0JD+bM6P6iz3QnXw9iGIN+t1bykgmsxFEt02wVubinsffu40wOj8eF8I
DxsfDeu8S4eGSmECPQrwqiG+gOUDDttTkjKgQ2HwQGpEdZ6Y0rleeRGZ2h28KkOQZU/MVGpr26PC
VWSKx3Vg1ebaP9AMkkMxASDJF/cIMQCPruXlOwsrL4OK9ckrCfidEwrulCPdb9DWo7ztdpg7PULW
zP5Qk0Kz0U1RgLuh18pTTF9I0obiJWnA1JlzTmtnrcXOdsdwhNe+Sxhl1FNj3mwTfhKyY7EpRyOo
nArUTLJ4kesxlijIJWSSz4HiqtZOhbTA7AXZVL6KAjmxjm/TucYGG34W4VtHTMu1uT/fkmOprWGn
cV7LEHw4avw4p9nSje2/f0U1e20EOhM0aAlYohQnxTBXxq+53ORCExHW03lbdNrn1Oji0nTyr4/n
GwJNi3ONaym3yjHSGizcWVHbwbKyx9JkkfFWcljpNrGPJv9PNjqoydQ2HNVu2S/lfBCL6u0rBzP1
uMqjPXhBMiyWX7loDxuHeIWCWI8dTtAvGVswr+ec5JAGLeCUgB0H8ElwpwOre53Gk6OPu8Su6E+U
kongJM8os7EaQ8LeG6P4ckvGt0Irk1AdUJgq4DTVadkTI3FJrJVVpGjzSK/BSkC1BYTNqeeUKRTC
CcTlvR8DC6QES0/0RSw/lRnhwzIRMT5jhiEyOtZ2JYDZekpx8XZAH7POmyOLcM1QWVwEvEXcAFxk
jWZnpvNsMT4o77Afx+y/ugFc2RRv7UGxv2yDcUSlm18GcoQSCOMGry60U9L4jk3S9nxE1XbUhHkc
iw7FmkFuYc14qQB8txs9ilKHES9AcHNXdGUdTKvLf5cZz8usjk8ZdCp0+lStBZIX3uM/B7tU2zl/
Oop0wFU7tSSXwcj7b1vx3jxoaqiH4d03pvE8SuNnQkZL9OS2MVXnaM3JgTPSRFadHfgQ/yWNEhPl
Ts9tZfdbBFjXAZGAmuToSfrpvZULsD8nIwbTdHqf9DogdY2P1qjedK04jbFYNsDSKnZR65/tVl6Y
9rNg3kjhVA/1XxrTIi4celHS7c1MeTO7e6ICSkKyot1w7fl5JbB9P9bR/49AO/t2SvZZczCo/X3D
rg+eTU3c4vELsplJA8DnpmGZV0yJ3BGMsUltcjtKfuAYwPs1N9EnOU7706X8b6NnMOfIZwp8QOe+
yId7IwM2pqvMCLoii0RGIEmnHzyFSXMyKR75586RBpkkI+PomNDwvLKcd73HhiSfNfojLWW300kT
EBNbXqAprNCRCvcC+QZba9urx6sL4t9QWay2Jo+WFzPbqGIeR6t46zB9w6rP1SEPinKqg0JhQ+CN
xcOqoDzLWuvNZlZBqWXv3EUEWsrNbbMXi/su3mX2l6XeP7S6GTZ1Ep8ANRB5ohb7LpzAsvLjLzQr
cUdqfLxci21J9kOslluTFCfWeZkS2gwPEa4QT19TpzHsdxG/wJU8FVJGcjBuHrGPAFljuZNKs0/c
3opMxeHpQ3omiNyE6JPue0Z7DuvB1R2gEEmVSa1arKFdujq0OhfwHO0JAL41spIWDcpkMsGYKhlC
WyD0HAFMbM/rgcz5oUvKVy6zrUZc6sap7Lv2UK12Fn2qXtTWrkjZRzoVXWlu88w60+Oozc9VtiaP
njs+8kejEtb0hAVe98a9nzwPTMljhyYD/JCXxFv8AgCOC5aVxcxu1E3nlV2GWh1V7F3bpuOQ6FUS
KpexeprrCBtC9eA0IMsFAk/FGd69thAs15OUWAG2eDJWAGyb3dsEIwPhJNQkTYWgteZ9G+YT8wJA
cSj8GyRwGAeoDUlGZJlwTxdjnI6EZDTSj8yBdlC3ylc68JiqYwPZ0zBfOA6WZu1pNVQjlDrFpFt7
KAm0rQULE7kIt0RMpmhptTwYGeGYozORn5KYm8pRb42kUe+zmRjLbotsHHFrMXdRxo9SYBfadTHQ
5ZpcSb0uby3UOMaPiFetZX5zSiDkrA7UF2VU7bOZ8oFlGTA/G+z1aWULsGYldg8FMXBRrt2+cNkq
pB6mF/TfcfT/bvX6b5E6uKX+dxT4/03y+P9PhjAdQ9Z/bwg7fFX/4/y1/PN/5pDf/z//fN2DwxXn
P3BesBVaro0R03JV3N7/FVDo/UdlhuiSKW7yQuApxi32X54wR/uPBiHGZcD3P5k7r+W4kbTbPlFO
wCTcLcsXqsgqGlHiDUItk/Am4fH0/wJ7Yrpn4syJ+K/OmY6pENktqUgCic/svbY0DBtIz79cYZ7x
D5+nPoGHmMh92wnk/8oV5q1G0L9MYZ9/vPRXP7Dpgkf17f/wzBLj2+l8IC3Ndpqf7MmW7ZIg4aZo
urYLgdd9YBUPLRIo3cgW2ZHBjplhYD6P73Ze7XlUQrSGLqan6JXp7UdU60Pec3bZyCQzrGAJMjSf
oaYz4OGxSugbsXwGp0peeK0ZGBtzuMyPBQBOZmW/syC/Rar8cJtDHqX3McoeG9d7tVjQpIIYHif7
ra30sdB0vM78YroeYsm6PzNX+B0FM9M7X7KSEt2+bzu01PYCGw80Lbrn7mvV/JAHswtelU0JJtrz
QmPLRKO6yL6iLcA5sUQbh2orFVcH/bqy+2eaFZ5rEp9H0ufPIrVepqi7FpCYDmnOXC+algx80WDv
EhutGQYmznm2YWtsAyp2D6ZiFI+Q6CHUkbJVXwmHra95TarYUMYBmi18ZOyenI2y5nfqmp0xuayN
/emrV8sOTQGbYjm5e77UawcuDRc175pz9o9Y/bLylSytfg8I2DMHSRuehOfRZ3vs9AcxUWAK+vPN
QqrLwSmLLyBsnTDIkgNe5Om0jFJfSOTB0WZPb84UzRd8/fPF1c/1EphHH+a62+ATYs1IEbJyYeYl
Mx463xOEyqII1SVqtsjkAdEVbwvhgocgXb5WtvPTchkJ1LZ1c3M8TmOOBwmq7jHl+OcBDnyfoL1m
kD8tvhPAbooPS/dYcfoXYS5vicYlUnW8OBELpSlsuxlcfpA+OlZ1iROmds7wumRiuywGqQ1GQHbR
9J6j7d0yk74A4tasdQSA7LJ/TpLkRz2TQBX39KXXQRENhqMC7Zr6oevqArcU2iryVMXhmQVffBJj
CvVzZNJtj8O7RcDCRsWUQBP7sMVDYsKaq9ra026w2LKY0Kw2wA6tLQ5dOKVTHiZtis4wUc8dCNNt
IQfvwe1XJJ0X7VOPAbfFo9RHf5tNYqsN1jzj/MMe8DYMhnGzzYj4eHn2plXraCH4JG9nzU8AQg+E
dNfYAyhhrr2iYoQ89/JaysLYj1Ji/RVAX8Df+Nts1rsxRmIUmeiPLl2KFp251cvU1iTJFXwpeEf0
3lsdInA1aAdS70gq5d5VxnOnXO+Uy+nkEONxpNX4Ip3ovRrGYbMYLXPHtAYkmF2SJXhlPxkD0g9Q
4kXNnUDAYVOXP3pjePI4EKyAYEJQNO1DETGmZ/G2q3Pzq7CLj5QA7IeiYyTAvPJcez4uoO+Rye/P
gszapoDpFzzuzMUL5BdJ/6xiwbzRdPbr//Eosg5coptNggsozI4WhKMF/m+wqxHX1BhYz2N1J27F
PHurVVSS1ecbNP6D0bds21RoZ0m3c8zio+/Uby+iilLdkyNzml/1IwBasCmAvz84o/8iPDi2TcH6
HwAStOKGnwiWnVvZGDGtJRszx21QNvsnbaRiEwO03bSqLnaRC5GFJAHEUQ6JmJdEtVjbouD7YAEc
tm30IIGsX8cB+1S1oL0VnnHrtIbmFRtvDU//h8nhZJtpxbmPqSlQzTu1+FWO8hir+c2MzBCopW9O
DulVqDLwMn0PFHFeRcv3C3D3C23Td2yQZA2qVUqIlLb2WElX6HUkiakPVY2ygGFYswVTLB+mM6ZC
2PvRGtmQkrLJE+JcFMQ2EB8+Wm9yRk2xSL4ObZe/pvJ7phnpzCw56ey514z8I6i4Ya2yeK3i8isG
jWET1fZbn9TfkgZv0v/D6uS/ljn/P5IDTagB/708Of34lX8vf/4bO3D9Hf8sTkz7HzLApr6WGDBH
+OdfxYkl/4Hr3IKiEawVimFhcv9nceK6/6Bs4F95kENcG4v6v4oTlz9wjVYOQBLCaTDIXP5fWNat
fycgOJI22HANah02IwHm9bV2+RvPI8UAHiROq/FU1T6Rpz7ROTK7+Ho5DzHjg8Dpn+s6+5m7mReC
mikpISxj3/mIPJkwXZiW++grcu8CQk89TFnzgjbFxc6JxmExcufPIvm/ImL+Ax/BG6bSc/kOANhx
fMtbuYp/f8OBm7luMskM2bg9np0aj+rsJmEsjS9mw7lMJ5YNyC094sSZgTuY1gL0smrG/5g68uiZ
Yve3n/c/MQB/J0WtP6d/q+8k/CRjZTkGEvAAk8B/f0vTUgeE1BAMKQZTbmKafCqTU+ObT85SPs1u
Onxb8+ds1jIJG5834WKtMWf/C7w/0AD+bZnBwVr9t8Dtw1roeTcAU2dJn4dt4cqtRfAEOx8bZsK/
rtP/0/teYQR/r0vBF/CGPVKI+R8l9H8wY4JCZP1St2JLNudhcXX5hLqHgFUsct/kSMaZm79KMXSY
o6p0o+SY303JRMKs0EOPbCkjv8Cak/evJIQXr731e3CDi0vOB461JcQX83VOxjn8v79tSeX8n28c
qhOgB4+7Aw4El+6/f8PZgATrk4cgOy7f1SBsX/56UXBgT/Pgnv761Owl8mKsL64VMdT5/BiSARIA
l5CQv/5DMbXy4rtOAN6jsbd5gO+kSO0prFeH4OevPj/3+WEHxhDJCCa9v/5FjyhNJssTeqbkVlda
P5ntWURJemMmkt4+P23nBqzDofpjGoxvXWQs93ZQxr1DDbVjNHRv16C/3B465xjg3rG1ZuxduGDJ
udjvkLvbTbBUyUeJvi/w+4MfN+bXeVEd4cgTWp6kwPI/Re0Bb+9XMoGtS+Z31mGccN6U5TDEm+Rf
Hxu4iu9yMn83XWEeHUL0HlmyoX1lkb3l0Vo626lDymdk3nnSor60KVeIpJbeKRRMl8/PqQAGQtK4
59mMh0vkGsPl81ccdsOlmqLibA28OaOECFFC01mlWBbbXHPCz2S14YSNm8qrQ4biWujs1xeihRpv
p1WOKuDzswNl8F7m/nvDiBhSc0oMC7DLiiFVmoSfLw69FdhFQenUxlYIn93828vgCBUq0nIa3T5l
HZN5IYp3O2mKnTBS/WFYr0lsCqiLy3hkel3tPz9tVjgZ/aF5nw3yv1P7V9plxrZfOnb8kHT2Kh/E
Dlpi+UU0Ub5bHIIulvXDwNKsAFt02dpxzVukWYuqCf2+FawGRNG+KM73a92mz0OhO4Jk+VSxbrYJ
u+nDzw/NUWOxYgdqtmQRpvMyPUdWOT2Pqc/Yggr09OfnisJ5Uqj5Pz+K1/8sjfkC4CPP28/foHN2
x1W6qFMJ6V1LYOMD86HnCVLZFfzrnx91Ocpee47etc8mCVn0UoXMhauwjhHCa0p7V/EXO33fgR4P
5FUYlNeLdB4RZPiYlvsYxxIfKqPjzF1/JZhEX2LsLgI26I5FGsiHiQTiXC014tH1l0wh0YKT3Znm
Au0VdvXlDCFlLdWmBCGvQuztpfUQButLFAm+ORrjRA9F9qGIY4FbXaJxpow+58lHV6VuaGAE/oRF
PFm9ag8sa5AWq5wk+qjR9tZiG9MGJMDQwBYPS91l4TKy7RW+3CYoc54LJ7goooTupo/dG7znGVSQ
feWHorYzk8YzhFf4lWnpXCfzC1AJ7xEEA9pCPWD4Kaofnd+lhyEtkXqoVL05JZAJJ0YnmrudH4pj
mUYyxLzbb5K1iXNlX4YziCeWrusvzRn4uDfFxV5BQL+SbvoshQH4pa4ei4omri2y7NCYcbQvvWFB
HszeVo7efBqmAU+4+SYc7HnA8L+t0320eYpWTLSXiKL6omuDHAC6wk1ms5rTPPER6dnRI6BsUI7K
98I6Gp6KUoKE9wCEMvq7dYUnWOsQ6EWqtvMS1K711JDPl7OfffSXAbJEl7BcHv3xSnAeDvIIcZyy
n+vRN59Jfz5UrWi2DPmS01SZwzWu5SVzgueUe+1L5mUlZ8CAOlMVt5QTdduygFkIJUPxP2LcTscM
8hK6YrIlA9bxuDVy0y02GVEMVovVvatXg4B1JNoSD0UVD7vZGi6+MNFzjwUBGWbNmsgEw47bvUpz
42wnpN3j31XW2D5pr5G7gtjDfRoxOyxmC5UntbjBdvcEOhNLkAP73UjwMATL9CMg2vxGANa3gPXL
0WoLHCpuN5zQz41HpcifpU3FJ+ewF0aBl8w0q5BMK+GWdy8Z9rMkqdhYX7gJNsigUBCxvcP43kfv
oBq2bbo4r5oTqcnJNJhi42ks0/kLYSDvDc5ZRKEkuszxenlki3vOBvJJW7e91kPRXv2s5XpOvWkn
pPVHMxPQXfs6OEY56o0gHf6QYuwfwRneuDWS18+XUlnHCO9AwIxC7PHuA0qtyXz0AAlcm2W0x4fW
ku/NPC2vqe+efTR7jtmOL/k0XQHBpTsoRA72rr4Jo8WZbkWSWEcxi2fwNQezlPPdHQ/CL4hCKgPj
IkV/jHm+kzpo0MK38aCuVZ9j+umvQdqYj5GFzbySk38tUtSlXoCBgrhm51hFrbiaI8YYL/5jUVx7
UZtX7OAjouU0JBj40to2sotZRt+0a5MBxoAwHBJm38Vyq8ZZ3wcs4E0HGj92GR1441KxriPYitEa
axeAINcRYnXjshgBaReu63do8dW46VsjfmzXl7km2NKuk5WSMEPQ91xOygnliSFORDgNxP5KQmkD
WsDMy+dj5LY4c9Bwvs4J/SoGOzH13j0IFsLWzClC0NDFuHG5JKXOt2L9moYZFX23VNgLaz1f8qr7
kTvWtzhHCYr2GM1VK5ZdFA1M1hi/byybhDEXHJ+snVOV5YhSdBvj/Ov/mKx6oZKx53A+AO1JiGTM
dFj5L0adu+S3et/HlhRGK6XHrizb2IwdKuei7NHLFjkJSV5/63qPlHcb4bSo+FtsG/WhmfQXs1m+
RFOveLbX3gF+TYabeDSfI4qJvst+Zih8r4PvbBP4KCMToGwMPdN8qF3hhb3Z3R2zK1GVCVBrwywx
Nfm/k0p0twgRJvIkEkK/xh6br8lH2JSn2IPQZOSU5g/wsnm8mPMcZqONS2OKq31hsPorOIJhScyw
rpJlN8cDRpQmZ23fdD+CRBX7WL/LeHls0hFtmu26e9otQjh+GFYCCYBt+TZewynNSl/i0uLOqjVy
swBXpsG+BmhtRMoc2sUOHvGl44YoUYmCHk0OAfsqIqBi6wKh6svs5yIUTfnGfBdnPqbivpkQdEQY
NEykpMBcml3kkG5je8mdHJuHLl6Dc/waw2fXsmBv26eREIHzmKNu8iZiPOzZP/cxqVazSTT94tvt
NZii36oJisPUen3Yx+Z76eKRdGbGczV1xcqeojmB7DARAK18Fe1jIECsSQg5e6gaFjp9KaiLSqeF
WWmtUvSelYzZkLHcEJBubsRQf8yqdUKbkB60xgyC4wJ9XmRBFYKEVL4GEYF0MS6XGFX6xvKW34ow
01ALmYV15WHdyQZoNktg8xRnEmx77knF3ngw25r0sPWejf29OVX9qRt6A1EY/CdzvQkGVVo7Lm/H
rOtQAOrYt3Pzw9VLyaM6QUACbIOCgb2csM7lWkT2Q7jqLc5Fiu+rHuJwbWtZxsIeQb8dehX2za47
s57PNgGHIqPCyL9o/OvZhP/9s6zo1toikXs/hytzicjN2qPhS5DOJHeqcP9xoq2GZSL8J6bwzLey
71Mc/+EfAKzBz4BccfACu4Hhk5bnOu7bnWyUzwzSGS6DObdHMhpfZxbPPGCjSx4M+viZOtq6doYg
s4DMs56VCGPGXVNxVvrjYoaeH03gHRBc+aIvrn+9mARqM45iOjbNxslBLYMAhnlVDDKBuHez3jud
ayO0XZHbpGgdFSu/DVuCmXJ4/I7Wzr3g/3mFlpccbaOtThPirEmgGtQtwfFs3sp5dYBalovRGwt5
ugyvUQUJcVTxh19NOCchlzxOBQgaGG5Y3eH13UZPfiSRf2y82j/U6/k79lOL6pccKzbO81XJRV/I
7nRqujnDxzOcZBilGYLx7LafwJ+EcvbUq87gG63aSymSH21lOgdfleXWm6GfDLL9Wgei2aWzwQwf
YrrB1I+WvXh1CyZwKCq2Q4HzjkXyluiX+F7JPvQtLvyka1vkd/j0dZccODPMvNePZiyKU40Y5fNx
VPSDfUVd7j10U0OWiO08QccIrmOzjmzbFDIaogp6/HSLYOpNEU5765EcWnb39s97TMIZiZAEbNVI
2EkzDMlj3gbFGnJ8nfXS7rABnBGcEkdSfLNGBy68jdRCsVBI+u6s0kw+ordLaTuQi2WLap+Epz76
uUgOBmSTMOZJwY+eyNgxHksBj5RLBlnTeHSqDEIDESZ7wyiq58asv86W8kMjel76eqL6lOVlyJoU
4ETRb+J2rJ6cGaf/L1e2yweszHNqqcvSOwYmLNIOujZrj9iV5KNbrqsi9KsEjfGzWOqifW/d7kcl
guqH52dTqHDkXNp16V45EowFkh4O+zSeAOMryHsmXkfyRzGKRBq72meN4HUNQTYWTH+l/Qu47XMF
qx0pVvTSeMl8yHwHIaxRtyjdRdftkrURFJMbh2wKf/t+W58nmOf47vyWG4aBsmIBdyT/Ijgllnco
sZLZLJjdmFw2Rt81VD0O3KaOLj7fkBtAPQBPwIwOFXD+jc+ynB8J2ZOe659k1b3Q8ybMb/JXn1zv
xtMFB3IGFZ7efWdVCyFMUR5SjOlNnyX+NfE6j4XfSLCpMWKLbsn4Vk2LBJHYjVDplW9SxqAKNAMk
VvnOF+EwCl8896aQq1wBG0Iainp6TsT8+yEvTXxroE8GW1nhHNffVWaWr8rRjwr4DZuUZLqQo0re
HHlDC9Getzzg7rEaApHYq2GQcDW0krwKewucTNXIEj1DodivO/kxweSpG/O5dQJq6tzfjw1TbItH
+30UXgQrYYSTNbAJilfKQjtqrkBoTDhFvJ0sWMqXRLhd7I8/L31lFe6tYN0EngDSWdZqKAR2Yp5J
GLRPUx9gqM3e2sIxd32V/+4Rkpw+70WsGAHPYWczLfjnAkyAnydglSFGSSriKl1r6R+kuTTIS3Wx
U7H/RSjDfFiE14ZYNY62IAJhSSIgQNl6HmqgE/nsf1TWQJZeZF9Jm7WvtoiRJMJBCsqR1Vnbn2sr
6K5tb+DU47JolIMLNHZvQ1cb4Dt/llPp3yPsJaPb/9axrp8xLsDqmrAHNFrVxySbnIMtqh7KBSKm
KLEeBBLx00zwxR51ybgzoOnsmrUeFCs9bsj88PPFZP22zyJYTcjN5+c08lPE84m/LyRqpqRDA28g
vA9z2zX2aZZlD5+DHL0SOkCoWFn+mpdqQS8KShCpAxF9Uk/51Ujz4mob4spl8ZLkqj2Sjp69IH1h
klCwqdLVEIVVhj5MZhzPxYIWabJHrkcr9a7ZwF+urCT81OWplkVKwdok3rpiBvrgiBJDGJ6HoWHD
OEb7TtEJLNJS/KAQ4LZoJg7zqF7cWucngjyuuaXUvWhNcTM1ypmisciw7X5YwjH+IIsBl3VW3ovM
vleTFx1NJVKU3FH90jQIJNmfbcigL46+XcbYuFFdr9TIz4Ig8gIi0GdOFbxFiJvzq7N+/bNmC6nS
WB5oQoJzxibq82ElGYud8dfcrMG13iL757QCiedgqr/ZTXEmMkRfAE1R4QxdqLs5v1S1+z7X7fex
yj3+bM/ZRs4QHeNKDofaC8hIFlLuidd7HvMC4oxnTDitsjnUS/OqW+LaRI10vbMBGcRG759vn3fL
kmIriaKpOhnZcGxrS7GhwuMwRj6x4+tR6XnVr7ZyHuu8oGHJ5Gs1NwV6PXPTBc0JZQusgs87s9Zh
o0RzjV4z04F0WUzXDAra1pAo31g7WnfEPAdcXBo/fJ+ca7+y7xOKaJyfm67KjafOic+WspiaZdhl
uNb4k81uE4iaA8ajfpAlh0gxgKaxutUZUH7vGXXx/JfVUdVCvuSCGDvNUUP85c1I0LJa6dUVCGus
kjzDIMa91XeA72wyvw/BUBnh/NY1RnIYtrm94KS24jmEHhRskOz2nKPw07pK0Jl47ZMKkAb7UQbX
v7T4ZgYBvlk/SsyvmVNs06liJt2hPIYzGpYEoV7qxNwSFeddq7o5JOXsnbuli0OcnvscC+c1iY0i
NMB+MLKYQOxV1s0D97G2ol2GVphEmwf24PuyCSJk86wH2Zzch+imR2YpS0vZLIwam5s7cm+jc6ZU
p1iycAE+0pvSz2Yvn8Udsq5xIxykTtPA2RV4286dukdykdxTobOVA9OKcAygPPgjm3KRl/PeYN4M
K9XDkpKIyL2PtQnWRUXJo7OQv4y5kszz4Ia5Mqyqfto3BKPtvZS7yEDaVS3r6C3ThKUUImS2/hEJ
rz4XBqQAKaLpiE7wR2HX36qE2VegdXdOIQ76VS0pASO1r8dpfvWwr1kO9qA0To0DQMizX6N2yFoE
ku5SDK/BwKq2SIbLiBb+teLplji5vV1yywY3I/U9NngUkqCx7/2CFqCK90zwhkdt+FAF0R1vc2KQ
qW3puU8ZBmO7K+ABxTiJ6Fjnp88XJ+nmJzt45/tlAKKtYJiYMbqKtUH+7JJZWTN77X1oJqUauOkG
LrQRG/oSZGonlGuEtiisk1s6+6YdvSNGUXgYcfYiU4u5QwOsVMaZhf9xASjT2i4gMGJMt65UOJtj
awbd5Munz8WtlS/WOepFdcZ8dkvXp3xfsAPWpUORsrgbyjwbOQ3SAiWH8Tizt6prA9lvBZdFYXHG
QKKAWH4Wd7775lk2bqAemqlvtepmeKjZkHxfBZPPODeb54DoWAh9yTPCfAxmGIQ+z605nh9rCxhQ
w9XOVe2xfI/zLyYaUYyao7r01PnoVAHcbZFSHURrv/9VNBkAgre1RTQeZQRFLOojQy8v9vAI5My6
9zJBWB553kaZZn9SNtLSycH8bJoRgzoZlAQxaSaZPZwIGhZb4fmUarghQvXCJvlROuaNvlrePK/Q
+5idE5YZixuD61I7BzTx6U8/797J5bqzZ28vC8RDzmlUO30njUsx0rzY7Qidfh0Bu95Y7KfVqIrn
zL0gFmoP5mqsckAhdbI1nnNX/15mJmNiaUqGCPi1N4hQcfBg00LQw4C0wbgFUv/FLlqQWsEIgdR1
nDNj1R2rhurcGQTNG6Uk+bVu8zA19CNsa8RaMKfPhJWjibZnkJi4AQ9qLJotFwnMeFYw53gCTESS
VcmTfsO8XVwXWdWHxQJjEjFuMEf/bnSkGhpSdaeSh11vdC+kS9J9qN9l1KKDmo09f4qJhD8uYqYk
5j6z3eUwy9QOASoZ29RL/ZfF7QHw5QxBEoyPVy8/d31dv9dx9Afv0z+6LjYLg/jXxc/Mx8Ropgc2
rE/ppI0venGc0BmZMQZlt53GIthJN00PkcpGxJnqe5FHzhlm68cSlT7Y6OUUl6+L0bSXYOwvXhLJ
S79mDQepxLQhmJFlk3EvFgcDligoLKfoaHmAKcoFT78ySdedQAXvc9BTa63Rz8ROzgRy3Lx+OSZ4
bnfIIgwMS376PA5PY4z4txWy/PWslF/QaSK3EMApgqybd4kPb6OPh0Pp4pxabMwpTrLjGM/JMytB
DQm3P0w0Vgc39//QSXGrRbJXdmOcyOQsdn20Cn8qICvKwVvEDLpl/o8lvPPdNhztCroXLeLWyKS3
wUHQHRd22wBJ503KVv2QSIyPsuvFYdgIveDcGM2tUTNaI3x3R8LNskKE8TgJAiLcCsCdPwjQsUkR
P2JFerLBlSmT9FBToWp3kRtVaGDbFmTKaDuHuIG0l1m4skkoTw7I4atjGkBOymdgJm06wTjxTGOX
zBNPXw6kY+9XMHuG5uTOGsnc2H0J+mF5bqCCqDn3L+38vbf618mybTBmc3+aMqPfW3kCiKfIAEVW
ZFvBy2D9k3wl2gSZXoLYjm1NFdpy6ndjxvTLxDKwSqjp/lROdrBzWLDw7GKLboviyjn80iRCP7RM
KrYDx+4+HhhpjjZYt2EtCfFIAFDCab1RLrvDkQ49VFI/Szn7J9OAq7To7DthjPAJBy/bMTskJLh0
oRIyhtnqAm/AnAYQtpiyyZE0htrBnUW6HBgLQsiACc8GPuKxfXJJmUHwP8foDaG3+cuUPuFdBeLm
qHw/LSV4MTa4BEz7dz9F5IMSqOj0m7MmxHhBDNd2XYAlJvl02s+BTQ5d+9g17BBVasIXTEeoWPnC
0A0PCL4/EMCoueklZ2RTU/VnRTlVj+YCEnGuTQJug+RkkJ+9QdFj3utGYwCct4z2kYhT91+KXrP4
TS4tXe9SrHgsAouwyal3kSgDjhRYxdRjeppkJyfHvDZYwRGr07fRpEHLyujeURa/EOvHieD7r9b0
pRJ1fSmawt+00/DTKnN9RDJfoTztW0B2/XQO6rdeDGqnuSDgNo3JIUPf8ZS28kWkzi/Dzp3zEvWn
uFI2dxqkwqlWjKmVSaUzdgFCefwkXkUdlNf4RXKK0IcmLsdT4rZ4ZFEr1grmhsIWZHtFek7j5hc6
sV9DFd+tOsnhTvvPHU3iQatuuVRrKn3vgGAKtI00UR8G+BdhIFgW9rW8FcvBMIfHoM6/NIyw6FSS
8WzAEtnyDR3Pk5EZJ/Eou/ZnbJTmeRg6APZiVM+luzw4DpZv7ZrmximT7piQfekxy/2cOpg9Ozjp
YiCMnDGsEm2ctIV1bpABogeykglOzA9oORC7aK32QsuTJdDIJ03j7aW2PUb/UPFZghGC7NsmUKz8
Q5MMvLcd8l7tDq6Ql481EsNZ3XUPaFKhM3hgHEb8AOYrzC2I8mxzukySSghtHE5B47toSEvIKn2v
mQY/tIzud1ZHQkPBHv1s5kbwsBgkzw5+ZyADHOabWMg9cJ1lONawnRlJxwDYdGFtNEpae4+S8QP8
bRSqQdwjTzEmn+Poka4ENLqcFuIY8+zaQRWw67kN045hrNtYwzqn2pLeToxwNOkj60zGFgYTvmF4
KtkknqGRew+Cp7qQgWL719Nyoe+kvlk9vkHm3RP/jOkNN9iMlyRGyB86XYtRA2CFa9SrTafmrebl
N8xgxbVJ0Ghg+2EXulQXTFHJk2WVT54NmmvMgt+1I/tNMydrhiVUkD5i1YaJdghJB4UwWFUVUxAU
vkp5w7Vyu69TGwcXqcV7MMlm6+IwOqUmJ6CI2jPuyekx1VDI0yI61bL61cmVlV106wi4lafPWiQm
Owrw+Np5pJPLIL41zumbEcwgwErzm6tHsemtCEV3GVw0mI8L331vB9RghPjtNOvs/93JTQrPBSrE
MjjNeSl6kBmOphDRZrHDhUpuBma3uRiMgxjHF/6SZtv1kLe81jLOeGXjB4xJ87lt4dJ6tP1FTGWv
NMCLtQPUKiWmIKvjQ10ih+XQhBWX47xp1KHATnaqDNInJPCRTTSJAQqGwpTq+z2yi1HzCHgxfVl/
i91KHxZmWls/rewDXnCa2wzUQxJdeXThZszrlyRJhfdg1SkwoNw7I44Vx2UkO2fO0/iescqV+CPv
ZWTsP3smnQJSqNTI09mC8T+Og/OYzMaXsqjKtwXooJwZ2LJjH15nuCfaK+yjhi1BJIXj3j6rlnxy
9uMEFTYjf2QTWJlxTIyxXzWTKC3s7MrQrr2jrAgIIfBOhWNHL1nRH+bsnir53ms9PhK54kNgydun
eEmhqcGbsoiQeowrjsrUXd1WceCehsirL9GEayaW4llaRYNntLL2yD3vedsYRCvOwQaz1IClKkgP
dq9sfhAxGMspeIpNiKbQdcYD21P5lGTfBoW1OdX9H1aqUhjZXXsuLLfCwrwVaKkdY9D3rDu5Tl2f
szyBliJcC/kDAUlR4n11GMndkKdqJxxIF9l57ORY1VTdLWh2fVG/duvf48eODZM14JkbQRVihNST
ISvmh7H2c1RqZf5kR8SFRDHr9Ln3l3NATM0xB7YXORHHDCNy7SUvpTUwHJgAYVnUl+AorejB6Kvi
KU/If2hrKiN0bOmurmrnqLFnPymfgRwmhVObE13KYPIiqnfXHopTlKqbnIflaGR74CjjCYTSx6iq
+aPteFzY5k+rSsReidi64swAr2kF+A4Geot4FteR2T4B4n3FxMJ3vgTNYMIp0vuFLS0cxzh7GwTN
ZqP66cA3JmXLiSSn58e0k0Np7KvOYMCQtQix8VY/dG5HtOMELUUkUFiJNgkNKIkTKINPsPyepzwx
NUCWt2aWpuGimZrT7RYGyula1/gf6/migfM8GiNUzzaS1ymIGRUv6XEhIfdZdH670Wg49yR4phdg
6eUZnv3vwcjG5x4iWQLa5JT1WGCVF/zwUVi9qHgptiqedjLuAfBmwatYWDkox1vOnuzhohnz+OPw
OZBrIpVsGcEDbV+FVAKmEqG4CZjUdb3UGt6AugZ/QmqKU2maJWe6O5/kwBQna0S2dzQwIIsZIMkK
RsRzDBCl7FdwsWqqEzva8UR8A5ZugAu8nwyU3rrX74a7n7zW5PFAEu5/zhBjXkqidAE3Dc8s+oKn
/6HuTJrrRtIr+lcc3qMjMSSGhb14E95MPg6ipA1CU2GeZ/x6nwTL7rAjvPDSHdEIUlJVUSSQyPzu
vedqtM8Sm69y1Btbu6RmCCohH+72hHeQQDacn3IeLi7ZzWpDC6/cZwsxEx2V6j4JwTzArB8lP+2g
abQnh/cfO2rAy8FkN98KnTs/zsSp6iftmdfocx2gUxZjRo2I2vSxuAA37XPMSShE9zkDmbk6xMZH
PzXe2SQosKuhZ6gQGvMlnUN9PPSGn7mMm6SpER3zuEE03Sl8XLjwphk8HZo+mwDjZDa8LCSdtlOs
rBgRtyNWTUVO/YQzRdXBLmQ3Dfd35OBnaTls507Oi7Wwc/9zFo5h769JDXsXdcHISGZjLG/rzbV8
OpcmJWoY5rVuALbqEVK0pd7CdRmrN5ZGX8sSmyfbyMs7+Yn3afKogF5m+9wyRywAJgMONLvbEJcc
LBDOy1PXADaaLbRHm5T7azik+d3rmVA4C1bOiWLSs+vgcXeyxtyu2XzHsrJL2TL8ddoBkUPbNDVU
rRj3CkVtPI9lUHu+O8YVwus4vKZtixmGXUqRgFCedcazBt0469hSFvxSY+bHjPKM3Tr+0EbCzNwj
ITv1TN7pDACNWEZMdHhD3jNJuqPDcVgjKV7jCtaIoWliH5QuZwEOsq0GiTw1oFUZ2WjfOIWcuiQW
l9bSf5pZR3QEiKUWlMUpj1pcHmNLgr63SL6mFCkEBNwnz72OtdaCdWink1XE5qFa8ChOQo+YoUT2
R+OEr2BV8oNgpOJnsWCvOgMU9uT7WMDPi4agPnidATacoAdl4GSSHMTPxlQVy6kgMKJiPI4p8t1C
DQhlX9Qe93HY7UmvP7vtZJ0YZLTHjsUUiuHondu8vYLtWW6EH94qBilZWFsXBjJKTs852QBW09Lg
US36cGUgfslYTC7j4KUXV9TUqhdyubUzpSF9nj7I218KvJKHPOkPY2I+dIoKRpwbH3BWwrONfQO5
H0RT7UY0BiVGc7CSKWceBjV4drBc5kAPjALiLz8aGJh5nz0jXXS+l02Wb3H3X7Aq8FX01skii7LX
VavJWIILlakntpZXd3yvwq+9zUHJ6QAcTXl5MG3ir5Y8F0wzb3LCXILYX8KuIo1T29hYqg9tKhL2
BFF5T+pXMUzpywjcZmFQesCYZu0DJwvhv8qJHG3o8lMADzV6x252lqNXI/DKzhihb3Iven0abTxZ
8KZSG2w7GOl/SmPj3IHah8AVfY7MUcgoBfP4Puv8xw/RhOGs0JraN2z098W6Q9V4BvOVXoOF3Xde
FymeJHvH21Yy7+GdUNs3R70zwkCau2mBsKI72cVSrjo4PqTFCmpfZnBN7I1N726nzRdc3hAK1PHT
7Hs4JxYPUIPz4/NL8hjyH2tjRCs7cuNH17Id/CR08FgPvMIQzNt9cWRIQyJlhlNY0TpyEQkOh3UL
KAF2Ee6OmM8sEAl0/b7OYAk/DTtkHRv7ymKfFnW3JRlGiKR6dM0CA+DregRsLf6uRGvGq67YU16D
lOiE1ccUTM+lGUXPc6sM4AiW7ODka1ew9wgZfxpJhidvZKg8aeIldQLzHut7T02KrQR5NqNWxY5t
nZMSyRvah/RHzxEyQeHbJy6xr8IqifQ3RU3NFo9AwzbBN2NePzOsOT3tul0l6r8abqetVvVI51Vo
HDKyZNza89UyJYaTJH2uGGU/DRFM/ZK94CHof7OnCO/rBV3D3UuNbxBFBoHjz/Dhbtil6mvTQwm1
N7gP5Csbr4NsZ+95LAEW6/WwTxNsRKtNwpZBTAFGqD2XIaB0iTvPFxqFGLmSVBPu50sowgmwKB6o
WW0HbAdfRpINPBsqm8jYrLPT6DF5y9YOGMTpGTCVmPfsd/JA2PhmGAxV8FyXxm/ZsleHEwPJllHr
xm2D+g4EgG+QNVCJgIN4I0x5xkoYXDxQBZsM7cnX4uuSFsVzQbBMi0zjxs7X2Uxu/SvAq3sIjTLa
zaJnLsLyv5Wiwq9U1wNDaR09g/glpVRqdsyxQfLtP2e5o/vmwpBsCZsLf7zwW6f4tQh0t0ldaiNj
K1f2+CxTP2tkj7kGhgbxL4gAAgpwFlEC1UdiejZKvM3gFdINdLDFCih4yKZtoRk0dWgqt61r4g4l
COyHmjkZKVNnTS+8A7C1vyat+h0yaST2SkIq6nX7mk0JqaqgrpTjtTvLuHxtDUcnFW9Ov2nfjXx8
O8zO5g7dIXcdaxMLa9xx/ggvgLbCS6y8XlpdvegcMTHgL4KJVhx+5MwJ3KG4488boViRH4ABQAcJ
Y9eTm43Lw0n2iyLchZblfszWHCFswcP+mrUkU6vgt16EhMsbFgdDXXoTiIyCmb1R4uQeuzAQfm1Q
j23SM/+0XrQU+rcpxFNYwWSPSrtnR1aMx9W4GDMa3VgW9EqcI83BHATjD7WOxo3OUKlGSCFLht9Z
iiVhg8J30LVGGlYaDNh0Nz7z33+YJFJ3VfQaSbbmQBKw2Vp3affRsesL8AUMG3QtnL7Qv8yRsTOj
C51JdDDqkPghinRH+BGNX1Yj1onJOveLk/uhQGyfGslsxy3fUc8mf9ahy89ESKqsNsCg0kNCU+Nx
sqv86Gi8Y8Khdj76+QOj3U+tjiWOHMN6UA6OUNn0zl5Ew3zLOpzL80SmMk44JPOaf29NHBoFkgxY
gNn2B/j5BsYuLH3SeuQjAwgLKIzMtdwfDMvZ51MxnxdAWxu9ygmOeDXSfD0yV2N1fE4lm8+0wDU6
jUXqT8zPjwvTBhYir7iSCGBc4kG0XqQ93gZdPvowe82WUD91Wm9sWYpLP8Ewh7ElmgnVqoqeUadj
AjVncWCAyxy+rd5NJ62kbKZpGgxhg2scFssMz/F32zLLU8Icb5PVb+wydR8vT+r3MWxJ2eFl6JfG
OcUcDXhmdZqVDRHc+3rEptNE8UXO1jeL2/OdkW50mNMOgo6QlyiY0usi6QiYZtgU/ZSMvyrpOteB
1V3BQZx95Qx/xrj/DkXV2yFzTZz90unGTmKXJB3jjV7u13M3XU/BrZ7niYob+aNKByCdgWV/W4qF
yrGkxmUlg2fDK/xGZj8cGsc2ug36c4wN0ErR/JIR/p3LojyCAGWXYsXjaxfS2KQ55quFEQkngfVX
nlJks3TXMh2pwDDs1w6VKBnUdClxjSePqiLK/EKOcIdMLc9ZZAdkev649GLFQuy5gbynIOGQu0A4
3JapPeH3sUNfNMI8zcy596yV0CI0+81diCdLbg685F1Gb0Q/HBj1OHDsG4kVff6JeEDZKUL+Zppw
bOje5B6NBIujEoStOjsO7ByMtC6B47t+a2uM3pupOCWuC452mmK/D1APGyLi0ATHiWZNeGpVHcyn
NlyeJ8OanmzsS1sswQ6hecoZqzrVXzSMbDXv1YjjhoF591tfK/em51hPnadpj7js38xcGhv29VRD
hoXjl5lfctCGcVbM75GsG27VZTnDIGbA6gYPcl3v6ZLqOxMKxs7TMvtlzJmwcGZ6AxluXyLDhNU/
B3svCsQdjoGxXS041J+29ygqrHeUQnkpYnaiSTff+T9nHneEpjopU502nFbj+tw14KLZeeczfEOP
E3v3eRgd7Ha82m+DVeZXcFnNdegQD8MpocshJolhAifdhzEFtOvCrzsszUjZ1z7CkkN32j12vcU3
S5eyzWHGcuBmAHv5HpKeVTdqu5AdQZ09h7ZlbPqQkbugqPOQh2QdSvTuy+fZy2XJSOMFnJjZBxAb
NX6mEzR3b8SGwH8j4bALiSwuhieqXN1rrqetrymmt5tSEmnBmd6FMp2f15NwnJLu1ehp5TR5yTvj
2FijZAOQiMPc8xYeFhISxPkZzqa992Sb2pEGUDwRBSmJLGHgnkXatGlSzkqeq9/WC5Y952BXNnPi
oNQpKuum+ILpDJvNRHEwh6PF8o6jopbhL6AoJvO+11asvRRp+FbMy3jWhrY9ai5rwdjhRQN+846P
vIN1Vf8QzEn2ieFqb8jx4uTlPX+FbtglmUVfTd5N+7mQ5akw259ymtMXi1K6rdcXxOUXZ2DFcLRz
oy5FSKXeEC3VKa9ohKjDEGyDev3mT6sBOXO5Fz6HpDrClRb2w6tBQnbvZPQ06D0b61CjMLNtMQSP
Egz3qtiIJbybjaAA1a31C27yU9x1sHS0sNnjfpLnTtG85z7tj0a4B7bmW8qT1uEQW4+VIAV8aAT9
NTTd/Lh+BNi1OBajgJBeGRhlppp5Cs2IHwG7+QO9YDXzU/a1y3DyGq+5enb8ZRYahWkT00dcX922
ksxSmrrvbp26mNxkFzV2q8LuzxzizjDnHlPBf11C2xSXNDTjgxNXmHjUnKGhy7P+/HD9HKsE0Awz
fsxale0slbOP9bB5SgmzUAcJ5R+kJKc4Cbqr/W6Ln0Oqxz9GG4SlUYGdcFQVCOh2Tv7B+FGFNTah
vkJJR08ul/TyeWJLh7q4AP5rrtXEasrqg62mwRVtDI59pgHXOQ+diTbrDu1uaHoirJ5UvQQlJg1N
ctZn1aKWaKymo5tFwy30lgDKQZeikACOSEycLXA73jO9paszAbLbI0n8nXlhmxB8zN4bfhS7toOj
HGY/MgbzkqgLSRxwPe4o90XeJMdCzWc9tienWZlRY8sFvjR2v3WN4YQXhHsjMDgER+03mtIoykTa
3JiEKERRXWPI9+vPfx2PQSk3L4OnH7w56t/ZXNB8YNDKLEHG5c2bMzOPikRUPM9x3j6Z1i0E0YlV
HHxcHojnsa305yHRd3D1QI66sKNcwHh3M3ST+/qRloJltkfTPbn9zTGd+kE98nyz7IAqqZBHl0mN
w88an6wmz73pIEW4JW9czUOfIWN5beFpkvXkIsOR948AOa6xzFSWTM+To8sTDykvWZ1SXw5Md47k
Gg+wZPiUeT4aNGhBM2puxdi+hxz4ZljIPPiMwTUMIVrYpT87J7yh7h0oE2yfexLMl9jsf/Uez1Vs
VIjzgf40LJC/40H3FOchuvdZHd2NyblCT3kZei0+AY0dXscsjKk2GsvNlMAWrQ08763KxLYZxr5K
gDQ21Spq0qYSNh5MEBdHYKR2r9Zi5+dcc+9VsIQ3MBPa4dO7JihyPdke7QW8JqqfDuKFm1fhsSIx
t43VHM/0op+NOS9+nOPWT4fiJQcjhm2+fSH0E530OKo3pTTxEky02pVUQqGSndwEGaDKNO+I7xae
nON6z5kF5nPGcLObm/JU6xTn2Yksrti8fWVmf43d5KE5rvvQUyLX603UBYk4T4Dr6CFLOT5oDQzw
yASzoIagixuNz7iLeSQ2IL8aNE6tfemKKD+Puag2Ra2qZLSh3q7HE31w2SxY+A0YMkrgNNTJRCY3
BbuNmwO4GyYzWwR2XcfVzCMZmGzsOgczg53sA313uY15+GcmHsOR282f0Z+1/edLTXoIPG0WEOhj
tvoaVk8WPiCa5MwexIXLE43FLNYd+UwweD+pxFcG+ey1pTKln8lO2PZgXjsTH+9A3rYz31OSKL6e
5u7VcgeXeOjFHBrtggZCv2DNCk/m60jjnBkPyVWfQdcgPtG9hrxL3mS+SddOn1LU0CMHpp9VZqCA
e+NM1FxFumKdEKZF+RpmgfGtTVpU/wsHBsqRKiYra7yrct1jENIu6zCw29HlW/oT4Ub+Mc6/NSNg
5CHlqRleiVXhpI6n29JUhCJp80lQZS9ge53LYFUha7/nbXPRgMNJbaO79Jz7iFPqtHHAFJmruv0S
Zjltli1txwNOAqvu6BpjJTD3eEdHOsKr7uYCKbsF6tJUuJtpiEU7H5OBcr6OFvqyrdL9bFGVLEvn
vF4M9VGqL4TeJlQmwEHxuzPYOIt7yyNPS6OL4vZH0fynZJAJgyFGVfVivgjFXiDDOG/Rwb4CIXOe
HSuz92zyPM7WlBxoZfhmtUZ55tjLEQXD295eb1U1a3bz7FAs8EYihkq7LlIbvzA0N5kLfCpodXHA
CK3dusSmQGIx/FrG1X7WnXdZjzmhWPHKUJq2CAcnD3dOoNEOqrnaqc0b6gz0PMKMh4HNCx39MbUs
N948ghyKXZ36a3qHREztVF2BlG1aDRMnJz51hveC4r1LoMHJcBEP5onX0OjgT/Ookw1dNikiO41n
iCTcAfzxvtS+ZwJkn2csRAFY1Sglq0kRPYPFWqKheu6W6Li02QzTmU2pTXkCG+NtXlrJSZPFu5Bt
d2I0WR9Jq8+XqcZpSn7zRUbNizai8a1e06KhGgTzw/jSmPBNzeWiE1LBh6htJlyCh8+1KPpVWrJ7
Jp7wq4Vac2EoR++KNXh+EBE5z+L2W1BpDwN99EsqnB+8eJw7J06KvvDoF5U4DbEjXpgP5NC2Sbz0
ZPdGTE0sEt18yNjA3eKFXDPvj+WUp1SHE0EzdkzUf02NcYi09hTVrebjALKoBQT0VFrBi8O6phO3
MuaGZOtEc7lC7wQkoTviecpOts7dusQsfVeWoE4X+bXokhw7AhWuKSH3PYMRAqZ4WI/wUnmjS+KI
6+5//amlKd1TqddafpfM88tMecEQeYQ4KG5gcDG8ZVNJxLNPn7EiE40DH72TRmEeA5a8LU/d8s2W
LHa2rn3hW1Ee1ntn6S5icQNGvqm1cxEBpqb4C89udehMB38pfZ7jYg/XJdaOFM8sFyZ7v2J4aMdK
0oOQpy1tfYNFn9eI3URkNBGymfT5ptN6EUzdIWxz99Hj8Z7YY0L1DjlsU6g7mWX02kc2aWm8M6lX
IiUNTfNSqhZMqpPJ9mC1ysGS68XwZs/UQ6VIgKTO7B77BGdG6NoQBZuke57VCvzpCsJo/ouaD0ya
Jb0DIYTygxk5f+l9m+07c4L1OY4j/c2cTJWrHGGhOOlBXu4tI40OxRQV/kzgl14Baz6LMf2paRll
T1HUYWLzxuee+KprcQyycLNDa7K0q9mQ/rOKnlV39AzaWWBhtD3U4KjJ9R2lxpRBpsy/8owQau3y
cq8hm/XJ1qkdHuzGbsEA0+NXRVl3dWaebG0icJQiZPkh2Oljq8yBTQWozQajdhb0BGzIPbqMcN5S
GRp3VJGvKT7cDMebzz4X86BiLqz0hSXkBYEH8R4uev/M2XmzvsAbqpPhJueCIHVF/tMmFUtM4mbq
qSpH6/rdBDpjJ8Njk52L0SheCD7Lfey00blWK27vjpckB6y2ykreFCe3+dkNGiQILU4unp3Exyke
L241EJ5N62YfQ3egOpLTY4aVYmu4HiuFg10hiFKw2nHDrrTL+71IimG7anDrxQCuTR5zVPron3oE
f+zNnvlStOm7pR3Yz9tI+d3wYkTjE4h1Do8QnY+foSbZpjxLmvUmpaAls2YCtilpMNlJRuVWY2hv
Oe1bbzO6NABAKmmtGOncSQ4m27ZrqmP5rsQc+vEMj6TNxBfhttIfnYHoGVPxu+Z4zNZK7dWt4va8
Tk+FodHCbU7lNtb/9DGl6qM9ftUw++5MVdfVKMmERWIfkm9kONMJw08poBBKr9JbdiScHG8etlhs
R8NjyDSCQzg+hB8E4kcxPEYCR0+FbedPY07P1gaW747XxT7pcd72+WidZV1CxqWwpqDbw+o2GiOz
23opbTr71o90ycNKpP+adZ0gX0+ioc10XCV8pstuOEw55pvE6rsLMylmw4kYXrU2je99U34jIsJr
7bfR0ZXTWvwTCVsmMzJIwdmzccUIfNBKcgeuy7a9zyQultYhPDm67UultTR5N7/nmk7igrfTLamw
p3NA2Rht0L1I5K7dZEEh4REmQ6kWGJM04xwqbDKBRbEI48lB4psbpgRdmtS7crDLj1wBHUvSQQQR
2e7bNk7cHDv/db0wBP77I6ZkBIl4kCw15133xjEa+tZIHTzTHMhP+EPeZVVOZ5i2v1elRhrd79zM
rcOqzwKvc8+xYWMbStDPGAw+ImA8J3OkYLFWR4klo9mzCVLKP+uA1sSZI6rrZD8ru/6aakZ3thS7
I55pByx5Co8qvv9kaCwKVoQZZ/Ru6997dYKtF7dxdN5SfG1Lp989zH9hTuNepoZVsiOQKysGFOAX
D2IanQ8vaY6BxbTYLDvrAoDbmeiPw1DOmjg5w72cR5M6Y7DBn8umw5cDMiRsn9oRiTEEVtPNfM+9
znlu++xXhECzz3RKIwhNsQ+ogIYwCL5nAe0abYuh7FN5za2X1ZOJH/E/V+TBW4heYg2XhlEdCW0h
ROX2tQ8d51iJ6sfiZbu2noKHMNyrx3n7kHQiOeUO8COvFb5MsYSRI+OFyXjBUxw/xFskmz5+cdy3
ZdKpQsFhS58ngYa+7v3GCn8FbRLtbfw/u7A16teGfd0+RNgF8EDfhIDYy0YaLerzr99avY/pCEdF
1/3KkQYqdrJmsIyvUJUwIajiedL86Tl0K4rQ1pz2KuaL4UTw6n2NLroWG5XQnfuD3RUW0XT2lrPt
1YcqLNn6DvNpzdsCozjOoxcQImXxbefoYmfaY1bykBZXPS5H3LuAJJlahtFwAO1BM0xE17GyQLGA
BCVnrSRVW3hqmuICA44hLqvcvaq0Sl2n+3rQHVRqdRlALnIyP8ekArC4BA/ClsPV9LIbzj2yWPg3
N7U1poelIq5qjjnI5T4+uHpmvy1UN/jcNuRW+CFTMd7BL8cjpo7MExusJlEO6jG6VfXP9U+4KF8X
fKUbIRghNrSXZJPLcs6XdDIRls6DV+IMagdm4ZbzNLvafX2oS2hNmzmV5jFZdOTlKVv8ovsuNTM9
px2M5XqYLEAqgwYiwh0B2E9/X7hZiv3YzVgFgT84ogZrknmqqmaWezgtHiUNpMnT1BHQNdXnvABp
n7E4M1ZV8EGw79uQ1zWMR8xlTCR8ibOSJJRl33sFlBnVpXdfA6PJP5EVHRYFddaM8P47e50M1GV1
hZjiC8CwbVZi42Qo8a5V8gtfkHtk7WEcy7/gsn7kOPheKJfyNp6SVdeLs6bLM9zqwi3Obpcp75ZC
dIysW3USGz7jOvu8XkRkYjAx5xfAdQy8VVYcTt2PsW+ZemhsnDe6bo1gqwnQqcik3mbbfIa+3WCq
w7qAAj7MwVuHr/E6e3Vydgilf37GVPOQVBZjDJAe73LoCf2XuFudtjAAcBN1C1ph3sQonZNl62dD
Y1ww2t5v21tINqR9cUws8zuCsvkRaDSzpy1ALMyNf1ZJtC66O61J86lThH2noDpl/fXUfhBiI8DE
CMjuUQUyeOI7abpP0qPHzl5mbD8jiFgs3dkOhFq4t4vkW1QByyORhvwchB5loNl94qd37YOT1RBP
iz3goFqNViFZM/wYz/2WeTgx9STQERiojGpjOwQRWrwmPfZSI8p+Osp1HdBITPisurdWcEgVnBQt
hsIkBJt1NSjrjttbdBSopJrinNETxyBmfFl/l3+ffl/l0n52IaBZZQtcYliIymHeZUnZOeh5+6Fy
me8h/t6o28khfRJMoWQAzrhZvtFjt6kSq7qlZh3t3TbGlNA6xlOZXkf3J9luIp6O/EoO7UlMOCTT
QRUwHXkiiXvQ6IpraToNKQ+MG1GQIqanDB/wzU4Bh1VCZFB3Gvu8OqgwfrDfVqN6IBIOExy2D3YW
kdCSAE2lelW5wrckkZPJ6fl96OyxNxORm4NjYy/MB6wJvU0MAk5KJm6ujrLZEikoUnrmeycEl2p/
zRjMbFqXVDXxRWVxt2nuHfXsSeIOOYet+9LZjDQCzx6gGYv+uFpU22n+7vStR50XOPEuNY2j1uq+
1ebzKR1znXxXIw+JZDjcS/d7jRo8drL9MuccHgI06GMVVDjAF2rd0iE8OUaFwV9Fl7CgxYcq5WeQ
jwEhVSfPVdQT9KiibnUu3a39lA5wR5BtswHPgBeWI88P9ik0N1WErf8S0mouDJX6Q6YhgGpl9YeZ
rLdzBA9dEgepD/TpO/Mjc+O0vDUxnIx0Uho34BDbMaHnwCsJRLULm3sKO716WnaTY31pvQ8mdh1m
5vbYjKWDJXJyLrO6rJ+aKfu+yWJK7JLjonOarW2RJPoDTIL+aBrKghzsdIkmBZOG0KP1nLadRMhr
P8onJ4q9R2p03qPkpOcFHJOg7wcbei/NR+5ChLdMLBfx4hr7sOSA3XLKx2+lasXUXSRDMjLznDp+
hvWfIBB122JmeDkv8Jp8pzAzvx/Y9IvFhAehQm9zwU+oyJfiOOnBzDNVtJtYpb5x5n1MM4JWjedg
I+bp4vTesJVNf5iVjaLJF5esCd5Lg9PvRuQB0ZxKy67BNSnmCUuhU1McrbzVq12uozEpX9L8vPrl
K8fCwIjxJ7bsGM145pvWi+tqH59CNpmRDQ05of56PUpiKqbhs2yZeXXWC4ndbEehESZqHDZXMTVX
gjA7u6rmr6JM3oSQ5oV0zVZUGJCxOGKtgKgXeOga1FMcChU21No5p8sU2bs3K39OHH3fBV7zCAKq
WW1CdXH3gvq6JWXqvUAK2sc14aXoeY3XV62YD/gfv4V48IkIcGFqqxZltW3MRyG3TfwEzFm8aAY5
A9Nq4G0JQQgbA4/vBsiGOpPWCqcX7/DRuBQMoKie50gZ2oSEnVk37p87GmZlX6OePgK2LiQfEr8L
HferoaX7KWXdBr9zy4I/SAyoQMFCbFFEb4WwNitw2MDOwRjGhcs0QdtyatJDrACXPjXHJ3wsKYPV
MkARcrLr4EXTk1Ymp0Yiea5WUb6/L+FCa1aVjvdOd40NpRID7j+iqp6Ej+IUFeQ4lSCPtBmcb6Of
rSF0OBoWxsNCD69Gs4ZxMlKnGlPmuEVCOUjHtI5BzIrIOqft+9uQyeRUheFMXDKy36b0yV5Kcn1G
3r4LTXSnCSEUD+rSvru4hM8St+LG9mTzrlfFd0fw1jMrSXljz0/OdHWwYjOv7LSNrmlebkyM+tjA
qT0ModrvgYBzu3kMLqWkConUr77th7Y4glsDg4q5iMkLcqEHGS8U4tq5VFe1ZK9ylfOyKhjrUZo5
vMDjZ68JI59ySOSuiap120hesFZDvKJdFv3V7g8c09AY25x2l0pecvZn2CAMG+9HVN2NuiZFm6XJ
82wWRBIMU3mQNZ89AlNW4p+gj7aJTu1jG1o01FHBU4tOgyNglKR8qFXpuRGeJx6Gx2SDIYUf2e/X
CQMBRryERk0coIyPSYve0jpqPaQldOswbp1RIrAY2z9QmQib5Pib62Pp6BciG8XJ01PmEm5sbW0c
2rtJrRXrha8vvLJhZRBeRRr7reU6o4+aKiZQIMVw0KOmiFU5d5OWFJ5bMXFcRm7zzgr2Ra8R10Os
DXNiCF1FEStB4EskY+88eh8lQvF9vUSt+AZBgZAoD/LFHGPNb0CEprO0b4OiLRgJ59865tRqQDdj
iMD0UeS82LKiVLYCfW6emcffy7yp762a/boRYFnXk2qBQ11dRgx/DP2He/B9kW75sISktxCqBICY
70bg6gfXwN1g2ul0TTi/XXUvAX8XlQCdzER/MqvHlFtspSHWfmFAtCuz9itkMMbqZIAppewLvCi1
4h8F8TvmkB5ppO8pVzP/gOHv2QLloN/VBRBimrDRWnd768XUxHRspoEDM1YlhSegrhdRnIrmjVu3
OXPLIn9MY/a0yKa86nz0WH8pdoJfhqHsB0b4pSrSzl+93TXwskuosdUd8vD0T+mCW+JceTiwsjn5
ABUBfI7R/R18vL9unoUCaUweBk4TXI9r4ArEUrTD9ejws9enF8+kLjtLfw5OdgyiSv+WmubvoKv+
KtLi3ld6eGsnjHiYWOevGTgQkoXsWbTxhuUv22W9wy5wxiWj1RNyS5iXWwmn6mvepsiynfCpmYMN
mOfJkz4JPzQb8yUTpvlCCMrbaWxIGeVMdPF6zAJb5lyisBWGCA2nUJNSWS/NyahF6ncLnZtCRP1x
jIkwcIN4r0S4x4cp5231+VnuvaYWGWozJ5UtGvVpWplYg3lq139gKTz3Ps7Vbf3NSEf5yUX9I6F9
GyQg7lkvj3CNd6WrkGGTIhtROhGVmfG0pN2PqdKHAbMDwtHfHwYulDOPieT6i3R/5b4RV9+CNHDP
SUmEwIkomIYJ0W1qLxW+ToLIr3O2gjNuodHh2OwK4mgjqtqGbqQYgEFkHpn1W+OY3jU8qveudRqD
0ya7Cc1poA0lQjDg/c/fDoT+VfaxTveEWyMnRDRhFDFnqVJgoFv/DeuvhbENUT1V+DxqffodL7V6
q+lAM0huTThh6xKkFL7M6/r5ekmy6smMrP6YiurnvALpYtpbN8TwcadZLz3bOUZRsP3Wu35UJ+Ne
XRrX/QqxIsQ212VHnPW39UQiKy+4pMHy9+XzlJLp3SdHW/HTwz/l3/TndiWD/yqrucEb1v2PT//9
f+uI+b92zfy/orkLKNf/Rcne/eh+/MsfSvMQh37kf/7tX499Ef5o5v9Gc1f/xCfN3TD+4Xq2dEgg
0+PiWg6k78+mGd3+h67rrvqftDxXWP8smrHcf0hXwowWhqOo7epf15Z9F/3bv1ryHxC4Va+RawhX
CMf9v7DccV2oJpl/Er35uizPlDYseT4ypGm5/x2MHSbgma3CoXZjYJw+V2Z1AcH+1bJhhFb1E20G
wQkH7hZ1vtuwc5rQgstDFvcXrUynQ4wojdKanq08JeRl59VuUNXZtes+izKA+CJ6GuAxkeusueG0
L5g3zJJgKHXkTMvtxMCCFQxbkop7RBtsqjObFmF32b7sEElr/oCuRV90K+WF7zBwVd2z41AlapjY
bjzwlvskc5JdPYBS4okhZrkY9SlcpnBbSv2IJgrxGwLCRtlK8VSCWk+DE9DbWvbal6q1UA2cA4Eu
eqM9mHOtNhwDMyW3PcbuLteJ4HoBGjQnROpmtOE1nt4DFfH/D4rOYzlTJI2iT0QENoEt7jfyXqoN
IZWqSUi8h6fvw2YmYqKnS4Ug8zP3nptlWTxb/puejbiIMLmr1In2jstyBRMhOaXwg+dXwtypLFpD
O6kjIVkHtRHmWf4nX9xbVcvlxqL72YYfH7nFVQD9DkZtQRULbKbpKnlep+XL2596bU7pp1mTUs8E
lqlLDA2Vwyiq/ioBUCO8/leOy6vFURw02/TtlpURSrE5kYUYuFr/eQf8euNxhBy7mNQ1AEz+f6nR
3PMajgGmuotv+3mkTP2kU+IHiAwc/N/EsLUg3Hbxt7SKFHcy0vr0WLliXdph0kQbMWEIVykwcsY3
K7PuUl6NlkyR7ggVZ0weKEGgiD5MTy30PstnVWw40oEgRip4MbqX1UO1tSAdAgnShopYMmMihZOD
m5QXImCg2TLYPFCvyzZ/kPCZBnt3EJcdPYTWJvHqevh6gMAEvkcMp3LKcNyWn7q3/rOJUwiNXr6N
pflppIgjyTbRyr+FNWpYh0AsoxyIN5BEIZUa3crVH08mY+qEAc8Yzb5NXVuVAdNeCL2LeMdT/pZr
/uPYqteiKyFqHgnyFXFF7gq9TJvWUC5MwWuiIbFquYEyaWn7sTfjqSxuASwgnZQSjo/Jipn9cDSu
H8xH50s9+/drL/+hB1XR/jCTEJ9AEsZzacEXMkn95jeKUWRw3loCOW/7uduDIhnUozn9UN7+Ssyl
oci3KrJpGRlNw/2itThtYr5T9pepc+sZVX9lGc8oatVATtQouZxlIR5hwIEkMEdmxkfZsH2vV0gz
mze6iYGflnkUeYLzFLbr8uN55aPp4QcxCuJaR1IaK7MmnB2nsKP9QpzYbwpQOOHe6300Zd177axV
Uhkz9kh31xJTNlHfgaNo5twkt5BdvmFu9dmVYDOq2Q6GkZyXvcpBTe7ev1JpoCNS5A9+R4r6EURz
jJ8OmEWbbBlijd0XP46vXtKi9RKh68Wp7IiH8nCcLoPXsk31ZShAul51PzIt692ua0VGH9E1wjHj
ZcADV1dA9df6S5dFDNM951Wi2y0VwdnO4GHx9OS7LWwjJgTzu9TKrwV1F165KQ/k6n6rtoqmQn60
lCFxM5EZ3DPyAgpQIDyjsVbArCWhv5GTI3lrJU/5eL1XmBcmOr9kKOlsjPXeHUCqWpumkV8cUcrK
xChOrvTKaJ7rBgWuwhrR1djC5uM0g/XeGTq4lNrn7ezw+WCTtfP+j5Uyc2G00MYGpRc7RBfqN/vv
fgHmquDpRYsm3jRrvKF3CdeZ4U5+iMc8r42WJiOVJ/8kUwbKYo7FyKm8U2pmO79NkB8phAPheu3N
uM63q14StTiD+AciMLrAoNX8pvKj09Mw3BgMAdWB5GV+EqxN95tPRtzX7qOjl1+IuI7Gqrv1OvuC
dB/801DynGZfnBzrMFtjLDsjs35DlEG4EhOgZBuZPTwRl76HzsqgxWLsHzYzJtZ5fc1QpQUTQaZA
diDCb+ZTV2r3K0lIRA6gl++1/M2qWFgfbTqbaVLLa+3DYHtQ85FmS8Qk6XM2by1jwhZxbH1X92/q
sWodx8tSu2eN2V8wOgwuXKYaQdF4//x9wTLu/E7acJePMwNWd7jfp6tmOuRmA48gRhNLN9SqdiTN
qkqbnqkn48UtXwPP8G581zDRwWPa3EX+xBw1P+Xg8Y350zsk5ZhruSKy8rE5oq0sJ2P85pifCl1r
5M1Izj0UC9riKoBG3tPKwJcFsognq26iSqcbX8ULpSV55F52Nbr1aKo+7ZopHtHXxC3o0eJ9ldo+
x57hn1qzBUUMMDkcQWj2Fu+NSlefGFNZhbWb66EqP1NpvGAQB/24INgeGLiHkwAxzmUXdQfZcFuq
gPbOOj7h8kiyUjwxjgPe2LV698T4mzl4nTEBQ/51/25GX4QpNjkYwSbAeNAoxF4iVOgC6RUY/nHu
Bj53erlmlAuD7QSthtOtXeAhQXFhrJuDkhrujMMVyuj810C9Szfdx+PCPoV3GK9vyeHopJ/ZTkJX
hY+iVchvnENiP9/WgATmvPAjwccVyK2/9mNqnTXS4tBTNolpMB7pvPnK7YSloBGwXDhjpyo/1xW3
LF4YsvQM+FKNT8R3VkNT9GAaenK89az8Rdutf75bPLaQJSiN7lAAftoeoDXWOVyQ/vhMmOizqbcR
TAfgzTXbMMAtPuFNVATMcMAaLzt2tpLNg0Py8aYjQFcIT8PV+9MLhl1ZiXjQL+VPbvkPLpSTaF9X
rMX5zHwd+FHaBhJKRUCcA7jXAzi/1v0Xx0G4zARTCf0yTESVk6XX4yMYn9mksZ7SgHhmTPHT+ZIO
OR+N5b67HVqTRheQTk1WcdvuRLLP0R8SUjsNz/OCFFgeMZ+VsV4as9wYRKGlammHRkd7hL7K+c9k
rJhqdhm+fcUmVcSb4KWBUlZtGNyKgf6eEoOYARdtcFymrMmZTcR1w4HsCrUTIwTZdUeO3tJ4Belk
MxUBB5XiXfcAFRzPkbnYh68xKt3R/w3e8rQ1OCP2Ag+mif537G+1dH/e3DGRozSJE3T+NmwIOlIr
VFoYgZ8CsSIdkC72j1nScQ94LCwiEbSsmcOx9gt2VWvSOHC6hcOYijOd7l9dWbJKgjmYjqXPNtcy
Ybhzy9SdOObMZMnS5BlVmXbn7+bFTXlL9+0TwxtOnA1bkH08iQUUMi6dW1fwZKtsGLBslgvWO5d5
PIb1A8jhC6ol/Nf0uUY4HAgM47UTEPPqtMFIhdRk1/7YnFShl2Xv3lRd8JzioFhBsGJPOYJhbtc5
RPanBea8/QowTI0/PPtGWJuSMsJJ/ymLcDkGoC8sqUJHS9Y5/YKX3Mdbq10bdsGhPcNgWVcX8ZnR
vqQLvtLiGzTHBglvn6OjrClEcV8zvOoJHixagI4bZTHszpLqAxiwXMb/GNrHAuQubm0dXecK5EX8
UIJRtcrhmi0Geu7G4Gl6oDFN/5Z0S1EWqMdt9U32arLqJgvM7YNhdxNJC/WBg0kl74m560h2BcZf
vzbffmn922SL5xe+LkpMbpyqQsTEaiYVLy4sojAd9TSqG3IyldxDr9rHwN2KcyG023HoxZm5wSej
1HCAthDMLd991hR/fRNJZCn/qEMlQiFFAV3WgbVuJgfh8Go11VfZ5mmo+WVCv2NGiLxjZ0eBulvo
lCrxqYMUAL4BnLWdl7g23b9AkrgzETIcAeHzYHzban+RY5Oxct1/iy+9dEF1r+lJdzkbu7Zo+L5I
o5Z4eMNNH+6sNUWlij+ANRRgjIwZrQlyOIWFS87tv5Xo5luLF+gyLFyLxCUIQc1fMhFsS44Grfnr
ZfqvQ08Jp75dkioduIn4x7Z0io0Dvzjk5b2n6jxplvoMjYwUgEqWsSF+hNfqPEZcKQQ3nJQ9Ybio
Om4h3FrxTC1rbhJAzV6WSVNO3JFQnWHFF5FfkmZqRZuRG6HQqjw2XIzMvrucp31lwbnymCZbY006
VLDpb1KWuCdzWG4yZ/N5rFi87aK9LuZr0ZC1CHYLyPLAXrU8NAq2t387W0N13VEvtvUSFoxzu8X7
sKh8nTx7XDQnhtSBRlLgf3f+q6r+hewfgsNB1YNQoB/gG8UrSFx5UT4M/BYC8/iPhbxq9ptL0nrL
Lz6wFjxyepfq6JGXgYeH6wekiVYCY+RgBZuaEp6OcRuiDsIS3prxdgNJSgoZHkFkZ7Ey8xU5bB3L
vHgqmhKZB2eB1RRV5I7uC86CR9lVb2rBuYBs+OJhJOCp3667jwktgxI1w9xGxnab++2tiWS5sJ27
otVeseE+NHv+x+TPCdKwTV26IllpSdWm50ox0Romvg0nz2+dGVqV81vlaM5dUf0O1BIs8/YXz7Ji
UiBQO3AKiuUvjS/ntGpedxzTiVDpT7+4P6uH+dxU7tvCiajGZqRtI/VK0HUD8siCCXbguTSlFo7F
jQMokDQaefY9vvvcrouLqwTnpc5mWjIrjjbW9HSn5nl3QLbvOTwF/n5By+I8gTdeUemWCQGOVmxu
JrKhyuHWs269doK2NTR6PKygLtr5EQDwfd8zi4dY58RLByZig2rNADFEv4zm1kFJzPQGgb/PRTD0
RGJXp3rm4tEk3O+t3nmtagPpPFyKpoCqbnZZXC8E3FH0R3KYZORu85dZ+z/Zh2UtIPQ6mUdQMD7t
iQqHWM4no0dE6PZ+BNN+vqyouqnwdzgIuoV9dEXljvc+nNE4I+J02OLXvBF1MT+Zu016lHzOS+4M
PAY5d/VuIuYqPnnh7/Q8e7ctHDj59DBs87mcbyzLOrGmuesbwlL5POSzmZYNeM88AfkQDfAce0DH
Y0PWd/psbQ8sDToLo9ERJ0VaD8gUUfqM4J3z3cVWHkw8aNJg6w4H3iOhmPE+IfszWOOKF3OFESA9
OInTfyA+PXJXWeoUgW8TICGM/LIvEnr01dMZ6IDluyAxmLEVDHd95r/iVE981tqDxb1aNfJTX5sf
JFxsPJUe5BZDAo1eSBVmiSHC/+kmzzoZKQ6YldAb2mEz4KuMdXQdelbGHeJhrH9/xq4imtjfniZr
JVHKvSH66T+f2tbeATmsbNq96qmeQJK15ZVc1YviOrSoCXcfITfIpi19bl3gl5P1MJXDP6rAe8eF
xe56jyJl9tSr6l3gWsmXO9+aL6aV0uHKk6ZrT12LkMsHxg8Aayi2oG3RQmT6/uC4Sx+MXfoXx/B5
3SnsIDGj5r50XPyAUoYkI3FWnyDDV8+d3t04WYfHbIW12bgfhk0owWa8HjT4vVjOrU2HaTd4PpAs
Mf+mR2bRI/flpq2zm5IigQgXaZxc099h6hA7YU19sNiUR6aGHP+4/3qTxAep6YKq44C44Ips7NpO
WFAKAnw41AdV4/Sl7SzK4sZIl4KQWvVc3XHk99HmglRYnq29YwJBA+4249UX7luRGRY3T0NjwLUV
NDmEAgWAIugr7UfPtV/Uu4oSkrnByJG3i98JMhdpXrdy8RNthijWTxUJkmbU6eyGPTP7am3zil7p
D7bGoMEnjFJs4hbeEllizO3Gf+7sXfayvpnhsRX8qR2U09mv/tt1BjiuifVA40d2OkT2Nlqp5xpy
E//m9IVS7aYdoW2bmvEu1I2+WTKGYHQnBo1nRQUVpZi3MMrFwCqfCFT+W20kQNTahcYtSYUHSKux
v3SjvjiTf0HCU4nqjaV+XJVqCnCzx1Y9nja5PxqecSYG0GQqoEXF8JGRwwHlG28Bu0LGnaBobcLE
tH97+enJZ6Cu8Wy6H5g/lxjjaYSQvaWPIFR6znOOIGDtZstkcraeJDbru84k4sKb3lcWlZt4rOb2
Fske4FPWVNfSOa0gngmlqd73VGtDqzmi0GgKi7qKqtQLJYv50KLL0rf25Fmwp/z6yVTaOwZAZz51
W/voVVkK5RbNy8hAKbf1//yJJD62FB996WOn75joNtORqcYgqE+ZwhCmPdENGx6b6x4YQ6D3C8Ap
ECGhxLvHiq89T4ZPbs9O/UmfmKhis0PFwTYYvmJ5yfvbidPAu4b/OJq7aQY6szsXpJYXk+IAAAk+
vP24Ciw00K3BA6afC8v8Q3TEVVMSREgNnttqSggGoa+EMfVHpd9A/7IQzdrTYKFm8kiaqGf6E3yz
JHLyw45o4plHIpmPzdKso2L+RpMOo8pXHQdoiO1gShDuMR7oQYdS1FShtZqkFfj3Nb6dLXX+Y4Ry
o7PEC8Zh/NsLPrNsxwtnU0228BtCf0Vizj3m4qyYsNlrDhEQWy2TdN34k6bsR+zIi4qcyGOHXz8h
4fxoTUN4WN3+Gqr/UzC6PXNzxFO/cYJxxD8SmAdbvy6+C2t4RJod+cp6bTuHLlRnxl35W3/pCvcD
g+pyp3PTdVh6gzxzHgb40Tf0enaLc4B6Rcn8XrAR40InZGJqFxxcDQwGxY9yKH7Psh+y49dxX63q
3inxzmhly2RZAtrJyF7BaNyz+nRUxG54ezAACpzJtP/Nmclle1ckh74d0PP4Y+GzDOYc8ZwxtH9L
7MWnPLWiYu/A1bXDYzvz8U6l/sfs85+mgvg+4/+OzML/rToHrHmEkxexcM+ZoQmaOo850VKmPbtA
qudqWoKCjTmb+eEXkenrMHBypUIchFEV6WLGrKMgURis/secD2SvaDDKgjvEGdY0KAUP1eknEZdI
+olrykDOo2RTteUHXZoaMcLPVBR3VGj/EfZECw3lOzrE3+i7SMAoqs0N87bHf1MeWhvf43dEW6sY
ULDZFHmA2IQSKAeE1TA0WRTT/1XfGD6aVhn7GP7CFAVNYM1vjZL2k8YL3u4dATgZ0n9UZfzdDz8F
lmkGq2EtGAxpTGVOC0t1DFLzCdYtioGxFrQ7bGdHCHRlJr4z1Pcz8W4Jjo1v02WeqPNn7Zs1Bzmh
eJNAU9UCvuAwR4m2NjjIRnNH452/NgADz83UbsE4z2Vgku7TsO4MByEja+CNnNCQ2ir72xVSjy0x
Jn5HIwtaZ4faYdGsrz9CgaUyMwxg9aSTfGgjPprBoXYeow+B6D/u7OyBNJUTrHsz4fPi5dyYkTn9
AOtLw7lM2+zQjGy/fp0R4ULMa4mLlUacrhD77oXR8r1kAcDAA/u9pmRPdZWX4DyjWk6/hhB3OHcf
lo5Cc5nqC86kjkyb9jq0i+Ihjl1UWrQ4zd4jwZz5ohjxxZPwbkk/ufUK/UGlFH5Dr+4rR0e64gYk
yy3hMvBRM/o58YAgdNiBea6wuiSChjDQcF9hJSNva+zAZ3XLfdOCiiTKiHc3pyhwtBQnvY7qpIv6
tf3Iu+lqygI2T4b6Q7n+uTWe0gfQ+dMjWzNC5PgFso5qX0XlkVML9ZqhM6lpjvqbTRgnF/9U5+WG
hOgpR/SMQj//ghqG83IK8pS4GhdExLK7DZyc/ZoC/UF8JLAKlgZBGEJXZwWd5cHYxbMJG5X2bGgI
LQPZNLj504gaPuSFCYaMgFhPkuxU3zdwX28b40Z5tXefYdTrfT79cWOXwmCBFM3Nixx/ZgKEF1QT
DkqCZi5jdG/R4JFvkqcQ9xi7WqGLibg3ELBMU+2Hbk57jHAIWO/E5mgWUTqWL1h/2YRtGxE/0J+Z
qpKKfmeMVRdatoM7zlB3HreX0pW42fj2uoU2Ou+YersM/8OdMtrRev2YnT0OgFEHAv/4vyVeFu0G
4kmdBPqQrZ2k0+vWU6Eh4+xmvtNJak+Oxbc610QaCIEVyCev15lZpkrlfKMYna/VPk/8hb4ziyk8
06L1jPv0PJs63mF9Y8u38iNZ1acPqUQDAh7N+4fueyqsst5kYuuebc1iUcBLHHRr+YBOxOSKMrto
JSGFTu5oDf6pUaxwEbB95ewrdNHT8fgTVmcCcssFq9/eMSFdd/XryfWtzY+TnCIQ4J8fFty/oHrg
VPs92l1KcWdsvzhRNEYGGcrnHHCoQaibO+D0qFVnhIVaktF2EbNNYN4cliQl2vf1ihUEgoSyP1WP
znDfDT/YXcQhKL8RfvYPfsP2IR/kr7LQOI10YH1V/OvMOr2muKY7pfGRuzR5NsuPfWv90Mi0e2z6
yHi3rEUOLd8yt2UAOFteMrV6vG328yawGhcIWGjDzSSVR3NWQBs0G++PMuCULimvEn5ZPUhdhdk/
bRNWksx8+7tJ68bQthHO5XTsoNLkTb53YcsoASI0ws4M9RjK6BYMjI09yOBRLh6mJpf/of00BLeB
HJj7WjSR06gP16If/9bI8xOgcPi92uGNuCFmMoTXAqQ9dD/zakTAKmo2xuwpZwTHN9Ahggp/4Faj
enNwTwSWpBXgnQ01ZfMutHQ3GYN5p3+yDJNJR/fl41p877Xp1ZMZLX1aJflE8SRzW4ssQh2Dla/3
nGIA5a3DggXUlNuV4OeU02BqWUlglUQaTOVF/jdcOKERGzoxnhx0elVVpl5izvKl17SraAxxp7f2
v5ZoCAKuLDcARHAt8vrFywZx7kzvz1wymfWIyopb+Ayi6/FUbkIxVHK/BgpY2GGvc5k+OAZd0eK9
mQVLSnt78+3pYavVsysxI/RJZS5zzCOI9TlF+Ohy8GPkgmLm76RxRITNPmfuz+Y5FQsYOmQtz58V
BWfVMT5hlcJ5sTz6fpz3VHpSq5wYDCA4cpPL2Z3+NoN70fLmTXlkQ+HDwj9evbXjfDOByTDIQZ6r
5q5qCsTI8twN9Z1plsBoqr+tmP9rBkxjRvfFeDoYxf5iMrUPMo2ZFpBTIh8Yuc6ZUd5lFqPB1rGj
sSWDrVimLO5Mg8aNLoOaAHlTx2lusEKT5OKFWp/rJyIC3ou0flJ69r7u7Vl6sBx7UizUsEBYMJ6L
rlMMgleypzb/n8vv1dzoQaFUSpIokI11Orz5e8aqLxMc5HMlqMHXVTO5naH3Nx0BTpB20JGzmQ67
qqVxBDeau9Othg3rEpIn3jCTgexgFMK9SLB+gOksM5YwFwFVyPx16GDas3a5WtXsx9DbwUAymXow
apa9oOW9MF+38WYgmFPocrxPBypNAgi8s93OzLtclZPKNX4WqhC3bmm/6o1CQ8zVF/Z2qyV4aHwi
owWCSnof9DL3Aj1dBZyRGEeMJjCvX8udMGkOiJMlivqCig7NIHFSSe4fGzhvWuOq2odLocgIQRvM
oJZS3LWQahU58Q+OHI9toA6fUX+bA/wt20ls64dLYFI4uCnEh6Z6Zku0JzpsIAdL5Vmwy6AoHRIo
a0Owyx4u2HxT5jBcGozcCm55sJCH6Ob5FNVOn/JW9siXBaGVQymSCcdCyiKQ8T17qoVxy+YjlmdU
2E70DiuvUz5ZIGR67btwsbctlvwyKY6QofdH5gz2dPaEktrSI9kVOIhtRfNKhWpV2LJYLdkRUjX2
RQhdQEsMH2SfYy6yGe/lKkNQ0peKrLjp0yfjkTmixsuXgzxpCM6c65dDcd0NQK0NPS1Pq6HXN+ij
96Bac1K4Sx6Y5CYJ3cmBfJ+OEbvTuS8TkZvZa5aNH76BPapYbBWl3vzUgARkWLS+spRhDMMCwatV
glYQpU4JxFKUObDVwz5ci+3G7FbYJlV7moesem+yf5pY9yu2VYqMvTsZwJhi/tXICNoFNBHZYC3A
vHhmPhB2i23Sz5Y7x42OI9mburO3lZeV8LeeG/viAYN008mNHM0NpTc6CVzlSwac6Jz6lKz9ZD23
R+bTYc1c7EO+6kpkCwi4GKejKhIu+XaZYrPXrx08Mcwe3bDt99ZEuKbfpebNuHObFpNRXTIBEbFA
xpqu2a2XLb/Fwj5N29F1YsJUpntIhMyAnTZTl57hbFMt6w0+91d9YBrlMH67lmkR4rxFQbWVTM4Q
PWsLymNyRIuk3C/KsrRLW7876fq2pP4bHnGKJw51I7P856w1uLzN1AkXAeIkBS6KPVe7m6gdymKg
MXGJkcqoks9K5PeMsecTdnOCe3Z65yJjl0QsELmgexp2JcVEZRY3Jjapu0p3nbPNlvUW5uV+iwlg
YKiia2we1X6dG27/3F5vW4hbsUgnxlIDG3O3JgFKB64Ql/rySchHEwI1wZ02P65HOWsMQx9b1va2
9Cwg0m58Ma1/oifDDidUE/pDVpyHdEJHiyy2tLV3aJCskXvmimu6fSlgpzHf1ZQUS/YuMqpkbc/B
5JKgKyqufea1Z5+37Wx8wHN5HzJRnJn2YpE8JtSTmV/mrDyCMAxGGEx9NnbPGnS5pOfzp/AXp1Yi
vC67GZnR4jw6WZ2AldNOZQapgEEwWcuAlM1pCvFCc0AU/GP84FrquKFOtiJNNgXsnNZhlY8LKyni
Wrsa0fpU3usCZfs8wgTTxYXcGHiIhU9l4W0MlDXEenrz6HbkzC7192qQwruJC7SqC/jQ8+a5AxDY
W4uKEPHV8L23h95AWt8ZLn9+Xi02Ou+6Ilzfjsqw0IoP1/mAsMOUClc3vEysKQT/zl2VFBkVqH/I
Tkxn0CPHlT8mYSf4HIDlVdObTUfZMge3muzR05DfGgvfqzE86b0XC6CaeUuw4FAS+5efbANU+baY
XVI6M44qLmdZtxb7wL5OqBDehgJf0w5YRUzWxNTP86OSLb5OQOiJ7dSZBJJL6X4WnAxdnnGN8Ah5
a6IGR1QkC1ldfDqoXUP7Z+ZE3xRzz3La29ggy09C0wmtttlKOOPqRapwGWON4iS35YSMPQ1lrk2R
aLZ46Zlz2QTYqxzfoWZ8UfUTt5Ba/+ll7Z0yVz3I9ciG2fbsUmjdFjvMXRjF1UaR4LxSkRjNE4qd
LUlr3lA9Z6y3t0jD4PCHq46WHqtynO8ooqdiY30KZPGaYZzbNucFPtR9vy1nWi+KmOIB4U1GvJD+
YOlIcAzorcqqmFMD1iKc5ZE1EcVi6zgspcaTplilO1A3tlX7KVlgIP3hB5i2W5Azh2bZ6yLbqP8b
Led5rjOEXDZCOIQT0bDB3ij9kaA9dTJBNlwQWKPT5HiAcI3RaHiXOjNS1fBR6ECd5868it45uXZB
IVpD4pTe/dCXOcC6lhtIB5E/s+OthjE9dzBF/TSERnKx7NKEdeQLfq9wCXsbO7jLW+BYxh2mSZwU
UjpnNUqSs1gYi9pDktK21Ynj51HPGi/Yqf12DwFKSTlRCRKc/d6oo+awYQz60CF46nOIphoyGFYj
QFlR0BO75gcKHPGtYSk68017klQUoZjXq+f779VRt04FZBn8t9++T9WENyhUqPgCEjM+vJFFvt5j
nVq0IUcOccTmQHscjAcNgvsF7llicerddMxLKDzae0CaNB2EZqjyuqri2yuxNqYFja7VWERa58V7
5av87I6gEaliIr2y9UR64j710ToYFeMW0+650UX2Sl3cQljDX9aOCAE6UHc2EbadKX/11s3REOIf
Nd9Ll7QNuUjAax6JsX33vM36Q8mJmrCbvlqMpYCZaEPs6mTR4Z4cdbxs+5GqV7F2i3i1fkfFIpcO
/7tJ1WefWw5GdRucgUeplA+uEdkWhZ7mm3GxIyHz2cL6MEbi3ecSx0jWn8qUgPWFvhq9xn3LpBBB
A7Pc1me9VjEhqPXsSVQuwQu9CSR4zN8MIgo+cq9+1kF88pcKpxlkgz5Co/EFflSd7fVOJx47K0eT
J8mj2QVbz8GSK9XN8qV6QGswsh0yKkg2IXhngQs/Ye5r+MoapamT9Oe4wvSJE2q/TU3OFQsVHD0l
lLNsDKoZKb+/4Owr2/lmSMMKGG3UbtvdaKs5QYIfgHnTqcoZcBuZOK2LHw+bjtyGNYGaRnKz+dZa
gzV1k0onthuMoriM+Iyhq+Lmdu4rdyqj2iKghKQkVhlrdU8hDRcf2FtWFp9wwF5w8vSISqbzPqd3
GlptchKzB79q4R0IisY2RVWnitWJDLv5rjEih8WJ7YJhNHHVe6yaOP4WQQAJuQJIZ6wXtaMYs1dD
MlCcxVmrmhtD9mz/OGnTVtyIXH5taddGa7r8Kfc8DyeFyBRDArP5POQweLKzex3yH5Hh/tMsKG3L
xUStpiPdBmKP8s0vElhypzZ9h2zWkfjGhMSaywc1YTHJDZZrTExyZT+2o/fTKPuO7TvCAEgVkejR
4G4KOVRRaSdW8+q07SXqMixhRWXFq9m8wuSiey1qRqS8S0E56Ugetux12kjuOKLtj7QCtkgGsGHf
eLQnGDTY6PIbu5pwoon2qYU/SKIauGkNC8k8au19o48m2wXGEnlW/3FcConcx/nmu8wOACNj2ZnH
4rLhpnSM6Xtg2B+snrwyQvseus2+Nn3+yn9fKhwuX7X8z++QMRBs8wV/FIv+4PGq+gNZ7PX0uqN6
NJA82Mo8jfraUrGbp70W6JN58KgzA3dstTDrGAUri2S7CnBIy29oRnAXrIZzqoVMvHUPpazPeNkQ
NPXaf6YFWrSi4DHLO78j5tjZe24/78/m6EhaCKsz1t9RDLytC52o5f1H+Uowd4mAjnm3Y9H9yZ19
mHeVg0/opPZcol3hIEibsCsWVDwLuygMLtIvWSNV6Utdc34Xmhmhv/jV5iqxwVgIveDLOtp6o7Uv
fdXF1mFG2kg+wI2Jjmzu/XNzZMKQORo2tqVdt7z+lLacyc/IYkdOb/jdkasZRYk2QsqIFDXxVLKJ
1NZjz+GO5GYA1rOLV3bwPqLqjD54x1WLnp7fPLT3aoPSMEDUoisEkp9Jns3gmfNpMaEYrfUR9yce
sdnrcZbBPkun6g60Ec78QnsTZZdMQuMg3OZoX9CBMv2AKl7VIcbiMhIrJyGPCKQc22GzHbBHIBn0
Oo7wzOluGzf7z9PbiYZT/ySCIvGA2EdrM/xq1Zgod9nCwXD/7M033IVfaA8af012Oou+n60lY/Ir
+8dKzH+Ix3wYXTTI7tw8D/bx+/W9pDgUIhsSAQKvipjxJtm79nmq3sZZ5xonuGDM0CvwZAOnQFk7
bNPfrCd+jGif/dTZ/8pV8ZTRbh9ZP/KQNwMVYuHULVSYDvV8RRuksE4ex5Mztf/lgiha0W5nc1+p
D7BB2nljAbJ0kR5k7fsx8RmWMqqkClW3nxeJ7jWd1cuway27N+uIjiUu03pbPFMla8Hiw69BW9UG
t6SqkRmQXxfbgCUd7DQXaGgAu3yKHKDMr2lxuLPlXUZXvzQo8o0W5+YGKbCkA9LtC29uizRuL8NW
9N9bw85nX8eLZaDXZ904nysj+6MtuCHQALDosn4gSP2Z0Qj8z955NceNrGn6r2zM9aIDSPiImb0o
7+gpSuQNQpQoeG8SwK+fJ0t9zhEpDTmz1xOtVrdEFisrkeYzr0nKSodsj7ho3XwPSmzSeqaO9o9x
TDLjE2ADd+tV2adIG5Hg18YDGIB405p0vzHUpXWZTQfLnj93BhqCg6Hvmka3L5EW2SOVQnIXxree
3T/44LJWKXJGG32Iq23aIv0iQSo2E5Y6qKUh4abFEKyxA+vozUFoN0ExUqJORw0cBLu9jpwbgc3l
1k39eteIWolR4Qg4WyAXqwgaX8mGRio85MxK9F040dLzS3wZ2+TRFcZlRa1mYeXOswXrHHBd/GJ5
xWIwY3vb5gRfnqzJIeb72PCiCzCi1Bor62Jwd9JAe6qkVR1A3JZNtDb7ZANfDm2GEFJNS9o6UmSj
RXhs2qqmyUtNCAOyUFT7DhToWXJtqoBudyh35Zf4+dyPnfetEo5/cFgsJX9v56G9o92o0m392CFy
uhDmk4TPtOp7/7OmdOnhA3GZ0XeyY+2SJwAk3Zy3ROc1TZLpq2sN1/k4PvmUisDwgAe17XHV2g6e
J8Cpo9z9iuXzwdJccdBHBPFrzR/xD9Wf8Wwjipz8cBNN9tbS/OTUBU8isucN2uKf4ymmVJfWuGGE
k5JUX81Ys1IJkwEb1zMjsj05H6IKCedCg1+Z0gbaBE19Xdru7Zlb9j8i4d3jQl3m/65e80+i3mva
3v/7L/l1r17zX7H5Xv1kKIB/j05R3179YX2mwd30L810+9L2WXceBWRC9Z3/3S/+Taa7nyrIdN8A
AHTqp4VxWfxKqbP19zh4yzIvm7J9+4KXr20HZc76y4amLGC5mK79D/qdZf4l0G2DEO+ayKCfOXZF
2SiOnWYYf5mObYA6dnVP2IbPq/7m32mG+AtcMMGVbng+FDz/f0TAE4rl9wv/zjNMxwRBZiHqZnvA
BRzrNf9uyPW55KbhpI5wZEEwNV7myecuaw6tLNf4gFwaCCMu6C0PWBdRh65U/VkPHv1ouJ6kxV2G
YxhEuvSZZGmT6Rky8JkPAA+yxGyHm7Cq2pUxfetVLKhVPv3uOUfXM02vQpp2Chc0oAMAZIuMIoz4
LZseYtOK4IIQDPjFdFPP1tHSvWfHggiIPhICzKELZo329kKU6TMcP9IBi++uRv1z6IhTlPI+Wt/g
TtvNd4Fvq8B5FU1cvee/HbHXU68c4k3qR2LtWLzv+cuddiz96JgXHvggmmLLUeDC1NVg4Ef4hgLz
VIAzDg0gjxwtBdhRQdcigYc+BIwZldvnrqAR69ZXI8paNPCKzThOlyJwOJLdS/UNc1YDkOUvPSKF
9fmzjE7rraw5hZht5ABR+UDCtBATmR7xBWAUNCyWsQ0MBaLad/VDzj89z4YXcOTYGSBA7MCdWWrY
hqLHycCVIE6Zt9djmD07bq2gfw7aNwbdpVy7R1gMKAGRSTZ5qHwl0bM/V9/RIrwDIPjcOlAN2xYa
8Wgjd9Yb0XMyaNPGSN09GPYryhZr8qhnx2GKHYFGcVPreNLG0IJF0+JBVN2anj7RBqGBaOVUk7Es
oNzHp6Q4u0x6q1naalClHL9UFGHpT/v3fYLuKDJzS5qRJfIFPBQtRP9KI2dJk9k+1oY3XWjYqSyy
SlItyOXBNXHCo3TdmRJ05UobgYRaai2DOX4+v0UtwyvZ6PcIMZMjdD3W0vDSrWql3lJDv0sYoJk8
lrKkgLVAf+PF891t7nQ+GVbyPDE5dQtmPCegNw95EtxrYUivZqKkYJDrIdWiCKQlujWac1lX9ucc
Ld44YGJzz76MtPg5UGtRfdWPcSUMOwNTXF7085XwNELsNyfkeElambDery7QV6bXFaHVWzSjD/Q6
xYngMq3Aq3eDpa21nl4bwh/PTgdTW/aQ9z3vYEUNW3lQyxEktp10XzJnZo35BPAowy8LfQLJANJB
/eDzdJM0/cjkRVTPSMoxsWnOJjmPC9gA1+tUXOnW1Xm0KPa08INyKsoGKRvjD2ATWE3cItPS3tsD
7btfjtG/Kd//p+gRA4uLrv2Pf3vNDlank23Z2KeQCDieTrv49elEi6FGghv00wBVh3Xr7IWt85w0
7/78/u+/G7TmN2ch74bKveE5hkHz+s1ZaAidM8jI7IWBsCkSgtkzeEXq4dR85EYvvQttcO/Vonn/
bTnN331b9fVvX2/jImRGjP87plPbigRkxQAHlTl/BpsAKIvd/sFsGuaf3sk1TeHY/IuK9ut3In9I
67grAA+anERDgCZqzMYO7qcSFH8ZVR2mhux+n21Al+Eyh+lkWul9Efr79z+zoXjd/+J9/3yyjmHZ
tieYbltXQ/3lQ8uqbULDAlsYB/5+cLq9ldQHf+DYVuMxIh53UiN2boQ/MmzBUxplWKCq0aFDSvsf
ZSEWud+OD+AU6o8mitv93dG9mShKZDgJURlng9VocGlXaRWwSdVVVif2vueCC9UtllTT1hJj+dH7
m38agIucOAvRR8DDfjM9/kwZUicaxDbL2bcNnfshVe2EFo36QG3TRJ0uPMzv9ArJdPxT63vfW2R1
yYc5aiaP1uZcmD/MwrvHQIcl7D8mRscRldwhVXaPRMQ9dCxzgeQD8rZIVmQmN3ZqcJGM2mMLrH3d
p/NJby2UMdPnQl0T6pZPnHgp+wqb+/lSy3sTWwqO6VYyurxGiMwpjzAvLws3g/niCqqEAwgUwBdx
KK/PV4rhK5ie2mLqqjESL+Llj2XF905kdQybYL1FsAitpiu07ooVJVBa5PGzVHOg/qdPv3ZW8xSr
j0reRZhgO5dGNGF4bHytrMvz1dFUL5nh3Obo5Q8x4FBXXVbpONzPdobCm3Nfjy8iMBGtxGMPB4gA
Sl65SWW31y1nTQHoMmF7KPS2L4wHZAGYLHX1zG46Azrnj/Ak+Yn20dedbxFI7MBiTZzfRi3ic0Sl
0e5Zhmi3gsMLgXqkz65auJGaeml79w4uBhbXsN8Ou46j5Wd4Y5ORFeKzbODXxnze811yPtvR6UsW
RateDX2L0HH581XcIU59d/6+93eqMNQh+2arskk5Gj0XMQjDeXM+eXCp59F2yTZVJNijVUOtM7yZ
Pf5EFY8di5xUFTKkSvf2jpc8u9LFXKL8UqubS00F/YWXACFwjKt/hmxFSwpfxHeTiSbeEBNcNg6P
/rz3r8JW/9LagCj9VPmDDMBhfLy2XQ0YTfzcaeps6JjpTs8vLV6qqWlXL1WBp8ynI4jqHeDuDTzn
yzDlQgVExqzRIM9Bv6lDb8iz525GBF3k8TEYeKpdzdoiY3vydfxkanilfEumZlv95N6l0Gi11bVO
BDRy/ZwjRrzR1D2vln7LIgwH7yYvsi+Ub9tFI4mDyky/zcr2yBEYL8+LexqddRVFX84qwOjOq9Xs
qWMPiu2TVtL4Ndpl3TT357VuI5EHZAPl/mgLhPT2HJOMQGYXtXObCfbJFBOplb5/P+n2PSDTnzFI
gyTPAoUqu9mUwr48v73P5eXaCZ90qLCS7U+WUqaTZl9sz5tRmOGzOi0kRoa+091IRkLfnpgDVQ7a
u98qE0z0ectXDdPSS++J0iOtWP5A4w1JAVCtRRMdzn/jTSz8rtl6lDIG0HSAuMSzOnWMlEhLRZSp
H34fMR+Mde2rOX/ByYh6HhuO79EmWcDj76h7tfsC9IZmSfrQPmj5wlELn2BsAcSMxAS4E9z7CKUQ
pBAzbV6eoxgfOSq42V86mxPxvE1LoaNbSPSFEMZ12FGmDerk2VIxZqrOttRSv3UUnyS4iPNGGmN0
AKLuCh/aiWzCYpPy3aHKItqS4NBDQC7UjReHSmXucF1XrXN/3tmxOZ6acn7pInnKhWL2dyzcnkfl
A59pGvOuoX2ZlaxKBwZKXdIgVIdQLiG2ll+lQUJ0nocxAFGWXpwD2iHhSA0aQ0GIu2VjuBtkoUDS
qTV63vP/m+V/kOXDyP7lcPxNamfZlF+7+Ouvaf75FT/zfMMnMyef931fxTVKGucfUjvmX8Teusrn
kUfi8iDw/DvXt5y/kGZ1TG4Iz8Hu0iAC/ofUjvjL5MT1fN2yyPUtYoB/1Deufx7PP9WR/iWe9Gsk
rX7QL6c4FTYLsqnl8mYWAmqOUBHHLwEXAoDjPLhAceBhrsvBR3LTQ9ASBl65SNg87Jsq39PogH5t
JyWkXlkdZmqoO8zKvpzTkkZE1c4sQMtEvnH6ZSb/Hu+r8b0OCBkf9X1fIDgEUo6rRqjg/JfxFfDL
0L0EQSl7gS5Lh3nyGF0YejKD83D3ZZ+5e9fHLpIP8jzPZKUexfpFmQLSCUAveG68mqMyfcLeftvS
yVgG4XD1wSB/m0QG6Tge9RKeFgJJqpryyyCHsk9DvCrwpp/WjT1N27kFPZ3o4bc0gDHRJkWwTo0J
PeIO+bgeIjzkjAXgS0JcHweXXOzKJKZttfxgYEqS6fXjRTvJIHmx0TG1CRzVJf7LyALyohmZtRCQ
KKmpVsJ2mCNAOvGsjcqA3S/2paV9avsQsz3cmEAvRevOSq7Q1kfyC6j3nhJ4BBck/T7KufwMmOjS
SfQvwG1As3dOs/LcoF0BhqMF2tv9Koqh7Jgx6vBjDGawGGn1VpahXH8DvHS1RBkn4vUWt7Z+M65e
0EPC8TZu5xXOzvF6NItw31KNWZL3tReOPmyNrHRXs2lm13KEw5PmNuBUd7zAteyajeLsweV5O/oB
1SJAr8W3NTQzJrdaeM0coIAK8d30uM7t0Tiyxnbh0KfHSQsJngW6DjgPI+kRgmrqx0pcTaoCm81o
OEPzM8NYQSzRcqI2Dhg1L46mRkvCo1mfw/lfRIPWXFZ866E3gQfNItuB6kr32CLKjVErd9UOnQnN
FIiudYgWI3uH6D5gV4uLSUsrwNTI3iAX92AAmVlpXoZkZUfj2chEswdh1i5D6R8w6sOg3PeSg/Cq
5z43swvDml48uunbLJ1HqHhg96a6Q6PdKB4wQz2dpdfo5tqbDxbV68DvvCU50UiIbZM6pCPUlv1l
TTWwdyI0GYCn9ktRDM0psztr21vugc76vA3GpGASMrEayhFQRTB+LyUMIujHxpf3h2L+aSgw9IRF
sVTnl/F6KJ4n3Dz0AFVEM+E5xzA9Ih/kNrQpJCMxSuRmLEZz0yNQgc9O8KDFBdAnH7dgAxowPbtZ
rJJYgpqcqvFyKh+9wQ0PqHU6G6N3f2gSZ74Q19doQjYKXO19PYPvlcQa0q3ttT5RASplNKyIoO5i
ZMO29CKO739KQ6WV/4q0zxNu677ucx1AlvLfiqFxQKJWNHpISIV+dtGDFT5qt9KZzZUXWeMa9lAX
7R3kcjAEGESd4UuHozh8rpx96/0MAl7J7b06kV+Xhn+OxtANjNF8W3dYBK/n3KU0ZwVarMETf0ZK
7jvuMCa81QyTM3qQIX3MbVCCKNUyiMu0lVqYjEG8ADQGveNTW5dEglGBXk814JfjfjA8DrA/zJaL
oi1VIoeTz3t7Y5RR76UaGFFTfnbKxtyavQkQy5sv3JEq9JzQVavmR7rxEb5fXBEGEexqHvJoLTk1
SIftb8DR2ytLQ3lu0vRD1wPCm6G4XbG2KSD2zU4C3luOWO08sD++9Y3WHiovAU6E/5AWAM1IW/s6
agdUxOkJhnQTrbF8/F4hcbrUB3yaMxuc9Ojd2Hw5LUvok250EyOoToaAqlEYZT8mxG8XZEYbTVTT
BQmR3czdCZMbY+VBCWrAPbXUr3dujCBy78O9q0e681pwqJNeQV+qR3pT/toLSn+L7qzH/T7iSjcO
z8YY47413/FW6QGzIwCEk40TDVy2RdbQzU+mCnsPHY0MEULsEp1zqtAHudCnZtonlXNNSfZbgh/0
gfV2pqlgoxRIAgfEgoCtxDtZi/YIovXerUhbAh+7RcX+afILvYjcnXAsD/eoUVIAGPBZzj4HlD8P
OTLZSu52ZjFfW10ysJnrfp0g9PYAngPl6AyAhiZt1PaF+JQSdqzopCBrAeS+6od23Vhw+CwTykZQ
jtUmjyGMBhlqfykl96iWwWMmkdsbFAyjd3egKdam4aOg5FOudCuU6EfazdodLfCBEH9+zph1Ghj+
FTV7JT4S74K5+ub1koa8C8B0NjjkwuqzZDEtnLTHe8GodjbL645T8BO00yu45MaxD6wL6rS8r7Di
DWysNa7ZYDRdLuIcUBhN7KrYgiIy5nWTmMGas5XkplYdAn1Y+XPy1argCEGryleyB8ob27XL/YLF
u4yo0aPAPJbmbUkYANfPC4+UqsBE5/V43YRDcPDHm1ZNGrTRz5YxQOZt083ATxSN+5IFersPqw6C
YdN2F0ZJh8CQJWg6vKgEngyWCSysE1Cr+ejhGi35ED9YjXkNswgxaJjjui5fzNzfR3hxbTA/gvE1
6yfTcgMCgujAvjx207QxOZ0w3qJHjtj0j1AXawg2vEnu5gsnjF9McMnk9jP34+jRKR+0EJEVD8jS
jJwX4lcAXiSRaYLe/sEaYNiWXUxyaghkDgMXLbwsz+lcu83erTXgSDPoc2zem7uID8zUGrdDU8Mr
CyNnZwcAsjxzWuV24G7rpv6RttG+GRGCSMrhFpovviiut09Rz7seioBsL8m6vdAogkO5GV6U23hA
npmPHSnCPwU7/5uxL4U+wxImICNHWG/KjeBRjJK9ry0kjhGbcgS/Imlqg+2KHpsihnUOXW5hBr7k
jlIAWLeCFEbEVNDfyZWYUO3JLX4toF8joYPoekKlf/jgxDXE7+Evupu68FyPHMLUnTe3sFNpSS57
wl+QT9hSZWW5DNzgwYKDCpUpvxbZhJIDUMoNVqLwpL1pMxk06rsI7Dw09Pg6Hb8jlTkbff2EIPIW
zQok3k383g09rxa5U667FFPg+8LFBViHdYEbDLJqk9Ffk2bDOcqC9kumpOM1aUGYd8Kc4rBu3wqH
SxDILc7LXYN98mh3u2kacFdThaJUOJ9sLYanlVxleebcQTsIl7PdDisaAeUKXJ93Kur5cUi1UxN0
1cXciidvKJs7F52xKSzXjfTrO5fyPAzYXaNbxaUzK+m5xrWxGWbvjNaEWKFgWRPienN7KlDp2fYR
OBn8sB41lwrGMMQn4Tb6prZtDndtb2ptui51Pd/W2+AOgRsoQbJBc0ZHxaakE2bpKSVbLgsI0Vuf
Zj9cQ7a9U0AhOxciWw0/F3Q9CfyJFW3MNsA3cxcj7uIhGS1GKksTEhqjh8j53OdPGnJqWWF5e4QQ
kj06ZeRRgJu7Ul4ZrtiQXiwCUVtPjptzK6U57igtwVMcNfpag9B1XQSpTtcSy/GBjsHWKfTPU28j
DZ5SCK+z+lOvd1jUkarlyC+f2rz+5Cl8Ofz0cv/+zvFe905UjGI5qkvu0VtH5vZtbdKF1SNBWYVL
sGUzxfI+XmlNbx9BApuAZmlJ+hzk4GRuunbeRZXI7qtZ8w4AFycuimkFo0i/t2YWMEjReAPcf28p
Y2XY/t+h8cEAy+MKGY2m4ULG6035aEnsQ+ICKRNDF7fUFzlOgWrTMLC2CKDl0OFy/0g5y0NFmji5
znx/U43jjxATwxu0EmF79x5wYW1HFQj/FdCbCz03t9YgPUgHCEamY30iGj64HbSIjEPqKrQo9Tg4
JqWhXjw7ZkP4TSu3CgYsJT2UTAXI31PcdSjVDCg34id4IO/83Jd+c2E7VYiEUYEXdhzez7Nl3ta9
mq8Zey0oEI9jTaHWRoIdWJA2IYZdWQcRF/46id30yxQ9YrS7brJhenIMUHQu3HQKY3RhAvAyx9Ge
b84GPCbZyPsP+I9Hjk1HTvcMi6acq46kX3KQqA2SohWCIK+iG2ICZlgBavI5YEgye5RLrbF1H+uI
SqYLJ3LItCv6qCadycBB5sKudzT03E0zlftsQPVVlK597eo6qqWmjY9drLVLN2urFbxXCsbJMZUv
YrQD+qt6v33/w/whYrUczwX2YZosXE+oLOeXD9PgmzXkZOQYiGfxOumSi9jpPhdJ+QUdfh+jRyUo
GUucg+omJoZgs0Gdlcon9wk4ZHRj05KnjZyu4Ue1R4CI5VXjZzeeJvatejpDhoGMZmfwKwZ/M3Vz
uhZjJbclXFMNyu0ya4rHoTOfBfT1Aqrfzp/jCC0H94sWFsi/epwtI+FwINPi1hzyZZfbHtpkLeiz
fLbvo7DBZ0vAzuxGc0fMfiJUyW8cv29WpuftEQ0e12ULM/n9qXvThPiZjHjkRja1K1qzzpupQ+hk
hJQEDzXkIfpDIJdhrrT5yvha4PH2yeHqb1znPk26YBVPsJbCGAqPh0Ht6v2hCHXLvcnSqKGZOCvT
Vfo9Lba9pomlCRgUC0ZwW8RjyxACKmUemayRaUbr3iDBQxXA1/Z6QNF3qj4JnDy/5KG4n7uSdL/p
XlAcq5ZxYfSPntKuzlDr2NW2f5fIavrgmDxn6r8N2TIEXvUqm3vbR288HaRJjMERQmL9HmES0rQZ
Xemmx/E5N4HpWRZUs0l3NoMffgWRfMxr8mCr8LfwHL4GcDOgfdOjgmF1dS4GAgMAV2A6CE0PFv2B
HBwFodjKbbVmxXR8SlEQREOsAHpTNyfKFv8/z8FRyADX5mLynDflCYIFe8ZwHZVt3ZPAG4Jx12fi
AkvUee1Lt0WOjxqXKxSPw4nadcYNWNQGSFFsJzPyfWxgHLSuWhcfFLNHKqj+GiLugOG8YUKeGaOT
5fTP76+ePy1kSiomWtoCYVX+eX0GOBj5tmNtUqirJPuxDMQOisWFVZ9qAeo7miwibTvVcBfxIwTR
zD1RJ/bRHuqr7w/F/UMCTbkVXRWfqrXuG2+qmWNWaLDYsdQVaJds07HBrtjbDgMkpWGuYeGCZocs
HldH/L1w7ilkdR03MGKotZobFzmDAqG8O731vpGydfexP36eEW7mZGmSu8iub1u7OlWGDLZlTHyK
NeQa9fR2D914h+HTvPbcEUU2pRsj6/RYgtCE6QQ4u4dD03hWRvQH29SXuDREIWFnHVqXhZbiW+XN
4AJCYzNZxcYxMmVTMe51x28uQVmBd+mu2xi+VthrShUEEnI/DtBy+uaAyM24l9bQQTDGKjnqslMJ
cjfvsvIIV+abrMknztbs7XhKa1Q/0BlPP7lgIDJzvG8o/J9GH7E4w5y+VqL6qO5i/h7TcFIaNgVd
Ss205t6skFxWqBgBXKYHTjKHoO2iB5d0zEEALNzamdYkC6ewgi3VuOhjx4X8AXx6jWgmPT+0T/JQ
M1dzb5dHeC9rvJx9ch4XxHW+Fg75XWA9uv14BfmaaqdCB0FtQbRPQnusc3JSACLgoZFt3gziOMP1
MGTn4i5SFRd9GlTkIdoHW9lUCc6b8wk0I7+46C1sBd60mKH9ZmGMYBw4c4gKYWIZgKR0KFbtTUNR
EI6bjibcANZq8PERRMIqxRPDSS8w2VmUpERKKxX7cdRvDwlE8nh4CtNkuEujcZfNnVgUpQlaAXE8
1Oc7ij15ecC5mQrEkBjrYUTwi5aBtZZ2Ee1paoqlimq1oTAeawkhU9QX7+89+/fiGjYKRDUuJyQp
hvWmeOW7FR7xpdQURVCSoJh4l+XNLbzQgzlU8XWTvxReNeyToYDhBTljOZAG7y1tyh5CnESbfn6s
jci/RjpAP8aacFYyhUgkY6xMkez9CVHLhjk4yNZBnWe2x+tpILHGtxEf3V6XWzsrDdo+gQLjg5vG
PP56IhW9EAM1CTljbxebYgFHN12KqjGuOrxKF5I2qQfdsmxFcJgIbJv4DtEQZ1kqolUTQNOg54F1
SHeESg7rrwzJtAAGaE128vXMPqUyWDiIhe/SCB3axsWv5f3J/cMZSzqgGxZdM25q4zz5v8RZXoTI
YI2m+4K6VryKDaoUYQWgM7QdNO+pW2pkj2tKJAjd4G261LwUdrps78yJpf/BYFSZ9PXaZjCCh0wV
3aVWqdb+L4NBkk0XTc2Tnsowvqm9aAPObZlVLTgaLaT83MqdIcRlZ1PnrQLYo5QqoAa9QBDrPwqn
fz9bGAyLDtcPA56B/Sac7rV56LKefAkaja/8u4FFsNM2P1GCRNuHGTG0KIuaNZbCDhI7WCsOBfrz
TjHf6VgagUcJQtZhfziz7gH9ths9MfKFPtbBocIKC+Pb9mvRBuFWAyy0Jq5GiIXK5PvzKv6wg1Rf
lIYAQCmf4Ob1vPp6oPVlr8MyiOBKFbuu6w2EPQlsadBe27KqH8GQ6IBEdk6kI/5luCc4FcVD6XA3
BJsK34cdNnjd2m/U2jBt7VBHiIN5yXQTUpN4GDiGNByDcZUrqHVqzY8x88xH5OA/+Ch/qKuo7qwB
Attijagu9K9LBCawkQ4THyVrUEWedF9uUjTHj5mZPnL3p7EfXjVhDY1DIuWL9WzY98O9dAq6awSR
Nna6qDxHD0XT+AfwDdOiiZJtUznWIckTuLZdaG+oMPkYcekr0y/kVYo7xwJ5dfejo/z36Nh2VHjs
OGQ5tm69Oco7R0dxFLFNxV1EEhTrd5Dne9+J+03nF3gYVOgWT21UE4GCydZAd1wV0Xzb95jCyara
l2l63012dpmF0Otiosg9vKYJ3c4E1dCZgk9vPxkRCkT4Yz5QncV1NIJ8nRrRNrJ6xBL8aVijsVWj
PfxloJz1QTRt/L6JsGRwKVy7wEUBpr75iDFcrqJNaFXbhM5LKdsLfMIeQ21OV+mQ3psoQkKWVMRU
+yKwEZ9ax628hwj4lGokUrnhTx+soDfITpUeMSSa5kQNLr2wt72QaIgGaQ4oyYxm9NBMw0NU0QuB
40NdN4bKVyGOFkqIKYUv58Wgwf73/CFcY2fKwKTzwaFn/r6iWQWGwi9Q1eSoeRPDDIgFQnDMiM0N
StoMuIVoV8iHkOpw+gXhf0n3pEZ1Da8zVEMR/lMOAm3CoLF3rndaEKGzx03feenW0SbcBeL5dqSm
e9MYzn7GEDgT1OLqPEtwTMWhrG48Th7NpDQ+4/Uc6yvEH9AAHrlDQfmtIw9hS7u46URzc14ccpJ3
7+/jN6DWn0+BXhTHEtVXdbG/3se0M4q4zOoQP3P3SXepqk+OvBqhQS5jVSqfZvvCChK5sGvqcs1c
vfgmvbNzIq5BFl2ENfWlxu/79eDMew2PoR7K8vujFL9fSCxe19URvFOFCPHmQmpBrYX+QNiP9MEn
osBtpNvZPhUzHnoQBNAUWOpxTJbHMi2Epy/6CVcLcEuG6qJznaNdNyjpWzkiBGh1qwIvtnXvIg/t
4nKKDdle+toXKk+H90f+h1XusulUF1iVUGiVvp5fPUQHrHJY5dOM3IEbz/B04whBBhhSKAzK4iqP
7AtvxhpAoUDYEsh8mA5IjPJgKmT8B+P5fZUzHk93FPjA5aG/SaDyOLOFbhNAIH+jVIKRhUqllaxo
qsLEHo2TBqkUtLp7j5bRROFQPMUuDanzVXnu9CO4W40oiZ3j8A9Gpy7A14GHy/CErrrJIOidN4gf
A8wcNBaLbrIMDOTEgO1nGG3RR38MiE0xtkZkfsjRdqBCWe77jVmHnxSM8P1xnKEnb8YBkFmAgOJz
85836w2DusSWJfmM2dePASb2EGMjeTnJZoYA7hcIpxtk37aXr+IB/RjHwjslqrkJJX6QwAMNc93a
3S1GdLR8uEChdqOqNlcZYheQq7GA8rewEvtFSNtrqxsPLpVJdy6OI7WvBVgtBH1qu4GLp+frvpaf
NZy/Ac+N5rbJzBMCwOVRb0HldsA4N3Pu+2AOrbtBpDeTwvoaMrwsUo/IwPSQfQ568uSiuvcCWyeK
cPH/Clolb2M7qxqTUZp8UIqHYBab92fyD/gA1yNTN5GQAiDgvQVkALsJYiSIELwrimLvPQSuGBEf
XjUtKSupbrmCzYH2a3HQpW4h6FVeB7QG1nUbBcfASpsPNsC5MfXm0RJi+4RghLestLcboIwdT+ou
104y0HPEGqZEwR/1BZORUPFxRZosUKFBOEJXl3k6lbsha/JVooO7zkUfPxGO31ax8z2sC7mnyRLe
YCSxbjQrPSZN5iCXMiMi7WXBcSxyYODD2OxSzcFC1b5I4fIb3SR2YIdReTa7FszNbWFL72ZCS2Vp
JRreAhz+Z4t2hFMxjc3Kr5aPUgJg3vYmB+uFuv2AaVSEFq2eRdMH8ZD/+y7kWQnfhP8nFFThzepP
4tGYkgYvqamwkXSbreDYGUZ81G0D/jHizc2Gi1j1C/K7eXLo6UmLO2zs97DEmrUWjeCebJTV3Oo2
LFp/C9Nf6Yk3yJQV2NeIr96QWVvudXjYk/eDZMfY65mnsLziQJdev4HdhYlNDJO/SfvHvhqTiyF1
E0j6iKwGrWqcxSMt/8wVuIEsosbqLka3PQL6QkU3HfLj2Rh40Ccl7j8ifNnk4nZweMezI3GXzA8z
If7WDdsM6ZXpe2vNWxzkwfubziZsDHwpIR9lyRSsYMc7y6jrHlP4WwgUrDv8DBYVjeGjIbqHyi4w
T8NPVfe0RYJVBQpANZoJblythBc+zMK2DjVhOO1x4E8xTle+k8ZYwOK5kBFdmsmd6AD3kh0cSQLA
yXj1rnKT5iBSfHeek0ZVC6BzbvzC108/f/PNDx77H/oW8JWAy4Pf5Nyz3uLxSqtK/ErIELOVWz2i
suYV381Su4oHSHo2Tlkyk9pxLqNl03SEKHFxisspPngU+L0ExHfcT0egY1APy3XfjnfxqFy8RHCD
ZMjWxKt2f07hkJ7tF55Q1iyIcX5w3qj79PX2VnUoYXDlEs+AQ3193wKQEWltoyYM4LPc0iQd9g1a
jO4oiot4p884oQbebT9pazDw4yVl+WIjBYGcfXHW2WKY/iol60bSs3wEk5ifisT79sEo/7DDYCXQ
Oifr8MFNvbnnopbTsO1ZLgUW9CtHGz+FE2ggFPlx3shD+RMjH8zY+WXk1tuCnTRWAXrjBWXY9wej
ZuTNjDmqRQ7M1vZtgKKvZ8ypLUQPqzwk7NaWtd9ubLRE3n8LZJTevglHia6uVFXjMK3zkfNLRaH2
cLhIMelFWVzvkfynCLsj0hhPdYzaGw1GqDtFrHg7eCPGvcPGpJupDwPezNmEs2GQ/fCHOjilZhic
mpSkKxfZgRZAhlNFUSGhbhpbnyCuQ72mwy5jOxDmnJAf/F7F1AU7pLg4aSuAmGYgaPnL6RvrMz6C
nqOYJDFagokvF0Um/aMe9ko3CIlnvaNmGSfUg3p97h8muEyEVeZBDHdtkPYnHOrjjVugUiIl5HuL
8N3oiKaKGDMmP/vqmDTC/YYBxBZalkG6kRmLzcpaY+9MyarTnYcxxuC5yiuUUUCm1nWwimTY76da
Ppu1buwK1IxpbawsO7Euxqxbm3QmNhxowRqjOzTS8+hAmBQezeg+mltARICmVpiJP7SIMa2iIHdX
sd2Jfa/pt3YGpADV14uuIKFJIuSq/Enk12iA3tSNdQEyIzwVzXQxFbShelzjNmXNwDOMQ9AGwuEz
9S6GQmorb7LQ0Eqp8GJjx/kdlxFSMQfqwNV+iCFQ+PHlgFImFm4YA4x6vrTG5GoA87QvIdZcoMqA
4p+yRPpPws6jSVJkS6O/CDPAkdsgdGSkzkqxwVKilaMcfv0c7+XMYjbPrLvrZVVFgIt7v3sOWFvr
kmU97Y2MzxP8NMI6AKThDS8FxJ21vlKCBfCmHd4zEAPPLrtzarQmiMMAypZAQUfn2z0LDk1nyQKc
BKhulO0mfI9z9f+9vtb/WWX0zgiPyuK7phcR/K/qh5pUPY9+whSv53yCRs3uGOV+k2BHcLdru+D3
gFDyPOWFOMRUiZHi1cZNufTNtitWvq5ch4hNKp1ljvCebB/FAtuHvZCg6Vub/oYifX4E1ByceWCg
lw+Bh9av/u5RwFqUDgBqGRwWvAAykvQP5H5uU7jut3LKL94K83gqSJozGG9+AGxOTz5Ki6Mz2LeZ
n5lHW8lbIIfywQjd9TA155qZ/htbDNd6icB4xWd0UMk5rX4pP2nOqGoJcpngwtPWte7i7uQHaXx2
5mK8pAVLKNtyvaGmY9/lzJvd4TN1aFPc5pIJlmxJGwzpsrld7fYLmPWtop1PCEp1p8LtHkqxfpq9
Wg6ajZGjej5VCIU2peX2B3blTQdHfN9igC3jkIQj0DiXg3PNfBdVosgYimCLxOsUT0RB7F731zs4
hyXt120RrtMxs5KSZMoV8Qk5AallgC3klmSpaDeTVSFcZe5W6cw0W5jupGox3c6t/2gFDclsoep9
xcmHbv68dbU3WkkvPs2U89POci8tl8dLRROI2OWlnL2KNhyoXKye9f9TxBGB9X8qVb7QKzRlExHq
gMH/Wqv9LhmWIud5arsxBsx8skYXup312tugpsfej7x1+U574lXAdJQOGxW7LOOu4lT+PzLfayR6
COBBOJ6g5kA3mLu9WMESNpRc2sz69sXEZ2ckGl9GhbHlGW/SBGORse6KhraExLYBXByLydDdo+99
4hj6U8eK6bnkpa1J1K/jPRvZAWXXQz9PCmZxb1E5WHe5SF89YCBR/E41B5No2ZFydql4hDz6VGqH
TdyXB8Y73U2iJOPlTrNvtZZbzcZP35Ph8VYWDbwPHEUA85k1JercNPZOj7DJL9L9mE5AVjz3gfPt
Js6WY9BXTzMw9y1sXHsz4JmhhA0CfH5u4vDXXnqooX3M1FhMaz733G9G5DXZEQxDnnH6B2hQCMgx
1Sq+RAt/n7HQyeTjoW3TdXStKCQzKNozc9I2T6qadgY6go3lx5DFFbNbpWF+tsMQcCICzmakw4Up
Vlr1+9ol7gYa+ZE7DyNpKzoi1aacJEFHFTJgvJAaVyqc9x5Edm916uTyOQ6WUBqLlJOSMD+WcnUP
CT5bszOaXec+SR4Opm2XS1DLIFqgudJCJxdIxKqmZbDL3cYkg+gexsW/7fz8zEi3vQGSD+IVGROZ
xhsrNa5Qi9mkWj4c+pfhhtgcA4ryPDLQF00LhbiSmVvBgMVcEx5a2fIBDBlvrEDv6KAAmEoIsIOi
4+XxT8XicyjMcdh53h1NmNvcacZdnJMlNozyFgQDVcgMRm5jpHepbXxSOL7EGGtGGM4Rd7l+47YK
liTE59Anrj/16bo1IHDW46nqOXq31RjsII6+J5P/hAzg7HTZl5Ha9+XiChbV7LcI/5y+eOAheQcB
X29iay9Djv55VVibwRcvcQ+srargVTHW+DMDmN/0LHceKK18YrhIeCHh3vLVFOkxrxqP6yFg/ZoZ
YCSe98GQf4LBunYzf9Ux5INbjenXy6djobjJYAjEyV1e0SI1SCt6hBeCemCWFH+zbPiAnfoFxnDv
J1c757+OC9ZA0CcIsdLkLrHyT5yDjMpWC9gwUlA9X7voeRz45EHu+Q8qc/hdOLKA3eB9KRTYd8V5
0XID8uWr+LFbF/yZvIyD3TJVAAbJn+18YzX5Je07B1bdR7rWN+tAo8cv4/tCuI+JVXH5CS6Fib/c
TCwqmr1b7A1ql/DWj0nuw7O2qY131ZqybupJxnI9+rP7tdJfooEHnz/1CdWF+JXau5U1UafXSsQq
FA3r+H3FFRCBcyEsUA+ER6t1XzbZB7C9c7pkz/+9rnyD6a7zg8hPc6aUPPcGihMN+0C/ytn0F8YI
vnzJJz7AurQ0xciLH9EYPfPy3PIQJjvw+vRTnRHInpmAXeHLMEp5l3TDZ0t0FRvEL4M0NOShpzHn
nH+vM01jwtPtfTMEP66oYbF5qb9LAn64qMZtkwNFHliIpFu8G53ia6kePZIzFHXDT4OXMuTv43JS
i+Dcgs58cJfRxLZUboLU/Ctao2a5Ld+rlN9WZes+LQZCQoW1BVyAPqTId3FdPAgTJJtoaVWSlsXw
sv7245ps1ZGWJgJF0ZxU4fCXidWn3fMpmnbz6nvVRVXyU5Gl22Ti1TL6z7GHZ8mpnAPj9JO0rFi9
vdzWrFZlQ3okLviimRQ7BJPz67YH5RpMrZYVC2ZSPJmtdfbr9AmC3RNcTCcqe1b5QHF/y0PJOHD7
Y+bqsfL7fzU63CkwKG2vnGnJNd/YZnbT1fxtTZ9PPV+5J8K2Abpu/OtaAa0ACcimDYwHu/WPy8xy
i9el2l7bxuDBNXEFYPzzbHw0yE61v4Ts10jGwCF0wlcK0TEv6hK0zZ4gDZ5corew55uI+PGAk3IL
BmlkiI0Vfu+HipxogxQSwjvzWFlzQKXy4BX3RjMzW2jUpEzX8qntjfvV1Xq8Diq+4d4ZI8IdaaZ4
lIL6K83Rc1EzDLeL9HdNoL7bQh5JpzORMQFzw3PCu55390Yg/yRO1NgUqBycib50cq4dVBzGwpOa
+zO02uFZsuADMm5ph7VkKQfK7NSGvrPQvzBwtlceiGTgneUhC17bMdSGTPIVKXoFgi60qhahmYJv
zMOJbcy4RVR34OeBbtLH3i9wfjZeyjPDsHqUBDAFYAbPWLHpYwcK0Py0b+0ElOHMXy/1Ew9vaExP
iC8r6RKQNM6rIXvqdXbxAyqMIH3GYhqv0WwCaOanoPNLkvn83//we9l9KXbryhFFp4LskFA6kBLd
Tn3mJP3tAfxjQpofnFjLTjFbseGU/j21CVOIc3mzpiLR8fiFyPK6VwyOgZEfT+Fg4b3BZ7gZmvCP
Mth5NuNn+IVMLdIsdA3WghJQIkPLwa1VjTfzKuEA9UTf0zs/Nt8l2GDWSSQtxuS+U4SjcopgkiIh
HjvZvrqu/2YtjE9l1gJlEYUY79JhzMfPpmYoXMG+2oRLP2/ZulD+NJxyKDsVJl4e6j01c97lnWt3
PM9WUkeBJuBQMBmGlc6Vkz86Jd9whrucImP8L6jMD6l4GK0knfkh9nvM2x0s2MWLoP10qCeh2iGJ
xtDGFPZvTUyIwVysc+kooAxrhauAVbUdmIgZO/E6VMtHCD9oWy3J2yyT5wUtQIRLlygDL7YZg4nN
K8XXRQlptsz2KL20YiI9oTLnAET3jWrHXYJiWHWM64UJOYQ+4/rnFcyVj/a6QYyGiE0BMUAgFOHK
pRVqdxdVzOZmcJlW7FG9GG3nbXJFQoHjEEkg3u58LTmhcURYRPgj2+7dDNWwj+P7PmAeqFxTLs9u
cpePDac56DaAcx+rScY7rhI/JU55aMVsqMAStFbh4k+9e+DA91TA+ZeO/FwB9UZl2bwZDl6WoTfh
xGTBSzvogXvWaj7fz2BGyTu5br0X5IngSBYIkraZdzdmyVM/0IVtFuxNAD63CQKeHb3QvT1whmsg
Sw1EtaNq/G0tb7qdwvTHXm6wiejzg3MwsalveARevbhjbQN3hab0ZkUvvbVSU25j3zpUPKSE6csA
TyYRBJ7TzApfk9BABTgBcV74DrnO/qPkeq3L8BPPiIZJmgHEPM49YStPQ8gUTmeXn3NINAH6eDRV
cG0Lmur0Q+CtaG6nnZfhJuTPxhW9RbuGTtmm8BDjljH3JOYoQ68dqXLlWbh7LbapLD+NKyoGP88f
rR6+qmAPDRYDTJG5S7tawurvyCEmfkLPcpkPSfuTGDMBOFE8WpOtduH67XTdn2gycy+qXjtJmDJy
a5dXOYEYPArgTbQzVoAo0ayQ7XJW9JZ2Gzq4v+ch5fzS+slJzQKeLgWcvQ/qZ8OCvqGQQrG4cT4q
Ig4pzaKzHcg+ijOZ4WsA+l4nI7KjkAqA9VB00MEVrZKd57rnnpr6LpkBD7TNdJggeZ1cOipZdxR+
+mKjdk8KYW/gOLX7Xv1ZZodSsvX2krGhLZfGYVfNH20LedxbuFEay7SvJiYDCPnmxLe/uyRN77q2
A70fYJsmD79NVVFvO8+BbEKmt0vlkYbwdGlga89jMF8X9UWGINk7tU07SEJMtWz0hMrfhrHfnNwC
VC631I29uBSSOsZ3PEe+xUh+NwRFm6hfl6O1CjRJOi8V2w80jV8hO+PC1S5nylO3Vm7+o6p29qwK
yFuyUsjxh8gM0rclr86mpBhh89BlZZge7Kz4rrS8kbo9gAhLbUbze459VMwCY6XduM+1yn6GHEuJ
XMMbB+GFm/U3rfI4sSP+4ORTH2bga9yE7toCdMhYSZJ+Cs2YIYc3fmENh6hwMMw9xyU+gp6BtshD
ARo1DLaBS35TVWxwf3cfsAskGyENQGd+ex2SnjEPvmq/0vyN8MkYwxmALwtE513SlEH1ce45jyyM
a9hUEscK6/jMDEGYDLTkFlYs7tAc4llFV7P/Ybgy5rrYZDuIzZgvAPDTqcaTW/OyP1eOL2Hd+B8q
J8iJvSqphh015PQa09JputHZunXFHoEDLaiYvYEPiNmEUrbRzQviUDzzef85QWAlBVB9SLPgRKSv
cKlSh2wAI5cA8q1c6y9PqWaWBZAiI2O5nZYTRa19bNEvbKburx9SzEBmsSXYdTR53qzS2q9hwAdZ
Va8IcrfMew57P0BSUscLEJfuNHRMkseo9pCUvZUSKmAHaR4oV32fgG/Y84JU+8lxPoYqBL8xc3BZ
Letr9ClR+UsM1yYfcDszRkf7PH1dgR2bihF5rSWR8E42U6fHBVmMGOVBc7okv0MC+lZNwbFaV8g6
Vf7eFfnRcwtYM+PT0slH5QrJ7hhHo7t0NHt85pFNZdzk4JGWgi5IIpkkTVP5wmXSy2ay0BYNeU9V
R9NWp6TLuE83A4oLnHQZRHY5j9t2ZP8teozz7LiTwKDXQ7zaJ+NAuBb4mfsn/RXWfovk2Z3FpXAX
4hZW4B6mVh2WaZbIsbLIXeVDYfHnwOrNzZyntIgJXHcSz0IHduCQX8s1N6PJCutzZSfOvzYMf0ce
rY3ny4kNFPQ8k/Yp/Ocgows8U4hanXkjhXtoicaRPiDeabIddIrZKpyWhPkCrdEMr44DAVxWJpXj
VyZa+bZF7t+6Fqzs9b9yRdNAvUcaP6q9WthLUzOsDikT1EZebIbFMna42bqtsOeCq7Lxktgd09Z2
+Ax2QkWxu3zlRX+f9Os/G/DKYSAQhlGHeGCcStgztn/rc/yixE2TblpWXjg0p2Nls7cHfUw0N2RF
qJ5CVBUcy+Ef8h9XcOG1PEzCe0SXUkRZfkfDsAFP1FuXbhluw2dLcDOyZyKXFMJRsiLz6brxJWno
1CUCPvyyRlMJd7+RlDlTXtquZcg9ZZTyaFfo5McCzkRWEaZenyryekjMl8+iZN0zE9IbaVhEZVd9
5aWRbVOS1IZFNRK17TlwVM3BJXvsWn4yiEFwY8UhF+OscfU3DKf8jU6KlqIDau9DQQ7nBmmE017n
jou4s8D44YCU6GQ15jzm5JLke03DheMwfF7ZJstF+J+wCbNzYcQfPbfPU0zbxjFYZVXTUX2V4wMb
5kesSxKFi67FqQA5s34fKFs+D3Xw1dbY5Dgs1+H6MbfxAyd7qLxDcpYEAxAtPNPnxF/UINlaJ8ID
pcf2xVELVnoYf9YCJaVbzJvSaQqsOggAhvEAiIqKpI+52hBXLlUvUBKBSdJaTLiDbLhUJnbGTCGX
S2hAqQ+BebW5kQr74kPn2icuvRg/t679YD1QOMPxwjgVjwl57NQ/s0AyQZ5QDcT+S0j7xxEQKZhX
26Y1eewVWlprGienre7a2PqqmG0ehuQnbGh9OMODY4I/CkqoUVyvUODOXt9tuAlN6QyfGz8B/7xQ
K5C6z7WDJQWl07kXxvpAzXPcV03yyVDtcsBed6pB2anKv28tmHkV9GhSkc3N3GSSMkzE4Ik+Zm/X
mq96Vbsg8YOdFedfc9Z62z5PrtJHI0t7iX36flDOpZon50pn7rpyu2Dgszi1YQFf3whIsibXWvlh
NK5bTFPyIMz4tg6NddsHzEeK+MFMG3vDeajkz3nIR73q9HfSrKcjuyRtXD9QzEblp8BZMlQ2bzxf
pdir1eIW38HS6PrupbaUnj3ROCq3/AnC7gc6M0+vxZqPGopgTc1MUA/oKgj8R9awr66cN5N6jmuq
B1VhUvidJKf2evzJwWD6lX9sq+6DSpV96zgFoO7pi/q1eQxrmjP4AVaGJ3GCmlpHpLj7u5LjYxub
iDVpi0YhH/1avZNq4wpi7IN1/ObiOe9tZ/qw5SqZw07aS6NEc8EQwUXGsM9FC+l5EppTYv5J/avN
YfztRi/f953gK5UES8w2okvL1P6QfYxl51/dEflPK6RPzB9BwFCpm2oyPmYNmhG+VokOQ0fIufei
vMn/uQTKfIxjW0/w7hoc2mpmCg9ugNfblQGxy1ejSLKdGwNCLzGxK6Pfj233aZuy3A4ruqHOE1S8
450VAkUkQsNL2bK32fiE7OzG6qiDKW98GeyCghhAH9LDvslI+i03LThVCgNOPITJFlTWvBOYaiOk
SQpn7TRvWmU/TKNvXPKmRLKu2M4EOsRjlSwFTsbxqFWN2zwN6wiWvkH9ympZwRXXqHC42gvOF/49
VHRb7Z0OSxGXOuq/5hN18M7QAXjZZ4923m4dROCOkURmGqVzMO1QZ0Gij+1mm7U+2dJ5OCRUwfAQ
Bjfu0N9kDEmuFYsBiRKGz/OJCwuy6IelZobPZNYiymg1yeojjFXHH8JgT0VtU/rGuw8Uh3HF/ItT
tnl2Z6kq7vTmsJ0Vb5rlWre+092W+BUPuUlCofHgmKyMneQldQouhv6m650rf+ngvCSGf7bt7kd5
ebkfAPlHJWn9iJYrpZS0odDRjt7ec+0vF/Vc1G+YLKkOMKQf2Spu1oXmIyOmXeA9jE72kKUkmgMi
SjVhCep8yBmwqbUOvdWhXc/SChE7h8tj6LQn32IlFmrBUG9RKcM80u8WDHkCPMitX1CuzpO7ZXTK
vWG63T6VyKrMusk/nNrNo9YvXwodBhqK/s2IYqPCOmNAudPzZPhV91ngXhmnPbnK/x49nGNhVUX2
mn8xQP2oBhy7ujzFJiJvBPMFnJ4fraYj/5FcbHaObHCa32HCCdbtinL6gMyAVW2hY0erUdywQu4C
V6poZPbI+LCT5sfw157+CTOxVK8dPf4pj0GRXzDL4RuZPWeXDrve7gDLZS5UE7WZKkqdTerQKxkI
zgFPPntrele23XnlNEIHpJq3QSDPYkBB43RUyNxG3Zau9SuW8T3MOKl1ICdRKC9HSu//Mh6eW2zR
r23pfbBBoIgN5V0l2CpkzyvmgRM0BHVd4N1jRPCRylcfMoBNYDvtDIsEpPcvK6crERNQGJNT72R3
RVl6iBmSsZqCtcCjcDIa912dvJT+d+wAmWRwl344STe/chiZdzlBMEVFvTgDhhSHN+Z8F+QxhlC3
Ng45GH8ngVNRM7G2kb7x0E59E009v0OwpN8NsvlJdKD7TRoYdc94HdEt7ZNBgmGM1R8+XndvGvln
YlLhrkEg8Rrcl15dEYh25t0wm6+FA7XTqwKQ0yyHXctNf834XRQEqIgD1i8d22fPNuwLSR12pqLf
9b7DYPry3mHtYFSZXbZjHwcW2UHowToLiZkakk+9FsmGDJ/cYboZgnPrTByB+b1to1Ic5BuOhA4j
bFa1CwhSydF/WZOEZ8IZ6Su/dN7w1BQMb8YxXvLaYlpynrOAlZMYHR08WqGh85EQrdo1aNp4T8/S
HY1/ZM/hXzArRghfdgO8IYvOANMQm2Qwj/NCetUcx+7ktoyMthP35awEieDWGYNYHDk3jZNTr2Yi
oXcQu6fCKLetbbwsHNqRsWp5cVPu5tqi592yrxVrC4qbcgmrt80PhM6pFZsR+fTNNHu4veL1YLHI
QEahEyr3SwDUBQvT1vLohbl69lQM+XmRXkIsj9EDNfaXsKxJhiXEemcEkCmvgkzn+ERd/M5Jrasp
7LesHttLCid306IZMNANlD3egUYbCDLtIsiREhStX+1ns4VX7Xmnybrm6Ata7TEgRI8yA7MBVorX
Si5U7ecPV7sPMiQIprYhdA7dnHw2v6Q2JVjamYAf0T6P6XhmiftMsKIxo+TeWP68VbpXEWv3Qo2E
IUDGMCJliGus2dYIqI0E2MarnPiWOWeqUQA6myHfT2P4qkw2ABQho7Y+0Gg1L3Tpj542QjTMj/ko
IqDihecFacSQlc92cK349x7X1ayhfJJiwEiRTWRIJ4iDnohDdzvCFpdhINlWDAeLnhNzy9SYqRrt
acamOwxoj9TYd8kIKn89Oisnz1oFF89b0quBBiNEhzFoL8YsMGS43Fy5y/262p3hVt5Xl3s+R9b1
toiTdyXltuFGA0uFV5bBooRzQfDXaSuH6fCno3lH3cxmOwm0vYMMpHmQqfcQI/YoteGDQhcdBs8U
BIdyLuDLHdcDACyUrrGx4QjptS0E8f3B0v6QUptEYu0UCd3xX6gtIz66kRDtSK/9I5RFj6M2krio
SWztKEkMbzNoa0mv/SVktM6ZNpqEbfnSasdJgexkWDUqlOqsoT0o8Gp+HMQoWYMhZU3py6BMWU3x
FVZYrXwoJ5CZ3lNtV3EoO21q5kq9MXfpebWfAPBpYyRtS0/vVAGgoYV2tLW1xUk8+hj1/FwExo2B
2CVE8FL/Z3oZDEpb2v4ifJ5p7YMh0M8QRZfe8H6x5GhrjPrPHxOKFzAaQAa8DzISFCFQzaiUq0rJ
w8IHw5w9hyar+Q3s6h/0oYFNC1/NgLiGzZOmcko3vYuDWw+5jYPkpse6DTIviEbtv2mD8dRUxRiV
gpKqrS05XuptXVXusuYvIONxSLVPZ1jGb08bdmLt2oGCyNgk+p0RDU+1vqhicI55shMBDW6nhNiC
sJEBkGA/OFQYoJs8joRsImcQd2M7fIANuScDw4QRGqBa+4CMmGuyTIMfEzAmwqBSm4OgWOwXVEK0
x+jmMkFrSfEWatsQ5cc/pn5vQu0h4gxE5dGGROLaAcDU8uRra1Gr2WGKxrAHkS2anNYDcEotQNuO
fLRHTGu/gNQI92wg1zTBjATiin0PWRIHrouCOrYZtEeJGT++9IE+4KAtS7Wu2/oWtxfIBRw2/7Mx
oWWidQYYS5uamBtllmy4IzpJFei/UXjvodZ2p1x7npIK41PZzS85B4ZMu6BWpFCttkNZ2hPVIoya
ZXg0OURvVu2ScrRVCrrJrrTwTJXwg3xtnqKCvyW/sg9QUmXaTdUgqVqRVWXaWqXQV62N3uqwxQVG
hklPO65WELKZNjoF54ytnwFyjAcpPUdufsegct+hiP4BQ8JGx/hiQG2JsPeqvVoi+GB+F4aDNm6J
8ko5653/NzRDlFy9dnOhwj6GyLoa3vYFeZc/JSP9c4RrsGpZILiHatOXUByrF0kUZEQDBkvyhbfu
MGo/GA0wpplUsRfirU/7Z3OkEJ2TF9042i5WoRmLtW+sSf9q7R+TiMiYC31Gi+Oc48T+HPrkPGhn
Wdmoz05AlfQLLKHXlXKNDgzl2nXGQXzZ5ujPSu1Bi61GRGnvnMTyWBn9KwG1n4Z/jsrq0NOdOno5
8/GOsGhFgbdgZaMiuHhY9spkOqq2fS8JApxE1jabiiOc/hlOFhaHJDEOnj3d+JYBs8H5spz5kFP2
66U7ECFpkm088OvTvPjpHBAhY5yyt/ZPMkRVR0JKMqXZMNFhzgPq10tvmYd8ze5dlZpbw6RSnvoL
qjRflEyriXEjrPJBGsl2pMoZucLFT7xya0kDQaRo6n/YxL5IjuFny3UNj26D+0EMaFPhHR/gRu5c
2zhkrhz28/yqvAXimsXNbFzLgxy+xMx7bbX9JRN0MxlrTXbU7J9o4ROIB7Mup/4GgliT5YA9TKwq
muWfhevzUpnfca0nMKwgyvzZfAwr48JSxXkPHSTz52950H9DMakPfXOF1/U6BeFDMVIuMon0bgob
q2O/4CsWfBKOfuEqCSk6GAs67JS6aETgXxxTUMbim/6TRdUl1l0RrsldDmDPKyuqK/Q5mYTPt/QH
TtxiufJIjRuKvTCacSQXOOZ26Sp5j2YHwp5EzlVSC6ez6fXmbiS9uPGmtjiYAhUylRAnTOjdr+It
T1f0tDQF0bLTwPSCB3/mHM0cAzXLme5hKCouTRSbxy7d8XPocQu+4tZRI3MG3dHBBX1YjeWbuMfg
FuTdYmTdcAjCPBiPTo+EslzI9xYBBSlkzSFRE+66rC9hyVS5v9gs15QeM10jpMd9ZjJS0eIDsB3I
pTsvVfFcWpNLS6KmLxd7D4mytu44UkALRM+RRhzWwLuBcURidm4jMSNCZFjy2wNUT9qZkgAJoK3A
0L7twpVfJWa6RFQ5ZwdSVNZPB74Ic9/nIWmwoXwHXxjwfIHzHCB7iNrllQEjOeY926lJphYNOGiG
AA6FT86NKzSnaFvx5BQvCK5n6ljWB/cjY8jYrzxewHkszyHRop2S9I2y2vxXZTH2OqvAIs9a3eGn
xM89VNg7ijszFv9Yfw+DBdGtqJePVoQFeazV35IAbHk8Wc9nlyysbVLsRXH7OIlmOcQkRriZIgHf
4FffliNuuGqkSEcY3n0cU5977sqj1Qa3HM0G+gVluO9DdVVeBzNQcmKbwxfGuBhRz7rtOoDYEv+6
fiL5lDX8UUvuRBqQc+nbOTh3WKCZDop4rniTqY5AtveuRrwi6/PNFCGNpX8ziuP9uyhdY9fWzaEp
3ZZMQ7UFxAfwWxAonKyM5SDAtjevVO9x91JB4he3rzRXk4OUdDYWuuNl9w8pQrPnIMcAHtoGBoGJ
U0mvOJJH5aG3yVPWHnvJYFCAckjCyW6pD10z3YYKFC6XLGurwBsQyUaqZg9llChBpThls48Z8ayo
E8YekR/P5ZYUI/YBZgpyb6x/hZG8ziL4rWKuRNZAe6rLm+eesMyWxO+7R38BTzB96MDYe7l4c8rG
2xWL3M0Q3ejAm3HUBOTHKhggu4w+OHsWHk6TXFPJFDoKHT6/xGkAU6S2TuMN096tJ1KJXs01Wc2x
hsuSfCF+iyjtmNm8g3HAMjMtBaea5q5MxyqiH4akk+h+aTfUe3hrU0bZyWfQVpVTfDvU3ZufkNhI
MLagpiXBxjUwJ/DBo3mi87ZsOgKye5uu5MYSnYPcivo1ZIxs187iKGcqiTZ935iG8Pa/pTLIZt77
EKFVCzM7Td3fOe+PkyjorPc9s07rK6UWKxrrT7+koDZPtd5lUcJ7bdHuqsLfT9La1fQ6oZF64qxY
HhtB6wYCD1iSTLhbRtNpF813NtevjekLyg3c+Fm6OfljLzoJ8hlc0kZsWCOFS01rStl5LzzmHPQo
zm88glakeesWmXRzX2XFzZC6y0UaE1O1CRkHQSarboxtUbGtFpLOGHkX4zhMI8VdtyGNYq8HCm5E
z7KhPNXIWznPksQeDiTm0yiUZOO4eexp/uc3ZKNRBV8IM8RH0FxP3hjaoAAJyMzQkOoppVrSZ/KO
Xd7CogppiIAK1ICSq7Rb1vS1QUjVYoz3dkIJypuLLZNuXMZF92qQXeXzp3rR2P1PatkfYMUmeNGL
uU3I1rnSO9VQ9Ddq42U0h8H+Yk1Ommuqcgv9CEGFwe5JmBAm2FmjfbfE1zmGWpmlEwNDZo7VD4AN
5ibaSUXTH5mcQLShks+SEFZlMC5qjdxhKVe92WIRu7L+z+lLISWgJ5UHkqZ/J/HTG81GORRaB8um
60FUDV0i2qSsgchJTHob9EqeXcN8kH0hr04IfDVNuATa9PyJpr/ZMDaboJQ7K+j7E5PwvMvux+rP
lG1NKtNeq567jEsH+CI+Rl/dOxPmd0XUCQzrwDVEHMnTP9o2cYaMjfTg9ZiBa8UxHFoIVAeFg5al
57UKuBgu1vAUzskWV8iXJk6Nxc6cCRwqE2sWCVZmjtd2O8Xl3syoVKQ1phQWl7NhhBNn5HEAsR1y
urKosiqQPAuAOe4UnBaeZxXelKz/9mg8r/Qe3XGmIwEdr4D7EDTT0QyZGgMtVXL94E5CDteji70p
ChJoJN1fir54HeCgRQxZmNuiTogEBfWtAe8oQR8O5p0pGjqqB8OPS5rwJysZf9ylJWalC75uqaNH
VvPjVetDEitYJkW3mxuGk1dnxXHO7MJ/xxtUilRFYDxHed098ziuACYp5TQwytmuPEIV8svvl/cg
vhs87l2yYnqpXu9qmYRUAunrNiVw3DZBnJY+M99hHcqONkDJzSJNLQoqGcaKlVyVAq7FxZJ/Kpnj
QA2+HOoGhmQZmlS6M5XuC3/kDBPTiK7iDpncWF0Mo31PUoL7HtdWiuWcANlIaU2V/B0o19TzC7bv
o8MJdLcq4g5x6Qzn1kvjjaSNbUySREIo6m12Ik/pRItInpaeSpCxvvhemW97YrUYd2p2dHvvDq0L
GBd6fWMJtE+KfcUrgBkRAnrofeIcleECjKwyTrrVoZy6atsxYnoUsuHdEdUvQWsAh0X2TR3uOSCg
PxLWu/pGe9cp/41r3h+8YZI8NP4ie1wZMlStucuKcUcBlPEAo3upUut5SAl+jg6U3LJyH4Isp82a
91fSYlmE2rrjskPJ11YUn1yKtbboDyExcU0TRmgOHvaQe+NjRlvoCNH7swwR2npYgWsXsev8VZd5
v7VpUXNBYDzHog5NOPqTP7w8K3LoG672JCJsFw6L9SfbMb0ps+rDiyk/+iTbyI2p9f5/KDuv5rix
bEv/lYl6Rw/sARBxux/S+0x684KgKArAgffm198PrJo7IqUQZ6IrOkoliciEO2fvvda3VDdelnt6
H845j8NL0NI5c0KQs6oTPXoDSuI2SQgrIMjEg3Vdu6xlMp7GtVF6CaRl3YogPWGS+BHqdGcsLKEv
rcMSaIGXShE/Lzul25FV6659CyVSXYanIkzu+lEttg2b204o34OKaED8+vUSuiUdgTB/7grD2NON
pv2qOme4fNY+BXqpyF5sTHMLMq9F88iostXbdu9XRL2MARgr2r2ZNCBFgmXBFnwdWhEqpqyVa9Qx
vEEAEa4IbD0DecBsP3mgW+C6Z6Opzx0CpAVOpLsaUwMTfxRW6gSZRiux5K0lV3Upbt9/gG41J3rz
7gKK5bAPSj4Gw8GV7RndFitxvhxr6OABrrOlwuZ2dDxxmiAEWVwhlHOccKFbTGeTUEHeVNPlTRsy
dio+Wlaw2lY90TRRpV+5nr5tkyZa6wwhV70+RKtRPES2CdNMI89SsZVJ5Y+Ww6HL5qHSEiACwz6h
jp16QHa1HqzMXqLWWLREfR+8nMggnxopddRqm0xp3kmZCmjneAts48EfdILowwENHTUbU8RyidZf
4pcYx0Ueen+TznIlkXObH8U2mrW9B6U699TIXJQh+2ZdC4MN/WY6YtGNlajmMoZYQ0i1gZyhzg5g
+A610Su3ZDQjCl6iAvJ274ivqDhFQexshqC7CeiirPXRtleiBLkShqq+RSVKormnsg0bYQ5MsUau
h5AGepvNdJdVyC1KdvJVj5AxJVsyANzvqzjZIhtzkkQjlofqVp9iCcbQQHlV85Lz0gDtf++6oPWK
RRgz88O/MJukYzMLb8/W03p1aTc1a6LCJn6kbbrMdTb/wSjDtefF9EpMLVkVGak5uWwPmao0TFlo
5uWVYJKQKxurE7whsm5cmrpMbwNXmbvapaw7nu3KfQ4jDQ609O/dtDRwBGtP7dASbl3k9w00/hMu
Zbo/jn2JaM8jVzx24dDfYPameQqYmHDR4t60nZt3mH9hOT/AN6RznSmvT0f+0Og6pkZwMW1PvHzv
c1k1H0NNXdJQkv73iPr3NGZsC/SG26WGr7P0OqT5g+axmrOdfQQIv4218jT0cCkRmLKFHqk5Is1k
fBiU8jmMk2OqTDvysXD2jo9cxDXyTWxo4qGrAgKITO/NjPpHRVJJCuPKNJCVqNioZ0Op6WdXT9+S
idRN1xT5f580pxJ7Qqh31ZmOv7WxE+u6DglPKejga+wMdvYkfWQN087omSxUG4G7zOvxAHM9ueeT
qSd6fWtdh0I1Os5jyYiWnfqMeR9zLWQ4+yxjE9hGxn3a2Oa8j3Sfh4yLyGanPtkV3gX9QuRHdUmw
pS70xquWQeLUS5HUhK51Q7ZPfX+FSDWnM9jpzPPNW9GZxFahpUUm1hwUo8Mk0Smr1Ano+jWOXBrZ
NQ6F9p4dJEQju8RtINJDpzOYLhCEmzlNoeYOwIl5VtuEMBKqRb83H4uGyWkOBW2WJ7a7oPxO7sfK
mtuWl12HSOCqIFfXhR7G60K2yn2Q6AuXIIhRoiHwVGaO+GGY8tHAUTZ46p2bMaKqb+ppD2S7sBRy
29xriBQGKsFXZbIO2EHC1KhST7WbhOcgQ2/SZiwOXZf5mwSS3CVuzHThMZZZ+qNyrflKe1Tw7639
PowXbnqIbETgxJAlhwhALYJRKuHOs9pl5qco3BU9WehGcW2P+sNYRSctLeJV2xdQf6enlCTz5qJJ
dHDdj5gmtu822t7X3hwoaPsKNd/YoHu0O0NbxBYOPF5d5TaER0Br8slwM2NHBsgybmvnMUGVnWtM
NNU0KVZeYr7laV9c7LrF9WcTO9p3KdmprdVfN5KddLvvXPqmeazKC00YnOLRTCs9uaMb1W8sUlI8
VchrhCAHza27GQWJCmW3vR0Mcx9Ryaz7kokpEOe57ivaPU6vZhMDODBFp64RSW/Ud44K4TomYxU0
Hcm49IbhpUDAfsQfn23UNrSWgWSQ35bqU2hi+Z+6iZbVRldRZuszPVCTg12PMaVFWK+cyI+2OqBa
9kFeuqYAa5dShu3RpRTLFVdZMwKiODUZXFVquyeVc+HWVD6armw6noWNjki+rMTCyS25JhJCXxqT
kp1Hb4W5ASGd7+SHd6Jaaclm5Yge0qofI0jXPIM9VR4c4CNt8zF/Stv7rh3Ci5+0p0YDdYUWBp0q
22fQCe0DD0NUws1ImMx04cTsnm4uGVYIrzJPu4mUYAX2ZifrIt/z9G1E2QCvNJkNWJ6rXHomgISE
DP7ZbXiDpGb/ZETtGSTijrqIyIMaUK5SWw4P0RGdVLXJaEnuacA/y0hyF4SJiTRhsp5Fz6WnGIy7
uZ/wrdD/dbNvtqrdQY3mcU3ix3KorB2oflpw4ii0ojuiGumXnj1132oU4bxajIsSpU+qzko+AI89
jKzZG2sI/bWs2xPdv+iQOkO2Cl19N5iFfUgzBOA2vcUmCMu90gGaQ76ZkZzL7sMQ4U0k42FbdBpq
0z4lq/abGAnIoYc3HPyeCREtKcZsCg6OXG+Dm7JkwmyE3ZVpKtHOhsO0SyymXEZFv9FMYwVhAMYp
6RU0EtuWHUZzaEdkDEHf+ccGqsPabXC8svmeAbJpiDJIZeeugvewavW5ID+XpkTUX0jo3KbY7O/T
CBslDoBp2cNV0+byLjHqYfkeV1LFzHsMfUIuCwZ9/tDWR1oOwTwJ8kPALGAmaHiQ+Bivo6pjg5CJ
dDMaY76XifPas2lagALF1OJKd9ER6zvhF/MFUntCEabAS0iTr3WLqxESzLJSSc7s5L1ki4XtKtTm
4CW/VQbMvybwzOVAExbdScDu3JBXBD5hU6S241ECQOJX9T2u81nT2/TtpHmxiF89NRMDLQ8ylHhs
1m3q2mYcJMNfp0eBQvfVGWjRk+7V7pK7Js6Ut0wJd2Epf7iu3rAhURCZJnX3pAzcZl68ixxYKU31
UBVxT0ISIw/YMW8qtgqmJDbbjiHxFwq+PZ4KtsLDgDQ9u7EVxboKRU+PROcMMSPFi9TyiDvPeg38
VIuCcWU6qMHdks5cKG8ts2/PJt9AFO2Zq3frlzSKtLpB9mjA7NesU8lbfQZE5htKuMWAIfPZZMGu
fPGNKbd2pwzVt4C1Fm/YQ4B94aHvo9u2yN2dhQANd0HDHN12HhnWL4YETRGs4fGxm/5tyDVKD89r
dn7sEeYgRhWrH38JSSuvU4VNm4qR47tCfdOOuHfTzolOftV+C8nApaBR3GVDu3NvZvBMYZosFDvU
nxHhbGMl2/VxN5C+6Sxp4I60gmQEs+Em0F2U+RZZupnL+DbLN76XJwdVpyuv2WDJQh8kYt5ax4zG
5dXI+O2ggpYRNGoaGol+ysRwajQKVtwG7FVpTmpzi33g2L/GSmQh2mR2quRTu9Byd7kSBtukxbIS
7oAUskpWMOdGNnezQAPQrNfNI8V4gCrWgP43FPkWCvyjl8bRDl9Pti6qKluheDtQ5fOtk0Rb6QC1
Z7ad039nSKOk96GV+0R98ZJhPoATLKgfpD9qBw3ia8jOJotJV9R8k3I/L6LlSI7VFHfbKM5WFp27
N0DKYiohVifwr7PKErcNsibEWulK0dMBgIA77nlWXxJF2DuJZDoRocIpzI6J197Unkecg8cTWzcd
sSRm+jxqqbPEH1t6AzQMBLdDmSg7hQQt1Ka2zVmo8lNMcjAblqtE43LYJsB5CcQ3pS2zCVMarL5U
j/3I0IFLaS+MiBBJRbO+pXqDRGWgG0fkyUzVMuzkoYNp145ulYKeObUn+sD80SWVaR2wWKshURMK
SQmrxGHIhUMXvWCwSyPjlfuCeS5tf6mbw6Ku0iWBkva8ah4cE3cp4Ca6DHySWRrAk3Ca4IfDRkIt
Pesk2u86kIm51KJkA2k52bMMr7ArI0E2HGQvfXbbgOpbJ2K4o1xTVhamrUXHBGUOfRefL9Dh1dBN
gpeqmDZT2qHxg3zZoXeH54I63DwZQzVsxkx/hnmJ/UV3LywvtGGcsln7Nbdbr/U28vio2NvVk43j
7uToA43ZZNiFyBGnXbCcF5aCpIF9EpjIlaqqIeoSgIJ2MDwpXXjjDJPaou6ZkdFITUxkHYkvloZI
4l3NYqeWI3CvDibu+5Ie2wxEGxUcSu1tRvW9ZGJbiFLg3um4iXw7ldxkDFxUQacs0LhdO9oj6yGp
vnUOeAn6mztHy24Nj5Q3te09Bo4OnXTVfxAO5RQ8t+TWYYdCJ2/iu1SD7m3CxKj2RL7r12qGeqOp
cTgH6B0oqXlHZUxRwqEyD4MlaZViEOipFha9hIMDHOD9spWNyuREyW6KjMeERzeiMgYbLKTCI418
ap/JbmUAO74eVM6d2pPXEiKMwvs2N2STzksu/ByW/HijhAN+wmBFG6pFNHjq1cE8yBx9BNLU4ITu
jlGFChi/GwNlGWjOmQSoSUZnl3eFRUZt5N0FZXniPeSaiLerkCI/oIqZ50JB0Gp5gmYxgXl4PJBd
Y3l3KZtcY5/HgMGRr8oe9ZQhs+VQW8rCQ8i1tsZKHKopLJyUHqVojauSTK95PuwGIe3XFjWYVT4z
HRy+J7irJ1IFOCa2uuydaqjnHvyQIEgOWqS0q6J8CIukPnrQ/Em48lhoBAP+2ECFlUWluM6mnJRB
r8FKYSQbMDFe2xGGUMJ9wgMMC1d7bOs6vah5EG3iXisnOealAdR909kQCccezVJBl/JYhnvHGJcF
kO9vybSP0cUONrz2zekYPikcEK2fclVPrw+pasWpkF31YCOOgmc5WJc24EZRanIu9Oo6Cn1GywDJ
5l6Q+BfFT3aKjB/TLk4JkdZ3ZQwMR+39Ky2laZJbLrEgxLhNhcqfKUW/Rg4gZ9dsFSy/Ts2svSf6
/QQpQlsa2jYGzjmTPJo/zPv91GWzFCwBmGU7StFoDV+bFwEChxz7hpdhSiiHblNrYhMQ+7Zs3Ydh
VNlForvMdWddNnAm/XDQmL2ZJ5sMl1k3Eb9ZvxY1O+9DjghjWVcVK22RdF98I+cXXL6NkEgYjg6H
xnVV+zPsLmpcTWa0JQe1vOl1+6y4OEkYdJoAP+ZRb9M8ZfneKmTIxUq64lUdrvlqhWtJIFlqcXIh
sXvpUu+leST3nOFWSJMhbOjhVxXhOOlo3KFhMXaI7aCMKL2y9hPdOvttOyVNZg/kIFSYKPg/xWT8
biS8BQZppgdyInfOtraM7KpK/HyXGNwHQPyTPXO4Z0LkkR8DRJ9bBTiVluziNIIETJTxuUzwDxtI
zhaJbfrHQOlhpargYIpE/daacY9eFYloDMJxE/Ipd/qg79//qDCeq9iptlWBZ5fh6FUZDf0JqTNT
68wVlxG/iYWI/5D4qK80smFg0S9rqpF9YmXa0a5GZwnvLJwDYFfPFvOplWOmZNI5+rYYoAoODUri
P9+Xxi/MTq4iLD5Th1hoTJG4HwldOT0fSYsynAM9u9RG6Wz8KRoSC8lB8XFFeIR6HHQnXYPQqld1
wKOfasZEVcQ/bqpQflgzshbtfQyxGTak0/MejTYNvv+TB6LdD8lkpHFGGt0YQCbsnrrUvMXD1a7C
pgwWvdncFLwzSgNeqTBqlP8VnL8KdZ45JvVZ1bs1HELnC+K89rvb17FJnVAtFaqb9en2FdVgSjim
08XGI8/WJluPedFA2x8MVnBes2NAb9WOTTagnUvn26I8/uLsuxPM6QMgzbaAl5GRbGpCJ3diujw/
vRawTaqd8DsUb2XEy8eHVe2hPoLurN5NeiaUr4cybg52X6oPdTve47hAodb3b7jG73GGu0+JHbz2
ei7Wk8uOmJoCg3UHCHCL2rCY1aOOPY3uNsLwZA4uCkqUwgZ8VJr7UM9exIi31jYJKumI/jHJAsHb
if00R/OGpZy++LTxq9w96x6iCY+cR9mBG0jbHx01/JItL6xZejepifGvdw02YE11QiE0q4TEHdKF
YMv6ZTEM3dbwMKw0qLRG7JgLqyAbw3KxAmoFPQedDh2FmJjjRr+Lw6fBR0trYvmcRxJnTu2aD05A
VEXEf/bUyUPPIK0eaURZmfIyXcSMPIxZw/58hr4spwWJFX7AUj5iE4x4CxB/cO2zfQSZApN3VM80
8BgYB8yjMYHjdbU2ZQUns9EojRgXe5lKJeCYBp3bOxUt1cAXWCYhYbxNEiAM8gCmpcJdtq1SLcDB
TOG9L0if5bIq6c4EbvfYWARtEJVFvz53l2oobnF7IxmC9BJOQaVVlcyjavBX9bSb9/38gLD1gCns
OtHII6p8gnDBwz1aDg6g6c3CbruGVIVqsGY36PC+bxyEnEiCSgB4OzvCby96+vDSAVWhJ99yXb1M
BXWkNw74HvRFnmn33AotpnZF7EY9vcjSGRj7dBtrFC9qCdHHb/NzZxNkXKb3plo8hQqOu76DImyg
8vebLpzrFsfVcfEg283POnSOkUq4wsUAvSadw5m9qXoN7ZyOQLfXTkWS9Cg7g2RFJdo3NqdWDGuI
7PkKbxIyRkiuvQkRoLUKBsgNfdqOhAL8GpB6siQo1wxYUVMTx8YaUzvnTN5ZZZ6sk4aYDlqPy6RG
qdwUfDbHzcZrSrHx2jHx4w6xlDvQzGgjg9sUaPgmz1Fp5Yrq7Qud69nTfVqhu8jI+PZ6OI46VKEw
Wo9+6+7xmSonXceZbXbZNhducvS9MTm28krmur3jplf3dWYAgNAM9qki4vase3oaaUjzJQ4ipi6W
rm8tTfdPbsBtH5n5o9TAPHQZrdDGmk+vUZdFCiio4KpSfscZkqvcnLRfgFonqx3bvA6TnHTPOeXk
OWjtm6xCA+ANAtn1pKZQI8HILa7OrolQIEQUs0wNM92HvnlraF1w1oPkRzskztaJ2Zj5dXquiY6i
AxnMrUE/RU2Qr6UigLNYQbrWNEQRIVCELTbayZ2NxNsFDis8wuNSFBfM245DrMJ5ZjS5YjQplo7R
fsfGj+wmpZlEZp9OcOZbm7SIXRqTXCyzEs7KQWSgpYQSkhwv2pneD+0+BWAAgQC7QUMFoYW0VAgH
u64cWhV9IA66PpmtUGLNRaI/d41lHIGO3Cld7OzSMEbq5YPWSgKz3KK9rPN+Swr8dCuwqajbod44
DlshhDM+4cjpcy9KAhpQ7MFIoOGTjF54SUumb15oaAfc6I7VCGaPJsT1JPlRNUa4DWMlnztefZEG
9RiKDAo0Md5ihS/3KSpgzJV9+ySzlY3uKPba4ZJ7Ajm3tDAKxrXch109zKKm6K9Ux1/WCCdugGQ0
pYyPrA53EBarS1WM1yNMIt6I9VbJRmphTCaT65wz6HjJMWzzJ/YVYERDK17Yqn9T1vJ5zDI4jsaz
MY3H6NfiagjyRSoFF6yTQBLCklSIVotpEtEGfodC5lF/zHP2LBFpNz0Tz6VdOUAAi+yhLrTqCkbb
fii5fVMRyIXs6dwSZZnOmz6NtmHG7BblIiBtxaIblbGsqBBJ1uNAhlQrcKShwA8eMFwvbQskudob
7qbK6Z23OcCnVMiHVCTGUils7mhYEqFErwHoM1imOv1upUMVmRZOcltMeWJTq/XP6++0xv+y+hom
5ZCL2I0w+4+rb1c7A2nYrUTEDcakIowUgHXc4QkptQ22pSsRsgV6P+b//hAkXf3nv/j1a5YPzBmD
+tMv/3ObJfzzX9Pf+Z8/8/Fv/Gf9lp1ekrfqj3/oGL6WWZX9qD//qQ8/maP/8+kWL/XLh18s0zqs
h6vmrRyuwTvF9fun8N+y6U/+v/7m/3p7/ym3Q/72779esyatp5/mh1n61z+/tf3+77+mneX/pMBO
P/6f35u+5b//mr3F4fj2+c+/vVT1v/9SHPtfMKhhyLpg02EL6BBgu7e/f8v9l65btnBVWo2ECfI7
aVbWwb//0hz+En+Nauu9PtG5uFXWvP+W9S/srZrpksRAIoOqib/+z/e+/H17/H3BOA///PrnYPCP
+FnLoviBaezqQG65i1T7E6+zQcGgMTCq1rUCKLLrGPvTxizGL2jnH7Gg/xxGI+wPSKNlUUF+vFeH
saBBzJO1Rqy2b+Jo5tBwwK21K+yN6ZU4BDE6mV9gIfXfHnWKLeGQpLG4n45KpBgJl/oI5NiC8BG3
JPpVzSON7r01DOCow50QZJn6QcE2hNa7QSirdcInfuEKoAWYrNiyudNb5awn+guBlAvNxbHbKGc0
UNdt/qpp0YNb+7eZUWwVD4mAXe3Yl9z/dDf95iJNZcz/fdL/PnuuUE3CCTC0IsX9ePZwe+U86Xm1
jsuQDq63dQLl6c+H+JTa9c8VcoDFsqXXDUyiH4+hdcB/e7ev1p0j33S7WRA0RyoiDtw6WLfT9NeY
3IWCiduM2PGF1xhXWpTT/HXDg0lDKYdBMTbi1rfL62K4KXRzldurTJqAsfGlKDTzQ5pew7LsgVDK
ayNeTWdaL1EV1mA5S9DG7D0IsnGtxRdfbrrQv5xAjVA81mNVOJ/LpcC0sjESRbUmT+5UZ93ZA1De
lCs4grd5bFw5mfyO1uAEJXebxfEykd2xradlgNmxCXaVdysQCBSx+UaPmQJGpA9qyYEC9zhCXEZm
rAlxagVaOGJKn4hUXjtRv+8G6xT23Tlw5ZPapac/fy2e9N98LXwuvCfQ2PwS4axYtG1oYVbgAHQc
TYj9rAoIMPkTUy+jOSlWvtSRRRDWAAklNo56YlAm76QXnFhYYGYaUTTv2Pz++YN9rAt52lRVU/Gv
s+QYQjM+56GpA+NEEB7VOkyXAJv2zVBh2Lqt3pFUwypCTPrnA36iaP9zREM3DZUnnbHqp7tX1Foy
SBrbbBY4JMGco/pkW9FNmcjrjh2YNqhPvnbV4CgNRElIzZURMy0YDbYo8Z0IwxuvrDdZNSwyP7nG
TXXGHHixYnRjWUIwrsRQYW3d7BAN5toqmh1d4JXr4yJRhntYPRMxJFq0VvPohcXrF1/uY7H/95ez
XMs1yIkA3P45mKHTHLdkbaCCcOrb0qFDXKpivrUa3Nq2i1HNrLyVxYVs0WWinYNTiS2kDCZFo79A
7TTMjVEC2IuPfUpMlpGc3Ug8egZO2xSVBxMOFFt+rMzV9rExXY95B5nAyOF2GNnRr1dUuX/+ThRD
n+7d6R4hZUVlmVOFyf8+vm+sJIXWFykAVBwFv05Cby3Vx2ekBA+pNthghL1D6JV8fqfGImtiwnU6
B8oN0T91CeciAZ29B7BlXAITx48m3aXuwWWC5rUdUMYRcmg+e2MYYsCXoLgJoAAU5MsNu0G6qikz
CA1UMMofe4YB93sNvWrSkm9ThyGJSJtrp3eeRFvFCG48Z1mW6Wm0yV6JSx4gF0GT1S00o0OHFRBU
btf7TKD4l1m4HjXnuR2ct9jLyG7GN1pOTnoD/JqFRKgNr7N0pJBNc494kRc5YqUjaQuao8SYqDY4
XhxxbwUF6g0gRCI5dAJrf/ijodUfUEM2npRzCOJEUAmGK2mlLNShX4+yfYmSgNx48lXshKLexqJS
GE7EOF2xViB2nlVlHSXRMRX6wspAFCpNf3EmsVIV2q9Wi8nIg8ynZ1jzFYf0mxFRM/lAmt8vCsnv
BBVieSJDv8tGPjLLU1uam3EYMGCfQFTafS+V50y6x0rAznZxlZXTSzTu87sOX47ovrPjFrl3I0pj
xaBuXhjxXWM10P3t5BxdRJDlyzDnSNKGdRXluUpdaCF8nyN5TdaacmMWAtuE2nMzRN2x6BGZaq1v
gK2gVd8gTDQxjwUDaXhGFVx5cXovQJh4JBbMJ1CfX5/1DjMtTJx0Tk8gno0qyAaZ72vPxaYEdqzP
iwJZLJVem9+lyoMrS8h33GAoMo4029I5SeQb/D/Y5VQEZz7qu8ID5MQZaCyi6m28LNkLc5jXKHGP
mVoj5EOgr0eIrbRzMLGWHRyM4YMh+usx88qZBiR+Pt1eQzllhuvFtaZoX3QN3Y+Q7H9eJCabMNPW
NKKtPu0jMljAzGEqjFwFEeBZl76h4N7hSQ7RafKIxObFz6/znoq5sFRAWOF1ihx85ngShBEizyLw
NzggK9LYiWYbskfNhh45wsfFa412Ij0mMSsKoRzAwa1F46g3Y49NVvEZJpnOU1WZQGkaSbSfMTFf
nZkw4qceXY2V+LT11Hbq3XBdUK7v01q/6xrDxTsfvOhBR0+uYh1TIYLO+phxgZFt7FA+pcC/8GO/
6ooW8j7rjrYfvTUS/0CTO3NMNk8lZg66KOONFo6bMAp/uKN1Hrp+Q5ZNaV43QmxoUoSRd9b6DZ91
o7juKRItgC3vyUpQeA7BSoC1n/dlhkQBCjOusPh1DCVDGh680L9ukDWTDd3cyZmtIGwxY33dsS8Y
aYwzCON0ktZ898Vb9GMJ+M8FpQmrmSbvU934lJYx+Cpx7VVcrgszf4DgeB1JkiqcvUZzHlqggrap
wxXYOLuKc627xw4OXeJgarE75D1oj2aFY22KJn774pN9rium17vQDVNjMTaIqPz0yVQjK7W8zksE
rdLCDaZuMklzvekALtQxKPNxQIMwLjx2MLPYzvAQZ9Gz4j4WHhElDRb5IWjPf/5Qvzlbpq6qBrhM
diW/fCYP6WA9sVDXY2pfLHyCszw2b3yKH3OkW+Pl3/98vE9d+vfLQ36IYdGoVx3NnSq/n/vjoHUg
u7hjufbV7BVXNxgIw96plXLVMBckEPLOy7WjiVwbqf8X3fnffFmOTSA0WWb6tHH4eGxs9zLukXNR
cUEpEe0dntuNK+TB7Jgx6vDBvlrSf3PJha5zxW2VViDbvo9HtDoFZFNUcMnt/K2iJ6pWwaWU3TIa
a7F0MSrK3j6xuMYAgsYTltfKGJEBWW+1xl9Ioi/2Tb89A4Y51dG2buuft02icFqbXBN2GNVOxYOS
sDNMbaYE7knCKfniWut8u59LDG54wTzYUSnyGdd9Dotxm1igHgEIl1vqU+Q2S+D1B2KbZqOjfB+t
5NrW4oeuSx6cJPhW9+EGsO+X87DPdc77h7AtSkRhOTZMz4+XQMPPNBIPUKwjhIQs+jpD56b9HgUb
M8s1SO11M49iBnLCvJF2vGkqeW/L9CXFI7ZwJqZEKydyK50re1C3uZa7i6JFmujED6ZWzXTUbDsT
PI/vQ8snC0WMJd76uL4Y4WCvex+YUWjwUolp2TOH9Kc25PyLM/3b+8wlGwj8kf1rVS8aJXdSn4Y6
Wrkb0FFwHFLtpjCgmrWHroHnlaEVB9IfvJoqWlpFuxUIy3SPlmUwnjKtSL/4SJ/7DO+n3RXMIZnG
wZmc7o2f5mCYIKRVdm4xtSqva7dbW251AeK3JUfrqauLWa/wIafRx59PxfREfb7nCNVkCEhPmgbT
dDv8dNxBQG1nOlis49Hd6bQ9UUF/cYj3mMvPxxC8MFXbMi2Dfz4eo+vDEOTLUKwTG6lM69dsolnh
uiNhMtBNYdFBUt5PfP24mJMVBG2yYv/KCjkYfT+frgCkDJDwY/qWS3rterKfPiajlrv//7Px8yf9
9P7JanLPAl8t1gMREbS1IH7EX0Qu/6awFcRSsXOiaadrnxsxdOib2BuZI6mRcnIybGJm3WKAD+x6
QXLVtgl5uTF43H7xzX5TAf58XPvTauq7zCso44q1n0YvvilAhTrZg9N6ZDkj/sdbu6hUFVKG0M6h
bF5LYZ2qULNmdK4p8nVjxei6WXZBeGZA7RLf2lJFFkxALSdaJblRz5JGuSrp0M1Qyy4qkljn1Itb
JfGfK1u+hr7PE2VisBTeubGSe71m08g0IRvAhjqMPvrqiMhgk3nZsDKD+Iv21O+eeVPDOGEJbepV
fg5jrbQUlmDDi03hjRX3x84oTpYMrv58on/3IP98mE8PctQ0gRBNW6zpIl0nKabGLLzpx/uGQIsQ
oqYYRIhLHlDnn4/7u/vq5+N+esiyuHTRVPH1rLa9pPTIeg8OqccgRm69tF8FTvnFCdV+e0an3ZBt
0cnT3vcuP707OlvVA8K2inWGyl+3ql1WB7cdWQ4zZ61h8miok9NzVSIlF9kjIOp1FKHGdyIEX5Z/
/efv/0undnqDOsRm8wp1yLVRpwvz06dJRaP3I4bwdWtawMVIGKlVqmvsUXGdXsGTua5Lb2NLb290
xhvBbznUh3JeIanMnWMBGCcnaiILBGgCAAtub5JSWNxY5Yhtklu3DMzTWJgPSYGMeKDS5dYpVIku
4PLnb/JLT+79myBwZCWAlckd+/GbyH6g4u8T3pe59swj9mApOUEC6SrwtUMyFptGCV4JVF9C3J0D
430eXKY0Psb9WWGrB4PRXVDpX7y3/m7ffnqN0yB0TaK8+WhCfHqDZCGv+AhYwZosQ3/ZJeIc+PSr
+45kJKWyUQ4NB8fOQF+440Uxcu56JLmORuHmON0PWYbqEt89ws+OzWOZM9lqSVAL4BLgLYlalXKx
xeoXwD2faxlt3N7O731UFHNVglBoS/RKXvasNNVNKsts0ZX8V99UtyFGYeLsMNrWPVQ7UvzqyHyx
8/DF0cxXqadLA8lkp9MCqHcQKJ4tC1ZHClUSnSxZFCmPpES/l/nxEpbE1o4SVFEKUq1BWWUlXuRM
7eaBb21FC/Cagf0JaUewiMpVEo/HGAMg9lhnL2t12fLiW1RKFq0sL8GInO7TEE8RgWDZ2gV1AMfo
yWvqdd5gaJMjZGtIhjC/OZMFgssNpqDL2OdHVdDJauMtlo2N3hY3uUkmxlCyOTKDRTwBNPIYnlY9
Q8Z3MBTUcDanNCswtwHznMd59cO3rKWVYaUvi++EBkSpPOlNdJKp+GZr+UoNJkxJs4mV4JpoKSoI
XkugCB6TkYm0FvAFQ8GPawZDzscWTmpuN1vWd+K4+MIoCiAhdJBn1c6bsgQ0IBTuFjORvjKa9r9J
O7PttpEsi34R1gIQGAKvJDiLmiVb+YJlyRbmecbX94a6utKi2eKqrJfMdFo2SCAQw73n7EN1+75P
8ndvEjdMg25Z6a+2CfdmLLu1lxTmkwRWkNXP2uTo0DnLFz/MeJz4szovvlZU+4BpAaKJgT+tH3AB
Y59FjQpjqITqQem/9pRXv7Nehx5/DrlggAUYFLlsX8hqe0cg/e7X/rWewh3FIzVHb1EHpKn8HVoq
dCGq1yAZupfS7JxlaOVubcPzD35qc668DKJrTcH2d+HVPrPdkqrg9aEr51BvP1kdBgdxU12KYoN5
B5+Cvhojhe3ebIaeCAqIbtW0O4qZoeY8SDO6/dHE2CEcXqELH2S+0MnLLFUOWigENZXt38lOx4sy
4WAtKDZI+8NlatsHjoGHvLorKvPgtcFe617opyO5y/fFgJ18+H7hE5zZkPD2GdKx2PPO5+nPs5wt
7UGBllhs9N68C2T0Vy7966IxHrWuXAWZt45DeQ+u6WffZBdOWsaZcx1pyTqZ4YLtv2mdXNuogmSM
KS9u8qlEFh1zfKYgQ0ZRp96q7fDii+I9R05S6fV7GOqoMpxDgmd+Uf8Y1RjkKW6gF71uUEZ0yNaI
Ee1o8iBVzw3/fuys90gldmswq/vcTHXETjn0RERdOglgo+64ZtK+S6V4UKdEHDxL3HtqV+2NmtAv
9AqubvlXVUkZUsMWxkDahHCJPd1DxVGM+BSNo1AI2DMhl8u5gnjhyZy7O4jy2CupDj0n7WSQjjKN
R8fxi02NG2Qsop8EvCw7YVJQrfO/4H1DwykfdJNG3Th9n3xrr/jgF2bXY3EIBxgcYRK8Jty0CyeJ
cx/MRKwsbOoD1P7n3/9tiTewt9s4JvJNqqfowTkVFe11BKpjUG96X4wXbsSZ/Y2EMsoCDGmCaufJ
gifqomj7fMg3ii93E7qRqrQIOhKXenDz1uz0XWRJ5ewvZxXk6dmvCcgqj6ou35BltPTb8JBr8VMc
RQ9xrOzT2n+apu7YQgqDBWQcU4xclX4AwXZphT/3Rlrz/kk1wceJP3ZQWOccMWCzKSoNc2Qo1zig
bkNjb9bp7Rhkt2M+rjrs15RpuwuF5XOFLsnWXJrzkdyC7fb52caywt0AznIDe4oEA384IG+8Ls10
hXfqJsfUIJzkPVPSB8PrL1z8zJ4d3BadTrLLeQqnZZ52pMsySAeQpWndKlEbLw0IQ1TvD4WdI622
H0RpPUSB+teFN+3cHUcxgSbe0mxOxycjzOzpVSjoRgkHipZYr0H4eshH0fpArTfyfI7J0lYI05IF
YbDfvr76Rz/+ZNzROTNJpJY6JX11Hv+/vU7APNPazBC8Ob35TBEMMlkx3rDhv+0qautGbb4i63iy
aoR53329naVLa3MSi9Gk6zUoXUjv524sBnvZ2G9oymNgNPDHOpE89/AHV0M53TpWby7FtggcfV0L
h5qyZu7KQtcBIuLRMdiQGQHkRtN+DahO4+Fka2NG3nKC2hEW2rd0gKLe/yyq6RmkGllg/hrP6g+t
rh7s2Hx14ualUDFkomV6f0CoyOR0I+KWnIu+NlF5QSV1J4edRI4IcqF3WQG+T+47QhRsY6eqLhkW
zQQxpexykGq8G3TC+EDZ4Liibb91jfeTNGxkgNbgdmH58PVTEGcG31ztQzdD9UW3jZPZ1gQDXTiD
x6Rm+xqltea5xsy8DuqAPGC0aEYBflGJ0vUUe5u8B3yHZn0XFWm3JH3upaFgt0Azc1ALKGayUnZm
A10dtftrNWXg6hrwWHQ9/Yb1RG1bzga9cxOa1day4xvOSz+QfrKVLXSs0LRDQuPVH3MCrDqkhCTz
JVBdOizrndbYy9au7Atz+rnTDjJzHQ8QFU+BtufzKGx8M8TUXOQbEaavbQj+fqaZlNUTXZrYRVxz
PZThtWoAh5OxSg3Mui9U7yqAdc5UrFfIkmv4nRc+1kff4/PLgbkDFQD7EwvMlHpSLkiSwUTZazIf
pTY73lpct7iblh7b87GmEOprxiuAKaj/JnQEndGY9XkHnxuWeDp671MsjmaaP3c93d/xMeDHwTw+
RAaJrNJK3bzlVqqx3Oh1/zKpRrLvuuZFszgcD8/l2BZLI2kd9+vBdubIPu/2hLCo8JJyezrhILDx
Sxv4ANXdZpOarbIMc/g96WQDYgujddxH3yyEt4uOe64lnKKDjtGEEuRbk4jn0EgnIlq8Czf7zOSv
aQa7UIe77WhoUT6Pgby1ysaRPSYLKkuJ7m1IhwTrYDKxBJgV0d/6uGEA57FZv1Q4+djOfHrSQlWl
Cv5l1nex+s6Vld+mQbRcAXAAAgvlPmkB/NXjuNLUfQ/iXYMzPDUWlhbzKjXFUzMXBmR/oan0R+nm
5AOcfPuSMluQqkm+qeJ2H4LnKoIWnA2Tf+qhzjd3seH9p1ubz5c87foBqCSJpIzZADvdMUJqFGcs
uHl9YaN9kuVN+2q+jmboNqsM05t1cszwVchAIuLeNsRaSxgf2gAQUFPbvakMq9QAmuAN32RvPkbN
CCoy+tF0xtYAsRCVGwc42pTkT8SqA0W674z05cLrcPbO44DREEDpHAhOzgH6JFtLYuLaqImylwp+
wQoLesXON0hh6Cn4FRRsZ87tVC1wg26ZClwCOWgE+0Rz52sDmGpWr5369cIH+2PrOd839mC6bRNX
7HyIlX4bkwXwDZQJPo7nQtlnrbgrGhsTEbT+odwZoqCBvAfYsdTq8LFsyp1TRy95fTdY8VNFDfDC
p/nj1HryaU5uU6Tg2w7o12z8kDb7zL6yhiMl4xUx5fkILN0ST1QKbpEt7lEEr4Mw35ZwwcvD1x/k
j6Vy/hyGZiMJozWFlunzm+pnsLf62MkQ/LwGo75oa4E7ECjKNchlTI+olhAHfH3N+bv9MTv8dk3x
+ZqNlqV239nANZ1u2UkduGzr9ia8KaX9Ly918rJAziypXWE1q1UCC3rOAl6DLuVev9gAm7W/Z76V
qTmsbpphWSdznjBa8iQRjGymgdVrwKAdVcMeFT2smR8i1G7gcx491iCIvFFwRaLOG2aKA3wRKHUW
Va/0Re38n4NtknD+wuaavCP/UelG+DKwJb5+BPq89//jGcy9cKYR3bHlyVqc4hYFjMaNQXSxxeq1
GSZ7h8NqXdTqYZ5EetA3naUSP7CxO3tXBN5qTDg+p/qyaLKP1zYJvNso674RbSh4pwgDxCnOWw/p
cY4RiEhe9kBwUGhr2wur7tlZ5rePfzJsgTh2LckksGVMeoeUm+ulFYO277JtpsYrv5n+yXvCjGsI
kxPVH230aKTxlES49fJR2c965EIa15VX7wshrpDvuil9txwyzdfPSZufwx/PibYxDUNg31h9P78r
Nbom9E980XDkvGZZQFInFzzj1eSpy1zkbjJvt83vFLiXYRvsvr78mTd1HiISRbYp567E56sPkxkP
RcYspUBpSBpvhVkPH34GH6C9sGKfvZQGBRCNAv6305OTr+eaNUXBDKSwkLuZnBfFNqjjFem6l07l
Z5YCpNU0rWZVBFbJkwnIoPiiNh6Df8RqHBjBgq0b7EydqBJZ7ETJ2lqmq5Z8cLhdC8VIr8qAMFI/
wX3V2A9JV12oV1z6QCfTFAlvRq8OzMIlkRAEqrFc12uUlfdfP865APLneKKhI9mHczTQ+IHPT7Tj
ZJkpEUejoYYeLHW0kVl+Myg0OoBWs1NDRYLuU9uI1CB8kX90tr6tWZGK0tz6RvmoiAevq8J1P3bf
tMKULpwmmo6aOKDpN2a9PsRnzUpw/Ox6S79pSnmjT8T6zvhWfqRHh0A/i+xfl0e86wg5VRLf7Qbz
aDhlvo1Vk3wizLGzgqoZH6AtrlSBkTMX+l4zqxukO09BMLDBkG4iouui1TfwD8Gze3eYZCg2MvuQ
AV6XaYiNMDlCTsNYGZMeo+FxAC2wTiHnGykixqAIrlND/ZHq+vMQ5GSNYu9aKL7YWYP6WkSHgbL+
ZsS5W4tW7tSivs5b/dkb0Si3o3wYUQ+uChVsWj8Oy94WAuDYMYmy8RjXwXHqGwJc8IO3bRLsueM/
qz5CoRw8gPSZFsoowm3SWiopjrhvN6SsYrUyg7uuvMO8Xy3H8pdtNeQ3tUG+HMNqEyjJmyQblo08
ZH4DDW4F8Qa9FoaJzlhlXvrDjvsVfEC4cEMeratK3BaBIV2RVLNjUndLGH3LtpR7ePc7s9aUm1TJ
v4Ue8QXQLReypn9uDVrGfgiko2eux/hb2RuvWCEehOYn21JEL8PQg7akxltzxJiTpt8njjTE5gK6
wIM4LjrQfCCme2jEIIcX7PuayChXQ+v8giPwXrb3tiJXbTzXKYYGBFM7kLYwGKsut1DH5qHpNt6w
badh2xnWa6M9eyWfu4mTjTeDKVpAgR8J6/CbRmh0JfEXKLkYA69Zv0QU9O4pw3CshUqaifUUsQnN
SEpolfxXEYOy7qIfiVe+KlvgIeAPFTckaMQOw5egfwzoiSxMggyXfujQQbNH7oGNgVPbtXbMWKED
bdT8Ixrqx8gyH/FCl+hhA+yMzUOoeNdmmBpuUXQvxFbIRRtWozu2SDDH2Nwz96BDRWshCnoABc/I
8dB+CVExuWAMbHkzFmNMoxX7ID0zg43R1NOG8Y3gfiyNh9i7aiwVraqvQYJ0NPKI1XqR5o2xB7Yb
oELHvdzcxlX8xjEhWqca46VM0b+oHWHK2KA9U7siIwXBaVW7Tpwg1qzpDIJYga/JCQ2ZIvbDt2IW
Hc/oYqU0bqyU1jP8y6yvXH4tFiatN2yp4oH0hnjZVSvhoKehZ47sQMm+WSS/LIq4f26y9nYkPF0d
48csVK2VPWVL6I34VEHZLMw06Xdl6F3ljXzoxXCfCe1hNKwX57rtBn9RMaBMB35Ojoeit82bvsje
MptjNLDiV0dtMPnGb1mW762SJMmRMyYZVvVTbolNY761CbEblPo1nMIYhPvjh/xKeHQi/YwDcVvP
ku/4LaiylqMwsket6b+jgUQVWZI7bVV3nf+9QJVLOhC4PV/uKT4+hfW90cSozvFUBhn5eX7CEBjS
+AGc88ZqkHhx6rxmY0fzNEnaZRUHNznRI7aNT7hTsyPhfAeNpdTVR3VYZl5721bXFZFIS9rSEWUh
1WUWJylxZFiiJJGpkOspIUq1i6BgqP54JINPLBzi0pcoCuHk2utag+PRV7d6ZDTL7lFsLfLWwfjD
m5P1CvJbmyY/EjBrYK5TSOXTZqpIO0bkDewoSe98EiwwNrhUFrRFru8CCSe85yXWnO5WjXQLb7Fy
3ZsMofLXQNYUb1+2GAhYh6BCE/9j8tD9+AdJPJbnj646Fd/49zeF6RMgQgUzdBCv9Em2WshcLKoX
aGqW9koD8sYalZVlFM5O97Rn0QzxsXdWdqk+5rJO1gWnNNux3ipH3qec7tnyCWaYkQeTjARxI6yP
LYczjAFHpu1cvSYnoEAVt8A9fluEtbOOCfYYCn3CI4tXlehuZquZyha/xDZhNIVZdeuuhi/bWuxm
pXPVxSHdW29+soNBBkaeEXdLcj36HAoK4aax5VNdjr0rNZ21rbNdKoL+Et+DUkKr8nN+juzYw2S3
47boh+sQvDDU8563PX4jCc10I8AU9PP7TZ9iXzXnZDSlNQDdi7Ra6fmcullzaMgbjfDx2lH3Sghf
ADNWuGCFnslFTXwk5UIhmI88XDL55E3rlATpTLzgHq1iqHSEzOBPK9cWVe9lEoXDqhS9ToU5Omqs
KnvpiWVUju+TVvWbOqV5no7mtJUzObYR9k8CkFl+bN4sCo5UsWGGesZfuZJ8y2MUq8IcYQj09Nj0
etUw/Aji2gd+9pb67VNh8RMJc5Ge8vKJ4hfIUDnMngl1uMl7aynIkCgybabfVU+kfCJyxHntkhJP
voQxv25uO1jHOKpva0LnCdq80mPUkFp255gEJnoO01WlE0iQj0dbs+TKUsgjxPwG5sd2fcTjyKoh
TrU1Ho36R+4YeIHpQFD/v1di47mgOrqNRLCKu+KX6rAidRoTstauCq1tlw0m+4TFqSPHPGwZ5D5r
JbvG8N1W0BoEomCGyT0WOlhKeRP/QM0fLKjpw6gQ0dHqDKKg4YRu8f4s+kKJtr2j/TUIosjCpmZM
vyFVDrAnOMoKBgPqPaceNwgJXjsbdHCfkONcTJ7Y9eF0QKo/XlmjZHFUKXFKdU1rDzlpVd1BZVuL
CNdmAgBnKWP7qucPxXb8NEJwWmqV/BWk4U6IgG1Pv8CXN6+wcBtHNzOfyZe4tUCESlmOxD1x4Rhw
VWxRN66E+pJmRBYa6Edd24pvrJJXAgLanVpHsTsKlYhdgElVUz03BqwyP7vqvPRZCZlF6jw9aH39
6BOcqMcDsW2jB8HD3KZpyNs0deEa6mW4dOzo0W7z956XZamaY3XV0TbapCrhQuFEGvrExIqaA65n
cmWDc95PLZDYYNxX0thlNH2WZub8sogikDwI3A/5DP2CMT92j2D2wGd3G5x2LNRGaq3VhIgKtsKz
Vs6ASlmgjBXKQOhp/u6kw0MygRBMxzRcDqznRpFuOXCRlsQpZRkTeF1PhbYJMeqtKru4mrR5GbFG
f+VN1a+UY9qyFySADO920UDwTWcNjhfHWyPkvbNLcu/3Ygp41m24U0YWMVubiK6sCZ2fyJAp3pKa
qCgvzAnM0IeDlkBXnyvKeZfcGhJbLHPud70nRLYooJFPfn0wZVmvHPLGF4HescuAzgjRzI2n5KdT
dtA9veDdhBG5bgFLsLYRHj3emlHN22knuhtjAab/HEIWHdo94Kf3oTZ6cNrvJgD86yRLj41qL1OU
OypGzN3UhvR36BdHSQHvrrFgmkvH7aKP1o/h0ujGm9o1bLsAKOtuayWQ+9Ghwp5LoKGRFcM7h36k
2+fRUFyHKbKXqQabjZLlFvQqbAU2vM0UO0xe4CYQAUFiy44zjV+v7XfheA9FR3KRFf1U+5rwO58K
ox8MI+KjvVPF+z7t9rrZOwvyqJ7o8Ef4VNC0Ib7GaX5LVKZxW3Tvin3nRYc0diGLA3VFJw0zc8hv
y+IxI/icOVX8FLyWHrw5kT+Pzk3aP/jW6wSOxk5B1xRv+lAtSA7GARbT+iKlAJ+WDy5F9H954RX2
K0sMxBzgbJ1sgDzpUbbZbsyaXWgHOx+YQ6Luoro+4iZzBT0qgj4PrPLXA3gyFOL73CE1R9evlCG7
GfQn8ihvEr3ZW56yCwCKJFa7w75740OSshskA7TyhztyIOhQBevIiKgM60diz49aom3rKL9SNGUj
GGx0xGmY6DtNuW27YMVxeGNz6qK84oaqvU/0kawSwgJUANHOoc7HfW4oWPjeWU4J11DWRmW75OXA
mOrZFQ4rcnPWJPW4ijmtqhxDmAeJSkRbNnQIOayHsMMunTVuyj4H+NPWkwOHF2PdEm7iQKvUzG08
wu7168fGebDb8l3pPNyP4sY3/QdgRUcNnr6aeEthdwc5JXujDB5iO7q21XQ+9qxGr4d+SKs5NY/O
ON5TEb5qdGYvJe2Xk6I/CXjrbaX/dJrmBXjsA1ubI7bCoquPIvB2aZCgJIqXTtjeG1Z5oJm7Dgz9
OoSUUfi7hpfMjP27zqy3BJZsfUvex6I8Rrr5PWvSnS2LvW94L1OVfk94WbUUmogU31Q8kvpTWh9j
Qd0b+0U+DnsvULYg5Vaerj5jRNmrav+IFsNm4jFWTrRLJvvd8dRdZYpNGU93Xk6mTA3OgnXHGkk2
yiVxSFTfKA57of5WqISCRyRM6vJ6dCYX6O9xbIMDkTZ3FO9Yyjx0STcDAWxdry4tRVmLdFhEk9yQ
hLf0DCJ9UrwSYlqUzIWDhWI7sQ9lSsW+meHcNnoKIIV4qnS7WxHZsKxM5swSDofxy9T3uVkuUSLs
6OnSAIu2yaRstIqfYvdpNAYkQuWJOAZDFivE8WhwZlMRk7WEvUzeExSeQ1yw9pKN+hBIA961fT2R
iYxGow2UXd8XqLvsdZJMe+gN7jCOjwapodmw8ZxilQLF120kR7jTPBtkn/Xql+QxDANAAxukj76q
lXgXYPprkBDFuYEiAxeurbgZFTb6e66p8CF7f2l0FtMowREsGknu7yv4/x4gtoYFoaIaawQkagSu
E0KAr+xrTYv2Fm57XWS7KIdxH+9wBu+dQFvXSrWl7bHx7OxeCPsRcinGU2fX18pWgh012Y01vs9q
h5AfylOPv1JkyTYLxxurYCvJYkuznVw/TYXlj8acWcxjjSzJdRzDZmfF7daqCIHWYPLWYj3iwyxG
Kh9aAEF23zrblrQziecF8DcV/R/q9KtNKQFwqEDNvKx6c416cgUbFZJxikpXdxHUuT2hLbLSCQEs
12ocrdQrGczHWMUVveHSStmkyDuWZkCUdcXBxij2VMZxSiouVrtF172R70fYjJxv9CoEH6DSg28U
zrXFS93bLp148in8lRlOoEDlLX/LWhftZoA1aEUw2fv0KjJeal52j4ceAs7SO38752mSEEouxrTK
+URp6CrBMZhZPSzuuv8ySg3Q3taurU1V9OuC7bMnCCdplGVK0kuu3ydtQkmmVnYytFejnj57nbdp
ib7pGlrK3bhPiRZWuWvAJBdKQMgmwVi6VJaKHKApYbRkgzqVYh2XhJD4Ft1yn1pB6GKXDqJHM4dO
B89z2ne42RQCF8p25WERaLJNFDuuNnHnw9jNCiJX7ZmHp68Uj8rRqP9Az7PKZAukuOSe2Rs0TC9p
Wt2S9Qvp1levmWio+TRuRc68wKDbQpnkLwacQMoTOTfVCBMiB3NFx7kNkMD46Qa9uiDVSpHIjDyk
tKrmYsNyWyc7SDT0DtcqWPSUEoD5EC+J7WVrWHPk1rZkO66lkqxbBsVUQnvNFxWposRKCQDF3tso
ANH2BssddT1Mqd54r2U/5ECSMl5vHxe8p+ACP3QCmjLx0uoHDeAeC2rCUbXrQzf+mbbBmkTibUVY
WZtTdRGxCxZ9DX6KRC0BAI0DKF8NgSFwyx7Nr+GWuKQTEsAYBRsVMBJup5WNrneCyOWLcK2TyiMH
AxiTsspVor2H6j6pM7bKHcHtseoGBKQOaBBj0GixP90Bs93ooERao9uYcfiopdNW6NqusTg1FMML
KYE3PdrBEPRXAeOaYbBWUC7XBlvbEMEjkQeaulbVgnYe7nxg8KQfr7wm3FSavehHSWM4czUCj4g3
c618ukqmZGsJbVHibLfLFQE+Sw2lc2LEbKxwdzvecp5A2WVeaZ2yNCB9tk6MQ9xDoo1iGS2tF19N
ZNJlI7BYWwAFWXdjv1e9X4Ns7xmd7CzkevQ01xggOBWxC/6U/U/odrZJHquyWhUwzpTOujOVFzwo
ey2NtoVu7+pquqrj8JDS0PJb5nsS0xImyxayUaaELhEHEZWMibS3gJRpPd53FdzVgVNXHKvo/gkH
Hon/sCkYR8M1ReRDmauAWjgpKsNWEBI0ln8VgYQPBoAM5b3vebtIzbZJJtdeiEizJ7BFvwsmTNn6
FlQIsSjJsVSDQzHpB844t1Gt7aRMt13znqK/KLr0BkD2HRvdXUg5uuvCVRHzVrTZ1qvdJinWHnuM
2C4PSTzuyM++tt6isr8mlZHISWXdFzTHh2rt2cENh2yVeIU6GtfBDVQKgg1WkX9E7PZal/3j1AzL
Bu9OVveb1khWoi5X5HNuwMohJiXRnJVKi3zkP/cKaT89J/q2rQHdhSu9yddNU6wjvHIi76+jkXN7
1Lf3dVVU67qviv3f/6jAvu2lGj90Wk5S1VjWe6Jt6DrN//X3L4HqDhTy/7/f/viNkz/y8deM2fSv
v3DU1R5Rzb9//fHbf/+5C7/98YM2TuzcGK0dBbLu4Phxf/j4r7//cfL/Ci/EkPbx21VD0UGLqomk
kP/7c8bUU6X7+9f/799z8iPg/nYS78z25P//drmTv+p/r/TxPz/+DNk76m5EpfX3//r4r//9Oerg
Te436AgSVjsruCLD9lnrzZaAJqW50tvqrhYYbktIaIvCa36NSveoQz+90MM9p7KhBYrEFecVfkP9
ROqYQFywCNSkdx+TUu9AflRzM2LnHl+HNjMV8gKiYtMXsv++T+m1XmYUGLzVhZ7SmQ7lTNEibUTa
krbaSSdZsxUr9UbEZn7nXVWhXCaSgClJQnHABNvsYwA/I8gb3+i3mRNduPy5ztkMK7F1qkssjvPv
/6bqMNSgBDOD3ASs4w7GIdmUwH/IVfv6W57pN9MIVSFjoO0X5Cp+vkwQhWpW58yFXd3uIV+wE2Mi
AcHPAXgcSM/TLsFz/tSVzbpIuDJIaWYNs30iYTJyq48am0v2frt2hh5QqmTqhivrl5sApmkxWetO
T28lG5S+6+/DXF7Z8bCqutdJjBfu8/nB9vfHOUUH5GnlcWDjRiNfPBQl8tMSO1KcXRN+umt1myLX
LLemWgfsH3r0xinq7T95CP++I6eahRpYc5X2tIj7vrwR3k0QvUiC3TWm7FLHiDM0+68veO5LS7hU
MyAOLR3v2efHrkKX0IukyTdela5Q4C8stYMplXyLSK22s+k5bOlUTxV6vsDG3FBL1jfLvmTiPyPS
4eoYK+DCOnycE7VDxhEgy2CXbFQ9dKi1UOwoSweoanIFNP6hNZOFkNN3AqDzC3PMn0ZjoUocCwiD
dLwtUIU/34GxqLuQQPV8kwzJqjWbja44M5tNi5fS0nzWSjfOsZmR0butiV+LRa8utFjSPpyLQ91Y
PExTw4GCSlZqRLdtZuCyylDRpjFpUE1wQacxd8pP9BK/fV5NPZkTCyXjBba5VUAnd7Pk3JPGBe3W
GaXCrANhVIBYxnp0Mij8ySoJCOFNMMfmkEFWFddCMVyThtPXw++MRgfbJbZADTWzYX+IzX+b21LL
qQKvZwaQcUULCt5SbNzltE3L2ieNwbog9jh7OWCAFtphaBynr9fE4aaKiR7eANdaDslxzDPXGZ84
QBKiceGrnbmHjo5nGwqJYSDWP5m2KyJWRj3gVc4ndq2TR3kjWZgwJU3j7uubeGZAODpqSfSI4K6Y
Uj8P4CHJJrXgxdgMIWCElK6X3sjH/+4aJ6IKXx+gVznIZCKccQnNECxmF+bf+WOejGu+BjIcE+cM
q9DJFIDhi91pp2SbxlGfCQP82RXGNlBH9cILf/bBoBCZXUoWIIeT20UuXzqoFtfJ7Om5S6NXVpXr
Gb4HSOQffaW/L3Vy10Dhd6VZIHopEqksprhzeykfy9T/z6cEbtnf15nH/W+vkdKPYiDJhUKQYd6p
trhT0uCSpPHsKDPhpQkYNiDvT25bO1qV5XizUMr2Vq2nb/Fm/pMng6sPZi+FNqyOn79GIUeJQoWv
UfYTtdTR9TISVcc3DrQX1tkzyw2ibfxCUCdNvtLJHKp2TpYwQaB1m5L3YOzcCQO3ERygdKa29VDW
6dXkXDJtnB14NnJmwX5W+0PWTKJdYjEeMhhExUM50euezVkiWUVdd8GbdO5SWLIEdHzup32aTzAm
OhCe2GLgTc61o1Ao8TUUjtD7oty6oOyaF4PT93bewgFdtAH/2Kfvbd8kppOr2aZPnmGKHxbSJ2PQ
v439C6K2cxOEwfbKNszZC/vH/kyrcss3u1mgmF5lg/JGduxVaocX/FXnLoO7aQ7nQApFt/fzKKRV
lEqfvtSGnLCFkQ/LsvKXlqiWX8+o51Tu8A+wcKkmmy9MtZ+vU5KaqmSEfRPSN1twKK9yLct7AKV8
jTMEnFZyIFF17VFCtuqScqD1i7JFZ4iN3qZbWWJY1+aYm86dIwe+/nQnySsfGnzWfpvzAHJQoL8n
U8pUN6TCJQzWlsr6BJfQLwiXgmhbmGuF0iWKTXCIJvIqi34PyLH6JUYjoUQm4gRUVAkppHJhkOQ2
6c4mzguX/fW+jYzFIPx9Rq1jzruo0EzMFV9pFOuvv8Cf7hCsiL9/gZM9TB0Apq5nvJXfYVVhY0vj
Vt8Y+s9BYBQi+lc3yGHQqwvL/nxfTt8GdjSmUAUeW8yJn5+qoqetRV5othFEHciJkiPYGoWO+5C/
26izv/6W58bq71c7WWDSEbgTEcvZxmh1Xm3stAQEcP+/vsr57ySobbNJxgB9MlKzIG5qOXArB3Nc
zPSoQQ02vnEF12GZW/aFoXdu7gLI8e+rncwnHZKoqMi5mmm+j/S6bTFuTOU50C98q/P3DgePPltH
Aat8flJeR1MnLaiqSWVcKdmd6uSwGf4FLv/ELf+dc33+2/x9lZP3KOkmtbYtPUN2+YIDcmGQ5IVL
bKUZ/+XXORnvBXb/bhRcqEMyLdO3RH8xS/3CeDs7EjC4kV/EwZ199Od7xqItO+b4eUNTA5p/F6Q1
kmKIGpb8mtK5MOGfvXd/X+2UPoR5JGzrnqv5Rr0afAfVG5xSqTPK5YVBd/6LsR/A1UOp6XQwWKVa
CNUame7ESxvA2PgWPM/vUiovWRfPDrt55/GvK50MCEiSUu1oc29Gm5CKfi/zlrC7fzTsgG2yn2ZR
BsDy+UHVmQi9rGU0NGQ5sZjAQlmJ8jkg8/XrueHsM2JFlqyVMNZP9fO+MdqZZbP6Jz6hv7mkmkl3
OmA3lV44gvz5iGA7a9QIZtsnOo2TmbUmd0hCd8g2nmKvZ2B2Dfi7wSrpuZWd/ccbRC4Gb0tluvsA
IH++f51eBFpLBujHxRAMPXdJsQm0gIieYJOKK8KzMuC+X9/LP4cGF6XUZ6mqqYOyOJmR4slJMETh
v81jcibtb5Btr8lSvvAOnyn5cBmT1ckiQwbn+rzT/+204GhIYO2UR2YvBrNZpTkKMwDU4V/qFYIX
z9kNbDFimmx2Ul8oN539hpQJAEWoKmPzZG4voWiZPvkqUP9n/DPeedx6aT+s/sGNtLgI5kyJk+Vk
LuyNXCE+uWXi8JCX0febaIWR7br++jJn76QJisQRFI4gZJ/cyTjWPRK5EhZ7vUHKRK9TweI+kb1z
JL9MJQyJmOaF/a5+y8v//Ctq1CqZqqjZ4s49uXSk5wnJ12PKZhi0eK5c8aSBAGcXpuCPCvvn/QwW
CnQBBiBwPIWnxz51MpQ6jGW6Kf1URSlmLBOyh4nOzW8UFSEG5qejMU3FlsJlB5aIipgREn6eF6jj
9UhH8IyPvAmnt1Dg0Y/ljXCab0nNfamNSxamPycjPiw7TweNMZTG0xq2n3VJ2BDis2kj/d64M8zC
pWtxq3vhhTPPfHdP7wr+Eh05gzF7lk6mV9rbiUhskYJvxsMgTb5wqJgXVvQ/D6maqaGwoTgOaoHt
5Of3tJERXpZmSje6M/KWfhtLE/HKX6mKbHcsVzpalszIXr8e0/NfevLNPl305JtRbkFTidKIMzjA
fNgHwuyRyf4PdWe2HDeSZdtf6R9AGebhNYCYI0gGJ5F8gZGiiHl0x/j1vcDKqpaYWSnre1/uNeuS
UW1ixgDA/fg5e6+NcoVjiNckQVuJ579/yb9Y2PEU8qxyP8Pv/0pMQdio6r3d85J16xMXsg2tmdBZ
JswJ2gOS1v7+5f7CcKYxUmIfseGz0DX5Us5OnoiHVi2K7TCTJKY5G0Q2KxU0Nslva0yrvkN4wjTt
uskByvy7c99ffdqfX/3LEtjZdTbTd4QobhBUmmBG6Md1gm4lwlNC7vc/14k/omlu/nnpviTlfPnr
/2Uqzi9xOwTw8H//PwTnLCvVf07OuW+TMnl/ff+v1/L9v+6rt9eo+iVGZ/ntP3J0bJVIHA3Oi2ED
uF0mcP/O0bG1fxCMoGEwVhmeEFDKxfxXkI72DwoHgJ0W8mTa6Ivt+F9BOuo/ltydhR1DJU0Vrf1v
gnS+rhLEqPG+PI8DEwzgP5VFWhSZFoZzz7fdsA9aoi5ckhlsI3nMC7D7VRmvemHuMNuL1U/f2B93
1s9Hm09y0s9rxfLS+PMNHbuojc/wy1pB/qVgQzAIvxW7NlbuEsdBcjxaO3Ns7pTeuUcQ2qBhmR5z
EypNNEDyJaoEqUrrO5uo7vfofjRk6zd//8YIJfp1FWNpZmd0TdCOEIkogLmaP5c4bQNkuPGQVYmu
NYNUmS4RsYkb1PT5DoIZMWmt7leWBecfz2mrOE9Wp7/OUX2nxRmiN1OX2CfQHpoIL8mhaALbILox
YzAk7dTGTjL5siGpd9dYRhR4etUdUlNsYr1og7Y+Yw5Ji+i21eRRmjkyH/gFpC6gAZf5dRJH+Je6
vai+S2tsgny2bxw3OtODJpw3Ec3KSK46L8LBYQEbrACGrHNl3mckslnSOztee2VUFtqd8BA26Zvm
VXdQWvmHSE1i8TSO6iM7+YWU7Bohprft1p6Wz75KZEDvoCKfTfNBzx0F8pZ+aubp2m1QcWVONCP8
JoleKb/PemUGQynPaPAupp28ZwUDr3YgUt6JDrPhQltSGjx3aoi0DERr6Y573C9EmRinYVRy35Vj
7BdDuTMswhatBHielr8YQvtea8TE9iS2Qra5xKmJ0nTeFWG0TaKW/zyZwz41Kk6DoxMRzlbUFjKq
2dnKCJaHmi+VQx9fedI4yjSxV2aaryO7QcyVEUlmJKh3ohCZkdXxqwQhi+ijGhla6m9N3rwzHrkO
20bz59lQVmHNB7dDqa5IzNTXcUT0EAhSfVcgbe9iDda02p0zj19HRbUGQEreZQFYqba9eydkDsKV
zzctDqTUjtH5JQeJ8taPmZyvJXFPrSG2Jtua3RPT2EbKms5edhU9jgO3WRGpni90soxclVB5rCNo
9FQE6qqKmnvxQAFQ8BWywxAYzoGbWdgJBkR8jWJeJLluZSZfRZx/eEl1V5BDF3Q0AfwQ/WzYI0Xq
hW3sq04cOtG3O6WPznoP4tMdwnORDe42Y81byVTl7racJLAk5ADFMrjuTF8nS95ZsjoUqaP7mYbY
Mieb9Fib+m6wp0fRCmJOXQT3XP2uza+NMY1XYVUi9ssT1HbKfJ9rxIi2jRlk5mRt4Sg628EmI6PM
EFBWdXSBG2qu6zjitUEuHadEIP7DA2B78H4bzCyhQ/J2C05yGtvZj/I7a9BJM+ZbyQE1+aaTv+Th
D02O38fROk0EEZDhZ+yh7uH8Ykhd5lMdeHl355Ulllm39jbh9FzbJdptMWsr1Y7E1bT8IREUc6Io
dkag2C5pHSYx7C6BQis1Mc7trFyXFhw3Pf8u5ytihgRvOcMxriioFLQI4g2/RE7ky3JDR019CBn+
VmHKTWddRMXim0fGj4Q5NIGppAbO5p40TI7NyVyvU8kkQEuIveqtB1G0BJw4AJFzZ1Mb0ZEY+EDW
EBcUTauCQqAFjG3nKeqwNOYN474oBbvU65Nch11902ZopwO3etdhm6ICvlQp9Crb49HNZH7S4ufC
TlXfyJCShBpLckWcYmRKPiSY5TIcH9WiDBiGPYUtj0Nt8N5dgxStVB4XplxRMZJTE94xQ+i7Qc22
sdHtLTYJ8rVjgTimC6AwKStVvYl65ZJ5xY1V2sC5mVVHWrbF54fAjkQhy7jSHO2izsg+VOOjMcp7
aaLibPoF2sM0js7mKlLo3cKzvzcyZVwtklSnNfCc2feKZW30gX+CTZTlqByumjnd6MK4EE74IgbW
ziHpb+wyPA4kDmmY+/ukJ9u7JOu1ZOUo8ujG8pJNX2ISNeK89jUiQDK0RBxeHqfavtKlba1SkCVQ
Ubnl0veEPhHgrMOQEs84Wex3o/NcqvWxEnyISkZvqamDh3DpNrcqsl33QYqCPhItq0B01u1MNqSq
/HAzNkQb+hiJst+BuRxIAnoi/BkKsn1rpTOmnJAlrZJwUJMJkbAg4XvCctMc+iRZqSFWy+RbWXCT
JgNbfGTYV1NhX436xXS53IsmoLNg4jmyfXJJuBVGeZ1kpRn0s3Xj6Gg7PEdZCdW5VxTkq13L6yBy
yLgX6ix+cfT0bcpRw2Lec6iJVx7LauM+ZPIhdEJmEV38TjqLjdkxfqsnzKCOe5ocRFrtjBOnhEGc
x+UJZ/vkO25INk6TvkThwdLKl89XxmnYbUQT8jgUsJpisLGjIXZpARTExEQ5tOkLIyesxZW49kBB
ExPwaEXWikk079cZbycSlFvP8tWS9XjujCsiSjdWZR3YrsCK87SqYXEzWvawtvR7dhXOaFFNqEyf
PIwOW3qP6qVpNJT/zeT5TOfeEoEUuLPphYRsTwSfv3zu9jXAAG/qglKJP/qYr6sfw3udeKVZN/GG
oRMxvQe3R5U15ntKnfus5tmal/arOXOdZYYNdyrdIKsBZqVEGMXv4TAj70WSaZZpjbo0eePw/tIk
1mXAFjMhueaRiFt48vLYZIRnNedJUqokV9GYXttSWZdVdUNsK1DlYfwIC4w9Xee5q3ZU7iEOvGde
ddOjb0i85nUxMK1bnRVg7rt0NZnRR2H1IoBXKxoJZ3j5RWRHYPaqG9GzSvaddqA/dpd4l9IknUmv
GWDXrrrV6mkmNTE21pXrPRsJtkGN0L4o70+oEEhK7s5UyjAnjCjCOt+eRKdvUqO6UbT8lMyxvXLK
9K4qNCy9MQneTqsfQgKUmJKX6ykbPP+5yhF39xVfFpAr9nd2EVtTF3AdgVQx1n8X8b0Zxe9Cxh+1
3Z0LrNlmqG0yQ/muu8uDHUEEG1v3DTfdCul5ZmdYgSmNBhmyl0pWFCWZ7sfIPpdRj8WXu9SeWOMc
zmVKic19wIS7ckT+EnblDUf0x88aoCkvZr1zSu06ssUrfC2rD8W2reorXSlv60UWNTsxQsAp2dpJ
vx0RxqZTqRIMruCw964HCUtaF5hvyCKaRXlHKISya4fZn+ZhxHLAGpQi33bjePkBlUqK50Aq7+mY
BU4362teMPUTZoorEiYtv/Sym1Qa637Ib6O8fKCRwFcxnFFCvhTzbRoieZ3nCeVsOiAKP8UdtFC3
qsyNqKomcGNx79bzvkHVuB+IoycVe9qyMhwS/K9+aWziQTlQgT5mur5LGlX3uzkyVrEl9VVbOP2u
VpPv+ADOuUf0iBb2V1FRiyO14qgvCinirXy8rRwLFO+1ixhGCxB8o0juDmLK36xJu+TY/1Y9xVhu
he/FXuAlD1xCDTBuG5sob/Fq14KdjrVvJS1qwa6g0zTceJ0EzCx5Gs1qXyQ59U6ICzSLhwA0Zbaq
e/NNeB5XdqRUAgf0YhvN/d+fNL4egcjGdJBCgJbVycGgA/jloKGHAllO12Jk5KP6MyuwzNm6bYNn
rbWggmRyRW71UjJqTX7jjNRHqKC3NMoOF8eBIsTR8z4OMd3+/Tv7OsD9451x9nEN+hxA/n89AjFe
a6VVwepL+29tNXxr5+jddiZvXZYdQX7OGt8KGcTZPRaKjzTrnhICkILBjl6nfvD1qvI25pDZPDbl
qXb0MXA7sZsl+3hCFdF16YtlNugBl8IEB2wN4k71kfCkgcYw6P/gw5ALSZtIp2n8p36b0qmupeUc
XYiN3SCaRnWsunsAeHEAuSyweebn0LqzE+taM4ubssDe1cYHlo4j+N2jGgLQQDSQNWyV2cguZYkT
/UPQ9wW29sQlaCC86kwF44MHpkA19tGMw9eI6t98kq9j6c/LwkgdITFNgT9HoQ39lKj9TFqWM8It
XaROs8ZG34NDzu2LQ1gS5hnerie4jY3fpa3+6VzM7cqBnNwumg90Nb60FN1EyMbDZ0YjV55NDma1
8jsw8XLH/9QU+PyADvIWoo+W1sZX4QAMykkOZoRXebS2eWte9apyED1r6m/uic/R0pdX4iWY3zoQ
75i1f+3jFVrBYgj0NW45M0/j9KhZD5gOnzP0NAulq7TCFYPxAufqsqTrJhkpuGoCNxn8rIGfruXc
D7kknw+vzFY4+Jycxcsah3c5oSc8QZSzbfyu5Oal1rjRq8o6xvT6l1ewqX7jiaq/CYuDY8e+IRCG
gk/5IEm+U62buLOvHKli0h7Sa+gEx4oXWKUmbQC0VGTWcq5hQ3pKHCSvicA2PbN0lA6xiehR9yro
uFixdjZNwVXN6Qobqfah3IWq5S/VzXL0t9X0USvPtazu7BAfCaoYSP5RBU4Bq4joMNl65clQm7sJ
S2sUxR/lVO7NPDyVpnzKQnef/Rhc3KFLowZW96OkMGLDCO8dA+AYTF6Kuukh4zwN4j9e0nY9jrcj
QYMum0QTp0cT+hljFk6UyoHBD8OxlBS+Ovqwc2sT4dO3ZRVz9MVvjyV7rQ7Ni3DrG2tw94VXnJTB
vqpNvloZV3ei41C5HFI+Md1ZnN3Mob11TYVuCz33FZ2TK+Drd1414/B3W8L93J4RBBJ8DJAyDwaS
n5SsWg+Gyayhd+8zEJnLhsEUJmqvxfjkdXboY3N3ncchze6XZ0AiF13Z9nSVuNkR7ATH2IIPWSYl
GCjOmPEPgiQwIXGBwkIlhwUzOLglK/W8tVKZlwl3DDGCHyQ9ruOOKCJ4/U9R053jWvlRjgAuZDQ9
mFCXXK076yZWsSz3kaXtZTo/1nPyHitGvpJOQMP7yjSiN5I8Ln1i7w3JvuC5RFgY1QcH+dd8lZjh
t6LjRmuM7hwKhYKvVkjdFaeoLm+yhCNASsyhxWmEeaLqx/jTTUkXgmn2fdZjk0i1i9Gnb2VCJag1
lAbxcqBKoHTP5FEbDTt2GeU3uZJ+ZCK8L117l8tFER2xgVhboOfDqrWd+1Tj12KmUCu9YEVVLU6Q
HF2Lfu59kgjoFjXJO1Rq2IQvnSpfkqJ9bDG6gUQhb6ap9lnP6aVqnCvCUd/0cdjiqeP8U2XvrVrT
NFiGrcZDDpyx0es/8ID/q774Xzezf+l3/8es+F/+1X+KnV/ezb+j6v/fCJT32BL+c1t8+6MtXsvp
51b48gv/7IRr1j8Y0rgcz5i0LxL0f/XBCYanK06SPA1tJPQoQ/7dBrf4HdTd/HvikyzLtegR/9EG
N51/0HRmzE2eAoI+m5b7/yJP/pO6+j+7AahlhtlAY9nUwBSjEli2vp+m2rMTLnFSHJw7U8KbynWM
gsSaw58ClUMWpufiVyWatpvq8+x18zbNXfhvWVneRJq6Nwpj06S6SDYM4c9GEyY7UwNiqSlag0+u
1teff3WSEH5VO7xnACmuZ+IvAznYcq1AS/vpi/+L7rrBgOCnjfTzA9FS1wlZQxG9ZLz9+oGcQRCq
GcVQbGvnVZnN8Ogtf1hE47le94TliQS8ycmOk67AuJJhD1Sggh4yA7zunbRfu3myYx56SkXU36tV
NV3TUzjJuMQGl4fmttasJJBz71Duxe7JiFr3ZCOJODXfi3rXxHa10exoOOOQbPxQL0C2lPPvevV/
/pgGE5LFfYEFCEbvF7llRcC0ibGy8r16sI5N3SjteqyK91b06TZJZO/jFiVoQyhHYB9LCPZEn8aL
jIcudNpr2eekHRaQZcd4R2wgqziOqbuow1ltzddurWu7Dj/mDQSoNrBrO4dTMpbFnjw1vswwJAm4
afedG5JlnKg0M6xtae5tUvuu+8JSdhmAuKM3tRbINvUHdnXtWaZ2Fxg1JM4BFIZll+UVjUvYs34/
eJXNsT7ddY4xrntd9keRl8d6aLOdGhNNa3amfQRJn6ysPIqeRG/bm1yk2ubzr2PJelyju7yKk9I9
ugN0wnzufB366J5ogW8dDSikixLuDY/jlTIls69IErTDycxOVtb/8Ueiie3f349fDhTL/cigh7Ep
ngZC6JA7/Ho/SlPUorZTepcM8ml5q9kprxkrKEmf71xlp3a5ExFzpJ/ZHXK8oelMp8uUqyxJ4VxO
42sxqQ5AxoqEhqnDOdpP6i34WuNMo/qspLQz3eUeSBSmWVFeJftS75L15OLIpnLVjk5mzEC83Dz4
zUdbKsVf1w7U2MtMzqQiR1/05VGrMR7MvcLBOleNdscOTL9mtIurIXHCbdxo1tEZW2ImTQe2thsC
J4qKgjNtbFC2C1n7NSA5nx2+8dYVMsKR5tCW/IanYorDK3WwjNOoi/zkKdNv9BlfhtmfVwWZMih8
zp6G/Sf/Vq9WeUPgFHAEjz5aM9oIhFOSFCrcSOXgHmsJ34UZOMXHROvRGqGvFdDsfvMN/lr1//E2
lnxCMiE0aE5fVl8xDqPsVNKah7bxtjLv0f5OuYSLZD6kElpSCLLlFC8/TWrZbEVZf4uTmnrXde48
6xIrvXeo6KMdPn8aLSDRnz/BjukCrae53Ctde9LahMadzfVBGThvi5L4gt98lL+4GRzgxtzvGFGY
bn450gvkbJNOALrfKQTiAWnrj9K4FXmiHT7/0i0P9edPMxT8HXqIic4I98j//EEBbR2ZHXA2SAhE
+dwr8jZaK0N7LM0aVKfIfrOO/tWNwBPPvkcGG+/b+nK0qztpuFNGd8fpDTqVEbxEixR3aEVMlnpN
DfIofWfc6u2LUDG3tvmhQgr5++/uy+n28zagOtCXhZx7APn4r2vEOKtAkIwGc1UNVhPf/ndyHrVA
L2mjs86rJ6aaNEASggzDJrlx4uZ3uaGfR9hfn2U8ApbBfJ02AYqSL98D5+uiGzOILFmec1jTJAMd
kVfnJSFTI4X56FbizU6NbAuOLAK6hIXPGC5mg+BkTDB8lvF4tq3Q15uoP6pDlU2rwuuy3zg0/uKr
wtKLksZihs7Y3vlyei0NgdS6HnPOeLCjNcVwzq2mz3QHl3uka06N03uBKTvzFBd3baXFv9HifX4T
v35T3CeLYgCZIyXa1wUdhElWNrpe4e7caWZE4CRNx9hUH7M8a57ttNR9QADNioPHA/mM+hp8ob63
EDErbqGdHJGVm8yFqRKWnnqSLrwKVEzxWg3Hak1kDlBPi9lRKu1bVdBwMknV2uNalxsGN8SXVE9O
D6sKZ/W4/tzQix5aDMe3b3oGlYQsO5OkDqYUyQgk+XMZHm0pfuOd+uLDWO7ZxQVkECGh8S2o1pel
S4baWCUQoP0hUQxfvJZdSvBJnTgQvBJaZXarntqyaAKT5lneGROYUjs90nBcuS1kCKMQxSED8RKM
kOWXYvdOHPu8bX+z1OvLw/Pr9QLlTD2oE5qJAPtT9PBThZu5alTJECiSmx7ixpmJCPMG9SoWjnpF
xBUsqLjfW11+6Hoh1pOt3mttaTxo2nSc8zY/OBAWOKtFPcCYOTqr0jgQIu/spcxVP0li7zcVA6X9
n94vjSCPrYl2E722XxeDeVLNmGTmPyo72ag0xQedkDKj6fgMHt142/e43lcAAD/+fiX6VWX1eVFV
lsJFv8vGjhLn19fGr2+mqdktF7XztkY6AG5l4M9IwuiKe94yT72a/U5a+8VL/M97iUea/JdFp2x+
tWLKUkRyrHnZmMbsG81QfMQtx9cOPq8RF5vKim+zsRCXVCERezBU4bdKv+36JkWC1lYweApLbhgK
v9V2k52hSBbXXSaY1IWhJPmN3LYxzn+z5f3Fl4VFDAcpGwhRWl+XooYcXYakEP0MuiUbJATYfZL8
TK+Q4Aq9iHdAWd3f1Vx/qhjoFHKWpOZa1M78+OsV6px0Tme+QoQVi1lIe+6apY+jjxcvjoIEgyAg
r0pDnYGiKY+ywEyKQ+iqxHG6kK9KN7+RarqkrJLmBGW3k6hti/DJyCKAuY0C7QiQFfJMMErwIBkW
/+b2xojwp7OLrWMYRxdmAoVgHflyl6VcHomDGZWiSd04uealHbN66ybKppuJO1XcGLJTHG8BN+vn
Hs3zZCrpbb8xx0gE0UyMoDTXcIbKtWnNOcobEjfn0IvW5Oe4QTORWBRbth+D6tkkZX5TS1I1offD
rnJ7wFxRe5lnjrGkUW6MSvNgoUX7XivJuTSVH8hf+1IDfmMj252r7Jh58rbULfdWwGxmiaF55GIf
K/dVqhwyDSSNWAhactLlWs8JeZ77x1aBTlbO8thZDDFsFcglGwch6+lVESYCKtNTDwgXqrWpr5Pe
c4Ohng0fhDZMGDmv8rheCW94KFsIMUYd/xC1samwdaxKau5AjeACQbX7sAeqEjLhr3O8AwLFq+cp
R2Cip7J5cEMh7i4c5ep1BRx5zcIsfSKSCIKJtEAd52KP8wUcGifzIPdeI3VMVpQbdtAjEwYWlO1i
czCCqqRVJga4kkkOilRy96XOumDqv8952TYjQM6ctRtUbfVd6efnwTDSiwObC2GRIeAAim+G2gMp
mmyxzloCt8Zi01XJTZWikkk0clO1sLEA6ivJVmj1gRHe6KfdRdhD59eaWQOKDbttWMKCG3QVvE7a
K6uorhmeeQWnRtmvFW/8lhbT2xiPzLmKLgwUpndcWhYv57WdjHU75vp6zKwymPr5AB0DKvVoGRtx
mL2sOeq6cjXmme5H/cgoyg0ZPi+poaXyPRvGUyir8RrJxHR2KyIsm+lNlDqIMY202jzHP0ZjsKOf
XXC6Q0CSJUGXgm6T5asMKdwmmFBBXXTrUQdDJMbkugPjvMKb0QTUhDRbKGtWohXuoe72c6uaQMRK
7us4PiYJGi2nfYLFB2BU8d47uymuxxpluFHU2Zb7vwvSRcDQ6Yc20g7wJt1V7Bk/vBwo8uTRwc/K
Y3d0ZVbRhZ0uVdtr58jjPyDL8aIz8lphun6La2tljeFwmNUfNvDeINHpudKszDYoFuCe5ua3Jiqt
VQtLCTiqB+6Pu2BYJIFFMI5gR9XSgnoyQ1otDGs5rIod+i4/MhdwnsFRvijr71HKd+/xJK/0PO99
mqV0+FUvw7ZcMkS1DF92EdPpjv9MQjQXWHBl8KMRcvDUgO/BQ8JgQd9aXXeodZ5y2qsq1C3wvwre
sW0oZzRUpUgQUmXmWspi2CXdZWgTQLmsJ96kEeOwRoCOIVtA7Jm1eVs72V1XzOoaaJIR5PsCqTh1
VW1vu7HYt9kog0l3+10yIqtQ64GIjRhsUzTQtO27vvKFWZGMMLwXTqqtUCYTWrHWOPyDwHbWfcad
RuL9Y97RZHbsqg2o84oDi/1EVgcaNaKOTXhP0DfbXiH2B3nU5Kl3Rsnkwk0VtHeajpApzrUtyMr7
2PweSq+hqfxOr5BEYVe9J9UYGprlMq4rMgAUWcjEXgv9PufKhFV7l7HAgJpz1L07P6vaaEMGLt8Y
9SJVQBMBZnoMCokpsmWY5ppAgSg27wGZx8cslUwM0faJVsvW4bQ3qjg8pUqz8Wjl4E81pg28+Rwi
WFqvE4KlV4UaMn7R5LtHB6IG7RmIkvG2Xd60XnaAlXevV3umE8+FARi1RGXJbaas3JLoklZhrOjV
QZyYeZBy5F2n3tAEEPOFjzj0MWREnMa18dQa/KBw4xZef8L/nOyqSn6Xy0pR8XjOkdxnIzMPBfFg
QBVikS5YvxK1SrR4PXQnU9ovluigyg3zSxx/ACds/CwDaUbgCOOQok9IoVNuinYA2q02pd94qbJy
RuXZ9Zqdi2Xjxq47WGc5G4juqdOpjfU9OPEUVaM6rqSVduwLya3Q1FNYut7abq0nCd7rmuvLOjiP
AQb+fuVY2ZM6lNomHZ5zKexLnVc5Cit41wxMVu2YGExu3CQYevXbrE/OStdyTg/97IeWgkEyv1UY
wm3TmH7LrGR3qmQG4qr5S5GU08alndnE1/E9Rd6PwnHFZRTWSYbtTlgJmPe+0df6AkCs2pnbKZcM
IXA5+fD12xWWOVIeRwYaeYUDz57R2UL/QBUh9TkQZv6tty4Quwm6U4vAzM39EDti31YLVbcWK9OL
xwBHDJWbld2NVb7MDJN+lYaZDp8z+h4b7UAQYtFtK+fFUgBVx6KnS3gqulkBuam3B/SA0ODSa9Uq
r4lH1+kK5u+mVxsX+ns0FRWb1O7ktV5ujQZCOTs65HRmis8x4ovG0JM9CtlTl6YAd63oiq1y34Zg
Z6SJi2GInmKtTYO8MgYcIvG1ZZbnwh6sEylJr5wCrKDrsjZoxuGQE21yEpZ6xTJV3IohpFjlfbU4
ezW9PdWF8i12w3sO2/uanjj/DO+dZwQy88xdNmq7LEGY2YJRltkAN9MYmVUm1LwVzIayrpM9HUOg
vFaxQR1TwmC2T1lHOIvW0kOdK2drROr3EikJUzNEb0aMdCtxGCxV6Tc5LbRHl/8/a8Ur4e7XuuaN
6xjCbozcaW7L1xI/7V5WSufnzYyGEuFOTSxVCTZRiGEdImzbFIXmrk14NgH4gg3SMXEdEYTCbT5h
CG+Ufm3a+vepa8lrGD3dx1Xt7HRaxTzI+oNV9P3O5FE6JXnlrZzlHlUnfVd11auufOSyd/0CqjmM
/h7Gq0Jky9jmgt6ve0uBep5BJfsxUhVzJEDEW95l3lnFReniNcFKdaIbz+x4+brsU8qIBkaIg/TX
RIUWUQoGsiqQvJT8Lp2+dW0MhyhXig2nD+d4P6RF+QZA8w7nU7tSXUSGeefQZW5AJkaHqs6flrAJ
eIUDs+ttFG0oR6LZ2LW9jWQz/ZEg54Xp9hqJh1G1ok1s7Kaa3BoxLYhRz1yjkXR9i1V7pVs3SRIG
Mm6xIcEeDhraxCgjWebV7IjXUCW3oWK5G30rcsJbyEXowlGbTbbcNSN38FR68Y3eEJKRcv83Wtmv
S2vYYi4no4CaxCMdz+80fdrprdlS9UbfJTSSwEiLXRQ112Wutvh/Q2iW40s6FMbaFvXZiIbnvu00
ekv5PmqbLugratOWmIKx55oKOWzUxKbuBMrczN86c9oNNakV2ig/wJ++eWnsUKIqR2sA1z28hkWW
bcdsyNajKddsY/a6M4abUlHMk1LH67F2rr1GJUx6iO/aTt25NVLEVA2DwkLljQ/a+IZv716fFHSS
o3GsDZsEe9XGcLTGmPBceDHVVUkkoDKkZ2PUt4XqdGdHhM/W8kjkunbFYkreZqLMq9qKiDfV5U3f
FdFatPZt6UUgmd3qwUz0Zl9Sd4C2uhmAHAedRVpR65YEu87USahglml1nexYZMGEZgbwUp0OACqU
IZgQEMJI2Ke6wdlpGYU7JtUnGUGpZgQF4NM7jMq+SBSxi3IL7ZeZemsjVZ6zjPBs2Kl2hykw6uf8
hKIhXGUsJgVdSD9Vi4+OlsoIS4OHd1c1V6nI+yBe1OKO5lR3msDmCiOyvaHpSwZDokTrSZObgf+N
altA2J3vB9N8G4nvMdIa90B7bGS3Dw0sLmIoqO9Y5jUhP6LGRwfxQ7Baq+KqzIikaKkH9c5Ef1IQ
8qGeMm2A5GncgGVe1c29lUbI/gFg5iRIlGSn2Ol0JJ7ihZ7YUqG9eprZrbJHo3cuE3ICrS/3uk6X
pJNYKnJDuZ2S+GyAPnAhlAWTXc9+pc1XtQXrwiuRuJtZtg9L+0Klk1wa6qpOLclrCuU3DiWM4bMN
0NxFE462fxzCQ29487EvtMPCDyROKFsKejBwsXhpU2RWWYfkIjMqn1b4/WAdcivHe4ldODBEqtyL
cjiGwuKuCrHHT0smxvJOq2qO9h7PdK/HwdBlAGMt6LhTSBpSG27sSb+Nde1Uplu1TG5yyICrmula
JdX3uDIu1RKUlLkuydbaHO1KTQO3bHfs0c8MW03MInBaeyt+GAgjsfEOm1EdBl3jVL5i/oAh+Kaq
I3k9KipfLSXLpFJG/MXlmZMPqu3Ga8gDSi6FlZxSNenXs4maRpTf8ix84MlAtGirz4njvpmdFSBA
fDL5ZgsqsbhQhJ+F6YMdhVeDIhMiN28EpT/972oXl+awJeA3ir5xtpza5qWbp+ekrvFMYAzo2jZw
pdkcMjeSAQejZJ+RnDMn82Pumd+KTMf04uirUm8TFlIrWsMtd7CMnKcQlPFsantN5QBck/hdqJyJ
S00IdsvrJHHY/HIlprkJ139uMm3VliiOC33B7eckm+ghHmFNo1uhPAomMdYmIZ5m3/XqfViah0pD
/2rjb1ipOlKdJJwCpZofJ50EbLdIt+Qc3ta4TieQxys3rk8Fp7sDe+7G1IV+pZcgxmwlsgPQ2j78
3f/m6jyW22aWKPxEqEIeYMsAJlGUqKwNypZk5IzBYPD096P+3d2wRDnIJoCe7tMnrDE6Clmsln+6
wfiAV5Zvq9H9yQ1nWzncO9S5uHHfijD9EgafK+f1vRbdzQoXWsicMHrEjAJGQb7u3BCwYBgAi2EG
yefJFvawZwR/cor8AMOmgUQFoU46XBqRZPNNqQOTZKHRqQYTF//sqofxTzadObr9STVrF8LhoW3m
T5t07xVG/R1C5vBY98ZdQWrQYqSfBhmS+9T28+1EoBED3yhZ/PQHjPavUPduDP6t1+7xgQm2TJ18
eIXai+QUp0R3t0kaNZoA6gWjhHVZZ1dY97g22+JJs1Pe+xnbBy3Qo8EzLtYeRabSRYbj8Jy+uW6P
0L8rk+gGxWz9mGwmr1zINXDhJWsULFRNk0nJIxlErByZBTudV9Um7QoevHh6LHxb7e2iEGsFlYjG
j6ipIYDFpD1m2rKOKUXxDTM3pgd32qdeam7migSUmNAEdzg6U8yqZNoKJLGMwIG9NuzpMEwuATmz
YF+cfXb2+BP3dEtubF6kcrlN07d+7uniBp9s04CX0I1Rc5TipylQt14XwNJdG9v5Co3cWgYe6U1O
plY+VstjiF4qUKJZzaV8RKFwTBtf7nBqhhssN4WnG1olqzyZXdUjneM2MmoobUbuxOSYNf9KizzQ
1Pc3eFzMKz2kYjun7odLVhPzJJ9zGb92INtrITlpVNHkEIjORNmjT0ncekMPtx8xqlzJqZRRQBLh
MdZDJCoVHhypzoUcvmZFkg+eN0wREJEcTBqIFBwe3HhGKiIsaHF4aGeG/ZYVytwZhAVspMLhxf8O
+q5cdcpNowGmONNGPh76yoi0IdI7Vorvxtxj3+1m7SbwkmvQuXi1tfUm9liqVf1fjQnGCsOmHLP2
rMJoFvNAmPb7Zp4ZZ3o0EIVx6G4YUj2qc1pV4BmBLIgqs1iLBgyo0x0akmhyjetQm5uOyo5UxAWX
uI2dYf8dJoB9UsSfRNjsJnITmHf97xp/+JW6RXDJPHns8uS1nJEn4K9AMZs5qCqBH/Uwy08jlhQi
66B9TUYrnv9Z/Jou41k25S6YxIld1l96GjLO2uK1rbvTWJVcHYy8DSd9Cyw2k6nX3alPFsqMv17d
EMfXbFuivZAcWZAhuxb2H0VKhEgLBhEc8qD9C2ZwM2gHRxHVvIFnwiFqhLh+9wbhMV1AlIXHBxIr
GWUewHuJfYtsKIraznHIbIDJ4Tww6LU3hdACnaYsXgZSEZyCSdhrSRLpbrNDD0RqZ21kVYYgEGw5
zr43kMtjgfEu2NV2zBy4eu1qi4KFtbqxTd2WxjdGamH1m8oB/Ss9o9qb2iG5jY50iuHzLQn3fuH1
3WaRM6oLYwvD/6kMreSYYQHC9lRioGLS8M3T8qpE+m/03TfwEdLX7M/QVrj6hD7RKROPz2RhYw4N
ivOk+i6TaRf4AHdCabVWXVqDPgKH2ulXI90fauotpICLBlvHvphMrKU2Q4iYCCiq7lWq5rGu2ddy
e6AwzsnHkS6No3e1M/4n6TAc6njadal7zer4x9AK6/qyFivPTqLekAS3kaFSa0zxy4QuxwS3KB1C
ZvpqhlfSi2SbjqBdt+vR3WK5cCrazrO8KqtLd6HVPTtGVh8Z9RChaYIYW++Gpo/xWrvyNGU1sQ2d
XaytEkutLDMuBDxnNgy/CenxNo+zrZJ1ywLQWLaepoFRGiNww+HGHNVwaAzgSTVU46oH5jHC61wv
m043VyMQ7WHOPvo6Te+Setj6Y7ez54pUpU6lVBLiCwrjLSze/O5ZokabysV9FJYCZDFXS+OhB1Dz
GwSfeh33ujk0nbHpZ+eQOSXfSVBExchE/QnFy9j1Lx1ExkyldOvpeF5i4y/piDexa75dRpOoRZWj
yx1iUpoS0Uf13OzxfmhWQ7oHEyd40BlfOqax1lPDUUC8pSxMkagLCp5tgp+gAwqnN3LkzSMC1xDT
6k0rQP5yaR6qMWSoDGNs7P2Wgxc+A7qqM+uYYt2kPFOlsO/Hdnxz4CHj6jJhRWdAAO4c/5CV3sYj
QefOQWey3MxpquGpiUlZCuE35cuL4zXn0C65/LGz3C/NQPJAM6eRUlYUDO494oV561REx+SKCEtk
5qgB/fYLs/10D4E0EqQkreFMeSvSwqYOZ36zGyFRu/WdnGn1THDd2sIwv/RYFtQkXZXmMuysSd75
9geJcuZaWwsJSVygCJ/SC9o7EMnQ+Bp/yfcQ8paqCZCAE27Rkra56rs6XJVhyVncTe/mOS5jDl4E
vUxloAKEl62KdpZrepmT0ReXcSmTdQqZOGcoZ8EfYtSbu+aKsZToM6Aeryu3VBdG76o2WCKxciwG
HnM6hVWakpFVutMLWBbu072nsXe2BGrj6stI+VFdPT4aLuu3xibsqakISfIL11yTKLoAlNkaeJ37
N1BjsPP9vNq6gxWus7+6Wr4brsC6s/CW6AKQ2syF5e1688Fe1K5Ry7NoUJJBzz24CHlW5cRdYSdI
MBY7Z4RjLhjHON815h87rhcwQSvmccpPwJj0SDUHcGvhw6JrthEOeOvcTtek1ZGprGY/FXOw1U3Y
gsBaPSsoPJncodwVJWiiUEu5y/0xXRts3CHgDGdgC0xxTfXXCAd02ASeODb3lBZut54JRNqi//9m
sKJau6hhy9zY5eH8zfa3etJk/CUpZ9XQkggICapgkeLZrz6o72SvsYccsSwnhw00Nzhoq73KbuT3
lOWxD/0nbxRfHCIgCVOqT8JOvkPVv0yYRR8y2zjCDFyBpVVslX7wIACWbN7cgL44jdEg59+DYXwS
NzisSeJuIn846VnIXcJ/gw8S1pM7ekuUBtBhOOc6SjOjd1sD/DUI91exBdCVoGhbSCuYWDLKpC6i
Bs64N7mkui0YvNuzv4UA8qe+5WvayXn2ueMUscp4RLrPjo55fnV1Ly1oQEG75kC/+swia3TqxTQ+
L/kUpWkRHqlqO5SU/xKVXsvutpquGQOD2Cb+Mxh+esM6D3HSRcpwXjJc5bvFvGtrLlBpdwq+utzA
8P8u9b0gOYU7XXL0VRa2CsRCJX77xoNEP1D+JLeBbbY7+oKEgy+FdrixghsnJyq9ltBMwgdXfUje
sdW7L+Ms6TLJs2o5qscpPtdh/bMMOX5G0v/WoBEom25gqHNeZPHQOn0bOSSm1wsWABYiMcLzgPvG
xrtr5zky+yS8cydiUKyOf3o9v00jrP9uRLJtS/hhFY/K2pFDZE5i2+vxuzTa1ypu90VIFrw/J0fn
YtqHOfwWpAuggn0G2nmCk9FEsbKusXTfJXqKbctnANp41Ny3N51rTkbfKq8RqGnl3JvzpxCNg27Q
cAlhjTfTtA3RIzjp/KdmUWz1CKBDAxa9HHcZFrOuHpmHwe4JPX8dbe+ePC0f7Xt7iHkasFaE6Fjk
+5nA+rusr4aVvrWqPf6OxMVRMKrhgvDsX+BQpBrDIq9YjVfPQR9eE2uHBGvseb59iDFo+p/TgIQj
zeu6tjAaWLQFSBMwMol8WGcLVbGaifWgtoQbVqX9Gu9MXCYGczv7QJ1Begn9jsDDgOCk2FKR5ZbI
rT2yqbs8eGr9HqAlVFuI/XKdW2WJnrULV1NK4qpKnKupR5voRMROKedlpxAoetXwFu/sIf0cLEPt
XDRea7uYVJRnqV4PcfXUzaReu8Bda8WsZ81oQnyvfXWKW6CSX3EENGRZdIZQq+Kv3Yc0RS3FxtBQ
ZEo57xgV9SpDrn7oCE1yYT5xf/qSKJnZ2sZgVzQ0/UNtD/V2xFViTVDsG4iru7NFAjjqYahgMYCv
4+a7BDPeD4DGK8WAtrLbNlpGliyGXNkZkHjecOuNxnQRPt6EWgBeVpCeGRtMbv/a/iNo6TZu1XPg
Ejy/orjdkkOnd5L0cEsRZCuYRv7tL2wPvFaRr9pWJ7AgWsWe8AfBcLwkbEtZyx380T61FXuqcsz4
p6iJbFTZnVzYKawbi4RddZBurQ79qhO4Ry76lx7KA0zuBk0mo5DMN2mCPYjnjFuvjDENWACLRwX1
oqwf2EZ3pD16bJ8G9x8hK/a2LHGvkP7ebsKDnFW/xXrFWucbPTDOSmbalX2sbom26Pj4Y6pkiYFS
1TXEqm0GFjiDjjBiOyZxfwtUSTe6zI8YvLD4dYoL5WBT4NC/Npul4rPjrhygBggJEcNt9vi32l4S
7nrPeHOH8csDbQYkCBdWnMZ7wlhSBcGrNOJLQOAv1KJbEvTQbKFB0lHZobXtUN2uy1ayLwphOzRi
vEs5bjNyovfMlaesdu8BE0lIo8NH/rxafDSFmZZfM9vkGgxL6W9rpIr0N+cMfB9YuDHa9o5z22Wf
bYwIV8osq3W3dO/NIl/j3DmhFfqXh/ab0Boszm5e/bAjlLkh39vo6o2arWrTLd6TivuGhEwU7l4m
1l2THszJIAjwdgtJcYC4fZ5djxg03zzy0GXrccp5XJpyiJJ8eAOCfnR6+zKDja9M9Rq7ybxBzdOt
zR4eYTfTJ1RxuAUGDXfBQHzh3Hz5Xn6EEMCjLsRdDrsH4EnvZDA+TTSedckpvkwF4VJD//HHJKNL
M/XtgqJqVmY7weU3c/K540ftd38ygrNYRZEX66PjgH0kYeu59iOrO9KaUtwss3pGdZMWBJylyzvx
soxKTfA11QzjXjId5in87qZx41nDWz/E1rbM3PeWKrK1R2pS3MWXjviynDE6sR6xrAk2E4M4ynHG
w2lPX5xk5Vs8VKT6NP96Zn+E9M9mtUAdzOsXc+og9AXenWn5z1ZovMM+O7aTHSKXpTDXGMNtp9mn
/azmR90MZ7snI7qQQHVTOZ8rbpmpe55KuhN2vHDnC8QKfJxrHGNXhAcAcvnHOKmylU7IOA+mfhPb
5LR0elkRJPgzagWVIQ+vdg5q5pTVwZJTAc1i3C0JT7gyqqfc7n+CJEGJOY/bXriYkQE6DIPZRVXB
7dYA90Ij24eD3++S2fMBJJFXB/ayCpflUWgy7bhT/a2t/niFjejNaAg4xWojLOhPG51/NMX4OMVN
sxm4VpERu3vVBOV60L+jDSnETawpOy7ut717W8VBGtD9k2VeiRH49Op+TxQ9ViGkcbK1oBzHJw1f
eh0S1LENMnqPvgHVue2kVtIS4aGtplfBTgCoqCIPsVaUQ8aBGSbgKg+mAzqY7JmYi51ZadiF9WM8
sHKyrO6P3wIkNjUENc/r117mkOLeWHql7OXLTr8nVh37gjVnUrnrVLZPuT9tb2JoUTEIxEwAhnXt
Y7HPwXrpNHzavpl1YWDeTYx5nubUkAYGQ7WN1q1BmwLjBHBQlw/L8NhiIlT64uzV1QM8OFg9uBy6
vV4xA9wkbbswNckVG/39YrIr0TRcdZy95+3AxAhuFbol+JsQ9bZ0DnUnPqXFfNZbyx9PRFXcfxGM
gpjYGvPNUOg76DHEmN5cd6wcPLs09EvSazMqWBx2U3gn47HlpIbz6hrVfTGLk5M0T/nAPj8EdFiN
cXH2gEv2eFAcK4wQV37rlFHD1jZ30LCRPJoTpLVrpmlEjg+zh5/X1snJnZIdLjkNTI7uFelfv8Vn
Qq7MdbFwQHiYUE3JJI5D+53hi9/QYbG78F7pCkl6FqZep9o7zLIEYGhNIjMhkRQFajovrpG5Umk2
2TTB5Bj6XQGNP2ri/tF3Z9IkYzsyoOHzIV+GpgealaB2Q/NHj7nF1oc6Vubpi/Qn48gZXGx6xDFI
2fGbAUcYKuesDZ4zD2SEkAN4/cGznX0NhXW1VDNSWkZuORv4s5lJq5fiJ03jfG346n2sudYTZ/vA
PBn5df7nWlUBrZpwrq02sEJ3SHquh/fJlC+LyqFBvELbbKqQIWJCb2NE5lJm22bAOUK2jMMyvkOQ
j2qV7RGRyfsy1PQ4jrHOukGgF9U+gYMmE6f8rBxcdDTbmVU3jn8TBR0JWhi367eYgIT6Ubj3C+NO
NuR3fqqONOJ4Qdmjt03L7LXIzT9JWFQrz7B+VGGynFckhi5B8m802gXtC4Q4N6wpYhynOXnQkZib
d23lPyZ5270YiRPsajiKZf8PrMefymtn5qhY6f/cgHMcx/gIgw3qSFgDsLD9XJmy/pACBwprivwp
z7ayY31QlDyOnou1jfWyBAG2SY48+W1JFjSMCisJWdfYUPAkkzr55Pj/9PYPenjUvwueF9shxgAt
MdynTFN/sltuqidfZV6+dwXtA3uDZwwLDThIEI+Jlt+Cx4DY0l7gQZTsvPzDEbqMAr/4FDOUkgxE
D4zh1QwwyqFumRtbUDYrLBKGvG6IG7V6/g5ghYZNPM1WWaxbu9z3Tvbl1Q8/DexNmXfdZvSgwkkn
f0OErB/kFo7wfIpHC8+CVOREMHVYGhALBLxdYtlUwSeESGDjhE/X7mxaxqjbI/Kvzdp3q0A0teQS
PyJQelEsu6KbnuZOkdLsTNMGHhHCawOTIG94NOc20tWtgBkFIe2N/IlDwf4RQs9hCLB1zQYqJFSy
ja31R7iYJ7MUdwH/mPOcVfYmycWHdOx2hxL+iG/Bzpq/g8b1TrCM/naLK3d1iPWGuTh4ZTjBVk0i
WBkDff3UV1db93R/+itE7gOmzoWbACXnwKG3nsZI0MOv57Rz16qN+02DrdN6lgauNub810rj28ZD
/1Gm72NwRqIisFrEuanXuU1/hdzlZuI/PejpsTH7cetg5rNChfFljd2riQGOP5PN6k+SiqehMKgR
/Ia9VNXAscuhDDQW1Cm5rLLbBg8gLjtZIi53KHJgyncOMWhcVAyu8IovlL8NnfaQhPZfwxqL42AG
ywNB1+bD5KSPjWW9BmaQ3ulS1U+ztzzLyitZgZF6O5nqWA29cbBCtAnYxFysEMcGDyoSHy9rnqoa
jl0PYjvHzkWm6qkw851TL8aHmY6PTZnuFm9pN85SsOlC7RR7aXe/FP1dZnN+T174EcR+iuCvhZbH
UBP1Fp1e36Ug405Udbjz2eBP4Lowiz0BRhp4ks3U1O0SsyZWU1X+BZtkscqsR8sAG3UTnbBo74ZX
8n7ukR0Od0uu7+ErF9h/JREL65PJWvmU4oCC6VNO/7q8GR2QmZlqohw0FK3YB5eN5+VH0JbPufGU
NsXdRHZjVwSgukHmHE2PZOVaCCT7ylg3GRSMwvOu5ZyH6ways5ag+ZNO+gNmAi2kOSI3AW4wHPRQ
ggfufJmF/iyldZ5tBIsyX94GFXZ3Aav8tUryw5jZf8kw37Q9GS9+YJyaDoTVyUsHK4Tkj2cikxMQ
2zDoSq4SULjHwpkbHzpgjZlgk60poOnJLb6miQLfifIi0OlQg3OT+GNNriuAr/0A8zPeAhAeFqdI
1/1lpiU+WkE2Hr12mgh9Di4w+G+Ya+Zscg+M0+N/mFNJVXyxjBweeBeM4CDphhAXea7n8QzTG76L
W2GiEO5Izm0g3GO4MrsEd01nM6iLi1y6vafE4yhbur7CKY5m30fWuFx6ozdPma4kFoTQiYouPlbt
LDYkdQIZYZ8O7AWg4FMkvCp8yuPPWRfjsdpXfX8ws+S5G8Orw5GEDVgIvsrao5fLvlsS2ALae6id
6tTa48GCf6VzTBfdKYox3t6hyesOoQFuNhbeWwX4T9RHA+fOKIs9NhWsHTj7KiJzqzZzXiwbz0Il
6vRf0UauL9+BLatViSThpGZatUlV/1SYJRs839F7wDtZuZWRruqxe+jnzt5bRhbVAjZppjp4KbRW
m8pl4kvBaFvDS9iXQUwOvfhrXpaj1FX60KRzwWOR+pjiEp6V6p+gt65B766yeBmuFkvfq7x53gSE
0hx/3zqc8eu5giruEep9shMTsneTcKkL1KFtFZsPrvCHM8lVhIe01oO8vfz3fUc8tELqU+8EqF3c
yWPp3Mq7vMn3ydKQr9rN6ZPXhekT3khoTn0723VCYDyqm9TC7qNq7tuG0cdKdRh5t7diNpPImED/
KEAGdsZMmHMQFrjeYUP3+zIKwKLATYC9WQTdtfKlVjFtb5IOlznLZriCTnuFg966BHk4c5CcjDhY
XpGi/WnsOr7/fVdC3pviKnlUo7keb2qTIlYXDnD3PgMreQ4UGbWsVf3d7y9mbkKgtne2azekqe29
p9FfmidsONnjek9Jy9FcdcV9kZNIi6706jixdTXb8uQmXnNvWml5IHpuXqfV4O5q+BmQVb35oX/C
8ciKVKZX6SjorHVafwCDP0+qExvZxmEkDfaWbFvTtU35P3DuA2//qtyhq+XR4ulsVXftfBpuO83f
l0Jptptd6x3ywV7/KjJN5fY4L/Ly+/b3pZLu2RQLKy9Tgg1iqudXXoiRFVrm1a94rOsM1tAi/mpx
nXq0P3zfK4i1DftHD+OcXa6Qfdkf2jYvywiUCp//fW5dg3rVyaNKi+w9M+kcgxE3SVCrB03nuOX/
PUS+p8qT57AvdNL2r6rd4r5D2fEyWP1feXsn9BJuZh93FXdRTM0ifa3YK5ymJoihkwf+I3zt26/8
vnTD4J6wpHqDnfttwmJ71hKQxsIN6rUrs3ozsvp7KFs17PzBfImThYztALodArAmcgEFbqDFaxMk
cMwQ0a3nGbu5Vb9VyxJeagCFC+iBe3EvwmrCC2K5ccsQRAR9ZzonRFPOyU975zT78jtIHSBkD+BC
2N1zptMG/8S+uR8k5nyhDE9VfxiHBHamTtMI2+Dh+vsyFM2xnlswarMcr/NAYAI2adsKuyykUYb7
gYM9SkD9iUjQiGq0rP99u6C/I33l6hnmY2+V9kOmAaPCeanXE4xoMtt5puBnjWunc7lhEGKsDUDH
l6Ahz5qg4vEVL0HICwV0maXA40wkd11dFe9hfAwQaB3Mpitf87buDxPCmauxZCdEggpg22ChIub2
UPoq6kIvvxI7JiLsy2ZWhC3dI0tSzgSoNHBCsfNJhzfLq8N/4LS9QsCkzIojwBLT6dYW4EmPJRQj
uboUnf8DWOFi8juQIW7hJvj7pNFveU+AJ6VrySeRV+2laeeI/tk6GdCBcNm8ffn74hQuYnRdInog
7Jw09zd8Hu0npvz0xZ4DZN43f8bGqqNqVNO2DFAvK9U7B7e+pKn6djs7IZZ8llsxjNWxbcYv02TX
Uwx0h9gMOPadls9V6MubRoVWXoyEUPeNPrrKy+9IAd1Vwn0YOFEfiplQRv6+Ye9KJZ9gBq6M1I5w
TUnOvy+FrtP/vqob9d2YyA78wcJnF0Pbv2iz4JVSW6/Y9ljHaZwHmnMneShBENmO/1HwZ77NEMsw
C1jnyYeWuPMtc9qhiM33v3UYb6bqSFTLtOrN0o1qxN9bI0vuk37yrqg9kwcY/D8z5JV7lY7hNgnT
yIDAdxIDFRqXI595QuzoVPHe08xvGcFY8APMePdbHNStKiyKi8jqPbJg5HgmADvqjP5ReH2xnuZw
OGIXAL8071/t2oPEFNLQN02WvcdmmkVd2qmd4U/Zu8iCD69sqsgb8IXyWj2cfg3rnNtXaUfaFpqA
h4Rxn111+yFEOu6g27tRKOAeDhoXEZI/jY0clQlf0amuvy+OcN8M2LGn33foiHicSYfPKX3//QZU
DAtBQ19D7LBJ5dS+N9qdGsVwcWPsovzMCPZx4f60XX00quaralPJ2jrLXsZ0vnkgTNfeSOaVzR85
GUjwNySGzXQHAEOqNZ2/pstGQZTWt5dAoK+zAhJ7584PbtEu95NmM0O+0aeX6h4/3Hnadrn7r7TD
cpNOLBQx64LdEY8lna7o/TVasPTctzEIO0u7aOB8B8t17ltzMs/17cUuwKpwYeNLFwPSCIme89/b
sJJ1xF4T67ibR8q0tCkr7bo8Tt5NdCXaK6K0HA5OF+8Mh+m27nG8+nXtmFFiPNkQoTGcDVm/3UTJ
E+aip9/fMkmBhaQPS4XbofHfwE7fmsAe/jZB89xYp5wlwNl3ZPrkuJ21dwQu1KGI/ZUD0Wi7eKA6
v1UOzgR8ij4KW3jMbXq1x7rc4+3n77M+vNk1OMVKDA8qJQYYoFzh4Deo4e6/L9U8RYU1O2giU/hn
srBeK6Gt/ZIO88Zq6MmtGEvRuoJT3JYYR5akmVYxdRO35XVaY5cbDuLKYiJHBcbusMa68G3Arg1g
n9Vx5uVb+j3/SQPT3MP+O4cxfoHUa3ed2IV88Ob8qExOhGlU+3Lymm3RGOnWMT/MvJf3DyMPxr3P
mbMJ2v5vPtoGeYMDKXZBIO9ShWaOTOaFBZE8iHB+dcKu3hclAmvLLl8ghBjKeMAw3V3VtV6AYiVs
PwbOrVMj08ZHPHmQ0no1Bg98d2SDrYWEIjNgHVWx0lcWLXGj7B9iM1jpYpl4gg1vnkrWHYPlVvdE
H2GhvdCZFHl/sGf4dr7hW7smkdnd7wtWmqcpzeZdTolhuRMPkZ7yd6vsOeXgwoHegvvTP1qnugVY
N9lVGqm7LZE+rSlNPz3Kmt2iskvuFRwgnndZnI7ts22c2skMVjhMxtvehJ1u40jyqIkUckx1pl+d
dw5usTnc5HMhXC4ddc6Bnauklb/0uLAqaPEfZeKptWEKeHisecUMF1FlmAujrG7PaATMQzO33j5Y
2uG+m1TLWkcXz6m6QWml5d2Ty2SRFDO/1UAjf2vX/u+L23eMBhA0S5BqIOyzogUO4B52V/hcpvNV
Ij+DrA5XclxUiTkKyjwxBclqqGz7hbQfde4KnOvMPtIMBW373ma1dRqYptd+2+r32TUPE3JRDBth
ond1oM59Lt5kAjTAFDCf6W/n3ZL1uJZ2BUYR1u0hJt7xacbV/8m1jq43GNdiEK8usjEmSPHk+ISy
y5xdRGV17QMyvY8hB/vMpuR59O3x0o7o4LgLn35fUKs8qsJwT/g1BfALEwjZ/9c8/naQv9+DMikg
HPx0k9U+ouZEjZgV1Re+bpjiZUU09mqMnJm51fey1/TGLA4tPmUOkfguGy2BfamN6YR/GwAmysV9
YY5/bavhst4sC35fYs2eXYfz2pkcdZmJu49ylyEoJG7lwcCBZxs29smyRHrqNYaniZ/36xpcj/1S
Ne71rWRZRi3P1D8PAcMxNcc7JSfmEPZo9ylB0ucQjk6Mb8wnaSb7tOeybNm5DPtyqPEahoD+2VnW
wS+L8AUrteVQy+xv7TVnO+cUNqfJutiBwfI6BcDIR32PBjbc6ZlYxrm2cZf1sYbGsZgTUHTJ4bez
bI10vuR4CfCwKX6wBAP04cc/YPIw3gdqiIkEpROsoB0dRhOo1ZZ6ZBBC5KP7lhbsZoZUcP9NVuru
KwPm7NCYzXkkKvvsdV1kup0+/r6zCnkMzbI46+4JiEY85NKOHw1hPM2Qtwn0FuwAFhaJXm499Li3
b8NC+pvu9vb3e+HEkaGmmyhZ3/y2yrazTjIf+ZJx5U9rkxjlstC6+31pfL85Kv4FaRp0d8N4IV6R
5g42xknL0YL1hF/zGAbzKWxZwHZ4Z22CWDoHOEPc+208D6tW6vqNj4d9eKM/szz1eErL+hBPimWo
zzJZkXa64Sd5kGBH3O58ddeA6H0y+NjwKSawlRKqEMZfyTkzC4yGgzFNzwIHsmpQ2Ufdo64wrRqy
Jmk6o6WCfW/7w1Nr2jyxhbQ3XgtByGiCitgt9zijuWMnGdyNi18I8micNCJfAzFNrarLMpxilJOv
Toe0u5z05+Ag7kpaXx9Sb3Yf/TZ8yZCt4jywhIiZpX//VoUhpAnLY/G44IJ9BjO+12OGXF36qtwX
sfiBkVhH0knsE4K2d4hIUDbKKY8gsTGuTvhoe8NiYhgdE7cmkYr3QYmS1XJsP6q8+1Amy49bemy/
5yS751MZWY935h4J7ENN/PHZ6uI6WmKr3jbwMqLUL8WpQ2ECVBMuoP98+M7Itj7UjrwUbKQuYsqv
rpLyT9PG95Yu2k/PmjjIicC6zm6J5Uip9V0dA03EgUcagIbAko6tuUvwLYkaFcrL71e480yXNFye
kaEpPIyBO4Wf4wlwq3vDYqs73ArjrHDvOyDAvef/j7Dz2pFbabPsExEIevI2k2T68k51Q1RJKnof
DJqnn0U1Bt3TDfRc/PqPjnSEUiUZ8Zm911Y/Sc7P/s0C/v17NQn7kKYOnuel7tjJIWcSDXtpniEA
Gqh86gGj3v/9JW1SfihApuBsd42zhRDvHxlF206Yf/9kZqY6QGJ4G9pkufznD6tq/+tPh8KmiRyh
9/zHb8lQR7V+B/17m1X8+9L+faXOtiZJU8Q2/35hzCgGdX3JL1MXX7pmVZ+6yTm1pXey7CmyQ+Ks
6SXu5XIdnZ4VP24eFFDL41rG82O1dkHTjel9LFUL/fyr6WT3mBj8+mzafCu1av/vN9rpZPMEG3Bc
XKM4e0Do9mb60LGovzbbD1ntIor7z59XKAB9p7zXMMN/6Z6Ld6Hrh0fpM92c1dCizEWBtaZrCI7v
j9CtlzTDfqu4RqPMmE6eZf1CJ4NZ30Kb4gnh7nMLa7yZRzzOnNI+uOfOyLKI4cFJc8znfH60k+Rx
NFL1MmjzZ8aKQvbgTvMuSrjQbq7tf7Bu1w7pHMrWtW6+kycHoEbe3jKCkXX1vrUK7ViVs/6yGArf
GwvkrrJQxs2lE01tc6W/2UqxnLasqNeTPvGd96zmc6pnuFH0HcdESgTlTq/v5kR+N3E5PdX5aO/x
tpyEUXrhvtIQVKPcyfDxaONFNFSLPsG7BCys8dWEK3b15552uyog//EzhFRHDLdvsYvUBH6IHUwZ
hes0teeiTx7aAat4q6daYDD3S7txvbQY68CWRmOHqFLMUBh6Nx1Cq/XuO2cFItNoO99d3z2bdaBN
8p+R92fGbD+mYKFtlZLQEZm8tVWpc+bPwSJHNJSuLAIzmTsW//1MS+FE0pp9DDiuGYBQ2kvmcXuM
r8a+RIvTR1Q3SNFTvOUaC+28PJcp0cdyM3OldfMw6tUlHZhSVsBEw9bojnVSfLvj8FDhktZy/z4x
u/cMh/CjGKqb9NXNszt3rxxmVlxh+CG05tQxfAAkgFZpjHf9gmMfWbpCtSWm13FboVgDMiCDOioY
yqm95qt9Znu6wihNhq1Z34tumV5oHB9AuK/b9IyJupieCRT02RFkmHk0X8jjTPWRzFc7R8WEBdW7
ZCs3lq0xSutLGa69hbxvLM1bkb33TfVG2jdzCYE6rRN2OGTiWjtJ8tR1LHZrtjeMky7Moe/HGL9A
o3vEglZc57hkoDsuVsjRvT2d5i5OpQpiR1ZHuhgRdo3+t7MPjo2UbB6keW2q+rQSLY0Jl1gcV7QP
Q4UkWksksNj+dzNkXxr2xv2YTPXRTm2LBjzxECzP2X7one85zzArqL4P1TL1+M9yIyiyCAVwR2NT
/U5W/zK2GYp+dJGoIWNsDSmygKrgaVwN7+h5P45a/nLBMzIw7L/tV1d5HzNTMrxQzN77xbmVYsqC
IkZGhfmV28haMWt1OS2xw1cpfiUJ9AycAg8jCxO089Un6M8FhecUzvpKkZ/08x5BUXxCsBJq3fin
G0X7yPKUP3BZLig/AMMvHmaAjj1Rtw7n7Qmqtfysdb17GkvUm7WyLz2vP2rbxAa3MC2V2gJt8G6P
rEv0DpJmoS9oxhGFbE7lV28yHueC3Mwl636pesn3pg50xJLxGKDRhfM8RjXZpXewE9k9jg6eLsOP
jFb89iUjDVbD9FdTCVWzUEes91W0JkU49vpdygcZalWaEwSuRbgt4CmM9vBVdOAIkbGjeVnfe4Os
8GrzPr6p2i6P6AxJp5laK/TH+tme7OFU5cldoTqIKqqdg8FiRe4WrAKZpwZtaXEuqmfdiM092OWg
iecPS44Xn+i9qW9Oaqi4/mWlowFR/W7OMabGaAhyH/WX8KYFHoGmPSYnS6bVIdNyDl01r8DS0p8Y
u9QZyVQdjAOGYW+qQ5WCUS8E8g6atpABHTT/ScKTkNh6S/MlnVeN/agTGU2PgiY1xtCZFeZXYkgB
uUet5d+U0g7ODOVdyCljMBQ/dK0eb64fG9kbGxO61bvFe9FiquJnSBs41v0B55//tkxjtUtqvF7e
5Owdf/z0Be3Z4F8sx5LHZMAATM4qnkTChpZMk+hEnX1bJutZT9JTOSEt0HW4E7NL+UG+lgAYQExJ
vaDwJvnt4sXTF6KZAvWu9dia7T6ZEp9dk8SFYLCzw1US72Lp3Ze9loVlRSSFxBYwIr9aZgOZFKjl
Y2mYoKBzDkRUXggA8S3nyAY4xjgxqC6dDGRtxQNBQGfCS7LgH1iIBJHSvi1AXG/GqKJ8IZ7JGN+U
bzIP1PjbWi2YiK65i4vJCnTXniOjNmr4ThmOx22krxp2Q+VAdhnQckAWpaRDZnG357jA40E9gbYS
r9yIQslJinOq2u7K8u5DLuqy1LEWabL98tjFdDVn3XYnBgUjbg23KXvsnoCmdqJ5/lUV+WOR4kMb
VxJEuvVbWiT2VK3XBG47fhOD0kbVUl/Ymh+WaXg2vexsaUkVKNvqokWecZqiKF2YPMMI8S9+PwL1
dj+aBVS0oV7aoUuRutgoiUqXNZFsH72VnIxVYxulqvanjMswz7U4LHRlcNAFnbbgNuwxWjASOlY1
xAGWxdR0y7Ycoc1pMvdeTq7CPdmJyCs2HUXuAHUwdP3BRh5L2tkarNnE0jSfIwIicDFY+cFvdHyw
HMs09xq3Ek5PMlCqoSars4vLi579WUyUOBqODlVr3hPRzWzgsX2AM+dnzkPFyUsmtG5efCjGSEQw
9ePLjBZ7QQhHwVz79DjE1YE2YaVKIDP69KY3w9ZJ3ssUDW3ivWYaVenM7IzXJJ5PdcKHQjk2zGxL
m1T77EvKydzHGWwVJFLZzJ3u2nSOb/mFUtfZizRF/A31luvvaeh6Olqi2jD8h8DDEIHBahUMZFgE
oDfPiI5DEJyOYaZ3p6KZEt5FncE4QSajNr03dte/D0b9Uo7WczpqrLMVgN9aM/GMJvdppa/cZMtl
rFEw2zk7dG+Rt9qq2hv1qI2P0R9OGnYqDdsiWt1tWfptTjklB4QdwB1jTMnffLdibR87HYOezBXM
jyRjBVAzyCwJe1Jbf2zGEr6C44VSRx9vG/O3n+lPhZR3yh70U2LOnz2s47HwzaOb6p/OswEWjcQO
H9WDA8uInpSbR39ckZsHbmc/aoWxm6vVZi0LoiK7Aikvzl3CMzX0WWgyOtuXsb056rFXpqN4gM1y
bL+k02v3XMa4L21YAOm6Y6NHW9D2zgHVOcq3B5CuRoBsmZMifmvldFk61zrDie72lT785lX6o4qP
wpN9WGoAjpMJgALM67sSESdWuX0eq5GXYcABbDDsrZqerXURrr5bBjra5sDyRsFbONu41kghmPwf
o9beqwHvf28Ny34mpQDsE+sgZTOixevoB6MxYqcZhms2ZmPQO6PCLKd+FKfBpUTL1JoKgIBg+z4l
6Nm1AYXVaJ4baRzWWjxPNseUE8feBgNywwxTPH5+6jXT6/He6CSSIStDmW0eNIR5vjOjSIYwhiKt
jhqiqy6tlX/pGtcn2J51oUWxxIc0wFzk1n2cp284ovMIEn8wCItwo6E4cvQjJHNYChGzFGg2Rq8l
siofnGTjnRli6hgDp71VJn2ULU6GEio9Lz73qsQYsaf5/d2uHtKLng1z5hlfyAX1narHe7GkLgYs
EIIOBPByCr2cXaQm0AbP6mkqeTOdatF3VEeEC+iZ/0pUFTdVS3GMKDD9UqWNlDlXbwT6HeuqmU9l
oz69Qe57aL4JK5097RWRNxLNeVxZJ6Q/1Y5RLMTpMv7Vjr8gRW7GSf7O7hozEVHGpR7gE/VGizAN
cSfYtJVzuCGUQa3xSWXrM/oXRHeZ/5F72o+s1ybKMw/8DNTrOEfw0eber8UpaLmqJxIlNhVthvmr
KE+9Wd4rf/hhuPuacnpiRozjqLv0LeHTnQN6omx/Acs+bmmOvvLhd9ijvq9aKg8xP6l2ldFQNecy
qxZMj9kBlrQeYQGosO8hFCnQA7mp85WhMgzKOGXwoV5JPGL7m5g9mgRmG2OS2tcVEWvS9lhg+hLG
8dJ8lSYGzgm7/wQDpU0haL+uyPLrBWHiop29+qR1nn6w3MbAJ0KQsqs/dnhGFNrKi1yLD9h7xJAa
LDL9Ze13RmfzUepkgdElQDeN18D4XCH3cRciSvYKPqPUuw2qvu80ByuL075Sw0SxJtm8uR6vLZ9c
WM+vkLOmjdf3hU7AeLIy9Z1oOHiFi4wyMznAOSFPpXJ6gAnxEIitJjbs1nx0a++XN1QoE4f7rJKM
7ysZHxrNZYdRik9n/iOYK+e6857r2F9N3/smhioAu/uPbfUydeOmlU1ePH2SJ9yGLA8mLGGrs70K
QzgoWlStMk+eWJ4BKOyA3T7E3LX7fFMdTtLcZ07ybOMgRs615WgXiKjpVFqJRHGJqzyYzMmOGorm
0oV6YiXoXHvVH8aSF3Bd8DsgPcVTmOMkkRiXVJIi3Zbuj75652Usn8fWwMoy2Hcj6gKdqSIW6ARM
HJBvwDvO1bnw/YpGtk27nEtui5zbVZpNje+j9DWaEes8OVZKp4kZCwLWE7sN8ZI/ax4OO+xlbN9R
9PXMZqncBHwCHQmTYUItaTIkWMwOnVxNgVch+cfwW/lQR7QYK+s0X7CuBHz6vzIf/sw85l/a2B3i
BLogoYd8R4pXloKhW9HQqQwFdbt+0+HKXRyv/Pd9eXYY9BKLxgdC3NZOkAsv7OxrkvhOiuycDv2n
7OhXXG1AlFoWvyH8eLsW4lzbpWSbXnm5D+7Y/DIITeEckg+ZV375pU6vKFHLjmu09ojc2VV8V3N3
TorxOlij3M2DukHBoEY2uudVIw1Ma9CO6+o9wY2yW/L4J1vnY5FyNnkGDws+Y+jiO9dt3yffusUG
BXuqWxyU83VUVhJZ07Cdzb/dNAtVe121Z9EzKjKMmqIeUflcPLWTfy3N+LwqYJ322LwMtvtWDYh9
1pnSdfuqu1K+OgARKsZJ2W/G4w7SJAPqk9a8tTNtTWe9aqPEc9gwLjHEdNB9NbDpUAfQIayMEtkg
gNnJmf2HZ9RP6bJMAffDGXJ42Fknnzop4dMNCMTSjotc3/SqryPBPYl3z6weF/Z1vPlh26lqt2wH
CGSYnFLB2pm9qGH3oWFocdbDtIPBJkqsdbX9qqU4Pxmh7XxJVFTHiX0dwVqaNVxDV1ClLR2TyWrz
hJVYO2+WJuWO0rbfy4QUE6zMD7OPFrXrxq821d6ZCnRR3MyCnatJItcLin2AAyOfEsYLPdxOixr2
GOhwssdHvHObjapGpZtaw5Fx6j16oj+b3iaBKBHVxOtSbyJxdBUxwTGUnrXCyNjPzts6ji/oOwCm
ufWLq1fXMo3vk477yBXfZvrjJkMejD3Dc4K07grWwEBIPtheT8TZ3k3GeIVj8WoKbUc4nbM3XF4n
DEfbfMb/TWBusct7/G497mK4tQYLSg/6HDs5Vydkx9OzRxMPELOF6eAt4tty5MuM22GlN8mZGWtW
85QmsFOKNEW1W0PYEH317WmDf5xqm5gDW//WMlYzBWvmwF74m/qT9YcxTLuLTVxEcU5iXUXj6LKn
4VHy+TY0E/cNFWitPaU1lyAanSY0aQd2ur6C8s4wI6p9JbUMjXD8YQgcCkmPYaZ17TBGbn1P3Xgu
a3VTnXXUiIlPS//kuczO2+lX1Yt7A5lkgFzyDpzFgzkuAZOlF8vHGZfBEaFdrsPWVlgdHY3aUIcD
aHgVZx/okP3gsKR0aqRa0jSiPwYsxtAzocJ0JcrlcbG7A2WmsSI/cfX+LnNAirnJeFxKqndqyAUv
c+vv9eVzQ8yYDrNpZ0bJSPH4sib1H4wqDEdzIgRZNVLgsN+XALosWF8UY+Vfe7W/9FK+0NTBYpjy
AG7pNSYLl6MVJ49D84dXt4cQwlOvMabdVRWvmQC3tAyxfVfSFDXsLwCstbrJd9/VmJm5B9x5Pt6O
h1JoP2v9VECwPEwW4mJvypinSrq8VssfcyQEiycZEjhq19mLFQy1+eC29W+WBW1gq/Q5Qb6YACbn
EMpCuaYJAUiJeRrgrOSD+96PxWeLfm9hoRlUrnHTF5bNIyqb6ZZh2Z0mQELwlfywb0DfeMiUxIwe
OMOODWIOIuTSxlQ86cvg2xbhobyIjSKgdXWeDMNOw36E0pB62VsW18VFNnYb+Rl8UDG5TBO7+8yP
1c5MqiUkZzdGLuRcphhHxwKApO6032xAW/74o5bax9qX6a2zKz6SmPs4i6cAmh4bG7JLrSkO55V3
joLhtPoJ+yTNY2dYjO+iahLSNJmvjVQvkAb1jfdjz4a161iV96724KA8OCOz3tCUA6f4mPl703/L
mEiF4EwIA994PZ3/K+2R3dI4MMqe7b+o+FdCLhXNuuNHKIz2gtTOSGsJ+3JWhp2rj7FcsU0COKHz
W3v/yxKoI7LmAfZ6h1kcxTRwW4iW2PdCznh4OYhOy7jK4KBx1+PDOhq6Ona4kPaFG2OyFtfVM55q
oAm7xPEPKZoKvmx3QlNkkgEP2KeGzgBBgqIZsQ9HH8HuN3uY3iuTQn6s0LxjBsGUXTALWDJGW53n
/0H0BBam6y90o/WZWOIXBn8tM1HjCnr3V1svrLf7U6sv6qHptfOk3zrenXLw7L1cBWy77XUdRn8+
i9EMbX3kvhnTt0ScY0u+TjNPf08GLk/vXWpUb3YKJk0Obo8cWcCuLDLvhsdH7XScSSHF11sjCeaS
ECptZ/1ILELkVyeO1Gg/uXqCto/0C1WBAvWEOq+auGhef1dryt75gv1xvtByCabU2YQlY6HEXrA2
E9CTPlSO+I4VPTXH1ZlXAC2oNd70sXkyhNFcK5Uc6c2rHSOAe73Lv2yzYzOmyQ2L84g9od2+Wsmg
81wgVQilnwgeVjdoWMjdwT9OMTdr3z2RsrxtIWIknws32829DhgLlqm9vE6uJ0/4EWJUavscGkww
GBR5Y5lwUDu5FdijfXNwFwDXbJgjOy/9q5bXm5/Hm4FXV1cxogTSRsWjlswh0b1sd2eQ54kL+KQq
ymNeymj7Xz8Ud3nnGbcCk36wFgXaY2QqmNuNR8RhHkL3+ZOYBJv9YwQCLKxTa6aU5N02bBaVW4wY
IxPO08Iuw0n2jFw0yF3dQHMSFxG92wE97YO9aj913oSNAdKTyybHf+duS4T0Unm/ZK1lp34A+QXK
Z2doCXRQF4W9mfo31PApi2U+aUaikeHgkxAOqemiEnznPFE/rpZK94LkZSpY/NxtyjDCTTqa7hE9
O4YKM1LkK8WrvFvwSdlkSIMWG94b2PJhnG3SIu0spXsx5jlMev6SQmBByHVtPXeDib7UOHiuTB49
j3axyyixcu76L8s27+dkpMlVj+Co+1Nqehdtq3oBo6+RwmK+0+T04M9ZGa6DdcSLNN5lPFp5x2Rd
SUjeiUhPuqX/LCvyGt1W+1kTklu1vSZCMiRyoAn7TBoMghAbQuEGJ4aBBzLF4n0PGtl/IwdhOJez
wFovluXZ5xErtZfUD7pvvm9AaQKeLJ1bx7TceS/vUiKm9jY/HFapH9VQvA1eIj6oABM8GPFD7xjj
HW38dK19KvOyL95Y6opb4c3e2d8AQtb0bNrtVzVh/5z7P5BqbKQBwz0MYbYdAuxllqTJ1Ro/jFLX
rlba3QBGO4d8IFF4blsOb6MIRcER7C+4MNwVy1iRIZ3J4a4vH41ieZOSWUssOwA5vWXLXpvNrX4S
UhanulCBZKdDZwt2CNXsSviv0YSCoC7OlX2aELwzzEAZoHhemrL/a9aqxlYypRtLCcckRL/QE/5L
Butk6IiGTC2tPwoP5wSqkpBIWwTXlvXcZtYhs1w/6ubs4DN2bJfGvi8hdTzzbgGOHT56DSVzycBU
Dw2Ukn7zd+bYNwSjC1vX2QRO9AejNiKMrGfO15g1cpfYbEJBDYDc/S7G7q1V/s1U324r7gbMzsnS
VR8O6DbasYn+1WoUe+5u/TITJgtWFoFUWvaGVDPjEHU2YAhfCvstJUD7bCeNs+/Aruwl/rI5ZyIC
3rXEIQrIY4ERtWCNkYyaPGKqMxLH54VjRCyJG+hp+mjn+TMYcufQOwg9ZwwRpWSg6SZ4q7u+f3em
IQ34dlJ3Fu1FI29x+/8hT63nKYGLsDlrLJGHhJz9aNRyDk1daKzXge3QoTHc+6b376aEgbCuFvOS
KWs9ATRhPgzaBupCAqpM9i+zJPDZl0V+mO791axPqml+TaUIdX0y7rAwG4H4h7q0qe0UeBaMSgHH
FShYPE2HdsBZklTdQ+GPzRuUys8k0MnXdGiDEMAyZE7alZthfE1dH5shTxR99reTwJ2SW3OdclSm
Omk6jpHedADne+kS1HsmD4vmYgER5mDikOz4UeFl95lN4WD3erLn8v5bOO4ngaEPhd7U0cIyAo5q
96IzeUPkUO7hHpwSwY6NGoC2xzTAuxBuScXOXGY+syBx+hc33qACCzYFCADQZQYk+Utgy8XCtQ7Y
QjOKaLb6F6f863WTdc9cbURmma0l9yACwNskvAeEs1fbzLpoqP+0wrejYdykNBwlFWUeRj5OM7sh
wDQpW+bA8UM+yc850V9r22EESetbFu5Vw4+WADTtBvalc8KomnoIRCQ7Cs7GwB4+kazgEEeNH0yT
+jMC8wmNqnxDaDuD/eH1MlTxupICBSVvH5e4POe2PHbNpPCyUjEnS3mUY3mfO54I+3aTWiErAfE8
Fhwo5sB3KEO3QnXcRqLOTxN4qcoeYtwxzks7jQH7/U8akd/JSAm7Do6MhLEcSKoFfTPDmzDZW7jS
viMLG5zE/G5t+sah83/HTvPX2sQWrgW9tmcGInqhGO3ApqD++WnW/lmtNcZ0xittCX8aHk4GIfAH
nT5WwdFbdzq3oyu0qGHj6FjWA5Fpjeiyg21RonvtZ4W2ag/JqeWlWar2C538bySrUb+AIhX8ZUWv
ezujntBIat7LbOm/KqX90TvrnPm2vKn5ULfJk+vOR373vUbXEdRxDgPNyOYQne6thf/OU2NrcCNY
XCS69gJyxt+v2hx5PSaVSZHl1ooIi84VDQpGZxZcaNwrRmEQmRVKBFPWP9W0jX0kUgHP/ImV+UeJ
1x7enGL5ETk9aO908K2gnjB795r+xy8Q0AoPbX5nrnNQrmI65YgB/L959YQv4bMwy4HxzqWZWNJ6
5ZIfO4yCTJFAgc00BxY13iycG+Bbhdi169czJAvBmoccjrr4iEuHURNH9g5Azs+sIeE1q6nYI2l/
cTPxYbF6QfBg3TtlzuXNljxPQZliS0nJj1jmA0iYXZPs0c/cp2ax79qfxj3Cxc4ivS9+k9fISrkb
kVKsbh/60u5YANJge1D0GY6n+2UwgaIX9MAjoBDNsdBX1MurKMRFoWFeGcwfUh9LmgGUJUHejagu
+8PS64I9FIu8JrT9pHm/O/KpAGjiM0sk/4ZSE+zLsw6no52hD/XjNtK13CivJurT9L13vCfiIaJ1
8dKTIdv7GoWJ4vft3ZgtaQKwwGk63sA8/eTen3kIV+Qh9OjQACcOgxwwmue/AREernHKCa73ehzF
vvWgdxQZRq8uhk8Ig5d19ytWkSibEML5WOsdrQ2ESjl+SaQxS/dL2I+oWs+VO78vGXK+BuvFLmO1
wt6860Fko/04pG4XJEkOdNCBSoGcGhhlAelvW4SN7uaNIy3R8PILlmNZ5z8cp4p1cGhLnoF8nMxD
amE1rTPgWkNJY2/ifh7TNbAnyNUxjRA0/k0Hp74HwLU1Dhmu8fizqPFYuGiEDRKGzioJaP/9UG4x
yI7CChObP6VIyALoljeSzXlSkY4DGHr19Rl/a9PX7IAa/kBvOcqpeHBLykaF4mSeFiSJCUtbFN1B
gi3luszl0R2Pre4X7Aa2OPYCvFIxipBOL0EOof9CQ4qFMJMyKEpCrVKieC5NbD04KIWyCVeQNM0/
ccuECz/vzdRj7Tit+M9MtxKBu9TTI2Ms2TcXDw2hkxt/Cva4Y5IcmdrMO5cJ5Gkhvrhkv3P2E93e
m25q0xc0/J305zgv78YWxWzL117rC2Ki0fw0re5xGScjrPGUPqzE/sHMOKW1uZ7L1RahRV67g/ta
6uKljZORcj2domXuvrpkqI4Z8kKn4zmnrP42Y3IKxKbVH+p7Vrbdec2aLx+QMe70+uCl/l9s8x8r
uNM8N38vwlyO7gJLSec5mFThsQJYA91ZHntDgQ5jRNB0dnEZ7OoU3w2i9B6Nab1MvZ3cbKxdIUbX
Mujbcry0rf0EH3p4sjbIz+L2XIekH2vl5GwtM+ICis5rY/uwfnTLijy9NkKhi/rSN2StaRgH65qT
BO9BdWhsyz7MlCltpe3XBA3LCg4uatPNK0/xdJg7HN++N63BNCg7aA3Np58eLrZRuweFiznUeNx3
prZVTNZ5Q9qR62BcAPkCm8DsuJcZmnwp2gNQfSLHa1HfTQM+wOHM983fa5rBrzML21PUIbE31bGq
7GdOfTbw7DhsqxenGvXyznN06HngvIqYPVVTZ+fOpAUTCL52FgzQMTU+e77IUAmGuJqe6RddQ2dl
rIV916JljrNWBSt1I5/JXUrO9MXJird8mM95VTBwqkDCAnYgWiN7KT0Wh3NefUMyi2alDsVSPWVI
1r1UO/ols4jRnpt7r4Ou5Kf7yeHVhjGFk9qflgjIGljgmRl2bcF3ceafobRueQ9nWyEb7OM6O8Rx
+Tg1IOwE70GgZ95fPWmvk5WaMKnLk202Xw148L3HpBp3HstvF/WDIfXfbmxMILMKxiEyyvTWRRqu
jHAeXfCNhKB7Rf1crmzJ+m2pblLq2LP/5qfZd2wThWPqqOv8mbeiFjn5PmOG0oXzhvgGgGU5nybE
dXbiHI2FpmOgpFfR0NdgJDwSWABsSuU2B4W4DSZHG8U2SJdeMJR2CHXCgXmdkuV5sgi8n9IvP0Gz
uxYVTM00TAlMOrgU8ATZOUGM6lY6OmL8xXPOU4FrfNDnm2i6C6RE1DnoU0dWxv97Spv1PyLiiGh0
Xc8xtyBCQsCIlP6voc1MZZT2b1FeU029+DzHi+WvXwtK6x22+EtD0tGdyB3/wq6qD/XV+aJMUMeF
l/+RNuRZtnrzITWUSoXhsZTeZFYk31ws+DLcJphRNMn4XmsFb3n2bPeaeAJL63Am983NFBZAKqJE
MPvXyEgrxsZLYT3UCfPauoEYBL3lzc7Nhk0O0uwWAeMured7zRrrfSP07shGa7hv3fA/smEziSkq
MWrWVdZSPE4xirjOX9xbjDcy/N+/eeb/iG1zBTWvC+LbNCzH/O8B0SYPNmocDe2c1TlbsI4bxs3o
nwePZT2oH3D/AmLO2gdLOyB5aE0/qpHSUmAu574AUWKy0EMLl0SFltKJkZW3N7rs2PcFgRkJRCOR
Wae8JZwjnxmamgNCtf3YtG3QAUx6tMcOw7Q+H/zKsi5mUxICPLnsVavEf/EWLUDT6z1249xFHoDs
/0/+mu5vT8f/E4joMkARwjSMLcjSsf7b04NmEUSLiVSXNC8cNY2jPzRxesmllr7brL2ZFybs9Sp2
8i2WmY++TP9Ow4w4KKNdF2XWMbqqaZM0wMghauqFs6le7grQLbiAElxVo402ldnhvwjpFb4YStVz
SuTMEaP88Jg6/GAM4N+sBsRIQbrNlcriy+zr76GfPoAyb2DAwQjmfurw7rLJGY38dfJ1NH2SHLdK
OoEvhvGwLo3+IjXdiTZ5YpigYd9ZJper2RrNc5knz3TtNH8Mea5mKgBKcfTtMrdNzrCtSnoYYPwa
RMU7Z9q5HSEd+vYfjhMsszYvxQnR/5Zgg4mnLQaYd+BpKgnkaImluGeevJ5mZVOMNPW07+iTt2hm
xfYBcuA6JsyoW4q/yjO+4f769zYyV59MhFucLueK8Idjp5PdbJuzjxI4+Wys9MdQyotmD1rWUCKy
SzbCe22QX/4vkLUsrALisgL1omk6tjtdv+sFtVgPoQm+yuZXOv6Lb+xMAKmLSwRBPI4ZwH/vYY6B
+YA8aO5SmwUOMNfvhUiwJXI2Bn0KAwe/gX7998NcO/q18sXTUrrpL744EOUjp6o5vcZD6wRTCQvo
X8B616j40sgvInnuDBRQR0K/sgNrHP8L2Col+YJcte2RI6xDZLS8nGHiGuJ7BF2ytzr3ZhLTescW
CD28MdyzIfeCKbXPyOnsi96uKLKdoX5IlYHGZ7S+3WZyKezZxSzbQo+x+h9zmfWDVGIOFHSyx7X/
DTH1yvNZEVpQrzfDSNrQ7xALgBME9dZ06WOlxHvWZAVsF/BG6SZa6LfSmf0edEtImTfPQfcmZhaY
g9m/FGu3QSfbgTkk9HGwId0vwRFS5PNdN/f287oghS7+D3vntRzHtazpVzmh6ymd8ubE0b5o32iD
RgMESdxUgCBV3vt6+vmyyRmR3Bpq5n4iJATbVy2bK/M3CiaKpFwWeqjq7+wGzfkJzPVqDtFctIy5
2aNoll+aHtHoEkbxqnZilUNub4HchzDomwOllWBI4ANUyea2+P3n2/hfwZfi8nWWN//6bx6/FeVU
Eye1Pz3811OR8d9/y2f+93t+/MS/TtFbjbzgn+0v37X9Upxfsy/Nz2/64Zv59W9Xt3ptX394IC4V
7fTQfamn65emS9vbVXAf8s7/2xf/48vtW56m8ssfv70VXd7KtwVRkf/27aX95z9+87Cg/M/vv/7b
a3L9f/y25RLy5sv08ye+vDbtH78p+u8aBAiwIAwN1UOJA2/k4cu3l2yHwJ8UoKmhLeXIS+xSbfjH
b6b3u2MYqueojm1qZERYZpui+/YSO7fnOY6maYxTU/vtf13bD134V5f+R95lF+x02+aP3/QfLUEt
0zEdBx9NXdV0w3C0n01b+9opPLBZJGg4H8c2eTz9rYxQL/U4IsgBq1r69nMyHDvjEiDORWJYtz71
cAzgQS+M6CFGXtucLnO+q3M8TIlha/U5mt5a8LTfteu3a//+WsVF+q+t598u1f7J6DpolDZMStSj
7Z5KxLGZX3qL2WiYoMePGlz0X/8cHpx/94Pk/j0b5SdPV39yJU+B3JQTLNCFtAt52p2JQob8G7jN
ctaP+VHNdn0NhTkBnvpWA4cHa530Ry88Nun7tniYEEqkUhw5ZKPg8tXHDHM/RcENplo8D9H7YYAH
QjEYxJ18Sa4/66REaXulwvNofJ4UckXheyc6ZsNbwjs0622o3+zgoQIZ5eN/7ME25OfgAC9mEkvy
LV35rIMCyY5VyhKFtjn5Oi40Hd/GDBPcw0QFjtNX+FhR9olWs/3Wj+Rx9TfgzJgwrDHmoqo8UFoD
r8J3z4CIxEwSa8dN679xdcn4FvgXLgQEBra7SLYVW0U50Qap8Zx1RyM5zoCGkHRfov6yLvs3bSS/
xfekOHlEKO9yGSXqAimioO6zHj240NSzMYb38KYEx47n8N8Zjo569v9E0qKwL8p85MWUTLM7jHj6
PYcdaW/7gFnFIo7eMAUCEfSM+iwqomsV3EWO8vR0AUEG2fU5IGERBMeczjAcTKRthnVwbKtjLelY
UPWaAr96A5QCgTJMR1CpcD+hUIiVAPjPUYHpjKI6lOpDPL3BYpG5Ie0IoQHwKb/oqKBV6uc6fS+f
MP1nn3I0LWOo6OG1unY0k7WjTYdRJMmZUZN28ZUV2J4UZRpAhpLN4G5yyipatuN+pcVIm6EfC6p2
ECYIals1WiYc9SyCCYf/K/XZ9cAjuocaWdjwQWagXL9qf8q9A8JyHHcvKpfJD1bacwssYsJOQIsf
+HkLOy4Zf5bxVpsXmf4lb8H9wL7U3Zv8NBDyZWI+R4x4uS7eBeAP7Vb6DPum6MjVcw+MTAZOWx5V
+41FIgLWh3b9gH4STyf+gWQGuZSS1YIvj5snSjq0C3OBXuMZfeDBIY8wVLH1fzBZ1sXu+uclw9UM
XVPBddu6xkr+/VkHKwU3Re+DvBjOOwjFLad3unf09RclQiu55RLIroesdvGxBZCnoQHTo9RdZS8V
41evfTQKkGeIWWUYFTmE4hekQM3+n9aaH89kX5c2z1Jtk0qajbvxT9dJpTvuWzTjFj142KJ54b+x
vcrShpUOy50ZWv+wutna3638wuCkFojtMKiMH9umbSsYbIwmZOzuNOoZWGdRt6HwMSA/Dgk1RmwV
WSytBZiFYruPVzWmhksw9K0FjD5aZNOtJYCoLPwB1CpoCwP19659cZptTXW6mK7yKR5FzSENKHty
wpV3A2/1ghyDhquCVDJqtKsBT4w5JJc9GXAn6AE04CbFWjjAn0kDLDMPJiLY9Lx5iQwcP6iKNOnj
TK0k1Y/Iviyd8mXw+fr5ZUROA4rmZJEdv7btiwbQjY/xBvKEOmBsLkuRAo+LNRfIM7ZY5LLUJSy4
ZeiZoG8Bu6Hblrik8IJXuSVpj8C4krQFg2bhzfrI7zjatU5fLfi6vavs5KIt62gxNGKTLwVRZPPS
pL70pbZkqM3oGvsg8DQyBfF4pYeldWuAWfyTpoy5LZcGUrt0xco3gGij43khjPOV2r3IE3JZwmHg
trPqaDlXXq4Vbhx2tHqNwDeKP8pVGoyCA8RS6irRQkUQWi6bUASpFbyqa3oy/Oxq6y5jcQRZX07c
GNelJc5+FtDMSJliuvJt/Xzr6ty80ot2s5XWoKJQBiuZBHBAFtIoXB6NWnEvvMuzT0TIiw6NgK8z
roBFCu0NIYZ67UCSiXocZxKJoxG09KPbXQm9tYOBIi3KVqAgd8S9SbsbBn7JDjWRrWHBLuHauZjb
AFX5SlVbJmjbyWNxnm1QE5MLkufl8Vgp6zZF/RHs1ug+hf3SwmiusBb2/OaXd3W4zT8PiNnSz9Jr
tcbXDccKySiJeBR1I+0nd0J/y+/IEBzQKiWPjI0x754ZLCT+1zJOZQg0pNjDGB87mOsNtA9YL8OR
RqTXsGFeYI21cLH5xJFKXtDqrS4CMXyW8CVhT1GZbXEu3kXZklFCJ4z2i52a7NJXJpYMjixm7HJJ
CYI0PrY/CYUoQzbzXX324xe2PhQTy3JrFLRJz3sQOQtOo+hH88W3JY5ORUn8RS64b6RzOiwLcrDv
V4eqFSvcbCIwr5kLFJ8Wo9jVtFe5Qi62pYX7JIfk8YIyqzwjlx1415xabEjPguC4dQeKuCq3iSiV
LF4y0lLmsHwLcufrwgKQCMBCC5EuNa6oui8YXeinrmThlXeVIG1lLHYR3UqruiVe7cwoGTlo4K64
2LSGVOdea4NZkx2VgQ/QHVRamddEH1VAiVLdMC0U9yXgOFuzqMhdoWK/KlxjxVxXWSnoF5DgqPnB
d70mlFTIDhvdVS5AvrMEiyXfZ0YvPoe5iJ63YLqQzsWKht6uaX4kzRuqCyPNhnLAEh6VvJ3GYWbI
TaQyUQbKlzQcniIyC+ReUNi+3WNGtVa6ks/gHII2C3VlYm9Z93TGHk2uaKyD07Xg+DkimCXrlR98
AreT2NpSGlOulsuXF2r15Op/qijxyAuyrzGMSLvJsjNnj1xVWGVYBqJ3Vh9lu5MVisGFzEgBh0o6
gHEkTalgtZRq1LyX5DCYOga4Bvpyvo4sGsh8r+UyZZeC0AtgFA4Qreuj8QPffCVtL13DSqSzBAfl
o7SE9BezAveC29yRnTa7DSHp8xqcgSyoXFeTsHEA6Fc3Nvbk0vDJcXASEn3QZ9imNfYQgJuMAm6u
NE2wL83W9V5j5SJq2YGfrOSi5IPdsE2ZI/LrMTggzkPgPJ4sZT3oJKhZh7kRaWvZwMzAhplmLdQU
SjU3ObMhVuQBaNrUhZZLa8t+IWNM9g+dyJCXZFWcbYBfK4jFK9uZNxgKLpX5FDQfKrDkboHyPuNY
xq40EV0gVzPxQ7IIeizr0vKRj9xAc5XR4dLOBbtulWElIPMnMVa0zFa2T37w1h00lGwI7BK1+XUd
lq3r66bREa7KpozG1FL2mdv6ynOyVWKdtpJdXXajsH5h3sl+zWLGR5UU9xiLRtdk6wSQugqZE0xl
Fr+pwSOQxV78nPhqXsASlr+MS4cJIZNCni8tXqtfkIigabhEEAaDnWLtHgNpTpbPDB+LHyqOMpbY
veSXJUxANwfJEpYUtmi5EVnXEmpiJuuY7OH8mPQOHSYeM7Jw/Pq893fHPWoojq67qqWa5Ld+DIhG
sCCg8RH8yv12YVoswGwJEohwjyq7Y5MQIEFppTklTJMxxWYr/6T9uGNopAQPj7N5lO1L5rN0cjYJ
/UsW76/bqafxTfSXfNzo5xeZuLJ2VMErBNcM1yKmqSsKRtwsy5qMQlnuq6xey35rAZSXnRZTdjzF
qKblLxaB7HiVVpEnK6YXoyhoGao0khi4/bqhDO3fo2rXtjUXSwpNNTRVzs1vr/idBWQYtP+hU8Yw
1QAsKbIyIOpojvnK2JFNt42jbV9/pJTAvmXN+LZILCu7qKxDNlu2jH/5N6LBX9cmGpjV1hP4XQxI
iS1EJqQsehJi0K7ODJp5vv76JjT7b0733IXr2FALHM81f+puvR8NsFuU2WRg0dtcaqR9zN2t49zi
Nno97LbSogQccpdIT6FL/DKx/krYQmgnuz5vI1IpPyvOtQsIUHgjkaHsd05NEML6LQENZwd+Rp86
5HhfZIZYDShLFpc5eMybcGP0zZYYQ94+2C/Sz4gX3wafDEBZMSX+44f00ZQCMWRyZgd0eQIfeUV2
SMaXLNog5W9xBkujyViRp2Sfua3BLJ5pAi1hPaqf5BtydsECTI9EBhIEdo26yX3WN/sqsejtrnmb
BJNEM4w6/kV4wwGhXssglO1G9kbZQ28t9XVySpiiowaoKCyRXwMcwz7rLmvE1w1TBq5ski3mnRJR
yD4iG4DsG6SkEOX9jDo0W9ELC5EcG9gkItpc4vWW+5M5qAB9kf9JCMdFBg6Cxvf8NYcK+WbWFwlM
wEHLCs9KI8s2TEm5Hk0OAdTunYvMEwNtPIJw1t+S7YeXCXZgNy4y4yirOB9vYmWtqld2JblHi9bn
SSV6lJ1Y+nJwExSmWCvYOfl5Fk7pflkr+civh+3fDVpV92TM6qZheD+VX5IB2z+/IyXFksNaxH+y
w8mOwa9K5Pvrn/u7A7SrGrZluiZJdU7SP051s0ItrI++/p6MMyQjZMQz1KQLONZIDNliH2egCY3w
A3X+ombtpund4p5AipBGjnq0Mj05sf3/Sdv9+iL/rk0c1bZsEpgqq9JP1xgiM2UmPvBc5qnE6W2w
keBHIgi6n3a5/dz/T4P/QxrcZqz9n9Pg67fu9XNRf58Flw98y4I71u8aK6xrsWPo8HVt+uhbFtzT
f1dtx9UtQyMDrruSo/mWBddIgruuA+vBUy2SN2R3viXBFfN3j9yFhgMvw9MwTcf4f8mCOz/taOgf
eZrKZsCW5mmaZ/6UC/HBWIOQaLy1GTaPdZbbB+7C+vqHKiwsqb8e//Vy6dn1TuOsRCowKp7TXIfb
gczYFTPwfj0WnnL2Q6JPL4rBWpTAl3UvLPZW3evHmOzyRok7HEAMLVjPQdc8BjUHVAPZh/epW0FJ
sJXpVVccEq0Jrj74lsLVrSKAYZ+mNIfFbo2rui5ZRWM3u/Tyh4r/Zrbh2jXz+CEsJnun9np9dpIQ
8d1iYOEOneLw7bmmPvej3mlsETjAtuG3RyQW63NmqPahLYv11492eMn4foswnoP2ce1OIUk+VM5P
NdLyt0e3F0KRR/bswjllBT5WvLV33d13w+pvqgD6T9Ndo/xM25uU4Q0ZT6a8/l30Yel12M3kidZq
Sqkv8ZN3jomRg12FSMH4yG53Q2zsBnNaO2neYnEYjIg6gjkMQKgdg7J9yoj+ID+M5gG69bhOss5c
JOocYbzbUIPMkA/QCEQDDYq0nwL6H60q2c1l3K0LtAoWVWlbYOi6+1/fmSGL93fZSu5MMxiKtutp
FtSHnwPQ0B41raSijmANYoh2naxRO7MYOV6xdXt1Wpk6arxNNoMpaMp0kxYOOBXMc9/3KHnYRXEI
tDF5mrXqS+O2Eesxwr1tAteQmGDatkla7AYVjWYXQBvSK/GHwdXaJybh1h3c4DR1DUe5Zsy3nhod
3Th7QfRndatOGgrANI+S46YJjD+BJfaLf7j5n6ag5VgGQv4exTLdNghiWQa+71Yk2XvLGRR11YjW
l4kd5liHGaTv9KjbzrCzRcVJxSyvrdRoO7x4tysuOBLZSbXvWidFqdnfSkHtsYT0vh91Cr1hbT24
SKA9at3IARgHZ01RHxXvnCMcuqocdCvmOmn2Y6ZPmI/MiGKb0yMVb3v96/uTxe/7zvUsG9AIrF6V
bdSVvz/en4P8J/ZiAWa/cX6x3aHeIO5lnHSjOMd5h5oVUmyVAZcqVUNvBZ0Mq5WEwnvvtkeKDy/Q
/K0DAp5Xq4zmreIBwPW7CQCZOrM8BRl6OXEHulbMnjAELd8n1iP1gpCyeakuYyuaVo4BgVI13M/W
gK65qt85ZbXrojG7ZFTFOZP7y5gAY9OF6kj9x0AwAjIPZCg4lZWJP5nb4xRo2wGU6Vs9O0c+fFLH
ezPtUShMZnO4zsIxCLPxMseRcwzxUBSVjArUcwwDMg3uca5k8rXlm5lU1X4uug8h4ucHVw0mClp4
vGLKZg5l9bGLhy84DN79uh+cHxE8iAQRO8GFZRsCwSO1gR/7oZ29unfaCU8/MDmYbLRQHiHWJOs2
Vu8M80sREyy6WT+82RA44uh1DB2QSFb8EZf0DRNyWoGfUrH/BIbiDjgs6B4mvegiQh/Kn/VULK7r
IjnE42g+ZN10clNqdLlW031Rae4sTnL35lzuMC3x8f6GlRSFDbYSFhtEC9BMQ9J2HDFvodY57W+y
7O6UAb0g1DQ7v9ijzqQAUEYrKPe88VIkgbedZTG8Te4ZR01oMsOpNaf3bglAJMWLHdDoGY5We9Dc
sN4g1Mehe3LPRpBGgBzqmgxnD8ZL1yGwdsOhcxCcjAoWd5W+rhP1ruls6HVzffRQe9lYM0fLm4yr
b0PodozxvTHZYLmVjrSyouOmpinp/td9p6nSOX+tkOCtWHd1B0MLXTOpjf+8QlJoHwZH9Wh9E5aD
EnQ1eq07n4GLimF+SVgaKZA14zrvYLqFosPQN8MnqB6YKWgf8VQMz3ltj8esnT7WVfTc6LF9h9JQ
v5yLHqS8rwIamTZONuQPBXI9pTnRwMDiLgCM9+OMIIaZZOMBI/vp4qX6xISLdn3kQCezKudQp5O+
SEmu1AP55SAESheMIFcbLEdhzz8VRjTdd3GzjhzDPBXJeVYbRA4iWOXVlCzrrBMenPXOt3FXmQCV
JGoV7jQYDKBevGoLH4bxJ3WYsdErOefhQl8pkG289K0Zy2FTzPnT7FvWQx5TyLEyxIVlaECKY1aU
B5gjnyA3b0bC6W0S2ecpNudlhinKZk4bkCwAPi/5eNTcGey8CK06ZMTKuj9XA6otRoo4b9tA2woc
G5No1Z/3EJNx4UwzBGDLQLsaRf0BdC/ZRqRlcttx1ng61WhZc9aLW5yhq0hBxCTU1JPnWasboEX1
oOL/w2D5cazcJrrjqDoYRxdYw7/FCUMUpLhLWWi8ufe30QFsc8I1OVU3wHyQEeq88F5UoEDbY5uS
prN/gGnbrxoHKt2vL0b/cdW5DVzGpc4OZxi6p96Cmu+ClgyHTTfCSmRd6/N4hzTP0sU54TR4Q0AO
LFgjHzE8NZgrbzQ0ehR9YGlKkJNCyPDFSwJUjSDO37kdxmVwhs495kSruYqOyG2A4PJQT289SON1
P6s73cZkAQUB/FWdxrjLdc24M0IqfL++J0P7qboqSym3pBPZe4bjsqn9uJQWOPc1DDWgSDJLYqWK
9g0io/fmBKvDryuyyrPzp5UpxiWNwNKHgtsKRyg0aV8nV7jxJF+yqt+HECvKMK4fWkxzeZv6cY5c
uKZVaZ41tNXwcMF7RQWFhYpnugcph6AtR0xEQryDg87MIvMwJ0qTnkIHppJY2Bw698zABJ5X+Oqn
BLXZFZgabVWz4S4B8epW7d3f/hi47y09WSfDAlKFObdY30JR2A6D7e09j9q7WVIfUKyhRbNPrfck
SHdB2dWbYDSCY9gnmGmjrXZ7FIwPmLY6K+TI4HIYkbqN0P4jEc6WYSXjY2El7RYb8Eb3L6qsNrYW
PqZJgaeeMuztCd4akPHAQHDU2judZq9mA6L6sp7M/WA083pSPOUxkKS7U1FcoQjjoPf/FijjtAI+
n91HjfHo62b7jLi2jRAIu8YEF3MHWaAFkY/WYg6l0DQq/x1QeUSN1a3SVuDuQ2NTuLP3OFd8JPTy
gqLenVGSmkFmtLmvSyRxusoB6I1+1SV1vI9oBs7dCmIzmXW4iCQDBqZb7b83s2hzC9BwRrtD/Th5
mHi4M8GkNVVDvkl3rH3HBtrHnbIhylTXQ6bjmDN3465UDG83G/W2smp/0/mV8T5/zJ3o6mK4dDdZ
RYKwsd7tA6v7gLkRovl5e+LogZBVSV9r8QQgGWvLi9eiYxEiYqhkiIjfnBFs3O7dyb3PrCDnsAd+
HoxI4GselahqPjUl6jfGjFlUVidbBM/Nh2EsEb4KVvEcKucstIUfnx8MLQPrmwH3GVpg/UHXt4du
JuWKI3qC9BFG22yo4SEPiA2ACHIesayl32jGrl15XV3e2+50N4rEe14aaBFShgtyaMiBGitL9EOU
lYePAErDibr2k/6pCKb+7JdWsHHNOVrVOah3deQs1wDmSDH21COLqpZMxKnIHuxaqx98U4d8fgtz
GjXrgETmH00Jv+LYV45ZWe8U1g8SnwDXR7yUr4SeO7smUcacDQGfVhDaG1h8tolqtqtWX4LadHbo
Yg536buyRVwa+cP4MUTxXsEc61BsKgVRoK9X0SOtaJj9fraAoIYBrB0ztqtrHrTbwMXlQlFC412u
TyUlMzeG21OYh1UvDiDCzcl1ALlKX1C19BnZaTexNw3k1rUYDa/KHu1vkVHU9Ujr63BOga0t4FC4
a9VJ2y3mFy2cMehVQYoCcTbF4xoR3/zeX7nmkD4jkamHDHaiGeaHOObOQtG1vah+cDSP+FBrvFMF
l2ZXtseMEt8FjFiGXCmqecjJFSLuSuxU3IeVEd+rnleJjc9ahR1G1O7lEG8RPtH72duWSYbuGIHk
visINRSlfUuwLj8qevhS2G1wQq3vNcnafOc4GBWBHOYYn0BdRJNu/Lo2ibjg0u2zHs9vHRs7wK1Q
p5LHGj79jAE4+pcxjoPidhXO5n3JvntQrd7ZRjlWOHCy7HFzO573eTZhvggBdZ7h1f56T3CNHwI0
2XRd6ie6qWIErJr6z7k4Au501ufMoOouxK7ERqvajY/NKMfmgPE9RxZnDlOcQNkhgOUqWLb1eo5+
XI2oQDQR1bRGvs1iq96DLYweezzZ1sFuqCsP9w7rQQ01azfHyFB9XS2BdO+jpoHyW1neCiE5mIlG
ii5PXL2zLMvcuykyRiV5miX1HaJgdHsbo4+O0eRB/kXv4Oimydpv9I9+iBbfbZO1nenSm3H67PbU
rSI5odz+TJG6Snrn0N+uBh8vLglXgwGVjUDzTkHRlHdOhbp83p1zPQZiIPLhDgnioArdVdaoOuFG
DjcoGCHCIEG6vgX4o98P/qacp/BOx32PEwGaw/h6AKVCGSaHcHgIc5IOqJTukzbSKOBh6zPbFeQt
8F2VaYePvvbaat7Vm0lN1/Fc/UP0fSuI/BV83/oWzRrPMuhgIJH2TwWTYjLbNB8rxCsFy+x2DkMw
RYDvFlzBFlhbUbHpym540gyGfyJaWZplNNs+oDRlO0V1F7nUXnEteAqC4CXWYOqhL3nvlXW0mRvl
k6+Poag53nOStu79gO3YRZ86xo1rGWtzf/BDM0WIq+VdFYTBGkfShariv5TYcXPfqJ0CShFJcL38
mDIAD/hdIdOaaStfc590xUpWOrCAg6cPi07Vow9x7fb/UB1zfzzoE+qB4yJT7hmkqUwSOvL6d6Fe
hGK9Yiixjwc5fbe2UQz8lKCG00VVt58Su90XM8qdZvrxFproaKQurWH4pLnBvKtLElhjjvgAlBrA
AO10mYxY38dh91gU7kaFbHDFDJX6WYJZj1BorAAYZxBmmxSEOnw9mL/4GprnRrepK2W9yDbDWqjN
L65duI9DOl2hn59uNImGeu/aTEJ9HZdIIk/Wspk+IHfJ9h4aHfGLb92ZYbIuu0I538KV0YMSeks4
5hhT3A6cU65pT0gIpku7NWCxcmdaEkwXX38OqWduu8REmdgrcBQK1QOSkVbrQOuJyxU+bU5uPdpT
trPhHK8GL/K2bZw6d070vuSoBzNLtH5KD0fDRJijpuftos7rkx0GsfezhvswtqAHeAwAD2Yz30LQ
EduXO80LjHd+5r779QIHLu7Hc4X0L8lHz7VV4Nw22Lmf+hfa/Ix2bYfZsG4uYI9toiCv9mV7l+OQ
CTpgQuvd8xbDxBqXw/0ngFPvwk7/7MYqOEgVlikqoSIrM5wBDmBOGafElY51Ntm/dJxYO8/eBYrd
LacksVejJ1EKh4QVYTh4mNBHs2vWAvQ5PX1hm+pKFRle+urLPA36ooSDAjMlu0faL8S9RQeYiRk0
OlfDiaLcevYT5N2a4WyZk75xp3lcj3V9qcbXEqnIqIU23GRRsIbCs5tqA+X8sPukQGCMA3RpjTx6
Z2brwb9YMUxdTQ+ANkxrcsH5A6I7uxIG4bqEzUf6A35Gg7FcBhc8dt+5nPvgJrICYHT1MbF8QAfI
N6AzsJ6MCoyHi2KiplLQDGfG/4BzwUpjfLd+4cC5HLsLLB4YPFFcbDK2eQQUylfDd2OO5Va5aHoF
yXC1CfYNyUVWH9wKmBA9cBgHHkb82WQsgSCCQ4vgyArisIvjFWRVrahLILE4ZSLIvESdZ6vlM1nk
qd2gooLUrZ4i3x9ipNpGRNoR2JNs7BZptC1qfFk7A8EKJa7SZR5lzcYjHYd3FetSJH/qmTllcZ6c
O+IDC9e8ybDIThCqFHrXUTbrZ5Q3F52mvCQ2coA+rDGtGD+j7nw3NPq8M+1Hx5mTI/H2ksi22yAG
eorJ4mB3nxnI+vh7Yyru9MF19gjkLe2BI68J6wkBwngfRQaSADU4M5YKJA9CddcWFE318R2neONd
W/WA3EiGLhDhB/aF2i85THhDOzy0vN1UYK0Slspjgag2jF+rQKSFzdJNKbFGc+4vmWegHmbympo+
lGBHunjDgvAAu7wAVmXbfF/drJJ8zakGS74mEjAT/WvqaYvcAvYvGEXZeom+Bm7Pq1w9G+afgzJo
l7rNPg2+EQlMr44Gd5EF1XuTkFD4ys9IN3R7w8Y8HUv4Uxx+4iQ8rerJiJap8il3sTTQ8fQCI20q
B7dyjn1oSNUSOGHp0Eekae+mqj/hZuZv/SknSV5pF7tpca3OEYFokjmkwd19UuKerYzRXVQOj4US
tafbn2aqu1VieDPE/hiYe7ZQNb9fJl0z7Its2E6z0q0ad1kqGGS2FI0Wqd/BDq+MNUUXUwQCSK8V
x74mSV+6s7KqOBbCdkOxpen2btXibZZhw9aa+i5LonzXKPHJaPtXF17dmiQ4QP+0Aqgy4O+Jr6A+
KK+pwjdHgK4IaxGeVEmHBX2RI8FkPyK+6s+sSYM1XJg16DO44cEgsEq1mt6OMI6vw5XZWGvDmDUq
PT41CFMBDqGAlY7CZYfqMPIiSIWmesaUyeqzW0022rssOAnXrKNmsqpCv0WU0IOLYATaidkTr9GR
Rjh93qkxGjMQB59cx78L1OQpd0aERw1+tyH9BY8jw9A1f3Gd4QWV9+vEaq9Fw7gsjUy4bIjs2ikL
LJnVdVQ1Qg5teiwDiLDJdC/tqbNAwQYbD0uPRZkwOknMrTwF3WcfM0xWV9ymFRecNZbfS1Ks1QFi
exKTvlUeOfq+UaMUyAni994c7qjMrTN9vKgdukQGM3Nvll/a7k7tfHLsUaCtrDipNlWBvlqoY68w
IXKnlvNJc9FhNjqcGUiEEqXiFJVbpCqr5kTIQhSXKB+tOcC9ILlDrhSEKFosjdIk0Dy4THNM3mEv
S73CdNVzC2csajaF6fSfnb4BV+K2B8Md/QfYkwtMCQq4X2zYQEiWSswRRrWie6wZ27NvlE8MlnnZ
+vjlWNaYXcMaQ2CFyJOYYO9RxOu8+MGLILOUpnIqmgbt3dBQd8BA45q0njEjvRamLMpFrfcPOTLV
bTUBKTPHY+8RUbexffYrJ3qAkK6sO6qNkBqynZk759SJx73nuNHRssmfoj7xgGH3ne8pzen2aEqj
8d7NwPY+hFF0h7NQfModNI7GqA73ZF+mfY/A7KK0kbmNuKEZuM6DYofDA/pTZMnwpk1KkxSwaWHQ
oTfrxkQ32MF0cx16r5gyKPfIGxXrOLOex4ydp+Oodja1BLsxcIGZTgIwj1QUFJHC8bTyvjItRrLi
r7wQKGrXlvODW5rpGoG9eN0iY192Ky0fa04rKkjVOH9AcSJFkScIw3Jt4G2UxngKDMEMFKdRH+Bw
z6di8va3R6jH9guEbqq9aUQVZGcE3fwZrZXSh++dzDoZO7XTHpyRQtY8IXB+e4h+BUN3gryvJ8g/
tj7yzrOXii7niagd0kBmaw9lWCs7+JHDAh+xbjxh0ctmOTuveWyr6zF13QuG7uxSYUqUaKJ7ZIax
SBnui7pWPwUoJ5QMdPJfzdmI+/qk1YG6U20v3ilwjq+WxsVr7VSczQoDBqyOlp65VpGuenDKnpGS
MK0UoExDbPb3GSH/BoPud5o36hvHsCvyBeNrqKETlpXNIQ7rNyvuHWguzOzCsTYxqXHUUkZ32cWc
lstEa9e63U3vjai/DJOmfjaD9qHDVAwZu9DcJshYr+1m/qxbXbj5oKMMc56U4jxGgGEwU6/YEBKE
YiN+cFBwA+o5fs8jCn8kqD/HNWaNNuaIO37RxZoYFQYXledFYTXjaULoE8FBDNzD+aJm8IoCDZlF
ZJm6S1Z7w0b18cKphPUU+HcKdZWNEs74cAF/AyYZEXLnKtR5qrErfTDWmZ3k+EIlqEiEfnnCKkwh
Y2mHkrofkDfcT0pornTMgu5KUFdqDvivoUaXCiw6y6qnwmrTbedE+p7q71pvkNp0Y6hOc8qeGpla
t4i63LiW9Wn2zfhNS1TEfeIG7xqnQXkiKnOushGXPX98HOuHEb/ABUnHAQa5ZnIoX1iFFBL84KVz
2rfYwTB3bJsTnmP1UfUdyfnP3sVtsg9GD62/dR5QZrWeza78ouQhDDaSCXCYUP6MzS8pp5V10Ztv
RWufIvwQkn42UPiFRpRVSFx16t2gcCQZ6/ypajLJeVF3LtpHzA2h2XjvYh1gMsun0/sBQvF+uUlL
p7lMrR7ekcJNypdgqD+EsdvdRXTapQzt+VKM2d5qE/eo9QG+x3YUbrFaSy56wF7nF/0r4qIIg4dR
R2qnJiOgx/OlDYboYs9rlXzeHrFmuPnySx14ukuAjKaHQFSPt/wmbTQ+jIvnJmxz94InsKjaRMGS
VD2g227C/WsezpANUPZDdWcag+kcmtUyjjwDZYAmWvteo/okT7WXkXQc6X0cUkMvOQrOM8r2hoPF
rd2SfHIO84jhDQqt7NWnQPvk5sOMzJc2AanX1lhorMwUK808iV/GKnsedIKWop3jpe0FM5Q99M5Y
isoYOfs5uded4Vyu6jJHnLRD266bi4e2rFZ9TlCA5NastEgZGB/8sX5U+umIWNpjxOJB8eCadOSy
53QyN0aZf8AUfYea8P2cuSi1OSXeTfxlIXKX1ERdhBxC9642n0Ow+okpIWKEmXw9hR97nOV2bHBL
uzCcfebBXlTSh3T63FvkF3s3v0eVXP2f7J3HbuzYtmV/pX6ABXrTDdrwEfJHHULmiN57fn0NKm89
XBTwUKhGNR7wOsqTRyllRJDce6+15hwTWuPFgEDlDiK9lDbJ7J4c1kFE/ds3ncVRT3aiJf1ZRBwO
a3UIDfO16QsEerR/qHx5cDUiY/qjHlXPmOYAE1lkUIt9d8tzjgxydlvYpHcyNkYNkxCJvzvWNRT0
BtZt7nAeCkMEEmPmcO+pWlaADIKpKm68QCqZCGwjEl4B4LnrQv3cT9XmnPIkg8NWqGKRFAqSFlrh
iFXlXYq7l5nhO6ky5aW05E90Pn8mRpXxAgR0pago8Z+nM5uwAC5FS9pjA4mNrQQf08bRHecAh/y5
loxz19Itgmnxt7JoboNO3Kqav2XNwj6VcHrJAOol4dXs5WHXLkIEPnOFxmuhoeyFZzEmgdUsJM3T
1DxY0umm65g009ExOh4J3QIYHpnDDUzXXgvDnzyWTqsencQy16gryXrtEK/XGjonfX5d59br1O0x
7DpaqUz019WluWmBovQXzOqYdGdXSQ1nokvmTaV4o1MYgYexPsj83BmFCtiMZD0IsvuFqiicpK8J
+aEjiCRiNqNvlsYd9UlgEjhLrPWfVM2+0yp5K81HKyGDYgDpfsgtA7ZTlb8bGlkZqvKnEcWWh9r4
WoYxUCYE8zq5ih6LwTUfpMcGbzxLPJmT4ldUJQBZxO4F9tqO/d2WFv2t0PvQlgUT1aYmnxOdUIJo
oF1Ydude5CDfb2xnPiHYmH4Oc3NVh4eqhSNeSMz+42r8nhn3XHSZbNmuSQ4sarknTGhLJTgevZku
F4VAYrtnrg17dJ+k1Bz0id/LhuKxMeQHXW8JD5GiZ/zIwPq6iAdJXw9GR/sjz6OCXaFd3SqR/nbK
0PuZlJ604nmQALUN0p+hWB84jf20U/OorJuxJWLCKyyfS4rxNqp5fkidIlWq0T+szKPi8I2Y6GVJ
Lx1jRj5pIIEtqvx5bbFuJ109uOnIXqiMJByOI/OAYTfKZHUVNcR3BvVnuRe/SKajfZVVJIDOKepZ
CMl16RsgGucwSfy2zy7opkGwaku418uvmA0KlUD0ns0kXTA4YKJgkuS8GfJ65EyQtt5nPLmcR4Ks
zT8VFzUKLWFSZwHBHHMRRhn0wi+hKCkq27dmqPxCCZk3GuLbXAn7UWAPma3yJg8WRcAoHcJqe1Rn
2GSCDWT4D3lTbInOyJq810fS5Qh/91WzYq82S9ckSHzH9d7BbgGI00svFqhQItmLXSM1QDtzxUeW
RsmeoIzmZTDDNGbUVN8WgW0ekcDvpnluGpORLG8Crb7+NZMHZoLQSVqEswzVaX4r/AzjsKc11o+d
KGlOBGeO49bIhhfpz4qlsaGlJMyuha80LSI/naW0Y8fxrfhPPIqflYmgoauJ6ZCzNxArXjhweIpS
KbS5mh5z5m80R52DwmGz7ZfvDRjeNIox6pP16tDI2dNXWxnpAUWd5OVsaQM186AepwxFFFF+u0JW
gCNJqM1AXadwpWziBOBL8Llu6wMR1k5VUQ6wxzOXRAcuLS39cVVFy1+CsGxb4EJwtr02RfEP22se
PA5j+qnN32i+V8942IRd1/V/J7gmdqIxpIb3CBcfQbmfIrFYVnV1w8gaqdhwEUfk/eD3al5pl5Mq
aooYzFg6ghSanSvIK71ejTczdc9xRA8nili549LAycwnyGA+umVo+salr+B2kS2ttcPoVrpBHAdN
rClpSVvsxYOgAC8nNd0eJQDPIiccQh+EYa+DdFnz4T7Q5blKVcNlArAqDOF+6Ugxh2b7KbbqYWnl
nNSHkv1PBRVVEIBlJX0gkhHFMtB6qRU/ZYnyLZcA39HFbc56xU/6dCEAQg3pIfCh0xBIJQtJIxtn
lSiPVhHFftWHod0II+J1ZiQIrmpvyqSD0pJk3PEJqvG8jwvxtZ8M9uZhtoi/qZjwbc3Z1mJuJJAC
lKUQhUNOMwaRbMnmrGFgw14IIzH+WLQcOX4zKbZRrN+pTBOj6ogZMPpTknGuoiNG5nzdRg505cpu
EDMRRpKz4BuhtFPjkjS1GNgwaBuhnCH85/SksBbcFmsY/HGOSNht279zGonHYaB/Ua45kZLZpjqD
WhhTrwEK5zhY11sQpse8qbIBVAcoY6gY2JzNVH3Ae3VC4QAUVDUnjNnYlNqWHYU7l5PfRgZSH0qI
oEH8mcldeqm2aKVaSSS3as32oVzG/dxhASAoenUH41MeK+WxWGtXtLLkWMv6Xy20YX3pXkO2Lh2K
+pgNWSBPQ7nrNIhhBZWsV8zhM8+duurHvNmoPEnpCJLptYNxrsr0AL/lOifwhlaYliXLim5CLEur
lKCk2LhYJtFeFGae1OhvACYzOgnzE0Hs8L+pQumuIkSpPFShjrLQK4Q0hpChILyzgW4Qn2dLe4v1
5StpV9haMfnJ84YkSFTrjVYXAanJX8XIX6W0egw3iU4fSwA66L/NXQi2SrV+5siI3SlnMGt85mpE
oMLKCiCAqDQ3noRArnvKuDh8DFsVtlrcEXap1gNTio77bmVvXHSnS6p722vmNmX3c6ZZdjVoP7ms
1y7L1auptYcOVw3z3VcCsUlqFmrcX8bDICx3ctOZnLHdIYZD2RgmjwaggVBdFj9exLc0WnlaiazS
Zp+8JU5gVXyStQSoZa19RVPuWCFyKvpY4Nze58p4m8hUg9o2bBgqDuPyX/Dw6V6cx8usj8TyyWAs
2oJMxzl6K2pxol4Kzw+mYdxIR4PisxMr2GVpmeKGi2+4z8Zc/AJyWHosrLG/ATfFjSdZVN2MiqXW
vFKq7lhpUsRM+hiAyyZNAWG0tIixw3IYOjFVCPZ0UtBmkppkcX03ZWGfLHAGW1qAQqQxB1hxZLYW
a/9ME1VJek6xK09PqT5ZWfOkcbdhZalS1J45aPAdsiUIYwzeXHOGis41XcR+8TqFY2LfVK2/PI+U
O1e05Is3bymAVs7OrRe17CVV6jN2U4K8W1OPMDXm3+R8+KMUiXTgGgBbRWVXKt3rwVTyS6cQEiFa
+SmUsGY10adaGZwyZZ15N4u+Y8YHxtIjhQ63JiBSLdABXEVNfyDv6sXK/1YrSRVTXHVeOTScNJe4
9HtL2FVieKh7wgZWEbV7ow2wufFaYj6NntqZcoGEST8N+V7cmzp0rkpiBALUqjgrM3+rEHtOBuOW
DYoaXFIJxl2xNlWqGJCHY3BvUHQj+V6SgmZJm94aawzE3iQIe2KNYBSSCyMZhUiHPavOt6hh8yVU
R0aU2jyfM/65KWHC9IayIPZWTSTPSi1Z9IrMC41W3zG6Yy8gmViUAUVgQu3irnTWyLhUTSv6/Au4
2YgLsHytYxq7gy6cWNm9FM3SbhWHvxoSe3ZZ5tlFfdyCWFqJBDW94Wm1RuurFObBlaBrLpW20F4t
z3pCy7i3kvzEFGELlSyHFwbs/Z5IRbTE4dMQS0elVhh7NNLWVZWARwEm2k0F8wM1IgKmNEuF/Cty
uYSyva4NcGalQ2hKUmzqgikXvCUOPTHCnmgoRIth+4GPQY/Tgv7alkMHoIGzYa3Lup9M2gMB6qST
FKZrAvmadeVbkIyHRi+gWq7OXJS1U+n16kkCcShWIZ5n9mknrEFAougCs1mA5pAmzlqtIb0J4IpI
M8If2eUIoOis3MM4Hy9iNl4o3QzQyEXQreXgKMZ9JkI50KMYySy2VslMBkpiPMLgxkJnKLV3qISm
y95PGSyLZzQtHg4UnGuK9DIA0iMLfUp8Sn2fsyidlgRt07waZ1jVo11yXk1rtPOSSKlN0nHkJ4lc
u0ZJXpQJRg3+3oaeQB07QT+Ws9NiCZBlnoxsLvHdcmKS143rkxuvOb2tXaFH18bkKK9nNfcmChhl
Ejq7WkSeqoahmUnIQzF3jMWYE6D0jl2xKnleee/epD4a0sDcZmEHqsNK3WvrSGCqLgdJ3zW2IBcP
YY5dVB8RyxiZcJ8ImWinO8gxI1hG5ZFa6AvmW2fnXXMg5Yo5WMndrbcYXvsSLe+iBrlKoJM+dKde
jH7mGKeqoq9dsBjDO7+m5CEOOXWwvD8LTOrJMZ9Gv29j7XnKU9NZcqLhc0Lfok1AGS4qrQ1aw0SM
Zo9xuIAPb5t8X9TNBdhJ7xZFSVOI4xnK8US76Go5+32EVwwQ5fLe5+ljG/1pKDbsUldeSMUi57Pt
jqvWeoScGRc5mjR3kbi1eLzqoWs+lYG81ybdzPkRPzEpjZ/2pAL8TqkLDjGiUsmuYQwAYWNDdRKY
a/BxN/RQwnoq0U2Q8tc0z5o/hVHjqNC+p4FuadxH0msmiYehlTn3d2vxMEjpeY2T+hozckFUINhJ
Ja33VCTBjgE2Ca5lIp9H4q/+kZ1Vof8rTgtXnVyG1aLTbJlXHoDPf7SeVH4dLex5K7xjWL9FPz3n
OD9HMxlfS27Tc0nHdScr43OZpNq9JdrKSeJ6OAiqmb+xFxe8wUOT5AsJaEbJkAJ56F415sellkxf
LCZMtM24+igICtz+KsbIDCBfzCuyq1qQApas6pCZo3ksqQ/8SkSUs7Zk2U/VbD2ghTtkTUTdFbHQ
WGLxVHLjqP3sWV0cX0mLK57yavJyseNBVddbLTJvDEProOQCWX7TSLqZXm2CiI5owoJbLyNKhzq7
ICGDVR/XUfIpENzVhvpxkBv1yMgNKU18pvNjEFiyaUe3L4T6AjKeN1ySSuQS53Uid9uPOUsbt5kz
gsi76UBRwCSkHuKHQR7bPThROhFJqNHpLXlbm+pgYdQTsqX+IzqIH4XyU67n+dZbmXFv1tg4GyyU
BlMMRkQl/7vQKE+/XziWV6dImRZu7eVR6QiRJ/bMqndgkSZ91a6jQQxFq/R/UGx+tBuPkmTL7irI
anktbgqbm42tOtrH1gjiJhesY2QmOjVvk5+EYqQPbnLQjWjJ1oM+b1nYISYlGgk6+slOE74VMXsG
t068avKWiHSZxz6XrrOYa0Fr5aKvhxMuL5EBo2gMZzqajElblGdWw4EvnVaTyofxOjZVIksjEMeN
RDZXOOHPz6bGeBh19sRCx2sSKefWYJyiojUoDAF48VStSDfNj5pEkIMSAQeo50EGwxiuOzOROOso
hXJJCxpV2GAS29KZ8qzp8JoyRROLvrusDeyqX+vCGtKQ+PUelSqCLFVtdnkL692QKgI6Ibbt5HQu
nvQ4u3KgInc8ipFIonT2F86M2lggk64rOIimFdY2HZnkSbcw+K7SNnEX6B7pmQVRUnqfBrW7zrzf
C5KYjykPDxII0Ys0md2DlmMy6ivQXSJt8VJAoiNpyIPRIlgeujr0nURvoG4pCVM1svCioca1l5le
rFUPxD5gde7HJAgTwfwDu5pmR8YqzOMcTGV5btUJEQxKI/dXQaNY7H+WVFTHUYte1m49u7FWq//I
zTJd1ggiboIOzv/X5rjTVTzTlTEWwRwr/dHo0HwoQ/xIjmBPvQIbV5uYeIgRU+C2WxANmKM/DfIj
9FzpiaRJtalSapSpuURJfDX0zvJR/CiUA/skFvQ9yoCjqgnT2YhqzmkqcYmikMZP0pT8yRW5OBui
Ej0ly98umQBGkGYCZh9Ji65qHJ4at8hE4WFuGu6uLFdfF6bjO3PG4lg0qwFMBm1pUeePda9zOpb7
W6Uwbl1TIgkNEttlS2I8ZHKTlqqTN3P8mDmM/+p7OiDg+LWvjMpmCDOkryTXJl+RRQVJHxtnPqQu
oVO5x0fOasbmGwtr5KvlxFlqTkMXpSw4YRWR7jqVFVbI3NrgOrPX6QqeDGMkMM4aqL+VOA6D378s
lyQk6eJDqPLiZ7BIM5+lBYM3TRCGjLHEGLS4V3LX7Om5G+dJg+pc5m5YRuU/r55xgPAvzW2cyto+
Av6IpyyZDum46I9mYjmrzKEU7qtQ2ahyiXgWGTKIMng6hMHIgsLqXqNwF/ra06N+eVAbdb4lJUmS
cpEpr1FJGY4IxB8pLJ70boncVNQMWxHCS2wt0+3XaqQhcnkoiZL8lReKAJvWNSX8Klzex7i5DE16
jg1W46xlzBii7lGl8ZW11HxYIiTZAw2ZQ70N8Ge0d1Uot36uG7MrJsOppFt+5w3PNBWDwSjr6ypa
yyMf9EHOm9KxGNCcaUWTATQV0VkyNh/9iEpZ/w7pl3wwYQP2Jo3mnjbsJVSz5SZOiXLs8vZKVPRI
1NlOhvRfzWBRZQn5WY51xSWk+oCDbv0glEOzaVYunNEQQQopXnghqhh56hye/vmTfCSTghSCvGa8
IxYAZ2sxeZoNPbPlocfyMaqxF7dqbOP7nZ7CDsmxhVDtthjT4OlMPW1WSX7MjJKjNYqdOyOmH4cC
PIRMYOyg6FembPtcafJPmUgh8AUTGyN25R3ZNBg38hE2l4T0eVGjn3XGOTlNa/UqziqB9whS85IX
K2XzeIoXbn3o3/pO2a50203xrq3n+s1Myq95EPHrDci6oN98N+a8XwBVmGz/RyjlxXVq9XdzMZ7Y
csenDvOq07ThN8NAKZhG1bpIDaTxCvlhXvXifV7Ra9YMYT+TMd2Pyksby+vHlMnVTlVFJklwg8Et
CKfRnL5G7sCg7aQnoU2ja4hR4SDXfdCNCNAqJk1PzZZt2WjR/vffBHF5+92l5dBa7F9ZM61O+P1D
CcY6iyHCy6DfDKaPYtS5k4nfCgdJuycbVD+HpljssX1VBAmin3LYrEGwpWb12iy96IdCc5nCba5G
L/5xNELaagR6MUyo0R9JwtS662xYZ1LBiDr73RfAlVt+JE/ddalfNdamQzfVynMzJU5qLmAMGFbv
xUTMT4nM/jhWzPb6dCqDpq735WKdfiXo/1gbSzDpjCZMAJ51VNsg2om1QR2iSfSm9XzqDqgGqWhz
cpYlWoKGXFovbDbe0H1FhUpYAs3Hq7kkgLyiWnMIppj9qAFwZ66uRHwv+CkRzMXvOvz7pYvSi8lW
Ffyeo6VGwc7GQuE3KW6h1IwGrnNvBWY40agpkuVWoX49V5rmCJrOPQoXvNl87OGaiIgSrdprRFNG
hKf5NTePjzSVJlAbMSFqfz8Wk2KNBsSvc3BY1OeMtujZxNzyG2v2uxBnuV6C/9kWW6m1dvUi4MGr
kvBsqmlQqZumTZuUC4sAZ5mi/Ihqy/g2ka/IZZxC80DjULThc2pN57AnhkCCzIzDSQBoOcXSXkkX
4gajttj97sqWlJOcQVDGtlm6bTFVj8BnVfrohItI5kmdlHdpmrWPzFwayCIN4v02UV6LhrifHr/U
GWS3/GyQWWNitOGc1c83YeBS46y4iSOahl5k4l+3y7POQMwpzALok7yIL8tCssSgvUR1ce6NYrBD
Acl2w/2yMJITsMtPyL7qYjt8MLXuY3qgTBziVbhZDR3tteieKz38NCx6GoOo+nSLSEXuCRonU++b
ORtdCsSZSsnkLBtvtcbEKun/iHInBHw0iLQaqQsiXMDgNgXCi/AfRT2Jgrp4n9byfWskMgO+mkrL
1U05iVel/tVobLhDR2hOK5BxGF9mAtM9+n81LLHE3DGReiHnieNMsfql2hhY5bNHpfgahl7ZW9N6
qiOsArXx14pGqiyJFlDYtPc1BjU3R+YLOTuwb5fykEVJgfPxXZat0C6t+MFUujfEeBcrVMhja0zZ
prNPrJOFBrwZhLsVauc+N550xJhhIUb0d2XbIgfPWcQQlyzlv0pchEQwND5mork5ACOPL4M05g/Z
0DyLYka8BprnRSKMsI8u+dTOhzpbQhtbLbIulXSJuFHh3Y7TR1ESKVQSGs6y8pmA6WmUk8Aku5G2
as24ordPAoMozZ1CvJMuhtTRmnDOxvY0mWip8YKATyNpErxe/2howoHUHuBT5abXUFYKcQoKJORI
zFZV9aPbFKPzWJP+vporGLCVUXIaNwdlJgFS7KNDX4VXayOtoy6b3GgkVbXSUazFV1TD3yUH3hNN
x3ircUu3KxvdtyzlRRW8Ag0YRW1PCHm5fsaXuNJ9KPo/8kJqZJhfO2yszgC3gjGym2P8RqTjiRY4
XNni1NyXJTGVyCkKCTG4/ncS+hSO1HBct7lumBKOARaaoILo2dhwjZm6vJWKdYp7rXBxjqb72HTb
sA7WvDhICVTXQmC3C6PaN9KxDDT83qk1vLJWMeBghTdp2DmhIjgkYMT0BNgsJxKEaFym/lKBEwjX
VzEST8lETClxGw9p0+7lxhc7a4t/oQpQhCcCm/8sDDJo3KTvHH0U9EDvpKHjzEP132zKkeIKtLcs
XsRKzpxE5vMmJ/VFIRq5QhrZLNYXq9Kn2oU0qIs3i44YAUIyAqcpn46g1fYCzBFYaHSKBjoPbTgG
NIlGXxxsximjr8cO8WTDYV4a8srbAE2gSmPZhvF3zWifwLgrf4B5viRAgTWrJjHdlMIH5omaQSdQ
i/MfYZFwEUbyV2SBypduq2HFjoLCkzFPQ2a22h6ZuiDgMeVAxkGM2kNk2tSTCVmmj2Ol2gzLvuh5
fy5T/EwuY7TL+L0HUag9YE2xwlmVYQvoJXm4YRUKasPwOg4fcLLvPKJnMa9fGNsHcotyoKycsUB/
WeEsr2r1xKAQa1pefo3macaGnxkm4vKUPbUH5bOMj6sIWz40pR+alCdjBmzVzimBnFr1DTObz5vy
rFTQDtB9mygckPtPCccT6nmjP+a4RlFMNFchZ3DcdHANrcnRBUo/q+qPdae+sMjdKnnTmzIsNetS
3mktcj+rH19iIUZ2aMi4iK2nER2xverE9BThfqqaJylHWt+WZ0WH0BtKSOOLYj1o4XCL1DBoTIXo
r33BkT9i1EqszRFu0nsjZ89lVmcgWnZGpb2IU/kuTHcoC/seHTo+oJ3yOIj6Ka+iBwAnb2XNrFBt
Gu5iMX6oarKkZD01dmZFcuUsak/9xJCr4jTeLMR6MSO9rwU8ACOpjiHx6b06th+DhrorSYMuRB6n
IK/WDRWg5Tg9MmL5pCJ7Bg/ACgch19RGyIndrB5ISYSn910xkjA/snb4qxrvbZhPJ3Xl2VPiLURu
P00M0PtqQERQbN+KuEGHv3qBz1CE4sAkGAq3MBPSapeh8BpH6cFQmGRaId3NLjZeNGHGe2ONN8ZC
48CVTSps/6iBHG2b8GpiTDJsjGAiZdxicu2Q3PjUf8TFo5hJpvWVa7CbhfaPGQp0z7clXRD/ScQw
0c5Ufy2OmmgQi21E1vhqr3M5qxiRxTrYkxzT6ZZp2ssSZC/O8BEygkPaU6waYNBmiT12zD25Xb8T
Xf0O9a1uZO8dDTJHhME8xQS2hcvMUXoka0card1QJQnM13skbocBCWzVQLsRK0bE+V8f9lO+HaTN
DF12+Jea+tFIk08sAz8EyTkoCbDui0y8m7agwkotbxs3rsBgcwGYcJe9T6g1Wq4hNkDLSp9VgRce
9uUzNATUYDnXBbrzt5Fw19XqcCTxiqndyjOnEl+hbs1GU94PaUT3o9K4hS3tpdvKZVEZ6T05GuEb
NCeP8F52w48hoREhTn43apLpYBhBYkLQ7tiIxNOrf4ZVeGtNqd3VTX/lYmSXRyGOOyyArNFaLd37
mVhZEf0dOSsVkjnTEEvW47a7TAoQ8GHIYjvXb0xJTFeXyM8Qto6enjfcnqUgH/roNdGr1ouh1bDS
9j5giOEQFvxYgtrRoctJPCzSsZbuT9iqzdncvshtcsdecmn7anHFgfyisNWHLz4ycqi8LAZQl0p+
J6XkoE/mNQ0th0eaxNWZD72sIvRihsbMH10+8ZSkqQ0Td0hGh0d5sZaoINDrgyR7OkoQW1ZLuNVT
zNAXd59AmlNN4ouIbmmH4RoNf8Hsvy2WycFRyYF7Er/S1eqhqxjWXmQknInTLROrlVRz4QnKzH1m
TAfzLAl0jrpW3xDn1SGgljv5RahE1UN6/5xR1XhFgdJWYjrT12/pFt0hYw9gG9VZvNuNkLxk+0LX
UQ+uKUeRQoZoSIiXrjOLimi02GU73aypekLQekUNWLAQ2nm28oivdpxylvk1Lv03tezp/xLeAZTg
P6eW+cln+5H3H+2/c8ssfuRf3DLtf8KUA0lkqCI6jA1Q9h/cMr4F0YeAJE1XaDvTBPsPbpmiE/qh
mYpISpQiioYJ6+hf4LLtWyIYIEI/NFPHi/r/lN5h/Z8oTh1KCJ3i7QXqmsrispnV/s1sGK5RnBK7
9CNJOwRa+/qpeJDeehLFOfnOu9rR3e/sUByIgzhJAROvyp/8LDCO1nH5q53G735f37pL+ZTvhWv+
nX5jaQhyREmu8TW99KhVPzpXtNHp2Y1rBYgA91GgutZx3Y/fMZIxedfY0QF66b056B/xTf1Jguqs
neQPjjpDHkgId17ap/7UHQSvc61r7+Re6bDy7LMX+U7gmxve0z3kgQfZxnN9W9zm3sa7anDMp8JN
AlzP0K6u1X16xgfCd7r7ejL9+UTkwL55EK7Kl3xQbWTnfn/S/eyiefBUnD4gWPpgeJhCftJbdeBV
XpQjELOX4oEIPw6HP+glqHYgrkXBoCM12VG1ImgyD80B1bGFDPBqeVogPkfztTnU1u1zOCeHgl8b
XeLbcrCuywsf4Yn38EOoohfu111ygADnasfyShLQDtnyY/gk7yufF2h39hNIY7dwSUo4KKfYGW3R
iy/mU3goPZAGNomPu8Kf/pYhChI3ftOC6iB5lgfCPBjO4b3lbCYcw3eSS331EazrfId5sIF8PYRo
nV33dqKzpLkl/z1jExaaz5xpcGlPR2gLtm4T5XdUeF3zacGWZ5O3/riUjqLCHN1pb+sJM8y9PjZo
63fpvgk0R7dT3hcuZD4WKoG94ZFN4UdH+VA+de/wEM64Co7Kq+VJ+E5c+ikAcfjYM58IJ8d4UAJ0
nul3BKbqNTuO18k3fxagcbvx1XqIdvOrcuwf6fqBxY99hAiM7i1eKOTpQLwkHm56B/2vLXnDh3lY
Dn1pE0zqUgRehUfuz5Gc7vKaFAFV7q468/NOYss7AuqPObotz+CK+ODt/6BM2zX38Ybrgk1aufCh
FaWNtzIAfY5kTXqaQ4+kQ6HAtGDXJwau9sCi/MnAyGl8FnBiXc+3wt6pdvWQeligPCPIv70eJ/NO
f2FUFqXnDbNzeK9chuyUZjY2c1d2BQ4svIrmvTivx9LrrwzLI8Zd/IrvlNtItOf9bNAPveoN5/vy
lJE6sGsHT9LfBoSYVv8jyAaW0Z+tzoBzqiHvC2bl3O9uX51nUMK49KwccGDIy0RbeabV+qg9QyDd
YmWLI39H5mJOSw4m5tfgxLv5mdhzyQ7aiqaZvcg0zJA7H1Ej0ZDSlM1xTWr8h9B9c3pUUjfJqSrp
wwjCLrmJb5MeZIOvpHuQ8su4E/+Y0uMQxvjfjtZH9KfaKi5vZdxlkC1BD5Zf54rAunfTNYfxhZ4I
QQEa/5x9HRQ2JD67F/5GThkhK3xPVNEtyLAVncgt29fBcPF0qc5AG9Y1T4K7HnXyVL1whshkl58E
mCR6gLYhT3C0HWfQh39mFDJYVB8am24G8W3Y3KTAQuTPMRP/jOHonNak14UAsQwY+lZH0olkYPMV
JrmneJQBK/XejW5HT6y6m73o/Dd/1KMhn8tnUCnF6/CarNoOmYYZbCr4djf54rk1dfvdoPsG0fkl
Y5Kuv/QZjtBX2gyQ9/iEeltM3G6DYTvr22CRXOrTBciQQX9g6mGWSB0UTI/To/HCNYHwYc+X/gHd
ZYfdSd+1h/6eOY8G4yl7wKZo4whfpu/YPEXWPaLkfu1exTu9LvKrSc0WPGKL/EGwA7zc5bNwMx+6
4NtycIJC80PDXp8F9cM4i+ATh7fmOmTVrvO0cMKK+VB6ynWI7JnMDTjHzwOJxAnDfCoguxoFe/5K
7cWHdYaCcZ84uc01fZhcIv1CQHrn1KEJxwwpenjL7fgeG1uMhzfs0LIJ8aF1h5oh8ln/LHb8WodY
UPxM8Z7HjjYX835MP8hP/EYfkb9Ae8FtuzPPU6HSpLe5Owwsty8MQIs/Fqo6jt3FOXkTyzfp2hL4
Ee0ppofo1P0oRL809ZfWPpOelx2HQ2GdVNF3GhfHzFUbHNzxz6PrTl/YRfWU3r1N6Dimytdo/R7P
ErjfusZzwDrj1ufRtFkbIUXtZoN1aTMj3Ad6xvJuGTMdswNOMqR2O/0L+TCq/xc1AVKRFa8C6JIz
mpWMaF5boMId3dIXpl16oCZxarv5NB/MiwFowunPDXJ27KmffOnP+WE5hVfNpq3/idBxz/+Ki1rb
upufKJq7lpWy3usszup7vB8+t2rnOHwqtylQjxgwJmgC6JRu1Yncw+Zt0m5SoDv0wDzeKzgvhm+z
zx9iNM8B2VFhzI1WeSVS5N5GrIekBvaiZsIB9Zt6nyYHDHZDFfTa64TD+HvYMzyeGRoIblkcWBCy
2asM/wCgAQck+Uhn6KjkdgxB4nyYARUZAgnd9Cb9ENKErQ75hA/T+Ub5T5v0/8uR1/+vk0RnkBv0
nx9mvY88yz/K7/+x77Z/dP9+pt1+8n+faY3/xdl5LceNZVn0i9ABd3GB1/SeSZMkxReEKFHw3uPr
Z0ExMyXl0MTUQ3dFGWUmzHXn7L32fyT7TkM1VTCIABD/2dNa2n/gqkobrDtEL/ge/w3iVYT6H+SL
piWFA25XV6d96H/vaHGS/4d9LEVTYlFVihea8/9B8ep/4xWUCexnSsEv+Hsna4nMxtfhJfhT4ofI
P7YhnRVjlevq9JdU2DRsoYybVOP8+IdqH7Wgui2sW2msZMsWxwjJrMNkVe/t5CSMlZ/c/XEz3wHP
/gY7/MM/+d9fpnIr/9xjZ8ixPMOt4QD1J9FRryCLMehXtocccOCAxw/lb0n/XQ+YWTRGILghyOHI
ERj9+tR9W4X9yqJYAP+JCishXSjV+pPePxr8w3w4SvYXdMyol7+VaMJdyo7aTyJcDVWsx2jAzvPF
xfwOqn3vYq7oufVIbjN4EHbmrnmBQbuy9WFv+NpJ8QE56NVdLJM1Tv5ND6hn3mDxrLx27otmXqKX
gKAz/Cic8eya40YyYvM8WJkuS3k6PRyvGd1lptOJ7ygOhGYuYFfBrquiVxOw58wfwkOOT2tOWVpH
AwiNy/XHErpFd2zGnM5BjxXRT5rvxqB8K6vglbw8juB9tFMGL/sCaDM9t/duwcTq+/PMFFsa1vQg
3oRReq5NZzVExr0KhCuTOqlzDVP1FKwXOsfPX6C/wTD/vD9XwBDIoF3sDFq0CSAyCgoE0+0Vo7Fk
MK0+/wr5N5Lvn++4YvOUaRG0stXBDNnmq+uVMdNpuYpETsJ8B1txMJRvGrGk1JiD/eiVCEe8F1HU
7TLvzWOLQDTR41c7D14pVZzdIrmZ3lwHxGjhDuvAdl4U1VjUOol5qS5vlMb5Rjb7peRfarX3PYjM
1fSp+uiw42JRUNDYpCHG6naldcm9V5TGjdo86SJDzURkYubYm3R6szGw7HULbdMwBPAyw4td5T+i
WtsQHHt09OHR96qtlvdbO/RWAfy7sUdyyea2yuWDOUYLDTPisqisG9/pqhm39xzgPFwmrf9ESPup
jcXUuF2QErzSgJ2R93qimfeiFSbIk/znF/f/g1dqeix/vFJlJYIuIXF1Y0famoP63gPEl45QrYr0
FlfwFxSa6Wm+9+ZO9K0/voZyFg59ooQ3jSjWBghhYMqQyZMvBobx0ci4qib4ttI0EM+ijeLhHkTk
knfKaxOEN0JKTgDpcOuU6FZBs7NnqHvaFHLvj90R1fYGryTbZDndYRf9d+NtsQR/UwJzjuCJXUZS
LGOrPOVZdARMu4yY0LWhi7fVQOJtjfEnJtnbt4fvjsW2CHBfNNrLDNsJoJYbhdz2RvMelSh/KITa
zT5/bB9d78Sk/uN+0mFxHWCtXK9r3DFFq/jE+YsSWPMkC09+dcfE/vlX/cY/vffsrtY3whzCEbht
tIEqZD0TCcg+aExYBti9wzKh4wLjNQxHwjScSKVAPBR3eReV697y/XntEG8RaRyicprESw+T2vzz
H/YbfPx/fxicrr9vQpninDfBFG5y4ojDSqO8G4kd0I9DX1HlLcXC77stDeRi1YfGbe0Px9qq9pmP
7kMBV91ac6OXB6ZuRK+cU5zKefJVNuh+h4/ZXmHc2gOzehjL+EQI280grV02cQwHfxP0mMda3wWA
Revw8wt6/6FaztUKZ1clxg5vhBCFlcqjt8JrBjTDqe71orhXACPpCIVmRR9+wW9/f34ngPrvGxhH
YSdx0oQbTDqgBDTiVmN0H7HAC0WE9RfPSZs+7r3ndLWM2EGcFW4H7jiOUhujBoy8Ir4DaOGzYhqH
FJl+GAcv01i0muwlqJNL2irPLOMszESmDkOI7oRyRyS+2ExMd/S9X3S16BCVFMHwM0JEYLbOtJ4h
KESEhzc2p3uOD3mtV9YXl//R1V/NsFRTkXkqHU9VZo9Bo10cWWxIOF0XZTMPvOKLYfrRs7yaYREX
DG5bcknTVCCK8twjMZ27gkrggBHs8zdUTJ/23o3T/35jlFR3ekgdIdXNCn5tdN8OylNAl3HW5NGr
5sXJU+Ur8b0hc4zdHfkMRWk3S6vFHarpw7gUMmhnQanVW9vpNmnQbw04YDVtPqCTy95GQ9Wb/Y1h
yZ3oBVqrGvGgeWF8bkAx/kwGa2cklKWaZt8VtbuucqfahpZ+O6TFrWPRKpExUmA0bXOtoNY7JqfQ
SZ4sN70fjN5cmT2bw7wqV8TmrMwG19EY/2wMxpnqV2u7i79bYbsebOOLx6J/9PivZuo4FCBALDvd
oGScdWU87bjLYsHJQDj4xh4l8har4yhaWgTyopsmNDk5FSn9egiALVal/lRkR/6fP9jJcjdaYKBd
XE8GHfHkoRvsh88f7lVp/n+2YtbUTfhzUZHI1EIts9INbJylsHqUrQQ+m3LlOVTXOv8pQXbvQKAy
KBdF43loH8r4vioOVS5oG+mLJLDuJ08CSNCo3OT6m9C1+TBArlXADuW3QIdmNAdngVovRoXqfATs
spVf3Or39xiWfbUcuGKSGY9JtglFugp1/DclRTfhf/v89nz08Vezc1/S/G/dLMMk5i0xSt66RfhS
2cn684/XrmiV/3v77ekN+mNNj2UfWhbg2E1ghEx8sf4CaK/EmfVU9owCQFHnpk2Qe9s3YCNwfze8
6CGexxRT6awIUkpSrUV5yCjZ/rSPXon3ziz1h6SyJ8QfpgdS6pahUi+deHyWar/SDVBTfmjS4Pe6
11aJ3/Q4PhZlSPGFQgcA3E3uSuSpToWtSZB/HBOP6Bs5ujKVMARpPOSxOwc2skPQBl3RgyNPCrPb
frd6SEyGM9x2qajntdWE8xFh40xxdIwd7UPbl/2Maf6pyIedqeVPmogfTXAdo0kT2oi0X/6UeulN
VtbeFt/laNJJpd9Yhs7OltFRSG+vsg8fFHcrC3OVFFTBJJR3svwGSl3NMsIgotTdEhHfJRWAehRt
jv6bRkPyS0aor+koZHq9lS207UDFMTY46yIrEETolGpZeRItXAHuJA9s9OnheJyhI7sh0CtEzqij
mM/wj+BcVdpmGTiIT5XqJoris8uRdHDyLSqhx9BztnDlNk4Fk6t09k7JhRiIbUYfEh6HGTwap1xR
7iEWXZCdbaKMAL8qXA6IzEgH6O8EMXmtjA8J11STdtKkyrbQh3MgfKhyKQqj6Nyl3Ru8AeJH/IXs
5NosxrlBLFDBi2pxrSlWjwLzOCE9e4+x8flL+8GORV6NiRLPJ5zUMdtA2QQYozebmOwV0h9OZZO9
jnjNlJ6Aamatz7/vg30+KOC/x0hTGhnFCTOjHkdjL/egNsp1XmmPHGMWCoqLmd+CqcTU9iutZX7q
s2DXdvg8z0Ykz43M3vxOvTPK0Z3poj1U6HCQ2aD8k6XTMg/LNWwLwKHhptdZqPJMebPEcMj9DOOb
8suO1McWDIvH43G1YZu33UblKnNfjeYJ+gH4rHOJuvrzy/1g7bCntf6PGWHoB4lPnynH9W2sYSHq
gL5qHhKH8kU6sU0Vc/H5N320R7OvdkQ4cagsFFaGlMz7Fuf+XvK1upWhXAre/Lx4JbiTiqiJwacB
E9GfPDop7KPWotPm9rSG1eZDHVmbz3/PB7sZ+2rT5GH/QvGUc+VT4jBZJLuyYLvARIaD/6tD1Ee3
92rLxGEhHMaG6yxqe53ryZsPZQzx7jDvGg1HsfnVa/vR0nG1a9LNWGeZLrINBlJOgmR+S3Nfm8q/
fE2uthh+WA9B0LBw6LayR9qeg2qriVxQ94bZ3LvucPn8oWhXkUD/LFFXO4QGzLqpgH/a6CbNMttS
zsZgHwyzX7Z6SxCN3h9cV701OnqRZE1RTUuTc9yYR4dDJC2UHKKyutL1dukEzaqw7Z/+KMxFEvNv
q1RADamxo0NpzZWEx24RQ9n1/SxkvoWJckyI+ebU1fNCKheQsnu37jEDO9aPxu0Odt3H2D5bbGI9
qiN7X0TDKjIG8r+Gi6fp2Os9+rMVzQLFbPEaInYZPOWWWvONV2qTL0r+GlmFxtKgj+/lK9DvwL87
9SAhnNh4ylmE1R34NlAN6bfabJu5MOkVMMk9Zw2C4XhKpk0L/VYZSnqD0fiYpvSDAt3f27UzN6Ls
3hDmxK84+r1PtqCkD6dWx1ipd73qHrGRsdAPrA5+0x79wPhGLfvsBNoeTNGC9OrFkBu7RuEGgSyy
0DPbmSjXdhbcZJI/WjkjXZCWENgSSf5gPkjfe4ZVuESdRIu2Uo6QPGk221G1tEu12lrsszU8uQ3L
S243N9ANL0U81TlZzlXpTEvvKWOFdkyxH5uVX8kAf0kgLnWW34FxR/njvcUIxBKd1ELbil/RHi3b
gN1GA+sI7uAGANIJCCtBk3ILKG7uFegZAmsbNNFdmZJukWqrvHHup6WL5eMBCPKpYBcBPjeiTFtB
vqB0Y4ZNDlB+rCmi27eKN/5e4j10UTnNa61mUq4lQfZqMXficoeBb6+6EWCQSicmyF3iFFrUinVL
FcqBAJU2X5yhPxjb5tWK5NRa4TpFlW1sP1rEmXLPJucg2/qLifB3F+GdE5d5tQa4nJUo4etMzJSR
iJZPyAUCHlOAIJkVWM4TAJxWG+4yA3ccsIHPh/qHC+204v+x9JA30Pt13GcbM8xXNVXWRgT3bl/+
ilxG9dh7c4OeahREWyeqn3O7fAsLCHN2vG7xqWf48LUEobVePI/NExDZpe0wELRGrK0w/EkIxd1Q
Zi/Eh4Bfqg82ppNagyc5VAJJb3WYFlWdzWBhK/gL7F3MtxKdsS+7V3PwXivVePz8QqdIxvdOtPLq
/naFYdWDqrLr1g0oGf4JltcmLWr0Cw2CZKVtL1yRPjcyL52ZrrqJKr+gzxkf4j5XsAIn82l3UPst
p1WrAYNFbN8yn+hoYwJKVNhPpp9QG4spLljV2+c/+4NuCO2tv5+PAQjIwu4UbzyEA8MUOSxRP1A7
Po6tjiT9EfLGEvvDwoHRnGXAs/qp1XRqerkryTJ1eFI0vOnbnClxrYbwRTTjMulB12bdwkg4JGdr
WV9CJdgA/WmGfRCdcaWAkKbT4KJscekkx85Gxs3WU5xbC6d3Xzw3Xg8L01n4lvLF1uTDS73aC8Ru
qJPOZGOrLeFjwXmV7RIN7rGOqrXuPPT+OW6bUxaBQJn0wTJexrTTsEzNFXcthwIjxKaHu2sFvwZH
BQazs6MIhogEHYgFGHTCRAeExE0EXLdjLDGTMHvBqc5QcJY2RIfhKU3vQvEz0u6G6hxCz6TiwYHX
8fefP0/ro5301V5ElL7nKJhaNmmHeiExSOWyjTeXwhmQkZYp1520n3Cwk4WixatJwB0F3qrKDHoI
1Kz8ACGzNsq5xpkRzg4LKg6TYw/SrCFCbx6ViotUCb1pIeZWaBzGqbKSVQnNo7rdlG6xAbO5LrOW
Oot7ToZ2budkEoflQ6hi4+0InsQ1wnhIF4H26KnJIgc5m3jmkfPmpo+KF83qKLf3tNpVfC5a+8oe
DkNIzl61gojXHNG0PouS2qYkhVLmWA7ablEp7b4N2vsEoXGRu4i+/FVZdqvff8hBnVF6JJNobA++
qpRp07brnSlVXO2XcBXBQR8MLCBmc/Lb5NE3ykfcweA+unlQ4PefjmRTy89moQ6QIWhJ8+vzB/3B
ciGudlBOwYazhL22sTLrrlCzrQ4oUerdV4Pl/Uszr6ZtLy1VoHBDSpPU58iMxq0bvvjoaUJ8565d
p5fGYecC5S2ZKAfSKWF3zNKkh8VYLsqQpf/z2/NRuUxebZWbRGqG1jjRphDNtujRUKFOnlUt4LkG
MbzhdhjcUv0hF/ml9MoHnfpOZOtr2BD9LDLkcxypty4xI4pJQCaE6SxPDm7rMEGHF7TS84zgojyE
Kjk0qxYjkqQb9cWi+cGzlVfvVTuUAWsWv134l0K9ocK8Jezri9v/QRvGkldvTmrWdlWIijTY7sVA
fL/sKnBFYL9I9pHOAibSFhrAY2DhbR/1lVaH66QiSzxtfzqZxnlOW0/ols+f0weX+nsa+2N7kPVG
QO20jMimivFJN3chMsA4N4cvPl+b7tk7b5t1VVnQrYGjQELDMASjtnZrbSXyZl0N2doiNyikUyNr
ZEd15N7Eg/fSesPPz69MM9//ZnP6539cmkltRo4Z77nRJ+xycTkZw7iOcxoC2NxWUd08kXq6JM1J
JwUgulhd+2CFwVaDAEANMv/iDnw03K4WhEZNShUgFHVjqprzTGTb0mi2eWw8QHv+Yu/6wQHYutq7
Rm3QA69lMWzQrgnLv4xea2F9mGxoqvId8OhXYbkfNQ5+nyj/uKuDqBvSOXukKJTUbHO4g5A6i6eT
gKIsWonqtLNWedXvGlMpFsJuXpPBRljr7RLadW3fCvDv7QLy/a9aDUZ2Oliqw4JWbqqGhMfS1IUi
ocMTmgCtqj6ZFUS2QMO2nVa9wqOKjvMTry0zAQJaGphWUZ+ACFLSVsYte7mUox4HqrhjG/sEvXLm
BBF+fi9eJlq+i+gWFhQRjYB9g1I/4c1DdB0utcSkwJZsyfn6YqSL6R1/792fBt0f96oeVZH4iRpv
lK5fxU0yV2V3aGDmLBNbjReVUb9WGsdC3bpt1fwRHwYnIAQPrZC3RmZfeqmgtusRFTRg72el5WHQ
B7jo9BSQBk+schOaWZRUh3Sk99IL5AuoV1JSAk2aH7IAZ+znd4De2F+gB4yrCy/HOc/sdSS9jWG6
hMUG371E35S9fJz++8F0f0U21j/RUY90+k0T9uuuBARVgbwLUQ+H2X4M9F0heP6Op935hYSmqs2w
V54c2e2D1P+iHKJPQ+S9+3c9gt22QjlSY9LCu9fkNC9cJXqKNbQaIqseWs0CgkZ6NkA2b2j2jYPA
J9amyFJdLgK7vSkz7yHEXoZ0ZxuPwzlUqW1Y5a3dO3tYGOTPtv9uyfi95/3jUatl0eDMZTtgcEDm
ZLQWUNpSLMefT2bvv0licnr8+SZZfh1FvUPn1dHKs+0aB3ZVJbDFaqqNtwvZRmczNscvpqwPzqri
2tMxlr7tKF6CTUNpCHGs76nGL5TSv+vgxhErYSwHs5iYipekdZ4+v8QPv/Rq1SVJhNYAeUMbxfBe
cz0AaACJsXP8H2rdKswCGIybzgSvkR8rnIWff+37C6BQr1bjylJU+PZcqhGVl6rAgQoc9AQtvv5i
J/T+F0AH/PvR+ZmQRLvQm9daY9cHQICD/K2R+RcHjvfPGyC7/v54WitjH05Tv2rHd2rRrEIfdAUo
r6bmf0FEFQ4ycde//JvbZV4rDWogimqhU1b3RuOpAN0tnf5Cn+6LKfMDKYjpXJ3iyzGPQpgTdL+7
cOdLwnX0wbfmVWa9hGr14FAxs3rcDYVA/kc4SzFn7XvNPX0XlsNNKNUz4YI3vMCAQOGmqIV/0Bzj
RFH8jjxUPlV9JOp6UReaznIR3TpdiSx6imaCyT3CLg/zZiWjZjeQOvLvbtnVKpA3UdODa+IFSL0f
UawQR2ST5iO+eAE+2GGZztUsWbp2b7mFG2wM+E5WQAWp5+LioHqrE/Ks6giUtQVRYsKUKLa+JLb2
4fMre39rQ/bX3++e4klWXRepAvyRtUrenO/l5zYgbYKG1+df8dHo0f/+inIibZEPG27KVLmRTvtd
leOC5IzV5x//4c27mnQMsAtZWjXhJrKyRw9+cW4ZS6TJc7OWK5UHVjfMQeDcIljKOl7vz7/3/Q2b
ed2hT0K4kNnoItgZlJccDhZ0NQiIJKbG9qS16kvtqyv8fWr5v6uoed1OZ4ylbL3Y4jO7knlAhBU+
MzwfJGY9EcAETNt80yEnDxQ+Z66BZcdoPWioKb0ilaQr+Ky4T4lSrg1VQ1aLdkDxoRO02dF3aNTJ
gvCmKRuhrYcDGbH3g45pP9MgVynqwgqVl6ZMtjY3c0aijDHTJ4hmpQ7HMfLvCK05mg0uCEhxSu00
s44GgIfVWGExpQ40HgrVXkRavPeV6CAUot1Tie25uddD+5tl4N8hYQMkB/kPLgxaUV3SrH0qQrl1
xvh7j9W2cQCxokNZ2KOOHcEG/WHjuO9kABmhO1QCe5yiP5sxrQEfOkMcyX1IXEmpmwslwGdnpb8Y
YT88s6foXwJhd+SvTqRvNIAQjRpsPJL8WIKtJhGRoI+kbDcgKXuulviXbizh5IkaVoH2o9bHV3Dl
a4Rpv2xqIkYUHoj8uG+U5kHK4Zefye/SNc/s5nFQJ8lain6fQHUycnawTUsLLSfEZlZRjLRaFE+E
3NizspKXslFfBK9s3IqT1XsHTwOsKnGG9Zl9NmGQamb3zeqifVANGxIZFy0NAzbz99Slb9q+W4gI
Fprmo/EbRLoEdbzqC/PkF9G6Fz2hD2Sz+P2WmPmb0gKEn1hrgk5uU9xJQADcOc0qClUd2HiBZdDO
HoRCgEWT/KQzd+P08VYPi2PmevciDAzyusQ+n8JzTIx4g7DObuVA+xzwWSfGW98r6ybNnzG+zkix
hCMMxHaSrlDNOdpkMIYZhyhgvPOGR/75gPxgnrGvllHLjjWs9i07HsP/DgpsGfkDr9vwxXjXP5gq
rzUhOkum4TSsa4UZwYZw+xvVHg+VjUeFEj3lEHJ2Oo1sG6YYX6/OkDbmXjpp2VSYz3p5EmMPCJcW
UaltaKmenSSELldDkEWQOxs1vIJA1LNZ5oRQIFXYbHH+r7ZI9B7+noP7gPSG0S9Z84X3YOb12Rv9
7+ROfLGAfXTrr9bHug76USUScEMSDFlz/lZL5KOjZP/y118tj4ZHzqfZqh6KYhIeq2TXxfbRk8Hp
8xfnoxXEvloEVSd1e880+fwwEjMSIlCgpEczjO9K33hQGv3RU4YXx8k3Q90+AS/49vkXf3TbrlZG
0riZocMKfzJhv7hZ5pbm3nd59sWu5YMVajKQ/3niGPRarQqfjyfeB41F1Z6A0ZEIU/TzUWPUZmZ9
/ncXcrUDN4aqbgVRVpsm9s++o9x1qvMQecXt5x8/jeB3lr/JhvTnhaSeHEn98blPBnmvgF4uJGaB
EinV5TSPFEaz0YhP+3dfdjWNVJWjeWwngo3QWBlJgoQvXIjn1JU0y8dFToaIMuRfTCofvAHXGhrV
LYDjAp1FjWDdT2MSQuWceOcvNDofTFnXDbXaokKGgBBwTBfDp6cXViIKd61Dr/jLz2+X1H/XAd97
PFejPwaQG3s9Bwq1Ush0KenXRVr+KoL0ttI7TrXuUhj+L+Hhqfe6tQsiEcUPvR47HSEkEVjRokWm
KPzQSXFX+MMNbMOVleCqdvjNBqTG2VCYt4aDv1OmzjcjGvalF94UgaVClQl+tJ1OzgOKmMo2vpPv
t42U/lvggXrsOAiW8R0cDyRvzcor+o3OGmuAIpl7uJRwgICgzFL3W+so/TovKpOQY7yiLjT/NnEC
cJr9JnYhoXTPhXQJt3FJjfAcfnQVHKJ22FuxlIs+DM++C42NhfPijfmm7pyd1bjfbZOMu6HpnyQL
Br4pwho8AZAt479pWu0J1d+zC/QQjPJxNFv0TgjbDD9cWTCo14lPZCbasTuJ6CisU9DATU4hnUcY
gDt1ivLUWQZbBCxeVpyf0izaprI4jSqOEaVdRsH4WOP4AM6tn0YT8i9xiggFguI40ZdRLy0REcMc
tOxtEFvrTGjoGqweAFZQGzhDy62SgIiR1k1n9VBeoQWpGfuEIQfE7nFqnCdNhOXH/W75BMiGpvqI
hOsAFz2bRVI72ZzDAkX88pD4al4i51Xi74WYokfLKZWUTMsONba3SeyeBh/uH6tCnDv0/irOtJ0f
yE2lmDl5o+HR6+Ofjhtbd5GIbuqgJMFrfCK+uFonmVhO+8cIX9J0cJEqcWBGf8MmczlMW67U7C5a
ZJIe3994ykiYCZtAYyTlGlnOax/GO6PzTjo2Jnbw2UkPyE3OWmOlS3Vp2u2Z5tO6V9ylj800qcdD
NMoEAtGUuavL86iXMzePf6S6skOm8lMZxp/jdIMs1X7x3Jp0AOdBrVNzlUexM6+1iagI5V2pztFA
Qo4TJN+ERqXX8HFlCPM+dULsSsncsrSH1o5uEHHCdtCrTUsZZZ5gLJtunQLAETo1Pg8nI40zF8U3
dax2IwtIVYU+di37Xu8NbZaE8hAJ9VaXxtMwNHeFo558Y+XlNpIaE1RTnvs3hQ8uQ6TE7AYVmCUt
ua8oic1NJ38eKrtaanH0I+A0oIzEU0VkTVnJ0SRCcLTdo8YxoElA2BIMxJZOF85M7aJHFLFvPlR2
hIEJBp782VNRGNWV/Kna/GCFx24WCAP1iVk/NRYbSHZBodzaXf5mipSgmMw5EPl78hqJtjbMN4ke
AOMhWa2zsgOJokc9Dw9gKFekLON0dCsfjpl7cgQogX7U8ZI72gkp+4qIeJdR5/kU1/GGx3Dh09sU
ROV0l8wseq18D556fVbYxPcNXv3Bi1+cRL+MqXJUB4NmdbhL9SLEyVIvslrZT38lL+sNr8oqoseN
oTu8D9txVbZADthS3DQGBInOJrLecJEQtSFQZDMgfbrZAQ8/5bI4WFmANoBEQpbnUnYUtl1LotWK
nx3fuWgclQMHzl5i4VfPi/MwOJuCmu3MckDjKjEecrf2fkWqed/3Ldy29JxE8WvTFyeSnDa03BFD
QhyF/rAvdAL3kmGcZ5nYWzh752gv79VUPY4DWEKiept9LfxDQ+kplOAyWpgXDhFZBPissgkoqRTW
sAbNh2Ufp75oBqraHF4ib0NDbJn24pyz2szoSL/5PVBu0x9vExxYwsZzUBbVaxpkOUcG/wW+4Upx
SKd2zVs9Vp/9YkT232PBIADrQdcpXbsKwupG1OtCOGuZwS3JhfWIP/6ojzmKDrMl/NFTtx3UQ93U
TpHavtIx4uwL5b83q3PpNEwiDfGCkYPIv102wvo5Ws4pV4nPFYTSV00LTo0kGTW86MDs417ctqON
2FTB7FMhtxLlI0f6k2OiAxv88I5DTTZrfSb6Uf6wOCCNNt4FTmvO0DwJvwSm1oJHg1F/TBzqDnAQ
nnJhANLgzI0Rg7Ty4FeSmGfHSdA/oSQYzB0k7s00IUBSf1XZXJCpQQBtCx0w8W4iW/oTTvPOJYW4
iAcOCV2IIqbTwaLEx9oOvgsluPVQzdF1aZZKnv6qcv9tIJ4oS9ydU2HcL0U5r2Nxhzn1URvy56rt
96Oqn+ARZ0uN3MM4jB8VWK4Gc9piDICSZpV3sLSEA6qNoLZqCXmWlXETVpxoyIRa48paT8malVxX
SvdTg4yW0uNVBEkyhrHGZrMPrJzQLndZlDQ7vNYA46MYy8IxvpmD8y3KWSMAI0KfCdpNU+rblMDY
wQjXGstfUdcHrcLUZermjZ4bW9c0XxQrOBWVuxY4I5GfBCHuEoo6WSRXRQuFPxv1S+2DNAjgLyOw
X/DxGTVIbaWM3dnorDuXQWVYIYNC7zcmZUnJWtSFyhog68Txgd6bhPucN65zbARrPgGZKv2nFqE6
MUsqgj1h3RQeCDfTvVfUfpFGjMqaOATXC9e5VeyDMFghYwLME4itX+TnVAFSmTNnBSVtj9jOzpW6
crRuHZvmvIpguA0CQdNg2yc9gS0ydHCDxJjN47bcWYZ/k5gs8dzYReY6ICESdHs6GxCzqBZpY1w8
pX9qO/iLLh9Vk+tMr/Clk009J1LisYoiqgP5MCM6UZv3cjhowM5mhmZckCm9iMC4EcV4NqdVvYzQ
8hsDDak2bWY+nhMqrMnCTeVTW/bPbaXfpwho162qHauo2zrMuakS/3BTa91oiJzq+qfSKSVRaf1N
FVsVNHewEnpLczyv4eggxuP1NW87ZsCsU/IdqRzLYIjn01AaxjyeT8tLlAAWCqI9+a6EGdUS+k/q
YFV17yLuwBbI4tLRshd4uNvpg8i2fDFZkewGBqHhxt9Nmx0PcfTglKr4Xguyn1EcbKfpSfOg0SY4
eq1GnvusvWvDMIX87DHsgfq1WrpqDXWvy37jptAXY/7TWhE7jXrGtGUodevSGuUq7oN7aZEUn6fL
OC7JOWuGjC2s+UuMNLq0JF7rcFdaZP7zJOyVrVmH901uarNM8EtzBfB3CdBGNW6DvtsUkfdKP+Ek
pXhSKvUCnzNj8cdR0UeQgL3SXvkq6btKth51f9tEybppcFdE3JY6du/jUJX4IsiwsPVnOeo3tm9+
77zwklmUyhwCdSNfYsouDkmvHDWMliqRF3OrzG+sMTzrsfakFNWz1fk/ZCPXiUdoDoaSmSCMfjGN
LhVKtNZmi+lRIYW9k0X1S6GjhY3F3hbU8T2rsX6/r9MOHwUSDkaxDmOxpbd1G+R5tkx1MF6DMNZV
hcnfbv1TWfo/Ep/WfekFrzklulaZTnb+Jgn8rdOT+M15q1KU5aBHwarDkzaNfTtHBRaaxV2YWK8D
839qSuKqawVTlv1qjdpJt8Gn/L4GHrDAFmB5ZjofIm0T9TG8dhKTE/LfyYafHNa4P1hXCZ97STLt
yVb6ewIs2FH7yUmvxDfbqjJeg/rVI9OnxSs+07x2R7FrZSvl0sucVVZSFpWIXlUrYJYaToUTzE1U
AjOOMs/S1/dFg0zSj9I5YPB2lYOjXiUTachCXT29wIiiIWqygswaTUUB77izEcZ8Cx+2pUmzmpyx
Vm3fDyaLsWYPxLtM6L8BtspU0qafvMzc+E44NVIy7GBeBS8oeUAhuY0hrSSR2OW2Tb7p8ADTk7FP
095mwBXG0bKhQWldd+zNdC/J65jutyhw2ORNccltbm/ukDZADpmkceNzfhpwGORjv4TA/DhdMuaN
x06U54mea/LERkvbZmp3CVoik3x9U0f/xdJ5LTeONEv4iRABNFzjlgS9EUV53SDkBt57PP3/9Z5z
tbPSDAnTXV2VlZUZPfTE0cCIH4f2p2z/jbk4qGtY7PnNwBpHS7OLvcxX9Sw8G3BtDNFAy+CudtF3
FOjbBTKYMc2PHZlGiQevGJKLjVgrxlSn2K23OsBtY1dHpOJXPMzPJdT9JF22Kv8P+BlpM2obsUg3
jPS+d+n4IJRy1BAsg29V2S/D5cO6jjhW56x4r9z0oFG35LV8RXCC2V8d4LVJ3X2hB+DK1raAr1cP
2ZedjghLZNM/s9efFpE/uprcDN1/egnMYqVivKTLdLBNe29r3BZ2GwNPasDwIsjyZ47PPUDGtcZf
oGBjgik/dDmqe110LfvgzhA75ybzk5CZ24KhTe+KIfKDWsGRRGCVI0IFICI89jbhi0J4AJDXNvKx
BdeuYmKshSe1fFQi6TjlVnO9YxeRd3MQl9R6tAdfOrYfThe+upSYycYefmBStQjxyk9nXLqVQcwZ
c1dHCrM9RWgaMz3GsKbDBKVA6MFL52PNdfTe8OcMUbSdSvOSWNGFILuLmO4W/bwfQvyhpB3icsHJ
CFkaxABBtbFjukd7GXptZw5ls3IKpFeMirko/c2U+T7L8ifMa0hXw43CeHpyKpUyx02LB91MwTN9
R+zMQK/f7RoUuwCszrWYATgNij72k0f1hW0f0Lil6pHhfvF0bCeRv4bkCLznyuC1ccybmQl8MJJn
I+7XqefuoE9CsRRZs85q79OwtEtV1yfEDTaa3Z08nDOXiNZmnt3bLtx0WHLoWOaNPRmTCMd9jkBv
6RHFTTiFXEUvruMiHgsrsOGFQpcyrOzsBqZvVlPjs5nfDRNzpCQi056HVZu6r7jUdgQBiLY4B+Bu
hh6HSJuzqPqnsGAAcMy3duZdgxp1uSzZuKN5sASajCR+meOshxyP8on837Q442SkM65eNtBCsdjJ
qTy0PHpecKwPUDeTTfpa1yO9FToDtjH/IalbroOqO5p6c4GZiotKOiI8ZX/2nCIxPRZtKY6MNfw2
ZfzlSfeQaeUR9ZCTWoG9dC8OR4VKwXRRPTYdE/TqemcLDssAlSmgL7RCoqAHT3E2s0n11A3JS+bR
cxJ2+FV45Q4zBL8wqodi0h+TwbyaNkfDoorM4aeDOpNTw06auBVVszerEgWsJt5YxbzNkxCFyMZR
8AePK7p7RgWnpoIhFATPKKlsMjF9uRGuBKF2zUr0ATMv2GB+cYzjLFJ5wIejR3/MXM7k4KmOmCCS
3OjufnpgjlFuP9uSEc8SGBKTjeWjKdOHMB0f45aBt1FHXwFJa8SHzQuJwsbMneM4lc+LFl/QUfmq
XYp44QQPTV28CrUWNDvYlbWHRV8w7MxgeNUSw15h7ckAZZg1K1NzeTVoOTBvgZCRscuL9L/Fgw/y
1mgtSmLWn1rk7SAubuLuSmI+ehQXdWg3Y7kVzGLjYxQ/xk7MQi5eQTH2ugoMjfgIp/heOMOd8utS
h9ThQYHnzTJQIeW2tkYS/Yj/72dmjZRo+jrUe1IYOKDbrAqndTgkN5daET114xazwbRUfzLD8s9t
mDwwxTYbq63Q8VRUabdEcI2C+ToN1qERCCDFxoBFaeZnc/QqmvzfUg67vItv2E1pTItYDAU2OZQA
si+nKlBN798M2fzg3kffBclwl9EwV+LlEpcUqOGE6Ud5MqqQuZ0iei5lQis7W9vqfOba43x5r7pK
6YEc1H9pqf+W03JrJwx9TLExWD6Nkz+0VbXDqG87mfIznu3jnMf7WGYX/F53+lB/GSJ9dhrxW2Ty
NiTzoYOVPHnRturEqeA7E6N7l5b0S5TB1z1HU2jWyLLby2/a1XDfyoWJ1mT5m6W7mTp8KA0QymaU
T01iHjPq7Yz4YebLg2t7o1oJP3aLLEYw9P8EX83E36GavRcscZ7aGecIz6ip4oeDXqiEZhie+lbc
LfhRjpcr34LuByn11zSuX9IcIUfdEpjKSXkwOucn6zk+PRvaWdBOPySBX3pVMjhc76myhhyFBEPp
8HW4TxS30mK+7IAbycWOik9TLzB4rr8qoOsQloIFUZPWlf5rqhK57wsWvnY0xfjAwOyD7sXbtm80
TprlUugS+lNoPjXT9NW2xr/J9O6aSb6a6jEamvJBivhBLM3B1eWrgS3yCrHvjWVEr9Uo6BVHyCs2
QGLTgNLXhMlXJW9RWPpjQxkUudXGEskb3lMP9P33uhm+FqX+YiXwbkXefZsND9y1G2+9sOfs0tkv
AxOruXyzSTxEM2/1tAJL0Fyc5C06J+CFNrZFYX2jj7Y1mukMer/JZx2Aerl2bn/S7XBfVMZOVNlL
FE1+I1oYk4CIJAaUtqzDCFcEDiBtfs209jPhHF+6V+nKo9FXcFzZa3jEPcea+ZdkrodoXoLlw4SX
7Rjd1GW5RCjPSYGhtG3qGau4sxGWVBwuTpo6jA+6K9/bKULm2zNO2ey8kitcpQDN6BUYUpcEOeDj
spQsDPMyks5Zyuqwy2JUnXrnVXPjN/aDs5q5OZsB3lXriu8AjyWU6Gcf0gEMwcwXk/2aMYsdt+NG
85qd6HVSi2Bd4T9k8JbzbNp3XnKOaKb3ldw3zT8xBg8chvs5DHe5433O+bAtkvgT25lrTQZT5O2j
g6S7rSXPvdYwtWLvOJNXS5xd1NO3Iayqnwfd4Gew9CbcKxA6tYbwKQpRuxTXxLU3vfxbEIGZ0bD1
yMV6xEz+K6XVMarypaB4o+n+XBhsYZLoMHqY2+KbRDhv8XHolq0KmLhJb9ruSz0qD3NeWL/ruUWy
jRUzkipHhCJmGbdZI/amqZhNzKF05pu68U7fThVT6ImQWGlQ9pbRhpG091FRPevxmtBtYCbjAjn5
qifdt4hsdHq9ZhVr6B/nyMZGBTjR0q8cOfxZIvSdWPo1EUVHaLJGtip3EeEkp8V4cy0DdjGaEORY
upz8zPEuMQiojfSQzPSbNmD7zgUKq/bV3eomKEXxhkz7heuMHPEcZ3ItQSJERA9gCp4nQAB+FZDd
8Eat2r7MjFmPkgbVlPnYzz6Eps7u1zj+mcDsLvacPpikFzx3aT335If13Pyru4vG1ItIEDNnq5bY
6sVLecD4CoMxc6M+F9IjqQLhIDhyBxA/ToDkG/UYBxsVX4MJqt6q9lpUfaAyyH4GhljkMRINxos/
7uDtZgwsYve1ssqdKmbGaLiYlCDGoEwflrv682Igkwv6o/61nmk409gH23hPcRBRS0rlaAy5htLD
kS/eSMBzrjxoU7YeWEmO5m6KGmXhVHvmO30uF82frVnF76DJW0ZuVy1bPLJMWMhQJVhiXTXpq24y
T9mQnZs2xAAAgQoUw0QwrWMD3CUY3HusVWf1iNUlsgInMFSVjIxNcGBVtzb+O3xWgix9CNYjuZQE
GSfh/RVoIHt8VYohbxVoTJZ4n8y/YyYRb9Q/IYVm+NN6NpwB7Dmg8utebQuVbFReNTEf8RkDE/rO
hL5ZPNNjUJzB12Y8VzbVQfouwSBdkm9bKbqRURZ99+kNGK4HCJS2NBwq+cDq4G/iQ+Fbg3MIOhu+
rqf99ONXy4E806fbOEvFfNK27j0ARHo3wGwAtNpW1xGVDYzsIbT6S0anClalr5azbSdnFSg7+adg
sjrV/gs2umPjIbtNLfGutq/jWYepyxErUtbLH16BiY645iQlZhHsdfcnksUTf18tKco2aomu1dc4
r5+JWFtE5e4eNXRaZ681eUeKOwXp/66QFhor+X1xlh/VuVKPE+MzXGsqIOZxa8zws40kvqvshfnI
x4zawGBXt8anbX4reAF5grs15Y+qyaguhWv4747cbRxo31NGrF7qHUMK73PXUxgM5OCfQyqvCpg0
5PSaR7gs5SrPG/Bv9QyyLYafRI4S8zZWz4pAUgcTynUtlMjsEsdg660jzvpM42Pu9rT8zlodbngz
JpZEej0DgSJro1aW16g7YiBZakgDA0rZWnBzgUkQK9z1qFCqq0g77B69b7WpoZ5vTVfecH7dcD6c
9Dn/GfVkbWbIR0jeGK8WNgujwm8p1xK1+bZz/qlH1aaWrxfym//tx+BLRRtnRo0GyeihfvCsYldj
0GVZyzWJchxOGMs2sUgHDF2K6DjRtnKJ8V6LmDptIIIs64EngGzMlnTu5CT9KrAdv5qXQwcQVKXW
aWZADKOLNfz4Y2M6RxXlGuAXIc0bl5FW5pmS6g2t4d2AGQxFWO1CmOJTxvmED8TKaIutW8wPDuCG
yiL1wjiwz+euOat0N9HqVWO8qbtLdJNwWRwWzUKZm71v9VTtqXVNeLkhpp56Xk9o+FJcoc0ca9eU
I0DL1JTCsio4D20IJrHl7ZMwboH9O2T+xmwVSIeCO3yyMiZZnfqPmcOdKqEmC+81F1FioAbPelZx
zy3aY7UUe8v8DmgwkNNu89q88vwqFsdABtI09ID+CyWJcarqDqb8v75hqzLXW3bY7BmALaTIg1He
dS/5UbulyZ/5oIaTxfPSd3y9b0WPNswcoRpVKZlE0z2HZX1sHC6ov888isqd/6Js+lEnrEQi0tcb
gKP2eQnkXkz/1OpQsdK0XmExrya7uOBid7NMtMxjQGIiLzS2dUm8wNDvPacd36TfA1U0DjXBoP22
7HaP5JnLU6ta702MWMWYrKMK1GZGthza1NEmWXCX0MfiCRaj+ahKoNmRJxccnh7ooUEmueTBzHzf
LA3YblS4K9Fzzve5X0YQn7sU/LNfS9u+C1ZrhYXSPJavfdld59DYDrh2OgpoN8RPSRHB8lFRRy0O
tbDrxl1DdgJr7LtNmFGacXrgX31V36guPHQbCop4uZi001bDSBLVl+6zCvsMbpz03iv9qYUWOGjA
4K7JiL3RH5njCDZFpd8HlbKleKrl3b4xhrPj/CWAYSDxyKuEax0UbcqCa+vav3XnHNogIsfJbUNl
rscyS4EycKjHaKzkDttrtjR/dWdBipy2BppnTKFu7biMGTrlRCktxLXzZgfZ/YrI3taigdZWKeJr
wWnm6FzAtrOw3yeeh0FAfPHS6SctjEedHWx7CC8UDtjoMOONQBZiF/FLOGC0YNItyRl8KWNIqV66
3K1BnBYSqsHKNYDevD7ifRTt5p4Wh5iAJwK7Xau/FPHwNHCFnEwrV9NPi9luLAJEg88dBih3Vfao
zMbDnm7Jw/nkLYj1kNTMrvFo5tK3uYUq7vBtas4eKhhln3ZPvdndo5azB5PBletwPFU82nDQjgwk
pB911FCzjwm2bI7wu0HfMo3ynejEz6Gn3U9D7JDS8alngVQZFN8UobDV/N/wv+u3IOEBZVoY2SfC
qc5hAOPkq4qHZ88CXZkpd4auaQiEIQV94G2sNEaWsXkvvQg91AA35SxpD0IBmmZUc4MBcbCXuGLM
2Ht6IM2lSek2JsVBEsWyqrgb3YKGfZsPfq4n6JQ2AVwXadXKTGZbkcp6MVNXAwVu5mR/Hdbne2Ih
2BgCrw/N4sRbiTc2U1xMpLfOtqPC1WR9xVn2HDFXsRowTMSl+W7jFohF008rhmPWouc6KK1/N/gW
gf1gOR1a4Nl0Ahfg5I2rZzeIbxoEC80es60En/HnUe4HWiJoozPbHWbnXs/Af0IPhilMrokuwhIe
aIIfl7nf47z00SfxpgDBNFp6yawJw4GSS8RWK7ZdtLszYrcliw1WavNTkQCgT4SnsswHEji47GXq
l3Holzrq/7iAgj86vtsz2F3Wl6n9yR3cuNCw2jqqQso6Qa4RGCt9jj9TTl+LA0p3TTD4AGqKY/iL
4e7rjM0eOeZrVoi3EEgLuelNPDGpYc/Bm27h8sD6DDGno12oncNctYZB7+rhH11QGtqA9VPlHvM+
M6iUPW8lFkzvZvNTN5dNiJhKS2dGJN6pa4IVdO0NpozHLE/ZYfZ0qavsvuTBM7q5A1Ju2gHVp23s
Ifesfovx2hcjPd+9HK4yd+hhM526miFNQNiZv9JkPk0w8ddLbzlwm81PA+zspNZgZTIc5jC3K8sG
+hYH9TrI8w0Nj70T9d8hor34KpKT4/HMcxQTQ3feLuppSji6tvZa/T3PkOucvDdthEfEU69yzzcp
3jxw1B6Ovl8m46ZbjNdWzx+nNmiRrQAx6cSIr2DHR3v1i91bT3TT/0SZvKvnGKc2/RDrWhTixWJY
myCAoVPKTHoXZJ+y7h8nraUIqeCFDulBrQmX/CI1x5MI4IPU0RblJl+FCZs6U3bNtaZEzUkIVhMS
/UOBpI1J6dRriFrKEKddbTKJIssXxoR7jpQd1s6/fWK8VXjMDewPtfbqvFeO6XS5yBxjU+T4wKK9
FE2qRDZfbBq/eo6dZFi+WQhjgWrSKVM7Xf6lHQOdTLAS7KZ1a+scGsW2brAatw2w5g742mTwzyQF
F6pj1WYnhpcfFkcdrRhpWF8mUJuWGx9V0J4adaAjtrsynddRubIDCEJUsV5qgbFFFOq7yRU7WPlv
gdXtdKAkBZstFos7wCmvVCA9Bj0C3XPGMM+1rV1hfPtFUPgg+4d8CGZfMu+6lBL5HKbxwqrxkU8C
L4uvIymyWrBjr60RrVo1jOf1yaXKrGOSoHeJKMIhwvJco4EU4k3v07Wp6gpxMqnfHfanw+CG31v9
oStq35zQ13PHa9lVO08Ow47O13XQqoMMnf1QWOdcDLeezomqGoT1RW23NaaB9mt/tNKWo6xHA1yz
HuPA2QPPXFJ5Awi+ZcbyHM7jBwo2YmXFiD7HgXgyOlyrI+FnVJAYtaKDqFUUPwlGFd3U0qPOt5mk
vVxa1Vq9uViNxRLZGWwD0yfslGJ6sgwqIc0pNjqrMmCM6zguYPBJt/NCDPRS+vZ4Gxaw+HMUIpKH
nhTUMQZKusD9MZtiHS7DFk5LFSkbwGmX5O2Dafwks0lDjTlRvHhsDzs1wTTFagAwtcaOxQNhhNUR
W5XvUhkb2vAJaK/H96iK742aDSBYqyQrLnMSewwX2UA1RZQG8Kh+743mdtSUG3qxNmP71a4h//US
1GRMSW2NewYwxaosKNFr0qQ+DM4zVAbduHZpfFZ3DzjzAnOyRTmG4F7qO/UDtQ5sF+e3Orff68m6
oqHrhzU6fcjQjEQS2ggPNpBOAALPfSqoQ3OyDcsCBypOexdzbBd/2oxuL2WMTTtYBY9iCOlrArez
A0d+b2M3Qqm2TmJe+Fj8C+Uxj5MQR5Itk9pPZTahOvKbuCRXjePb6CXmQc0AHRKMmoVQhkC0SG9x
bOZI7Rw6BfUXGMg7zmwACZbCPySZQwwcAQb6qFeQBIdl03QXx4Bx0YGUta6lvm22EAEkRVBLN7TY
RypGGF16aTkstMD+1Lrug0+vvPx3KnCdZ56rnG4THalVbKPnI73LQlPL+s9/UI4PHIqSYzt4d4Ko
27u8VSbf1nXW1lv1dSpGmZX+iocpO976+r+dUf4LUwsY1LojAAYf03E3Qr3ZRO6kUexjHYjCbDFU
/8WE9Llo/kx7+sVyF2EpArprYbIELNAS2px5+KvwnbGABRqGwdbaLPbqL3lm8Jokoz+BoDNGED72
xbfTQ0nVtOqRI+Epn2OfQelwq7vOSySAo9jmXZDiAOttCNHrqsKJhPV/DcIZd9v6ZnbZIYBrZJrk
C+GIHmM6ZGs3zEe/5im2AfaYraNnyIPX/mxDpwHNfuemGbXOVulcITowDqvOED1lCkTIeASsClH3
AtCLdli3plu0O8HF8nkDOrtsogCqk4EY2wgNVreR3pyBQDrQlcyebg1ynAxl793a3fb/8ZcOhiut
wzi57XuCjXMiHYrScGNz9oH0Bf5oIcVXL9m1Y/uOGLM0rIogcW4S/9ALWglfOdQpYLWIpbqMjHXQ
JqW/L+3kSMDHssYLotNoFo9ag8YnddSGcdlZdVu3y9CBMaKsC2sHm8wmeRl4mFU+SoAZpJBMXZ5j
Z/nLiviZ3Afj745qs8cm1Ci1hGjV3RhT7NZIqG17K9zBGDlMZC8yZqhJOpzgLi5NnjAvTaG/iu51
SctNyrTS6ITDh53BJiRmCSu4yXbEc33Rd9+DN1Z+M7UMeY2X2KNsbYtLZhg3w0oOcc2cp6nnuylf
hzNF/Ufjym0vzUPbYedD6riYyx9IKvBYuOzBzQoYZv1utrzgnIdwx0W9XUgpEd93T3aBpZQ3DPMP
dnroakmYht6YhY913fZrq9Hr/6pHbRjr964fv5PcmHe5HYdfOU7CrdSdDRxJnZgZP9Ihvw9W84Ko
/qOFSG9Jr3PN9BidI9FtxtzeuI148iYLQi47bOUYy41Ye3br4iZGEouSVpBo3a3RvU54PuAnbw4+
Ze+bViFPagyXpQGgM4xV2qDH01CnL/rDQAclmGEhmPh16eNvH3d/spse5xolPpiLvpTizlDOAw6a
+JEI/dov01kmjH0aQ8HgUDsc7GHx2YpXSgD6/C3YROPghUX62iIwNM5UNGN5MQL2IcyiUwPyK9nN
ngn5yMJveRiVYMM56DAvQ22zpugfQg+9MtLGtivvo9GdLSgXRaxBGkmzU2+HwOVDAmIr6d66JePo
sph+utb70ZBFAsapfkzTxemTUjakZbXp6hKwO+72VQtYYegDw28DEhnuTbAAV4BYYCLewOjZZByN
RBkGw9rTQvEY6P25MeqjlEQcjzMlMapDZA7AIj0kXWgZflwkk0/nB9DNwfYyHLpPTSAZ181mA43I
uok5/xxDFginnNqb9AWqfRN5FBCCoyLaSD7XWeLH1it2Vpw+F2F1TfiLtSuOzVKdhIapXlTSvrF8
o//W5uxhoupWWFGjyy+vxrYEVirM3ujA9P7NnKK9Vgqf1948DLioFbPxMclq1SbxmckRoAVnx0KZ
CZScQSp2tvDinJZzGoalFUQ39TMBn8OvzHqjMm6HSOhE5NGM5VR0KGdxVWdND58xHfLNLGc6pnYD
nSiY472swi0t5127CPhg/aqMurOelBy84csQad+isk5G2b+2swlI3xvvnhIVAEoFGIavtATrTr1u
ERT7oQ1wxwlNmDx4+vX5X2Y05rbB9XzVljDh+9GYoCPrB/CQS1Gjzc0NqztLQ2xJoVwiF0VAnpBc
gwX/OpbMVEyAiBWZhBoRMHmADgZQUfugWoSR+Zh7v+og9zgqh2rZOjwT0LLolkvtrXeYCw/ELp7a
s50UcJMn3xbJY24sO0xeLoJ8qQXHSx1jI9Pqg6wh45/hFs3GMPe8PdBV3tywClvwIk0UF5LSRy8p
jxVvP8B8dSLWFgweSwI93CksqkwDcDxARGy0Hxs33JRm+6aKzn6Bc11rYNr3Xrf/VWgW4F5xb/Tp
YmEqY+bi3ebQV2vPIG7LsvuZnebU1PUf+VzY5hT1xlqX5VGleRkoonpukb5cGzM4/PdKoGY/q39b
wxdak77DZTqWRrvpx5HOSY1VWaRderQZ+kz/mVsoS7J6USVpaejHRpo+z5MlNsG30cfwOIr024ug
fRiTcc0MD14CrUGIgpqrfVdFQxu/s+GnpbjGiEBbZ1b/3oxNuYMN9KxWrj3h/O4VzUoPIcbwalGZ
8pMEQDUhni9MJ3gToyNGkke+jGTzJtrqo3BqrG+RdpR6AkwDwn8ZDZdhBjVvJp+xXot9aF8W92qL
jNVESyVAbFpPuz2dhc+U5KQmbrVGj9IrMVNn/4S9/lg1EC6AKkoaNDSvxiR9xgL3ZYYl5UXhixg6
oLzWPNVm9iMQDjWN1n1MIh5y6CzRtk4G2jumZLS58PDxIz0Z5v6nCoLqZbTDIw3u38won0q8Mjbl
PD4WbA5kFp7cMr1CITLXSzLdYNfXmy40oJOL5qSHpKNMJmNQlFVbM0zZ9lmzoAtvwuDS14gj0S3t
tHO52LFfVWiQtrNzS4CRc314b3t99uGM5juDaisgyV1pnbmXcvg3zeITlzjmbWxmTlTYRxXvBuq5
cUro0dCBD2j7f43e0FJkWbilFfVK/TpaKmtNFXytUtrak4RnrMn+JV8qX629IspuwuQ0sRLmcpco
30fBdKVl/Ye39xkoct2AzU8TFikWAMjohc/ZFDzkVfchI3HoeniUgyj/Jk2/OWzFkVKa8vnqFMMe
aTZ6Sgk+lkTlRneAnYGhGrNg4RroQVM8Wfb0oZntQ9J548aLGNFSgSpb6jNqsJdCQGvPJH0qlLDF
dGPEk87RIlYTzj5J0qI8F20hjW5MO2N+LHiiYogFhX/8XffWBbL6uffwjiTjg9B7H/OWCrj88EYt
uqcFHHiOuy6Tx449m3Xeqdc57cnS2lqcWSjrdp63gTNsFz17C7X+qnZG242+btr+IuY7msAv6sPV
hu0p9rSmOFbD8L6E8NhNbWhoDeHHHBkNSrnRHpOkq1vILRNofEX3VcP7kGwpFf5xXf91auOnZE4f
1gVzC1anv+Kx/d6CzNhp/IwkoD8REalf16rs60aTDvToqyBYl7RJ0+oyYpijyqFWBFi8FshCLM1O
F2JH+vuoZY9LYa0z5ZhDhG0W+6/ps6sgMjLJ52vDciRgdont9+NbDB8xJ2Fp8SJMKohKc/qnvkl9
oBHfx8XdzXyY+uI8Ls9Mgv0X9tWfFZrC0oflZKdn1XtDsmjjQTQKAYiiFJawWa3UqjIpmpHLftAG
RQ2rVwtoC/HDN9k1dWs9zL1FAsz/c7e1o74boWBeEQdI5dAztL70UoM+0xyk82fAL1klbgXvWAmT
coNtlXAI00zQh73nhkfHnbYJool9MH3PklEVjlB189x0IQ1694Bsc+r+9rz9tmBIaXJxjJyVq0nJ
8yguCgeNMudCwbVTT4sik6pvzcfE9nSl6mLSWzzGkC4cbH7coAcToWtf2Wcv9j7+/6rVAwlii3EJ
SuHSay//lcZNeXAKe2W1iQWRTL93LfRP3qGXQXHOqu+xmXZTuRybnudqOa+TJr9KbwEvqzZBT1+x
7b8QYfvMBbM5hcKqsD4kQ2kVBGHjiKS1oOBV6qda8ze6lEx6ciSNLugGmLuh035xPdk3IqSqgsMc
RTttyd9hx7xnxEV1mEu4fCb+H42WbG09JQpP3wNApSCITDxh4BcMGRtKGCzWqavj1v4IclBRGU1/
du1l64wMDDbCbhxohjsLp0hf/wwL5zDW5TDusUslQYEyvs5AVkdCD3T1B9pm8LGDtUl9gJ05ugxD
51sWZDAe5BS027pcTlOZ71oXKrzTvGt6/S8ngHQkC3HO1kOO4mfSs+euK5AWSsFwtAw56Ip+XTG8
DU7AoI+XQOEMd5bHdE5RLO9RMa0jYVz+Wzdds2UIV7kVyHvvaJgzeLdyntiiYX+E+3JUK4fZBkpd
HizxKwB+irvl4oby0oyej1BaBCgzbXTXfgnjbp3K6UOxucL2anlIA3INk43/gvPqlM0ZZx9eHqSg
uqODhNDEysILFs2NYzoGKP5gXW0AOaseD1/okr9aNHmHlvis17Sim2oCbVzmr7rNf4Y2P4Ndo5aW
Rd/0wxilMLDOkpvCix9ULEh64z6M+rlwp5NgOed0kq3Uucsi3JYIi65YuPFkHiKvvpKcJYQh5V67
kC7iSOg7FbXrQOONumKlG6qfU6avyP6jd+9uomb8rHukOhljoEuqxur6kDXXnLyguAyh8YJq3Y3z
80VVWi24a9vOzwAZrWHsXJUZtp72325OaztYqSz0v58kwNRegMRGGBwSzdyrN5Ab0x6Zt20wt1u9
yv/k0D4xDrtZevPA6cOIWr8xSZo6YW+DML01XJcbTv86Od17APV4ML7ZWkOT/BsonEIvuQUG7FpT
boNYsN3yx6WGXBFYz9CzUE6HuunQojOH5x7hEIXy1E6KMSSUIOOuUlyLvaXJ5KZDiJGEZWPMQWlt
X4FeCKq+lIn19B8OFAU8U/EFXLAJxIDNBQhsU9NwWRqmbuh99SwJffRKReJELlzQ5LENYkim3GFN
e0dqOxo9FG8WWl/SljK17ldMc4O6myrp7Hu/ZNuydjVMUo2Hnsog8eJjUra/9tJ81OS1OSPmLFRK
3Lh99xLoAeoWGnOkrZtu7IUYHiWXBNdCGWNnzbbMAddYwdDRN91E97dKTplMDrks3wO71g/YEPpj
ERxidXI11mGwERTI5TY3Y4x2yT+XXvsqeta3XUjqsRb0a/oXUJ+OWvGYCo3GEot8otgEFa/G2u/j
ijEV1GViqKpxPhzrpDkUXbnPmujZqho4+3Knk5QzV/dAXIdyVMbOqx6+mrUJlhFAVJ0/y47uidY/
JKELOJegM9XT6yoFQAAEIUOfjyk6yy53mfbagyrb+yE4RBRdhTa9syEh9aRBqBrYiVqVYwKbA6iN
C2+0FsoVssPVfDCx6UYXH7kZeOG98aE2FkPGa6PN4CkuMHhC8ZR6jOHR69St4uBK8x1vk2sSLqe6
tHaMRfqakoRRS86s7F35P5LOa6lyZImiP3QVIW9ej3fAwZsXBdAg70peX39XMg8TxHQ3x0ilqsyd
2+Th3aTabVrMmywlsQ2ylNy2uYIdykMzMlsIY6h3HpIiHueZ/zcw7p18s1hXZvXLEoU+Be2Vgb2L
HzM4ZjRMr1Fd3Xp+/ivyY0r1Y90S8eUzs9FYy2NOzQFAilEETM/pSRUeFy3ZSq/oFu2DBxWKVZAz
T1ELuedZDb0lHrZQBPfSxdl1iy66XTeNsan95CBVhA4aTT8b2NlPxS4RiOKE/q8gyUzg+8yM7mUI
USbOWu6fBVKYE/vXsdzljg+YC0NN4XOTHs9WyKjyilIBGWb2JsdvnGr3wggTtDjjqedxZAdcM8nZ
FIM64ntHwhxScPwsSTF7Ianq5PrdDd+iEgwlzXcyt5ggvshTO+gMMmGKx/Wy7jNgFZm6ZQvmSYr9
CuL8WnojuB8g5curM4Qno/hWlI5B6WKVbn4mk3awa7SlCWzRxMpfwXunjAR7kHb8DJDNoFxOOOP4
89ivXixXOlRIui0BH6Hpbp3p27chB4Kq4f+47KSB15X/iIjyInhAbdm7NlSngnMzUOO3NOzmnG0n
E76tthhfIZutoAFSz5fQr6XjlBeGuvZoePkXwu69zIlQHGM9VB3Y8uV19YiI0pzmSJjhlDldMH/V
RrAvDUSXIeNyHyBHtdYnglzSF6hJeQ25OcYCDbJAoyTjfN9NzvhQb314krVhnmVu2nIJha2KEPag
2emj0AmsGcIl174qnb1PS64UHpjM66VEhh2RgjrhvzTvUJlj8WmsDKX/oFdcJfl8iMruUMH6EuZb
G/UPXTTfuhbQeZG82O0Pn13u0+CpAy0uil/U2JC6Bt4JUHTbz9MvjI1fwOS1W08PAreklg28Cu1P
9gJVaNd6SrBlt4FmxmFhHEm6LhoGCFllfsopkHIenB71zn8LTsiwHNRyUQR614tvZ2rWcCreJxCY
iV2xDbVLCHZoMmbwOZfTiecmmg61w/B4ms5aUtwmJURa2SknyoEgzo+xXX35S/yiqGvnotrllr93
pwVTqBgphrkiiGgN3gp9+bv00kubhDvbTLZ6Y6/qNIYyEh4aGFk9uJ8ctgb2o1ZFDkfY2T955Bxk
qze6YE9iFZQ2lkCVN/+sDK3KOLy4Gcpc0/3Oqv4mMKbnQL8TsKEzYvU3dJWdQW6YsUS3aHP3TKsx
+OKGcECo1Fy5HPtVOp3Lxf7U+uIGFsLFnSBMlMOm1O2/oVOZw03L3DukVH9oiwIALkDF244rMQXa
i8NzEVQ8gIX76DdACR28n3c2srq2nvG5JiMERWxH9IW7X0B7lrhmdokxdQdNA/KL9/H3Qx6Avl/H
bvtrQhoZmwwgY8D6wCb3pCNLwwdHZfeSQatjVo8d2T2m7ApkmOylRvVVvm0waW8GZ0Omwq2jFw+y
qhmbH2hkqGmmAwuSPWXygrXSlv3iDfBSx1dzHn9jd7mFvvaFYuexgyNkW/6RI6QZcDpkEw4Zv0mP
NtgAtw7PBcfCZeaANCGUyXjMKiGj2D8NIiVwx60+dOc4HW95QlzWuXQ/JUtTDFKdefm0bOHq2SsD
RM+345P8HTwk+ZHAsVTDcJZLFQHYy1CxMpITGu/14mXW2m2cUzi2f2WhdFNekz9wjIwho7MOkBAp
1B9CkCGwZHeRs55PYYLnQag1MQ/xAnfVFWwsFG+wysqj3rLwMjEDIMhsRsDIOFyQWQD0eJVE9t5i
NMUTKzvQH6+3GiT7Gtthe2NVHCJuc5/NmCbQ3xjz8NKq5lFOCK0VFxK1lyLZDH5TA7Ac5pYNsBqB
qk1QImQl4bJ6+lsCMcI8TobQNrepf+JGYc53aOAh19arvMbYMALnOhNwcpTtVx+sg9xhvCsPUeRd
xnz4HBWgF8enXLv7iBAJcxjXyA0e8QBeZx7zk2C6lZ0SGqr84F2SkieH7S3kSVny7CQ1zUgXJJ/N
91tCzOgfO1K/tYM0RxCQ+Y+YDSuQ35aFyg9ZJPzQ6ZCdvPvbiw047ZmhH60wIMGVzw+UjgTCoDOi
Z46DeV6hJDDZYCGJWV57T6zMnunlR6h7dzEvSXGHcUbGOcTU5hwU8Ycc+077I2tC5dVBZ+/jH2rl
q6MTGsNH8PgeLAbReg2p8RQvxYNr1J9SuA+WeXIx62/SbOdMacY8TrTSxV/TYFI/50H3CkLceSUq
ry7Bi4MOiNnNhreI/OHID4NqPeepnMzqBtuKvew2baCe5BLZo8ZEGrArK5nra5+qDlBmRqseErKO
JUtHNRrRh0qZImRBrfee3PrVtLrjDCRbDQgcGdlCc1kFNAx8C/rDF62zr1ozwpgmaQxkDRxYXUbG
nAFjf6mAeGhXf7gIzMGADUTuIvdW+E1TQK6S9BRIauQKtDW+da6BicpIug9r2qvqnV3BquGuU+0E
1Isye2/dfOOE3ldJg1FFf3dZMclzrZlesX9VgfeQWtaNtkB044vHjI8sT4fHyNM60RownvYtCwbe
wNMX8h/QByYh9TBtPZnSEjzua86BYvciZXNjHu1ouM3HmNvH7k1J6I8bv+TLsexSM7yybTXAM3/N
JoCSxXCjZoY3o/T4Wz7MnEd8CvmrLE0Jou/W8jl4oVL1BwU8Tg9zCPN70yiflD/tiQBH0vlaAvIr
FB0Vej0Lyio0ibt0Qfoo+xvDEy/BbcSmTyxVCDlW2znds29PB5mMdLkFHhrfMLS6yk4e9iffTKHF
y5vWYH8PSYna0wkPsOivCyyyWDYiVe0a69XqsAyhiGC1yYeWmf5Uxpup1xl3/0pDKzyfsoyvJfMW
o8x3BhV5XfW38ucA6J71XIAnWvQNLsWMrtcn6UYwpiWFQ9E9VKeeHkD3uvNcpTfCVqWRBm/DfOoU
gQ3xkWMPaI4Fw/jupuWiyPaOZRkGE9lWGBQlMR6kA7yacFb451PYvAw8dy0TKFlMfAp3Gs4ZMFnB
NiVvPXfGSQAwHmeUXNmq4iMpx77WHKUIKP/FhnHUICuYIzhSmsIcTeKrm73QxPfViAtkfax6rGpa
dqYOXeZ0K8q2rkWc36hHeeChNSujJnavfcXJ6jOFhLxCFLCfedcFnh2/2rOr9uB8ciAVCJf4nGXz
mZYpzHn9MHL0jXwTOYj8Ut8Iw7DRjKM5pFsoyiZ7HmX2a2lyPnUvadIQmZyf5LcD69l1jKfCz64m
uDcUQKwTXau+UJpmTvNWNf7JFKRPGzT5Cr7V3cEgvGQ0WXL0Op36pxca9JlxVXPOjQBA7UIKDa1a
kG5h0Z/Im7pyzMglFdqIfL7WpMyU5VIxyOOd7MR8kEc0BdbUKTcbOoeWIwZo8SztHFuwaKxk9cq+
Q6H/IKu0nImIBJnruc9y9gqztEYF50bVZzkGd3k43BKSBqGKWSE8yQQPcSaVGLBj/TFu5Oll8bAK
jHT5pwXWt8BmqoCrbQOb9aVLo9/jfDa/piX7lMGkP0erwBYM63l5HNtvbcLYuJ0KSDmUTaziduw/
9ViMLRJaOWblUwd0GtuXlhssjy6jIjlBTL98VniD6NLD8I4z6v0iKb+qpDwoG6EbJ6qqqYNSJC3l
gu0hanA5TiNOSVuJJoEBAMQgBzCGl2YvUSknWdt9tMa4MdhlmA7dLWW4z9mZO3Z1LuLsDBMeqvAQ
2cFVOQNO/esXl3RPEmX++ydBx4COrl7egyvTUjR5XvU7GvA3WcWdHr5hfCvCiqTJN337hNpLYEHW
RhnD0YjUVUhNHGdgJbQE0qSn9brScSry05PlJnexNv+Re0trfIbSfpgoBpep+3bH6VaPsX2h/crp
GWUFEC0LyQ2oCoFoFo9wWOm7cx1CHduJnkbSqKlXt88/QcxvnTj497cI4gEcT4OhG3fLula6vkrH
5mBG7mNiAm1ZWFLhyY6nICM7I/iVJ2pRiO9koRnBWcBXLy0/Z5eEFQVSyxoNsRvamh0GI7LuU04A
Lr9gl7JA5dorU93DE/Ks5d6ldERNvJMlHvtYWDQYkMoJKRWjNHMkVxJmvIvBvrKluHOBPrFGeqaG
2tmg9iUovOAzsnmVNFFyZAne5Xvtvqc8EzhaUBZpmQVMFjk2dJJ1QAGZa/A85cTkrGJciHQ2uakU
3n3MMzzIbok49vbeta4yCBSgCVGu39TauK+m+nXQ8scmU1gAJsaXM7tfmYc7WOfq/+Say2ZJHOG5
HWo8pLpiQ5t4dorkSgO7WbhzPn1WEhs3SGm/cbsE+zIfCrd7LuvlMNrpybC9R+zAb0nfKnZRhx/a
gO/XZiANyUccwf4A/KsRTNo15c8yQD5AAdYJVewyNbq51ZIkEcE8CJUKgL5RFagANw2wXxJvDnBc
WPn2N7bCkvC65Rauqb8nPLqEMCj1M4tS6p9ZBDYO5/VthcBIkPtEzQENj3EGL8ZjY4dvDeaS7W5s
SL6qdf+76EMcQnyaPJVjdZbvl3S5T8ZsXkehcWPDHtB4bOQMUTnKfyLcuhg+lzZvTcPf1MNI2CLc
YEqO7VQ6Z8GxpbiHkn2L3O+qJz7SYbfeiIS+5n7JF2iWAouIhOCyRrhwuJsciPS4CYYZVp6PuQJj
TzbxyjF3mLysqSvkW9WLDdIo/UGz0XJIQvQYMrGSRowRi6xxClDBs13jJSzMk788s1LXucxgzMbc
efWrMAtl+EQfJ5MGPJk3Ru7+6VyCf7Wbv/ifKOB+G9+8yosJk9du24P0BfJ14W0f/1T/6QxZmSMM
W5U7WfyOxU1POCwmSpmsGdCQBpthGf+WugyhajyNOG+ogKmv5K1bvomcDXL3wiBe6+OwLr1/cxXu
kcbv5OZyuuiTe0WJ76OI737kDtPFQNDr1iWqP9e11zYqhIGhWuXlBxkFNTPPgexqeWdT6SenaLAT
kAtcqrXxvmawIeURp2VAzl7H1JUdjRAslvdyH0F8sePpLkV9nNfkPmkigOPmDO6CsBvPuIyReFzt
yka71VV/nlq3+7ucvF7P3iLfx267R/mOXe38hFb1mpklvJomuUS4p5HcUj7jTX2t4/Bn8rleZljD
AVdDewCxihEZZM3K8S2CZ+vvKDfpfNLiNPmaxMdUUHzsB+lQSb+81Im5CZH2bqISMTORdTVQnmsP
n0UI0F3hFpItmISo9AFn85881qoV021FB2ATnVnoI/Eg2XmGIBdM/U2ygHV6UGVwJwz8eIvQ/H50
l0cr+ZdEODQOZ9N9IXOc7GNI9YwCjQ5mIRIdtlkbaasfLgfVdPdy6TW93UB5KLjQ8Gc+/LE4O5g0
yJhLMA2OlCgsMXga/2Z0hTM8Ofim+A0Ba5n2JEtd1h2lUK0GTEqpn9XkXztahsJ3Bzq9iplq9CwX
RN42BKYMOGN4XXtEI+eQ182mGi42PvHcwLy715zpYWqWGznC/maf3gdlHHtIEZQXOd87EHy5a7L/
MAA4Dn6zH0ysBcELmXzQI7HmZE2CMigok5zLsgtNZvKAY9kRbAmaZSDaVkMrLwqZ3jxGR4tu1jDU
idydddjgGi4DzXImR8yaSpT59Ls1G3Ou3Ws2alx+2wTkqKjOKQJZmJ2BxTvmpgNZsRzaaRLilYok
C/KRogGr4uVo5suKDwM3WVZvZPo47SBFKHTY+pchiiAlYG3FzPDOgnluJJ+Wl9+oyv3sdPuadwaF
l/eepdwtrgSH767V6fOpCIyuvU1nxhHlcDI4A2QaUU0KUjQ4Vyaz8W4+96mWboYxLLb91KGFGFCj
4EJ5j4JhX439x+znd6NDE0ZNHSf9v4ayJghTa+My/hS7qaWPafLH/FnqYblDIUGLaspeRenJHBTw
HvPTBvuqtY+4ZaXn4z0w+R1mldRPmf0cNwBjWvrelP2vPQjYT3xViop6cjWMM1qyL5Ii/+jrkvZ6
eUqgL7N4nMdh8G/dMXx1IdVMDMvscLofFLs+d4YNJIJc3jIzABGcSUWqjRbIenwhVOcNMka3RA0X
x/p0+vbdkyKUHXupKb5mUOJ4wpXNixB5+pExrpsUk43ZerZU/FH0HkRSD1WvXT/3OYvTF6pTfXW1
6OpbLERd5Fes9IkzJPK0fxqkEBJx0fFp+S3+amfsldgPomCVKrZVQn53FqKKg1yHIINeXaXmufbJ
hEd9U4W4nrYcdNid7+IMYA7TkwBiWILWCiQkEBQdSdNbmtVfFFxgMWF9gCFymjErshjCeMG87kuD
iCQ2SCC+MN3WS/1ZGilSaLfaT2VxaWkT7VZLYHkmj1U4PDAtp2ZvDlhW/Yrnd1qYy170VlAjp5X4
zpBA+qwcVsxCKV3k4b0qRyQ6vkHKQFxkVMHx61Ri+x4XYjkylN/RYH4nKY+QkymLx7W7uvUM6RbJ
0ZCCAGAjx5ONBBxfyX8u5F4MWrH+YTJXbpVPUwuDYloRn7PPONbF3rRM03dv9iEc/uoDE7VAYZ/k
6iVZzoRtycOp+eMpGfFHTrTiFSIomtV5m+NNy/fYLFyhlt1CBLzzpA4tD2QbZW94mu/aRd0Znn3V
wRYjy784HKGIhlhcfvdVzM5eDpLAcn7qvsCaTPUcEDghIRutUpeku/yUcJeZNK5nyGE1A9bGBdzT
jJ4TP+mee+F2AbL3gQE1pbhkvf46LQhuQoU83RKQRE+hjuH7E4awkN05OJvEI+p98tC3w2ORkSe/
lA3XvtBfx255GrKeFp4deWwxGmSqk6+VS6vjU2NAMH0CuFBrt51DPHIp6GyxpQSnjgSSujBROAUp
5PvMQh9VnJw8SzZRNT7IdfKj5my1wztU78dMNfd6nWFqBBrWQzxpc+yr8JQYlvknzL03hoZHPGWu
DlQ7W1Vvfe/eZlyvoG6vWFy+TuPobK0q3ls66tzCINu4Y0s1aua2kAkPs87z5VG44XDSI8zGyF5L
5jt7KMHLIMG2oFyu1xwa49UmqxpGu3cMm+Dd56APhyje5kBw+N+c8xEkEHOvDjI05IXjzJ0UG4TI
SXaTqd8o3bn6eE7lyJV7Pzv7CEjjZmzWTgkzhpyt2zZknpPhZu632EKj4XfAQKemeSJuDy9DFO5Y
X9KtzOuu7ODpa6RDoySbulHD3GnmeGiLW1z5IauVF9rLQwF3TO+Cw4IEUG/7N9ehH52jFqhc+7WT
6rYufWA8hfAtru5tJAPwvrKLWTfvmeMjBeI9q9i8r6iq3bzPQD2nTZ3qH41iUiz3kaO9Qu5R/ER9
6WzkryscDldhk2T/rVLlYEEq7nBJkMZQTKjRM55QZuLDp5Nkr4FnY56ESXHudPCvPXKQs+49yigt
lPU4whrO6I1VMAZc1HoP5P6Et/SXZsN2M2oDI9Xi1COIiP35rEXzaerbPSroz5oclBoUdjAnjamm
h1EQbowBY0Mfs6jJQnagN/7R7+07VZprZzASQBbEzkaHLVP5YQTh4xSiNbIc3HIg9mU9FbB2kW17
ZpaULRyshX9t++WrrPK9T0VRJsGbCnQUIN45ruEKDk3wMPXRj0srgJkoXAwYAHHFVAtJHcY7hceE
JuLJy/CiKWVoG8Pjn38chaVHjpheZUiMOIRxeqH3KsZ+pWVu+DB6JoeLkfHAV9Wn7UcXfPY+UtpD
liwKDWaoVB7za4W/zhAkx7QFD6WbPeniN+LUULqRopdgkT0DJDWrjVFNzyabh5RqFaohOTQTdFBy
pjLS10bnMaUoLdRDN8Tf5QA9bMHMIUy7txkdTdTkp9ruDok1HyetPE+BOsV5sh0YkeLl4XNC2TEu
C+BlYPhQlfvjCDyBkF28NJwcljuj/uYzxDolNp2zp1mvw5TelWa4nfPw76PGGgQEoA9xWSsUjPrq
S559PY6+RPhPRRPw2+JD4OfRQQshGhJBIK4CDtYX3axtVJ/ukpmUEGRNQ+ZyEbA8W4qtePiqZnwy
9Orq5/7enJdDj4DUoYQwOmJCwMWRgFToYTMbZVRu3Ml+76uHLKiPC/9iGqFytliEJCigHEpcAZ8b
jnNVjRfA6sAwqLn4HZmWory+ukGHorC9FDJHFj2/bYu/ggPWE8d3Fpn2c5edyyR587uebJIHwyBl
sVFrLtLgxieZPEbj8M1Hk8gNfljixsufUhHGzEVnRimoMcW4Yi3Lyge085blFqvBR80HpetaulD9
j0BmUv4VCnwCi6ducHYB7gexrUNCln3lp3LwguvSHyNw0I785GO/6d1fARhc9qU/23980epR/61G
GqC8ecRCDS4zepC58B5kmTHfoTatuQD8mIny8O3inGJvEXO9xCrC9s5iPyiOIlidvWE+47IVIPv/
N5ZQ6HlX3XmybaxrmemsvASbyKnGpMLdloyP4A5+jMi+Gjq8BKUVrLkDZ+XajcTsJPoRDwxGXUcT
Ao8ssQXdbtfhWcNBAJKxHYCX/y49zAV6lhibJmiK9xp95kxEtkEdUuCJoOn6TiyHuMTyKrIYJy9g
WujiccyRPxMwXc+Mk2gIzFsDEHhZCAinTeKyWS3DQrpRaKcbbqLm+tdqVM+Bx9A0W7YBNhLVMD4t
Bkm0eKxj6jAE7g9C/gu3ZydDk4hP16aQWBprXPXMXPGR0Dt9PRXGj+M2N+K3LzZL8hiIWW/CfjA5
85nT90tep2CHMZjTyDfFyue8UEgtk/PbBmhxw/RoM+mUjTdN4idP9YAWt6heKGV7zAcq/WaCopbV
05O47RnFfG8iR5b3shiJy+Dz1gveS+Ba4AlUQXDi/De9H46VMR7E/SLKH8qy3Miz2hnTSVyAUvwi
Xfwkud3i/FJDKwptdd/G3ZYLCIJJhHIQXFMcVhocOLxsfmxbRMzyNGZTcu+0NSPNdCf+Hn8PK98O
H/Z70OB7EtT2iTcfeTTmmEpojFt4ECOhWMl3yhRLjuGmYrvC2AgCI8Q7IqdxvDPhWIuywq7vmzh7
BcX8Wxoj2h3fNI8SSwWAiJ+NsR05L3DW0DBVSvP5Vtw6auvGQfqOdJo3IB+QxqCnvAETujZgzDgB
b+US2RwI4rIi22szGV/UUuBD2r3dwddCTiG/oyOdgsrj3qBh/EiwUBMrN6Nu9u44nuFOC6IOZBHT
bmHDzJblRPELKqJti5jC66O1rO6U40o4omJFKc4qcpnL0t3+3TvclTAbXDng5wvbhVz2DLW+2MfK
Q65N/W0D6CteJVlHbqOrf5rZh436PS6LW/FGl8JE/InEE1jHtbJhKfVmdlvwaOOpv2MjW3k++7UR
3STkmYaSccbuMzjtI2hxqk0bNwxvTe6bnETyaeX607jK1VJMehI8KJeq3Tb6Sy7xfgNKtgDZRNYz
NoLE4+rmaw08b6GME2tVG0l2Hs77cvawTXP3DFQKINTSdmnxQiR/4UXrnTeXmyT7mkHSJ9GSGPMA
vNVF/rJE9o0scPRZx4SPl49qV0XtQU/cJ83nrkTRjZe5N5HTbgi4ex19kgYGZHHm2U3e3HZ8ajNt
1ZvtJxgDO+htXCiZiCUcHD6MeEEMZPmNRfbouf5e/YU0ezijhSxCxyaOMUmf+ViXIPR+8yzeye3E
qPoo1kOe2T/HYwFAO0rw2C6kFpQnJrUJ9Laxb2kyNNLie4VpSwwDHdANXA9Oq/U69RpXwyHA0LwL
mLyYWS2sq4FhGkubYy/2igs0+ue6/YWV+KlCMz0UbXqSS9IZLCJH+S89LAI1QnsOB3gzwLIxHecY
K2a13QgOlOBQ2gcR3mBGvcuGjm/b5ocZ2WFAhrurlezW/XBnGu1fsZykTQi2N92XY30cAlrjLrmT
Ci0dkl2S+Ps0tHMyVuLTgCdjzwCWqTzMNXyabVD1CSslQrug0km+AXxXmrSUtblY2U9HBB+zLSwX
rL3rRvc+nmeWF/wbJ/2gdd4992ZKIQRb2dYKzRtrhFXbMYDhnM4uhql9jFVGfo2Bzzw5a3DWyZNR
zsEa7Ae85e76PsJBqUy+zJKIsCmwLzrXaay1qzOYJZsmkn/rZjCz4+TPH2VmnJap2LmYbKaYR8m/
tfz+1Ig0XbBJ0kPMqbqrKjNmCp4exxl3/j7hEe5oQJqyPVjecHCwupLDqrfJjrJTM+YI1qDZI5zq
SkgEY3sQjSABAuxE3oWJMGQrPNOmPt1WSdyu2NnYcK9LleAE5GOz0v7K6WZprXj8Hysk2WnEydpo
+lZlOBywP6g0v2optDYsTh1CiBdjrLZL36PKbCDyc6iDrj6L7707NM+F6t5MzJVmaNUwGp7Yq79I
1Dq5ChVTEsGlsMkeSDL8DKinKrybvZYIFtSv4k0rvynDQ4VRJv7gTOtJvQkX99AsxNU7LXwW4hdW
IVtBnUUXM27uS6p8HT+9qfPwOfHRHOsEzZRDfomb+GMas4NUoRHWzB1mS5bGODodDzm7sM5VYARz
k0SCJCniGLUJykTadS9xFLwvqrxdhvjiuONhtLKdZDkuPkrRwuItRQIbef4qiqwNulUAe+kzyMRY
0F9mNrYC0zOxf8j3NfTOvFOLXWDpOoekoKnDCruNYHjzLDM1uREXx5RdqyPkcy1e9A0iX3MMb+F0
bMHurklLsEWc0V5ZKrqpnKVdCx/W1qlqLUK9C2AoP4Q9RU+/0RfmpjVCGmq/vja2Dod7iNCnIc01
tqZw39VGfU28KNlg/YsIPzF2Pra+NEIPfjI+Nf6Ivs3akIAH6Rlv5TyvXmPuzkxxwmmDVQoBHimW
G9YS3YTYCSPnxVQJg+YnP08PDnkogC7Q0OCBl1jIF7j9M3qnkiLbYdZzPmtQbSUBFFTqXn7SuwT/
3Xy9u1/wp6pZdJkZ4smTRDuILDdVhi6yUDmCvRxZO9K2g9b4u9yNznYzfImjdUSdgMs9B2C4h3aA
tWR875aox3mTMrXWhAhhFxUGOoEq+SYm/KhlQ5HgHqf2Gf2QLEag+C+TwrfW6faOEd0rmpolEv/g
HA70hI97ZaU/ZuB/ZQsxCNwSpEL+QoQMCuYVuevsr/38bDgerRofT7fHN6CEEv3B8DK7MboxA8uJ
GnA+c9MP166uelyvkLRua3gMM1YpQWZ9u23+iF02z0Oqx0AnVGEGDEIyB+q9jp/MWm8FedKabGc0
PxOU+sAUrhNHhGSVBQXQjMsuGjnqhEz7xgl6bFSH5d0MjEedgPGapJyqXl5MDhgiQG6CMiD4CZ5w
iA1DTQSh6Q73lodTesYaZiAe01mlPz4WCMxVHG9Vl85BigbDd/S1qRsnrLU+YUozIrB6oLfhAKB2
wurl4Krp4hCbolj/U6vdpzknaxi/j2SE8lQCSIC3MGXEWyfTTh5nl1Z9YYEHuD267KyM16PA3EYj
OhYFNStIJqIsZufB1dvPGYOwgOvMdPZS14Qb2UXDfjHfTRkxThkfZ6iHA9cGTwFIm2li3uRzdxkb
WmlkfR9JrUzcDqsrOtmL3VoYOA7X3K2mVVBbiFzGdVcYPTDWhPo7tk6Gxwi3J250ZfjMf323Qx0d
0WxzgSQMOo6jc0lTOIvDKIXRTOsFT2Zv6B5iLDGSio5aayBMMFS00aLobEXdsSRDyUMntLUsGw6h
0/ZMPsxfG4/1faGXN1Wb4l3mUUzaQXbshOcgLlWaBzWihCJkYWW0DG/jOP9oZo8dFuV3wYIfQ0Zf
mtc8QnkmYbZAjtgtiNvcOSZA1i0vdL8/qp4x1yp/87l/mxiEZ+yMQ0jglKl3K4/yKmLdWJJvwFng
Ymcum61pwMIXjFDvjbcpepVrX/r6h6Yg8xGA01ZYwo3UcPLcGTXmOBJj3FjhecHz3iJeoMYLv4xx
/5BgYLcJPn10KGt/jK6y0PA8mdmI4cmqmSeg9BtaAV6qhWPfEF7Dun0wdfwbVXzy0bLqUOutQH+z
lf5S2QzEcgM3wSgvV7nb7AMbkInv9OuPYQir91fqVkiMV5XDU1WBDTRujQ+haa8diPsrLDH3TZae
WsNfi2/h3IDAxMeRq1OiETFc9YYel1CkfuOBJeBtvCqYyiRFfCJK6YB16aOssgGfJVuyB7LsPlN6
tFFa8GXM7J+Bf1NRucvqlVS00Qwendh6UylBulVvPkuc9KB3e5cDj+do3w7ECdvd31bZT9Yt4Zun
ftLuOS62rRbdyU8sMZAlheaTUeGHkJv2a5j4NxgmZNj24VHCSGCXe91d4WuPg6ftW1vbpKVx5/oo
atx+r6nsnFv9rhoAyoCafiscU72Bfk4z391Jf44m7zo1/gKcz4QPPJcuU+28kSokb4aHZIi+oeXQ
wJMy3LI+TXykPFJlqzbf6/NYr5U439Vd8pPilOzwFXAXg3s2NLB/p35nOu0nznojjbSvrZTSZ6AW
RixE/0igVeAF2wKNM7VBdMnhb5lGw4aNfo8qJvwk7pe5WvuEVRbDmLh+kc9UDwkP2JyvfOWCsVag
pUVNqpbLw1124X3o4jk4gM8Q+orW8B8MekZnyzQfIn24YDUcrc0KDxZr8iH0lObT4oyPTsQag2Zr
J29toz+HpKH1U33XMCY7FlGEmBTIS8eKCZEdaWjQwQpcNKwC+AqjEyuHeTJC1KVlmnlpntVvEsRJ
L6Id7wEqXMXsZDDcl7ZDijQYEXR85CuzJFs1BJWQNnXus2EPBw4LBIumSgzdZqs6Nw7mWlzWOYoh
nSTDaxx1p3lwH+WVUgkjxtH3KeF8Q6tWH2B9XKOAgSWSuwO6+xcydaKVMbvvSNd71KrBnVHTGg7F
d0bGC7hCqK8tRHZNJg2MkT5Upf0zZCMm4VCDhgCMcar/qZjJV1BP2I0E7MEjN1431ROMhWgVRBFs
NOz9LBY2W9Yp8LzHeJ5/cUf6zifcSrxcHWtql3Go30neOicK04IqWRBK9aeZ1GLw0IiyrbFxcpzH
UxQVH8lSnjvey+r8dayharVD6B0c4Ud5CmvqLJLUIFk7ON1axFaklvthO/5H6FmnNsxaGJlNgRfy
33Whdp8ZSIeZjezTh6my6NFDmNCfp/ElsNV7WCM1hiaGIJnJiae0LRT+gDYYIGqcED+K07lhW8SW
BP3D1JlMyKkgUxc2gF31z3MF+8wprPfZB7gjD1sKqE5DmSyrvFad0MHLS1C1X+HQ/dMHUGLUq/pK
Dd7jkDE5jsa9stiHLDN+C6fyqAJ3pEXoT73j+esE6cjKCcxvUwOJN9243S6Ff4TM+iY57MTAnVSS
PZES+dSE5jmfYKwKfGV13i5mlsM0NqZRq/cDjqmxm5q7goCelA4CI8MEORlhbqEw8tDFRtRQyxi9
Y+LIY07o06BuzMF5ysz6aAwWNL+w+YLdn0mGMnweTBAjBdLEZaiy4jMpkge7rsJt4BAnBc/9SJQP
/AVigyzFriFoqtfE6N24mCP6gMhs3yo2vpU2xS9VNDzrxXKvdG1rFuH1f5led2oe3XBvD2iZnBhM
1sS0G1slIpaWt2RpH/7P2XksR44EafpVxua8sIUKiLXdPaROak0WL7AqdhFaazz9fsG9cDBEplkf
q7orAYTw8HD/RYh155hmiDr0BwMCZMdt0DcsLn3FVvYLSmO8IvahJnPOx1iVhrg/ObHOjJL1lsWi
CTM+KHZ6nRqjtddNAzKjc+MV4GLJEOxiuMjIPhMdbwnF6GG1IMtLSQKF82IjgxO3uV9KqEXrqgVx
hqnjKgQ0hshfvOlgYq56u0OkxPHfuYAmrL7hws0yg4bcb5GIN+k2Ds2JZVH2xKowxC4KZyhtgNPt
5BZgSNG5a0UAqZoGAhvlmAjXA/hkEe3F6S3TYOIb3sVUYi8eRYioB84vpJOTyzLTEbXIYiYgeggQ
ijMcbDSj8NDnHZ3U9GB5xas6is+kkLdN0GdEs+yoUWLKYpfiUOO/uU3xWmbZfdfVlNsPlph+VzkU
VGmXbuioCZM18weHxkS+wb70Ouxwrq+cDzPgL+Wm8fzwxqzqqySnCGmNB6ek8j6p7aYT4s3oEfE1
9ebdFso7l2f0jUf6kVkYPVaiv+X2xApJ/GfpJJomNJhF1T65KnK+orgEjwWsJHT/ifNuS69i55P/
jdpvRcnOWPUumA2L2eqIC3swaaIpe0H5FcbyuAnQQULm0nj+z//4n//3f38M/8v/m9/9/4X2H9Qa
7gCGNvX/+c+lB8x8tH2dHrhT8AAr77jAegoEsin8k1uJdcac2Zbv+tMKnz2CO0M4qcoQH7SwkXW1
5peNS8dUWWtTUp6N5I9aAWCw42LdmuEjoLWrRjj5kQX9R425SynZddCpMSJYyqcwJzANoYKPAdvf
FdnHBK4KEdI/be5yY3IrxFYckqv6IhPVa6Dlt4FIqMpr5YvacoTESXObqVQauWYVq7QRz2E6Yq48
cVqma6WljNLYziZKyk3Td8+TX7/6IrgzUtofmXBBB4r83q4NSJlIwJsOXsKYPNioKDSUjyE5jb14
Nwfnt5PQ9aqKl4CKrR33F53uP+U5Fr/2ozdFtxVuG2vHMp6C1DoWCdgOBbKmXHPcIuhUBSPscXw+
T0+zuWQrPfMt7yEuCTxMwwOdE3WbesarZ/Tvk9lcR+wENaHcnKQ5FmU2bJWIHukqKnPB2eeAXqAk
02AAXRoDpfcyvFFyA7ImkrJOc1Ul/V+jteDBwhwr7Z7JRdfPr1sfzHyO3gn41JVtNy9m5T7boXhs
7fReadsPHV+fCf04rYeFaVnuJzyZFz01GhLH+iqmoIBK518aOrjr1A+Z5vxTcbfEQ4Tdf3pQFjzK
xWxMuBXivtCnCi28aJWpaQT2ouQajbg6Gss3Gaa6a6dz96eftjADYmbtXqWiqnKQ+nvLTnDQqDa9
oJQVjO2l25RnwsXSM+am7oOVuZXNF0lXhw7kqOzyoBcM1cA/s521hYhhz77DtOBcRpSsDo3WPYeW
81gjtGy7r7IIOI5vICH06hbTuDgLKM2gM0V/XKtukTw/PY66/Jif4snsIzPDU3uhqvHBK+pr2mpr
xxj/GVygXaqno8PMzs+bdWS06PTmCWLznkwY2FwWd+i84+rY4wprDulTnEzA3D2A1IC6N4Njn/Fw
1xZWliUP+4/fcF58Qq/2PwQN23QE3Lwv6OBK7kIiin0UwteSjCFaYDlCBVBwQBh6TXsxxcWFjUCu
hLE21FclZh/9lJUUmD89aJoMtj8M2pcR/Lc3ilNvMDX0L/aj39+Y0pULUKBMbUatvXYM+jwgGyAB
AcOnJ8YfJFHo9LP1hRVj2f91NKZuaPtY6e19iOici2gHtmZ0ekEh2775JAG+WDFRTQDcLplhDAp+
BXJowGLncB4knUEOZAXVnDez3YdaUPeFSiMZcHh/nn7PxVmTu+rbGGFrj3i529h7r3rQod6Y3S8d
zuMwXmrgLnljkioK11+w5NwgK6ESkktyhQdF2SC4JWcC0+JsyZH89iZl3fjYoGJxa6ALv5INsDCL
4awnlHjQ7KGAI7vNRebfdTQoUrM4hu5FrjRXp0diISe1ZllHrpV9bmihsgdst+ldBQEiGsw4ZzM7
HJ8hiqdci08/a/FbZ+lBVLj4y4Am3qtAJfjThejIR+ub2vqMUm9XddYVK5JbIy3BxN5JkuzpJy8E
S2sW/osYmI8VxvgIYw4gsaMBJE0VJ7IKm47Tj5Ar/KddN4uVCoa0dRoSjysVT08MYtW0ue1QH5EO
emzIM6f70gabRUQNcxatKgsFL4J6B9W8r8VDH5tnfn3hI8QsmBXDpPZW2TBOeB7Q0eDeWEzcRVWK
JtVo3TjCO3O2LKw7IcPpt2UfZoWowIsr9GejaxvvmL6JL3y9+0yD8WDWHiBAy73o6cmfnp6l580C
E+jXDK0jeSQDFQqdcRcjDRpR+Rl1WpPSQWbsg9eW5s+/W3JiFmECXHoC3+GBJUus9VHIkr2dgftO
DEXnzEMWVoOYBQ9DV7DwmlgNNGK4Hg7RLkUtI5USvaeHbWHjmLMFkVleZfkyPKDaCtSt3Leo+hVi
3Oda8vv0IxbuDOZsJdgKxg2TRVBoqCXQ15SkQVecOQyXfnw27XHSR0gHeN5emm5Y9LablIj67158
NsNtMGllXdpwTir10qnw0m1ToZxZrwsza85mliabolt4LO4dH/wWbkRI6xx0jGJOv/vSvM7CvlIY
bVyNjEuGBAW+L5Zsuo03YqK1oCnwxk8/Rg7zD0HRnAV8u+4dTpfJ248Vuh2N9ebl/ZHK+vVAvw1y
y7mcR1/IwsxZgPeyEeeQkDZhn/YXWg+eGxsM07dLQC/dm+4nL6qW7O1Ie89D9V56q0m0ymB5zhet
PJQ2IdOE1q+GnJeG12wy+LsszNFDhuZED7Ff96KBeI00ae6WTyiPfBSNe9XV3ZnVtDThs/MDmHig
+5Hm7WsLLmCsIlcTjPeWaG9PT4Uuf+inuZidHJCcE6U1R+ZCAaWaas+SNtv3ZbBJJsPDIsH4K80T
HIxF+gDgep5DswMS+omw13oo7AsVhepIq8BauPYqmuBjST9BY+BSZVAcOf2aCyvGmAWcpEiUsVRo
TYsU0hFIHSo8fbFrsvJv76AfkLr2mRNoITQYs7hTqoZjBknn7UONpqARRH+60Px3u9eQX/ftdAPB
U00GAp0QWaKrrrAe9EAB3BydSV8XVrsxizwOAGDo25hsoVyG0oNKtlYkWw9rDA6c55gjYFSNl9MT
srAujVkg8qxEqHXLhJQ56sNVva778D4V/ZmMQ184mI1ZJAq1gKZGb7l75KGgaeswUNvRhq489Wvp
MtXCWLTDlBIz9gvc41+cZHiopORAoSvXDWLfqeQI1lWKllnS1OssFW+SKp2j++7o9rWhuOlOgPsf
JA6ujw30BSTbTbp49d2N4tRndtjSgpoFu0BVuxxJM3c/uf7Ow8Itx1jo303CLLxlLcarYlTcvYVo
uZ+3R1sWX2MsnM6ck0vbbhZ9rNaqaK/5xE8ap6BqRgAhNG0x5QjXCbV8dEQ/T3/K0tXLmMWhMRrD
oBiYcNPJfpnxeJvFNWyz4ArJyX5ta8lrGNbGzv7ywIW4gFJ4SGe+vpNOWhGwnDSyEb8Lgq3AKaBp
jMfTL7YwBF8L9NuebXzkg4KSMR4HWsOgxaWaq4V/qeQdSpPZ049ZWCVfJ9i3x/h2I0SS2u6ekPCu
GdqdiyHP6Z+W2/+HCK/Pos5QmkqOcRfJzlTf22F0U6r2W9QF/0CwPTN7C9FAl4/+9vaxoqY9yhJ4
CznpSx9rtGcRJqoHYHenv+Ers/zpI2bxRgu1vAgHdpEeIPho2Mcezz9Tk/pbaLFKETV6xg6Apmlw
tlEFGd8p1ddJKW9tlX742BzUSvnMUCaJijjHM2asVjb1WKWy7gu/vUVwGhIxGRvqVNxuoBZTTsL1
DqYoTNywhxaQZNA/Jv1S1HTErDjFvSX+nUNyT2NsgTGSi0N9O9X+vkuikAAlJL9VIVvAD6Aga6C/
jzeqVAOU7lenx2UhTOqzMNmPZuW1oUEEIG4Z5fCYQZ5H8qi41VP7fuRoVjoNrLv3fvp5SxM9C2be
EPktOb+7l4Yqqm7eAll/bWzFPxNwltbqLKLBxCs0dDiR4wdXXcAZLYX7t9CaZ79szuy0pXLDVyb0
bbHaiDzovh7YuOw2xyKzbyW1V4dPl2MLImndkn1OD4KaT/Ik07sRrqpi1mdy7KUhnAU61a8HKCGa
DdMQlgwaiVFuHKdEO1N5XPh5bZYptYNf4ZUy2vvIST4aNEYmbI6kyP7pBbA0el/x+9voNa6L7Gyh
w/cP9Bs041zMYdkxktAiTbgGECTwSqV4D1su0pCGK5JLN8Ahgrb3mXeQq+GHYKDNIlpYOXaBhg6E
twiVnYwqPghz9ZfU0asHlAt63GnqoEAOotNgwju3epdKkJB+PP0CC4mWNgt3CaiwQSlp1Eorq9qC
RKyb7iEDC2jpYuAANvFxsodzKenCJv+qw38bcvBKVdVEg7WvuXRICVjKx9L7wp6OARyr6mHQirfT
X7ZwDGmzeBK3emC2OLEAK3tDWIXWuLk5/ctLRfuvBfXtK/QiA4FbcKoFUXwAZnYhNU4xMcpgKwLw
1YgpcZLdDqAfEjq+4YgnVVXYr1IANGVoE/Txdbu2j1ywtVXWtkw6BvCIbuln1vbS1pkFn9YOdLM2
Q7HHkB4mhPoZYa/iu9OZnHZpbGfJFM7rdaLkmkA9kWkrB+9RceHmnx7exX05CytgzTjOoZbtK4Se
x0C7kB8BtvMAGg0ZVGyFArCZ0WAcXbDVY4/rAD3kjYlsw5ltuZApfeEbvk3wFOi5inSM2FttlcCn
NjcFU1fg1TZBII+M4cw1Z2Ga1NkNLYuFkjaFLvZhh9ltnrUsBsjstd2c+ZCFiVJn4UUHRxVRt0VM
DSUplyRBGmienqald59FjqzSzUZDHWqPGtO1tLIzIhzhojgdzqyDpUmQD/42CWEegZatFXs/tf4f
aG/oRmCngbuiz+wHg3J3+ju+Qt0PIViVY/ftOcWkTFEMV35valZ8EBWwCXpIN2aKEDKgUzpsACAN
rNI8DyecQCD7oA71e+f36A5SZZcaRFo5XrsTQuWn32lp2ma5idMXkeOLhldS41e3oF2ddtOZNbf0
27PQgNhe52Eu7uxVfN4QYv5dwLQ+/dpy6n8ayVlYcBtQvGHu4d5Axlg2FSgHPX/qDPchcJPH089Y
Wnaz4JAoqd+6Gd3IDGpamiDiKO/PRm6dyal+Hh7DnSUdqR3bo2qR0zjUS3QHFxhwU/9qWi1rNq1j
0DZkSQ1nRvFWiOtiTM/88M9bhWPivy7hcTIHBQPA+FCXL7aDik0woSV77ZcHV389Pe5Lj5jNLdQr
FxAq5l9D9ADZpgveuWrk6W0PwPP0E34eecuazWyMaDK0ZPkEgXWjA35Fr85M6s8L05p3ffRJtw0c
L+g6Ugs2kPxw3GMxvCG/dWblf+Wk/33pW/Nuj2g1CzKhnx/y1kKOy9qqjoQtxs1nCehPGMmBLbcR
UXhN1vNuK+4d6stIpSAChIZubENccwaBBCj2b3uYlwfPj4ZzLydH8KeXk3P6PcJhOYOFo5EdPNTF
VkZrPoyeeYlcBCwiyHwJXkWtUj47CUyLtNf6c89dWDPzDhFGD7ZoDCU7FMQEUSf/ZHl0nxnpsxom
d/Cit50LBN0IkdYfxtvQVy7hf6ALr76HSvyIyNQOgLIJVOccbEVbGonZmeJhn14NhZWhDuTeaXZ5
h5HaZdZ5zV5vQR5PsVut9Ky6nZyaq3hw5iKzNA5yxX8b/6QtUir1YX4Aw7+rIxymfKBewHqtDq3O
EBrL6R20UAG3xCzAWAKXpAlO3qFk4CFvjZjFZZdTEfxSs7pfKZmyNfsUzXoELlKkMgVrIim1YxfV
1cYb0nszje9CrbwM9ODera3ryYnwZcrHp6HOizPL4uc7gDVHKvlKbtuaKjLu8u3eVYdd65h3k1Jd
iREngTgJL6xR2cHK+jw9KkCWf17/81YTbrVNrqVZfshC77KumwvO/E2Jrm+kgYYuteHWwXQ8DqDr
1AWhE6EK7GGSew/QQuTCp1USXz3kIrPAdcLprbLp0TJtWTf07/AtRk8F5S0lDj6DKkcf1Qqf3bTb
DmVOc4UOS4CcVi4drFuv+yS7Q4lTgK+ItT5ABcWHF1SDN8J0AT/Rcbh2IkXfNl5jbfJyGLcFkPDB
MX/pFTDhpvtFnHjSK1g4SHICYUAoEgS89hwKUOdKXOFMbYM6xSKlLGA3JrBOmzz4aDzXXo99dQw7
1EfGqkDPSgejSANcLewNxuMIcUHba2HIig54hnqsNO0Xzq0Z7mjD7SAqNOzYopZdXSsRPHqfrYlv
dHColQZRk7y90CC7yzAX25257tBKXymi/KcP0zslhvYcZAaOVwjiWumDMIA+9kn8AsXh2rBgWjjJ
Ji7FwxSV174RHquSrHXs8FQN7I8st+5hnKnwawqxB7u/V/I42wSpf/QAPJquc+V42YVTQwbDlxI8
ZavD/BdttkbO/cGxgnssa5CkEJBnoa7EVnLoAwEZbry1EU3dRL36YDrdm5hglxggeipAg+pYH6ei
/lU0xYurG68F7LZtEYAp9s3oxvSq2zaoX0Wl4MdVJu56yGtoRu47LPIdXuMv0C/2nR/vlDp/qUrI
ve5YPZXS/MTwzQ9V4POspQjyiS64G2v9JrbMGG3I9C5OddQtIQNZSVMhIAFexBEp2LQsBRw+4V0x
gG6yckBDteNfT4P3ADPP3Wm1u627xJAedHukk6H3KAGMfBcWrHkcNRzYQYyXAJjXyVDC6EF8ZQxp
IWY2RYWyBtDqqU9Danxk/hRuDZlwT5qNDm+8d5L2RsupBlSxtw1iICDSm9IYujfyuw8b1B/l7KMf
TxCHOmvd2B2tdFHSHwJwqXaQZwuxxkHgUCCUMU4Q7KhDFkaur2iO4BveoCZSKd46aGVRmrKcXvlU
5wk/tZ8c8Gu9RmUCQ89x+uMoqJvl3Z2LkMEKfcnNBD17kwofRTvfgFfRM2g2rnk2+35ltsoVahnU
OkdsN6YaaRZsnEHICFy4nNLf1J15yAR2c3W1a7sOQc62RbxhdC6heb2OYYamoo84Ie8bj926Bd6K
YB9X/RhGv4/Ppun/jnTtbmpfjcp+MtxGQahVX+d+8unVyioaEA01e/d3LzApd9LwcTLafmM30z6U
Xrpt00vKOJM5ocqdeQbqW2r8pzAx7xA1xib4nb/Go34sqD1xOqXInTp4c6JVEKAp1UkJQA1Rr62b
29cyaBtpW2/GoTdgXEUvTUG/CZluTWleMaw7qHkC0zorYC60v4Hr/wOF5FeiNg+YNV/lpmlsHcj6
gZZs7Cj9dGVhOKv2FWbA3L3pSWnjpWXB2obXaAhz3/iQqrtReXeyZpfr2WNfBOVWn7w7u4QXXqKU
oJX6Vu/hsgcDol7diA1Fbu9djXTHNb1DZ6fIyxbupzoOT5kbYSAHa1BJrb2dJq/ymKKdcqFE9rWC
L1BH2C751aGud0ELpjBUQr5HBX6i5T1m4cQF+WR/Ku8Dvb8KS+QTqnArevWug6SrdOHdAOJcCPEE
oR9DqziIcCyD/6uL8q8+iF+A7m/q0d0bCSIuveRiN49uUt0XcXwtjwYYHGx/Ma1aL77VQNVtasY3
L/zwkDrIxOnSkEwvwrchSrf+4B9R07gwlfRvrBH17c4mWBLqrUa95xz8AyoYdRUjxQ0xkoY/anyF
Tt1aS4cAmNVwU+TwPBM4OkaSswTN9KFtaw8GrPNeh5q5iqySw8eLMcIOH400vtY9B7EaTqSW7y2C
4LroC4hb0bAzggHDNUBn2CTgHJ5ujSFt0Tdy/pZmd5sxz5YZXmN3fNuoyO9BM0dxGjBRsi/Q1Wpi
A94Wv4kUNbx866aEtTSm01b+D75CGUaFEmFgi4KOqb5GWvRXK1cHdRPySlxa5TYq28nfWzSbWo2I
HDmvJXoXtCujTdjBO9brztvCrXqke/3i+iOO7zLOI9LXGqjGDO9erz8qcXRTuDXyptNLhYGDVhuP
8if7URyKEXIWPyfWSgxD3ofd4/qdAUmfCNi+mp7Acdccf9dZAl+q2WeJ8VigYNfU7oMtrCdbM357
vYJlY62fSXgWbh/m7OrU+2HplWhKHUSHKpMsxoj+1xhAXEnaM2XcpUfM7k7KFJgMX5cduKYVUqbn
OAkE/Mr22MB9PJ1HafJ9f7hGzJELoUd2HCHUcJia/LYYq38yf7yF5HefqiXGrt6+61Gr1bF7x93T
9ZXd6ecuZG9zGAM0exTlXYyD+sRAii1K36347DctDNwcxxAFaZHlfp6jk4HuuF/iAVhNaN1o5mtr
I+EtcyITWlpJxihajuQQlcM4LTDX7aCLCUvbKJV+kcOqP/21zkJ6PIc+yNOALieJeZvigev1sBiR
cdRL76avo7emi5/T0lp3iFaz/t17I+hfZKLJKfDLTvRndTI/ytS8mGzwz05yo07Oo2uZ70bRP6mI
CgLsfRoMXLlrbavU/T9jgul659AbzCYXzxCyC4MTMzTh0un97aRnwHHzAZUVVIyQHzh0YvTWml8c
1a5I113LjQnU4ZNbNDuU6u5SJKOoz1xGnrjJ4iBcDSK+9wXeGpXx4Wce57kUWNFMDOFl1quZ2LUR
cKw8vcwt6MUYACFQGKTD2p7Qv6igScSYZSAej/uK2dxBtkMZkMMYKKe/CpzXwXbh7SlXsa3/8i0f
twCfUyK4cDXYl06hPdogcpnaiX43Yklt8VfTO3TK+K8x2W6p2D28ruaxLyf0V3TzTH9xoYxtzXEl
ZRMmltLoySEkGNJmOYydglZMsG3cW0deGlAcT9v20FFiTvxHkfS70W3OXDmXbrpz1AnHTl07OU8H
UL2uIUWjprF2HA83IMmcPSr2azrcBCgVnV63C3dcY3b1pM2chEGiJodB/atr+PlZ0lpTJwXxYRTV
52LQ0n7V/+tVeujSxI1tE52dHvepACtP2jCwdLBxJP4kqH7dlH6/bVV99ZVADjcEfRud28i4bCn8
nP7YxVA4C+lerpZaYTG6cLQuA/XDEyHEGwt6xA2hHnNNsbKrZ1v5tELrzAB/rZufwu8sxjeOh3dS
NSUHgSJ94Yav6YQ4Q5zpxRphXTDtg3lAKALzbfMgbPXC6Xuc3iAyC+QMhd7vW4VxKPr2OYNAwRWH
unU/QSGvh6ZYKVX0hPrptSFLMvWA9WkwKWtTKa8DaSlY9QVZSfvsB4hvFgkaZ5a7o3z1lk/5IzLj
Z6LfV3fuh4+cY1TIS7rG19v0kNGzKp8KS1vHLGDMnCJERklh3LHf4xe5Y/2OXNRqZBV05+nMtC4c
NXPoSmq4dgrjMD0UfoKqo8rKfUjVz9K/Lz3vEAw7QdYHchzlj52CiDT3j7BOzpxzutwqP337rEwX
mfFQO6IMDzmEp1x40ihgMDZKCHVwrP80pZuBGYeC7BpvUFwvMDrAfkhD3dXQ4j+6ihVBXb1k0kNr
QgUCWzttFY0O7W23BO9e7vu6/TspWnhmFyz0Qa05VsYLgrxDjs0/6GWzsbUOJkBxAb5lU+HSGpva
YUpHbZXTJ7G4mq+kME/TOnBRm32eNybi8DVXdRtJZsTU4jJptoz/DR4W58qyS/M5K/elNSd7PMSI
gafutZo6BwXnkdNrZSHe/Te4isBuJqXmcsCaDxVvq1hHerTupQelE+/UId2ffo65ULL8Wi3fiod+
0AWFTk6CJU97SwkCydkOQgmmgDrFirbXNq6bI5qAr8joZBs1M6KdEpovuJbuYo9aj1+Qi2funzwJ
EKbI68fEFrt4wqWHtfBEvRrKdTOt+nAAaFHDnU2u0iB8shD27UR6Y+fWNjEqlHsU4w4NhbcIvXbT
RkYSS6vOy54TF+sK3Zby8MOZMPB1Sv20FWZh3vbMIAe+xMR9udx1ybOpj3tHL56QNuYGs4M/0zr5
zvVQY3OGTY8gYWI98LeKYlxW46YKbqwJJQD83tEMBAxOSeyO/1x2zjbBqMqRYgaVsVXJYfhrCH0C
vwQ7flHt4sxZ9TO0wpqDc1TLRS/DYPHxujCMJvuD2+5NCksP5o8V2Gd68Utn0dfu/LZAzCnTtN7F
N67GVKGM7GMpxLVv9eMqC3KUy5RxuBTTiCyMQcAfsu4qMA3lzNN1R+6lH6ZqjtIBFGaqbmmGhzGI
i01Xhvo6KtNnvYTWDOH0w8fda6qQ+ibVSPPuEuV7ezVFFGENtGKotpb68Bz7uMp2RgXey7+ItOh+
TAOk/vU3tUMGa3KaQ1/h4AGGPSRla7HiXmVNgu2fjm0WOszFfkocLqUoNKVNjfRCU78Ug/NZHexu
n5gTnszFhX9VT5aUpVIR2Imvq4mpwEMUz49eQL82kkf+6cY2uUEhd7bPjbemSZ6TTi03WpwjHqXd
KelAGT2kjID5NxoXiISbTY1pVPMH13SykMYyaRh6TyOimdQ5d6gVHOBC3+TW8I+htheIslGoCHW4
g517WQrtIomR3i706D0OfciTaC4a5gvnzK2mTg8RgipbJ0Wdr58oHtHEgpNvd9R4PdwvnV9pjUas
MSn49TUvk9scrdLIV5k+fhq0ATbGUD3YKCSko4JsmxcJnqoMK00E4aaW/VkvG2BBjWOzJz5GU3vZ
sYYKJUC2o3DwbnN/W5nmPyKAjBp2oV5HAwyCcgwBBZm1vg2TWr2JQp8UvvWweu+bdlO76cXoOkcN
V8pcszLEO5ubxNX3elp/9ORlcZgc40b7o6Bb2Rg5GPgEfnqsBx993O6gi2aY4Jp/0QABupJOO6F1
B43IFsT+U5+Ex8LsUYlwhqdyiLJHU8OU3EP1ad3alCg7hPw3RukeM334mPwh3ShtHqKY177VhrZp
m/TJHeoXKXPu5Xgg9Jb/uzZLZZ9Y4e/RjJSVOYSPUjzLCOqPIP7dZPoGSSZKtT6HqK79cSjx7EJL
WSM2gHRUl24mV5XVi+JBK5VjFfsfDbOP40F8T0n1KfIQ1BnsqF3XDss2yUIKLVwkXaAlVIfsfeWU
Vw41inXhB68OWjdbeoCHXuU+l5GzB2RwDUzWvsCDysA4u66uh4ytEnLdWiUKmtulveXGiJn6NF1S
PtonyEeljX9sg+ZZgxW+smsKobIK0qXdH3oPxTqlxNlV5XXZuw8sqju7R95WH+o7D+Y/0uO/QaGt
jSI7ohS6S72gvwjqVLmIO8z5OGGuUq3cSCvPwFW3demCTu/QpVfXXh92NCbSrY2j6KpXbEyWu2oX
2fU2sJMSYSkEmaOAlsfIVoxMSrVTGmCVE2s3zqTvwqEJ16rCDRCLlpqu7aEMYNEHpnudZOWzcMcH
TxuLTWjbd4apHd1RQwGBXZHlAneTSvvbsofrIbl0HAs5KCd+88v+7+iSKdFbPdDBXtVKuR9dBC7Q
3PI7zsNEOYouueV6uLUm/lXotsde7w+nT/CFC/0cZuhMvFnfTSQGqXJPr+Rh7LQr+H8XkMq3LXNg
KCqaAeGZxy3kPHNEoZfWduQWGbokhPuwFL+0Mbo//SVLPy0vZd9OGiTWpmFAA/gQp9q9irUiy884
89sLF7s5MtCwvN7XZfc/hSRhZ959iDqeV26yqjmXXy89Qn7Wt9c32eaU96v4MNWIUmXpJrb8dajp
V71ld3DVuUWGjb1SGuNBzVH2ajP1fYrCO89q7xTDumZLosMeTStVywHp+96FF+dIO+v6RtXKaB9r
gLcr5M9dimScLB9odnpnhmdpEc2u1xqS8GNDAfqQNQWuU8b0R5WHT6ci0tUhkVmbiMOU+YBfTGKe
Q48tDdgsC/PLIABgrCA/qXYvpe4/oF12SbpFFUxrX/7dmprdpFXVbDkj7egwZPWtn0c3qWqeuTEv
ZSazC7Nn+SkWM0GIV+CEAghSm4BvnrwsPlNjWRieOUrQNevRBLcfHoLSQd5KexZJd5AHQqQFZxg3
C58wBwh6FNDMEdTIweqKCxN9O3p+T1Vun8mznYUcdY4PNAJQWmZTBZTNQf9zMlNWq/V9jUpbnFO1
10NXX6kDYqJh4COwGIT3QKQvTdw66HPRnxuw7hgD7iSW0WwNH7J7qN2PkX8XFdm10bkvY/OO75EE
UEbAPhAwqrFzG2rsKIZDiGts11ZkjXUe7Ap5lNCUQGd5ujXz5iik4K9ON2TyHvuWGxaaQQ+arb2a
ukM/ejhylt55QrxaiXso2lGehrmFr3p7FLn91OGcM5rWi3wrJ07INS2007Pq3U9wUaq0aJWO7gt2
ighahO94DBV0Rd3rTNcK+rL6pZqWG8s0rkVa0PqY9K3m9ai1WYjgFYF4LxyazbWDqJyCwiuIwORS
uttktU5nv46wP9Mu3cnOb5XGfbNTCA2u673Q631U9Hyn9e3R7e3d6U20tEzkCv0W2RSLQqYDEQAl
0uAqNJIjWplrbo1nugtLPy///tvP07JsjLJSg0MpiotmwtQjTJTXukR/6/T7L+2kWWQOhRp1LoTL
g6u296OjbnDVfKobZQM89sw9eumapM4i6KiYvt7EPWNk6r8TvLo8xFTTDNR9rE3X0WQ8q2rLzT0v
D1oNUswNzhSCl0ZvFkU9PcPkqqCsozn6vc4ezirrDWXTM1FoCXqmziIoQt+AIp0CDZuBgvhg4/0j
nZ41e/y0W44Hb8g36EP/NfDvJv1BHQhQgRJ61xnG5VUhkPjL4g50MBF45Tvtc9JgDqv0ZxbPQqFE
nUVhxS28MSoJMXYsXlBmRGQ43rQp5Lau3OZ4rJ1eQj8/Rsxxmy1AF62tQKOMvXs0UXKOKclmlJ5G
yj49/pOnH/PzOSxcGUi/bQU3MJAez7Pg0MTB39jE7ZVH2aMG+wZCnWJgRxg0e99JzzxvoY4vXPm9
3x44VqaVdYWLzaKmGzRg8GSPabtgwBK5sEYM5cmJugvo7hg6Gkzu6c/8OdMT7iygtENNwRNRr4Ne
QWII6uJBKM7dv/vtWTRpc8XrYxERTaRrKd5zKyBx54ZL7ub/Xo0Q7iyS+F1jB1PP/NRufOgVPO1N
evzmJN4GNdi0cX6jWN5H32fIl3VXdZ4/UF/j+tGH51qKPx+pwp3FGXdKXMuyWIjcPi/juLj1ch3V
2JJaQ53tphD7HBVHuTMTtbTsZ8Gl7bwAkawkOHgeVvd5l76DorAgu1BmyJWICnL9r+4Vwp2FmUhj
zeGBGxyCRuBgCqRx0wJrPb0mFkrJwp1FiaxvHWXkDKNJ5hnrqYF65Nn3PhAFwtu66JxPN0oLmZ9b
6KP+P87OY7lxpOu2T4QImISbEvSU99IEIZUkJLy3T/8v6E7q4y2KET3piO6qFkWYzJPn7L22fmcP
pKIGMbKlAQZWavVr1Zm+JC2FsZjAudvXMf1PA3bF77/giRfiZ1r712to2GPtahFxfamibiiIrtGe
nFm5TnR4zZ/i7K+fDQVTi5pMgUxbC9izsct5N7M3qaw2Xdd+l9RFri+eY0t7iP0w3IBUv86K4c1y
kg9iqBaBcHbEqLxkdAdYLi4UyNrgxISXdfkBMt1qSvyt2TbvJgG1bVNf6ZP2OIPwZDUSiavU746d
YD+Z7urMvnIb18uqfAdufu+O1t6la1+RPlQOlDq/X8z5Tf/HS+ocrWn5MOotuYxymyfES5dm/qQR
ybC31OJMV/LEW+EcLV9jDXXTcXmadOtGreRnZVjboMf9GN4khX3/+7c4MeA1fzqif923lJmag8Al
2AapdenrZe35xLcYQXb5UwB3XNvZSsieEDf681R1uqdURL+wJvz+G5y6jkeLnV9FtpC6FWwNN97D
gSGbhQI+GWEZ/bcPOFrLGoBccnTNeKtmzE5rO7nPOfUOauf9/vP/XfeBRfnfza33Xb92rZZp7lDv
h2Z6BCX4YaLJQ0t4pjw69RFHyxZI7HoyJoBjXVuQKdVfpARpox7cFoTu/v4tTgwtCWT4369hm07o
CpPDeae3V0kmpqUPKGcxhsZHr8sVITpvBNwurbheMmLcgHa4y5z2uy3RbQxDlJy5mieeenuuWf56
HmO/1QjbqyJk/nTpBkTeqEKUtUT3aRARh5b2zPedr90/3l/7qAjqJrsSFWI2SM/1upHGhghmm1gR
xMoyJnUyby58xjCjpT5YMToOYHTr3z/6xOZqH60chG26UZsW8bYlvakQYoVRay5nIx8E6A6e/Jn9
SJufwH99xaMVpO9Gl/7WEOGk5nDHoA1inFpdKfWSJYWgBpbJdEeMnWM8zmkP/+3bze/5XzewNnTR
mTo30B2KFaE9wVB7soQXSDATJvUmHc94wE5dxqOFw2iDMaPaD7ZFIa/zJNtmPWmaMIrdYD+PMIFx
nPlKJ/ZN+2gF6W3iAOtWD7at0b7rVfagjP3y96t1qmawj1YPSHEyijQt2E5xE7wVVc2oJKvuR6vQ
90Uo10zQiWuRX8gTY0QC4rIQCammzVQtB6l+mTJNV4ljSrIozK/KHmHzk5qXayRvIDY4s0afWhyO
EaNFY7lWqfNbRhIyq01IQhN0f9QUtJKKvqnsgEjD7CRdC3HHJqpaAnvCFUiv13nn/f1SaScaPcg/
/vfRkr5l5oXLFDmJ1bucuMu5rDKHnDTwUttmrbWufN4jR6sJADTipQ3XQSP9Qo3jR2JO7QU5CsZC
Js2zgEG/nMakvEmBKTU40YUT0iliCOKNxPryNZdFWAyrLEP+rSjgl1yHkVzkWBvLcKalhgGErHKj
9RT6i8R0KF+WDQ/HdwwyaGtrV07N6OUwtBBPXZCn8xA05cHEqoEo2FibqrOqYyK4rVAQ2pE/2L1F
n0Y8EP4VkpoGXzzCVO2SO+huyPfZlWP2qBgwkceyPGSVu8XZ+R0C8+6lfHTC8aWY8ueA/iDKDkpN
bggPD9qwoWNWVbRrp7G3snBunWK8AXkbeQic1/0cBD4Oa8KHCKYKNoMuaCgoy8LMQKn0q5RQjtCn
VRuiCkgK7mRCfKpbEshu5VsRpOuOjhbWUnXZ6wrzRKRwtgqtISnn4Qgiwy4a7/qWSdtYZHdTUDyF
QXOABLRRuS3kqW1BfCwMWz0ExECGubZkY2M7SSkhzU4ATJcrLSCkUrMu6lY+V+VwOffJ1JifUKUH
tNtepihXvmNeFzL9Diz5pDbtqu+w/c/Zir2GIn2ucv04WBkOsYGINOa+CeaFOe/80PbpdUGk+vyY
upn/io920UTZy6z3mEj97SL95wwEC8bron5X+eZ3Gaobp5tWStyAPiTdoVU+I1SwJH/3ZMfVO7WE
dBsTK72Q6ELIoFiigyeE77FFx6Te1f6wn7+/XxDnnPS7biACk2swX2UCzl8t+5DHlldW4a0Tmzt4
2E64jl1k0EkYrjIm8VFUv1qleFMK6w1S9fvvL9iJtoB1VGX4VdyjjApobSJNciMA2FnHJU4Wvmrc
1JlK4PF4W6nhOaftjz71H/vTsVkybHM1JgOcCjfrnSUYb0+IaRd11V5XlXZrGgSO9dW3dHuP+TUH
0A5ovO0ECSHxylYqmFDSoFKQiZvQeclmcfI973K47ILAq2xWAb9o/sz/4qfIceJErA2M5Mi3S/PF
RJ75rAtnS8Dvds60KvT4xU2zYqs31qftdwcC7+8cQhV/v7onenfmMYLYH5vQUTtOX2R2XaGSh86G
E4qKo32qy3o1t3nMlDeoi/KbAjOfr+CU+f2zT2xgx6zhrhCYR0ziy+e01YxzaN8rZx6aUz/6qJjh
/hG3HLUIRExx0yO1KWR+phQ89aOPyhe/VYg45xSyJS4wWORzlxP71Zk9fS5H/vXsHZUp06TmFbBZ
7oYfbBIl3qRG+ee///j5O/1VBZWWRWaeT7BxgTlEKAKjOp0Nyz9TvZ6ofY5N2BG2AyuBkbkdmQQt
giK4IWPO643wthsr8uYsuID1/e8Pz8/7/69LdVSiGE0/qG6PBsjOq0ea2i+qla/Y3x9qsn6n1r7P
OdynibPXiJmPUSpFrbHUjPZV2t29UuWbMjC/zF7eiCRXVrbarUBm3rmGTmL5lD6O/C8LRzE/8J1c
oM+Kl0WTrMH0vjYmu3GE1K8U7Vvc+l/JGN1Fon6Y3P4Pw+ZwEbnmftLZf7victQR9Pv5I16MfNNp
JL1NBofIVhXDs8G60rg4YWon9HBPXM+N1aaJidwCCxMm7nNgNDcqG9SYIffu+ulKaiXyBIt+aOcv
I8X+b43DYwRmb+SZzY4Qbgm9dRjoYdnU0vDMG3Oqmjz2iKsgsNwk4G1sW1KhKjw1YSOWRG/uR236
Uw5IhNROKrgj1R36tOdIM+p1O5JDxKa8aFPSBeeLLmN/Dc99X0fZco67MbPuzEn2xDt9bDFP666q
wo4HdyirJ6ftP/MxO3OsOvFGm0crkSpUSCE22UhgMPiN5f4nutmXH7+/BuZcZf7jNTg2gpPzOlKY
cQqIyVJlB/7Mervxwl4/dDoi1dFPXgAA7uIxBoIzPuZ0vppU7xdxCcg6IvJnFojmFbEWTngRmuJz
Lkvn16WI2tfMSd/ZBD2sq/oCx988YKEiIQnH4ublgi65bTyIcvCQ5NmeaquP88Zvkdc1jyKKyr4U
VbrJXMC8ucuUOEnazzow84WGBFcqRHP6Jn+E54MxC0qTtj3QfnxXXP/h9+tz4uB+DDmuyZFvOpU+
DlIq4E4Z2/GgveTS36eu+dSbhE78/kGnpgnm0drq2GMs4tzgGEAIOqLx1/mbCzncOCMyITIpWmwJ
ci2osdWzQsgfDce/bv/RIXAwnJQJ1RBss4KMLyQ3t0aNt2XM7+229dQCml2IfVHVt4Iw5wTtdSia
5ZzRbibTpxk2Z85ipx7zo9VYqlPmuHYfbNU0XAEt3TQO/TrKxzNX99R9PKoCOyVX8h79+rbsEZN2
XXDR1u31VCWPgdHiubTuNY55VaE81onac4oZGU2UdsQaLA4DZ6eRepdu8Kqvz3Faf7TY/7r2Rwc/
Tk2SaO6MzTot3ie1vkYBQwJcnu/p7a3DyX9w9eSpHftXMNiXfZPvXepz36zWRRi9lmwOdp9vIrVy
d2PXLac6Ql9Yl9ta5RijjCrE4CZCkYtVOKgAtpra8Of3y6mfWjaO2dykWuSDOlZEzoQdDul6Z4zB
N9mHn35dDhexEuxjabzWRrl0AJflJc+L7XQrhwNLKK1tYrcNvRN7r4ykigoDI2YWLJO03DZu89ZO
5UWQdswidbatDD7ionfKd+mad5r7DSg4XZRpetuU+XsXVTuNK9YQdNHIAGd4xtQqbEnsiPyv1syu
elIkk3p2oNfb+doJymogBx9kAKmL0s3fbdKQTdRAbpB/RiBTtCy7Dgv1RoMeJhrrITb0iNAOWi+E
ZAb+cK2TBIS3Dlqxc5Pn6XoS4gpyPORFDnN57CCeoHWDdHSy6kMWReVCgaCI07cBWGSZr5meXxES
OD3WjftUNmwVU2c1Cza43ZxumQ3pxVz3B030ZgYwRx38b8i6+6vWIq0LJzp5RHq5zpKwvpiUvlwI
3R9ZALOv+SFS2270YIq9xuZwTfYeqShCv8997RJn04dduXhIuuE5d8JdmVXfyVytB419kQlwqz6V
+jQF72lCriwZ3V/zKtBxO5jQr+dY5Pn7okr5iEt7jiVP+c49KZLhs8EiXilcjJCoy17LXyqwA54h
BBZtCqhOVzB81Y+JSNX1nILUptnGmo+X/UsZyMsykxfMsDjAD1e10QKxQfBX9rv5WD63vPwwf64T
yPmquO/CiMjU4UvqrsVUpUJeSk6cPT1nfkhWfMkG1V72nDfGFMtvh9TX8XUCJGMkqFACnPJNLFPd
m97iQl4kUfEohslZ2Qp/uaYxQtJHsIpJRCdInoFLEBrXWY43t1GvExH+kShbJFRoi4kNoa8floKq
yNRXudtfzh6GeYEulKCEh4WDPLL08r3S7TVVyHMkG647KbQNNgv6wc6icfvXJuyMlV+Qakdi884i
IUnVi+cGF4GUybQwcu1ad/r7boxXPqn3EXtrGEVzMK2+wzVGckZPlVPirOa7ZrE3cKAPAA97qkEX
rUosdPg4ewlV41sGoeIvB6MYdyGPSKa3FzWhybOTL51DYTIoiqwxiW4/W84AqYhUhkVRZK+p0d87
TIcloXcEk7cAH3QC7GqjuVUd9UqjyCS70N3ZUl1jPqz3sw4pNPVgR+tgOlMIniizxFEtFLnM1VOE
1hsmkjHICEJN61hf/b6mneoG/kRa/XW4kXXrKm7COplVKSlVdPvMDoO+JJm06joil9HqO+CAy9L/
7sz8UfBI+lH2PKW5AivkHMLw1Jc8OsJVrjsS54VlLo2KJ5OnwZbZmTL1VOtcHNUYVaRkVHXkhHSE
U4+BtYuUgbnHQEgrh4tBv9ZG/9asmq2jJo+xNlB5Bc6Zm3fy+h6VGnWZt2kas2UEMS73SuwaTVzC
PN6ZaW8jJ6/W+kQkXpiIl6iwH9Uasx7x5sU0cyK7MxPdU/2K48SHTPShjjKbqXys383LbNwk+TIx
Mbg7imgXUndu4sTg37L82iZ4torP5YD96Hz/seEfu839kKU1a5RZS9VUKx416bm6ZPTYyGo/FkHl
jXm7TQeh7mqSMRd2H5GkWclyk5bVHqrdT+LsYFQYCWmsshj8/uj/1Jj/+sWOKpEmLWu1Um25HWwo
XCKyy5VSDGQoxXeJoj6QFXqZzm7iNCK0u3Muq8557/X0wVd/opzGB7xOm77lC7AmvwYJY8KyNcku
IH5+bnwpQ7F382KlucMVlsdtk8oDsWT2IqnNCyNStE2XauY21jB6p3b3iszpSZH+H0qMQ9TEVz14
h7nHGbQAZPwwOjCYJDyxKpOl7kKoINyk6V9I235LRbdxHX7Vsuhy0ovd25To9zKUTyWzMa9LTOdc
wT4/t/+4aP+f575WuhTcrNx2Su9Zg2l7ehea7AVcn6b/LHzzIymVl6JT3jidvvLmoZyoWh8jTfp8
5sad+BXmRspfSxYboZmH+BLgGtnXupZdBnGy0bX6zMtyYik6duDD59GGekBX0lXZDdLP+0HYZwry
udv1r4t31AXL0jRsowrpWa7gjqiFmOPob/qErGgycn6/OqdWnGObN8ZGkldVwgihy1te38q7Sldu
59jttho3EriK6TTPGsWUF0NoIaR8fLYoQtKkxpw1DWcmlqe+69GqO0qlgsVMP7aKxJ2u5rsiLq9N
gClMVc4trieO8ccebw4xoFH62VqgE9tCFVDUCHCc0dyDGIUTNjP7SoQC3Zy83k/mGcz0j6fyX/fx
6NwW5kku4baEW8Unob7PFGYHzZ9RpM3CbBQKnMAo1zWBK1Haw2bKOPAzZhp5Z13tJknsnTm461Ab
38aAFbhVp43ZJA8OYbPBWMVLPSx3lo87hkjDM63dEydN4+gkWCg0JfysC7dt1ADVIYdx1lAnNYqs
3x+7U7f7aDEd/KjsOq3BKxy6A8L/5iKIQcfWbLlzgPnvH3KqJ3bsxo6tonc0waekaUS7Pe1XTePH
cGrabZ7j+Kwp6cqoWQZRPqPJHueQcSNzPuZLbFX2dV9lV3iXHsyxvqjV7r2mbRj1+d3vv96pHeXY
rs20ukyixA3BowUHVYUVpQ+M0EJXU5aop0KPIxrqbPNKMbSDUrvfQazvIiwTc5R11wdESbfDhx0r
b2NmXThBfW21ymHMjYfAKtKrpINOZSraKnOdTdiLdxkYy1hJb+CFA8bhhtKsKnDeQsbI6++iTN/6
rHhxnPERBs4qD6toYfmJBieoup5HNG6h7BP2jiHHtS5LyyaALCEONv2qA3EP1Ph1Np7lRX8d9vV9
U3Q7Rwtvkz4/s5KfKs2O8xNCvdaKwh3CLfM4nchgQoZxaC3afnA9KyxVL5rip0iK3OPog8e4WqW9
PASqceapPSWZOnaMJ6Oga0a29naSnbrF74762lcPlqE+uBlGPsux1kpj0vdq/wQoH0Jpf/Qc5OaX
+feH5uSvcFT6GlqSxBNoYUBk3JpKAu0F/HGRt+pTpwTPCsc7B5aNjyB9WSjhU6iG+0Kpv/vxnLv5
xOJwbB03ycwb84jH1izNh7k6TNSpZys4N/w59fOPauChVdC2uiw+dRw/zfqRADNTVo1PZ67gvOz+
YznW5//+V0Fg5zQNnYJurtK8hPjRNeacyGPYtumWr/MGYsQceDj3kKWVnDtWnKgTju3U5dgTcM6r
xoGpn+tpr08CxjcftnyV8prJLpStXZr6e1Q52LljzqxEjK3PfOcTddjPCvnXd45xP+jRHH4WJiFm
D3uhUhIOhNLy2UzxFnxo5I+bOlKw44PUIBV1XJ757BMTq2OHdTESF9cPCZmFVuzxeXaqb+aLwGUW
ceLlI74ZdXbET+xhBHXUTG0zv/SgG26cAQKMvdaKs7/NiStxbGeMBf17bURxXGjPaf09Udc0MDuV
5DZKnTW/iBgtokvs+cqU2nPjfP1+GU7gMcyfA89ft4Asq3rEuU53NXgJFS657SycPmcPx9ZjfHAH
ZE9r8luGm3wmDLETmFDVjcsqdA9mt5sqDYCQ8CrsSlVx4O/38TnU7c8Q5h/vxA9c/K9fDr51HFiN
lm8BgRtV6gEDDIdr/pnH3zOUo0l2QYYzuYJo76+t3MBNtLai+wDNSgjezO/9h1Jb8z/U43SdKQ9g
Khe9WS8rB76j5aXRZ40dKd5nwJ8qFlCT40jVkvDhr0FHls5lb9TYe69A62JAx7VO3qp+2ZofMwYH
9flGE7eu8j0W0iswKYTtXhfqzDHh14zrZxjdwFXEcAfG7kxFemrYcGzpnBqBr8d1IFm54T2hnrum
pUtsuNouZtjtN/QY1Sl8kEb+wCU41785+bFHlXBIWyMSRJ+ywLtXjq1ucAQoC06ftKSGp2LuQsGk
5PyG0GSw335/Ok8d+X+2m78eADVNps5WZb410ualJCLdcHBjpJF1lWO1hm+8Nadub/g0rBwLZzRV
yJlPPrEc/2z2f31ygb+8Cm3BgZc8MKq1vQPmygFdazKm94yp2VNyXfZFeBvnJCTMMD2nImDq948/
MfP4uR5/fXofBdXYdE5KNyeH0Vpuu8z+Kiz3snPoz9nTuTidU59zVPAGgBc0IbVsO1bldaJW/nKG
ihlNeZWmcGGVc9gu4ZyqetVZ5PPXV5KD4cfNyAXVjfp2yFQYlwnKqslGPIXmyg+Hu0AHHIuCLhys
m8gyAJaqa7cRB3gWK2HEN2lXvFpgORj6xMuwZoOIJ0yHbXFZBf5a6cXW9s0ntUwvtcw+NDall5T+
xjE6fPq9eT3CnyMD4xVU9cT7qmyQm35ois64hUQTTWSU2v2yhFiqKBUhh3DEI8CLiyizb3AzvzYg
Roa++oKD68D8sC4GTW8WfaG8+2q6KoN8VY3yo1L9SxhC1iKaEXMNwNCJcmipBOYeoPx1CzNE8kWp
dK96GioFNS+zWvWyDaWHHNDL/frKnsZLcimhXtZAF1A+1VEHV4KTN06G6EGMCJAidWkNhb8Isx4s
7XTva8a6qOJN7qSov9Lbtre6C1fInRsYB7dWn2ShbnqreCEc7XYYcwy8ruNpkOwScm1riJCKTTaU
b+cPqdPVC+kbT6kCmklq/gWCy13ljn9UP/oCuItfquhDUAZuuUwrwTCfVc+2vvO0fxF0CJZ5Xl4O
cf/YmdF1qBabsNCvGnzz6yGuPNsY/Nlz+9gAjAVKs8sT4LaaYtMyS3s4wVnznrWK8JQxeRIR4pGk
NS+EEuOatasbwuwggOoVwGdXW9Wu+Jx5YXYRR+Qz2+qaFkC+8BFepLb2Brj4YNvOdTaWASMKcr8U
FxM8iOZVktnwQg3wJy3Y0w6Gn9eWKmNCxorCgict1XgXRsY+FVmDjFFGSzSHz+QCPJhsLE2j+3hk
SOZIqxnzoDu1p2TQfEp1HcZpsywCCvEqAkOc969CT74amnKqxSzcl+ozj8un7NwVfFVYgZl5oyXl
YyPbjcXkHdvNt/r/PK/hdVsrX6KLYg9/11ekjIijm/7P0GoXBZF+qmovSbTjTGWpwS4p3XfG97sC
r6IaT1tIt2QvucafxM4utSR4NvQQEXRwiUbw3VU43M+32lWNZRZgsW31t97sV67pB9409lQ7afk1
juIF01e3iOrsphjFrtbar9CvbkK1zIEz2SgU82I78HZVSll5rqa9SD9603KzJlSYmX6tfdtp/Md0
lIPadyuRDFsy3ZdCIkt1gnE9jeouDMKVDAJrMeTBXV5BClPDe8txuYQ6q0WZ+GuntzkdmsVGa5Q7
PaqH3fwyGQqiEJ0dFiVCMC2cyXm2J7VcMwLmGMmRCJQGF8Gv0nERksPOp4K3HTNCg7RDklQ3ZT0c
XDMC2TKVNwO9jCgPUcJSb8zTO99uLnrE9l7ltmhQ3GBp4Diou37tmILo6ei2RgboyYKXIkuDe1Gm
lZfAZa1QmSp2UnmWPvCGuLF6m7bdKlbi25pOdeu2d1KnzhiSW1EMSFzEQelh0rQ1VbdoL4hqXGVl
3SMppKcd1tqThOgiXPUwf+uIDL0Rl8yMHGlFdIvW5KZoCKqsINpEnW7hPw0vDA4rlHNgXDjy4Ywm
exUiuCsndVk6422fBXRtGzNYcEi7rsr6Bo/1Cp3zxrS061YUkLOF/mfiUSPIa6WL5DbpYFGbSfgs
h+h+crInf+ZJKkPnRQHpjyNRCIHzrNvhVkjaEiZPSRc/zZdMLYsHjZmPbpXwbkmnct11oRT3OVPW
qaLhxNKw1zJo6bp/0wXAIKRPY6E3n5LCXAjiSjWZsqAWqEUQGSfLhlXYlsmfSB+2RoGPrXXS+9j3
L7H2+16k5RW8ZmamoE6TW8Ztziat9J+iccjRKafRrjVR0UIm2tbS+fClcauZ4COThENjccc09q7h
jLAWpUwOmhW0yyHv36KGBQWLPtOOdtVl/FUHT+KC3Jc/faJc+qWxhocNcbNINqJJUB+4wUXUgomP
MwBAMx6bXJvFmBgOkmIuy8gQg4i3G3sSC01GV1XqP8BNzRZjVqQLW5O3iVYSX1pB4MkvrKb3YBZ+
lo3YwRMfFrqhgYxOVuR8DmQRjLHXaUygMxheZdHxrld/milZO0l37dTWUgycuIPJ3LM7Lq3O3XAv
dzW0w1oO+ioKv2cO+AxpsumXuPF7ardynfCQ2S5omTJ46x08gnJyDmKi5gEoqMviDf2zsmiAWKeD
vi4MpcWr0x98RcLKQ9zcow4py2mfW5F+Pxq4WkR3sENjTrnSizUFdiRw3Q39LqbfChqhoZ6baBU1
zNf5yVJXD1lg/xlkcStiGyo5SayO2YuF31Y1wW3Npi/Hl5iNRihMnIPQWtSIKhaCCzPa0J6nHPq6
zC8hmI+7ectRrChblGZ4V8bFsKyQcvaqs44T24vhCD3ODzNUtwudhzg21XdzcpcxAzWhKhs1CQ4l
UlwlcFdxF4GLt4oHP+iu67wDciD0q6TOgWN1PgNp1/IMdmu8mYeyiAlxr9Zq/Rk6TrOysmaZlfC9
SwTkur3SavZ5J7325fiapMZLaMEWF9VV4/dMcpvMi7p+W2l1vsDe9SjjYTOyVBoF+xeDaTtrX1of
yFanjJ6paatQ172hVcGBZ+5Vb8d3jems+yzZTmZzUYuEE03LcwHtlhKEzc6fvqNM+XC6dKfHnJZU
/T7MgwOd/lvMQP2CFCIqLwDRg6F+u9AjBp6cLuUqE8iNSrgAdzW590zJ9qWrLDUxPDqKtZKcpYoo
/giD6lpldrDAxOSJfOSXa3K4YfyQuChvQtHvkno+PIX6u5YlO3f+ybVLgYTseQG7u/As21mP5GIZ
xGQapj8u1NHx0qBez6wfvdPpuXFIh6Gdem2Ta16pjchPDKyaNDHmZzgskqfJTy7A2Xn8rYXb5w+j
nMGm8l1P2MQxkizwZXsV0ww3FM+oApYM9VDS24gnCBVcmM7waPXxwfWDAyr/Q5tHKzW2LnOl+IyR
kwBx0SQOsbpYVVYE9V4u0JRXb/0wjAIYegJUPDgUDmtBaAIIMNRyk6XjU2inGwv6cMU1Eb2xc8Uw
60Jv2hxbsB2uoN55udptuQ63Md510Kwcwx0D7K5zN5ulglre2dDNYY7qqzhJ94hj1lmuXued1XpI
BQHcp+xGcVC5dP6Gg+OLG+lkxC2I5NqQofVi6GmymqR7gW9bXRYuXpIyrZdTpjL1tZWvefwCQVD/
nPLgui6LcsOuGWH+CcJkbZWfZufm9EWKbpm3411N7tBClf2Hwqq2DsPqM8gsUjUuIawqy2iabjpa
3zXJfTlyiLYKiAkBdF6OFsEF9mEIusjL7JZegwo1v2DqTeNJkd2mq8wtBZN2aTDjBpyWyP4wd8uK
wUCzY3hMaNfsqHDyqYwFPDBffqtds0n8dKFzDJBxt5X4Gm5qIe9a5DxeBnpoiU7pUbH0a12I20ZV
3s1u/BPn5GEFZRsu8sn9k7NW6fEITb4dH/rauhZloC+tgug8LNJ5YdwowJ3tZtiV9LaD1iEQOOU+
1mhGEtFeZsX4SOcmLES3KNKS2DNbv676jHCY+N3gcqaWuTVNBRYsNnpihbaOBhPBhD5CGj26pYuS
ik2La9i8LFhpeWf4zYMyiE1GdgaxCxHU9iG/c1typGgv+8gsLyAWk8GdbAyrukgD9X2C+OoippJJ
dCPK6bmVFfUk6WzqbEb1meyWQ3sda/bKzLsr3STGqHSqGmyYCeyz//DTXBCsUI6H3hY5uyYRnlla
8J+w+ohyn03qk5k6L2HXMahnkWW993THxe9svZuK/+UXxlOess/Oo8nOIQrOYb0XSn0ZRcm9nKKD
VOo1icSffdztkrTL1wJwTOvWr62jfYeoV9tMvyPXJYHWNu2tuHlFKXdrGuJSJ4FhHq5jVbjuasdf
ZapzWTSGuphcZe8kqALRh91FobyJCw5z0bSzeno7859qGc9YRPLArigLMkqkBv+p2UpEtn9ioys5
KhSTZ8ngYnSIZVd9Dah3bP/RpuGePymwhtjqwq2U+NBY013X258lXyJxDMYSY+JNFeeC2nqWM5Gw
drgLbvuVY+dcpWN6aVfyARW6cjMk9JJ84waCUL4HdIwa3DHEJsqwEbW6ocDCsZolgp4vbFTPbVk8
2xVWdqxhOsLauXHYieo54EgXZXnp+ch/N5No5FJhfUOlATNI8PI29aUuWnlhlD6yDq1TWV0zYrTr
DfLdDSyJu5ix36gXyDlJIOymxlqU8x4UqRdoalZhANA9QvnBNHSnBsGl6KW9G33iVaPUIlo+tpTF
1LRbV/pPao5fiM05cPVVQTCWB2x5YxZmu9AUwrz7FuXRz7Lp94fZ+aJjsRppu+IBWyoZZxu39Mlf
Q5Zu5wExoJzpzeJjGuVez7hTY7MEW74f+XcVzf38UBB59uDLkDQ4dRXVLhS98tYaJzRBVVAtLDqV
BEvspm66yfEvLpjJ1Sxxw+dM01Wn8Ysx1oUsWe5pu0KVWc0CN18ZH9XS2cWDvwvH/DFra4qQ4kOv
bRb8bh/TPrWh7fFAvQ4GwMUydG9Kph+2CKSH88v3MsfnLsbI/ZXyrowkurJwlWZo/9OkZ0d0kZSk
4cgmxpddVpb92TGAlXZw36f9gION/52wrUfYA4eu6Zf9DFwauWEMhxe6Oq7dybqZRY4VxwHZ53uc
tHbjslPSOk4I/6zBAgxdnu0pf7yqmXbBYFb0QYun1OV+s+fuJ/pNi5GmuGkXD0LLtV2imzBlMCM7
XIUwx84mqpUiuBRJBdpf74iQIfmDOaa8MtqYQXy9FSECgazY+4V9ZeTl/xF1HkuxK1safiJFyKXM
tLwvKAoKmCiAA/LepfT0/eXujujBPfviVFIqzTK/2WToqoSaJhZWpF3NZFyqaabuugzmk0AiYW3Y
zrsabj2JVli5f+pu9TBswLyZo0rf7ME9eNAJXHMU66SnZbMtnfpbKAqqzlEW/LRgRju4cE3dw/zJ
VmK8yWzgpO9/RpMZyHN1obzPY7VrivKpad0vb6r+mqp815KgWfUtriPom63Ub9RB+dZnw9GDFDeA
WSMbevLz8kQWta14BaIykcjQKCg4kV4tU9PgDbTef5kO91TTqNxZT2VTPNrAfOkcsQS7RfmcY6oU
/TbziVpd53doERZFYQdiZO5eLfnXm80uKPxbXFfewpHp1fRzgr+cYVZTsu8xjooK/9A2/sqbnV3a
2tYi1+H/NfYfSn/vDr0LhnNjlfnZaZI3e+5paaSvU+++WKV/rYt0XUnep0k/0gjns16nT/qMcJPl
femJedbN6RJJufIhaCJ23mJhUFw1RM8VD8PsqHczc1LbXwcy2gldWyl8qczFObb0XWg5C7w/bkZu
vNR9th4c7+hS+FI/G9qfHqhvY4T7wjD/xthazxLt7QS4baHmnWasIIs8hUNwlbED7JLzuPwWhfae
ANrU8unsRtY+D+MQZyh/H4HcVMNg59mqmLTvzhv1ZYW9nVkGr6DVxo0a7W52Cdjdz2kyT756Bepa
CpvXg4Zc2K0cVmpzxkfslvFQQH/+hspNib3czwKpX/itLaV+06T7UyQfrcNcGSgdWjhmw83MVnVe
PHw7ZgimQylRTNUmZ0AYnOBeVJZzsz/NmrwvNO/MLCUFNUQcNx6xKkh2tdmVtLyNSqyzLnm1XWJs
u8/lIi+7a+3bW2MWaxdcp+r9QOF6kICsFIJ5rPCvmsq1ajzwQMCwi3LyMY2ok7WH+5db5Sfw2+BN
5bHofGZNkn6lZfOmwUB05u5lUvduB28K/zVF1WlCvSdRbI0ZJVGicItdN+p2WjHuNL9ZNWMTLc2y
+I89/yoVUrsQyJBrdeozpPmfboTkITYl695pP50uMdZE8Z/qL/5dCyzv0Wo6lg5lGOGJZUFY7TLH
FLGVXelVWP5D1qPBrokcWl8j2uoNC9umFAz3GX8szDXkVXQ9eOluDBCobqdlXYzvmgP6V0U4aUVC
6ddcGq5HhbR8EWSUWVHdw7apQq5oHLfmXF0KhhaFlyNklJ+pjS5E7OVmrHXKF7WXI+DqPjeA8LeI
eGuLeqp/FKy70C2ACeaCZbKPYnHJEX+YZfIsewcr6uzJ9e1dEAXDRk/0YVHEMxuJgbFRdiit5inp
qnsBWXRdRMa+0yx9qRGDbJoW28Dc9+etoWk5+IS6Q90ESaWi7ygOmrQ7zDeKli9oIR50sh96Luy+
rY+g4JD9ibk99Z48BrKNAQyV2qLtKGSb0IrDrDtAQ3j0qXZQ+B1kztc2bbLO954wq6WJOAXrqeMW
tP6/Cex53CJqbnkCkCznKummWSwyKYvFEBK0u3mPDBBOyhGJgSiCfSuLk06vskhVsVRXZgJa8iTE
dOobn7Kol8Ma6vMntUA7jZw+yvt7S3pAKzMKmqOZxqdOxHgCl0++JZZD95lE16K3PvI4Wap+Z0/N
D6VSqB2186V1bz3sNFfv9zbAauQPK1t7c+UPm0ptPTRqAjF/14zvlHX+/mncRdt/5P9gpcKGTiMF
B/CYdDCfguOUzVu1r2cKyRJtG+vBFRmqhQ5uQYzIFSjuKyt84EPt6OK6lD1+w2prId+1UGLjk8tm
dnLF36hT6EcCkcsIgc+mqQ1onDp4fpYWFcIpWzSqylpCwA6T+Sx4LFqpZEJbFuGNA3OiXTp4v3yT
ujSGKj88fK9BeLBeVUChMtraFBvas/wWn+K0v4TDK0bLQbIs5anp0qt75sR32dcSqocGTMR8TpdK
uyhykhN9iz6mcCm0i+J7FcTc6p6J1hAnyk+xR9cjosEOBXWRNK+5U5EJ3HMdLWF3k+nuE2GEqX7W
eadMdGt1p9wKgNwr92Vw8vmoJhcm5i88B8OpBpXuBT9U3HaV0w5oyefBtLchnfDGeEhjtrbO9HDb
32J6De0rf6kI1ppvUCqjbtR1kPgv0QT0iA1Arw/IvXeo0/OPV9Z3BVYgo1CvsPGipZGCoTcvpUoY
Y/Obn/BVzbkbuXQPKQ2266EPL/mY7NtSaS3m8TXudPJRXSLsmLypVz1YIFOY4SYIeCR6Dn5d36rp
V7hsT0Dmo1GjmkgXa4EN4CciPgdEF54V6l4JE9AX3Kfm8KIS88FidkXjdPVce2n17YU2ObDkc9g6
C52XUvqQ9Th+YIGWxkNj6Ov2DpBtqZG88LZq2HD1AMcm2uoIEinkQ8sOx/+Qtml2YIiX3E9pGPBz
vpL2wu+piRgjbZKGN7rzgX9TC0VRzS3kOSA/iG6TkBNOkFMZchwAsAamZm8eUfhv/VZhPay5vADG
bcYHZnU79WEJITBLI9TY+LCHckvqgKW/6rNXz9TvNa9YfTLDDtlXKQgk9U2if2iWRz5DxO+9fA5T
CrfatEKjc2EQ8xE6dZy8nQ7FUyOm7lZ4JfT5tbDOMoPySSdJXTdtXj0SErZnd05eWNhmIslfOAUN
KHTjQIPQWbF8WJ30W0qc0othOI/89WD8oSnD2+eJgoJ93z1WaIoHqFwUYl51LAR9zA92/K4Ezbj/
IWrfRjQzfP/GOA9G9j3htqGAEE1SvbQy7BeN760lihHMUa96qGWlbo4PUCPz74WbFy6oVoJRH9Ty
qIb0WrgeUZHcJzpcQy6tnmuWBONI3hjpg/espe/t+M5YKY2UKErf+K0AkZA6GDjuDRaVQAqX2lxz
5CepFV7D/Nlq+l/2n7q1DhzqK8t5Uq/SNiJ/RTldaV6kEELUfsmbURwX/qlQzvcQQLfZBP9vxqVN
ubIxQonUtNoq7QcFfQFulA5nFespGjOj6PZizz/MC/7rGc7ZJikbnJCOBKZA710RAs1+VVpZDIcC
LvHNuKnelS0j11biIr3/DWyFB8A1cVPZGGdkD/ZTnoE7U+qnJSHM//81O9yoapjcKuOt9jR+pqZ3
TntH7WND3q351v++YvU+Qf6tpwEf+0LCum4AAIoFctSLgo2M3ah2/oLk7jCPUobV7gVH4bgkHc/Y
PU333eMAUtuqMM+0CX8c/czdqZecJtqOleTW//U+kiTz/OfS3A2iipZ0vFIzkKqXmnuBkW1Ues9s
MM1tEiJ9bmAVgXsTHj/vCHIB1NwghsM+pJuYI04o//5DV6XvAJdV1kOpRg1BJeiOcCUz8Dc0s9UI
BuGPjgqhCIZl6BfrJDsNrBPB4olE+DZDVFOj1P6qA43xnOLbv7ejv2c8/dg8V905Dozlv2LrP08O
ddAxUVKaJZiOgGNiINkP2Ea4kDqMu/ZHjTpuH14U3rgFNeih+51huq2i/wR5vNS5ddoHH1vLEQfS
CwtVrQx1cnDCR1fD7xdCp3/RFRs+Qv0Z057fD81L05VU5X8AKkJ3f1a7nxX/Ax+pd6fmgvIPYXpx
JaX1piYin1Bzjveg07ifmG3JnPHYpf6r1Ai5MtiLhRfEy7q/QW9dVIQOPBaDIY2aQNn94aN5LrVe
R5ijZrPmRGmpDjTaRwWqjf1Gaemw2Rlzsw3jrUlaUwFMqCrxouZfVCoYFlW/f7MqIqZin+SKnMoD
p9LcYvhqnZHGX6mNMOjeLPcoOmODux9VgW8JKZp/PFJihJEObUSxhTRtLOWamxRE9HSZrkqUgUQa
+ws82uqQdDXdt8VnnPQrlSp4dr1SN0G4ULlHNrqQziPvnO8loGhdN1mqfbXx1HGpTk5+5lLrY7Lp
VOJyqGRKRFVJWNIdW3D3/AIPN/Fw3Pw/n50epD2r0QqAAYptNvxUQACakA5m1ZzgVC9s443hUYEH
HxvwvP97RzXjiEuxCjv4htqBmBJcnlnBSMzZH9/ljfBNFRnE+Rlv1i32Me34EP2wxU1p0UNj7AOs
+eQC9uNKbUKl6dGUGk/qdiMTKTsun5jdk1OKm4oGDfcpkrjN6puidiEjjLc52NQpfWfXX9W4DsiA
SucvQC9sRRiZ9ybUVpH3O9ORSoC6eOCqbfcygpwK0icvPnj5RU7/pVoFnuNZm5qt73arNLZ3fWlv
cXkb9A7/QCVm5fy26Z+R8KwSdop5UTtoSulmJLtmQkZy4NhorxUFiQGjZm+Cl1rG25hXFvESmHDq
odTgmRfkZVYzgQjW4Rv1iGqJ5tVFHSTqGA4C+8TAqVnCXusGn44zraxoilYZVi8Gxg4hCgPk22O2
LfVbpf+1EWQg98LTGwFGKEn8ZhM3pBRmfPQqoF5+aOmvsPWVRDWcv3JrdGmybabEJtI6OtHDPzZY
yYiwPdKe84hss4REgQjFhlaaUxhOcGyWm0LRguKl74hNN7W3DJJpNH/RaF2UdKOTuToZBnRwi9b5
L/+VaEYWNr6DHRgmvna5MJ5zFemAHlBABm7Hd7nzPv/kDnvkW5IHF0RCYWHyJHb6yusM9R9lLWFg
SSQ66zGCJi+NbEd/YjNJwk4Hu2F5saejrOAqY+vLpJCVRc/3ouxjGJUOE0e+cljkelR851jE8nK1
bjzzQxcfE75KSZOmbKv+kK8ymVz5BzDRM79Sx8yhovhv7P5Qf9547lfvHqLyD47eto2rrRSkXn/K
Ok//db3oBYzAVqb+c2fK54h6qocIXmV/TGV+j1IS6zRau4lcp1gICaxSKhr0PCR4tqcJrUPwMqQd
3KODq70emORn/IIsoNgV3rXz5z2DxhP3YX0M5xSyT7k10HzaQI5T4zl3lEjo7HfUpLj5Fno0GZGj
flRl9mEs0G7TxTZIc4qbEfYlHahYb/fvTXRX3o85aAvpyGPCuuDRGh25Pk17SrJg200Woi8mUXd8
dRCJdi80/CbcF2P2Cn+gUdVW24q9zEaOTE33XFX8iZkbtmjgoqQA1RzevMheeP6DWa5Owmk6KTWy
IAL3IZGo6vdsORbLJSHqD5L2VOPny7Vs0FhNlX5Lz5p2hhD+gml+K0uEirLpTFSpOpCNiRhG+pXh
m6jGj3EKS389T1dmRe/FX22Lg0rRHvAU2fgVdNGu2jfhs1U9ZPWeZNByAzW4nZFj++QcawxHIuGB
wg5Q7fIPTfo38daz6FHLCytDufE448VVqNHiuWIs68D7dwExLPXxMeu/U4g8uJmfuKryz+EfhtoU
8iXUGiR2fTVD1e02/IVaenzZgZLgl2IwD2C7mtBZ4xR26NqeYqV1KEasEWlokmqfo/6YABTjUSiQ
RJ33lGk2nR7OfLwwzch+Dqh3VkZ/0+CfUTjRu32uJ38jOsG0OGhWAIuySCzDg9DrL51uQRyVoGBZ
OCKgPhNVvascm/2l2mcbegKGr5OWpfoP5j3hyomUVXiK2OizKBuaP11THOgS7CKvJ7vKw+tgyL/B
Kncgjg4FOEOBu9RC2OzWXjVfgD58inG4N6l+9nXtaIfFiBsQHOlGN6BD4RxOu+6eYVmlTxFJhRy+
fNhiFAXnve5UFFRxP6XHCNInm3a23XyYfrH3WmvfFyCVa2gzDawyEGjwshMdY6o80Be2Ny/zyWsB
z2DyjBxWvpyQsWvB76m78Mu2WDp5HSCVVzUAwn3xD4rks1e4mc+iV32FtkmWQSZXLufTBQFzfxWY
en7Ogd8dkALaJ7K4tqbxnym6YNma9WXOjd8ggLKCODiy0j2NXseBbmUNxPahi+ho+pMZJoZ+YXa1
u+GVRmi77Ebqb1o3fFOVo6hMCl+5+n/hDJKxmJEWF3V1KCZzC0vrH+LE7UxU51JxQHcL7E32VdvT
vgvylTsaSwboOvJyMy16N0lLpjZ9a8LyizLmnZosuWP/WcCgUTtniaFSgdQrjIFVFOnrPmYvGhOq
JrEXHTwj/yBsfs4HyjF0mga8cjQb9T82q2qojEXeJJ90IfJVKCd2GhO2enl3uoBQMr+Zs0Rr1yAk
Lc3oklgFreyakAibMtR+l8FQUWnCJHM5tQ2lcrEOEFlC2aE9duG8NGPtSjv/YY/en+ezSdjVc8WK
1YzsSBNt0Rio3dGEIH+ePgGhgfZy5IdskkePTKOZph+mmz0UjLeudGT/KI21Tbj2CwGu3KA1z4YN
DqpAOaF3aNRoOGQ65tlPPAO/r2BaRcK4xFZusj+i9WKEtO1HZxMPLdCKyXrqdHFGDyRZhDrKHoYz
3prJ+UPDH2XDcHjzraRYxzL/9qJ27brx3jUa6zimFpZVJpqswevYi4tBcsASZHqkNXsokXg/YShP
wGzWhxipTko65WG0CU8a8Gu33p0xZqBJ16hquIuSRVZT+9BG0C2MYL2JG/9Y0m0tRn3fz96t0xNr
oYVuvtamksjCq18s5T+V6z911OCN6iwLH7vfieOIaRD6bbtILRLPfkKPvQy9Zinmfp10SbcUyldL
TpR7uzD/cCb6/Lb/66H6WjcgprH92ANRWcnMWdUJlfHSTkJqm2TobhDuiSWX+Evli7Cc72gNUzTv
HWC8nPx9upIxDWxnfh6dODgGvncUDlKIZKpCiw6OphEQmjmOcMYApGPem8HwYdn1s6F/Bp1q9TbO
Tkj34nmealc2B6+fV2Gt/4dmxtpm+Yta0irUwuGlqvthNaLruuiZzSH4HAQoxlNAC20evK2fd1+d
JRFgNT6TlCOn0V6ccV6PnnZOu/HmkrlZNhJ/bVF/jy6KKYZw5BmyVvxmCG2nUXJfOCWhegagz8tM
ueytGn8F20JJ0u22nm38Jxvrpulpt9Qa7+G4PcU8HJJSa54pemTH1hRPeeMYa/Bed7PLH5k/hNs6
RMAJI6kynaiYu4IdkGg2A9Ezmt2mmZJVQT6wcnztLZ2hHxpWuVe1HXcYJmosziVDTFVorqRbGq8b
lZQM46Hv8j9NA/XpOsAvqL1FbnRE+GDVR+/dXB4qt3+P6xq5oTUt802bj6hcO2cvTM51fufcAxX7
kTXVOnHHswvFD4zYzsXYrdIcJi84526NXApRBLEWZWUqJOOzcho2FG70X6CeV9RixCOnkMJpy/cy
xiBj4Zn0prgiDqIrIvOiSchZhwNRXpNfJ0QiM9i0mUhBPzh7deQCGposOi3yMlbvIBQX6iwuyGES
0lOP/Hd2wIfy/xNAVKOLkXfe5k/S9dZW3zxb4IjCxtsHybzVwgBhs7TYll54NoQ8jX23D7DKVEjN
CZCOCo7SMD1jjfDTiP6zzaJ3C6E86ZOUWP03SfTDbkx6+/3HiNLzUpbRqcnNDzstKCEN7tInYl1k
ubFXj69AU1qLtHAZhS84FaAs5oF/1w/dGPprOxwvOcH3QHURe5CTGYONzYrkqw3sW4OEDRDjStv2
yKKsWqurUKyt7khJ+ahYxi+xnjzqbE7PiV0++9ZAOWCOgkUXTLCPQ2uPcCpo7u4qk/K/Lh3uCefw
7Au5iQP34PvZF7K07Bz+2FG31cFpM3iuUQUAaasBM6SJlr7ak8n3xsRdO7ZznPo23mVAJOMZ98m6
8cgJEns+ZwIQ0EIWooSyaVB4AvI9p8DF80Hgqko3qQitc+bkKZ8HEr6vvRN5pLXCe6/Yepm1c6kH
NomxdfHwQ2WMnWY26o+6AuvOPfiRBAMWewcM2D6tKIWrLGel+LoKOLVSI712kbOZSmR2kDVeRQUh
QhclNCXSJl5prgM9F9GFKk9+Z9Amt3niKn2/IBc/661xjNGZSSXQi2SsT0YyJ0sCyrDNPoYp/xvt
4Wql/T0RyV/OWd004TWe9G1J3dtp6Xa7ffhXGj1Ct20xLgJJbyj0gwNb69rRYg4yWmwC+3Y1Y7uY
NryXZOhOOBvoGydsQNtlL9qHcvEWnvNbx3ZEcSQ4zHBU9cI4xSwejMg2Thh8VL62t/X6HJbt3mEP
8Hzd47Gi12ZkuwUeCeovHeXdwi/LiJNzV7Xv2uw9YYZ3b8hRTIUPGvLXFFanFusX4DK3dIjfJNmP
7NHoAI0yx/qn2l9s4R/NDHgRdPKzii9at19mXrbV6/hg5c3eRcNnYJK5poGSKoGG2eIOV2TgNtnA
VKhmxu1GndQmjuvTVJ/UX8wFEEUOoEtUFRLZ5WDnUzxZVdlEa8pzKO7qx4jjBldO0kHpInROrSd1
9Rek1iF1Bin1EfYlM8Ic03BD9lnxXUxOs6StoStAH8DHZtzTHahNaFVOoIAn83US6SMpxdlppw8o
HpzAMVHHzCBVuXu3ejtd6GHs0sMZX/PAeCmKoFgEtQ3xQselvvP2pgxusRg/glF7otu6wkT4FuGY
147feAk92fx4jlUjMj+M8/iZDvITpqhNeZhKIe8dYOwSpDaHsr+FLndTXw9texjV6dkOHjdvaHcT
kT6jKqrlSFF7o8fNtZHi5udVhe4Wkkf0Men1USWmlHlUIGPZinve4e1o00zyY/1JjXJWefZuKDOf
NyaCVVmPkNjHi8mZmtTeL4JZ9VIxeIDrvCHR+Rr01tkSf4E3voedk2ysnsEZYFhw95FYmblHb1GE
KenN/JxM/YmUaTeyb3m5PLZB+aIsTvW63tZFcugL49CmNr2UcliOdf8H6+wl0+3vjimoyjRmVX7k
PrAsXv25FmJTYgvqJs1LTWqNlPZTlBfk2gZdaBwRDENf48C8N6KJsmuab+vU2WSzPA6F9ex0INXR
e2rXfedgQ2Rex5S8tRdGsiQikovQtA6DRWks9GO8LfHA8F2PUZNIpZmWaa01sIT7XADEz2Xprdqm
1TZNTdGSWtRoAEWJbGvcQ+WS1IO7UwP+b+HPE5bdho0Kdbrt8BpJSAKDbFqz1yt73YbjE3H5la7V
/3VtO1E/o+wnOWBF6G8CSY3Mqa1lXXpbo5mnfRPX375TvbpWsZuBXeOZdfIraGtF9xImFruq/RoO
7ReM7JPCx+oFBCBzoucXj7d48L+asX+os8VP+w8cQ8FiZoSnvr0J5vYZev3FGM0e91WEHqX4HcqY
5WyFZ69yXwk77gJ8u4rG4p66fGSdQqf9KwNANjGU9IU2eES2HiryfCLQ8PkdxBGhuP0X9AC4+xRm
SE2hOjFc+EvTPfQ8bek59kcRtA92jnUfTlej8j6lcqxxw2E3DqQjuEcejSkKlypapsf83PdWsRgn
h8duru1U7NgHlqVfQBwwV1qJtoteRh1Ycfqd/0DtCsTOaQaZIp/zJfrN6DtTb4CkRE071dnPGCs5
kOWqDEdgx0sneSYRa/NtIIf3oQFyPCnJDhtcrO58WQT1PPGRaPEWBe7etJN3bQQcVjlIlvjNpzKx
0FHcUv+GxoyRafky9OJZZU+Wi4oCXn+KUKAxsasYvbEsE1hhzNNLOoc/khbhyp3szSyrXx0gbWHU
u6r0n30d4fRI96+daJ89s2fXpMgW2uFnBxjNFhTUhpJNMhSARaldrhTyHp/pU8Vyw7mMhe9me02j
dcc5vfas+WjCPiSYzXdZWB/sGdUfBKwxYE5mwDgcp/TUvj3itQG+SF+jjeehZVvJAkmkPn824/xF
00xII83RAWhuNMN/JoETevn20o6No6LLiXhelknOrMnwTSciLQB5BtNJId0bWX6X0XAUPG3ZDl9F
yzqN6I0s3KYiR8o2dTPea7c5UOnfRU31KM3xLmR+MPPwYaNh6ObDOtThjEEDsjqm+tRR14FpGHJa
e+xxhps/WX3XLxsCqIXoSXv1UANNmNM6EN2HE3cnOYs7sOA14PGtmk0eCyy0wGdQE0Id/23iXQ7U
DSuneQscCYrLGMEZUQnovG2CnJ3Zl79DnD/h+LvLY4JTO8B8uhLhc404U4dOko4XNG7ILZxEKh7V
PO0cs4fnTLoEn3DLMPctWJARvm1jdOuSsLAewv9ctDGWTaAdPfgdeCPcabrvUl/26FGgtwiPbAnQ
/ZCkLbqvg/mGmhftEd/IkHiBLyXJDQDWfIS6/5V2+dnGTk6Z9qq4vHBsjI+GdquGrstByBtkKmp9
55Wg+97auHGpGRf6QJqiOXsrG+rhVccS5yB9d/X5tR9JPGZMkFS4p+IweMpbt3SBnYX7iW0t48iZ
3Oo4xohPFlP/5eTTCgvYJ62aN7k+6/R/WoJ87tOlnpXTB7Gb8rMQ/r6cZmBOnTznuBznispit1u/
Nb7a2aVCjlUm069eFnO0DxHyJzMMXeiODH6kF5x57kaf8SDIXfclL2o67URKtmO1O0LDpQ8TeZkE
80MClqia7IwD9C7kmI4d6spK8wOBW1SuotWcgX6dzKvux+e51i52pUE9n89DIp7Ru6Qnlb7nsfmU
jcNrkiDnXOUvbtFtsnSiZMIQJGH6G5v6RfcoNPA19MKDym8cp/tTm8FE/dPKy+QgjfbAUW2uCLQX
shbnoujpvZuvirfmpflTLbHMBY/3okYbAPHeA1McC+S1dMM+ISA8cOvmbiCbBuV8FVMHuZ24VHVG
usR+CcbmEMzxs16AZxHoNk465IbKK49gG25Gq5Y4pZ/Mfc4rNGYduyeroGNFZUnM4TONmxecH4Gz
BIdCeNDFEkhdVEmTZjxhHfnmhlj9scILabxYuXvRXDZNCod7+CZLfSifgoB0hhdT2BkQZ0SIJ3Ju
u6bPxwChnlnIDy0DeDVCEaHi99oEc48PUXh0qEI0sBsWo27c4A/OgArEDabNmg7rK53HuxFDhPKy
+QNwJUdYLu8d6OSGa1NDZudz8BzQkZlcNICVCbADSmmaQanA6L67MT0DRPsUhvZEPfIt7cQ30poE
WkBtE5mBW1Al3xlsXAsJdBck3dMU9Ndatht2ur3T+xkjjpZCLuWzeki1rHvYTeoU6+LxxzRvti4A
miTtl2VbqnADgsXFVHuVlojwhTMYssAuLyJAit61bXZoyFyQu859MH0U0BqdbIZnMgIpUE7v8waw
YrQyQxQm7Qyj9C5476qEkKYtaDsPo8oM5v/Umq9r8RrJ5h5mxqEYonmJNRWks9S42EOoPGsp3iTF
NmKSOAOvwpsU9wBoRdpjlVnFct3TIxz7tllqsf2mkocK9iYl0zfKZuuplF/WJOEcynLbR9q2nRJB
d6F6Uhta4huHSnaHjrum6Ibew7RsCVfiRL8HpcUbjq8YjgLJSGdg72Amm7mlFRiuxSx1gDUg/cIp
+CGDWRidHBd0njdeTf0mgOmwjGHvpcSUA9MUXjVCLuZdS8pupXnmI2XRRXXYLss+ucWK3he2f11o
3nJyspgVqAeqrhodggkCIfY4mKq7MG7MNi0X2A0szYrtuGRnRN7tOlfTY8S/YYEP6I/RDyyHeedP
7BI25WEqvm63SBD/Wiqqu+Jk1TmBsxmBGweE4GnJc0F4PXQqfJjfgnQm8I03AMlW/Ti/TfBUfav7
QDVqnyTiBdgh7d6p3Cn2i6+ODA0jn0UewRtsG+uZR0Cdvh1eRvKwAh0LMQVHqCR01MJ1m1nLFgsT
0OmbqqqfqjT4T5+TU9MxbiE7qhXldCLt6c8m9lMUWWus/vTCepmgJJYhLY5KpzzOmTJryb6WDUAX
O4DC3N9NRKBmeChmOX8XrpiWkp7/mOoP2+6rzeCD/e/j9FHxrElWWDDAy6+khCxNUyqe+0PYFg6c
PJzqkScAuowsIZuZQcGzgW8YCSqQUzMtMxFRHh7tUx7gCQbILMrtfeSSblD6ge0Jl79I5a/p0mnz
x/AXoP977tA6bvKeYDkGyVNtzTq45H17tEHJG178b3aaGs2Pvp1OVQs3phlHhIXY9ApCwKgUhHQx
uLFW3IamSdfEy3/s5yeV2+oVvsWjYBsqADNkG1nbmFTW4GqVBYHSWZiLFqCH1JZkl9sYQxNsValv
R2EPlzWSDpRu9y2t4BcVMAnalPZ34nzr8A32hgUowkSEJGxhLtSBpe2LMe8VXXcd0+mznBRjtiA7
w50NV2q0WmleRt99cZDttMz0A3HKc+r0z7DQlhw95nIsA9qS2d0sk63vyIeA4pe53bqdtLszGR/E
pBdkvnYoa73ZQqxzOkQ9qgFMGJAypiAvn/RftmQfjq4Frl+cbSeeQC3PAHgs+ASW/VJYILJyHSnF
wQckUsIJNcezk2vXwKRS3lb1rz73Hw7iBxSCmAJB3tkL9bEUDJ+TMucMjnKqYckTySerUZ/9Yyxn
bOcT56yN8Xvdh6hIJ8bedO0BfvB41TJgsmFDxyJPNuoJCWreXVjGC0MNt0Zyqg6kig3cc3uPnBl4
iYYzI+18c2uI5COZKsAm4fCF2j7yOFyi0SRBa0S6REhVgahsUYRg+6rFCJ0iTJehp4H2BbC+rMnR
M8s8xrZ1jcjnfCoyYaPLQ+XoL9KDlxHWf7glo7XPwVXmE286eYIBtjMmitiWWd0oHpw5yFCjCU8j
ygV61G6lTpMASin5h/U1h+3dl+MnCrv3tAbTju/CLQRiv+oJMvVuegqIg9B6unaygXoxXkqn2aYy
vgBxQpYfr0Bq1DCV1BVeWse8j4BMl7Q8a/IfDeQRqgQL0zUPRlUzTVEPgIRlrOWgw16Ub3TaDtJJ
vhHcPs7O/3B2ZstxK1mW/ZWyfG5kAXAMjrbKeoh54DyKeoGRFIV5hmP6+l6Im90pRUpiW71cM11K
DATg8OGcvddGvBUaFEr8Ib+dv2A9YXRMqKYiD3rI2JTi27J3U9REQAb0mybkESetcYFCa2PLgv7H
cB0KuaXetvDwLGhlA3kqeshMqmEdPdGhJpQphIYwFTI91F11ML3x0BCjkekI+ajqr1NDPeVZ4i8I
1KZ6GbNxrMvyMaM4wfmVOmKkDkoEh3YsryfYhzNSRNcmCgzBrleQODBVIPOsHolkPfRJuIthNXCO
oZKfRk99Kb6nNX5CAz+wTDzsFP2lN+WXg2TJ8fsqXhCUVbMsIsSzG7BafbrMsulR5HUN7hND7zih
VJgUgyco84eBn7fsGYy2XE0RrZeKTlvZttrSETWqJMw3JnCGSMTrumtNZJIa4i5pP3VRhRg8pCTO
ipaa7VIfuw0Hl2OY6/TpSebV2JCFVMFmhAdsbMJQ8OPFAWu2Fd/0zMxlMq6dADkq78ci4u5s264e
L2B7bxN32BXs7WPl6FsRu8MmHsGVGHr5EE81FQfv0LMaOHaJ0rWhg9/BszYLpoGRA760snUzyKPR
GddZw8DDLUyRuWZTSsf3ljkZdXSsvdtFfGR/+OxU6b6NVLCQBF91rbVP/RYR4ZRsIgqf47yTrPHp
s/eQimlyrmqpkCOjewjmElJo7aN0fM/zaYcW/tbqMzqz1Zcit3HTktVKvYzoi3vdmm4DI11F1Dgr
Ubnroc+wiyOYGWkeYS2Y5bYIAjNn12TBe167d547XeW9dgf45Gi6wY3d5PfU5BBlY+x0+n6hIcC5
7j1KreRZOGJkMoVVokCF69GN7fgvjhPvDW2gzzGgSywDHU26G1/qhH4GFZsqoVG/xv1Fb7fEj14I
CPeaa+8G0ewzx6E60Jlv9KSvhlkSYDU3DEVqeYW1L2wKaaEb3xqlme7HYMCW12jDOgzVkwMRi6Bw
gmWYkLtEu3Np3YQAeNbhkEKOifQPXy9vwxaT5wxZEHw3lUAOoYGuBfnNEDd41jy7ZKPivTCHHlJ9
+Do/iLiH8W8gLWfV2zoZx6AOpa6vXTbs3FMshRbjkJ56vbVE9zra2LA6yzlwVNgLiaNpMm1zqQOq
WtT0HdeuToGgH16bOLsMMh15JD4/Nwg6JHgUbBK/KhelAuNj9oa3iDDxWgi4LLO/qRi8uCi2Lrn2
pePSl+yn63R0b5oBX2KunvMyHlY6GJ3RoIAVSptyj24e9RBDtJMFu9QrnvWpx+WaG98LzmWCkBnO
l+T3TU4J6gIJdsei3RriGY7zfeTaaqnUTBCosUmgppbh29yx1SoKCaUXHmWbrfUc7xF+X4gw3kXb
t+Wm1NJjOEgecHDtdV8bYX3HtfQ9rKwvWcBFFRn7hBIR88Lu9WvYYuFOpfKlNFEx6qlcudLeayGm
iKS6ceryrm1bdylltok7Gl2BeO+0idoFAlxNifuqr1n8BuPVGrsnPXWuElwpnQDqRjIHHvwYPWaR
aPczcMi2osug8i8wqNCCVMlTlrZbs7EFJAnvPlItmE0iFAQ1y8L1voZ+yaRSv/X9RCbhSB6qjXQJ
BHcXLoGs71McRiuPU5lHX5sT5HMj8Vi1CJE4EBc26XFM7XGWhFRODLnwPWKp0TF+TTL5PZkJCmUv
30Rs3fUM9dS1j04EUybPt6NtHoXb7308n4lPnJI3sKMqpPeNBscbj49YPsIOcbRe2kXPlCauNdN5
SWALuZ594QCHXARZrtMoDNFTtsY7BRCgYcz2aVPzYPWrbhieCLh8qCRRBB7Rlza9poUInJeZsAST
hG3SlF7Z7DPJsth7nrkYIPQvKeg9CzO/nQe8acQ1xRTr2dDp4jTom2nVAidrRhFBVtBelc5wsidU
fxMzRT2ifyUOmLPaeIv+j0nHXo0YihdtXdyGo3wcNSxG2Bs03b0b5yuuU44aUXPQUY+sEA/vjUCj
5urdzfIME3hXQsWsYzsnmKdnGZ4okrdW2V+C3F4mkv0HlN/9fI5LqKshl1M3moiOYY2ZsQBRUzv9
sUrV5czfCDv5NanHm7wx3kRtPg892xrlPoSliR7b3Iaj8zI/LKL4yCCkDzTRfjVK9zo1jXstGa+q
1ngoXLEenWEVMpbEoB0xwb1wVGZdzqAch+ODOw+CyFI2vars1ZAGaa2sqvT4CoBX4bXWcU4yfNtZ
pW1Hmnn2Xs2Q2JJSxgKvztwigKQ9aGQaKQydVa5WZorbRiSXSSjpPcWXdQGTYoSTQr3KaaxvWOl3
ckyPrTdcVuDLl6NhX+uNhZdishdGj1W8pH0wGQINuVFeTJHA1Rs8dDC75puTUVDEAzleJPiEihQq
ult/78F4zGGVAQaCKmz3E9XJMQtXddipZaNYKKz+WnF4tDvzQzNZ4oVG7xobytxPslqISyO8Cr33
CYlI/WXCYWbmghXt+NG6iBWiwrlqR+dVehzuGse7EoN3G1CqTqR2MEEWzeUomWYfnLgvCxj8WU+r
1PRLRDWwhXI//Gb4+tKdyh1Rn5soLRAwo26O4FVYBtoQALqYMHq8FpEnjloX3EUsfBgMkCn08kEg
jtBl+cSR89oy2OZE+rQPrdqZG/g7rYGNM42XkFIikEzWu2s4m54FxWHM1Q1u8wINH7Cf9hP07W+g
rPoZRd3GjGumSJt3rRY9eKPch8r+yFr1CSP7N3RUfcbmvb/eRXnQ/ONvxv8KvDCBv0GSr5+mO9bB
Q+Nan6Uv/gb7rc8M6h9+t9/mVh5ofsZgWtHtJuTD6C9Dk/pcTfHOyZ8TUBZOglGVSvqfqYInqusv
eJr6fBt/+Eyd0nYV93wfL4pv6EMB/Xho6fMRkYgSOfs6txkGt74ZxvyBA8gt+xXZoEROtes6FQ9g
7I7KjtdJjsJ8ZuARGLQ1xJR88jTF7+7JGWSyRcpNuI6X7eYmeDtUL04dbGzCrn1ECx0vB9bnSytz
vycc0n3Rbmbemj/heKaYQS8V1SEZKfNrUMYWNQFsNMvQG57qoWTYpt8iK7mfApPCPzvSDuZaX1WP
wQBIEAzZm0HI6SffxPw1PlJ4ZwOzjJom8Gqs4rSTb6tEbUOyi2ITHk0zoRh3nDdkDRyK+hFrSjFQ
TqeoXZK2Mw5yjk9+TlxEqWl9aAnSCgfvypsMfB3OQVqWvdRSt/rkSn89xIV3NsSZIce+TXW5bXX3
S9f5e92rn/883H5NUxfe2QivsT9NWcyvrpEGTJwfx/keeMbRkuqTqz9RT/99RAvvbESHQZJbRcJn
TEjsUxv8TMWqHVL8n2pijWh0vgw0mRgFxsIbQaWh1wcHyRjJob7E3Sqpumr15+/768lIeGejF96T
p6tgokAdal+jkJCl0L2yh+6T3AXj12+H8GZ28A9v7yDLlq33wO/PCe+z2FOOiLQNxO4GTaOla+s3
k2uD5OpgVlnjJ3Pg757iPMJ/+NSqi0Q/q1u2QUVeuxTY1Nir9DBn0vzbn2/cKcTmV0/xDOwf6ZpZ
VCb6BRumBLlF2wja4lLGiPdBwC7sGkduOqytCBpe2eTrfKppOc51uThaCy+98T0bu3b9hfjO15p0
uFzXHrswea8MfYcEnH25k2IfHiUnZ4IYY5XvIvbRmTC/h41xp01xj3RGvgwpBw0fmlbmDxsO3F/C
uLvKu2RjYMqTrfpwS9oOoVGhIihv+7jagMva/vku/BpITeDazzfaTUU5BIJM3HiAamTJYC+S/EJW
3/qMAtvQ5S9iij8ZqieC8i/uuDyjsTpKydpwyP7lBmMEsusb0BJXJswbxa4+maprD2wVbsWmXJhJ
eQhUjuZCy59N5wkdAopRQGJOVHy2kP9mlJ0S1n8YZSJ2wswgemBHLvDG6aMXg5vtoaSOm8/SI373
EWczXaE0TwVGGO4cVGrUqaPLxNQ2QZHek3fwyQo7v+q/uq1nU96YZRQAYgLhUfk07OkopZftJ+Tn
34wPeTbVVYNZuKMOSHrQmnrWTCwNw90ZMQSRpLDXjujWyjeTTwjEv7tbZ5PZYE9jVidkHfs1wlJf
48FY0bKI8mMkyKT/85D/3YeczWieJ/llbhPsCkNfxVn3lHrVq+/HuzAprE+WiPnx/uqRnM1fOcrV
tocjvmMdoD8tSAL2XVihRcexyx8ubPYxf/42J3T8rz7qbBrL9X6gljdoW2pED2UXboKKSKVoLgb2
Job+9rozWxiy6V2XDlehGWzCmngNTzPGVReVtzF2BWStBIAbNScFmwwWw/4sUceZr+JXV3c2vzQj
yRsVx+6dTxBiOfZPesmEW/QPTcbpzI2fFBeH7Sc/BAjoF/VYA7dotnFRzfaddxOZ3owZGU04J0m8
M5sSvGZ/lQ7TVy0DzGlpyD+qyXz0S38/uO4X3VYoxHLYnfNPzDHemwP1a4f/E7nyuWbSSWr5OPjV
mz6qDyNVZFfYN6We2MiCsy+DRcuqNx1z01XBZTDApyW4GTecAnqkQCpwxJLYthuC7uw+ehg9+WyI
/MIaAxZ7UEVA724IEgLfr4PQML3vjVZkq2E0bydQfQtVJk9NAVqVPIrKtT8sc3wKO5xiUMZQp71T
rrtGNHOlIvsiiNPrQJSXxSioeIJLjEqWDNQouHKYqWzTOmhd/A28544yxyKkzlW41kstky9GB/hG
s1/SuKBREBg3oz7ce6UNznY6yMJ/Zn3aURZEh1t0R8fW1gYH6gWa+JULUynzHYC54TvZcrt5whJp
Ql8hbfG5F8fc73bNSFjhVA0zqgZv2yCuaDQ+dSPHfx6ZEh0xcSAvYjQ+5AjtOVuCmpk1IuNLrKOD
nONlMh5iZ+KgtsPgpAnCw9xsXOUdAIlcw4wl9gDXR5rdTHV6B9ju0oqApU2htbbtaqcZDWKNRG4b
p9n6fndpa4SEErK5dlzzjWADtCPAyUy4mLhV5LBqNe0YFcneg8hFOhkqYQtWoIsAS8OuOvjQnp3q
k2hy05qnk1+MfPdsCoijTjdx1fvbWg+uzaDBvoWpch7ARRyupz58RyK9KUPjMc+/enb1nHUm0jSs
EgjnMQIEWksWmgU8dDYVjC2NoXB6NpXYhs24J0NwJyz7mAXWq0E9oJi3LIL9pSjHhRW3WyhQiE3G
/MuQq0PR+I/GyNYlJVKOejQ7UEzIbdDsBoaZonblgS1aesKFTmZcT5a76gpJa9pdGbhgihQEANEH
If2x2FEQEbIIzJ6k7CWnC+KLVg1GDVIcFKC14Fqwn2pIRcVcgTyjCyHtpqo4uDpMtYydasupo+gm
ODrVR1+ADRPmOiAbUajLIm5iRg5GzlaBCwMjhdLhyulBTwCg+8AxdOkWysW0REe4svGOTxeF7TcL
kgKx/dSavbUSAMJJK+9UQLq32XIXfBNAcx+tgrZgw0ajjgl/8oNdXQ5ffUxrDoZRGqZbQcJGnpoX
xdg+xW5GaHUjKKD7wNKatZn710kfYLms6RkPS0yr/tKo8bhr1msiioMy9WvdkOxjsOtBfpoRT0/z
s2lzHEB25Hxv6vG+574aPERK2FclQFkb8sgM6bRSuVU1/AlDbQk6Q1pmtFd+5rLpg+5WEPxLC5g+
Nl96HgNZ1LyTl4S4NfeODZGH2DWyjckhg7+5S9tkHaTjbeOxz7In56EY57f/PtIsau4u6kkVGdGK
ZsB9O3Md5jablFdTYN9EPE2V0aQovYWTa7cqNo40z5YUWCHXuqt+7PZxiE3CNb4RwLN3zFmCkV9g
wNu3bKNC16PRAvSE4NY7uoQbC35nEU8FxLLyxR2zTe+jROMqmT6bRzUDVGvsIvQ18bIa2lwZtB9E
jS1MQcG3sKn1kw68BJsoMYJv+PrQ8CdWvjCr9tHJ/HXPWdusLKJqZjM2jXBUhQ3yGx/7ebetqZDP
78G9yqO73JIfmV0c+7Z9CzEge3ObVNcKID6VPIKr+MhoVy6apn0RAzx3Oxsp5ad3KRtzx6Pe3OQx
IRCEJCsP7r5Nt9Qmmi226Op22ovVa1TmB1RW4C/dBlCQP6w13Bl/Xup/sxdzz7bPRKq2gZcaMElj
weFChlvXEPtk7tn33vRc+fYuQH/wP/uw+SJ+2BtXqU1sCTKBrQjs7TC4lA7aS20AyxQej4npf7J3
/c1mzD3bH7djhuIU2uW2xZsUuO6BZONNGqh3fwo/OeKI383EZ/vjoK2RZweE7sgyrYjDAr4VO3f+
WIEJrarLfszunSTwFmOP1LaN62evrNXCHHA7pBADYnFJcsSbqqxb15IrwmsOuefsBHZ4Zlp3O9li
q4XBzvXoDsQar5He7KLa/nDs9qrp2sPY29BY9C+JAOziEiXy5yf0m5O/e7Y1l0MIvtJI5nzU+F5Z
/YthyGMwaK//s19/thdvcwmgtuyJt1Xas2kZbzVqUoth/+df/5tDi3u2C5eqwS1nEZShF+4uOpGc
Ckz+f/7lv6vQuGeb4gJbMxZxL9ylTXw1ozwMGuCcM8O+vGwoYms9nKfQP3K29MV1rdz15GIEEXcA
i/58CfNL+avl/2zjq4aRJIKMiFSJgHBCvj0QBSyi4fvAhueEtOyiy4wW158/7pTj94vPc84mh7TN
hZOBQ92FWrcS4s0P4Cc22xZEkHt00N5B3OAPqUZWR3Ez3wsNOq4fAEmLyIRPFzIGpceWt3fC1zgV
F6EfPGiV3OhkzOsz28CihSEevYgNdtPXf72c//k+/O/go7j56wqb//4v/vxelGMdBWF79sf/fsBA
XWT/Nf+b//d3fv4X/739KK5eydA7/0s//Rt+7z8/d/Xavv70h3XeRu14qz7q8e6jUWl7+v1c4fw3
/39/+B8fp9/yMJYf//jbOxuGdv5tQVTkf/vnj/bf/vG3+Qj0nz/++n/+bL7+f/xt9ZFTFErO/8HH
a9NS5Df/LnVD9zzXhalsOMy9/cf8A/l33TV1D52s9EzblXNAUF7UbfiPv9nu310bP41n0pN1qMfy
QjWFOv3I+rttS9PAbeQ5jusxNv7vdf30YP71oP4jh5LHsbql43Cq0vxrhFGnkLZhexZhDFwH2Upn
b66wEp+U9gGa4DSNB/Iqn3rGy65xbZ+OaWfsKm167fIUGL1vEFhEMrxpPNDdcHc1/fI2dfCT6cV1
07a4bXs0wmjILmQKxtByk6PKvZY0bQxRg6oubabrtcOxhK2jl20CUYw7hdid1X+bd2/hTA6qEnno
vBwSLLtgOPzPgqidTaOAF4xThK0LB1c3Ru8ifzLRC46zAE5WLeYc9svQw49JBrqhQYC0IpMsWpE2
4R+SOkMJX8txaZlEkHqes9WHyj/YRl5zpETbnYvmUA8+dhFXdR/KF/Tu2Hqy+f6SgJE8WiMoFWHg
wdOuPAPDB7lSFLcm1a7h97+PKu9vkukm957gEj6kwifeyhYaWCKg9uOEuhM+7IcJlj0SWkNr0az3
NkIOCi5L2239G13nuOMkM4DRvPlhMP7zof/4kK35dPKvh+zqOgd9gc5cx3XnSvN8XabYg74Ra/9S
lSwqdRTuVdYsWguebkosCb3S+KotkmKtnGNGKw4TiU9DmYqHrSMdHAq3XYqhwhMDGhTjO9JTX4pd
NIqvce5/qQR9zKnlUN6lJge1xr9TZdHSe21vjQmdlZcN7bpN4gtHz79LZDlYiLSvJNVw5PftG/Js
HMiYjXMZS0yDQOd9dF0EmV5FbvpMaMRnmVjzm/XTDTF0x9Et07M8R+fNOxU4ftgPqYRuaMWZbIk1
vF9kTr82sTavRRKWW80gDMl25EWuF98GaI00BRw81XyhJACZ9ednY9s/V5VcpgaHXCODF9olU8E5
L8qliAwtf0jUEtT1uBqaEeszYEeC0HqsTzbpplZwPWk+Cuw6OcKeZY/MmTsvJ4+9o7pOg/wVQxS1
Corbi1TLvjXp7jS+sAXX+366dLoEj2eSk3yi4dWx3PF90DgtD5M1rPEQBpvGctdkTXBATB4Lu502
hQYsjWLyfadn3nbKypkOOH0LbAZH4VEPMTgu1rl1rUUtRQXUWytnWjtNu+MLNCvNG14d2ZbbcQSc
EOvhwcrZ2vSFt41hUiz1bNz4qVas8d3ij9LdPF85FCTMJkKNiAN/1cj+VhfjqrdrPizP+72hwmod
j3go9AAQRM0+k8Rr681VUB00E3tdPxgXY7ERAScrN40uQqest1oP5MPiOIMk4MLJvF09YjcEfuEZ
nrtCIPoWm6k6RImz6iRgjMJB++jnOtS/wuO03Pn2gaLDfaJVNrWttN82gbmMKvyoCGKW1NkcxLHJ
WxjXKDkzUju6lAA9lWlfszy2jpqAxq51qVg3iT2uwRPrRKt8Nxp7WJEbAjFWNHecyaZNH8evWpq8
mwZfse4cwDURplfOhUij+pYMgva5quLHPmmqJeoipq+ortdjbzx25tiuRZHjPpMIF4Tb7gK78Q+h
1sMZMqyV1tY4GtoR3aivP+gW81FgtasGEx7Ms0wsciSa23zc1rCTD9LvUUhOIfUbVgEYq0Lrhqco
wlVrAgsN8f+VabwQdMpWWqcRalVYWNYqb2t6LYMWajRHPElRoqXBMhBIHObEYIwjE2JbO5t6QLeQ
tGW7Dkaio1SNh2oe8hnwMhqymoYIKr+Z4CavXN+6rUDOQkdD86fobkM3p2miYLAafUFoS2quGi1v
8L0wF3spnz+yyPLSzuLT2to6duiBEm15OoT9jEm2HqRp0x/HBcYViPmK6yZZt04E/4QvbiQsh1KH
3z1fZmM5d3raId4fqnWeoYKDevimUgsRTZ5xNc6m8LzhxmsUd/FkV9SppYQNj82oFeI8XacdUs+u
uPzC62J9X3XYRGsV5qvTqwTP4jGhJrcUTl9eU8aDC+t+NUqE55EWa/uxhlsQ8hrQL0/x+uB2zxVF
Q7sVj+ZgXpA1paFB56IjHuddPvXFdZWJbdXL6wRi9J2t9dVNPLynY3BB5cS/sXBqrxLYv3glCsi+
NkYVp7slsFOs+OLpmqi8L0SWIeefkALh6d0NFrozCuEzkCve0gGjOBCRLDD0IWu70UwbYeDzN9vu
qIXVdd7AVtBi6rvgvJMOuKIYr09Lrou3Zev5sN/8oDcu/Np3VhJl0BhRR9UcxjkZtmB2IZlw/ue5
al0bXmixLBmoPB3Xr4KVFePuNBNqgZqHxakqNHHZBuGDGxGAHpflxhgsazG0gYMlsOHzxtJbdjrM
EjXAjqHQRegzj2hxGi/oiXlVymhv++GwTn1bWwUlD1u33wNdQ88wf0dVxkyE/nPUAPKEZniZ+OZN
btrGhadK2KCKMU8p3ISaOd0CC/iGgQv+xvwXWCs1AFx31MA9apsACcyGHqAIedFjBZSvFpPaerRj
F9FKlUhkm/kt7A3FqAZ7bjvhN4uMp63uWAzhrnljN8fILPiblnZ0E+hnBg4vTdYHNZUwFEoUveT0
MBdl2C9is2+uM5fEFCsLbl3YQ7ZWQn5JXJpXXrix22ba6SOiaq1jhqYLpCtoCxWkkp1SPJauMGxq
iM3FqDxrPXiRt3UdwXyPoeLCGMQ9puwDf3FpVPU9gn0c+PMFaiywRKbh+e28+kpINk+6WiRAjDcZ
s6Cm4/UtC5JcSG38OmUaxcRc8p/Iv/MGDGJ25+6CcnrRw3A6tPWALlYPwMoji9oYGrjK3EVaxGUY
vbeNJLXW2AGX6KvsOXIiCBnW+jSdFY28JDyP7z+vHtFk7APT2IyWI9egInGizFMApKYO+9k13j5J
8GNQLruwNZenNzpnHuD81W+aEDtyDm0fv1/2PrnJtMnJeOI4yEyGYAnbg8HCoEEneAPk1G6HiV0l
y+VpsjtNjmXnPCSldJdEk1zXGPauTA6OcJbElzTML4vKuCsgcq+ShEdh2NmiSH0ku1ayqrC8/rX4
WkwjzD64MSOjRU5eew9BriFW0ZtNY8QBbQD5HhuT/6In4UPWIa+hbPKgtwy400xSRcy2ro/QvMh8
a21ViNJp7GCJL9XapwzC664IJdSWNrEWq1TwHZXbPQ0ONcnTW/nXA55f19Oc2ZmEUpWGuzzdUCBx
iGUGaxNS6D6tBqfJOXQY64Fx59deBEetbdcwcup9QtiSnm0REHWH+CRKG6Z8RdrQcZD4zXI9+Xq6
yfq8Hug+W8khBkpcGMPXVq1OCweuqRhQkIAQi5Qv61MQgu1A39mcm/dIy8ig561DmbYcS96quGQJ
1RyMUmgBGPHSXeE7w/WS04NBwhOIWGEOdYkSdFSNkXHhN2lxSW9xM6Yyu0hlccHc7N6YeE1Fx9nC
tnZpzz073cpxMEcmtTFbO727601cWYEWbdya/Zhkw4Uyr4n+2vZ2bWVtpMqL1Z/3lcbPpZh/bisl
mxqQdZbBCfPnkl+C8N2VXgfxx0/Nh9IxvniuiaiD8a6cUJs147BTAw++CqSXdRrHL1oczhSuZA44
9vq1G2hPn1zUXCf58SAy73Wl4NRKX5mdsDyr5ISN8JXXGe2yU3G2NGxT7IUCIhVEuN6aNhxXiJSe
epnUnEAjsJ3Z8EkF50xOdbovjm56Jvt+Q7fEuWxB4FS348xqoYFhWAQ/eBxcTGmpdduP4zqdkIid
TnWn+YB5YthN3VNbMk6nbk5/arXvStJZ8TVckOqp9eDH5dMgDzNdo+6d+M6d1JdP7ttcnz27b9Jw
PAlgy9BdZy4H/Fi/bUbZjyS2KhytQN5YWfSdSnCTUNbTF05mh0tyR6olndcbfxYE8rrVF7VeXmQq
uoxclVzKqJXrDJxfkJJDlsWAE4Q+3P35Ok9tsPPrtCzDtD3BrXXNsypmEbVWhNhULQ13iLYT3m3I
7VW2bNIGyA5zjuk3R57OvRaA94odKml9hwBX0/yG2lSptr1bkkrJY7w47Y2G0GSiGpifFVQKU05q
04CPp8nj/DXVNBXmbp+YlrbiLbVKC1nvsYRNBe6OgLzTlFdJm4zdBHz1vDssHQQ/ZhquB58VL0e6
bamRlGBwXFpSmAuRy4cyM5MVcK6cQoKvtiIi7JAEMVq1JDV+mbTWWfjQKKCpiKPFuWTZTCy2XodZ
JdbWTlI/nZbTqEwUkDtgtFIWK60OWNPzcNfZZDvOdwOEIkJnH/bQkCJO5Phy+t84L/OkNj+pmP9q
RiBPlIKTSTiG8W9iOuIUozz0eDinI36RsRae5k3Rx+zZ2RBiAbvu3T0IudZWR0MxN/QVB4skab6a
cfRJVeKsnHt6E5kHDM63pmXq1vnB182DLBGe18HSmeyVVwzaipPTnoApE0eC3y5IbaX0pNqdwiDp
2PVHM9bs82hMhoV52VvEONO+Lz+ZOc35ZTobxJ4hbGFSG6Bgcl4cqFynGiYFnZl9nQXFDsl/gJak
UDp9I2LBCNgTq9MBELpYRSJV8ioLQMNgmYB3BFgGRSAei1q282/oNvKZAg9Hk3roV9Go4YL1EvcY
dNMxK1m9//wKGicF7s+XL0lw9aQ0PEtQH5jnkh9qG1VTlIPUm5ZIJmLm9FKtxvkMLY2trCpEIYVA
xN+Am6SYs+yF9RoBl9nUaXzXzye4Bgv+3sjbr70AFweBdVVCQLr0Z4lA1kXBNhXZNrLZOgz9VDwn
gjMdH/CSBkJHFU/QUjtJqHLxiGy7cJ6xasVXqVWvjHn3gX2fNEC7/q6oSC7/KggE9V2Wjs9krCKz
mBdyqBYOdwoiiYcRi3LZXaaZhzKnr4jsPllm1WWuzRvFqm6QhzwWWZZt7ZGNwWlrYmp5tJ3NE7Z4
rIrRuIBXRiVPLx7C2v2YjECs27hHtVCxq7VhYC7N+dhu0Sxdjtl0IUUKxVWwS6X1eGERh7cpZFPv
AW2Ays6nR2DQ80F18Mlyhy4FuiO6qQp0+xb69gushzsCWzjzs4Gj6Cc2gVG+RBgQT7sYg1C2hd1y
aE40TR4413ypx+RONgOoWQ4hUCDFayVICk7a5BuyKbmtQpfy6CQ3bTK8iDzLP6lBuf++LDNiMLBY
jusKWz+JKn8YMi03SUt12mm8kzGUz5TgIcDVi7QnzJOz0kIT3cfp9OWFGdBS0rNnsilvri9XlST2
ZUjsdiVaHB3jpBFABkdMgura9jat4g5MZ4tpfWKBJ+YjIPSKtoOSqHGEoXCpKZtwLC+9sK2sWsuH
vuDMcfqPRZrYordmqUHSWcg7njncemu7BxUxBiZgL2vMLmzsbqfTzuno0TuEtlsTvfbE0qOVdLen
SVV1U7MVITXOGAmKG7rraD6IWCkk6QkMiFVhyEGxuG2ImaeEALA/EfV9SGlg0Ue4sIhFJjyRmMNe
r7e9PwAvcmvCz1KseR3JRk5VV59M2b+YiizKUI5g6Zcok+2zZqelAVqoKGMtT0eN3o20dVs9hE0/
7Qifp+efNcbBGrCOlLj8bAXuyYUy5s4ljwB0npvDVQy8Xm1RfeD/FYcKBcSNVQzJypSox/2JSq8I
rJoiL0WTT+ain9tl8wxveaZJ5I/ruJZj6/O4+2FcmU6J56mPQPnMZ1Fw+MWib6x4hQeWop7uNcgC
OdP8dfTSpuGqN8i5Ed6uDcsZRAp+hEDKVdMl+zEGZxXD3m2Ctt07evdJZ/wXZVhbB6Wle+xMpcte
+OdrjRuhBomXFlhWTzEcTrBUWHqwm+jo/t2n3mb6CpomXZvgc4Qrd65ZvZBNN9wYcQHbp4LmqbMJ
iEgeSCaNWIyIxoUWpCtpjtQc7BCXfQ5J3LahrNphAufFQKFVEXWfrIuxStfDVL6kftltI0DGmSOx
Zs7nU2iZ3VaSGgxQlRQLuhU9UlqmB2/bdW903b8G1Zzx55V3xtxXQMF23w0gkOJEUXhJ+0vdDtsL
TbpPp8NYbjrtTiNWSwvCS63ToRdIXPhEVmafrUb/vnG1xf8h7Dx27Da6dn1FBBiKabpz6twtqTUh
lMycyWK4+vNU9Y8Df7JhDWw4ydq9SRbXeqPPwGo7pknO6O93QLC66xhH6bBlJerOHzD1iqHJzcku
YLWixeASJRRmE5/SSgB4NKmkkn4tamzLCkYM1Dkc+Ot1DQ1UO+4fXvbWP9F31wlMIHaOPvgA67fJ
OhUEOIjF77f6s7VRAqTogh1FxrQ3LB8NpT3uZCPkIfLwpCe8o1xGB2IqEThq5FRt335Q/SrK9L0p
nD89RP+ysPD4IBzyHSEYh8RvD5EXpBEZqBEzdd0Cu6YDRyhBLiaxSmQguhB0057Fn1XeMb+kglc9
765lT6+rg85HxXhNMQKIMrs3bW6ipfCdXZ944cHL3mKSvqVy39ju+qddT51N/zuHuL7DqMnBxRpK
39H/PlBE9I182mLaDgizSVzO/5pyfGh5OiO/fALwdPYeYDC6JLNSiq6cbPAcj3kRxUfHwFWcLEz+
LoEz1KD84WBSe+Zvnw2M13FhTy1uT1Mtz387mKizHPqoQ6Hgew0lKH04UXXASBmGLYQkCaJNYxOU
FxmkQ4fjX6hWhz86qP7lzmNQE5blksLkMKn972cgILVu5IixJKxfZzcsjz7I4QHZ0mvk0nGNMo8O
u3tDWt2trZ1jE7iHic+9zcBMADZmue2QwOwycmDRcs6PZONHF3UzQltYl9bvr5YYWyhb6pnYNQaH
WGwCA7dJ/odjPvzntwneGAguNN+oHTjqJ/3bt7la/jRUBVc6IDMDf1W+0QOmGAnbHesfkK9nvInh
sR18CL9qOOYKh+tcVjv9z2Ue0Z2AXA0f7ZchdhvkeJxt9ej+NDgSMatCMuvJ0FLoj97ismbeMFWW
dJzgqLVkSHO9OBpz82OATqc0msgXL/J/dDWTWl9zKBaBuJkGykZveCgtZnE9oJCc8UOMlKuudXbw
50zBxDBeS7u+RksfPyWRBTUw92LX1c2vUdDdgjFrl+Y5YZGV+aqPALaCTdFP+Rkjd0WlDDgVeR/I
ggnt2FASOW0bW2WPEbpD0jQ1P7m9dUS8HhaFIBZNfFijjixio36qDd6UPhuukZQ+CKptMGS5xO04
1nOqEL0+jo61aLO7mFCaY+FyVbOIboURHIVwv481u5tBJZqVHzZ0uqcGbzC/HzrM/36MxL9ceJsF
hCxKHvPA0hqtv114vvosszvIUSfHaG2WRn2z2vBqMNvfyl8xzs/Wb8V9SUMKfmeqdqFTNyM9EI4j
yd7rB8zRnAaSmGNSWF6dPFxpMFq2cuB7S+3oybXCLxq01QM3OzFC8JimucX8aUkEWlUW3i2i483i
5hnZtLBZ0ibUGGVbtI+oeFzVK1M2eN2IDICoAciVUWBhOsf3/d/fxm+afb3PisC3bE4WdlrndxFU
OAxxHdYkL2tUd+yJQHed9j4iUk7f8JpG6BCdQuMQF+Yg6vfQEW2RUX4PSkyRlKp+cQtU55qySkv/
SEMuC1vq//Gt9y/vPd8hZdQRKElsPvNvJ6DXZCDGAVXPVW1+sqBXQ06JXTwRItYQfnKDSZq3MgiZ
OsLhe2r2OTbxbLj/ZEprvPfTryb2+X0u3Zo5ejjZlpU9DL2/03i5Y1JZzlwTelAKszns9SiUmdlX
c5WEJyzxeZw8rn47nDFRyb1WiLBgukPTYCQA/em6Owtv+tarr5pRbiwSP+kbJXMHjoTmEzU4fgDw
xmrsaKqgykE9d0jRdtD0516UwXEa8ktWcc47vUlqVFydp46IhqgNaEcVvIBc+UuTJY4sJdF7PoUB
Mn5EYi8+gOVmopoli6dnGa4P+uCpBPk0gVJajfON+RxmQFE/NGzjV+7j58F+03NaRxZAisQfupJP
pL8WETQC3pEE1dnOz1M2TuSPDlTuLAbJMpj50/o0QIeFqSCTYbDew9p+L32qSKVPvu4HZJRB+PRW
scdsRc8EHCs1csvWhJnc6S9Aw5oro/MMxr1ZJx7MzrBGMji6z31nnaZ0uPOywUDbG9/5sBq3yScG
wQifssTdS2ERvQSXZK7rvmnKaKdZ2IIw2+2qcHQneQAXt24mG17Z0GXBAUk4G1WKG9oL+90UprSG
2jc4EvogGgOWfDmQwIaM2FlIchdu/1l/TuE219nh7KiTlYx2hamEsUOyVkpobTxP6V5rGOzW6Pbj
1Agab1Hc+27T7Nxm+Oq2KpTKRbptibndeXO3HuKO6L6gojHNsfyvUkCL1r2X7Oo43ZtuuBz4Gicq
oOnXJnBql05RRZo4Ec8rIpOmv0+fYjfrzgSnv5l+F10LJB+EN1ziHMS669n2qryFG5jjJxtKZxuT
JE0dLBxNIInQ0yqXwJghXhcaCqyZtjr2FI/Y/Q2lrfcJ8rBzSufCy5o0+8Y52ZMwn20n7l+mPD+0
AyzsaqGgUHSjlRBjgbFhpRXOQRmRClyCqTEum6Kjq0As4S0OqWawM3z5UX5je+v2CZGjtg/C4noL
ur4K0bdCnlxJftFSqXAQEx9kzgqx1TyFQU3wbpQ0fUpgqZmgy7PXAYCnq2o27uYB8Kouig88dhxm
NFE2I0dOvPnqAFsGhvuymBugLBXMwwMJ48dK3CREzLvkCE1TftL3gCZd1GxShcRNgaZT6dIS6hX2
JFdo+tVYxsOwkDhGvmZO2AY5+qTVZiTr8GXEM2hxnIP/fKAOwZRuud+LLn3Xt6cZVF9yPysotGL8
9Xv3IFfqHuBHT7nImIxD5eCpukMhzRDw93EqTEplbZOks845oveP+VCCkNZ8QzMzpZfhTHSvGgQG
pQlDeHOyunA5ioFPPgnjXNsj/Tzhzu2b/knWF742YkBiP9ymY7se1ix6gpi2kEBZR7RQlJJZVF2v
1CLXjYVFRRFnNnr3S0sFR9KmgNwBDSAj/optZlBClGGipnAZr5dYDfJKzIP+0SP8Tnaz07+ejiJO
bFeV/SU4O0JqQPz0qtlZolyXKwHV/eIPN7cKtkJB6G7FsRx2zJAw0uIYAgc4IVNUVT1q4Yomw7Oy
xiQ/D+VpZcSiMpNEUcJ79WjMFq9KnLLiANBODBOx1WP51zh7RFT5JjqMaolOGTKivKXtmy3F2vZp
Qluc+v7H3ATLKe3X0DX6m5E2695wRIHWhtimJmfNxWZykAnBbqzp8MlUS+iXhx5fWzXHTcTd7QhK
e6sdSU1mV1PMndKB0Ct6JlnuifTFejb7rxluM5wS3aYbVH60PRCumm8Q2iNTsE0f1Ica7ZLpkTBA
yJLgNTd9dUGgmEMwUvSxfR1emtz8XqjC77zHzrCO8GdRXFKGqXDSJhqf8yIknAK9yi7JqPh2SwZP
J8deJr3dAs+wSxrv4uEMQldFTHlYkcVgDw9Um5PbSGs9Xc7dCfahOwsc9C81orwPisKyaUlxogdC
LgdQRSH2XprcR8E+zXme88B+75kRPt54ydym59CGASKvYM6Nmrd4ytuaNE1vjepH2owi/3HJfw7k
9W1KQlQeR79/jqPpLR9nGots5qFs9ihhUtN1PkcXWVrNfdu8x+AsJ33fyQggoZY/q4JQocSWztUL
sZBqpqzhJLcnwgwHxY5naVsjq9qY5rZI70d7SCGT/ZKLqqDdUGmNemv6NDl2/SF/0Uc34RvDNpQU
ytMjECs1VOOt0x4j31kKBGWN25ML3hj5pqUpgOri9FtUqSuFbUdfDrLSt73pOGc/zR+7hdItaixs
L67JnVtvTuZc/GbgPFyqn3rxoB6U+OXmLSsZT/Tb2U2yCV8SbsqqrdudG2Iq9fz8zTP4R/VIPrTJ
wnUngoQU8BrvvzQvBIS15yUsiIDHCLd3yM9iAOel6Sz9NaTBTD+onqz+ovg7QOoGmmuNzExlAnxg
R87CqrtrJgeCuIi6pzH8S1Ym90TMhLLM4Zc2ou9w4WTNQoJvHdyPmylipO0IaOnolINQRjz3JIrw
C1nn6cWu37RqSb/D9Y/VzD7EmWtOWIccQo1rlBel0ROjYBTxTk9QRBY1Z/J5cQx6RMxbPcJaY4gf
I/bNI4Fe3ilagoKo8oKMj0SYBuczULxBi65nF1+5xvK6+kfqX6Z9MMvpkMK1rbR6XDOMTh7o+r0s
LDqKHVKImRQPGRPERl+2JCVijXKfbY+xJ1X6gMh19nUw+Bu/8xqUf4AV+XDslGBhqpddm8ropM8T
P+TK6dMOpoK2KIjYLaGhU8QUqEcHjf3rM20qXFqxnJgQMs/yjt1JP2XhQwcGeqyzvNxkVvHu+2/G
3Hs/5mkm0jsk45ByRA+hjKYWNV+mJUtNNbQ0EHBodiTlrLGJd9MLNgQ7ku6dGsQOK2mxv3xffJrk
hxpJxSK4CHPnyKPJh934Jvyza0GKOGV0zireQ2tYbTrC1jYahzIbBFWuA/BL0s/VdK2eUGAZvSYV
YGpV1yRISkLiR5mTdAiTLko0X/qH9kjvCrLKO89L9A7CkOyFJkaUoKjG+To7NvtVZ3xK9I1fNyfX
t78lPFhKIRKQt8d4Xp8KZWrQzyEo+7c6MX6kVduc+xJxCV2nknM/tfYShwLt7f42WoaDPT9g9oo+
OEWj4xFGBVJu5rx7bs2RSDeFQtRL3u7XL8Ijg71swy1Zn9wT6t8kon9oU9/bxRInN7vL0f4Ug2Pf
FNyRpea4TXaRohSCMnlCWdlsirpEBSKLRzjEeVvWYAjq/6Z1a2kdPjo2+Zz6aSh740gjnbVdU0Et
c1T9GtAGDXVAQhv6JMKSvNdpsS52kWM5FBSKGYToIBLZETJXbBIliTBz/+xxlCRpPR0CLJOyJeZv
BLE86Fsj7OqfPhF2x/+7iiiwzOktw1y5zZXGCzmz4qea17z+q8+nlrQjNv3ZWv4ak8U+zy4vct+c
flbk/RFYRR9cgwiSyO3mxZqz+3xIlRsk4IOs/JBBjIjJq+n0zk9VO3BfqeUnL8aHuVpmjOqIXDT3
rb/bxqd13J3a+6xN9r2aaCbL/V4PNr5EgE0lHtaTU652UnWSNnkwHPSvD9fxOgR0L3pKwx378nvr
EYeuhHm47hVUQV12Js0tWmLCKMu8Q0GflCd99mQ5wWpl/57ZJppyP7d2nT2SycAsQlrhd9+biNmZ
qJTtRs/ZNuTC9wDfrHbxXVTOF3hY1nVOjeMQTHtp5YeS2pjPpHWkhOrbbwuTP/ta8EOLeMDSiZK3
q4OAyDBcpjBNnukTwhmDWwttf+FMlrtlzc768+VExzPEkn5X1VENGVF5tBkyaCxYLqt+HY6JH73q
EZNeNq6WGkYps+1pPGP98b5mkKuBkRM2xJuvT+Famri/LBvXGpZt69OVTjel2dQ17GL+aRr94Cy7
6adeCT2/eYhSpjy3D6JLmEggpp7qnTiudkQG7qIu4HlJQ2rRpYN4mFsmUBBfN2XPRclKk3lQiisi
sDFqv2QmYY52S2eFq/xBHrJZzeik5UBCmL1vrCHAIoqsLW32xQxM3U9wmqJPDkQkc4/Cb32wDST/
B8di7agHG4ZrPAVoyKth3mZDfe58+zAGxBoHRBHQDUAkGX4sjM/juMuk3T+oNLA+QMfhTAYVa2l/
HodxHxseQd8d/tGonV7oZutZ+wHZZu9uKZF+9wSS7g0zeiESRZ7nLnxLR7QXrmiOPHLTta7+MgS/
wJjmowfTeE1pyLbxKzTIX1peVyfBZx4ThOuuldYHoFCgTtrL9f/YKtmI4nQOdhYI+M6RYG56BhjT
adnaHdNtP8ZvwQJEGVHjdqgyn3phh5zmUZrNNnOyL/oZWXMs05FhvelBqTHGH2nmyHMgT/aCssYY
1E5SZdmppRj7Y1Nx+5X1e3gKJ5U6oKZ+dykJApUP08h+aCc0LaLhehZUCnlr8K3Al3Qk1d26xcew
hnvYmAxb9K3nW7PF7wtY7BVwZEZ34u4mNxtqz3EN4lX9gQaEhkds8eqo26/cQvva4QVkwRzvpDcb
+3UtkPmNjA+LgbG8CJqnXlJDmrtdQ4menV3dgQvd5a8pFZK8ksEsjYSAlojGw82AEMIOBs6esRyp
wFT+yG7lMVA64QxfzC3GQpuP3XzOOfxq8PtH/TVLe2Ca7bwfC4nB3GOoKnvyfHcuP95+deSrnhtr
OgwQR8eor3o0/FReHKTML8UkXoVIKeEIwmFXFuW+pRflsMhZXgzDjTdtW7sHvb409sLl5NjedXlA
N3ZFPik7OfmGAp029hj4JcRVR0mw8s6ry3MwtqBv9YzKNsjTo9thZ6o6XhlsK5NSk69RQtFimRDo
g3+SkrrM2Y9iFgqzCDcBmM8nt0sv0MfJc+Z2t6IxxztvEVAKnEwFwboq+yJ4WHr3myszlR1piDvX
59+XWfLor1a/8VPepvlk97eC8SEOgnNdrz/7ISO7OBJblzuCEoHW2nHv2nvDz7xr0syXDmA4koW8
rCUWdxC107CsFitv+strfRquzQLF6Fovx2StbpnJXj7QdEX7t+0hjzCILmqp61sW38LDbZNQGUTo
JY053MdyeQgqtz+QFb2ri/z7pLg3KyNNNwTeXpblNbdaJAIQTpdyhkOZ7hyryw9TMLnE1oRsAiX3
s+grMLWqJj67l3tMQutGdFN95QLL3YBvCwucu3dWUk1LUITZCbFC0aqBgKR+YeOfdtLifWUl3MRG
0GSsl8PTJDrQPsooVWUgLYN5NR7K1OOV11OFRN3jp6ZLoQ68BK3ZGpxc9q7FL9zPqMzKnF7DfPiy
tiFVfmrosCPz0C5+dQhp/REDgdMiG+fj4GCMsQzEW0CeJ8No84PfVF+1zwwd+H5ckhJ9lBEw6gFD
CcjWo5nVt6FOvkTobp9KBXwGZffmW09uQdy2vU5oraNhfTGx2EN/3nLG+rskGsq3ocXO4rukOOZm
fCrHVbyuFSXM5KsGXUca6lC4L7x9k11a0BXnSf/bbAzJkww4CtBPB7jth/Rxsnaihx0sTMKDBDnA
D3muqgEAeRDhyehahc6PyiYKOZZVdpUmurlE1khaaDMOR+ua+4pdVw9zBjrozckx6BLjtbAG3BIO
vz0d0I9LXUVnu6pvsezpgqzIX16dUh4bkNvNHBNc6dtLS6ZCyIy8ZoEqEVkRHats7uS5Jl0age10
l420p4xmMTxPGDn87OyYSXqj/CLbmWQdm5z6Nxapak8M88muhuShiFaTErGGaFApjMPUpwSY5dl8
MuuhPNPfdBT+1MN9TyYKNrENA5TzSJs8iuyaaE8O+/KyuLMH0Tz6+GyGE2hFfxhof7q49fDu90Xw
Wva+SVSNu5yC0k62MUmUVyLzboXhORR5U4O0NtFtkIzLpTdad6wl8tMkk1ucFsEjzWBJCjC3UJx0
k1NGKn+UmqgyPetY58xxCiSHic37w5hQ2ul0uX/Rf/LIQ7a7TJ4KUjourbCTnZsjhEznLL0aJnXu
MuuLHd9BdF0zYpHhlIojsiYOkz6+cQc5J32xVico6FVKeXm3fXl2DH+6VU3y3K9Q5xP3w6Gqi/Il
J/1va8y+PJUr42a82OvZI3rzEX2WegEUE5OL/RStIrrqe0eK9mtnz7iJYtc6dIP5sw8NCC4T9TIi
VO9Q+pZF4LM73QdDNt8XYyLpUADZ8OJRHmbugVHYVJ30xEevZrjeZxltCzZR8WUWmF8aRH047q1N
FpUWLRXJ49R6MQVIwRWBp1K189ETQTNiMA7uKUhXT90a5556o0fAo9dh4ZrEcWY/OxNGI5s8eyej
oA7CZ+ya9NR2zQRf70efcphfGltfMjjwl16YbCaTldFWPnA2roxKVVFSv+AFybVgQwGls7atGdhv
1FW6+7idT7EMF8gaGs9pIqPQuFVNj2PyAOpMKZiZX8DF91PKUD7a0SFISwLaByO6m33zPIRRsSO3
yHiUZoqppPsBRuxA+dLKvvjpnVcbL0Xt/UqyrL5bZOU9IRgDQhzvfBmtd2UlU5Cedtq7I9ruNeB5
aIV59avcvgAHUFjHvvcYqyxsuhtuFezBTf9VTa0yTGqSHyu6Hw++lqFPJma8oO0t4o5T647eqBHV
xTVzvfImOwfzTTXzH1CLTflzElOsu1ic3ewDN1bqAxJglLVeYx5DIIyr0XYsA+juT7JjFs+oRYqL
aX7MQOgGQe5TM0R7b/3hIq+8H3NjOFex/VaPnbhZLu+hBCdwGI/fGopDHgrp21B4JcGLruXfW6Fb
7UTX+lt/jFQssSt4BP35hlhxCvpnxoDheW3ynW/sTRJqXuYZp4ERUxItGtSELTbFvi79O/QKyQaf
aX4STTMRCDjVh8mIlctmViW1kTyyYOQP3NVoAoQCFNzqVIID36Ocju4dSWQJ4WLzuV1JGCVw/tGa
hxW9mpdfhYG8VtbudHD8BEMiAskmT7+XbgD0CQ2LpJVA55C0Gle5micVSJVO3Jw0MxDXTQJSMuf3
AxEHMmfJ7yRtFVjW2AxjSE49TU1xI8nTuSKMCFkJsqYcdrUF/llaIKGpR730jMF/pBvoiJAFvwsa
0R1aSre6VYpy9YjQ/3C7aEUmROBrO2U0bSzD/RqCmmELMeBSze9z1jifJ3y+Rr5PW9N+Tjy/oEiE
bgQDSH4P5kdezzjfh23+6LPJ9MRq/eTNDCaxNzssBK1ypWnErmmWbyKQwa1oCWvXUMXIAb/twgcR
mTi0K5AHpQZD9miE26hr3oWohOqhh6FjQa2X6DzYZfUNmjLxQJ+7vgwu2M635RCiFp9mpS/MGNl7
wmkN88zroGV/Az3Qu+1iKm4f7ARtR/sFmgrxVFaeZYr6xVix6FlkyWyb5DTOGIkqQvDPQL87Tbqt
hvfaz0qeGpIGkjfLYw3Es62CR+cpGizjYbR/UU7l1G9ZHYwP2TAzVJlkkFDJ9ioDf2/L6Ty6TnlJ
KDokAi9EQNwAbQ2LCHAOUeHXS+MzRreWaLkYIMNNnyFUkoeYMB8tgWoMfjbSSUnWX7htkTxarAaD
hXpqLDeDNyNZ4gg+l/krenOaa/1PzmxXd34w0wfP3mSbE9US1dFi1npqTfKiu6KI9rWk5Sis4/hm
iG4Psf3ghH1zdvr8oe2W/mia8le+WqtqKsErDA8D60c8v2ldZ/wyZLwl0TZp6IQDIvxSBvlwSEdS
UcYkJdjXqK5VPKY3/SfX4D1ozewNModmw4d1GFWsW2eJ8p6YahDBwrzGnmNekUIxhzbuL2itgYoY
aNkOgR2dq9WemH4DO47bII+xPgVWET/aVYNvb8YfPM5jeiyrZd2nBjlMsaEaURmdizdqqfK9HbbV
6Q+0v/dPIQ/HnCnwk1vhvzhKMhuozcR5ttWIjjVRLx+X455ebYNJzzxHtN50/FeUsjgEXtW0yUbR
M71WKcDz6p/jKAtIjJowD8gEQbOUWGOYNXm3V6+UcFZYEkT37CQptpNCNR2qPTLqpG5rfNEniZeZ
3woi0auZt1UqTEJdLXI3g6Q1qLQVkmLa1twFefFXF1nwq2IcLpVFXY6MI/BAQvO3hYUnJJVkgRVj
/2CMXxhXcGiphg0voE4kkI5xzOlDJZTWeu9iQ14ADW4FXAv9IwC2TQezVVrESGnQTRuQGeJt6dlv
uD9lb321RBLvtAYcyR3zIvnJde+eMTOjZ/Qb5+m9SO4wk0eXxgmuTuMWHDxU8BUGelBAt09JUMDh
42Rfuk6BpiSfpCtDI/6MkXSGfOJwT3x8GNIGRLSc8Zja8r3Dfr1htCPRHwEP8ssVW2/My38W1PMV
4sGvekjQrrjgRKTxSuVVREyBB6PZDstezEl41WrEPrB/URDyRf9N2K1fnFr80kB2lUWvo3Jhj5iD
cBIhtDfmaKcHkEiJ3nE+YqjoPkiWOAd68UaxKTIFCXj1u9uGj/nSJaepMU7W7L/xPrZw6NMalDsL
BFPSQc6zF3gg+VUz0rbFa7VUxjzKL99dawGzV/dFwLW85LW1Cxxr3gMEviQKyGyjuN5PZfJZZtbz
tNgzzmr7R5whMNFSCuk3XyBTDsAsF33mGQYSInqQGJDm+9ytXidn+GCN7UoYJ1/0P11jFn94mpx/
SNE9zwls5HCIBk3/H2HSXuINSSJojHOy7mIRsXOggceDB6AztPHJRgiy9bNj0YA85/GLTVixppSA
mqNTkaHMrh1x0JeHq7YvZfeTsilsjEzH2yDEZWvG58m4WNhKkFCAt2v3LnOIKrO3d9IV4LZifdV0
9n+fFI6NDu5/VIceJKgTgF2HHsfF7y6uNoGASZ142qa+vGuaZGFhmtOnNM9+RrYxnkznq34xanpD
w0IaREqBi7ZYn29p6k/HYPUwaVs/HCyTGX0BcxR9JyozODY1iG/sUg1Ul5T7AAA3zbeikpd6tTpw
biR3Rce80YUy2jSW3Rz/+8ez/6EG48dzfK4dhkPHC7Qx5W9qsBoCxkp6ep/7ZvmUt56KyCanL5/X
+CgaSStJT6zf4B41sKQhZG3a8MuOgyemdDZX4Bkl9y9k2U+oDY86YWDwMUajMN4Wa/Ljvz/zPz1R
fGbhk/SALxcxpv+bwL4vaXOKTLw+ieHSEbOex7V+xR0tCFQqulOzRjikoR4XB/jUSMdwP4mlvhbG
yNsnAZeQFEb84TP9w3/kYcJA9a9U6Chnf3dutnYxZ7RTIeoxaRUazPuggV8MrPkxjenLLHDwnrqI
uG6UcQ3py2rtdKJXI8bkQ6XSH7PCdb7Wb/et49k2In4r5N7V9/XfLqzlUxSdQTsoO5ONi31w9wWn
wYVqlAuPTwxnRyciupNq27oWUYm+bX7Xkn8t3UqQPCFZlOGBkhqcGgn+166Sn/RtwJ59Rwreg9P7
X2qrIlKHSIidi7SCuJ1knxHeurNaMUD+5s65m40ngvuhD6Lvscn4O6bNNe9mEKdqRdkRrOaD2dZn
26p+ZV0MzqWORP6ILhoi9Es4QGUE0QLVrKaxS6mml6F9aCh9eZgJoe0d2P3KYE7XKbFWUgo6Q6dg
B/eFSwR9Y1/n33I3Ma8T0UD01lUGwbH+G3QN0Qwreao0JPSfq2R6r8tpuGjseLRLc2+Be2KQ4ejJ
3OaYuc/EC41vcxv/dLuhAuPP6qvHS4t117/o7w5VcrUZpdVAYzfi0v8KY4oWHWeSJCr2n8A1eVcR
Px10ZCgl3h3r1l8zg1Un/OFah07FiMX6aYZ5e+1gVsvCWW9zKatbG65ngh+Mg79kyVau9DYJNib6
Tc19PcIqqaka98LGrWZnT+cYY0JNeuBSI25g0vkh+h8dKb93HcG29PHF2TUgBwN1/EB5vW1gQh0E
sL0JRjHZRzdVrgiPuGCx4KrEufVQdmgKLEqfOm95TLCsEruYIMuJ42CXpCLcta2dXjSxtVadsXdF
gkiKdQMFqD0EywdvaHYOFuzgjMdtm3TjcbaDEDEx47GdZdNeeUvBPrUu2gbbmOAJLx5u49KFsuF3
Zr9cbegtlzBvpDsb7Xik9BbBSiblh/8fX/QZmRfvmtJ4lU75nvT43zR3rr2UtNFLQBRa0Qfx3apT
sChYk5nZGPTIuAlbcgwOcIOhfaM5S5IbDYcsmPIguCqosI0UH7IEJefRup7RJL4+56VNBoizk5PX
f255YYyo+rauEQ5X+1NettaHtCmNlEtE3ep61dHmOIAgYk8q4y7vqh+dRXgF7UXHLkQW0g+1RUW2
/STXRO4bow3JueROXmJ0GWhHtnSe3euXkLGGYlen04Xz6JBNiX0LbHnMQzc6aFKcUCF+Gocq1W5d
H2PzQjPhcITnendrzyNAZVS9GOinpfmjnYhAKWy6zJrsnizgx3gczYuVEFyQGhTlQuxsW8MCkF3X
uzVn6qtmz90vnfPa0t2RA6M+Ol1963rUGc2Q2wfCTcRh7NrT5FLU4BEVdGb3OckR8w51VtVJRuS6
oCLQgszUJn28jZFXFrZ3KEbxnokQNw6qhmNr1GghxvFT0rC3OyL6UTr3Y7usFE/0Lf0hQG5NWBhg
SWz/frecewUU2YR7QIcZbIrzwc2SZ8evQXej+Qh/kl4zI35TGWWdmM6iRpDWTURhpmV5Hen5E2N6
ricjPWfFHaP9UbRifixzMe7LNX6BwJzO6uovvbh5Tkt0LaJwtzxqNBhF9mdnTZIHcvy2caMWDfTI
kCnJ+tJazMEOcQZBT66unQlySXwUt4GIPnco2VhPb16H8SOtIwjKCOu6jx5iIy3jWOB2u8VtdS3s
OH6SjtNeSkJCBLryMrGIHrKW6VZbySdzJSDFivZAobgGG0h9UdKlKsfvep7SSQ9SCVUc0pKeGcMU
RYR6XR/eQzN9l6PDWgwpqnH4ltLOdW2+OmVlUa9QxeesSW96jCMI9Ydp9B6uWzc40qiGPBBM+Zse
UltQI5Al2q5yUV8mLO5pGW5UJ+hCweBHUkWUKsVFmbc7bfijAwPc0gpeicUDNWigCJJ0Y5ajQQaR
2e2tPY2V89FsUUaOcjyLeDgnSnVVBsW88VpJnIsktGOGs5fx2zjgYhid0SNLoaGynBL7vFk53NVb
6v/LZPQrIJj8p2yChZICXmXkaQhxO+kN4f/EBdapoxaNUiZOJUhgZ8JO6YGh6llJL1XjADNhRjC8
QYitNkOWq9ERPSiCGxLVVWX7pOq5nu0vg1bYk1SZKqXaMzLbw3bJCXiunPpr1Joz/Xvt/Rhm1oVF
Y0dxZrvLPBtARLGtYzPflEC6zfLh1GQ/x5Yu1WhOtlYc35VL0F8GbAjDUEni5k0KoEYYWjvotn1b
XCPlYYlDZLuYRTdD2O2yAYGmhrC0UDZNIF/zOILHxD+ayfFdC8TacLnzMNnvdKRVPI8vuc34l9Ct
u+1ViJO2Z2R2Uj7IkLnYdAhwK1aMAxkh7BtTfV0adzYQBKMTBYwP1rM+G21MZxdP0BRPTCOd5mP6
QIPYsVLuYZXLyHtWzRB4PD+SrWwKxVYWa+bW6r0UyH/J21y2hN3BHCprX1aLbUqq6mYN0p8r3pD9
sDYeTrJAnLoq+76Y9FYlNuIo6mWf8yA7UWqoNA24KWBuQviWaejLnV06VzwB4dGs5KOpetT+H3tn
1lvHlWbZv5Ko9xBiODE9dD/EnUfOoqiXACmJMc9z/PpeJ+i2ZXVlugxUAVVAJ9JOIG2a9GUM59vf
3muncU1HoYG3TKVnefJTbQWfzpvj0QdtZqe7xYkgIBmvKhEf2kEDmdWyoqF6vdpLw5RBLh65/F26
hogNwy9qzFUpAn89dC6LSozZyzVjTrRGVnPwo7UQw+zHxM9Lqq2L71kSdHwYLCEqot1YU8IG1al7
Akinjr296eYQCzVuD3nWybLWwkQ+Vafc+FZXY3Yr7tyHWVW0cyUBK6ydHrXYhw8mTYDLizOlMc0z
YkU7TVG8KxsVaPtA3bi09xV4ldeZkz0blZ4BRiiPmXNjojteTGe84VAyHDVN6MSyrGynTTQ85XrM
yqTFuIVnzdPKOD2WunbNCZavy7DZywPHeqEq+U763JRavhmxm2GmafdVTmlZSfi7UI3qTh2Kb0qc
H+QfUiZjaDacY2Y0bwl/VFSa3Kp+fqVMfVNTBIXXjWcDsK8XxS/z7eKSiZEvgP3tswGQ3TgccNjK
XnXJW2f55dV+7h8Xo4EZqzcDFbV8mJvI5hnJ+v0HlY/nJe7SFuiCYWswqosiPgxB/Eg7RHfAzPfY
NxylhpJ82CS+d5mm71AuslVF5TTCIRzyZrxOJQYW0oMnS4cI+7GMcWhTLjHbL9ynJeOO2cFCybW3
iy2noaDFyxwOZYEZHftpfly+ruPKO+J0AVA9K5fId/R9mPv75VgZBlXotTbehDlFw01DiF9IiyTO
VFp/OZ66Gxbl4bYuASTZNmiXQsR3vhNzcqhqKuNmukDLMLq4DJU731VegymVYZ6WRJSZOtvEjHm7
27jrFtOOhV8dMRMrhK/Qv7fRoljcUoy7/3CtL87HZYwWmYXpDGOGGZGtVRWTKsSwuBpBtaEiI94C
YeJdDr9/57bhbrHwjDLk23HNGqCh5wAZXtoAghF7LXSwQvkt9p705aYfNeXDh+2WQERnv9pF/oQu
z+tc67tws9xeOtnLr8DH98u7jIDCLtMa3DyYM8js9l4sUOQXct5Ec5pnNNRnJnBZskNRcVBtq8BY
mz3e0+W3k2OvoxWq+bh1246nSBxHFHRzN/NIY/NWsNCgzAwY8mLjKeqE8AjHzQGK36ZPMTbYjXWY
ndhcCVPZLvFiYPnmSu20bDVaX2GABCsu3nZHgOay/PWmZWqZS3yjsyCBw8JEch6CHV7ufN1P3DuE
YY8dT7O2hJ69uB8jkd+FhPBucfW1pttC9sojWXD/tQn1+gg8h5MAc2Aai5UdcdxczlJYTaqB9EbS
hw/IY17Lj34JrGAzdqw7xGSYdMnbIw2aMDq7wgG4B4L7TGTH9yyR0qzgZwVzQrHFxRx+jl2E8L7l
sB2m/s4X/mW5rxb9sVfrGa8iX5PbIrgQ4Q72ujxky2PZ8rpYEhIj9nvGtmZPxFkCAWu8AcohHTt3
r/r6R6xnnAhL9Jk7nu1aXZlVKTsOAmziFRuQTFSvkOmioxKyEWMfeJfAHxi7gOdqpH0Xc2be6iZ2
mcJunjVKIbYUWfLLcdPvbcLC2hen5e0fiGFa5111H/VWd65nuNAYPkikyDGm4nWx0wreQ3bBqIYm
aDnubSXs8xKOo6M88ITrXyhBuV9sX85kPtepCf5dOvNwx8FhJV9sGMclkTgiXR6BBj4M+OMPUTle
FRb6bOaBSUftPlanXd2M6jWxIYzIaP+cW62HXTTdxy7rV4mGWDQpgWDSNMk1ZCvK7zp+ILeanhJt
3MJfyVZWZ9yxyHtufD3kfIr3L3CnauNrKSNilN8vsRFLRlgicwLWqZqMCD6/M4Nyr7WRgCtUAaCt
yjKXPm+HEm/rmMOQyHkrbntiTtsatabVq/HKpv5xtKKA+kEG+rHo6YIou62SmONhYaIlwid0mIRP
iyF9FFq581vbhglXu1hSBpfmDAxe/lAYW4TnwQtrEyFk8a52YbGfXeNuNpuCYSAc+Amo4FBKBGZq
TTetMWGHiAsbBqXc/XTR7GW8ekQJ6cyF3fhhxA71AAPggKCeKxgaSKm89YT/93Wv7npG+HPFCJNg
G4b0BrfYgIdMXS+CSyeRvGH/vQ9g4Elw3PJcUQNxyVVxCpJUYRrlBm9EZ6zRBk6TD1IPTNqzUoS0
xk/TZSEILmfM3GHqjsxIJkNYktnzbSpxqF3EAgzu7+Mk+pSzv39akplJTcxiLD5XkkDYTd1D1PXj
hhbvYp0pJXJeZHxn5HvKaj6jVuNRbgIJXg+6SC7MdxrYtOq+9BsG1UH/eAxYI60TJkfPa+aTQaFC
ilnPyaydVnKj38lz3y4M9IHNX1qcuojVgMXNzYaYx0CMMWK0h5sUK+GqUekaoRxE7C1fqsgypaDh
lqHO9TbpeR9FCYO6zt4iKkl3gF9mp9KMj26sG7ucOYhUbf3haG47I92G8i7PO0bw4bjcOou2nscV
LpjoW+EzPE40kZMeK66MV3/BqPj3BGQDsKLFpklXLVX/BQWQpnXnjq3K25AKE6heHEvCb5pc0yTk
2Y/FapTwyOXlv+SIWeXJFz/+fYmpMCL3JZOsVtpAzTz+rNhKsIdVtcdrRVE9zFISL/pLlPFuVIPe
2oQAIZD8U2YsWmi9RnbAtmZ9m05ZchbqX6KLful0INaJ8kmGHPyoo+kCKNSfg+SiTUE5mvoI3db+
QqqMsEE6UzfkPMYaUxv0Bn2rqcixzgysxlCpo01VcVnW37HLkgW82FHJrZrlW0KdksO5x64VoFZx
chhFsx0xpt1RbxOQ9YS5UYfpVmEV39pHq8cpN7XmYQoJdldRcFjOEI413mW8oOT3gFWZOWe1PkWm
jgMBjWgth52AwUCvsnu0R+3QZvmJl2axCR2pkjLxqGzD111iKcC1ressOgwPgKRMuWVW+4zj3G1q
+6gNU5xvFIViNMx6Xpo13a7qBSeroKtOSW7sIaoS9ih4uBdAb4nx99kJKuE5H1mdI+DxDrK65G5s
FGq5bW8JLfaEqI9VYz0qk7vXsdPv3aAqVrBOXG+Z0R3MjKaP79Ttvi4h7iTk4xf1xHa5b/zzCP0g
uiEjmrnD/UAwElNivS5dLORBUpz1cEg2hjztGBx7Sl2noRP+pNfXmLXY0vTEMaPea5zpEg6Rhb2v
MK+k//DJ4KHZd475RuYWN7c8r6ZxSQoZgKuG9WSV2228njTqgZR45K0ndrpRFhjbcn/bw7ygXsrC
lZfZG7XnwB0In61B2myKwfgQBiOZj28nkGuJWFfF+AVLxl9V2+n/zkrHJtzBzkMYXH7Or1cs/dVD
hG76gdVEes6Q2OZwMyqUmtfCD7eyMm7h8SQSRB9KO/Xyb6thiGmkdFrgzfRUuyGd3mnneOx3VAOR
dq5Vyq1j93vKqLCmoKz6C2yD8Utzo7zdHLYMjAuScgYK/ZcMOO//nGkfRPECMA7tztr4U8+Z2p2u
DeGgtHGqh0xwuukU5kBeIOOKaXo7F7j5oCBz7ZMq4UJTTnXdUmk0Bt+VOYW5axIaddi0EUkjbZZi
wgIfb28DvbqnN97eh/Zh2Q84DQyizoks3OiAXA0xemyluZXmY1Sy068iqMNqSZDqw4dupV+VmemW
6QGbqKXetCWiJiYueewio5vGI+9aZT9VUXEW4quulLdOkH3Rh2RCIA+eYt356jTYyJZEftfyJEg5
DK251ndJSXtT2QCqbgF6vlscVEmBaQ+EIS+SoFy5sj2YXxRNRstxvMwtAeYzuA044ZO6AxwqJitF
Iv9cWCxvp2bAxW/9YMGKgju9Ep7M0cug8STPcTUw9hyWENMiigQQ4IsED7BUobdt6YaYfe8sd9wv
S95YwqqM8jnlTt6YdW6Taj7qLqcgCa9FLSUnKKmwc06iB8vix4gwVskRlY/sjFy9xS1OYIrnPg6U
kYYZO64zb2gNTiOSV7FIkKV09EiGeuPy+MnjAe2gzEtvbpXvxmDYp8II7XUQ/igC+yUO/EOf4vfg
gDheZ8YGjRDsh7ie6BA1JryUwqyfwwQcwnKuNqXdx66QqhKqzReaxoD30hNldL9s0GNdcv0KdUWD
OlVbU4wxYkCfZQXKaLIAvvMnxKnomDoO9oIo2rC9CHF5GNOpnVloI05tjdC66+B97ZcBtjG2ul6Q
LpRfnpd+vsX5S6X6eBvyAlRhVPgquwsZlUqyGGdBKvdE+lcnHuod3g5et0V4XL66sisUp7qnv/6Y
t/wTgIp4U6taBzfH80NqYMYxvmMFhbAS+hllBoJRJoo05gMQZ2Z/BtEIu90eDjg9efNKQkJZE71h
fXtnsFSBFZjeBzPy1tJeAWCAHm8jI55ekpNozpqduFtuoMvSWBGj9XD8mIHm1xD2eNx/EM+o9USC
1PDif9yGGBOCFufZXDqcrvAEJDEecbUb15ULh3BJe9WtEULc9l+CmaAmHlIcWqpNesmvSXnVWnit
5o7CB/cR8sNv5C5fIo/H1lRWIiAguJz+LRGeJl5R0Nx7XLWIAdgsPgbV5SJYJE4V+vG6TLvAW3Zd
KgJ3ISJp1pP/QB/VxgxAuUnFTKg+sEKfErWWp7pv5a2XKO7tGEQk8O2BCkMju69mnK5z7j+pAaNh
kxIhaCz/ErR4hdjlkKnui1NeNG/KOGGic2xCZPGEoO8QJV71qEK3c4jeZ1Sq8mj3zfewHpNTQy5g
OQu4KgnJDvzkNQyal8idoo9TexlZB3XU9PvczJ8g6oeQSSt3bUnfXm2QnjRbrt4wrbFt9WidgUpI
rMEnNmdWsQvjol3bFcCXrG8vQR4eirE2H0DybctYio+lwEPK9vCv1swL4uPPa13XUOmYNk1DwD5T
5T7/p7XuXOoDEBKu1xYwBslF5NtkEtpVU7Nq3RP3Z65wm20mtxxlPH8NsfA/Wght0JSH41AxVAUR
wpXJWz8gWvSowcRXGhDqc5ZpzDexekoM8c1Wxg3ze3FscMlyl2L5zMUeVCy8gIThwaUIcm0SlFg7
A65wBXjgXrE63Gi5+aQoX4MoMteICTZ0xjDe5sgsu9IO8DVn1x7o3E2rc1xJZvvYFkwtVDRrVDMD
95D24yQUArqEXa/KoBObOGMLIwNOy18U0ssZ9El9LLvsfhgwYIbyujeMp3JQ0o80EAnAY6qgfjah
EktqfLob4uJZzIxpi0ZgU36ZKik/rqGstMj6uoAwsBXka18AkDXv2TbPm8WnUqamv6kJLttFMO2W
58kgwQmLiN9RvZvr7k3DKLyKI1lnM7IlaOzV4qWqgL8TbGhWxpTU60VmGSbbZ/BM1xkGLn+OrrqJ
lrk83428yU6mTy2UXnRPblz2J9v/1mlPVcLLIzJ7es5Q00n342Giz+Iml4c6IR2ji1ekAAde6sgu
LUpd3czPY9BXK62mSdBRgi0Ax+UAubBuwEp1p0mEd8v6cdmgKmU/bHSFfk7hvpXkDld5FWDZTVU2
XX56MSdU/Y5t+YcBZ+qSZqU3S0C1xQPKfjIwCWZjycmTrNtBKOTek36dRaILBrKXTjccdB71V98q
Z68I/XRXq8V2Ds1b9r9IjxHCL8I+5pJoAKEoE5I44JBiDeNcqQZ93TJP2oz997GO8HIE2keccNZH
a2VQU4rXNeSHiZAj/KT6zmmHTYSPkWYwugLAzXYeRmPv09ULkzSnWqS0ko/O9P/sKq1LBMmqKd7b
X7u0/lS/9T+ocEuXVp1/3rj18Jr/4/JaR3nxc+nW8kW/t25Jh5SDFYn3vgU9+99+q92ij0tgvlL5
j23hZnEBr8n1DrVbwvgEYA8rEA40mMT87++1W/wllBmZsQJxBiUVRurfqN1afEU/PXv5QTFDgMGy
hEn0G6PPn5+9bWwCYRwAlYGdPqUaRoE4MQ+29Tab7nEA8MO6UfUyXDcrN+nP8fRDwQNj4/6HvxGq
BGGDrdKbVOoAj85TYkttuX2sA+MGeO6+GONzVv+wK3XTueVz5brfKnus98m8KkS+N7LIZCaJydrU
LjDO4lsWvIJN/Ra6dGvUyI48gTxddwO41vW5TSyf7OLIzlFbA6lWNpXZcj+XlJ90qcH6St/YCkc1
AyqppWHrVO13uyRC2bvZXiujExk4ieRCyccFwkliYi3Qf40Ube8+UlByGYP23ao45aeNuqvcaDs1
V6ClJ52uGNPSN1lGBTG20DsLzdWO1A8c1v+/x/6i1I712L+6x7yo/sfj6xClP99iy9d83GKGoMDO
1bh+DcfBGybvlo9mO8P4pJkOBjbGIxPPuMG9/Nstpuuf5J2nk3niTc/NxkT9W7Odrn2ydUx4oOSI
b1iW0P7OLbaQO3+6xRh3HdKCwjBQk3Rh/lp6FidpJmZ1MrwQb6vzhlib8W7Uhlm8cDRsUTTnInwx
XNp9g9XY2QYmqyFTxyLyuiLS15x765hDrzESKQEjODn3y6f5n33ZPUdJVP74Hr3++miX3+j3asX/
HjWJgHn+1RXFnPbaRnn08wW1fMlvF5T+ScNAKn9piBMabsPfLyj1kw0qU6VWQAh+m1KH+e2CUnTz
E3+nZaroMKZJacsfD21Ftz8RugKGbsm+CYMAxN+5pIif8lj+45ridaLzB31xNm5I1TVVfsCfj8z2
YM54AFRK+gi5c6KcndQbUBG2dh4/Z/rYHsdAemzFWN4pY3eHHWHwStxDlKpEV8s20aYNW/ZDq+S2
xiw51bFzk9Yi3IlOt+kqoUkoaOOtqdRvNAzSaSokf6QKj1P0UJuKctRnOgfamykYfU/FbI7uMFgn
8qXboVFGELuJfqAUYaNpzFVu7n4tlKuKqxX3XSbOvhmbax95buVqZOmL3NyH6f00afZJIQd76kMA
T2NfHMy+uzMt++I387RVEbNAbs1OczOqEjXEZtS33VcNnHa6qsaxueSz/3l2+I4jGGfeycR5I7Eq
R7YTMHXXiUajXzcQ6BYVSQ+M0ISNi42GtuuJQT9Wo3ilAw8mjjCSDcSz6bj8CcLAdJwD8kRp3/xQ
9WGt4TcjtN0WBGEqSgzNdloTGz35o+XvuIlxVw895UV4iPK8pskmdLsjxvvuqBPs8xpoWCQQ0By1
cOgPhlZYLH0ouyumEldO1jb7TtEU6gin/lzOzBOxNaqEYO/72NDu+tHZqGxGV6E7Q92d2Gp9SzUt
PBuU2WtaVeLMbWwSK0O98l1dX7skMFY2ePUNbRM5SegA64TSlDiF/OTQNNqNWcDLanXE97rcM5H2
Y+pcS7c+OyUcsCkl4RRrlXZuTQCaelId8qF+7Eqt2mlmbnttZSWbVFay5fJP45A8sB3TvZLNcetH
NVi+9kc6i9or7UeKQyovsot0Zyuq6s20vgOWBq6tVGtfgxnhWNgkbMZ2PtKL0aogN1Tij3kJsCpM
0oPZmhPMLRa/GvtciKDqXeFTJagp3ZtF/HlXpw+I7WutENqmyUGVmYkL02ZIX6Ko2BA8tjblPFG1
kwZbn0S4ZZXdg8OvLyskBRh/UoQ6PudgyYe5ny62nu7bKP0RunX1BZQBzWCl84TYbx3NZGw+m360
6erBeiGQtlLlPxW9Xd9yICw3bZ7duy47uxa4DqUb37Q8u0w+1Y66O8VXEpwQj2K9OwAbqckG5buO
KyfTivsqlZe7RcEps3OyRhW5Ng0r0iDkkC8GbE5B/9gTYU/DGMpkfEtbU7M1srF/wcCyS/t2Bven
0Q8yPhg8wXAttd81dXzqlfoSmjVOIYOPNomOxaTm9MCTVQLS+jzO+IxNZ57Ws6Lekcrm7dXgiwxb
cFKqYGvR++vWYLIr6J7jmo03UdHWN1ZMNmhgfWvOaJgK2VvTUKdLUJHLysnnb5QKJFhtC+O1D0e5
YI++5wKoosjNQzA19r7EBs2BmWkSs1dm4GYYE20Lmf82q/OLqxTZbcqDBe/ICoBVsBEJ57lKGsZG
1p6NX16i/KkWiANOz9GvN6J678bWj6lnZlPYnh913r6RA2k5Ia0GNkX9PIvim5bhubNNZQbxRZ1f
FhXv0TzPHkO+/Xk1JCPcpGjSdlFmQxhyLVzWqF32TJQI1bdzBng6CQGkxo5vg3g8CdXEL45DWtjP
xUTsrVIslMNBf8BhnXju4H+RzQInAM9QHcwcyyakrZQldJY5wF+0wGvTjPJWjcIoEv7Bntxrv667
7BA61bvOguLGNaatawJ2tyC3UFQUA1ekwaQNzXjdq92zQa4OaDerXO6WVZfO7QFC4eNQAuQvRX9O
3Xw4ZhMFhooJeBor/yafamVrqQ0lzjxxBl4MphHtY5x3MAvdvStKqahrU78vK7Em256eGu3Z7kIq
jJrbrJjcU9mGxqEzgr3qcKoPYsMmjAVdu6nJ9XbxsXW6h94BUmwp80VznUvAS3gN6YZrDOxRywJ4
VRbM1dQ0sp+fHJ5tDAkbthm9VSt7ty9CkE75F2WwC/m0iNcG2Ay0K/0lptFs45jNA7fB+zxGZ5co
1M2kBRUdGuT0MfCepymRIlhKxhImp6axVphplt438ZZB2kq0fexHb2xYiayWTka6Ul03JbyrOjsK
23H2gUrky0DoX5VzdHamCdpYySSDc47fnNC2RRceQjYYN2rR4zdE3ruz4ilEPaP+xx2yEwib3pti
kWxb38Y7CIK/wi1yB2DkS6OSmLFSR90PgGjzDIyfntvOtmqwzSc8/B9Kp7K9vG5vGhvmxKgoeG10
F7rTFQuJ6vW54u67Yj3jw98W8K9ALotqg4wxUd25ZXNApavyLdTAfNpTPtwtf/IlFA9okknCTkW/
BZMHSlWMGuGrbARcx47WSJ27sp05REjEWFCzPIkD9gtieFILJcIdc+Hm0s86+zGeIP2d6QAYzsGD
HBTfp7QwCLjU3kuejhxtx3RLPOw1SSx83uUNpacoqDBcCXO/CZXXbekaXxIzCOGx29U6Fz4EDaVr
yK5a7jp2cvx1I9Ag60vGQWLbukG9afBW07CEGdW0kkPMqQjd0fKUCuGTYkxJnuTdDpmtPs5mfttE
euVZTe2z+wlNdq+UUP6XnK3/Y7LJP/27/huewJmq/tUJfPc6v/7joa2j8ucz+PJFvw91HOt0m/gd
/0sU74+hTnxCEbHJdXGWlm3lf+gmhvaJxi/KkmS5NNIG4sj/Her4S7hpdeFYOlErx0WF/hu6CUPA
n07gDAcA+3l5k6LTLTrGbL7TzydwnnFWUNbYXIxaL3lshAkwNvQJFTn5Yrlgg0lRDvvEAbNgytri
tDU0coIlDk9904Ct4+AX19wz7vg8xpl/Cz76QOHgs7BofdU5tbAgN0MweJaJGw0yyTjuYx1OqmWc
qqKRKZN8laZPmRZbaxk3tovkpMsAKYyngQ1ffNtPI70a6KdlftvW1TZrCMQpfkBDznRW4YlUc2+C
tzIQjuF79Vn0hBx0m/tNzbojhucR5JjNeJkSBMs2duuSAWtfuhRSIXwF0nTGRDw6KnBoFl8GlSa4
RorvJTzddULhmlcZZn0pbdIkvttusUaskmni9IFr2d2zdBx2IeX0wE5tc22kUmyH38ZInJupdmnK
0lx11Decu8De9sW8EYW+tcNtPh6yeFM0O4PgBHrwulU1aFnNsYJXGoc6toVrFrgXaKKeUzov/Ji7
qdWJLvjkr1NtnU8WIrOROQaFy3b4UqVdfLGAiiJat4O+xjGtnA34CZCBaw4K9VOCSUPZRILSOr8F
EIyONN9BINQ8tQqKaPv3Hxv/9G7/edz+349Fxn//J4zkrHX+uY7q/QAG02U/PwxkrvPjWWAhlBqO
5YImxSAg7/cPeUf/hEVHs1zWlI6qUSXHTfrbNG7yJMCxR26XnkfOi7Lh8Td5R7ifhCulTlRUnZvJ
/VtPAjlp/zGJ26rq2haFVa4JotNCNPjlOaCKeEyrjFvUx6VGo519TRpzA0Hg0TeKoxuLBzPFutWM
5uGnz+f241v8I++y2yLK2+Z//Zsh12L/z3e2kAKEI0P/5i/fOSqCYogdpNtoEJze5uQxVuJH2n12
2vzOMfqQZjCXAfgRD/jsD8az2k+vnZhvRopwPPeYHaMg9D3Ii0fXGG5tY7g5NbdOF1yc5trpYi9k
8oeVh+FTvN1A3FKodRyz/OVf/4tQB/frh6ghwIH+RypDOFGNpRPppw1gNwW+pfrYHmcB0BU6EXe4
na06a36O+1rbis4lxwmPnZHQZXc2HxqLHvemMBi32rdBZ3gfcUdac6GvOE2w6wQL/iXuw9Jr7PG9
b7sae1HJQ2JEe3aV6KLAVFsZpG5CAyGh9O3XwCdI0GTaRnCojQzrR+Aa/B8j7XXdACWudol7Vkm0
dUZS/GNLl8WkDl97N+TgGm8sB+2ax5ZnQVNieaifFbt/8vN344uZ3w1q/o3Do8cex/XazlTpGq4B
OvNAW7Vt52N1AmKd2Ri93XeSKsqqDZVT5w+3haWcyHTEnyMITTdgwW665g3znb6aIGKtGGDxd5LU
8gz7gTiIA4YYb3npvnO7HSh3CXZ5QENXUrnPbl+/VJ0ZY0gD03UvcL5mTcZ2sOTQN+Na5exJarpP
L0AMVq3g5WOW6kmlxZQqA0rqEhptb2LwZxLC4LV5W6+IesvLnnmtrfj9Qdo8RvUwXI0xP4LsTb2q
hR9Toni4eh4Rd+M8KRKx66RIk/r9vAYoIj+Mg4kTe21V0blrAk75UdFdAx3buCL3rAINlZhFuQ3K
EdRinNBgr3cyz+HDyJV4wBIks6Wl6yJOv0zdEK5LYRors5500HzzYxm90fIge0iCB7fyO89mqPE4
R9wmIaTcxm4OdYDJIJMxNbi6QRBedZjsSqE+DxFhx4IOH3KaKr5SNoZ23TuHudwgSm2NcYjPWqb4
CFM41JnNT0YNJgDKDPy7kWKfzi/3gmgX/lDf3jBgb1VBUKXQaD4E7FibK5rUHvORWBHkkjs3Lc5p
ELwlifMyBcpX31Sx6IlyY8odrHSylOZ7ORSM6ETBYSpqB1a9d6JujqZd7hD89qqSGFdUESm9zfwA
ENM6LNSsv+OtMMJrUwaYNmXTuL/u5hEEm1U9lJmj4cTGMMxq5L1qA3qPgD9MKj1UNuCz4ss44ydq
xoOVrUujgCQOvZvkoo3ztlMJSI8niI41XIgWNNg4J/u4qYHHVJKv6fKpTUWwaUFo4eDXj/40n3so
rx5KLUlhVfewJ/f7AEdMm4895nRgr6xXTe3o1N0LuaVmEzTjyOQUPkca1uVhTF/NhjI2QZnLAC1L
aG66orfjS9DW6zDPgVnBYhNFr5/qJLlUeq5vBqMg4W3fjDYr7NF0qK9yuaayNEy9ZDS/5UlHVrIK
9DVE65dUNUBznObWBiSPQxrG0YObYdPAaTMwhVRnu4hqOIsskXhDrZJCLVbMuh0/D6i/Kk23PqVS
O5CTD4VVbYg0VZu4I5BmFmJrULHtxS6k/1wxG0/eHQm4VM/XCPIWAH5xOfXWGUzF7KGEJZ5KABZe
3UT22752htWtIIk/hAD87dx/n+kmYBzTvqclgL4MbJjX016+6qI6WFd9vaMQNN2O6EmQfXo+PoOm
Bx8vrivyZoXmR98sT0XXLwmngkqP/OiBytGVYgSh5+d1ucLweEtOjhjW9NAomXGo+2nDin/DlcFS
z9fJwUwwQh3RHsjZUKEIjdcqDTZEfrumEnQtXOct0TTqj2LNekYds8fvsMC/lgrb6zpr/V0M5Gol
mu6mCco3w/Bf8PvgzyeN4wWmT8m5BThNHLHkPhttbqzqWLXXoXJnRv2b4sz6vWU5r2HMbR37T5Hg
F5xBH5L5a31bssnTcIHXCtDatkcIza1LNAQtLr7xThXUYeLSs8W8dqS1PtBBgFZ8VGU58FsBnUyV
WUg0dE6+DHMXn2qcvTNwxWQqaFct5FRM04KbH7D71y2BFyUUp+pJK7m4QD4NmvuZGBe/26l4HSOs
biGGKwk09zK+z7kTLDPbzCHgaFvFSnOeMIRgs15EntB6jTXtc5fmjLAoj4y/FS3zJqm1uSLDaJTH
mobhbUVuJy/tdZpWGiB+Th91O+3Twt/3aflSWw5yRqGc6xNauU/BBy6QIVef7Lh6b4z0hv7owxzI
zayPOu0K/EwwStkBvHRKauzNrjR3SeSsiR6Sb3GU9yFyv8Q8NZDm54ccdymtG4Wxc5HsgbNTcN4g
cTGwwC3mPnToAjhWfhlvOdbFYGBfmLReOtVRVk5oZ7w5xaFra2fFurdCsbGClYEfxZVFskX/tcgg
nrljeKcj9ewIPJ4nfA+g1ixkW/Lh2UUJbXVVdxj8oyp6HtVQPgnAhJaDLxt0VnYip5csvQcoM3BD
ZVuyoqMXKsZbhLhFAOdU292K15YsZOBVSbAZY0raH3J0GtHoTG6wAleU6JSrbBp5wg72LqgF2xjH
uI35DYrKse6wQmae1QnHa5uiWKcJCpAmgDFO5FN48U5HASPG6xouocKeUnoNbs2xHwkF0z9hWBVG
scq/d2zlDa9ZhI9rhLDp2F+a0X7IJydcZ5i8+zH33P4z5zX+XcppDZyAy0X6EYfU3c5YTUjRXf0h
CA54j+9gVBJ/yoqn0OJB0k7f4DzOB/z83EaWStQcqTsawYTXMCV2RXjoIvOLltivWnwG0dVeaGv/
GqjabT3yXGF0us4F3jxXn0evjAH5UDV95DNfDdXI52F0/pXGv7MCFJWWAXCeQku3Rt6+K37rQVqA
AqAoSbDBdZvsnSEj6VZ0JGzjsL30wU7Xd900XCunqx+iUX+ijA+LqCYPLmwg9oPvjquJiXGXp/YN
i3nOuOF0iQ00aSdpiLHZa98JHnXDfVDI/XlDWH4uCztFPiONH7afbazfstjsDYvnSaEbV8/Nm6yn
XGVsv2n26G8CQiL0smlYbs2EgrH8qzm6NikUN1sNA+0JNMVDvOnL+6qsCf835aZOaIOIlVeny7gt
bYHAeKDShcJlkeYYqnjco3/emybFEuOU73o9usofRkcCg+iwGU31c2/qN1IaqAFM7KvCrm7ryOAo
MzvOhgwUXm6Uie0w0ALNwuhk/x/qzqO5cW29or8ILuQwBQgwiaRy6AlKoYWcDoCD8Ou9cF+V/Uau
8sjlSQ/uVbckkjjnC3uvzQ2579kQEfzxlDXueu6Zu+2XtH/pyVc/9RiwEXBk+xI1JJYx92gkBDtg
PIons97tc4NZbUpmkd8KL4nkWLyzwbGfiJLNFAofy1KmiEWF9WRqTCyzOdcvnCRPuZtwIMOK243t
xFZGsSOK7be+VMdIrMhVZ42cWBPPGkJZWuyKQdyCNPGsez+QlA2s6SPu5imVp8w2x5MK3S4U/DR+
v0tXQYVBI0KoZAL8PvKwQrLDMlB2QCJjiKH/6NlUvSzxby9tOA2NdINyHEugITy80NuXzhpP69yH
JKVv2MYkhzbaHwk5aXfPVLzaM9f1EekuHzVrXu7AmpF5bq3Po2kob45tY4c1+3fTrFzQhYgQF0YU
B16y2M+RDO4caj0WaLRSyLYKb1s0Mr1HhPeaevVH3a6ur85v4AA9fF+DwZ6xOcZeApyA3dMSd9+5
lXuHGo1XiJQs+TCq9i85ZMN9WXjdGVXiRSl01CYQvjp2dc1K4LHV4qyXnmcEbgId2x70a9Wo836e
zfKMkZznavNIMwGHgTxPwZJqZ1yVLnUfuRWm2n2qk7HQ4Y3usWwMaiBjeoL0hW2iwU1hCfKwR5ep
MTK5WGls+jECchUjQLY8AH7Ka0S+4wQh1dYPSWY8rWO/XqxxOuWa/qdxsSIDcvc7kJ5+arjs+WjB
D50CbmXGFR2iugN0yPIkGfXvZTJJ7cqZozWF+26YnE5wfbDDpfmtatIzTV6p4PIf8ncrtqwzoVoH
3cB5kwIl2pkKRd0/fwC7ZvGM8tGPpxEGgmrfy0Jt9kNhQVKxIrOHimLPH+bQk+aZLHTN2cFTm5eS
uRAAz4EsKzsraELWvVy0d5XGISpiBHfrqjwLZnagbKyo8BbYAkye2zFnXcMC9mHR7OSUJDOaRL4P
RleuuZy7YFIpk9ycHT2jo+5qqfHL3CT249KIl762T41Uvuc51Y8OwHK8i+dptb/BAbt+ojQ9rpct
m88E0lzBp+FUlDcMUT+KZ2k+sT/UdGvmneQkvFOyOu+Gl9QREQbxzp7E29xmt4oWIFCpMeeaWBHM
hufCQx/Pw9PWRHjr+cRbOOKLVIoG1HDc0TimHGnsKJrYu2fcRbIR+PvdqLdnkwxqLAmInHt1/Rjj
9LdZqJKbKftLHzdwjFMqNGKjQsn5rlWR0TPaJW+5n3BKQkvHk8H+2TDbK5krLdueWEYoe1npKgQ7
FK4j94qqt0dybQXW2to4WwlEpaxW3lV4iqyJpRbBAYEengJlk1lRHTORlcBxaNjw6A7nfMxTdrrC
DjpdirDCHrc1mO11xEGZcBrbvKWjDfS4U/HmFxLwh6QzEcNEKYXywIdyc7WkfOs94x5To9g4QPcy
yfII733Acl5GlbHQwA7iqnjuswGuJXCSLy05m4i4/ZKwR2l6b9qSfSP5IY5Bw8bH/nBEFXfsvqGL
cGEri3rkGuQRJuVhjYd7xWtSOM8bjcXFhVnAYZ86B9xS51eDZoedPJaqyrlZS3vPJtaKdfDJ5fCN
1Bj6Ei7CTj4bZu/cKPEyjDRnoKsiGPTNZkBcTrEY97Zbfw6eA2DJ6sbAZKr+VMjjpDY9/TVmAYes
CGu9Dmr6Dnt/K9m0O69rDtOQqnvUdXdm5/wYOt5ehqYQDrpNU65ZS2i26gmHHAwSYO8sfDHjSsBw
TaaWEVolY2/3HoiTIjlbWesF2kCODct34mi8ds/9A7W8grsOMo8dMBUDUYWkjNXjR7VPbS4i6dZP
GleW3aX3xTw9STyt5sidnQrn1Dq2emkSjxeKYGtjTAMksCT6aO+uZMf0Dy6YBs88YBLwVz4MqBGq
fK+U8TtAYuWyTqPfKChiWgAmzGYcb8NVnlZHsc/EO8JhTw95U/5NUjo8M6W3EZ0RKB2tqlvnGa4u
k1eoFYfRoZSkgCbRZ6i33dStwKO9c1APUDogXolJidGfOg1IeqPnv1asPLN4pBndnjnLEwqPag9Z
76j2qYolLnH22ey1J3LHr8i0gVRBm4a/TQaspiJO0EC+pKXB+rZjJaCnDQj4RNj7OR70R9lqh5Q4
gnNnK1E3teZjbtjyaFUKang2eXeiHJ+bTCbP7Tzs+RrRTeO9KxTryItVBGMFE3MdtniR7Ysaenq0
3GOOBo0ARwIBq2tf93up6cq1gQmeaBPBFngII7IoQCvg+S4SXJBxXrhhOzjPDoz8M46FndrXPFqV
5h17s9ibiXgdMyAd//ojNl+Htkmhg0CUVeaAbDh3E9Cf62lyb6uOMANOsWQRDcbcUyVgEjM9xvBl
psJ8BqqX0CNbPWr57hEdAvaArkiC1MVGO/mMk5YQB4ETouu8UL4Yoas0763Bw29VUGuXphe3uRnu
lny8W72ZxtvsgrXXP+xpuBCTrgaeDXJs1bjGC/QsW71DiICtgdNoLZrkzRheius65ySJIAUg2mAQ
9i/b4BeLVIBI2GO2Y9ZLOWjcj2sH1ClRH/v6nLeouGPH/CnaykLBvVeN7JKAz6dNZC2rAqfdxf1y
qBPSKoRJERNvlcSnE2eQO3nCawds9EK2ydKX9JYDettl07Bv4KNEM9XIZYEdJhmvUEW0vaZoxt70
JrIM7ZbtfKrsVuaEAOmZI5eAOtByIJ1oHAyuRdYHk0R5SC6XtgUbcU6oB+BKBIqioqpK2lezFfjk
4+WjReMTpJVAIayn/ODLF/+HpJeJtHqHCAV9AYemNDwiWTV+EbWIxLGGnrdWz3oGBWCuLaKAOhxo
kMy00MZG6ysoO0MvCctl/mTOz4NHbdIK9m2eLh4tSWwyBCVmqmaYzeRNiaX77il9WcvJs5jVQ0l4
sW/jVQXhGlh9jO5Y0Lk5BBufMwCrhUGETG/pP3X7WfNtr47d9j5ZwezQHEIbi5Xmi5nHfZnkJwac
ahSHjsHhTGSqF3RT34RnyNsNdqGwxC7NSo/HmJV7IDRVAQfE7MHQ1E8806zrCpvDP35csbJHg5pt
LGUoAO2ImCP+x0XM9xqz+3RdLhA8WKVNi7XXc2fXo7u2rcp4dWfv1/XkVx0Yiv2RG6wJGSD/QRBN
Wgg8zSBdOA115jkVy720niEsby+yqOwNiVmhakBT1zCAG4bGPMHtThmouu6lIPOznQHpey0Tydoh
SLZk/E5SJL0CptjDYMC87YsqzFruDBu9lwXawDeInODDpZ8nrGNNrNU0Mc5tpaFovcrYkVuH37/r
7lzbpqYfldPcvCxpWp2clReaOfyuc+ddYvcYqy3lkWiXGNIwwIPZVZgok0DSS8AdWJbvUqhVAOlV
isTumGfEbTVlfAdRzQ2cCaFW1odDDo2Q3m/uOxHZ2bRHvbBaLgMZBAxZkj2MavUoHQQY9J0nfKny
bLf7YZ6/JphYAUKNiyQSGm1StRwMUzuok/nHZjZWphYHWFI8klNJHeV2WzaPlDskWgxW+HmxbK40
JcnzWAPLa7/SmVPBy+cbaa9J4GZJUJSrHgBGSffbG7naPuUIkEBYD4UDFhf61rUre5SMVpRX1l1T
E0fm9UQMpTVOLfutrbzdasJmISAr3pflnRGhZlMjm0lvUIriMhUinGLSnZomey9LjaiwGZpaZVS7
pU/P9rg0O41DJ+9uzgCuMethOa7FA2rW8qGp4GtADsGn9q11I8kIKCQILlZQjPSpF2VJRQlrjoe4
WC9QY5VLU//omxDPtdI50Nf8JFQb8bziAEvQ6P+NlmBTBxS9tTacIHqJDYkRNFxqryCiwneGpfWh
M3xNfZ9EWTziC6oQAuqcAp4XeTQ/3OhIOlJb3k9rDx/QKJwtI6rb5nU74oLzoCGBKSgIRWDsmth7
u2MTIEHk814NUBehYABpRvuvWQErkR3ExmttGN/Z4KaBEk89oxiCvzAiHtp+bXxUe+sOaKAWOBju
mcfbZJfoFIPYDzXcPX5j12QYEtQbGDFkH0a9kYxH6Zvmxe5oAfFNUu5mENFqvprH2vJbdtcHex7M
O49CMC+zS1unnO5N9ZVNWRdx0b2R2A1OfBIwA1KClKVEJZbU1p5QFu61grfHU79wO8WIDP1kvVad
i49Cre/UjJcV3v+jMFZ8YdxMwnwjEpVb1Og5BWrzV9jrXkHeveezz7Ap4WpwczZP0nSP2kqDSmyf
b2m5488mHu+Oabpjgqhwk+XJcZaQYC+Ouz57XFbksyz4OBqr1QhVszk4jANqj/h0cgc8iD1SXqoE
6iheR4pI3r6mDNjdagFpLEJx1qAAIMUlAnM/17QqUuuc43y8La24YrUm7MRcP8hq/DV671UI9jj2
lIeaQ3OgewSpJ1WHDU2+eZP2OpJfzM7H2k+ZuPW0ZvUwvC0Fi0SQNAQErmxrkvmZEdLBHp2jxpIj
0GNTBBUayqKUCA9S/cm2mpditBQ/N37cVCOUYEmnfWGp9/nWXDT9SIyC+koM+HKaFQx0ltzVOR9q
QncjnNvg3fGJMeBUToki/mhOxQxvKYtgxpBCxUONaUpShZ1Fu7hBEtE5EWviZKCZzOa6VgQBtdpy
HFUQ7as1Hepa/QAWiOqB/6A7vA0gGaBjKzAs9eG+2TRZGTSB0NTzL4HOfaeBs9gRYWsv+qUAsngy
8um45v8k8YJbk5L5JkbDLGg65c+CviTlHzplcbioQ8ntQURETl3eFqRSWc70ZeNkPc+Y4AcMdcxD
kpHyIn1RCi0NycIxtOxXtBqJCfgnjYlvXc3JVSkk65YtWQd45AE1/HORcyqaDMIrxfO5C4mbAZuW
DOxF4ngUZ3cx213W8IAZEy90xtzOH4nO4E5lPsRzy3rL8VcNGVfn6qelcd3zwJyH66VkGAsXJH+V
83ptV5RubZG8K13rwVCHJSEt1otJnl9GE8kzI2sqH9It7XR+zpf2MRf6Cv26ecRYB9OBWl9XiXPK
12cdPg1CbOK3KPa+YhMVK3MRfojmpdnkJAYv+o779Le2CbPdgvqSeuaForMHsQUBObYHwKRuSC2S
7ZGipYHaoRQhiTvGSgShxh6OK0HtY09O05bNM7F/862yLaKlKneeRwJNZsMOMt1KOy1UFzlxMn46
zNNOCONL7zrwl9tsAVwc2uCZDxQi5BV58ezFp3XJCcpojfsUSFhBipI/5QSLVbDqdv0o9YPlNUfc
v2c16YksAuBYJUm2a7u7tppEaDiM4yYjzNbF3QvRnrVhsPB4MscUg3OIs/KJgVbhrKGl4vYsUnXX
KDq0hDg/OwPspt5K9zaQF2+qX7yixkaLcSWMqwWzrhsNZZFSYB/gnj2yyhsDcK/EVrOIG7IXnDxf
akOtYc/IAD2b0G3LhvRQxiSjG7m7a0ljBKrQGbg1FQVlgxzVFacvgCZ1+Mrc5Hccr17Db5Cnq+43
8AaaLkbjS0O3heme2w7z96IDWl2ECkjZEj9OCXkAWsrHOBi8sW7zuFK4usO9TgZ2uNbTG8Bpktyk
FXD3TP58EdXUApKcXmVnxUyvnYdx4zE5qfhpdP25JOLSxZyB0Ml+7xYONOGU4Urc3h4E5AixgZqh
Ktjwa0X+WgKQOtaeavmzaIDaQRgi2lkjqb47MZpnUsLdToTcUO4TsmHpJtlnOxbxwrMtgsQpnMjN
tWtJ9of3HhU6G58yHmOggmxOYdwxlW9SIiA9UpuGvn91q/GvmvMDFSNiA3WY/whleaoYQAWLN8a4
ibfRjUZJpriPZpNm11k1TyTSQL2fN/y5IP1SQM0HVFS/PxA6S8UlNXZpy/yqNpNBtKnYWzM8i7gF
WCuUF9nLlhbBkqGK/fnoJe3jMA+3sdY+kZY1/5eCy/9HPlXN+x/1VQiKPuuff5dX/fMX/qWv0s3/
0EyMaa5t2apquRb6nH8prDT+D+448CzwIEwNUst/K6zM/3B5ny003v/luvtvhZUKFEpDY2W6Fgx5
+3+jtXS0fwIJ/l3qhJJTd1F7ouiCoGW4m37o3/RB2FZMqGoeofbxcFPmAdR6GxHXdRbak2w74FCM
p6Fu7NjERbHeA+RgSVek9GkpIBDCeMTPQEaqYRRHaCCBYsEHYpyAmZTCwIxk+ZHbl2R+KLNj5mIx
ITCeXPBApRouyJAtDM6QP472aSqYvGWkwUFd5BChLvPHkvpwbNG5fLbpyEiVq47Yr+pdI4xp2Wr1
nr2T+U2ktY/MM5Rs9uXymq4kvxf9HVO4nu9Ar0XSdSBHwLcVoEYjGBH3u+1j273VY/74p2JYswjf
nS+695TVe2M4Y7+nTC6DjLiv1n2o+2s10SLmvt7vWbhB9eYS47byxEVpHyxKNY8ke2eHQ43B/h+w
Hajj+SHaXQriqGYE2DjvLf+oPt6k/eixt9rigT7hLPtg7OLxgI9n11jILGGRUdbEHkpVFT1CehHK
vnNPBmvbrjz26kfhYCRGXS8e29ULJpLLJZe7bp6k9uv0hwGCBcXeX3jMkaEYj2Nhncz0klL9LmMD
TfFunC2gt7vCmuCf1GHNdZ6biNFiHF2gohisyi2qbID3t93IeVfsK+MNo5Uv9A896TmtjzFX4wQh
i3sno6JwLpJ8ycJ8y6pvLNZ+L5HLwJH0GMhQn1fKdOsU4oCYEuBZSFlOq+zZhtkDqukEPRGpOvGQ
CUAc0A/IcFGxUFLEooTj+wCeiDcBRCowd4hkuakeM8Pj1aUfIk2pcbFkHBbjaSLyEXX/UcSoHfry
AqgnqMf1RMJEoMYX134CpRCUFaQeS148KnEbY8QEioasHo/VBokaYOsrvBJ37MBQcnT5UfMwa7jP
HiZq4wXIxr1Mx4fVYKaAv4vCTmV9qY63GS9XLu83nmgKpWjKqnDdAgcSJMDFXYXbpRPE9MApbgmR
lrgJnWhx7xzzNY8fUiB1mJpgZWxQ3z/UaxV8PslASLAPKXlEJoJFXek9ktAZzmodLbq77+FQt+UL
y9hTVyDImKFGs8Qb4QfT6yCqUs5qnfg1OXFZQ8I1iuja8ALRJUclg2OQglofAy0FTUu/p0IfwetG
XfPpMFmmVYFJLC+DygThNQcwY7Zce+OcHhA9rA0dNuM++By2r3+4SXxNZ9rUjHxiXH9dQzHmVecy
0/al/inWX0N/ofveL8v9BCIFZHvUddqeIcrZFRV5AYEN3Tjr4WemBvAlQQbMGkJbyAz3TBTeYZim
52n4Mfp/asKDzN5ct9uZMyY30u4aR7wpcGkriUVDPaWtFirzLas/TY8ernse+z2QHz+zNjtKuW1O
/uTFaWi/0/XLQVOkszaD2VFn3leJ02kpH6UAm470M+YjRfpGZDcvccbmvuS+n83zlLHBUp0T8TQ4
uRi0iajVyjC19ENZk5iVm5LhP+aYi8uclrdAnMomw+CEXJI1q8pnSbCPJYC60iOjtY5F+9UTH5/K
MnLZGc+mDC2N9ZN8mUx50uHVqfpDjrHPM26VnUbkP4QrRGEoXCeT4yJhmSxXg2m4E6kx0BLChzLm
/ivYLoCTfpEx7CTM68C68yuvmHI771T2DaT9Cd/+kH6SP23nlMa5rMmeKxM9HJwtm1wji00OxRjp
BEX6jq0xZzDalMg8E7maSH2Drcquahnta87F8qbqalr28zS37V6L4QRbzXIvRHGsWy0LTOlK0n9h
okLB0hd73nvYYC8NOb8Bpa6rv6td9i0zamdLcSEYz84J3smr7ugALxPl20vts4Nkh25RP0P+eams
QuxrR9Q7G9rpYZtygtw7LsrTUuRZUPaeDF1CbqFHR7pU2Fu1RAObPep6JliBNuddpLrjX61fLb+p
kKW3mA6PtBlZaHvZU8HV1WWS54NspJhd+HuDWMrTK4T0Q/rhdBowWxUjFemKv0muegeO9soNxqJN
SJbo7s31wO5mDRJP1izN5vHI2jYrc9DzAIk6YDVzywpFrmRoKq09++aDXioiRFvjVc2JISOBh0SN
W6LSdmmX/aL6QePWhlS2JZHOjXrs7PxvH7Jtnf2OHEz2h6OvLDpRCAvgzAHOr/U2xB9MMVmusI0Z
p/LejAnTbMwiPniz+GFxKxRq8jS/XxfEgeXiVceBRDtYSYz5u+5bz4aHaTG/UjMxH5Bsk0pSKON+
FFkWTM48nsZW/Ttr3HodCLU2Xq4x4ZfD0DuhkyZ7E/sT20lUMM4vhxvWIE24RzI+Od/S6bHMOudx
FOUVFgHiIvSMejmMNw0L197oL6VaLvtMX6nAkdyE5AQStr6OoZi9l2Kuu1PpLH9yOX0ByJ5ZVLq8
sZKIe8mUfaieezTjtNo695cvY57ooXqFR/vCHpHk6M59TMX7MOc8AR6EmoxUCWQ27KicdDksnCTW
ZPJwmOlbRxBjpTd0RyvcbZlL90WBvY+ilefDE6QTa8YpTdXxnGdlT1iy/po4TnphZRIfYplzAA7f
XZVgVCaVvufFQXFT56dxYqImctoW8Wo1DWERnfY2bVIjhbmMzuTuWPZbCEbYLUzU4oQ9LdD5YTfZ
prlHNH3lMrzGZpLe4jW3rrQtiFs0v6sokLy5+rQ6OOOu2/ywolTDid23P/IZnaEZCYsNQJ02KCFl
gjtuqUP8gtNNrcynJSmsg1233CAG10uG4a3nMwXC0X4y07jY5/R6e7Uzr8B3hI4gFPVcq9IO0XVN
m+/LWgwTiSwTO7OdDgC/kuM4cx/zZQtokoyohTx5tR10Y8OdK1hCCDjD0Srx1Lv5cBV8MTeqK6N8
MMAGM3nxta7B6YiSPXd+vFV/MpEkBCbSxsCWyPIVY4h6b7rz8kYyb+6Oqj6QH02ide6xKXCvuslG
XBj3GyfOgKcdbWsm/WD2Jxea5UQp2DJzm7iM4MlRC50tmMfirjaOrp7sZ/RpupgRK2JQgvTlkrvW
B2PC7oz1Nfp5bfhEvTxpjIRvWwydQYA9LiXfmjDyN93NhDWV/km1b7s5G9pfw7t5eKopGjAVAPF7
cqsnZjMRHcVN9Dq/5I00gqSGKKeQ6f1r59diaK8VCYIZ9RIrr7jVdyOiDO00LAmJYCnak1OLaEG6
T6CMUSDWBzXJ/EEzPxcLPXEyn6RhIfaYdgWId+zJfuWdyyH7Uw/Vp4JMwKr48BbRpqVNlCHSEP8g
/gha7U1kH8zfoop3T5IJgxhqSwfh/SU56Fx0j5TQziTe0P7QyCMet/+03RZPee3Y/va+Lu5JeXq2
hzXo+PSr1cno7HCUH70UjwhTZiJU+vhgl1VEncModfUNdmhAMtEVhqtELj2m96TKRLY57/opvXMY
qTT9SVsfiXpi266HpqLiESZlqXk2tYGBqOfdL+wAUhychXa1oCv23YdHrK6Kqjhn0uBZ+1XxTiqi
KCmXK3naKAXv+ko5rDzY1D7IOBh8qtY76q1gppyo6oh23ceKfZb16UitPbsHsx3uiaMOCOqjeFl3
Ir6kA0LG9Raj0pLWGibOUU/ZXjC74zdjPKLQV8wEyat8qGR+dNUHtWhJrUMTLOGT2N8s44wR3Rrv
VTkPdDAX0J27df7BC+OTJhUoW27v+HfE2UXslJ+LktnOBEx/2tmmX+DpEOck+cTGOcf3aos6h7Kz
vEiEI67ZEB4KSfCt3wuswd38sKaP46SA4XrZLO21ZnHKvcY2CTRU/B5x6iVXXVxtD4x2LLN85+po
87MbCR/wXuW1F8V1MdlBOmHhuND9FvoqQIuqk9xSJlWyNaG0O+g/8vV1lJ7PvbzLTShEpcqCywZv
7MJhPHZLep9Npp8n/BS6RZmKn35mZzDuMu0obZL+DPIL7rXmvjW57ZR7NXl0zXvJBL8hgzn1Tt2E
ziL70OcqUAmxUJHNIjVR7fw0geyWKgaUAunZ9GNnd0iCg0o8MMKhdeG7xn8KHCs6r2frTFHW9VS9
CGVXxKPsChf8CInaPspiebLbqzTnk6HRG6bOoUajmLPLU13Ynv2MUwITinsZm/GNnfjemM+GcnZw
CgAopu565/baEGlBbt8zGOUOv6bu0STbW8ntEwL5k6pfeBhzFOAFhueOkO2qyg9Z9b7UV01DX8pC
ynnINsJjg804+WMnFASTdW7jz3GLw7UfpX0zBKZvXU0izXnpEriqsmMO5h07PTX9jE+tC+m1fLeE
fDFN7gbHiJqFmEFA7wu7Jj29kUd5bGkvCuMkyBwaVcgDNITseJR1P2JaiBEUSPmsO88zlY+BlsRj
F2JgFxrzA5E3NA1eT7d+JJZ0aevnfuNUwxEusVmt9Yz/CJezaJ8GxXyOY2gA69fcWUhcD/VMcAVT
BTLP6vns8KMa2iu6D0DBzGoHVleAhEPNPhSMJPCE7Ob5XKHkSOTjwgIWMdjaT2E5UNdkfbyD7BhM
XneYxbiB5xi8HlpkTDBrkRGUHfPi9JYgg61dIP6kFMZp76fNra4+JlJ2sKYeFZ4BTAy3asq/moyj
XYP4sSTOXVdX5/locHiRAp8gSnHXAzu6vdPfrejHrNSmm3hBmHpUiEJcLOtOPwpb7D1zPTkOZiQ2
N+SPBSU9fCVHWsjmiWMhUrr+qV5LX421HbYihE/lq5omR9MWDy0XMxvTO+h0u6R4XZgozM15QTjb
JW1gPVrOs4XAuyXyh3gSlKlL8e7lyblMxW0sIqx8Qc+WNi5IZ0+5dRv9wVHvNCRE6hIHKnoMaCLm
n8rlpTdvIlUuDmejlhAKrzgDPSNLXTDZCXgNwrZAe+UhIvHMsl5mK+PDOlBNMhNKkCzalfGDzMR3
Rt7i/lVHXmEl3TmNlR+CR8IZhEdTuw+Zsz64tJAVQQ+K+5FvlAxIkc3PTETz+o6E9ZS7BfXvix3/
llnL3MHktPc4NzbBo8RWAFixGZsHmZlnDbuNtCI9YWhBl5BY83ebm6G7NMd2YCExgv+zHQrZMtTd
eSAZdkRMAcKj5MrRELijauut+W1BawC2ZEr6W4mrxheCiYR8d5fqtlp7b+KjB4hxZeWG9UEHn6FK
VsSevTPMR3ht6qSyAOfjvrLNSXYDNYc0IMaYJ+QKu1fNXB4KvY60+gPPSpBSKiPqovb9O3tvy5aZ
rBrsFH8HJkd1e2uMKarApW5+ofmUTLRsiA7QwfNSEcNi3DFOQTJzwd5VoCmT5Zaa9aXWcViKlBho
60NLvWuMZJ/t+EO63WQoeTPjEcdtjpYazO/Bcrg6IcLB/sT3R2OaONto6mjVF/VXUGJn+hiCFY2S
qjwwM+uaF7ccTwBn4clGmkUITMqrUBCT2yCogNTq6d3JwdUknfmuASGcuSzx+6viPmAtts1gaf+W
tfHeZAey7Ai49VDJt3cILZF9ZWEbn3uif+s2fYiXe4OwXKXncDVuLQLMptafmole8d5Ym6dWOQ/5
qUEnxVPBI/eYQemcVa4f8eWl47Opgw8hbGNoDUrF3zE9JEQkMc3/ItidT0S8iwm3z0giyNQqYmf+
lHUv3KMif4u9r9H5Soer4z1X+hSuyxKQaHaC8u5tIVP9nU3At/K+dhipmNqIteGuQbzQzYfEaKKF
eBXS2SOSwTvgMXVyyAHmeU+uHbHtdLXI5vUnB9yL78x7u78169ZoDqSVMx4lV1yXJ7E8oaWGczSx
v5zs/cLvCC740GYTv8N0qKyrRnPnjNPBRD0kYzpSmV+yygrtRj8ZkWnRX2kBkwlio0IDUAPZPK+S
YVUW31ej7j+sDYSbbGCQ+DyU7iVvu51AjTYlT6p+dtMxSvJ3LzOxJgGMYYfbGv3RycYLT4NvLD+J
R8lmavuWh3PFDrByDuIzBmMIjpo3BVuDmsTRNG6VF2kMD7NuMlCmJsSXIouHIp4jnVIF2PJ3MRKP
0wPcbUt/sYpoVd80gEDltHx36W9ZKKFunGgrw0Gcc0Fz2yNjgwG8rVmxdunzc5/9VdUx4HGDw0xU
PG46NnX+LOOwQg6R6Pdzz8mDC1etodLghUX841jLDmtIaHOsLkwYkbXTTt+KRBwWy+U3YafLTGJZ
8gcUR+kxw6iVLA1jMnqgBSTPZvWTIyou5pwE8hkkN2D80dhj5jxuTdo8LIN4tHv+Ci1pVcXXBJLP
9zCwgatUHBOgh7wJShj1kFB9h+OocLug+dtw9HEt9YsVqiCvU/T4soe1zgpYUwANgAjIooRe2WMC
MJYMSy1xgmibwfG35B4Yk98nFHE1WCpUss4Zr2JSpZeaHEOIxdMSQ/G9Es5uSdbP6EQ9pnkdYxVz
CAXjH1NjqMOuryDJp5DgrHo+iWcPH6/XiAOiUn9ari0SnhRpZ+P+uLh6lnGDp0xMoDv8pkTLbFVU
+1vOb326HvJ0BEitRyMT3hxttuJlB4D4rYovjKd0VPRQDCPl4sfKZ1ngrBFeiJLsIPXPhH0m4j0m
U9XB6cj32Tnc1UTRVHuDMMehe1OsvTGSosSSADwKBcJlWlWGcF1Qo2uXm2tkQLV4y5ZPJ5MBPBN/
G/p6GseFy3nDqS7jiuq7oGs/1SaZc+VBsy6YgQkEPU3D3aqUAeYhayb+x56gth+88jbYR4VdxpQh
npm7cKrlbnzNCcRjJ85w/Q7hEN/r3NoXnQAzr+EKdm/wzjg5Ty6VdDvEh9Z8rfsb0bsHHcnPUD+3
1p9WonXjZ1OzK/J9fnfBfkTim7rY6+0/uTqP5ciVLdl+EcwQAT1NrQU1OYGRRRJaB+TXvwXetnfb
epKHxVMyRQjf7sv1zloTDA64OrXUt0YvUz/uiZ/vcIUvw5YPQdPCQ7wHEwjsgCkw4ww32aa2s5jt
aNI5xdE+0S9VUa4Z6Ez6uBtmogySYtHmxGvpwTzPMEXDoQTTfuysQ4k8Gwwpu80RB8RM2cYUKcqD
sjmJx//qLFnR7vJtQCjznhquUW32gPNum4rPsHqc6q+eyu4eoh1JRBomKbTvjJ0+vNlQM5SKdlV0
BI2n0wQRUbyTGAH85XwRa9qcTls39NtLnL8WTZCsPcpBqXEfFZ48NjrJuhfxvstWwWQt0cVD62ww
6Y0L+5hOP2JkFzDH5Sg+GZ4aJiuwNiCOAfmoVhjdsQn7z+CENrlDF5hQBOR2OCRBRpmbDPVzmh4t
1q3WTZnw/MtZxg3lLjWJDEB70pTkZzuBL8ztDpP2Y+RYpDiqfcfYzGbGwLkrwMbgK4o9+o0XfmIU
OtsjAs7azhK6vkrGFNPS7VcRMyAXvnbAxBm0P9Bteoq/rXgENpQflXYuq6fZWmGM7QpaOs/Ph4YT
LG2PUOM3CEMjR9RuvDVGv/WpT58UzSAla5hTvXYEr/DkrToxHBkmn7EKLcEzHazsOrrjs6OgO1Xt
wsAw6wTxDoERq6WJe9pKygWso0Uo3sNw4Jz2GCZnVwSQ8aMXxXvJIf6c5vdS3PLyyRy+OjqbZ6Ki
EY1MwHsmefR9BsfcLJaa+i3L9VgRRULkOTH7XGTy7mMfTmvS/0GPEcEj/Po2da90RFnOTrxhaHMI
vtNDZFvEvILnojAf07cJsxJr1oCNfDK7Z6BOvJ31W0lRkKgUci+VSOarrRySZC11sC4M/s8+48NV
uEdSFqcOBTPRaLGkcQcZd+x0nnES+WX2NGGJElNE/m2s3wd9esG2SOkbezoIsD5vdhViUODhGR/f
p2K2k7HIsdWWUiN/Z62L4WviughvYOyv5P5HYa9GmR0qUax92lm96tXAvt/a6XuPMEcAaqkb3Qmn
2EJ1zWNqiSOn9INbkfAtbX0jVQ+1/kI84hDoziZPor2yTpo6em7w0nHmt1gX50ZYrgQttWZJpdi3
Yp79mk2bxjUnR+fWniyu3rF2GONunQ/eilvlKs/iZ5Dt+FNjLoPktgg7Kdlv8/wWJ08u5TcNQC5u
f5vAx78SgSz2IV/U7hNRvoWnm7BnsiMsPxxtyU7Zb+YAoysId73jnvFXnSz7PtHahudx63L502t/
Q//nKnefbM9fx+57Wr22sf081sO/Foagd8mFuZytwY19NAq5RmBddd2hVMcpc5Cp4fXIZycqqUl6
9o6qDK842DayukmdHKN97CravHTG2/5jIa+RCLtFajz7E85rC58IbYhwcFdW95s4zbVJMNpiJY27
7nUmGFqNfe9JszrMwfRW7UdBX3MIz676pjZ9XbvNsebug/cIExVZv+gELPQYmoyT5+X/GrOfVNaw
RONfeuNJdf7esgCW0XAiQf+bYOYRuhE397wOcA86A1ah2x3oy9gF4p2NcNf9YyWwm4egPenTNuqu
g/cUmY/hRrDhiu6bnVgLr0n04tQmXpvNVL3G6d2Nb+OYLRX4OHms7EX/UKpdEO6Vt2mehblPurP0
d4m2jcdFg3GUPNECLnRsf4K3+Jfglhk0TnahuWmkQcIE825HV0JoR6uxRQvPs61WAtAcfzKBlyWq
dgJI4tjGr3GFbZGzE5M7JF3n3rs3hcCR2Y9T1h61PtsCjutZ39UUn/PZR1CODxEGgqqJPz2cOBZ1
1IqZjAkfHujrutNgiYjLJO31PPggHEGZaL6OmcRXXUkJAApDXR3ATZDqofbP4hg1pLw2jzlvDGqW
pRkcItJj8waf18M2JcBrk91shnRPEl6bfm08VSmOMYOLcyPDN1z464mca1ExFCXfwdkq8e0TiX8U
t2HdF4wchxZR74ad+jNwHjUvfzDl3VQnE8hjwoi7KVA+bYma+0pQgBNBQyQTU7F8cFptBbAJU+CX
FNQkCfZ3QZPcjz6+cZpfZ7HzahQYMsWHDq+4aT9l351ZC0yGyeXEzS25qPhKMRTCTojfl/wE2FUH
MINDxiTC6ybL/qNMPu3IhMrXbkXJWu+pVZCqrfMFjpRLcMc/9r0znRnFhx+DjtHqHrnPhXDhZizo
MabQxsJmqo98duUx+nD84hoRdsSfEKfqgs22sN7znpRAFv5oFZslvC0vIMfaf1nawWvpdZAv5MbP
qvC3ive2Jn967xJO4pXTN/aSZtlo0bfTpjTKVbuYIa0WI2ni/KtDdnVTrQQ1LErb6mzozFOhUNkv
ufMcZL85iezav2bIYYkxXjG9LkZ2STPp1n1qL8Ks4W7+UNgwOPR2McEhmauNs4wWIW2tpxOsjH9u
2Vzcnup0P3wqrPHgmt4extFOb09u9zzGAdIBWgpnu957tbNfK+c5OLiRu4nRgBsYFDn4FHZX+g+U
mTLQ9Be1gbuDszZulbUZak84MVgBWCJ5WbjOYXKz7PZctFxqHbFqU3vXpxenhPpR2vEuxH4n22Hv
mP0hSDtgteFjUyzdtL91SvsnlbeuHLK3gON1HJGqTKl2hs+qo/YxaFUZiVd3bSqHZpb0qavjH4fO
ydkanI3Zxpp+Urr1qvfYGbhXQ1KkMbQpfyjlBegFR4WRkTKp4I1qjlIvlsuUmxxS6i9KTBd5VZ2B
WLyO8q455iYSBQT35lgmKSMZ/hWv7fQ0XxgYyb8rQmYyGXeO9FreXx2iF7ACul2KX45Ru0zSGOgZ
mxiA2UPbIuX5Zklx1reY1NIDularBicS+Wpj15fNc5KjVmE+iNvXNNG3SaH9OBoZW9d7LKAItNSq
ucK8Rr5+Lfod3ap70ydCgUiwyJqKGAIuuRGOSTwd5yxELMd9gzEwCNNlIDk6ogkUpdgS9iYUfSmc
dt/TE/9dIPr2evrpMPLgabGLiw4OKZXi0QjaI46AU9XWv0O+SWHc+JO9LV1zHzbTprT6beCGx8JG
7aEoOyzPYXeEpL8KtGBREoocBuaSVm/TzkmYLTkWo7kQNTbFwj14gwCSwkpjeR1lks5CNExjs4nm
N1YpUatHd2j/GZA/jqSl9z1xuDJ+mGgH8tIcJa+6O2xro4Ek3+O1bZhtimOPQMhs4cFL4MSMlBe5
UHswfrRZ+4BfZF1TxaxzlJhjO5plLyUitSbFG9WYh5hNS2jTEw7JRZHg1tH0TwYCq8x3Vpw+9yXe
IaaTeCTvfU94NCpvStQnx8GXRWte2zXcKN7dHoheZgfU6s0xETkQPip25chp2gYIQM+TnVLvmtj3
rm03jhxuGs4N/1ZpUD05MGNR6h6T0Huv3YBzLy1S/bPApI+bdGG3/ToKvsOW0wlv/kLo64irY2Ue
gZRAgTFPQqqPIdMwoDzXHDaj2NgHi4oloN1pFlNmf20znZvGn2H6bjUKbGFbjKkPqxizj4SvnHT5
jxnOurc65LLZNxzJtPDIsaSvm5d8/uSFHOqadj85vy72pbwYtvVI6gHnUZ7kCxuKUYE5KHWcJQjn
F0x+K8N3aWhI+Xh6zk1gYaWrc5Fse64mfqE+VFLswlisCFJv9blGu9/F8EP7/N0l9kf3CWEGqE5d
Douo2AxoFuQyrgxK6FLCtYePqdqOzV2p8DyXMfk876bJ3JfLdTPzURg12bTFBNkaqszSF9VOm4dw
gfbCorkqkpst5rlzv0nqi2VOR/jDKMb+kSfkgu2fjtpVkmiLNGqvVL03ooN74BxlFKwtGeyEh7+r
6Qgeox4wMQwiHG8UWZiCzVO2y7qwD6XMr34WrOovlzdkizNwHhWhtGMLKt7y4kXr5TVV8+Y+J4P6
exml6x7/FrDKh5y7uZ+gNHMzpBZyVdwriDyt3S2cmlZ4KqvypHyMW8rOihwB4d0036OJg6jDVURf
OT1vqSla5vLIkOHF4fBbd8QNxTlxrEXadk+lyg+15f+TJp/iYih3kdk9wIB6lw1HJSO3tw0aTKbr
63pUB0MlW0Iel2HkVEQ8vEumnR7pC8lZadEH+rqJ5cqkhaaT3MLRL4i/OyXNjgRFL5E7LozB2GvB
7OcPNwm3SIBtyuUknqAh+N8EeSgGqTZpEjxrc0bOmXC/lKtb5eXbMgRcoKZDPH0nGNiGpiMLbLz5
Ma3v9nI0X03tp0RIITG59PI3V4w4n5l0V9+EiQ3S6SK8KvZPf2zIl2Gik0/aIHZjaaDnR/cyMHcO
/BIHR7m99Og+rYALQIJbSHx0KqMTmw6zMN6bSbaq8caZwaNhfUz5PtO7TdXy34zKnuar9B5lrO1K
y1r6echk/zLpD3iX5QDmDVGIDiePe4dJOSTPbC+GXWc0dyLcPxTM9Tk7A0dZNfAhyT8LEHFGZz2G
WX8MNXCeTXwuIg0UVbmlbxs9TC0NKz6NXfMV6f27AJgseuKWWsEAxt5pDEoEJ0EH+IB2HgryR5DV
axazclL3oeXsYrPqO6aF0iNOPVWXHkwjrHzeTw/eskZaL8hg45BozzWLXzt23BOGD8D+bdV8FVnA
USpPzgyoE6O+sKBa1qOuZe2yIVA4DQqPSue/pcQhQj6a2QVzKO+GgEB1Os5Z1seqCM8WkOxmJIDY
6MfZzgjjoVcKZflfh15bl4dpSj9pkIwJs5hqmRD0HfSanWZjclIrRHbqEhjU2mSZr4i7N9tqoyMR
g2A7dVxeoZu89J75HST6CQrAe9cExasbDOticl5y+jOWpWZVOz0MUW9B05mxPW79ekQbzRvyL/0y
eLA0jxCs5ODLh5gzAtACrXzUeyajJeWhTk+WifiYoayPtgfsbZlZdxa82NnUUHdstzDCmBWjKqTv
ObXn1LbfvK6lKaaOGNOzzE0lrKx8Qr0bGEsRNCChy2rgJ2o1+IbDFUt9u63mc2h0vQc/wprkeZhY
45y3X2Z+FYkeHgAz+Cu3JYvkRs4v2zDlbcTAUEC5+Zji6AB2a8Z8ID5J0GmbpOVryOc3adABrVFf
S6wIXmwsbI6TU5isdTEdlP+inYjSY/z79uRFzaTF8C1I70MxHDn5rGf7hUzKPWjUdQptpGJ2ms0n
dDw8/IY4Ic2lHl9d9kuPknIHPlGgLzUTEisFA3oW7xv/lSDlxg7Lvc55trT3OdT+EOWPST7TeOMo
SJT5Xe8fs6BPn0xaNVvZ6y9ZxGUxexlNNps6ji8VWQO6hJhXKedfp1jCbCjTr6nd5GsGWwskCG/V
azm2lvDWy5K7YbvvyLmUXkGwCQJMQpXgtuuIYpNN/OOJzGQ0hr1Fz5CroLisi5t26SeMdwaDHF8w
cgseGuRHPKgGx0tm6nZabwLjscKSXP1VxqGNDzgfJa4kcQv1uD6IavgiUVTv+qJGTxvmSKqZkO7X
cZiLGZVCwloK0uMSOsnasq+NwLtQhvnTgPNlDC4Ro1v4aivV/ZvQ3OhaYt6P2zlHCWL/89DX/Glc
u4Rr9YHIJTJZjuNdHLyRuCqM+5oabNmTG+Yg5LAuGBQWFyaMd4udLEAVwsFgSAorflPuoTUV5Z35
bAQKdAE7s4mr76FB6wJLU+FzcHm1YutTy1JEHpgWBf4IfeWaqyR0ORV8OwajXpuzYQD/suVXB3NZ
XcPan2KhHnZNdBisjyynQ7Gg0cD61+HJ1ix8Od6ziHHY21SnOYzvPIKIbPwlOvtOssLH9jYmaCdS
agi2aT5thMHlOyoJ2KKTMefTEMxd8y23PonlLT11YYOty6esfHURjTq92c8+1qmgaZQAmHMvQthc
pHEMN8VozCEWt0vUcZGkW6HaGUBDC705Rc6JdbtkaAcaYZXoH70+ojS+Foi2RgKLgaS75j/Zes3E
5q3LkXbZHOGPrtTEdWlgQzdTQB20CzM9j/KjLAnH4ZkZCQGyulO9yrW5tq8O24XhJHsijTmF0bP0
nDeHEhvOGCUUeffL9BHFaeQOrAh1HpEwLP9qo9XTT7kJAeMN5rbnpu9YH514KB0yzjEB75GUc4HU
sA4NY1H59EnGe0/z1xzil3QUbLPGI8NmLE2k5/AbWZS68hN+Bxb8eok2m0TfYVwg0rUYX5gkf2Ql
LoDi6leXeYCkMeDAflxVn0VG8IDpRcbITQdXRv240Gh44IBmEWIdeGpke/JRTsESas6bh4TbRm9/
LEiLn8OrAkIMwWXTdtHKxWQ7OzEdoCzu64QobYlL2cTUupZk7yJs2yiI5Vvc7CsqABUFAwQ9EKFK
cQy6H+nfypvP3LZjs+vledA5RzJCGoelRqTCOvYkBRR39HJ60BTe7TBdaTXVg08SswitCos8wSeX
PmVxd0i4ooflIyB/s/430Zk5yFsVflfRocHkhM8o6c+j9wNMZi0CEssmuAOg/+ywRm8RxtU3Fi7b
cWdjnswxGv94zQzBxOPGh7jmZq6B5bO9XztldZkQOQdradk/YJqQzteKcHHHFb7KDzHwbGE+68PW
Zztrw+bgx+sQIEP8nCtSglxDE/hK5S9O0EXucm3aFSbGGgKSOARtmiTSYZmxdItDgeQWAt23cCib
kMVZSlr9rlVrR8NNI65EROHVbcklFvWbCOxjn/4LOM22EIj84mXoj7q9ceeSlWY9v3UmpuwxVyC9
0ld2CbyQtWNjDLMcB+Y4XwYBJQ8Qx3OKOt/q5JeNdiGtbhOwWhoRdYhEEdsYsELF0Y5+42xvJE+T
/dNA/Ew/LAyf1XdBOUjhgdb8Z2fmSvOfjRIjiVXV+s7poAk6Uz5CvmFYOpQ3onrOqDc70XArqasO
ltTcnCOFvRejle4dNxIEuQnNOjmXLW5CFAmkIdGYWFvVs3tOU8WdlP8WkeXH0M13e9KwMI/EKtPW
8h8969pzSXJEZL4AyVmVPVo75c3Dsq/G79DK3Jem4yblB9Vb3c79PUXBQKDVkWqYmhcuCrKTweVy
L4y2redWfcg8dtZ5KrNVTw1y6mr3ys6DBzP959GSwACNpYqCPZJKtnQ4OXa/WTm+2im7J/YwXsF7
keIsiuzHxq/dbdjaGzto3gWD1a+MruJFxk3BZJzFxbJEc2tZ8LVQF+tQ9gEVOlQf4Zq5BqK6ju0z
3IaVyV/EIOfu+HcR8WHAPuHx5zCuQLiVTKRdIlH615Do5JIf8uTUeiN2TwZM7q8bbx39NhbJ00iI
yM6nQy1/fYWmSYPK1P8SGK37p0o7uek3ZM17xNOLJ9rhMP+SUJgS2wSf2nULdiHCStPb3cppoVyY
Dw1GkoCYUpiC1UrO+fDidebF8z40cjta9zdYnDdHg1Rr7ZprGL6n2uRfA1UiGbCf4OMGnax3+Upy
kVWR/p7Wkqw183NVc2eefI/8dlVijQVpROenchtYatBtU80V38itW9Nqk1PXARENpxukhH0I0JkD
Ucz+aGfhJigs65gOcbll53+loqdJq/5qtQbI2okXJ2jsXUw58JaTckBu6RTlySXqWO/wEbH5iZ6J
VWI/poqjl1NZBGn1YSHLEr4lMU7839xXZGXhX+hjwjW6c0u1+OQz5ixBx134LIiFRGvcVMa4TPtm
gIQcvLjABs6yrWlLSUCYtFN6co0W6YLR+INvXhhgPUSpcsjFUQtuzI6tKcNTWvQSjICyr3WGVp5V
fbGMIhtf4UHkclhRSiuXs+24obP4nE7Yz7FH78Iq+aJeSs4HYkELZLr3nGbilVq1hfYU4hV2k2sd
ZFQZcCtbx5piwpR9UCATcMn8Gi3YhF6brLTGmrZNUjHOTtIfJJzZj4Mtk48tAxX+QjwbhHzESxFZ
Pe8h6G4uqWXPHRD8o03ts7/XNeYZu8XAF2nFIWPsSV6+ZLszwL0Zsdj6ocNoJkeQiMJd6QEJjKrQ
XXq1ky+nRvOWQRwgcnSUBtTIyXPyS1PlfDvhpBjoQ7PhRk0DdwKEMgrTR4IYO/wSnCMwfk7AhSlc
ZuuvRfGeq3hPMvAQmOx8QdjdxsE2To6d8kSWay2A+tfmGT76hEZulA3q3Lk6BEym2ftEhN1hgM9Z
kkw//v3YrHQTOSJ5HAGY4w3lIUm1htv6/OXfN/8e0jn9T3E56NG/L/++qSqNUYrRXT0aOA9cPnqL
xgW+HLHb5ItAEGG0qWBfcmHnJFMw02z0XD+088Pg+NN/Hv6+998f/v3f//O9v/+rVP+/fxm4ufDg
1ofC4C24pDHbOYydj5lFNDR/ahq6hmOomycC0grgMJhFDkZxhLIFdOXvSz1z8HZ7eq3gU/mQ70DD
4Twsjv/5H4LlVSet4FLWppU92ThLpz7mPw8d+Pa47/AGS2I69Wg7h7+vyv//1X9+GFnl3sCRp8Vd
dqQw/H8eDEMkS+kGGndLkzIkLFcIs9aRiRr4pgyDyqiOUtOIF84PVsysz5gf/s/3/EqjBCfr0NJj
h61WOce/r7jHI0NBaFva6Bkm95rFCNNYbjgiFNs6bt97oFtqkYdKndoUEgLVSPmmkGW8QwC9ha1l
Ht1h5lGB87aYvfbmUYtpvfpfPw6HYDqGr//9CX+/6u+ntjmfEl/Y+XrSB+2Ehvs/D+1U1scfuGYL
w9fj499D71E3/L9+bPAcMB9tEQ5M8gvAx/RPJWt5tCxQ78p1ACKp1HqcOve1VAo/A/cSad61PBMX
nzqNXovrSweHbxJxczcNFR0Y235IckG4xHCoY2yh1kxxAbHqIT0HPaHVVnqHSQkcymR01jCsJy5D
cXiyY/mJQcfaNKYONspQCK0omMe/BwKeoFA6DetDW1ZH4vEuX8JDk23u0WUPfqs2jsHUAF0PFO5o
zDJ4JRofbk0ZBM+Bb1YM4ZLuCBqDKRG+kxpC1Nmva20dojAu4oiMnz4zp1qMMZWmP0ydre8y8LpZ
3mMraIZib8OWQsxeBKU9kkROkONE2GyK3Nha9oRhTK+ohAlSh9Fxe419s9hH/ZMdutpLgN8777hV
yAnEgpTc2PCa+3vHizD6xtq2Y768NiZvI7RhBUZB35t5xN3M4G6lNHkNEtJ9uq73iynUqPDj1kvx
HsMFd1QbVenzLCN6yD1ks2ZS6akIKk5jWXMrzpOjNA7tfbiOLFT6SOBpdFNksgoyHWTrvz8atBbh
B18H0lmSRQAG/ZSPxAZHn8mUpbonWyPOgjXl7yeOFTK64LK5zyVuF6NQoEdStNbOQ9EZCSW53GcA
NALtavpCbQYTqFdUU/hSojXde4xbnOaz91qP27Vos2oTZhxBY6BYu8zO9VuucTh1qimjjdudbp6j
AlK2HRK9mt51b+rv8EvhBPmXRAJXk3jTwin+LdIAW7UQya0o9XM3lcYrr4VcF1npLMOJ0aQpymDL
kbZdSVthGUsTut+GBivn7DX1g99cH62jxCrsZ3vEIfR/YKxQiUcNA/bwYmV1sgHUNn5E5GOcMq9v
gUoeRjdzHwQKURlpDrOE1nlQ0ui2EuGo5MkOBwlU2qvsu4PzlruhkW3++z0IXhzbpIWTqh3mjggd
I6Subt3E/J7ce7GNkUZufw9NFlZYEJIHacDPyC0nvNqTPPlyTo0W3FibnKepARS1zeYCyCGiJFBQ
5rSITBUcM6EFRyTybAs9dmAYj2LjsBGq8JSWdnDihK0b5y6xTQbTgMK4pSKpyTHYWp5TnnHOlGCk
OUUUZemt27RGVeGgvWnUANtCZsWlUm5OAsqqt/YsqTV1VZx9v8LN67QYYiziKwFi+aps2+HEgT/a
G3F6VvO7EYQG89QO84doXbyKylDV0m6DLyNBNwu8VsBBdQmiDpL5LAzITonmpBEMB32kn1pl8iBb
2tfSFmnGPdtsKTRjR84tFExNfcx+uwaLukeg8J6koQ69SJDLnX+vKpN0MpjmTVUz+z8367vUlHPL
LdJJmr7qW1Pfq9EZ3hzuTkxSHT4uz1bjYkptfCI8HADtuHVujm01D4njvwIkd5hMMe7hz9BdFS0t
jWKQqAK5FrauREkFcxy3kcBWzJgXXOTQhvqxax6aOkUnyjz3EpB8PerKaY7JME7AtIqZ/KN3l7So
ussggrsdkOfmpTZX2Rj6FyOp3LXkRLhyRSdWGs6dnUszABFF+x4Y3kupRto0c651srPlc9P33RqW
lN6xNuNF7/fMSB6MlqAphT7nwlNyN/R9vRirOMVfND51WPFPqYX4EQN8Dqds+izd8qmXhMD9WId9
DMDkyasJ2CCZ8LInz5yVsrXPKWIv9aRbCWhX+0rLziUD1BvlNI0TPLleJIlmDTWR1MzathXuub9F
yrcQzbMyxsoQyge7asydcnuuwNj+WrKEZA2deuyPVcar3Q5Of7RMcMCp7qx9gXPIqgkSmmMRikUH
PX/thsmEHMwMrAuUeUgwJIg4+s/7yyHFo8m+PaA84sDsh/CstFNjBQW/JMIHOPhV+d5PsX41aOT0
8+5Rn2noumLob1fOtZrZan9vKC9BDtMBD60s0HU7juf7vvMSuIVus65Kx36L8NLPxqlyR6tedq2F
0La5S9XA0Iv0mlAaebXpcIAPE7BYbUQEMVyUFT+cv+dytthJSfTB85GLhc322RmGc1HzQ2ilGGSj
Sf/PJ3rszLNbyGmvWkz0Q3H5+8BNPWPMOOO3dTtFEERrTqXGwS6gGAcLgYfUY4ayuYo+E7uaN+eC
QRh5IL17gQ8qr1xg5BVAAaeBPEOyqEC4pWZ0USAX8ZdG8X++asAQWWGLGRLZf03pMNNSegHdFZC4
V2OkqH5wpLFyLVvuE1ABIFvlclBzcWxHSH0YurehDYpzH2Fmc1HREgMkCOmZaJ6wJJdBddUqKN2t
MePk4HANNzW6v03oxFvgeHRk1g+dHvubsRx/vFAEK9EYG9/X4RQaUbaKphThx0nMta5Fmwov8o4R
2M2Y8XNi1Em30yy7MAOfAWhPxH4oCEtRU3esIAORQGrf4nLTOXn4q8sKh08ZGc9d5rKhoOiO5OAs
5cc78trxIbUwK9PGSliLrd9rMCT42HO3jtmBguqvg6SZM2/2mHc56IzWjUjUQ9VOuyb0l72QYiN1
bn2l8h6mKHhKYToM2x6rNESwD9PKvEdL2FiR6hS4XrX2InyaYJnxNNLzc7B9ELAjGbTcjOgGUhOk
x3rTJUaCWAZ6L+2se1aUO1jG3PzwbvXmLrfyiiPsWGwyRlgZmG+ukdprNij6mtP2rM9mksolqKNx
5rd7/5rzTDvGbBbpTvQeyFUU0+4LpfJqltzJdTdSh74bCdBdRwPGllHp+2xIWIfrG2IwYBNFDh24
gI3Pb1k66bXtgNsbyT/wM8GxnIpoSc8Lo7LsBegFIly6LrkZ226u4w1uYnhXwaeMU2OZV/gI7Nw/
ep2UO82dt53pqwviva6jSOraVJ1ao38VAe6zUkxnUfUfrsNtSzWKxcjEv+62+G71slzEyqz2lc5o
0MRymwyE32LLAkNme4yYem2ZOc5Z51OzFpCcQZ6ZANDKALEhOXme+0jhL9TD6YeeTRpkWo5wSdgG
y1ijgk5LX6m1c5aYFehl0hvzGIzGkSa7dcMaeTeK/tKYTXMKTHEBDFa/9CkFJVbGP30s78D1nQXr
nQWgDTlvygtUeJxjB2j2K3ZrhTct66iFBQ5gR3LTQAVAZ6Tp1ISAyJhjdtNSqNpa3nsowbaMSX3y
rLC60PXB0RsfdC5aBBdfw2RZ3+s41d71JtpKVz2mobyWdV2t0qw5aIT+SGKDYaT6nL9uH185rtU7
0uUalLz+kAsqiFUGVoIe9Ceg8vmjQ5bxxKntpTXC+9/x7+/Q54uZX+nKL9cosZ/08PytIt8ygBhw
CRnbdg4a0DacbkcxRrgF8KRbUYsjtWDbc2MGWBld1tgGGVPRf62Pa2nD8mPc2iyn9EtX1YsdAh7w
HZ8gSK3WQ3f346a70W2wjiRFqG06jLw+HqEabqGdDrIf68SnHtLF6uhQR2lVWeS2p5Zd6derPqxm
sZp0WglgqOfvja+25QRPxMY1LWPXjP/EWCuQRtkDTzgw75Fplen17rrhhaX6GF84McKt2ThfTmFa
R334nty5WHc8KEPSDxU570Kn3ygpSuustxZx9PHYxv27yrVgpVcxBrNRbseh4PmWJsHYvv7RYDGs
xliLlm6D6TG8TxZ+rggnKnmRCgwqohUYnu5xcGDoay3SctzeCArTxiiyN7hlv8J0jBkka6wyibiV
6RjvYWoafo4zf2I21+IupgQGZJES+Mh5+x2hgFDCfgPO9tpwiQDvWtEFi/L+7Y23vEn/FRRztw55
rpy6DsYuFmBiS9SUSDDoSjPI2ljIN7qs9RWlA3RAIyaG8IjsocqXjp18SLpXNmb87jFU3fZtgyWg
rc4eRXCzQIwHoeXy32hPZUKpmKJdrLXal5Aei3BErTUt+dhMgvlys0Ythain3vRa/giq0k5/Tc+S
bVDn4AlXBLaaVaZbqzLa4wg4oRWgQUx/TaN5vVZQX63u/1F3HjuyM2mSfZVC7VlNp5NOctBVwEQw
dGqduSFS3KTWysmnn8O/gUH3LBro5QC1qPtfkZkRQRf2mR1LE/CKI7DI8n4ZyvfYYYg+OhgKp4jB
tYcmT46SBRD6xhai53nu0weLY2lb/UauER7KtAH8STGc8qM/MivekhkQhRcTjkLFP8aDHe1qQIdc
saJfe7L0dqQnAaeB+FOptW100p/CNZ7LqcQMXjKvmTnJKCu+kkALR3+yqXYj4xxX1c/ajKEmjbW8
+Wp8Du/hzA5uiPaDio8gF53aqaHCFYavqJaciMfRxJ2BCBbm3VZZ3lXPiLia43KHxZssMmVuWow3
ZQFyqdlUT4bihj6YzF/Kjv4HSVRnZv905QOIjTC4d8r0s80hFg9RjsK/9iKp6Y1WQ4Zbg/snqrQ8
RHQ4iJT0mcktEh6IeBDJdxapp95VB3tcXuaMoVLTFRJlgSGhaBim2CebmqCgV6NxztIY8qXL2LJP
OcFUn84Q48yvsL1pz7ldo0UitPYOvaVgENv71HKQ6lKKU5KOxcVDZfVXdERXzkxQhLlva4L0EzVO
GyYLJ7cmbuPluA90LF/sBWFMOTrI1HebFe7ZX8e+S81cluu+B8wgp6fc7pqXlNPoDhrGoSqjS6h1
0GZhAAeVSkCJkxDgDAhRbncMgJ2a1i/OVMyZFXKuOxPDs8joC+DDSTc1AebRx1S7lwjj4OgBweXw
hfY2+leozgR7Z3OfGfMz+ETUzThnv5n4gp5a4D3MKbYU7i152NJwiJvT+uzFWBBqdD8yianHLXeO
blx0WsSMmm+tCJM3PfZPM1sn4Bd19GKTfurBPVQsW1TE0EWAzFEw2rbL4i5T7nWFJbbk0m+md4O3
Yk0r3uu05NZW1NFP3vKQDG5NdMO8akgBgOfIz9RqYmgPgVaKB7g05nakTD6HX0sH9E7U5ePU4tgw
yu0gwKeL+CeK9XeB6rSxqVqEWtRuAT3zvdCOSMS4+fQ7LGeizu9XEGxpmjShlMlTgmd04hLGK9ls
k3LKVywwuwu7Eqie8aUHk3eKUZd4jBnOmgUeDthiwF9ncCfgUy5oX7RLNGmgs/zZLtsjRtUP03yY
+vqxLkswCQDLt94AW9FS6wuDM7Gd5/NYsf6EIf04TTzuh5CSqSlt7+00fvcy39w4bFKbDr583k7F
rkg+5zJTOymBszgzZWcJiQUrHHE3A1rjPNoe3DQ/cqpCB2b/bjuz2feaF6lx7YOp+51pwlmireJP
5WaPZWITWyr6gzmMGTdXPz8Vvk0UUD3UNe4RL+3+0Ny4GdY0IZExPIo1WmFK3NSRQmGTu594BGiV
I5uRNd95Ois6VgboEOEjUxayYfo6QxcPhoFJSjM110hO95A942O7vn4wvAHMaS6isZ+eTZ84q1BP
sedcZb2Bz0EPv03RUohCwakXlt/ZmvqTtttsNQFi4Mj2q2X1clPOZQzRwfpZSxKxzvUIi7Dt5ji6
ySTCXrWkt7KmeCeOnL0RqVe+yYUJYfpGl1IBMgnPzWwv14D90Ms8gWrIA3BYahG4LQFWUr8X12cO
CptrahPcn/QpAz9QAbfobb2e8ID4NDhYYE8lFJFsB7ARs4LsJW3ODnQ/uaCiTbQRLAm1QXWRPeH1
zMieQhF5Hf1a7xgd8EFuG/fEpn7Ka9nSHsTsCu7BUuZXNR8nTyr6qPVw5bNIWRji7NJ9E+FwYWm+
DBG1o4qBHEhEXG7Qo2bLfkRpA3QYS3bu7GNZhvYQFf1N3rqvmVuBbikPafUVGfU1z+pH8xeiB22y
JGVDoKngY1abFy+yrnMqFeZooljaanYx5z0mm2u/HGEefnKyxy5DFAcHFWmZAeRPAw2soxd+cSfQ
QDW7KwCFD2JwyCOjoLRPqu+pqz/HmT4AJqQ0imGgruxbl4K3c1GcKscjBNO+zoxXeQMpznN5y63F
pqxqMLezwfl6Czi25EyQy5sJmswyiUOGNMElsAMdvYIqAF2RdLLHp6Wrn/H4FEHZcfyPRWPS+uX1
545dnYPZB94zoB2RDfQA2eji9XrZ8AI84VL3i9S/K2QcVBMptsmrYRpa7gOGYYwkOC02RjK/+kSd
HRb6vL+dLPmiIn5+wdE4NBjMLQPAwYwnnHvKjIvZwG6FBYNx2sPcSVITBmBoszZ/3CtnaVmBc8jd
aebyAMHRCZbcbi4ckl5bzTAeHsyucuvnkrtincb1MVtLIifAK26eIORKQmdZd1kM6wtkLVmBiCqi
BJz+GHP4X+yIhXo99T4URsta4NJnZlgNZuxSiW2qm3yrvDTfAWKJcd1RQGQAQ5xt2GFgw47L5D+I
mESBWkHgU+fEfDEU3arvYJg1OEU7jHEtqnWGdrq1FH+5G32IvyHAFoMr3ZBaoEC810LcT27IGREE
ycb0M7y77au3UnysMXzpuuFjaLAYqB71NaemUPZHkcvHTuoFXG9G3knwt+e+wBxPfZzuenjemzRX
1g1FvJcw1LiM+zkOmMPc1pEIt3oyMZO0+beYJKupR2edl7+yZ/BBjnyBMVPzYWzVBYkSeLOvbq1m
uJbdi5NJAVlvBC894Yv3in00Jh9EvTj2i+ohRHDYhal7Paxu3yrR7R7a6WNfgUnyaXhB5UAVnzvz
qgOgGGKCOfiRhTetEB/pwkheutapGFnMh1qceAhZVlJrG8bqp46rkF0gAprosVj3XXSIEpCVNYpV
7hFeDlVLwiykip2OSxIODg2ftWSv9pb8gbkdMSCfaJSRV08D3Z6YRdAjlxralYy+C2RBzpSQTph/
PDXauq0kcrVJUJkyarGH1L5F5asPnoVGbKb9TKKJDlJWWMj+4P0NHIjmQIjfsJlPU1WWXXdlcd3R
O8RpuqhvU83ZyukwYXtJ7RxTFCqqnfNz3A6EC4BG0QFrbGYZ76nlM49hgyw/MFGlKeIzrTJgVfcN
6Tj6Ajg19pIEY2SllyLRe+5+WTBFn6UZYnpdof60E7JQgLGrJtAOfmgFuctAssxQZ0TB+INitzgI
l31bRC85bgXKefH8l8N9wSYd5UFd4IGDN8aA/VKEfrajtKLFYZk/lR63Ngyp2JSIdQNqdJfxEgsC
KKELh9FU5V2fGT9mQVMw4q/eRl59vxgrHlx8DMho9Kom8yb1xd1fv4IUWAVlDo80YqYQuIxS6E2a
8mPEkhlKk3ZmF+NWNxN2jPKIJV3xQofT3lKQeeqckTiVHb99N4GghWvX4ahvkvgX9CRWN8tbVvLj
Eb/N+DxY9ZnDXXlUPoaf1CHeZtV4muLEHvamwjlrlmt7j8N4HL/anKb7hTgm1H+ogKPwTtG6XSUm
79wQkZEqaWmrxv5GJOMZT+RpNDJ9l8z6t+FmyrkA1LXlsmd2ZAfCcEXSu1QKZ0TGnB7OvIROiykS
S1DCxrR+PGC31GBtVs7O2lkj8/4joVdsb0AHaG36xfps/E2W8nUM7WInjV3PDYHHdFqCgThcbXGu
n2xAlXaO2SPFzOOH14yKGD94yerRJgHBsjj2f0wzeikgPl11S/kBrX3m3NTfe1plF9WWV5QOYbWD
OJhkbXHNlOy1AYe9dWLarXOKHSRSKucXHDrUNBxsxauRFsYrR835qvQAnDsLt1AvNpim8MhVcr7k
k0rvOFTqHHV41qHgNFbqQz0WR47RF6OH+GAspgkEvqcM1HiVmPtIhzrHXsTHCjmogxHDsw+SaUn0
IU34hx25BKl0yd2WNEcn2Czrgson6fMxi/si2qGx8BEpzqPpIs3ETqAGOB3OzM+iACS0A9DBkDRW
4U42Xj5KTQGvdvhMzO+a5zI2jZhll5/DLNvHsG/Y4cqKKxIGvxhQ/52Zk0yh8BFmG3yFLqPCqCY6
UEytxzan94sRTac5gTO06F8qz4qNHjpvr5g/XExh3OWpE13jswWSk75OfiL3WSITwA/kx5sIWhD5
jqabg6m1OWM30AIZruEco/tyIO7RkYwJEhsPuh/HVNUJPvz83kM84TyCxZHBuuVbpzamKzlWSUwf
bb0uGLh1srrg76eEDZvojithcrRV86QqIZmJxQdbszQPs3uTF9FdkWNosRn3gfHgqtqA2RqiNEch
qU5t81GnH2bTO3A8aTFZfA97gfU1V86XHfJzdCVElyleiYlOtpO2+NBO9tCVDvnOcnhuFYnypYQS
WwOxwD/Eyo0ikuXY53z/0/Oo1lisG5Vl3/jvX4yQUs4q/Zi5W2y15d1O4VpUrEmGziX9ya6Je6Fr
pvNswU4UI4ascnjKh3qbUiUFKd5A9e6W4VnbHTjnaj6RmbnGso+hf6j6XVYu9LmV2HtRnjeZCNlJ
wA3urRB2CZ/7bRqprYNpfnLR2JOIWH1XpSAHuVyNhBZ2lNTjWB/GQ85ocCu7lN5cp13NSeuf8MhY
ZtGDGE22Vpyg7irZeu2FcZXeEBxkVc+wTVo9tKde/NZtgs81Dz+KJL5aGjIGADi/iStgLIXfag7v
zCACbArQjs1B7KZMfc25fsTQQzay2TcdllZrfqQTFzuace8b504ikeYhYm+Zl3iuKyp+VSJA3+Ww
8rpxPBVh6FwizukllVznmAUFZ1ZPagAr9lJwXxZtSesN3Aengw3JZMZPyvfCRDQd556ySAC6y+Rx
2DcohbUOyVTH27DJvGODId9My/Tgm+kHenENCQKObe+MP24NVkMR6jOnrjhAAQ83IwQNXcBhK0rM
9g2RIuzk/Ego+ZSHN0n16+ahD8M7XA7ulL00mJAp3WWjLgEn4cfZJWOMtRqo0OT5CL39XVYRGVwc
JoOqQmQxkK5VTbLR4o03fHGchAfDDUscb5hl8pZkKiPGmnHBwH34mRAX4Q56l8d0RsytfWuW1uvY
YuZs1uY6LscUTHVxhIK87NpOKPJSZYXFldDBjLOScxelgzNLVIIuvVGhw1GvJkg4OuhDIWnhOMY1
ZkWYZAxvjcXH1J/n1XMDS6y0jPQyWKAFSPrwLhQdDhF9UbgZN7at3/MyIwdjZ2/KbtqT3UWfZkKy
0uAmPHS7yoSF0/b1eLQc8yac3WPVtk/CQpJmdAhAIboeuO4SMip/6jbSALE8Glz9z4rSUWOub00v
faKeESaO0ZQglPItZ8hDJ0FvTdA6GCsxlXfYVnn+eTRMUkSEKxl4TvtRtaSHvIxUTJ1iYEANMrHD
1JlBcBdgr+eCRASFfLJ78svjZHDq44rtMyUmqDay3rUSboK+XVTlrPzveyMjiZXhFBa2/dL2jceb
6ubbOP8ywj/UkuE2cgUBAlRKIIGkf1ta1VlnSazEeLKisbr0s/xN1PjdjxgO45r6Dreq90wUcUX7
FLVme2XYH0wAPyNzDPnYQToHZly42GIpit2WIUfRrvkykuFsyMo/4ee5VVFbX+aeY1spx3tjJMbX
G8i00R9MIJdUQ5nzo+SLCNPLYiUGOSQDO7v7jpuMm+bcnApWDrRVG2suU5aWVMh21DlkrPHFfx8n
+4+iEnMTjxSM04SyybX6DDnCb0f8PdkCipd0hcS/GB4yc4m3dcloaMI2TexL7+2OB7duRzQq1970
sf5r3XouipXAfsp5CMKRoPkio2s8PXveCOeA+YDInTmzgJF4+IWaAbdw0MwYC/mYhgySCqR910NY
F45HlrT90Dl5+ckxRSAgsyh+hE5UZB9TYG6+DebM+S39WQZ9KLZON1xyro+HZQ6fBs8Tl344aniH
9C3Ve1BQ8cnp9XfUqpShmu8ivJT0MsXjI656XGFTdpWzMs9+2h6aSdxmg08Ej0LbXYs3d6uy6WyA
Luv7x6HtaQcm82jbjs+YZAsFfJNiIMLJcoeWdBKeB0ivgfw9mN2aD4VZl+TTs9+SHeyN6SVH/YHH
5t/ayrzPbLg7beh9sSqjBcsFY8zM5kW1JIalSBtUhgR9x8dmCaEM1MhIHB0J0N0CSJ0/JVz9IB0a
VoIOrn1pDHQ4WQuddS3zEWXZcSD98qus+Qfi/KVhXspAE4tWkrTbwehB5oRUUKk8A12enZORkGeG
FiaTBuMELZI9IvE0iT+TAVetZBXlR2Bu3bGfdDOOG6vlM64XaBNETNTCpcxJaGdtkeQpQRwnpuir
uCcaYHwaxarS897LwWR2I0cK2Oo7pnRXtccKO6hrg59xI1ufyFykD05RVbup0E5gcdJKRozzZdKD
35vMj4LmsO0EAsPGNFai7EzoKQDgGi9ItXdoF3A6FReMXZkaL9PMorUoOBjEbyA/oLl5WC2qHsTX
tBSvy3JIs+pPP7lnK+Kr5Y48zKCs+ELIr5HN4E8wyqLmKmHifCoN/yISwl855mw/MtXJjOb7UsMb
EZh2Ni7g0sosXzl7mDvtkUDC0VFgte/HJWY27zFSdJi+d8990jy22ImAVwBy6mcUskE+cr+i0lYA
gW+ofu6G8sJ1A1FFOjuD2w+yBkkojekKxspVuCxPrDQdjbZ0B6Ss6F1CmVVerBfjjCSCpfL9bLAK
OK1zGjmEb+3Qg18LB2djW9V9Pl3cGay2Sm7NlDDHuLxV8bs2rJM94pKzTG7JdM/y9NnyOkE15YAF
wr8kzuJQvWBIRjA6YfrOnH5PezQe4ZqK0/XDUZOVYZJV4KTQ+jqu3k12yK3NxIl9v3mzUHdq+j/3
VTq/JPnQb/XAyjLRjjWh+sWg9FP9w3dxlSfu7RoCnnR3BYT7uekj2E7tLkv88biUBklQNO3cBti8
RNO72/rzBsvbTFfl3kCsrUO3Amtr3rX+7Rj7QIOS7oUSVJqHHst4+sqg6+/rtyXltFL3AHndWt1Y
efzGoZOGcasVu8F+YwUVeCKnu6U37gzQoZhdkJ2bGx7Ci6udIxZ2eqqEImTjM5mfyvSnFqSd8VlE
q4xgNHofC67ai8RyJHx0JMuCnuoC8hOm/GRkFhhxwkQ0oZBzZbNmXxrN9dCVFeesiQTcGKOYlv4q
MU3HZGgoO6QLsTCgZFnKOzSOA863B1G8WOUSqHXS2BsvIq990jMoQVFXxSejfs5zDZocaq/FkYlD
FJQRyVCGKc7BbGE8pwsrienaaICivwjmi/NIdkpOEaVIjb7yo/whKpzfYrnUZFJ8PuQJyuS2jX0P
GBBkdTWh0MbIO5ywyfY1qjvmhX/ViX64EC1dL+oAF1HxL55HN9/CI56VDVWWNH7boPx8p7mZhCCh
EQ1PdKbLYz2WLxjgiTaFrDELauumLcLAVGgmLnIkA4CJGZTLlGaCTQ0f7dPOmC/hP/jyIo5Njqef
cqSjIJ7GFHYBirwjUPU5ZmXB4MK15c1umzuGEhgJPPunUOKKalFvj8ZDxqIl8dwBXYgXO1ga51NF
ZBOJ4FoEWLksMYSaM0QJSRQqKYEjaRqhEa5pLI0X/rvBkr2ZjoYx/4ll+5rGzoGLzYOmOaS2QrKx
9h1P9oi3CoU09oC3xQ4yOPFBLxwCBjojxlWePGEdI4cHyUUsKYGaR0mhNnkZGgfqSjzYpzLQxXgn
M6u5MwZyjnbcngpmnKrohkMejTei6ZNdU3ERnqbw5Dn1t2ZEQAn32hLmYgoeCD3m421FMIvLuwYf
UBoB5xd+UpGJk2mj90CmOXF6DCwfxdntrG/cdIoXifWACoNdR29XAEzRCKoy/Y61cV9W+WNqj69L
iG0ATfi78q1q13Mwq3vniO/iO2397ISVfZeTtbNkSwftGHdHX6mdpYF41fEnrUAuvJnyygGjSmoy
9LBCklwXxByh5s+boie90jWApn2s/AyyriNzMc6DbTxjyvmKoVXuoml8mxPNDCB+NgHf0u5MOkM8
LjNCgYPJY8kKENA9ksCE3LZoF4kvp4iuwj6b1dlrmHFEbzHX0r4k3q12RhEqP9jfXfen1O2zbDmq
GyGVJWl3VxvDuc+4gFS6/Eg9eIuFePd0mvFIMuDP2ljuGid5GOVrZebHpUmyK0z5WyrLBBFoSta7
Y9+Bzjemz1GK97Ltb+3MfukEB8kxkWes1pBCq0ATQeXe/klk+lG0uH260QIj6qQ7WeGZFcwSXDVw
kRTmDWOCMbDQXHYJL6w52BXGivK2Zcs1dPky9059dif+D9rQWajpNmnwfw8RXPzFCe9Sh/h4BFCJ
KB+ETHq7HwfTY5aKtKn759BHOlVr77ifZ29NRXdFSvWZavY+ub+Y/He9H1rYOMRbSJbNK1MCMvCY
J1cqwcFOBogFstVQIeCQ7J1brxyZtK+hDKuxgE3a1ZtvI3zM82vkgOK0qvgCEKbk69nNzhrulEvD
0cAQwSFmHaQhoBhPCG7yc0Qsd1h3UMSvKSbZ3lk7f1YvtKbAzU0QjYo3LI/NfjT5SqgiuNdxjvL8
2IrfVp3+Lefsxi+oWLeK+WbEAhYkbYqIK74wNBYXyyfo0iK78/GE1SGdfZwRe6cY8ZZi0hf3EU3Q
P4I1hYCcYl6kOsqrptta93dLruq9x5Fcst9xvFyI/hvOSRaMdZv0dmrXw80cPY0yO/TjKG8cOE3K
spyNN7DHmzE+OSdpT6JJf0WVHbvuJc/qDzfuYyhbw10V8i0VU2D77nstWW4arJpBHtMKK5KaN1j6
x9ASv+HECMhq2kBMKdpWAQUpwiuOsW6vBucRAP1LPcBhAhMdlIrLVdkYuzEZPlRWIKhM+qrv83Jf
Dr0VLD2GZHcnUhAYnud4gS/kWy2MYOCoFmAyfE5NVFqL+qfAqDG7DuMMAW7CvYX9k9iNW5KuLn5S
pvRB4rnW3sbBlK1WPFHMP1ShcPDo9dOQLLx2iAgbLJyX3HKWFehKYnlFg7kgxWazFhto80o8Jx4+
OKRtM5Au6rM1M7AEm7B2BxmnHg46NoQdwbqviCqpJHTfHRua4kgP83b0Xkyk+kOtGD1W0LPO5J7L
iu5bHA0tXJTupa78AkcryIiIenN3pTvkOJxJxeJOnn0IrUbz7DRQS4hyDjYMlCENz0XMvm2mBruS
ctyNx2EklLhWw4TJb98Nx1RaX9E0o2xRnJk3hG4Bcbhgz9EN9H2STMcppbu0Xilec2LTIe7WH03t
8oaUDaUYmfMnmtTH4tGVQ8Mo4z2uz7Eo2CKc7Oq6YiC/zXs2gUo637P/noK9sAjTBGC11gCZ9QSu
N91qHEKBxMMfaMPEHeOugS0LclxB41HPRFCDRwsodCD0FxPH8uL4dbBdRZ11cWLXmwMZGfR9+g+G
ROMlgOG39gHOhEE7aXZVr71mzDaI0ufeM5o+Hsd+4aMpDFTwqaGghLNCN+SAEAGaMrDjONm4fzRI
ePp66OoRROsYiTOnetY5raVLCvefHuQEJbB37nv541TDr8MbsR8L5QUi+649BH1ai7Y5TookxOvI
xXDY+iPMLgq37FHRV5mVxM+olmYPoY07xFPpCc1lyVYeKTcGCl1J9VOEWwIfttz3+MC2RlQa+1ky
vJSWeTCrTkCZcO+WsbEOIoKuUC1y2w96a8vizone3Km7Bo1yUQD10ubZCH8RFu+kVTxygaWSNUVb
VrmzS530eXCY8bV18odMyZtFbRK8xIG6BSEckCoAEPxx2c8x86Akqa2jachnqskqVVzcihxLHdes
r3QIN7wSh6xfeafNRzmwas/4s0aFe84VwK1wpC/RZxNhoexmVTJwi5/LoTsO64LiFRejHX4ia4Z/
zYtO9TSvC0ub8+PVxqeopbsfk/TXSa36MFomxjE7A4+xcOdm67gu2kHdIHKeHHKBZ4yjhJBDk/O/
jfjcKAKtSCTXDM5YpH0s43kIPDt+tx3jTXOD2KuxesHu+dj5Zk9C7MEXXbtfrOHX0mRBm4xWDrvE
ilLzYctXMAd+EOw/6uS5bn9igLLwPvHF9YPG+VMI+gTgNTK4iqQ+ocH8YG3aldEXyxcY8RWDs6Yn
P5e1629y1435YU27xOn8uogcI897b08MRSFlmfUpgZxkF+oQR5i6av+CMQLzYlSfOefz7VTngbAl
uRYwpECJ7S0dAsuQ3fksJAM+xgKmtFwXeGKfS3hsh+w4+sV7w6kg0dFlXrJ3sbAkGXpfee+txbV8
CqFgyPgrM9iHvptSXerkvnl36uhOiNdIfvDEnSd2wRwGEHxGJoP+GUvNDQejIK3bLwVMoqPZcXol
MEuB3zA++6O+Zkwf1N5qqOBbhJs8TOVb0/AqDFwHnK69gHLI7JzmcDxvTsjp1DzoHvew2MmS3vJb
ZiM7xwEpkYt7Dh4f7WjvvPAuRMr0I/vegVRSSg4MqyuBmnsQ2OElzMEZJ8UjCW7tDr+RZAw6+nKm
jjcJJl+cVJoeByt+dWowDhxUB14ZbqTv1Vp4zlYnB+sQu/op6rJzmeHjbO4Ga/yxxLOg7ojVZFMm
2S7NeDyhjtqK1tyIO8q8iQ3vZihv5pkr0N//9m//+vd/+9b/K/pTUSpKJU3Z/evf+fV3Rf9kEsX9
//PLfz1VBf/76+/83z/zX//Gv66Tb7aK6rf/b//U/09trPZfr9N/vEzBZ//5tz+4zfr55rP488+/
/++hIyz1+V/aWPkLfz67/p9/F+4/iFmAG7SUlKajFL/zH2Ws/j8c6fimrxzLNX1fmdSgllXbx//8
u+3/w8Sl5vjSUsIVnuv8/W9dNfz1W+of0vVM25RkxyyT8Mn/pIxVSseibPU/l7ESCvP5GlJalL/a
0pX8/n8qY00jgl7eghAaRrgaGQAX+3rEKWCsA3Csbxet053nvFrahNoxz6doJgPh6Es4CoYnSh1h
GDQHt3FQuH2aVaPuQxaxfQAku5W5V5JQht/lkrkGPAkKM8EIKBfnRHjiFgXqoR8SjxGG9TI4+ZNJ
UqGPrZYxgIIh0WtWhRL0P/D4YVrZSjK5H+3iXi/4KSKL9E2W/GVG+gw9GgusiQZvPWYfnoFZspua
dHvxTOHcFQWjCNcjmzasGP6CQUPWls5BZ+xTDPabiBgFhTk0dXI7Gv1fzxKMdBk2nnrY7uCtcKGL
G5p1mXSG/slJQpBMkqmTXxM7mhnVro0wMS1ugFN9YlNikBC1nrvdOpN8YCKE9kEdUUNtI5fCdVzZ
bDjvx+Cur7t6ecjN+Vqp+EY7xUtRNiFbbPYGMpgXq199uc0OUALHqzSkRZXpcy5YL4QBorxltXXM
Rx05S+DObXnAewMiMfwSCpo+w/Erp3aJx+I0DnqTxB0ICWA9+Av7tm93uSRHAhHSD9TEml2WiquD
tVzVY1ydrB7BM8cmIgaEHXD+QeqDYS/qHAOmN0VXfREyF80nDHi4mpeeM/DozfejSXNgIperJDbo
j+l/ynzmcNgbv2C9543Q3OW6LHMQPnwoitCVr9wkm3cE7b1gicrvJAFLPWcIG2EMI9nnmEFmi5qP
lqIKxhDLTupzk4ZcEkcyTH5iPkuGqQFhJHa3ShwF5hPeIZ9o65puG1W0HMauM46m5+M45F9yaOFc
jHFvz0worfhU9TR9eSMpDzelr7EssUipwdc3Ik6fdOg/FL37wHWESEbFWAyuuDOCQCaJEzEo9XG9
MfalxdSdOXKOkXvvIZXvaTcnKy8jSEpYZlyDQ53Zc2Wf8xbLAF7FStLb5KnsT4gccRJR0+wop+UI
D9b4UFJv2vdw8XroegiClF+2PdUy0m7vTKkpE7CyFPgsgVLt+R+MqQkeDL149pf0FT0E6kyYiJ1/
ZS+lu/M9QDap1E2gdRvvQ2Hnpxkwn3Y5dg8gts5NYmGwsUacEzkfT0S+hZtNxXaTkwNJAOcOqR3Y
gFApFCa9PCuOt/RUEQVCb0GsT4NR1vTTgR/Q3rhCSjibaA4xJG0ErmDiqI2DV6rBYqw9QUUsVxFs
oU+czpgw9vcDM5ADXepBL3LKdxP5bVnwvXHXHqVKMzQGE0l6xTT6SDZKF3cVCv92CifOh3mLdYHJ
Y2Xize16wGQ+7iiYnzl2fuVxklrA+zIwP4AP1Hu0pK2Hxj+H9YNe2vhVmdlzytvHKYr8d2sm91iq
yMj3EdfzZb1zMk3ivWKSbx91hLZSD8RaDSSRTUxOj/GRxHY4WMxnM1A8LIPKQUxCUk43jYfs1SRo
4WWYvXVrGYFf5ITTi588oYGVbk93q7F18FYYFtOPM7U83Y65O+YYRQbSA26rR/N2bpuHsfHwKMYY
L8iVXjfpawt8MCO6e6qt+EeqGPo4jdULShB4rH7jOCO3vCh9skjMoyvCqgwbibvcUzeioD5hgOyO
03EKIOYlR5WkL3YloctGPEaehyeRQ/on2cz8bM1bCGj7oZnqm4SeNDcNjUs1zjAl0+lkdQKn196X
mAO0AXlVtKCD/H6kWaiIwehaWKczSc0t8ZhS6s8h9PxtaLlcG6votYmXsxhpEelM9MWhkjgQIsrS
mJ8j62RpfSlNSyEzG5D022TfjSV1zA3ov7immwbF1TrrsL2YnkH+jEWa6Cpe+zq9cxoA4G7pwcVI
gLrkPbffGJo+2HRamaW4Dt0af6LtvorKNQ5+FeNs6RsLKFtxWhwDqM1uIBt8zBu4Gm0vros1+4IL
KLkWRDUVAxyDlBwTfXVoPXn2DBujddh5WxxT8OLy7iVRrw7XAjunilaaTXkaQXcmuU9if46uGJ+t
1yQ6T+joISgDRnpsfrGDt0HSJwJHiHk12ljlC5+zrzbAYNPLF0ET6tL+ILh3Mkzu+CD5w10K25pP
Vn42pXO2zGre4sy+NUq2TctJb1UDwnyejqGx3ERu6DxSKeJlKWpfOvNxtdCcCFXt+h4k2VIzagav
wjeAlBPWWD/cvJ33jZQHyyFGhMyR7qFxU1chIz3TT+RGJ78DnFj9H9rOY0lyJUuyX2Qj4GTr7nDu
QTNYbiBBMgycG2DA189BS8tI96JHZjOLWlQ9UpHhcNi1q6pH7ZIIN+EhWIm/kKrhUQnKG6gG3tmU
MMi+eUy7JUJjQ46yMyru5unA4ENvAI6qQdrBrsQGjmuQFMM4vqesBnaU0qFZpu4a1kvIn+JGS7Ok
pCrO4OJMfgE8wbaNs2BTKeOSkM1V+gS4Ak48+B64oAhTQQibyCaNhAgNVwyyJR4DA1vHPq14CpIU
CxHL3zPW4nbvYnLdxukBP1W/Ixo3bXlYTQxO3Ln6R9gWodD0ItfygZULViw0nVK9OA3RODvJD56f
fNlub+zilgxTLhXtomNb7h3MLLSd6jOG2rWA4oUpKxfZ2xwDcZ/4BBLmiAaTFEQKaisN99N2kf3Y
qH/6vYHdNLhqLBJH7YjjhFUco+2psJGw0/ZzTKxrj7r0gMn8OtTm29xla7sOpuAqD07YMTAGa2r2
6urObga0n8G8IFFOEHwrjkY4IPlMDKNzSCBqB0rVaMGYmzVxVMXlbsAuM8LX4z24m2EsHAdsuePk
PeQtbJchJeZvz/6B6PMqewcWvAeqlbTadZrSavI9a2TGSk9ipHWUICCjEhRyAsCvxlvgFauAOQVs
zxEmgdDGS2pcXYn3Lp3kaxebiohyEUNnmD+YYbi9S0xtTZa+4bvb9RK/e4K+AGiVHzyFhArU5Nca
x2cpJ3yT9vxi9H0XTQYGhnx8SFnSAK4EQ5Ab0/sylUFk0+tHOUYz3OZppi+4lG7kmMl8BY7L1wPg
rUx9Ms4u6jSwAuM6rbiBUmO5t81SUmzE7rWAc+xxx207Lmi5LCfmjcLHgY+dUwgaYSmdv5O6pAfW
IfxQZr23G3k9cIkAPtDPXK2RpT0rdrFnmLxCpA1iNKbXVuG1cyr5OlTGy2C8Ys6XZ+2fwqGioXbC
oFhgoarsoTlpM0PkhHpTVJ57NnuEu7lu/tQ9E3zTBei3Jn6wIDQtTl8fXXA8VI1PRNwLX0M5/Qgt
wZfjNU88E8oCFc2Jx4akWSr7kgn8Qa0XLMAdWE+Kob9nq3aoqBorDzEfzn0f9/dSzCsDsswP6P+y
L0696v7JJrh2NWlNzwDvRfdDORjx0e/jZ8wq8Sacce4ayKBGjEWhc99IYUO+VNWDa1rO1m0g6NoL
pTT0Ww8xwoNbvNXISEynuGSN/2CHGSPOar33w3q8dxYMMuWQ3xYMHylu1GDhVUuwit6tldiSaxPc
RmjyeitLfcRePe9RRisOd4yN/iWZeHPE6P1bMFsWJZlUiMB/HpjJULurXY43lYV4R7dGtjrjQhuh
lrw91t3uOydZvRHLMt1XXBVSzyfIwV8qJ9kSgi2ogUwus0H2t89Z9MQeKo/j1WdnIvuYNWcFPpRl
jzoKi6Kcznd47w380hLNkosBOeKbkm2nMXmnltsrg2rPYgcLTdX9Zi5WzXTQOfS8Kowcbf26Jpk+
H5ML4LT86klefblCKVZEe9a1CshoMIi5U0Wgzd6NscQVjQHRV/W96BN1oI/5jyQ3ATADUkE6Z+dh
/S2ESXo2WTZfclgxsgJf39rfg3D/lBYRixhPKqNv+OZkw1cOCYrc+pF2uulol/HvOmd37fBbVILk
joNo7xJw2NXEjsmiHZWNtV84FBW6AbT5oYmPMGYZ5djdJk7wapElYtHmnf0ZgHHbjNzYzOd59TGV
JOu2c2g/5OJXVXDYW3nKuB94Pm9zu7Hv/PLSznqmW/eKpT8/6mS48uusL0FVHcqO3dVgO5+CG3Lk
hcGJPAqtJJNzb5XyyfaZZ0dcm1DyP4Nw+Q1ifchTTZgIwDhsVQwhqmYCr+oGMCp/Y2szD6YAjTea
fCK+IJehcLY5JJa/xSiOpsPmc1bmWYHQy6eM4qYcH1PW8C3r4hfRO3k0sAPcgDnJVbarOgOrj29H
IUyEbWW3Tz2jz04OzX2C7Ex5Br5hz+cI7hSKDGY2Fr0VMUKcwnzKie/+09PM/++qkbjm5KNcoFOE
E0VuXsOWHXrIcBrLBm9MYzwpM4SjwbVW9vTGQwDfxmW1nLTMfjpjJW5M1gi2IaFQYBbvgZvcY2zh
Vdo5HEVUepYIa6McHjsbh1McONecohIZ+uq+sLtdbK77VV4Y2+APb8NwV5Ec3s4LNpwgJyWTS7OJ
CBbtpnF6iTUkYHyIhK89sF1Wh72OgtKURjEjv3Se6yCk6Z856eqDN1p35uDml5KkgjXK8QH7T3/f
jphPaCY2M/Fn4oGKnBScpWPT/eMHd8IxH/oOKf1uwX9+tkXMxwpjAzWI3OUcT0+2MF6Cof62OyoQ
k5Z3iuJ1Fo9HYUB+6tzuuSv48kAB+kadYCooXsQCuVT06pUxBvumxeTgJsQQPF+jP4a0UzoaqSWI
g9OU4YEQi76Hu7erUyM+BI79Kbhm2NZ0dEn6ZI6JDx1jcVfwoZbAa4U/3+Ng9HfmjJ+xJ09vGzVR
pEpBapVxdqFJfFkgnHNnXzNu3F2F25+1VTWA7armoFWO38mvmG5tSx2Y2569mCQ7zH4WBrjtiRt9
mAilJ9UkJUyrP2Jy7KMc7GcL97E0sTT4tgbQWECP4C1xFHCUEqSrG95svEXiDriN3/DjVGMVGU14
TdHG4dD45j49LzHxPVzkj226mLeB/GATcHGUadjzostvLWlYShe8Lduj9mQQ8IwpHcwus5VYURqI
o5eIbGebfkHac8qiav1Q0GShBRbsZIeKGT5AHWf8rnGd5fQrTM3NaLqLDScxq1tza+Rk4WYiw5mP
iQk+zLyXoQG53c+wFmu26Uxc+wSU4dLYV8STK3Gf13BmkppZ2XSKWXzEUstMEq52n1PPJ4CNUmKw
kZxSLIzjhchiWiM5WLbzt0HFNkUhz4qOM1gBxDy71fHFeYflmPpVWL15oak1awW47ql7XzRdQg3p
wyPE3YJKy5MO9sJ1joKog/T6314M8NsKyDZUrcayHg6OX94V83gD63sqRn1XTutb31loyR0a7lJZ
/C5TPuI0plhrpL1vFRZP2SwuhRd+KogeS0/LRqv1WRX8yKS4E9adcLC7N8J5saBmVwT/8toFdiUR
LbjoYSNj6VLSUFU00FXCnPUfHIxLbxKmy+rsTFwZAmyVym3bW0eu9y+Kmto+xTJSCrRrKD202T56
qT73vK7obRbk8br2fmIA3s4Gk7CPQz1C/tjRENztMUNo1mr80WIOc5GQhXIr8wluHQu5ovrKc7iX
SZpjW8jN5+oRiRCkvp/9DadhnwjjkTCXewwdnM5VHHyMEjit4oyL526KuCSy4wdkgRGjuEw0pMeh
z+cUep+ue5ps9Teg0RWz2YvHNYRJLT1ntXnyyxUl08BzQLhWuB42E0d8Dtp3a9r0kBn2T8lFirtJ
ugzv7IvAfwOlMDJ95sfbZ0ZNEaQTcCvWX8E8hZweXuQOZJkTniUuWptYFHhVRt68CVWtBPFuiO7T
xnHze57XcFcGhxplbZsI5IReZO9znxANRZwGVPFDdvtNGa06u4H7Kxz/LFi/6cx8z8OcIXKJAYQC
2N3oMIzBlgUQ5MPY3aNvXcrV41qml6CBZCzH9m5MiB62DgWXAfLyocwBhcNjuxgKQ+Oc50++1Hhu
F7BtOfvCsGnGe4PpeMHyTq6IcJWLRYjUBU2L2AD9wXSeFBXuVcBNriHRhokix+CTGHimg5h5nEZ1
iZLeBMZnhmS945FhMYFe2s07x7D++AKbHgQ0rsWoO8kA7brAhDzk2A3EHADxcTHXLrC5x/CxqLV5
hrvxnT9YRVW92wxVXgL1CrBD0xlkPpLyWaGpMt/j9JnjV2fizWDRvCOwPZLyWnpa6Fo2F7JZoqoH
Y9P0bxJIuheSPZiCoN67iHdTwr6Zg668jDh12fIhEo9FdY7d8K9a+HsW9W20/SvJx/hMk4hit9ea
69fTS36I3z+PYvlylF3ikeN3goivktfWuxpAHQ9zi6PcdhXvrh4YSPirIbRHUljvDZjdugAzSADZ
icjCGTZiug3haau0iBweqqvPqlVkvOZ8kqAbUE7QxcgNHgeFe1BMeL+7E99iKPZ0ZPPjdAc+/J1l
1oeaxAQpQvqwHRMStPcT4tOkOGJj4DbcCJXSex6Sd/Gn6TJIfj7bDK5YhEp0LZ5mUs7fMB3RTy1S
NOnEwWnOP7lcGsim9hM8azpgmzUBzjQ5WfDaqLY8TNV8NvTSHgiTiE2+4C2XdNsYaIyRduHVLvZN
+jnNfMBsgzL8mSUIwmAsMEpDxGtjfSTexbo3MaZHuEnWmW85dp7aeQ9YL9yFs38dUgdrhenRVI7f
3mQ12LtjS/Vyu+sHj1x1XT1iWP3QpIA8dvTiFVdQKKbp0AMjOGJ/xKP3MApca66M77I4o0SMNWoR
42/mh2AH/i4VBX5+8OW384fUGVeDPH7JvddxcBnfjXTEVJZeyyF97JXdRijRbCPD6lZRHUoWT0M7
5m3MkMe3dbK+uuZfnOBsImAR70pDrJsTOD7JS0bqc2NNubONuw+VkENdLGMny57ltE0kQ44THCyy
uBhJf1r29aVj0VxSpQ91dhjEQqGJ8ZRQm6jj+q2nfWE3qnzNq4HZNc0jIrs8NfZKyps4HCqXEqwO
xWeopovDb+OPU+ALhfNj8+mc2TH/KfgpCyJW+57Q2UYn/V8s09wffKxNNaXuUwl42w6XyzzhMZEM
sRk+2g3dj/k+p6tq7t5GgyLsLmS8Na0UFKn36Ob5CQgbn69r0fvl6TsWFJSaLmWxs/Aqa7pNc1s8
WWQN2U1A/HNZHum8hl3nPgbPujbVul37DDBtEOH4S+vppeSl4+bJwUUgD6tQ8vt/nrCxtAsQTHMC
wMHtn0nUVg5ZmhKflhtgV2jvegxWoFvW98/S/ha1GeFDpq7S5kLK3uUE2+ZicWaZdnhf59aXR90V
dsySzgIgmfzHhTQXYYzGPH431bwecvoP57F+Hiosg4Dmic7Ju4KqPCAq2wFfBv3hv0VAtJJ9whXX
OeEf2RbXNOCPOg3HoCmNe38JPuIxDPATGhYBTbs/QsHe4oEZnivqPxY2awd7jgT0LsIdJKfjIQ9P
c3jvObhnksxTewdQ9pOCO8f7RR7xtjFybEw2A5e+o4hgZFbX2QIWx54fMuS/KRzaFSTwAlXUfwoq
56lzJYZJa3hoWZKfixSAiCKoh+wNc7rE0EsE6MPCQX7ralrSXAqjK7vCb4cgMvbZxzREXutSf8eE
gSOf3B7RQ9eY/3Q+jsQYB+fGG6le6fll9Mo4elPyHLewH8LOvSdvFS215VyVox5oCvGi0OojAgt5
hGksO8gPNv6E92pqp5DsNirXX4nT/tamhZG218cynt6Cjk6Xxv6HyW9PMy4/f7v20arkjnQgddJA
DdGazCudOx9+39zyqbSjQlLVE8RXXMcMKqK5t7LyyE7DZOOJatc53Zb92nyESljTpqTv+55FTUm3
G7b0kZZGF3tlm//RVZg8NJpXjOZEP7LUNgwCFg4L3adWaKSaeucaFt/Q/CK5tCHAwiVTeenu+qRz
oySNd2ijTsACvCjoDCpCJ+rmwOSoX+VV+zgZrkR1enEK8TkjeQBm/Sdi/yRm+0g1gQNTKDnAoAXG
aDNTNcW7ONltK0kZ+u5uCRT727FY2zLr5xG16+vZ8hwflgWzXG2D/iraaAAovWmgpDIbOSHnJHRy
wUg5cbztOIwegCiR15O1/ZGpq0+JLODA8rGBUUhxFf+sRPi1C49Ea5Dc/Nl7KpToonqQHNxDY0eq
pcY9H9hLmuK3UvUnlBvr6FEUmxR1yPoub6+w0KgVd5yX2Bg8VjNZcHRKMk6gWBasoda33QKZSAs4
WkLWEFB8TZZkra1bUvzGpRlEoamY2HqaJFghR2PXDDusHys3pvFQaJepHU+Y1T5D5nez7A6mGepI
s5RX+F5H18M1wunN1SB7s1it4xOhiCqIcdh1Jd0L0viea//QZDTX9J1dU0boXvHeVjz5LhHqDD8S
v8UTEeTj4GLw7EL+JJxVAjfvuk4gLB6A/U9q0zk6CPVK+fu2jdO7OAhOaRD/Ib305sr2apKu28Jk
uUc/oy1Dlk8Dgbmy423S6enMO7/bBaPp7ljXflbe5F49p7oRlr8v+UxJEXQZUrJ8b8FNsIcHSE2F
t+PKu5L0BUSZ/sr1khoCUEaeMtyPyeQJ7hQGbVqVsD0Vn3x3fOooOVIm0147En6cuqXyxq3uE34s
8o7A2KzuXCkMYp53DRNSnmvMqvH/yqlkS2UjEcRpRkN2Z9G1Q6mIORFbrcz0GZ9Gv3XDhMdM4ZDG
d8HJ4/cnt3BOlWuUGEwJVxdPyBVvkE6XXYLdFpe+JNHO9nHXmniVE4FvtalY1iYlAQdCYavYwZjE
KQ2XsMstEh4BfrulPZqmfbV63T+WSfIvfOySe1yOf6qU+4WRE2CAI06/TfosUtqPl94LD9p9pESO
+wvPKA06wcawZg6u0XgbgyDd9RB8SU0yEiVpyO2hLlDYe++RMcScKnMfuPn7nJDU5PKud7NNxqms
/HsvtN7REsNoMI0rQd4n5cJaVgrXZGst2bmajRMrxvk62rLg0trQ+ZXE9kMYtsdAiw9gzezpUa2I
gGGY5iLxaLDBfkgnhr0cP+s25atE+uU3nZa/Q4yTBODdX88q1dXzBcOdrD5HtbjRojtUI6CNGzYi
/WnikNT8euXSfhOeTo9FOF5TQToNhRI0f2O/hzwZvVO8Jh0X0TQEckURU095o1Pw/t0JB+d8jm9r
N3ncDoSBHl2layRAftj1SQWsKvrs7AX3fQoif2iSlfc270vR/gCNSHBlt1AwnKyJ6pEckJkQ9oo9
MkBkPTnokvhqcXYtlPP6KZsBA2m6qJvkEjDFhE4fR3nH3TmG9sO1SDN1zTLyNXDpjIun31K9Unzk
xHhORWtnB0U7YBcL5O1qIqtC0CFvuHsm7MxAl8WUxlvzHyoOgNq0P2XhtZuw/u4Ik1QJkyyTTg19
hOmE1JC7XULjufeYsvtx9THX7HCBoKCGWIR3S/Z5huvCSPXqbtdoNPBiWOMErB1b+Il6Xjtrs6SO
8Kew5MAbOvz0oE0nNeJEnRisoLCkEfZgsN8Da3cvNtgbBQQcwGme4rzxDpZGVYdIyHiNMXowsJSk
zzOI0oOX9Qcug9aRo9Ady8jo8N86DvY/91EN5XTsOhCrXQXGSwyLs2WQg3CUUMhAf6tBvamkNyrs
z0UnzINeQwNx2RzFVH1rLSBpiTncSofYNd3iXZS4SOJzBeMNhAyuQmw2pF9wRjhsHsGpr2mw5jss
U/qBscWyG8JQNM49+2Rnj+2cf405k3Vbtcc82Tk0HJXsTng+A8YNYhmNxIkQO+Yb1afDpsGPsMfL
WGBkppVO5P8GzyRxsNAkPLZf8cIziUf2kSwkLqbBNW+4ix9DujU3AEN0cWEExkCQek9paP8b6S5D
xzLxIZ+rJSOtX0DIodket/waT2U7X5Il8H8w9AAwiN9SAbxRKAFjn0oSigsc+g5PQ9cH58FiZUxv
2IhAB0MiTrTHH03ez1acnNpSkdxmKtIJ443iK7n6tonioz377BuUTrfNKpDLBlgpS6a+9HnntPNX
CKUjMYv5BkhR3xc45QmwfYMWtSLfZvJK8I3NCPzcKsUdH0F7MU6Nw5MWJvzul5Fmi9ytmGx5J1Ot
HvVt/JkS2KqH6TYhlO3CEXGWCp8vGeu30YcPaYU4o5tGRXU2kkazDPrrtLZIhNrqAFYSFmPPYNPX
j/Ah6HTP6zPh9vSAeRrPyIhRp8l8azvWvKZ0uec52o8zbEfHGOVW2v0bVHomOIA91MbZ2WN5q8FJ
Oc2zu7AAzqVmz8F+WfMU5D5yOCqmnVLkPEzeuyT3QRqkwwOwZMfM5VLT0DaCLU3RJKY+Q5QbmAL5
zNPZgY6XzFV9QVVrmA7bZmqqqLXYaT+Fcd8/1+2LbsQV7/fVUfAcgctWsrmHIg/3WqhfdlYtOP6G
bbDNoJ1n1j6b45+ycyxO+uklX23PDo6PFllkbHBmYxAhUZpTB+3nXCGS5N0Cw3DxC058EwSIwZJm
cGEkcsMfLqC3o3kkbheDgzEYrAPNI56ZqXvCH3H2D9ViMI4RAwBOE7AgHoKn3uuebNpNoFPRhczZ
Gjm4a9gEkqcs9m0ijh2xqFtYs6D08FYlsnmchgaBymTTw02BDctauBiLeW8i921TH1XQRoUUNZmV
VuCERVctAMfKKmrmSOKbgATid7suSjFVPGVZzoTrmDfLE3sfvXwLIF/COOZjxuh3SH3rcUynjg0G
sJM0mS8mLyCzbi+5Wm6yIzc+q8IH7e0SSZiLp9YC5Ba0y2dqVfMhqZLIyMtroif3Tk6fzorvmwrj
eVLhdEVHPeGrHDYU67VkXFdHe7bcFkuQ+pdrap8X3yyYq2PKK/rBoJhsuMh6bdsrUFwMPNlRYMaY
Trhf+aXgqVi/Qo7JRk2s9J44Sb/C0n+NoaNtRBwwtwhqUmTx3DTyd1Y+QIFytKLMpMwgVrhI+GCD
2Jr+4tL6FqL7dFp+yUZFzY3ModdhtPs0MH1ph+CWJRucge6/3l7LLGsLx39cPPZw4A8dD1HOec8m
37n5+rd21k6ptejLHyjdKAHF7Lssp/DTw9a8JNBmwvY8QvK/j4sU3hPkm2NWH4u5fJrH8ZCHECun
7AvkiMkZlf5penyhzKtb3hvjzvbGc+smr5DJ4kue3RnjGizxMjC0Zry3Ms+5s5BVNtJKKZQ2Rqa2
fnQjTA5/XdJuKLgjbV1EICabxXLsYZfz8m3I23hTN4RqPKfj5PWaF6vl/g5K/ll16uhLwimYM5Fj
7SmMYLOHW6W6sywpd2uquzH28HhyhThQFRX1lh1uieqhT5mJdckhyFCPYJ8z47FL+TSRoNkRNdI/
JF5/aS2B7Y0fkrpA4ESIA5y+Yd7jiEDVZWsv99lKC3UYVjNvzi+K0290MNPFgyL1C1KSuw8kKLLO
BRsWIyLRBXzGAZVcD5/jZN6FLjv+pLKPlkf70uix2gMkWO+IS75U9RR53tmNa4ILUERp8ybuMnt0
FQWLec0qAE4e5eRdwD+V0nm0LWwLB7qNTz7A7DnYH15bnF08wFi/vmfDoLu+1AejcuJzw/Dme3tH
HlpveGZ1W71ZJntkXJZ9IPtTn6tnzI57K4jhmBTeG09Av4Ww/xOm+sGX6qf1YYoUhpGcNMU5vHdv
XM4EYS6DWAIuGYP5YLplDXlYkXBLJNq+MaGQEcgv36bUgwG9oJQDUMZ9iQo95NeApiZmAoKBgX0v
LPQ100mvPaU1oDZZjhfVMZbZV7aQL6p751DVUFCTzCTrB01uZzW7pYHsCXerYtvNeV8lIc5R7hnb
jo3QrneIIBfrZQHmJaMqWpLXaagiHfZkPzDZkdfFo4XFbEmgWPhzcySRqY9mMPP6MDSs5rux4eqN
b2MVtfxPulqYwRb8Coi83KVL44sGEyWqZAdJtSYLlX6yIKViuHsq2Du7feLth2VN18IukaZjR2Lt
lXViic/PI9RvhJdgTgDYlcGD31g30s4826bTXheRRbN7iwuqz2DTHhbPtLHScq/GzqAiOm7PfWKT
i1/mlyKYumhkRuPAtWAfjKtVIvU/m3zgU0jGM42r5oEMkcul0qJdhOYjvm/11VoDB1Pb5xFMRi31
BxS756IW48E1sXuLGWyUmIAhc6YDvPAOvkmOEXPtpm/K+LbKrH4NSBi7yLIwduv1OKsF8KJmVSPd
ELKhmXU7xr9Hl/N7Z7CCRnpIL3GYiLsK197RJgVLrOxryNeRdCUtaKoQtglj3NZyoBQ27rDs1lZt
jXy865hzQlhzohsfy9D/Xf9CkWX6mI/qn7Y0VW91YJ0Ta3oNF9whAPZ3UKDtw1JwYAB2jXAv4pvM
OTSCEkiD/Q8rLfXY1OYmnv+ZmYwI7KurE+ojJjqnGHbe6goKkvCO/Tho1ikHjWbjrUd69DqihMsB
rO/4bkIiXt83u5onFd6bee1rUkFD6YDQoFFl3ZQVbLYgG9T8OQKEDLjbwkD4XIiH7yVuaXLYxmuq
NdAXgjowoqqTPQOkwm3v7EeLb0vayFsR9MV+Mp0/cYrDdaFjFmCCdWG7XuMItWx2C+4+Z2xmvuzv
GglBBKcHxV0V5XzZxQm8Z9kZEdiou3lAHABqqNC01SnBXHrE+8EfroRlQomtuWtFcGBwBnnQFj+p
eaDDNj8NGsSy62CvXbQ+BNVxpRUBjVT+hlCF2Bu+edTAq2lzGP54YEUKdvxHwIhcOaWaaNBFm2Au
5wXR7sLE6C+zqayj37pnwmZo5gygm6QLic+jRenQKvaknJ9duu82M/7/vQ2h2AtIBtQtadh+HN/w
YB0lFzgAzrwiZjAKnQlLFLH2O688oP8WOfK06h5j/nTuCP2ALfLWyg2kvCD8JBRv7RoxcgiYMPBp
g4nmCn1yxGqxH6y7Ovfllcf3sXJzi3u85+0I9e3rqbKOjUJBRlv4jkN2kdzFw23nee2NcRYrREZA
YrJzEBZELpOQy8bgBXIfE+yn4Q7/C7CYzH9yxvIvOVbr4MoKJV88Kj7BHbZPQJ05pa581y0vOKYF
N1u/L6iWHSFvhSX0Ai/GOVKeUhsPWecDwxqbO1WODXEQkRyknfIu9+U+9OqB61jxxCFG24I30obU
nLylOSegqwadvXeWOWHagWuXtXClbVa7tAcZHpiS4XVIuZTgjIB46BEBQzWpFSayxrUeTacmgjC+
WojebwrPlB+C3qQLY7cO0qzevTe12gMWmi5CdXXG3se4QZsDekW56XpjimID7WWyOeG89oN7xo8B
J/FELLXPDOsFFBCVfxRMYEFZdqECAMzw2EccIkwETjPgCl/ozQrr+ThJ7IPawFbMBfI6NShRaHfi
bFe5zwIUCocAuNW0J+51UDK76QfDM4YwoNRzwNKUlVAFYd+aLdIt+XSZbPehEfRe+yx3Z+uPjX8G
gpo27/yBydA38EdrEISYHqk6mleLzxTkDx3O461V8F2Ct86lgDfTgO1SZtPfIe94l9o4uPD5AqAF
BGoL54HUunXSlssWAFxhpKr+2ajUW+d+UyPD+gJCz74uPvNArnuL9tDktCeHYXdODUpnBzlTlE52
0MivcU3nODeFrzJoeHwEIDG60w4oRKDhQspM6pxdzUIREwwKgwyGhSs8N3kVlJ71oUbcsjGWeI9s
Lu+SvzW1W9ucpAHuPQy3wwLoAsgdPlISmCtYg43/vhmsS7e8KJtAiYgTCrmNu2mAtkrS48404K6r
KviXTSoBSMo1mi56IFZWWOygRV+8CekLAX7Y2fWPAIvHha9Jd0AS123uYu3cgvqruXBIZeuYzhG7
OSINuV3/yrQEpEISk5UB5nqOZ7vrx21sNkBHvYK7eholEkumMpc/llrzRrZGKoMGCu51/GaJ5UYF
UJHCLNa8QPeJ/k1WO/wsSMg/TlV5CsZlJXew2lUq/1oEWG30lg9XPxqJY51YfhOL4bDlSLnwhDX3
LE9fPdt7tyzrPg3aj7Rs8+eckonNzHfs0OeIogQkgVCz9OSaFAd7q0kcGj/Dbj9l+MfDGdUj7id9
4+KQcG1NU+9GXVWwDYFfHTRctx1sQhW75allywDAiXoaTOJ66nmq85X6zp5yNyxhcuR+VsGxWrdj
GFCxig13omQgMw3qh8OAEGQZ2+mhtbXifuPLLftOFrBjD9TZpx6j8PjtVhMb5AXrO6kRfejXFUe4
DNB0Z1Kj3E94qgoLY58DM7pS+IC1T80PV+GaVdIXnUJgUqo1NJogktF+udK3jAHCUXVLczbnueNw
V2xdLqNgYLEtsAhrl5+4s00ulT0abWgczKG4BxXaIgoa3W2ZzjKZF05Ssj4ztMOkP0Ac4vsRdObG
g9J9XJDES1pbLrYmt0QDCuyJucaa9GUlyj70ClBF4JLBdrOSigg44xiSqjsZr/DQHJ+U8q/UGNS0
SiLijvGEzkR7WcnlHuw5QfewC0/TNENwqPg2abrg3Sb7DQR+xJHQ9NVd2vgCY9ydAAsNnf/WWrDn
Wq9NaU1Yb3Y9D06WZa+xJBvl6fSZM4X/Bff+oERD6Abcsa4Stpmevx0ad2v1qr3Y9yYLpu0a/JnK
pjx2607JqZ+DNlhwJJQ/Lg+pGwASqcyQa9/9PJvFgxTkAoDSDKUJnCxNH3xjcrnPhH97UdAam3gb
XgWoJerV9LoHXRj9WfokBqTRfDspoZIs9p9j0R4Xj2C1MdETDD6ziDSobPx2nOowVPv9bLg/Bqf3
NLEpmFuOF8co+Y0JmCaVKcub/+O4zb4bPFLwSDAHxvF6ceIbx9hSh+ocO5gMi5kSh4K8eGwYV6jE
ZsQlruWlUe9ZS3bnJkzOuclVHZsoZuMwZ61OudOmdfUHpfNkiVr2qgmtBrth1uaxcAWMNHLzFbRf
gW1VjmjRfj5WT5R1QbWgNErla9ltOD5ApyiO1Vy0hMv+loiuf4zl1BX+IzBxSGlAJDIxnbKYj9gK
6yjVuOTIwqD2Y3U8DhmEgT6DzB/rer7KET2wCjX81tFAzFdz1BpKcAC37cUU2R5hlfOqB42hiJjB
P67geJRHViLDld6d4GjN8TcUoy1+KURVW//I1qbAnmpi7tC4xT29uts7XPWGL6s9hYd3tb+4iGLj
eOtcyrGKAtXGHIlyBa1xs0x9YwB/kV360ICz3RpsqeBv+muOBCx4qeqHNi1vzhDgCvCqDBcDQNr6
GaDlvJs9cfGwihHiYobS2Bp0FyZX7mhMqBJswtA4/lYZNV0K/Lv/v4Sa/6e48n/NSv/Pyec1Yv1/
4tJEqv8zcr1mif/bfyHgSAzwUf1DOv8HCGL4j2g14ez17/x//Yv/mU7+Mzekk79rnM3rv02mdfVf
M8rB/zXTXP1Av/xvmWb+/v+MNP8vAsj2/+buPLbjWLIs+0Wey81cT0NrHVATXySEa63963s7KrMy
a/WoBj3pCR5J4IGMQITZFefsYzuOCmrFwBog/mVpFv/QpcTL7OiWIx3NlpiJ/2Vplv8wDRvVJJ+y
NFOTfDu65V9Ls/yHrhnq9I0Efy6k8b+xNAtd/Z+OZqnit8YFoLHMBgckdRzX/+lolk6q1HqJLbJQ
DsCWs2PqjlQfuqav8XTZFFtIocoAL86oTjbUMs626GAtpQ2u7kjyqhXXmxC0jmKYO92wsxMBf4ew
xK1Y5tMuhvnvwDjT87w905F8r3bNyqGKs6a7KsGpMdOSDmaaAUuqL/WW7PPxGIR9N6c4sLk5AXVg
qfhM1PJDa8u/zngKC+OlVYarSzQotRwFdex0BFcHmxJ0WoZJYiPDkztZAqCc0qcYvXpV1PyrFMEH
4vh1auqcjNMIrPwssu7AxYIr66qavrbChnjFFOphQCr3AnnlvNCzXVcjnTNFc+JN/z0FbhfZiHDF
0xfGJOJpY8U8RkjFEmkpczLV1Lkj63wuJYpSnnZIEzXETaUhUtHu10PAokuxlbWuALTu7eEWp19q
BgFPo2HoMmYKzqTdEbzVh6pfu/EzzlX1xEA5WCUCOaxrUIarXwj5iCvTPZxC2BH8kLWiz5Qj6up9
KfS9ULVNOemlB+RAy4mYVLvsh1KswXVXgoSytJfAfpSV4S5yni40frj+BpAkgZrdnDG7wE8Iyh83
Ul5TAjyXRdiEfAGUQlaDP41brvtwAOqMhguYGLsQRsIGu8Vu4+BK2IRjg4pNsPxN8nFHFHK6/39y
HP3/x1iQHCPAKDgo/3nc/Q/Iwrb8U/zn6SWmL/+v80i3/2EKTiNLsxxqPM357/NIs//BoaJptq2a
wkBPzVHwz/NIs/4vjsK/ziMJfcEUpmlrEBEmLoP+vzmPICiY//NA0kxHN2hzJZsLOhNNTJ//D8RC
nCCKRZyZMrmFham77qWt+pUyWsYRiYzBUj1mCoQlY9i6utIfy8q6dn0NUrjUo0c+GVErYYPL9rMz
olDmIVqobQHpGRc5sTxj9JSKDPHDMT8F5eSmW6vWrfWgq8XNYdOGvSbQvxBED4ysvvUI4Zhw22eJ
bvCA5aAGW+zq23FokBqBZIDp1Oj3esjOMZCw0fWat1qWy6bFiQnSGW3TeA40IXaei0fLsUOaGbIa
88zGY1BDOnCEn5ysoF3DbXOQg3LKAn4UV6PiLCjoDWZQ25QV8u3wmUAjVCwn/GqT5jgK1XiNS3ef
FbG5Vu2agkeFxCIUH8ONzs6wYQe3iJwqOjIOe6L2bXcWHpBlWZTan7bawtU0PhSmNlOB8sTfVC7I
1oyvRhPfQb3JfSP1ZI0znVGb3SbXYvqkWX4JX6CDKxt9J81M3QyaSugo7tqY5f171ibeWofsqaUg
anzwHMvIjSwGrWCZWWWYB4AXm5SsFKRLGnb7mPl7Wk5AgMzMT78TlEIjT0QYq770ios/GuWSog8Z
WyoAAXnNDaF+DZG6rnf//hD6LINRPde7pEwpXn175w780zfovKsdKYPqzK8oU230wru0GDkI8+K9
RXm2jUK7veIxpPj2WgdPXid2mJO/ZDB211EHyFjEabCVAfit3z9zXfmj4GPZCU3VToQlAi0S/bXP
intGoY0OGXOFwbe5FUlmrmKHcCnFjBCrxHG07KwOkLfdlCdPDe6Y5FKKGegY3W+MtKMfJC+4DXYQ
AkgTxrp1MiQHrRuxgWYo69GJu6ffDzJCXZSa5JUFYcm4yAvqR2Gb7k3tP+1eVA9y/ph2W8NdxMDp
Ok1eDccon7aroNetzLOPTnjlZAT6wad3jp2mYV2f8ke93rKPQ2hZbKHzVZqQDAxa858f3IrFzTAg
7AR4vCbwLDi2lj9uK1nIk1FjpsxfS72WCHmseNHkLuziqiH2D8IPx4iy1oIAzkWDf753+2HLormf
jzl5fF5spCubnFe791jTN1pwZD4GCMBCLlx0zICTJiCJiVRZtLflUmv75OzJvenQJNeyIQekoCgp
K2VFcv08lzozSAoYZrzFmpDVeG3qWU89A9HXVF7xWCBOJcST7HhIxhJQIcDdfcZIbdWE+aHPLH2v
WoDU21JRlmw58EyydHaTWtuXXQkOo+uiu1cMO6VSP1t4I7eo4n+G4oKcrWRIo/gOgTu2R3pR7Fw9
QHULwlIRT7EXoaGehQODQz1mvGHz9KDBEXfGrwmmynmF1HVfkwW9D0z7kxEnGbz9oTPr8oCeD99k
367ZIBRzC3P6vG3L5BgHZ98tnYuIySYdpL0hLK6Ydb26kkL7wupJyYUZjIyT5D7oBNKggFUzdI56
EEys3xZGejx2tHe/vyx7O1PnTR2R7tciHvqPTwWZUe5+f49oottEJVEn//1Hv3+O5I7x2PThv77Z
0ECLsln/EqGaZ7vfD8KeRinj5At2gnxXyj7beQV+zt9fNRGqmVkl9RchLWcpYjXfGdPXtVYOZcUZ
ry0v4HlXxcXOwCm+Q21a7PwBwOHs37///bRk1IoTf/qi38/8foDaYxBZ7LyNSfvuukQU/Ptzv1/a
jO9EN7YQRsdh3Zq6ci+YXEzaW5V0mdh7+G7j3OFXUJ1t20Z6877tvYddcWcYWi1AZTveQ8uSfA1v
qln8/nY0fkbHMY6i8I7JzSZw+x5gPny0eXpkUeWff383Ks7knV5nGepHLzfgcqi1S7WJCSMTOODy
TvzFPLGL61BjAwitCxofCTG2cmPLiNMtxXlMRbhJwL9tUSdiNzZZlzSjfVLL/GzhSEM8QQVvAAkp
AF4EmSZhClQvas7OzAya76oL+LFOhg3br1lMxQUM93pn9DDAyA6jG9AnejCpOaLPsmePA4lp1Xxo
tzk+2Vk1MSKU0F+Umf8cW/2RhMqzq4tlUzF6tCqFQe14phCYoJbLNE+Ojavhfe2wtrWbSIne3DJp
+DZ0H0Hq4BOvgcIg07XV05D3fJEXf2t1caNXWkOfhxpTSNZwiIzi9iXSMIihXvjLGxyDgLqGavQw
Bv1Uj/YDr9KyjxgM6Ka1p3W+2oZO0ifZmXFQ4Bhrb2yC0BHdlGxiI3JLqXjczSLBqqm+Yfo5Eglf
WMG5UStcj3Pu5DdTZfSZoheP6/IqsGN5rJFz0u3cKt9Vfb1RAFzCNdnHtvkWKMj2Nbf9Ju8WWeWw
gG8Hz1coXxo6DTbpyUVV9T1c4bp+GHLEK1Kum9D4EC2QIVkG3zUPHvRBzaAwqBKUmsjGYh3T3bhg
grBCOnidfLJe2l9aM73FAAHc7G8VKI/p22iO/VPL+JmH/KBqNi5hYLLBEMAsizA/O3p+aCt34bZs
FDB03DQ81kkLFQJ5CF5boxSPWEnWsV3syMniJECeuw913OU6PxcJEoHh5ate2NcW04wKdoAhNsCn
7pb12dWD0hb2f1w5ciln7SXRH+PIWdwow8MctU+vyBn5NEurmToh5aB57Uuc6i+uLk9dYv4gYKak
uVW/kKZuF1hmPtO63iBstunmfmZ+1XLpq/2y7bK74eXIZct4PFQGcruuPAeBt1NDHKxZbf9tRPcO
qPvGEhj6Zroa8+FRd8G5Jbu+q6KzR8+GIdY2xsuoCRKb1E3uKX+7oLpgJMkxtI55/wEjcGdhRVi5
RfDtVR4GLsObgWG/mCaeoDh5I0FqyjncqHA2MpPgk6AiBEQbGuaYw0+fE2vWcg3EPe5gqfRvBCRy
rgjqIKQLlSZrJHjqsnXke8ozOEWJsHt4VeDlInEdGMpOC0AZHw3MEYOxFG2xaRJyMzu07Vr3ZPlJ
fVjG20xPv82JAxsRxS4U8Ow6eyyoPbOeePpusgUjofbc5D3IMHh6G107MXVkDe9yM2kFMocQ/c3c
7StCQotn11WbKHM/XAcovY98bx775oVs85ekM196ZNkafubRHL25bePYtXCE5zqeRwevWYqSO1fy
K5Z29E2avyE/ke2/n857y52G3Kz/84EFLqIImLY81hRsZY8ol9UVoy982d1dVvm5iQluVn3swzy6
MHgfvJ2rGE+ppM/Bb/pZrgY3lI68kixmtVDvg5KHyvAbHUYcvOsJcj05xIckpHYdW6JxFBp5hI1g
op9jJN9kKN9bEtyB8P9kzBkhfpaoAYu/ncErHq75UneRyTmIJ2aqQtyhFX2gHseuMzoHR0tuoh6Y
GKB2CnFV9gZ8zbRKUY3F9VI301PHhxk7xU87i8CUZftQ5Y1OVY22hwm7L9A6GbGOBCs69kZxk4X3
Zui4rqlg2S0Mo4nVnOfGjx4CtELlVMTU1zYC1wA5cJoSnuH5zyHT7mbN0Rkr7BbsIGSv05JCk44H
tcpeaQ441uDNI6EfVllSfRZq55BfCEbDT3ZEWAbY9Gu+c0uVaiChNZht0BXdy1evBrTTy5igIPZS
4yANQF099wg7eFdqU+H+BXHi2Pc2IBGd6XOOIJhNtL8PKDuDSP+Gf8Y4QxavowKsEX0xfjMmHO9q
6bypAc/AwHyaxTIvtglcHjQXRN+g1FW6NacS34hoiP6ekrn17yJxn3lEgJkV+0/F4YKIeN4DAFVx
Kv7ULSIaX8qzpgQ4USGc1V3+ifnme8zHdZ/apzHwn94AJM2so9tQe+uEHoHF4rczNLd+Um9MhhFb
y5ZJA+g6ah56bZLM0j+BVyAJxh1S22IzZt4Pww+wY01xCvz+O1eQriat+8gK/Hq6+seLq2KmBsFr
iMy/Dd8a2392o/xuQ3mrlWZhB6mPvyN5HYTxNNFiJ74B7Glw56LIPzufKq5Mw/1oe2six05OZHyW
ZfhtqualePM9HTm6usEewY+7jM+uqR/I2pgLkgDKOnhDyYJWvHy3zNKdDnrMyiHZZgZCE+nZAXQ4
92PccPW/jEGz8SwKdetbFeLDZj4GoOtNbepu1vNmcfTu4fuCp8E6WYPAH6k+AQbc7RBzfhkvzNF+
jcLwqyv8G/FxX+Oq7nQwrgWAHZzDxhT07JSwqX0sEVISkupaGKnQdlZ1tdXImTMgPXOubKymuKEc
x28x9F/IrlHg9iBOsDWQY/4nCj55f+CBTuJvOyap2g2rT1bF3GyNZYJMq24SobmiwinKU1QiQQpZ
t0ZiRaXBe5Bs4hNLnGNmdB8xHC10FvjhC+MHtcCFpd1ENF5ohnIXef1d9kRyBEb+14uuKT0y3QTv
NjrfZ67J1eiHf2z+SThhPvuxuHr1H/7CUxfEx64zj4l0tmgTP2FpPdLoAAXw2hj0+7IYkJbU3CwK
CxGGL1DMfeW1muYMCfeFmYTAIcLojX6q1fQf15EvWusvJVK7scPCOD3V0lcPUVhfa9xuA0ZQ2fgP
NcuOOdR5xNrLQrW3sjDwAPFyRkNRBafG005OR+hbVG24G3uMfhl7S0U/GKI6a1CSyra9mMNz7BG9
T99QI/OXla/x1MWHrhdrwwovoTZsTaXfSLpU1GOfVbtJGm4Av8duNfQqGjtA6DUZiRA85oTPYNaY
4ssLrz1azqNW8EQn1SVR3xzR/4BE+Zuxbhz64JBx1czCxj4xSKbtTdYa54c3Bt9Mft654yYMk6LO
gbofUhNYgZlvqrofILTERCo48P8LW3kfQOAbkXKQI5m5rfgGO8zVasp07ifWulb1BFlPsSc9bGON
/msNNC/OFVYzw4C7Jp4rsZOjN1CvdVk+UlGeUwdLV2uRaJ1q6s0Y+7eygm7cJPUNMk/Q2le4wUUM
7ZohwXc5rRpDG09IYQ73sUYKzvoeUuFgcxm4xt++jp8ZquXWUq+tlhjnuAzfuV/gSw3LriZwAK76
usGzuMkz/F3dJKdQbNKHgMXPxltaN8+2RKCU/faB9Vzd9d7IKgvHAZbhwHuthlJbp7537KKQJI2x
lPOxSL4UdPGWvshJdl54RbSiqsbrwb23jj3ohm1Lcl6hYBf2h+QoMzdfDUbzir7zTQc7Pwvglqnt
QSLesZN4lUbyY0RssPQ08Ia1niUb3U6Oqh6+MZss30rSfhdW/xHKGNFUqR2IHOW4Gaq/bJVBdAP/
H4aTFvgT7wfGl6KMZ6YAYDHFSTdc4pd189xa1N6FRV3SDmywHdcZHoLc9BrKzxHPG1ICo3khbS1/
cciSMGPziaNPfARQWirFLA7TACUCl2mZSAEUU0lI7q1M7mgytcaS4YLQuCcZgJ4Sjd2tmiOJJAEc
NWQTayTHkZaEckFFNOsn8KHrfVwUPiFon8wbE1jfvbGBALUztE55yc14bqPcJdylhCTag6GxlQ80
VykDzHDV8Dm6KpAdrS7WSa/YxKaBfdhWhVWtiatNWftljwnG6kocGOyce/cogji+1AMc1pCZmYJ6
gjFSnCzHtkF61PYrr4yGVZxq1wLZNaqbdd6VTyA9y0Eq6764moMLPrvC9KVND9Wg3u9cyJAtlr65
cMFLRXG0UWFJoHYHcmdlHyInDyVoSvKSsngVgNcA2EKUtV0oxOS00R8FM0isf0HoRjlkaOUWvN08
DxF/Vma2lHAag0oH/MZKf2lO0tIg0WlwRgVmWpsDs0KpYFAGyUp7lI2Qh0zR1U3iWTAoMA4YxotU
hLpuHIOkJu9WAn/fiMA+ZHYRXoYwY/fEQHPWhUO+0wsyUukrsW5D3TcaJLdvccxwFp3XdxuwMw1L
akUXXnuaR/RmZC0p0Y3o+mgvYnMHIZK3QyyKVUXK4rKhFceE4fXU8dGlqvKfvuiIJzdtZH9JdZJp
lC9U4XwyRGLQFFZfUYgJLKQjiLNEJd4l/Ch8tl6dTaPp6Ta1Wxcf2Z5hxwoRnBma+0OzOExTE7Ch
KdoZ0/XWpgi+c5H86CQOLZpk55Sduhj+yMyOV0pYGbO4CV6dCMHrZLCqCKla4i2Uu6JkStViZZk5
QedTMyFJDYPsYAvwWGXrLwpG4/OwQ18WA2AFgk7uzpRI5+sXHbjggakGB1fupGsXolUepdUZ9Ndh
cGteaU731tljNE+wlYyUMU6afGExqgiXy3/MotrqKuIeMuYyRpc99OKRl14CRC8djrJxv4O4wDNf
Rj16lG2eVdXV0dovVBPvqp0Fc90pOXLwqww4NiBmFpfEnTLxmkvAs7oz9cmSZxGyktMXv47SJrBb
VgTKhrCDeH1iblERT9UXI4CuWg/alCSBHoTE4z+6pGapgecwqYmQQ9cjYQMWlg8Pf0ifrRMivF8z
OexNG0NUOfYG9Zaz9AsLzA2giplXfBZY6maVP1E6FJWb2q5WZoi6P4jJEW66cqE1d4+S4ViMa6io
tzAevhEJgymc4gWREAtZ3ezMbW8A8vR1m00MCaQ2M8NJ/ogUYmpvqEhKsE41EUIDRi0d1hgDWNcE
dDXi9JoODvPug1bVx8iglHbUkjwX/91k0LoMJWQcE5IjgTVqsRS29tPk+csoeqRM+mDM/AH3jWhN
zD5m8aIKZZe6q3jokxP/JREpIbwV0LVI5Z+yau5pg5xD7SiqHZgO/PiJd0Hpi9pilGfChF5rk8SV
aBynPpU42h22Zx4r2VCdTwvoSYZUSnPDk3LNMQiPUOWF5NIiCflbw5WBUWSDK/bokcwy9G+VwfEa
tQWAEnAcrX9xcvtmt8NLBXuXDXJI2iqP7hVEE3TFnoQUpajfki5hr6O3lBU14yudJt2SoK0shIST
SmyFFETSvRFeZjfPvoYBLSrKvCyor2aDrzxXO3NbAVEcQ8lpsrAolTmSKa9QgEUuMhqnqWgo7Z8q
vdFXHlNEzObQbFNHP3JLoHXRVwnAFajAvrQw5LR7zRBbO2zvfWidRdivPWiDUq+fmjkgUbXXDRAA
xjDOzzClRmpG/F6pxzJeCcv+UFL3h0XJZ6dAy+P8248t0KKou0QdVn/tNrpi7STeKYCKNP0aG+M8
arUNxPQjQFWYQuXZcbscrmxyoz7qYwK1E/PYF8XGIfihUIyXzvL3DfVX406NMRZL468SG5jzY+uE
W5acYRf8h3ZEd7UilgKbCdhfX51Gjcilbbhz2pnC/jD90yxDWwQ8PiRcFz3OTwJzbZEbKFX9Wcgb
En0ORwhSxSbgcHBjQDegoD7wnKLFvDLHYJFRwafSX9GsM0gV2YflFvuhqS4F+oAKKzAIhieFNRUF
uqbu2OrGnenb52g7+CuvBXO9ykMaZrM8mZ4FBPIPe8guiDDWY2Vs8QA4Vv6eGgljmgIYW8o+CpJX
0tH2CL0CKhJSxU/wuzRDHYWBP+rjNXN0bljzgtn+YzC4te32Euqcsa31ymho5UrjWDTuyaS8Goev
0WtvusZ9Cn2Ohdl5+uuQegHPGy451F9Op5OZ3VIXQHHDGzXgAbkqMSgxNk+GvScsl3DK+g8y/D7z
FhXuCNFl1jbt3yb/o2fBe4IDcWgHwTor17ZNN3XyDtmUuBmLudSBKJCMFdTJMkDIjiAT25eF6Lj8
SCoVN6rERxWt9b5e6ambHsueAQXE2jkwK3sRiLaZ9+PkduF9AzwXbTPPhajcuSO4yAz95Gl0T9Ib
ia6/xG24UkdzQmgegwEyZ4tFDO6BJ9d6kv+0+hbn2YtXEVnppI/uhVXhVtUwtvCCyjD7u424KKym
kGZtywwhhYnLuccoj0gsNZcmpG2EnSerDD5Gp7mZMGN6PYTYNwvTfl8m/tkux88+VS6qbZ3UMdsX
9kVNtJMRdO90cEioODX9HBggr3Q/+SiD4eRb+KEMP13omGeIK0+geGOcYUtwdgi/YuG9tyjXtH4v
i/QjC/XHRPue4Yu6N43YejVOTStsT3nQnhhx7qwRoCrpUqLVj7mfXryoO+HbopX24wunNbBHXL+R
pxw8M7zjEYhHeQit9CpNFHHCbM++hqyEe3bUyht+I8hjSOuongUG4iGY6SFp4LqxR7vNqK29kLDy
2Q7WmQzs62hEdyzkS4Isr0lnP1STtDArMx+95p/VTCErMqONLo6umt/8VByNrPv0teIkaLE5/j+d
odxEjvUeGcVbLMQh5t/k84LLveaYNsSx57ThTvvXGGxOaiB3iKvBiO0wBW6qIr5REGv6CP9fLEpu
YwTBrj1w7DbHWIYb0UNdsesH4uVTVK4Uy9t7PXv6iacl6w83GHeBn+DfaRbENkP8fy9jlrIMpXlr
LQbVegk7FchoeDE5Wk1qSJUc+Jz4ZnTzoHd2Ik5/LJO3mOYcauXdESmoxOLQjW8cvCdSGJ+lJa6Z
GO5QR0mTLL7h2XCBOOLRpuNL+yuKIQO8Dvay6x6e5d1NMAnMOARA+/bNhbxpoNDua+aSbgD4rA7X
tqN88kBrK8Ea2iv7ClmkGPKtnyeHfJgPNkHobX7XrU5fA9D4bOx+E2Mj7frq7/R1jdnte5FdmUOe
HH2XFIpkhQC+K8ITNeFKrWY3WrxWsvDF7qxX1bMvlZ09hjY4WEz6mIraXg3zWEeiWm2mZzHq2r3M
DUraCiUSHWFprIcEA2D8EJGymv6FaqPtGHCeaaxfKZUWlhMc7Nzc0BZX87qKDbCYdDxJDZy821R4
2TpfbiVsBMM+xY310A1zb9XBirTvPz4mWS7P/N4q0aUnO6gEjeCAn5GldZXCvDu+JAsH6vfYQpdB
re2T5hSFf1vRXfRCHsxSCWdlx4CKHOsAGe+CbZaztJUY+XDuLOMIq2qWkVbtyx/Mzkh9Vf1HbRBj
QrCqMce89i12lLwMTl1cDHORXiqVTD+9DHZxaIY7YQNFgyhHgy7WbiLolrzss7Z8ROWCGXkqmKYp
BDgpRFS3gP9Qj3jorbsPvDL4gX5lB0F4qdt+mojZ5cyok3LjRtUVzmz0VLKJJpQkWH1bfjXSSGxT
nEIrNoVHN7zEEtFpFifFPm/yd9vpXipEZWyE8c+IlL4McoA3BBKqo21BNkyPbi2gg+rRouCWmGRk
8TrtGFjVOcwtPwPIzRIeJ7fz1o2c3FZlL0koe61671YzoB5NTV2YNhdujo9ppkGgoiBcRBZzBdWO
l0kBc7fr+GAQ/MY7OdgFZkwUop995uIRBaax1CqgGWbe3O2RUZyLdWfoYlhkXfbpusSIhoWHBY4n
JClItG/LOWI2GsEamxlRS0Rj9gluCsuDGwX2aBZGtj9vwWGivcE/PpCH4LEsgEp3qAYGjb1aqivX
6lLIr2A3OYxYBjQkKxGGcYiII2xBFC1ipPsdO/hDkNANU/XzhBy80SLxT9tkozKZ2vRDafSHxhqz
Zawmj9Dp4nX8GRYOx6oSvGUQ5+Yer1yC/Ihz0HMyU61u3FiVHPcy+rJ04zMc6mruTaL3aPTrFUtV
4m4zlg4EFMyTEP+TD1mmyLn2snRFlmi7FC71NGuUmeYn08DvIx7ZBulQrpfDkP1B6HDxkcQpmvOe
lApWw7F6Jfu0oFvQcM7SgoRtai4ymz2SYoPLbPfIq2+lS32Sd1jvony806xNNiKUjh3UxLmswpcq
adMFanV/MUwWwMZVFjEeA09R92aJoW4IiJII4VnIoWwPzZgvk8HkQM249nKszqnboraPMY0qbgDX
Oc9NbjwnIT9rQoY088gJqeUJxBBOTtahQuhMrMA+5dUplooM3qYqBEV3cetU9zstR39ljZINkqUu
q8o5gh2i1OOluhv9JmILUfmkYA08fSxSzebFKZxsEsqfUL+sKQ5+tBwNuplru5jQpYXrVHP+PcXK
i81zlpWS9FPnkFNXqL322TMLZZlA2Is7LGvUNVh1yAvNc/eR9PEtoydkplAflKD/AkBP+LLNmG1M
XSIpVRoLaEbMeJ0DgdUvYYF7YWCEfRyUTttGcf3aGg7aJDqSElf0DOvf2SUt49Aa4SENISQmE/E1
xAzTBy60Ur7BuZrAOqJcZ3p090kJOoAKjPxS2QbjeCk99qUuGm9a11fw65BMQVw2MWmcvbjRlkHb
UrEa43sCR6pb6FU4F2axS4BhECbZBkBZTmPf3m13vCuC4HKHoN0lMr9hF+Tlj+2PC88uWXL37qZi
ZZN3rYrGdR6FsXFNbd3lCk8cXsfRSguU11zWkBU847tM9BcPDg5bPmcV5pZ/blW59zSgrrlT/FHY
jbP+fut8vV/iT1vpigExRuTtAtxVy6M9DTZhf1GvPgCv7QviUj27uhk5PsO+C0El5hsVUf7dCcs/
bvDd2NEtc60fstdZKekqLP2BOUSh9ifYkKeuqg5aQmSFa9LHQzplBC7Icw8gPM5qUl9nUItuttai
oQjbTcHVvjZC66gl1s2lJ1xbbb5z84HQJY2dY4EGX4kSpt9ugynIAFCDvQ5nXrxqTNarjh6i0mPB
1Bu+uWta78tC2TRU3aeQRnCxsSH0DtwPfkJLR0P1G/fKmqV5RI26VCoi3anVtz2d2ryp8jvyypF9
N8BGuK3hvGxwmJUEHebIMPZ9I370qj/Gml3tyKdfR2rZnHqSVTxDtbaRLUxaUOr1PMje0wq4SaI6
TxJiqBcl5ImjMcRbWyanNhp3Chd2qlQ7IMnVi5KHh04lwbsphrcEvJUVxs6y0hmHQWPdVXrwJ0+8
bEm++x+D7twB/leiOHCZxlELo5ogemcdF57CX+SefI3XdEDO3Gp4AYtz83qkBklPCIdrEkyt+Q1+
jJp6hSC2ZeFLEvyydIu7lTGn3f0kGs+Yy84kAjcvFCxw/F/rTMW75DXWiT4+Oygu/A1UJfwXMVno
7U1S68nLg2zFuHkGnZhpClv7rYeB2w3g0bAROQgJAl9qGj1i/FRHL1pARZOz1Jdrj0e6sFMzu5Tc
TL+/4BXE3lXN7TUph6APTJSTqUg52xQioih25z1RtIusNE9AiHidlJhky3rKNfep4Mze3xcJbxlC
W6oFrqurT5LVRmWimKSdt8ka72+Z4SextWBHGfc18hMR7Qb7jn4FgcUqtaHOpvpqBTPw1s9JIRnY
wPnZiD0x5dsozwHXIFZevUTvztM34uNvZIIbEmLpLFXIKZ34D/jz6qdun7syeUEKS9EEBZTThuDp
qIkoiEdzn1TOs85VLK/AyeoEYjDzuLutJN8oaDvUBUOwhzECXnsCNATimUXcgza20ejNHEdjlTls
BC0MJ2QYuodM+kSwe+6VKUpW+Ijw3OBp9M23rpM0iyYUiYhSngH0zV23Th+u/IzgXdMuF3t4nwKW
5BjA72+M/I27e1tbIeD0gVSMQQp2UU2/6VXkTC2YYh6MhByfZAQJum8qZmYIW+SiCBufYqwl61dX
7e9OliLxokkr3OxgDN1dTKa53uA7ub+mOReGiwnCOg94x8HRy/a+U18ZDYi9pbBoTnO3XmdoQjdt
Vb1lxgQDHHudYZnHqyodKXMA6hk5Fx/9NwRE0nXNlH6AJeWgH+DQcr/AAaALVJfUnB8pmTYMkMp9
EPc3Q1bjglAHpI0OUJLCeVElf5XMWYLwg4J/UjVvetekiybK6kVQmYgr8MS2g8vkzRnOgEv++jnN
aqGWp76yiiV4WRLHIfszhi0YfCntwWiwdZdGTrWKh0n08VHHVKopvrKvRfClOOaB3GwkOASwdgZt
5P9h7zyWHNeiK/srCs2huPDAQAPReyaTyXQTRJoqeG8ugK/vBab06ulFKxQ970Exig5kkgRw7jl7
r53XA8kU/pfwaHcJCyeeG2H0DNCMeFl7SoGILsEO0yhF4mrkhsfZgfIVQP3MLAP/FCAWZSp3QzMF
UznUH1X5BTSXg1ceP9A9/l3V8ToP63Hb1d1nKpijJiV7lZ3DkbbsdeiANU21q2+irHRre6NQXMeZ
hLtZDO6i9bMHzJKgjzMI/TZtxaqN3khQ9xeRBw0EWlHdKLTZIxt+PFlrCAlnwhhXmov3Ue+XjuAI
DwOk5qxJ7JdG8RgAM1pGgmZAl617jaagrz74ukLehkZfMteid1k7G7WLEGz0rbIfS3dtIXFYNkP0
aaItW8iRyiR2+633GnK8It2C5rGsu1VkWt7c8MJ+Q8X+oMAZaVIyUdPKFSvTHbxZEgD4IDFkWQv+
+sYMN2FnjTtP1WBGTq7fLOhWZSpZ8BiPgZGfEmR4Cz88DWQgo4ibF+1AWrTkly0bBVnhCEWID0rT
DuQmFpsm5wPorZ4FpC7X5aB+VU54NchYmzUder7B+y0hpKKEcPQFxsYXU6+PoTVi1p6UWjLexFq8
CLLPXjdtYmBp8zD9BVw8uO9DsBfxqH3Bp2NsKrWMslNie0WevR3rdjh3VWxykqHOrXX0WRYQYt2x
P7yK41yCfb+SL0lRx0CikvJp8C1c42MkHkJBEgKrRmpXyu1GDRBipRTANQipCUU0HPwGDRgEpf7N
xvIzI8wuwGavuttOLV6aIDb2cdjoKxC/skAoRylQl9XzYA/de6JbEqCvrlxzSM2wmzkwRm1LK59Y
qzp8HCPXuakp89tiUHaJP1iHpCSw0UkYvDiJOn6AKqR/MYyvvTGh2Ug0GRvhb9rezxdByZCSGXx3
CkNx00Yn23rddM4pRh9+TcHgpGInLDpAhzDxxmXVgdFbE7GqHwB8OkqbHh2UykZVHzBMOVitowQn
po8p3EqnfGlQSrNUi4d1Rfg8aUXZ+DFK73uEqv/Ye23IOSj2GCZr44dbkrSBhAGEtBSEGETKSnpW
idsGDUAd0ZsjEMFgzPNfF26F/LhLGTm3Wh4eIz99Ugiq2ChyCI/3mxBkGjPZDcMyKtWcXUwpA3ro
LryxPjoYoRkye8UkNZRIjmMQjE0BksdrXxSV7mIQAhCIVdm+gL9nWBQJ9+REMn5hcNJoza/MzwGs
57I/5XkPK63LmxdFsIgheYBROt3zorTk1gDGv9cHUwfOlWsNGGSuW9OFXxLEQbvYcyBEFP0uTT1l
J0rpLRW8ki9JX55T1SvXktp2mzXyPfQ6VuUGmdNtHMutA/vsktBbg/eECCQVnJTRSu3vFzkBNAvM
Yuq8I+7l4hOMXpV0JnLzlsZWhbAG50M9Qlsv3wwgVwdNUrijSzjaeese8ZiOWyH9o6Ml2FE7198B
awfK5UTMwkFVTX+aAHOzH9WCz83Xfq6JLCZ4bbq9h3n48z8lN+MdpB8a0Wq6kxOK8P4/xPMR2ngR
LjpXIMycLlwriXY5fujGg2/gNnb9GD6oskl/5zUltavl+s2mHWSaIf7tOGP0Xlnezs9pIVY5eVyl
CboF475XmLcy17Jb5jBnIZPOrktWCqnzVOm7kabnDe7E+FRHj6gDjVuflTRN1UlPn763gJ5uIWO3
jppgbnn2axcET0VKkcSZkVV+ZC50h9yNLOoCZErABD0Fk0eZF1dtHCSGGsQtniYaenDWeIWWCzCK
pL1M155D1sk7lAHoUaz2CXYYvFfSznA0W0ttBOlbMXrchlQlczPzSJ30k/BS9Kz6DaqtaLrI++aK
ZSk83W9SG2dBPAdrLCOy1qmszScqn0Vva8OyaDKXL22wnpox79GtSxuOJFeTRmonS/ev9zsZgcMd
MaMHI3tD2WY/VVrsPLm8SS11cxyJvfMUeUxM80p6pOOwWo2i4OKVtKOC0Gy2lhl5Ty5Qu6XVG8NK
T3T3KUgzZY2wnWw+/r7WMINLm/G3qyb+30gvlKfIrMEGBPbtfs3RteoxhYmt8Lo5OpPLoKCw7vNv
zYv7a8cylPouOCFI0873u3RpLHqtuxLBxgEIwvyNzn7F2dYQ21a1Q4RaGgBq4p/W93tL2r6E4eh0
NShAyqaNbz0n9U1rkLqYkdN2q1w33Vcl+tT7VbLQ+kw0R7MvOG6J5NYH2vDQgyq7X7MwW15b+slZ
5bvX2rnhQUtvWflFsnmw7kKWfwOZkreBiNYiSbVLUPr1LW7Nkx1FKqLNdN2KtLlpavmmtSmIleka
YB8s1yaUgN4265vNHjJjfKisLDW9labJdA84JLC5ttndr5Y5VO8s4mtwlbq9kVbJgFNxK4oG5LWp
38hb03PwzzPatferfU8oOiiXkPgxU976FiBrZRsPojfUOTyg4WalXb6Kmpy0yagZbk5krkuAk1hL
VkLpFLh5fcz3z0XtmFczyId9oyTxhQ+c29Upk7VMGxQ83HZ/mCIimKqjL9d/biNeFoS+BoP0z+ZE
C5auML168Wd7CGurdUcjaf7nNnI+8y1NW3qwf71GWdTNXuuD25+b6Pqax0JNWEL91xuGqNc+KP7P
e/t5v9PfUYzpfIy88PznJqFQAiOcPgxl7h87syuXfQRBvJAnp/Dj8/0iHv3wbOVwDEK0cD8XvuOe
sasRBeT95006de9DlTzc7y/M1jrAgfSJIVeT8xDG+PPIfTgWsnfQQJhc1e0yOY8MM2Y4WZr1/YG2
hdELKV25TBQ/uzS5uSydlipruna/gDB1SPxMA4esvxgwcBe1qZUPWQpaObKK/JOV9WWsRHHTBxRs
dSmSNd1Rg3C2xt06RX0utc74SkP7C5K/fIqTYFynSJrhFnCUc2h5TLXTeCzoJS6M1kBuOl29XzDK
HFG0+eLnal4guK4V1Vz+ue0fjxNF/OanNXzPPxuZnn/f0v02ogGoOvJw/49tKJQM5AhVFukMp388
+89Vo0i0baHwBf71rv7ceb8tjiD6Y3Ok/fzf30I0uNB0wCzZHAIa1Pd/3a2V48BqPNWTuREC3qAm
5pH3+3+ehOnnAymRauXZsUzN+kUQH2hUTXWrHUM+uFZ2u99cUwVt/QI71f2qySkFHnWmbO5XC298
Zz6vn8MmL55L4wz9qHkpms47Km2GfnPa8qDCYbMajyjk6V4lMaYc6NHfm9PVpjZ2BW7BRyXM82th
sg9PT8pzMe5jlfd/f5JRGv6KsVq6vj8JmyHLZvQ+x5KwqheN6UVlkmWZKCWRoo36896rJpNbDzrf
4v4ke8Sf0ba6v70/qbKUN/qB1tmOm5SEwsf768Z57kACZTp1f44oMe4kUaEu71fDjMjOvGEhf79K
e3PX0Y17DPosuWZVvLlvuVTLfo90C/wHdKdhShBtwi+LR17IjkuuDZlG9PhB5DeVnl6bvAofde8x
L7CG3R9gaaD+7KCzVvfbCqXQzsTSoSWbnj09JwoJ8AyUutrcH8F8WB7DzLuk0zbuNylOQR5kTN7d
/bawHDtikhhL3Ddyv6i14htLsre/X/OIESCbFJHP/erPllLnZDvKFaigc2h6Jl+MvNpFkARggvAt
FVWdvmHd1/EpBuYm9sb21rjBmZgk92MMy3iOFNU+pT0fqm31dF6mZ7pw1oNMUZ/LVCOMyLLqNaRJ
+6Xp0tX9AbWKySENR+WQhA2r34SoKYbtzodEUB73VflkOJ3EzGaQr6G17bta3O73j5KuiBZk+T6F
8sSBjibX/Q4EdPRs6ih65PeCp9DxUeFNWzSbsy9HNNVOH5AXJMS2YgbCWT97vt/v5yTgBZatnAkE
tw9FgZKLFrz7Earjsutj6GEW8MrUYRKr4W189mxtd38ARQU4+64KTjpqsJPlwAy5fy608chlDtSb
k1fqxo1da0W0ifLakgFuaeHwaiKeJJYnXRBoER3rmCiszmb3RiOlf7oTBbwfhzeqXwYDUV7vnBCJ
B7NfuNDTI2TlXWrwgTc/F/ba1gN/4xVZPX0x13J6QODi2bFKS7kMtZrtimDEkq0lKNGnyAxUO5+s
P5jhxZV+ipXKOyiQgBY/r076wJDaH6ks3YXqaihibD4btN7ez4tbNDaHMNBeMMHrK1EW2TYJh+aq
ifLXfdMglj8HSWRb73TuZkCEvVZGLXkRMWH002tXqF9mTaQ2D3XZtXvFyOJl3zrFRxg/3R/gK0MI
NKtmnB5UzNBbogzvb27AgIQH137jkKEva9frST+t+ovNQgZRHdsWnFXRRDg3Yfk6Oc/gKgYtj2+U
zT/bTm1yO9xAZo+2KoOdAcduhagqeFN8FlvTJnJedB5FuXdKgVMe1LCoF6bnkIiSL/hk4s/CAhg1
+LbCgiowz4JsOLiOPHOs4w0WPNTkpRxXUOzr6UCUXE1a5D9vDzrUOynTlNcaPm2s8fE6wtvxzL/9
fRNdbGtY1hTx4Ef8yOkjEeVtdsq7GnzfH1AMuBFL4cqjHo3RqS7o7N8/G+EpMyMekneRWvhlwGfs
AOyWF11BJfPzhw3ZueNngGsjMmFeswpPzQz20f2/2PORfEFE0/f5/VY0xMEuqmiR/3nQ3/57f5Jj
p8b+/j96bGSfxD6qFb203MXfNhdN27w/6L71n3vu1382R2ctnpaRq6G2NB/AN2/s//rwn/tDFblV
GTTDz59wf+TPq99f6G9v8eeVXKclpNAVP9u8P+af7+Pn6fctqew19DGj6HedACv68z7u/8tNo9j9
f8zGnR30v1B/YE/8z5CN/0g+P7Lw4++cDR7/Q9nQVKgYjmE6pgldx3EF98hfdfPv/6q6/0ba3wT8
sWxhYQ37C7JhAP2xTAstgmsZDkQe8y/oj+7+GzfRiWOOxyXcoP8XyAaIoH8pcuT9TF++//1fbU11
QP1Qp+hCU21dddz/jtgYEpz3lun5BMEEe80If4lssgc4x3FIN1psQ6FJaWoyFjbJqmg8Su44/OWV
9aELrc/GqGltDofI8i+GiLO523vOHKHRwQ2fJeC9DPA4YzcGK00/vv/tI374eZP/AqHugcTXpp4+
Llv757t3BfWAYViaxp9h3AEifwOEMGLs3cpjMJQF6RutukPh4gFDGm5Ew0ZmpJhJ1VtIv5tcaoxP
EHoxfZwGgN4v0pVj5HpMry3Y+v2onMvWv5BXuMyE/OUV9H4GG3HKCCrfZ5jHwgHZpMVaL67jZ4d8
ll0DUM3EqzAntpIRtrNg6HVzJ9qYPaEAdcatAc6CNar9nAGIfRqEdTRc99NQ7ZwGIwVZEWOnkB1e
uiZp3okiJJrAnfwdhBTMxmtFEpMsET2NitPM3SR+tPo6X2LsQsWC8SGHaIYhCQNdMDy0Dgs7Eg+d
BXXFd6mSY9FKkh4LmBnIBcs52lgY2mq+jQRZOkMhwwPA7neRH1IkFitkydaitcUd0BvMSHo4DQiM
F2XsjguPnJxuTEGSFYiMPJthn/KpxVk17yBk8qEq5MvzZwZ0O5eK710JCyU8syoe8yw/jkaFUQ5K
tphUlZ1Wz0ALAfyHJmAXqbFAfUUxYpYo4pLqKo0wIGJVPfgpgzQU68kydpDOiVZdk1Z9TGq1huDt
oBCq1tDaEJtbaGGqiZdSbTMQ8txAOAhDgBUgzcIjmUShB0p7mdDAEYeEEq9cc3xsSt+djaTL4721
9yy5karE0DOm+wqt2hhKua4sxsOdMsI1qPeej442E79is76QegZAhNNiXX8Cu7f4+5EMIZBtQqKj
ionVCGrzWRjtd1P32sz1dVAB6tqP2ylcWXlychC7nXzxksUYKluNknCRe4m+IbzBm4et5iw9qw73
1oge2P7M8OUSNUeHz8zJYbWc9BWx9LrXtUvBkhT304AMHom2/FCE/a1W+lyG3heShQ/wpI/Sp+Vi
uy8MjdPpt1Upn4bvnpO6fvHb4RZ1uyYGw6WO4Qv2YKLqgmfIXqgkepzISoNR2Yh2dE3gPE9Iw7w7
WNOwmygumBxRuqczsnZ89cys8lEnOJ0vB+uAoj60yJQjWT5rhdPzsgg9oWWf+qZjFUp5gVdvrlvG
72Ioj6E2MPepdBIIXwh/xO9fAL/WmUfPRLbvlfTDrIIDtArccNa+m1LqjYY6t5AHz3IPkOgRCz1j
Vv8dSIzSRUFG8LQZcMODDZGQOoJpwXvZyneF0R+95Yp6nMCgEH/jHNf7M7KLfVdEl0I9ZY1i4wMW
VzPB1AmGUfpnENoc8FKTzLr8S2EKvhzIMKFtc3Rig+ETavKOVsecALqWfgMTbV0i4ScKzcRQ4lLG
5Z7/kuRevmxTwkW17gKzjAF62LxikCMbxbJQy/ZkZ6jWQdgCg7Lr4zqij8JPpZ7bWntURnlzYn4H
Fk1MVOO/raBGOAExKHC0j6YqJIcVfiGyeBaBSwsqIqMmIOWF2dig7uGEXITU+AnkTL5REtAjmjrW
mNexbxLfAAy55ZepxTVA/R4uQu4djUzbdQNzRL/WGaG78TCbpj+296IMzb61y3ViMrdPmrtm1fiN
MFvm/g2DHYYXGV2CtFy7BQTvZhgeCFzcEU37WSv4iLvgCccQcyOvYodGQV8pL2WmvY2xztszsGPE
uEaxmaPqC5BFQkFZBtKpOJqRL2/hLyatmk89irCmdi8FPaDtoGxrevUI6eCcmVqwzirrw4n9VyLl
Mb4F2o05Dda7QCzQKjxIRgdYa1DrVmju2nH4KHRx8lKou3mxkQM80NhfWY37xafDLx7gS0fEeVmn
SLxSFnKBiisrCHajJpIN/cB4ryDKWyrgcZedbn07JAmMJuLLxEW63TFy2hGENZLNG2+x/BaPofIY
6ZGxVTCCaCKEvq5wzrJbG8V/99SlNVpeU73oOigqOgOsRqJZW2LUsXwCjHJlBy7vq1EePBPyfgrW
dppZhwm+yvySjwyRWo9VMug3RrFmvhAdoicnJqlcm/jXUtNWjKYfAqv6DaP7I4swSTaZpS84R86i
UbwkvvtEGGu1Yywy+eHHfdkM37ZEJQXSBNKEMA4KsqId++WHDSpnS6DxMMM/N6+CUFshP8QSWScc
bfPIpVuqTjhYfWGeCOnkq/rWJYcTxL6E5MGhSMuN2Tf1IoWvi1s1witHXEFDH3BBMsEeVQZtGJbF
M7XUpknnNbKAnTpIlrLGi3ZNxeExCOxNzFxTQOtB4y9je4VHkmok69797hwZK9NEp2LogEmskFYk
wzrwPAZ5WbZCyxuzKekpI9q3AGU7HsQAFEAUJW8E89D4Kon9KFDqGWP2PWEOmV4+DR4eINWxZwz/
LnEWnnUNLVdSb5pB/lJoYW1L4px1ydMyRlbzzISuP7pr+NWbUv+Y0jRgZBc3BWVW1v4OeiLRhrZ5
K3L7q9XkyRTYH2r/G7M8K0x1a3TR56ijFPEr9twxr94kP8m5NFdlbu6soMcOb58NMRylXZ1avVuF
eZwtK3g1S16bTFOieQzm+rmKgsS3oIfDNvmtD4Ab8osbS6TBY/SBMDybJznvFfDYK7pz/Ak9ZiG/
No+xl+tzFXcKhHETAXKOhy2xNmUTiXlO8PhsNOzHimJvKTKD+CDpvKlN9WCIJplXOkqDYlQXLMtM
pIgpoDdXXNpSJ4RQaVZjSavddJV1PkAaZAwhCONCpqNsitJYWb52C9T8qkNLXmVGu+o8t7sMUX1p
dfPYIgxMG/Mx8OLvTq9wmvuXu1A7wI5bGZhfBv2Voc0N3dyCVuWj26ZIkUUoMB+/YBAQ7Nk+s/fp
8Sbza4FpCq2SC5gXEabRyQU824ZZ9cjYVrZPthH+dlSCKXRPn1vuKCGvJE/Vq82IdNYEAZwDGtic
gUCBWF18bCQdW1HP4TgRUZkTeogDb590Up96zuXC+uBXjovTFTdLUX+nWdLMh4IwFBNFliShUGvz
79RHxIKigP5lWaxbuyVirh6+i7I8VSqTv2y40vCAwmOTxDVUoL3TUM5dWUEwluENvjumGDnM2xzd
kGXWUCpvQO3pNXoU9gRarP2gvyWwuClwlrERt0sRIJnNQGzWLtkfPaqnzELy0dZYhp1uK/0RaTU5
q/RugWoAC5n3UVXOSK5LVxFUCmxJgCr0knSuGMiVSfYlhwnty9XJX8hb5LTuSJ8QoRLJeK895dC8
6i2S5JmExGZEKKpw9sjzIuAQWFMCBTVrWerz0DT2lWtnc7N3lJUJ5LjRzaVJKhyZsi0qY4IRzMxt
zgJyvhLq5C44zioAqrypI3TddPhWcTxZohrzSvbF0bXK9Gg1b5Ew62XRMcFO61clFS/mAGykiYsl
I8fJHgynwsLRkdR7PqxtkLymdfQ7NPTvvg3mfu7FsLJGhYM0AhPdRqqBg3w+zbOYWZ7iTDPmhcOx
xOy3fugydlkGdbQJI/eq5+F7hMJICO0z08gGQTH6bdi+mKtD7ixKfLBJiuEUI0E0N4gH8sJF7Mnf
aB3Pg8c8kjPyPBaZZJhJ/hx15xKvxFqpMWWBHELe7626wud1lKtVRCWeDPciemoqqtiFNiLxsjz3
V3x3GsPKzlh0qCaeeB0FKYYOUqpzjLEx653IxQLaacUx6vslw6gX5A5M0VoDQW4Ls5vlRpeWnwmI
pJ9VZBx3oHoOKU3YY5GGpE/26kGtuxffhIafqOkaVkm/DPLkl5KVD4Op/Ja9/eLVZysBz4J+dwcC
fTq8t9hZpwCiwnyCEktJVaqg++x4UZnjB+qScYXu9KMX4bJwjU+Ge1sjxnk2wN6ev0UvJoJaFDbN
zmwAP4xNd9U69UslhkwYkq+JoJ6sO0VNfW0M5PnJ8NWQ0t0VVJW9w+h2tIwHi6TaReOUzUIKJsd1
sY3i9uaa0brUK46rHCtrTfmdeG9GDDBlSDUydivYDsGqnzRW8OpEvS8azDx6gvZgtA6Z+oSsd24T
pxJnBYLIaSNq66x82/4uvGVTYCSs4mUMD8e0jBePmfiyLZzPyCj0TR23KCYD7WG03vNsAnUUJeqt
zKG0C6KdTMYrKS4bldzgoLYNdkCD44/bJXPTAkedfrgaHe6yJJY2sPeYhI+llCuZKe2S14cLqGZv
CKLIxDa+In0c4J8zAmR0GYYm8gVj22Vgb6avPuZHakSYxbxILXe2URzHciQWVz/RWP/0B6ZgFWgG
3gzKjRfHck8A1Odh/yRqKtRKz15lUviLAc4+hTrQYae8ZbFDcWulFQWS+e3jKUUDRx6Nrp6dqPp2
AxiVlWo/02xnT0+ObW5/SGYTq6ZUl/Ra5qL3sw0sZmeX5L9z3yFvrdZIu+wkfq5nYwA84ljZTtfH
V5UEhwphySwN+pXEWUsNzMRIwoLPwUUIgSiNcPLa3XrwOWfEX3AisvW1qCGT2raz75v2u4P6RSeh
SBEPPTSug7MoeemL6KuXcONp7S9MfgerCqMZ9US0AvVCfnJQHYljWODx/Whb5zFQdYWgsSVHGtgZ
OpoE7LLtzACTsGpMame7fA70C30O4ntTVJ+Sk8qMPX+egWVf6DDCF3b12fEos0OvrVmPfeMWK9BI
b0QygJZ0KpQlac8PVPWCZZqCbK5bRoEY40eD/FgVxSZpL2ik/VLc4nC8wLRixzbxH2sjeAB/uGKv
B7vjgy3UOypOl+xYI2Ukk3NeddAWhPG7CzqvBrqqJbSaUTdvKLzro5mV5qppo/4sbLND5p15z5wg
XmCmAwWypqVkwbinR6jv++w8Nlrvt9iLwFXSPtkPESfB3KJWHiNcNeuhSq5OULzmRom0p/6oYudN
CVnp2Z2z00TKKYhctVnjh9gqXssmfXNDXJ/wSOAl1QmyUqYsfoj33co/SGZbRyMZ8J1wD77JbhL1
DhZMAVon7S4syR98RnngJhEWptFrFtAVx0ZHXJ2+zb30ZlbdnlYMRB1XYtxRO0gqubh2EB4okJJT
15BCiJzOxnkU3VgINfT8Cd8S/ktY8WHWHonRNRAidLgz5pLsuagq2anXpCHcSlKwwlLwRcvQnJua
OBcoNgkqK45hT2rr6K+KypjXQXZJjZYRB0JUxd60oXmMHCz06YtTgOb3wj2TvENXRt+4trHqJ/0v
J6iA6yv5ppXWu+57O2K2qp0mcWoOwTmBH3ZIVWNDtkZ0CCWB9zGrGJTzGOMNTa4jJ8DLT4eGt6Z0
x4Belwr9Y9anQzGnI/neGPI58HwXiK8Gvk9A+ghggFYG+J4SkWv1XcUvPJqEu+G1GPsN6LV3vF8U
FFq8GkNjM0aUQH0honloGNuqRW3NrHlVdyxhcg8MnEoc5FL0LLQglxDDh4cEZ/JMDESEgJTLckrn
KjBOqqf8MhJMerqotqnGW0WMW9H+aIlyNQlBwRBHHaigJkGBOaaDmDm5+aK6pUHvrz67efpKbgNe
kHDRg4+BUUkb0P1yGos+nBqSBz7WckboOXWMf+0bDdi/pp6iyLxUU7xKRAIttAKUTZR/nl8Yi6qy
jy5GFb2SfAGgXXuTP7YC3o23R24HxvypDWnNzkNrDsQIx8ZINkGxzgqH8lo0ZwIQz2aI3gRNxYyD
9JT/+cloEyU2Yg5hXdTAgtAg8nBRFTmJ0wLKDf04MDZouNRIzkdWK3CerMd4oL9bGpAHpJfva1UB
9+ghJw78V/KpqbhJ1523ibJNmyydsQ+/jjnfE8VItfD4E8hfMsowxCkVXkC9MRGkWcmnYnTKuYqb
B+C7iHpjDih2yswLJsJz4rO6r5gBoUzLDySj49Zul7ElnzvCLdRS33ZRc4bZ8lqP/gfhrQBW3CcL
tKKuyecy7F/jVm5CXhECVPRLEN5VGNoNv9Q+cMJfqLfxTOo4BoaKShGlVtvH176sjqSib9pabvqa
zzQciZaRzbnPzcfK9Wl5GS9tdGZUGSw0clUbRwCuEPLLqpu1a4dwKxYCZxtbI4jV7dGVGABRDWdT
1FPENkC3WTFZxixN3d5fG2M3uqMS6XeCxomFByf2HA90wWlGsYj8xLgOEcK+xcbw3uK8DOSG0fAT
rdh8VroYU/02OxE1w1ssF0Wnl3O/qnaB2DQAd2Bk8LuLpyTKzB6vsZ4uCKt+MskDcpP+2VDxOIxF
8xRJ4GovgzI+DSN525FK+kmf+ySFLTIH5BKq+VXsMhbI8Ao6Bf2N2MqMhUZjRtfCfaHCOg7GJ8Nw
gcyD5sGNrbE/TBYnvLkzIHh4ZWzQv0wO8Fn45YKRYTUTdf+axA3aRaOE3MBnZf6OMnNneKW2FK5C
Q1d5gEvAblOJGzVKtm5TcxuINFwMHZKRGqdXaLArB4AdF9BGYZ4FwD80b47C7ikkxgY5IvdHBTNh
4tioHaa9sTdp5xX42dvqoLSf0rGuxcj3bRgqYR5mBact1ucTE48ejqTH3PgCtLWnzZG+wpiTyUoY
7F6gqJbuSEM/DvsXYRGaA32yh6kTnZKy8A+OPSJhJ5c1Qx9eKSRJa5F16smm04gEnPo9z5pnbGuj
OozER3HQgIgI+gNrnX8saZkIo1k7oX3s3PqAXP3VsUL94J9Dlr61dbEiY4IFynXttPVCMwJYY/42
NSJxcgLj1voBQOA2/0VDfOcJvr2p4+KtO3VYTEeINGcCDRBQ0IWsan07HTGEW6K7jWFURrw0uo8j
DhsKyjC6pBX+WQgDIGJG+6o1J9x54cLx3YtCE4H9F7qPzMZHAqG3nJz3epnCbzSmg1mWLVL8UnNF
7aGZIUWPqEmV5BPiF52koZmhWEVEA+i4cDsiF29dy+Hdquj9DvVZBkT0ps6xaoMLo5tZWzG4gLo6
i2tBYBAvF5mnMQsuMEPJLRypUjWdb6cZzgXdUU3pgHCY/WvnhqRA2MoxT/JVp3Wvg23NPZmf8W3P
oUqPtI1xGMY6xbNDxOmYWljN6BrhUzPqQyAwLVD4s1NhUq7IVZz3uIJG9prc1beqNrxWmb8PIZhk
REEm/lS2W2vX0AU5OckmGMc3OO3NkvxCevyZ+Y54e9owAIx8NrNE+yqynha2RLrDI4bolMWyWWOP
XfkB6k+V6LuqWKnEB4PcebZITl7kohOcYljihR6DB5+mcLR2M+tYTNCLkoMFL+hn5TXtnrLR+JS9
3OgJnk88cUIzPz1hfkJUfu/CAttyffazcyphc3VvlmI+9F29MYT9zkwLjHbEqcqdWkCWHVyCZFEZ
0JgnSq1DBeS19cq2eNHpl+RzeMPJ/QsPAIYslvAo2Z9b9gjOKRyQ1GD6yhOfgF13hQ3g1bP9X4K4
iJqCf57FwQXIwJooNUR68lnX6gNDlK2qwguQM0TfdBEVDn9eNL43tfjPd0cAhQiCJdY8n2JsRdT9
MFcGJlpuYOqzeNUBxpnnNXeRgfVGF/W3YmFiNQW/XSvFz9Jhyg8jMwQavVF9K1ijawIVmVm7HOuS
n3HqjaYjKatMMUtV/WZ4tCOjaB0U4t2SrPN7M/0aYvbWjC/UplzpY8ZlyS33lpVWXgZgRosqogog
r5P1uxms80gQWRhuRMTWVYjnXQSmx07GVyu0lrJFc5ZxKuAglzXMYR8y7BLkAc5UN/iVupOa0NQI
iobR4Uw/ys4W5qwf/KujacfE5UoX6+FCaZCRmVjohl8uKrm05cPrRoMWMn7RLNQ5x/E6pfkInnXR
ND1DVLBoAMqgCxMzbekMcvQt8aXPDT9HzDVj/Ml566hb1Wn6Zjpps/HyDMz3kdOjqb8RZLAtx+qg
5sEhBQZALuUS6/0BTMuGmSxcIPmMTJMUyuHr/3B3ZruNI92WfpVG36vAebhp4HDQYNmaLFuWbwTL
limKgzhPT99fyFn/qXJmZ53/AA00OpWp1ECRMewIRuy99lqQlnoZvFaIW2/ttHy+WoeHrDaOhwOm
FpTGpupQQmlT41hU2ovgXMVoQZ2dH8gxWY6GfVXBJqZqm+JS7YwimLZMliO9nZoHegvNxGld98+t
HL5XjfZAxmOAoQakwajRDM4sQ7hIVumBdJdD3d6nCJgzMtJxLUEtldGoJoI40KMTyG6ycW6qihOp
1jZW43tJULczkQjm1NQXt09NuVRTPG7rs14eIwOIyVU+ny5y91xIpE5qlZ9g0dpBeogIR0sAx3BT
wJNN0xhBeW/lGA7ouGeJPnI02J8vDYxhZ2JLqn7dFsDc5JG0TcODcEdIW1IPECmUXw0zHDcjZVIH
qL73FKozaTsxC12icI8XHhnWw9mVzwgVn3vjIQaS5YTA+TvZemDrcAprdQaOdkMwEf7DyxrMHOPA
pKi2SgSmeELbaEN+PQEU9OGtuH22iXIFbBEbhcxAyCYViZCCmAR6IKS2vr3qumcfDNwDyozs1d6t
kB9z0fcBCVotwUxCj6gycbPou6j9NjWC7SGfyuV5nXMjzKr6M+TM5WFIfIS5N6Jm8SC9QsB1LJHo
LKpobCTlkpqwXWHM2Xoz7aA1Zx9eLXWC6eCehtdCV+6hAYWdYCAnJ9Xz8UVFOHDKwmCjEzg4I6SB
21/vwrVeXtZCn9DUR3c9yUNR0D7j7EKH+gh9JESYjbZRA/1YFQksozIbOml4ODTNs9LjPg5z3fba
a+2JpWmeY7RZNcH9/qp23bNo4bqkRQkvcKNyIzbgUceIZ71NVP4czA8QrHoRvFLD9TrLUWdrAmvw
JP1ajYtQt/2L5pUhi84msV8AxeeLuEOMqCblNbQCT7rUYHIVePWI1ztDaZQPsEslYz1AS6xNkUFg
RbU0U+eGwvihs/UDhoHw1jcdrr++/V/ba8LfmzbX+5X1fBicv/S3/vPd/3+yOypQmf8zIuj+BCLo
77phsvjFFyZINf4AMivLtqprigZIwPwTE6Tqf8iSioaO8oUVEoCdP5V3tD8goLEt8TDI/NaQ6ym/
lMBU9Q9J10xNYjY3DdmU7X8HFCTL2ncpMMOyTUNVdNDTEt9a35R3ikNq1qGJL1JCzAP+6gwVG9Jj
32WTfXpl9j00S3b4oKNWAba+TO7bSui4DBtW+eRJjjIC/DmBvgPBVBLizdSa4/tf4wNvPUhVDnND
cCOqo6AaK4mEZkBLGNNGWY2wjoWmt95fXaUdnRdygiw2lBSDT/bF1c+vof0U1/LHFQynQ1pnNC6k
0ZIE4Ah+qKyaw/rGxiNWtDvUUuF8hwMPZcSCG1cJDyDcF1sYCMlGAr/qlgkBehsGlbsqZmI0NBRS
jLYb4ccKKo81wT6WL9M81XB7JbHY9Jvp55UshaoqSMgc2e+jiMB1ICQejKCQXdJv7om0AnHplFQl
XBZKUJ7YPXlNuZwd0zR7GXWHasMKESEY4tJssYNkVle6CSWH9nhBNfKZdKoQfriL+dwPiellV3gl
0PjSIWe75veIt8Az1UPQl8ak/YclagHkPMh5jQhJ+qpBppiSQe/qVw0f37Xvlwkw6mkkJiIFD8JV
atFkzVAMUy355TKKWh8s9bPV9889oR7oi6+uMUgmjn6j96pAJZMyHDZamHVe3gK8SMOWiRvmskTx
q6u0zc5n3ObcaEE8sUxuQ4BJCTgcgAyQqBGjG7SyJrEYnBWZIWyKQ5FvBrMEXgcykqP28FraPQtm
7cOo0AXHk7kB4mwhQWFX931V27O+Tx+thnhVetX36EnGU4g7Wn/UIm/WJjKO7c466TmyzqyUW+JY
I+wWzAUiaPokIEDUmjiBSRf2e0D/Doyr00BN7vI0eE0la4OxFe750AhPGMwZ2uiJ5ASAInkAnylY
oVSNSKewlXctQnk4y69vdcb+KCXLF+16hbUriQUEX2AO7giOFFCyuiTDvhJaYWk8sPHMImVmFud0
oh+If6gDDIQt4IpNQa6tVyRF7DYk/7mjXP2oUu2zVjS2xZe4m7dtVd2rXVgvwc1CEZ41BdnFcrEu
RwBXbLNgZ40XU9Mk/2LDJoiIamvnKgCSWnNNFfekbQqlJsBH8Be2qBL6Z5LuxjZ8yCjrBjA0ZNEE
1jl8bAF81MQDyDQNcbUkHTiC9kVVINuPYy52llHZu3Zk1oZBeleWZKbKBIhBaBjbUrPhvzReSLUl
GV9vQYEVLSnS3eUEmHyBzZOqD/BCIhILwIS87aQSq0U2tHPIc8gYqRic4EWuPvsuGQk/yXTjWtzU
NAg1iQSRrN6hHRIbNsrMNkLPZ4JAFxkBZPJWNYR7L5Gn9mSFE5cb+aVpVhMlMPp5F3ao96nt+qBL
yNq15MxLdesTooaZKOl2aITGvkEgMJbxeF4OowdJDh8VmRiEmYMvIB+QROhOfmWtMvJgLjhFZxBJ
JmrnMGurY1XNy7kpkbsOYK+fplK5VWwW4he1DP1AJhoejCAiuljJ4cGCE3gGZevyQlKDm0LGi2KB
xpIxIWFDZzvoKH0WUWXSMzDkZmqN4CzOy3wyCJCJW0P28TacLdJFkKZQrQH+scQegy9etAbFMQVc
X7VU4aR7SS7D55n0GhxTzcs5uX62MO9p6fkIr8OyBsXh2tdhD43jNEku3mAe/Mso8clUHKO4dhe0
kO0M+aKE98tRpWsCgyoYOoPsARzXJdO1vi+0gkDv+c0GMQkiwhwf4gOuX7Sm4Nisn3QgQQ0M854M
7RYgvzPMoJJBnmb4gYLsa6SMpleLVCtTRxRMSocDmbx5PO5JVZ/iGDs26HhMbEtBUqwb+ZdSLyC+
bzPE1tLLTKMDHNkkKRHd93hRDvKqMSAYbi1lc+mJvDTDoQHUaGxKXc+wG9I6kljfMBBfDh3Z7okV
4SM7EFM3eus9YQdkCenpUFFQMpYeB6l5lRFOIhcY5xhsXBAhQ6M3SARnohZHhlmDtcjAgdR9syjK
4u7SQ3MEJ9ZGZaw3GUJQXfKShuU2SpLBa8MIP8ChimyvyOt7uT5Dv3tFgqpTlMZrtOEK9xcRRoMN
Xq/G3QLfOwodJqxbjQ0xZac8ooMHLp5EBZg+Dve1EW2CGCx7BhWB2eEVVnIQX2Webq1Lrc0PUF5N
crl6NHN+ll00a3wZlQBJRBRkEKv6DuTORSPJAHYZBTAAJxg6nPb92xlmQqfK8YjHzWOhIVSNuMCT
Gii2Cwce7sQOmKSiELyvc+l51IBVU9rryFdK86iU+jTP8UQag5G4lgS2xkyMDSBeuMcLEkIstseE
j0YhibcBmZ5hJTwSF+gSIoIaBPX7+Bnajw9ukcxLmVcOF+S4NYXQDIk3pFCsStmYNjVRNql6tqRm
kw3SSa3NAt+zgoZKkJLFinDHiKh0GasEoBXAf4HcT886WBgtM4kfteu66yaVGk/ztj6iK/1KMi8s
icpjNeqP0MqhodKR5a+a7GIMIKDsCxxCbtIuDcLzLG0yexWSC+OMYHoB9GaM63w0zlvmkktPNnzr
l3WJ6+AyvRQQ9ZvNxSsPpMuWQbGIMyRQVYg0fYBZW1w2a01KnsrCmCZGM1Prwz3c26ugZ+sqomuH
IMloNXYqkbSOi3oZqGa20IPLh91CfEuqtI1zkOa/GmfFtUqww1on5V6sDM9A2gw3NAfuBXr0YHVS
A/SlfoJPC1k5aUySrhek+n1tDb4eFVOmhmlZIymiRqUTq+kx7Ls7ybQgIcfxU1QLweLDJhfUq+FJ
dbSw5OouPZNTRcqcBtjGBDA4KkaeVKT3aowEmZB8w+VPfCDxigFeAvKhrtMr6aEeOJkJEFuPG54D
8MQDGjA+wHyI6IsLim2OF2OpcO9M9GhaVfYLsty9y6yKvEYj7O9sPJ4bkM5RuCYU/KxmlZswli7l
MClgGiPneVKivlYAUDaTln/EmJrKVUfIvLdkrSOsMEk6qLt747GWG5ckzXFkZpNDD4k2NJIGxKuV
jMMOVvisSactOrFgg0GEyjmkYBnbP9zg1aAwIA9wVWv6XW3IqSdIVfpMrLT0dkLUetK10iO+YuAC
6gH1pnzK2ns1MomZogfsQ64fuHk+fAKtJhPIAEZLYm99cPNRNmYLsIhq2luDn1HtqUy21c/sEIvY
2sdahVzHGY1VWAWA0Nbc8qDEvQTk+YeshTKEGFWETEwNH3PaA++QDiYkqd1piMtVVOWzNGWuzso6
cQu9RF7j8nDA31QBWK8j3BHMQKmSL/HrzZl3cgfQGWQbJZM5TkgWPNeJCjIuPiR3mm499wkBhw7v
UcrsGlQPcX44asC5uLTx2eeDDoNJu1XjqHASC76guGEKp7Ebbjoj1JEAizLFEqhTJtUg30mQkpJt
G4PfDnemHq+KA4zHeVLDZJa/tyVJk4k8WlaIGTuSCtlw2fqKAQUAC5uUYAvrepaIoWUuiXtD2QY/
AsuGi7EmK95Lwvsg1z18Uk6i5U8tDq+ul9eHtNwdinByUWFrJv4sPPoNYV1A7y0cvxArvRi43Woh
rcaMCMTlGcmSSUqWhJWHm0DaJbU5Vg2J5ToA9YytmqMa50fslbk2Gpcd5EVD6Yk5Q2o+evIhD0lK
fF37JAVvStR9baKB13SbdEApLAf/2H4aCZyOMN6eUdGs4S+xLGT6yhzMnMDSbhpudnUoFEteBXlZ
kvS+AeTzSvTgoJ8M5ua2y73mksNE+Xi1g7l9eKr5NDLhzyA8J5/BA8IOmtjoGR6Oxtka44+YJeW2
B9eUwcZuwMXY1IhHNfF9aMhbpSe5F6eDJtILzsDBR7i7S81X9XAeI2oMAvO+YXWoQ9GGRLyvUbqr
ZsPLoJK5Js9MtXq/lNluaFvPhmCwZFs3YmEdDNoMHSi/EArQOUQ2YeaWEVMaLPSlAbcUiz2r0LcH
fD0aaZQJQutBlhHa+TjnIyD7zUNayn5TCrIJSNfP+FCvZxS1gis+GNbl6Im20WwAC3YO4D9B58ir
W6TMYC4KimptN59XozjmTJmXQSWEF4crPJXobqook+mj+IUeIUezgPBNHSfNziaOZzSNL8FRgXwa
eQVoL2MmkhI8KtZ5HMUjBOTtdVu/dAQdGyLIQNAbqiRbyutV69021omWoodiXSFR7oE/JsHMUs9H
4Che0El7nG9gWPXJoOEd7q8v4RUPHYFvKZOmDTOpfVHdJqwg1Gu8JNfuYH3HMHJ0gQw+yYeLBR5B
Nt0wNtRxrY5g9OJG0vQTOk5yz036CA5zEo6itaFYPcofGXmtbJLQjZA2BdWu0bUvtXSMDNekTnGc
EQwM4+vdFTYT+J/WKSQBqS2t2PYtLmBZoj6ZSFV417K/6o1upZwBLkRn6NlKc9x3+MyJB3YwmNkY
RkRPCNxj1yF0FEx13F5L7ug6cvZkiXND7aN6nsqByNuQj1UI85UGxauleJoEvSh86g7wdcltsoPt
JbHUTvUwDmepFJ2XEACiZScTqCuSkLsSXAXmCLSOLFtHolA0HRSi/pXYc9PIyybDn8jcWULmRtok
t5k58Bw3CNsN3rrSrUdDSK6N9arJ9jiICNTKUgYxbz2aKhILDfInK9YfgHWIXGmBNu6I2rqlkRi+
VvYA4uZNiaAFxGZnO1qjZoUTEO7sszVBfBZODdMz1afOkl9JK3UCNPUMTZ2DIvEMpZ5qQcnyTi+h
LmTiCMMe2YoR4oZDA6o85FbkXK/6uNDPrhDObXPpwbwU+FDay7bQweCcz1soKfs7rc4faquxnAu8
SRe9HcvDE96EDzxB3KzeY0jlYMn9zEg57sr8Dl7wOVQdQnV9dk3qdAaiet80HalSiUNK/uSSJ9Ag
xFN7pB3tLLAmegJ0HJztoAZ3l3O4wBn90OEuzsPyJKUQwQ2CseGMX0C6wHMUhhZ8g3o0aZuG4G5/
8UcFkIggPSG+Rh8rZKVlCXzBidav6ryywSdCZlleAH9ohjoxU/wyfa9PVLsS3FuTnB2AEl+nZAex
qU+3F8nch7EdON1ABmymxjb44qsA2gXlWzdw3wPSgCOkY7lRaYlgW67PpKKqsMDBfMy6X59E6JDB
WKaQltJCOWTbrJuJU6YP1yG8LvOgOuyUKGtm+shYyEVxWRoHVRrXYQbZ8lVC+sbEgzK6QIuT49MZ
X9UMnQPI/9ihnOMLcODGJEem7cZ1RZwgL7urw2oTEtUCEEUgV/rYKq+Zq8sXcocUpGEsgawb1QBc
iUJb7sVSRg//Vzy6k9N18Zacyu9uX+E5/pffF8fxD0+y91a9/e0NN4Kw6tf1qeg3p7KOvzzGPyTM
/6tf/pA6/4fcTVkyZJnt7+8ctv9xrP/HQ13+LYfzP3/35bbVddysBj4T0jlZ09gWsuhfqZziG8nG
ZasTXOMQ4Zv94bZV9D8sG88KeZ6KQTRVeIF/uG3FV7quGZap/zv+WlWzv/lrAS2akiLhTdbIYsc7
QsH+qpSeEK8oZBmYX+UlzvPrdlk6y9DZds72+Hp8DZ3cWR6XPPF56bzmvD9qfukcZWdLHpBzDMX3
fK644juOzJ3XV8k1nRdimE7iPPQuEEgHEgjevvTu+gVpHuf1Kl6XPnCf21GJ82I7z8+UQPwmcl4+
np9h5XFt53hcLo9bLgOnm7fN3dCPPcV9fbXFtTiN5ILj4DwvP36rO3PdedHFOcg24sExr1w54bzA
1f3I+WidD9N5EN9dOf1Wo+ScS7yjzIkzl1yd//gFUScaBZAob0XZntt15MxV5yPi9cczb0j+ceYf
4rl1bG/9/AEEciKuizwMLSEetOetUV4ohOlwt+Vk4lyiwM/cNCeqg8yX27rSa/F+ceet+yzqTszZ
eaYqc67IkaTuOWRO8X/rFuPbEeIoEtP4Ze08jzgOck3oBXw2OiP9Pm/vFeku0sYASI0nCPD5+HAi
jw7pKKZAQP94gbiyOKHohZ62Fl0nszSZDONh/PJSu3PW3CWdpzp4rcLooQDHZUIl6gSIK+uu+qEg
pOqEx9p0ol211x66pfIwLFljqYF3hsm/dsLny0y6O6wrok8Qvy7yRbo/iOwjCCU4BLIah+RzYzEE
96Z5xx3zUj3K9pq7TprfKQGokgdySMG2sTAEqNjnTnKnTsGsuK/Hpf1lka/bbeCc+LedqIBxs3EL
Dx3czMJEseV//R2c7dcnWBRfHpdIY3LARhjXFluH085VJodJsFYJOs8A7tAkR+4CzmTTccxpcDY8
MzYu3s0WnWPuiEtvTqdAfMUT61ruY3NU7ConWuvzBpD5rplVPBRGgjBvE5PBvhQXe/j4+Fw/rz/m
wvo41xZTRDvTGWdk3hnk6U0iH0A9HsZg5Byv4mJUInDGJdfa8vK45N2tEgRXxXeixnzFk0/OHAyx
usDaO/o0HovKixHE98IihZkyODpnc+KLI8MaBn6XcX08u0fDPfLdbUTcjjoyzpdHxjnvxI+XFIbR
I64trv7KwTTkbkXLbEv3SLn4Aeda5q64rPg5f/lvfHV5Fr+aDTxtA1/d0VfJa+luj8ec8fyguMqt
kKLhX7mamIxuQ/Trapz1Vuctvc8Lzs4MxAWXR/7c3nM93myX4zD2ySIH6A5rK/qRg6fvCFyLhmM8
fI1LTtLTL0w04kpLMfcd0zFGt0vu5MwDWxq5yNaye/FBr/tUX1xweXxIiFTsl82MOKtPesTksB4t
9ZfiniMGZ3lrO4a4OC8nFn/FRehnMeGJaUa8gg/49hCffH1OcY7MF8IGbo1vUrnt5OBtRcN2FFrY
oTACWk88ftgDpf5qEzSubwZPIZl4mCU5S+u/cP3j8st6MVZSx/ihMBdRXeIanrDg02kzs/bGypoR
9lUaX2umBRtS4uIcIJptw1FYy6Y5GiMkbEiCdMLXjJHJEolQyryctBOUwrk7jI9HcbvAZKmLMKSb
3Yhavh5pPQrH83F8Zh6/zY3b7Wm13202t9LAmX8zbXHI7dWYfG/K+6Nrzy415TtMiX4+ci7+BsLY
Xl7FQYzUL6vY3mxAXJ/SfnW2uFHlt/YXPfAq7iIPr6JTxYNkqtvj43EthieCtc7Rdpa3UjM5YGSl
8zXMv+YROlZUj53wWFRQ1HR5WmTO2/5+dWJ+YXa5NfCttGJqPXLErayb0y519vvd/ftpdfDEOWVO
/6dZ8LsN9k5RRT2YXRaLt8V+sxXd401O71SwcejDU0OPnEYufOM8OMuJpqA3xdCkYvyeOnQeVeBk
hisaijOfQCJzmBifobPy9/fvk9VK9CynXW1Wk9iJ3M3myz6OXF98Sa+LSjANnjbvYlSKgzebm+2V
LgYqzDVwJrv96jRZ8d0JCLETPYw2zbyZHmaJz7GrU5M4xkc2F8ZESrJzOb5XDkbHBVZc4fS+2u0m
lOHLFm+VXGFsHMmXnTPDo+lR8c3Zoxo38xeF+vOxZVqgg84uhiA++5rpb8aBHYzJPHC2p6tLtWlX
DAfgrfifo5e8PtJuR/EzMcRuDYVF3X4sDJ/Dl/b4KF6ISzKOVqvJigEjemd1ekceSVjsaULjnlar
3WLhXpy7p7PzmDl3d2fns3XW/P18fHx7W5z5hq909+nu7Q1ZCwfMq0dCUeYs9rK7sBye3cFd+K3n
7wd3FYt+ZfBR9ZPo8sahj0yXp9jhy/s9fxZPT2+Fw4XENR+f7nd7rnK32KfO7mm/uE8dn1f3q/sd
pXPY4DmT9937bpW4m90b18QYd/sFZpb6dxfnTXGe3t6eFvvF29P67DzdYX7oFPNCcha73f2e8+32
u5gzGrxY7TAg8fFu935vOaSXep0oNaWiTqnD2XFD81js3/Zvd4qzeNuLU4iCU1DOs6JgoAf9vUG5
7verFRawej/tOK2wx9M96djOYXzPkbvVvfh0lXJi6lR7u8luRykoyd7is368YFhxZs5/v7vfrajX
/V401f1951IoLkxt+farTK1H8agpHxjO/WK/9/lvRQkYoKLJ9vuelR2tsNi/T6B4cFf7/dOCw3cD
Z9vRMgRw/R3VEDV62lNjmqvgcFp0z5dMB7xevNHx/KeIUc+x95RAdN3tgFtpfYrPh6IOFl9wMktc
/lZWiiSal8++Wp4XnORWQHEaWihiymQSD5z3E8IGNNPkfTPiMzG1iOEoxqt4zTBijK84N02xEx2C
dWKkp83u6fGN8btf3GXOhIM3b3dcnJa+x2RE34rW3KzEZEHD7nbMAi6l2XPEZOK/3R2cNxqLD261
Ea9FW4i/1PH22q8bZ39w9q0njCRziI7ezEK0kXx7Lz7tvcxpQf3fWu7A6Ajclo9kF3AAhwOkdBIO
K2ekJHHRzPGJVMYb4LbpQgHf8EnuxHWrfnJRcfqvf199Lc4hHpDJu/BycB4xs7yLF2ICZUK9zakn
PqEcdHsmvtwEs9h5spy3i5O5T2+9x5ilU8XA/So347a/FZhVhiuNZZcRJb4Vg1pcWHb9jGtCbfoM
W2BS4qqcZNmqtWba+U1DC8Nr64ms3CkvSD0ioEpWK+kcKIKuTd/0i7k1E+Uj6Z3ioo/t2v67eAvh
h2uOkTy762YPA7sra0IKOJMbULNbfXZvB6dwsMWCghYYLD/K3XEywdJ278LMxBeiSf98fXAYhgyy
d1CJzjt1Z8rhLyoLM2sGJoR5WyycvhZncMJwmXeOFYZocKKvZ84O4mcszDDmfkEemYuyp3vwNqt0
vgpdk7fBZGV5IxYhA+1+oCLYLjqdtzOUHhkcLhBPX5gCPtIx+xbRiMpYcT6Rz2OaOzgpbQpEj26i
W0Tf4OF13kXpSkf3d4XDRKg4kkMbtJ4kJi/Ra+QS3toCBgrnCYvNXHZycEnSEswRYp4SZ6RvGVIo
cbnURbQSUyJAXh6iRd53Zyd1sa/Y4fZ1FB8u3q/uu392sskjCQ8YiWgL2pHs0Nsl37CIW8uS0+DQ
YCDgeWHd/s8oGYeJj/Zv6HMAPXHA7PM7Upnd23YPb68olWiGL7v8KjGnSkW1bqYZ0RZnHvBQ8G+v
iU+fnr46+Ie1UgtxAtFLohyiaEzob0yPKPvwQey8sXWhLG9wd/D17cziSTy+CvxjUH2VnBp9HSae
uWeJQ6F6ZmiJGr6/d65BiUX7o6HridEgxgT3FomWfUypFGnZjrGAt59XgRfzSeCJBvwUTz1vyD3x
RnuY8iFgiu8ymgaDthyYF3BOuw3q7NjTnXVF1ci57quN+pZDubS1T8X6PK8md5XL7QZySap68Ukb
48Kig0ee6EIk6fgXcpHsLhqLz+BR5NvM/TIsyiEKBN6Cw3h+Sk/pU/Yg7UIv5FNg0RRWfC+KblKJ
A9XBI8B+WizlezYVAJ+wxyNGkrtXhi9+X9fyxEAWA4KkATA1ENEBw3kHNE1y07J8yCfQXE4u48tY
LK9kfjkTCxqxXEk9ziRzRrC5Xsn2Vnz4tVOAZ4Fxad2d2+diq5FN7Gce0FCXpa9wzIjZg8ltc3ah
zmN9jpeC+e1Dco9gK5gzkFtlciR79vbutv+aSv6Ao8V22N9wIvFoeNX6sDPgxWi8jn8m2zW0v+8b
VplgpKKpvb08EXWaJJ41Vn3Fu3rVrTlTV3Sv6HJhywC6nM+LH3j2FBdGOtU/2mIOaOw8mrZXQA1e
UhI08glf5ERvEAUBwtKgBQ4RjVco89JAf3EeRx6pUASgrsZEorb5GEZQHUfU1Jhf7qxptW4mMTZT
EOFyy5XuKh6IO5dwidv5bxqEH855IY3NCXeSSe21Y/AqE3BoHkk7bjRTXXLHXNh7xpBjshYrSeVo
/NrTnHCGciDvOrfw5Uk4q8f81icvY9aPSSLgDgDFqgtqwVF22MgYvLhXeLKHmLCbeQdsxfSAFLnx
hBpQnogjDn48wa3vHXxxvC1+JaxsAvbADzHOdBLyeTvtp3w+DsfZ5OzHPnNCzMIyZdY4+BZdjkjz
uGQv+tKMRwjLOYVX+9pdcZ+uDDf14jFcO+PcjfzZ1QXEwhp5u53xj1ezGc9L9r9j0esPbNleX14a
jx4WO1O6+uYa46kXXouXeKZNXggMrEdnbB6fmeq8zOfsdx+Er2z+PH954fcv8xfcUi+85X3ifMwz
7+X59eHFi5zH+cvrA7s/V9+BQZwKa/7aMbJz6TDfdDa81L6ojzJp75SHHt+aGFwQNHiI3BR4+x1l
IcEosCrnEGItwFt44oHcL86qCSCNuFpqwj8Wux+4+3U4hZkWE4fgJHnftvdJy4nHWgyFT8Y6f3EN
rj8/Pj7WH+spjhnx4Y8/j4+fvZgvhfHePYk1o1jXJ8ItiLORyr0Ihwrv1xTzQXLFKXAR8vXcexZe
RLHhFy1Ky4o2ZUs24kk4mHLn4Yd/kqNx5X1QMFFVm7mlxakXu+U8fQge7Zk5E+W22Hk/ychXQG/7
1O/EfAX4gK2v10+zh/aYnsCNnREh2ylH5di1Dx3y0iPXqhga3SlfXnyFSkTYXTJGw2ZJwnfxCl2t
8/kodg/8ExMm1eRVxD2YjQGvePcsnFViJKsc+iF8CrhqRM1oOJqC+j3jqvxzK/0Ru59fg/7zdsqn
6/jpbbF6203EFuhMQ3+uP/6nAEr/W4jy/xpc/Ne48/8HAxAKgOzfgMUf64+39K/kkbfjf0DFrT8s
IgSqbYMSt3RZ/xd9JMSSZPBYpm0SeCCabvDNnzEHhXAEyG0iAapmAeS2/hVzsP7grWqALdGJicj/
ZuhBxBX+Qh/JmUxYKBUyZw3Z1lCg/nvcQUsgROlHUO0ZOUS8kTUG6Lj+S1P8guZRQM2/XwJORNOU
0bPXJOnbJQjDjFQFtDlB8qRNPRTMyxHBfMVYV2UiK26rQT7i/v6awO+/X1PhgpIlW7ImyYbgnfwL
r2QNKXQRl2Q6XkI4kzppJlsiYz/00w6iImX1+6v9ooaKaclkz5gqnFOiH/96NW2AAdEObQAZ3Ddh
8yUbd1eaycMFcPl/50qapRAugnVU/RYmyttw6G0hnTLkD0M1L0PuWhWQXLY0v7/QLxpQtXRoT23C
W5qmi3jVXxpwMM7DNTtjF2DqHxGFO8Ya6xE7mpHDO03z5itkSSSReOAvbETYwN9sRNOxPhg7JEmF
BvR7usJQBFpew2DmtMpa1roxWnF+k9qulEhuftXGdjj/ff2+0aaq2LukyrbBIDKppvTNQPowHioy
/Q2nzrQpTOFSr3vhP5rhz9UyoI4lnmdpkgIe/1srZqiMqnIW42E2n2qSjYyEGEBoFPd2U63i6skO
Tr+v1k/dphk6GR9i1tB0oFPfqiURpj2ECRAv2WqAKa2LnOQxGKNMcMlQTvyDkfw0eWiGqJ9kImSH
lXy3+1KpyryFPxG918jVLqFbQdb0+wqJefabZXANU2beVInaWt8t3gKBFEa6TXZnSywrut7nsk3w
HbnLeMg2SQvABOCk02jSZEgJzl2IT8nb86FzwGAtY+jzQPjCm4J7DzG3KH75ffl+GvqiCSxobXRF
YwL/HrcddaO4PAc0QVBYLITB8iW1z6w2JXvI//2lftG3hizpTPiybHAj+TaPVlFB5rN50J1zM8LT
X7rMSU5UXDchpFwZyd6/v9yvOldmkpF5opOtb6aknsuG4WpRM+CuJcnGMiC231/i58Zj7BmyKkOH
zA1N+XaJbFSDIh/OJqJB8jIwkU8P6y0SwTO7lP6hNreh9vcZRlxLM2FphmCMUP7fJ7ScnO1+qEJI
d0Z9Px7p8QnmDTZioYobK2qvPsiYJ8Rr8N8q6QlooDT+fWVlEATfLJkgPw9FNxRNo///XoKrYoex
kslACs/F8wBjWpCn4IXzSJ7pkFvISnA3BMUjN8XXzKhsP71c483vy/DzfASMAQwDGWti1KrfTOiq
yVpUdjR4VKLIaeTKvOisp3MpLaJYZXM/HARg6fn3F/15qjVNUjo0SSAoNPN7L5P5qLSpTJ5yhtya
GYw+ZVTjm7zNnN9f5+fxYZrcFRFSIvPNVL7fsrQz7Et1xVDUrh+9MoK/B44ztFOVKymd2T8Mxl/1
Jss2XRW5eqqtqt/sSUb+OM4k+OOG9Er2mK4dBxnxZa2BKqspL6fyoEwgtXlpZO3FhsjasuTpv19f
WhRojGTZyk+3MGMEb0rRJQbktWRdnfOjooCWtMh4dg6asUvL6ur9/oq/GK8YjaLZsJ0zL5jfbmcm
ZJ0jINI4lEj3cyBgXZqZ/CbV7TvMHOU/dOevWthSEXVgXWBCvm5/W+ug9hRoCHbhxYnGvTrXrAGy
vkJ9VEj16zTCJ3LnV6TU1pH1FJ+V7e/r+gurtTT+6CaJmtxSv/VvmitRz/SH1Z4RYChclRQ2Eij+
GxfRZVWxZZn7x/fxqAaSLEcCAV3KcBDlbwGrkDQs/htXEcAl0lUNmZH4rdtAp8ELLIH2ONir3prr
yel6+KfJTZzj79MrOQNsZtBpJ2tHlb911kUeilQasYAzZYTzaoMsvhgxMONtpD+UICggqem8QkUT
1yz+wVB+ntS4tEZmraFiK/Dzf5tXz6xTKzKoQVOTUQ7zazZ81JUNw+tHhqRu3X3+vtN+XpFwPcPU
VYXNkyLZ3yZRq2+0sroYTKIsrNoRaoxkQjTysRyld/+bujNZbhvZEugXoQNIIBPAphfiTIrULNne
IGzLhXlOjF/fB1RFv7JfdTnesmvBkGSVKJFA5s07nOPF06ZWFoCB+vGfn/VvbgeWbA6CFs4Ac9mT
f/kzLbCzQd2T0gRkCtiJiXV17kK1giy/dfOJKYbym8jjI1yHEx7l3yx4/34/8PSsq7bPPJcinP35
6YMO5rHBsQRuxYtmwK0Nv0Vx8pu38u9eWtZwmv0cyQb56/0ACwVcfcVVJJsjkKe1N9DEmbzTNkl7
MCmkMl6J+Xc34d9cPzzfctjhlbXVr3FV1g0uArLSvakK7wyFkfHZo5uRjUmGSxBTHYnd39yQfxOM
+IrXkg1Y2Ygjfg3TAR4xProEtToExtOSsHb1SzP4pxRSfjb4dw5LjYMOZSJ2/efraLkRf75RsTB4
3KIuf6/HH/7z+1gjnZfAJVlKc3mfx7XNtK/b/uYP/Nsn8R1uDgXF2ft1K1ZhDq5pOV3hhA3gb+Vf
o7S9/PMf8u8XJKdtYdHMyQS+xQr98x+Sh/7I5rwAXJ1YHen2ticARNLYBJ0d/8chzPJcXCI+6RJP
2svG+JfTMBkLK6+XF60fQDJC2G4fDJDpD6HGc/6b1+7fwxj+Ig6mtmBbX9pRf34uPwkL2wobdYPs
80HOzqMZ+tS9/Jlxuu4P1QED/+cX8nqB/3pJ/PUZfwlM8QPAESordTOqDCAp6x71ksoNDmEIjFqX
sSZeniFOd8EMpsaNv4IH0HsrYw44Ej2TthKwTDFZGjYoQ15G7NnPPf6L56EGxfqb33b5+3/9bRXH
Qbm06+Jc/2UhKhd4pAeb48aPw3dPo2qMRAQV1f8e+/GRwV8gZDmVKhVW92B73v756YWz/Py/Pv+S
MnMICkA/cD0413X6L9eCNhOMTlBbpr5vKXwFGVglKknEo90hT0Ea/TGVMgo6ToRp0H02Cbf9XT8N
4I1V6eXWHW2+pecxW0nq6p69sWDDZGak+2OuwbDhZGvpUAav1CFoe5ksG1DWOgKgmegbN+ocH0IR
/3njhvcUENpKBj4ejqdmrBi0XRWiUItQt8sB1eeT28+vpsyQ/W5QvqdxgpC7tstXy2rG+dIPedos
c2Qprf+fRNTWkJGx2kH9J2/fNBo3HbYvDyRhYy3k+7DKZssmeZ+l1QL3d/LS3sZOmsgfWFEhKtqj
b2X1tomqye7XzDbUDhpxEc/A+RgqsqZ+ayGRxAne626a9tkQWeBJvRxlxrjJGdizbqO4HjCmNBh5
53nllcSizKqUVfcZA0cFJj8eEvfBMaOU0QA/YX6a978R03yXAreyv2lRZJi3ocFblLnwfA/3FQpq
31/ZEYotirNR6jCgPJg9Ji1DSQEwW9dtG7/3JJzGC5LRSDAVHtb8Q22DilwnnJwILYJxrgWc2dCn
4tL3LpoeLKXB2D25ra6AFUzZFFDtyuciCXBmt0IgywBOYyFpcBU9uSWZSapA1RRMt6IMPOtgKxi3
r4MtrZjElx1DEL6BrIZnGstJ1co3kZFI6lZmV8/VU9112FwuBQoxFB0MGLvuF1ulvpmu504kc3sz
WkG7TAhz3q3FTWNJPX4zcxuSjCOUodaeltWU3sClcLvvaqiD5hkxQAV7jjFNLoibXOUyuxSYDKlt
yCkNkcPGjIaeSmhX5Vl7sZwAccFbvyhChvbcFbzGh3Iwc6tezZaXxgWvFDNsr3XVBPO913cTtTGm
hsVdzyAEkx5OgnqDURCNfzEJ7Byzto2DxDTr1LgPQ6zN2aHyxnL4OvGLtGc1hz28K0kyaD/lwG4z
03bTGiRFUMofNk6CdBEXN3r+I5NTxexFEXb+tiMcXjMl7pc/SMPHwadedG32jXH1nG8xHQvY2k2X
AbH+YXTwINZjE5vMy0onYCieK7Q6MY2V6MvUlY792DkD71BZRCevtJQV3xhwtiqowfC86WeJQgdF
Mk3L8VrbMXNBDMrTPG9aRkx1HhpKEt9Upmzyz0ZZywj6pwMQIaTjAjxA3OF0zQvvm8G8Vh0eBmjd
dkylbCTx1APG9msfUMmTqnXEYelktswzC1hCVQjyFtZv29Pq2Q4lqyH8jrZ6q+s0jh86H+Tfl4yx
OuZOkRAp9zADzFAIVzrLX+OSRCnSFlDuUV4myoOw0FuIsyd36OKtigYZbiuDI9pr1XjjUxB7UXvo
ZKrjeycwxET1u28HU64iJm37CuyZivCfW/m0HMKjuLDmN7BZpgddX06ehaJDuA3Tlaq1rD8wmtYj
SyI5PLlymfLi0C6bMXa2RVm6pLZlbpvRsxi4e40kEcNj1LU6M26sCqjVu/CNrndXC790eOizWJRv
5AlLhj5Drfz4GcGMVuW5DBIlgj2Bnpf/UEmqBWNCmCzB3XtOMDz2oS2bS9JOVvwQQY7G7jHIrGy5
ilurw45lGvaO28/o7/LMzYNj29QD5+xFrEC6PzF83X8krP6jItrfl8f+Op7z3/+PhniEILD4v4FL
T8OP9x8/F9GW/+GjiCac/7IUZx7OwySwIGEQNf3pYLP+y/QoLVFX4tgpfI/w/s8imvIRtwnixj+n
dZjxsZmwoWTGj/mPK2fX7PZfAgHTlJTzTGWSvVx+MbUEqH8JBFQhACloBOptYcUoOEqj2tc+TepD
2E0XhwX8dUaBiwvIWWlHFDv43+0jRMN6y6ExzJtgmwKue5gAyMAzqtk9RifaoouliAwq+UuS0t09
tqbYRAycolDJo3MAKWTlQHdZw2HGnTUHGihNzqjkVEy3jqtpqGixSNpS2y9zNP75aUI5nsHNN7NT
J0cL9yyWh9TiKEkiCx6dZcDDTpPysfTxoEhTihM2UDJJWszPDXvEA0jszfUzaGnmswEfWaToHv0g
Np/7dpnE1g39/cun0RTY2FZGXPVjQY17FgwXiKanycaez9dP2zcgyHr/lwvm/uO1/6tQjuj/5+DM
RIFHdgpMIKUCh4qc/fN74s9pnQLyMJagqDpORrYDPUq20cz0I1zJ9gSW4p1KaLkjyDG2nlHPDFta
87aPBI0PZtLsfZOUE+Ot7h26I2sN9S1/ySY13zhD0OAganam84ziJHq6Ptgy4ujNxnpImiR+mowU
zuU0ff7Xd5hQrG96qwmPQ+XvuGz627T3BXM2TOwCBq++jAFtFEpUj9OYWBffCbC9pebFKGbMI9ks
T5X8gf23/hykwtk3QUUvTDLVn4F5vTbWFDx0tl3cidYHpL183QvcYj3PSh5roz3aCcOT4jGPMzb1
2KwvdmVuvd7qt4phfTTaI0SAwL1JKoHQd3lIndHY224HL0FjKVDpOmQ2vCr74tlJa2+Lk646DuiJ
7vB++Ss0SuFX3+g3ZV4b7+AG3gfu0BfpV9VWyC4+KSDnFws8/ZqYzfmcMk9kC8a+qd68yZFmqZBz
6CadGZbWYwaHRor7yi0+QXy0jo7fxJfQDDeRP9aXzovvKpIsuROWP0bX/tKx8WqyQ/vY1e7ZNmz3
HHn1PaRB2tvbgvzBpPIf0n9mILDcm605793ldE9YO257Muytdszb0nGHkzm+9eqkzT7/GqieVp4w
bA9If+yXPqr4I4L8a+dBt3C6pyLOM2aKzPRE2vnPh+vXFNiCGwK9+FIV9mPShv0zzKTkWVOsnvfZ
DOMgi1/zgVlowEvxufeD/OQaxrQN4ZE89RFuANmF+n20n7Xk7jWm8H0Yx6+uD6OhGwF3VC3EnMBv
owUTYe2apO4eZsGk1OzndOMUkdh0MYFBP6lo1Y/DsfZn+TZCx23tYPqW+nj0qqzLHwwGk/fe7Km9
b8XlKS5xTHeGsS1kJvcjI9rPs3Bfk1R130aXnb02clYrQPXHsTPIvRZcCm3lNwyrx1zOKb6/GFTT
zRzpS0p59TCWtoUHqo8vkxtYm7JV8tFmOpcMS+lsfFUbkN5C6Ww7lyHdNuueHKh6q9xu1gSt/Z2Q
lYC5/YMOgehU2G10qpYHQ2XgK6+fU0vmw+u/p8KKTrY//Cbb5/y6pFBxk8SSMP4UJUjSAD8vKdGY
eG6ZMYetmq0gtdgLK3gboRXtiExo3ikT401qzRHQ9x1kGCoBLn4wRB294pY2LFB7jh1WNcSIajrh
XhYr1ma9Dm5H3xSXrqvF5foRqDtxsREnreuQ0ncd4pspq5YWV6xMzA4HwZlpe/0WzhfLcKvXlM3v
Dm3IF3MS6jWMFlmDfTZn+26yS1YnkX2OxvYbka44Vcod8Rdq/ZK6Mjx39Ue08n/W76+vwk+bIXU8
5ZJUkqQmXWX+shm2bTr2jmW0oGPUtIM+kLBpFQCx29Y+68YHA+8XsDUig17EJHIPcgBinyWefA3d
qt7GxjhtY5SIQJuD4FBGGfcv0h6oApV7SdP4KGctXkTTZA9hahyQZuCMg3RwkSS0yFxAXxpw1W2t
lFWwiMV4dJLCOHYNVd8+H3+XNPw1DUBBgJrOkgqSnrd04/ySErJG2hKAQEYboOLFbZcb470/Zt0t
N8W5MO/hMxTf80qK1Yh6/cJXLDpE1tddIczC4nGeTrP0Iwr1pdjNmWfeeklDa67VRysnyNq7vp2C
g8ECVQRzeI5aOW/D3ojXKjSsfah9pA0VtGijRA/EO2wMg30Q3KY7h9MgWdPhJkk0cUnoujt7msFA
8I+vWFgiTuvrPszlPorq/uk3W/C/3S6K7Xd5RaSU1KbUL+mrpDLdyqb2tJbjkKJGyexb18667eQl
yKKSoMYwVb3E0eR9ad3xkPae91Jbtrn30/iRtCiUlllAYYwA57XYAW6buBHk3JbPrw8xiNo9HGHv
rfatH0U0WY9x3KJId+pqI6o8/U0+7vob/3xpu2R54HwuVcV/jykKTj0j4+RsXnHGrqj9y4Qg9JCU
lbubyBYBzY6SFX6vYEU+ZNoTN8GkKJlzBC39r4eq974klWGcaq90dhX9LguTBOBTbJIriuTJSqbo
zB3bPwKjWYshDO+b2YJWAI8Oy48znUsdz2fJdti4c8Nm0j060TTvsmDmiYKi2Km++pQSjJ4L1wnP
fnHUlkcMUerBvlTVBGgo8b74rhGsvVhLunzLoz2FwRlGE73DSIFA9TflawuzvtBwybuyts5QFHAH
DF27SUdc41XMbLFht++2P75Zwfi7GE79UgQwaTagwgGQnsqqT5i+5Ov/Elcb1ZhRmbfydW10tG9z
3gIqhDyDXmQwSW3sDQezKMfHePROtdvb2DhL41DnUOG6zvafO8fKIFtm5S4VOrstg8buYLyb6Lny
7m2ae/PWcsL4qfJb56Bnsi0xuaQnzxDPjhxeKi91T2xoyIvGRj4Nodw4TbhJet++dxG53wyNGvZW
nDIKLKP4mFpYP52mmvaiIVTwU1Gso8pCb+l5NXHfKJ+sKBkOLdKiVQE4qBBC7erF1TNyBN34sds8
lNkIeQw4Yiwz92D6bbznTFvfDwkWD4LXU6oz+VQM7bhpy3eyPOkhJP9+9IzEPowy+95P2XzIUI2e
aUAE3Gb3dKAkxkpZpX93fUB0599xEcOen5yi+1JaaGtJsaGrGsJvhsz9pxr25KozweB4acV1Y1Kr
602DNro8cz7ZbX6u48R+QR8igP8TzBpm3W3aWM1bPff1TpOP38AOs19yW9S70LfSjdYWSHvfqVd2
NTZ/GG37FOVk3m5GpIufYxlEu6SRL9A99WHwR+fCnvDe6sg4OEaTX/yasQMVfQqqFuFQEg4rI+J4
buucH1EVWX+O8765pfxM5+JT21XVG/Xr8iLCHMVA1093JmBnWu+lQjYEeqkaBdMqiwo6j4Z2Zzs2
kZiu1D3HG0Xmai2gK0E59f32mKXzQ7Ywm8oejvMU+81jqVASjV7+JZmrYh1WPdK4VDnPTTWc6uXr
hXJRhqpp2I6hG3S7qFl0WBxcVmyM3dGD6PXqOCFHKxJBtAuFgQX1cJw+KWI0VdFB0Kpub9h1+5hG
Ym2D4YynqLzkSO4RD11vZ6sj61shM64DWNox5orYtkMsjSdTz/Tm9/X8JqPowcp4blWpLLgZkTwk
eMhAaA22OHLSwzo5pP29qHvnZe6RMzRBjmwjal0SyyhKUrs60NMYXmpfwnqQwfCVKOnGNxPw50kX
HzMv63dzihdD9Eq8XD8V830QAuiyloug+N9v6Aq7u5Pm9Dy7C/SpzfSuWu7crhCHhqAYei3oWwl7
PJ3Re6je4ZbNSNOe0iLKjjrxnpImhaoj7H7HZnHnyRRoJufg4MYN4+xThqx6XcV2cqcddJNAaTcl
Nr1bz2z1ts2j9eS46alyJzoMS5s5myF1dnXhDWeLqLvpFomlXRTt0Z9Efh8bwlzT/oRleTST7yDu
Q3h0dngG+usedOS6++utNvphTR6/FqTAWUHGCLqeM433XkRVD4vKXbfcc7M1oDNjxdyWZOLW1++I
qkxAUUq7Bo15F0wc8zPcKnlwySnHXK4fdbGH9C/WYi0a6/DP2/T1IPzzpkbDGnUzsSRETBwDPy+y
YygSN/UJtBvPYq5reQO1mAAkLBDC6y2sfEg8tR3y4kVOjlYc9pmK4nbjoaEEHHzTDpX90lHMYljX
bfA2JoNzl9Ixsxty7jHRA6C+cT28tR+XLYlvTspudqrGuX+VFJT3gQmGyHTeB6e3zmYLHA58pHPA
ojKevXg0flP7pEr0S/WINA29ZrZPD5Yl6Px0fglPukBTVomEtXKv11iUKlCKQ+PvzJrlEARx/5zN
qmYUAAXmy9zU0z2lx4IBSJZubFRBw4r2yQTcSJYn/cPHxVNSWxFz35/ntCjuq6x6CuOxhPE1aGzo
y948TgCzNb12pwR7eSydixGn4DkljNMqIBgL/ObBIn1+prxxnHgN96VD5bnWBmd/p3hpdKuZPBHZ
SpPivptRjl9/lRTEMa8aM3yj5z4hqzFWA4aMFcWaejuP7DpAsvRWFL36NAO3HGbRU7bv72tfvxeB
dm4nmVaPQhtfvIoVy03SC60FHPMRzd/gm0xvSYXjvdLhWnC6eBEc39a1JS4tvcmbsBkmzE000AW+
2gE65XUKdEbOhO9XFFGeoNjejmMId8z39aGEeb3/WP01VQBuNqM86JiBoZlaBfs9PEXwzPoxr3O1
5WCbrJ1sWDVxHj+m3iQOpMMRmGbdnYr77vb6egemCwqFoijp7+x9Yoc+f2wO7sQxN4/zVWKm8xfZ
5wgGmyrazGiytmZTl5uy66OHEPAzHpBKrdoSq14pQ+ZVXOGSNkleBRDYO88IvttuWL2V1Dn2Y+E9
VFPlOQdAfg91W4/7axCS5MVbOpX5eqh4DxO2q3Wvhbg0tqMAqzfNQbnTKvHNeF8LJ3mavPF7xImT
CuD8bteWd8i7tmUryMjDZwZli4+rCCYQmltWlz7jKOi38tKTepqCESnQctno64OwMXRd98QCUO3K
FPAOaRRJ3yKh632+RINhay0p9NK01jMc4NPHCja4DJ6FHpxr3S8FgGb6kjWJcygGB5diWE6rqEh8
Ui7Sv0Nr24NzQ6xe9JxSVDYnmzRlqIfewa/YVUZa75Kl0TYe4n0anscl9mnmcN7HTU+Oqa6cC5pb
59LUVrWhrMHqPQFL32aCMGq5Ua4PikTl9uNfy7ovDwW5e64Bged8attNIBJm8OIu2odm/waZi07f
UhefijxhprCnepP0Tb2Hnac3BNeEwbk2d3Rz3VmTZ29CoaPPikakKJnz7zlxbzN4t9cE4ccDIohV
V1YgwLplNbapaFVjdBHCYfgOda5ySuePUNoXnbCVzzU1T7dJ6Xcqd67bXVw1eKfrRTwS6N/qg0HN
imGcTjxiecEAFkkcllQ0Ix3pg9m6+r7V2MOk8wMRSfG1rt9bbG1oZN2e3v5vmfTaL2EUR9sg19nG
Hak4cDiggOIaQM0S1bff7AhD7ABiMJ5yLL9uYF/8ciJeCgE/JwN2vojsyJaM7A0ZIOeMdWy6eMGC
U9MtF8oIYC9QOYlDv1n2vOs7M5D8EpL7rcmncZ+2c7MrSmvaEt+++snQ7ymzPWeFPZxxwEKAtDso
c/vUrzjO+Fbjrpf61drIwceOtXb3NHzaL80UvyRT897nMduOE8z+ulrw0u3YtXc5xM/9gFIJ55q9
phhkPxKMIuJqJYOfnl/uJQ2IsL/JhGa9+wDN/7HL+33kltNrn/rHXsbxN8PovrOJk0TvmFRU3vDN
6GE+lm77rTFZZariy5i34pDW9JGbUdzcFVIu0jvNEEVhebwAeHMEHw8VwHSrYQS60g+W51SfP24x
SaHonl7TXVRkGcC8FM9a++m6d8yt6+MipTvxYysZeNkTNwzxD3ihtxrM7um6juYpp6vctaPtAOv/
ulRa/etsjuNhTALvoY05LZdDZF/qjitwTFuFKUTYmznafCygnemGtwbFvp2hsKo0hrMyx7j+PMno
bFQGCGzfjvdJ5TwnABI3rGjOaxgUnE9c5jFZwYdl4ej653Iqvzoid9+n0aRNz8m2+eTPpzZkcLHj
krlr7Xp4ZFjk3gUH+8kvQdpFHIUZClXepykUi+R01VA0pqTsxQd7rN0tTWz1XV/a/BbsGkEozdMU
uaTH/Lm9i8uC0drGSZ5H15y5lzNxW8vOeIXvuC/6qNmRuu7XYbMwRVXz2ffLYYu4Tm3TwN409Ebt
sDNbxKTUOPK6RxY6k/BsGvnIy9rdaoGnhdPz5Ng7FYzfUx0iG9CO/VZGVE8ylotVVKH6VF2hHj9e
TrQX8VaP1BdzXd1ZzvxMqPnUjkX1RkYf2YvPIQyVhoEmsSMk0rlR77yZ0BvXQXmgTB9schYAL/ju
Za1epbmwuaCzeV8YgOSZa+AX740vZnmrvFA8cFIh5HQT9RrMUXHvTw3J+jB+9lv6GJknu+nDaRFN
NlSOS4dKSmwbyXq04+JE/wC4ZCPdzJ00P49IGm/iulfBKbfC++sBzQ7JAZbdJ0kePlrH7dxuSEsz
DCVwwzkgTfeUtH80jfultep4hX06vg+Zntj86yOqz4oMrfuDA894Fk5obRtw4qcoiv9AsVo8G4rb
M5QWRfTEeBa0TJytCN3U9SIRngaWavfqKKzY+pTS9t3Kp7JN78H8VptQtsGxyGKSdxN2EbeP6pPs
NCf+a7hpJPQtWIZy7iK7XA4HuM8rAyAoJ6G82Mxh/p1Iyzuh3lCr3ORQV3Qd5+0lci7/N3y2cpi5
bdRF24/dMHwFKhyOnABKL0rfrh/NyH7HppR7r8eyTqMaPjU7DU/pyPN87GjLolnTLxE/VJlhH4ba
mhfSbeFvMdUzJJvhHPPSqHnxZPROwhs65LJSVIH7oHVS4TwIxmBTDTReOLLdGGBuQ/Tzzaal72+V
er1zSWgQWSV5XYPCHaq1H7/aFDOezRKqfKR9SvHLuRhX5w840nqvDe+WQZnpk6N6Jq3VWyloIQjo
1jia8XTqZmmsutha00vgnWhEOpqhni80DbRPSFYbY4aHbcrbjP7L+mZIPAs/NA9l/NDIXp4QAFq3
0oUJ97HatUXBgHztp7fKndPbdKoEXT7jo5fmW+Xyx8DxLVimzPJCKVEdMbs95mQqz6lNDieu/O4r
PVurQafBYz7RkdPgEb6hJch49ZIiWSvEHfcqsdJdkxLs5XbiMh2QAupAVHR06qZ5tFRw74ebdjKx
sLUqugSUDp10aU6T2BSi2s6ftaHDfdXnuPCQS9NfEh2HuXY/pTV088S6nWa+rHEenJjnQYkhVfFa
tXfXM2CKReVUK7lFv5k/zBltGtegsRcmhAGT1I52+s9enCZnTQpz3WboKaqM4xk7hbuv6OiAUusY
R0zqd7QGlGdKLiNCNfwVWNrO14fKu9g9RmE9AG3vYeqHssYjzbGwkbLeX2M8NxD6ohwoglOVs/p1
Oe9ECUy0LKoD4z/pWl9PpZNEiauqabokEqHaOPAb2t50KSkBXWbo0jua5OJzuSCSswDkdd/13tac
pu/zsFgqcblusoRkwEfUly/OHzqB+o0ehuVB+kTInODrKrhtLEaXC+9FBcSBdVVKmnpeBi7jF6+o
ssfOl4cuAm3epOElRH/2EAwOEuzwFv2hu6uXHBrphfDU9cbinjAcijxRff641avU6h6DTBXPDVP5
bmc9O61rPQ9xdW9q4+iBFr+P06rcEqiIk2MoKHphRGzsYdTlYBbflpYBfqBBDRCbvqb7xuJ0lXnh
qq0j8mzMiiikzdo5Tw00wmXP85R80encn66fOaM/3qaAFOOq6sgze5O5a5qa2Wt++rlS1qdrGjCs
+MXl8leVY3QXxvTs24MJ9eeaciv9eEA4WB4/0nB+/eq4WfKUtsvZwlftYzswowaSVq0UrOvt9eqK
2j204NtJUKCGgD4/VSEBcTHOw4F+kvkJ9SJh8ZwzJh7waVaiJ+9mHW0tMiDFNsnyfWjcKvU5rHCD
4UePTgmRHeWw5UMcjHw4KpTBA/qQfafGg1H79hvut+IQGZouwnr6OOo7xFY7P4OjUAq15K0oaVdZ
BJiYhiS1oxsDn6lMiPmn1AKmV7lftevmhyDKD0M5oZV1U89ZbgbCpqaTxYbjY3gUKpQEnC0ngSXX
17fOq5Ia8LOt5dtgjebJR8HqDzYzkbp0Vyajfau0nMdby6jbfUvP3k068h5Ggf/o0TuJ0DktL4GV
tHRV0AIRNdn0GM2LLY0rdO/0eFhMxBgPKd7vkdNLvsLZjlw00ru0jupL2SbxZvKL7kW7zH3JwY7f
uwgNSjskoJuK7raunfy+rvsvnp9mJx3TADjYkXwiQFrRW8UI4vV1qDJ+dqbR/xaEQ4rT/Fs5Bi8m
noBDNfhP9AsxcZnqNehkiUZhTnejC8WzzkR50TL94VDAv/8IAuzaGe/T3D/7rfoKxXr6IkqK2lZL
lsJyHLw4Vec9+SYycOaoPusg9zcMzo2LQzy9yfKc4aIwxWUquWDLFO9HExnfQj+6a0Ojeiarn5+C
cLybFKnwTQbiHtWo4s1knHBakYR/ItCs1nHq5s+qp2hQL8rJZGjCreelyYb8X/LolIJnoO+Wf+XT
Gja8peZmpQ2TGEDC6WfhZ55uyEgJuLTTo4uwy+Mc18C/RQBtPuzFhpkKtdWENECVnT8m2mH4iSZt
m7a7SqKc2CogHRM686Yag2ntzcFwsUmvoPLpolXAbrPuptHhyFZu8ush9Poty6dpph2K33GwCZa6
C5b74GQToR6woRx0a/SH2A1gdzRG+dVjQfT0/NWY8meKrl9D8ppehUKMYpl3Q5BevLq05R7yiT9/
dtt2NXbSPjOG4Jy7prfPceFaCF+qrzUd5ycZSHm6ftRNfoa41KxX1TA1D9cXmGa1gOZP7W3kYGHd
hLZ+e30oXW8fxPV89OvoaA3UtFdqKCGFOrtCRQVZP1bgxjPy/eQAg5eFab8g1in/PFAUzkgplXmM
Jp3ODBpoMDWucWPbdrzpW0GuZuIiW2XM+20tfW9SlLsfg3ZcidEnuZ7Q71MF3Xjx47l8zNv2ZXTr
5PM1eJlmd/xUtxB2pB29puS2b/MWoVvrm8YnzmAbhdYbentwkxZesy+KjLA6KOLbWdT5eTRKF8p1
E51dHf35kFryFGQlzuO0/2IkMvjBlnvTIoa8/6iHBGOI1nkYNkMfmt/HLCtIHdrNK+UwcpRyucl8
hHF5OJcnMlxcQtcPxaAfx31i04VoR0HyzXX1viPYpG9q7NfaT+mKNYPsNLZJt0XVrffVrKY/8+hh
GKb0XD2U3lSR7RofEkHKiZDuIRnK6Ggi7abpMvK9lUsG7+QvD9NHGEjnqVjE7cYcZvdCJNmplc3A
OFrnHWfeOHol0uQYtNL+WD5ksyMXn24GzjmY4pculfC1eAtmOd53s7GpvHY+RzKd7s0hev84koSW
/epfrxa6xm+lANymkKIe9UQKrh84oQg2iNKyXt1imLfXlcMVX/0yND6pdC721y+nAaMEU9APwdae
pH+yyTHHY9L9cKwcd5c7fM7Qr6wbVY4HJxvdVW1I5GtzeLGdDj/RxEnfIxl5yEPL2qVDXD9mDbuf
NOvw3TIeY9xb6JDqvyRwxsgzN3ltpTgvXPcczx1XC71V6+untMreJl2hET4YxNx9Fs1rZUyYry3u
vzhrToPkwlr2VWYSnj6yigO6e0BiSbancRZxAOeYiQtmHMjgFyKA5tR7zdYlUXturBt3CVSpDCdM
AjT9/9B1XjuSMtGWfiIkvLlN7zPLdVX1DWob+MAT8PTzQf1n+mikuUFAZtkEYu+1lyHVk+LVFx4m
5Ab2s4mGA9WMMjLoyq5J177ARejWhhdJxlgA9su4LO+TdP01O7SiyELOVmnXnPTh1YI/NCj+1zXN
7tA8ibqPtr4j+q+9NvXxZGZgecnTA3W//ZZnufXsx9HeVERDtyjlbm3o/lIhIDAYoHFYxrXLxp0C
h6Gdk2+0mMz4wsQwYIEHYJr2sPqMj8ActWdchfWafFGT5nKEnfRe5tVbMn+sCZ9HPLjtYVlzy9aA
tTevmmN1Kds6fXF7/5MKihJV1d1zVBlrUZrGq7TJY/tfe0r50OHqFGcn3boaeiGgB5K7AOlJ7pZz
WnCK1dxUFt3wsFQCwFnXd9nI7G72N632uycCK7rjF4zpjN4ZAoe8xSb+2ITZFKSpF802G5krTFZY
HjxBLMHSfJBOalwKTf/lBY2xBmHMX6uiw4+uHsxzhP5iZ3udtkW82R5rwSSvLuz6KSf4Yf01vPMH
/InG3F5bFGsEsdoNxXOhPQ2CzA4RueXeIiXvCTpBcv1CZ0ozvcRz02dQWm+aigztZaN7Y3iA/Ufl
Ws/YXlA8llmJnQ83NzLCez5MzVsSm0+pH5J3NKMd89HYpdPl69L17RfX7c5pEoE1RCW5xvyY5WEO
ezTfMPR6Wk552FWcnDTtCMJljhBk9nM41tnJa69J7uQERkNy4ckOsUONYXzMHe2sO9a+VVH0WKDW
lFjojbBJ4yad0XkJCHXb1G10ju1Q3qqaxMavQcxSe4x1VIMn1MbFbFS8srpW3wmLhjJtTlS87h87
fVVNxJOUT+LuZ5az7ScDtGmeXDSmG+0SVWAp2KFc10R/c91BOxZK+IQtCeNTlvKz9AvrDOLy0Ygi
vBRB564HI6h/tLZx6dNCvYnMqo4ZQ/SdJE0wcvP9FNflscqC9J2ib2Oaab6u8kQ/eHmZ6fuQNIva
rA8LUEtIiLySEnc36Se3PZEOR9+dnG1oJc3FwQNj9/X/j5t63Ew+2PHKn4Lsv9Xz64lYBNq4H7Mw
vdRwuS6iJbqU3hNoZf4IvIhwPyiIDUEseECsbO3ytVglms2FW3Jqqv177mrNiz+Aj3LP54c+BFQY
fQg3SepEFxlrDkFwg/PNcd3o4HRGtDVzK30xJh8cKQ5u2Yzw+7F2zjvVPhMFTzkN+63eWtJpqI1k
+FTOU0VXiR9xq4jpmCcrwNTRHUBn5WpqbY1FBuM93vQOqhGiIrv1aNrqHmojUWXz7KLx4WLmcnqZ
hMNAdekivy59cmOKw3LhUrlnK20gEszOca2jzH7Kx8zaOTNVMo70I1Pf8UMXDaxBvxi3kWJlhYlW
kqbXxEewN9jLBGw8NCKD4O932ZV+T99rietcphyTe6dC2jLzU5zQ6I8e2dXrzEfC52otJbY2qr1Z
knxljO0fzSnc35oK8NdSr00E+ubCZBjgjzIFzpmH2/iIkedJ1tXMvaqG5A9Zrd6x7mq84uooOA5z
lGIPNnxxdFVuyoBFkkfOJ7Nj3C/d1iQ4nW+58CJyVe+K0g8ukGB/hIPJM6zgkqyNajinmh8+QV/e
2VN+0Yjj/jPvqKY13oWQL2GTyeuy8cr+vz31aVQn0uPiUy2bhsj49Dly0VjsmEdzXcjQPLpdf8xr
l/wgA4Pv+erLq+TP4NXTbjkKyuA/OAzSg9qZmmVQ3J+WSz8K5UAvNBhH0DRn5zREjHlDHZ7DvvwF
Ce7DgTRKqMrwEkJfYWQvmfoV2hYixOXrQx+jyPyii4RWk6014ZY7eEgt/vbK2yHarLbL59T1cbcD
jCDWujDCqz0Uyf7fnp2QF5emFhTT8tvSvS+bOIeqBc3gnuP6sE39qNxGTWKuINNlL9bAndmG/Zsj
J3ebVbX9nEzt34JS8DV3+oLLlUq51dXXMy1o92MQkCbUxdqpmuHYbKiugEnGXdPsq2gjd20rY8rX
tua/OyUjFwxrxFEbOPU1csAN5A1PnHgvCOvdOLX+DQGPB4TMUI2cmuQ+xEQfg8KCIyYNzelMLZn6
nCegoe9kZY7feZh5tRt9CpNAx8yx/yam37Ho5cyRc79+6RKxkzNNr2f2TMCcA01PakiYJcGSVl5Z
G4Rv+V5AkgHYVfJWTw4RPuEcSWo0kHIqJpFlBCUjztrm6o2NR+XQ5acIwfK5i0W3qbs5V43qZLle
o3SsNm0F3SaAcb8xYN1fy+DJRctD+vvgrmXjvRRIyA7+fFFq8zXqZ5O9t43B2CnTyE5uCue6GULx
UvbVmzPfgeDb1R2R3mnQAwIgx+EaznSI3GiKhxniiJuEqGhGh/hbxQNvZRe5upaaUW8rv3FWnDLO
jkqBFZEq/QkKYx6qBnOC0xyJ1kQmAYEFUcGJoB9cwAI5tH9kbGZnoeLyuOxNRjXvtfFBRdaHnUcp
Uz3kZ2uSfCOZNYxtQ+MoBr3eJAHZGm09XIhYbM6t7Kt810Gmg1z3KUf7T9tzb5jub/jCjFQ1/9Sb
Fkv8Mun8gsWaAcgnzNVlqmpzq5LKespMitugKu/mHsYqM82+HKNzmI9YROrCO9CAFoDofrcp/SrZ
ByoAejaS+gptud0PnfOnnNr62lSyATlGpbdfeiqyVeVq4Z0VflnhfVhYxKsCR4EzKQBhHvBDNJOx
ZqmCPZXaThtGbZ12zscCeRJO1Vxslwj7uWJYsGg9NcerlugMWYfgRugQVepC9lkQhdbN601F009w
W2Pt/JCZdkBA9XE0VHbTPIF4N0vHj16NOK4yIluJzj/Xuh3fbHzglse/ETlkyTJEXS1zHDn8Hvwu
fzXmMoeDoI/zV3OewnBgM5w/DC1N2oICKh4TOznBiOESOBUDU4plkRmsSZ2Xw7IADO76aVgtnW7K
n60ne1EMDrLe8IIIQV4cP5fnSuTbaWintwntKWXalK2z0RKfpmVCl7Im0k382EJzqhBt4sKwiyeq
0Tazi00d9eKKphAK7HJbV33jn2w9LkMS30w0i73cxgstitFKc/oihSz1UVZPH0n4t5zRDnfKUtLU
bHVsi6hfhV2JK1Lctis9LLVrm/fBOhLIK0WQvjlEPq88Yn62SdRmkL6Fc2gNJvsKTf7DjhP7YRP0
fRdtIy5maWZ0yU12Xfb0+fBrL6j1TZRF/S5thGKQQyycneg/uo6sdQLYvG3jiGxvo7jbJIDJ6x5k
KPcMcQrnZhFC/rYgZPz01T+Ok37x4GfxKaryc3BJvDRD21rZfiK2bQ2qtRCOZI9vZYWiNUHEHKU0
6VI95fWoIBxWCh3raLxA41C7VMFSscbN1zUC2QNt0lRvo9FL7gtaajrj2pAz/FZ56hRBCMBFyhq/
F406hG7UvWcumaZ9Hx6iOB1PRhWQe4OljEgTPIgjy3yR5KSOTnJZLg1HL/7+V6f3fvQEGP6Txrmk
nGU8uLL0+qkMcmvP123TfMqfGhJpX2BmrJYLtU+oA2TOSDm1vo1hhq7E0o19WCri7uIqv5QjHNDR
1pJn1VH7GTB7tsth6aNGRJZWX+nMu82IAP9o23iapkbZMR8iwZFBdwPiMfnb5S4Pzkuz6bYVJWVW
FM8OAWvIngr3RCGiiHanYetS5LexRtAlxovPlZMk5zjV2kfMbBXKb9HszESN669DUGso1clb5+B9
0bT1W2Zqw7qYyyxFdtzemK+oYb62ong0Nkj5c4SroE1eHMBpcywHXpo6luY4nLQ8vbaZyXLkkbA+
SC6bwfM/oNlT6hRqfMRxh/pgROPkZmPxIP5Y7DVUUP8Dc/NJLysc1XGOHjnjRzHHWaWjHm/bsJ7O
uO15W8G/bJVrJfNNJFcrI2slDx2qST9qq430K38t9YoQh6ivvouB6GJi7suvveXc16sDdaYs7WaT
dGb41LWMD0RqGEc/jrWnxqnCJ1zLNirZFuaqUrJ7HxySwTWZyFvRjUB9U2XcGdKJXdEZxh1OOnF8
nlZ+fk1wTRLe2nktzsuiphn11EYTnfakTGvN392/xozDXrUpu6Bd/np6ZObvzgmyjbWsIEOSkC2f
uO7NcdqXCIn9Kw9vXLThebarycuNjUQedUjtt4Xz94X21mXIPSeRyfBhZge3Nqaz4SZ/UxU/YtUF
d8gJxLP39GQiDyJj5cZ+eRXpy1I3uI05bie5IoU53mcO4+jChp2pZe4hRjq/C2D/bCUsnFc77q29
0BJ8xCB6PZcdRc2o9R5sdUCQavhpWK7axB3eEjqhlCV/6Koy+3aH88F7O4wm6YfutI5NPlAbLi05
kzzB6x4mSGjA/zNg0ZqK+QrcFr3ERtktn0pGVxutdaGky8OY5DBQQpt5di5f7CkAD49JoIQV/RJM
aNdh2Iq1W5BVbRnRBjnPRJqqMa3g9/+MUpLQBvTMXitWDUTmq8MUC0g/3GpxcmgCRE5hZTxrTWCe
+HsiYhhXsqaVYPGPdqLmszYEPqNQLDC0DnJ/reL26JRVwTi4BOJR7sG3qn4dtKuyCRjwN8SNIgP4
ZWa5v+uxuC5bP1ybZU0opF5PkKYm4HUN2yvo+EIE1k7W+GAW9tVKSFNNm47QA0es6Hydb76z0G/G
XaTRfWbzlaRGgFhB59L2YkBHEK8R1Bi4lcQXR7ObswFJa8eoHhB46u9uF3+yZm7qshjOVlThGgx3
ZjvEzg9/Kn/YEUCU8LR9lGa/w366TSj7tgqqKA+uMxLaVaonYm87/Edq3TuOlkZAvNt2V138aRy5
i3pFl4poZC2Kd3rcHAshOWy7Cg5cZ/cz/RwcJEYpAK8erqdp7e2gVLvchm1oWyR2T/W3PoSqNvq4
rzjmH6ZM+QP039ksG61lfGRhj3jAsec4KSJ+cYm8W0qftqGYfjIvjG/+6Nzrcdf0NG5TjmrbM/N+
VXT9BVB6OHWEgK9qMTQ7vHBIGqh/GK26VZIawxmbP30I9oOU6u9ASCM1APZrygbJw1ZXbft0eFaT
vU3HgI55MJN1m1CpTQ7Pg7h3vitJAlGauls9YZykNe9KCPhj0vxh1SwqQg8OkBrzrdPIatNo750y
Dn3RxNvILmkFDf0Rtfp40C1MCfgOr6ML7VKXUP9Df4d6zTirVF+PMs6BCob+VkafQwE5TYVG9iwJ
EkYL4jGR6ylmdP8benJtXbWdvwnyyaYh9n+LfPJuytjCJyHSqRH2eZeW2muEXLPORLAx9P5XMOzC
MYd07xX7wAMtCzPD2I5D+hrAaNgfPSD1Y902LxAYvKeETmxINl1ZmDvlwNHkeYX7fsnkr0tiZy3b
dsfX6juAsnZr4gVS1emjbQkiH8lfjyE3rU0L6noh/PDeBRrv7Eyyn3Vu+bQ32mMoNWvLitZtK917
ETT+9MixhaxT+xGCo/KgTtQW+4VmU+fNwJC2IdSu9Z196UVwIpKRcaVpyuPg8twZOpI4+pJr0Rv2
heXS75q7KerMTZJ6ODaG6X7M9R8Agb8GHEvAGDNww/pV6AxxVYUyzkifBtUSmRFGw9qsdLGRUxXs
myJ6HgvSZGVaW5tSC9axUxEJItR30yv9XVVnf/NBa1btoE7k9KbrIcfaVyFSWHM//DViwYLndXsV
4Lbgt/xNRkm9wSAi3xYlOQjOaOkbD/SZWz7+7XdcCxlWc5vMgAsr/HwdTYa3MfueWPqI0k1T5rYR
FQJt3d7IqNpaWh+tujAyD7HI0lMQedcsZKUbbKaKDnfPptb5vOPcKq9e/wvpuHlmNM6f6hgG+XxA
DGZxgW15Av0Ib6Y3wiuq05uown3Ww1X0Xf9U5MVJq2EaJxm9mlWTDOia001GzDK6oOvWPcSehRi7
jYby2tgN9LOA4UdNSuregDVgQBs8NFK/wQ80sHbnFnMtE/zblWibEn5hTWCnniJQsyz3QT5KNkvQ
zVfWgnCDhqzfGmFK1AUxwMSaK1bPg4FTygm543ej7YwDpaq5601oF4Pd/Rm1mPs2EvHGN3kMJON7
lnSkSsQJRJ4uQXlY7HyNOaRRFedw+JQM14Fe1KaLjAoZ6iXOf+phox2trsk3vduku3g0MRmexINJ
EeF7knzEWpoXxW/KD5G/Umk8/AYCRluh2fK7ID6UaYvPvFaR+hqq8hSKQ5eEz51Jnj3+BfhvRB+y
q9WtsZP95BnykZXFu4aDWWGX0VubWH9kFf4WtDMb5fs3vwqCE3fSRpZ1fpeR7q2qMWgPvqY+dSfz
Ny71wKptT4Ek7RuCWnskCXuX2fgDNOXoHPSmW9nm1O1RzKYQ8TMIU814dBIRI29nY8fN26TH31tn
7D8zoNBOF/vaafTnVM8u8MTyY5dlwVnWzHCdJpGEvdMvmI3lPs98GmvuTJwmpfGPzY/IEz/8KM6v
LE7OOi3a9ywN/GtMIb1Bae2F5dEtIWAWhj48VW9lOw1bpwo+R9n8KurwyYxpphGgrXlkYJeQwykQ
k+9s0Wg9kqGCJNPUBvpib7i0bnDNjK4+4+XDP6vJ8aFNooeArn8wJpP7iKakj/zw0Zgtqn6feXNa
F9qjBnLaWtTEqxCKEEZy4SH1Jm3XIhAUTTvevJb/EkBhuRcp+kkb637ZCWcjsmDYi8qZLpM28F+H
yXjy0/5Lo4u7lLPxXFdsYytgtMUUHmlUfs4UhtWavZd2Q0BHQ5HfZMQptmP6s3ARfxJ1jF/3A5WU
tVcmvY/OE3XT1tWbdFL4rhHFrFkU17iJIaV6hLg3eSiv+jHrsupUt2h1el3bBdjwre0hu7iWXx16
r0eu1dGJUOGtUw+5RWV7PIoY/cwrwk0bihO1M1KEGDKnK/yjNXbwzTInXWHDQ6ZPabJYIfCnvFP1
o7dTe4u8BYWyK52bn1CpG4aPFbdnJFumNqSt6I13d4EPV5MWY2DRQqUKJ1T6uvnAnYNiyKeJb7fh
xigye2tUo9zkLF6wOTF8Db10PDApf6szQpa9JEh2xdCj88/qixtP/aGzwvOUifyEnXEf6x6xqLDP
hKPGfTFYV0uVxCQqz90MXrDD2B68OkEY1k5iN/HrwejUtbU1mcTAaL6zSUWH1sl69oa22klw/lVn
UdQ6ZvorsLVprY2pvWK0QNIHkkKgueonDcdRmJ3zFknfWyuoWfshf5a1hEQ9wCOZ0CzBK3f8PfyZ
E/7za7r+lMGNqd96XG5wrzG0jT302bkQsx2ORUZE7rb+mbJlnVqFfSpQq5GkorpNB3hDAnTAP4oK
E1bbu8WMZYMlQ4Osrv7r0eqFTbJyE1wBDecbWTV9AfGpt3PEcDns2kQ/laVPfE7TgOA2/j7Q82zd
J81OdbgcYKjlHT2TqSi2ROeofNHoZk+1lxzLEdq4Px6kwG2Ri/AM6G5eMpMJSeriaRNU+ebLvqBK
fw+RiqBWhcazP7Oz4SRtJtMSoJoTTyBz/OH1QXaIAc2iwdUPQ//uV0150dMCV3WviNc1fcKmBFLY
ZinBMk58ZwFPD6Jq/5AVf4d7ZK+lRcGK7fw2dIbP1nTjUxBCmWG2LVDMm/W+AfBa0b6Ks2YPRMSS
aY5IjE65dFW77bTZ5sKsAfACdaoTjWrJyA6VXjzRvSPPFxnBPI04uE2WXgPFk6evaJlUY+/DIvX5
LKP71I7lznPIdw9diC+Fey4jE7MWXbPwaA2I5/D175Fqf3bz+lZ4pb4ftT9D8mjiCveJLEELNaTt
RYQejS7kBiT9QzF+K7MiWcNnLPbQYLjDp47CrcSvvIeOta4bl+gzPac5Rnyzrevo6HF5ruLezA6C
j3xbpr67YcQ9brwMJaJhtvR2LcLYwLnkXRqv/KRHKRqnRAVVMrnajvPWyry9g+Z3ksCdytOPTaTU
umHhgwJSl6dlY1jtbprK6phm+WyaBGsp7GjVPAPaja1ZBEPg5LXL++7FSQV3dd6/M+zJ1qHJ+onD
ZHmKtZJ7atm1Mr08JfMj69/hspfDsMtWy+7/OpbLWTrvcuuHw5+vQ+CN9NTGvv4KyK694vG2rVIW
jWg+yqvig3sxuS2vJRntjaZL++RXpXhLO8ACtxHBfnm15FJjDNyrbWaN/XMWVtCpzG7nNozWyqpZ
cdWE3IL+upmEJL+9x+bNj24GVJdra1R7aaXT0Zdpe5oQacaOfyusVwQC+ruKGox9pLS/4XS7NkXz
6qICvUkMkld9lBOnE7dPNtLla594ML9ROETxbJeSMzDRe8w/pC+dU57THJfERPl1fPRB2LdhPiUb
uDBoowBXP2r3DFs931mFGvYO3l3cpUbG4iHvwdgbjyTTxcGIou9l1/6qs+bqeAmEiLjsZpLGt4py
4VL5eveMi8jGgTnRVF11sfziNmlh9LRsulE371n4B4rOuGVQCXLn5PG+1wvCz0KDv9wyVHwChrhV
Xd/fhjIJGVM4PX1iHGA8FGjv2EL/DMKHsIX5xtzMeAVW0Vz5rRMjHWei9y/FVNLskycBICb3tMD6
UxiN6QndAClgusKnBeD0OBUlxN+BsZGt8uRQmMDXE+Rkbsv89t6W5nAqc+0WgbHsh1LYV6PLgl1j
B7R+Wj4rlgoT2ut4HUEhjoaF09nKC3zjurzQhJ1+tobZW4O3/dt4sTKvy9s0xbwL9uWwWs79e8uy
t5wLsful6+2M7b9XlxfIUbGRPUL6aME5T//PN1gOjdrgeW0b+69vN/9i/+tL29y2tiqDVf7va//9
8su5QrPQ8GC2vFu+A6WTOphj9dQJvSxWtS/cU1TG7Aq7dE/LMY4Irc0DmJdCi5N21AFmhCNE7Pnc
8sblBaXH0bZsg2TN7FpGNvAtUwGwHC+E8q4j2mA44f810iE/L1RLNBARUNt0LhQ6xSDIX9pR1Px+
7obHjX/RzRmDLZ2+un7t5rZtQtVMva0btFW2T7Rx2zvD95CyjhHq/2z6ciiu+RCEB8durn432Zsh
8Iq1gakkpIBK1FvVOjZ8QIlhPTad/lGGyAvqzriZ7aksINbDIKt+jiWehj0UBpYPrFic7k/pG9lN
JvWvzIqdTRjL5KkeAxPaR1PdB9O1drrqjWsaFf6+7ork4vRpeqykp58G34VKb3blEeu74CwguB1s
xLvXBB/jXTck9roAOji2MzJZtjwCFdTPYAYr3cKwUM91axNE4TTW2t829/t7PW+mvkfVJWnLl3Pu
7HsTcynfGXCTSJfKd57s9SaCEsAtxSak27wth5HSnl1fGZsECH5lwnC4Kbtobvb/3RuiX0M7FEcb
4LfPqugWZ00GmtPo0c2tu48sowKILMT5cONw9BnkHpV7+DpDYIkJnqOQjmul8HbRALUCEwjvwW17
I3oDYk9pIO1SyJAaP3yJU3miJwgAedk4AU33aBrD7t+5prH/DlFvnhKzDWDIJN99Oy/OVXDXnDR4
Tp0heNai8ojvWriNkdmhu4hHKOdsJs1jaAHjZu/Kmsovx/MlV4a8Lxtc18q705EH57UvMVYBn7YJ
9dER8Lu0tspfqX9Py3m4zdMO7G/c537Wftq42rp6Gr5lMc5PiA0tEgOQyY4y+KV5mGQ4wOR9ku8w
X911I05g3MF74UGdqzCg2ecoUyIfxl4cNERJjkH4lpoZqB3oGQ6IFZK40Mt3WpgySi1fS0+Ky+DZ
5doBwzOsIHnx4dFPkV4erIRiMRv6gDBCj3xIe0yKXeaaLZphzS5XkRZ/ZohWdmOotedloxUMcOmM
3zAqI/swmeRTHlntwR0661AErfvQY3wj41nMX9H+j4X41VrRQYMZ/tHVIx6pUHdOXZj5T3HtIj5V
pvjlwURWDHW/wfkRe+Vq0TEapHyBXBd9fQ8/n970JM7eFGg/s5AhPeBLbr62Xvmx/BAr8H/rduWf
k0iH4jJ407lsfI0Cdd7FYDja5UF+zErVrRsvt9ZGHBs7O+uLp0bL5FPctPnKr+XdtrNph+dQ81xh
+/hshPpORwt5X04BFZZnvRt+L0da10zMTXqdph7XPYwww5MLpviaIv3EL93LEBRPPet31lKIZGLN
aiZpfjzne2l+YiJBfltfOHdf6s9hJIyXsFY/cHwE7UqF83ADS7tgQUrrFtvyR951N6Fo5mu9czdI
h2GcmoUOOmikP4KBiO0qyz9LfAzmqf+018wg+IgNtZqa5JNJXo9fQg05lFCQZ7Nxq0NKk3yItVYe
asOjVsTBYxWGTvxLNvo5Hr3f3ZhqFwaj+9bQ9E0WGc4hdtpz53jdC209FgK0fLuq95+BZKqXWJfd
SfpqDh3isKzM6iV0sx22ANT7mXXL0yx8scPQ3QQWJB+w++AlDHU6YUWp5hrGT3tyqnUNFeqQ+OMP
RqfWTXOs3y26k41W6hjf8K+91eXEeK1F4EEE2tv8KVudvWpTr/roVP87iwWopOjfkMQwRs6d4Zih
LRpljboAEuMDJ5R1Bqi+4dN5GapJPqq5P1EJRr1YbsrHcs6TUj4iV75V3IEn2CLysZxyc08c+NhZ
5ud3/PsChXWQq/LwvHz5ch4uPhe0YHXrWqZjq+UVUUY7r2bEsnw9Q1KXwq5Ptz2RCadlo+eOfhrn
zb/DZQ+3eiiL/9+XgzJEXGjiMjd/K4wHefPybZavWE4uGzv3fkx9W5xxz7vqWRxdYkxkQj4CbO/7
JHS2Wt0Yj2UTjFlzxGmYbt5NNTImq63Wt9ljMhjbgk/ZJ6Gr8WR7LLwFNLUnj1tsMJV1x0KSSU0a
Gp917XprR9dMbk9RrDFv9snXwMdPaG73ZgUVRZpqs3XlVB5Nbg7HTJh6emLAPw+cs+uyUcL4b285
NBrVn3ELAgxv4jO8+f82NS7MpFXOxwpj2LNXGtURe4TvrUyKla5y+ZpbyMQZGC8HXjhyxkaN0cVO
dxk+KjWpw9RI6xkdlnUPvRqygm8+Lxu/q/kHUB1vJzdAc+vZ485KePa24QBb2m/qh2eN2TUbUTiP
smx/TGWGME10b12lVUfVesgD5/MG/mJN8SOdsBCroWof06Gz3zzpYKw1Bd8Suzi4AXmobp3q91DI
EF6mBVGpNsx30YwXgBD3V5Dyo/3c0jATsry9joXFAaFG8BzYENaXt8zfqIuH4KP2mZjXPKQZfoIE
j2lfXzWsh2bdRPMxZuRou5b444nxrtVD/CE8yEKRYyXX2MVEytNtY9tbGGnUvvW+vLXmW7dDIL4H
DJ438ILUrfNYblk+xl2lsyx1SevTn1IHFC0Jx4KbdZv7iHuS2EtRd3vVw4Ve9VD4mp0luMkYANsh
6+WF3ASOaKFALO9Y3iu64YDplkcN+b1KI+uC+t69QsitUazNu5j6lNtRMQICO8CbJsDuorD0dSyg
Zkus/zpwJ05G0u2LzbLL/7+99Ptl30ErtSn8lNBMTRFMFBIvO/b1rQmy3zVN5s+IUQrNvPnbycuj
jwcMGh4U+mUU2yj4im1a6eDrxfCji5pp9utGPdy72be+zc9gjdpFesV/m2k+XM7Rtu0HbORPIkkC
Iu8773+/7+vLTOdNoMQ6DGPe0+f7wHBpL6DmtJByl41wY3Hh8S0u02g5B2k5TBcY9cl0+hBTTDIq
DtEXTQe5fFpeGAafbNq81xC48b7CKd8KnvR79DqAWbWL06CqvfFWoLofhS95+IdltC+30uytu+u9
DTzLH2ljaI8yrrRHXql94mjq+u98LmcPDP5J+ji1+3pMTqgxmidTj/In/wWOyrSzHZ2RmVlb16mC
/2h50vgJr4aGpG6/E7DFfN0fnBPEq+rJHzA9XN7hZSX3Wey/5eNg75NIPYoRJ+wBZe1b7xqQpJv2
Z9JrsCwGOTxEJK3ZVdSbkcH2J75/GjNnM5OQTCXy897w97rVBeuiiuuD4cO5G6BqfmOFYmKUG7MY
qvo/zJ3Zbuvama1fJdj3DCZ7EqjUBUl1liV3crN8Q1jLNvu+59Ofj3RSyS4gwCmgcHAQxHvZlmS2
k3P+/xjf6DwbV/mDVmObrSRja5eRfMEtkW39KhSbYvESjlqZ3EicWSxr/FaNcI0qzTtr+6e8LYu3
vJ/03QDAHy25mb/hXsPtFdrduTVq5U4uO8UpqjF6gIs/binp0T0oxQAbg8uN5Tdz6iapty2twR1L
k5AOI1HII9rTpw6NjxvGY/2SGdgsMSDqLDrb6Tab9LOq5NK31ep0t+PqMwgz0rKrtrlNagsRPYTz
TdTFw73JJGXLGgeFsJRJFISz9hSNGo87iYYVHWq44zrPTq68m8TCptFw3s5zVCSUN6z2Io09xU1w
TB/hPJ2iULXJl7a3yH2iAD5gfRnKaP6Vsu7CeUmpJBR1g0UDYFFcZhcpKtKj73fDIl0U70oin5qm
ly/yQNqGJGibrT/v4vGI8TF3W18MQJLSndUY6j1EjPaCPNBy/CrNb4QxtBdzbsst3o52o7FyoEjY
jx4PKnsjMVHedb02v1pU7Bywhv1CdUxBzbmSnYpXpSn1UxHAN58kf95hKul2ua3vfCUw37Eaz1RT
RXNvK3Qa0wqIgKwm0qnJqKeg6HFzERdXIZXHbPDnl6Rvtd3ctsxctax7Yf5wu75gjFHYdAib7/S0
iU40tkI2T+TXhMYWGrnslkLnwIPTrLfynLaHNIoLojCX2Y/S/fILitVykBRHk11Qg/mhzeTpIYlN
41wJ2/vnj3D/cB0Yxd36gvXncaAPN4hoWBfynvWL2YyyY6GYcduRfk3IaUVmJSXJLZK+u2FKw4du
+QJ7Q7/L5fd//iQujOAhF75nIrU5rz8nsyM8NkoWE9WudttgLvtXGUWrM5lGf4sAvX+tm6U61GoX
GtHmfdpwiyw/Bm8/HVSLCIr1TbGdkcFNgeGwvomm6UvWzc39UBvls9qQym0UlocGZ8J5UGCxHJfV
CqAYfKGqr7lBXGKFWFY1yBW/dJPJaI2RdctjdXyfuvtqNPQPZPdcwgnlWowz02OmB9/rz4dQr9Hw
i/AhSrLotkLm5DXLG6paclFDq29Yv6KdH8v1XrL76oWL6Ea3av1DAvBPW0tVb5KQSQ1LQf0ZRBKx
1VIUnNrQ1p57G+KR0hfVSYcp/kxl4VuuM/nnl2W/wEaLTT1hjDM7TdnSdI927fItOq4LUQDNiWld
BDtXBwtnh+PGbtp9UEA/MUSHf3zaA/m1MWLX74MJ46yUW4StRcjCXU5/pzA+Fv+5GWebEcpOmMXX
bFDfw6KjxdVSMlawkC7DrtfK01Xz28ap1VlAoIs3sS5UdMDNac7C/EjFN2BxduwCFv7YSajp1Yi1
ktB0O609TU2r7BX6YVBGNULlcRH7XKP72dT7Q99T3dcqGxOVdBz1ObxZv+vVKvCEGg+ej379HMh8
ETwIXNWe4s3Cjbvp59x6XDA8SsKcQok6L9Vkye1LGbxMlv/iSct6Gk055OJLmYc2t2Zc3FrZ+JaR
cdSVKPRbX6OjlIxPcGo3ZjddmQrrykSHSfHP2D4hEPux4qXqsLF1FTKOlG31onq3jBiAN8UeN5LM
25oh8lVOgocglOJtOFElX9gW77rRYx7BNEb8YH5D3sFNbwSGZyqx9Ay54hgNqfKhdFhijUFTD7of
nAAxpzSDskczQpfYaOFOTaN8lzbKxczHRziVrtaGz0Y8njQpOyI7uI2m5iKFkpum/nU2xDeuTnz8
Yj76s7hizDiZTVKebORfxBNme0tOGkLCI09HyHOsFQGbJSoOkoBFM/nafuhKpHk9Ao1McMrbArmW
Fce0swcqE+wu+I1sXxW0OYeY1pKAlus0llq46DC9CfEpdlI/dQsJBWUhnYGI2JsJdweNvxxyQxZ4
LSuEukuQhTTYvhV7gpqBjdbNYC5bOlHDQqIUA3DT8izJDl11TKh9MxOEPaTuRI3XBEnIzMM6aJ0J
qdRNYegelkCD9mtZO11GVLxMclfTtbFrgRnwkmn4qu1hOrFY/p35cIZavd8NcHRKHn9uFGpiE+nD
JYax+JzM8SV/9OkD3PgSjwxTAF8Y2yJHj2L1O8p7r3TxlFNgUjSI2RkIjGDfRx4UtUK1M/WmAOON
Gasg0RL1UqB5dGJuSNcPZ90hWJE2nzrHhwoEhxN+EPPk38gTkx5FAK3Wq99D3klOoEaDW0w56pbs
ufWJxEkN7gow+ptaw15n5CUaSsVy1X64ZdFkuaIIJz55PNgpMArqp0AZHsNcRUQV6DENWtbmRPMV
N8oQP6o2zgPhT4cxD1qvDOgjgeUit3bb9SH9BCFuRTj0tyheYWQg/kMNczPa7cVS0hAOqTLvKIA/
JcC6doHa8cRaQNOmbXwz2cqJrOq/smWXUap7KkEdHjOHcKRVaIT2W1PF35ou7UUYv+A6TZhv0mkr
I2lLt5NYqKqyNmn6ZMo+bTSRXyxRhfuwwnamaOmmNEv0FmW2tar4lTjTK3UdpMZ9THlsk0QB0HmX
1epvGNjHBhlYLifKRhPjkjc63PaDl04gVlUgv7hjcoyWIAsiO3vhWdc6jWnkriQNB1H6B9jSTggp
vG2jLzEPKEb64VkMs+RQZZw2AGnF1jaV+qb3x2PG6t+dE9Ol5xxtrbLx3Txpz3RuvFEKn2w5wHxa
qSdbCugyt+IXD3ZGMOV+mgYLyhdyjNJAKZiVtBrjLnDIWjhrlM213s0L5Qb9Aj4HX+DsE14badeW
pYqbZu1zFMVuMCYjyoM0dBuKbAz0x7krS0cJ4JsrU/CbZJ+HZSenNPow/BOIT1ZBBJjNQ81kW8n3
RTe9kxk57fAh3pZdXDJoxwnGwRyDoAIuVtMjBQbYbdwQnIR6fx4MyvwRyr+GaBv6Iq3rk21EXdj3
nbBjtLoR1vBaD/On383MaUugjljyjMEmmUX4TiFDzQAz3jmNxk1K7o2XzPIHAytKQEULD1Iw5ru+
ko9KmtZe2sIciDD4n0ztPOgEEO7Vgu2YQvvSFsOtgSEc7WH+1J5TDZBgQZddsdJ6qVz8rlSKQYkB
Fa5nDGbRt0wXDoCg9ipqWwxSmxTmVtBkH5aJmHhsNXhThE55Wph9lAioLpHannVLefWL6aExy9NM
jp87VsQyjbnJIUZbiqKfm0pL9qVc0P7vwxdtYGShth87UmQ+GqL6HCX7dggFAqj01bCVfd82wskr
HB1oqUMfb0KZJwBfJB8zsO+U6i8VqCDAQeBh2dQgg9AQuqhG786V8SXNRPFIEe0jnMJuMvjHqk1H
D8PZLwmRhNImhzCZQG51twY26LHno8rB8jCuHCga3qZzdjfTLm7p72ptdz9RFXRBubhUV7zISEKn
DCRMbJBQQ4zbaXA7msUpTMYHQ2v7R+45AiNsAT49+4R0Ge+4gALUJW4WTU8xQg3EtSJicW7wozAP
PM1Qb0zSlKhc23jW/XE753DeyijdNkR7o91eXP8+lsVGoGCrP1FhUA+10V1OTbmLhu48ZPqL2bHO
RhHMTQp2XF1kD63/wXT7aBk7xJCcmEcIWm5YTze+MpMBhGh5HnvY0ug9u2hMKclNrpLHl67TkBsV
rFU0qboOSoPv1AgvYd0f/Rj6CxH0o2C5BWwnSO6rpS1UDl9mJp1qqfqQ58eg0u50jBB6NOyzSNlJ
enBf1x+z0pxAjn3pZXYn+vAjRcWb9na4bRJQz8EXIngbt0bF/a35LxIlMsTMBzZtQNpbwxMujrXM
2AscItghzY8KT0wAdCQVOXIzsdbmPKAR6TG6TFJoAr1DyWEHCJ1VP82cWUW/ng51tJ0zn8Mno/2t
bSRI+phjFKfSEYlxxi3TbeY64XnTCcVpeAo6NbYtIUoHT/8X2ArQLIaYnNSONVAFYISl+lefMLW3
pfK71FKPyLfRFZaoXVvsiqpCeEFdaVOSiddTUzsApfVK5mT7xqSblDLKa5Z0beYeNZud3yZZgFaa
sk8a915OLfgI8Y2JfJ9NrgZp6c4Qee3ZeWe/+lr2EjZ1850MFakVRff+YyztzOmeVg2xrCJ1p7H2
XU7hnmMhbdm27DBbiG2kDKqZujjItCwrPQOLL45Xlpk9NKPAsugfLW6VfGBRHmko0iTNMp+D5V+5
Iomb1cuSSep7JCs7w9DU7zlv96TskpVBombYFDQbhY++dpKOUjwavwYFvRAV2ImzmX4pi29JrbBy
5hnXnjRY1zxSa3h+lMwt2hG6NJymUhGHpoFboST5/fplCHpXkR9/rNRBqXd3reFPN+U0S149ms1e
RrHyElgAm6BGfxR9D5Hy2W6C1Asn3byO33EQZ799yaaNDJbvvdT8t0m2VC9WyRnOFppWH2SPP4Ak
JSI5IkugaRPQVbBX8NJWN8GPfRh2Q35rS/lLPA/Te6zrpx9scd1P9a0u5/1OGykWa8Y8nsBLFtum
LiwuGym7lwAkn7KF9Unk3QaFy/RmMUY7KY4EMKRDbHs5iL+dUZvAuhuqx7LcGZ+lxiLP7l+symQy
AxLqn1/q/mFWQccYqVkccwNuXD/9Cuk2Lb19jHTlSGRWNCUDfa0Ji4SFlFOS8mMnKfQOVxpE2YL1
mShZt76+jbpm+pUz+bRSef4IWuCtPZ1Jr+zm4KGljY2JppNOgN4+7GUxO8al+ortiYcHgDJsodFd
VtYYayFeb5vS/r0aa7Xsc8S7KDWs9wCPTre0hI3L2M0k6VbkEBRDo18QJDVbM+91nooI62Mz0thc
s37QFZRXusi8ycojqEhMc+9VHSQNSPVmy7wOrk5TmKe6HS9E/WTPtT6/DUE+3Y/VjEuk6Q6ROjUv
OCGgZFoUZodovhF+XR5VfSC0HM9KGxhALRcIQirsk55TG2gt8KttSucDVdqhi/PHhJ25XV9Uoyd1
8EV5xcKc0TJLuSlFvxVmea4XmhDTCYEw3mh20xQjQeU6rXTTvG/CWDx0Gmhut1eRHa65TGOFjqjX
bLoRgAZmlDHbEfrDXtTJhFsEzyDxdjy6BYI98P3vTY6x98c2B3rIsfoQN8+yHX006jvKDlD1hno4
gS1+aUQhbnK9IUvKwni9cmb9QXnHYtvdy3ZZQ4cFO2GcQHGKW/CbdJ/ijj+rs8qMJu0RTrOOgaEW
7uC34XVu5J1JY1P3H1euWBNG6hPGPibz3PgUlugEUI9TlcYL4j7C8csWspjJGVTC5dL7LmbqOzWb
rBXS/BmIxynWXvKuHa6081+kXnvDm1c/glswXKgFKe1WDT5onpQjpCNL7NuqHB4Uyldx03ebpMiQ
Wq3XQBJoyCslJDd5OrZ3Ps3/1Yxm+1+5WqaXHz9l/0X9Ah0Aa/dqAaV1FaNbkIeHtDWkU2As6sSs
syC3EtElrPhx/UIbODx0svmVQsIXgzQ8TY2hAFYuW8piUXEukMwxO2lv+sksf82hbaC1TCuMqBLQ
1dV4myW2dNIC/QOxnO8ADZE9o/1WislCQqGXiChEsukG6dasTP22M/0cd1RWcVb2ZI4ql58DEQyZ
htMp15+ylNkEPc9oJ2WzO7X4RlcqPEr8X2bajvcacSybH3hWjbwaXmFGc4R8Upe6AscUG2pwU8Iz
orExPc0yzVGV1fExtuB7mL36SlpDtm9neyOGcXrSa8gXfkXrQzE+slKjD7ekq1X1TLmtmCGI9rDU
/Lh8mFriQSWte8sNY3xEDhE6TF2mFxXQeVMucE7y/rYYCrILkCD1BuveGfqUdRnLaIDAayUHAxXU
xo8Cm8KqgHe0UDFW8i2puTw0O1iubYSppzN6aR9OhXz783SYMCT6Ra45TaK2m6od4W03VDcdU8m1
W7H+czRI0WUBTUDOcrNCsKTK9S5XUr9TbNPNgzHYE2UZHyVpD+DFvi8J/3Dx2mTbPP1N3pnFIjM2
xl3QcQ3MQDLhRBsfZdP5rq3Xyrmx0OsMEDc31TAYL1KnP/YFrNaQK6xro/bRYtjELXu2e3sx16ED
WA8l5LwO7z2PYCFHKU3ion4aFmmbhc5cCjXrpisaeT8xK3U7TObnqiIXSVugzkGWJY94bGMUqTAs
pzTRPHZcuOYSYdfOkbFX5BzS1jCXQFQHSEmiaLeZuhc4kQq3t6ZkU8DU/bHdWfDA1LEKH6RmMsBE
WJTcOxODaQY5QkB0pBxGLw2umSI0822WUe414XWgHulaVo/FKp0ONNWDl16MSL5Tt5x96RXkmoYb
FZM1VSWosVBYLqXMZDDMehTWYcJDn8dLQOEFFrBGfX29+Q16X7vFv39GXYHE/w0nxXNsyTsLPuaN
PhrjtqSvsQdkSAd/6roL3EV5Q3hlScbXAoaPffDSQYQAqZYLros0akiOUYtNF4z4u62GOD/J1196
hYcJ9AfsAOtD1gq0i3qwuI72K9H7n1/A2eg7ERsfYYyyPVfV0GXZEm3BB0DrBNif/WRG/79Kp/xT
hOUp+g0Fo/hu/2P5878LZLAQftr//PO3zc/3wVfhfbQff/pmk3OZTg/dVz09fjUsbP/zP36Cq5ZX
/t/+8i9f66dcpvLrb3/8BuXeLp8WwCImg3L91eHzb3/ohNX8+whLrFJ11/z31/8kWKraXw1ByBuZ
SLalaIrMJ/0kWKrKXxXDlmVbMfivTojlfyVYqvpfWd6So8SvLUMn1/C/wiz5PJ3gY9Mm0gDgo2LJ
f/xjt/+elMgR+7f5XfJPbva/JEIwaTEsy+BzULKYuvnfEyEQIos+D+LZJRLSqC+ilVnTDo2NsNJC
RCM2vjE8M6Le4a4Hn1zHTkGbyiG/TnXaMH4bG+UtZ2rr6rbMENJJZ9hVV3+Ir3RRgHC19IfjMvb0
q5kDL42mM4ycbZ3bji+qJ6JdHnAR7q24vR8kBv9ZQ/dulibePDCtmbSxcJQB+GOrqPBYnq42UCPB
VzGlsl27EEe4bmOc3+Mck8BkU2L3y9qVRtFucr1vqBzwVpGy2k4yxjgl548YGc4qo7nUAvBvG7AW
TYWCpLW2L9kICo4TJm3oLtB22MT1wIeASwGmnu/0qv8V9/7FqPSbSKuQxsVXpeUjfTHZmCZMyvK+
j559eY7J7EUJHixCwO0IhfKQri2BGfb8uG4aXVOOmE+VP+qq/fJRzUAvLpZhHoZ5wqyKAwipGTgb
rXyc97soH75jsw52ooRuyY7FGUehD6RXs1fWLkNLR2A4GqlFQIWpPYlGwaVJeGEagkslBIhxnKPY
SEXpwNhY/I53FVkRbqXwl1k/f+nkSDvr9sNavR1LSnORFF3X4yJACJSlmbFOYMuzvn0YFHgdi1Wh
Gvt2I7TyZgT/6cigC6JgK8KGp6P5ZnAkpVjbaC1qOYpvC2Z3hNHRu+W2r/KDnHaUpnuOOXR6ZwQk
Ws7EbROJQFekxAcVaLvOZyWVkB/mcUQGPEbWo9YFVMBIxaSsMG9HvD0V3PX1TIiKDSRoE4OuUb+J
kKZLEKi1A/xhm6jYC4SlXgiHocbUm8emVqhwpfWhlkYCCYkaxchXPKZyn+8o3sBTJbgN0gCEatUp
0ehvljkwzBweWXq+kyoqb9VAb9SSqR+HWgzFhQuAxLyzYFqUaCHlIdq8nl7ly9U3c86m+qvueIdk
nC38Ppo2u+MsKWTjpSw+UvXnJqC9CiMl3ccacdOjonMXGNyCak1/BcdvLbMtia0/mNr8gBvI8tKy
UcDFYneOSfael1OPcgMDpv6ehsGWYHunFvLLUNi7rGq95V6tKv2c0bwlgctZvo9MMlGNfr6VO1j3
ExcYnWHL8zPpQhLZNYkwq7YDaBSDjAb/0mTGJUjmp2DQbsYBQ2/DBgrSFFLNitxQVrmGifF2Ihl8
oGAx2w9LdIzPDqUhg4h/SM30IwBLA6wluYrZuOQT7wRLz3BN8y3t+k3X1ocpnAbPMmRCjdicQBjn
br40psWTO7EjN1/u3FanQm5QslrudZJAqS87fWpTuraXe/9x5AwwGqBUHvlBgPuc0tLqRR3PGEQG
1246ABlcp4odf9e6wnO6Sr+FknO7ZCRWQ2Lx1tGoUdtn7BEXAIexmxTiK2vDR6xJC++EkTKjCOk1
Gtds3m4G5VcLO9j1q/gqhxZXpkryqzlUxxAvC43bc2QwpopAwL8y6Yyx+6WsEfMwxfuq675yo7Xd
Jgle8yA/raNjl3C/LhePajLKNDW3ynLuioAYeqKHnZRFCXUf+7GPKFK2kfQ6yPqbrhLBhDxbRY1M
ZcViaMv12ZNJwnPNFiObJGcvYxHtGruFgxO1YHOC5lXt1NCTJpzdth78Incg9gYeaBuskI6pMxvC
qHGrNm9FZeGUpJ54UHUbnJyuHikLLJc7HgYsJTWtT9OWnCor71PKibsIFKs3Gtg+FQa4mQFtHdW4
q0h8IwErV1RvUi8RqT742IjLCEV1rM3wGgRUHguLYzDWF1I5X2kmhyO7gwpBuJK561KFek0VPCux
hoMoth1J4ddxZJDpHn+WJneJqd2rXbdfT2dJn3vXF4Fbl4l20yCEFrV1VFiB7ZfHAm1OAlPKpRkm
p5ObmuEhSOPrz6C+3NRY6UQobdbHp70c13VUZEw5K83LqMFxZzCwRra6GtmyddOVyVHjEtNsplSU
XGWkzgFnXkjy0yD1v8lEYrCDGuQga2pA4o2YzrtQpZCjd4ScaMlTZRpbuQaOoC7Td7h7XAlc7Db3
LMuNRjE/VMAQLGojd1qGAqoxLY8DpyIvT82ti+rDmQQ1dx5qHt4w6q5yMREyRvNSt+Lr8pKhD6/r
rUVg+qsRwkCIwjsh7pcXxw1/VlsecyQNHZpAv6isEpH1QjmgpndV00RdUPWMQcsTfVb5Vsq/VHha
jt2bl/Vzuw75dZKlT6LbUSl4lJehW8YHBvmJjULn5fRJ1TtVrB8A2BPOrhtnY5B/VxNpMgovXjbT
hJdtzPF9wgnOx+yYqcYvo88aL2OIsoV6rpvpQu4QpUfrsuz+DJjdls2LnJgs9JrbBi5ivzzW1o3K
A/as4onEpM715e5p2d2xhRfbC3ZOl1Aa9ZYjAcCFLf1s9OxeavFAWzeotjokgpxS6vyKyUas+zgU
7KgFO8FPx71l1wgGUp4J4ax4sjTRu152ZfnSUirTCuPJwK3gImT8XZAYl2k0/ALrI/TnfAfjGscm
jZZld0Fl2TuefLeAnzA+fqDdQENlUqXuZHEp48p2qVpRs+6V58GkBK4yUJoJB1iNlRvVLOntAjxY
TtNyQCQLwpES9mcitBmTcH464XK34YfyDdDnDbcf85DerQfDqwv/E/NOTG2wLnCRU3OM1IdsLN60
jHej62EeFKen0Bju15PXoQdxUj/wypqtWI81nqIcTBLYCE4NAmHmEQKnFIhdN+t5FFVLVFlktMd1
W+Z5mVoJ7QqUeD1DPgotd3mGrdtRQqFzQqHD5WF/1luix5w22/Whr0klhuO3adXlAJX53WioP68b
USK7EmqlzRRxkjJwckhjEU22fLbUKS8CgYgV+Yu6gn4vQXloY52iZOsS2rPuumvrHmfEdziz3t9E
uZC52fhcLQo+zbk/rTc3JOzIrUB/FePwWWbc7o3BJDT+NpbzO1K7pbbFS37+NdWQFzqxz8hEpGPQ
NrSIT4y8d+tnAejjhpfyBm0EB7NqmhcttPfrflhhfLH99m59mIPAvsh1R82F6QkCv2y9CxoJS5Re
jt7Qaiy+dc5ivYxNJZOgTSL7F/ixSO7MW7+Tvtc/qDX2raWb9/N6ixpdiDdWccOquE6jAXkIo2DR
3CXC/krq7k1NWEVYvUqUaTJvs4aNzRJIF3r9m8QemgDL6LBe9YFCBy61tkPBoegzGrv0PdY3MGHm
AMbdQZr0q6rh91w3ZH3hetDN5RCVoa5u0u5caJWzPvm5Ppm5TeVboOg7gu4JqgyRRk9MzWkv7wyI
4vQOmKfYjCVayMiI9eBDDV5pn8TrGLoMe2UJalWLHqHW8vSd0mvc8ZTWYHSbqkInAwS+ixrppIAR
N3Ry4mzVv0kEWrbE5iqy7Th0CPKT9l2aEr5Q6ccoo05ZZtpBr7Ej1ypKpH7OvCaba5h/074n/AP1
V7lb71rfTll6RPVNANgEov1SRUd7ifyeq2I6txZC2mBertDlyl2XZcbcwKvIfm6s2OaqCIaBCWWh
Cxo7cBsoLf+cBbnsL0GXbZfbuVnWQQA7QICJYR9g8oGLYYGpaHl/9rj+er1fZz9/yqz8XhhTfSgL
DEZlxkLNvETMYZYhMoS2J9fH5Z8EVEbwtzjrhXFPnfTqV4x207K+y3r9sIxccpy+Ar/a91mKzRwh
2nItW7RQUyXZSFW11yP/E/sXB30MmHjyjta6LDO/5ekyLeuOseCvYIem9cpYf4+ftHfXe3gdDVor
nF2Uj89aLhx/JkUKj0FLoC223FRf4LM64RpNEZzSGl4Ma1p0L6qUo6oZ7og7HbZVFYR0XuLQ89Xa
2pe94UUK4CklCzbkAMF3C3w60y1j0kBAWSorN1VaNDAD9e/Ztm5amnu0Sy3exZe6I2Syt3F6/0x0
l10C/fns51CWEpX3kQLFxQj/ouw5GdLPvDiceBqtZ7NOeMZ0Uw55INjoISv0zj53yKrwCV3rlPO9
DOEm80Id0ZC7/AN943X5b2AyEx+WLjcI+LTgSvYn8rhl49LJ1tmYDDiv/BDoNWtv3R1rOGKNQZff
f15vFb/j1uit5EWyg8MUh1d/mXQsn2yzcl1OjLZMhMJlYp/kLDW4tZhaNw7j7lGm7yjFHd6PQCNZ
8e83Wdq8FGP+0VjJrkhJbGNKEANWdI3EwK9JNSyk3tf1zPZpCHPNK/DTrHF2Wi1glc+cf12VKj7u
O6Y9LFnSxYa7WeZAwK0/h+jQcteKo0XTzwVp9ThAWl8f4MtLpICNkwc9uYl91hxLVWMowU0N9oPZ
SJd0jq64TNcJUFWydleDyDHyFPrvSJpGs/7NdQd/3kq5pI2qlNuTVrn2lBvKedkqZUQZmYXaVl7A
8UAWqAlAjqGAkuq4Js798IBmkVoKr+WZjKKNTo+0yKDrgZfldP3AfnFeYlyN+jLPWCae4y99pu26
fL7PADiZUDl9d+wrgoYrDtXPegKKzBSZwQaB0bCVwhFj1c6q+1dsbZyogVGtBvWgVPK+neb6oAzk
Z6iaskGYfzaIn/eoGN0WIUL4YmUHb2qK9mgmNEyYS73DNMSzXt3homTlxZFGZxV50Bkf6fQy1eHS
YMZqKcxgG3vYTDwV1wVwo04xpZuHdZ5sNAzqcAHbjcGMM5LU3310W2LJoqfBaVz+j9PRpMhUc2Ws
q99qQlUZoBexuWEkmftKRY1JkxT/ayACN1ruoSmZqADF01HPxzvdzDGIDUG1n8RyiWvJzXLhZiy6
8/KxQndoxRxZFP1nc4Q82nEOarV+tMZ2t+zGsnDL8KM5Pi02d13cL0WRyo427N7nbPKAWy/8tXCy
Lt3+paD498LdX/Iuuy+ivG3+9seSy/qnKp2xZGQIqoVCsygZUhD813DsIQplbQxhxNcFnXJN+0Zo
VlGXyDQ4Nb6rm/pm/YP/25Xef1vE/VNJd/dVnD+yr+bPpd3/Lyu9sqCsatryv5yepZz891rwshd/
++PS5de/HBoy/j7/VPX953t/ar+6/ldOGnVfVagKDSnd+Eftl9/gDlb4Q5xURVeXv5czsw3/9odi
/FWxFNWwDVk1NFMz+FVTdP/4FbGhQggIcSp9BeV/VPvVLf7+v15V3L2GTg1ZaLqpqhSo1T9fVc1i
vYx9DLRHbjHPdraXt61z8u7e3xvnMXIIGfGmXbX5pBjlAVZ0H0xPvmcJtwVt7k5OxyuIVXPEhpba
C0NfygD5vs93y3KY+p73jeXOndwX4j02F2P39oY5ZGPskJTtCXX0TI9qmtc5/fZF9xBxXkqv3gIC
9T6B+TiZ03qGS59t7296T/YIzeZjg+3LW+VcyHNwIudKWKIz8NrAe3h5MNn+7R0FiA2jmPMQu0/P
x46PeU+cl+9xc3N2FOflfJ6cN7qNruL2Hp80bytXc093iksgnfPeeiN/SnZwCbrd5tTxl42NtDUd
e5+6fNqL7jwANHeOtvc27dGP7bzGeX9445+Jd3w7UYPlxe8n2VHcy93dl+z8/sXWOqOzezwcDpVz
tW70N/XNeJh/EwpcvmVHoMauy9Tbgbvg7BOncd5Ol8O76Tw8eQ9vJ29y3LPzlDlvLzQ72dLQfXuz
He8uYiPfOEDe3VG4Mr/atmz4+9394d127jh9GKn53/t1C+Zqee0p2c/8QLgInjb5beDci43kXPkM
xT1FDmamzfYNzaJz0dzZ4e1vV8o7vGMbOI+2w6ciYXXurqe37d3d8e6CQIX/7e+2h8s7p+S9cE53
eAid/FDs7pgZOBN/N6CxgCpUQjq8fFWZFl/kg3QMb8UD2/tb7Iz3+k3fQyMXdwKn0F25Dwmpil3t
Hr2U9qtsnX7fHn0+NNpkG42zZW8Lh90/vM8HCiLu8e1IV98J3UvgfD3OzuUqNmJDuW92h02/rY76
ZXPeWM4ryD2XZqQzbYhBYypibGYPcz4yO+bh3UYaPb/dsyb5+OzclxAbNqc/8upf2kF8tiSWcrVT
xNjDd3KCXbMVn9aBBY8Lj58Tuxwb27nsfvcbdccUZVNu5x2aZ16cuJsvauLe7CHN5Tj/H+rObElx
bd3Or3IewFqhFsHtnGoQfU/CDUF2QgIJoRbp6f2p9gp7nx3HDu8bh72qVlVWJiBpNv/8uzHG6gv5
SPkWjGDBTK0ykYnFCpptkcrJ4rh7yYBEgswWpAGCfBz5RCzBcIWT54QukZoYzgaOehrweu8pYy90
AcB5tahF/6nRHGiNS23E3fXf2PlBIhP/Oa/HlwCifvlDq4GInd2Ii29ili+LwqcPUVouvq3Ul8rh
4umraD44XWiVSUWx39GuGBRiN5BBKMRAkASQQSaGQj4E+FNshUzkZlOKH7Qq+byfECIoXtoJJsgW
849IbIKlXwsMBxv98BSxdM6fu2W/Md4iFP0tcq+054ib81M4x1oEpuSSTDOQQRnJL1JgLMV5v+Tm
SxYkm8pX5HEWiXM/JLhF7mYgvwbc0Je/Yrx3G+q3zovxf/nL6ZxlvdlANSzmGDcoP/nKdDZ3bupU
urVc/dBh319888M/VtwPozR0vr6gDXNXIa/eAC8Vq1QcyY255ZRsLrMB7x5vWvWj/49Hf4tNLfwr
7XsylbmcHb82/XpJ/7xzw1tEIo+h3GsyF6vwz74nehQLskJiRiAvLNdHH1JG/olKiLxSzgpeDq3H
4jKOSgc3pHbfKWoTrKCYp2MYlh/wdgjG5C2W/G4cN+fDcrGgKVQg/jFloQAt2b6Pust4fjZsA4wl
6Dhx/lgyejAiycYZiNV9j7TG+LGMxuStsAr9bsYiUHFjdPvpYWpMoTDVibz4mCiKQJLl+xA/tn8E
/S3QZpDahN54NxV7w+cH/H/MhR/J3WrAC0isi+OCIabhR0SMzElxfn9n4Hfl6XiEVaq3lv0Q9nPA
4pCahI5PhDLxUET1VAFcXzbSdiaEkfLkzn6wTjXXFdvf6bdkl1/EMeWOPjW+fezkjGSWUJwHp8QT
w13KLc3H4qtxyE4x8Ib8Os38Hx5t5fZ36uYylgc53UohG7E4+uIayvHqeJyQnXFNceXjxQmVKh6w
k4Z7c8cRH/5duN/T3HPO0++MK1XimyZE7yZ+p3TB8Q3Sw5geTqInRxOxp8T/DnTf9A/toXXNyWWO
SfQth8NO/h4eexQDm/E2E6fFvhXfi69SwBrmXCe/v9PeKlccT7b4/m7EdrxunCM9R9Lg4Hy5jhL0
jxoxUt+IGYrTdq0KWu59VQCh4Xb3AEz9Pq0v32e0Pt2I1T4U+1w0DngBflUOQlDim7KV5GFL+XY5
2oAqCjkTi8V04s7Ej+uO5XFRyisnIvE9z7RtPGMyMSYwvjGAv1dZu9+g1bmDMUkKT3Ea79g4i3HD
T9ERYaL21dQU1HF5yWF9x0wgrOT8AhxxUIFlY/xiKWwxnf+mcv07Payn86n3cT6vJxPhyvU4k9/L
u5h/M/brC0/88XFAVlz86uJ3Mnm4EffRsmwqZFrH2V7Z5V/q+WE6ui3in/tQwO8Qr9MJqpfTbJlP
R/5j/lzmfnxVJHRK9PqAtxGAK/zXyGtZtLOXR4/2qXCTX30en98/zfJ+aj/aE9TA1tn8eM+jpU57
UOx+Hypu57tiki4S/Jw3bsckfeu76GA4POdr++ft53M4lMck0O487SITe9oYxY/5ZwL6dd65loR/
THaStmIh4VDqV94VJ4yx/mZmMwfHYHFn8jIX+IHYjw+pT3XWGTupPDZi+luJOTgVv3UaMTnOZm4n
vmoxm6ylv3En29lNTMfOSbquzw6ZydVkMXam3Dfm+XtNVyDLthHqeBSwyPCpmLbM6ffdy82cc+3Y
2GGGvncGW6zP02XX9Pc2ZbbG3//kXf8XwY+haup/4anaNg0Pg+EA59fEKf7n+AdEBQVsC5rGRp1r
unPfaOG0VRaPweF5O9oZrkm8Sb2R1+0ql7Qxa0lzUseY6Wcif4o/uTNcd9Nh8KRy3I7BGnE0U93/
YwLuGDbv4r9ZrTgrLPUSa3jqD256K+cwkbLbp/U3/T1ONYG7w31Osq/3MvM4Rw58Pb54mVuKxqsl
th4KSIS/XHtqd7MRPRWczzrnkOrCLRFAIbpbvr3+1Ig2BPbRuPcJKvezd2p6E1sKY1pt4pXxoU9a
v56lHmhUmQZvh9H3odN03t4IV0L9fTvnp2tNzznbZB6Kj92b0wAcM642hwFmlLPsJxJ4ZPP+iF/+
LD+95TkYSFA2YrfrXSjq+BglnLnl2fOmc28+ny+D5fwpvP6POactlsbtuODU4/xkypOJKm88zXL5
uTwPeCsuDH4iHmYhfCGWc+8l+FkovGDZOzcvXr379D4ApvC6z9ZdnpfL3ceO89jb+Uuuw0W9DX9w
MAbB5vOTY+wpHM6lYh4sz914d955mHJlWoT44O0GderZ5ZqyJiU0DH/Ck8qt3LOOX4gChJv4Fw+m
kzUMkQeojWtVZhxmAQcYv36OqyWX3HCRYD4nXgjwZQNvF4gv4eJ/zMTSm/H03ofjLYOgP4w2/O0G
uPI4Pv0L8TH/OCpLgNCinB0+5h8fLH9cE31e41RYAuGju6zW2vkyRj1PjDwWiePfHLwZ3UWGYaM5
TErB6Xt4r7ZOAsYTR+xz/nkeysv1gbITXgstIbkg7wkrotxuf18eMiFrj9O7ZTEY/AkngnyNlZny
fZFk66iwrKMlPd7xZHhMvNq/iWsr9idOkAn50cOgL4SJ8aESa4Ky3xyz4u4X7sTdLCakqvn92LwC
UIPy5qb+74WNTuWOCCwNRsKUSOGQ1OLEPA0P+ek+7Xa2p+8HUptFY4yyV8hmAS8NPngkHk6w9PDC
G58R9x5eEE2CyH2xyWJviWojziTuw43Vik8FfS/+BAcyBREcKp8E7WeNIyILD0wo2+Gnd59NSCh9
Pei/i9+tXJVrKb5AeLmW+3WjtYZ0df/S4GezS9hESxbvx3LpfQa4gYQmcCtwZ/jI8nzW2Au7XSG8
M4O5IT7b9YEvnhCbgCBy6nG6LjWmkzUZfHrzJR60JubsgQPB2/lz4+9eko+d7z6nifgmVPMItQL2
FBuNKIpL7xgN98Ci5fnwKv2N+CFEIvibtPu7W8gdN1E73OSZ3TMv2LSswkj0zsP44zznUGOr9DHX
pn+mzZJre57HUTjtFyU+NRHncsOn9o7P5iY/2eWfhLkf3seHx2YPdhsxGburwPN2n+flwekDs91y
dz6w6efsQL5PmMAvzISHU/9pOETO0M/xuf363uD1+AueymPwXpKZ8Ze7m3w4/VBGbOXefT4js0fw
4AXBz9zzHMJoAkpu6cVj9xv/PeYyN7aM18fChfjcEGxsAp85Cj7PvA27wxY7bVgkNIcIw9nxb51j
Co9a7gLGhvC/nzaOxRlPiskUZ9qR+XxubXc7GQ6N+N5qeBq5tNbKY8Rr+58R3koi5M8GlVw2af+B
Ef+T63U0Ft/N+4FrHle0Hr/mZVC5U1Ag/ZwTB0n00Hsj/iY2+PIvzs25efFHfpfZUFT0kJakHIj/
nnMlooO/JyoviILP0dmIvAqAxLmATluDm0GSSdWOQFg0mPStRchL0JW0YqljR+kXocEb/LC4fA++
mxUc6eM+VqTqt8nGg21FbzGccRRWpLWuPgrvvcmn1oZyp/gIPnefTFs/e/3T+jMy4bhuJz9gRex6
07si0/AVTlZHPxWnq9/HmV8u538mJq7Y+Ix8wGv8lT/LxIydsNlsjsfj18mfzXy+xqHvI7JN8LPy
Y6d/bbDa+ARXq9kXXxCnePgLuA0KoaXgM75WLJA+uNpwO/1uZf/6W3fR4Wj4gg/b7JhgjLstA4b2
h8m0JQvs6C/klnjXJ9zd/QR9IMg7Z4sZ/xGVabg8vuQWTyLw/cAP+jDJ9SOWJ9/YbGau758W+P/+
bCKvs9NktuMGVjPf/5m5jIt73G+37ux4ciezjTjN+HJxmqxOhjQFw8F3FOkzKIKDHxfX3XANArab
i0dKHkZe8Xc3rJOZuxhPnQVf/MrZYoHDNJttUjH5dReEH6f9g7MjFS4uqeOsT7xAHo/u+HRyrxM5
uw6FL/hysXflgtdgj1eu7wqur/jRamF+KOvjcUbAtpgR8/gLsXBPV3n03dmqcmrX7dzTbOIuTkIs
5FhjODS579zjzF+5oOyFmC1gentE8r4iwcH4DPno62LxdglR+M0fp5h75ztyRUzdv+dI5KISUg2+
Unb5irCtY0h8oIl8QZjJZ/Zv69fVsH8y3n35ilb54vh2Bzyoe+oTADhLG+Km1YuQ1SV6mJz4RI8f
nSaNx7uO2Gfmn9hkwD2v+P6M6518/sm0DhxkaiWxNUQ7guDL773fWSoEb3dnfu+pcgZ8sXQTyZZl
z7v+4uuHRyBNIr4AFrI6wMFJelVx1iqHBfND8oE8AfuIy8/2k1T+4qBO1+P1on+iK+EHtwHFHkP5
EKsT6zkjJ0SkeWVyV18/XC3ofbAdKR12/tfGZOoWFhGoW7rMJL2L4johiGUYKu/lvOVx1Xj9o23o
X8BzVAObByJu/VIwTDGH4JvDAvINrNDNO65WK8vFSrnbyXrv8iCM+InPNyT/YttNuF/8yBFuyIxQ
9LTvjdTRJZLfbscTd3UUgkj5xNpfrXprizKrvLsv/zhjhUbexAUEs465SQZz1iemGNOb9+XKPWvV
Zwv2bqfb/5BIVxPBIsZBcCerIFjugg3LxmUG3K8NR0AolgzFxmNzuasNy+Sksdi541POEDAFDCKr
bc/Y+pPTfnF3JqzN7fHkzXSB3Tn2LwQQwIZ6EsXwbiaf8Sf0Pz6mGzZ7cLyeGEf/6B4T+fNzl7ac
faGgJRU3nLs4Po502cOn/WyCD3M6oSHH9S5isqeITWjEQid895ogG8lu4OmJjIhRO29gueEJi8jY
stwqXBruPBPXUylc/l5cMwJMePkOG6aPyWfFXgQjXTOY3Dh5Gs5U3/c58/x9yENdJ+CXRT95LJCn
JOPSJ0I2HMOMaCTe434J3yUmks/w/eNk0U7H28gL5dWSE1W04/RPjDsxyBa86RehexOluUOFlAFn
aTJpyvF7gJa8UH61+S0R74VFZgQpCWmjybIDqEE02LkA81kJPML7asgr9ozsH7+SgAfr2YcEvUar
Cw/Tjw2sZ86+WMEpLarl0INRb0c4PFN+b+Pyet+lh3SaTdMpnSiO6aRT9iH7iD5asUfIhygQbl6i
P6JpNhE1xD4vGTOG/FLY0q3DbWTE7S0vbMVzGTrj/vZsf8hUkTBkB85Y5zz3uhWTUE6up/4zQkLT
myACk0TtB+oCtnC+OUiX2r4+m3xUDnvupFqm65n4GvK0Vz9nsfo+pqbP1lTOdu1MHT6yxkpOftfm
nPQKbUd9sn99w2j/3p2b+HgQrE6h6eav0YyMdR+heJ/4MoRGXBOojMS/XVOBMMQHJCRErhLP+Ncm
dZJxSXnCDvZpjTS4rNUJBY4JjNLi4+k2ovTOnUcCs+lj39yhKDKU34dRI8MtaNbIK8mC7eOJOqXM
6N7IAv5m8nHOfMVx+edhsVpgmErHUZx2PIW8rxX1HorzZTy5sf8B/AoSDvk+H/R38gORUuarJEkm
L7S5Ii8PgxqKlTffYIV5vzfyHH0GgYlreOX4uaTheUurh5utdRFzxd+HG/v9a29u6Gkrsi3zsTrm
ktEynz95c+QU2/xMry2Bb5813PbznrPwZ7iAHsknI3iOP15kcRrybv2oZMwA0ShhJgzqMvcgWJBj
O/ge/0b8ZKuQWfs+/I73GIR15lhMOmOBWeLalIM+KkHUMlOmkIIQaqhcMhZb0uILrsAvIyjGDQWd
323kxFOa8n19DH3NmDaMUTByXtgIiudBv4pwj5yKWMjExuI8jO/zm6dshiuSnUv8r/tdvNYmiYDm
WriQ6AWvubWsP0q6pWTpjYItiYB+YLhYQ4FrXMpJS97j6TzG5SZflIs+9XKoXPWQ7WJ6l4iHqn7d
tPJGCHaIyS+RRFHlEtf8+2Nq894JGx4HnmZ0Et99iIZJtwXRD+kpHHNFnPHTlwoLkaX/O2VpzdWJ
o27snbOl4uEP5Ucj1t9IO7h9/qgvgsEnJr5r53Dg6qIY/5JspLFvkjmvMfnXCRgkCdOmepHEgTOK
VUO2GaPHnecs7yc1K4az/7Dt9/T7+5cPa3msX8pb4ntK/Y3VOz9Ywc1f/44c9mX/YoQB+2xPn9uz
+rD/z/v73KXphlNz3p2ai1RjqZ2Qm3PsZRqUM0p/t0D7flfC2tGClHyGR1R1Z4Swd7CnH9Y2PMKR
cG8lmmJJywgVV3pqrF1yMOcj6m1jdTPa1R/1k5jzMtdzYW1N4k+c4BJ8g/unN9ZJKMJQIYinSTEd
jZ/ewMs9thYlwmoaOaTFZjAqTh/+mEKiQ1WcXRZLxWGwWJjGynJKjwEZ3/zSoymYSqTuh4sKG2mn
KK9AdPH1UII/uat/q47+f1Yk3z0Tfv//UCKnNE1/wv8aD7XoK9n/Mb9+/Xw/0+j6z8Ao7R/v/Ud9
XDf+UgFzGiODNvwBzAf/Axulq3+ZA3Ngj2xtqGrAkrje3/VxU//LsHVoc7WRadBGbvCjv+vjpvrX
kB6J0XBE2Vzt4Uz/Vn1cH/5r14WGBIc2UAcqNKigdbS+fv513URpSIuG9t8qDU4LvedRyntlsQFC
YWEDcyeQAxST6IPJV5AoO7Q/rejamFpZvm+VoX9/Qt1YoS72VlF2f1opa5hYdIi2ZaXczpa+UOp4
b5XdR23f0cFRlIkdXhYlDF6YNnQ30efLTYrd2uBj2L1mMBkgOSb0hNxQiiatlSDlBH2Sd7895rCU
jkdwpovnHYqn+u41iHK5MDEMoYqA5wGAZVArt2seFbsmpq0OcqOnpyONQQcrpPtKlxzK96AX8yqp
/caqLiGO318GoytdOrCY3YhVNYilM8OiZpRVhNLv0c5uOZRayrevbK5aOnqp9jqD+HCCpi4dtE+R
XzYXw6Yg1MEnD50oWGujxEa0LZ9SQUYZRSmWxbzg+Z1gEaKboBtBZV89I7Z+1QMiQSifogYCgvYJ
zwSkhWvMQpNBsgxZI+7vVwi8W0DxNo8i2QzUXmUMJJOaK5qjvMZNqR+MB8pdWk5PqvKAaoaMv/Z+
ijAfAt7PyDR2w6ldNrQ2d6gn1KtYeXZuFGX0dkaKW5hPZMtTWlENozrTM3pVm5ywqOlu8ll5zX2I
K/p+zC7maxdXr2lZ35cP5ayVo0PPM32Dp0VG0THP8s8XhKDwOE3ew3STwP7mDJt0a+lOa3VzFHko
3eXhsi4qmEGVmQ5aKIkfv2ZmTRvjtqg1uI6Hw7tK2/NoZ73IDHSDL+tSH6BvhXzUJLOnvKeqVnMw
qhB0JeFc6WdTNYtV8tDGNxNQe5qum/KxLhsd3qjWpLO7udqDV0X2cQDKICRTmQNjQhaWTvY02UOM
soVRKzAteCHKwk/ezSq6MUW0QM2Qo73D61BuM71HNsXUhxFXBQ/oJjfQuZdmuFVTuB5Jg1T4Id2d
o6tEwaLRSXw0bwy4asCA1wtEADZJIu2cGndcngLhdGRLjPiGKzHaap0O68elJVsF6Tcaj7mj1M3R
aLTjSzcdO6vmjTHwobKEJqPaVZHmqi+oTB752K5PRWhw+gzCq3Izgu6px06sDz/TVNtD/ggwF0E9
Nap3Vt/32qrNxKprP4eW6IF1E6+wRQ0QfmWRpsviNnqJwcv8Ut4lQ1RDhHIzYVAyLBkV2eo5IgEb
Nvs/P7V6AcTCrKDOgfnGaEYZnaOGX72TidLAC1Wlas/pLWCAnUJY2wqzQNxCRblLf3w2dnFSh/Xv
0Gw/I7a/EVHrGMEv06AQH0CXgarUDermZAUrZiHaIa1tqCu1k9i+CEuBligvPdvS6YMc8BBm9boB
KeipX2tkH63HsR21blJfZk1MRGE1axMKAsu4eZp6m96gqwZRf7XqqKBG39msYf0+e7ec+GE4r2/D
wOwJCwu4QS/aoTWhhTCQ401MiJPSGm0ovW3hywgjxXmGJI2h0ro0xrG+Z4BTuPjQpNaRXsZJ1+/u
rARbqtCwbdJKmz+UWL7DYqnD4PEYjUg6v0OIA5MA7kV/dIF8i3/YonrW7mtEI15nNfvMQrBI6SCV
uSjvVVfnm9i+oZKoQpbyKCfPx60TdaUe7uGwHis8HcIvij/qFkWlP90ufuDO3aExbrP9EPmLS/T4
1d8DVbzfUCAVxdtFFQ9o15PMcY9Oy1KSFp05iZFtNV+oJN6116zKhgQFCYQ3Xe8R3SE/zInbyqL9
eXaN7sYGPBJS01+LpGdf6lAm8Z7PeJmCGpV6ndIRDY31oEgBIGaqf+/ukJDRiJ5m2bkzM+rwI4Bk
Pc77bnQkCMOLIpGyTQgU3q8T8rU/71SjvrVV3n2rRlFfw0Knb6YwclE+l6rZLVLoyATGagotIAQM
7/gHmgaKAhnSmj0SB15SJJMj9RDH2rTr9FTC+AbXRoxaw+tFaS3X0UiHKhJ0ACwDQwRln+pna54v
gNRFo9LMWSrx1KxqJRhmsBfVJa27jK4wEllWBXha+H5FqrwXasa2BxnxczHv+7SGW66rv0G7BRB3
EcU0Mcdk96IMxrNoNrZlCHoq6QYa0prm7F689w/+EMW7fcK3pbayizajDEHJTH3TLwqF1aiZmIMb
vTCUba3L020vCRyeFVUWpmwHsaHmYBZO2msNZyLx/Qh6v8L+iBNgKQgnwewWmgLuNPqXjGw7NLMX
OF51UljaksOPVtyRPZAj4xM8euoM4D2gRxodidddEWZ9WaQIQBtDVkxBIuLVxLP8MoS9X70q4eur
uqGXFv3Yr2VpGB9w1K2q7u42Q6BLpvk6a1bJrFjJ0a6aHVpl02JwKq3ukGfJCQ0qchQP+Bmh5JGv
hDBPQVji8vjWR2hi3J7FDXaJvFfHgGlKz2cx6gcvLZlBIq6KsOQAbeosyCBWtEO9wdYzIlHxPsS3
agydMSeaXXwP3q9MDp4qKGuVphpspmQHWPmABgzVQMRxAEfRoMlEp3Fg2yMELx90UVkZsKSi28fQ
DoAgLXcDs/YumkYuA+BbFiK2ODSGyJM9zHkFg6p4DRA2jwvqrLDKQX4G7ikpB0F4GX7raBsOKdjA
ZGo9NZlYeiMRC9XlcES0jM5yCykiDWL5H95dsEJYu6VdIMBV29zzyHqfy4E6RaJkcOt2qR4zW8pt
dimNea0sw260Dp8vFpfFCqvq92GU6D9oE5IpGCYbVKjnmDvEAg7vQh3HhXUwntoOlilkGvGVoGjk
dMrsG1T1Nix3kF2NlGJ9Mc19fHz20C4gI7AoDXKyhI+7b6o2cjA6jUPgT9mCFXXguFwaOrCdd8oS
i/AtW0CmiNuNIGnM52HxPEJXo/v2PZWJrtIDc1GmTVFNiosZvJI8GGmdP9Se8JN+/HHKEvmqi5sb
610lL6nqPWFkfMQ2vHv5d2LUm7eagcFEHPmSvr+K4WP7UrOPN+Juw+gAV5pIqvi3RFZb1uiFO1qW
L8uuheAbngro2uZGUhCD4cOOBo/fOGbGw+Ggt/lI2r5itCAuEK5UoUbbn/6a2fpr86pQI0s0pXYf
RY2VfWUBXt5H3qTLZ4UccZXmjUB9NMc2cJaF26gKV41qzR8I8okypc4SkpSxQKykQ/OkmPFSK8Nf
Tj4R5wSTnZ59XkbarmmzZe8mJtEgaCyonIBjAaAaYT3gPhtEryHMdu/P+MlBTqwAxLBVBc/nto/3
Xr2FIfwyykMgg0rKBlb97jb4LqPkCCH1xIQnVDxv3c8QcVFk+EI3vQ3PuuE1Dx9dtA3obuL7JH9x
+NIq8oRcpavNQMluqRw+VA6kLD7aHOxaOonL+gGnSzUu7ui2QxX4826hnwERV3lQiNFGYYazZ2Ng
xLqUSB7f13nlOp144eXhDo3LSYmTyI3yC4bsptpjs3gudeNbsxt6lQpl5D66kU/vBGugHqO2gCYe
3pwddjdw/obtZqB+RZ0SQofFy/SycZN2cGiW1hTxN0qdJmr3EO/DDY54bA44rOeqdV69pLPyeHdu
iKwwDCVkFS+6U5eoQmUhlh2KmE2r5yS5KzuXhdZ+K2+IlrQHSOpO9dN4SKvkZUh0/346qZ03TnRJ
xgM8EXdQxvvwdvmxh2+pdyEARNTBAB+eko6VBqscBHQVBykeiryP4vE7C8nyJuZ2AEOhIJ68OyiP
KCLOxrlew7Q6wgmc2XdFdw19rd6eNeRv3RKgOVS7FZ4FjSXHGiJSkRd4XtBFCDBhIOghYpRd+/we
2EUuKytxcqPq3RjoFsAPdQ4gDR8d7Wqs3Sd6pJDXMLDDVqtMaiMm4Q/9RNi7p1WOyKPRzd+X3gFK
ICHrsgwSCjQ0fdXohax1pYc9XfZFDGvQ01rFdSeeNjx+Vem/86HuN532XVTAJroO7vKqfQbPpIX0
u1rf2djto5M2HNiObd0avyqskwX5i6NA0u+UN3J35ot6cwUDftzpe73jJFCqZpIkm/ZFT15pozdx
f7LdKvOje17Wqf1YR7fQoM1Ad82WvOwjPwNfScCCNzgdxfbZPLctpKCd+YwgAGRe9PLlKAkGlcMy
7x+Ljgwkku8KUqSw69Djoap0xg6436GFxw+OgSzTHYDz6wLbzk1BaioySHTncViORyUHAkILLxAq
RKiDmVHZKM0lmnxGaj0eYjXvmjlvHukBIh8osiuQHCR/Bk3uIvUIU/AD9cIGy10rT0IHQ9kbEQhx
cPE59awBjMnq7YHOt3H/UIa0gY1q1cCbGmg+lNGu2Zk/HSrc49aK4FUqL/iWNYAhlaxh0rhVd7Hn
tyYOpW69s+CCPtMosnLxUu0uUMvc9ND3DCA+hc9saE3TMo6n8In7ZvK8+dFdK90IMbuIhZaOqsZ9
dwatAWVOS1ga7dPBR9amI6drE2j0AKSCmQ2XOUFTqmTt9IXeyqB2b7jwfpISpWQleFl4ADUYHdU1
ZFC4F49qIF/tKra1mrbRd37fa80zp7cuZ+3eoAAdpoQqfyi7//zRxTrN3Gjo0oumu/fLCC31Eu2C
+lFVXpo0H0athdBQIAucpcdXCM7HgogEE9rInpavFMkoRi1RA371SPS5iQbjOaGrWGdHZfaivDyC
uiXKTuuZbpSPQ2E0n0xt7hvoJXlp+KCxrgVEW75s6DGr2FMvAy+srTESvaAMu1EHmVrbrsMqzBFl
mUPNQBOthVLC5bXWoVne681rEUftaGaX1s+tAoOr6KDclf09jHcRilDs3ovRc497hqL8vF7FDvIW
HJ/7iyRA9aJOiOQ1lpZwSlWRuaRvriqhA61w6SpUnCBrORaDUIXTMqJ09ao27zZCitzao5P9gbT1
plSTSoyiG+2D4bp4Jd9GGn2bjb1BTmVWGtb8HRfr6jKq14lZebrxhnRfe26tUN8/Mb2kwsZ3lZjW
gPPXfEW+lemKjx6Ll5ZK6elIzIbDdp2XsLfYdgKIWVWdwhjhJNYZNKp1hojG4DTMWhLaaIe7MJhs
erUMlkisyhgR7XSIm5RXOT2c+aOnnDKkwjEe1W9aLGIqTupb/3jfsN+hARVG3cXX4b0xJulabyFO
HqrGr2IBq0o1CyCsad/ww90EaTYi4gf9o897Cn669mo7XxhqO7d1a9nzA750Y8LKA0SKIbSeJ9PO
OOUfbe41Q6CbyCbA0SYNffRV3pOzbiO20ZpfrfI6abUCajytfkMlKC/Z/k7MDMn99dYofqr796Lj
rLkn6G02eB9Zbw1HgzQoIBNvtEcxJjiJU3qfaiz/0IZuQoFTJH7uEIebGV36XRPijEaQjo7yNx6p
Gp1Q5oLApUBk6YbWQph2bkpiAG8AgnOTQAXtIpQ8n3j+Bm1PWjwgyrx4SrW00vpMOIgz2txtaiOw
ZypufIfF/WaPi7zX3b3EJHluJJDUnKkvt++Huo1NLRavCu599HCn8AV0DszpjGxF0FmOUqc22wJh
HCTVLxd7bxWx6unNLO+G37faNdEBodUlIw3TPuORTArcJNu8AXq/RTq46gEWk9TkAL6fAG6E6wWh
50mimjP9mZjugPGXWdl+13elm6pJ6g6rOodFd7SLOvX4foA4SQcG7WEPWL4Hr2s4yH873V6ZQ8PT
LogwjoAlshSiDNrLCymvSwyqprpUTmm3IraIpNpkQiz9GELaqFglVALQdNpfzyemjHjvQiKTpD0p
p6jJNjneX2Np6wpNVPeS1rtBZZ+1oqsAKaOPfDEq3D/VDO759l68ss09vgcpqklOVxrvyX2E/Wmt
vOeYzJ3KGICsH2VueskPtXkDn9ihYwz5sNmAioNGl+bcd7JG7tDyYEj6urQvQAFWsYtu7zMSlImn
lQYD8L6gLYmowyOMq//LQLr/RI72/wYbmqmr/3tCNNC61/Q/xj89n9t/Qsj9/c5/pP9hORuOBqYK
/EyDk0f7n/A4fgJYbTgaYm567rQ+x/93+t8w/iLr/wcCaRpD0x6Qk/87/Q+h2sAm3FNtS/vDp/bv
pf8H/5r9H4xUygzWCEaDIUg87V/QcSM4/GAzGUEnU8ePcQr5/qCldI9vxZGcvec3NcUrb98yL6vJ
EIw/WWF9DqPMxXlYt+V/J++8tiTFtTD9RJyFcILbzLCESVv2htXVBu9BmKefD7JOZ1Z2n6o1czt9
oYUEkV0RgLS1928avbVubZtcmDQ+4J34MRjdHnEonjdNC/+IRfRQTg5bxsE4m0puQ5XvQ/wNsMud
r7xp+7BgL1yYVnVbJJW1TR351PF74zVBqd8Kpo9IyvgdomTCogQ/tlfN1bHowSVSAWb34l2qE/Gi
bYVGd1g8VPhD617w2TVqY+cNMStA2T3gO3rOOkRva/wNyQlF9q5p7dnXGgdcgFnFX0oHg6gMbd+z
NYdg12b2uadqLieNJCMe7HGIkx9RP+qr0q67bWPj44Icqh1+qrq0fkpLwQwc92P2QMoVEcewa4+5
NTTNBifsgGKohQyBU+R/SgjkALlJkwVR6fk4wcDXQPCdG0DqKy6b58bAiHEsE5O0ILufMuzGbYF7
Dd6ilbiprKo7jZ453iVDIvcFagk3aS/+yBJn63jVQ1JICQF48jZYNMP/I+1P1cF1D5aOSFDfxh1a
sQUeH1N8mBBSgrQxqmKBlQztnxm64kNVPw2i/ByMbJdQJ0YO1Z1uRhSuYfRTqJxK7YkAGTGwbA43
pajuitL80hRaxu6iJb03T1OGmgquypCMy8Yh/g26QmCLCMXLaX+zQkVALZpvZG2gqczqpHkumuww
3++GoYFoOZfNfug1qiJhPx5QJMXONnFgOaWFjxoNVf5irNCHIXPQCVFtCAWT3aQH1cnDdfWhdbCN
rLShfRbIfI9Yq1X4TjnERmx/N31G1kEhwrbrEUG9LXV8jyjmXC3o4feNQ9rCQjzzFg+9b//fV0k9
pov/XSIFu/FnsRCI3xZHl4+8TI2aEP+xBHKRHokhW+qrOOSLbKQmjf8gD6ajXyMwSnphFX+fHF3z
PzB5JROgq9tkpfTXydH2/iNd1CSXGde1/i9Lox6F2TfEYdsQkslRX/6QpQtDOO/o6KXT4fhi4znu
4iTWhvUJJZrqNGPIue21CvmRuua9WQfXRseI0UVGk4uioq9Or59Zx4blxOvV61HlgOpqu+FcKFUd
Sn2kXDcWE0EZybTTyyG6KQBtCtL9aVhP25cuFqUnqdlcufbfHL58KEMo8hY/MvC2dZ3snMyD+K9P
8rw2th0pCJZLH3uyXt0YbGzxTAVWgMhb6YuWSF+L3f4WPVPk6JYL686cKM24wjgakXN4/3e6YrD5
n6FE78z5tE8bPAQm/r1sXPvmHDsTcoqx56+9tTE6pYAnr2erqsdeZ7CaM8H0y4X60qvQmPp+DcXV
HfsYDNmqabrOhnNOdIVetsGuBuW+rwEZtCmNo2f85Z2TxIx407Wi/Or041dZJslj56oGG5kAEFOq
cpwvE9fP7FsvzjE3WkZSey78N4/7v3B6eJj/8QxJeOeCxwcpU9dcz78prksby1CPZffi4JWJCHDQ
+enSUJwhX5VFi6U32UB/PbN216M4n6eNp4dkT2238tfGyJB4ytIQA9u1/+Zw7Xtl5SCiEXfbPBz1
q53uKPFDc1yank3EXWmA6HIr9zgYtuu7XY8GTRKjIB9SfLK1MyrXMwzTSceqsT+6o25/TZqlaCL0
z6xEKfRl3d71gVN8cIx5lwz9b1OXWvsooa4U5i725Wnunm1XuedAt93za3cdK4rK3luV8WntvZ58
vVbDEYvFIgarlDTHQubTztb7ycdaBTFwPCGBJ/3dF/2Qk7df+i+n1qsCdDd8VaE/9HKpuZx//dB6
9OaazsuzIwY36NE51h2VpfxC8WfDW2/ddQUGdze9k3b7ZHbB/g3ueEwUJfhsNKK7aR7+dBrRPHSV
JW+nOYAVgsofojX/bXKZyDddKSv3Fg8tan/LJcNs1ii5VPmWSsKMlnrRfS36MOVlVYHfJVbgq6Ux
NKvBDh5/FAe98C1eY+lDNMHBG8N+erAtlEHcmMrMzx9dC2HeH2c/FxEUh8nZYg+EzfwSOL55ctWo
Y7JKUhUmGu+tM4Tt3k6DU6PYbcmUUqVMvqITNj2RZNQO1YCQmRkG3o3hQIMczN/qzCiviJ7FgjwO
h3PZ5oc56P94GfOqZXMjnoR4CKe4edLNAqKTvkC80N6HTI+buj93GKtQAkSFsTAUEPbGRgU96y6k
W6KPURp+brP8WliDQsg/6cJ9Lq3wEucmFrd9fFl7PKA//2Vs+S+/jBSSdUFflqj364I51eU0wtXD
AaI5BEvhhX1dY6ZFd8M+izaVojqrRqvIliz99TBU5qc0TRscrKp0m5SEHnLxPremuL/WSY/yUw1d
ddL/GEs8YUatPWFW2FLNMb37VAGA98jI5hrmMI2TB4Bil8MRZUz7dj1sAx3gwnrVy+GbC8xCkVog
h9uM+KcgftdcS1wyr8oYOqRGjcSmyGif+rZWO8+V/Z2wC8emDhh+KELlHSLEzmrEHglcreIcVan2
/ZCMVHEWlY5QQBkBkGjC8gVb9j/Vm70fWZG2YekG6iLoh7jsofjF3z2IQdIlhuUOnq8Pg3VLtdrw
X5sKq+eX7liWMr957a/XkORg8N3lL1eug6bt7OJRFIfXS9ajd39mQr3x5f/S8o99+39BsJ6yP5XO
rZNp3bntUpCeaZ1sKRTr7c3Q2+l5EBXzqshz5bcNCnda26ab9UwyuZyx3Tj7ftEIguUonfjwMrZ+
emmsml3Gy2dez3RhGh+0yrlDL5g/A2CLP7NcrSXUSyxsYW8sr5xZzQ20H5ospOSz9J2lWbu8ksaO
6T2+Ud3cfcCl1g9sqPT1pBk3JvKdNzKL7aMr5mLTi9D4tB6tY301fyR9Dek+nu56JAbrLvHOTTlY
B31I7taetiwC61Ebo73989fQe7+08ly4LK6rtDjCLt4ygb2ZoEbPDhHgNqU/NOirFuAQwIsMFAiy
Nj3IsDDv1zExC1jbZj/f6gXUpj40IdNFHlmy3K6ra+8S20QawdXSw5klFS8nSquMzpQMyfWGiFSk
RrWfy/AvHIs1v6/D8LQeZXbgUSxtTV7NH88oKuUU82z0Y6JoPoo8HPB/K3N9ExmS2rSLvPRt07Su
30yO9JHGdf1JG7lIlZ88o2FriKbsCc0n79S2iEMaBl5sa/e1aUb3+yWvY8QO3qmJj3N/1PE1OtvV
UPm1g98elahzhmMe/6TlsJtSjUpZ0N6Nc9kzhZth5JMmGPGMbdN9JayvzRgke6utP9mVF5zSYA5O
mO6SKnztj1P9/czrGC7JSO3aKCtk5LRefA/cagQOE+QPNtWnJzUGalfpFtlvyzhWymDiqeuh2vz8
IVlyKG9XMROpd3YWKA0RYxmC3caPDwlVwZiX11C7PrfnHfYOxokK0/cmmnGJINHt56GJwByWXred
DO/abp5B8GbOYz7LYofBIttYh2Sy6MY/TZXGH7WoIE6/Heb2tsuxROwRd97gXAxgt0rh3bG0nj2z
d6gkwd4IhmBPCkZ8Ilr9Ix3lHXX6+OA6anxYmzD8Da+I6p7KaH9T6Hl5+PmP8H4G5UfwPKmDUDSE
AQbVereRsfkXyJLd1c5sqwwjJ3cubqdlfY0cq/d1k1R/UTCtJSVVYWfAqiIq9a0c9f6i8DTfNDhw
SGoxvhGZjj9K90IB1dwjkzedPDPWcZip1L7Po6Ntz+4WBzbql2Mw+EnSDViNF+RcIhEAukg/pKM3
HWcj/DN0gmE/VqV3xtX4y5D02TaMpHpM3BZtgAlUlWzdR5zq4lEB+2D3dGatsQ5tNPAuCHA+jXlX
edOjVWjGnY1zxlFmxecI9fI7xI4/kAwf/VZa5b2wwDLqYBizaDXVrYw7KrH5UYXO11qN80UOcr4g
lDhfAuZZUG4IqRsl1YuixUojUsBfjdyDnhA04WerHfeqV/LJnKLmfk6nL+vw0FhibxqYSa4fIhyA
stsa4yWftOJT2u9zZ9A+9SgfUlQzD6qyw6euprrTA+MyNQPDO4nchtUkv3gFjB/1r1g2keSyhMU+
2wSCTKLxx1dAullbtsHU7aZEzylUyOk0/d04BUibOfFIbOMbdpMYLTIrmBptSVWNF2OUxQU1gdrR
5Om1MSLJrRu936vaqk6BIIdUmMHHDjG6TZvV0RUHkvDqmiK84kqX/SIyXeOrV5m45QvxRruYhhnS
9ByW6B+/UIcBliaHqN81M0j8IDeSy9pEcZiyIwS0yYPm7NaxMe3DE7YVW62viqfaQf+4Ju24a+ox
fzJV1N8BPzvorZc/MQEP56lQKS4kCW6io+Nt4tiTF8fC86rzJoyvlsbJk78QHAv2QptDgYqeFV8y
9cccYy8U666LSzlHfRBr1GBdItmluzZYjgEEnjy5ndePRsmMUsEwM08MdnQdfm+tRNPYcUz3MxKM
J25J+DB4fbkLAKre1Cqvn6xuvEk6HholVH7szTI/lwE+NZQJOFwb5VlQcGNjejOG7TN4QrNIvkvo
/c/wTL6LhrkbxGWOZzGBObYkV/3j3QiMZKC0lrW7GbT6ncweE8BPmP55yUtTeWrRObZgsoRt+KBw
+zrLCgz18uX0KSuBG+rl1tFAu98GbWseLBfcdQx7MpLBR2MAdO52KOm2tcMLHcTDNqqCk55U80HP
YxAdlH6USdl6Sjba6MmNO2Y5loUjOptJOO2jLgLj4NbiELbIsgPr8K5lRZI0Et03ABYmoMdlbG1s
1FuV1/fntaeJMtiktUPJMEzbbZi0kFZSw7hkWqW2Uq+T29giTzHnxeJrIFgN0gD81hDfNsKaLgW+
CGWeDo+jCcbWsQZz009WfB4wInvsqn5bSMCdo56yM8qpWDcFfkqdCEocn0EClXE7UIiOQAl4nQI3
OfUsp8nyTGaT9uXnq8S/vFbkbnQX1oFNTs32lhv9Jp4SYCgGtCap6Ln1PlmCCBE6gNHbJcZY+13e
NLhuGs+1ApQypMnJ64YGnaxI1j4Q8/8eRkbS+Otg5RbNjZU2lMySqPZLkIb+erQ2wHrkLnDnC/Ve
shovJ7rI3nvkwiar2kdOZRzChqV2srJgSxZ7vMPvRxFUTts+n3jgl2YUMj8PJbDrOrdO2YRUguF8
G6eloF+WjTprAHLOkaRZu06z7YzJ8T3h5qfXZg7M7liB6Q2Y7kA3mao7egmBzBCYfm0Ik1QNpEvJ
DR+MvDxXOPdRmK3sX6zX8t2OZ3mlDGmwYLvMc64t3t0JcFm6Vs9hzdbEgCoYzvkOj4sCb8AI1KLm
hg+BCUA1EXjKxFi8XLQpwn/ZSa9WpbKr1lJibMOo3jpYFrI6L4MNSP1rmTfOJhmUfdubBdrMtqYO
eurGdx3425uWOfdDRgmrOpOqif265xcVbuGg1jqEd93SyFxUV70+jn1YXvqmLi/5HE6nwgDvWfVw
gFnVn416Gp5NWI5TuMCKe4dq+hIxl0uY3K9xMUb3CBADy9D8dbTOeJiAzZA5xXbRmpq92xbiXMX2
dxNGL8qQsBXjp8Zgb/7iGYVRdrhRi2X6+qnXi//+vCRiuHGLftpPSAXf54l++flb84/Yintl6ySi
uV+2hcDkuwAz8qw+AW9T7TRbz24cTwY7MVnDc4+0+1GrKS7MSzcBW15ShFlXkMUCZatNYXfjNIvZ
gY2niBvZvmFiuKOxMvmj94XI1vvWVOjEi1RDJT/WDms6aG3yKFr2/rm1i50Ado1de4+mbXmnTLXf
Ij0GOKCXRxMX2iPi7Js1R5wW5o5Isfloc1sIaKAIatp8cBRbKDfS2u009cr3ZPa2wVWaDMzr4HpN
0MVH13DnfbzEj+OaqVmatfs6BpxB4qL89zWvp7FX/guP5v4ISg01l5E1zekwScsw40CnEBldA/f0
2x6bpnLnxRuR8hjIOC1AxEXTFtl3HVM3sP8q8JqHprSCnRtjbl87RHoCr7Cj1IvgqsE+ysDA3hKY
SEy2XfHoAN7Dte7rz58C6FJMjj/GJC4bDDxzKDxIx3i/GQUal02yc/tdnhToysRwiTrZy2hbm+4p
t/X2FGYwbiitwuMUc0Qav5+3iap/X2Pk0o2bHcCV59YR4CnLaGTaQzozb6fHMkH2GFSRH3tgq6Pk
tllm0bWJDSg6sk6/RLIbr13FT5iOor8U3nxxgRwzdy23c9BjH85Qb3X6bWxQY1DOOOOFW35v1m5u
DvdqnnPKbUMLJC9vzyyq90huUxIeC8R6hix7HCGs3aToxeMDbAo/E8B2stn4hjHzuBXNbW3MCfNx
s+mqwTuGRKUHmu3cygM3grIBM1hWZ47vLPuJbsDLGP6JD6bNvS1TpXwzJ60fUIY2yDD4IT6UmzAQ
OSbrXr8dVdykm6J8dqOoPEGKyM6NqcPeWMdn0VMlDiAv5QmwiXgJzpbnQ8QaZY8GEnnajfmmnpv2
7PUGBRxTb/dOWcOU1Y1mpxyzOHUdtlE3BZVvUYTGWalsWyMjvpuCBkYlcLg89AK/CGW7A6cK4xfR
b59/YMGdCXJfeBMcAiIS/Dibk5Vi7AoCt2tO6dJX+FUcmy7elrZsn6Na+6phl3dZew2AdoifxbwP
8ea+1Yh+9hp3+TQ0VIiH1morgLDNUxXrHXa3TvM0476+t7PEvdXmoavA6zzp8KeaMayfQofSdwde
/eiZatrVxDECx07fXJqYfQoC9hzhy/0QFwDCJzP7DQqEuBap7J676CNZj2nHgwrrqknms2Xa05mw
Xp4K/TRHkQMGNswNQgSaMgm0F0DJ/wwrzX8JKz1po9ZrWJYDFXN54d5EI0kLxLuIAJW6Iw+sGKLJ
tyxr9PGo+H60jmEMgElYPHjbPvWd0Eue+j4/M017m7sZcPC2Tef5UGAqc3KdbBuwFvhVMIeXwr2G
YNJ8U6+N06y6Doie5VdLxr6aomyPk+qzPRMkCJsd5AIXzRZvyllbvOq9+a4p3W4XOB3PTkD49vP5
RC6rxpvpxLD5xpaJYR0wXwEx8923z8wpHkaohccev6Zy2mR9BKQ7arx92Q45auNmb96MroZ1WRri
yTtfO1N6H3kD7BOYMRQNl24iu37fuc4EmG05W9RA8zEXOo6esjaxNzebsnGbx7mOfBLBxXXtab0i
petVH9femJbt4wSLZGtUkbFdx9YGvAoV/XLxI7OAuLvhpmly7z6nkvm/ei3b24d6abh60EfvXici
VtPsfcxDHLVl9C1uC3jQ3VCciLjFg2BaR7erjb65+vBHNnTaY24Uz1ERn3GDqC55kkJ1ssf7tYFv
M90DQvkig6rzX8edwrC3cuigS2gi+dWT+n6DbZBgcgUIGseVbN3/IVvemdrcGLqYjxVeJdvAM9iS
hS554fVQixZXIIoTxdnGlXpblVRyo6W7jr2/3E0MB2UptyrOhgdnrwwjWA3v/ub6yfVvKKuW1K5a
8vdLwdSadfMwz+lZrNXVdWxt8iEe0CZernGiuD1HcKcOcZWfXy9Zx83Xz639l08sf3Xkr669Ypk/
tVxhbFqZGAG27TUvjAlbiMYjS6xIEa7d9QzTdnqZIFUsl9WV2V7bpVm7WuaBgLOHexOuy8vQ68kU
W94ddExEb//+wOvnKYmLTddArl/PrifWv7l2J6OCKCgppa0nSgXdzQoT5ZfKIJslsbiYq0F9mmL3
S6kq767phPwQFn+to9Lom4uMQXau3ZjMz76aQe+s3caCc+qlRbqZFDax+QCI0Bgxt8b6RN8ranIa
9R+QTrFdZrhWc3q9pmotMPVF5K/ZBDdT/XxjpALPl8G4e+m+yzPMnYkrYYitVAD2PCg8/bw27nIk
ByHLjd33LA256+wS1t4iSIdTbgT1pdDL5jJTkFEbTIzjBQBbbdcza9OVFCFv1sNxEs7eLuXXl7HJ
lM1BGB0an7EegZaVu1lExjP0AfGsbNRcqBs8rr3KwYeD79yf126mAasP6ig8rN2AiWsvulYH/81H
jf5LUA/ZHYZPV3Inw4k3xUX2o7GoCM89ykF6VNwrXVsGO+vlmly0xf164s11fXzVco+4JNeCc1MB
ynUiV/tImTc76DEcobXrKfb8ACztw9oVJj9lblvWZe0CS9gIXQ1HbyB4zpas9trUaxq6zcv4pEXP
vZhJdMcYPZiYus4fY5SyJ8JJfGNqYWPdUUBxjnsI44PCYZp1+VsSze1BQQOh4D58b8QC8c/Su3fD
Mj/qY21cxx+vHqtPINfK6/r5bBj8SOs6fzISeTGguVwS4ScWr1RmDeC61qH1ZMgeB58qW94SCpIe
WE+XUcZTxkcsIqXLet33oeWaKdEeomZxGkvHy2w7w0sDtWG8WHYz7CXvrRGbh5rn4RjPgm9uup59
SliSok0mZLwxKiBTfQuRNBX649roYztzY4f5uHaDwarverL7bd0B1woCWAN9DbS7tL0J4lfo7OAB
jUdLqoW98Rx3Fi7iffenjRXER6GRipRjE1+CRBSnpMFU3rDL+al0nc89OC4zyNq7tVEdxVLhgKyN
llzBOsbNo4C6NK8n1rH17HrCKkG5vH6iLIzQ9zytTH+Dk4oSElB5VFEyEIOkb3CDl3Hi7tkk+0MR
/Ua6j+LRFJVXXTbl1SNj2Oqjc7JKszI31VL2XsYgezqnMhYNCOfl4mWsX65be9Py0fXzUQoo/OeR
hLDf70zYkwrbIlFKhk8nrfAu+a/ZiZc38RDsxozCF0XW6lMZVqc06srHviWPHcRsRHKn/EQiYDrL
Jlh5e9WnonPCvSuLdBepqN6DDIq3yETAXs7KT3EYWscStA78ov+OYY5mHaPl116HkuWocLJPsZdp
OwK1l3Pr8N+fWf/OsNy6dejvcX4T6/h66d/jjjlYMO2Wm2620yHT4GkCg+p8O+7gwlA8eXRTVTx6
ysDWIR8hZS7d9YQtx3vFAg531SkeK2PsrumsH9beelWbd+k+KWxoBX//oTlqxE2ah/lxvSQo0ucF
tbbXvbQ+rY0KF1mEpelThYT3AMNqPdEmZn1y2yCCcLNcnUfOzHRfbiNLj56sRV+jhnJ7nMyS7pyb
Zza3H5OpwiV8nODL4rMqjuvFOpzuHck7xBTbDtOZONYeqE0GD3afIhcjZjbFy1jSG8GDRKeBpFtt
43VEdz0x9LAN07y5Wz+VR2OKj5h1kLLOdoNC1GndSfdNX5+rEeiLcIji/u6uJ7tlL5W55ssVoZ1w
RfLfbjlMzcN62TpEie2ODUv7MBKpNRJimT6UVERG/sZGlJ57ays94XFcqgwvp1oSqS+n1sGGLViJ
Sy2DJEGflT5/zZLJqa7YPgYnu38IIUwjbd037f7nr4xp/xh8L+k317Yl/9GQ0l5qim+2HqwOWlO5
drtz2qn9vbLmxwmsk68vTbOAtdZuON5J1ZvHtA3P7Vhv9Qkz0TlUE1wStwDkTG2zNDLvEi0Fs1Eq
77J2xdxFJ02aO2Xo5qkYjY1BvX1XyoYcclc0WywggQ/oyfwcy/EpQjHkEM92fE7J8hOSUGmsdJjr
7i/q6eaiLv1mz/HytV0brCX600AuwGm+/dodhO5cKbPftW2hds5sDU+BmOMzVsx/WpYieKlBX0je
EGta+cbCB/si8BiimTWLDIvxqSnc4WItdzXK9G8wK/KdG86TXwRKHLvRcD/MgHUhcLNfJiPnd0v+
VqRZcc5D57dExMneWIrWa+U6pDb9i29p/bMa5rqSgF2Xnm1btrPc/Dc3VyJJEBj8G3b1KLS9mVnx
1V6aelJyP9Sk3IK0P08pzhihIkewdkXo3uSla16rstFv2VyGJ1gxEzoPw8NgDP01CU0N33rBr0QI
fvTmAXG/tnPv1gbIwcm2KpcEKENVPwVHWcGWgdyXfxogHMZN511xw0K4oAEwEM118mGgCnKd9bs2
3pHx/60jpv4YtW6yJXQkoxWHSE5W/K+bnFUmqkGRQOP5xZvwL48E2xnBA7EyFN5vwkszCy38c7vd
EAJ4y4uwemmMIKMaTtV3V/Su8qsham8ar3FQ7Lk1SuqYFdaiJ320dADkDv6I+JNuRlO591afuvec
BCrVngFxBfvYFPX9bIfNfUIcAMSLu2LZ5W2l95/d5POaeOjTttyaikweHmE//47vcW7LY+/Z4I+X
8qjOk/9ufRT1CK7PrdjMe57cs7GGyhlZNYIJvYHgcp8157VJQgOgfs93fh2DdAeX2c6M23DIs5M5
emLL40eej2npYsMsLGpq4SoO9nV+BbNns+12GlwTZi++VCNaJx1maEE8VmcWWih7xii2WVmrqxFO
9SYIC+e2gJp8bpyy2IwSR9wUkP/Gq7v+YCjH+BCF2aFM62toBdtEC+z/h/fFc/iRLQw38WQy35X3
yjTti3HykOcd+CVUNxlnFINQeK7xMR6kuJu1mnDeG0v8gp3win8nUnZB/imVMkLMJ+/HjW3mwGjq
+c6CNXFDvRh6cZcpzOVdfAk113rI8Vt/tsffy6SSTyNIpCXfI5ZUzwyBYYfmzQeMoceT5kbdwRXa
MYjabT1lwQbPYjQZIyXui2H8ktQ2C2GX/W6JAqNN1/pTpeW1RiDhayVLX+u+hOCD0Ua0flVl/2e+
Cqw4XBoD8zJXkgP+cV6ZKySUcGgnKxgiXZRNOTpX7YTWOKSGUobDUwXDM0pT8o+WUR4bKLS+Zup/
8B0xvRBBAIBqtM5W62rHoRz3QamiaxRn0bVi56yH/V8DKL1z0fbqEPEdbnNZUlvIBn3rjLl2de25
2f381Vjnwh9XBE/HgsskcrQMgsd3CyEhP8TpuWp3dgjLp7PcrYd1NtAx2zy3Zen6ZYqfO4Xuc9ci
t9MDhnppvGx0IUhGR0D8hBGQOO/ZHk/3TRsbqEqfmQ6QxoLk+tq4vb1lv4UktBLEVefBTPtTEoUo
bTU1Kivr4aRX43lYmnnAxmKMR+IwKhC9bV60UgvPS+yVD0nmq6qvb+Owv9iUhg9aoPWnNmvlpjfQ
tnAaq2SzsiuqhkxJKeutR5n5pixMdRItW6igG5avigbLAi/UAol7qTC1I07u0TXVxDZIa3ZOkRjC
ewP4+UvT9NHvQh/TX8xQ5rLwvr8NBmVVUI4u6kHvb0MPCL7SeOB3KT/XCEca2HPTaMFdlTXmUf1u
zOpzJBvtihiYdgXPG/ha754pHptYr48XBXr5OLPcHaU9fUPvxDqvzfj3UU9l96bWa7TmDTPx5xA4
gdYn52FpkmZ6LgoTXlU+9RfIzhH6FWLP7cX2sKwffvHQ/cu3BSkvdMIvD8TSWml5s0BbeSR7D6PG
3WDO+AeFNpKonhwQDXPTHX4YRXDjsaX5awqjh6nY2zkBaQK1R0w8CdqsmcekQf0QzQBQSsdBK/Pr
7Dhq1xl9eQRItw0U9LMwd/q9KU0q28P4SUIqPkUYtt+CkmpuZ6W8vWfmSC1LB6yu0lMKazTgzCD+
1nijT6EG8HBpemV5O1nKZy8mlb82ZThVFyzNL9M8IWZtVuPOHLrpzpymXa6a9DFElUgOrsLIu4XN
DN5oUy4Je8cbsIMr5o/CQAUgnsuKOo+hjk6EEJNwyngBLjiQwUCJpEFS/eJJs/653lPtNpcfHZAY
2RHjx0msiigAWUNQs1szDgBgopOOBNUhgqUylQh9ea0ACYZSyI0Yq9876aq72DRvKwhvXsqcX8xZ
valLAWigkr9VZmkuAR6YNqVftBnCQ+AugLgpWMTyQKwG0zbU9OmoyATHgXXSOu9oTiI5RlOf3zi9
jhVJgbKCKs2DrY3m7SKMilwiiWeSpGaW89NoFkIiDmZRY/T7//2juGyZkUSEmkRE/O7nMLpUVRUC
KDsLG8OD3eLOmfe/pVattpoxpX6mu+cwCJFuCTKU3EfX3UP3TJ6cVvXnpvU2oV4caqtMoQjU0UHm
K3DScc6tRzFrRnwDig5auJVTfrDnEf2q3As3o642YTF960BBHdaFkH1k5kt9P8WT6UuzfPAgYiD9
XCXNTem11hH1s/tp6AVlHLaSEGPafd0m26pFTFELDGBqS3w1TObXYCDhshab1VJxrsc031ujdomr
0fRJAmnbSKDb5tWasdEMMe3LAZhK3thwnpBbfGycwH2ck21LsZuQ2TipaUJiN86qXwQe9hJ3vZv1
bACbgurHMu+9Dzy8Kpmoamv1zogqcIVj/ihDxH5GOzvFfcVsjcvszhrc5mIh63U0A/3UZBYCNNJG
fq+f43u7Uc95nZzJ4O6rOkYxiOT9QR+c4RCnMzg3t/5sd3YKkdWcgRl+AWduPhW8pKqwvuWlHV/S
UL8n849On5v1e9agTw1YT19laFgaSGVBL62jnVdZB7aJIbV7F5RjWLP259+sMR1v1mKjTEV7dqfQ
O82FeorCSJw9KpQysTDHCvL0tDaGhiqalCa+hAa10Z8/y+vP9e7nXPRCzYXn60omqh9fbfCOfQ0E
lle7c9hQgjfb9ujW9n09o23IPiSutT9Ht/5SDiIhAk/4hZXsdgAz1J7N/cUY4NKnFlNyWRvUYD/+
H8rObLttXenWT8QxSLC/VS/LatzHueFInLXY9z2f/nyEvOwkK3vv818EgygUIFmRSKBq1pwo9IL5
nLq7ShAj0pj/YHhVsTOMdc2Ob+VVlfcl5WABAyXCKAosFro2BDyt+aaH0HGey7g+QrPgIxqv8b/a
FW9hFR3++x9uzpuUX/5wkK+upps6EDXDVn/fmPFryouh43tkTeZGy8b2MPSlvi/b5NiUIVzWCmyg
BN46mDt6CFooyeOR56ggZFHNLgcYXMym0B/i8XEaHGMLs1S6a3z90sSQjvUj1a1OnwxHoonWrnRj
6ne8ACaXJDmXWVWcwHRvIrA5ZCBCczO2JdEg7qcNQKOSEjxB7ZU7vvGC4mWYxKoaqGni03mrK/tO
DVNYwpKRGE0cQpaiQKiZmlBKUtOUOWZ6Y6Q2pVKwwE3wjIoyWMPbxKFrqGBiyaJoXzluR+I3f6xm
kAkIZ+OmKQnx//fP2PlXxMTWVIuCdH6ulsmt57czlBinOoLdJtn4Lud9o3SPBcUoR0gPyrXXV8VS
dtmZQO8AxNE9Tjp8i+JOmiELE0SM5wmy8cwaFhAl69dXm8OhqmD3uAzNKLvLqIxfeorZbnR0Xe+k
DRy7uuo5Na3JzHrHVgOKvFKM0V5FedPsrTabLrEL5R/7TvXN8OGrbcmTl51xcRO9W4W+CV0oh9GF
2sBm2/WA7+VVO0xniBai7addwA8FRdvsh17536Iz+vPIIwQN6zR9CDhJbZpUcW9gs2mOgRkk68yc
uufMb7/nTR3vof9zggtHCJ5fYTWCsh8R5dQj+3nsYD3XSIbuqtSznyengx0X5hk4KYf8FuX4Z6dS
dXBes6y7Yg832WQRMCAYf3QM86ZwHY2wQpcfY2eK4y3/S8UmcoHAWSAgBzi8Uu1/3FS0f2fpbQBq
lmab6lzcqP9eJGYUWaHoVgqF+mgER9+wN11TJi96m1a7QVGgD+G5/mqVT3paVN9cK51AGVXevkiM
6VEJvUut69U3o566pe4I9SjS6VQMIOq8CLl3Pa/d+6G0s6WWtv0rIeTHsfJhE05K/qcTGxK9eDr5
nWZ+JVnpLEJV+I9+k5AyUNziANXgilBV8RBExtFIw/IkewhU51tXa2ZO45wkjcv9vu0gSVFIla1j
P0NNq1XzkwZWZce3Gv1LqEa1sPAfCfzoT3OP41J81GpSiKUSPnZa/N0ZLOf22uu1FtiBx4cyDypD
5x5UvUJrbu72DjGjMu2WbjbqF5eSOeQMnG9mG3Rnn9pPdrdOUS30yg0XaaFYNyoQmNtxbkzyQWs3
iLSF3o/qbeISIqF8HjLJVhDmTp076IioE7PN7ivUvgdIC8y/IaNbWbHifNc5Iy8ah/N1VNfKmvzq
eNt4RKYMrw23tjH8Ph3cqiGnB1Hrfjdq4uBO6iU7uFiUpW/Df9rHmX+pwpAUDgjzW8vN/L0gK3PT
T+5w4J5ub1G6p7qN3M7arA1xx289Wel1WzwlZgkzcjvmr2DI3wKCwW/Uiez5OkA11/LmlRomZb0H
UhhX1l+eVd7Xo0b2Wm+/p3VAvfLghsMNSZUBtBxXEAq8X8Gwqv6P3Yhm/et8T105QRCVczCk3O7v
iIwMosXONlSY/UqvhwsHqrAh1O1tGtfeyQDDTdYkjMeNxS6JLwuhoFUC9J9M3L106a0Rbv7SeaxL
wr6fTTl3XVevb4DoLz7tweTqBzOo3n1lV4jQo+B7niH7n959EQG60Opm9duACmc1NU9gwZu5WqP7
aIyw/bkrB6QtUXxxU7SPHZgZZJ/8kP8BU3xLPBHtKngUNl00sksomosjhHev2El1soxaXUi7Sbxv
qafaSH7UH07FyEPOz7TO2uTV+KPv9Buq7QSFhHyn3gLdz7fyEC6bvrVgOpSXJG6GRVGLGgljzujD
QOlzWLO3miPLsEA0cDMS/ImFXZk38VBBnx/7BINkkgHO3nQxcsKrN5lTawvPH59z4Wa3nZo0916T
K8fBaKjfGpp7aWq03lmPTczzotDEthsN99bvdVjTPPHVCxu0TdVSIz0d17ua8MJer0rt3EWxv1JU
bjRUb34LsrTelaH6rHa2xclQLbKFbxSUy1g8n5MmRM7CD0GIh3H6llaPTpsb35qmVGEPbvxdRxE1
NLo58Ty2p5S96T0/r4Yi34qUuKM39UE26lxklPv2AF+3LeoD/LHvI3bWzIfNud8lwU0fBvlOTtGq
CfLKlPJa3qe7LAJdWeqDpRenwAmNW3R3Cb+7m0bnsWtZTkkYOU1siLVtrYdzay79uF5qQZ+RUgIS
kEaMWDERbTn8k4+8TOLQC1b6QDh8MHy0NOc1zCES/+NX+e/HD7z6VHURcdPhyGFj++umlmdlKGpf
ddekPqe1FlQcxaauhhgPXmUVvisQc8QfpzjLLpR3pJTrcNWTHRae2CSl3u7MHopq2cTKGG9jGE72
FuTohBI8tsbyUvf9IFmQMCRc2/k5xCaMy6sBFsxuMu1VYiRbTmUAC+cGOvxbPmH/QY1sqBg9Uzyr
oKNWltkNF63u/f+RstIMcPq/7nMNbkv2XNulaRo7MIKRv34WnPIGOMXSaEvVxCKeCpJMk/bdr0Lz
7tpovbb1DTZjMNjCMOp4mrKKDegCHLdN0OXoTfaaPmSS13GiQc91X4nD5xIVz9g+d+2zNBlRDISS
k9tOK/JzVGvGjR6I+mzOTU187Jym5TkdauMmN/3mavqwh5k325PB5Ib27itto97t2i7U9nAHeWdh
Vu65VTN7CXmwvpbdz4FRiTeq0imgQIV7FnFu7v2ie1A7nRji3HS6Lw51n0XgxOdLA4YBVMzH9qLU
4JelLUb4poguSuf5r2Ogj/AGZupOdvPUXSr8Lp75q8vbTEC6OPEkeHXFWC45/ZLCMIbwucujlajq
4FUMxbgrBggq5fShJJ9u/VDHoHlQRANPmmqvOiGGS6DTcyzI7XjkIOQ+ewg/bS6BWazloDRlnYDW
bGizvbTZyUDiHqjxQo5emzS4a/rUPsoXgLQz3epuDc5vXtKzjPJhWlVepxLaitNkZYqw3MrFwiDS
j2NvUoODJ7vjtVVUxsUxla8TeDmKiFUTfvuo3/hUn6762rcerMGozok2QGBP7HEJLuPbn3zlVF1U
3ydHszkqdvOhIBXPRtDeq1Mb/SDK+WS4Y/jsQ867MSlUv6nsOLpQ1ZIvpQd/Y6f1xpuaruDMJ/KU
ps5lgn9pVyvGtJPdUM8hRsjG5LslfLLETvOXp0XfB2uKn3Org/AOlOxtMTe8kWktByh2/B6pESQY
oa+uqjhs9hm8TguIO/sYAHnZreKpS7jHtfG914XxPTuxl8zLvYPsUfTVXVqqvH0Eafo4XceuM92p
rZk+AH7aK42hv4ArJSidTeh8zV01JmpraVEJdjg4QQdSHoyO28vF6RT1JtLrMvp74E0iBNA9JFab
L4k2WDvZbeK6PhQhRXS9WXnFss6K0+BDS8hBklACAd1NYWfGSnZFDLWUmgLVlj8p+UME2a9t7cFo
+daDzAQ7/2s/oAR82wJEW3z+bmMl12G4coyVk5qHxivNC0/wmd/LPFjQUVzMTNWfgGVfx0SV6XKs
AHF1HWtG/f8wT66pzqv8t3nzq8tX+Hg9+c6AcBVn1Wq/Tea902bFd7gSktVU5fBBwk4CWUGqrzjL
G18bG2knZJnf/JAUUBc5zqWBpPjGCzWYvFVLfzbj6iI96iH/Yetl9TiUirEdS3OkWiwIH0QL2an0
yN3uxgYd/sUwJnOtF9XTFPbUTRkdWaoqUjYqN7I7M4ZZraCy6osxNc88QEpEjD0nrxErMJUna+is
LyQbYV8LhuEuUkyEdN10OshlrBaOKrlMaQTIIv6zDGXTLHP8XCav5lycWrmHNEnVZY5iwn9eC1L0
97UcJX+ef0OsVSscEyBHBJ6Y6Poxca2HIOb3L3/J5E/J8lkVIKXMfBAwO0JHwtYIrte4X4SuG9yW
YaQ/VRxtFiSk3rtyVHZre3BmqGC3z9za34+TTgzDHGc5gbSjVC5Iu11R5s29bAwYNHvCZy4oCFM3
H0zuTzfWCNzNLxTjoYIE5EEFt6eWXn7fu174UIXpa9SJ6VtXjzDyprF6catAEIKNYWCfB+I+5Cgn
lOepC9E2tYZ4C37Q/dK6PA5nB0MJ2R/1HGI4Xh+vGDHovhW7VOfIzjvG7MPOlkTl5tnz9JJQMiLQ
C7Mfu1kjINtBvcCdXInAJkK38Q25k7+LLoNQ220QCZt6uAP4ssD8OEuZ9PGTMjdRT52to2cPlhfR
M2GRdYV3lg4twhNU2UX+UQ7mIypTXupUN7KrKEh19JCI5nCy1OLC84v0gK9abwrUy0aga98y+NIo
washxa9Ky1glhVl9jZphlVkxKiucecE3dPpdIKpq7xnAoKjcy59ElL1KDysY7mGvp4TJ6p6mKYSm
qg3F1+HjyjeVv6Xp40J6BWYvvn6Yrhfn2Kit85Q6wdNgELWyfbBmRdEfm4ygvjF3qVDSt/kkC7va
4qVpIbIzS9/dx8a6mkz91GZNtXZLh9hlV86AvArl5rgjpw5B+z5OosJChgHS02dAeynw3aY6plr0
3hRRDq5Kmwn+/rEnOh+49Pi01dZ0a6lFt+9SZ8bLfswP+1TZFrH6N7cVj8A7DYclbd2rLdotZvNu
U7xW2WU20lvSRQ64POWPahLsP03yqoi/92mhnUm0uRfpmVnec5mUPhVx9ktHkO/G9cQXxwysGwPi
5kuR5N4lBOq1zFQl3A4kUJVFBRJ83UTUd8lh6ZgIGzqcEmkZURiGskgdpT6GXrwjje1elyGFz7Yv
QdbPc06q27WXTML46Ym5l/zSE1Ha8/1zTi4E2BdVi+o7cjb1XTeenIlNZqwI6vit2HHPpd5llzhr
kXXrIRFAmim7yKY2Xevgme6tCkt7VaBXW9vaox9Z9b05wA459wq71bgBpzs7GMRF9vwg4kxRlTwT
58HMzlGycZNkK7vCpppYhYgGYt/y1fM5Q5VmGm+p3R0eC6H8bSlF9SOPiU2Jrn4lmGORTZ2UW7dO
zdtY4QSZ+ln8KvyMvBKulZv91Sqp+eh0trJJwtjaO2HZXFxlhqJkfvYj2yYOJfuGpouNcOP+xq7F
NiBvTjXf3IUxeDtk5CLDvBqO8ioYRpBwH84lRUjmjZaCo1F41kgXQCkboxztA6Ik3qmYG6+D1DZX
CwvlKiIO0iavsrJ1oIdDYOhXu+yaRvA8xOqw72rP5Fw3u3yuNOaBcpK26wDZg8+VxtY3NmVgig25
/W9pPnh/jRqU8qFnvk18dNz90+iBtLJNHj1wborMRlfCALvWDeX0/DGpQbmGwjjzzUvBN8lJDvRy
mxZww5o70g+9UsVzlOcL3a/GL2ES5TcqibcV+MTxi1uwAw6T2rz9g5uY3dJf3XponzntA/ee7fZg
ZTdp67+YWlNx6zXq52kmtyfC2r+VkbfOqTohm1nWKy/O8h+DBxdOFA/+CzftcNUWugkthxNtbdWc
DqDmksOQwVBmTmGDqE3qtJeoTC7hHApWi3pV+o31fRKIlXROEj0MQhk3cP50BwNO7VtRlBzyK716
BCUAzCsO6h9BjuSjKOu/Lb9+gdRfvPR5gipyGgbnKDIUOEOHXYSS2SYrxfjVMd9U0o7krbR8h5bB
ADQrH79GxQ9p9gL3NzM0DaiIDVNzX7ouhNpWX+8Qvsm+VIl6gqahIqxmpXf+ED4Vwky/uHXEMVF0
/kZ24Y4pKBdE1aZLu/KJ+kqokZndwYfK0wcFkrrMsi9uqk5Lt4uQ34n17L4OCfsY2kBda1ToL7nR
bye7njmi4X9plP7eJJP0EgKh3odFq68iO3vSQH0RNyG3mGZEKAyimGjUaFp0DvNE32WG+Ev26qpr
Deirk+6oE9yRts+GQqX4rAQmJEpkeqTdnk3STlyEMJWyKdWFPZbNTdiG45ci+OFzo37W0du5LZOG
kv7Z3PpBuhL51JDs68cv8fj2H71g0X9fKxzfdC1QnjMREGOpan8niNTf+bYTbC3Oi0uqB3iBwk8A
cYJ/3Fz7VA/CYl9S660Mk31Xepl9F0IqDipFO8EFbd91equd+6ZFZICxbKLcwJ6mW8Weiq3G8fnQ
WF1zyHo93/IAHS9N0AI04lf67GkmEYgyd9+sPgRa5vF15wS5LvrKfkvJUi26eke5WfpURYOyCtU8
p0zcV/edXRe7if3axZraaGWmffIl0dRnqlSMv6PibHLkXmQejOx9Bh4yE1qzV3L1X1fjx+h/9FM6
4wvEZPVDWLYvrTWV910aiWOQe8FyEDAdZBEsZU2aGKdyKuI7fXT+ikn6vI5iJNGTqOPBayP/adTc
vfS3HHQJ9Nqx+OUY+WtDYsr2fSBgZOH9jCMnaA7noc37E3Q568Ec4+dxCpUbI4Rvu54m+zVXm7co
Cas76pBNHonw8OsicF5RyEE5qneSY+LBIMJe+K6c/XnipWve6rRvBCw0onwzAsV4JUqdh84JxT7+
OxBdWrW6bkOFN9vmxtNDA3GNEmopenLQMuv3qxrdJuSLzGQnbdeivyScEExokJqSC3zOk5OFDpcn
8PEiAYVnwKB/+Gy45zT/uas1dn2Y5kbOyKFX3099tk7d8M3pe/XIv+TJMeFBhIgqPoxzt8oMa2mL
ytnJUX8YIYueRvKR86gJidWmqoxsLbvCiJydozjWMrCy5IlPHoW8LNbZHc0rz69BPf/btVf2LSU+
8UG6jiZYZH/OoMyeSRakTzG5a18U5sbzkXExhpZyWLQjlgq3853slnUeHFszf5Y9MXskJtilrnXV
g7S5QZ3sMwO5Ok/Wz5p6valIMF2uM8o22JDdT6C/1sTCdGP1HKrWveGF7pe0d62lz5f/YqeZs42U
duZpgBi7HhuI2ilefbLjFBn2OJ9+6JwZ5a8GrN1P09mMTRfqp96nKy5feSrWi7WphWCTKn5eShiY
t+AZIOwCWPYsuqrf+2GsLM25CxzL2Pix5m/kqF6Zwyoy/WknRztDsRdVosF1NTsXdfMlz4IK7bls
eB4onyuMGoR3qbuPbEoXvcoJEFqNcjcBNT1RfZ5d69+0EmKj1FPAGbIXfIlKu1wCmSsPshxuCoqd
D3vsA7UF1b0gJCDNYahpN0HMSVNO8v0sg/NGgeZkrrvLIUODWKJb+8mQwH0fkDFSFBJwc8hJNtP0
0mblcC87A/og8HE5/U4eQH1kRa7+oRmge5anL0MohnszDh76QJQK2WM7QC7HRz4lg8cFBh7TOPXA
uG4zkOs/2RQeQ3D2iGYpvQ0+0JOYGzlQgZG6rZE/lHatK9VDDcijL4PscWjMU9s2zqnSm+zRL9Jw
hYSju5WDpTpF+2QgWihHxzg1953lzFKFfXSAm8TeJEr+MLXmLCiHSWmz9ytp++x6rtMgSPzh86cp
EJ+oO5LsfLWrRxH22msVNwUo2TzeUBmtvfpad+giq3gMhkyFtWRqllkQaq+tDzlICVU4hZmed5fk
youcrrkDysixVXOGImidFz6qTU2UHOJJzNEsa90XInkk66Jfxnh6kg9zewwFAkI5MeXZS05yais+
yNF/T5JeKfDmcGbHg/TlHZ7QzrCkz668kuAFeSUCP95ZmgbwBCiDWeZ8Sz+d//vc35a6giHm1/1c
3uapsi7Suly4HWgdlDBUZLXmS2dwJiCSlEFPaSH2Fk/DcAXXPcbr0E8TUjRll1nZNStplM3UoxF7
vC4I2rffZrlzj44aUmmj749rE6LKRR1ChLcY3V49pYEznRy33HKrHAh7pe8maUezddxZfv72ab9O
DVp+873NfUxvEBSEMKboT/BJyI6cauvBTC4EnSDFOrxY9bEymYFvrRaDZJpN1/V0Afft6Iv7MPa5
kzd8X2JXiU/kISYEZAB1j55+vPbkgGyqptxDnqBDWIHvp92GyQSBSOMH2dtohzQya3y6WHy4yzKE
QO2nl5CXdet1K8Og+vTT+zqbMw2oWL1BWlCuJl+hg1/iVGfWfW8V3aIFTLOWWT6Z74tr9xx5Ntyt
cy5Qt0v/aBj+3WcuEPhbsZaTmiBBzLVq7TMB6PS3Cc08Xa5h9UaxBgpZrz8X+XgVK2IzE3FbRekq
0lRjExVucywT70sIbnp37eVZe9RFaEDsNY+GNl+fPGbVeh6RNtmkEJAMi0lNYcpTRbrU0Q/7aVh6
l/MUSGSdbRgpX6+rSptcQbqEgVMegiQCqPnxwvJSjtbGiF5WD0dZAwuXodvtIZjflad4KiASoiMg
W2nMcfy7GPl6oEADH6/hGN1KjgJrdJYN2DqKFBiRNstOKe2QfYhvZxQUZf1Xoxx/XzykrHLi6Csd
ez9+hnUHXC5o2ocw925hzWlOnpMUD01GQaKmzIRfWQr0sCsepwlc7XVwsClP8FR/QwVQ/tCYWX+B
BHQlB+ViXp+jv2L1sPfOqzlx4EMaHD/LQTnJU2C9UaovSFHkO5nVcjObYB+FU69jbXX73zJaXW1e
7dL3M/r+4f/TGs0/vp9u8urD/hmIl3ZUl65ry971fQjYPtr0jJQZ4pszoYKMwvRWffcH0+Q4Iemc
rr6TrvDS3EmT7MnIDcfXP02Ua8mVPyamiFT8aS25zIfX5/LyZU20cv6wFnjZ8PbX5eVEudbHH9RN
+lennPeUc4zpwyw9Ze/jL/jDev/p0/jDWv+HD6gbVHjDrOCb1eVbs7GNs9JAYe25GRIf/ix1Nu82
lc507+LsLzkmLWauIKgc9DaQWxy6uMqP+Tg+yt5EnuqhysYINrqgve5Q0VZ112mDVDZP46VHdO9Y
EEwfEF5C0mQlMuowYr6NckTWHF0HmobSaratPMyke9Jo/8yEU35CPBnhAGnM5hFnADQ2obGm5ZZ6
TDTrJhSNe2cHIQ3lBzslLQWV8P/YhoQ9fVFo6Vq6yAEg2Dps5sDZr9PmuYabHwq3QD9r7gUO0cIy
Q3evEc6dnCQaThIUU3//NA3UhW9gwraW0iZntnUKyUVcOJtP22Tcez5YP5StUKwiHWVM46PsyVTV
R0+OKTWEXLOnTB3NvTIT2flXz2uKq0vQP1sMKVRMSTd+DR09XJUKEuoasHbOGOFj0rk/25Fuguhj
io8A2KJTnaoZWqzUj0hBOtmocRCfrt0mb9ZUhhbL3we0OjoVVcju2zS+/TRhtssu8D7gw0G8+uO6
s5tbi2Xd8ZOSb+Tq5ieIq5DSzElYpOBwXfVmqsEBco8erTX1nv9cSmsUpYpYSq+wUSYL2kYmXK3S
wdcrbxapbXf8hc52mJcKpc32HYIqdWSsOnAaB9nUSeIeRsCqLdRK/xizVCHeAm2V1zVqvw8zbtyg
U0K2U/7k5qAl1R7E0Gy9jslVrpeJBzt20PS7htPCqSqoSuihHyr1KrJXaTW12zawZ7HJ2ra2sZ3+
oD6y312Hh4YicSVQj10uHGs7+PlM6ui76+twU8becaoOBUTPYnFdv3SNtaEPNj9IKvBy0Ycbz+4S
MNNwbEsbxavvV4qBuPMiV+MvcdSbu6rSgp1Qc8I6fpoaxML64AydEZhYStA+TQEyu+eyGh7bbDT3
0mtIbSZ0KkUSRj9XLPnwXSJ3ikpDs1SpbTn5Nc9BU/fba2MkmbOoqW4hUf/LgHR2NOWItFlyI6ic
1xbS5orcgDNwL9eQls/VatOibMsxnnsbpHIcqE9KrVJdNTd+rngjOojjdxEq3vYnm7ysRrhf4iFe
yp77MU12lRy5P6vOlVkjSMDPNuwlDxMllP4xNlwf8C+0TJ+NdBMRrDq/2u0GyUDusu3SapyKlOFW
GzVCHikSF2uV7doaiGDwIAf74X2QTwApZ7/+ltTj8pq/ECgWnOfuNdUhu6Yy/dyFQu3n7m9zPUaR
9WsXDb/vG3J70wPJYrEsERveqXowPQiRagebZ/RCjkpbn9Qo0tb+WZooYjfWamPBYOgxPwj09tz1
5f7TP+0BkrWRmoMhZcnecBvAsRyRmu7VJICvLSwCPqe0tPOT5bnJCtAZ4WN/oPs5MF/J0cQHZGxN
5MtWcrjzo3QVSePs8/u8XxeMyUctAzFM7SoOFYTzjMR1wBU0YMyHNl5f+75Zjuep2IWamcK9PLuA
NX13kckfM3P8tQ4n6lKD/5TImFK/Bb3jbMooqG+jUUfZe258PY8WIKhGKp76gFidWS6EVRovU5bZ
m1g4/QZoqf7iUQa5MGp/PDphr+4dJ6oWiUM0KBK+Qfo2MU85wYeZPi387s/0THlB6nty4l3oK/W2
F0b86Hpv/x/oyD+5tPrQb6ie/6ZakPeCUjJrDj+/7xDFhBRLoV8xUnIrJxuSzz/ZySqkqwl1h5ss
d4+R5RTfoM9WyRBo8ZMGydIKEIrFd6cctmKs0BhK6uxAsG/cNrXQz1qKenHqkVrtOh/6u0pPv5GN
PgWReFThwbtrK40atKwxNzIyb3kGaZG2846aPfQv9uV6Wock7NhbMJnLU7qc0/Cz24Tz0f5zTo7G
1otzIiI2LbSu8E5Rkk63ZghhG7ToHRyYXf2gEvGfO9dGLx+U0K/nbALjJSqTo6goyiEsflP51D/E
SJj5jt7cdfBzkCLPd/KNRoS6oWILzKV8S8YAs1DdGcledk2YKeSkcEyah0IvdtIM7eX7JI0z9207
C3sriTAPgT68BI3j349hHtyXZjdtSuSJVtImmzDR0Nyd9Hj3aYN64UZ3B+coZ0UOVPHAANafC3lA
K3fCDwT8XiwuG+EE2qpC2vnqJ21Nov49dS4pQr9ABaTz03WZQiNB3I5Cegrg/FvZJ/AOcXVEAm1s
sxBWsNnJNlJY/T6dUK+jVA4KzPVPTih/5/w4Zn/pGaQ8inM2F+4qHb7WetEeeqPrg7UbxgfZRVaG
843RPlFbAto9LbOLbLxMyy6pnq4J5vRHaZoqs7nxh/6uMMPSPFpZbm4CcG6OHjuruNZ2oYkCQxpU
YkOp0PjVdp7geE1eiyyJdwQp381Z9NTaLXe/igJ5WyUymmr3FOm3fOtUb49ouHbftYpzApe5kx5N
d0ZdeLxphFbYy3boeO+/NfCr78y4W/eZv227jW3X+l9W/9xw7yfGOWVnL6uyr1bmpzA0i1tVGbL1
oP2lDnp1lI3CHvZ6Fbh+uDK1dGYMT5pDn4CEgwvs5xtu5RIvRyNpE1VdRG22txxnng94xNmoJpR/
AEXeZhnqwiXUMGs5WBg6oF811Fq4Vqe9tCm+NRe/hNTBONRp3Nqtu2IfZHxtnUpfosvMOxWVf082
5kfuK8bXwWUPCZcTulJpBmAghGhVTojUFt1UM4GHpjVAa/mNisCTe0z6ArqWj+5Y+6TwEzRY5Wgk
R2XXLJTjtfvhHJKavPORiYbt0f8rV0MX5YbeX1Mtpj22nhEcxiib0PjTtUentvOLq9p7Oei3mPy6
XRRDY91LUxqHP0o9i4+y5zSQojHlkCVquLK5k5IcQ5wYceckv7W7OksQ9+OSisZJTfTDdRQuNxSX
QpUHQ8wje6gii+qIOANhU36T+3MB2G/Zzfaqgy0sAVmdZHrP5+BBO5PJNmgIDUVeES7lUGZrZs/2
dbpN4KRe8ttr940fUjfppfXS6lL3Oyn/haa11g+3RgAHAseclFVJcvPDNyMZB7pad6QvAGPjqVAJ
UmZ1c5vNOXSATHsCKN1XkgdAtbyxu6hFTEVi5ng7K/Ksc42EITCqrLvzKCQ96qCyFhJfpVuiO4oM
tYbG6/Qn2ZWjTSrEtetBG7oYar1ECxmkRCniaqOEFnwJba/dTYQDEZEKszdEaG9MdKRf/uSRBiYM
6VOXkX8gPp70L3wAc90+HdnIeLgpUh8yQxDlvw3IAPqgPctJbJIC/bqOCIL3CWZIvrOxIgXK9jk9
XPH0NU2KgSheeOgyhDjn54xBaQwltgjHoPauvygD9VywvyNu+cskXU/dh7pRf5o0oE2DGuW5mEmJ
zJmGyLVADsVu2q0CyVtU+tW/+0pSdys5p5+pjgiS6mtpkyyy0va5DpR6PjWjuKAwkID+qo1TUave
TVBmw9mFlNdCTLoFypb3R6XAdh1QCv2UDLfXSV7v9Odet4PbIZl2YVBZ4Xocam1fu8FrQwVguNY1
ZdhWMfXf0vk6z4Jzc623cJPLlUGp8WoOmbYV9TDBOo3G4SzdZeO32vOQwpafqClVzHwc8o9U1dBm
Eng12ZV/pN6l9kIz7PRqk87ST9rkRyCd0R5497t+nrKvz/M+P6vPeXKKXCv7Tmm0QvlteGuIyroN
Ws269ceRQO1nX16J3MoXoTOWG9kd/LR89wmXQwp1F9u6bg/G40HVS3JHBtj6kzU3iRIoqzQjtTDK
EWmUTQ3oBlkjV99WWdyfqrbrTtfZuv1aQIG+REgOEkdVhF+q9lIjCwFAslKPU8PnL80TSeh1XaBe
L7tE8Z/aOFFIA07KveonB2nuoiJD5EQdF1XlIE/aJfVysiz9Yv0/xs5ruW6c6dpXxCrmcLpzULRl
W/YJa8aelzlnXv3/sLfH1Gg8f30nKKDRwLalLRLoXr1WmJlPfeNplANz9V5M5mISe+1lx6FJu3ux
S1NCeLL1xrE9khWmTDXq5gNqFKh1NHWCmuHIVxtGhufVloxZ85wtjdiahqIGcZEmSZN+6yY+lDxu
UNkPi1LgSxW1kDJrjYrUx6hfjXC09l5cDJ+n1PxcFYb9o0wpT0KO7+t/upaD/VlBM+wHV1BiuO1P
18CgqG/dNQuc/vPiWiy71v/etWwHD2lJlMlBPTzpFEjvnLrP91VZcDZdbMUUtSdUbCaSMX/boE1o
7idUDI3FQ9ykiaqRMlClfKhs33kysjC4jkXyYZwN5xAnaHemVI3fZ1ah3TdVNSOMvnS9afC2hpq3
u7rz/zZmkOPci/sUg34kFjAexVtsb1Z3CxNA7GnXZiKzBhB72TddCrp7TT+Q1dGuNiGln9hRx7or
HAijxqC/qC6sdJT85B+o4vNJa2jeVoYyoekqOr5GWZ7Fxhkn/5BqV66HzbOzDGCGQHAHpsmNzIlX
GnjaTu9SZS8uMpGpygdN9XgELR/lFfCkI01zWD8dudbpqI3JcPt0WeSb1BAhRDyd1k9H3WYzaHV8
Ub3wJRz0+V6a2gQvs6kA91bjQnG4TOj8EPhVOItSFIodt+E0BuptSdwo9smbw4/on6r3jY2QJKWE
cHQbyJFBEzSH8/ggjd1540NUkCdAOZNw2D/sdhXs1ShxUBkkFinhvDw2+ytlg8ZGIn+R3/VXP+Pd
bQRxejcqoX2nL88hirGsN0MU272dEyFrKS6/81ttNekGfV5oaJbtpOmXnkulFLJq9gPEmcPGIkgF
mYcdfgyHqLhrq/HbLU6xBCvmxSPgoHAR2y8PyrjDj17gtecozKCTgw/wycyNbOOF2fytaoEB65qe
PqRto5yqXmldikmJjG9AaKL3aTjuveP9JYNmpCBdeq5tp49IrhzQ4CruVpP05iL+X1+Fxumd3R2q
bqv4xjNF5mC3KcohL1nyvByGQynFN0DDTlOB8ort1dW2hkrikFqJ9WQHg/XkQU11MDOv2nZEAJSN
Cz3hnV+h/bS4SAOQMIa4djjqaUAxjgGznl5yhxUdyWihzTTiiMqL3jh3qV4ZOw2OyAcVZ7GJWwhS
EprDyt1KKK1va/sc+c3L+4hbVH2bVb7lMXzsHwBrwNHezPpnNGb97YDi8LO3CA/EhZnfU/wKW5Pf
BEdVran5mbmgZ6b1Y+J5uhw52ru1ydKguwPp5+mHuHl0fUO9yiTnU/UQ6VB6ILFx6Zcm8Bt+jdK1
p/mnMctSHaQ7Q/7RTE9QXxycNPvsDAanSsL/16aGVAD4Ym7/7Hr1V7K+SHMtzKxIlwbHqBogdeXn
pfVN8tntAvvoRoZ3NIggf3K19NGpg/5PRND1TdYk41OFwOvVd+GRdKg8/jPYy3wAndvOmVvrWpBw
INsEHTwohYEiSgsZlfZr3k/91RuIdfNmxNTbzc/J1c1XRipSw6TZiss6QUF2OavdJVWi+Or6sD6A
Koyv61Bs9jIhPWkyfwYMAYSY8CiC6btCxu+chrl+9rM6vxJKCT74afQXUuj+RUbzctunkkLL+/lZ
LEPfq9co9l5l6uYUc9GLpybdrWsiIw+3Qx0Q1Fp2lSbWmjM58+hBRqrt2Q++VhzWjUhKOCcYp79k
TnNsyWQ+1ksjPWs50JHPMm8T7uhTDT0nr2DfdAJ1tf0YmaHzCL15e6ZYCaqdfyyfIJPeoeCOdOzi
e1vuGsZTiITP5eduDnqMUQwGxAgQa60iuNp3RQPfp78QSCvT/JNPWnEz7c2QhNLLCNlflMOW7Abm
vMvVH2asancZyaT7mRjnvCvcQttZvMj2AsnxGst/yOfpZ9HYUibi+u6XOfTT+4Qr+JHn3lLnQT10
0hUcEpviTxlJkzrwRG6kO/k96DA9RIfLVe5XF+nFepihmTqjDqIhWFrNzauptNbHdHI3U+0az/Yy
6sPU2UIGAQxsGdatYqGaOtzn/dhsYfOpDhlHiBj8OmqpvPm8c21ZjJtMAchs9w+R2TrPYxA5jxXP
15uzxyXs6ibJ90Qmk8h55hKSwpxdfez96HPiQIe8UZMOdAEaNSJWMy0jEaYRKZucbwH1FHlG2gWB
E77Kwe62THyyUP3tskXKxsl9br6Wfq583eOi2wKb92sdssmlq5sKKP3cOr21ybS4OxqPYy/39J14
S+MHoNtvY3jriMd0BceGZTNpHEplQE6Qv4Bx/BI5XXLvUm5yciYgcMvIUJIEnAK9YGkmMhi8v0ay
PyH1npADYFwde8Krb4YxDFiUpMcOoMx/+MmKHKor3nQ8/SrHt65KsdBczwgAU6JEYZF5UEJzvEO0
fLzTtZBv3K9hHuZKDujVjjfAI/ubo7dMiw/yI1kHXPjvNZZvWvt0QkGuVSF13ciWEBVXflU8ogDp
Pba6+mJD3nGxYax9lGZqYpga9eQMIpFfuNh6M4NcveO98MbYePpLSFToAqPW79eCvd0pEDkk0UPc
qOVupjbjkxPmUGXAmO1btfKJmtr7vrPmp7LMObdMkQ9cK4M8khJKe8hsGLLS5hkak/pcjUNx7JxY
e6lL/Yd4UHp4JY2WvYaZ1++RMjOudhY2RBpsxzzVvtecfktrcmM46RcSlJqcYr5xQI6/IUWRmTc0
KLbTEG4PPd4f/3ScY+hfKi+G1oA8zjFurT+Vha1EGndhKlmH0uubjmoFZKLf2Vdfj5rsI6LVf4op
IsZOLlwYUH5tp+sDkE8kOcSe+8NDM3ZoKTel9tRSE7xrCj/Zy5ASNO0pQ1qSIszqj9UkvXqcUCLn
dBzCWY7iZDHz8wa8ciwzX30SF/g6eARwu9vKUCbUjFeCqxg72dyYsmOGZjAwv1w5R3H8ZC3y9XAY
jw+Vm4O8WxoebMkOeWBtp1ZtqW9kWhyNqbzkI0yLoRN8m8IEGm7RYHXc6qR6E5EquOunRYG1Eu76
LPN7KpMW6N4YWuNdV4avDVmlewt07ItfhsHOmIfsVMVz/xKNk30sMiffyWyOJti9nvp/yGTF4/FO
U6I/NBhrHnXFjh/NpRm4lPH4t0tohf6ekN5YT/kpnvjblqE3w3kvvXBU7LuZ96lsgjAm8H3ZqpvD
I0Jr4R3oAuu+i1/LfAquLrwuV3tppPc72+9cxrSjsjCed///pWMHr0Ou63uRHmt/qZKtQ+ndRMpk
WsbEr38KlWW/eutEptY9AsQaTFfL7LpXrE7wprkQHoejYSH0qbrFOewL0GwwKW9Hdc44s1mxcurm
KrsiCpNdpTcvM3BeH0wHDLen2c1OU6Hwrhz0BnZ5nuoPVJotAbmsTpw7hOEgvC/zD5M2vSgkEL8m
jmbsh2SpWx0YEozfdKlXUWjXB1e4cJId8qjeh3y2ji18Qdd6aeIsn8qzjK1BhX6o04dDNOjR2ZGh
OGmh7cOBu/jfunWTfzbsZDprWkWuLy198vBD4gA3ULmKCOVC1WSon1j+dVwIGMS0+snQ6qx0q9h9
eS0z99yUVvcZwGJ/UqKlwKgx+686mHeXg8gfAyjQfavWykIJYnzg5/7dQ4rvj6wteFeEY/pErmmj
5k34NDs+hfaqnudbKDnmXRDEd7esabtkSCXdGRcc/0dYv2Qk9oAr2oaapWLbGI62NWxIdoPEnz4W
ajNfqdeFwVr1XuNoTB6BdFjXCanrDYq07WeCCxHp2yAjB8swgcblUFMFAgY+NbeWOxmHVKqwVJUi
yjxrT9kU+g9ik16WaV8C00N9JARU7CyvHmtpKtNzHy1//JxmQ35Z7ahCDHeK7x7FAZbZ4dzrEMWb
teI9Bz6gwhjpKQKFwbBxmwExiKWoto3CBGUu5SsF5Y9QcpnObi4j+05DR4Qsgz8feGGEO6EYLguj
3qghBUzW3OqfJh9shgzX2b532zsZyqwM1ZZqm66wk/h/1FBUVE3k/slS9HkX5hR1um42QJuRx0g/
UPJZRMafY+TWj1reJV/60zjMxRdbM5W9yjGZV+v32QE/JMwTgFOpRzLnw0pN0ZIMuOgDuPJhCmC3
QBi4hMof+T3Ha60bA0YaDBDXBTGiNcKAEda1xbFzmNFagyXDSnn+BaH5NMZeSDku1eKBVUafwGtB
tLvYgiAYYaD+e1Z6Yit8hQoIh9LHRC98fsz6sJ3GeTy46CfDKhYgnVGHc4RUgcLY/dGbiLWG5lyj
adzq57bTDr5v9u1GbBm1Sy3sT1598xGjZmn6ucfxnX2oHZgeUaGuqk2PCsvRWGgEymZ+hr8T6kY/
U9FJdcJ7wEPJPkAVfqsEaXRvNwpZc9XQokubRAQY87o/5Jmafpzzwt6o5Cf+9JRo70Me9j/PMe7b
0YvBGZgmrxA+oXIpOic32Z5ikoj3sV6k274N8x3y8kiRlElpHScyOyYH5cuURiDI7OXd5/KNuFDZ
jmKVOz0MbpafpshI5mFDDc/ALctUHuO2VR5HJ3yN8hjVx2Uk9jBP7EvMzRVNkAKBDc+KPwBmSGCk
RKteG8HQzE3VJ9vIfTHgsHmq8/4hUC3tFFZItiRWzeVZum+asPiSe9ybV9M0c/IELuYspQ1XVKfm
xybk2eLGynC01KiL96E7PTdwQVziZVZcuFsR4FNDMAkdOOfWdc7Ivz0QAp1UkmOhSunG/AI3Ecm0
9sDDUnk2A8V/RnMVSIiufZOR2LMqMmFcdfwtCm7+zc3qx36rVnl/FL++avzHntpmHubuR9NCoCIO
M+1gTn75Gk/doSDD/meowKBvR+b8oHhefU/1sLKV633Su5uEb+PXZqFrN5AYvXRp1l2pPXkNFHQ/
M3M0/ihi9dxI6jSdIYCGGfJHG6Vkp/wq+KzFprabgPU8Jp3Vnea+NJGyiOBLHo1PjWlC4yUqEqg1
xpcWpMfmlivwJiJh78f9Mq+Yi6ZEkhAHk/XAl+19OfvZWfLOkZY+uNxKrrmW8GKxO18/1jXppc6J
4CZzx+BySzdpgf7RphL53Fad7exsKJmORmWjWVgNQPe0IdshB4/2OwcyooxtAWBTN17N2DgPShb/
6A2CXG2QJS+1EkzHAEDmOYvnYFdaXC5E78AkwMxJHGXHi4yll5NP/WmUsTRoIsV78DyPFQXnU2G6
9Q04ZZZqsVO0ON7l48LPNbmP0Cz5kEP2LaiIMZkvw9JITxrPQIHIjsN+cxNeqTSClh0ak6KHMlC7
dRNRaRse5Lmz8NZBXDAKS8Ev2+omq8S+7AFUwAUq2B3K5QiTdQizqqLRKmNpbuPQbpB4T9rvoo5X
wQuRb/SF8+qmlsdx5KLzA/xp5EdvX/yq52c3oTQO2gUxO8QPduYUDo993QyIvdJDZIKbv9Epe7EF
lYq+Qa5OE1zT0XBcHcXbC4vveZPk53d2Ik33ldmbx8Cbnwq7/NZoecvlODA+OWX+rRiTCMFGkf/2
UOSMg/EIuab+SHbM2ilhZLyAJwAFAb/Vceg19RB0MRKP5Be+SS+nkPzWW23lajMaKO0sBZGWrtSe
vWR8COy6+eL55Pp7B2FhGULGggRMEkOnllnNF0AUCzdo1qPkwNDwAUUl7mevzcpHAng/ZE1t2DzD
atfeiRN0jDGymDzuZNho3ccMwH2ol8pDO+rxUzypGTCJ5lVG0uRN7oMENMxToPTeJXdN75IujUdO
kRdLf6RIgQQ+Ya6DF5cL8ETTXsxFOdU10mQrs3moWg95oD7L6LbgIXWb/iX0smKPVvCAdIlmPXVA
cg4Z1c6THz4CMrpX1Ng71iD7H8ul0ecoPEG4V2xGu0usDUHP8tFQ4/Hc9OqrKE2Iqco975xqxje7
SovdZEYQW2ZVBbxPHR5STbtrSOB/FFPvT9CIum548do0Ak5yR91Iou9dtWou0kBzbx+5S0OTkscX
ty6/DLXaH0AJNTeSepgFIKmfsk95qXmXbuGtl4YXV7cPYMHnufG3rawR7CkT/SyL5mWlTJYsHzL/
X8tJl9Q7YpFck2Pk5dsYcSBpXBUg16YK52aT8QuHvoEZUG8NHOFdwNTNQcwO0c1eBz8p9QSdhdyn
D+MFl9C/ObfeTfQBtdIu1PVD1qAgLDeMuYmq/k4uH3LPmI3K5Ulk95upJa5WZskmsvLpqXJqiv5y
nYC3TeHwBi2n8N4q81M7ORECXn7/pZ45Ed1SicVM0bCVKsYXm8NLaJbWp5wy8MdJV/4SszoTCAQu
Yexnc5z2Wh7GO3WJ4eewfZ0oFv2KuhfwmnCJ9a8TCMV+lZHYRVNLerIKVuavMnojorUsl0loULbB
1J46oxgulEYPlzYIfva0bnw79PqBCH0cfXDr2fHQCwBahFDHa1hP1Tn1++mp7F/IYfVo/iwnOjsC
HjZXM6/fyeVtZjcvTZlDQ03gsT7HVUAqsjCGQwcohzeTGV8oUz2DPwiuA0yim3bwh6ei819dCi1f
QUpOR4pS+MNrvQguf73doBQRUpqYtJ8rIB3kTaNXt/Cm6xiGLcBlVnnwFOx6FyDtFIUvBiqku0kf
++s8FuS8lp66NKttHaZ17pWbdcx618z1zax/Kpu8fUyUsuR1X2XfmzHe6uY0fiOYFe8LywVsoyYc
7PiTTzvF5NgK4CBugv4laUHWdRmMeLfZBuHQzPY2MikmbYgektTKHnxATD0Rx7iujhS55/Wz4rbt
RjcgC3QHUqTSOOAKtyrqSahhVf+LQap+B7j20qjt8KkogN2MsdMeHd2oL/7Cs1XGP2bXTpA99QJe
e/OCk6mML8bcDcfMyL19q8XR3oPAbtfPTvBUF7sGPe5Hu/ESUmb2pB0Spc233ZSFT06XY1T7+Es1
KgVhPBZIo6WmckFQ4Hn5Reb7POZdVtf5xduCp1PCD9AwFscha/8IABldtdo8Nu7ytZYUljS/Jmb5
9pf+31mumAPWdWaFpLbmVK1PvWv9uL3ty6b8zuck50EDo0Zhxz+HVX5pK7OBvDGnqtlRauveWhrp
JW5okdfO1B30M9Y2HeZ03ohxdezd7FSHoCzF/sbFg/r5CHbyhxrrFuTCbPXGpdfg5K/tTD+sM4FJ
BmWcecS26dxtCD5DXjuWp7FAAE1GRj+5xe42YSAAyUmqODUgus488OO7ST22N2158NQoznewc8Rw
GIsR5im6MD2Nd2N0dxvJRGROXyDJALoFfRfH/KT7q0iujl3VP0KnJugUO+MHhDOHo+9H1nky3eLR
5+G1g7I4/GY4zVnWpHH1nJQVf2/Q7aZ+8lfVTT2Jcr//kBjuj5xYylVMFtHVB9d2zzKaEKH44NvQ
ADUIZe6rsYmfdftPcLjqs173/l4jP7uToc2pcqMYRnKOFoG26J4DuvWcLP1xyJWr1ppHZfT3mVFH
X4Z4di5WM/BXX/bd1gs060LOGFEWcwzhtFM4qaI9JwpzvVaTf03cRx9KiYtX9PmlbOuDBXP32c8Q
mFA1vzxrkA9ui36ciQpGyHpA6Tp5p8aOPk+mU++zJakJfrZF79l1drUL1wnIGh/pouUSJc283JDW
4WoLmsepTMLbnLZ4/afru+WVR06zDJd4Snj1FOfB8RSXJzgBsGQ/xSZ6uXNY3EkvLwxy+DIGX1bc
cbeer06OMBtufuuBGlwnb2thpD9rlvLHQAV9HyTftaHVAPdPyWNQudG1DmERbTM7/wLY8lFuAdDs
vTp81T5FSAIewiD2zxARtMjZIf6qpVP/ZQp4usM0V937k9J/ya1g0/WD/amHqu+x66ev4mWYjXeK
HVjoZGhxqd65lPOcZdgngIccrXyenJYqxsm7eZFurQ92G6KVBWFZTNTxbLdm/JBXQbRX5sL6xKEM
zGc55n+N1QvvPOt/bjx9qtBzfq0jeM+UMktvq9VRNc6Eb+IHjpk/V9d6lPKcDopldZZC6RHZG3Mu
vyR5Fr9QrByerSy2DrXFCymbYRWldvnPsqP436l660GDc/I+gSIbQB0TDX+Rah4U32ZLNWHpLOuL
49beaRwTqqNSXd9Vk9k/pl2vHBf2WgIASXlnJ4V68ACIPGeeb2wtS/e/OEn9HRRW9VcI7P3GzjOq
5LY6I7oYwbTQqhScke16Gq796AxXhRsUieD5LCML7BaMw0EZV5vV5za+zWVGMl5lqtE0qGdCCAJk
eHOSXfwSfoRmQPHE760QxiQa/prCB3t8VNwov5fBag6BJjyEM+wSTebqx3cT4oz6mb4bPdSa3WU3
x6oylWxUFJ7rJO5bEgxtZGx5m9wj6G59Doq4uYsCKnYm4pCfU6OqTrbRQzS7zHpQeu3LePaOMhu1
tbsJeE5cZbZxXASJXP2p8VDLjcIiOSUOX5qygiu50UMI5Q+tBSkP0KDQ2Xst1aR5kvd3QVnfexBc
BdvOKPVH3wMKUkXPnaZFBDtoElTmY9gtH25euVU+Exx0rlHeULw9K9BiKo0Rn8VZ1nIJgri/Nc3D
uotBEms/9Lq9s5H4CHgUhfkRrYlySwawvSfXCv5oCTHNQ+ruY1Sh9j5EBh+deGyfpqDfk76Ht2+y
yIClg6ufxVnhqncxVFj0SugL7/ySAmr4Mn60ThWe13oLOSkvdtPmZy/29fD8y54NXX31Yvdkonhx
lWZuQtI4vxkGZqxz6XGzzc3Pao1FfpN189p9s3A1xm6p70HbZRvZXC1gb6lQs0Duneu3ZB+4Vtnb
eIyz7ZqCmOVevqYffj8Wf8lW3JIZMlYzFFpTAuxFFJD2ReRyMyziWVbXePVxGp12ow2AVTRyufd+
olHuJV1xSjZjkOsgi+v0anPRowz8J6Fe8FkHX/Qv/jxY4UcKdixEe6BgO6wEeutKsVGwPx+KkT9c
majVGh1Ar9DOBafdxy5yPgl6q04aXg+WeRvJ3K+RzC2eAvuCNfXmKdWfvzzrKLP3ICy8vdTkIvh0
mppofJT6WyMdqoNnhN5OJu0syz5AiiVzt4Y/LrQfoUuVUl3b7/t7344+yqSsSRwkjnLPzK+W4X7j
4fqxSwwFYH/zs+FoR5C8uRdzrvi2SjxaUzex3zYHcdMLA6ohmYdteDi0aXLh6ARZ+T8DMu/HbwI0
MiXjfAnl9Gbv53Cp030T0KHcw//JkW61UIwRiqrgq4RRnrxUbHGdiTQbcpk+u6JtRTRFul6UkaBS
pwWaS/rbae0WthUy7giT1vpCP/6LQEiohNahuXARrQxEigaYKk1CZysu4gyazQcz6E87Kes20Fp7
MszvuXAPykgtv69V2pLfCYofN25C66e3lKD/Y/07C3vc6v9kR9IKneZCg6H27iFyWgdog+EAVqDX
JZF730/2JQ/S7LLah8pCVXvQu+FgqMm4WZ3XDbRll2Ut8ZMMBMXfG+de525MlShn5mT+A7IB5ZZs
FkXeyzBvR8CYSy/zJvVU28lfVLqhJCC2FNZ7sMIhWqpBNCQopoTBQ9CZ6ocU3a0Nl3h4+6tE+1Av
E6Fa3dXLSDxcc9J3ae5DhLUskIaUxqbsyGX3Y+pu67Qfb0EQu9E/JYHhXIoyLEEcZHq/Vyuj2rmq
ytUXrA5ciV59JklBiLfQx0PvVwCzhJvm1uVnE9+YbYS65j2LjRjfMd0I541NMdO26ChUa7dBST0W
vJAtD5bCWDgS/x7N7mwPOyegiCAk43h7rqSNuedqaV3kEfI7Ok8vntptCyBzJw+dd88gsc2kmE4+
Wm4ywrU8dTbwgmnnhHqyecMDKqvn6ckAsXQn3r/bFKZbxKOn3rs9Kxt5IIpjspCJUhVwgeHoHlFZ
avKc5GEF2C+mYjHdYujLMFSG5EHNIJT0o7ilPD5p76a2+XHL72n5fOo03XqU9J7Ju2QHKyF38Ryc
M2kU73Fe8EjZBE4t1z6JZTXbZucdYmoHYEfCVZqsnf6YVcU9CgA/WX73KpoeexkKcF960tzg+WlQ
Ef3X6t0bG+KNn2rFRCbYDcoHmMM4CNh8/2UYFunhFvT/NbzlCBzKYY+BOkLG2PJbm0wl/iCNFZoN
7CKoNKSLkJ7YbAp1TK9OHmQUGqj5Unt8ppDC59Q2xvytUFDOEViIN3ntq1fDoCRLvlS/hk7a+bse
Mqhto2jhozTGFESPSUBIuHB06/BuIk/D7BAa5L3eTQywnxDCIIvxayeF6qWNNyL4JeEqCWjZTXsh
4T5fZJRJHEDiWC4TMQmYczF8T3W/upeGyEp968kwULvvhQIc5p1dhpmpVvemz1lpGEBu/259PRXx
dkqI6AAbCrbLMeS74yPqMqbT1wytmb2mw/lE8XX6pDn5/9nD9RGcKazhqQxcRP9M8Clo//SHvmmH
i6+rmzJvqfWKx5QUew3HqLnwJkhj1ZZxrVtrp1LdcDOJHbLYnnVUlteaUt7dhusyu7Re/c6gwOWf
y7SFdwHe+ATAp6Xu1wWrX2EG5X4gm7GVWZloNPfJBTh5Xilbi8EmS53Flxuz6zJEfD263J5EQtka
LPyuXFtvE5kUmIlNZn3PhPa33HooaIBirNAUDfX72m61+zprjWkzV7CLwYG7ReoC2zKhw706bWSs
9Vp4zEbkqKue4PFO5mULU1WNbe3GVBQuC6UZizSaFrqb13Aual4jbCYTtx1v43KrcYDZG9XonbV2
DD7Yrv/ilkP6tTARWNTHsQBBFaVfJ4SHNZItxCGj+I5nITlahAIOmVqmx6oImm3RjsoVWRf7ywwB
+kKeCTOuAl2x8bkz8+fRAZiqRzHaAmk1n928ijZik8YP1fbJhJq2hVLgZtds/7s3kCQUB21qd67l
WhSgEEZyJZZUhBRqLeLgq016BP6JJQmgVcbW4ui71k/Hd0jXd4vFWXbVCRaeETs7SrguXwN0U/bH
0I8xxdKErWVSQngy/HvuFu1bPVLtj7EC2i7uq1kWMif7rXP/3m9Qc3IJRn7UTPdnYFSiozJMVCcK
dtL1W+fgN354HoGiVoc1jPq7deuspbpvl1ljwu1FptvaoMRNur4ZjXuX/MemrF2i+5Sm1nfT0sB/
UN9FZYlRxmZCXAEcZnEQH5leHWV4a2wFwbPQOIzETAlq0+hBEd16UIv/y/Z/9QsDtNk5mB5lu6B1
f8yO5R5AtGT3XcPBYSNdaUyAhIWWIcJme9n9apee2Gbk3y9WFpzE9H69uLSRDX0/6UsScnzGulZ6
g3wkx6lNGpvq1eLOQSoM7jp3mneVkXJVABoIhQk9gCtesZGuNGQV4FiBPLhYZlf7b51lG28BkMn0
uut/2nRk6TdqBBZudZa1sqIwtOxi9d85hKrKFsqb+YqM3IabaH/RBQKGkvt8TUttLs/SFR+dt/zO
qkDg1APiCpTgpur1No0w2IYC2mK/FGVfnME3LpWuvW2Kfw5l9p1tXSa7iMs7W9ohtmjFGexEy2eo
PpXkm9995rq14tbFHu6CYeMsLBiWYpyCDMb1qnXzB1AeC5XCgherZv028da2+HSNdWqa0YUEdHFb
TLKT9JZJLRxh0kE0qU8IAQ29R2A6sdtoYaJNrlWsNz+7aTDOUGGXS67RCKkhbVDbbVXoxVVlgr4/
LBQN2E7ucN0ex+loG+mfsEwzY9SclK2l+enZhApFRWG9v62RecfMYXZeGPPk36dEs01ZT2tDM/Pv
f7jMwo5oQwzK/0gac1o4R0yAFeD5mbmN1//xuuP7mVSJs00MHvgAY3V7rRsHOtoBlW/pxaWilxsZ
37pine3YLDerP7qPP1orTg8yK/abi4zrATGK7a277E69Qnsd3fg8TWN0QUU62AWuX+3GJeTRjx5F
hIrEOGpNR2iYRJ7MdHUPqeESAZEhbI3T2U05ii/2IqKaBObMfaUN1nVtLN8Crd4nXwDDBMd39v8c
AnG3rrJUXDzWhwDYbutXu+I58EfoVMkOcwItdmT2fAccqz7WdQ+cVg9RvqLu3dtF/AR3b4waqYdT
akIyLj6IR8WPxtLo5Bbvg7Hi+rmoZi0mW3HVa5Dkx9vz3K0s8kVknLbrYxs6rub2zBfb7W0gXY9S
yt0UK/H23cthLrjMaUVf7US93eAD4AOo7I1HVvgCL9TIoWIeyfkg625xXsx3MgZV4G6KLon38TIt
tjfT4j6qQXlM4/GbzOYN6JUSNlHhZsoX0ibpgetEVw5qHhiaZuQnt3At8iGaUyScmij12YibNMLo
RC1ZvnVNPdyligYSlIoQJDs0JbhKb9b14Ep+ayEvXWbedAs3j4H5yipZoARms2lUyrVjh2IHcymc
WOhmbj2xzVnkX0ZKz9/Zw2XBuqocjYwishTe+H9OiMu6diI3Ql6gL/frhw1WGZ8oQv4mmJ9GXdJw
9vAq+CAKXQY0uBabWsyv4jELZuiX33/aZINwQRkR032zpyyYUtg9Ji1G4wo6NI5980urTgOkher/
pEoahRT/0CfDfFDDMnr1YXDYlBrRZQIPOeCBcNfkSfyqBIF5CbvGJhYQK5/64ouXLkoEXB6WNuR4
5C8NdQh/qU1q7GV083HIK1pbMayNLQtlTKL/5+p1Wmy3zVcfJfHd28esthg+hqNCMb+YrLrV/P3t
YxG9VPPNrS+TqdL1pwnZX6V0ECALvE67GkuIWHrSoPbzDQWe+SD2wS7+9nuz5F/dX4tu/rLU+ue+
68e88ZFPbD3rG6kqYLTLP+fN3r9dcls9dkFAieJH3QF8pSjjS17rwX1Ijm7rZnr5Fd4cEui2Zt2Z
Y26/UGR9EnvuK9Sru6O7Q7AHLNC3AVkTqoYBVjtc2BdmlfKrH7tPlQsxLnQOzYNaoRYsdrvp0Pwt
h+FqNR9Tx0h2Sh6rF2lcxD4vUTYO2eb9WKZWz3U6geTj55rV57bHOhZ3x4jGnxuvy9ctg/Vz37hX
SeBuQyoYtoE+Oqi1xC71nka+C+zGgrUcmzTlZDuXwa06lCIXo4ylVy8z0gs1NK3er5EZacy2g6Zj
Hf/3luKDMgtoov9H2XUtyY0j2y9iBEEQNK9kedPVcj0avTAk7Qy99/z6e5BsNUq1PRN7XxBIgyTb
VBFMZJ6jI12i1qmrqjB3V6VbefBZzYvlDkccvIEjtDdOmWUYJxOvWtynaacbVg62wNLOVwfyKqQX
2ZVIs1rXjBPNaFjXkXfApo3Zt/xAy0jVAnADr8JvS0hpt6JBlR14DXUUYbpahJSTHGhGlZg0K0XN
TkpcvSsq3FRrAoqx2h59VTwKpUS13F74vh6aEHXXqA9VbqFh4RTfNgd/RjlN6Y3IluIobmzjc5Bo
FYC+BxafLTmQksVTXXpAvQXKPikMZJN3hTl8u1up1qBOh786rvHvIlfoUjyjNIWjxGX62oU42mrt
+hkf5/KKnuLymjd4THpKLvAhRd4w1nZKd+dDEcDWs0YgF5dKNGhKwxKgWBbfKgEYUHCBrO3/At9v
vXe6NrviVA+NQrIJkMSBLUu3waFjduUNnvZTfiSBSc1sO9jekh/avXP0InINCMjVjG0yzDrKqoC2
aTheV+rldYqRqh7FJHx14zRb757uRaYvnIxf1M3e3XxQoJQyiTvh3ynntq77TZHv53E2LgZIftpi
Gutqhz7aYIPTz/mcNz0Ic2lKAwqi53OplCSTxasSPp2V08MaEteFwMSeV0dSch5WtXe3/E77EGRd
H7IeKRl9+GoAunHPZU9PuqBGgwZTFg0KwACthorIOBsAGN0pybGTugeD0pGLih9lbNst6CqobKdA
sQQGq1leB/QihyAklzJS/QualkBhHdR5ufrM+YDSDeUOoMpp01ks9Q3ap727W0M/X4hv8xkNN3Kf
R9u4vv8NolOJaIYTRyTvLfMwFqC4aHCEA3btIMX/goXVNA3HDlvDoQLMadFkqw9ymCloRn9502xd
YgLeu/Wkd5slr96PEeO8rsANjZZL8nHSvEbHnwwJoOkJTXjdF9fq0RhWMJTExg2AhMPBXkAvWrnR
09L3i29k6DCNONBUvTQvl8swh0LskGnpkKg10VwRWuCen8A4d8n7CF560+Gochxe1iBk6QrRnwo+
SZRIBKZrkKHK/zSBtgPAMBkllix9c1YfE2sCwIEcBpenqIxD5XYLkoXOI+XdlLU9gzZA5wzTkZ2X
a8qyfF2d4k0MwICDAJ2AVPLpCds9diY3Mr6ul8vURU1Qqx26MD3TonU9eT+EHzpgRIPdYIdCQZym
50tlnECBiyfK7wMOE4xTI0BwTYY6d355//sSsqICysRTh9ascwp3F2nVTql5tuyB7bn8Ii+zDl/s
rfyOJ5lmalA6m54AZFnXKJOQgWa3clADlHtK/14Y0v0PLneXey+MkwFldezTv8l45/z+9L0Qjyt1
epqRthkz8NyPfYZ/pl+/mH/+Rd1dcmzQKVs4le0VGRBX0PncnwQINTIgFwJOwnob0IcCpZLJcx6Q
NvFoSsvJHBuA91/DkUxmmqlLqDh3cR+uSD4PuodLsb6yd6IBwoO8T3UL/3hJcllvkJbcXV1dbv35
Hy7V4qQeGAN6a4axxzWzPoCk2DpbMt+w6NNwtMQI8AhIauAxQ3sUyeTcva3QhxiW39et3vqCNPxu
ta8a8rL5sEYPjaJsPLwkoAYEbGHb9V85ZNj90JSGUm5OajkY9D9C8kJbJGVHnV20NTIQjz/GKLu4
jXakbVgpLF8totkaiYLexR9QAGOBBcvntY1awgSnUzTUFnud/buO1RGAN8mHT8H/tOR/Df3g9yD+
v+7yYe2DqELp4PDz41jXN1YS7pDoRruzPgAcKxd4WgCcugRMW+GhAhgI2m6C3niakk8KbKrDMrqf
lxSgV94wZzjSlotpsATIhNsWsE9Kt0bFWfQApirD2VAsLbQNEBjRFdrib6Skik0Rg+xB7h5paOX+
bq0ExjasQR2O8RfpemmoE+x5NkL8wLZZnBMeoyEXOU3V6GvJ3G6zDAFOkYARIY3koVOCtwWGycWC
gdzIQDNCVqZVv4dc24jfDGNfLHs+5j+Bj4KErhxYqre7trW+AvYfPDhagcQuGapiHOIdNRmsWq5F
2bqG7EF9DmqQHPU1jz4h36odJ22YJbQw0KMiYe9ToFrsAZiUX3okrC6hViMnmeUeiu3wv0w6sqKr
7tWFdKt5tN10G4yW4ZGPO2ugXVXBaI0SaeGyVD/aNHN2pE91JKF6jiLvMbFRocjdrH8SOC7rq6U6
6wBdf3JQSfZE+rAdh4sGtO4HPRl14YCQLQb9lFrQ2INgEqrV2LRoONmsjjKoLcRJDyMgAv9+ZqSO
ix7OkUh0TKDcouYLwLw4X1K+6rjpIZzIixu4CLt9NFT1GVTNNfiZfs0mKwRaFMiQPlt1HuzISn7K
5U7XYRvsgEaYT8xEP2ur7QxjCFZR70JxI4NVtjmQxIt5R6Iy8No8jpkRXpRKt5Pl4oDSEceiXloy
50QJMJrRQIkqV2araKYMD36h6SwA+JSO5POwRIVRUbFBiXAAGFVoMqB2cu5o1Y74mEdAZ10riwHA
aAQxvBEAkAJld7e+NjJkHIpxp/WueUprFOgYJdqvPJrSAI4O1KW+DeSIaqRXnVpXNiCWaZop8klX
aDgV85RZxUJv9S8LxUH9QXmq4mODR8CZhkCWJVhO9iqSzuBGsyvH+W82c9EARg0uZFB+7+nelv27
73pFpL3xgJXXBXVdv3Hb2NkRrHuYV92lKsKfJBH6O7pSbhbw/IBQCdz3HG+PeBPXoxUoPkUTwjO6
3dfV5B8yVI/qmphOtKCuk/hYJx2wSVJr+ZQt4LWzs2oPCrv0Q4B+2lscGMiHo0PpT+DVcr8NW9wW
+HS+OA2gAcaC/ZmmzrwbTKBUkRveDLyynJo/zLbrUWe1YWIA3fZbvw4dNJfxjMQlKceI/zpLvjtW
Rr1wuNFzvfbJ6c7yX1O85xyD1gqPAkQrFxr428xgbdx5KJgGh2uIsgtpYKPRZcClepvaeQfCgcrR
/Q5YJp0XNnjVvLPTNEI/xAmk7n5kiKjzSFeHC3an5K7XePiRckGHumf0rALwAOKsPnqfLUcxNjXq
3MFMeHVrF5UosYH/VYl3VQxWvEOVj7UCXJFuBbxKRRZc0DZAKhoeQK/QJZKAbxftr3cIWf+foA4O
kPVNx6Lvg5ujfMscxy9Fl5XnOnAjkBPKKQ2NhU/1nZwOfXnGmVnng/MYVelvjmQgsQoA0ZShX2Ht
F7Gy0UWfoOwaQcFRgva3+rsmauEeKwmK19UTR3/XEoAttEri1bGQllkYNtqx0dh1odU0OOg8rVGd
v18Ib48cKU4CrMkdA12pt1KRLERmIoeV4WTJWiT/iNekstE9BrTxAu1AsBNXyWomeeU+IffXpRTl
jSGF/AGp8Ys25V/8LRs4f5kANg9rphMNphhctJe0qLVGYWaa41clbVarvzooV9KBIAGeymeVJckk
G4HstYZDfd7ralcY3NyuTv8Y8+ESSlxvCACGE3AGex1MKeOxoFdm+XpMMxpGeplWcvpmbuUrdENv
wspMs0zGoRlQifByPWffAbHF1/i0jIwq1MMqEpVLsoBaQSt7MI26HZJrsuRAN6rlTMUGNLPjGFkt
y2Tu3tL764NLOlvDa/kCz41R89dAnaxnWPrZ9NoEyGgJjwQ+1GzogaEhTfe+dJXxT2eSR9V0G+RC
IdRtzHNuARZHLiblnABCNDZjFHdTcFI+3BwXubFtaiAfNKKI+LaKE4DCm+DSuOWt1Z0CN4nH/5AW
bUKoLecCXZKmlU0bUIh3RngjG+qy+hMzB/c4a2005CijAurNKahqfo1RAnHtKkDlVGiMXglcNFRH
AnoLA0DLgD1rGFcia4mJ3mX16SMegVYVX1tjKMBBHScn4CN7AinkyuO20Z7B0dCemZwp8dFMPjHL
JjA68RhltDpO9h6/Z5Jk+CMNbRBcy68Z9Q1z982U0/eRIcLKU3aXV1+AW5/vgZUeXoCkHV5o9iDG
GZ65Sdcv2ywOQK+gfGgWjDhj3Kg1LgpczXkG6geCrit67HmwTq0esZU7V/Oh60b9hJM+HSANnbZv
XXNPEumHN6PS0ew9EXlaALsp83s+DzqKr+5Arf133XpbrAenA9dRYIoyFDBNUjaXErmU5kW5ERBB
9CfS0EC54qQ4o1N2WdUqAYwgDkhhnoayQb0Aa070lmBnMVohQbPtafSGod5F1MvFw7tGh5NALyuw
qbx7kbl7c1EvNo0T8bOj70hDg5FmwCsDnpsd40XsIRkeJXlzLOoU3br/kHinBZShx7eLRF4FfBD9
4JkovwQTwNvo5zXrEYflddSsOvX7IeubL+nV7/RNr1QgDm32Rg+CKIDp62cjA12vv05rPayPNB27
7BIBzuYw2c2EniLpOdm10Hxg7KNUow5+aYNKTgGVYfl8Lsc1UmQBgHaSBVi0EhzFcX1EZlIy3C/B
AW/7yUfwFWvARs76wyRrrEnX826blk12IyltRXzNtOCJJFBvV9doQO+8O9tXdE/bV5qZGp9PoGdG
VNe+gu34Ve9kA5olWFaCQVn37Q8u13G0IymI8x7VraM2dxcmRXzjfjQNO3s2wIb0woTuZY3Vf2bG
FHwKIx2cCnDKugwcN9r0hZZkox1eWLpwvFDBiPoe4K2OU7MhqxksB6dHv38JZMfBY61jX4CkYF+s
BG+kcYJ2BgikFpbV3XuQpUcVGJBlgmGrlpJBraOZIbTykKfiI0mWDKrcHnxZaoPUx3AODyHNmJ1S
EyRdNW0Z7UK7LjGQYESNzqwI4KiFVNEwMpDecxQH7MgXUKboF6IpoIZxPNW1QF6Zdpwn3c2JbcBF
uFH9ASy2UdBHfqeBN1vo9fc0XBioJT7kYA8Teydyul2eAeEQnQXzEw0ZkJTAhJYi590bLdtrcz+f
x5KdgLsuXqyyOYZ6UH4E1gw+DD2o2GPrxckicesX9kI+GsoAz9ocgTB9YOJlctxq35kGSqdkBPCf
orC304KDLvTbFC7psZAHIjQAryoFnhi76HiOHkg10vnMgwtq+F9XkCESy6Wy7R6cb296Ix6A6Wwh
ASn0oUEfY1mIq2PhI9YAgGLIzHazAgBQd39ndAcrMMYLgQC0EgkgqwvnMKN3CbiMEhOAlLkDkHPT
QWe8QgbgxWJfS8bBM1Xqe5QDgrA8LlHTjf6H9ExDJWdB1tQGKFxAwWrlWuh3Ewqh6p+zLYDwijMg
x1kMbChd44yuqT7c0DSRMs3I3NqRAwpHcirxKplmTPPulOSk1oh6ADHeo1yY4eeWF+VexX24Vt8k
7rHOuT93aTnvzGSct3PqYhOSTeiCxvcizoPWg9BRY0cOsq8ctUQ4y8d7IqZLX/LTo7yaSHu34G5K
Jloq2NxsgYEQeXfx7ta3AIR/vSDPtgJUASgaD5a7oZWP58k2hhzF5bC8yu/5/NL9u4sJlp41/r/7
uYFATcp6TcAPbFwDHDnv3QIFLBmQZ3kWfOKtne2yOOcHC/murRML4et4EUZhnvNUxeIVUjiSbTpD
VjA0MwELqxuiQ5aZObzQsUdtejQDuTR6gGiaphytbMleSMD52Ok+1GgPuZLE6iE+4omEujFpfPPg
pfnXZI7LBl3c0VkhcdKMdAaqeQDh82Ye6v5TUpl4bxy6+eyU6XxeOlP4fXAIW2Su0JzU9R5NWRdf
HXMQB0Ayh/EJrDQderuLctNI1qo5bvuTwV2PJDWYkhzrH0Uy4H8QEJnZgArDWPZEAYcCIIcTmFpb
ji760T5bRT5djaELT+h4Pg/YOd70Kg9vWT0Ze3PU8RLwpqOZJuICpNeXB3VhONGWZQBHovbKtdOy
7EbLzyd07K4ytWOC6QwVhLKHkzynsN1FLvboAKbuj4FATTjOpK8GChOBZyunq4zLXsW3O3UqqZhj
OZBDho29nRviqFTkQUbSGZVWgbCyZKg8+xWWDF3dRZcmC1+s5DvyXegMc0L3xhcWbLQAb95uP9vA
sR11Px2zbmtnXc/RV+/aT3qFLq+pci8kkV88xMkBIFruBrB07r6bhuVUmxkucMi1DocF7VLrePJh
75Qx4WyZ5HnIJKUGGUbWBb4wAzC2RBE7J1XNzjSz0FqCb1kz3iodGeKsxF8ppZEUuT3tu8o8meZk
gX+qBRT6Xgtd6zlcwI3gOWX2EkROeCYdGBUsFJqhgxUJrI1t6Ww7EKiKbSFBYQQWQ9vUCDo0C+dF
wAW0BT5E6HHEJ3EG9MK1cfY4bAZH97LMf4DL7R8Piu7OiMjnTk4nsF37DyuB2ZluspKHYLkDrAVK
kIuLZqTlDm3KKSo3funI0AALokNBPnxoEHFTXjgLUWkzZYdxDILa4wFAoGeaMjk1Kw709QmghrJm
q20XvKLTVA2pLNFCBhV1WtKHRD4DLKB3USDkDKPpjU6U4TshTHzsGblfZiH+3G8DB3QVzsnfZJpx
t1xOwAbAJrE1fpkrMO7EFReHiPH2pOkYUtS0A5hC69vTjB/vRLNVSXbyJGXkxOh6XacPy8kppkjK
n8LhU47w6nJhtNNLJOmDJh1PdDhGM/qz0Cx6OxdUhn/UkUvpDNHrueDDEiW+66gu/645bB3Xr83a
QXGvyw6ajQqVEDyePv2ZTLMu7S1Na6q8U3/QOy/6Y5KloRK6d2Uc/uG/gkw5levJfwNkc2ruK9mK
UFyCfdNx9SbD6vOwsEh3bZDY59HKW7B9gHch5OEBNcoT/+NN1NIw7j5qzPxmBA2adYSeIOnooCLM
5i7yCxgGHd0SqxwWUbAq59gANO2UIoUTtHgMKvcC+BbNKmtNAidatPobQ2LunLH+XjSB38096K7R
4T54XALgr9O6A3mCBUyiDHiGR5I0HFZdZidlA9i3MSVlMlSpb7tjsJkCrd4BpjHrcYY5BppPTZ3U
zkmzAn++nZjAhacMqhVUWRXAGehZqsNg2xXwh0GfOk19vY10Z3rOmRsgj4+WwCIwgDZmzX8QcvDY
BgKNdBJOmAHUh6GF5dKU1S8dvpnR29qjH4TAhnlk/nS6ptqhonc8TRIebZADzUj3ICoXzUBsdMRg
nSFx1FQEpQvb7DI0ywuIkPsL0GZAJykZR9pxin/Eefd5HszpswV0v10/JLYPxPYSeDfanyOetWcA
M6IgIClR/ZhIhhCS1UA+85ujCZpdQKskk1/XZfRhr+Px8oGmtr5EH9BxcETnOw6IpdWVqrhp/4Mn
f9415R6beO5+7CwH1G/Io7UlN1DslDT2Dmj26baOkLXGowZQm+v7dhKEm6jN0U5Mr9f0Zo5NEgjV
X9/P5av6anPPaMBvVjBN2gHQw19tA8xW33Mjqw8P+hWnQfk97B4I1uFhCen6eF90HHB0Ni8Mn5f1
fALuSIVdZLjMgJEoamSjpZZkSypXOynVkMdAp1k9Vzu52rTens3pkDZiQzoKNKMzBRSkMhzJFOju
Hsiii8b0Zx30xUjed+2CagN5emnJ4uiuaV9nSheYeb9xmKbjaBjv84D+gg+QPDXTpzV3WpJXE3kx
M8GCIMemE9sLbcsd9s1y3GRv1E5zQe2Bb2hoDMbBN2pw6vBYoOyApMa2NSA21Frh0bTTip3Gwuns
gMYmRcHABW89DtD7sTWiIeFMsrtN+obEoIgH7iWN6Z7jFGX1cre0bpxwVIUa1XK2/RS1N7mFElec
mNTPNGSOG++mAvDgSleUqM4tJpQR68aN1Eb1xxC5/WVqASBiLaGzjcHvgbLYsb0iC9peyUAz0uEk
Y0INuYNPFTwe3IxumiYQOwz7UcuewKBo7UPZxhFTL0eQAcWrzT9i49cgxPv6QstmnGxLXyDa4wOE
/3SSaKBAMgbpwVs3+Hnbm5tWC8ILMOjZggZbF2cPYv5IOhSCae2VpkFpgfM8LU5tD8YjM0eemQYS
mwJQKdiE/VhPCgobtXzyXKK2OtSEd2tFn1TQEcOdDMpo47TKqy8toyhjMeM5CrzGZTNowc/MtL7m
fcpegOBenWvdjP2o4vrLoE/OfrHrZJs6/TcTONaXogfi38S+8BFN4yRUAHfDeX3whaQWQFof06Ra
dnY3Is0s3UkXTpoGqJikPYR6+dlC1Quo52eQTqYs9wIQBB5JJDZFoHPlXhGzVx2BRICb6lWnMCPm
UnwsU3sAsgFD8UseNudeYokOEh/OIihRJZOZLO/p3LKvqzVEqo0MfffG4LsEVKrWrCH/WSZLBa5n
2wiPpjGChaDVUqAV6+F2qJN2s8q1bccguOYWKIOl3dHQ1TamN0M4yLomwS1CEwhaCaKUnxKaCtlA
SjINq9hIBKY7WbqTeLecaYZ1QAvqRvmByBZdOU3wMdBMfct6nCWtZ/W/Vwe8pzPpOL9INH3b5m3t
UQXAo6NVLpulAQyIK0ywT+LkvcBuE3woPk1didGH9hkwlJAcO7w4OZrDl+2d6+yM5sYFWozfJQzc
Lak+buqqMF8spKG2M17fdg2AsZ5DpP0+gOIi9DIXRdG8aZMPNOTjonl1YJl7pdPqqNpw0Extizmy
N6gvdUHsIYKbiLUaLe7RtrNS7UYqGoAR1W0BEQC8tTF0wO8gnWeTPZcOIPvIWbjFcDAt1/amodY9
gNcMl0pm+9pMu7Dc6j+wyi5fFmRfZUqwW0bg7Ub6B4sku8hObhF8yUNra3IxX7pSbpjupmEYNKh/
7gOvcZzgBEbC5cJ4DR12ecvFlQO5k9iM2p+T3QNw+01/F3GNlfSA4BGtjZJoiv0QZ/W3gT+xTcYY
KT91W6s/Kei6i6bhT5OhtU/5qHu5u7DxBGwynInTD6duLbPSfJ8CZxP5xvHazPa86fXJQMNICrgb
UioLWH4MX1AeY8TGd+wMvgPSZPeMbER3bC0WecBIZy5q4KC0xvFU5Ly7xG7ZPePlu3tuczyRUFNe
bkhHA8/j5amK7HVRxbDR9KYRYPAhqr/3yq+bdZAYh2PkxQBMfVYGdZ03vZ0Xv11HGrQCNU0NgDHQ
cD0iq18EfxVgNP6UaGw+WFE67RceDV/mzvwMDJ78Z97b7zokwG0WDlAt9cLPpsH6TxjjuB6oleFn
y5zjfbSEAD6uR3azA9C+tRPXvSgDJISIZS7bQXaqb6JuF+ftD5KUnkQaoqBCzwVNkVwvN5UVAChJ
4noFsz1umijXfE1vkKRXOF8u6O1PjinQGP8b/hd5kG4x5pthlPPRLIvSxx4j2VEimZLL6M5BiY4A
6dIC1FlSlVFcn4zEeiGVSk6jG7nwmcNxFCZz1WQNy0C/taO/pqsnG4gHMg/3O2QnifXS/ClbuXE8
+wvZk2A4lUizh6VKJ9c3GYDClGqK7WAfaTialRzKubEIybO7WUF/pjwQT+PYP4or6E8Azl9ypkef
mSzdmcX8I51GNJLUt0qxgXo8oYgT/mnM+HiMTbQDrQcYXZbhgFbDpmYGZogFBJg1A1gUUbrNJqdE
GQA+YykQoTbFkM3gVUCNjyGHgANLBVt4wB5LURX/kEhlQKJN9oNVJxdUAOq3SAC4sK0Bs0ribC/s
RrNiAIWNQGrTDit2c+VQVK2LGqRmbl0/jmKAEaP6tUINAvqSeXluW5RDolX6s16w8LNWTOlTxOqP
+NqNVtXYlMe0BDMdElyNHw+ltQXR/HiZLHAvErtilGag0MpQiym5GklPQ4oqBLCfYT8LlPQTz8fe
47E5nqehfPn3A2M6WJ5lI1tddZGvl2W7ucNZUTyCsw1CUCfPlw2BtBC6Cg0pkIf32J1+Dcu6QEME
0tRLHuGI+XfxTqcBnjjUCr4hHQ3pOKY71xkBii43zmOSyd1zM24FenzRVILtMhlwEufeXN0frAhA
/m6bAkYKTFRq6OJm60YW0C7f9EIDsVXNJTn0BArrB0PTSu6qHuUcZLCzqNsXmj16bjPWNxNw0FvL
RqlUYKQ1gOxju74lVcZ28VBoqw85OnZbb9GNPOPRN+sflyLr/Lpvlm0jH2JNFeoXFjfo21EyzfoJ
NcntAPrNhcyWbsD9bY1RRT/HmRc7el10SpOBQiGPezT14owNWwbhpzLvbBomThLoNXFuevcQ6fNG
IFt6CqNxOvG3GYlkIN0YdyheUjKZ1RIVQelo1qXgIdL1vx7Uyv/hivoYzeut0Aq1TK0AIvKvW3nw
IfG9eySd4fTWUW9uPHXxg8pBH/rGAxOzFeAldNJ9xvTOB7slDozBbfApKkp89U6s8apIXz6RrjEN
AFVpKfodW/3TuAB6ubXnakdGPSwyrxkcYGprevYpZe031iXzdwcbLq8F6NEN2Hw6ynAuZm7oKOis
fixmrx04GyOgMfwaxsDo0XWGTjalo1nEB+tgmMFPpQ8rO7qZleM+IXsAcrGDJFoABE8cPGuiC567
cdCAEqIznAgbHNPGrrZ4xrJNFXamhpaQfDxYZQ4EDOlOC0ElOl+aIr4U5EI6yTiX46M2Js6XIsmz
A6WaVSY6fstJCwdfwYMB/CGZkSY9uSVVCqxmkvNSwjaL0BHY3gErduqyAL2CKCcO9ah4pqEDsO+J
Z+2LOxv5qiK9KV9ITOTqDwEecgBRBGwBmGaKl4y1xXNmJdNpLPAbRocPGgztqTnhGxXl8ug2P2ez
+yOZq7z0zQFFoMpazqAk621nawc1tq0gbwauE1EHq8E1gxhHmsjFKV0kf/uj/EooCy3ZPBjaAk+j
1gxeSD9OPNqZdYoCiLddh9pdgEYmBaZxm1mbrEbdO/lUhj2t25PZYstuCeI/+znKz3MNuiywajSJ
N0XGvA2JVI5ME9E7dJJFbpADPk4XQFSi6j2RX9iAhn+yZeFBYZshcJvj6Ao2uD7cS0MtAhxws6QL
98rsZOCzbbNbZQB2YgF2hrXhVjWdl6jai7BxwRvXYyflmqLeWDgSBaqiZSxP5VIdihnvm3PPJ2uj
47jgYI8oAiSxKCP9iY2AHgWxbLHrxmUACbFcR4N57G0xPN2pEyQ3Ue49+pyV2RF/hfmGz260ATQn
4AJ0cZ1ZGfwVji3uf7K+BU45+ckg8OAAu5h3BwdOU8IKzzoALwcCTAPvmklJ4OHDgCRfEKY7XuQb
e/7mmNXyktaBg6O0vDqKUtM/CqMCBMUCPLg5ykrfbmPZz9rPPcqqAAbemfplQk/YpYtjhrSHAex9
N8Pfe6gdAGZFKETpLDP0JmBi7Nw+Hy6146AmVhpWH1sqydJbXXlyXI5UE1RKTyve04ErDnByNbAI
/gdnuiS+DjbzFNWnh1tRl6CZ1qPW1TGav1g7gHgwsrTPsT55HIiF52Qq888cWG5bty30rYH62c+L
G8aXqWDY5RiVBfjG2bOQX/tk3Uzdi2PbOGhamH5Nag0FxSBosnB+tAPF7p0ebMQjiqTcApXjZlb9
seQdSGvbCDCCINrYI+HeHPCO/LKKzOmKc7uANT1Z8p9gmfFCSSFjoixL5r7dsx0PQDyq+ALONOBD
7qbW7s/9lA5nFG0M60zpGlcvA5xHAGnBMMA+rCyLPduHhLd18nc2Af1d10ChxTsRfBKJ9QxOs/nb
aLB6Q3oh9Uh3rnow5r7qA55pYLAxDkFT7xut7a+WPIXvOy0+tgZA8Yg1nnRJMH0gD1IZ8tge7z6a
R0YaQnf4YOI58hhjBv+yaYEndJbpw9IORyDo2VnrWVEw7PSkA0Jn3SfFdnHRbY1kVXt15cDXRKGc
DjEgXnorOEc8wGprbNr9kNV/5xxlSjSkclbEcbVDq9TgoW8L+M/KTDN3KaJr6T6qM4mH2vYS+Rk0
Y6Xn6g7bkbISQ329C5XJ+JmMT/HIh2br6rCfomsnHuNPaRShrAIcO2uDwgMonphStCokU7QH4kAI
dGzZxPDYz7A6PfQ7kAheon1dgUaJlhR5itLdyDk6NfC6AMh1wQsau4ZaZFx7Qntsl745Itt1y5rI
BMS2NL9OgzBEhgw4EbF0v1tDTrEs7wpEE+5JRIMamDFylG+/lc7OVCVrVUu7ZR0Q11S9rPKhGQ1U
WPvg8uC3BlQ+74WmMA/rSAyH6hvohqudm6cMhKeTmZ3XaRL1ObJZlYt36Uq3/UGa1mkrn3V3Wqvm
ARLk0sEch+xclcuwL/TySan+KzyZWoq8TmXMCSzYqFaRgdbLgWA1WRgDTcGv2HlsCz8M28afA607
Z2jdq7woqfozc+ys2JEWhwlh4LtDdarQpHgop0lUHllouJNXT9ImMkhC8UBOufjYzC/+Kiv74/q7
UHYP+C9TAwBIpSca0DtBXpAGbfukoVbmycADn3lBlPaeMMJoryyx9CExHfmtWYR9pBVNxV/XkpHp
f1Y9uijJpla7i2adkd/fKtV6Ka3N2QHvo9+Uga4UCDRbRTjnjw1UUUtAo3Nmfs0rFE0tjo00hBym
t1kNPrzaW91Qelx7ZCeZZvEEMIFoim9qiQpz5yYvNmUDsrDKrO6Ad026SZ0q98m6OpKZZIqz3ola
04sx81GChQfcgi5hl6GCnNiaV2JmMHgaSLtFGyto2gvpVvJmHS0Vhy5PfiRcVPsgrdnVHM1wN9uB
fbQap/jEQ/4T2EbFD60ZZU2/hbpbLthpCBIAZiFB9p0nQICDA1ifsS9MGTuXVQFEexc1+bn+cxGz
+JyhIvHjKOJN22riM6kqo93oEbBcSUoXHalEnl1Jspdp8rkzpMdGayw8kxttq2mtu+3lcmycimNY
a36Hrf+JHuJpWmRbPeqB3FtHxechiS10X1qox5HPdAFkzY9CfCWB/ON8/GmYhXWhZ/7URNl2YWBX
Iw9klEEQOBiTR8HwPAWXre16OAGv/uBOgYyQBr47HDyKQ4w+zeNQlcGTWXIkE/TRemmF/p9ynsa/
3ecyHc2/+8H6bgHpeF0LupbqlmihdbeWOdOysW13XYt/ysBDRQgylrLqOcbh83YM8nCrqp5NC1UP
eLnO0QZugEK0bremm88faEE3oe88acR3NiQLqufKbwAqi36AGQdgqO4Uf8ALuYHvl4gDwQOGJvya
tI32GdCK3GeL3nwC5Id7Divzr3yULBpT0n4t5tK8OKia/6RzcGdHSHy++kqd0Tle3o/1h6x16k9a
uCB7ABysLS1g2D08J2mzFUGX+qUeBFtRLf3FlsMom6lKuZGkGekCq2D+LFuvyJA4LlgZzHCyOm+d
kxfOvY9zPlVHFYdmKrYeifkY49wQd1wB+BWHowO+feIAqbIsxqsXTYdsSDuwp0/VhWQhnblRhF7S
tyhOliLp/msNmdBNil2WQIrlbrVc008DWNo640C4e4TDh+6V8Ewz0imUvv9j7LuW49a1KL+IVQAz
X5udcyvYkl9YDscMYM7E18/Cpq+pq3umZl5QwMYmbbXUJLCxAje7EtZ+ztunOOX+26WfYmb6rlap
pxZC3gOK6SbKRkC/rwZRYQdleuFFL7wYbiNQyJ7HSw7FeJRiyw+81f9LWY3k17rO+4Lz0mALT/kY
0EEGwXeTAamZTeIYJg7M+dR+lhqt0L4BH5mdU8MNAde0xREKoX8yHC3dMbuoxHcGv5xVAdwojBPL
BKur2t4vuxE9NVD4pfHfWdqmwLsaFhCR4eLvH9902LVudRyC3umbG2otiqcjL6C4jslkMMxdKNIU
wD88JPRg4FegaG49UNiN//dSys3x9+6Lti0O8zMA3+OdJqp0XXAbpodaeyxiPbMuWDNskrp3doUr
d57jendqmFFDuKsN3tk0/gkZQLzdUrNfUQJswVDY0Pp255katLjVlZQ7whoGnsxecShgYzjfbQpE
Chlt3cXhF6QJMjfuNkRmIsoSMZo8y6qwEmTrJUQ9SnOICEVjhsfozIZiCR5hvR1CeyZs4EAXJBvU
kBPsvqGfRDFi18i/EzOdhLg1tmkmm9qGc3U05H5lV/nNE2F+g4JFfhsG2By0IXToDSfxzFWhpo0S
GuV5nvygPFRoMaFltX7S2vCwXEu9TPFzhLtbwvON4E28zixpnemOy7+qadlzDPM7mIPi/7DEJ5k3
K4NbwIf+nYj6QOy0DK6G3GDaKROltwlFm4FWUmtQ2keMJmi4NBSjWYrRsNPKyTfDzvMpBgqWVs+3
oXENn6Q/4+XCCpTtuq2a7b/dGupK3abMOPTaBUDkZmm3b7rLYj+Q6fTSxl6HWn8YPwwsALd27bkX
WGXn8HqX0CIBiWUf8PpW8MBZlUaf3yNuZXfoseR3u7FPBrbuZ4pbeNhu4IYEQy5ys/OUSnloMBCO
4fi5mYOitZpNzQAYI3BEB6LMVfwHeYq3vXsFYWqCmCowxWpUOhvgO53ZYwXurZt4kN/JR2XxTPkw
/OS/QjONRD0GPzW8V8AwL4Ccke46jvMJclEClci+HBvfsHDY3Os1u1KMGlPN4r/TO7aYw5SQQwn5
CmkACJFCIWS1xOa7qXtUEQqFAq6ZlAvQYuw7OPVAJQhqaNTIyhPltjkmE221zaTc9gV2AK5dppAT
7swr2E2oSoXBd55AOlmLhXld4jIA+lEY8U8K0STlU6+V4Q9DXbSEKK0oja3j2LBVUKWvTBXB6qgP
5x7F8MvZFQISwDRJzZJLQ6/Uv+pF/wsvovwgu6yANZ+xLlginiG1dYR8gH0Occ51RqW23zec3ym0
xKmnjRPW8ZQnMzh7JjY0gWhmCLMKIER1m+UaJzT6vcOM/9e9mkqARQqF27Wm5acZTyktkJfsKXmr
TRxxhWOAsmmfuNl9hN6zHkClZRJ5fu8gcXkXjlNsKa+UDAfKlFd01pwHWQRrHWiTqsX9RwljUcfA
Ew+aGJ9UMKqhrDZBEMCIUcloLNeRPAZkfZ9EAO7Wl1AAPBnqzU0Px8pYR6ywYCfKu4ONR8rBhfEE
6EzcvFEjlWZGbeDYtcJR4PrThGa433UWTgeKO7wyb0UGLm2Hb+9kfB+Epu0qEytYPrjNE9CA7RMz
RQ3kuRXsKEZNqL1OIhQP6AsKCKHt6KOgTyoKe4i9OtGBQvS5UbwaghgwXPk/udAXnHMHENqAqxce
bDCcbFN3YbO369j46nD2Bpf14l7rDn+BKyqqMr3xNa9zbQcyPaxPpns3wPTCImFvVLcvs5o3BBrS
CyAD4U62sEmZg7PwN6VSk0UBTrxHuL/N85ocumOdNyfdMqJzJuAIGYEP+FYEnrWOQiEORRHHb5VU
oPHSeWL6ED/aXrxSFpBAwS7hsFSmoVEVElJ13XDpxYh3kpYGB4fnJoAtpdjN62y12AZ06BJhIXuh
tbZrGu41a6ut0IMOrtJlW+yrML/m3nCFejSkz+0KshbLWrKuK8m2tBAUMHbdcublq2UF2QotLp9W
1sRgA0mpgNqt8tC2Dv9XhRcSfCElmCVlgmeCNlRsFpdZ4v+WS7Ee3nRBCblzKK+X3Dw5LUq8xgiJ
casBChCFHufaG4ZztWBEs4JNabebiti90gQ1VSvEHqWmZE5ermjVZdDeBAnDVpa6uBM1dH0Qelds
n2Sj+wyQSzR6vAFnAATGUsBCzSQHREf5I8bVyGEnTuFuhFciRecx7CC3TjfFB4pVWflndr6GsinI
4Ki7QVkOdXpV3fPsODnUdXaDGp1kR4r1eXJwdBkdP1Tp5q6uZDgHnOasKdEpYlRdmfusYxO3Fo5W
H6D2Y3z1Ou82Fj1/9D0Xz05SzuHKYc1xMEcoaaisdCo/XpSNzs2rM/0RtOV8UagV8QoGBFnq7aCj
5HOU1d9BXOtWdmO6EDscyqckiV4aycp3GGtZGxv15r1UadbUrWCfyx4hDhknrG5Ho70KR24HoDa/
BVAg3gyOxWFF3g5fcj79iTsQrwKJl62byDKPnWr6DO4Oc8+NrI9DNdF/in0a/k35dKv/j9tTCk5r
G/yTOysZzBs1TLPNW9tidSawrdp/mgiNX2VX9dclDKOk6jjWzguFOlRDb3a1/2ThIVJR7urcelv0
4GfN+CWvrpVRSA5s0M5IgjfSiP8gF09jve37dkVdShy4Mye26lvVaH23k1obPfDpW1dTcj/G2/sx
qhD1Ymirhyh63JaQa8QPvKdgSfk3VTATZzLCRWVBxaiZYtPzsZUptjSkf6WaBndTdEaGQ4U+DX2w
W+t9Z4NuazbHprdPfdIVO3dww8vSOFUWoVLeYYsoY/NXmPFiR7HCtrE5pMS6EF/p+JKOKulcM2kA
KmW1iIBOwMknTYwakBxOm4JXi1DHNLyGmxJr1aSqI3iKqlNPewIIGYIpB3wZMB1IZC73wtlUfWlD
fc1F5p49xVIw3d49R3HZwQR4eOqKYp/bdnZDGTW/UW8a0/T2awmG6ZDNM0x6O9kAy7yEKA0okJ+O
FQA3re5EDWWMLY6cIScEIQc1sVwVh9G4hq/FtF5i9B8Q6TRs67YP/eVWqbqW2XqwDxrr55BZOEKn
ZACL7BPMRvafbjL/AGbXgck2TodGMfekYvO5uqNd+0qA7l541d4Qvbsvzealj4AMpSaMPYlFNmFK
e8KPmgpZuiRM+mG0oyJlKAxxcAHMQjwGuM/t4daAXWfCxINitp4q15nqzeNpexTC/FmoVFBQxosI
xN5qvOTRRFPy6EOnu7f1HqarXQjcIeKZEwAVngg/a3rUzIBY680JkupRcV3IIEQaEcafucB4ZHH9
xa5c+1FasXOv5N1MuzYBlAF/+8CzvM7DIajsXW3kuU+5dZA7j7oOjXVQ9saGhjQB5uyI41I3PRgQ
Wwb4Oi3WRdfxm2FDHrjtmhZWDBhqhcVvUYnGHTq5bnhqrK0cpjq8gbBHrbgTWRAaOMa0XSBZ1Bhr
qGwfGcMTsLvuIXZlBYsmkWb6qorD5gRs07jnY73X0rI5Qd8ECB9dbVhoTA3lte44lvMl/za9xDL2
KDNQEVJYgXQB6voBTswuoUKX5y3/0wvjdMRE52sZJGZASMUscHnoUk4NYz7stp2D3gBiCI+sd1BD
o+cyFl9D6TlHTy25LCnADgBPTo5GfbEcoxtX1OVqPFQ89F1DNBuQkjBDQZxJ4pRLNVB10rbwABOg
Rv4n1pjqt0DjiOGULI98GgBoCWT83zQaJmaEQ/R4SrErROGghPH9SvKoP2dF3Z+ptzRLDLJ6+TYW
GQiRgATmevob+AMsTMLGOg2qoZ5md8rJtwQmMDdiC6xBYW4sFHiwrmIp5DxVcG5oPF/eRpiiLk21
+Gyg79CVG+IHhlqyy3Ml91cNIJdQjFsBiCPECvQUNZB6JuumY4LvqZ6Bd78gXlwRyy1MDwGgU+gL
mlC4+Q0st5M1r2TqJ2Ws77HCj56xuQsuwCJficvccPhr4uQE2l3BtIfuVgLYaWyfvBz6p+VotRtp
G3DCVTEz04BLzy/03vd0ULh7r+d33dGxEY4goQDF9OkbTThwJoXbUrxrGxcyd0JJ9kQoroMyq7pF
bPXOcw1c9EoaXYjNfKRBfRYFg+PSTHHnQh5TUakoiG1jvMo573HgUhan0g0/Nq0ZQ6drCX7KydQl
sndc4NuBcwEbTR5Ty5mOUdVKaNRguMTg3YFPhMaFKG5tBKrIv+UtMVFXxqFwv5e5013aIu8ubJyw
naJxnaDAbteQPs5HnD6rBm/m/AL5WWDqkwkU9RAInTpCE42XnAzyUiBlLoHhWLvRLh5N3G9db4LF
Q6w1zz1WCzCcTIYDxYAShyWyiaPhbCo3KYxOL6LVYJBkxPDN9jqA8D1hsXgTCKy+R7g11tlYX4HA
Aviv69NVazjpnvEAZcXpaSl3UJkCzLn6aEvj8qkCQsNKAYDGke0nF7WcCnIoOF3OhuIGrs2wbqqI
rYfJwS/YGxNrg/f+4NeFDZ6fZuaHNNOsJyt3w3VQxCkqDLX9ZCWh/pD9Cw0oIQGweyMAvdjUfYUX
vAfVPwXXTTIrw3dKdSOF0HWxRtiZRntfQplVQ5o3hQ/vAXuxLemHUhMJ6OLO46Z0X3IvFMdEzxIA
CMB5goN4o2RD/ryWRO4CuODWL/SSojjPo2kfe/BsYuGATUwVwEcIVW8x4dFEvTbVv1tGYx4AOvA2
hge9Vr3XxAOWpngvFpnu6+HwDXXbEjAUMT64bQ4Px8oNiD+m15Z7xh68wMHPmZ1t3YZlQCOEA99B
5T04eFpwzOqJ+bbpvXhO1isQ+w/XdNhbXkEiodc1voO5Z/oUxOIEP2G+zqGHs1amLLdINVPU9DcY
O4AJx2sOmApiiWaUJ6GBP9An/JBpQfY2SUCMnMgWFxZn6aMJHbGKdKyZIWgC1kpunouKGR+aFl4e
5wAfumU69WmZpFwe8qBbZYNTwfch3NAz1XPlb5YGODxWT1h6ONKzdaIn5vKY/TytsmthX81erOFV
ynd66CZXWWTiSj1qsNMFlUT04YapWWOogWK1rXyHw6jxUgzZgHUu0FktfQmF+sKRLWVdgwpn8C64
lXmmjndlcKLGHQEcOlAXHs3Qm2dzPFYZwTIJFnJwqkKsT7sxeWtZ+UK00gbLbZjdCXivTkWwE13P
T0RJpYbiVWB4vgtO6IZiucqlCXBTjYNp1y8UHxtj8NYDbpKpm1DGcqflJpXbryvmtU9WwUHyHGBA
CH9Y7TUCwvoc58W0ytQQLGTvmGuQD22sROJYAxI7gGaMqqGeCeQ2hMKSbLPEYpan5wIsDChl/k2k
YDba6bkypwfWOM6OJpc49UyGx6VWg8qMulzngznfryHCYZ1FAsIrg0BiXno19G7QEDuaevju/3Zd
jW8/xfHXPLQrrATQ0lSWdO+u0PPdcu1ySWwbm5GD2UyMkXDqsYPJiz2QbOOFQh8aSCZdKKN0s/0c
B6ZqjRP7er28avGHhQPjcCphzIzXr6almbliJog/HdNPAxyqTRwMDH9ezJqTbAYFsl5CQzZ+s8a4
PlgjfJ4CPnT7hSlIJEPY/f6ZoAI5zdIEXYHenytm5iEFvaD4n9vQhOtkKaAAvQcXJqW2Yyzqy/R0
HEmYx61QYwRGHyIetoNnryGwV+Bdc4APunGKpGecqIe9ll1vS1RWocZV7ylmQ0+i3lr4k51z+jzG
h4bChk9ETEDK2QblD2c1cy0/sTPLvIQvuIA+SVDGwXWsvA3qgdYRrkH4MyG2JvE2s9iUq7QBhBSr
pqdQ18u90U840QOMH26oUQO8YewY2xrM2gMdOwRuxs/zLLmh0phm/jvvw0kFza57tbCpnPEA/gzD
tyfLjvnXHtzbbefmRbZpAVopcUJ/4cpImtykE9dID/AvA9SRUgIj7H0mAO2knNSBydpqMlF8xmvz
X6+rak+shxpqlsQXSR2zvaQtP8yMEBriUXSY6SM0xAL9MHtGA6z6P8nqWroTsLcr6OKupCpx2+mU
3xkO1yrpFFcKUZMVlbthreX4NAQ4L7tTbyjTD7kUTwoDxlZQanLU4Q59ZPPnrX4R9CEnNU7DS+0n
ffjLx07DOVX9auwGCj2OhXMuL/gRwVfxMk0Ff5kqwPNDzZF7GjrwqIJHjYw3NORBHQBsNKKaCzTI
i6UxcR+GFu7hGFGGrHJ4RQY3btWon9fxjzQt/QJvqHfZl8M2TNP0gF+ufAl4+kIJEEDBHkyvvJuZ
X60eGrnLIQsdplATAqNpplhtLScqY54BiSQCbeOaY3ROmiICFcYEmHAZRwEkyZvuF01qWoV3O3U/
jwu6LinS3B+ZtQKOEzrNlhzuYCOWfpSk6U+pv3M8yn45eKCtiqCC4KSlhYBUe9Gz5CaQAligbGiD
lqQhP3ueVgg8W1PQQhSQuieeF5ZUUapZOxpRExKxaxmbCp5Nw4gN0LwHV8ingx/eY3XeeiY2Ef97
bkSxJW3Ag3c5NxpjL9xBQBtkm15rzl0gn6e/VuZgHvTQfMqgcj+0g/BBH9RRMKthvaJyyN8c9QgY
EYoHZ0V6HtQRuyvTymeNyA6dGhp64ex46CXQScd5fFxY1jXKmhuNdP5uxbq7S4SYbkZoRuvS4OX7
2LoXRwu1f3K33ks3d74VdTz6KJJqWw/u1Lgf9C5LyBvvR1D18AiN43Hvojy6qiYL/EEKOhLkI4bl
xJQFyIGDk72Oeequra5r70CRdvdKxx4hB7Ut482m0XBaoI5OPzSd2I0s0M6l3qOa5X4tefIVhpPJ
W9LGPQ5e6mSLt0v8FkucA0tAaK5W1mZfIhxqAocevylt+FMGOJdPaWk6dWvugjxNs4k37vtQO1mp
a665jB/Yl/MzVBD5GQBgVCFsgmtTIEzjaq9yoG2BR+o8T/kBhKFTbJbgeOPBhUuKsydSWKCmgx5f
IZqkmb9Mg98aUw/vdgGQs8va/ALfTOO1LFHbp6GVs49Dml2SmUpehlFgiB1WjnJdjnX7VLJxAGdB
sgMztObJG0DqDcxvNAdtwOZJDGEA0biwsq92hjpUHBUbKJT2L1ZgdKewB+iVhlGneY8hs30axbXV
v8QVpAokmGk46OpfRiNO/Q4Pnf2fU2eL2/hj+3tySz1eQUovhpjEBpyl6QRHJ9AjQdxEOQGYLw3G
d+60yb2gXUVwdL1QU9pVdUEpoPcjyDWuKcbwH75MqlmGVs6dQ25oB4pTBk1+GoKa8w4H3QC+zbgv
ZSz3oNwWWmpb2eCD+zRBwyArIeIJc7YRONK2TPwwt/JrGHf6WuOJ/JpFEc4lreAfx4aRH3ZrP7w4
RLUuL7rbJOJvg1m9TOolSCpsTPUKUeawJJ+KDcWWCShbH/CUys9znLGNSAd+gK4GP0mrBeqYuvO4
ifSTwWxAoGWqpDmQokJhpUwjP1/y+eqhAiU7qNIjXWPyMN0oirdfNJCeAMjhWwNMzlYAmbGnYYhD
/D54Dxu92mtMK7ap3sXfhB1ukyEqvkDqYjpC+Bf7KhUvLPkSTlp1jeW0q62E36sA4MPKweEi0zp+
11Kb3y3oBhym3BLY/f4nRj3slDsYWN3pSmab2BsWDGQOUa7bOoTFcdLyoxJc+Y51Ewpn0IB7NiB7
t+WAK54h3BieSljD7gwhykcWOszPed6vGWiAPn0wWB7eRZ3hhNeB41ild1ivTC5eeWoEu5l07Smb
MUkOY1nYZxtowoGTQ4ZklEXzLX5N4ANH2dpNzHbdZUZ47VJWn+ogCLc4QQm/VJ35bje6/cuuJFbU
rvE+1t6f1DSua/i1pViuqVQr4O+1KJu1W7XNplUicKki43EWQWMkawy4rKimM/vg41jSPKXqupXt
AEC+UeJyCU3OedYIt/UsiV49zfsn1fr8aZQxP40dNkauJ5rvY9NuR88pv0ISpNiH3qhsV03zXdbf
aL43wKPEvaCDFfftS1gHD6eTzXcJ/wBf1HKX5FYL4o38aUPj8piOWfMgMc1Y6D+nwEYNrq7ZzrQG
F8XzGL4SiZe7RxpHJXvT9aRfQ9LzIJo6ukmn74K1N+1lAwTyPJpaQDOnPGvxp4nHB95O9aWY5Bed
ieCpHfP8XMCP29d0g18bV/6kagg1lsjwZ6qjkrUUTOLUaNclDlDxwQPwr4yAA3L/pW6rvOGohyd9
cZrKZxqUZZ8eBst4bQtuvk6pBo35Xo9/D19bK25+Jx37XcHJ4gsObCM83yb30ndWemxbKXc1nPQe
UYdPi4tY/zb0AOSpi8AA2UvYUXzH51H4VR/aDyOIwNvLdRzflhrMak23AWXJBQtdtmN9p8btY+OU
w3G78ILOW1EMRKMYVdOqOjSD+ycP0u81tNMgkbDEKDkJMtj9Sue8xPNyYNAa51BeqLL6ThNDwX7I
ugQsDPoBB6sHbjmB4Oqz14C4YFmZEupjbbXGKelrV1v6qgSgFzuPKLsllVBkMqntAdOIblktcLrD
nOBL35o/DbNgv6Wfu4X2Jeo41NmhCo2KUNM8ZJsCDD5lJ80KmwfFdTv/EALnrMRBC7Sp6Zihmfja
61OYPiZCvwWqEZE2nTkKfJ5VmPaK0iBziMKejdNEyqPY3KQ4NI5Sy8b3GdfOyakV4Scd+l0xgEnn
mQJ7YjFcq65HwdgGAw0qDPxQ5PETKil/QstkzeBJ7UBKxJdGpUGM928O71EiZygT7jorg8ByIP6h
t7TV4d+qMjBN6Q1OjYD3J9BhdnykYQ/ZyDvTjRWN6KoKhh478Dg+XlVmkHHVUECA1nLs7kADd3Yl
F/lhxIHSyrGt5okaiZMZv6iArehY2s6xod4nTqo/KAGn6tlBl3gC2qAYpn42Wanf6umfC9Ip+Scp
YTqvm5ESg1MScB+6pZIHnMd2zcB9Nd6h3yufstbEftdh6c9oiH0QBcDNY+1bhHUEXk3pXY/gXAQ9
uFJHobyF9bgaxjiG8/E6N/35S0lOj5n60lZutklzCLDBnB4YCvricpouE8iDjrnhl2MQgMqV/2Id
1pr4ZfPrZKf8ij93fkUFodsGtsQeVMXm3Dxmr45b3d2Gw+MQDwpQMHGAVhbOvYzKCaevOiSS/8Ys
Uaa72gsfuivb3YCi8lezhShk50Q/DPD7fDNi5gUK0sY1LBuIQhpN9KN0tVMFKV0/alvvqFUM2wnW
xLdA1/Adk4ekT+MNHjim8OGGAvcje4QKFnbcT1mB2mlQPmo1oAjss2ooZgswdStW+nAUYE/Gb6mb
0z+JAfEAEdnDC5Sz462HL5cfmFM2XLmTQx24MLptqw3ZodGmAXsD80XGDOD0UueoSvQD+Bvx21xN
iS0ohoQW6LWzEiYqoNGKB9P/jvGDPAUWgDJ24phnWxVIZVOCjpW3o3nWoY6WeYFxLNXIwba3XFMO
ZSculoWO/G7hq4vyjF5Wx0nv80ObgifmaNiGVnWxYfoItSg1rDqwfKhHDUtHrK+KtvcNURVXHhjQ
+pY1CLi2O+1RUcrX3AuNVzhMfhy2EWRFltkI9O9N0k3fu77uV4NjGHceJ+Y9E2N4G6E8sIQMFa8q
6xmFrnHfpq594bYRvVbZtmKu/hoPIn4tsm2jBrBPlU9j/9o0+cnWhHu3ZKu/Sq2YR3pv66+5lX4Y
/Z3ThCFeJrAgCqCnakP7Uk6lc7MH1F+YCL/2fdQdXd6j0KsmhyIpIPYSm1uwin/onWuvAbPUHuB0
/2ROOH2zTE1VoYbwQnG7Ej9F732MSw+sv2H0BjzIcHimPrQ8zLUngM3XesT01yl0AhqBvImdi5r7
m0lzaqRj/frKUAI7y8nd9aPD/dbFAigEDu2N7eu6bd9kl0+nEmrAmBqnN7MVHLIHVgNcPYY48BCi
f5N6PJ5ELqQfpmJ60zVsWVwehjuj0bDBg+sG+FVACJ1oLPH3cSphQg0nCjX/Ydzq0UuKtx+ce+p3
IxbFZWkY8B4fhiBEvLdhhIfof8exo4rxsoBXIb2wUIDrwSaWBupz/3mJLbHlLSZHCBs7+eib0AN5
rz3lOaHX3wfoN266uKuPsKjXniOreKElV1QNhc9sO71CwLoGwDu0VzShR9oPOMqyJxuf64kFYOwH
ag0Hv/RNEhj3VgJT2KJUeRk660/DQbm/JDV2tKCDTNu0LjX481FLScWpmEI2X0CX1gaWQFrTz49U
euz2ukzOJ+ouC6QPz90P3Up4SE2n7M8yasm3oAfjMBMeLaH7nsVDfykSHHRlkZmAmMTCfaWG3tiE
YLugZkGzdux2OG6NvtFkwpP8Yk4MiyM/lwm8xBy4X6kjAmp60riUNaq+ucTuc8DJ7YpmghZWT2ac
RBsaFn3rAGOogVFlstEfzD7Zh3qfPhduHl3NnF1Bo0ufPZwKPgeidVYxXpcHilkyas8yFN9wGLC2
msh9GjzAF/MehgVa5Rlf7Syotw5+ih0NQcUHYTWcgNcwkzdoFsdwMXGrc8y8vc0L78Y8mzl4rPTV
BjhGGByr4NKA0foaarq5jhOo8xua4Vxip3UASIjduZfmkkH4RjjrobLgp0DTlJgOyVsGjWM/yWR6
biC0d+pC3dyCWd88WZAB9VPLSr5btnFwzML8HWT9ttar4sekrGTzamSgQBs9VJcJcEKNMBg/9FZ/
X9RLFzRKlxTWftD633ZY5IlYjQxu2X3j1vYVYJAENE2U20BZ7h+BVCAeWVbWUdry0XEsiYrQS/eV
lNAHUGyWAA8ywVPzRkQWzfOa3TRBlHWhuvACtmf4398iRYahjNzIAn+Wc/h7/Xw3U292n2adxAaB
D4dk/gLj1TgOxYrMqLcE4Z0npNVfwrHcLNBe6lWQmJlzaahFXbsH9qL34Q8G+gxWi6t4iNmzjTL+
feD9we2S02AW5ZfOkc0+CNNoN7iB+eZ6jl+NtvXdDttujXVHeJaQkH2ETl2vIEEUbm1U6NaNqk5R
RYoaN0sOURX1h6V01SpRAZqk2DJUuSlKGoclRGl0y6Hmv+sM2z8cZSteRxnDeg5eLs4qcEBxsEAE
s1aRF1a7xhIM6x819kRd32Dlau7gw9nOQ1el00ShZfm+hYfRimIOXRJPXMfGzg4/3sIVLDvgcfaD
EukfpDu0ja0fUHb9utyU4rlh5kdLhs/zPSnWTwm0LIYbiiLZt6hE8QKgoV+diXVEbwXWs9V24w7r
gPQw9lPxwPmPt+JVXP9i7ZF3VvUTlboOtLvcuhnQKz1qUNABl4z1r05WfwvVzbCxOw+ZrN6Cm7Yl
7RJSLZGuW+1b1MgX1ZMP0tuUgudvDuQNynOrCKjq1WBApHIe0xSgfJU/Sc/aV+n03OJneHLaKLgU
I9bLjibZOxSVUl/LnexiudP4HEFhlOKTDnhI1GTmHgpg/B1LgILnWILW9q1uUDSn53un3gTzU5/G
EKb5Fkf4pi2viPltUAiPn3ruzpfNMbuwt6XFgnNZqzWBpvU+acaRqhsvHOgqra3JNitUk7zWj7QC
nxtJy0lZW0dgTl5JUI7ygzyNz1oE1qbCFy3NYgdAsU/DJTbWSQS8aPrqBjuIIPqZ1TbsbpdFesVS
En5wDgRa8HvC4u9vb5hC3wZH7/wpXqV6cS1SqCOoScpPyyDkK+paDsSZPKufJ2pz1DaZaXMfWHZx
jQPr3BupnvuianVg5yp9N1qV91Q7HLuYlK3n2RKycuvCyhs8ozCbQjf3aXJAXcRgjpSjuSncOtpo
30naZVCHEdTMwxFiubO43KdpynEMqwH9wSs2vQY7brz/T5ESlYXCiHPVNBcocQ51KM0BxpBimdKn
pV4cph1skDz8RaorKJkmaJgXmu9AXOYsKgNwGZrotCRfJ25sgEKCO5tdepta2z2XVcaAKip/mtnA
n8LOZE+CQWXUTRxnR8Mwqu1HBI6RmqPGADp7CweZdA2gDn9iHrS8+wg6u5Ep63MbQSMVB6WZOvqm
CDVBYGIDHznTa4gjNg4dTAZdqyAp+5MWYJ1HPXg7qsWgDhNJD4rEPgVdlTNrqS1jm+s/uF4CdkbH
Njp8f8CPK/YDLKsP8EkDlAV4YLjq4FBnaSj2Ny1KgG8wR15toMQnfdbhkIO80hYPNepRrIYhFUuA
MqAQOa+RBxsN3dax97J3n5c4K1vgyQHB0VgWQitTTtcBNpVfRkAWOBuCFxcSO08j6oWTCmc6GJ9Y
I0FjTA1L0Lp37uj2G60ENCoOtOFQK34xPGfOYIiaz5PeuFszNdi6GmvrecgH7WZHzo5GYH1Zz/+d
Hzlw+KV8mgxrO8AqxZvz6SKVL9T9abTkO1LE26wvYHWjKvK515XjCoDBn8hlO4plJoOMh5o1TXAM
Vp0OMBXEg/iqZzrGNLU09gAi1Z9lYGEd2zw3cQCUTH/KebRO/TCeqwLgM0O0VKXS/LxklYD8CBzM
Qw+1ha4MQDXFwTYhDh9aSR9hR/Xf43aIygOe0vWq5Tbml/ygj7HANjR7b6jqQMPD+BKaEAJSozHF
72mlijWpB44clRMqO3DuaQKOv8wgykkxSvbabFyzcWw3FBtdfikA07u3LV5vhfuKDyh/jEBZYLGn
ffk/nH1Zd5w8uu5f+VauD72RkBA6a3dfUAM1uMpzPNxoOYnDPIvx158HnP4Sl73t0/umVgmoAoQk
pPd9hsYsgVXt0RDnojlA5juxBwVuKfYGSW9D1q0LdkPKAKAddPFLYb6CGCKm/We/9ebTefhrfeDj
JETkTtDF8xxv2snT0jxrFU08IFcRme8jiLF3NWTZp2/zhwIs+mVbn5m9F3bB4ffO//HY9w5xZN6v
gyZOAZCRmLs3BcguoVlvipAgygUByLPOzKp1XBTBVcOA1UplVt0HFWxLek2f2cQGKlM4IgOBvB1r
h3gsqOlOdg5EZMzhoWwduHBDyRnKiVZ9E1blrenH4bdIw2PMymR5kau2PEsio1rOOxRmDrmZDg8W
jB7WtWXnYLdE+vcvHUZMWCwialbVZrkz+GTfbPrpY1bocy382odxyC2YsnDPybIfNTX1XS3taBmo
vL6omCZe3xvmDusBKMkFxs5PJRKKUUahIxyY+6gDG5LVMAD3Q91tCx9WU8XEVgtjEx/cKvGWApdt
3jZ/JPWNzjCOgO+DNFyjLyEq7a+qcKighhViAp5BnGaFIO+/y7/3j9wGIsyO+4PZAS0jCEaVknY9
3DDtzGNIad1HtLga8l5dFtBIRoN2HubNv4/SkH68p6y6MsZEXdrhcAyi0vxeQSvv3LZMecEX10pV
/lcIJZUHKrHWnVf/BLGBJZIzfGt2VrdMzG7c6858DsD/vGZqQMillr0XGaa+tQ0Jvm6cfn/ngNRm
k1GqiRg64nxnQ+KAfdshlJG1CqoHU3HeYXWDeZak8s4wI5jiqX5YmZjBg61s8uu0TcUB+vJX9SjY
9Sgyfm2X7YVloj0Ws1KUCaOuDUxxAzjfOHHtQksuAH4MH4xEwRmtlANB3J4tT3bMxfmQ+eCWN4BK
zGXoe+Q73wJgtLShlgxSTS/iYC27LLvRyKPvfYo4XhyL9Ka0U3YdkcW8b96SRhQq3zJKzuZthhkM
K5pWAVJ8OP73z1/+bbCt6xF2F1aT3pCoaa/DaIV5Y3zWBvUa0mLDNp0W9Ghs8dm8fS4CkoAhN+3B
EAb/pnXLKarX17RdYpxsFrDnYWfEAO78ZY+YQoIv5dqxLgESKzfztvl3wxwmFFPEcC4nMg93HKju
+W/mTUE/CeHBtmFZjBnAYKWhIOFXAKFOVY6MQJBcDhrozQbLxB9WBvm6tvsuzEYvsgFAFp8BtDSG
iqz9gFS3oxU/GcBI/Sjqeo/wZ3tv92W6gmRWdYZ8o4bUQHShbCw4R0YARi1j/QCttwQaLA/clNFm
KJA5m4thHawjRPW+trVmAKaCvxZNh0Ed874LRQLw4cAPDtf+Yj4eNFM6+a2NRwN0sksg/X/M26sC
bqMRzcw1IREW+1kPmEw9tlt4Xfz6xqdtkEdst1AF/Gwvn46b/8Xk7JCUFCItUzyrzuCJEUU9lPP+
joKBJR9Apu13ufumwcE8m7c0EYA+mV34Z6nOLVcWib7IhWZ7rGrsZRTbzbcHIVT9TZups8RKh2Iq
mgOVm4BMPu9mtQQ4tTJuIXLpeAnVgGmPGoHKyNlngz4fECO/mD94kLILJy6XROgC8fp/b0cvszBd
7YLN720IIZfQfW3Zoq3ooUiGh5nWlyT+XZTb/JIip3guDQIV3YnWJ7umAIm8pbu0HfldQh/mzSyt
xSahdreai9OvU5HYl1iFVeclmPt//Frg+ney7KqzmI4PvCD1bSLaNdDa5UNfRLBMiFu6NhJZPHSZ
3kMcwYdMNQPevfKhPzFtj2qiF8JC5nr+OajNCNXi52XkNH/8HDj6PYQX/JuR1JgVI3CQGwKaJWbs
xYPlPziV3LOEm9d1SotjFpZgJE/b28bKl7Wl+p0hOnZff5u3pmJIdxIBgOVcDJUABUCW1nFEu4aS
CjTF5ogmHDWdQ1QMkORFVS8wZ3EO6TB6v2OZ8xGVMD0+DmA8EOaWuVNAJ5Je2FAK2gPbcydKNpEh
orbYO6y6qzNWXWa8ri7nTQqbymnTKArlgvEDGFMDcoLohnwveQAWw/w1GRUGbVI//LFtPvCP8svX
eStP48pZOIPI97we3ZyBUCFHm34PmqXZDeH3yCqdRYiM+9GHPNKZSkEIMOuUP9QEgvpNRb/nSgyu
RNLv0k61BlCoDjyQr4wbbS9g81UBLMyjS6DlfKwAASdKEs2fUogoDqHP72MT8ZwIiTwANAKvkSS9
pWZ4BUW84pt0oHivAjlcZHlp72MbMpTzDrSWAMDbJ9EnFdhmE38Ic9TLSKMW5gOSmD4IJpxrXEi1
DdEp11HdGveaNC//kKraXqg2HQ5wgIaArCorcGKro8DI6wGGD+I8h8WZNxRIKtppkcBXZipzH+nC
l/KALKpnTeWXWSD8zQBI78HMa0oH/C01juedmSbn4E4RzCCRRvi9A1CJ5DxSDXGrpP21g8XFeJ5M
O05+Me/wlcCOoiIQoEPmYf4rJ9RkWUFzYptQcjsYhv1AgKFfQvUGASkkbe4YUDZW2IiHpisqL+ry
0AtTRzy0A2KCsG77WkEgeVdpaS7n7azs7wut/Ku6zJIjyAe2WxUDeGmG0W1MixkbEN6GReeU5MYQ
kh6Yih/mktK8vzYBh5p2zR+FJc9Q/ea5oS1yk0F0380jCVcwvCS3DXWGaXTsD6QVcm87gLhPpRe9
SVAGYEgFXsNL8fVxjBvdARand/Uw6mPfhWwTTjwVE2See4Im7KZV253RqYg0mNISMhPwagW5XwFh
PW0GxKJeIVRVbuZi3zmXgS2qNVzaWi+dmTQzph+Kqwss3bt9m5Iu98Ic9EMbmqNAn2GpoYp9ZgIP
ZCI8d9WBewX5f5EfsDQnWyyl2aYpVX3EGFysgN5MbrgNP1jbGtVjHRkHIQFNdqvBS4qivkgGhEBB
AQQxslXVRSqd4qwr4no5WkP4TdkC85twfDAc8mvu7deRdTHVwuCDL5UHBOgQ1MvvDz8qh7OCA3+X
96jfvgeh3k7QeqevtuWg6XVJhaRzpl1CG+NS055tlQSDVAJYcEdtoNCdyvoWQeU3BZoGqunspoE6
/4rCY+GsMvz0rKGjXEVBKm5kkmduP4nH/uwho/wsqyB3qWHDGD0AAKsvjK+Jr4yv4P61uzxBI5qL
cK6BlmEXWeu5GFsNtN/DplwjbpIsqJl0K0M64UNkOE9pGamLqJXjhYiyHxZl0UOkdbkSiLFt8NZA
EVki0abRHUVDhq/9yBbzr2VXOC5UwrpDI7Lmphe/jteVpb2+iM31/HNiJuclXjrXWVdRiKYgaWZf
DQg4XgVty65aGMsYbW2fzaXSz0GTGSESPReNBkf0DnPwwmqD7fyrvhPQM2cOhoV//wfm63JpaEic
D7VgL3/ew62hSss1DQJIxbHxPhq74dEMM76w7bw9g4KgeZX8e/swbXf+3j4drxw1PPZAuy96Pfw6
vkFPTuCNtMNkvVr2rYYvGXOguW11xtcIb5FFwFmwz6ZnAne+K6T9x4umKoevBWZc09YcIknng3Je
nls/tEeSoQ9zqMfcNY4Zg4BGgQEwyfA1i6DBSq07Sip1FjUhCElTMSwUsF/QzIHzN4qVBB3gf/hR
Y6lJzxl/Pf+IN3aOt0jx3o+Q8rCvFRGbzBkMr+UB9K+i1DhvS99adHgBPhaCrsM+ap6hfHpbNH16
10QhRBfiODmkeTjuo4RF6zqm4a3sy9C1kOh/jq3EbQrDWPEsQIrEEBzq1fjgurXPAO4CKQ0Uk8VA
E/tM+lVZLufd5lQ2TAEoPwB3IaP2WiK+dTVWHfikAHh+Y0O/MgE7gaJtfKyARHyoDFhTNWnXXxQ8
SzaWxXtg7Gty7PKOulJFl06SVeepsPwtFO3JJkck9RzK2MEyKGx6HxNYSZlD/bMjSPCKNP8+RPih
orS5RooLIwSCyC5poEU01L4TLETSL0aMTTChmoqxgAZe2cDcomsvOa3yS+j+mby5DOOkvbRgwnqR
KR9Lr6k0bY9M2OlYpcYkzd4w06luwNSrbmqmNxCPKS9eNo3AdxuAdG3nnYEDfz6ArMRy3stEhoWk
6f+cd9rgvdz8mHfArLXCH6R7pdUWKqL6a0CyblMbkZi0XWBy1NVgQ+jxKYOvLRRCiNphYcGuGFbE
83Y5pnA36P0EeEUWbwGygHKP7m9e4k2mycx9ao6/ioVuX4ov0arAQaZuOpg7ULfpu25pcaV2iTmQ
s4hquYppb1xrGzMRVhLw9FO6tC0IJhYSHY1V1aN04BxBgvwZ9tO5WztYOQfMgsQFIXdGa1hXE9Xl
bN6eN8XwODT2ncwYX4u6S5dDIrH4iezHBt4NsCtTMdb8rVx3cDHZY/pbQfgdncgyneFaap+5zDDp
VR+ZsHvPJBS8qW73BFpfIJVMX/UktzykoJfrxGjcNlcPc87qdwrrD4z2vCc2Tb0EYbVZzMXfR59k
yOZiOh1s0ejPg//IsNG6hO5kVC9mtttMaCtaqCpPGXQExY3aWPbgPb7w3+bdft418GSfqG/ZdIwz
HdORFIbDdh8vEJWxRjcIbHmYP0oNb2AjFv0Ka2t1iMwKu+evDRH1FoLZF39se/mqWXeFqHy8Pf0z
TGgZaA6Zv5j/OymG7tBGK2PS77cgtANn1fJ5Fu2fP0YNJ/fKCUBksOSLwP+8vXTCVR5G2fH3oV0A
K58ii+zt/GfzD1IL0VyR8GI9b6M1QxA1hZQ8+P02uI9TFaBTKcyDsNIUVil/kQbnPSwxxnD5e/8f
P4ISM1/kTs3ADWwszK9rtS/MIL1gknEX1JL2m02KgwXVi6+GjcTLAJmsDasa65YX8cV8gAat03Uw
cF+oLIVwjaOMZd3+9ElNV9SKnXVfUaT5IhMGz/a4MwFS281FHjBnQWT0syiH2C3CyLrtzSw+zEWF
LnND+kuEfUCVhbXWkoRZ8DD6qnahCGUfhdVBgTEkRwXO2ENXFfZaUzP15mLcdsiSYOZjKtiTvlQu
vFD8OK9fqnquVpaBLIXomNqGY8QnvQyHLUY5mRDNZVw7J9Dq6wcC3nLmJ7CtUGJhxwSY/mnb/EFE
mZz7UTysg14q9/eO+ReY2sY7rECv5u1KZ9xtqmxYt1jxHG3OdyCOkF0/leZN87cxhVNRmi/nQpj2
+hgicHqci10aGdsC+aB5+8sRf+9EzdA1fBQh5f73tvnbfDDGungpMwjL/942f0tq2LkauJAlrAEy
14Y4qzcjKU0FaWMXYTnAMEXmSluGhxl8+bIDjFW6RfrxciJV8uW8B38TrziLAKmV0Dz58td//eu/
/+t7/3/95/wiR2o9z+p//TfK3/NiqKBGok+K/7qBaH2ezr/5+5jXv/iX95wfn9Ln+sODDuH3Kq/z
n/r0qOlq/v5nnP3X1S2f9NOrwirToR4um+dquHqum0TPV4H7mI78/9351/P8LzdD8fzPL9/zJoOn
xtWzH+bZl1+7tj/++YXSuZ5eqmn6+1/7prv855eb4Pkv9yl4Sp/q0x89P9X6n18MQf9hc2kRYRIb
6ijcxv91z/Mux/wHc5gJHzjLNqFszO0vf2V5pQOcVfyD2pKZkkCa1xH8y1913sw7zH9IQkwcb1mU
E8mtL/++91fP8Pcz/Str0osctvH1P78Q8eUvJImnRz3dG+cmpRAak8KkEthIajLs//50FWb+dPT/
YYXdQoIHUz1qtY9RmXLgsyA3FIOpdIzTeoQXjQXbAN4iN4EpSOk36dIGnnnLkMNzu3xk7pAQ19dY
yXEqAqgNNMbijxr9ddGvLhLV8OYiEXgUWAQDESkc8/VFaiBpq4FjJVfxQi8wM0ZOFWhEJFFleLRJ
uNdYYqyQHoFpom4cEDXsHjrTyarI2nIZ+oW1UDq/SoH6hMUYodtPrs96e31QthQCz8ni6JF4wn9W
Yh6lA85IMs8oVLdAFQGIDvo0jaT1YICavAIhqF50cGJaYUIAQ4DI50tN2XgEIK7chlnz0ldfddU/
a+ydp2pTy6HcdmxbEsd5fUGZzqFoVkaZF1Q0R4J6+JYm5oUyy8Z1aLkLFJPux3XwziOyLWJhoUQl
wVTzpB1hNZsafa5SbzSJ8ATfJgnm0XWwok5ufVLf756LO+gvkhNq2qd3p8qirDI79Zo64as6qI9K
+ufKHigeMyRKP76zqb+ftD4pLBu3xSnmfOK0MjtajkTTLPUcZ4Aal6WMA2Bot2aRml7UgixQtMFS
Rk28xoq5BB/H8PcUc6JxgIBxUeADpDINHCqinOM4JksTuJQVxBf0HutV6fKIbTAaZ0e8vYfDxxdP
yHsXLy0HPEdugbI37f+jf/dYQjTc9lPP585FrY3+Kk+C2G1HBdix7hfaLg6DEaSXWFRxnafLPuHp
6uOLmJ7HqzEGODnGiaAMYSwIU5w8L1Rq7hhZh7YRDAVyi6DhDelFEOtNLoDoah3fheoo/eS5vWkl
01kRyyIE8yXyplMyiPU02shTT2ZFvmxCxAY1BMz6JDeXUKcKPrnJd05nUeoQigCLAyDjSQfINPMj
4vjIFSMs5Zr5bQPtZ7dWXlmLzx7qmxaJZBsR9pSTs22OF8Trh2pxR2ZxAku3Zkp/h0WP6IXaj1F5
YWAKMLkoLtFkn7m2oTBZP1YyFG4MBfblx8+VTPd08mDxyrAl8CcWwUvp5MFaUH3HAimJPUC81gR+
wLQCfT996kJrHfnB18EuNomegvjhQx4GP6yyuzBGdk5VeP/xpbytfbxcOWVoYya0T9jJGyJraAWY
N2rfscpwoauuc0vDgsJrGYkdRMmePz6dfHPj1LZhVeaYpoWHbU0vhD96VZc1rBGihzsBBGnUDtm2
VWftQ1bt+zBax5GEpk35yaj3thfhnLD/dYTkwMlaJw+ddVUlyagjDzGR8yoMQxcacMjdfI8b/yGM
7W9Wan37z29TYBE63SSaNTtp083QZ3aFXLXXiezrZHklf5ZxitR+cgXKGNzd4Tfrj8Ynz/LNy8ui
tkDndSxbEAeP83XljgHSRHmU4UYRpIUyMGFYKviAOMW0fpTl7X98j4LiNBJTKSTYTluOUVg8kkjA
etIsVojwoPH68dKPrG3WikUwhM9hUacwZDL0JwPU/MRedx/qCFA8neleMUqdNFoyRkE0cOF7gg3I
T1pj4mZ7NukeNxGor1l+sPPB2PfkW+Q7yYqHRF461SPSlD4k20FBreO9rJEkMQDOu0c+eNXD+rjZ
Ozo9sL6sj2IY1DLNC9Ojmf1DITEJkK5Pz6Mp9jXFSzKaTi5eUDEvB/tRD/axydVmVk0EqOizG37T
a4TE7ACmx2jGWH+Iaf8fvYa3oz/2Q1B5vlNg5TxEhtt1ybkJzXtEc7OzSvYbSIOVF/iPT+r6TZt6
ferTGWRBayMNDFV6sMWlUN0p4RwDaRO5uBCW+mS6+mYswrksYmJkdCiTFjsZFcO6qwt7cErPBg00
NuSiGgZ02hbQtE8GYOvN2x2nsjmzyDQW2eT0VEaI9L8wuhLPF/LJzngPtUU1TYIWKUvXqRI72Add
G93ou4Worx0DsZmwK4AaN0AFgLFKmtFlXt/j9ezmZV0hTBW3cGoMoF4w6B+AInQuBtYNMaCenkf7
gHRyEfP2iaTAjwYQU17WEXS/CB8vP+6W5L1atKf5lpBYHzn0pBajPoXUr85LWNdGLS4OXt5FLz2A
U656XV4j5x0t40BFbluo86qHYmRnwG2qHddDRJ4sNWQug/XJyk/QrT6+tjevPdQ64oECgkbMwpLk
ZCQe6mA0ktgovDqbUhBRujYYp//pfAInmZaFtmPaFkVW5HVnaRzIJY/KKrxMFT+E6iHLn6lFnURk
xfri4eM7Im9WMEICSepwizBgGgmf+s8fXbOt+FCbkK71MqduFnYFTHDv720QPFatAkonc4S/57D3
3Bh9/y3t/DOovzHMbqlbh59NWt8ZJyRlHCFqzBUxYzy5dW7B95ioHhB8wZtFB5N119ZDApXN8RwK
nI8ZbQGCDOWWyOb644qYq/XVmIyKcAhW2FheY5QyT8bklIPaa9i08CA86ZK2sr3aLqqlSkS11IGz
Jrlz0A43kUY0HpA1aNyoCBY8ZA++RfzVWJbBkqtQuTCoT10F6+Nc+xvkLORizKxiF/sJ23SD3FqF
cha6/6TbzA/q1fVjSoLAAdjwuAf5ZkomgDDAchIAqnEIgLXgyWXXWTcmcHywqMQUH/KTbh4n1Zq0
FFZtoI4FTgxnhBFqaXVI4UtS3IVQXSxTaBHUECbnSbgM7fIJC9eNKSGuzeFlZ/UDdOmTc9REgWTX
uk3yG8H1McPrhMMJjHYwe8pwMNwy46rLV7ziehsTwMoptOlkDwMkgw/BErA2ZE4M2cPp5RLNDYC+
ApTrxrhzGlxRoH5aA9t3CDqQNt5A3PB2HM3Obcp0WBmQtoRVl7U2mgy0SeRxP24Lb0dXvJgRG0GH
wFJamOKkn6cV72rNWQ70HyT2KD2TlQVd+gijKfrEWQJt9qWM43gJ0SDUKkFMWAwYi8F6WMUR8oG6
gbN1JG+BhThGqQnZ1tY+F4i0LyMOoUwOxmveOUgpTRJBX1sbxidtC0+kpr8PCzCl2ji+STtO3DCp
zPXHd0enlnzSUrBcwZqWYt4s3ywiAoh7FokQEMiToPuItICjz+jazaaHy86aaLgFaGBwYesFckNC
9twKKXJC7YIAa+WmOryCnRcS3TlwvQj+mnu41oDEQdMetI/qk3fqm/c3JqAOBkFENSQDtfTkUViq
NaHCBDU/Pki2sFIGg9Vs3aXJlpUQIQygNfhx9bxdOE9nFPPslyNEN1ffHyOiNK0o7QedeYO6T7ri
4Fh5BHUsa5m2WG45jbFEZMdcKME2kSOWsVTF/+KeJZ0COKCew7TmZOnOA6qCiuAKjNy3VkWFB+J3
BhIlwXfYHyBF4ITOJxOKt+8B3LUEFJVKS0ppn951bwI3zBAp9YISjaGJBzgTGNGe2mjD5H7Mg22h
gdHH2nNVEbFD04kXbQsxiEJtPnkA9G37hMSLxPiP2JrEFb1+JQGAC2BVM2Sen4logVStF1C2NeJh
4aifg2Ns7Vw/ZRHccwOyYck5Q/rnk0t48yLCwtbEe9GGVCPB0uvkrQih0gbvyy7zkBBHHrF9pj1y
5IPPlEubap+E+rpx4FBshRDytVswMR4VH+7jAY+qFOCU9dATXEr5UwaYLlnwjXZhgv1JS32na0yB
HYb1C7Ep4mGv66mVROkx7jOPKhizoh3eJnBQcwNuHadHZOT28eNqmfraycDx6oQn7RKKUf0IJn/m
ieKyDPTGrqwNsOhQTRu9/82ZLIdzGGOZCJW/vjVk+8ueBzhT41kpMDBQvL22bf9n8skakLzX1hAI
x8DCCOEIn7w+kW0lQJEZ6Gp86H60QBsCcZOsrsoQmWQIDXiGYUyiFEBtOc7TpDDX5/Zn1/DOeIy4
KTIEJlaC04N8fQ2+gF4MI0YKy0qaQk0h8MwI4tM+PQ5oceCJ7GXLQ0/VK6Mafnxc0dZ7J8c6AvMt
KRyAiE5ODlwZFMkKBIx1e6cAffYiCXM+LmEwluY/AKZe+U7/oyH2Lg6nMUGZ90UIZXlIroB3bAYL
C2Jo8DGXd6asA7cZiYLmymUXG8sRPjLA+t12SKMvKjLe2/54TwO5a31nWNpZcGd0UC/7+Ib4O22U
c4FptyNgUnbaciZgFYLEEpUJaMgGiBksIarqWk6E8I/P9G7bgfg+Xk4OJcw87X+jU6CdKpF68OwY
QcE+9ImAgWLno9ByvaG1Auta3ja1rDzejfeOUsAP9NlnFzL1htN+iRQEghgYBLBqOhkIMCeMBJQG
EOqN7XAV8C3MA9spdhKLDpQtx1HLuqxzz8ig8zmBp5r2OYpDQMIg/rRApIF88gJ774IQv6EwmJuA
aaer06DhvMhJmHoIM8Dafqif4hJzp4/r/+2M3cHYRwQGPxtBHHqaDahM2MoYNtT6SqhHuNqsMSZb
oN3GCpRk9r2CxarLW71HdshNS5iMAxu1g/z+D25HE+BpvAdVF9IjOTilHfVbKHalycLRatNi/Syp
bnYC+DQYF3nIj30yC3vnDcPIlIHDGIeV3mn6LeKEVYMPp8Lc4BJrdBovCrgP2dbwdUi2cugh9dQe
oAUgPpncknd6PMLxMOvFmCcAKThZXxvdMEAs204wu8C6P2f+ohCAFOaZ9a0M1YWpxX3a3OXjFfgH
4pOGQaY/P2mq4AZZQlBMsJDPO2mqisMvBUjI1MPC+dhnBvwD6Hmugj10KLAmGH/0oCjAcLhrnB30
sq6RGKHLXo7xopeBtbGtElQFw7Vg8m2NkHv4uEm9Xzd/XN7JG04FVuvAzyT1NL+yq/EwN1sjaepl
2V0WVK4GcejpIco/W3K8N//CVBNvIaS2+JQYfv0SqHzeYFkkgFBO9bUl1YViWrgk56C1ZSmyMwsj
dNiaQ7ZNdQlZE99cV2O3NSKIi39cC9bbMZQAaMARgEGA30Q09vW1dKCPmDEEYL0akM5O0TUP2nql
+vapHWq5gK1s08FLlw+wIjCAo91hBbiGT/vKyPOLrDnP+ienFN9Jk66j4CqoOkCP+x8YfbDe7KKV
D518hnUTaZoMoR1j5ZcCgnc2iHe0rZ8MVl5D31BBHja4NBGUdfM0uO3anx/fJX07fcJdIsyEx83A
a2YnNQ5gfyts8Ia9JsKFJUI2rhGg6yXVTR/TC1WJFWC10FmPkwdz5I94CpZbE2dnpZjlZVTcCmoY
bmmNXoLJHxztSigLAL+dV+jMSB5mq3hSmTvqmhZgoqxA5end3OnuP76Rt8kYB10JkXo8KHxBhOr1
4wIGjSdNbscepOoxHR3SCngaXIIf05veGd2iKHaqbc8bkq1yuPEqUBrhhXwTwYnMxfQ7+qT9MPvt
EIPMs80EplUYnAU9aUAOV4ns2rTwmD6bWv02DyvXZtWyzox0WRCxV6BSQJACjB+QebOgQmSkAqK8
43yVtXxZ8DwDwDjuNpC37lZ5dAdP4RRoLNZ5IRZnazOAKlsAWQmApJ0rUg0aWjI82SjIO92k/gHS
M08aCf/9EO2sivGdDVZMV4TmhQHJxkg221Q5ns5UB3Ul8QDHVr7kVnUTRKw5A1j2MdVmvLYCcRnB
qm6N6Wi9YK2AEnsuv7eqhctgCIOtWJvqnFmIKXc9HVaFrkt4QAhn27IVgx4qImdGtFBGUK+GhTSw
UIix+MRiPzWPuJolZDFG6xhQmXlqkN9A2v1Jcv9Hp7Jg2VHu7PKxl+uRA0sdQEC4T6+IFsSTPmyA
86CCURNwoQtek3I5lrUGstuojmAzeBpoxhXmGhC7S8mAeZrWX+s2vUg6wLdLeFqvBOQ910ggfsN4
7LhaV2rbOQkk/wBLvhRS88sRes9GvMaLwYO/n3yCrUNSHxqzuaFZkO1COOdCDlZtR4A0jr3Vdytt
upJ2B1CyH1gbVkvR6XYtUq08Feo7UAQvIhClEUfufXDSLdtNA+hTi/ZZKeOuTSwb4iV4D8OP4CxL
fIiHhcDfB8NRMJASwVxYMTpaC+p0EI9ASsOO/K1Jq+qYNs4aAVKIAckcRFHiytIQS/TXbqOBig+6
sN/UbQy79mGEyBcZkLIT4mdqNgSmmEnmDk4SLGGtuo2CEdSvEKp4sipvbMMsF2NXgHvRPnSQ+XXh
NcRWMUfyNW0PYZAWqywcFz107xaMFMc2r71R5lCT42W/MHPhr+wNLO0LD4Ie19B5Q0atHvwVsJIP
rVlgAlaCW5DHHnSqo21kHoJil+ZPtYCHQRWxrVk61ZngD6OBBlGTYAODBzcyiF77LXeW0gd62aCU
bqI13vbthpR1sXIcpJMqSI3mutmELYVttinOQaKGjUBn4EXP0O7aryPU2UYz3BhxeGCxPaxtRIJX
RmN4HQeQA6332PuAVwsaeEaoNwVlPzRkPp1xvFZOv4EwxLMN/cGFEVl3YBt+IwGhLgl98EQyRE0g
rOeGmay+ipaQyfMEgqNTkwVFnW9Ql0ug0aGe0wAGOdE1kT3q4TuDodKK+/vBEqByIb26iFiKuI8E
01NntN+FenK4gHdYPsQ1YtKp2OmRLoYKZoT913KsuzV1uNcAjYS2aD+CDBIvqqY/y9F21iEcbtZW
2y6zAG/XXEWPQxv765nz6SPlgIfW+iy5ETYJtiBh59AsStQqLlLMHLPkMdHj0mxh6wPWtLnMg0gu
ber726ictCltX+yg5AefqPHCgN4r7EdhEVs6jqe6QECoQVmupYunjATdWiH+uGqLCiaGoDSrnO/r
0CCQv2YRVKJh5hFy9aiCBonBOAzPuzgAzUysEZw2o9KG2Ug5eEr11W602H2vYwgm0HzNIOgbwmvS
0xWpNv+PsjNpkprJsugvkpkm17DVGJERmeREkrCRwZegeZZr+vV9RG+aBAPrTZkVVRCTy/35ffed
y5AXRDU1zzi3muluQVfyFAsvsGPr5A1WyLVq/ThWH7OKsICqyrarNQvzbkaMjCYoRrXN1E/WlnPI
cGd1GoDBhnUzQpvGTXHuSUO5W8vlCSKdGeJz1r3UkhHzSFNQjrkZq7he7hacvsTTuG4oa92OllJe
gO1+XPIyj8vUsfxh170Vb9epppGJ4DEDn7alD43FS5vGvp2H74pTBVv6FfCF5aU6AXUJfFef6e5X
DTmd9CoAFqvinmfJ31v7Oez6/5IuqqSZBEm6O34tQ7i+yHcjExFTh165u5QgKbTvsPjmJD0BI7PN
cGTZJ5if60ezG52AE8ThGouLxFJeXMrNJN9/DLbBLrmvIs4gvvgdCLjPS4eLhYpK3uWWySyZKshQ
cvPuMjqdFUrN6D+Vqfahctb6rW3VBxfMR97JYMYBGzWkjfrGPEHU05a4xGrmN4XJc83DOUxEaK+g
H50WCb4w2+VLdbiNLayjpbLz3SkJs6n16wxNy2tnhe0B4NqnHNOpBMTkGs34xan2x7EF0UJn+VEZ
qOrNPod1PTKKzrBJ5KL5Be3AZjWCrYoFsHsfx5gSmImZRlXTh1axJ+e1UoqXXZLJx5XyVpVl7zn2
LHxiHxRva5lV2Uy9COuVfUozkmfs8sSZzU0MD3u4lWB1MrXao1onuPbvJdBv902keow+6DdHKfeb
Uavnf1kMsdhcbF1ODJcGtiFs6x+3gz+9CssPnw+yMD+m/mud5bAbilnUdgRZ+nUAN8xqT//frXI+
im7gyHR0RIXfrs4cDpytRctHUQ16CZBeFjVz8JZpH9Jyyv3FTTNvLe4qZXn5+5f4Wz189Dv0o4YU
x7X6Z1/2/+jezkorOakUKzJbYBAlRJJkMc2odVI3nqB2dzsdpL+/5FEH/nIbPF7SRLjAPXnoz+++
UWoGQAeTbUWLW8EM22IbyIbPRC+D78Pwr4vvb6/GV0otajO4rqLpvu/eus7AcGy6MhS6QvI1JcFL
q270HzalSr3VWHaS+qw7nbt4YDB6RzMDzFErZx6NtfdcWwmEu+g+F67BVwfN+sci/kMdT7dXM/EM
H5YQ4Dy/ri8GGJhp6ZDgctooXl3d6DPyTWmPj+Ri3u7amnItRsZyl+VVEeurpe8hYsd3OabXaTKy
f5bx738dXAxsNu7hvsUk/L4L1vTkrzRSgA9SrK/2tCi3Qi1k0CTKfEr77tyx00Z721gh5P772Rw/
ZXZ9spm1vhsK4U25m/hp0RLuW6wvY1KvJ90pwMP06UlX4cSkzlRG6sStyhRkqE2oq05pp7emTBoY
zUVsN+ztZi2YNza/kXvg+O5GE1Vzl2Ba6qdeL28WvaX+JS/Sg7cNKmkM9eVeW32taplob4ftZsrc
t0JnlGIv+3/dlP/0k7HxuOiMGPN0VT1u0v/nmdHzmXxSrS1ifc2w5iy245dt932ACec3hjToG+H/
LUZuLBmwXbM/GwDxAqPBBpxbbNYZV+t/PFTid42F3gVuMd6UjQX4/e+GfLLYUKNz+GEpwcjJdHC9
zJtcBeQ1a5YWKwlCoJsnN05qOuEyE6SYZVPr58nW3lZZ195uBpf/Ovmx5srdIK0unmrJmT4Izu9R
fCkaWz1lC5GqFUPjmpkZMT+I+2xNIEDn9WAAbiOjFRy6jK28ADP3LWaIFSKqPTsV7v1AhraPoeB7
UdStl7hr5Y3r/iKtWb8O84GL38fiyR67H5O4k3u1ftnE2EZt39+Xq+Z60nYmb9DlUWwscaEqFcgR
rEW022Na48WjPvFfYP/Hmo6G8fdd6w9aDYZnVNXDzoQAjBH/l1+9FGWHbTiBayjJ/NMd6UJWkI/J
Yu1nF7HitDT7jy5zQJWaVSQzAlyHbVWAKKuPSYcz9O/v5w96De4NPIKGZXE0YcL+9f0Y49CpTAcx
l2/l7WPpzi3dg6GmW1qR7T6m2mWEgXWxFvNkbh0zL0yuucowPkjm5E/LbK9+l3dHHs+Sn7thNp9t
k/HLurj2PfHp5limiG6K6u+OO5wat3Bg05TUoq4klKx3vGFx6+fEHvMH6M3+Krbhqh83l7Usv7nL
0F+HDFavsaBj/f2j/27RxnCFzmDQp8Mg6f52aFlJgYgjsrjW2289A9Vxs4P17F2gniDRyaGcdO77
GrfGerxYZta9zOn+wC1H3E7g4am9qK0cJWfvV7yyUBEbmLDmydAesyOFGH7OQzU4xfPf3/gfmgfH
EAezTchPKqf9e9HGLEU9asS/lD1XnkZkD9ieuKig0RApFa1yln7Sra/FYN+MLmJo7XzkUvvx72/j
d6WPd2GwhGk7GTp9319XzlQKHYBGXcYJCpxGFi9D4+XZ2Z1/vM7PhukvJz33PdyWCIooiqbzXt40
d5IEiDMuYl7yLhW9E2OZf3Va7aMiltddVI5va7AsYDl7ndM6weZirMLv4pXLSuj5XEbAAF5t4zC0
CcbG+n6NGo3kDXt+VrjgYG1CXJQYdjDowi1QU09zlXuzzUNJaepJoDy+0NrH/meNjZHN4BumgVAE
XTWfGBXNvX5z7///36+t018zbRxjFFe/fr91RYoEv2CB3D2j5q7uR7ROmF6om39/oT+4FviCef7Z
AQ6L8PtJFDaZyS3ABcdpt01P7YpDGI64O34Q6dmWsiWBtY2MHUdV3qNnrOAS/nHu/N7RoIsJH13V
0PVxw7+T9hWoTrmmY1N22+Gr2PsrUs+3juGDDuqSkqL1OgVcMRN7zz8++2+VK4sLvZHNGM8AteS7
/biG2iCdvSzieTGvaYsE29v0KgXErLAs8SAV5XXgMh42iRprBiWUzjsq6id3Sb5ko/tVUzAUpHka
W/Y/C3rtD88YZd1hZ1R5xDBr/roGCGsoR1OlgTuqw1OVUUQn5cBYgv2sOflDq2/x4dDcN08y2oTH
hoCJYmy8Zd0IPnXwH0y28o9l+dtNxsHkRiWM15qpKozIv74lVB+Zqd0Mh2JavkpFu9bsP3//Uf7w
m/zyEu9+k65vIC30S04/OXZsjR7P+JaKo4uPa9n8xwr4vbL/9fMcn/f/lGHIbFtuN1ABy7R7oFq9
p3COKV1xUCvf//65/vRSNqlH3NBgnDjvLYor2k7GgG8e99YO2xtKb9m9aFtN/7F/+vtL/fy33m2a
hwuN65HDAcGN9dePtY20UBPt+Fgr4cmioP+V/xjFaEZp25b3pNR4qlP1YcW+Frg66roxXzn3oTwi
gSrDaa7X4tpN7o/Z+GbP2PIybh64aFhU0Jhw9mW877uptzHTmvRQZfeZY6nxmJN/qtTkzqndgLpC
jaxlkn5u9re5UdyZGzHXdceQi1nuLM99BRXZ7DN7dusXiWOHwPwg0xcZwMbNmsN/fC3HA/Pua2FD
pVfG9QQh7v2hNRBnWYoJKdWt1bDQoXwNhp/ZNkEstQPNmZ1tVOB81QaMcVklPsETrQ/FMOB7LGGc
SIIPuAu0jn3BYfF4oFo9rT4ktyGPVzunq1XrSF4jJpoVLDUQxIKB4w/AY1BLnT3QDfW1sKevxLM9
rWufovTSvDJ03MnHab611dNoK0SKdE/2zE4EAXOOEpxbf/8m/rTpC7qp2k+vGEvl3XN8jB9mbVqz
GCWCGbEQ1Hbd8LkxqyHIhi4L5EyID4joD8Vm8IHMaaZpMv/To/f7MCljZlyD1GPukNur+q6X1reC
TgihUTHDVuFsYL8gZ5kE170KJ7v4AsmaFZNkWcjE3LdNLRgU5+dwh1W77VnF86aJx2y5rw2Z3NgW
gwigeYOic5/nxFoutOIZljPT5eSS9adaU/9BUzFX8H84ZkW2LdzNIz4wMy9qQYNrEld7nGRc93dr
wVzmNO9hh9mIthJ+FSj3/saV3s+SozYchyhdjek8KSW0L11ioHev0loAsTPVNLwiXWwR8dWDp5fa
FqiVtIJOWS4M2ZfhaBM3p8lNnumlrRGNurjekFDSPgG6bpmvjcQD0h2iRkq8S50TpA2elfBflfsL
HZOZT+xPDKUFsH2+lPX+LTXqG2Puan9hRt6z4X/4mBy+EcGND1nT6Z0uwxoly1fNLEzfXNQengIO
hl1CeBlq+8tomFB0FqcLvkjN7T1qvzyEmnLF+gH6fqrOVS6f0hXrQ1ssjacDhsUj42/urlEq88fu
YJtQ89OHbP1PNWZgg82mRkLdc+ozGSaDfANh+eDU2YOdrq9TaX+3wHeZn0l7CmrAzCXxzxfcwpNW
VVGjE4NSVp1HruHq0TLsoqGyPps5U5Q1tiD6GcgruuKS87BaI5g5JhGclE1lA0NXdwvc7W6E9alQ
PW516qd5WfoObUtYe3crCSaKmf43WSot6BvHXKEQNe6NyVLxchdTbSPbb+5mfPqppuTm+pbvovAO
BynJxGeeGaILxHDDFNmbko/nZXQemTPGczid1omqcNqVNwzMeTwYtRt+L9d9DMaDQqMd9WxZDCS4
6HTQyvEpT4o80MrpllkWQmvbZY9Ss/iE+ShiViPxydi1o5YOnmc1ggwXslZCjIIsUCqVTAyZ39Al
9YxDc8J1fARxMIFRhp2T2OdpM+OdespnXemoywjQo4IHsapeezAkQSrsO0LGO0/BneUt5pKHe6W+
TGUTQ4Acg6To90BY/DGuoBsmPQyGK+go1L17KzbCYo8ImUpXL7ZJSh4JiZIRDxAQtIp/2HIqQ1ew
jEmeu+13GscTrqLOKZ42ZjLKYfpaorqdISM8ClNZb2QPnavolOtaPTAPmb0pWn5n45YC9W0Vj0sL
LGWD1juOLUuXFkUo9bK7lS6+gnXaD4GtNeLVXHp/rFUz7k0KWku9q8eaXOfW3eINUGhMwBRBNPur
ZuXf6oHm1QgNBx9LSd8ldaSPqLcGCT8m48SnpRjf+MZzsLB8dqJzyA1t5UdRdHiEmFj29nno400M
vW+xa4Wr1X3sWFtIUIycq2K2TqmyfB1kP0ZCweVFPwPEviGihpg7v15uuJ3b5259tBOt812Ia6LB
2U1bkRid8pwvjZ9pCaI+kXsAmvUnLkrOqYBOc5zW5EYZ1o0zZewHEGizlicj6d90S31QscLc5tZ+
Vd3SOAGpnY1uuiUuOWzLZo6mwZk9qQwysFxFeAjL2v/ebBobK8Va+8Qd1Z6WzhzPhDb4uuQWtToM
rHfOZ1rGuNJVhIqpU7zC0nhrtlbCCNHvnNm6qFWue3tFjwZPx+Cj9YNU0lpyRYWvl2+it+4VZ4Is
/Vo57g216hzupa4zZIX2oLgs1KT0E9FTP7QM5Gj77A8FzWbNAK4mxHyf908KEZ0nqJ8+eEMR7vmg
hyYZP6/N2PaB7Xq1q37R5mb0SnaPAD82QSHFW8nIqwcQNawQjDT+zsTgLd/pQ1psfj5U8iZ1xv2k
u59tIztNTi0vfUP9k4wTMSmMUeqbhuegkB9WpqMNY3kl7Y8MYZufQiUrXMuJ8Gqd6dSX/FtaoVxk
TUKvO9w3Y+kEuVSY/2h7+tqbHa8rZOG6ROx05tSzcTPlmuCguZg1RCX7aBIaavnSaV1QTkkot6HG
7VKejQXY2rxg+NRlM8b6JKSnds/FkD26hBNVCXHtSQYZCFs+Mg1Z6tUkz4W5medenDUlnJfkzc2N
26advlf6Sja6i35gru49MS++LQ/TjVXhdxtccnCnLKpF2YeLOdGuqT3lgJAlE2HPqgTh0DKzNpuX
xGSY2GUf8OyiOm+TgtF+3akCnRsCPjufyRAugHhHlsGfpuRu1kccLkQ/en0BUI1eoSfgR3qiMZ5c
JlAOT7TDE9kQ9GFiBqWA1oMq3W4IpCzuMg2WfjXnIpJJKFwFx8YuH4ys1aK9RiLuav2TTOXnXaO7
Xm+c9HvHAZXLPZoJwdrLUQ342nzFnu5tzT2NwAP9Y0tSDD58m7yppEGkafpgwXC4GatvMhNfWgT4
wFTEHWRRmPIq79/J4d0U0DX3u36rQrsvumiUHPy5ve7cJu2Phj7aHIamvAyEmaySrF+pdk9DOe2+
Mwhei4OAxdx4actTJZT+q2T42lLlg2Xp17Upm0jV8ptytNQAwwIUrCV9YA41kBmdWjVVaKlxOwvT
XCek1rE6L58YAVCkkwaVAsVIVcxP7WJDtICS3I097TTFZiRLI1SybEKo6Cy+or9aMkn93CoZ02VU
x6+WIfVHtXtNWvwVdg0OSeujDQ+U14iWljgmrFS5Vxbqga3PmVfJKT46y/w4OvhVbabAAmWnJ2ze
JEUmT7YxhE453RM+VAS1ZQ9xozERZU9UDxv6DaqNRY/2jCuGWhwx3CnSBD9KPtLsb5iiyfJbkatf
DLeBvqXopUd8DOITHs7USE+LRdm6FnMXtDtCTkIYgt8bKTfn9naurYKmFFLV3rAHt/pURR36o29l
OK7YSLRoajI9ZjaJCDlPLe1bEyeRXxJ16W/l8h04eua7g/qjaCnlmBoPso3ooQ5j6FjXeAtZdzyG
OH3U9Gord5J8pGlFF7Cd2k9U2tMTyXa+NCcMtgtJH1qT9oGq6uSRcE5AfDR8zSDL0GrBEQqe56TB
M0h0y0Vhdw2nQgCzNyVbIX1dBi3n23o3V59h9TuqnjbIm67zDUNyBi5lONf7xNwUTYMUyUuSPsLw
XRcJsc+RA5w2MJxXO0srT6EHEbdOcl/XROE5sM/9PkspB8RObigAu0EzJfsN1ztmrW6UXo1GfCgR
CiHxqpBYZ9F+drrDcuMs1L4p+yq44MQCrzRY9yaN8VRqTthzZ8K4YNa+bnZmVHW5fqrH5MTcYv5U
GOOjtoNrTPLyrdEmKk+nmP1dzxBXkpQ9ozLTyyR8e11lQA6N4nepZUZrZifeOM1qyAwdNrui8yYl
5FDawWr5LnU2zW0AXKujzDHOX2o71hB8aX07pVWzXCqNG1apa37ZKLf5OjYnme/aPy5c+qFa/Hr1
NHVkDRMGAwIXLedfb+T8i01LyZ1Eelm8JdoW6cVxbZCm68sJczWqbbBtkKr4Us5czfWoX/qdb3/i
IDyOk64EXe9uBRdjfT6C7kmvtMnylvn4mDXIndUXuEBToLDY/nFvdozfZB/arWAxjm7eAa157/xt
c6FPdWJYUWXpJKGzgrwlmx62I8l0LGbrDucBCHwLS9b+ga13jrUd95DTpZ9U1DG/rJ3/hp0YeNxC
Lh6Far9UDFB5mYrrBYfk1mHJKvur2LtvWqdgnlH17lpOhqCcbRrcV90n4De3FWvpvtTV9oacOh58
Dc9Wjy0N91+A9cS9c3he6yGdg9N8oH0WGvyBqtelpzQTDReMC/6iNW+AjMsoMRVCfu089yvOEJ8t
ePAqdeWpM43IIJTaI8jRIu3RfGhkZXCg8wxaNUFkSv80G6l+2XOpBoxgSE5mec6hud0663RtO9le
RWUv98bxH21Cq6TpdMQ5upV2K6sgP+6Tk3Ue9IU3nivYD5Wm87oqJSQ7LWMFHd0u6uHZ7oavCLeb
Z+pZH1jjqMei35jzMN9S8u2esJWgyMyucipOzah/GLWWRHgh4yobK+5mrrjdYAyq60bNxZf3YV07
IAwliZVM99qXmpQawuLNGV+KZkeWCu562Y2EqEg5UOnR1bD3uY0mZIgyLazAHOqrs4LoLuxipU/a
XTFcWfD3GRGfOkS7brFOydKqkZM96JIaWCHq09+pO/1xWO51QwZ92V24VG8BD2dPinP+WdGRLLtx
SUJKIm6rAodE313V1b5Xxs0k5BNGX57SEeaMwVi/gabl6g3ACStYOFfqsyrSVyDBdogK9QH74n+t
8cO25/Wqlb3l7zVdHUap0t5AYzK5t+SpDRhBbwjstg5bRJ/5aqk9iwZNBs+CcXLHIt4L/sGJbAGv
p98fi8aKs90qT/iqrqDv1UgZuaBn6KE+DdX8zjFv132wTkPS3Etpbrd9xfIYkcKoEMJRopZhEOZW
TJZUtMyGEmV5tURGYuILEii3M2OSPPKvRC21Z86m56FotXNS8/tA86tKq6c3aaSXTX6UNglBJHrP
MP9z9UqAwsvGSO4l35ok0Mlc94aeo67u1+yp2RYj1vPmm5qV99q4Js/lM8fFuPhWsoh477lfOGyj
ej8WhEdq7qVXKBydrHnImRXzq6ap72miYy5Q8so8N/u++nkmlsBOMzNQmzwmwEac26omhAv6e+7i
h8uxKtzQMV4YbDZuRGZ850+SW0Vb2Cwcv1uampHxyo3xk1IBCROZZZ4Loo1aeTsZe1AZ88d85doz
N853KXX7ERturEj1svbrcsqaZ01XukvNlenng+RMOK/BemlkHLlT1Bq7ErcF2EgpId1iy36WYrdO
U6tgKrI2NTDydsUCxsWkKiayBYW0vNJEP6pnLq1Vdil5oTvT7E8Z0hT/DIfYpivgBA+7UlurD621
K4EtoM3m9XhDy1cFvGh/sXc4SVDvRWCsJHYYw8GKrTPtY2bF3VEXNVtrAeAR2g3AV1oKOS9vAAwJ
p34ywn5K7zt1tkKGSx4hsy1nRwGrwDf2muerChETbi0X78DRsyLYK+VaGsD1+zK0a2Ac2Z4WYSO0
cz7S30ryVIuJGD7pktyuQcPvST5krlaPpcBcXCTNpZmnnAQ7yM/Vsk/hluNMNSBEF5oZpLVKknzl
8nzka+6LtcYJWNixnmIrKzWJf8y0bjYqRiwJuRoa5c6gp2netodYxWwzzW2aKa2lx92i5KE+76/2
PPc+Ov8cunMvPZlaj6KBo2nDhmRijz1bJ81goAzuVLzeK7XMslUEKk/AQnVz9WbdFsGSb+ZrPhBc
iz+Yq2fN3OSuM4/slkGfi2fmrhx/NccnLHbUy4C4GsdUfAqOmuL8PPR5Ex/PF6P4tJimwu49c2UF
5UI5G6tmQok0YhyzTBGU6/3GTPUI3vKSsPHxefxukOZ937fZw9aWd6J81QpdP+9rHberqL11dMkK
amf8QoBVUPFkRHDFhocDZY6Dvdvekg6PJN30IqiIlPaeGuxbL9zD+xDeAKNgFLFZ8tSaAwFoljea
HeP5KA3B2A2haYj8RdVoiSTQi9LFjGp7tEMabEGVq3OY0cThjw1+f5E+ra6yUUv0YwCD521f9DLs
ET7Doi+u88K6ydeKMXVl+8rJpL5UCczuslMj/Ocg4DfT5mq9NhcngyWeg+/3qmHgNfL+amhHcB+/
U+Ts2kerGj+PJWricL/pex+YjQIQp59iMeGxIG+jvo57dp078YAThZMHaYpWFfGsBSEudZ9+q3X4
tvq6pIFj9bWfyS+tafSnAY+2t6t4Offp1SGIc6n5RKXWnzPJqsxG3sVWcxB1Tul421xw+cN5rJnT
m94L/Po1S9qyV5A9KSEv4IphLERc9XtYtaXfKwhfBU38W+DF7mUpnAA92A6djS9wA9AUFp3DT5BQ
+u6V9qgsIKqSsqkCJ1FFkLRNFTKGCfnd4iCPtowCqQLWQbRKyMSKOHWKs/tFpT6ZZfVk7lCfiGiC
lsB8upcX+8r5zoYLlH719h/V9yVL87vetl43q/y2oW/9x7Hy4jZt/RFUjIdMn8dL4X4q8laLrZ36
hiRc/BabVj8MrGO6vCoLvOPYwKUVWHIYzs2WDGis/7WH7RSs5ytXhuSB+7ok9S4FkOCQW8SWtmXW
zaB0RPG0ZC5UtPuODvAA5megD1vPsePuIqhLTPiUubPvZrW8N4thCmxF5mxqynzNehJA0q0OmJAN
KqbEYms2jpiqkcp7l9MH5GaXOCwEXSKgzllOWsPU9cBkXlnT4jwO5Au1uvW0mMxKZK2x3S/Dgzt9
04B+32g2uUJZ+qGoO+vrw7ps2Zcmvx+6SQ9daxcXdSveZuG+9lw+Wm2ZkWs7X1vlaWCI6IpOekZe
zoFrINXzPJTgKJPFM+2d/GrDUmLMfPeWuojrlHafHOdmwCIQsGYnOhFN5a8z3/e4lMYFsvZ13FAa
kSraCE//Y0EW5NRaQLXnq24Be0gbUXxhNksOZugsIBlqhiO8su8LJlk0jP1bG0xSZfw1u2Ef00+i
58YiDoDJMJf3BokE0DRXDLXEwTQrQNgP40pHJkczu2xwu88I24wfEXHMRgCxGSJEgyPlsRjcm9ax
VkQSCs6m707soUfOvRbI5VlKI32CbOv93M/RbpuIhKrbunRjt5M87pRTjrQfdad/JpM+GAYb1DM4
JE9fDd82lNg1d+bsQfyHjeqQmFzYAZb6PHBhOzhpQgyfX251fqsYxWejphhlOcMfs1VPx2dzVTXP
yZs5sOE8BxN0chQ6hysj+4W2VLpnVJj+R6e8ViwvrwCq4a2W9lLSwrhYomHTdo+Bhsa2wqpoXhEO
udGn7uItkB0CwiRAUSQJkVNjd0fm0nAqx/abWVfPHPdPe9MswVByCA0lGwdK4Mdt7E6pxU/JBA3b
aGk8/Yy/mEeT7AqpeVVuYpzWIYUW/bL40jBuxu3TUXIXDVVeS+RgAkgltFd0uikzv7ed+2IuXbxo
gA8yrEb3tUTYgfjrdXpSEPTtmZXf9VUTa3V9mfTxFhPCt8ZmrU1GX/kVc+yBacjcL/c69x3M88HP
TTMz+GrMFlp69n3dhe0X2bxFpeb6rrHQkdAFZZlBTMN4qSRLtVq2G32hRqXmuJiadgYEM5+Zdqqc
MdTq8Wx3LvM5MouBbX0SBa1MxFzLK2RKyMbTMqbQDCpu5oYB0cZIijna0yqNlEKjm9AcEVB9Q7VF
63iYtAlzP9pold1tHeOYW7U16CkZj7Zo7Zs9s55LImXjdre6I2jscOx/tpoxu7Po+t7M0uAa1FLa
irH/kVrW/ZZIEU4gIgmWKC3K8u+H0hxv48KryFTlRjLN572YFe/n75wvE6AZGlzlUdKlNX+b3JMx
OaZ5h/wqhnliQGK8NxJGn2aGM/+/nVXa7gLyHb4yx1TxeP560bdmsq3STFhRr+RPbmW8WoNoIrMY
QydZUNzd9LW3UbcxtdeZ0yA3d/+4rjMG915scIUKPBhzlulgnHpvNRhrPW0twyBSk0Kc+iMDxLcj
Ji/CWEKYQ/NpIscaRRUgqnb4l5ZNEN3L8upVwlVcmIRVVfhpVhsoqjrxmZURJEaWngrJdM6QfWEU
+BZ6Rf4wVNtD1okhQM7IIlnc9UPrPJKyE+QJI+KKVhgPsI2+a3YamT2EIc9Kcy9naGRwFv3H1jdB
WtXFi1WvL2oj6fXpxvKYdznJgaJLY2r6szpV8lGMyn+V4Y7nYh5fuwR6vqHLz016LeZhJvWFpk/F
ZHZIl9aITLUqo15v9sDV0urEFLD7ET20DJ7TrLewkVUcUevku12jejuhwtz5xS3E9/lSLgId2ulO
THC6AfG3I42ydPWTEndQutJRSkXCbFvCmBGy7DUbe/tOdw6PCrg/myieD4O6dsG8LNulNb1q3ZVr
1RQ7psdngkD6C7RwbqmYORf3yDu2ih/GyPrPle1O15sy0EeqgKmzXqqx/YRN9m7krvxQ7tt5d4sH
IuLHe9lkZ9fI2Doc+aRn+hZN5PMFujLdaSKvySShT6PaZRFVdpJG40obfO7qPR4R6QPB2U5xwLyF
hURidWeIWkbY7HaklOX4Utfr3ZKQgVjPTQCxFgJ/W/ss5SxKOuVVckXwV6SseDetZ7cwqfCG8TNQ
H+OM5/EzUABGtebNDJfWKDy9WZg6UTu65vnJMKskBtIy+aJPhF9I96pxgTSPhE60lu3B0mvljOga
Vh9zntRnsdmar39rhzT/tKLGf8iU9T9J+gdqFRrEDsAN+b8l4UT/BIS6umqglCLU8v5iHZ1JsVPK
DRwMJzaV5rJrFmF97Db/u6fmuuDKlC4P2259aATPALGjeC4QCXdzHLkdYMFwFUUA0p+BLrGejKkh
NXacmzuxPmjL7dDMSzw7Vh25k7KdirQm28FBM+9aI702m36Flal96B3t9WfmqDas3Q3tHt23m6b8
B2bl9yl0gC6QPhFPAMBhqXinMqYmdA2m83YyddTEz7HUYcz+KoggbImM3eBDDdsCyGvXPhQt97S/
732/OZwOnAy8YJ0zhpbqe/aNo1L65JUglFB15GWppzfCjoU/LW3jd8n2DyPs7yanA3IEBAHom8lm
9t7D0qljMVqVTp6QsrJPMYAfdZRAiOZ3g9LS7VvoFQ3Go8XAxkXbkk9kXynErq2rt4quC/dBzcJy
oWeh1nPhdRrdtnZE/lFUsDz/Q9mZ9baNdFv0FxEgi/OrKFGj5yR28lJwhuY8T0X++ruY7yWRAxu3
ge6nhimRVNWpc/ZeOxp1ZDiWokfLRtrPyZ1pZxMZO8Z+UfG4cywr3dEHoVPPxCNUSXTOvJnCxl8e
LEoIp+ZQSaAdzlA1IFEZjvnSsj1rDZECg/MKwatmqsYLxv1JeMumr+8/DcN/o6QDA+/7q3oWESFD
tyttTQ4QL0J3jQBDSf3sKTcoq4TpExi225GABgA8+GT9IDG119IiXglPH6KTAcIbji2HuIphO82e
CrDXBWklurum+CWjBC55gUhkGAj19dsiHEwOFrV87DPGGdYsfiKq/A8M6rxx6L6hjVqMC0fOT61B
+opFmH3ooQDZDrZ9I5Rtfe1grwRlPfLnU3GaayaUJcPVVX/yravS4bm7cRMsa7FP3rDUS0VImXtu
m+VLhAr3Xq3zFNSK88YsNEnyDAO0yYrn0M48JhBu3TyLCZgSzvAcNJVQB2V506m1Xhf80RhAM+PF
sgkMa+EKkGvZOZTLpbHvxup+Un52ixmRnkfTJKc+jbdzVlWMSllchtEYjnZfPM511G7rzIr2+WQx
w8mbdj9aKt3YbbacSH4smFAAOiAs7X6peiMwxu6bnY/1Q1EWT+RdDrcMOwj7Q82992jdLW5MB1ec
7YbNcspdwG/JYt6rgmKVM9dFCMYzBr4LdqsADcSLUVjT0Wc2uzOVt2d0tE00OyJnymlPVmKfE9rw
e7zxPMshO4Fwte/T2jhppiJSCQ9M6sryZKI3gixn05b31L0LOxMlnPCP8yAlp2Mptj0+TmyShMJU
JMRtKfAwDfPgUi/rjuRjezuCY1FAHGi8a1u/r15l6nubvNSnU5/zGsAsh3eQx19GGuLnWOvlacYe
zaGweeJVnr9wzuGgX5g/Smy6Z7zgdIxN/WQv2T26gbuor70DO1WxmWxj2PlCC70xnwOnInIFzMV2
duzq02K2Z8roqu/Ti+sNL5imED6VNuk38zgGutnbB9X0HkRbREODfVs6CcM5+5yhlwibRMeDrzBz
QSBHmVXaN5WWPUV5ZTKlGg3wndHTRAvWXip/I5z4YarmmRm++TNZUXNuZRAedZ4hMmMnp5OoMSAp
StTjH/zA38gZYZwCjV0luTo+hmsSjNVFcdLXBGSW9XzpxjU01C7LMz6K2IK05Lu7eK4QUOfRFz3D
lOpKWXwATcLE+KbWhAbooc//7WmB3vB3vZvaqWPKosCWbMUa1EERbROCh4cVIOSJktl7YSG6aKsA
xATdhIXuPe9UaSraGFQlRkn92OwnfE6V/R89A/tQQG+AY6pumjQQCsVRn50zRImMtFWGtKVjxOep
DhCUIPvIszeOBr1MIa8CAFA1u0p31a1Jg7saEvKGqduEQz9Nch4PmvY+Spy7NDIIr6Kd2mYTwk8P
xkba1BupWw+Vb9ONzB8bG2MLWn93l5renWIMcbQ082ZcSFYRUcNs2P6k3PnUtdUjqz8d7ImOTtn/
hz5uOZlaDU0CPBgqmUc83PFhgdSyEe30i4ZoODcxjQR4NPNiK/ozXYuuDAcDJKw0MIzmSY7iwY9K
cckt7xlKUYtOZZiPWB0v1Lp3se8z+oziB31Vq7l46mJDIxC6li3yIfvFUxM9irIgV06MdPoBayCr
FU+Toem7ONJR4kyId0aUqHoTn0CXFWGsfWjT/Ie8E60teBGsG4DC3giRk9bJ4hy5cSiG4bVvqm+C
c2dl+QQIAdE70gN+UdOPMnPcLR1sGrtImkgMaXmH/Zwbk/Q7j/DEM/zacxbTynr/J/R2rrnST5BI
QwuEF3zN/CImmyH6qtAj6/VuaumWK+J5P5j9mm/8Df6KmzJWDylEUNhTf/9EVsf54NYxCmE7njfJ
UNVPPSN7jF31J6iKr5EB4UAMPqa3gq6NNmsBW3e/G6s5PfgFHXJs8uYd58AyIHIp3pEC880bJ/uA
XzlHFjrVYE0GHdVeXj64XktsAZFSUVzTLu8qjlx2noJW8NvN0E82xmCDwrzz8v7JH6nAkTt8sadA
YKa5ZWtgLi71V+Hnw60bVx8sGG8shtwLBslgGi3ux5uj6eLmHHG8DgNB7cfEcyfsPbh3fg8eU42Z
ax+9dAZToPcf9D8uix/VgV7KZSGvXQniO1W7o1cyOF3yKtlY9WCDI2X0OYk63sfkkpLvG92ZyYfW
77eDf1I0LEJ5wBGu2FSxLuJ/OAyUS3e3l028/z3sjFs8ZmWfq4s5zpjJrPQ8y8bd1TEmJIbksku/
IDQcgsjkEOgPpQhaL2FiK+fT7ya3M69Tk45m9GI+FCbIB91l8tbCZmX0/5Ez5+3vg1J+DQ0imNCn
53N1nujE0HVWF6tQ2RTySqV0Td3u5/vP5q0VD/sYYIN14Ixx3bl+OFoBaSSxcxU69XSxWvnDMWB0
cpaB3dUY3ZNoboulfDIiadN0T+8Wp4/2Rm6aYWaV+UbWU0Tu5kT8tROMo4xvyEqs+1J9kq1tBMz+
0AFL+fr+p35bXPOhoTYbzEORdfzeF/94rpaSzdS32hS2xvygNI38erIPYAkhvGTYtam04iOzytt1
xIfcTngHxjtOWNd013jMIHmRSx5qCCARnX2zigSW8uA8JXmoly9eClubGcFHNinhXn9ZQ2cB59ej
c9rCvvob2/THl3UYeOvmBDxGMSVGxsBsSmN8WnhV2K5InAUvySBm9PgjXRXexddm6JZj4/gvtNYZ
7I0K9LkdTzcpk41wNjtoHI5Wnusl/9ItijRAGM2f57xipt1SbRfAV2ByWMmxI+l1R9z2GRCVvMes
hY+etrVm6C+8HEFkdCXjbujaPbonKpHsDGDUBf5qqJ3VKLWNgf2g0RLpBklk9TXHL4W79KiVxnxX
T0I8zp+RJhKlHAFZhO3UbhaZObuZw39oOzM2FWuxKf9jO5TSFRtN9yg6Bx0xJ8a5TdUpmzrLAuEl
PfFJFt/RDqaHPIq8EHXfGCD7qc4awnKYYOJnOejPzWwecjcl2CSq3QPdTBqnjvnYE9lw0VvhXizT
3yWwuUKjNQHBkgbVV2l0W0OIPnJ+OpQZmwlzwulUW3A2ZLncRoDJj6pZJLygn7VhLRs6M8Y2G6Yq
0FNjOagJu7wx3KMPqB5LrIc7NiLtWNFY1zgWsE9IAuOyz9aIr7qUA4nM9viAJbg+6npx8LN23vk0
o+3au/fReHC8XXNW2X9WJVCTzY8Dh6Zb3Z4elIAKGvnLzsNefJtPaiTplEgAC+QiTe/F3DhN9ZUk
+yVgDPdVeEW59WvdDvPO+dLrQ9Ax1Nu13rlATGxEyw7Yt9o2RSdObgxNh9KrHh8jQx4jxjC7tGNZ
cuF4bEQ8PhpMhY81c7Uwc/i3K+oA4ze/D0Gzy1ocxsiliJlGDOpQTnqYNMlykIZHzsXsHtETILVq
zX3SFhhLba06uNIJTHhht3o274xYM5kjDtWRBQvVgI5eglz7oIPTbnP8D0ZBGHJRz9rngmxgC0XH
yZtcNIZozrXoxsUXADvCobCNL12GcyiefXk08+m/1Jbi7BGpe083yWe0wcAsK5AiLZ+1FKN91jFU
FAvMqaiNv8Qcpx40cTNmDpllHBN2WtJoz+KpwfdwlimTrSzbcT5e7lGOj9vJMZqddBkFUa++pHmj
gcwAzW9N8xFVazhNjjw6T8zF4DapZNwDvAowi1kXqCzNvmT8imgPDbOhfiiv55geGcmNmZdb6azU
BBcheTqWxqYpnIbO4NTuRGLxdsuayRRpTXosv8aMIcXkj3eDL5Fw55DGPJe2MYStLmjt3A4zhtFh
tcTgjIoOTHYTPfIbZn5bjVGg8uxmPXeXiRmfoZ3d+4NT3SdZsCaqbgfwG4e+1bfsmpLJsoLhmfjD
tk2JnM4WzuBMJJeHonXkricVZwtRrsUh4/h8JusCxyC5MeiWp3Z8TNbMBGlwFMXZa+HfeHl/8/ht
3/1TDkiXjIPbmmzlW5DUr433bb6Myp9cwq+H4QCtutiButlERNg8DWkcDHZLxooX/5B0lNyF+XM8
cR4C5brXtV2SdNrTrNvdbWY4uIHyqQrhOYA1yr47U0f+QG3D0VIIkN0IBdayjMtJog0NTWaFbCP9
l2bAOAO/+JAQJ7frtd7B2/CC8eHWSl0dOUD72kT9t/e/9XURtn5pEnPwXgMcQMx6ZTpLzAyLj03i
d/lpHtgs4kLxy4FMS7wAFL1k0uoAi027ff+yhnl9UObCaBcxvBlgGxmMXNVgWWFS7Jp1A6hsfJna
gkUcAyPLzfxieGqrcsk8UznlfoQx13Si2ecrkriaRvQVi/foS/kUsXMxgsQirnelQs2TPJL6Izla
9s3BjBCuZCU6qKnRPfwQXWg633ykIifOoLgP9PliDWaPZyBug3aarF1ZCkT+duRvyjh3z6bBMNaZ
6Bxkmosu2YFpkvRufKnNz8jJNmkDHQRLIuHV4uIjpPqCM/Dkjs4rpv/xtnJ8dbEna9+3rB8DLvl8
gD0d4W8NNc11g075j3XhmDfuWDwOUlcHOuj7jukIW2jFQLOU2Smpl73eNvgRUOocO4nnjJ0kY4kj
m13FELKk/z3VZ48OJlYKhu39RrcYo/icrEsT4W8iinvRyufRqR5nm4CAuhGEF2KlbnkAj9ZYCcQ7
gqLfpIjgvbxIj95/Gp/WcNcEON9xsLUhrOq4YrJ3qgCCubW78Ze22Yosh1MIYwEkhEKTsJ85Mwa2
VTOAV/W0x6Oq74x5eGb66ATS72l3W9OdWeCy8xkj4T8ZbIaX3n/kCMMHSLBJaNV8g2nugWjdIcD5
0d6gRMKXo8eCre5mJVQdMzgZ21GzPoOo1gFhUnNO+K5l6R0/elOvmim8obBgGAaD2NVBUl054Rsg
2engsSwQMD1vsqHluEiq/DbStWNiZSnC6tQg0Vbb2I3gmfXBFMXLKY3SL/6sH97/NPZ1a+f3p6H+
B4lNaQ4X+++jS9zYrW/ZYxMyEms2Y6Jv6kX88qXx002Tk1ZisXEazL9mbcSskU6Ej9a7i0Z4qPXU
vY7rk40Qv2kvmWx/ZLN86usJk0psP2IsIWanjffRLMklrp8VTZitbmiMTNkB8rT55cXLSx8LdHFu
dc56RRVpspi5FmifNnvRk+o1i0sz0J+dJraCOQVcqnfJi+2O8i6tkfE2WlAWA5T5/liI/iexYT/j
Lv3kLXFHaEh0ygx+te/fs+sRyPUtu2q5F6PsmdyxxKlVDo9UopswEkT3yMS+vn8l/3pRwxVHKwHi
FrWa7hnX6YEoMyqNs6cMTUYa1KfRGWiPdvBAKe1yHfJs7bMmjXO8mzPnZJkRdx4/xVh/4niVHV19
ohOK74gN0nMOJoU9gM5fVinlsWv08dQVMwP2Nj/Sun8AzIkvTSTTxpSfaWDpGLDoZShDncqeLpyl
xY9NP+HDjLVgrfNuYjSIjOG+aYqfS2y1r50jufoi3W1caK/DYGeXRsORRghouTGdBelu0lKBK5g/
rOf5gcbneHDqBV3soobjmL70UZufGVG6JCIr5tNjfDFFpd1EuXY3Dug8U6s8R66n7RfbR51cTOhB
BNWeg8Nhg0fmR4KrMqgK9yc6t1sISCN1rMF7LZxit+jDsZZrbTg0P5CCQK3JxpdKYaOHP7TPZ/Fc
LD4UZXceT4uLuZ7k5b2RaM0hzW+z5BOtNPMSpcivylZ9sIld751rqi+BEoZBtBOj+9+znj9OYC4o
0FlPErkOW+hyg+yzjNa/6VBqbRIa35u1q8T4pvigyfymUlkvbDFKpMlL+4IT4N+LgJb5pqySXsKu
W5LQGpZXWfcejAQ0+4XRgl+q2m7Xpe14C2Llqfab+o40OaoO/0Y6qjl0kNz2/qA9aXKJDm6cbScG
uXuXpBAEa7hZssFID7MpnzTccbdouKPLOIPeqH/Q0qT8HVqc6A5SIc9lu8kHoC/4pHAZ05idJoqX
qN2nRJd/8FO+PvOuX9zTwcutBDMwIWtv5I87rgbOQETH+GFe9Ee0Iy8cgedd7/UXW0t/LX05fDA+
Xf/gnzUhF/RWyQY2DZZ/BCR/X7D3myGJBssL41jHTNUn5Tbx2pf3l431cV1dhL+O8pWvRhfuWhoS
tUaCm3SN8Bvl09qMpTQaiGgfPnhf//FliIVwoF15NuPHa6YL9MomM2jOh1LZOhJKfsVjPXzwZX4H
uvz9bdguacKQ+cJ4803niPMMMdpYxsOcWj0kpnWDqNi9nTM4lJOLicvPsHa5eoTyaqVZ+dkjJIL0
pmx8ixQrwjmEhZS5HIugMCn+iwQ7WBYVPzAAqj2QhPaLr3z0eAlYzQRK9kHv44OuLP9U+DQfbAOp
yVzdtZn/0XTHdN+qeIiPofMC/Ajo/RsaG47SRta6sMI0HVCnNvGTU6t42yZyuG2zr37R2Udep69z
N57oP8VsesWrzOfD7I4P9NTw0RFvii64veEnmx+imFMkallJb4rvRGMrwCYOobhyV3mZ/krVbwaJ
u9Xr0jqobMw3ugNHt8m9Zdcr2gJGrZuPrS9Xs03+xEiENlQFHMRG7rHjhPuYpnbGxMxq2fcmMFQl
gnlvqYatm8OsBTmSH3FS1hsPNc2RkO0Fzu/4axxq+5Skc7m1YthoY+RXX8eaCTPeV4zHAiRLZt5k
oB32YIHFdmjTL32FI4eO9c+BYWShI0dThrPsm7o6tlZU7crCbNHjNnix3WCOrfmUJCxDuWahw6gP
lvAfp9SsbkWb3dKJig50CYed7S7M7yyMk25W75rFKcjCdOugHg15SrruhxOd4AOWn6bGOGs+FkY7
wiWN7ogbh0byqUgQcnPMZZKkaY9iGC+urMmt7Pu91fp2aPnNd8+jGwz6oVqJYzPOxHi8d5vkG9Pd
l2XJXGxFRbzz287cmaWRBggtcWSqnOoP5djZBsmHPBILKG7qZk3f/DYq/ScGc20VaFNwsSBQLT6n
bdvesCO+DHaPRd2vtAMyXQSaXnQz0GULIz2POQDS/GbVrtjE14i+bti7uP9udTf+2rSLzvzQzult
ddE2bReE0BM9nCrmCNDDgRFM2LERdHgF5aciQ4yflpgoosLRjngvvbupKW9BAJzRGUuwfMuO6nc8
RzINe6+0d6LyirBKjei1dc+x520Mcs8fnLr47hQs+VqtxhtbTMMlG0yIhCPaXeF01HXdKKFLakWw
RJVxyIqx+kwG2b0cBgZdvdNucLTp26SyvABkNYB+xMGuWzFDL/G3jq3ffZqW7NXk/Tf9uXhcgAvy
VfcTh/GTVWmcCofk85CgX3Bsdyd8SgU+urUbIC7vXYn4Qy7sg64vq0BG9X2DiOSEK7wf3ejOrWmp
GcrKt5Mrl9OI2JWX/amtmjFgGBU6VV/dFk5GcOYzjML4eQS4dxqn6ghQAvxL6ZYHGu0FMv/0Di9l
8Ry13g7jP0r9MunQmmvxg4lsuDL8Z0Ov04O0alpA1lLh2gGJOiK6LG3xxQeyixangYX2ZUyiHVWX
CT0FN37LcDXvjC5cHHtvZNMc9K3AJLCUAHfNr7jiDbS0tnkAL5Lu0FQsSANcL3Sj6FsHZvo06HGo
dJNxBkxHDHteFYxoqDd1akJo1PIqxK4YbYcGFV/aoTGAEu4E/ArMfTEl1IcOvwIXNVVS6mLnKIlu
tuYvpUtafKqz5Xb02vmgLXJC4w92o5P5pa6wmZiFsA9T7XlBSsGLqW9ckU0GsRAO65c1TE04kgm7
IpKNXYoAo0MyElQ+qD5I1KpI5vuuFNwCHBy7BnNNY5j5xa8mn2g+c6XH4AoQ0AOhZOu/HLwTTOKW
GXAIq1G7JNYBzMInOQ0PVU66RQzvfON7MvTNukbboGH7wI5wIGrN3IpG/1zQyDkgbtjOfcTaO/cv
ZicNGrkOooEJTjnKmm0kMCnbuT/eD81NKh6WZKRFarkbRoJY7DMrDllz5gPOWGQ1duLezRP6MXNE
msfrZ53i0gXwDZsozStELwU2RD/e13GcHtuSBRm1UWkU8wmC3p2GjuWm6hvzVreaS2MdfeQ/Fzlz
vgbDwFB6hg9TmeVXJbAEdt/MUc92tgOD03P64smN/1N5M29QM4KdYErCrytjYquqVwyDB9G6elBz
it3EJW81BfHn92sY521pJhhEGBQxlMOCOu3vSknRlDNmL3YQNmErnOe5CyKn/uanIKMYZn7KcfCe
DI+2RozIflN2SHE0oc2PVEU79PqkCuSDwJxhZHs4pn1inXSt+tpDPd8446dSR7+H+jTZ2inwParx
+UBk0wZd55bb759NpbhTBiu/UqZ5GTEfG8IszktjjCgaph5hMVEO+eChvDaiea9NyIv8DCKEW0bR
1uLc0K3MoUowcDWJMc5K62g26ug0kQiMhjCoReO9nwCnWAnIb2z8uFG85HM72d96IPo7c+i7Q2ui
omwX2h4QDYcwcdSr0roWUeUhokr/1EwxwnvprvEjPZK8Scrw/WfxuwlwVYIBHGawzfN3GG9eNfWm
voaMgXYTvfOcHod2mW86e0y2bp8bgWv0/Tnm4I8l2GXY2swng2UdLYx99trSPi+D/0W36hP05sOc
04zifYbTKGndL45yz0ksQjFq3bGjtXcAsnRUSR9ffJb47YjFmGN/6tzWHXf7/e+1HtSvvxakZ4Ze
nH7eChd6MIT6UjdOGPdWyfFm+Q5bBtaXR/surrONPvrEdurMVKZo1j+YVr99v4mAXiWc9EtXittV
48V0JgvZMMj7Oee0lE/7IdOPU9JYW0PVl3V//6Ba/+cFiVzxORGgG78+esgG3succ8Ehd8tQK5P6
FhUXHgvEnA4F/umj+Lx/XtBlC9bRKBJbdPUNsxIPej9RuMOtPnomVsFixOWMqfquGRsLmCHYmP/v
E0XlQfOZ3oHuruesvxeNyrVKHKvIAstxL1oFPGupy63b9ogX5d5ZO0s6MbXlB3NiYb9t1CBlETqR
qbTRSKa8aurp5YjtqRCKuUaNfq83oRqUkg2aIZ0gmwr6AEwod5DNzmwANJUoyjwsXqFFiMgW+zud
cQuDhYMfpFFt/0iEwt1g06ZvqwL1o7/3jAYGEGGqB8Mfx8OYuhPiX/xafc2SrkCTbESn9pUW0yas
mJe2OuFqgkGch1EVW6R9Gqa+Oi5oJDa2CVcZbP8hU1mOVKJEUNuXt45ThUdTc/SgXMu8qieJb85U
ccTQXO3cdvmM9HE8WnmF4C2j1Ghf51Yd5Dy8KJp7uELyi2uI+jaV0MvSVHOP6VDR8xWMIrScKtlz
ugoGIzti51TIV9o02dlM9HxjeRgbv1+d5AhzNapE0OFm2BVMkV2kHRCZNPcT9PZLywwoQONdhxnC
xhzZzB3BGwddmCf2kYn1aM2wQEhxLN3+obL9DvJIWex8OD4Bk2m2j1QDOWCad3kVYwfTS7xNHhry
EqJOQaitPDF7ZD5NO+aQ0oVpjKw4NZC4ABXpN+ZE/Mtc2/sIahU+CQvjqpUeSfvEvRW3r2M3/ozN
PKf3bN1osu0P8tEre5poIq5pnl1iPSruzV5vbsdsDKZ1rbNxZG6NmP2qbfjC3oD90ohIkDbZkvwZ
FXdUMkDNCWNH3W0oAhWc72nGDCyNpsu0tt/8pBJbh5ZaZ8GcaFYOnRNjJu1e2nUEyUJr7fGmG0uZ
BH3KfwRt2Q0NBDhv8bdYenRh5jFMk/shb+Jbn+TvrbP4/Q5Baf9ExvapLADqoho99yWGWjVk8Y1f
vfIgLPwayj6kpTqyNfCW1tSwPEfrMpkLwfIzPt/aHXaLM31x/K2UpnUSNYWtcJ4sRpmhMfhjUFtz
clknBlmqQl4dIulHJznqlhYqtsytptUZfkF5PwlGvZrf4EmQqU6+BRTwZBBfskG0x5lgJnrS5lHk
zk0ss5ygdOtLJQ1UR0OP8DshK8b1kj3gAAo1j9ly48ocZT910AygNcA0TqwF52S0rbwAEmEEJD/j
vvK5Ld0Ccsx2k2M+w1Hq5ur7MBh54E8+A6KStgL9uhpyO2nbDmIeatqiiP+bdP3e99RLZC/P8+Qe
p2EmZbtYfiJU6m5cET21/usskpveiMvPtjk8uakoTlYO+KloW3GaQAwZCGpRt18URXunmcCnpwDx
DuJEtOfvL6NvV25mAUwoEAb5dMWu96Zct5UuOsJy4lHQ2y4QfZYOTPXGjCHX596pxd/5wX74DwUd
ZEgYvQ7tHHqQ101IGn+D3vEbDYsUBlAhJSdSNkF0HIgG7OiQZ+B3hga5Y9anv7SSQ1+ybLGNAtvB
LTc+N9GyplDjH66AShKAsmmhagYOMmTmEdreHmHLpJym/eJzC6RNpdV2sIhdl+MvXWT2JpLRkxfx
92sRIoqicTEk9kZX2vepQ9m6KrzN/DNUmeiDruA/7rflAOVHRUYeGmrFv7etXF90zG01r70otugJ
Grzn8zMBROMWG0wphuf3n+8/PCT0OynnLCoPmr7XWh+jjHWE84UKJ7JoNl7vIa+Zv8pqMUOat5Au
5lUiMIKKX7NomB598IK9rbx8Yns9dKPCwyJ97Vpo/Dbjp9krMmHq4WiNuiRzieh26WxVlzyKmG5C
ghyApXd+eP+7r/fy76KPS7s+xdeq2UMU/Pe9bvSGSWU1qFBPi2TjxIGxSmT4+s++mHRInciC6o+0
AG87pXzH1aPx+7r/c3H80WeOIqO16WswUrbZV+lH5Wj8G+ODCu9t4ASKYN+1+YeykuJybQz/cRlL
tNFApa1Cl0bzFmhwQ7GOO7C39JKoLMM/RsiW4eD1qyfYuVktm1FRgY4pxN04TzgXnY+CcP9xv6n/
iIvEsERc9nUVCKsra8FJKqinmFM4QOzxBwSNr9H0u4kmF66uri7vP+N/HB5RsBFXzqEFm+Yb5jdz
Silbv52YA/cCnVZNgCQT7ehMKwc5l5191hCmeaQ/7Dpf3/Q9HK7YndNN63OYwk+2ZxLyzN/IKePY
i+clReHC3Ixji7Xt/Oir3uFi1w6xdPZ91zNe5p7WRR8UC2QjyENYoJ8Kp3jNND9woiKoVPna5K6O
iFHeY41cIFfyf8KW+Ww31GgtdgbAW69qmcMuc5mnA7bjNAq6qwZ6Udi0ToYyuhOpvO85kO7LIvNo
rVnkeEwGkkShNsIBGzhnfY9Lm1CummI4ZAujmdpV22Z4wt6hh1GysOWb2kI453dQXvEHJfg/1jLy
L4CH++soCxT23+9gpnjXONxOYVp0h8XPb6Tyk9BAUTpaablt1fjBw36zmP2ex3qOq9uEBK1F+N9X
JFaFbbAsmzCO3B8AJYNeulT66w4+Oh6FDls+MEptN4wQOScO6O+/bdeL2Xp9BPArLJ3fH8edv6/f
wZH1lyRqQsgJaDORNa7qr9dCMx/gxDBUx8rcy+iTQ9jJ+1dev9mfaxlXhgGCtJ37zdHj93D/z997
HDcIfNoqBKaORLbTjzQuA+C+1QcnZeMf39FilKSbzK9wgnhXqybdyZbAo6YKi6K5a9r5s6jSr5WN
ml9PHHqtZh80dTPsgZRqGyzD/SoilUuFct2/Rce5bWZCf3LQoOeys+9dy/RWTcr8QREh/nFHOGhy
ykWz6wGludpJa2T4DOc53zpudy+IbLOgv2z9tD145SoWs/T2AqJ9Y0CpwVpD+maO7dkukAyS9PxV
ad58JPBpp6NP5at8x2i7wCPJJpwJDAlN8dBG8MW6NFJHprKWZezef6Rv7jRnR51/AXdTgtEnvnqb
2zKvo96nEmfkaux6J/8ZlatApnJOKkqKLXEVWKHiwrpfyHy599KYgmbNoY33wn4tMqTvUdE4B+HG
4g5GgMGkFkKBGj98J65/6esnXfNxAdVg/jCugxUIlW10ftIjgznMW51dbfTZtkKDrleQ7JSXTfcq
a+m6D884pI7IDp09xG6YU6h3MUnS0SpKx9iQwqcceXr/Pl7vuP/7cBRTyLYZT17/KGua4L1E4wgM
n5kTKkTo1Wr8qI66Pvb/flBUrWsUMsS864cFLC7NGLKiZVqVXp4afs4yBqRfyPsui3/1travcZVG
qJ0mazX2NeqDSurN6rd+BMNGFkMLiUHm9f5qJJAfWROH0EFP/uAPSJJ9D4pqLennWl3OTuLeJz2e
19JDyakkR7/3b/WbtJr1I9BzQUGA32wd0v69AKaFE9XttAyhO5sP1tyRG1ytzeQpOrcdAIwFVwul
85Js8zl1N/jT7b1dPLvm/JE7+Y3N4PdH8Q2TQbFDZ+26sNUnYmwFPf+wTLCkM5Mj/jEDAMbOV+xV
r30XPkEnHZmzugGBJE7M9sIADlZC9JBaTrIz6uoXzpl9GZM3WuUAR1aZ9EBa475tml2/aCOyP/fD
3HVxtZSvH9ykPnRolNnczet7KJlZNHbKm0TO5zGm6iBadtw1MRCVcqluGoPmyOQjphzic4qB1zZv
tIh37f1n+Y+fDU+SDpbNecQX1+snWAiNebHVhxjZDsyMmTZoH3ST/30J8ggM57cGbpVX/bFpDS6z
4lLHZ5Dm4/fMkpu+s+7e/xbXNSc3k1cRX7RO3Snsa5TlpLmNbXReG9pWceMlaQfRRlxKWRxb1e1G
Z7zYsfpgL14/9p97MdfEkkWvE9cTq8H1Xpy5bsTWQxUwZBBuq+pnSlSLmdDucGFcvf/9/nEL2RtQ
OsIbXf2h68v0xy2sWy0DUgENP1Xlf1pDW84t/r/pi+zymPp4CdaKxkE39/c17EmLkwKhXuiQUU3z
Mw0LyLkb5IrRVh9m/+b9r/T2kXE5dhPDE46NouTqrYiNvGPcq5HKmnmv2C3OSQuwRjNBaxFWCh2V
1GSDNL/3r8qp6M1jM2xOJpiSCA2h9bBucn/cykZP/QLdeB0S6wydVabzZSqtZquIITWcHFbIMl2K
iA7R5EJAH31vZ8IgodmFd4szVHxIZ1ffLxm6f7h8pwr23WYcXCiSzfTIiRp5ZJJn5zYSt9AcGY4m
kbHrsIsfoorOliW0Twbd0XLRXeZ6pb/V/4+5M1uOG8m27K+U5TuyMQ9tN+sh5jkYQVIk9QIjKQoz
HJNj+vpeCOWtSimrpb5vbSYL4yBOEYD78XP2Xttv1HPlpeO2DaovcVtVZ+n484pxBU1sT5xioogA
VhwjOm9rq5PBPENWcBGBRkqD8qgkvn0ZewEtTvGvPTKyBS2MbiFsbA9BEN/3UoQICov7pB2GldQa
PItYinsZu1tFrWa6EugLM1D8i++EctcMMBgt9SEN9KXgFVwoncFgvPLDg4Sl4mWmenRFpB09iTVp
DHv7bbSULwa0I/JIKQx9N11XIcGkte8Ary4VY9U2/JxIC5/Bh3Bk6dxzkqmkc3kVhKbaJZlNDQNI
eiAoA5zAQdD1c4Xfb1Z1KnydBlGGnirlIh3DifVrMe2ceEOTareeMHo6eJqs7Xaxp2hr5Mg5qXcL
b2pvuBM1mBH9CbIzp8TX1jQXNjVrkuWQXSpeGztkd8hqkkgMiGEphodVAXuLHElstdU4C2uGxVNm
IqNshv69kKBPGf0vOL5F84jcyTmlG8DZumx2eRfPZePwBMQljEg9/NSbmFtGwwMhnrThptJXSe4I
njwCzHW3uXCWWVVQa1e+oPergL+bMWrD5GnzvA1dO94bSEHrKbkE0Xe3aVRvyykx2QzAUjrNzU9a
USpnqZhwLm39mU4kT5sLFtDIW6DJIC4HuQ7DJJ1rn7QI71QvwawpE2AbJPHS0TNxSl3/lASE5tRW
ahwQSmRqvsZMiWMn1heOSS9cbVxBZiXfnP7aHUq6ZhN4JgkfKFmPcGurjeG2m7K2HsaxUa4GhFlO
18kTgDxtTsqKvtCs/CJCy1gViHbz1gju1HRVQpmcE/qq3jnsu3YHz92jobrMOx+LGMpbXPtxOedu
7mZVo5db9BLyDobd58SDE2SG2RYrhUazdwoMDRrGlTpuL4kjrBv1vROZHz9fQn48cbBOotVknHbb
vf8m0c1DTsJ5axUr1y785SgtbaaW7ZsruTJ//pP+w1IFg35qaQBopvb+YUXmfqpE4vKTgrT8Kl1D
oU2HxcbOi272oqL+kcovjLx/ayhNfxzNJPYA07S0v6X+Jo7fljES/5XRpOkiDbpr2Uz3SU1DxZt4
3SRgVyAB56AUoKnS0ABgiRNzAEaONHyb678ykv59m9XxcHMSJc8NgYDzw9ZHQLFXEqycrTQXaqA3
+G9FfZJETFSD+EUO2n/4UQjjKZs52iD7+XFH7/wsN0Ifowbr+rMzECnTGhsTGj33+PPPX1r9pvr/
vnzgsMo2aiEPVVEC/lD/FY5d1OwB0aqeWMWRKB7jYAA1Z2XBlM3C4EKrZnngFBvV7hah1airLu8Q
ScFDr3z7zTRy+ngkZBAAnAJ6Kj6L3tY2qEzRlXUD+r22rPaemXy2urTZEfTRLdJpfJ+ok9Iscldp
yaQstPORKPpp1hQxqVfbUlmwYX0usLK5Ro0GKEQahcG6xgfQfIV/9mUYSDxPbMSHSngHincO1A5p
ScDvRItyoUGfhdBTvugJzdYuLMZF1zGpShQ6zLmirvLGnKmV9ZYUIliBXbxDRZXOAAkioVJf0F9/
GThXsDZr3SpT650CwQY6rn8pHBHjBpiltt2smj7WZwlEwW1Vhh8yts+QGQzSYgrvMBrWpgQ00LXh
ipwWm0QAEDluktkrtSTAIwjlqgxjcxkWoMW9MKnmE7k6lXWybdwOBkpabAgQKI5dlFvbMnAOxE8Q
kEJbZGm1LrlJXI2Arz7pSYB82U7JzAszlZNO5iyyMLXBW3QvZWHrq5p51p54P3ubVTjpWPufnL5E
9pcQQ+UGy4mv+VhAiOBEX3wZtEDf5KGfzu2YvkWGPlqo17gL4g2MKW0mC6g9XiLiHRUKHT9aXmC/
842ime8Na+/BLIGNvWhNqTwgjDsoWqufLLsAFqm2x9ywuYVKQzmFcnhwA7CRvmPri9BZDLoVLIwM
/Ip1BcVZbyNhfGEsKfeFjQZJIxh+Y/TZNQ0QB8Z17x70aoC9qLncLfqDXhDSHVQ0Ng3HKdfgOXaw
rxHfhdAt2yE24ZQIKHFvJO40KycrLg31z16vu22t4LAsXT+iqkmYf4izi01wQRExYA4qzVWig+Cg
n1hdomGVMSXqkmCRQ4/aGrlyRVs4KU8P9CHDQ2cCtq5HauPEoVvDjkXCGcc+nkAb9ejIraHJDG09
YFxj9NYCvPtSlflD1JCKBb2egsiQ5Ry8GXdhq1EEROVXVkQmvSmKROQaq4B0pEUY5VtOU3JdV/pm
1IIS9AxoKEUBgkEID/t4jPBHqagzeGmOZTd+9aX25IkyO4lK5ZiFKhwmMykhVvqRZOW4jDBkEdRl
bHIqp1zPrAP3pzJrYBHN67IvCdBAomK6ireWg/JeD+Vjigz/zNCX7n4AXf3nS9S3fs53SxQRbnjs
aHPAHwOvYHxfKvsGeAUYh8mq4Vw9Tyzu5BJtIDEA9lwM0T4ELL3pK1UCLQlQL5s1lA9EyLkqeMis
ax1a5NIk4VYVdUZOA3HQLGbKSivDOyb+0WyoNONoWzO82p+5w3mWa2UVje47o2okynW1MRUNS5rr
HDBgF7MYJ/62MJJ4rvCUUfqhNNQz79gPbbl3RPTsNO5X5m5f7bhcUlYi5TUg0eIoPQrVhHCsN3gB
Kzis8VCT9Bt+IgDN2Qcla21XBNmxyLYt8qp1j9xiP/YwZbL2i0VfYDsa44PiQn7O3Bw1Rs1sOPC+
qk09V4xU7HtfiE3dR5csdrSZMYz1xjO2oaGEJyFf6DZ8suqivnSOAt5faY9RHTtz8AnYVHoVPKAS
rLJeAkIkfqXXEu/U92S3II7XFyAIhqWp1Ejv0ig/R95b7z3nRvU5pipzvGLc2oF+tdSwOamx7uLZ
s4FxZal70QE9M99S54JorrNP4T3q2drkLL4wpXNK/TA554M3wGbimCziqqb2QoZSKO56sIPXDnmG
wB3PstYsitYFSy7Bq9l12qxwEWF19Kz6AIHaW3ot6uHMaEmNUZOpKd7uhlyOxwDi8zrX1fXgVOUu
U11/rSxq4ZRbMwv1X6DyrL+dk7En4OrG9m071mSu+eGKzcLcGp0KGMFY1gQllS20GdJZupY/zciq
N7MJ+1kJ2nBuFrFFpW6jJ0f072fKs8H9tSYSNjUT8Gl5TeIJmIhVDgmT6BTPW1bsZw2jcVqucpeC
2IFrIhHD9uJKjGx9Det853QogTSz93ZY0L1TPFEW8+gBUeJz6PUBQuFoJlLzPLYIOUfbreejzKJF
bZD51w69nHeJiSxMycGV46gMHVObEdspF7noz34d2oB2RtDExaExOSQ4CYpf5M2sDgPnwtsK8L/e
+/8dfIi7b7d6/c//4v13UQxVFITND+/+c/0hTq/ZR/1f01f96399/zX/fBAZ/376X47ReyVq8bX5
8X9993356X/+dovX5vW7d5Z5EzXDRX5Uw/Wjlmlz+x34O6b/+f/6yX983L7Lw1B8/PHbO22nZvpu
QSTy3/781PbLH79RZv5lqZy+/5+fnJ6JP357+qibf8xe8+RvX/PxWjd//GZYv9OeZe10PKb7zEG5
Sju+hs+Yv7OWUgtOJnHaHjbFbC6qJuRT+u8W/G7EbNjBpk4m9WAt5O1T2u8GrVaLtjtFuaExA/nv
v/271/Dfr+k/cpndiShv6j9+s36ICeXnYgKG+eHQMGVUii/p+5sEfGDJ1NNtKTHi8q2RjrWRjeRi
K8bKWUc1DQs2o6BZB3043gs7SrY1copXJ7KVDbGSzqIt7Oogy8E6al2iHAg2zBmKQkIoAM4gOyvl
cM6LVHcJLHMMQNN2DW0DTU818eCTRchX9TtNqqiac1y5QLO698QfPqxWzRfjAEMCFUyEeMx6zCwK
Xk141YJ19hW46uvQyg97yF8Y2+wVp1/WAx6g0j0mFHqVG1/rXNwZZn8Ph+hDH92ZnQabXrJ5lPkh
gTQnfWUfd/KxL+IHnGf5LAytA+i3RYPxlHHFohyLoxDBJ2r3LY2LYzsEJ1GTjCAK5XNWEJ4XUiFr
pLIw4cuR2LtHl4+i+9aewFEtO9fbGg5kZ9ts1gNgdM2C4KXHxWthdo/StNec+1dYNlZWiAvBonQi
t/6a5cWBPLyrAjB8UKKznkYHRx2eo7C/5m6zt3Wx6usS6Wy99Lv8LZWw4bJ4pcjhwBEYTCnmniRC
CZXpAnFxgwrGZ3bktIwJbfMjGZu1TBMa9vhW8vfIeHXt5zBU6GMgazYU6mW5sT16W12wTTrIs0a8
GTPtXpK0pAr7nqt+ZnTWQ982azXGP+p7qzGX+EvwYYfRKStqfcbIGzBoYb0Nrn1AiLmMYn9fRmC5
rbaZRwNIAJMf0ZpLS9LzMKM1R4jHvg8PuYGOyjaSFeKYTVMR8+6AsUgc3CwZGJz0GrreQxTLbU0u
ajEgHyY/ZurTm26/7RJU8EmKslJ5jRL1uaR29iP90hNol0pz24IxjJx4W5vyUyShIo/ZGs3N2cmU
FbCmdUcwugwE6aE1/SddaoemjXYyYyyYJp4HxQFTLVkXcq2m8S5s1Ee10Amo97xxBiCVVLImegkL
dcM5fU2MzCXViV1xGg2CSLgr0Giz0Vvvikajqm13oTIymVaCi+NF5BjhfaCFRjCh+lD13T4Q5VFR
EC6ofe0hXh+aWUJizcxNg2eLnklbqPvBtd6kGEjwQMNZpso1D83NVMfNW9l/jL51ylrnWo/2sbOy
l6HB4BBVD3FZBiSLixctRxdcpmdGfbtecz5nbs9u03ov0kalmfoXut/NLNQFrD3SUGW9Dio4nSL5
2ifZF/BIU85qEoJACT5XzoS6pJQdbBDsI3MzghDji8zSu7DCqecwFY6s0J1nnfEF4ylYhvpVF8Oe
9MuLA1VymnM8JMEE8QmayeRfHNCp3SHzqnGitvt8dFMErZzEwfk+jnl5SsZ8WznpBrUv90V6Zwx6
geBlIF/TAB47Jol/LFQ/XMDIqy62MdYXUqjzrd7ayQUTaMxh0vB2lQYutYI3dfbbcTgkarW3itzF
DAjBsDaCFrhqPy49J89Wdk+B5VtmiQo/J0HRju3sVMLQOtd1IBBzllchAPRpgqrR57JAzyoPnR29
BqOxK0iXXdqSTqc5mZ8Dk7EtJ3ROEqEPfbPJ1lDNxRyHTgx4s2b0U5J4EoNknYmquhB0Xx7Jdn4n
ju7sJTEdg6x6Hx3i2zQDfS9rfTCvcuMlGKynAAbKrDHyt1gfQ5KEWta+KHhNtFhZIRTf66n6xjIG
XZGgey9HfOcqnEYygjung95FOj2ue7PbMoM86pI5PvgCXhwPp4loFW2pYu1SvZKOAxiVxtiTM7hS
UuMtyYL71ss2GNaufezdq6FziYzmORkV/GUqF3QMoQcbRFyBAlS7hWFQ8YiCkN7SZPG1iKPb6UYD
dikkZw4NjrVpo+aaZfTf0+zAdgnKxPxk9/2mC9k3DBqM81AP31mHp6xNVYDLh23RaMGdYnNeFgUp
1Eh0xnlXIPlxx/alCSBRZ/W4F7EKQLLsCu2pM2pGOITKuh0c7zJUHPraWbK1sYEaBUqbAV1h5tLB
CKERn0iBLJelb07MLo7ZSnkE1/KmeeBy2PqLTWQn1cGSVvvWYh8/EoFlL7xcqMtyEOG6UZVPecri
4blJ9Ln2x/vOpXqbWVw1s4j6dh63aba2DdQSXaB368orksUg1S+jWQhi1T2HKPYR+RDo/j1HIHub
a5hWM9UoZzIqEVsVhb0mx+3smfEOQTbPOzIRxONyZWG/ss3oK16uJfzcFw4kaGnJu6QrdrJU5eok
VgLVWN9ZvjhVToReWsTEL4bJeylG8HUt9nDNggiqif5kJ/5XQxAkBfVl1ej2ZejSre6hM+enAqxu
wyXP2sGfnNw0Mx8LzlKQhPOLG2j6vs1C8SiGANUUXsW9CQF/6cJ8mlecXtJFaUdipftW/sWIteEh
rdjWUm6OtT/qwy7uy+FrU8IWhfs0ZT5xqpCktsRsAlkC6QcE36dRF0jdCazc/M9L4/9rSftdpfyf
a+P/D6teujo/q3ppS3Svw19L3tsX/Fnyar+rNkRQZryABYxbU/xbyWv+Ps1jPdq3rLtotabR5Z8l
r6P9zlltUmuoyKlsoEn/Knkt53cPmQmhhCS0oo/FoPQ/KHmR0lDS/ruTgZGcfdijEufoj+YYpdD3
JW8ziDLlnE38jJM0ewGzgNRBLzgmQx4e4YuMS81SVBqLVGsz2AglCiI95+A26OUM6K22DxDakC+t
+weUhsE6tOs8WZEcbREsYzoErFIyEdG1xv9EkTHCi3ck/dvIfCA+Td0X3VBdFJw3a5gKULKqIVqw
Wtqszr4BZoIeOuzB4sUVo7vX1bHY2379xGB558UWrbbceEyH5r4M/NOgtSQZ5mlLBhNhVb1jsFN2
njyw5+8dC2CGYhtYq6Zlu5QENIQwvo3BTtdB0ldLYiywiSRFQfyHYmwHp28Xkqpx44fgYnWnHLcF
f/X8NhaqvfEK36B4UZ0DH8C2qrnppbPLC+3z+np7qCZiX+o/lZRu607rrfvKDMVOqQ9uBu+GDBz7
URNht68R71A5I8Idde0hQZnZzgYmlQcFf+IBuZ/HAFYzmEj5erGWdnmlBOqXskmTh8gC26U7g/tq
p8k2U5tdnzR4d0fzIRIVXpM47q+drPvF7S1qhdVfLvY/j1F/PTbdlD3fXULgmDkwMX7n8DQpJr6/
hACwBlWmZBoSGxJj5vWUiIsQRjz52gW4efwpSgxrK0cy5MJIqS4N695s8EASmW7YrXujoqREl3sY
yV7jt8R7evuYnVj4OKfn3kq75OjSs6B/IKq1RVN4UVRlwkZleG+6illYdcg1Le0KDLeRyU2mxDgl
uyw7MAMmLqEmw9iQ4X3XZPXZ7tV13iF90IR5Ig1t2Hdu8tcHZezwh8vC2SqlMm7VmHCFRRs+W0Jy
wUy0qOn6fYcW8AE+qj4304NSuQs6jsl5AEtOmp3+GFdAiVuT/+1iPlpniezuW05VQdWAZvCivQbq
eT3ERARHkXKJpe5fnMHsCRzskZo7tTw6XrAfIW3dBRJwv+TMsamqZtsYQXZOaqO6qxHJjokWLbBX
wUYTDgRsGskXNc/ByDUwRX/+av/AoGDBMHiR0VYBjiDxxfvRV+YFNkZw0wZlN4BrSpl3wMmTSzs3
79shrfZAuxJyZTF4WnhZUNzFXxm+G4e4srCaenq78Au0OiXFM+mW8Skfge6qLXMAZtVFc2w453JJ
2UsnIgbFKF4zIITPoTYcST/sZjqX++NAMb8UUv8FsO0mCv/rlTytxPBmaJBBJMEN+YN8lTzZ0koc
whoVexu7TrvztC85Dn1lXrYtim2VzhdDsvrak6a07DOskj0Moub2GpsWU3tM53eG3X+Y5OLctbpV
7EyXHqABk3JOtM99puX5QbVycW4gEXoJY6sWCdI6KBTzPkuac8fztw1F1R/1tlgOtmDW20mungqw
60E4A3dYQfaJnG6Y2wONW2/eERzCaSt+uS0zQZmLAy2TpzbGI2JUzH/bqneOzfTA6JQeZt5/yWOt
Ijiv2SO6AGqk5Q1aBgcgtUghbKZjP54i1NV2Y4j5GJXXCnPEXBunLAPsxPLISNQ4WYHpr6bAtV/1
2H9w2nKhISICB8LFNu2Rzo8yGGbeRsbgn8wlr/1sjymYZ31NB2lmFHV7nkzel76qwOMG7oy9K5sh
O8qIYY1qwm7cfNvb41mdtgd7sFGVl6Xca9NdeXsXCkHNZHDIOICy/9RlkqySgfDo0bTujNLs7zw7
P5n6GBi4A/1FFNouYgnxrCe1uRuJBZBRpB1CDU+IWTXjnVtP0QV5SXD09NX4rkjDy9L4kyHBQJm5
ie6Os4sJzBC6lxpvIUyZa44qD7arerAtavXP6wiXVMo5Iq4vrq/tiLwDlBgZ/YrmQHivSmeuewgU
JAake+gbw9ziRLfQTJ8dJB6z94qDuA975ik1XmlbIfqqtPggVJCidvwWDaE48cJLBBY2jYdJ4SDZ
yvoqIPovw6aG/Q4nmnIgknFVTOXA7UGRwe7bwjesTE5vjx3qn0bj1EDagWhWtim4vLzBOY74mvY9
DXUYdS9EiM9LyBenKggDNthi0+dxO+esqT+aTu9siRto59C7z5XoqpPnexKX+Pg1H5UGyKbwF+X0
OrMyzo22SpZ+UYX3XN1HN2VsWbCYHnNNjND/rigFHA69cbesoIAuGsRMC/QDysQiU4m9LfWDJOSA
VoYbboWC/+3nC6Om/a2UYo9REYjZCKh0GhI/rB44l9AkDiGxrgoZCrIMIWU0Yb2/7YXk1+1Ck7ts
qhm+LRihnRI5qY89Ce8uSSKJqe1vD2NNFoaW6PqyUodh44HlkZUTH9Isig8mK+0jBOGh+eijPO5m
bZ3Db9ADJHBaFB59F4BrE6amRIrjOXuvhdXc9ki0cMe6Pp2F1F3X04bVvhcQMQ7tVBQ5YXXRwtG7
q/UO0UITcHqu2nJ7e1dgTwKvXjPHDIDbiKzyt+PYZf4sCmJvd7tAfHWYIgey8sXhUHmAKSE20nOr
DYh+SMWtYBw7BvVZiFZbaMbYLTyvthaS1XYJC9J4jJCgotZfuknBRQUhICEfhNdeeNhWrGmBoXcX
UuoURrxy+I3uBqqA2wpYT2uhMmKMLNpUXfcadWPSB5/6SnHWZAY7TDOr8JOwtRO0vlXKZAq6jkgQ
kLu7VhgHTRkDsrVlzrB+IL84GOy5Qnl5CvmtAkMaGy8Mkodc985BUkfYSYb+7tvODng72GvVQB4e
Gdckuly532YliV7LkMi1k6yEtzEiTHlDb219U73/+WX3g92aZZKjA9JESi8NmyJNqe+rL1MhLqWs
CXaKo2jXK4BuUFOVYscI5Hat1ZWX72M1eRsnv+rAbX606vA5T0zvpLfMSeLy/O/7vDO6OUhk9+CC
01uj4kaTrnXh+fYQFk54HkqefxY0pH1jme3lEGZgrQubvur0JrHilDSjoq9l0E9pQYaOWVhv2uXg
6DsVQOfnIgQ9Ejq+3Hn4QXB1s4MoMhdzWe3RKpNsPy0m9bSYSD0jXZOThmqP5smrIgJ1k8FhO3Kr
Xwh8bkrYv27+PJGI98ELep6F/NL5QXYJDqi01ECkS5TSV6XN02OpesnRm94CE/SRMste3z50+6Tl
VQbLCqPT2yno3w+1V9pbMp6Jo224xibAYFVjK5Shf7oNw24PVkbUgwpHVNIX2dl5phyNCmRTrdHz
0ixxVFA3gSRNyQzJK3Nm5d6wo1ywtq5kkj80mvJJ+oG1LOu0XtKO2uZuqF7SoacKZfG7EOgOPwG3
9zWXrIed07TXLoRGoY2K9ovNWv9eHzQVhRqaHWOSHDHEQZb0/UXo4FEOk9Kxvt0ZnTMSOINs/Diw
/LHvOH75MUYkUwnzKzrkT31hXMK4WN8GvzZYu4NFAg+yBc0alCuTHuse6fwG2mZ3jomx3TX2+Dak
Lo73NGGBr0ru1sDIf/Fn/O1e8gwmh/Dv8GpxWqfA/f7PSErFIhiphu1iFhw7p7+gYTQ1w00UOCGg
v8LNV3VuFGdiJYZFHFePXYxhU48Jp5xD1GFFTeTM6L1igWoNj1yOBHARdBx4oqDddag6L4UFLTEh
ymDltW6xnA76G1Wxu+fIUTdWroxL8tKqdZ1aLEyI9A6wF82DVrAjBq3k9YPsS5D98G0XHYkunOWa
eV8VXv8sfLKpy9abW4g8/nubaTQOs+h354Fq+AvFhJ6Sdvca+SJzS22rSxl17i+eSed7KaCN+Qth
GvETCKbB4jFX+/6ZDETteu3odvMs1cSmKOp1C8/7UVMC5WqRx9JGiHEMvY8wH1DpgNrqGETYINho
XXpq9hC6nY9nzJ85ozbvyFU8j40GYhEaZKslzS6rmgbQFG/dHohR0NatjAndzWttG/hjhvKSh8L2
/nwrYkq0UJNRewjidZyG2zh1ioPVCHPLrhASApaVd1om5RZZD1boFs7R6EXuZihddV4jEP+2g4H2
PioT8RFzBQIQHalYYIafbqXUrTWgJJgkxmvQ1gUrHDSFWd4Huwwi/OgArNe86DUpenhoLhfy+lst
0PaaPutHgGNWEPVz3elIs7SknKcEAiwHncx26daTS39QzkIOF8IIvF3ko/z4+X5iTLfqX5dBXjkg
LIxTMa8A33R+OM3LjOyZQUI5Jg7c5KhCisoQflUjU66KYhoVJXGwFxn7RDUmMPSJ/j0b/ZDN4Ckp
66CtJnpPPzzbaOYh2QumitO7+HVWITfd0mo6f4944xiaeCHZqU6Zo1AgpsQtByqcnAJYTiBCYq3i
NFpZsKrG3ANOj+ZmHybDSq/K5i6MMagUdt0gu0IkYrS4/n7+REw3/FSxffdcOM6k93fJMQFa/rfm
mJ4NdpfIQM4TwBOgjlw1QQEcDHuJHFpjFE/dNUZPRC5sMs4EJx2S3LwJenFqU+8R/Z9rNRHHutJa
qW6k7Mwp3yzsGBbfemwxmT/zb1UZtdaL5gabdvrirPHeCiuPmW1wmdVjXTz0smnXzJgYOFvxh4r6
d+ojR6tOiveclezs58k0AQlPlG4bVwnjC9GvpzFSwzcnM1EbTjloiXxwOLlyWgii+2ZRc8JHD9KG
F11IhRgtvXiilxDQ7WvyrYWWknDAmBNOp2ThPKsDZy+sdF/D678zS7SZANSrk2hfEwypj0UqurvW
UR+kE1y0FtlmYZYIzMK82THs9peJQxRPlFnfzm6WO/kzvSxfUiE83vp47F3J3K1U8sMJFZB9c4Ur
ZZ7Bp61kyNnTFknBOLpxr2YaPBG3XNzjBLuDZIgwNRL06KZCUnRutGSQP09ZExh6NflDZmnKviwY
f/hlCdhNEAzW4ob7DEFumHsO41bbh4OA+sqFTcI0LfdIpxqG1BwXUnhnFWn73Mwaa0EChHXfO0pI
iydBy9XS9wp44u7ogmlL1PHl2k3Q1eCCxmzsBdaDDrQKXZ0nPvu2ez/C82MucEYFpQ2V86bxl81T
jfhBegflhvZcvRHkr3FjOT1zQ534iVDLSKjN77zSM55yDEvLYsrV6XSEAJDDAUS3MaHr5TQQjhtt
WSoZgz4MCucepDJjsCn/oTWeiijrD9YILbA330vqQRdScfhqlqkK/URvD4JtYjM2cqfEiEsFe5pd
OCcGotk8NdCb3s7Pt3d5kvepkqbw03nKbx/qGh8KlhLtPKcs78H2AQhOxs9OH0YLBL3+3qmdch5r
BBeaWDE2mo4v9gb4gchMmk3qfnij6e+Vfz2wxL3aTbvv9LZmZ1SNxyTlBhJOeyTOJCElkWC7ElHT
zENgQ9jYdNgv8KHmDbrN1Mn8078fEiV8gIYxySc5nZLfSMVPmJp78FTYCpVLexsjx7jtTb5ulsdk
vYRmh7yMlI6lZ8pmDwiIZ77p4isK6H2cdMVTpNj6knagew5H86yEgXGKEyd7cLV0Nvht56+COrIW
ul2aT0oBNDN3jLPJMPQbltJqqnZtorc6Bp6lvGGtxCR8aybFevVplK53udXwAFPSufBz/5CQljTn
HrojqsM+t7WOQCAz7rzG348ugbxm6YX3hMbGc0MKnc5gdO83pvGk9R04TPv47dBiQ3w7386AY0VK
eeaIYaOVsXLoZViuIs3K7sy8jjeQWxx2wqS/1EOdnIM+itCQmveK64CvKeX51nEoM4wryQBe6XYs
c03fPlnORNgcy/xiIL6Y+bIQnzJmaUmalC9xKcOFKJX6TphWPA9DlArfOltpMoTrqAjjQ8xw+TYB
QPP4RUliAsrbpcHcGXG/SjSwa8l3y1C+KOngPEcK0m52J2Wv90V2iEWsrNOeMQVto+SaFMDCB695
KEX75+WlK6GyT3tENvAv0k3UyuSivdQDp0yjyVRsqwrKhmoCFiCwOTfj6J1vbyWjsbWc3AAPXw0r
R+eyIEy19wnfLGnqBl170gWCUzfnFM3s8nPFgI7y3OxnMiiZ4zad8snnk13teLsclN0s1UrtQHdL
PZR+eR8DnGQoSbmxTZNkP0zV0ZDSzIYA1KxhgUb7xs1eRJzIXSmh0XdGQzdGb96Z+NbLNCL/OJya
PGgkmUiURzo83WFwiS7lDLvH28LOTl5DHuTdg2JyTSqUp2iTmTmbVRJ88eKk3DQZDNzBS6vTmHYc
XcgPnNemlS9UehMr9OfVhUuAADcVhtitqk24dcxOK5ZGlX3uTMWfq6OMj5XdyHPfgFcqCJB2xtp5
UIvoaz9MAEmkR0tlNIJjbsfdqrWDGl5BaTz5LQkQKI61A6FAhElg+8fls2oC5VGTKXdnxUjqvdVJ
PQa5zuJaWHQJe92lxR6cYlIeNkqHkpMDSbWMKjoBbmx8mNBzcIiwcAVChdg4neEBdgebSE/yO8rz
gq1bebRdZNz4FMNjCnV2xxz7BDgvvmTgE4rBqfdm2Qw1QSnDe9B3xYuYvk/HS7RvfXI6K68BJhtg
8PV8d2vXuv3FxWyNJJ87hwyXMW/jSyTdPUuCJPmEC3Gn/B+2zmO5cSXbol+ECHggp/RejjKlCUIq
A5ewCf/1bwH3dlRHx5ugCEOVKJKJzHP2Xlv2iMKhni6/SVXXyJN85n5LsU4WM8z+apIF0MRp9hNs
O+IlHLCmLV4MEVqvllZcsjZ4yNXUk9foN7ca3G/HxGn572Nm01oFKemfT7Zl+TcEVnT4rDG8Djbw
ubkk1UfGnzxQU4saAVSTPr/tpRxhGpJUHuitfU/EH0ebSqoyfn/VYgMkZK9Q0ZZjdGHOWqSY7Ihg
ZGglsi8J7IceMmnYpuauoukX+Va6lsU9dxv/7PsY9abyAhAS7s4Q/8wSvLXKnG5G2uaHYNBJwYi6
owGd3khqb2s3mNZKfw9Dt153oT1gw8w2g6P+tGmG9larf/RQTFNCoFaFq9Nb8+GGOun0e9L5jSfE
GLHTw+3UTZTV4JBy1W4jHZSUTCNKb0OOpFz6a4XxZzZUlKu0n7WyloYHMJAZU1NEIX1lRJtB494S
zsEeIR2smBh1Ne7Ltk8O+HSA6CiSPPw+DPeV4fZrIyzOiapvTTz0G8fWjgF8ZssO3qau6ldFx4/Q
ftUpIK6UNQixyiByo/RLZsVD3me/tbalXv+Fy+cxj829QYiTkGRRlPaDPj1XWvXlUjjQy/43oId1
EqaPBM+fhYckKTu21MpF0J9bN7rb/uhsSTL/xp1JnXdiomU28p7NFpccatfYl90qr4brnGaeKctY
Mb6dpOBM9ew2/L3dfSbDCz7r7zyAha9jG16VyJlbUDHF4HE76G+DMUG6r8OKkB6b9JhfAatNyrtB
tDVlsU59pDKeWYAs69Te1eW4Gz343Og/VrZyTllQhxtvCCKk2RhpOjtCFJnrL5C2stYOt2ZjJHvb
Kn4NyjyipqGLBBv/WRINZUwVS73oEg/jDy2vjlTl9glhnKuGJm7Eh2YinIzRt32MqI9rg/4GBeJh
yIoLGqcj1BIcQCWq+6K6sPq5xOl4t5r0GOrGyU29H6OFaYbJxyWYAaQjOQs1E7d1l4jftosB0IZD
bbbcmxKLymmd86Ma+Wnr2vxuasBoVTpnRQxwQEyU4jA1e31VVfah6/P3gZc5agJFY/VrysSzoHm5
ItxG34Lee6uMotrZdnqYWtBb1gi9YMxhfFca/FvZ9jgEyyuxLk8wEd4Tq7kR1+vfSRv7gp+BOKax
5R5FrsCsmX3RQn2yaqyPmAiAdx2IosaBkG8wgWykS/u9JtQAwxFrCZ8FWSnFpszs9FIiGy1fCE0m
moDbyRSJu1109eo4OMRm+PYtoUF0zRpgTuD+6g3flHMYDWhfTTs69gRG4081vnxKtI3dV5vIDAhN
YcFDeqvOcNuLP13rrkXT8unrjacuN3/RB3iX1AidZ5PuKI0/ptGlV2K36ADGapZLYQzfmwfsWikA
sViSAB6sOqsetoZetStTh5JnxHV5UGFziTR4S4Wmf0K+yQ8lCTtM/0ZGs+QC/rOyUr5K5RttpicE
Uz9NdDzrzkDwmIznVIMMxqBAiSdCTQObYD203WupsIU5JvRB0HswJs6ggasV+cCnQl/3GaSFKbhZ
ScsfNCsx8rjlg2e3vP+YfNG1mY8qaJ5DYf6gtpwi6XKuAZmPfBRo7KgRW1B7UxJwJ73peIe4eJ27
IHj7YDiTy0fOtRj0nYhiUtr6SVvpXf9qTL2Ocj/+HcN4M2p3ZZSExsFnwUWar3HGNqv5RbrJGOMQ
IVUiTJEylgbNVmPDsh98IubJ2sH7qqvkElFomj8LNVUVL7pl4zZHyIBej3VvlX57VfLelbP9sAEd
1gVyK4vkMZVjdGjd8m6lxKeUw4vBy92Obe6u4DnswJ3NmYKInqaI5pijHeoq+eNE4gOyvFxDbjYx
nW1EZiQbaY9rsOi/Q9jMc3ryH3zf5jokX536fSX2Iilf+Bdc/kTqK5XB+6Ssk3QoKsFXXE9R313A
FFwyR1brbtxVvvQ3khkLs4hmkwTZdJxglQSjfKY1Upz8wiBGxwqSbeMLKF3yRe+LfWTW0anhWt0h
edsIPVRo2XjpiP8Gx4v90xqrm+P429Lqwk1kRTSKo/K1mIptkeVY4/JRI6/9p2mnJpkvNGKyLNFO
xs+qLuGROUhvA6gm65ZlPHEz/ri2Kx0Mc+3cNaSEu5gF1KEI8KlpJ/x0+h7pWbbPEUMUAXD6Ctsj
Jur43R2Tfs8MND/Aimz3bWUMmwDk/am+p46855WZv7raeCdSCrmdWxDMx4TIapwOLqSiW5/+VKIf
r3LsfwuXL2nTNgmuMC7sMoesgpIBwcjdbY+VcRxFfZqMBANs003YdQCNWgl5pSxV1klCz5JGLDGF
hGxu+KtD0jZjsQqM+KzHecA9x6roYxKJYjVlshl4MZnN4I/cBcUm9lLQ8WJLDuCDbVd/EMNm6zFD
aGi1auPzVq19nbSrIujs08i7stKT4kAn3lt1AMAEipd51U5dVG+QyXYSuzRijvUU2IfQoDGWlXFB
a0vfu3i/z3HIZM1I1QH0UXYIrH7lq7S8BkDZtEn/JsP7nMmCXElX/+M44c8JYNtot/e+0i+Olp29
ZLg6TUScJ07KfHgmuPFu40faNzbx9nEi0WFmz+ig5NENYCP0Nv48BMqo4qX5ZbISIa1Te+1dBuEC
vCohA/lJmWG8dt1uB//E+YzHJtsiSE922Cqf1GCH75TcqYWQYE8sA9TiovrM+GV2IOy/Kc5ta379
zUQdm7ZZcHNNmOFJdPHb8TvCOC7T4aUN6Lt05VBu8rHjCzd8sGwsLlUe8ZcXd0E38casAgNklv9A
CgqO1DZw2Zpxu7GIi6Dz9YG9wX/uui5BL0xEgN5Fw9rm1dzMeZNGJaJnnW8Fo6O4CsDwp64i423e
m0YX+mzcE8eYeAedjy252WAdmFiu3dwwD0Hf0QTibyo8BiDWO9uGD/dRw6J4hqQ84mg6+5665oFr
bXuG+jyl1t6XNJ3wg353c0+1BTcAfDtDzIOVso3cz8aR343oz0IvyY2KvB0yW7Mqfk5JCtYe08aK
zAoS2rTmcxIw0oZUP4xhf+izPN4MdnuwRT5sC4e1kIEBY4cmRAEPVHenLMcPBDDxPs81c2fNu9NU
bkWugLOWzitLP+OKy4p1mZW4r20zIo71MWQuZ2sCW65OiAUTwbLzmtKrZrVnWSdsYsPaRUP+5ZoB
3tauetMQbhw6L4zxoRjWR02EQjO4zldN7gYM2Cy+iEmPngbmPat6PpE74Z9cZuOznUIsjW2iTJfj
U/tIPXD4VEiIwYRhdKmi4bcPvOXcB1pDjQxXrCPpPEgXnYhFS5obYiCGTeIW/sZWTPJqt3zFzqYe
3Uq9ZaHVvTdxmR9TkeHNnsru3SYWFSdYOR6L+Wymqpe617zHpmrsu1Koh+fDk4ceC4Kbu1qelMVW
S22duf3o1tE5FH301E1ZfUt0XBmjjJ4Cn0PL8Sn50ohGefh7JLYqhEdtehEmySvr0jcYBmYkoUYJ
ehVZ4fS0bHBq/+msaKD/pv49ZJrVgzdF0+WfC+bjMR0ef5Le7e8h3P2A2cm5RTXJLLj9UVSTtaY9
XxyILG2Oru7V/PpjD60/yljdG3Rk9Pyb3K1o40oVXzvfzx/GBOB9weD1nZMCJe2sfdObxtvLrrFR
qAXTm6GV5+UCDcjwusnKLXph7ZpVun4ITLSJXaerx6hDxq2ZofdZCGc/eF67H4tMZxXASrXtJ+c6
qUl/xy4rmQW+V4bqbuhYyJIWUn+HKd3uKfKIbeiC/HdKIz4MTkB/cmrKHauYhvWjzE8OOUrQGdPm
LhS4NeJU9iQr9lc+4fm6tcYzTkD9k9HQot5XE5UgPONuCir983GzoMIwJYM8YyHO7gCFH/jRikV6
2uFdVoQLlPH0AwH8XRUhthEpdklkCZDZMPZJMUm/wpFYDbv0mztpeOm2MWsLPEffHUA8hkwUazz1
SDgtvMbrhDGSMkbWXJEmajvNK8TNd8jNSdqkf8QQm25l7dfHlILrxSYsFMniVP1SCUnjpqX9MRvv
VunmeGkgua2DnkpLI4Oa2k3fU69txItTY4gyKjOilGAbJKNU9S4GR3T19LY8VoPfH/vC8S4yGmCh
G3785GiDuWrd2nwYItHeEBYANLG9/GOQNFaKbnTgtpTFR2tUL46pPuu2PZRea9wn+JorIijSkw1+
+W42uQ6C3Mt2y9mYeCsbDRflidR4ikTXblCXixdu8TBj/Lh8c/TGXk1aWR/UOAkoNL6/d1uq5m1V
AlIpgndWd5XXfNeq8uYhlIxr5pKP2Ilx9c4nkNIi3TCcV9ZrziYPp0dsKPa+Mzr/tUvrR84b36nW
432p4vqppkh9oqADrKR2ms8cTPdyBcUwD7u0YV17zQUykEzTLn0LwiZ7GkdXPVmxPKU2ha6I5huu
L9zqhCI9FWT9PtIQH6/ZNO4RrWiPCqadtnKLN3twrYdmNyYZ8YqunpSHya7vZp+J8dY6BEKVpOmt
Jp+UvMxhqEJIebGyDn5RTyDWshvokR889Y0VX7QxBniWTh/LiRzdKkwH5yCcmLXvvLEbRzsvm4YP
ncJ7489zS7ik2khWFv3e135W7hJp8+9m0fBqcYJLjlZlerIKuV8uWRS+f69bjrVNdkZekL3Vo73N
WrIbV17wpaSEtK6prTBHm2p3TD+S4HNuWHp1RHhj/sLT8tzlOmlLU/FL8536NiLs2OAc3NR2qTGT
oMzBp7a79HsWfM1leRwXEKH/OVwmksREQBsJkitLXy/nLcuirjzIGbFfbsNehyPulIB/lod1GlmX
yP50qtI7RW1P38KrHj3ZV49+M6tYzfpPNR+ahFOJVZlaz6NvRufliuXaNCYmOmdtsY5DXyvJGmVZ
2uMf75LGR0RTm5uCUDzATLZ5Krmj3oaC/PMSssFnxzttMln5bRXuO1XT/o2yCr2PDJmk1KP0anem
xiJKxB+amB6WS10N8Vspm4+p5XPuxk59LaCVbTDbsJp0qBZmqOU/cn50yg3p56DJcqUMIZ5ZbwyH
tEFPRLhKeC9DumTLJX2sX6QX05dBgLalL0hwVtbpD2OJk3r+QcRrBW+dcM86+TGvHZl/xzQGpNQk
Xv5VXnzHar6kE8W7AJ3HUfVUc7sox/rP8SHH+mNh8bqOGlpfR1GZTrS5XzHwV+nqGAuj3QzbFKX5
dlQFf+B501IITkkgw6CjW89x5Q2H8CvQ447MGz40udKKO7Xp4g4VxER6/7LsDCojhi+qP/3SqI6j
dCOUx0l8Vl1RFKvl4bJxExWfSxQYzkC0FU4ZeV02jR/8+2jZtZXASylSAgRcyOkVWch7adHHwOiE
wc/Ou1cWEWJdhBXpfHmar6UoLOYYmrcOmUL/YC1QrMLRtx60ea2TaPYTXYVhRdluxEhbEWJjYGFB
ZSMfvWrLQpUvSEM7lU60VMdQKeNx2fRJ4LDAHZJNIkhvWEHfxFJZUTfrmvxsO+Jryhz9tGzonFLx
mTeWM0wZ9n/ONB7MZqcJX/5esjxarlueYfy9eNn/n9PL7rJpqSNuS7Pk41ZNxSPL5+oaNvGuUEHx
GPRYw1jHWgm0CBwT2XxwOVMJOheG016WveX48vzWGIlHMuPosOwmbVk+ui1FKxnXr8uhv0+QiZ2s
qoYs1OWYZg0vWSm6DXdB/uB6/TgVFJ6ziOC6zOmPtaASpIXdawb0Zt0N3S8Mp9WH3ZLsA5uus4R4
LZvwrEpmPhqqrFsIAmPTluO4CV3rV90pZHj++KXQrx+cyanWJLp89xMmqSwn+12mMngZemXt8AbC
hmmH4EXaHbd0hT+DpYzAlvlSVWb1wuqjpVw20PKYd+MpeBYIY3clEV6rNsi7F1chDghogg6xNDap
re3NutUuYxn8wih2JrMj+Slogq5y0ixJ3UaUoqTXY+2IIWmoMnlGdUgzhfXza+7JH3FJpXKogw/c
6hPI4qDdx8WU/UByidkvlV/AR/StntBlQXLIui0zo9eg6G86Xekvz1T2GoEui726dh61fMJ+FhAl
WijjJVXmM+Z75qtNH2+a9NOAh/YZB0axS92S2WpRApcYte7uDKR2Y10bt1UydfepcoJTreaXTIrC
hlD1adfpsnnW5fQrK+3yvOyleh0/OJTdF6X6cggpyrRTBbjijooB1bLiqceR+hS5hbHze2LEIsto
17nIjuiWox3R5fq5KWAq//OQOluEaKDyMaL5v9oxD3+2XvlR0+O+S9ZMANc8b28ksXwFIfi6XODr
IBLjviheRr4nRyGtcD+WmvHmz1SSwQx/JpjfV5SN/KcQyMepq8d8F0ZorFuLCtL8n7gpsVuus/MV
5YJaOu7jSMeTJTryBzKmiqeoK+VaySR99SobP3XZnpdNZFrjzmjkj3wYHJQ982IGBE+a7wwJ/SZy
DLH1KsrYuQlGSsXjK/e19EVI9RVKUa6NfAwvrXlPtLafv585X39Sta1oHvZTbktqqLTXMcJkKkhl
+9UC9BnNqd4XPtKCyDD3Wdllrz22QltQIksRcFKPYt1oiZ/mlHGbAg0bKds9x9MQMGXItq03NT8i
N0LNbKFYjoWlfqSGdppcM7s3BHJdC+yh6+U4K9IXgRphnIzyIcvDfzdQkd1VLEexw/5i7PNGa1cu
7IiHZVOF1GFUQpwB91js3r54TpxePFfFo2IegK9KfnaVI0CxWEg1M+9PajYICecNDfIZic/s4O8x
Vy9P+LPuGD7oAEFDIGaF4OLAn24KyMJjA7kBLSp2akGnXzOH7DFqBJ+oUrtTmNjXuj1sQ8smA55K
7MGp248anMItkgpBwhK9YmXptWtY9XfRT24ZinLqqG7LI2N+FPdNuEI7SPT7oD2HXjPcRJMMt4CW
xW3Zjbu2plxRvEs7YqmtZf2DQ0/gQWV+9+AWPQvMrpO8H+wuxxAN/4FNm51iSlpOblgPiznHG5Qz
Z8idlFMFT6RtusAEChssUeDvCs1vr8RvRIfUrsVs5yqPITEWpzFKjROe7vQInzC56G1LD2tyDErV
kY2einWqZiYWM70J33VeOJvebn4KIllv9Tj8lkkSv1IcYw2UNxsjmKpvowYD2DIbqlvjVgbOCzNt
n59eTAG1fmhjFiyJLfE6Iyhp3NlrPQDrKIcWP4nUDmjRCTws+//e1NX02UXUBA3yjfeaXUFeaH3Y
NmNYDytpOfh0l4fjFPiXOtyWrc6JMi5fSK92zvzyZwj+Eel8zvCspz2qYN3/o024X9eYRBDcdDWZ
hZEN8WUkj7qhwNcgy9+aFIFOSHDck2aV7ilvmSjYNNs3y4nlWMNClL/yfHq5sAmJa6X6z34AhT3H
E6WeEOEMJJrm5tU0ppo+pIWVOh7M63LMxbj276P5WC8hB6jMtrbTqBHCtVz495qCtZxeg/H++wP+
+SnzcxXZeicjoxnz96nL2WWTjq0B7scK/us//3t2+Xk0bvsVMG4Y1fNv9T//x3Kx2Yt1HbQ4I+cX
tFymW5MDAQAV7DEvxn9eC5qsHmMvSzwHytDOVpV9bZp59IijB4d41FNGu2TKboCzzl6A2Cpk6Xsw
rADe1wDyrrIIiq9Nivm0saKVObkpWHWFhlgVGDolLvMJl4RfMNYEmocXLa3J07p5EVQzzGbma1k9
Zbr4boX23tkxUoZEOh3FtyTY1W3X3bzYv9nGEJ+mwAiI19RxoptORr64R/6mROy7zYLf3aibD7oW
RE/LxsYt0lRtdXErh+ZOBH8t7J5pwOUIwcVb7evts/Ca/mqJ5mok/U/Caz41hOWH0nGNx7RGzm47
ED0zyz17rY3BELDZzkoujHXxR9uW/snM7GTjE5u8tYkrOEZ5u8kQQ/XW4JyUKuoto521NkwlH2Z2
aF1GDmuTzuP/657quqrWRd2azMJb95bl7T0Azkr4kf0mp473qW6Mdy95TRz/pvO6RYFKFTTXdGRh
vzdJSqLLSonU1sdNQ57rDvXW2huQT6E6JqFL8f21QZ9mQUVM89g9u2M3bCuweLvU9KHXqVDgeLHV
RhA2+kp2gH1CVwPjdD5b1gWmuir/iOe9Op2BGyLcLufa2EeeNzhzHYFAoRlE/pvwrxLn5rxrLtuU
kfe0bP5r33N8Bvv5TBe31envrusl3rRezgT2kG2sthXrTjTRczE50XNp84JIdnrM5j2J7erC8vaf
c8tVUb2ZfKe7Bejd/tmEgYlZHZ4uDNz/HFseoY7tLzn0k7/HRTt6N2/ZaEFD+9asaUH851nxEBIS
kDmY+Uw6hQGZx09hh/KESHDjrGAinPN3S6pgu3zyuqqKn/pePqTZ8IBGKfiK1Ptk2R3zEMrnk+U5
G2eguV0UFonLIVqJEvcwBpHyGZSLOI5D8tvy2ieaCu5T0DvOUzKE+q4kUSFgkrUK1Tg+0dobqVu2
0X6cPS5ZP+5JD8/xqfKdxPkbb3qr8x+zMfavZRnt7LbOzlWRP0wEWly8uMbZlwwKQR5yZq8oGrlZ
Duqj/u9pVyYxM8goco7Q3fFR8pS/m+XHYM4lMi2+60WzTcpp/AF9KdvjLYz3fhlNPxAcsB71qGW4
WLQxb/noPDieJDR9tQAPrWXHKBAR9AOavcXYZ16zMaAgqLncw4pm3ZgSu1BF99eckZt6KXuAkzQm
RF5NJ48m37poH1szN7eQHUHdhMb4PlCMW01Nb9GEykfci3tB6MKb6RWEnM+wxeUqeFDuHtn8sM3m
J8XkZ6+NtOvPvIvfRmqqnQg09aYNFB8bH8ByPlzV92Dpw8dAe/vs9FiCM89wPxrXCteIqzQSNnX7
1cbBmSNQOVAxKQnPHsQhEMmwIvzPiuhl+erQk6sIxrBT+JRHkmcagwbEvMmqcKtSKzwHtfbvIb83
jEudX4STldBCpyC6VVP/0qD6IItoRPQghcjp/UMxXkvW1gg0uObvRlZpvU0TPjmlUxknL9B1It6X
LTFFwJaWw8uCc9k4BlPMNDBopFshxPewD/dW2prvoVmVSFAziaMxqd/pcC2HsY8wZ5DZNc5D+RC7
mrtrs1msOu8i0UwfDA8QjkO3lDaEevyf4znk59v435cDaFtRLq1PeSIn2IFMDJZHYowgl5Dkp53G
7ByU/zneJ9ZwnnZaGWvflCNXE+/Hb6xF33jhUdtk6ZsL+nMTlb5FhGICIM9LDqbfJu9K9h+Jghbp
l1NzZRxsriEpxP88gvszUFceKCl0bXHOhibeO2FIY87STuAsdVQrNmN/VGEN6Bn4iR9tqfEBDaxi
n05sKDgWFRG6Zd65JNLl2ch0GBvLw4kIVszYGcPFYWTqQWmTTG6wRekqAVHidWV3JoSo3TDUw/As
B2hdrnww654vEaud3pRfAbTNrRTqPvTGuMYCRHefsviJnKQdEzrjGEfhcOn0crgsj5bNMO/+c6wg
NlIEk73BTEJRqMDxc2Ft/+/Gko24SAv9mUjgSHcV1kGZX8gjVG7gIZ6v/EcPm/6xqIY/oM58FgAc
zyFHHg0tOAcJt9Yx9p4yYV11bxLbtkXrX1RFcGDm61ErpzOgp3V/SgemDoogUTOfHvOy/RNVhnMe
bP7IFkm9R3Lu75BI/DNmmR9MBW1gm6z1v5rRS4+JY370RL1fHKfRqPmOfJxEd8xQ11e6ph9rGYOi
Ml8NSuinAtfOqbSDd31e9PS+ZWxj5dN77t1izeqMBrxogJCDITSQsq9m91lu06ys6xydR2wiGgEN
e4y8X4kRvkS1PhwzjUpfYo4HUI6wXNQmiYx47bTmd98lL30Crj2MsZ6QoAkHp4RQpMO7jQ51Yd4y
n3tbdsNKPkt6+Ch2OsBV7DAGWb74JIzYewSN+VAZgDoTbbhpGbSYOhDmegRzh2TvG1rirhm0J2Dt
oJzGW5F0/a7HILHm/gDilQlC7h/HtFabobj3pTZcJ1JDmemEv9O6aI5JEqmVA4MK3mKwts1Brlow
GmR45l+iroj/K19Hvk9J6IFmA5Goh4O3bUMidoXJssDsCRToBcnL3LU14r3WIRPiMaX23NNE8Qf/
TTqFWutZ9ojDC6BvrNy1FSdwGZkdrSTiBoLhQTckolkLP+GWGIjzSGL1qjewklOjeKgKfdqIOL+q
xHLIbX2TZdHDagvJvKH4SvZcvoFI9NGk0Lv9OvnRxuQoVYZ8LtApb9jwGh1gXEOHwWSEV5t0wnnL
01dfn2vgqLivWVi2T0PYYtezt6kFd8Mv/O5WGB8Qo/L3kq4jMzWQ0MtuM1rPDdr4a/QLg48J1Ad+
cGQfMTa8DEKt+r7fxpVo3xNFjBltTyIP5/xKTx/oF+tXR+ThETIVheNkRzJouR5yKFNYACC/R56L
fpepa+mv24RmupgUpB3dN2ksoHCVlGbGvED65JkNNod4XRuI42RvY+PNkbp6kNBk3F70hOp/V2eb
pmJZ72v9U9uoVwsE2rpKBygpKb0AOl5oWWlFYOy112NZ4oRQ8lRF9i8vTFtUXg7m/6rQWNM1pHCT
/tX+pgR+HIrVGA76NS+CPzpNmlVB+3/fwLVXBlUd+CKEP9IojkdSHGqZQqpH56djZ07tFc0mt4T4
TG+Rm1OBDF+3xzthbPWZ8tXKdtXaZTKLf4rM4QTcGJPg/q2OhEbqTnIYI0DLiUXlzQGXvcblMV5q
pfBa+NyQY02hQu20BHlx+FT7QttZyAdXyx2ptbqD1TS0w3xfbZE1FM/8HrF4KUbhrsuqGzddzHqI
JLRhm6iDGU71w+jCQckTioOhfzQ6IQ9YYl4ok9H7tXdFhBSms4vzqNGF1Epi7xK7+WyZ31lDcnMn
1zlrgpEK0d4lzx3wMD26lBJFYOAMB+yU7TpQWkBAZXln+QsKjWjwsW/bS6sTAR6AAlBFzgo88asL
1pUVrhpxxFz7hV9XPmKPIp0FkWMSs9KXiiUESTv5Tupet3ds4zunuXIVPS9osvRol9qdvDOzjXVk
XGKnaPSsokppZ6xyt4nB+CGmDQgNWrRUUxtNFk8yqfMHuoBrc3C2OY0I8n7x5hj1pF0Dumx52eB6
Hlpn4zfM8EgTmLCvJl+0C5urUw1qZ8OYXKXR+Nq4VHWsLJk2wwvxH8Ys2BwvcVZMlyGJ6pay6X/2
l0fdlGqblLLrPydIjmhXjUVuAbMKY1PH+jEyJnU0rHiv6nraoP1wV40yVgbC21vAUHHxyW10KXWd
tNbFIiXsvUEJ55ghFkB3u5rh2BSMaYeaoXEf0SmXLSxZxvhMkq3ddjb6Uekdg1SnPc+9fjtyM1oZ
ovr2MhqrA/G1RSzmBo2LWAnjgiKou+vFyXbL3eIoyGv/Z6XwjYNij4iXSwkyJBVJloHGGBCQs1eM
iDD6uT6WVnSt6pg8tabY1nmSX3OMfo/CJF2NGEV7o4U1+SaxfCwQOSGnUOo2GdNDPSOvw6FO17mm
2RfT1zvktpR56+ioYsZA3RXxD4b3vTXBUOMmuMus6qPT+X7Qp0KY3tIpQ8e9t6PmIIyxvMrOe4i1
VMeohSxLZXyTq9n5H3hG/RAk6jpy1YFoDFwMEjzm5HebknF/og6ONF3J/YQ3y1BSMESGDL4oI6Xt
X3TcqEA/nA+FdhBtTVvgZUXm09JB+KdWM0xdt60r1giV3lQXB1PBxdSDn5im0ElYoOHHyL5Hjhz2
tJJQgHI3pa/nMpgwhqTItzXmQRMioCY7aYOBoZ/xs0OPnmn5zzmEbWdNbrHFzw4zaogQ+gIkCS0w
fOKzpNW4o0LBn0zi3q1YLp1arfwVBJnHmkQ0dLeEuE1O/rs1+utIYf+Jaj0iTsRNq5Y0R9JlBvnZ
NM6zT1of+AGft8aqrWcGtXqdB4Y8RJicnyzWbaFwH2OnfLKj2sAYaGqH3EPGUxqSerseO6dR2bdl
z6376qEZIN2UJt+COoS41WkKXTiw0zytgLB7nv2ZNyHLIRntK3N8aAtpXZdNXXfkXNVluW4NkW2x
Dv17wqXVRk9gvpAM2R1cWe20XPz3ucsjq6KQmljT4//71EjW1ET6nCDg1rGu+JlQx/79jz1o+ZXb
dMflyf/1X/JtN0+x725UFf6Oc4LDmTBsw7advuoEfquJQOOjEQU1N/zUVCs6n0zI3n7G4EjGWGRn
j2ZnNrt20qmvhJO2B6Mxy7LUK5L44azrxKVzFJ/PO1kFPuNdRk1n1Mlpp9eHT+KGHojJhxHVDxFf
gwZOyqmyM8G7L7MfWQ4V2kGDeDarhAIWHB8ld4YDwHfUJdWZpndOFdhQXHDioex1806TVkcoW2vA
YdgtsTtvcEBG+2W3crXsgNgg3iAlGA76LPgMMY+CvM1+05//P6rOY7lxbFuiX4QIuAMzJUFvRMpL
E0RJpcaB9/br3wJ0OzrehFdU3ZYjeLBN5sr+mSk81PF0l8vHMXaS535+KKz4H6dWuvPyqdpQm02s
QSy1RXAvG/uSWnXKiK/7x5AEtdgCclg5J542f3HPs1IrZl9BmGkb6kPVU9rmVpe9fQRGsjbySrsr
EY4mmEibPuMGZpV1eosu0dRmnuOGw05XYucuA1y4ZaZwy82wSMmKWNIk+wp6bAhxVHS7vKM466pd
H7DuL/XPXqty+nTeNn1jXpMCuLndyaOK85ZoxWKXdlsc0wentv442AVXlh282j41pTU8IGf0WU+j
lSyLdMdbT3zkJJLKytkbumwfkqDpX2YveGuzxETfL3eJPe0nQsM2Wt7rXllgHqh6Sn+fovetdNWb
qYj0ounI0PNLZqaPbIoe0rbaDVNJ39zto7b0IhxKeTwdCRB/s2r/k8hAYCYEG+c5nKS6vxJ/qkU2
464xJkIeb0hqgA8OxltUhQf2vffStF5KN79VwePE8JQ4R1gqCelFwBRXXN0PTpDcdf3Y8nauR/uf
0cgPvHxfLQVyWhnVKnc5S2qLzrAms0DdJr2BueGGbXdLiNwxqSZi7R61bPLYRh1s38MzvFXTAffZ
yHI89lFKye6OcoR6gFF9w4s46WflEcUrij28J3E6ke3UJ2djpDVQL2GKgT13in1E3CrBNKugU5/y
vkhXrJUQ43bQ3KNsazjadai7W8lEklitz6Dxz9N32hd0C+JDGI/WkO2tEKxnmVu85TQaK21tDuiI
7Gar9BYUls79VqcLcvVDmUBTCtu3NoS6irllm5OIarfJRyDMm9YNR9bbryYH5tycIPI5h+G8tyvJ
Ock2Jb46R6lvFeEXBA4U7iNM/aDNzoVi32FC3WxdOTBLmYmAzCfFg9q5h444BObIA1s4q3nA5+EM
xT2Dfef2w1NoMqJQyUfpfEr5cpuMyq3n6AeqzFwab6Q94VxIjn1YvPTUXNg9N6csMX+UwTryJj92
ir8BF/hAENo2lGR44nxiUR2m7zmFM+Kqpy4pKbk6On1H41Yzh2THjAJqRXyWJqsFs1s1aMW8AfLL
NK8rZ+mzZFxml+qrnbEybuZh4Pz3YgpEXgtvq1Wumn8xPJdq+ydLCZEqM0RvkOwA6VsbJaNBGBoU
+ZS5fVP3INfqPyNJV6kWbgQVYB8CoJhFquvBQq1FZRNxJsZWfSyw2qb07UECG8GlHHb1W6+PG2GP
h97XslUT4z4J/KPz2Q/WgSWAYk2Pk5t+1ebwOgTigApuHfvpdhjNC4bFTcEKPGhZfYlpfjE9V5Cf
FdnbcIQ/kpvsfSov78d9OuJg7tVLHg13FfYoeAxGJgY27vaZm8hA1XNx+k82tIQ/q3Stoa7lCGr2
Thd9YQHcxGY+Z8RNa7sQCFYYvGJ54jgn5V5am6pNHnibf6ctB1fCOi0kjiSLLoka3m0uF9tyvaF1
HqrAfe8GuHkh7SvscxjtK2FUh8HogLSbB43Y6lyPzrZzoXs6CIAtaztGCzQ2fzIrNU6a/hewuUAp
uC80zsYKeBFMKXWjfTe69lU6Mb0T3sqJzNwpeRSiBoo5YrrsSIOzkg+2FYgsjQDhvrwMlvpMnb21
NGVX1lFEh4ziP1SGj6nF26WjNWJo/I7wCOxwl30hRz8UFm/askJ7abMbNxBE+9txFhpiAl3Z4tXW
UWoEMuMqmJ5bJ/9CGabhUZmoCMDJfYxiPFZYwnI3P4lvbETboOivGjcmnF9pInFS8L6Edozy6Jxn
AysFxTObfFrpcf8+Er4SWPnOyNwrPpqbKKItV+ssOYl2wDtOyFnI05iOARkd/XS1gJZjJYt5IeQx
a8RZLXEj2MTXMX3ow3bFIuNZuPxvwLayd77lJN+MILpOQOyz4Z+MSmnybbjxb8gq2lMWBD+672/j
Ie5XFtnRbjlcRbdtSY7PBiKLDK63htFGV7YYBMqLSfvqKBpG/nQzXYsOVbiFSgJ58DkDVdiTKoor
sMFCHTgnrev/0LIgNNEa0kz93GtkdDNz5dgb7WFw8v18t1Fj/11TGs9JscbY6uto4jiymdxZiZGD
+812RHBdiV7DBqdU712deKP9jFzrDirb3ZbGQ9yJL6PhyuuAJQDrWxUSDrOoPnJg4pFFCYGIY0Oi
FGICRP+Tjo7JTOvP0FGuBYo4fP3JRscjrXC3g/KyYnBwAO6TTcYf0xd/rb7CTlnbjzkDF21Aeac2
4bueDCOIjgRWa8PgyhS3wew/EAMwLWR0JvX6cTS1d5GdaYKdFZbuAPdJujcmrqaOoUjIshtI1tW0
xA1hxCbP+hPCNezrzXpymfTqOYPBOu6+oh1sBXDXA0APUXwqTvx+hxyZrYWi0XYhPwS0T1a8yY3L
cZI/JHZ6zMqu2FNfqyz7Z/LDm0MYyYomg0rAsF7MCptzBnyqrM1qRVSik4XXUGVr2NEnVjmJI8Og
7XM3APoc2TsB04w2xfeAhV112JODL2JmjfFPJusX1d5C55BMaiiocNJc1dAIcVJMO8tS/6hFABBH
36A2XIfYZebkgYBthR+vLEX3AurP5kNEyUqgUDR6Bikx0mgIC2NXbjQN5nzfrTEkGIG6gceyVUZ1
Uw9yV4f1lvCtTYYxKrYD+FzxFukwoYsxXzbiC02wfoxKerJONq0OgLCKZnCUl4LPLsZ1LVHzayzD
3X5Ts3aPhc3GAzJQnaICb5CyZDum1QDfvdbkBlsXHuq/jSTtFwvvzjBr6PfNvrWNTd2lvFLHaNJ3
aF23Wu7vpP1FHA5U7epADMR2yPuDnqnnxpi2Mnzhe59jaJcsfLaqMm7GASB/PBzHnN87TxgOWDtf
M3YNQxebgVbdj9vBQWwb2tsiyrcBvW9BmILO7ax2PIDdG7KHD3pi7xOcux1jjDTS7i3fXTPMrUQf
gJPNS2b3eqXsa4F8p37OmOWOM7oabTpD4UMQd6z5Ge406gmGxDY37E0f0/AO4Z5dwkbNTQSjBGsW
144tiN9HBzIht8OkHfx50IB3IMC9QZu3hceHjKJHb6GiAecFZN0Y8BXAFmtpeMisfhvq4aFwxKm3
CiRi3U6zCQeK4LkTy5jBEpFZvCYg4DAyiKqYGtjlA5FDu6GctkwKN9ibtiPaC0GvPDICrmubobC9
rQprM1TDHnzGttIRVIDjzHVzr/jOBn5RIaaDq2HRtCwgCE+GHV3DtN5MgFJy3UJlbO+VFsYbURgK
baZjjasMiRTjaQzN08ZUacCSmJyxkFo93HR1j95DfXKqdDv/e24r3qMSQkLK1lhzDgnQ+pE8sUJJ
LrFvH2jgdrll462engOydbBya8ZJbYz9bMKdVVOdN/88toz2LBX3JnI/2Zq7uMgPJlCTuEGYD/6L
AEyPBv3YERo4gswL5/Qlfd9E5TYnf92p61Ngpue4M095Ee4DnCtBZnzn9FYaF69Ux10rxM5KBo+a
cZw2MAS2du1sYkUlhk9ea2a10B0OSqTuHdfwSuVArIOniu84Hr24KLdCEccYr+cQOgfev16v7mul
OkKe2sb8dZyBss5ZxcZf4JebIiEom6oz7y0vxqiri/ytzusz7uag/ByIas943QxV24A33CBBxzGl
eLAeeE3dajcbNpiRT4JMMOhJCq5axA/LAy7KvZInLLo6dLMzWTpqUnko6LrgQMtgx47rcybawpso
1A2kGPsCKQ2cJjvUS4Mkz0HqtCJ5ETFxZF8qMT6S7f3B0giHzUyKTTKj/32oNPHLRmyUSZ4TnCJ1
Ghfvfb+vWqb8CWp/UizYFrCpOU0CnUdbJDYZvFp8kjiq8AdkjFa1krD2mYtqYlEjVLbSjpUBE3bI
Tnr6B93e/1iM3ejHR5FMX5gLx0+G9cqDI10SH1QgCEow+02YARxSklQwEfVfOVCMKBhgoblXadP0
RvPDqPNb4TXB+jozQ93cLznvXfWsAhg4m13wRhKB8SIYayNUdjxNDyLSgtv/8W+bGcS6PDWRMs6F
4jeJO9BwAXi/J9DxhTmR0Fclara1mgur0PrUL3+FrKh4CYZx2lIw/k1ZcJyDwSLRRbghuieONQwN
6dkMpXrUTELxLIv4npbcBIrNYatwSnkLlgZkstxzQG0W9mtGbsQRpAMFOElEJPhoRL5r0AtMP6ET
gFPCaH8mSqPv4ZZj3vz5l1WcVAPoW69rO/F+qT61VGO0qn68owV/KBT6G9wI7Q4zoslRwRLfZ2T/
+7USnSTB1C3XtPgYD5rBp3bgAccxOuyOZTxHdQLIBrJXwbQarOu/D1kPAZtwzyF+S3qa+LxJF3N2
/BSkMGTGdk+YV3kyjS6Zb3Y1y2pXZwTht846USTFyvx79Y1dP2Qqd/3fH2jsKMVlc/S18UemhbhG
GC87B2vTPLORh8Ycf8mhgCj/B5ldMJRN2WDBseoBHoStMXjoQL6rSXXQ3ap9+P3DDJXzI+wXp41N
cneViEqGB/NOV99ddEKNoJH4p+VhGEv/lNnhnyGcxLYhoI+05flf9avKMI8ESMQny0Njckywezku
z8pZwFRk1tXEc7pfeDHKDCYq0HXu/Dr40yR6aXj3X/KFHLWP0rVz7tcgWLVJVViGxSa9E9+pWr7p
fz/S73OHvCjg7EOwXf5l+ZkG374PPQKpASoK6vCRqiMoamcro2YERhr+dI5d7cfemDelKmp5A/Ln
pXNVZWPNKN8FH1aWyWM1yI7QbGBiVmB+y7LscfQ1A4ZBo/SqmYnVmeZLxR9nH4aje+6s8m+qj9lu
ebY8CK0pK2/5EEt5Sc5RBYNuxBoQFcbbaHZg9Qd954igu5v6va8G/eoKVq3AiIB2qgMNhV6UOC2J
AAoY4y+f52c/qD5WwYGxNYGo44PsKiSo/4/Mw7VJF6sjRMTdgI3X0iuiiGCR43c3URDND70ZsKNo
iKrT4BcxRHD9xpMlIP1owLWwPJQ9VgUddamXRgnENs3gDPBLZuHp1ESeBeAF5lUlKGfq8DGPg+c4
k89KI7eOoev7jlk4SXQ6/stiZvrMh08VI76yO+ZwqqrwRlUGkwAW9tV51h18t2Px4xLBAv/1pSIi
icOjvlkogPxVLKYK6w7joZY/DlhiNdqakL+AtvPLhz5aegdA8/xKT1o4Xn14t1cM27si14B4TogG
ii5QcDfkBFj7GqywFnzoPAbWh8i8sL0xLqY6/J0d+MzN+mfZYES1KNX3bQ9HoNJtBsvFclW+8BPp
WxZEjPDh2Y210e8KheTqg8GdYvZROcdcvvrSdBC+R4+a3h1bbRqPoZFy2ZdZin4e9q/fxQ8hDftB
zIZf4iqia18GtNlRqU8rIfPUSzTmw+Zc2bhqBqsgx/U9THwTI5bY1OfTu2Fme+5TEq9ixES1IU/6
DLZxsjWyHDnsNLelebPJMYLcevolZJFtBGK3auk5qoy5mtr7z3VrEVKhjQNi4hD224KQHTuLgKf0
zUWgrM48PENnDduZUfJqSOfKhKmypvCCTbq8ZFzklxrbFYxupCl1ruYXZi6GR8gQt2DSl0oJLk8o
mbqbdXTnot3GYaMzWkFyakveqqZRNcyI9EFu8Bu42CuSlJcc+d/RKhVCi/y+/K691kD/YC8MIIjH
nImV+U85gk8hfZOcoyYAPVVN9kPSDvzqKX+2nZqZ2amoC/eldYqzpRnus02LFBhqt9NtA344Akiv
d4FFucKOvaoji8kfLGenagSiZ+RSr6KmU7/wbtz4c0XM3lAGK/EthHA4w5lds74HqmiPSLbIp4lN
9HLz04xb9EVnRGZTAanFbewH0N38xFGxkWMlEaPBP9BLIOepET1xu0FtVzdKzs6ptneOl+u5TWAZ
krZwvuMbisHAm9oMRbSD1z1pgmMMlWeJYagy9uq0R/Nki6skcf44dv4DlrneLa9HmyT5voOXxWgz
kgcQi+0+qnkJdOQttY8yeXkVpVaxhJmHU2P0pfUNdfz85YIIGKJRyO7C1UhggpkXR13F7YHgITn/
vlhQV7Nj6QfFYfL77dDHxwBy9kHUWgvrvlBhGQOFWFnDvLue/oUgLx/VbsNakIWjrnf9Sq0VslMq
QmyPeWMcF1j18lDMazryPt7Mdr6y3dDd6V1DouDcSvgZA9DSse5hCtRdpG2zzxB++exlYPxl48FW
2SIu5YqZuLgxWWkkFIPrBauudZrJSnXc2YkdoS3LJYwMK8YwCaSSbO2fCJciljZwWhCG07lG6C3f
OZp9ACZsfPQJfRoHuPpqoW5rZ5TzFeYKZrijTYvU7RfglZPb2id45NUVpG75mSm23BYNkyRSOY5t
q6OusvN+g6UXBaOjw/6RfvjYmNSV7CjQb+Oum+K9Zs7i1/S2PKCHzG6zZGG+Rl09/E40DS2B0bU7
rJ/jtUyc9LAcwr8Hqhq7AJYS9CLLeToA61P0HlldX42/13Mv3HRXZy6eb72vH37rr7L8URocU0qt
Ghd3fkCAmJ3tTuluvYbIbDkafjlshYWwDLWJcRvTkF8HErpX6rl5Wz6XpqN+iAOWlk55W7AHNfIl
WEbzMagUorto1l6tq/iqVcIAWo1lKU0S69E1bSAFociOVTRYj76POIAz7ibZsHkYSpO9lqT6NcA6
hZ8W6GMwtpLt9nvJm+OpAySRunG1TRKk/oJ9z6aNgHPETFm9CRnfThvjj8HM2wP/Nlxi9tL7YU2c
7ReasOBJzfrwbkUkRkGH2kEaI/cubQxiBhSpXwAFWqexR2MyUxrsnhEl4gFArJHiXpbPuUAGL0OU
GPtciuelfJMVNA4DOFoPqGAfcYyQwDBel5etChO06BZjQdr6vDqmce1fLcOwr9j15gpFOvp76qjw
nucSJgDRQx5aehCMqB5UysqtGVWIs03ihzdiymos4CwoOgJO/v1kxYRH34VdDABkObnE/JlKIfJH
YOy4L8TtJmJJKSTSLFaCSFeSnCDrpfIeETANvqOdbOv5vySYNrTc9VCyAAtHuP9riAmHxtLtY6Vo
kvCVimEcCQU7O62QjuDZfK7EN46eZtNNszoji9wHiH6EZMYxYdnU2BBj45Ux9QQ8zsaow/K9ln8h
pSNFznhsdWxZsOUcXKRG6R+1kNXbUMSwohX1SS26/KSHkXkjPfFHhqwQ9r054yppMW5oiHHoD5eF
z0ZpA47R8eudaPRHQkH8nTkiqE/mghROU3ug1bAcr08jlf1hbh6YC92X4iMUWKk6QQa7LMWRBPru
M86Vlu1Xn91TBh7baURVqc6hSshz2UrMx1fT99WWKEgTz1/ZIluCzzONCHkcNxg9K05KL6UAYvRU
Jq/tgHO4LHL7pgu0ZvrgZtwnWwvYCTwWx/dg0kqYLeI3r6JhtXDAJvqAEDi8LseDWcjv5cWTFaPf
RprBlkLUvSnxexXnLD4tiuEmaU5s5V+B2dBBBOVN6Ip50/V/wgmQypxBMTKSF0nHDXr5gTM90U4l
wBAQgczhrD5jytW9LpQ9O9JOo94neLhCOPWq/2zMf23gvuuCy9YKA+1mTcVXQLd5tlQ32RoS5S4X
B8QcEE6/GUN5IwkgrKPw0MRW+0y61H2SRbszS0JDYPps9Vy72RFO2t/XZ6gQSKdWBc4d2pPQJKxX
pa3OMgSIpzdoRzPbDC7E56yoypPXvMUx1JfTRLp691pZfvSsqT3/dxWodI+NIItzDzeJcg/kt5x/
1JJFxxEY+wkHhHo1p0TxNKn5F1SWYCFTuEq/xNscZ5UWXPKO8M4pEc5rEPd3FCzTo4yElwZQrTk0
2lx9WppgaUQOU55UXYsCjSJqo/HTUrWEwVyYneoWxrpBeKpt9slrYI7o9F+pbrUPAwMVJhU2ZUq1
d61YMMt3qvNgVS+q4ebXCfDiHkfYm1Gmb0boeu1MjFQQYK6iaBInP2CnXs/15HKjdUqNu6dR38P5
bFsOONwY1aZhmrDW0JBeAjKJ9kM/MPRW9MRLKYVBeqbbir631ngXkC0jCcBFgGprosco0n1O6BD2
ugaUHLwrSj8/x3jEs6yt5NHAepvAILg6UcOoTNi3wW1sbnGEPCq5T8CkNHF/9Om5pu59ap67ZCAy
MC2zm11E67iBVKM/DUSugv4r80tHjNDvf1inNlzX+VhMLQnQQeelKOWkXsnzQ0DodGj0ID94ga58
KGoHtSR4l6rGC67hy0nB8ewl8v+DVfjaQTpWxm9LKMHyQA4LhdOYBAVoARvVvh8/pZkQj6hnrMc6
T8E6DWAjsvn+haL16DsWOwKn/M7LMHxx3Ni5FZG5RxQdvkQaaZU1yGAU6h27PSlewXPOy3LxsTzL
nMKABurU6+Wp0KxwXRbM2lwzw/2C6CgocTD9d9KqGOExKg+HeCodz62mrxa0V2L8JLJ9zFtUR0Px
bc78a+oOGDosU87dBL2G1hVrGGbufTECNmZOxxyfqlmO2MiWlK6JdZDbQOwIex1pYRt5LIvbbSCk
8ujybl3qnSaoPt3RNR5rwBgblx3bZnma6FkN95QtH0Andxe66VuiOrcyLccL7wvxPEzuVzTG1aWN
C7kZIU/vrMrhxcNJcRpRC+/NJsrWfhcYR9GNz0hKUrbWdEZ4X2eMEGGoVZCc63CoN1aQYZeZunxX
dS/VkBRn8AUneDLVLp7HQaP45kjg3pPgeEoDJbmGM2t/ULprpbl7IVJtz92bpZ9g+C5C+exHIr3H
ifEu+sJHyWsHB1WxxzdHsndy2Dr7+litl0AO32z0MzMycKtKtzcjQ19N/ogaToz8R9G+0psNOxl0
+nLX9wQuO1P9ww/s3DFQprtSxvkmFEhelwM8sHX1iw2tDZfagg7NVBgpsAq6O9HT8sDhzJBxTOPz
hE1oZ0QNauW6ALCokfWsM3/bp7qSM5+ua9QiqGYBAodHDsMSUEQaHimFBkYGD5GIUrozbKktih2r
Co039Ma4UedCsXNC66Gq0QGzdvnJi26f1E13m+IUoHHLPoW2yl5XSlIe9J446TExrq2UJ2Oixl6u
C80CS+zPozsgt5tqEuKkMc5G6CwfA/kTWZG+y1U/2+n88fDvgaeBUB2uU138U+djTnRKVu0nH/C9
no2vZmMk9wxMzFaDzgN+hyiloCNrlwGwGejcHnxwkq2fom4xzLtR2DF6KOh2oWH+obCoztlU1efl
I8WKyCirVH1tSy6bKMHY6M62ckS3+KHVB/7bSaPrkz7oW1lM09VszqbyBmVv40yFflkKYcvusOAx
odXnps2Y21FnIPFZBRewVu1seql1yrPfo8MU/FED6HPsToI3hynCKgt0dmmp+rMMLK263Lf4e5kn
E7eMkNd56Klwmh6hi2/xktRC2fUDXIiqn4iVDgEBDZFC+nRi1M4RC0+buOUb0FbjCJ/rZjTAzRfw
dz9DwlNNr1C1D86aOtEl9Kswrz0g9U2npv46EzVomrztN1ojWxJkDbfe9jpRC0tXYRCet51aEaGk
7KMTkTQR7TabRSajKIU5doeY2DfeIz/t6H4vJHijBjKWqhSSk301Xf81d0iECVQ7Iu/SvoagvjfE
bpIENQ7yhNDkfw/hPKNiSv6VZQSG6NDebhl+FbwIXQw7kvogTJlhZyyMPFGisl1qY5oY5g0FKHxY
9Pu4x8XoajVMtKjjDtckj6G0QAeD2F/ut0Na/UWq35HPoKGRrk1/1wYQ3kXVoq2uYBdELXFyqU9B
5/VKLjlYc2etZ0b1kIAGYZFxTWLHPSNA5T6nF1FUb5wc5ULoGDUVDAd2VefdPmiHc6OIMysEym6j
ewxK+7lCNA4fzzl3+C+lR3sskHNae7P8jk0bSKab4wnl1NSQww+oV1J6WdUScAg6fQDpcZf9wJ6u
6u7Ufm/LzMDCd7s3++7JQQzU8+rejMLpH2Nd2U3EyL1SxNdek/T0rG4LgnR+wCjrQB60sNwSQG4m
kfYsmE4dzbl8q7Kc0F8335QT5g1ND590avZDOWeWYVNqft8DXD2c7aphrZevaMQkdTmj/vM7LtCH
/D0JO+roIRsA+04ZQEVkNnpj9a9ZKW8Fi92jnsewICnzNn6ksskoQryFU34ivulPZ8+AyzKdN5mt
fwhFDTRLrx6jpglvQYX5aW5Bi4ShX8OEYaX0FWxaBztwqShsUS0acV8JwiPzBu2uNSqfK6qLa2Fj
hjW3Xgq9LneagwXlvxoq8YS3F8VmaKyGNpszNeovNyM/gEC9j7pT+3UEuIIFatFfasNhPGSbYg+t
k3VDWm3YjfifQCy/JJWPprEicYP8jWbzJ+FWuxqnyTiO4WBcg8i4mU1YH0nYdjalSWcA4w1x7lzu
TmV7ZlRsvJS+Yl2j5I7iuF2lTaLcSLAUp0pBiKsVWHmWoD69HRRSlQPPscRLs0TPuUn2pKV67Em7
C99jmyYbYKBzdBqcviMIUGkX+fp3mCRTtODCYVilV4q/93MXYnMSBQfXZZ8tu3Z2ceDKmHrtm+Vq
+qwpSn5pA+HsCJzrDyJDJBJPCfwZmRH+lSMVCXFNk2M/BCb3VR/VnqPln3qWho+/3xMh3kbNXTio
8H1PEtbEA/V3/DKjEolfviyVshYn4CIH8nC6xAvn4ExFxcq5dDd5VjUbxVAdtjejTeCBghqPtsxb
ntat+RC38V8rBdTp2Ip1aaa6uSOl/Mc9lJ7SzflTMPlf9YVpD6EIe4P5BlgaFML8AShoAiemcxMb
ykXLjTmafV4LNdKCPEfHGHzZc0++vB2CtEzgL8yDOXKtsVnErv2SpeondljrL/oXKFHCebbHWmyR
TY7X324yYp5dgcGGKWn3q1TA7kOu0OpvU0bWzwSy4jFNBmL5qM6E378vV6cmY7ZMmTPsljM7buqK
0nYsfp/CHWVOWYDHzgd+oQLDDn+dZyPyN2aLST12+je+JgHfzEu2PuflUYbRH7IpmjVhF9pWzr25
GrfuA4V/sxKuyHfwNqf6apohPTXpCG4mLxU96UNphEzQrOFvVOjihDRUPsVu0R+5lTOcUR7DVlbf
sMOIDOur75EP+iis1nUI4CQjpIpcX3zmitVsXYvMtGyYVoZojBcWt+jlLJXPKc0AuKn3tJa+DEnW
Mq4QDZ3fhO9+7fSTdtJM5hPLR/wJSW0Js6+SU4AJCIqQ/3bGfZwVWLAgAKmlGLxRpFj+K3IxZLCg
/eRtFEpOxgZI+SpGiZXFOGTnEdwyfYsGVDmr2pwGbC9ph5mcuBQSlay9Aub1NDZqBuZeMHwemZzn
ZJa2YHQ3FXZURK5KycCrfwzmN0ghSoKAEJXvo7HAYkkyNSsQ2ziZ/pDuR+wCkNTZzVq078tbsyiq
bNaqkHemiu4MMwoeGbfg/lxABtcs61QTgNwGqnb67+paFiVTTRFXOCGoyDktFYUNlzms8TU+sNAL
i4JojzAafnqLk2fpnqkVnRW9VblrYy3bEi5nedJ9AqhlfIfPCJbEXwezVEiKgdAja+fEwnyy4Huc
SKiFGz13xFCI8y0qchePG2Zu7BpIVZcdHDimgxYVP1g/q2dV1dbskpz78ozbzQS0ATje8nSqGesB
sFI3iOAIPTQY/gAjqu9YR8ReWIylAxF1ZO+YmgURpjUAUlmEhfx7b1s+YseOHWA5EAcV8tc8mVo6
JyrK5tz2xe+nls/HiKjWTduRx2Ap9um/BysuUMjX5RtlteQX5tnyj636R0wfS+GiZgF4dFeJcAqZ
/nHpUPFHh6cKJejSqoLEwyNLne7pUJjPmZ+W27iLs6ci7xjGcyGYB0MLu/Wy8vrvIYxrL5GA/4VK
vQaFd9WqevhelCAPahVTetzo5sNQ6wL/QviN148YZN6A14R8Wr9xOgIEMRjSmcyvNdBmCdtD6htp
qQ8xOMc3tXfqAwBFD7n2iG7agXbVDNUtkkPz0IW3/z6zfHrqsUrlAzfGdoRDYITs0UhRhTNJe9Fx
izP3Vt+qW7Nwzb2LNsuLRQMiwkYQYODj8eD8QHnMI4hyba+lD9qdXWrNz0K5Xc0fVXaZPlhPcWba
lwxJYA9Uw8swHqN4QXnMkMy8SGI4wYlb02duUR8HovaPhuJr0JPRCywKCfJmYm4JSVoyv7Gbcq/R
ee/d0CbSNumz7ZAGkcelhoglCprdNEfotW1A3SB9sErzZV3l0iS32jK2TAnFU21yzZRm8OW+LG8V
kygSbcshHqBT7+RVydL87ohinQuI6Msds3HY8OY2eDliRvBl9tFF6d3mril5+cppP8LpXA01kwBz
TvYrBNM8ID1AvixVsIjPh4L1Yeec9ZjgSVohhzjAf5+GBfRY4gK0NewlQnWWt3hDVs1hmeaX/NZH
GFJXUGbVuY6G4ozIf+qjXR6BkMyJh2F40vOiS5lozFPb+mFp3GyyWv/YuUop37jXwWhxhs+HTTsf
Pq2FGrarC9ZnvgVytbTwqorcZoUpokc8XBBEmxzNOs+s0gfnGZyWo6pevsT8kDACxMsGZ3L5h5HN
CeZZVf4MBscTs4XGa/Is4svON8QMUySnNu/0zvExvIsM+5jTvDp6m7I7wbZV5cYjTGAGQdGEHrzy
481QA4m1pvYcC4Y+ic12bmJqRWnBwlLraPPruo2uObtL3J14g2EDUXYBmpAPup/S8skaCja6z//G
4Ek4feTNR2nyF6zmoA91LD5RKQ2nJBLNxW99xnAxUjKGA2RrVSqFxNi8BpJRUtBdoyFPn1WdGHdY
YOC16Y4ScEcPYahGj+X/cXUeS44j2RL9IphBiy01k2TqSrWBlYQWAQ18/TsRqJmyNxsaya7uzkoS
gSvcj6MUCYr5qU/n/ET4E+vvxETVRtt1q7w2vTMiV+yDqDUfbHN4j8cUx0sx1Le+yF5cz1rQAD6n
cpHDHFE8lA+IowP+yswAUHhfVs2ULJMquNekJn52JmIupyPzKVanqGOJ7x6O9yY2XaazuvltSpHH
W2aL07yuvslxYuVF0yvrwWE7t8YPFCLoRdRBNSERmhCtk5zCtRvfRP9CfQWrcbHP6RD+zuYwWTvM
kDAdIHao8iNuLkrxFRFlJwk79m3pBsBvGesEbfYxkbENLV3kC36XJkd7ERE/iv3yt+Bib1a0EtEh
/xi32+5QNmzPQXASTKkO/NLwsqcpXeqzWTGQCfMqP9uSYaBm1jUm621RZslWvWfKv/K8sPYcDcc/
qAm+VmAoi7WZGloa9wOO2KZz9WPa9GsYnWo8qfULbFO1tg90xHEjev9nI2IoAY4FYocH2l2YxY+8
0iDk9wy7QnSig0y7XJYImmGRdPt/0cbqWZ73C9uqUt8JtivXgbFFYnWnznC5CgwnMU4D0ugyrx9C
uZ9RMxb+pM8WPiWUChpoyK7czO6Lqn5R3zsTMDsJxWO/yWX0F43liSthpMPiVRj3RHvUQFCVCCQK
/eqYJcub7jXVvW61uHuqukZMnuXgyDIWGgZrixQM7CZUehYPO6Z6Vlv4hUMrOJIc4uIure2TX+pU
jYNzXwlveUaTsK/N+QbZONnCSanfmzIfDqFdIJYPC8AJXjkTyIdcQz0krmFAt1us3b/3YpzInj3v
1JYiO+seR6y+wJM3Qj29wDEudu2iMeEIm5QgtiTF/s0/UC+DkCEJNZFS8AWQizkH8HAMzh2OTthD
8sFnlbQ+Uy9dq/gEoRAc/70fxm62TRctP84dJnYcy0RXugAfOm5DNkCpC9xnugDSCW7GkNfb2cm+
9Nbv7tWVJV85BOZdPNKf1dZplkostw448TUAttoUZ3DhCRjHDhWdoEG+drNTxrswRrC84E5JBnT5
LouyK2sacVHHdkvEzNYARYgXRp6Bgzl+45KqTxFLVKSX/B+PIzb7gxIetoIr/QjqReyFzJKejLs2
TAi4l5lNYcb2OWozBIhe9OBNRIzweSZz3r9hCqgvfumfVPfh+S92OtTE7zkvUIeti+Pl0aPb9fEV
ybO9qWt7gCYUpvjXQuu+thAetE0PoybLfg0pCGUANw4MWBjPcg2SRFhUgHeM556x+qU28L/GsM03
syPGE7TMkgkkD2UVGHcD4/TCn57VMQKI5jlF85zA67z5ImTzF1kZ5Iakig6eCpxt/IQIIRM1a033
0jFV616TLEiuqmiNZjAKaWBsp1DUn1qAD6bmezGjSL3V1nAkod0H43yLzCZ4VblQdqb/6eWF3JGU
cg6bAbG2XXan1LWzo2Mm/nPnjXZ2W2xK2Wmq65tpazWYC8P7muroHS70g/oSa13wgGQo20zjLYyz
+cMvS/OcLphAx8jTP/mp3tDv/GoSH4f7/5MErt+S1B3xX9hEq8UMkvtk/piT/Lf6KF1RMVfN7fak
J6H7oDl6DvNP+Hegv50tg4P5wg4GN+IOBEX1VFaN5BAZeCnHnig06hoiO8QPM1zK78P4ynTQ+IFJ
nuY5czNmROly7xQxEFrasXuyVcKTurZ0C+uA35KEpV6qNGPIYk9zaAKRIRFlzc6eChI4NwMpMpec
W7bQGu8YwxLfQMjijpnXv+STFsTEI6dJsvH6TJzaidwAsoUWHHhE71VJcm71SPvt//TtFL3LqP2W
7zkobzau7SQvaJlPGfeIJxuQJod+LWMNSGlQ8evqo+wtYhpS2/5DhVeCa/kdgQnalI9hzGx8mycT
JQlog13lxj8nr3A+w7LkHgciAHLGcFzjw1qneBCugXu54zft1z37Iz87JCKDB0OAs2HEnPkj30xw
xhiitPFmhlKCFI2wBNnU3KHjS4B6TAxsihglvVY5d+no9Xd1IHAvAZYJTH5I4aR3cSnEW2h2iBTw
krILyW4t192DU4cha3HrN+dCf0oqD4uXXAPmpuFhCY+5nOz0TCfl32Om03eOlpXPAy5GMsn/TjPU
XKOGYLQ3wA/x8WvNebHHJ43Mn37tZiA6iTzVv0LT0h5azXrQjCzYm37DTo7OLK/m4XtdzKXJPKQr
v4+FIzN/dKd65nww1yrcAxpxNVyHDLnwV1SnbxHOlLvYYkZICdY9IUMs5cW/fCcjqdwUNqu3JAn/
xJiYX8JJ7ihcbslKxkNfoQTSCz64m65NWPBass9m1H6MvK33yg/m/ejCqlukjpp6GQ8Idx/bqbYk
S7ivIVPvx7Vdsod0fvTZM0dIoGZ7A5/UPS4Rq1k/tqw9mWAcQlWI4KiCsdgZ2GWjmhWSZpjBQ79s
04DWSnCGbUZ/mN+HLqqPkFbxxneTuVW3IRJV/96Q/t2kPGRketzeNMGIVuvj8WBosMM2ph8Fl/UI
hzGUrMJgeML45mYw+pmIbvOUkBUXkSyjxhUAxBCNW1hJ5PBCbc0Qg34FWe0cV5WxW1TnQAMCbMRg
WdgAZkc3SWI0C/avYe67u4KE000AGK9mHUPeiJ04h7CiqGFo3T/CHcJqyqLsfv06gzBIjkuGsqlM
feetGdHaeXo8n1TTU3Dqb6oem3ZJikZFGu0bDoxsGyeZ9ZRp5OQgwSUhiFwsQ1YcogPm5qL2lpm3
dKRQnHalSI1t6rf9mbbB3QS+DjG7DLB0Rk9rm8CPRL4eE/9H9C3RY/xdnaxpk8mgafa3HgqTx3GJ
w10uyWZDsXh3yNc4+DSUAu6AH61Rii5RAHdeSpxzesDI3nOd9hkfqf8QkrhhoZkabMZ8rEEX0m1r
dgQ+gBEYSqn1jRSEx5huF36ER7JJMUr8lAc6DokXEyf1cWB0to8VISWrFHwQw17Tq+7QLK3+nMq/
LnvtokGfzB40866m2Akf5yn2jIvTieyqQ8AC2BqeHMP62S2xwJI34e1mAjBc9Zge7dmPs8c6MRrC
JmJMsSTlWHXlX9O5z29h0un04Fn9lZCYkfslWaTx+KX+mtLI/0CCziHrxLxdP1vWIXa9ILOOB0bB
cnzVzfTefk1aRZj4H0FnFx+pXp48m7woEfb6bv0NrepvO8jBj/kaRkW7R+anMYualC7HLJutWiaZ
cqOknv3Py6DjJyew9AtAJKgf30nxL5tWuVc7vDwmP8mzmVb9U0hrUoZO1iSp5aO4TbSN5PmZAniH
r/E14DPVkth5MF1inWXB72bEkQ3BjNWlDOt9AXRj58hUU08+1Gn/3gqBPdwi3Bq/QnnHkmbLGBGf
AD6OtUT7nxvyVAOq2Ped3hw8I++PQ5k45/U3st4lppZaQv4eqRWeeqfJL3jRb5o2Za/RnDwDu57f
x7H+WbANDuLhpZIrCTGG0p1L2IyNBU/Jg8Cqe4/hgn8ZUg1pwVIyFNlhhJE0/1QCj3/uD7bY2VEQ
x1amfbNWi4t0aI2Wi3DIelSSYh35CfweTDhjkPfbenFstMbPqgFOA3HyHNgZsCceMjD3D3bnBNuS
CAPWEOLJDNP0Sv4eschJXRFHA7ChtbGoqLLPsEisBXgPMMqsYosNM4bk2m9+mDLj3DZ6NnN20O6q
JVsoxnqPr5fmo6xozuOSF8fBwcHl+WCIcxOZsVxAmS4CU9eiek0rS8P1BkQHNDHhYJX9DCW5u597
ZgMttVtJRFyaFRiF9QzIrjz/11F9Hfl7Rx+o3wjtu85OS2ZE/V2rw+I5tHXnOko2+cg+9+/sLGlY
AvX1AgJFJETgcnZtlUbbLkLvyLlknaeJj23xSucFW0ewK3JrPGw1fyLDeXKKnynZ2A3o0q5q9XsL
RzlIuYiJmdaIbqfmkrAL9iF3JZbViL43ajA5LDcfdUB2Y8qIakoE6PTHnPZdKj9ZxG2ZlO/Lgfuv
IernSljmTbj5J7E29Sd7NBQ9Luq/tkU/muUUr57fPdP+6l/BckPrLmVbgG/VfdRN+/aZQy7Lx59V
iG83Kvv6vZharmqjDE5ZaYSX9eRCsPiRZMujq1F6Me4AK2Vql66HKQ38oLrvpuI4UWi6d9ZIdgh9
qrLxDANmnGk2i+2QcYIfWosNu13pJpGpeAZY3P7xtP4WON38ROIooX5z/C0eZ+MOfXt2KzXp+zAa
UJtyxC4G16a/mD7tcsJ/HlSM4Qp0y5sFojn6NAdktpu1+xFL1NaVF7XmTvNxYbqCaZqXWVtcASPj
QgdPc50wzG9tdpUsltlGuqA2H/UQggCR3fw3ZefRy3vqh9csxKJ6PowbQVBmvyQ/2VECEPnvW6Ca
LiN8TVRuTUE+SDgyvxJEppK7dV77jxiSUDqwBc49YMZqp5AuaBDYtJU2o/V6CBDEsQBuIZCUYPYw
/tVa41/bOPkTcMC/LiGZag0Gigq1+2uV5XeUDNGduvrTUVJDBiIFjMZ7bdEW360XCKIelPa0XWAA
75Yq917VQAQmBcFsycsYc1YaJLsQadcyPXd0GPhTMh6Xzk4eNU8PH9at9WSnzklZJBZqPiCGtk0Q
j85estSjg6s16Toe8OWM4H8GBbQhT+u8MrY8/4wM4cFexvBJPfDnvaMgBArM8Ig9Te3VBr73G2Xp
49pJNgXgm7ug+KMWye3A7bnBHi4Gvi9j2d0BgWe7NI3NXsjjM0uMl1ivspOfpiXcUWJpy24+q3LD
xpMAZxclZpgSk1MGnAMlbXZOFQVebmzWW7Ia6asHvmmC/GiKQlVuOKSccVGyaVsn25M2Pg4R1C4s
yc4ojQg6KnUc+tNe2e62A60f65f+B+HQbzqJz4udDdd8KlryR8cjZMXNKv1xS+7EAx79uSYEE4rB
G1s6vE5ybYhXzQJIVrHZkfvEaPG6Tavj+cIF9lHG7nAbBbJbrSJ12G41ShDA2gAHpnlCNp7Ee11+
Zuqhzag1maVDxpHf91CzkkfgtDGTMLZWAKJYO4VWusll52kMWn3VwjNHlHeHEdS7U8/UQ2BMf18a
gQaTXP5T9V5dEejr1W2wK5s4x/IOw/punVV5A2hfWy9JyZIXFjIyzN0lnmbiOd27tI4vS23j9xjZ
d6Ydgh1r9oxja/gp5GwUVusOyClypPWeAWUn1X/iPVybBC3PxX2Zd1d1tuXeDjEcySkmyahlR/k3
hNAHkwzd8vq0S2kqOlgzuyHWTk4PSOjfA3QaGnQda4pVDILbi4c/kU5ksvyvnN/1VURG8oXApD+3
XU60b+gYO7g6U3UsvbNjvgbmMP/gdEyjlDsBEzlaLoOUuEDPDpXXpTePZJIdxev8wxp3bjt9j7i1
npSi4t9aa/GQhiQBcv+wA9ysB1zXaLWG95ZIjQXd2nNL2fnSxAUBs2lwWutPl5whTPMDeeJSE2tV
7UsVcU/PpCevAMCwNhgEHeE6kCLaIPK0vejhboxm/9SYI/44nY4mqFDEhgwLN8tgpccamL1ayQ42
n0ifkdq1VCmjWWbW+8U0o0tiY95Szyb5cmaceooD66Tex/sfEtfJzZ+Mcss4opQaGYJAf6krs72q
Er4qmGG7Zbtba9u0WgShOhjj+Tc8PHjBfyzBcrxtFGetGPa1X2RIOZmnqfFaabNwSBfsfXw61O7Q
WcGQoHFOK/drvTryADspOQnq4lKXWWpbZDjnCasSfuUninSG20xytmU2Wlcq5FuRuA1b0olJHDl+
zs1NPwwkHJi30Q5H8GB9ANH/ejATFGQeOsM5mZvfmBvmgzLZYnUA7CCLh8Gq0q3av9eJEzwk5Hmw
zDazrV47LxDmExy1aE1VbEkHbedKzvw9M64+AngDdhtxqnbSaZv32YA8yCQHHNMePQiTRHLkwDWp
mZ3r5z+wW9Vnmz3IkXgndqhq09J6BBda4bSZ8nH+4Ex+D3w2mrm2kAWXk2KjD4W7W7yYv7Uh1VHr
fQD99IsqNdVtB28oRTcFiWuRvKs2jGrfGM7OQLhGM7JWh4XuNkbzVCfmG0by7NwuwjyPE4a1KGrL
BzWSQSgmqN7nmwVO7suyUVlppR+/DGwRD2njDCAQpLajmDC6eu3wWgSA4QObLnBoxWPkEFXJZ9Pe
Qj8mIScTMJQyr9qjCGq3jjZURJgD5iQQFoEelhOoer0/zR8p+Zzyk9lwPLMq7H2CM9uYcE9jOLf5
MH9FZvwzSIPiapXZOjb+Nxl2uoGhmhsKoljxbNFwL7C/XxGGncQ0xDcYVsj+2eBum6ms34F4Aq7E
9XOcPEi9OKJQdek2PhD4TH67kKaepdzvK/8caaJ+zOwJPnaJJz9ougW1D36rv+0vg4CDphvDcXHQ
wFF9sBn0m01ZpN1rWZg7IzXqO3wexWOV056vNdxcLHyIrDZLKxBHd7brXdhm3ysCb+EAasWj7Vp8
aklHoehr5Au3VOMeaIFnB54EBQmjCnUh2WkldpNVEpOGAeK1K1oC0lnMgPFghBGJ8ZewwEGoWWCt
ux8ipQtCIbCUB3SDWw16wbU1kPFGZj8cHBelh3pZdYaNGCrddAmlvVrKLnnlPck8etWHo/PBLGka
9+o+v2RwnFmaolugczcIisilTraLi2nHqQtxDOkI4RHDoRM9JAfhkEjdRunVlnq+wm77k7Gw0tsZ
0U6J6kbh9PgFKuvazhPCADkcT8yaKKDySwu06iTkqQNj0LspIXAsjyOth4GIv/O7ej+4whtqYNyi
G3SxDEjXP71Avi19584qUCapXyhJYi0e5eZkI8f5W2HP0YsZgcaOc/ycIp6125x0CJE60kJvnjd5
cJlaOgd4+/uaZLWr2p+rdbqo5m7r0WuA2WRV2fpAp5EyDmeztjEgOrkDpssAySV/dLUeVCdp5rXv
eum9unHSXvWij1luVBjNg6k7VK47PVezXpMrFtWfk2P9fba+N9nxITZNB9DuMl9KiiovDXCYIRhh
o/TFRR/tgF56l3FCPBPp0cda2E1V2crst2kXc6u4koUw7JOY/UMr1xI+GS3HlMNuO0H+ZNrmL8xU
gsLaqomFP0QLRU0cocIL38mJyr8NaPI9u/A/sNkAYHHAII9Na90cUv82hiiiFymHhiZXf4fnEz+w
JtHfInzDaCFNJI6TePWzFI96DRSGAeOlC1jTAcrehBXhXoEUGAxxE97x+R01hvQ3jSEEYIwOREuN
aPG/D3Xi/30Zoc85IHkwdzpzZULUiEQaPBh46oaCdXLaMzAstwH2s73IIGXhN1+8kxehlVSGGR8Q
J4eAB263cZ/xyzaF/qL2FmmE6R71yK43IMPKzMRbW/WevmPGLcPIbYxeVh+/LGYUbFZTfGuioZxm
hmupBZC28F8Q/o5MXRMKqiLA1jg2Xn+DWj55qXXUclLX8nKQqwAYfkeBR2g7S6HZKIJg5XZUTfOC
4Z6wtVrQZEvmAL1H9lxMiI2QOATLCJaT0ZZ6aKV5eDZd7ALSjcu8VuDG7aL9Ohqihr0Da04hPKUO
jhULma166TvtfHqzEpSaSq6OJG0jbFAday/hxWNz9Glb+ZTG6iL68isQ7k3dgoch+IF43Dl3tEVY
O7MDv1d0hVM8ojYg5kgVRqoeUs+8gvv6OPnDxmq7TWd++kz2vwJGWftZ651zrxfkuSSgBUlcaQ5c
NMx6SPjaLfgcEexCPJnHd3XDVV9kL/aKPRkyySYjRJKdpml/r32a0nR5Gi3zQrdRvNbz4l0dr/jp
Nl18Yyce74XvwIy0ugEAdL5ldRQREjlwKFUSZRMSRtugkHJYJMvrvKzbH5rmM7KSrxpfoIjP0/7Q
g/LEzh/SuEj3OGfZvqqds1I+sC9J3iyGVdtIg9vd+ugq6SAuCwkx62Qo5xV2WxOW32mFhTABdJVz
n8qHJBY5ds1c37/v+t9qRqgeKie6pSSuoSmsi3OlJ/UlHZYGRMbwXRWNgWu1l3p0foZchNu1BOX8
ZUmNM2VLILN7z/h/TzKi9JFGFdgKLjD17N+DiV2cZCSsTVo5W48d9LAtmYD+IZHC4NZgYY8Dd2LY
9Z+y0lk685u10AVPf8awnJ80uDGnxNdJXWrLd30YYIfSH18tBwDMUhjVpUu8b2MzmHd5QXR7aNLd
IP39xHREl6kbv+KYiXjSsqawCCI7e0THP0dEu2mSzol9mxQOkTCCA8KwibKFD0RuWyKdEaxy7bge
iDW2BfrzMFfVox/YW/WqYNJ0DQ2zPqlzxy0Zg9sCoBK+5Ht+4cdF1OZZDaEmq/lLC1Av+7v1u2Gg
cVN2UUHAwq6bmUBNM5fyfgj6fBf5DsbRJBZkMGv1J+EO9i7gzngeCiKJowDzznqfQQ3/9q/XJ+Kn
EpvEFr8GpGbHxsKQVpjRbyGdreohTif9Ti0gsdojTYKgmTbatykf4kNvAoPtnGk/Gq3/pCMKZipS
53+Fy5WubbTADT5rO2HUk9Th5+jpZ6NqweG1ybWBFv+tn76v2zsdEUK1uN2fFvi4HjC21upauxHJ
g1zZmN2HNnlThRyk8fjkkcm0EaMb4NjPTo2NYFUwuoJhAcutKLZqcsfpyYBKhmrTowcjZ3OvkyRY
FhEohZS7WNHne31EQykNo47sMhRJZZngBi422IMuQ2sY2RmSBHW1CX9vG8Fnko01nN7R2E9TMx1H
tGe3KCyCG1HTbCrBPXnCFBhumuiSIwShKUePEpnFeFZuDQ5NMk4sBg8WJUgwFh/NWFvfPFGftch0
3xPPu0ah5fzCznwt255cJtPbDVHa7KbiHer0zsZHdtPlzxR7IFaczGfpJF9m+iA1Tzu1lAy6Dikf
9sqrry0d3Il8PjN/d4RbfWssNnzt2D+aJJLhG3P9dSjTZaiOEoOpGrJVKDpoF9SDmo6rJRUz4X0c
62diuWpQ4gYYAS2oj2sP4Zp80xLS1U/CNC3Ub9KWTcuzSea4IqoAemcCl+lQxAjj/y4mGFvgn8vK
x8EOmn3skLW5fuWrajmiHIXjI0VoiWOV927DXnoOiFmU41/uwfx1K0xLY/MAQRCUDnFw97ledydP
KoqLS2R58JWlsNjNNO6gCUaZUKpDHLLlSS2ZmWjno2/ugZFScjYm+ttBsL9ZLAiscQDkjoQlMdAO
QzeYABTbZuNejaa7Mxg/nZRc+Z96ORM6cxnfTrhJWmnE7zr0d+uvRhtHRNZeSqZ8PPaXoO6Mw1oG
uTOYFLZS+alyZEDSNJe46IJOe6GUabdqTr7ucknOJo2PIQu64uhiTob9oB6EM6P4NmC2q5cD3q7C
devrrEgkVHnkaaTee7jU2J07xKOn0n6sddM+/htIqGc1FrmNMaMpU5NetTPQ6YDExP9PyTEnepv9
WvFprp5u//25PIN1EXrFWX1X4owfvTWIgGnA6LQhsm/byrJXobm7LqHGbLnJQ7tjOK4ziXtXz7Ju
aPAUEmA0SkP4rBsoHT3LelQP1gCqNS/D0PlIjDzaabmbsz2s31EDg7qxjTS+DkkXX8fM/pODxDJ2
fa43Fx1fwzag3noiw9J6VWsPX6DP4Si5CD+vDpVTmpe0kxENzOMYlZjvThx337IsoWWZEvM1a6fX
XmoQGUMN+ywaaWMIoY+3vgaMr2ojcfFFHPjbIvMhkPsIb406epZ+8HvWf8VrWj6XLej10gyHj9FC
KTpD3lqfqfeY1A6bUb63PtOz3WiAL4btmpIee123qIhaidpkQkYTnYa0IeZA8H0S3prBsTfklpFh
rkX9tZ381xbSz7kzYwPS+H+ctuqZQ1ArZSVAWZP0pSjuh5eWcNRHJxHrK9cqxZZOaZ6RuXCvQ/yR
gSdVk8OmxTY+m0hwVAskOq4bVijhTn1P7bmi7JR/5loZU6nlyNS1+yAV4DA7FEIIx3/rnVe+taiq
6ZH6mW3o/NsoBdwtaSHvQ5gc3UJlLwaMj/A8UkZBS72rs+V9CdCzI5Crn/UYeUScElPqMe1g64pS
mq1wdGgm1G2eFbE/k0eE11pfnfp6cNcHF7dAKt4kXdTiRKBqa0ghsFoWgkoCmEYIltR9vLXs8q4E
3Q+Zd6mKE8Y7rLTcgm0AOWfLLlxvxaJg+SIK0jI/utGp2Z1LOnc7UA7YM+UMR9LJ9Cfrbv21RD2b
Airg+VAI2IRGJ8zDEtnC36SO7dw39U/8QAmbmDZ5rOWzNiBYwi02TmSYB7XCmYHEbKQO7moZobXr
UgQXf0QzIH90BPGpsrFF70gYjZJKGQus69QbjnlBfmybgOT/R5VrtMnDb4HTkLxNth7ReZA5w82c
ZpcS2SqD456fql1+sHdlotTE00dGNEI8pef1BFjJDCYOcopaqGcGNu9D0gPAZMv3jVvYvKvqTrsf
JsM5Zp6/5zYpeVsoZdVDkeIXaeG4n+3mo63o+Gw57PIjl/xg1SJS59CZxDUh3NX8JTl8DZGE23z2
i535301DnMXVdsli71gLE2OscGzI3WJic9N/iy3jU0u96dEd3V+cYRv+8fRCW8hyLiYUpiW6JdKi
6UWPFvuOcIrnmrnFZfCGJ7WMFTI3Sj3LxJHdAM4o7OaDryPyi7WL2lUnsxNvU9KK1mkGOaynKh0d
eCjAmMaypeAYF3jqmYAaxs5YqrNMq+9u6lVAtiDa6AYZIaZPazsGZQkbzKN8lR1f2fmEV0Tzgb3s
4zh79WdiRy7ZSQQnOTbnpNI8R8YAE4mYuazISC9RyxbfC4KraflXYDDVl6vbZPNEoKeFbYJbZ755
jiQc09Wbd9PFRr1SFlPtS03uWmb6YK20rSq0zdlJH6ueecPY35d93P6qzfZeZ8H2YfgIdP10qzaV
tZ7VJ8FWj/ss8+ApNaZdKNX6qZfYG6O0bsKKGM3YdloDojXbB6vwT5Pv0PJF6a9VeQKGC+ZA2t6t
cvtA/OxJ37yfmnOiafH1H2sNLM545RIKjsEyvVDntkTzEapeORXLpdbAZ2dGEcUppJrZ8Mgb561/
72fmdU4CcWBYNO0dk4hbjbH5zkdC+avu9OzMhnc8GWn+XkWL+5yQNLQ3+xzpF/VDyOVGaduaof/J
zBXu7pD4n/h4kX81lKdz+tJm43I0OuC6JsttIDP+uVpQHBipfmGZD2q+n7pnNQlO4YCxf9om7Hdu
iw9KIPEofjWXD6HOqQ09Q8LjvemtjCHfSCRKb9QD+1w4oBgcItxn3fIy8CE/xoa7J7RheYlD3qql
CChaMJ97gs2lXjbJNeI8P/3Ps3EiRWCsJWmsi3XWjXiqeszolzQmrDh3GbS1+uBdZYneCrf/w7b3
yCiRFDishgd78vBUgvJ7102kNwIPxM8x8A9WmmhfXpnOEHH4Ngcz8+S+oqmae8AsruHadyNWpg1K
J/HQO7qzFWNF+rpaKy+6jRFRKnU6gwlQHGbOSY0M4sl7rVHvbQez6c+L4443D5Dc2Pk/rJK5Hted
HQXhLoOZfYkbOLS1hgNPhCjs9eKNpIWPdvTu/WH6qfqHviLfuihnKSek6EVkIRncDctVLr/7fIZH
/t9jq3f5cpFWIba+QTJGl4b1S9sM7TbV0K9ryNXV4g9/RHEevR8OtloiS0z7LhJMgT2zdIB/uha4
GVAUanlZcJdn4XLBQP7sU3CtkhQoWQ6a7W44ajHMqTqo9V00juLTpmZhKfFN9/Pmoo5MNEopsWr+
sI+/Bx46bjXEz0Co7OsYMSw+I3YltnYjDD7MtjPDgcOQdmJnIeB/NmyruyxtZXwr5x6pONJj+HF1
ZJIenk72g90wtC4HJ9tkY47pgPkzBg2GWE3+wlfCOeMNbh/nHQkzAfAGcNY5bn/2pcERWPjKbYwi
uApcqR/NnFmYtBOsSdxWkdkNb6O1WI9+b0HTqDLsO/w7a9VLyhwphfzV1MveF8MdkrOLZichRnj3
Ux2famxhyZQkIY4LkG8MeNA6Q0GfYNlmfeiIHNzYtnvO5pogCiNgBvhff5Hj0R32DJPUvqwwjF9T
UDmHPvTvlYI4qeYPjB7eU5zgzZVwhWHu6D/ied3Pw5pFZFN03/oskvPtRCJOYbMMjfG3CE0G+MZR
Mb1XV/W9AKT+UPteufOwZb+aWvMcR8PvLHUkRJJajGKoA/NQ/GQU3E9fSzGCBP5TjOGhc3uPs7y6
b2ISgpjwbII2A8fQGwISvDxU+8B9Gc3qyVF1GIQFYpRieerDfknK8J7tbIKnwMIok3jZMbe1k/+y
eJkGmH1qf01ixNLSGexsq8zKQEZp35yhf01yMzz7XQ8MzElhZqs6w87oqek1wgsdGf691LipB6Nv
Q6bAOeGhWbT8qvnv3ezcG89xH/2a+9khwY7224rm4ifoc6cpiDtI2KAYODKAkUYIkP2iPDWW+Rsx
U3//7331EnPvt1LLgIlI6ZR6sLPlba5sbX0rdDtrW3fkU0VjmZNoXeYHO+qYko+akxyBAaD6Z+IZ
exUQdwoOtWKLvxN7f1ckPrMsVflR1TtXO3MYlEJmjKoPiwSwo5y3ja7TgTK3JVeOZyM4iDPFJ2Zr
zGcEYqCRaboBV2sCmaLsf5hFxtemMqKTOc8fa9+rbtqVbVW7KJrfK9MTP8h4VEWPUdvERywzDHTZ
1LcxcA23BehFdoh54OvXrSb9f81bmnrhoW3Lm1im+uKW3gWD+nnogUAaGkMieAFs0QaN6MWRYx7L
HTOORuTVLqjjZ9T9zU2Xg3cbzZaRMTgZ/MjimDHJByjdX102fXLvwC4TwNZVF53uJMvNINcFCjMa
OOWHhZaVocnjo5fa9wBwUxb8aVm/ya1O9xxAPkGRHp8sP9VkyEz6qonkUY+bCVtbi3RA1+brQGrn
RlUcw4D2FlQcE6qeqhd/WHFm3VZtmXYbh9I09J0bMH4Cl5Nu9VlzjqlXzFekWDsXbsI9CpI3Ok3E
spEMyqT5RTiFreMEqU1sdZeyuG+dT1uMozzmiZTwdMbnysGoj2Z3X+mY2DuD9HAOthcE4qzF6oIp
pcQq+FifN7T3H6hFMeIPD7ME0eUDGFlweP6eAJ3ppRqCdbGGUeGcEtB5xnue7KDauVLRUkEXQSm7
2BqG65mNiBNE9wOjw7MlGu6to2ec8JVHp1Xuy9Dq1M/k6qlbVLLQBRpAWU85LF2YqVn+3JfLk9Wb
GP1yTH1paT6YTMcvrIrxpTgkimWG+6NNzAQHHXcutYgbQ928dHZ+GRt7vyqaxpoJzpA4031pNO4u
dFHH1sRzqAIvafytcKfuLczzOzOuvWMw1vNOFej0n9vRwoLO9+uXb0y3srSWX4x9qx9tZP3pWLz9
H19nshy3smXZX3n2xglL9E1aZg0QfcMgGSTFS01gIqWLvu/x9bncoSxZPSvLgcICIYlNBOA4fs7e
a1/kFANJh3GuJrv0FaLB/DYev7xeMG706rmmXf8gBYcB2GbkFN30lGgkucsBwFQAJtIQTG5NA7Zq
1JXHgDNQml9cjB9n2ATQOwx7BM+dGPtQPCtUrmEpGc/Q2G56z/GOk5XFz4VNJ0tsmlB2v0pWUsP4
orCK7AJezvLVNDYJdrKyU9yY1TGrHGJ/GqJU1wYNZcam1EwCcEo138t1f05QbOPhMSEEhCoLUmJv
1RbvqRsjHAhzYJmEVz+xEYnwZ6vDWfqxUDmiM4uhyJuuc4BjHH0Oibqgeh/bwxwMLP6O3v9iTYCu
XSIWi4pilyuQOP8sAkhPkb0sS7AtMfPsXJIxjrEBKR5Lwvx9pvdmWniO0Gbou5Sz9aHwmsq3Blre
nKfJSR2Mzg8Qtx117EXMlAQGd0RcXlM8U5tH7CoADEn5XGmH7WUVws5o5vuO8DGaR+a9ZQvCDrH7
vsysCRs1QHreQPg/cLayp1EiGh8od66ZCACMyI272nXGBGMiq0scGQGsKtsh3R4z0VNptNHn3A2u
j5WsO3vl8rA608P8O6AL/LRkGv2WZjep/pg3ZBFOznzWU0LgDCmYUsapflESQ0eN1/RPK1pX9i40
ROUNXuaDMeQ9TX0te8HO/VwWGtlLjf7Smx3FkLBOjECWE8GzYb+icuWW/C7yUDzIZz2Yql2soLGL
Ci19VgrD9fkNkp9596m3dXTh5oGgQuDY5yxIr07TN9g3hKKLeJxvFnrhXWyo4fr2GkW4Wd/d2gum
Wxjc6oHxRFJWI+BwhCraMKFWLJO3IlLBZUC80cIBTYkYR0jiJJpDis+QLCJh2G8ixs9xNTmrFpJZ
cHkeiu4v+VlqWi3CoBE++g7X/zHk7oznQdAN3cUetwmCb043nNDcFzfrayZ6xAYpyqMNREMC4rMT
bdZgP1RV9DpmRu7PQfKLjLz4dehVus8qwv1dHUbf1+0fEb7Bjq91NMtUw3/EjHgIRxw9cnel2Fes
LSA2R2J5nIErfZOo9aHqSNtrLR2+I6mrr0BXiVYPsCAWcXKNejLMdKy7DFPq+UIMwyN6qoUpFDjs
367qnojWpfKMM+0KPMYm7X23S3/riFMtPbRithniVNtaxH9tZLts7ZlB5wIAwhhZx0PYK2Hud03S
ETTIg5LkwRUR39EWWjP50pIsP4EiaEiz0kd5O2PamjzJowyS7Dp2Q+UzrnPNKgwZPIsIDGn0qEum
oUU2l1wGWAetnm5q0gbqXY6TVDv8ZURKfGyC0r5leahj+OIXze3hxXMQm+vDNzc1vJvUxrIkeI/Z
ML5XFW5bTL6ev+rZ6B5Z11a5BkG1rILq3y15b+kvJWoJepRL9tVV2oHRV/agTEF/HQbrPpGu8suE
khN0wytXODKJeviAXFQclhFCV5QWB6WZuCnw6fr6qKfPc2XPZGnZR3l7lQ9jnKCoqXB9puWPudMa
X5YRCI5QXUo9dcJZJkWpaoYdnrxdd9w0Hdo7KXfgM2R+SunnR7EGRUw0OeWD/BA1jR5gpWo1eXH4
qYdYAzgjOQpZjyZOAnXlgz552NGT8mM0U5irQlrjIKK4RRigHESzW0XNsTolMdx/JY73U0F3SBp2
odSRcyK34o6a1Ft6dHE6n9dJGy1i4mKQWZcQgVYhSNRleIcBzbOrEuhtgSWXDw7xVlDMaQcOVfd3
KEg/SZQoJLTN894TpJ9y6b4iY2uVVouzA/G+BdB453AvBLnmRju3piOUd+A8YCbygzaec40tsue6
qmArH6bx59Iub/UhTNvsR9m3Xwwhqh9LUN1675fUloxdnF3MPBagQU+7Jk7IfkbxMBGvAp9qLrYG
HpVLqOTWg/ImJQryQUpaCDxF3OoQfVeC190mc+g+06zHakzON5Yw7u2ool+Iqly4U8xc7qV3Kacs
JuVavZKtYn6rs/BrtMNHI3a7q0ob+xQv008pN5f7tYi4NF9Hy3CSopHWKG1MNf2wbWDVS/0SgoXg
kABV8mMnTD5DgmaR9AqIDZyxOkMaYfXb1CbJ0lCW65ikxlM4qAtGnPwLpaJ1KcP8Qbo6lvwuG8gp
Yz01eGdxnQ+t2NdpDnfFysiLtY+pBSTVpBY9cdkf8NDMIB8oAp9KFRQVa28L6Wcrq30jrdRDeaCd
P7/ougMOLXbufT4c+8oL71qtBeexj3JoSGW8M7y54eQiAiQf2cWF8/gDsT+YGaX+MaXhJRlr0Api
Yl/OlkYcJBW+LJoKurU+KvoO8RRxUauuTK/cu5zLmCbGGwhBDGetytdQe1/DfsnwggtFTouzokhN
81rRKTm4SY1TRQ5SQrW76N1AjxdMBhlRWXwsxtre0DLSiCubrPO0kEeG2QHYQM6yVc8I71HQiSCg
OXleGLLh9G6dUyuCNmoPc7svn4YiaCYfTDo5OfFEvponn9xY6PUQW9QEpAqxNCjfTLNn6z7SW5SH
scs77BClaItanIoB7fhV/oIInX5mwZzsBtReq/XOFHS5tSNKdvWwHS1irhx1fgwCU/xGURIQhgx0
TNYWmQaceq7R9kEhE9jDUGlBQOqRsUfDm+5kPdoRlRqALvI92utHeTqWE82W9bssTqPtXPJyRYc6
UdLgWVuQQNu2/ZWTIfEcKUsrrBvelqQ9bze06cL7bqD3q6vHOSuxypjLMUb8dWw9tQTrR+BVqKM4
8wZchPLBRRe7PvvzmiP+Nh0xZVSQpLZ//gJ81ZGcxks3zSVeAfs+Su1AnFEHiEO5HgPFxNOT2SyO
WOdvQPtKFz85S33jGj8Go1DuGtwov9BUho1W/gRZCgRoTq2i2Ba16oT/uBSZP0WiIsSI67dF7F8R
K6kCP4pQXxxqbBYaN2no5tYzHWVCd6CHbsKeNAV9qb4ox8d9mLfpN5RyKVDEFOhAqSsMtkCKz/vx
aM9N/TMVGhcNHY2PfnMPKc76q9DhJ8oppdPnzX7JEKlUs4milsriGHXd8pbhpv0auo5WSuBhbcXo
lERae1+GmKEyaPSzjjJ+E+mM1T0yEDBk2SgiKa4e6uksO4XAqfVrmdvfZDszaNufZeA4Io2K6Vk1
BE+ly61saNhZmFPjnPI5J8SI/l3khkAeFmt6ggxZn9s4zXzFgEJPK+Y5zXl7wd+ctE73GaoNH5YK
MjuYmwHlLIA7uYJQMBrXAK3Qcw9P0W/6zmUjzRhULk1dyagqS6P7nxlPNXLLGZV02od2Oj1YEYqf
QU9XQZNIUHlUoZCa3dQjW/amw9I7b7Wr9IfV9ofH/WFAwPs4mtUlq5rgRT6A17kjPY5u8kiBJQBu
EhBS5yXKSw1u5beq006S3tc6x3musL4rmVd95Hhsfl+LJdjQlriumttUOKJ95NRRyEsS952GAWTi
guLSAOZtM7x936caZGNHqHXeO/t/wS00HULMVTwGVuF7At7rVScIuDXV+feqlJPy+kfPIJ/RCahL
72pZxKyoCeT6sI+bl1aDsdfMiHKaWq9fEg8rcuUpr6pruvcclqTQw9U1GY4mJpq1LYzgs90PVKdb
AsgEUbbTDkucHJdW976HClhEttuFX+nNCPBTODqbOF72TY0mgbhC7NVq7WDkVrVjXhQ9O6agYKBd
RAev96abS4MS9XdMnSW8YkshorbIwcrMsVv8mGvRN5o2OxQRgtuc2hiBkLAb0bob0VpEsw8aunpE
ykJNCdxYAo8nhylw3+L4QmlaFpv5y6ya+Z4F053gmpdVyNaTBlzV4x2AAxFpIyNqEpnvNo2uZ6Wj
d7X25lOzI2U6sLqLGhbfdMWls2I5xSYf0bs5eWjuIvaLz7CRQ0hkCiGsbpeTocX3u0ZO88Oam+Ig
j1RPpYOTZ3Rg5fFAcOK2h5a5oUc3X+Vfm9jKLSGLn6/O4liHmNlmkufHKjaPw3IiIhK8tObp7n4J
mnQry+a+VbZRYe1Be8PV0udwG4GXPaUeUU+z8egMjD3Y8Wb1pcfzJnfHctr950G+NkJHAM3d3OXr
pZgUtNWinPWWfVfWM2Kp3SHdtSaTAD/qbWz9HrTT9ThPxq+pTf8OCtLa1oqIn/LVdnr9HJV2cy7q
OrqS7MF+pq9MHOJGvG2N/hvLnf5i2en3Bv+Zn2Obu0pBvmGgrE/+hzhoRXSx7AWArbDE6pb7s9QX
EroZYmyjwICwS5H4uhanQ8VZugT2QbVzgN+4ss9GYLS3DHPIFihRRDyT2pOxGFrbBVnrJe4zgndT
slDXxkeoNGzY9dT2uZV/9d7wMddZurOMwANY291CorxenCV2D6NKxgAhwOdQ0+x3gjxOiZkbDyM4
lj9GFlWBKz3l91FkeSyM9PhT3Rg54kORNUWQYGV1MUxZwujpKaBIdQ05htQVhYTRTbGxMbOKkC7X
eeeWqaxMwT/6HMTH3Cb6JUfGIK4apydtxQzhu9pO/RMaHOWPqSz6RgKL1n/TgTTETFbtxhokNgMF
491wInwWobPvXMN4zOor1AcfhntCcUyyWucPRtVf16cqTEpfO4UuO65VAaDbecDnKia9Km5wOW8N
BsU5044BEUsD0TEUb++5dHJkSIoHTe/YprG9HtoiMwWWLY5vrLo7J08+sg5t5MGAxHOU0EgErfTU
ZY6LVRsvrjIr1wlawx3+w2cjjQ8i1Rw7w8mZhs0qQiUnYSHeFxEeYwbUTwS6VftEZT/EaJUqpZui
jTSZ6UaIZ0g+TSpl2xPudZsH0OPgzYGYSnFx8H1tWDUNUSIwfx6DaQCgY4blHWlbeaNneJJHi3gp
CTnbwqC8lNbwK+Ie3Jm0/MTOrnKqzK+1SefHsZlWVmSh5ENkQdnCr0GoiXwIXKzjxFhZuz+v0ZNO
SafAGzK4VrntEYgdW3oEu3UfVodMFUcLqWatgZ4q0+/S0TfWmb1pHfDdBUKhhyJfcDQgKX4rEH8k
dvQ0aY/rXRSdyCHV0+m2TD1T9zrPbmkCcJ636azNnbsvliU/W6j9TgaJz9JHiyyCfEYA89BOxNo8
J0p8ICCbSanpuY+egQAz8kJOTOFnLTL4I54VmGdzsVim1ZYmgNC7RqGybK2UADjOjJ9mQBaJPIuQ
/lyyvrV3ZTCRQys8w1opMrjtrMftnCL7LXTvrGts0MzGa8lsTdWdwKPSGtPQJYln5WJek7zSdlkF
NYPetP6E+BcsIbBGf2Y2+xEX+VPuTAd5XZXxrKNEFuo6NWCngMyD2yVcmEQZXw07V5/jkN4Tp/Ki
pd8JpHS20WyDoTd+SkE1Iq59X2PCq4zQgI8mCAuTOT4lDpYTCeT2PIy6iXLNWpzP6zXKh9H7stIP
iKG+2DNZ2PWUk5xNL3aw4vgzmTpUoOmeXIrHEAjIYZXnNxmmsmK8TW7jPTDIL2+Aam+AP8snhYb3
7s8zZewQ0JsQrFZZi6czp/X6mhDwylAPk022qBR11To63nWByjKRQW9H1tXtHTiXnmGfZ3ZNTxa6
NCYy1j3xyu6JlnD3FECzOmWsdb5DsScVHQ7wriN6G2dXlN20Fns0NMEIL15MzItKRK9l/QQfxx1n
7IOn3ihflaS22NDn87FUl78AG9T7GqEWCbpFuHMDlhRFA0IhTWFBmyOM8yCnVHmxDzMc8WT23bwl
eQ/HWHnG2Jwfokqdb4YGbRgLwaeD7dVH4MzJilMDvyTL2YCFeY6e1Dr9yY0KoYI1W68g18cNzd8M
hrZivY6+8cMuizc5lLdUtzuwVgaHrm5ZKeGLH3OmSPu1w4MMndlN5h3hbU4fWmy+tHZVpeSqok+p
YxqD6N/TYiFPSZuUHZTD6QK0Gq7P0j7m4XeaMc1BThQ8/QW/GHQ0nX2HbO86JMZ05sBUrRmMh4Z6
hRxXLs+Ljhyg/r21CZ3w78LN88cSo589agQcYvDCM22O8WoScblEvSbc571nPXSgEZ4rE9okDOBv
63IShyScCBuFPKnHGtEAQ6v6WLsEFKJYNfjv0XghtiTfpCLDYGR7RZbyfK8MhVmJmEBqTMbPHe8h
YTLsxhlCZAfPblP8MF53iccaecPg0EpfYDRxAiSHEdojOlBilSMRaM/GKlLIg+6bpzBWPlyhuCkY
jO2dJayOaZKzsx6X4SK3YPVnBYZs44mVmHXHelFSZCtaY3rkntRkOS8680q7bzZ6hmGmLZces2+G
59jtxvaBUXMLpaigdWCc5IF8md2gtq8HIH+O6HvIkb2mKchvsQnLl2Kjfp4WDE4T6RGnLoASYVuX
ooA9aVcoZ0ehAPzzoAMq8xm95QfTFHIeqBUn2bLLwYLt23o0NiGhEj7SMPLLgip4pCzrr1GX7xmL
a2ST6tbWCkgMVUUDLBX5Ex04VYSroASGhZBTErH2q9rY1BBBze531Y7H43q3JrcHc27waEUqpEP2
yVv53YnJQWsgryrZIlIsVG8SY1DoBPvU3azBAi1fy74eQ95fEpulL/S3MaJJwo1mLyblfgjE1SNi
lD0GDq3BUO3/wdKYYCBwwOiY2a3XomSZlScXrS1BFkbYSGzSvGGVzp7Nyb3TrVBeRW1JSepXgmFD
nGhFP5XfXRmm6lE+qxeER+Z46FKtWb090uDTQe6ArV3/tWJfKcoTiv5q/ktP0ZTR8tiDGNSeQggX
Pv9z/oowYq59ej6UeopeqqVX9iRh+ljDF8Xg+mWm8xKGA+X0dMX8MD13oRZgrV4450sRmk0cknzL
PJfMOwnjYCZNpiNcFDifQ3iYhBfUwdNyYlWgXJqD3Be8ibNK8T5krXJbq42J9uKEz2LoCPqUYjz5
oMGn38PDwg3Tqva5VzRQALMdfdRNhRig9n6LzPM2ah7zTJ23ahE4O1rFJzTDMPp64AfAATK2LgqB
J+Ilx4t75g1iGKdMxvBU5lwcKHDjE8gh6CO02auI5GT6WA+y8x5ZwA/W0ytW7FmAiovtMqk2KaxQ
DGhVgVnwaG0/kOpsKO2dIr852/bw99oL0xTT22dXaDWqD/IUzmvQJ7+sotH9rnPNGy5I82YEFbFt
E7GI0uTomNlnqnUJus8xYOs/fmqQge8FESmhjxVnRiJL/7ioyWLQ4gXGTYngXuvxI0kXm6EMvw3B
jNDgXxneb/5UMHB7AQK1kd1bglGpxpDWHiQTbrZtj/ZcUdKLZcUGHxwjNBuKg5yVU28BtZRXjELd
tH6FVMQ9DTVDGxePMnsX3X3SFPCLUr0j+bcwHt8i0b1XyUFZ2Sl5gzRwcglZa4b5tTYcQUhMXVLh
5D5BaHTnxUAVJaf6M237W7JQvo0QgMvSfZTzE7tBchrbCUIIMVOJneFesPm6aJ2rH2rP1H1ejrcJ
5Xq6T8j43eSe9mrUVvDQGX3+Srgi4HFvvA/w0nCbMMOXMq6FbRapQctTm3QUl20+HQN1Tm5hat7l
cqi7uCrokoC7ETVOr6hklpK3uw3YoD+QGthzzT1T+zn7qLK1S4ZD50KXALOKfPfwKB11EaPksWlg
gdCgoFb6xVXqykcy2IhoOyb95fhjagmE53J5ki3iFjAwrkwANLWySyerxGrQ1OdYG6iriWcgIGkA
Fei2xn0KsxHp1/DgRDh9A1PHVD3mGFhWlalXTo9EBSih5jzpAcKJnlD3c5yU0MKH7KY68Hsa3ViY
QU/lVlH+VhB+EQNnfa4rRgclSXzq6b7rq/DKfvM4h2Z4Gi0GYTJFg1TxYVVwpUKlwjtsrvHLgfLV
M9t/axrnAdlz/xy6i/pWe98C+kin9fMn6js4rG3dYcyOct3VAHVeiEaOto3j2Fu59sqA76EaL7IR
ZONb9Yfxo9SzaO/Fdnte1BAOCbi+jULT/w75CBRKXjhbeehNpLMzMq95LxMA1uKzlNtGuCTzIaco
esg2Ff7ZD/TC8alCg7OzAiN/UZcFjI6nE+BhuVs5aMAIfEJBjd24KuA2QYbf2MKZ3SzmdJKMM21R
AfmkzWs/2VA1JoZ4sdu8L7VmPMxUQUhBbxY6kAMk5cmXh/JBMYHvJYgh9GyeTw64q0NUu/MeDC8I
jXrO/bLSkp8228Fw7sYPlfQjphiPxUyM9CQK1UE8OHYynfVqeI9FAbsUUXAd8G9Y/9cwJf1TphMz
q0TUGFdF9szw4ods92lLJ8Dt3pUmoX0s1NE5xowJ90VJ7ncz4yyJneXuGBX3GbAk0mFkV85jrLHH
XTy2wbK3rpoT0Z3yvtel9DjtGe5nV3OXgPLhhx/0WT3btyM1FvkrsP5QVr7nE7iyGnL2Xo8R5BMK
Gpq2eSvpZ+xbOtZCyVxt4ka5lvTHf/Z9+TJFHpCxKob+bxJxk+twqGI8B3FQVLcuCmlpGa599XQ9
uEPAvJMclX9pS/keb9dZPqExODLLDw/p/DPKPeOmx/bsVyL3bVGtYQMm53sSzvVWTuldBft8Z4T3
ruXEy7TlB6bCajtFLkGtU6Zv11uyrsXBTk4m04GEij5G1yXmlN5sTI/QY/2GJJ5NLRx15IPnp04e
htO7EdElnsX6lAFAxgLbK4fQTGBee81JWn9TfL5+nXvLTVmqHRnIH3mJS5S0oO8Lyue4i+9qPzwC
rNGR+VF42IxtRQhV+JC3TBtJ3G73MlhhMFJSycMc2JQHvJ9ZiXaJ+qQ6OmZ5GexQP5k1PlhB/aoz
IE+ksuhna1582zaNv9OkeZYaWTghcC0LxzsVjg3KK9PVR4zZ5MxhI01Za48y6qVoAJ53UaHukRdr
vkEgqq9J7QDJ7dWhdEIyEaua2/287Jp2sPdjbGxlnVybNKhBlluol+iUgcN986Bt+LaS10x3eiqT
EAkWwCq4YqE1k5WX0vq3eN2ii2k3WvM8tpB0WiuBoAM+e0vWVXcyqNSTNEUbktMMLi1a7Z6SP3uG
QmqX4TL6VSNSGh2y7nShrZ6Ggdh3cTgHQUoAGMUOrYemOTVJWW6t2EYg7742cUYXUUOTJ5Jbld5F
N1EFEQMTJ/q0CfSoAmDAfUfHXLqFLaKENiXef+EENcygvJMDinY+BHCpEcL2nlFMH9WA/hFCsPDd
jqgkBaMzbOGOFjOZWZMNphRubHJMTQs/D8RIZTOUvcZ9ij1zFXcncfaXScrUZza0W6Y0hNWFGOOT
cPT2kJS7/axUP0fNvAUDyUfwNLACBZAvfc0hG6ZwMCXkw0Tp1UNpa16atnO366xxBS7isMqQc0/F
GYTNvDed6q6MZsxPtCT0nqNuk87kfdj8wFsTY8huqKeFqxDViEeo7Ha93ThaUb25TXAtLOZFdrZA
pRDAVszmkW8uqfIR5eU+WUznFbjQdAomRHC9yTmguToxu4loQyYvTe8YJ/xbh1boe10zAGVZGtG2
Vtkf0MAhHwpRz0OEd/cchvlfEjc0FfyLxinIQhWykHq26AZMLGQsQ1e1gSAyUHSsNOTM6dJ94Xkk
ZNoq8r3xLbBMMWvr60csJ/n3FPyFHNFGZjLvJclQZSAGzAxZvu1VtOL1GHeJVvUbz+brCy4OVjd/
IQvFK6CTyfl0WzfDOc9MsYGZmnM5VMm+qBd6+2WOhBedtI3c64l2dnZll/VDEpfQjZq+HTfUooUx
Eic5fkZJfliWxH1oAMVchpJTaFbH/m7WMI+gAQbHNiavcsjCwJdXmRWFxqaz4spXS/sdX6D9k1Lu
pCjLDyb1qC0IKD81teHuCgGQVtJ0azXLQ2WphAW5k36KEClvaif/NZiD/ob4BLtKw0R0CImRs5uM
4lEI1POCJR5D/vdVyTj0bKTIjnhsu+lhHXqiEe13weRt2zyIzkU89xvEFHu5euaZ/uks0a0cW+sV
plpx6AA2b+Vh0o9gbcEP+Z3L/MVLXN4PgSWRI0/8myFwc5PNnBUnB31igFg2oQkMJuouNBRJByLR
9Tk08ksxKkhJxFFcdSW/MCmVoOsMXRXxggLj4gbjzS4dhF+e9TIbofosbWmpwm43Tpb8S0H6PQD0
IPn9QUbSgttdHpidYyvn0nCzvn2Tz9rJXJ6ihbXLdObeV4pO2cT2V2Is4cG254qULDGznwsS3mUh
y0xdRld1IHyOwNsIf0Ntv9PTljRlU6eR0jrjLkw75+hpyfKCQPZuRON0G/UMj0punh2G4w+V6moU
RmKWN+G4P64xzcw34tLnbEXxRmreVp8gygecKoeIPs6YRIRJiRMX+WRFi40AWMXCiCDmLEVLMFw4
9OkFLQFOb926Oqr3GGJseQqTpWbCZsDstqCLyLM0Ietix17+rSZP4JxlaITJIW4fHNV45ZpkbNKN
nyT8afcqQuuPXNYmLhkMAHzHmM9galT1DcRBv5PaBfgl4d7oinEbl5X7EFA/Q0AakotDvlbSMgiX
94VKCc7WAvQ1HDFROwSObYrMeDLgof/VOxc1GuFOAFM5B3H9mQtK4oja0hrOzOUGKHw31xnZ5xq6
ztm9KFuHNu1+lSw2TcuNcUhOaQsZWzwJ1ZKxyTw+UceZVNAmCYq9c0sneNtd7d1KXIVbJZootitG
fBecdgwY2BD4raQWKW5Ny3KZtmVGZo90IUEf6wDfuFeApCL2GK+S1AjWDTMG2f9TtDw/m7Ya+Y6i
Lm9amxEKqTyo/aNrD+W5pstxK2ek90AyNolejG/yGYozJDITQKJU0+Lr2EzPq05GSdT8WuQRBhvV
TR4VpTiEnTGwvhbpo5jzqIsg+cyOXe8zTECbQclRVVbbxirGL7eMCP4IBAu9nbjg3Ok5WTAvBUZo
b2jTpYe4noMX4AC7dVQZoDgfhoe01voPllLlwBgng/3r3lhlRfhFUR0hbzC2DMOTLGFblUZRwL3+
EM/eBeyvzsSQMZVR0BikcFQoaxscAiNh79KHOgE3pX7RV2YYVOyXQe+E/ll70lMKeJEHp0LMRKfi
DR3bdgB/VU+Sae/ELzQO051ZYqrqu+qFGG/jb4XeF38KItQyBsxKaj4ppIz7umtWH1XkZDsXdvFJ
Nvm5+UAysSDgOB2lqGnVzzYRw9tcTmZYAia2vOFTYIffJkEHg5LcbBrwsCNYmVNrk0Gk1LrmV0io
JMJsFhFihmm3aAf0bTs3wbYaCuTtvXNfK5YSsJxCTkiKFPnBdT/6hC85NHMMp5Ku5NIDZuCGGvtx
zu7KwTn4MlNHUtItP+gMWXiKSPQQTddr4Dmx3yr5fK6F5V/UBGe1nX9YlY17jnQL2RoYO6d9zFo2
PENrQp0XlbCblMUNRvEWIhi9aCvWL4qzVAgyUWMnJDByLS4vnW02jwUjsS1BuMuuHuigldWHZaFd
ynXN3MZdlz1Z7StGTbAedTvjBmMo4enNm8LY7dCQhJO6AxLwobg6sxqcI1LQfN10G84MIOPSsFG4
WbseJss9IdPkaUVXFKG364MEYVGr7XoBvxfLQjSUFLGz+xHPbouoVhu3ypCH6L2bC50J5SEr+u5e
Oijp7CG84j9RD8My/6SlomZYBsRUaDVNiIIv7Yr8PKVG8Dg2zdk1Nsya8tRH4Nn2nf6jjutvvSBg
1cN4aS3NeamDCrWyfRznimG8GNNnWnYIcBRuWmOor6nbVBcmpu6eeAN110HjQZ4wtdegH7vNIOyo
GlxocF1bbS6Sd83WvnmMn776yUPCAT6wyKxrLLo4oXhwZxIblULflhEa2sptzccm4rsuafgdKpF9
WFc7zPbdoR4hF9CGyASFMblTAOR9qx5z9Al4ymnuOnlsvJkEPfgoxq+DoO85FY1GeeY5xvviFM+B
m9WQz0UfA7MlHfW8gmAgHGJho1rn2FFuqfZGG8N5kqCJUcWi0ubUQ5PStAe6icjp5JhczaFeD8WG
jJb0kApNSvLLwSm+nwYsweu3sGMitaaloIVqls7DUJj9MQ2avyRgbKAhDI21mHbVaNSINAegZHaF
9E0w6uo4UuEqGUf0gc2zApt2p1TtjAYI6O7KqyozZOp1dsFa3x/DBiCJZzbvyNGR1GG8B7nZ02mo
R25appkeW8v7Fvb5L2k703SDZAa3tGhAebT4Q0SkkX6vA6KVHQWFOpOqHqgoOjjXIk0jqNLiIdPc
d12xP6W6ssndfY36r0YMd6qZhNBqtrxHuU6glu22KNRyJisF7WM0I6ylxathkkSd1AynxeZxQZyx
chUzO6zot8GL6hTcF+hHpBV2HEXkXI6gqOm6H7D6SP4j7X7FHaE6YeSAhTU3JqaQYgsqHjQl2thc
i98C0/Gzh7DVnB+Owh20TxtkgHjafR1HquFnIQuXqsODrSNj/qvptPeFn65QMKJpe1w0y8PainYs
N7xziuS/GefMy12ByTE/VeSmbGaEIVVvnU1IxOGD3tRMco3+qsbaocbp0yFN1GPGXK23iagWp/kv
zZoM/5//+Pf/859f03+Ev0rofXNYFv8oekB+cdG1//VPR//nP6r15dPP//onMm3DJo9VNZmvGhr7
RJO///pxj4uQf6392wKIdGlzI9hAwzHPciYPA3++yGcus7ytbcFxk9p6N9vqnus9ZQMiRXeKmi2o
k+DGdQxpMKo6pEkclhrpLHkG3u7/x1j2CMHz66pWmt08cYL/gUFPpv43A+j2omRFgzi3MDdgGrEA
KJoHNZXPCGEfQX+Gclp7fEZ50MQSOyrGhTTMBd+7/WYxDxY7LqyWipcRBo1uSXZ/5EMa/ijlhNjz
3gHWZhvIeMlhTYQZ65gtxVQfQ/uTblmqHuoii4mT+opSmmeNpdR7WtAaWAMxsXbBKm60lAA8qUDt
Q2bn9JrqizyUz+b26X//tEzvXz4tGlCaa6mG46gOSV72v3xa2ugkZYDve19Zo3OyAwuDLJbMBnED
/qG2QjEqX2RgbW0Ttu2bAFqFkOBfPY1Bt5xqSOIA+g4VSOb6CrM59RISn6Qb9otqRuEWn9q+Z5LX
CCSgFMqnCgTFEOlnsmcm1dyibp591R34Qq5aJyekukeAIaNKG2VMb2WlYpBN6KKofWKxwkQMi1XT
eB8po7hFWD2Na1ZaziJfy0EsavgGPwM84oXWp98nY7FgmNbj4X9/BzXtX99CTniNk1T1PEf3HM2y
/98TviaLUE1J44TwOo9EZOI0ANTKfazLNnlSfRuUAK+iaZwdDBnb1VGX0EdYbTFSjI3tgsCqmhSt
3BifGzlrTjxmq8JiYsXfDembdTHzXDHb+HYf3Kthyo45vKfOt9uESpDyTl4eRWZOG2Z46d4tCOae
8ET5rmRszBpZaIsdqEd9jhRu09Z8SAbPeJIPYwXLPQj1zX8Tdh7LcSPtEn0iRMAVzLa9ZzdJUWaD
kBt47/H096Cg/84MJ0LadIjUjER1A4Wq/DJPyt42OU0xKlCCaVJSxG1Mr9Zgp0/SxVX3wys53XTn
GNWveCJA9IHgGAWLcglXfYJDNKKnOzumEMa22nhTtwOOerfP964ReiAcvNfllKfE3WuF+M7d7tPm
Ne+jzC5B1JTDhaxHqOGxZrAcw+xrOwK8Er6G+Couy81XWc0PIDrEMnhoL/DdZP4y1ownm23EMUis
+kOlqzgQ7eFTrfnNUTTJatEucvbVVqYqOs5EZzwVcXKHQqEeWf8AS88NHR3j0o3MXWt2Ox0Dtj5r
O9eKe6GReQ86ceUs+yYfkLKATcx7niWCQauacezM/ORKV3ftZepe84JvoZ18bKcRA9ocUo2Mj7+/
LB3t3Y3tCs1xNNVgGKgJjeX431elVaRuExRFvXYg3LwUqcfUvA4yKmQi5RzZ2jcKGhVa7SfiES27
qCmfzmY4hoehsz9VRlOc7dHOz3pBrNc2Bv1Q1nPoCT5+Q8P73Z1bShyWdYmDE35DD4DzZJVO+lSU
RrXPEyY+uReEpwGl8dAMSnplxtbtgj4kNlDG92Bko8aRNv3e4G3q8cZ9Qbsieu2TWJ6XvdyBI8gu
i+SJl58S2z5MhhZyjuz1V530FM0HycFo8uJhefELhPN2i28+WKgL+iCOWd6ZX4nbfsn6sXmy04JT
f5r2Ftg3S6xhCkTnrsittZNDHNC8zMBWZg7nXHW/AQNgdhvF1O65RET60vNvBRuam/yVTgnwVhdq
u5aWdL307iPlT6epc7tN1I1wZtlSElR8+f2HKpz/fqiU5Jiqbjs8YlVr/v1/PFuN2rXHCObXOtQn
e7U81EczYSbYm7hQeLbqVml+HCnxhk9nkmwL6u4slAZIfT7uYwCU994IkHISAL/42bq12kCYiBI4
ipVolbegg/SCJYXDNKT+t9bpPzvgyJ7kb9b+qQ2U6C0yJ8z1weQdAgWZP4ayj6aMBGvQHR2on5L0
pxTU22b2sdWtOiv40cp16ZKqINDieYXYkpvBSJhDgaKTG2SYbcXcmO5gfxIphcs5gxjTYOQCzLub
nFtu4DunLs34knVMPoao/Znb02sBH+IPK7oz3xr/2sEIPJ+2auq26+hsP+cdzj/e5RitDvMBNSyL
tGCRv1inpRJfvCBi0zaL5KWJsB/AY2bJCMq7WY8eXjUgpFOSnWBGP8L5yBJPe47kLkTeufRNmHZ/
yCvNpBcHwjDFpNE6LJ3wSZ+M9ioUm5AUanCQVP7bFA7pmvks5+H5VzSqWhx8a9xjs7HBBNVB4fBx
ojnojrMUw0mhunu9rpngFSH+EcKzXUICduTS3gWtF+7qqNj6Y0ZmrmF0YaWPLrTV5xp/l6dr1o0O
rU2iYLr3vWeak4pr7QSIA3CbqZUSuyDyadBw09exyLh1GvSO+WwgdNqNCqtTNmXeeWeIXyg0RGqc
vLxKcIXnKd+41oZjTHPnSirJSp+2cJPSx8C9O1dPeAepmFZ9NhcfWDmNXxtb876Epe/cQHw5m9/f
Rbr+/onNemg5uk2y3MKPzVX07w84y51MsfMMo2hsfpcbUcsB1WbBDNjxTgosbxS+MM2LSHjHT/IT
H7HHr5YLgs4xqACz5G7YpXPgb7k0cwZLfisOc3Ofzg8fkanoDJgmWaZftVk/ZNhAZYft7jK7FI+u
CZtnon8hY6HZY2gYzCllgzA5JrGNXPFRywmrG3j89mWEQAuoGLJ9XcBNyZtnC2AdYHsnuOQV87SU
leFqc500KUcXfKU9PJWSImVgRHcSk88gD1wMK+6jA/3+IUkrQa59Fmvsgq7GOC6TlYQ3NnEQXgFU
8KSc1iXj2svE0/zZm6xbJLA1MQX8Hig9huiiZ6Iz/+jIjsgbI1e2jGXJidxQlwVy218ktN23acAl
tkhdCqEKDFJtdRp7EZwQoncF9HWpl9QWEVfb5TBHjuZtEXJGqvsO1Xx50WXtIWw2BChEoR/MQleh
h0dPKHfqAwjFXQItKJS9LXbySYQ+4DROlCMy5tlA9gi5nZ5Bhh2kGixfypTqR6k2z3+W/COUUCHG
blU0GFTZrXOKHxZnz61nTPZt8UNFOFv2qjkxo+5sleocROzG0l5jeI/oXhX0dBnToXB0NQhckiPH
uxTxdS+PrKyi1ibT0lMTU9SwEN1y1z+XNCHsyNYkPI704EkZu/yshW8wGQQo0drYLmizYJwcaM6g
ouUhPHHEJtZs/RTNfQtJG+srZu5i28ypYcssIUpOY88EeOjDGVS+D2J2pNqE0NzrgBy79lOgz+4q
ddTvBQVzuzj0iv2yU42F/7psM7mGcKXpqLPMb+snm7M4gKRbRcXAak43LCMj05pHG275JpiXyzxC
VkUDgKz+sdxHPXpwGPVsAhDWmXjY9o4WIW+NKG7vRWFMp+UgKy8inyT7vl0SeGDekdAdJngES6R2
QHc7sepxy0SkY8JfcMS1LbgyCn6dg6mV1Y6yxZ6KF6gEAXfbVkrwmipGgD5AjAxmeUv1KQrix66g
EkBKNMaovbX26NyYnxofoFi+xQyw+FlnHHKmNdlacjzlizzAIZj96SlkzovQP59CLFI85VXHwmft
Go777ilk6jSgV+bgbaxUazYYa/Md0l60kyuJkpELkl/KN9XWy1ubxIecqNBFGXqSSEP51XPsuTdm
/t7AuzO3EBhQEKY4vNB5CSioVmnSniOP3XzWbKqJJ5CSENOZv7To8l4nTalsOL7KgytjWsat9nYu
EfnSDtM5jSvjaSwDkBlVQwYcPHoRN6yKVGdUde+usbSq2c4bQRspdqpTNQMjOnQCRsc2038PnWP7
+8XdMN7vkYRu8sDCRWvy3iGJzIv/P57eNVrD4DQMyWEq7uXpSmhzcF7No40URhSz2xrQTlfdCH+7
MruHHFAHJZXNapaqHID8cNvVXvPI4zTcxvanqRXhOm/NbD+Y+bTrO3O81u5Nvvc8/zkHhHNpWGRB
Lo1onZ1FBD3MfpZlxGShZKYq2u7zcl3LkTJuQUghJYdTp6JVBBXF3BXx2D0Ri3kOTUPbLP+xEQ36
TuLo2Kn3NxBI+3Z0yayaJVz22YhPa1hX2cUBcGCz8Ybie1ODLluWWqsA3IHxs+aOnbpDLKaLkaQH
DX8+gb6OkGmECySHxPqUNWb6YNuCCCU5eH3a55+KAtl+zGvjl41E81NrrfuG96z41l91X6bf6WFk
gI4JEfzKGObGhyLSkp1hMmNOE6LXStSxDwqJqmeDvq1T37oMrnNRmSVesBZdoyoKX+xsiLcJ28IZ
xzuK0d1SQS4wE/7voZqp6cMGDI+Wmx+gtKGLINsV2Zx7Mx2i3SiTatw0m2V4g7UK5lPnb7t5mBDo
REcVN0aC45TtN0VwBT29xiGskfJDPKZ6IF7nLGM7TasF8RXoBwkPc4pTRipunC47UaABXgaP5Ab3
jX6XL3DRVykIytvf3wpw3q8cLCeHpgmM5T9zoqHbmSVQOVqQ2GTV3U8Z13BKEzrukM3Npd10MzEa
204Q7MwCjyu+iXOVG94rQ4Aa2pHb8keMGyWcwhcNtWhN8qk9mnSuzm9EgF/lGNCRupI+wKbJxSNc
CDWSIqM7rvbLPMzJJAYd4HOQwZDUzJs4x9DJqlejsR0Spzq4Az2aej0hlqHybZlTuidklxbLGxB/
JcZxFhGxc4yeCuORJH3Vxzz4Qvs+FIl1ACFKG0nPs9PLw59w7gea7NGXp/kwl0Er9ubnFvCxblfb
qX+uB/uvzBcMujAKb2WAEnpEfejM6IK3JjxP5hcJYJC2wbEZv2ICcjb4zNu93BXIF2Os4oPOJ6OJ
/qGSZzm2jcePzGZhn4UJFUTYrqoVJR0zN0D3vynR8GEyxhAEt7NyVXX8zIjzqmSKhno6WXCLMCnK
v1e+6LDriin3fwXS+47CtC4HODo3exRhkd5wPGAqSQrQQbRDfraSgE4hH0Sz3yk+PnPyKtT7Bqv4
Q9kwtrI6lUCTrU/Z2dAVnkLIEjYoHTko0k3XODIPOeUc0gUbSWSYuM0Y+9TlydeH4lK7nn8MlBqe
ugXpJNSTD/O/iHLK7sVz/a/SWV5F3VUJiv7EO/uN4jVrV8wxaMUdYUcJ110axtSJYpsy4VYSPYF9
c4iuaWpMlyxhssZNG5yWBGtjJNbisIKMiSa3+IJEUwO6ZhJgx4V9alqND84MPuKRdEDRg1Eei/R1
mVMMgjCZwFKuqdV4qmkRP+BiC1dUW7fHpa9rxsnb0nZbNxxmAwh8VEFQ5amZWFJhsP0v5VWIbyE3
TBwXlLr7VMPKHnomAf3FmDwKdrL+DYTfsFWnZ/CJ5VrmdnTF+JXgsTuXwJ8ZnTRV/aTV83AzAkiK
tfZ5SKvxpctojVTSqj5g9M/Ov39Gif+orjzbqZ7g7GGwslum9e4Z5QTWkAmcEpsorJn6zD9WWCrq
1h6aYI2UWV79ir4gVGeI5/pnK4MvmcY1UP7K2WD24WKchfHOAbKPmy/aLFKAlzfWqq85gClDI45d
UW4WMVd3vZ+/eDVKpr6QjYrZKZnai5+H0GnH1jhMak7oOnfvqZle+Pj0e4+bWOmDDJ3BJuaM7zMP
G0AAgY/tX+Os2XkxuJnZtm1CXTz5RkE8dj7naH5wVpXJu8sH5PyVWZOZ0ifE2S6+C+ZHZyTP57/F
R62wf0RzMi6yTRYLbVQ/y5UNC8e9dR3nOuSdtV/0XfbxG/nPl++IfAko70zDgHhRS5dLpMbTl9b6
hIGBYY4F6ES+w9r8NivIoae+cs5Muj6V2EceVpEgV6WJOLhYzV4mImF5cOfNVp/lC7DsYe1FKcC2
vOQYxFlFbavwKXHHBxFK/Tw4LafFsaZBkEOMoOQ09zh/md/aAhsTOEvwkblB1jJVx1OciVdE9vzF
dZLixTC7DEU88c/ye7gWwhM2lYkKYn63BUgLmJ4okpJHb3iuKjLWbM9PagGpbgmBhSUwckVTPvs+
rv+/H4TLU1wLNMogmCwy7qkwy1Tlk/RNWFNx4uK6SfN0V4btk4EXT3Xph7TpQovdrD4S50JXmErl
Lp8hy9GXaBHue+abG2Dh4b0Fv3Bwp/ypL/Rq3XbTQ7r4ITd3T/KwH6YW5cuoEFvHVnAJBEZwd8Pg
10vsaaeynMKLGBH96XkeDhT5wFfKB6LjBseYWWuBrtpSHeDkB3lxTU7wtVKUax+l7rMKKoS4GgjL
2WVatwLYjduJVdEa7VkZ/JkJR2KCiqv0rmhv/Of1o6FFcz1verZNHlnnZbzx/7+S32sYcO/A93xc
frM2ADCb2UalUJ0kF9oeQlR7VMaBzwed7TkR36VfQvWqBPda9D0JXI/ZYoSHlbu2sL45WOmhL4T+
U2DNG6q+jrqT8BHIp7qPNsI10t1Y02GraFRUNbSCwFQNY4ircb6XgIfR+FgwM+zLt3zqiFNzQ94j
x3+JosBeyRMdppTE1HBTih920dhHxnRQnknvsuN2dqJL21MqoCguSV/CPV+LgmF3NLccyNovW+1/
thNGbhJYhxbi72udqFtmdsYjTPJ71IbjJ9sraXtz7Gkze+xuFX11N88fT67Vm2REBN+av2+aidgh
k0fnxurFAc0YYgqRvV7U+r0ZBva8hLU3haDekkNz+tqXkDjUiqqZnC6BXyTvumB7KSNGY9f6u06D
h5zUQrwWbkIfEjpH21QubizEtkB3241tdw+pTBl2l3KIJqUYxWp0iql0XMksi/wVTW/6Sc+4lWGg
IX6QqEYJdSJ2ytOk6PuqquLtpE6wYnIk13WVJv4Hx1ceRf5dOoj/xtvphT6dWibGf2ftoH5pOv4n
1gDcwwEdK6pd72IrfhrMIv0x/yL3ChzDssI7qhocm5nXbocc+W9oWngFIn8YM6UlM4dwr2VEyvrc
8R4VlslHU8Cn5f+pQlW/eGE/nbESlDuf0jnMaTREj2k4smpW+iVWrGM02eoCiwktMzo4kXiWD+zJ
7tiNOLRBmWo6nXq3t47zj+aBOVjHdRXQXvu/l0AAEreUotrJ73WxtsegejEGoz5YFrxVepfHT+Aj
Zyh8HT1VWmm96NZw7Eq7uI3W4K1bq4W7+Lk3wAd2SRgTQxXlya1KbU+4xLsL51sUfkYb4qBVTu3b
8isLZNIYp6+mmLztWEbNzq2a+tiQZF5LZUe+tPa0ByJGoqDOFgqlBd3lVwS2mDunbTTIu5gSA2nP
sO5C8C7Nbik3mKo9+0B6F7usODZweiH0kydNLDu+2xZOCD1IzRvWJyLPob/DTqg/xSy4W6Uhx6xa
xSPiOPhM9k4dtZRbBxU7rYq13MkCw/lVEkk7Es5QqY7BOuWpzVjqhk3kQKs0m2AHI1Jti5EYQDBt
yoEO0byLX/JIoWlO2CB0Q7ZBKw+CIytpla+mgrwxJyX7Q2m0/qVF3gAra3VbrALuDrpCcazqmScR
in6XDSU7gTnJxXjxpbFBil0BWRmnBj24mSoTLZY/zvGr8BiCwDuZef8q8996hnC2qGNuq7TbKBjp
0Sw6c5u2jsb4C+sHO+jgQHHbQzZTilJcbc9//btwF4TMY/Tr7iLJ+F3Xpmvy+t2ucvttEPX98zKF
E+3AH6NH9lVu0/qyoWMnhKpvW8PTEgKD1iN2sJABveffliiVpRbWrwwXKbL4VwW4TNQsWLXUVN1T
M4u1mu8UO1gM/apYQLqMDxUFGHNpOmfpVyra8q/gK8KR8uu0RIWqx8PXbLZhob30MWM8C77IWqhd
9TB8okpOmG2Ql/JrPlZincdudbCzoNukhVuhsngRphiYPX46kuT5pkyGf5Uvs99Tyt5FgMddxlBN
DUS1Z1INzrg6dEP/c9j0No9FSr9tFO1D5MbZwwirT4rWIP+mgXXGoJvyLAvVP2jkhvpOfXINQ9PY
/Kq6IxzDNeff/4eK4nfGBAGkMtdThIUqEK04EPNJ1xZ9cPRve/eOaG4HNG5Pg01NF7aNGX52L7lm
v/Mat3kwbW03UdOp3+LW80/Q2fKrWibZRfNyajNT3bzFdXozwvQUJpFxsQA2rI3OtW5KtpPGLMdt
Ls7QOsdygI38hz34+/koHhPHNoWNyMZpSnsvE8H0qvWs9Dv4DNjO1daivm5GP/tk7nE8lp8VLVC3
port3WQCtHPx/W6jhosSn0q/0wgeP+F5SZ6YASRPMTVGWw9KBeB0vpTf0wq/3crVB56OuZGGE4d0
IYt9dU7JligVePk6wKAvgnETDSHpkyDstr5W4tWZA4teIxBNpK+nD7t23Ux6gsbhRrsKRt1uGZCn
dVqAt+W2T2sO7KHiZ1vYwQIQK2DeSsvXwUjptywzojAiXTSD37+d5nvVjXGzoVGfoaumayG6vVMr
g8Yb28QMmzX7p2wdzgakbKLxGYIxGxBXqcVe+P73QETtepzmVLmjiKOj42XPIEFHVV4Qn3UAvpDL
PvkVAm+M6GnbHwQu0iuzC+6ipFc+DBa5nTh24L2jVOaRHrK9aUeGNybEa9o4AE3iV4d3S1Ey9Igm
xRGgFJpFHxXNY3FhZtt8HNolEapz64JsccQhs/vk3ibVj8HAvKn3KFel96qGbXPRRwUk1vwlF6r+
h2mjHMT/S+fVLU13ha4yiLJ0hL5/32lJMvdkeU6/XQ5o1RzPbzBNrNrWJW3kWN9sontn/o2QPFpG
RBUT7MrNeZwA48aLwNNAFWZ/cMcw5Fgz/hSFw9w8dJ6qXBDbc+xu68ZRQPOu74BzKKyXfuQ5klhR
82r1PWF+xrdcL8DQu7MdpksuHNuTidSTQV/5u14dwJSKsh6KE7gDnhiAQ/aWOplMnYYC0O2Y7jOU
gUuiC3v1+0tME+/nskK3+PQhYAvNFNyy76bfltBySzEppV3scJHCX5u2X/0EgjcRXfNJvhDQEU+G
q3+CCkesT/0cdFpO52psW8SLwhealZic1iM9aU7aPCKXUh9dBW6RBdnnyDHHHYPaANOxzei6aB+B
1lCPXIbf4oymEC7yw7L19kxrF2YFBr6soUXJ7Neu6KDizB6YipHF2VLyR50wrfMMu37oiesweHFN
8pWTdoVtFNx0hXZGq2YyVJLQl1ldYJ9slWjqI3CGMzSrTljqxzt9AWLTpWyx5UsdCPNENveLJ8rx
mNbFsFYI/awyFP69wSUtBx0ufgnC6X22wcfzvVer/qb3VXGviqhc+daPRcJhlL5OjK59rmzzkINT
3/nogKe8x9QZ1RENj8eZTXIBoaxtpgJG4E2ETryWWOnBbNlcxuqZYQUR4hGf3diEXAQumaE+8JD4
8bNp89ZDvsQ0TC9/bW439kVyUZdrM6z7j00TgwdUrXYXOXb8wSHx7HgY9jwlpFMv09OzpWbx2XGZ
Rrt0ryJCCjZtMoBUJWRz5FvoM1YOG1i9GlwUGqvx3Q+KjlKRGuVLST33waqs8lAETnzIDCy/gdPT
rKZDavd0D69fa6cUPHlUC7ux027COg8RQvZByFhc2mfr2cOW1d46LjT9xr9VrBM4gTt58lBTyA9t
9MwqDYyYuRjOH73ZKz7Nalkf0+dqO58CDqpOxbDW4Q9EzcaRLr8szeLH728bqSW9W18MIVyh2ppr
cu+8s6eN5Th2Y8dey1bJJrc2C5plZ7iT4K6bcxoSv0G27QIKR+WXATaS9WDQZEaipKCgtCC3VY89
wr1KLHIiFwW5tQV0UBlMg21QgU7sMwPWACiIIqfHRi3WlgvuMR8z9TDM++w+tgJ08oDBZIE/Nw2P
oErXYk5BNkRhodJNH9y4sq7yLFhXqJEIRInH8JR+hFkcNZpyOCjeNlP5g+Xl3VEgs1EcOmx9m3YZ
t5iuchfX29a5FGML8VSvOFKmb14Yw93HvAlV1figT4M1e0CdSzwozkftFHaa/UHHW9Z4EJrzauYt
TZCKSnIeq0YpAup0p3tDZOJPS5rzfshn45d1mf9jN+HhyYPg34u/Y3QN8qRV7BazWMTgbReo342C
DI0LrHRLIu3hzg250qbgD8B4bW3oqNYkUViMhUNPdmVj3zSgZRBx17fygeuU1MrKcBZd0vFOOhNK
h1Kw5e8pFZqAA7t1zqYgJOIqHhvYyH3ISZOc7o6MdXLawJrcLW5qrY/XolEOHpwy1raVGqbIgkNY
Up87z2jmF7kUyF8VXn2obVj2NQN2UFvcz6ZuDpsl+1YkSY+fNrCW/aIKNOGW6V8dSBo7iEfDdpwR
G3FL3V6HGo1o4k67NNH0zaKTsm5c8yk0z2kRcm8+L8KUrxB0zBy7vTPrgAolcGu46QSpax5NDvZc
2p0Mw6YdQOAtgnZPgfJCqdLLTRn78VWiztqpOsiiqRw05X3RSsTE+iGPmgH3tBlWaza91EO4qvPL
68vqxLioV8OVRaHGWh445JsRivSqcbJNCWs+PEVh8YzNj6WW7i0tBtyg7Tyw+HQfkwXPC33l9bWy
H7IZ1tLPnRhFrf1cVkx6ZQruEKcHaRn05H36lpaXVRXF1Z510PaY4IZrKfhU88xqVHDWzMlItpLD
ccaw0BdUUpz5F1sMxr2jrhJbJd7O2MlYS8sirPsa/XLSDgLe2trPjMXZoigFOTzc4pwRx3AduKWz
2ciLSr7IQZ1siMWD1m2XknMbcfRUcL5SnRCqgmDwUFe3HF1T5rI1F+dYCXTgkKbRZvAj+yaFHhyV
1C/BItyFx/LAWZn3gNLjcIe88ZVBcrPuZ0dUFfXpcZHiSuVrAGprJ2eCnNiHDYvX/OlT9jVw1Fv7
mNG2IwW5PjTNC5sLfa9NNbCY8U+nJvH+1MQGWPDkMWdvkWZqxr9v50QpRy0gdbpxOc7Pwjg2XKoN
dMwRMsemJtMPvYvNY9qIk8g88+CGyrRHOKVOtRy6lW162S0U0bflocajJ1k5BYxhDD8BoqGHAYec
RHxdDgVDOq37lFKHpAbeKTnBqU1jTOe8YaIZj2MwzSUx/6uqJMpT3TGCwjz//UPmv8dF/uGsZSSu
dIEZ+v06hq/QQHEj+BxZ1U/5TxWR/pLmznQpE6otKgFs3y68/iyqV8aWjRYnO8vgU8stsg5drE7n
bv5eVSCJ6sGQPFK/7LdR7+/oVenxVgWHLCAJ7mqhdbJBTREejO23LhwepkecvfD3OqCXgA48v/rD
Ht16v0zjwNBcy1Q17IAuB8f5MPmP0zAZPEG4Y+p+DceDoqWmmWfEasQ+8CxflEFTVpVPba38kpa4
6Z7pb/10DE2VilXTx4U7Y9Cokri28ZCtsponTq0GN/nSu5VJb4iabkxDKS/5AFvNSW132/umdV1e
GBmtuonULDMq77Gc/kD7TovmRdaI+wK3wU6rG3db62Z/tmIWrDikQSMvo3AFUKj6EqvllZrcc5ab
9Q0eeIHN7GarU/pmTfd0zJi4ZPO/j2zpfip7ondam5+zWdAY5qCMDgljo1R6xQowpPfaZ6NqTVVx
kIoRePddQAL6MsZ1TfsAa6ho64PW5MffX3P/dThzyhQ4CRzMMfSxvTfD+o3r87yYu+YmUgvkZ7qD
12n6oQn973U7vg594F7lyCB9I1gLk4ZY72Oy9YNTWOo9iHVzndAjzdsdvJnq5B9NBYWoc/N6r1bM
LVrMqevGxoHk2nb/7AdoVeiZq9DrnLv8inxceuxUvM9G8AbYyKDpKDev8lcAD9hHxRxNGb2Wl54c
NC5o9OXol6Oj1ghXxAHD7KEHp2itIvhIG0lt6cIqPbtOy3E1yJ8zMkl5Meh3HPRfhRP2257hyNWg
P/noMyjoKkoxhoTZaJ33R7m6Dg3c/aLTzlJQw8pkrSe3+epOev1sN186uFWbYYJW5efmd5gT2dlV
B3CC9NJNRyemrBIc81NbqG/yjxNG0qxG8kS+6+ZHyMDlXc3L5O33n6gms0H/2qtivBWGarNZNc3/
fqRKQNdO1rXBNq0ZEcvoVULv2TGw9HvbFj9LM0vxMRbszw1S9Vh2ps1E6P5ck307ctCtzhBy7D0f
8DU02CgGou6M1QC85zbNL2dVC+3ll2Y60ZkizS4iEm8oL95eF2jZpd0ZH4NsOOgQU9TUx3Yz+OXd
IxvNXQQFINUf0wjvKY60/FBGDM30nhCbkRYF6FGm+YagfG0ZtLUl8An6cQA16tD+p6Fk3cK8mXux
cQQTTFmTlX/PK8M8mpWjPQ10VLge+wBpnfMUSizCITOPIirwdIj2LzbSkFhiiKun0eAOZRezqqj7
uuP7Gx59f3ZouaU1OHmWA4ka2O4tzvOT7ZRYGxBNb1EPJ3CBFIyttwNZiIsg15IFT1iMwRVHk7Iy
ZyS/zLiHKgQLjVHZwq2v/Q5ZZ3Y0G86t79jtRKKBVDDzQuWLozn1ljLYZ3wu+o5qvvYUqVVyGJDP
VklUUfTRUv1D5VqBOw2aqtoG4Qu5/mx+dwMGvaKnoiR1LdYurs2Tn7ikLKbyqSrc4VOXbYfQLT7n
OKzeIAf4z178oUIVUOqzV9vJk7RL1hii/rRdf+8bdrGV2a6KRsMVyonqnQDhplEjRNgwWZhdN8Lu
e3bDan7DORhSYJR5b00vEjRcgjITFaDbUg1SGJL1eKlSqpmbNKQfoCH+isW/PMDHEse2LrUr3X80
IxmH399P+n+2I/y8jm1pJho3Ms/7n7eKuHjpjW/WaVbol7AZrCfNvfaDrtzkF0OfWk/V2DAryNKf
TlOOW7V2xJnzEoKXC+mhTY09Efn4CKfKO8kXRzWSU5BxlJOWZia8K68bra0SZhbkiZC6SNXT/iDX
6u/l2vmtd3XoDBpbK9t8ry+6nlHYmM7qdRIbDxtH+0qGJY1O/ypin0qd4uR5XfeNPUZB7Ecl36/N
NY7YXb+jIHMNpt8m7DibtmW+GsWudowatObaGRGcLQ3/BQWUv3//DXm2/td6piMzGxY+D01H23u/
LWLPlucDU8vtL+O47X9ZEHoYJ8EC6KDrjPmIbfaavYoiVyV8119KlNJVy4FkY/ZKe2rZDT/pMbBB
EksMehCafYvki6MWH4cBeYTPuD1NSjt3wAxX+SKN44pGey1s+pVDmeyibnMFnqzCsT5G8JK2eR/t
sQgAqVGT5hkLjfFYbIe+ooQfxTQZO8uFysPakX8emudU9fzPBklEfsw5I0gDBn6k5tdapxKN7krH
vcRl/MFKam8v/h/GhaWRFooyORrgcBvHPxtUeRobKzq1XSbOVhDWlzQK8rOncuUFNgQ3pMBy28aT
tW7ZW97ky2SgW5K+plGJ0SY2lyky9gO7+ylrMb+rX6XILgHeie1/UFrvSUnS+pxTYPIaR/XdU6Yv
y2cxcaXBgEi3OebJBPxIEAvvJ5uND1oSqTensLmuVS5zZWq6D5Zhwg+NvWiV9dR9rN1h5GNom+8L
XwtncLWWjJQxKqZLNxiM9Jz0y+BA1XRgVe80r9Eu5gi50kxpCBQYlJZU/hC9Qi/ob6I3f9BMrRwm
sOo7V8HpO6ieumrrQflGB/UmDZX0BteWM6zVfjV4WjwoGZqeLNueZpFGO7Rkzejey80J6xLyneop
uyG3P/S9Yf0y02uJPr7Mk5iFgRK02lFhR78ioa0fm14btr5onQ3+pCdpyF+e/gSzSzqDkMX1bOE9
y+GOMgCG9ZPwSTPhxXDET/aYfO8hc8ArgBSPOHkP40QOPUu3ppQR4vKFNfyHHg3pa+Ln+dbnAlvl
aTPd+CE/JaWWnC3RJ2f5F3hhlx3s1MkB9A7xuaDywCnVfNUU9N4npk/JUDH3Y5oepuLaODth9Fam
vnFLDPejZB7Ir/gQPhXEMs5sfwBZK1N8bHHKrWlQKU5kMnFyRCHcFNOdB9DhF5vSKmNOP1lgC3ej
PgQ7GJbKGwEVcz365VudolsVdgI8i4fnOfMgvs1CqDz1hxnftgjB79l2eMdSBamHf1j9zPLxqYaA
+wAcPNeFNRetBVtr3tMK30c+UZfzq9vDHH4suYq2nT4TnGVZ61etBUS6dnC1NmbJUBb+HRxYp/N2
qAIjMHVOeblWzTUpzH3ll46ZR+uOsNq+YsomcXLxEHy0Nebrhl1Y25EtKWxrUH0rZ7AvEsmmxg59
KzXt4Isd9//IO6/eNtJtTf+Vg31fPZUDMPsAwyiSEilLsiX7puAgV865fv08VXR3U9UmebauBhig
oZZEq8IX17fWGwJ9Xsfh3AVNtsN7FMpv9ed34+8MHz/oX/zpCOiN7qXuEoudYpWBPno4fqJhHHtj
D8jPqHc58o/MTuwZ/AczqGOMGGVsFzDMsoyTDGtR9hgOlYO8M2pqO3Kx82LAHMscfkpI7bmtmVsB
Ky9txDjHg4sdx1+MXobv8oySthCI5rwQZQ1/7L5YjwJ8NsgZTBUU8kB8nccjxtKIg7tjQ7DFP6St
1lOPSch0KoPk2JBnUb44Nn6VlZtvj9mWrmoyIgFSt4EnmAswG+J6FJWCM4TDeOOKa1NGZUOuBmfu
HJXhmUVIfGNH7RG5qqaZDuzJjL+bDEktqqPlWAgeuXOAiOP1MfHTd4j7l5gP7ZoqfiDAbO+yqKIm
JqtbSzalvRF0DitiB0sN6TNoJuJG7mKYmmlg2jutY0BmnoNZteeY23GtVxqsEIcgRjdTFB9VTH5H
EE3StC8j3OvyTvjP8iAmydRaNaCQOpmRKc3cN7O20s1ImR8BbAXOvGOAG5Byuxu/G7/EHf/EF6pu
JpcYqA9VxL/3NAXn9pmBLsRytCps9ACfWCE+gD9w7vqWMpgmuNa6BKE8JnxTTVe2xxZU+vJhTIzh
4b2ICtW4I41wkGyyiCU6VhDTcG52e2R3BmxxUOvBJ9Zeim5po+0GH3mJXOfn0oUKqmEXM296bEoT
VrwPlY4jq44G2fhTp0vR4UrT/SPohMggGSLQKZOmO8YYJ7kHs5ZaK4wxtWqa8jtHIvtRBU25sTWq
dh2o0Ud0icrHyGDEiXo+5+DW4iqGEh8pKmWrdra5Vk0WzTwpig/GoBKItB4eXrKxyZMoesgTT1rp
2PUg7debR6dNe9DpVgE8H+N8ROwZ3+ALU0krnqVCX4/gGTMjurVA/M0DFI2TuRCbWza2+CYBxYLY
l9pvWXp1JAtxcK3RACvIWestRG+6rd042pj3hBCOXYjNfCuVHwHT5IrEwVDfOI3BSEoBYgA2oQBm
0DVxgmSQMQQSIt3gACwhutPbgCw6nFRB5nUaArrfL3eX/I9C+HA7xADAaCOrQLrobaoI1oyMMDbD
48gWQuTwuwcGGkiVqq1sRe0PTYecoaA/oduMvIzuIKadh+tEl4RVsTAzRMQxnuUIV/vpbZAQl1vA
tkY4gFGYT31TdMefZJzoKI73s85FeKQfQF/wAItlmBnVlUh2hHucNuIQxlKXUkCFa5x9pkXqoO2q
xKu7GIC+jmFobWUfNEdpZlZmKc+BVW1afyioZhixjkBIDw3VTm78HRoAxa1616TOc4MNwreit18M
zc9WAMHLzfCTKTXxHKtxSGqogwPYLEMOqiiwzxA0JEiukoyqEeSdtEptcN4V1GQZyQ/Rbh/dQWyy
78IHxSWgFtTqRajNctvgGMEJV7dvHcvJOfomHy738m/qNoBGRAV2h6WRHDQng0qVKbtLqeyuZLVK
1kc3NETC9VmV9d3C8OlIU0Tet4uAQBiRhm7xrMhqjJNSPHdRqAu3Iw+IXUkHtalYT7Dk500WpA8I
hlhPvm28oD1v342fxW63t4NuHYrSxvL68ktBa8+7LKGeY1TIKJWoV4/ozMoQbhx4isukzymOS/jw
Na0Xzv/G5/hCUZC7NMXlMYmQZKr+WMnRrdnV7hZZdSy3RsFjV7ddLIdSLDoK9FlHMGMnQtXHUP6D
GYvV7lcOegwf1LqGf9jDdFJdX74zkH3YWJIQzbWU86Tk1ZvY9xsshEWwfPq26dMfUqNaO8VMUFtG
AUHzkAy/B7Hh3ciJSF2qF1cagMXPFWhIagAFvJuP0eMIxoIzWt+jW1kufDbV8biPgXe8TtUE8LLo
/Lzc28b08InGgyFCxzMG0jBLyQBMOFmCA61FELER/NWREmmEgXgggkW/u6WIWtROAuHqzy82csUA
pL6mUmPfajUSnhJHoTxHhmgRSb7xogJjQxRWQSYmLrt0FotorqLQLQokMBqUjoD50T21T0gvoEh/
k5pxB7vM9AGphIjgDGZbDW267fIcmIFr3QW91N70JsWlYYkdtTsyqViA9Zc2squivJpiULmwI6FB
/CAwNnJqzpFsu1FFJznUQd1AzSv6Nb70EMjkvEdJXgfD71XyNg8X1vCDX5nWnJK6OmSf75wwsG5H
SGGDTevMtkN9YSAmg3yqcXs8RGI4p65EEVF/Q5a/y4jzgHA2vXku2ypUavS/9pf7Sf1HvkOCqwQy
BCUbSYEEOOkn2OgxYmQATHvSMgta19iOX7S/vht/VDnDxbMywa0BV5p7u7abAQTY3kNtG3zLcDcV
rdZ+4iz6dKxCJyYWFFiybFxfCNGs8dJNL8aHQkKq+ygdPOgH5/0dAm5Iko/UGBelj4c6CsO5ygKy
PP4ykZX0ps5qa9UShazyDmS7GiGDYRNaFJL6MXa20XB4GSSA3VBS9n1mPI+aT1fa6h9hBYgjTSdv
TpTC6J4mVISO+EGhoPgrIoOynN1hPmVT4y12bvB1FPEfv3h+Je98io4wlPMaJxBj23u5t3Xh7MzC
UGgPLOEElxjULRWpDm+aHlFFin3eCk6CuKg0nAlDrPD2gln0gERYCu32DhXY4gBVLUKf1toM9dRl
a+viRysHV+tLkIGRLzOXnilAv0DgFKxj/8lAKmFvJ90+ldAniEFvI0bQEZn1/UJBV4xdwfGXruNK
t5rzXMDYuieL719Z/seBdLodGoYsiUOtT1VAR6Jh9HZBMKMcPjjMi+VRCDurSFYPwgy1+hFdPaoj
WaxvC1Bdc7us0o9NmLhz4NzGc8yosfAhJVkv7fzhS+WXEuDxh0gm/Mw8X/moQLKY+9GRrOwHnbHT
Rt8sQ++suXPbgvHfHWWSapddE4ypsq6GBM6oV+PkhvdrBa8cuSBjj+q1kMIQRmgM2A5a/SFQEAtq
QdjJNyPDuSAxiF2ltUhTCxXOISXW4XFrLnybXi/FwdjaZ4MdP7EjjqCOhf2n6vWfyhoEsBkT99/k
vQKDUiheR/mzkYs+fqck+JrJoaGTRKi+XR7G0j9SbENXKAqFdoISU5XEYe0+WZsVrzETMrb2MmhM
eWYltYu0s+buzeGLoTgHfFzkzfh7V/G9fRgUgKsdkoBgdfH3RGR002EEtVM0O7gZjduguf6kiosw
u9PikSkiNjueQvLOYi3TA7adOAwckA2OuOxwRrAxjpnpETYtI9yzUL8cD5XwNUD1RxJ07IRjI7gr
bSVGzc+6FKOdCWJjrzgEKlYQLsQg6ddunZufZBcxfYpyldRFC0drLHh0wm5cn3qIPKbWGXsMnZYF
cNNFICjAY/tOWB+VHNgvsEd9qfMKzSTJtsF/p8lWZf92mZhWWdXSTazrix5XV7H+UWtNd2uxdClV
WCNjTln/WHiOys9xn1qLaJS05yT1On5IAbM5mlyO8Ha/jaOjtkkVdcFtrWFgY+nlgLwK6jkUB/cx
DiKS+EK7V8mQ7iIX+t9RdUGP9JXp2QnOJSDjY6pBKyqqqERRkVnGI/rKaOC+lEVgLaXSLnDqU1Fk
K6IMvoMMekQJfMIvmJJ9xBm2SPUK2enKOkRlONTHu6UHWergdgieZ1CkbxIcjpdS0qyKQmzmI1QI
6fJ8dVyZLbO+sTAewIwAZda4BpVNuW1d58BCOZg5W07L6ecQFMLtWBQRLCcgGcgCPiaPBEeQXo77
XtHLZHzarl1GppMdOmqHWz8rZJzL4M3LLWzLsepUdMaDIDUhZUcEY3Q3QC/eK4TvYdLOMalDIX9Q
FXAzSWM9zpsVAfePCndxQl+YWld48/IoevJmTTN1UzVY0MiyGyxfkzWtqkN8O5KyW7l2jbUsWsMR
IpJzO+ndTewqL6Dy9c1R/C2ktCJ4/jxGV/h+5GihQrqSNIqh2nDQI2/T3tUKEw00q/5V/mlHwYIT
k/oTYeO7HCvJLz1DdNbXwU5LLH+DTAbGPBIEA7c2VJI4eEfgDYU8DJng9fijUCCnmejYl49WutiG
NNvjWAWP3d50Y44mxRduHuSaBYYz8teJF4aL8aha9TzbkW9TuCaGslbXozqHtUlUQIG3HUd60NIS
gUopFneSYqg77G2XZVa6u9oZvMbMQIcgpywGNDGEKeo2XnEvIWZrlGK91guONOlAglEbrG3CoLwX
rZyTUQ+lceBXia0G7lATn/Q+qp/EVvDxAu2VTRno1VNWQZf3xbjau4kH8SiA9gkNT/DTai0NFDih
RioDcWB1Ndbd6gCu4d8QIzHWjkw+IdBZZQYAqlinznZQs7pPc2KdCNQz+qRQ6+S+M+/R01qmkZoQ
TyKCCHjDvRu/Q+whXZHl6NiIoEUfJ0ZZkW0fSj15mBczNFegbrXRrWBIwSNsPX9m9upPC8w6VTsx
nFdZleDhaTwTYgooJOTyPfnUpS+34cK1Yv3O9r4WaDs+xUjsV0bbzMKgeS0GB0g79ct5F8vebDwb
1Q4BfpUnFtMX6w9fhnc3Ugy8lHzpse/1ui1nXhOaq7q1jNn4sWhRUjw+u6Zzhq7s6l4SiJnVwdJM
9eN7OI63vidF4GtRcj1ijIpAMUEwxDRdgeETQlO3SKWB6VRQqxhbR2p8dYGMKGV2PElmRpiw24/y
NyqifPPGLuNNgyXkB1Mp1Rk5Vv+HjyIJx50lHqwzmGqYArFJ+LPacNQbH5Ha7TG7iXYZ1u+K7r86
avpNTtN4pt85kYXHQeRQuRuLtS25QtvE+HsUfpElNV/UWYfP45BVBXxZb8LG26Aitfac6m7UK2dL
F+6qHCwzHvIj1z/0OvUWJ7s7v6zJWQ+JX83L0cIT12rnMmt9DKQoEpQIAwL6YCn99YVMpZvOehN3
Z/ZSe8UoLnBUhFaZFYA9fJjS9qh4UyjuBxF6D/Jx3iZyWn+noS6+yPT24bjsqa18ACQRbgPDVvaR
m6i3l2OCfyYbEWMkWYZWlAGWANDO25DA692eOndUor7dC3eOG7YfMsf5OJqHmZoirHr0rFwoY6kU
PMNnuKlSpf6gx+FDPiovgjNWa/TQyqp/TAXZg6yRhfNMzj+PupUQEMgf1qm5sxQwMIOEQuipT/A1
EL8laTsKX2G15G0VeOWKiDLBcZg0AFZnI0hLxsf6DkWxxzHXCreuTkr/uawcVpO0f7Zy+y4L3cdx
B21ZgXESxbsK6H4krQQVcOzlFpMVWuR07Yd+wPZrSEPmiiBKHw5WJ0GUyMGnEypqWAF2rBjWUI3L
izxGH4uzUGKZ0UJuHGPVtUa38YoAjYEoR39OrKS11jE/Ir3fiBgd3DRtXBCyK7s26JB47ES0PKMg
+lAVsNpquwa+xVEhShT5ePb7X290Z4tRh/Z7knYQZd1y8uN/PyUR//3v4W/++jdv/+K/77zv5DmT
n+XFf7V+TfZfo9di+o/eXJm7/3q6xdfy65sflnHpld2H6hVj6teiCss/9XOHf/k//fC/XserPHXp
67//9R3D+XK4muMl8b9+fTTo7UoaAe9f+rzD9X99OLzAv/919/X71+S/Hv/Pwz/+5vVrUfLnkvIH
CSwUeVQqGez6HJlZbf/8BOMvxoRsUW8fZE/jBC7qv/8ly3/IkiHppLBQyCP4JgdaJNWvjyQR1Txy
kpwDgZBb//rz3e+PA+7Yab/XErbejksQouS7ietVyugyRV5l+PxkXKa1ltrEXkO1C5mEyF2ZhkMd
N1/4ISeZRJjnTrZw3GRugrCxwx9W9jmy+A4Dedd5koscBZdNFTzG/c5FiDtcSb3/tbaKeRztXdhX
rXVX4LzoVsU6CZqbICh2lvOgSc46xcVZUAJWdRMVI2/mWu5aGHkyCpjzalaJ1YyyyxYa1p1cynMr
kl8lqldhb+NgJCzVtLiFbYrkIYriP6S6uWlJa2Z9AQABMjWKYBz4jfQnCSusv2MeWqnVOcR50pyc
pRsNFlgLxmHdJ/MYc05Nl18Dp5hB+pvVkbURVfuZMnoaflNqZRGb936criIx+qbI5eegwwOk72d5
7s+SmngGNzCzQ/JUd+YF0WgrGqSiUTBqry0kbzMwY4fppmQoJscyRdLlSV4UG7KS7KFf77yW4pvz
NaxfJMf5lmFoPSfZQWasA8No49+eptTvnqFKB8Gqz742ct2ik/zDwUc0jDEFva9Q3sL7VHGfXVtE
87b5ieHKNUSPMTzQ3yvfrwcm4uUMb4HFn9IA+xDab5ZqJBmbj4KKc/t9juJFKO2LEq20wAFtu+Tx
AvWLEzkzDwBfidK8y/FJ9+J5iA56K/cLaNr02b4Un61ok2c69ovRzBMRbkiFxwJwPavvsiq/EjFk
BeZKH7zuuybg+W1zfmc40lJRQtGrRiDwyccepxOefesjuFe1vbXVL5kSzeT4R9pIs8rGDh3O06Nm
Rdhc3g5jwnmNAu+gq9lMJ9gwm23VfpTIwYhwtxyhxei1nAnhS2x91wexxb0n3SOZ7KUfDRm97PrF
yW9xhd5ToVhayk2KBWwYOyu3vS+zCqYBAGy3WnSM8lKSkGCmjskjOr1Hxu8nNqKx9NHH6UeHGKKB
kRNJBaakwRxTWOhPqH2qmBXZkIyq4smCfVcEyTwlgMIFYuFW7sw0kZK11YXYpStFwe3LjVb+D1Iq
jfUxaK0ZqkEkjaANNvm9kUnIGlDPRtZdgx4SZu0tJyKkK58bby8K3x389BwEJFWKCl6hgffPlyiV
LnWy3oZWr6P6Huvml7Kp15moY6/bP5TVGujLDZKMC4Tf1pW3YJvclXH9WBYdDJcMSQLo3YFfz7PA
XrtqCpEuWgsDTb7UZ2pG+sbuForUkuxeIV8760kHiBw7QVUhEirN1AJDegNZMOE4fv+jXe9/tqXt
v4LI+ZlMd7Q3W+XZK/2/uO8Nyd/z+96t9/rdLV/jonz13u6Xw98d9z7rD50kMduUJg75YqLFP/c+
6w+VXD90KSRgORQgAfvX3qcaf8gGsRZhIRKiOqqKf+19fESBG7o0NB5Rh3Jp/Ed739uiA2EruVmR
aAx1G1lXITy+3fsqsUEaYFhLUhn5ukrvih12XzBpvLmVxB9qE4ooZ46KzP1gqSIOZpyRzHjjYA1C
pF3iliVhFjo3Ka2Sq52jGzf3m2FxTbGxU9KFESj41/mkH5OkE1d9UqjrAHd5uXS+eSHCLrg2mJGD
cLTq4amsYmOlawd8W8g7gbLzS1I+PQApU9VuHA6zixZofhxFz60mBzO/DrRZ3rfbIAUz3WOkSVZU
3EWD2aKjLeKwKFaeZGFpHsjBB980Z3poSAu2EIzq69p8cKLkp2mriLL1cLPr4l5FAHXWRqENPUsg
kWyrDUAe4Rsyek+agSVgQE079UNycYAIZ4EWp2g7FxwDmrVJORqpwsJHKkXHEyRp7y20RyGxm8iF
gRhsgOGRH1wngkZZE5vdmd1bObRfMFipcKMJya0Xt+1dFwnz0Gl/ARz/o5n8/2P8enkaz10v/noa
uv49e9F3/ANIKCkTKl+aNmpoHSNXg5DWkIbyu6ZLGpP379mr8ZHOX4rg4wdMJmvBr8BV0v5QIa4Q
t4IQMBQ0JP+TyTsUmv6OKgQO34Y6hMaT8Kfs64gsm+Xck4MRFmWu4j/dlN2VqOVtkPXX1UdZ45No
GGSsnbelgE/SWEKIKwXZRVEiWYFz/Mlq+SsS/68TF48zLzCiG05uEdRaG0GiMA9B3gdzo/JbAg41
vQJMHlKJv2keeaDZnFzdMeRABxOqHlJbIoEleHeJ4t+4tv7TUaXN5Tc4d49JGtPFiic1yLYdtKT8
aevFR1vQ4ZjKn/qwe758i3ONNPTPyWuYfq57GWW1g4XAQuJ1twggLi5f+tzTD7c8uXSfg4vVfAXO
jciahhnmjEzeo+PGzyTzt5fvce7xJxtLk+iWb9SCemgV8gnUz9DZnyWxaWVXXuLcOGWLPH2JPHAG
t0ZDPYgB5q5xR8Dvazd9LX9/3wtMSj6RbaUUEGn/BN4xzgGCORPIslyZZeeaZzKHxQCyIxBU5dAU
gK78wvxEsSe+cvG3KKG/pvDoJXLSv/j/dGZLfu2gdfp3F6VU3Go3ShVvMVZYlK21SctrBiVn3kMa
HuHkVqWECI5hx/IhcZt87rnZS9rI8upyF5zpYmkykxPYuR0YMy4ulBgK2thyUXdPtrANnCtnynO3
mExkVAAQoCh9GXyffOM63lMgc/DKzSs9ca55JpMYTbo8jFPyl05fNkRNirxFlPHaSnfu6sPvTxof
vpQulooQ3guhRp45EhEgziIte+fDT6awpmR1bdS5ew9fXJonCKYuw1SU33l1+e3Dg5qPNYMC1D1O
sb6xJKcdSsus0ZChvjx6zqxy0mQCE4yrYSuU2QHnIRIvztbM2MHENtPWVhC98yaTeVwlUZ/pmovH
apV8Dat25UFGwgwYNUYKrlfmwTDef7Ojke5608+O7PSJX6YmUkD9FgEDf5Yr3cpBWqvWMVxzpSvS
oWfG05TJQ26wzAY5hoMnG+JHNfCAjAT2x8vdcWamiZPJXPUedgdRmx5EWBtQmsL8c90ECifeoLw2
YpVzN5lM50wB7aVFUXookZ2IMfqKLOppmBkZsbjMqzsktb/E0WdNChDbDBYJ/iZt+6r7bB5IdQNb
p3Je7RNc7fQnRVhL6lbBu4sfqgrNZHJgWbyK4o9GuUJNZ8f/Gt39KkBS8dsn3Xho5CvxxThIf9fl
k4XDyjw9BYWL5mXmPoi1+1LL4TIDvOG18OTsXKPcbi2wqY2RG4+tWTrIxryvoyaritK0OKFYhXFw
ksiYG52lzHrPLeBUY0V6+RbnBtpkZVFQd3RtBNSxTW03OJqgtmw+ve/Sk2VFQQ4mT0EbHtDactca
irDAVtBQvnz1c+NrsqYknSJnpGBk1EnlO90Ob6Wk++TI9vLy5c+1y2Q1iXWcU3vRT6DbuLk065vS
es7tNFu/5/KGNVlHzCYMM6QQjQNsfjwtqntZst/VMJxK3i5RturFmRh2xiEjbb+MHLf9BIpNo5zc
Bz/e9/STBUSHNm0reWEenLJ37U3t+W33Q5Ri1bxS2vt95+JZ9/YdRANOfybY8aGkfj2PApmMX1bH
q6yiwHT5Hc7dYvj9yY7dAG9OM7mXsf00Vr6Tb+qmuQ1q+cPly/9+yzOGOsvp5etGCV1HyHCDkcsX
gB1fLVPYBk261U39yhv8fogaYzHl5A3COEZKpk+sQ4VEziyRSJqrIhTVyy9wrn0msxddAIC9LVeH
7n5jJT5GNPYjWkbv2uAMazJ97YrBWTqacYjTIiE37JL+miF6mT9efvxz7T+Zv0ppVZFDJurgD/Ro
Db+GOekjC5KE591jfVdcmchnmmlaT6C4WmuZCO4IssOzjw+G6AU7ow7vLr/GmT6eSqBJcaGh6JBb
h1yRhC+xV0o/40gJ3nUyNEbU+8kIimSbeFthfzGDbJvJyRcQ7lf691y7TGYw+vyRGjoRmnR556Dq
2KEfHPn1syQBkXtf2wy3Pnn6AFUOMwbYdvBNXI6WVmXa4gZMkV2u3neDyRyG7iEAxxA1Ds5oivmh
iwJBrV/JjZzr2cnGm2PGmMqqbx7s5oAySIMdqH3t1Hnu2pO5GyuqqdhGoR/SEMo91IWaB7de3tcq
k5mrBmmgeKUoHXAMo6KqlMbMS3C4fd/VJ/O2lxp8AsVaOoQh/vZUclb4m3tXFuUzg9KY7LpKLQHv
sD35oDc5yAwDEegUxf4ZhdF4/q7nNya7L4Rs2aglWz84QVhuqp6aNVaU8f3lq597gcnGi1yYCtqN
qyt2jSAsLmAl2k1Snl9Zbs6smsZk1lLjoGDgk67I0vJeSXDhS9xbsTOxYgDGdPkdzgxOYzJt6xrs
cOJkhIVxkQMC7Uvzu52kxrUeONdGk1lrBlXbKpEWHgonr4BSN/LK1uP43qtV/X3hiTGZu6LTWahN
hdEhNJSdj6oRmF4Muurq5/uaaDJ/pSwYilV6eHBiw1+5MWLRrl3UV4boRGPhz6SUMdJfThZO27Jd
QTAH4YxuA84IWgtVEUVbSqrXoErQLDg86VE743+ihkL1po7FfcsPbXdbCvWsa4VFI0Y3RpDDLgH1
VVxLMw3j+J9nLWOs3p88meTDNaTwhL4uNFwbfxiINxXaFKlmIyJ+DQN7ZoRM3TgEPdUMu+QuCSJv
ibGV0DOStCt76rmLTxYAyZSjyNGk8GCU2S5UkCrwetBz/ZUZemb2DDXM000v6qOoKI2uH/akj1Cc
KTa3ur9417jTJ9M/MHN0Wzo5RLcec1TS0t3aaIEAvO/qk4lfhGYQYu9lH+w2tReyiFwddkHWlf30
zNCZcoGMSpc6yfP6Q2SYmOAOdvZ5bX0ZBN/nVZp7S+xltStvMvTlb4apPp3/ro6ciy0S3NR6ONct
U1t2TVNhgis3qLyAU3ccNIvcwjGuvN25bp+sCE0q1SrOeTjudlmDD1+vfrQKLX59X89MtnTLxHco
1KKAw4rVzQS7fBL94sqTn5sPkw29cuCJx9h6H8Sm1HdJoHU75EWivYMgyJUFbQR6/qY/tMm+7tZV
EEC3CQ4psOmoKT6WYfZDsJsVi1alP+cA95IBmJ1t8D5fZtX7mm107z1ZrTDykMAbozmisaKkCzOy
I30pqhF6CJf7ZXj+373XZLKLWt9Uit3hSFo18j6FFbOrZLKySYIKvWCQMsPBQl/GobMK4i6/soKd
CQJGBs7Ja1ldZqcgJfxDWQneIlWzFZ4fLw7QnTnp1CtT6MyA1obhcnIT1FgDqI9VcOgcdMy0Et+P
utTaK4Pu3NWH359cXXTVAs8ywTj0hRl97rWEwpRG6qy50jHnrj9ZAHLblgMbiSy4J97MrIIbxcqv
kRvP9PlkpgdZJmZiWwYHxwwXlau+tnbxfHk4nXvqyTSPBDdzGqnoD2qY4SfkyfOqwrHr8sWlYUL/
brBOJjpqCq0qRZiBaPonIgekeu57VpEWkm+Q3nWduAur71fTsmfeZXTcOulhuUwkRNhse9+LHpKZ
BR52SaZdSw6du/qw8J9cHfnYOmUPbA+S2MezxtOyZWSkzpXReWZagxt6c3UPRceWRKh/YJfV7i0p
QGUZUM2AOMNnIMesO9RXdZ7ZKCFrzZVF8sz+qE72dhNuIDBr3Tt0qMGJaNM1gT9jfUx14Gx4AV4Z
BcNY+s0oGPAbpy2X9mGAjbPqHSoTnydZq5oPWpgl3yCiRctM0/CHwz/I1dfDDpMrICU9YX353mc6
bVqjlMQqqOqiE/ao9921Fc5BqX4lIB+e/p9vpU7TMAJwacXwk2gvlBIoSdOOMHrQ64eqld6Xb1On
uZi0hYYcqU2w9xWYsXIPFdaBAbMp4Akt3tNAqjkZAngPNnIBZXrfBZlaz0M5BZPcIVZTXVkDfj/G
VHPS+aj2uVmGePW+bjTs5lW9W7ZarH1om8ZaaHIODjtEH/3y25y72TAMTuaoYhhOX6OGsEe6/U4X
OblgjYJv7U5rwwet9r9evs3vRxWJk7e3SbW4Ksy29vaZlD51Qv8zL6Urb3Du0pOlPnYt+JVRHuzd
ysNpmfL6HDfja5Wdc2N2sto3OAYLes2YLVPrtZbzpada21Cs3neOR1LmbcOQH7bCDgjiXkbRXsFF
C8a86b9rtQJb9fbioo1necoZE/VsTabGKm1cz9lVwHF71ozKyN83JabpGk7ySY37UrSXzPwVVZrq
0MS+966zGhDTty+RYQtsZIYW7Gvf2IZ98+JbGDxeHpZneneaqelcFTZ3qgZ7bwCDIgxlK87nOvA+
X778maE5TdIYlSGXWWoF0HhZIzAHxv0xBNTwvqsPdz2ZupqGIZnllMHe0lplLlhUhK3ITa+MnXNN
M5mxdlQYroyc7V4Qsk9mHuPmYb8UoXH/voefzNoucX3T7/sAhQ6vmAd25i1KDcb7+64+mbVSEsV6
57MNNDIqTzjniM8EOu8rJ6jT/IqlxbErIMGwR/ejvtMjE4eIBg7w+x5+mliRQpjNRWUEezhDe1iR
d1nVuFeufaZXp+rPsRnIXmrSMNQAX5xE3+g4a4qluLzc7ucuP5mrjSS7QYTVxT6DwT7zER2rwBMg
p726fP0zE2qaWslbswCUmPv7NEd/boejmgufEMHEa9y+czcYXuxkTpmK0MoFIjV7V0ViCk9bbe74
7bXF/lzzTGZsmyAOMDgX7WvV1hcIVCs3tWX/EIv8fRHWNKUSZVaIPlcb7EuzXxU2jsxKK94XmXhl
LT73ApNZW5mJl3q9yKxtUeGGHKcsAxkuSx2T5HpfF0+mru7kmqbpbrjXQxkylmN52isCd3Cc33f9
yYYrxJYCU7MO9nknqUQ76Kj16LxevviZaGqaQqHOqOYqqpF7PXA+SH36mEHiTqL2Js28x8gKP1y+
zZlTojrNmdQNnoNeXhDzlOa8D/MlSg3fatBggg01QBJwSnPbb4YDFL9F2+ryXc90vjaZ3DW2BHru
VdEek19poeJvusglD9cgpdGudM4QQ//mhDBNmjR1n8reEMuJSHVw1tr5RbQUZJDhcX/lLc7dYjLD
DRQbmsZR6H/Z0R7MAROuip6zxhpde+iAx19Zqs611mSuQ1H2ctXPwr0U4kYhtTkynHqFbKsvG841
Rt65m0w2aU3vpCJS8VFP5fyTK+Y/8eLbN5r1fLnHz6yG2mS6G8RHXoYTzt4qmmqRFfgbVCakvctX
P/fwk5nuh9hOVw2d3eJ6fWOLlbhF9kdBLC+5Vgk519mTya6UsuZ3cMc5dng3+CF8NgMB0KF+n2jS
tS31TCNNcyiObLgOLRPsHV916d6oNz6bguk+Xm6lIVnymykx0vZPdiRXtMHsAFXbZ071CUk9YY6e
sL8rirDE0Kmv0fzMmnWI4s2VCXKmW6Z5Fa1r/Ao9g3Df5apz31eB9yHtUdWWLciAl9/pTLdMsyi5
3pOciUx/n2fGQi/cO82oFoUvkOOq3/kWw9udNFvdB4KLhTKHaBnilY+wyQYLFneBVME7EwFTdUcl
bzQhxEZ+b5dGMjfgjcw7rKWvtNG5bphMbUvNEe1tWT9qOFpzpH+/1kUczwWlerncCefG7WRyx1FH
udXu6QQT8RlBR8xbSZvwyuQ+18WTyS1muNJFeunvXcco514jKsiM2J9c2zNvHEm5Eo+c2W+nfqu5
LmhqTLF9n1v2EpORhQRDNw76YFZF1tLIrrmnnGmrqTxp10lmA4TY3yt+xtzzVIyQRbe9slWM5ILf
zHFlmPsng9UPIR3kmhHuk8CFNSwuG3zhPekh1h9cuYcO/c1HssxIrV2rNDdi9dT7Kl7Wz2kSoE/T
zP2sXHfql3eNi1Hx6ORh4Eb1uYnSGVzu0NhaHhXuwrWKK+96ZlxMNeAw1XPTQtSDvemYq0CzMDNt
d1pQ3ohJsnjfC0ymfgVVR/QVP9xHdoK7cKYjJj7v1Vx5HzBIlYd3O2kh5Pz8VElTJr4KHVTHd1eJ
rhyLzwzogUJ7emnk43pR0Ntwj9RK4brkFUXZ89ca8gF4H9VyXa4Eue67ZdgrpWO/s8Uma43b60kX
BWyTjoTzOSqAkhVdAXkMQ/h3Q3uyyjQaACpBysN9ZYsBwlZeiRsUpoFyKGVLq0RaocldZ/5/ObuS
JsdZJfiLiNCGlqvXXmx5Znr2i2K2D6EFJIHQ8utfek49vJYV4WP3AQuoKooiK7Pp/eR43/ZbkQdI
vG4sObZ/mKAnBjrJ8Xmc4zVc8FIksDIKEgWQGiqaMm0G5YKaCiKQgZF8ZfsXRrd7Fes2i02LC2g6
qfqxThIXTg/KmLsWxu5SNPEMVcYJpV5VTv5DzCCAAB0Mub9v9KtFv3KKfGpiieshKu9QUwpArNo7
a9fmpVWxHJqCQQSMtfjwzi9/K8/fQrttLQldiEd/tZVefbbrVShd1hKfHbKHue+eZMiP4Vici6K6
7yT/SyP06iccU6I7kZZlGhY8hzpgDpI/b9aPiWHBx/sW3/IyR9fUbwSKdSWQP5/nTkO1Ezwuet7d
N77lU6GbgWeFZzytIf0uII7QKQfyyRlkSW7/wELcsxlQYr8ewLZVFmmcZydJ83dE1afGq45F3x/m
4c7IbTcSJn6Fk1VnRYpLWH0oM4hy5mjGX1mlhZTN7h0UvVM6uG5cE0KQT7GAPyVR+R/631cetZfG
t12sGXvKooineaZ3ni9/D4xBJ7EOVs7mv4KLbwRr1zrY8LI/4MyHD8eQqwzoOGwykIe3yqTgpv1O
8X7bk+oLaPh20xydGtfbBr37X+1Vn25bwYIzupajR/48J1XXlqlPaPzDLUVW7WJO/QsosuNv4FDv
1/peFkKKe/3/K58cApBMYswinT0QP0xSJ6ew0dGaCsHbh54taGmKeiBJDm5u5sV5vQW9ePcdjdR6
7cr59jr5iWUI1Eu6uRgrnmZ4Tt+2VP0uAvcSy/wnC6OVg/vtFfLt5pHI+GZkfcJT9HgWDyBSck/E
r3/f3ui3B4dq3b/LH82mwqsX8y58bEBqBKLzLXR214q4by9PFFjpjAtt15xBSewyN9NXxgaw9TXJ
EXpCe3/UH2/P4G1fjEB88I8BNTmZeUYYfkNBts3zJ38LQTFvO/eAE9/+ibdTpyiwgm7eALYwu657
aWjePzaGZfsZ9bf9hBLDAQ1t4IbysnHHehC/3/7FpUlZyU1C6BS0ypkvs8ifvbD56notiJfvBOXY
tygvEK5xGqMvnTfpz1kmd100qJUNWVgt+w6VVCFKU1GrL7J31d5vSLhLGDSUB1O4x3ow7QGaeGCT
LaRciVYLRmxflLpReii2R+qSI+954AzSxi4Z8rv8L7IvSpB2UCRyWgXWB9bnuxHShd/6plmNIQtf
b8d6hoexSSYa5PcNahbxTE5dVXy+bUcLY//tZn0VXUNAfTLdye4SAJ1WbYJIiH7nD2g1XHGNBUO1
r0lJ4jesBS1+6rUUDL8dlFQ5uHXZ7r7vtwKIX4QhbuFjewGcxNlCItXZtdSsNYq/neuANeXf0FGA
chsgCzdOE/KJz4+UVnvpvhDzARLNx9sTWIiAvhU6Qhm4A2sDyHcif9rOGWTe9Q5yBP1G9I+3f2LJ
36xYAb2uBJmTwBY49SmqvPcUM1I52vYhfv5oIihgjFlw14Ea2feiAIkAbaA9lRKwfkKRZyvFGnfI
gq3atyLhJyMZgORKc+M/ganzA4ox+9tLtDS0dUzzPmOjRPtTem0DkECAJ6xY2eAFB7BLEASSG0Pf
zSStFd87IT9IU/9pXHm478uvP/vKgUGlb3KZO1gUQv1tnkcg8KuhKHN79AUHsO9clefzsCspSRWf
z14hH+bZ2UFkfBsM7Bvvx5UIuuAE9r2L9tCmjiDCkkJyZgAtuD7gLezood0T1Ydw5eKytMeWMxuT
cCangKSSgArR4VuwH66cxktDW07ssQIKoQCEpm0sAYimj0UtVoApS+ZjOW/YKzcUMb5agQGU9R9d
/VmBhfqu7bUvWWCyTKiJrwjCpDr4BPxnUbYBtQBaYBq1lgIvLI591zIx7aY5g295OnhvunAXR6AO
vD2BhdWxryHQqJhqI3A0Sry8oml9fCcQcgInWgmdC/ZvXz6qccK7AcjYUlDNfJj7+anKIEcg2Dut
hiNDvX9lHktrZB1j0IxmZYjbGuomwxaHDuQN11CiS0tkmX2YdV3pFUmSjmbyoK5QOHtVud9a2vL7
QpDNdlKCPbrt+QArkiPqbCDF7NfkcZfWxbJ+BRlZTgInS3Uk9p0gW5F4K1f0ha21mU08APigp4Kv
vob8SfyukKXjcG9qqABXK7F/4fNtVhOISbC+ywxJp0LSzfU0DGIwB962/QVoQWTTmgQlo9oMUYKT
ZYREB6gFs03u631fmwdKx/cs6tOJQj6rG1YAnEtrdo3frw6blqGjXNZFCzEV9VEKcN/2/ifIqoFP
foLGdr5WoVw4DxzrUAMz9qAjOncXvJm728LPp93YQ3MMFLXirPVKaF3Ii2zVKxTdVNJA6+mSR+Fz
4lV/lAvhau081aM6xqBbRI1lf3uvln7K8m+K8951g7AB2hLS1MbbhbyDRo4Pdlv9kIR5WgTdylm0
tHaWv1M+uLPhUXOBbOw7Jqr3SR2ngnUVXiiGld9YsgPrvJNllo2lNzWXhDK5m+P6kxtOA0TtBnlg
SG96J1xrs1hyISsC4FHFH+YaLEfgPunfQ/uyBaOvI8l9LYDQErZM2oA+r22T7kK69heU9ua9C+Tq
Xf4C+uV/B29kBAXhoG0uARvE125Ku0r60LmkwRPpk/kUhlfa3ntMDD14//5WhnbRyTHYE1/y+qEq
IRCGXeoheFCPu6kI9YHqRm/qGTKXt3/x7a0J7dpW3ZSEzeA7vKh6GMGKTzq8FlV+BP3Q+37ACjcc
in2oxxGc7tC64rRiW6Bb1lKHpa+3YgyPinaIs1ZcXCrpUxFR9wQ5o+zd7U//m97/f4E2tPlQooIS
1EgzeHvyZRTvk9KDhMu4j8YRmkM/0aTXui9gdGKEovW4/Y6cfefVfN8HL7TMNoH5cc33RsU3JQgw
PfpY5eRjOOWbyCEOUPPh0+r1cGkhrNgEsQyKGgBjFz67CQJSPHyY3WKtf/ftUBHaMmxeyDIg3WZz
0QzG4WSXjpRH1YvPkw8p5K74dHu93456oU2vwkBFV6P6qS4KchZ47/tA5uHFQMhdhfyu13Zo3v/r
YIPQ6EypoT1DndYDbTrNYezi5+3vX9gEm1ZFd94QtEUNYRvW/8ocDxol1X3fbffy9D0KMKDwgrZM
HfP3gNFNkNVm0e72hy/sr93GI5XBQpDYoPilOmjaA+MGvZq52ntZDbHdQuptO5jgy+1fW1omKyLI
xq2AdUKfGrR3mk0d8GkDBuW1F8ar67/hs3Y7j+sSKB1M7XQBc9THLijf96BGhxj979sfv2Cj8XVS
r7InaDd3dNA4jaWANKaun68OD5z02c3RLnT7N/7eTN6ag+XNtG3z0DU8v1TZJUmqLeLGPs9+8fqx
EP5uLt0t4eFmJF+59reZGHYaRHjh6iV7aY5W9qFrLzFmAMVLEfTvIqL3DQ/feXn8NVTlXXcywCn+
Xcax7QFbH0mStt50GLrxQzHUx4AXT7oCU1x8Z7kptPt9NJ973jdg8cs5bG3S4PTjSXVfXRTsatYs
/KlQuhP6MofxyfWb94FBy4l7XwE/tPt8BINKtvCJvOTdWG0ZFKWgqpGtXcsWHMVuxvEDiiQT0EDQ
srTv+lB8vip94ab8/rYRLxiR3YwjsfKlW+BodobwTyNcBjJInJsK2q9HGa1WdxeCSWT5I01GGmYT
BNbrzHegksXybU0YW6lpLY1uOaJwwwGklllxCYVBju/yralrcby9QkuDW25WVEaBk6UpLmUU+kdO
IGFR53SNwmBpdMvDakhcFYPJi4sTyPjQJaY6eo1ZOamXbMc6Rmsp41xIzXHStReiG/Amm3PszCvR
YeHb7ZacBgIGoCRxOKigqseRB99m0g4rCe/fstIbwdXuyQG7Z9XNJuYXPYWQVqcbHj5A9Q+COXxH
82I3N+Nurvx9Ij/rOtyEYJGr28fR/Yq67/72zv/14Le+4XoQvzpFvNIFDU1k0NesoOPSPhbjAbrS
6HT9+4dJRfs4tQefv9PyPLEBDW3DgwCTlyHzRmTJdq5/9fO89fiZ6GnrlpD6iV6YfhEaYt9tBInG
P1VpNlCt6Tt91MW3Ofg6DN+67P1Yf+PiJY7KHYbGL0/u1xnXc/waCdU2d+f9qMPtgBtOAnqvqfw4
efkedCQHqDh/8MsWqjL6aQZQgPqH4qp00B70WG6YaiA2fZgSvYm9p4z8N5rL5J2030OSLN+ZAPwf
efdYjgdoHU2kObMyOpNuPKIl/hMf/350B2mW2+v7t3v6rfW1Uoyk5jVx0GdwCfLumGEidaR2lT/t
gvmLBjZ2kj9I7oF19YDNnyuoIUPi2nN/DWiJk+gs9tlaUXDBU2zRskhxqJ9yyS+ybQjEOh0NjJwC
uwv4uldmu5C92SQyym/ArOo7OUghx2eWoR2/GOdNHvunrIjOLltrk1+aihUM+1BHkA1o2aWcIB2j
/arb0Gh87KKmXpnJ0i94/7qFA23pyKiZXUwAWygNf4lHBi1xmXy+bRhLgcUKiuBP8gpBMQUObNID
422xqxKIhd8efenzrajYyrwnM/APqUlgTjMwaDvo+7IdFLvW3j8WTlW74ymqiZxIrZDPyPGIXgF0
n5ATtCnPUejtb89i6SesGgRhaq6gQpukYeY8CPBHuJGBjDbIA4z6cPsnFhbq/1qbQDttGsXjdPKz
bu/nz4g5kJHPPHOfIdmNTUHA69KdJDSIA4RANbz3yulFDGv49KXvv/7/VfhuepW3mceitKzRz9aO
BowE1zgro+3tBXq71BjSq/2++gFgXZJAjiRLiZn0ltXzrxIdWcZF+0bcPwkV/GSaZys/tuAUtoYP
VFdBl6OgHBtEY/y9h3Qi5K5gZ8nKZizUuEO7r0k2DiTo8yJIdZuAMUD+KNv42Sm9/+pZPgo8LYH0
KjsHE9pXy+S/2yu4ZMW2p+fobxn06Kd4///EOXmM0HCBZ7IH1axJeV6z/DcOGWq5O9ol8XA7hF7q
VQkaRcIfupg3zTw9tkwcFJkhORDFX+Kh6+7zTLv1qVdOAR8ph3RQyS8nmY5xKIFZj7v3vPXX3H/B
tu0GKPSIZ46MrznHED93I4jPwvDFwavN7X1ZGt7KfNqkEIFh7pDSyUku0QSR8h2/kkpA+F1H7spK
LZmc3fI0tXGMAnegUwN5RFnOh2bKjsCJPuayf66z4bkcmxedg183Gl5uz2zBjWwSGTD3OtXc+hpo
SiR1vj//SSbnPmu2AXxQdNPgofN0WvH8QRWABhQ+fY+WLkD8zeG+7/f/jTltAQgi5Ih0ClFaQLPJ
B0gSr8T7hQzFRu9R0rJmFKNOJym3VCffEdyORewdKi94B2zfx9szWLIty+dzH82SXVLplAlxCOvk
K+QV3od8rdFlISjb3U9cGT1mUaJSIMw/mKL67YXVISmnh7ypHjwPF4mkXlmwhZnY0L3E9fu5ZJFK
tR986mX36FT5NjL1SjVxIXLZ4L0SIampZabSWrjjISihlN6OU7IdqizcD3n/B0dC9jxCoGwrXFmu
XKYXJmVjCNqKmcRxZp2KuXqiM4ShWDi0W8Wrb3ftv82lNDlED5XnNile/B9JkvRgOPUqsM1Wd87g
eti8OpbJUEwd7qVN2mSe+ObN/ZDyquNPEYWs4e05LEQRG+UIVv0QNFuxSq/ckJuI+hyKjFO0chQv
bbw1gRlEaoPhVKVdhEuu2+1YO2+7kM6bSIpTMpXV1vRq34J5/77pXG3h1Yq5sSmLOipl6uZZshkb
cDvEulzrAFiaznURX40eUDUj7BYybaeHDGXkqa92SclxKX3w3XPsy003rbQ+LhivLfJbxLnuKNrv
Uy49qN/+iLA7U3TnK5yNUeyTuqZaY/RSQJkzIxAf7cKRrUT2hcBlwxOhqx20uhgF6At8+jtQVf/b
i4fpXBs2/3IjAdJPnzRfVTtDp/6+fbdyoz7p897MnrhmEVCVdZjUzZ4J46/16y74iQ0aavw5Lnkw
dGkk5iKCNqTw+nM4kDD+etcMbAzkHCtn8ltfpFrlz3CKVMTOXfDK0MZA4jlUGRpSkXa47v7XB0b0
G4c7+st9X26lWN7I/IpAyCk1TQlhZr8bxX8u5ARXzqaFlbexkO7cZ+DDHWRKKyM/E2hfoyxVeyuo
hAVbvYofvnZpv25VkrsMHFrMO/DAgZx7e2Ygqo4775hnFEK8eiWaL/2UFT3mtooa8Ar2iB7foRv1
uUjeIVpBUfN9nMdbAVHS2/uxEDpsYOQMLQdSlfgdhKXxqica5RsxOfd5muf9u2CjcHr0rvM+heRF
uxGBs4UuyNp5sfTpVkZVhBEbPJEh7yRl9KsIq/Hd1LkpLqcf71sbK07EDHIangNX4KCg3nik3fUu
OYczfbxrfBscGeqYcTwuilR1PNmQQZmNDh33UeROtIIPuZ6db1wDbXhhVhsfvX9zl4555m+Soo8h
qwyizA2gQmTfxV1zHwgTEqH/bvXko/thYEOT0k7+R6n6NtZ3dk1CHPjfsWWfT3FUzCqlXnGYlPrE
2uaBZ8WKry0EDRteGINyry/mGsOb4mNiuiOl92Glwr9XwFdJAK3kjIfxEgG6INHWjFAKJ/FuzIYa
3bzlw112ZAMN80KbVni8BUuHc+Jh+WFAWOrAv7fixUsXVhtlOPdszonPWhw3EEsvr7o4Mhs+D0pu
BXMhcAVigmBs/9CIbYW3ysi3sC82/BD4PA1JG9KkPGBs2pTAwLBtNeH2cdfCURvTUUcJKQawyqNU
5qRCyhegxF8aMqz499vfT208h++bes4nqMUHNAH5WflcSfH7ni2nNpojIlA2pUq2qFTk8UkpAMrc
LM7Pvp+tOfTCCeTY6bga24y3dZvWUct2DgGvYJlQuSv9hn8F2Vr/hxXJ8FQMTr7GZ79wFbdRmV1h
YicAyiP16tFNvjg5tFxBYq1bR5yr3Bvcz1J2Hqn2E/UjSVYy0IVzxEZp9l4kp2b0mjQDBUWhqwOt
3YduVJ9vb9XbVhA6VmCE+pvxc9K0qQuS4uZRGz4JjRaKDuR7K4f42z9BbRQgRNYFvSoNpmDxq18c
Lx8evdncp4oFIv5/o28RiyHr4rlNi4K5yb6NRxIfe4l0duX6snBIOdZBDrYPt1Gl36Ye2iersT66
ysnQIBMjSNb38W9CF/7fWbTEq3swHrapwwn50o8yAFcmWyu3Lu3A1YlexfkwAiDJTxDn/SmTG4ep
fUgKubK9bxsotWGQQwz2Z927LVhP5ZMzeh880R6riKwUXJa+3XZ0A+5QT09tWk1FsoscJPx+pdb0
PZdGv07q1co4Ie3zVowtGA+o2oBn7TEicuUysbQw1998NTZ0qWqTmazFvTf3dlkEra34qrYyZZ5z
vMd7qS0J51VV4EC2sE3zFq0gx5HFInmK6liv1c2X5mB5VwiYVun4YPhERSBtwvq5iqtp0xGTrZze
Cxtgo/PCGQyoMoP7Ts585iY5kV59u2txbGheOYYQzu2TNiW4PD9FQeZuSFRML/eNbtllN/QjoNkM
VQ1/5Jta63xbyGjFdJZWxTLLrM/BF1+iqJEIWW7rKcm3nKyGzIVNtYF4OR11B6BPl+KZZ/pWCYVT
ue1m/5ceZvHx9vK8XV+iNo22SBrfVc01oFXsBES22Do6/k5a6LX7w3Pfjrswk+8r575zjMaWoSpW
jr5CK2BaZt3BDdl3mZuft6eytBnWAcBkHhsFxfN0LtUuTuQBeMX7UjwbY8cY5L0k7Zq0bTl6L9CB
u6VQwEzrcb7TwWygXRvFkBgYmwZAGPKkqvHYdfPKzeTtHIzaIDs/r0WTOFjzcUb10HWHZj/UUXWE
AEy88zyv3xYZ5hG1fbeyXm+fxdTuVgiozPOygl+AkBbFPliQnga6YbLYgcZtf3u/l6ZleXbVlXwc
CLLXZKwOoEpgm7jgL4MDFsPKuBvXFY8xGb7e/rEFX7Sxfqj1BTzPalR5u+g32iSKDSTk5h0NnZUl
W7BeG+U3SJZNDtpG0hyceYc8kn/yArXq21+/NLj/7xGHvjrSemUvU+UCpi+M1x6kWqUtXFoby6dn
p676QaEC7mfjHpehh0YUP1Vl7qol0v+TRUPekpQj6CNrw9UJmXu4jYZAr1Tjlj7eyuhYk40DOlUl
8ha6U0F1aqh8T8QaYH7BE2yc35xLWgTxdXglD31YfS+4c6ni2N32RXnfAtlwv3bQbdaXjUw9xXci
0SewPK5UfhYMx5Y186UTkYEj8EmtSmAIybs4k8PhLqu0ubdVN2RJ7Tsila7o9hE4QaHVh1aS+0a/
bvirtI4VbtPQEnW3MRb/IQl4EO19ql/UhqPVtDDVOE5NGiWze3AyHzjFuFmrti1YpE25zckQJnq8
Piz0ZJNU7FrybE7c7z7dXpi3x3cjy12dGn2vzEWH4iBouVFZgUy0fZohQLKy8ks/YB3EEI0KR0Fk
cx7QN/aeKKUeocpGT6Eq1kBib9ulaxPmX5n+WRZzeYbAE9+ppPcfr7LvKzFhYXTbaRtm5iHWhTjX
swHm1P2syX08CK7tq7nE6/DglPV5RFfFGSoX2b4Y/bXOkL/Fxv+v1Lq2v+L6Dg2/UTVn0BV+4e58
Ao7rVzZLSBqVP8og2IZ9sC9auU9K+kzo8Pkuk7I9OeZ+RCYi67NCMvw0oWH1J3oEgouCVMiKUS3t
ydXYXrnzIBPmGJrVZ9A6xF+S0MB2K7ds1p4w3q4aubZPOx3zGKTT5XmQcYnmk/yF1d0T98p9oN1T
Zdo1Yrq3TwTXdm9SQZ7Fq/FDZiRiE1XdYXK8nd9VnxGk1lxwabUsF4wjJ0Y1J5HnDpxSGx8s6xuQ
/a6kKkszsI7MsgOy0Rt4cy6nrNtol06b/NpPBU6eZqd6Q1fy1oVJ2EhQ7UW+4qStznMLEstn9IoG
zQGtW4Dm3jbbpR+4ZpavbKpjaPmaGlGdq8pBp5N5aUy2EmQX1sjGfw4KDfS+HMS5ZYXAGz1NKzon
m6zMLzrmd5UVXBsDKgfjqEb61Zl6YlBb4roKpjsUa5RkS+tj+VzdV2XmumF1HoGp2PblBPh8rsvd
fat//dVXqw+zMa4DVdNzaZr2KAstHyIFRsD7RrdS3oATmtRaiXMOJZhxB0KJ+mBk5dYrKfV1Dd6I
tDbiE2VzZ5hbI85JrJNNqFUAijAfos8V/3PfDCwfhqajW+l8rM+urH6G0JnfeHgxvtP0LR/WwVVz
LMPgYpLkkU603AWuLlYy0oXFsWGcMMZk1E4jziMXzd6RLTpzetGdWCamlfVfcDAbxFknERg+lVuf
aaMfXdBWjEH2U43JLhjrj7c3YGkW16PilYHqZJg4kOjV2YTsT91POzAWPCjSrmQZCyeODeBURaO6
1kT1OSP9rmvKk0R7ikP7He+GX5kO3983i+vsXs3C1SxkbGzqczePZ1AIPFyP/pFUK1u9ECNs3Gbf
EnQzTEN97ienodu+nqYSWav0Vg6BhVWykT3Q6q1CWs5oA1JTf4QsNJgPeh8qdqOTf5Q9KZ+gnrSW
Py1Mxn6tys3AIeci2Lnt0DXlk/op48lay87C4DaJpEGVuas85N3Mb+hzX8n8mGTBnWmFDUA1sZjD
cdaI1YX6wz31kHTu97hocaWq73qJdG36yNYUXt5PDQJ2MogdvWbzQlC2v22nS8tjRaRRVNxwUIaf
q8iLd0nYRPtSlfGKGS34sg037XnSVl7S46gcwblvRqgM5T+STv+46+NtuCljba6ZgB6YrJ/rCRSq
dT6s0UsseYAVhriYnUhmTXmWPNiS3N/lRXTIDbpWquISBfc9/7k2PWQ/9QXSRrc4izZXaNKT48ZV
+nB7fRaitc3fSLwk6MtoKM6y8estVe2pqsYdncgn5s4rtYqlLb4a1qtAF4FWS/ezy8991YADMTi6
eGHU4Ro8csE+bXgk0RlvVDTwc82jHq10ITfVrogDoXf3rZH37/cnURKKbOr5mVX1DgwO/kZI0L/N
JhC7eYrYfSe/b/kZzYqJ8VHzs5uhqaNyebiDvHx9vD2JhVWyMYU6q+JuqBk/Czo91n3Z7Z0yCu4c
3MrXJzWMjapDdqYZiBxo/5CpeY1CcOnDLS9zw1FnQeWzcyFMshXtHGybqb2vb861EYUg/ER7dTSx
c+ZXx5G4D0AKgKt2TdJn6eOtMz7qqz7ympKdq5J+ukIfal98vb2hC15lUytmAWtwYakw9BA/gD7r
MfLNk1eRX7eHX0AFuTZ0EMo90BRlLTsbd/peCrWZQ7ah6kczfSKtv6Ei2PaQoJzw39u/uDQhy80a
f2ybTBICilG1G2r16NNmyyaxktUtbYWVtXug/kSzHIaXIwSdobhhNgVx7kNRuzarfVs0QGQUHB6Q
C+dFTEP3kHV8Lade+HYbSkiI6SX3EnKijnjHg/Gc9fH+9qpf3eiN65LdGcGEYpKNHjkRCp6EJlbJ
oS6Lj5Tk48ZLIGPK+mwl4V2aheXJXj+wWjc5O9dg5LvoqJZPicfFSr67cJLZLMcTiQa0XVJ25hFv
N64YvwZN9Ltozc7twxXOvwUTtZHfOYfL1T5mAE7NQkINPA5edORAjzyf53YFL7O0TNf/vzouSzWZ
2O0HcmIDujx2OU6CbBcHd1LWuzaU0yVGQOqHw5hYhA6VuIZmXc8+3janpRWynNgdjcsgaUpOZcEO
VydWOXsX9WtUxEvWajlxnkla4/WAnZWUAK776IJISPW1n7O9E2XFJorFGkBuaSbWcRz4KtSoluPc
ifruUiUmPw58Jgdq+uC+5NRGdoZZnwitFTmJ0VV4JFXjpmzWhDwWvt9GdeZBYjjJW3Kayxxy0/qp
KrujdNYeoJaGt5w5S7Rf1KZITnMSHsYwu9QDJBaK6b5obWMFnWEaQyNwcAbO9ORH4X910q0BrhYi
hY0I9DzQooVtTk7TJHbELZ+4C/0l9Kk861isxLql5bGqXMDFQyoT/finsqwfSxYeaT4f0Kh95/JY
bqbyyNcGpGUnOffomGacPRBfmv1tJ16IQDZij6LjHnCWMTm1HesAZ4a2aEvztdH/Hi1vHDk2Vi+o
YJVe1rEzLjaQrhW70JT7KnnIemfTob/UZO/duNxMzbxJzPfY75+ADAb+6+LF76fyR5gdODTS7pmq
Y2Mr/QRyrd0gklOcTV90nr3z/XAFePe2CTg2oWKApqpshHLOqcilforrRO9cnusHLdDicfvr37Zk
x4YOVi2FdnEJH3cpcLpqA60yELGTUFTuyywCSg8glr4PyuYk1494dS41Qa7cFgjkUzWKRzKQx7lQ
53gsj7fnsrRc1/+/Gp61fgaUfpKd5qg6qLzaxrT+5pA1veS38VSOzafYROCw6a9fL0Ld/Clq3j/0
OGo3gL8kh6iEdaOgWGxrtFpt8VK3Vpr5m47/v7HjdeffaRkaqFhQlZ3GACi39kM3fc0M3wHEdSCG
7JqBbHOaH6COAtZ+tqmraAv6YJDV1ODcQQuhk3/3wzO65UCvAn0k/UHF5x4qEUNgdrcX/m1vd2wM
pBqbjrZBmJ3c1gFhTfUyIBNfca8lA7XiFIeyc8lNF5/CefroJ5BvGIk6t8HwpbiWI29PYMlyrCWG
vCg0IQCUOlEToDk6ToV2TuUwrzjZ9RL7xg7aOP/MoEZSJSo+6bL7UEvzXIzqwjx6NmiEB2Gyvx/7
+OftqSzshQ38j2UkHRfUrqDPybLHvJjnr4Nh99HkO/+HFa2N6usWsltzL3dgIcdFrjzx2v+ajePK
wbSw4TZmdJgT45bohDzJuH8c4vy55TU9MBE+DWhF299epYUNj61IRB0UDMt8jk+FzPesaaddBQKE
nYtuqxWTWtoHOxhJrkkOCfeTcdpyU3SQF9Qj/XD78xeu1o6NH0Xji3RLR2enmDlf3dwRp5xk/5Wt
222dJsnQm162D7wN0BYRBN2TZtB4u/3TC7Zso0or1GjGqHGyE/QlP7neOzq8DA3fOlxAhs3dt919
rYGODSctPCfoco5wO+lEbUcQcG0nH5Xj29N4+xpAQ+/foDq1JcR4QYmcyrBDK1SeJp44TKC+r6T7
YWzuu+7R0AosIK+LVRwCn+kY8avT8ijAFhn7wcPtWbxtxkAk/jsLlXeBix6bJi38aWPG7yX93LG1
9sm3HZHab/TQvZ8hmQtcZK+iz8aMz5Cu+NQM7kNzL3zVlqYvOeBWrjDXBi59dJrqYxLop7AeSujE
m0egmY5U3Lnj9rN91gxMNJxD3rsHXZ4XPXTQztwkvPgFsZiT3xcrwf5tx6f2y32svRIvQaFIGwMJ
l03BTQEWhD5b61NZsFxqBZZkjBwaddD/hYSmwJWv/0ni4gJatj9J66d6MHfV3FFU/9e20KOeDAnO
rVRU6kiC7HHo81OS+4fbprs0Det60+WzmDznyq3gNHvN5DtR6APoWr8hoX5KmLe7/TNLRmz5eYfI
p1kzod97UsWjyfIepDld/hg45UvW3AvxppafF9Lpx3bIJPD8fD7xoenAFl7oP7cnsRDuqU3WJNG3
WaOJUqYd7rPUM+1OYSPGqnjs2vrF+PNxHMOHVvqHRJuVStXCBtkP/e5EXKDuWZNWAircgfsZrIQP
kTN+aNz/cXZly3GrWvSLVAUIkHhVT3bc6jjOnBfVSXKuZgk0S19/V+fJh1itqn5zdbkQbNgb9rTW
fNAq2Vjbigmzk/09wLhjJ0+Ty+jNX1uRndAM8bEDNtxt0a0Nf13dK5+grySiLbLXF9Vkh3Fxv0te
fmipc1fuEb7Sf4dPuwFkig0M8FxE3xAr+eyhIF6Ddfa+2V9X9Wr2bc48T8yFvvhF/2Vc2D8xUmwu
4RtPrRVTZSf43cF3u7qp9aXXyUvmLE9Da7ZA7NbGtvTb1SCyLXWpL1UUq59scp3Po0D++j7BWGot
hqVMW89HQ1R1hcvxaxpNR5FNEkjSedZuMWyvLMKmjluyYuRjRIorV9mP2Cl/VmW0Yf/WhrbkM3Nm
VNSDvBuVtP3R5Wl+8jmw627LZ210Sz6p11HkXrz4ktesfiypEkd35FsNLSumwS7ckJ4zjEVRl5em
b+gJtXv5yZRTdkI60NmTRQA7Trrl4fZSVgpfhZ3VdOoKvjXaJy9p5eXPwCWIzmkxVwc35v6+7wHK
grZQ+LzV2BwBBFTumSz7c1LPcuOVtSJMuzjCF33Mkee5IjPVJKjUIHbTeCfBmbCBuZRO4yaVUMLM
cUygpwIwr+6xEkBMB43q3G25PCursMskBgVYTBLn+jICSjLI9OQEKA3bqvhbuWftKokiq2IWeXl1
mXv5OZq945UAuC6rfaTQ83/7JKx9w7LldT14yPZAZZjPvtRjE4x47EwlcDIXsdVasHa0LYPuZXTs
61iUYLc335KKhgNZLipKd5OcXhKjN+6Ntc2wDPtAIkHnbi4vk5fnQY6+gKDf3ozrKH/HG8Dw+99r
o0+8UqNEr7qgaOjdkKRxoIX3rgAD1+2NWJm9DQE0z57sohL9F9FSDCdNZnLiftrfZ7uYtc1zBHLy
ZmbZhRMUSkRR+TMWW4gLa5KxtndZCgZqiyS/zM7iBQgMB3HS/QO2tg/3ScbaV8ndpitK9AR5YG4K
WrcudmXkbeFSrSiAnbAHA6LjTgkaXrUBNx46p/5pHP0IQrgyqNiwEXRe21zrYmoRQmUsiauLN+Qd
36NTNV0CvJvLb/eJ6K+rKe9njmJdgGulH2OQk2sAt20cnTUBWc/wvF9kPrKuvIAP+dBV2fOslmcF
LtOAzFvohmvfsHxuqp1qLj1WXtSsjolSe5H5p6yRIXoyNi6clVNqJ+ull10dPF5eClk+p0nNxlOb
XOOfNQiJoq937YOdtufDSHsCfKRL2qPOH2X+Pq0/jJ4s7sswCTs3WVRgpOS1zC9l5/v7pivfDXOa
btwF/tsmzs5NgjkPODbTUF6QT28PjoMLoC6qKYy7yg8GvAx2RezUO1VwZ+NsreiFDTaTIhSlvDor
wXUnxfcx4fO72FmGjQLMlfXY6I+KxWk5GKe8dOgP7ln0bdDF4zA7+15nl6zLnjSiefetxK5z6Mgi
ecZxxxVEuIdCy0BdU7D3HSvLAoKxWzpd3QLV0Ee+mzBe7IdC8I1tX9kEG67KNEy6faXR+afycU9V
lu2Hud2qnF/TO8v0cRf+kECu7dIq8pzExXsZGxmYwt3fls3bGSRhw1RVsKKz9AjezQwwORGOJx0+
tXN7NHoMmqI6TXl8JmBiuf25teVY1hDSQeijROyjKcWXso8BVcyzAByoG4+YtfEtS0gG3TiyroC/
4NX5oWe0eVfqyt01Pal/3V7CilrYVdsAlGxK0snikmTFu4ZVXwH1ExIyfKcu4pHJ+LlMssN9n7qu
8pWvPQKJaaqqsbw4c/0tXsrHFpHUjJdnSaePvK12aEg/3f7Uyim2yweSiSOhFZVOmDhqGgD8WTVg
TwGhxMY5W5OadY6LEmGDqoFxnJf6AHCx02jI8zWNmxTOkyvEAQ7TXaVGyJv8V2qzRjU9ibBBeRx9
U7E6ox5lq7V95XzZRQRlpBgiNn5xWcrmV5blj3HUvGRYwn27YB3fYQCOgagMhq/SzAmWuEUTl5/M
W6+1t3eZ24UBElJB/7YqLsRjV3jikZMAgm/Mhi18Wzzcrg5wSEayUUI8jTG/jA/Ybv/qp+RbhHZr
41vv8Knq09nNEQDmXnlUswwWkLYFVbNVu/T2Q4rb1QBqZqauF4wvGdrzKn5mevpiOvaY1s19jRlc
WUpt6DKlSZrml6pXaEEnRb73xztBx7ldEYDYYg2GgxTPzQSFxU6v+wAd9VuwWmvyt7TYB5dmUzZ+
9if4BONzJHIA10t6nw/KbV7EnmZJXsdxfsn8ugh4RaMAybCt59La7K3Lxww+c2gHG+SOyT5RcxPI
DE7LJDeZY9b0y9JfkSRmlBP2ViE/Gsiq/tbGYsPDXZm9nUUfhnrUhZnzi84pSit4XqL5cpnw2GBb
HZ5vf8K1w1qRpADJ1m4U5m6Wu0+DIT6IyYWOknc896jYKGpd+YwdC0A3GHBael+FMtfPvE3qwCnp
symWl3usqGvHAgBu63jca1QY+7kX0BQQSe2wSfB6tTV/RzJcGx+Wu1E51bHnQ0jlLpu8b2yJPxat
CpdsvCTlfdBFLrMOq9+ktE8a44d4zhgw1JpWsgCgfN6n20J6+0J27drukgMxR46uj2hS8Ttq5K4f
4ZP6tDjnZvwp6uxk9BYx20q81LW9xygrF1I0pR+yKX1vEIcdgF7t6GQ/U/6ZNt1+ydBqD+zVtBh2
wtk6z2+bc9f2J9tpWYRCV1coh/pnFjEZiCQ9gCzzOBHn+bYc31Z51/aSQG/ctdr3vdBvWonXzHIS
vGn3twdfW8D191cPQAVwWpfMGmfNyJelZx/11KOwWbZm3wj+8b6PXNX01Uc4SBGnMsZJ8FQijl1W
j2DvAoXY1KTs1FZkq7dyTVLX3199B/E/xlreXw9B3+jAGDP8Xhxuvt9extrw1t0EKgTAssfaC0FR
lAId4Muk9Eb8acVg2U6Sj5crS5zGC6us1MHomuc5ZmeT643H99o2W7oO2moCBlTqhWMi3iFX/+S4
86mqvRdVthup8zXpWDeT9JJOxhlDmR0eUT/cuqfPaTQnx9uyXzEmdlxFMq6WCRx8YaraDzlRJ11G
/2O6frnqNKnFJR2n+xZiR1mWbGA6ivApmS45goDlU5yBb+/2OlY22g6ojC5PWAKQ7hA1qAUgJhIA
GwJFQYiPrRFgtbv9lZW9sD3IIlV+P0e9F+YiFR8WgB7sCsfz7xSQpc7+UhgQjw5Xg+SX8K+noI91
crg99ZXLz3YTl9z0ZeRnMlQEjIcioaeM1b/LqjsibHdoh62I5tpGWMqMErimkZ6W4MAEf0MhgbJG
kCJSZgtVZG0hlpMo0mTIkZPABzLy0esqcDv68c95Tnaj555qsSx3bral23kPFgjeSxHmiOWEKu+y
F2KqesPXXZOTpdaC9Ix1aFMP2zLLuoCLFnSUitS/HcG7+q4lMNtr7H3STvB6RcgLJ97LHjwaSCiQ
jSO1UknCbKcRVEzJ5I/GQz2w9wTK4v8lvb8DIveHmsoXb3LDJXc/y374bSb9+/YxfjvqxewS836o
WTwvngi1AXJj1Nc8SNK23y8eX3ZgV+NPNB+rA495caiKMXm4/dm3zSSz3cuCJQ2woj1oz5R5H/sG
/Jn5vLRdMPk9eSRR/lu3dDosvInva+FD69Z/L906ykmGkL0IZVFlAHzoWBvIiIutiry3DyCzvdmE
RAsTPhFh5S79S9Ix5yeoz8FfWvlbpNBrUrOWkMaU4HBzGaJmqjtMOcAGuvL9zL2ja7x6x6PusUCB
+e0tWluPZXi8LqbzsHSog64QOpzEDj7K+7jnn24Pf53z384Dsx3cgqSxoR3KrAnwJQ6Cze5jK0a9
vz362+8IZmPD5/nS9SSbsdmf4zltER5MxoD75Qeh7stWMrtufAAtn8lLLoCbkHaB8L32uMyG7nL0
qN11gTHb0Y2bSjfA6hHhOJXdkVFGjwrlDhvGbGWD7XJxoD5w5mQK9thxPkU1C+OZneqI3Dn5633z
6pHbq6WI8wTmvpU5CXQCRl+nIFtAdGuTt/yBxnSJHupFhHHrkH3CuPuoxrHcd240bCjAygn1r59+
tQBhpnpO5SRC2knMvTXTTscz2Tihb1+77K9SbYayn4kUIjSdt7vWOYMIsQL1LaiGene38GQjkPon
cfSGotml2nM1NChHr/Ahl+xoUuQPS1t9juMkhmnKPjlxcUr1jLxAL8Er0p5EbHYld47gZn0amuQF
lLAAQrwv8sTsfpl4EUQD/5CFyZQ4JwfYdY+FP4jAlO304bburx0N6yXgoSWlYxFj4YxOINBvv4+G
+v1k7oPNZjZgcNZ2UlN/YSHh6fh9RDf716kchp+3J79y6GzMYMARIR2Ayt5wirWzK3MxBsNotppG
Vw7dX/jAJCdUlA4PZbd0qHv2Xro6+ddvyiqISPMLQAn36Y5nqafbLH5JRsNDN0WpBaLJ72S13BVn
YDYksMOWonVEIsLOKZMjouwFMHfyLa7KldPjXTfmldanSRNRpBlxjWMTiiF6XPLxf31V/bhvf61b
tRcCx0fWIoyI82+TZd9zJj7eHnpt5uy/M4+SmALNEDNnfv2ZzahBpwhJD/S+OByz8YC7JUoqnaQs
nCpOAUiXpE/AbNqiAF87+JbWFlEyehnXLETRax/kDe+CnBX/3hbNn/jEG0bQRhZlU4WStzSiYSyd
Ye/XEr2a+b5lxSPv3P1k2C6P5HEZ6q/z4IEYrECjQ7H18lx5jNjYo8PAlnxqah7mafGhAQ43CuV+
1xUPlIvG5NsrXNl8G4BU93DNQevCQsrVGADsfdxJkabBCGy8+3TaBhsVfqdBCT7w0Gu76uQ2FTm4
sBwbo68t4Pr7K71bjAcYUDXyMJH0t5sWZ8dbfiHe/nKffCy1bgBeqhD+piGQUcfvhGEXmJf6Pyru
b9Xkr5xgG2C0Yb5s8OJhYUrIXlY52RXQkQ3xrJ0hS7nrbkxJFFcu0OSqx0r2aFqjiBP7yBiQLUi5
tS2wHPR4aGvKcV5CsvBnxKKfEuJ8XtRWvfyafCwNZ8OYRUD+pCGF53Lo+mo8xX1XbNTorIxuN0RV
RqVq5hCKD8T9oJyqf7JMb6Rp1sa++mOvzmYtpyJ3qaGIXIh/VYw3Uc2Pt8/l2tDWK7lio6dN0jAE
5ud0R1PnX93T0+2xV/bzr2anphlSd5xZ6I6V2adp2+4bABec0gRNj7c/sTZ9S2udEl1UJo/dULnV
c2bkjyG7j2uS/d3i1MBUdyML63YqAkKMH8wT6TfkvqJPNjP9XE9+o/yChcKPy8+6jL3D7Ij+zAVr
jmSo/3effCy1vRJBzlnds7AFCdNj1bo00P6mE7QmfUth0dTUFuVCYdS6AkV8s7tzVJdtSGhtcEtd
uQuO0swYXMgIqx1UP2jggFT/3iUXu39pJk09xASDA54I5Y28fxym+ct9Y1vamui0RIdFB21VKT9E
irSBiNV9UUzGLYWFnxzztL96ywPaw/1Z/K8a6i3vaOVU2h1LQ6dKuaC5Npw94z92bv0D5HH9oZrN
tYl3K5e2YhdsOvm4BZ5IQjUJReWHPHWPHODkwE/YcPzfHp7YpC2+OzKDWBGaqyuf70efsHdskSCX
r+lW3uBPAvvv9xyxnTBRThKbDAgT1BHvXA/dBsu0Y2OYk1PMq2D08oNKwsm7Ii2k6qPr/nS6eRe5
w06X77lJgmZRO4DEBMyQd8jwUYO27NLsC/eDM75vXH9fV99butW48CcH+tZ8rTPZaq/H+1YATqf+
NBsAIl+u0xxkcehNHNRj8QCUaaCWfZ3n9sVr5AmoeAALii8Zwj3X+amNd9DKS5jYLiDoGdJ5jhx1
dv38EVNBTxx6Wj4UwFPg/GtO2yPwKGgMipXSCzyn3bgo/hQFvCWB65F/dYf2ydTkc4kdy5EI82aU
t57oYvY51ldMRy+hVzL1o+mjYEkPKnb3tMl33JfHtg5TM6G/SIDoCbwJdahm55DTF5J/u20w/hSo
vjU36xbT8TRSZ6HqPBYf57ne0aYJevTN18uyL2QdALEjy49VRU9XXA/hHk3TBbPaiFe8bWiJ7XGC
s7nq+XiF46ncMuhBRBckXrbVqb969Nz/Ct7PwVxoskWBBuKfev4nARENzf+J2pN0j53QZ6NfKtCV
DdW/nQ+exhwl/0DuqXY4dXHpb5Ts/Ok+e0vE1kXoUBO7UcWvQDwAByU0wAQUjHIFRh8c+5qC6h7F
6CVCVE13KBekuaZjI75dOdch/jk6AysIe0/zb5MnUO32ezLH1KBeYvBPVzCQ6yGqlqDAecK/bR/c
td2x7lhU2bWT08Ue/JH6Qem83YGwfYubdW1w645t/QzxuDSW50ik7/t5OLK4P9w+1CtW2PZ4pwRt
a1Ik8jzBbQsUGrFo34ay3YJ5Wpm67dRqmlAUlWTynLdfgGr+Pq+HDRO1NrJ1w5YtYtBelspzkfZD
oJh8JLx6vi2Vq7194xjaPmypFkb9Wcuz250m3wtk4u3MHJroh3EHoFJusZKufceyKFNEy4pQSF90
6gfpTb+XvncpigL10SwK5CjfOQxotrdXtSax6++vbGtR5snczKU8S9TKQoE8OLcd6ofuG90yIH1Z
TKhSE4BjQSVAcUjzpeqPad70euOork3fsg0Ra8uxYa53zjr02zkR+kOUz/uN6b/9piI2yseoK6Th
6CzPVI+/pgge9KS/urjgdHxfuzCxkT6qWhnQXitxdnhmjj1H6ytagrYaE1Y02fZs8ySrWxrH4mwG
/rHwq48EjhxoFjYSBGvDW0+TSdE6ySUTQApCmazTPdCIv1PTsnG5rmyujezh9IBQFg7H7Osp3ScG
LPJ+7s/3nXzbxVUqlqXfppj8IP8dfBUHaPLbcJ/XZm7p8FLk1MwDWFVSrp3AVyYDtttmx+/KsbTd
24K5TV0MODOpE5v2EclWP94jqDOjdxDA+pdRE28LBW9tiy0Ndj3flaMqxHmiQdwESxMgbnSXcbDp
OGTcg2itwNBEyjEgQwcIsLnY3x58bd7W3RsB8IA4KmLnQtfnJR3e06I8xcLc1SJDbOCONGV118w9
P7e93M+q/1jiMzSKNypSVs6P7eP6KbqtK+27Z8ALiQDUdqHbZfI+0djIHJB2SvrKZWed9nvW9odo
4UfelBvDr83duoM7LXQr9MzOgBk6LA1/TFAAcNem2j5uC1bBqgNUzVlo2QSZW/q7ctHlYUG4/3D7
E2uztzTXAHW46LjDzqXRjwtt320bhZUjaaNy1NkIzPaOM5yT7gkURi+KLQEfkw2bc5XvG+8Tm6uC
4hJH09FMz+08f8lF8lRxfiioeRj9+OAUfOM5viYg68YlItVaUzqfuZ75bkpJsssZocfb4l9bhKW2
jquZw2VCzmDT/lCBYCWaM3RTRXux9I9VfecL18ZmaI1xC94vC9R3WJ6cpTQH3TfxXoO8e8O6rZRr
ExuXQRTTkvSaLWc6z7s0oXs/8R7/lB43Xb6TTvWsmX5pou4kefRRON7GO3Vlg2zEhqZpqjT2zXJO
aJZ+QpnhzIKoLHi9v71Fa+Nb+r0AuRH9OPN0Bmn4R4C0nIzsNs7Wyu7bfBYRK0FLM4rxXLfmUNX8
MY+qL4pEaeDEdb3z+nuvNZvcgihgu4KBaDwr19uj0xhPLy1/g29kK+O1ouw2wkznzUuOrAik1Jdj
4HTqvdLze8QBXm7vwtr41r28FOBpWOBfnsFwASx8Uudn8Im2D27Ciofbn1jbaEvTHRcg1ChImoD+
2XG4zc2wn4rkPjg18sfbf+V4OMQpmJ7JeJa1l3+mExdVIFHAe98N+lcXTpIbVNS147lTTvtIpOJP
0rhbLVwrorGbb9TS84QLDdEIsG1nzulayHtb6isba/fdoO2hLmoBqbtOjQp8I3f1TH+6Xn/fm91G
4TBFnaFRoZjOMlbvZ+o8d+2yK7tp68G4JhorWJex3jSob57OyF1f4ZhRXTFLOK/3SecqtVenpiSK
+jr3h7P0q32TNu+rPNqPUXZXJhBN7P8dfjCuinTZD+eEIKYKLkAQuMV9u/F8WXm327wZsurbjmvS
nCfRHhNKQtpPACqd36PjbaNGZO30WDrLuJBDsUztOeu7eDdp8hB7KQviiG48fNe217qgB8PBczs7
zZk7dbzjsf/ByZLlcHt31wa3YlrG4yUqyev2nPdAP6RXenCJqNldg9vtU44aCPj5MLiphn9q1pWB
k9yHqUjsHqki17mBaWzPVY5IcGZwYXULTH+1lQV4u9aa2A1SBZ/BWxjFLbTKIzueeTvZ8hcaqeeU
1OdrI28GGPagcNwP90nLUmO0zJdxM2BFavHSI3WBEQi61e4+PbPZMqYchToA8W/OLWmfJae/qD9s
THwlfGYjSSzAxp0n8MKeo3LYq0k/9ILviWlPLpTNJWATa7ZYvlb02abLQGgOt7xfNmfSZOcqFsee
6t1Q9d9Rd//1vm2w9BnR9yYfO3yCeUnoZMN7k0/3mdI/79ZXprQXUaJRTYTZJ5N66CYkyRuHoxso
5+R43+wtfS5mLoxGo+o5o6L4yHRaPFwTJvcptN0vNWWyLkTs6HM/05e4mh46Z/x+18Tt/ihOshpg
T7E+A5i8P6RJywLgSm0V5KwYabtBalm0QSYL+ZO2SX5MaJYKKJk+qTrZUIGVc2m3RnmRUtUyp/UZ
EG1gmTg2/XSQU/SAN9d9htrm4ICtyZGSnaozR47jrGnePhFaig0PZk0+1i2sx+VKGzzqc+KrKPAA
+VQY54c7zHfurvV2zpNcGDPx6lyQCfgmycJPMUCx7pS+pbLRWKA+YWLmPOoOcMdgXRRnb06fFnOf
VtnwGdXAWYb0TIWoawKytlkCuOhBUBlvBdXXMm42DYeXK7Q60g5fSFhQ+CD3io5zkey6+dug3IDn
74TzhbS/TMV2UdacKMqm6vSkU7EDT3rgk+pQtCAQmh6bZNzhBKJLPpB9vMM/8TLZd9M/+MuJM3Bf
vEAufCsd++bJ8ZXdZMVEuWSu9Iqz1ziYnVcGEiqg0UawYXPe9FDxASviHc1LQRdHlWcgsh9rEx25
Mx2ZMI90qXepovdEvvEZy8eWMVlM2tUlMoe9+9C3Yl9Ei9o4P2+aBwx+/f2V4RdzqljUdSUMP15Y
fS0fs9H7Mcvou0/yLRu3JqjrDr36CEyzr+s+wwr68l+XArHNWYDKDT0opAsaeFBjbWzJ22UJWI9l
LoZJJ6X02ursTBdCxDtPs2Aa/xw24CNxNR3G6oMra2RIhwCh5jvFaFkRcGP4Kpvy6jzHJdK7NIvl
Eb1DAIc2Ex31L/TyzhtLXBGm3fAxuC1OHSrhn1DgBxo587NJnd0MUp+2J18ad/p5+9Zb0R673SOr
ZFS5tWRPqY5m0BuPTx5Hk3zmbvmeb77NfGV3cKDBH5ecadmT34Gmp07BEKzck+uYf1jLHrK6CLN4
i5rzTV8C37LeHsxZxjIpGrSBO+PPPC7ete7y5bacVoa2K4jisamzpXDYU90ArLSmo3tcMnJXztRX
dhuHArieK32XPRk34UfQcqEmm5V35UUwumVZqnSRSx977KmLxneg/Ajbke66lG8YrpUjZDdvlL3r
iQX4Tk/xxB/IIMJ0LsN42cqrrZguu39DzcbzgeIgn4pefRq76AjpHLjK4sD4W0nft7ueYE+sC5z0
aOIwKe7XRabB9XZCCY+XBLnJd67xd6IMR/cLc7PTwOkpJXGQzVnQ4Cos6hl4lBuHbEWSdhtiwrxs
pug8PbeOc4gy9U1kzX5Ykl93nWG7BRGJCN/XpRBPDiKh71SuaVCky7y/PfrKPtndh5mKUMAQ596T
I4ZPXhV9ULV3aWgTAuPgrsoFKLh1FXuoNNeJiOVT1ymya1r0T2YAlA1ur2BF/L6lJ12ZksbIfn4C
WxuCw2PND20tH8ZI3xOHw/Svont1QTbCyYrWo+7TKLzvWtJdHc1nUXUbb+gVG2V3IGYE0O+VAP6Q
48gDn8h7OQAu+LZs1sa+/v5q6nSJfSkrnz01jTGHyV/yo8L9ujH6m5JX3MYJiSdAvgNxJrtMbfex
ruJ3cw7oi8LdKMh/82hiePrfyVdS11PHWHppGy+YG+eJSv5cZu6u41tAHmsrsK8eHQMY04+zyzjn
x2lQQMfK+C8/ah5uy39lfNvxFX0Kns4eQMqooRd7tBe81JNJ9+3gbVjxldwVt/3fbJEg5kYu7KIV
5QcmCL20cb/89iI5IFPmJCe4ls2uiYyvdxJVu7uOGTBKzEV6vL3GN8+YAlDzf7eJ9UNaoo4yuySL
/ApOwJcGDVf3DW1pXuXOfielm12KyYHfMrj90ffZdLg9usIE/07Dcts1LozJ8sJgc6p2yoKamd9x
lf4s0ivUr/g6LvLcaPJjLoovt7+3dhgsZUzG4VqTCzBZ3ogI/WjaHbIvUVtyeTBDO8qNz6zth/Xa
HZlmjdPPEFpUf1tywMlpJ94iK1wb3LpxgZsEYskhTi/Toj5r5K8DIQCxcJ+ALIX3ZsXHrOyyizIk
O45AN92pSv4a8YzY+ML14Ly15Za++xSttwZ4SX9MCu2bD6RRQEJRL2BrVxvfeHubXduzpZELKjmA
el3QfVIHpGqO0o/fd4RsRC3Wxrdu037kQFSsI4yfinfoIv63npwH4W05aWvDX39/dWUM0TCxVpXp
pV9G7yQcd9mzPqIHpEjz4+19fnsXXNsNJIKiSj6ChIBYf5z0cHAz93slnVBGW11Rb59T1+ZD9JZo
dvS8xBfR86Nb85OzVeq2NnlLA9xIiiVxZXJZ0H2JCFIVpIU4jROQJ3pnw6qvfcNSBDBQlF0BQttL
V+bLvu0AHnCFoQmuVWQ74DONGy+b65H5Wx1c+2npt6NxvCJywplXBtDHbbqvXGGOQqryxfNFt0cZ
jx8sACrYUI6VfbGfm0s1ihYa6ISFkB9jv3xGVeXL7VO1NrSlF3lesUryyQmHIUv2xlT9vk7rjWzd
yo7Yj0y/6ZVkaCsOYUq/lW2iAaNZPye98wXFXxuKvbaA67dfaZ6rBcuM2zjhmM1REDWMBmVL6Z2S
t/Q6QRhnaubKCT3D6bGouvaAt0m78VZbsRo27o5oejcSw5Rc3IodSzMMQesPnxb4fLc39824igIK
+H9lky8u6BSTJrmIpHmHOMqxz+sTACw+orL1S8+m4+3PrG2Bpdy8NG48sDG5sJEsD0NLeuCB+tOG
kNZGt9S6Ls1SEopFdLUudj1p9D4Gw/RG6GltdOtu40tTaFZgg31kFL7mAH7d+0xGd/V7uXYkJWsM
JdmQOWEMykB0IaImKtfzvp/JhvquaJgdTAHCKMCIOg9grLF+dqoeDml6ADNyFgxkC7Bi5RTZIZVk
AXWHShIn7Gn+dYqTsz/qh1oD+arzXxzdbOTr1j5jKfLUL0xOQ51cHMketFt85e38FFflBIS9qN0n
fvrlruNqB1l8HWdVner0Mo7jcgAzcvtQKUo2DtTaMq4H7ZU9UijaFBzMopfY/OzE7zn9ydDW3fn7
LvrfffO3tNqhPZA4KF6TeAWjStF9SMUWNPeKY+R6lirrwSuppE4CFoTIO8CNVAdK0uFYxkBuyh30
dsWKmOemUAN6C6vsID3oYz+YrQjYij7azJoiRkVQ3MUgADO0eIwyXzzQpBH726JbMbh2xb0fd7lP
CuWEU5lKNESVfgC2t3GvWVo/3P7EygL+ggJxYyBXzHFymXXSQjLZcHQncErdHn1N3y1zNcuKTnMr
44ss/HdD1fX7ZAKwRVY/xf5dkWUENq6e36sTjLqUURvuJxefpHo3D2WzizTbCj+ubIHdHCWruBhj
h2ODiwTO6YtGNwtftupIVqRvY32ofvTQsEjjS5JWZRB37KubbNXEr7z77AYpYupeOTnGnkT2gCrO
7xo2UPcpSMm88UsnnCfP77YwP1Y2Wl7F92oTrjjLOff7+BKrpgh6mNn9XGRmjxqJ5mlUzXK6faDW
BHb9/dV3MvR1TTmgBC/eTPudAHUbOkvJ5/sGtyxVnssiZn0VX5hTyMDRqMTrO5QD3B597SRZtoo6
TDflBBF1XfWJzP1Xhvto4OLbfcNb7464VqXhReEAn6DKTpzq8gn4FgrtNL7ZiNSsrcDSZp9WzViS
Ib5USu0WN70MaXcG/vzG42DlwNrdUTVelkwTH2/7cvlf5dTPbkZ/F0Icy2V8n9Dmg7uM+7uEZTcb
oZhEjTllTtg1QG0e8vgIHManKZk27uy1pVjq4Du1kl1RxBcXBakZ4Y/RMmQBRPbRA9prbqpTPN4H
Leja7Uesp3MWFUz9n7MraY4cZaJ/6FOEhBbgqlpcLrncq3uZC9HdM60NgXYh/frv1ZzcjFWKqJMj
fEBFQiaQ+fI90O3M8VyMJ+bxjcvBirfZ1Bqln9aFXlw8iFrzbVGCHns63aeK6tv9RlXOxgndjvxC
lad2dYHjZ6zkVlJ8Za+GljtQ1NCaeh4cUGh1B1DmfxVMHgsXRe/bO2jNNJYvVKSEWHA9ORfXOPQl
x+v5vRN1zrwx/Eo8tTuO5nyibPEccdE8XXauu7gHECzrvTs3827SW2I8K7Owe48YZAUqp8Z9HKiV
9tEvdI73onMfTZBvE2wMC01zOcDLqnYQ/g6vLXPUXLItzPrKGtvY6azy3BYMcvxSQdmEQpSlGcyl
WZyN3b/ixOS6Nq/OmjHySRvonuP2xU51PsZG56faMfsUDbl5x04jJxuRdeUWTqx4ERWk8zsPn+rI
fC5QjB8z99LX3a5yxMPgOH/f3rRrM7pug1czatyuaLsZlM2RW6e7FvTczczfRYrMceehEzhzHxZ3
a/XXtrBlvsnMqcOzRVwy7IAyzz+JPKtij+izMFup3hW72fwnESGEMc8B90kR7OCTUYyGrgd/VsdM
ZO9B9rTV3r82GctyUChWuQHB+YUOzVGlxV43yzeWs4saN8FMK9vZ7hi7SmLwAo1LF1HTJ6/ojmQS
D41aXm4v/trw1v2jV07mVFEBhRIcfWjXk+hX2TU8y7N4GP1gY4tdDfJGttEW8eV8KtoMjKiXUZp+
p2n7D9PT1ntobXAr6PpI5oPpcmQXQbIIxH+Zb0Rcq1p/uctEdo+Y116FWyYcSWWJcppoU3FCL1p4
dL1ObmRjV3as3Q5G8P7J2z7il1ryZ55CuaNRKm4C8f56M8i7+wDjvn/9/itXn0OgB0Y5iAsK8WjU
BmFHOh9U1+p0YyIr28luDit4DVE6YSARc+XUbdrSPRqUvmKTjtHD7eVYWW67K4wSMcgA2m2XdDAf
W8f9BgDzRqZrxZ/tfrBpGcu5WGp+QVHzJGjwUzPwg7oddJXv9Dffek04wCyLdIRiT67UEZxzXQyB
7XhCvNi4I6yZx3LoZRFE+7XGCmRttWtrmV7q0NsqzK+tr3WB8uWkyrEoEL7RTFWCtW3UBTApFQQq
fNp0W6jxtSPJslKWN50eJWMX5tURyJLpI4dOyAKmKSdNjwvvTlcS5dv76e0pgS/4T5/IQtrVREn3
MrSs3BnHtLGTu89tEexvf+DtFQFT9Z8fAPUFgMyhWMDqDgxkPOnZJP1gxOf7hrcWHM3KggWTC7av
oQ6KQ9d0/hDjQOK/7xvfWnI8ikapltQFE3fGu31Ni3A+5XVk7kvVELvPFyp0mT9wMV8C1Gi7Xe82
uXxItRLVXRGD2I2AKojYlHpquYyh/DX42Y/G0I0r2sra2o2APV6MLVu65VJ1jX+GkOx4GCATvbFz
VramffI0vSey0vDlUiglQfkSkZ0PysFTppZh4xMrE7BPHlULXCg7bE5VODlo9P0IRHSbtLzXLf7f
c5/Y540aOZ+p8ZZLjnQychAFEFR6VnszRd2Jua7ZLVHooaWFNWgQrIFGb8soGQbSgry8pCgyhD54
zO/ayPbZ5FZpkOaELhc8cKBx2E/oLCuqSt23FexzqV7GJmdFvlxKjxXeaSq7INhFgDVsXWtXlspW
Doa0ChDn2phLEYwIVGDDTwxI5g/3Wef61VdXg5S0WTdKkAZKVIEbEvzV1GwLp/c2+psT+9RLPYO6
V4kYArweJIBSc8kDesjxYnLRsZC5QRfXXXmeqPiUlig0FYB/OFtd3it2860AOTkerenoL5c+i8Zx
X/PUuM9FVJMtqqw1N7UiJG7QvOxm+JDjlU+9KE4yQD6V3EudbLdJ83nps5zr5SLL5XcVkUNugt8d
u6+Th9gPZukuEvXnDD8/5c3REN0eC5IvnwgeHvedsfajeRCjqmtRL5dg7JZjgG744yCJA3G8+Z+7
tq/9Vi77huimwRdE08tD6UC9rES5ZyN0rKyw3XLsVqC7bIJquQzU6Y8Fb4M4aNW4q1CL3jDR23dP
YvcdT2OlSSfROAjeMLM34ErMKAl3gx4gNXYfNgbv4D+dfPazvNJZZS6l6cpd5+feqYeS0sb1ecXR
bCFH12kr4RqJbAvRlwYuvzdB12/YZ21w65UnCfIG3cKmC3Gy9EM/cf0AiZCtSsXK6P/pO1YuJOJk
BKa41jg/F1+Jr1HXbdG+ro1+vea+iq06ZEFFHDZf/JT6Oyxyu+MNkOp3bX277RgQ5UArrxkvqEB5
R6eSEdAv3ta+XNn6dhdwGiw+UVmPRZVNyw4tNNQ/+Hiwfu8iFt5HV0LsfmABTtl6BO3uRQa0i/U1
ExE11UZNfs36/p/WT/us0wbI2IsuSP1ehya7wJm34Clro1su5QeTjASIKi9s0ukxx/Y/eZXZkgxb
s751tEy1N0O/LeouTeQ/lmp5AnBq78zlhmlWgs6/QmWvNmbnc9IvOuguXSn+nvL6c6iCRz/onrna
KnqsfMLGQQeVoaPAGwucoxAJyYIPUzsjs+Ec+8ndeKGsfcJyL2dckCMjfXdx6zHR4J7NSbGr++ix
bDZrsm+/SIkNdZ5VW4QoqmAao5yPXVOqA4ky8jh6LHhCu0sYu0XufQd51H2AJI9a29ahPilMtMiL
X9TZMet79rDUOT3cDhprNrv+/9XKy9EDR3QGm/kL88BEXMCrM8hzNbJnByCHq42T8+3MFvkP0pr3
tVl6H00lumAnlFrCWFakeZh9kINdDzeVbqmnrfiKrdg4RzrNNdTqL2U2/jMJ3GQxtI626BDWLGat
h6/Anaxp0FxmE3wSgoDWuetQJuTlX5qqjWVZiSauFU36cuSjp+CQZVXXcT46aMtFaNwYfc1CVjTR
gPQKxxmxGCAdB+ltItOFxdzkWwWqtZ9vHdKeP0vKKvx8Slj97HNQLfA0mDfe8Rx787+vSc+GV/td
6Zi0n9oLxPBeSjklWhXvkIZ6yKPiiE7O46B1Epr+w20XeXsynt1GTH2p0c8p6oti5S8ItUGUk9b3
Hdqe3TxMO3BrdGPUXKCP6JxwU03RdD1u8aev/XTLu33HS0VE8uZCCvdHN6dzbBDoN1x6bfDr7noV
OkwNgvyrcsCl7kX+lEVLVMS0DJoft83+9ib1bIj4nIH/mU2mufgdAdg2SyP0pkNLs5SxzwqxbNya
1jaT5c4zXwLwgvD6ohk2aDujPY1CUAzEq726lEvLj0SyZe+mtIMSI2f7+2ZnOTgqnrpkeApdDBhD
9nMZ/DZQm/eDrcbUt6OUZ3ckutNQoCzR15dF1bEzRUc613/7Qj6lRGxcGtbW33JyqkPScBVofAJt
R6Z5FlX29S7r2Bjx2YCqrvTK+uJO7BPkCz8Cp/4zb+hGdWLll9vdiG1N2VzIqb5Maf3dsLyJAyfY
Kgau7FsbJ177ncPDyNSXwZnIIatLE0dQ0jpqvdx3TfYia/P0uTs2fPKrCxR8wzicobvYUP++RLhn
NzuWoRb/viUuixO5x6qT78sqDQ+m2aL0WLOQFTjKwshBOp5GFdAHC25XHzztZjFr7js9cfP6MzLV
9cxImPv6osMcbDm9Xz2C1/rzfXvTChi4tHSA76KxmHPnaLpl7wzyY+Wmd3F2eXZfP5G6KgRd1KWI
2F9VUKJbeso/3v7pK0HBbukvo0pAJm7Wl4CRz6GMkjzIk4HMPYhByo3D+e0Lsme38muo40LBxOC6
6mZkp1XlfkUXVLCntFUx4Lgqhobt8EXOXrG/PauV7WTj0rkZAleSSF6iFBVGZwINitOLMDbuvHVK
r0zKRqZnTM9CEa4uSJOfUt98pMvyPXTSz3PeHHu0c+L193J7NiuxyQaok4Kg5s58eenyzjuoFmlx
SJrIjTN7zVbWhSAVxBQdOj8vTlM+ubrZtzR99L0tKuQ1O1mevRQLGmcHDG+QL9hR9AZfuq4iR9RO
210eZQoccWH0LNr7ku2erakBVOnsC6GRZgqczy0lRexz5540FtgXrCgyVjVF6nCiCZAE79to+RTO
dGPoN5cBQ1sxJPJmD+z9AfguwuY74uHHLOxfHEaOt/fQ2vDW+aBNyXCqiShZOvqu7vMhFjrcByo9
3R7/zTiCn2+9HxwkOjw/kH4CQtYPo88f2kV8I2F0ElVzz6Ubn7AuFxnVTh3ohSSl9gjEIcjvTAYb
Iept/XXGbVC4K1Ua5QI98bhj/OhZA0RVM37OB+fUpHRnovqUQ8Vr9P2Tx8mv2zZbWRMbKl7UqIYo
bcAU0qpPU+f+5Ybhdyrp99vDvxk2MCX655GXSrzfnW4gyWDGxOun07xsoapXVtuGijdLGM18HkmC
kwNaMZOvn7O+omAjN9nONVj221NYs9D1/6/eE7w3UGDxtEnqGSTkoow6iHNCCptR39n4xNpULJdu
IHLYlZEyichrHERh4ewZuDUO6MPSe4V+tY0wu7Yaln97XY62vaqZkz7zghgUz1OsXDxc7jOU5d59
oQqis9wkVTQVSRaR9gRw5nAx3RTs7vuE5eF9QHs5ZdpPXDd7HqbxXBuy5yL6eN/wlnfz1tVkjpwp
CUeXn3k2jycSqiLxOtHfFwNtvHg1ApoAcMWUFEsVnmXbZXvUOfiZovV+f3sWbz4dGbfbe/BkrQMe
FX4SyYdqbHeRcA8U+NXS/VVyZ0e7B7xYb39qZUPZvT7dRHFV66o5KdU4xMFI85Pj8/ae9xAmcnWX
V54H+pSo6WZMJE9ROXNp4+xKh1Ubv/06yn/SNRjd8mu/AT9IGmAl3GHU+462DUR5hzbhmpu9dvut
J+9K/LCh7nScMl+CVAbxI+2PMiqCL7imLx/9edgi81hbBsuv3b6VkIcKvaQc5qCIG2RO/7p2+m1Q
qv9bTHnLVJZn8waa181EvYSo58orTxOI1In8Omt9kG2/SytyqNwvo2oOLfS0GkZiVtRxmoPBgN4F
w8FyWa4vndHpGig/JzO4WT/lpOS7IMo3z961VbJcfyRB1vo5hhf+B9f8UlUY+8HHKvV2o+4PLLu0
FDxa8y5lMsZc6RxeleHqcPpy25NWvm9j59s8rHnbTybJKl9+dBeokHVlPj5O1Bd3NVozbgPn6Ty4
FFpHUwL4/PxJgd35nyrLqo0ZrGxCGzg/Qy5yhm42gmc4fnQK5wfl+X33Uluzo4myKayBZU7UxHb+
GDwsakwQE7ZOrjffBzCMFQoK6D43KCSOCeP6fehCjr4foDvikne4jf0Y/CEH1DzfyE+trfTVfq+i
WkjBGGpAxZyAqJrEVRjpPfQQnX1Ut1stpmufsOKBFwT1IAY2Jn3rdXjbZD+nVj10zH+5vVnX7GXF
A19S4fcQsk54Jh9AY7FomuBPG/Ux87Qfp1vVubU9ZTl9SERtnMYbEz7oDDQQrUAvZrhVO14b3fL5
ArqeTLnpkISRKJMa5JWDO5n7Xgo2OK41yBFLXH+SIu/0IwP06muAg3+rCfPtLmIG4oE/t5HpZN2z
GlWGjjjVs4cy5pOnZLvDBQ/VRcjWvdSNlDE4cIudm04qjRevrxIniviGV66Yz0bPOb0zizDCLnAG
djKLTiEoD4XM21tsZQvbaLgOqg6lUtGYjHkXxn3nQHoz149eIzdeWyvH/3/wcDqU1MmnMcnJcPAr
953rQANShmcz3MWqgCWyPH2EB1bl1AwJp0YeKu1KsOmbrUN/zUKWk1eDluhrHKZEuRT6CLwoHtCO
Ix9pZrZwUWsrbPk58ldTRP1mQlwk3cGpBuBrmRIbl/mVKPIvc/CrQKgFxLr7fhiTypXPNe0/QIEk
qfz8S+/4z0XOH7nIt+A5a6ttufrQDVxLFKwTKb0JlRReoFIe0EtvIrY3pmcbRBori2JjeSEHBDKt
NO0SQFWfoY/1uy7nU+Xxr7e9YmVBbDyv8tIiakp4haY0O9atHnbTdjF8bXTrsd5XvBe9gLCUE8z6
mdRqPJV9SE/3/fbr0rxabs6hh0Hlgnuw0l0Mwotpv/TmrqZAbMfrgrwaPTNaQIcZsXxGs2kW52oB
oBL9C1vx9mqDN67ANsTuevuIRF+MSRTon1VlqriNvIcKaEpQQ/2d+uWv+6xkeTULShKFLpkSPE+8
XdeG0z4U4e/7Brf82dXQYPAmLAEvAgIYhYp2Qejf1fmCJbAOa68cidNwnAej6NQjdyo36ZppSwdg
zbMsD54G36PdWE64oB8JjZZjviB527Dux23brIxvQ+x4yUvjgIYj0al5Cpr+OFVo2F/c+3a/re4B
xxpUWcD0GsDbQ0fGYFcGwtk4zFY818bYBSqvIAzn92BHmORuHOsYKlh30fcwbgO7q3AonQlkkUlg
ai+Bqu+8d4Se7jSM5bhhEGR52ud9UvjMPXbIbj+AtmzLbVfOGBu5p1LlmmZhfdIYpQ65GNFztOTv
ggyNtwqt+3HbUXTwOP7WB9+OE3in/hmHuMsrWYbzgGSn78dIDrMHNZfegVate6LMqT6abWHNtYyx
rR6yjD6e/tQ1ST7SxX/AhdNHWk8XH0Be4zxEUJjcF47qn4ALHtt9tnjDvp38LdzomstY4YQOWtUQ
XukTUvSn1h8fm1a/m+ldEhTYd1Y8GeYqkNpd+kR7rR+3VJ7min1sc/LOCes7d58VVfJ8zF2Ay3EL
RK7pGQzi5rsZxvrlrphigwvR1ktqdDTiqSdHdwdImdnjf03sMF/cd0+2WVbJFKJiSdw2qcAg7gT9
2YQMHBTqvvy9jSvMIblM3B65+zxa/GPhTfIYgJj+cNs+K2HLFhlxGSikJa1Norkafw8dqX61ird3
jn7dtq+uBIz3AySakDWAdO7wa+rq5ZFUzZbM18qN0obzcXdkDmuB6Ey9fFfU7c+Cdp/yufirTdut
YLJmH+sykEGExUElA7dJ1aD5mZh3mTPft/NtKJ9Gl86U9TjvmoahHSTy1RgPPfV+3l7at+MgtwVG
yghqlTWnU9KrgMbACQMQIkMdd5J8pTSYT+GoN9LE1/V842pmK42oApohg+i6JJyPwjExlbL70Urh
3nUlA5n7n/uIZjwbqwFZ7crRXxW6oJs8DDfc9+0VBoX3n2P73YLkKQONy5DPXdyl4WNTko207dtn
H4qVr8cm//OrmbR1FOlkrEsv9ut8R1yIif0v668ysk0IPivh9Tsv4te1Ge6ckXXNFypywzLIukSV
FPg0DTHUqhNbGMu31xqputdz8v7nz3zUnoK95s4T72TutCcC0u391JTNnROwnM64wTA63BuQPGuH
Mg79fPiJakqz4RhrK07+nAHaWdhUVW6XjP3EIPzg1DER81ajyNtRCYfmn6NHUeWMpV7ahKC1EXRQ
umiTUgzOg88y1DeiINo4GN72b2YTtDoaRIgLS6fEy4HO3tXBND1k4+jvFj7pvYN2sK/NtYJ9O5qs
GM0G3hUMCU3k/72z0hPZZwP4Pmo9/nV78JWp/Ad2B5HJxiyjdyb0GTjLvaT+u6jJYn+M/gKb3fH2
V1Z2ro2/m0AKEJEQXxl7Ewta/rWIJ3Te/L49+ko6kNnouKj1o9r3MHyNZsUlAl18FT7k04BqzBj7
sn9qwqdmPGXp+Ih05O2Prq2KdcCqeRlHTQmys8uU9+iwz52kKam5B3LGmA2Xm/M8SmkQNUmg6qra
ob2HgKdyEsPGuq/4yn+YW8Ft5poKWX9dpUckTP8eXBIDPHqSSn+4z0KWs2dVC7R82sEdK+4sR24K
M+xEasRW59/aElj+TktZDeCFGBPAy94Vsv8SiS2g85p5rKtxSZAWU3M3Jo53bcjTy04t7Tc/BUqh
TD/dts+KU9gYuaJZClYEPQovk3cI5/qpCvluDORdGWpm4+OmEDLWiqPUEobOB9wEP0izVZteCRo2
Hq4CXyrE/Vrkg4j4u876Sy4RX0PzmJoqKWR+uG2glfW1tXBGD9TOYbc0ieL6U2c+5JnYCOBrI1vO
K0GVMfQs884Vr96lwiAHzu+LCzZCTXi+kWpOvTOvKKqlXXhaomojKKw8eQGy+fOEK9FlmQUCg4M/
zsRcZp8nNKT2tR9zNIQPXX50nBqJM3Ms5RZtzJqtLDeOvHZ2szEtkwH9o3HXMI4W5GqLRmHF0WzY
2pLSwvd0fh3dPTiK7zuX/7Pk7ntGxF3kAtDIspzZH1ynFpS752yYP/HAeaFDuXHN5DD8f6/fzEat
5TqalOod95wXtXjOfCQVK9X8UCpv9nNT5ftJKoP4WtAHOQzzxldXlsTGraH8qPRChXuWXXECn+0e
+h4vd/mcjVnryi4qvB47THjR596XyYBWt42LzErAs0FrhWPmMJqYe/YL8zPq+ZOu1GVuhdoYf20x
LK92RB2lKoVZqt77oNv6XVVmz2417uAs+7Kih7I0D2mm6f62rdbuHdF1fV49shFCBqUIJtRPxWVx
q/eiBjmG4/IHEKM/BApyJZK+D6pyB47rBwKqnNsfXlt/Kwy0QNcWjQjdswmcH1k/Pwwzf7hvaMvb
ORQ3KlZiaPCztRCq9C5Szr9uj722/tZ5rdtgxAUtcM8lhOqW0P9IcudrhH6b28OvnEqR5ealX7M0
Z757HoPi2JoWgT09dVn+oIW+sLF5f/szK7OwQWz5REYVtphFXU9xmKUJKwZkUsONWaysrQ1ga0ff
oXmD4fmS7YPMfUTH9cbxsfImtgFrgHaQUXowkHK/QJB0yOZYzy8FWKJEne3bYmOZ12ZwDfWvvMIX
hdPguo8t1JZfHI/9bqbpx322tzyczCrgbQ7jZKgjXHHBmdvtpjI63B5+7Zdf///ql6fzkIUBOH+T
fnSCnUMi77Bk3VZPxNrolteCKSuahhKd1lWNzhoKyvud9NItsqC1bWk5bpaRyXeRHz7zQXyPSPnR
N/2DpmbjNrkSW20E2sCayfgj9k6vL7R6HvtPgEDsMvEVL7ks/xWUdCMArXhxaHkxKDB4N07YPVET
PdY8PM+8Pw+S/3Bd7xNj8j4vtiFn3KlLl0eDTkgIpvkcvNuHvpn4wXW8an97N624m404A5NO4Dpg
PD0DinqFoXppk8B0usjjSEBgZ9hKEKwsvQ0+Y2zJC10uZcJbHxrkin1nY3eqJ3PfcWMj0IocehVO
WuF5LSboszP+wy9Qa7ltpbUff/3/K59TBWBBbHSKBHpVnvgGyJbpvt8eeuVuabPHUaIrLgyGnuru
7ENfOITGaONM0Fne2KwrLm3Tx4UM3VusGZZzV7bDHj3oxWO5MH/jKFgzjeXSxiGlCD1eJONQgGdW
/l5qL4tdJPVv22ft11vncR8sJc1FoZKWVFUWzzKVXZwucvhy3/iWK0t3GqfSBRFnLTvnVPrhsI/G
dEuWbGV1bYyZScuOQ7VIJ0VR/wV0y4tfhO/RHvRsqDndNQEbZiYdUcnKqOUsmzCKZzK6McmDw32D
XwPgq42/NHrEs6BazlQsh8YUH5jrbGE6V4KoDSBrWOWCDMZRCfPEiwzdpOodhQmw5zYLP7uyui+K
2jgyt2NMaz2QM0hX6U8VlN05bAtKQLiBbOh9drru3ld2EmOOqOa1MmlVqGIepOZYU75sBOkVH7DZ
z4x0XEidUPhApZ800b+rqvt23w+33Bf9RNDUCjloD7y2PyIvQHekmzawVmu/2/JdVjM/YOBCAqQi
+DtQ5Ynk7p1DW24LSkxXeGZQybTU01MPMoeHMmyGjW2/4rY2SIz2YWEMXsWJMp3+i+srUMaBIGce
Sx6BIAnNgiXf+NbKCWzjlkSXl0XThVkSVX/zOUMZ/Ti6Rw2IYNqNEIbbYv9bcTebHyzvx7HnKb7j
g7EQH2nVMZq+RZB2yNK/79pMNjsYz32xzA5ai6Kpfh+G2QfmhFvRYmUv2cA6H3ppPQDzyxmFxL3U
Jo9FkG0V+VYOMZvBbvbzGfySsA0bllj1IJks3LjE39t2WRv+us1eRYcCTBE998AtMgQ4ZOKqN0Eh
Y69BHTSPGxxmW5Kuax+yHE6XoQfEr1MmKCOeSOahdZZ8W/idZzGxnK6kDpHA22dJH4K7znEKqI9m
Qh9vW2nF6Wx8V0UMVbWsZSIByL50Zuz3UVDQGKKJvzuRbyXz1mx0/f+rxaCgZx5U3ekE3Q/yxFqe
7TMRzt8L0t+ZQ7KhZIBJhVxkPL/Cbr7TSZ5oHz3US7exnVZcwcaSgSLPr+RC86Ssp98TzsrFu0s9
Axz31k6tx6JenDzPEyz1e+q4ZUwriEfet8CW5asi14GAVFDizeYfPbaPjAwPOCOeoUW28QJcM831
/68WNwsKjzrV5JzrIkfiY8i9vVebrXaEla1jg7nSvnLmdOkxeli91Ko9UH84BHLYuMmtOYB1Fucy
A2sDOObOGUnTd2NdHPNQxH3dZ0/+XG942ZqFrBABLREZZWzMknT0vwyqAcCu7bfi6NrgVoAYhAkD
GtRpokDwt3dUdiFps0UbtGIeG6vlK9DvgrXbOzu0/UgmUu3cHmR/QuW7bGJb6IiVNbbhWsqfInSQ
R2mymFwiTSqu8s6CxWiw+3TbDVaMZCO2lr5mi4Gbnds+BxovFN6pakE4d9/olgfPGvjSIfPY2RN9
dSkWMZwcord6/NbWwHbhbA6gfL2wcxuYEadk6MdFXS8x7bsybmV3uD2JtUWw3Fjp1isnsCudvan9
Ui/h185b9qbJtvrs1sb3/wwTMziZPBrNDE9isLUPIQR2OF7HcVN6G9WPlVSUDd7q2hlyFalhZ1ey
IxvRjgmszzfpO8vOiPlzCXDXroqw/ELPGyu/NinLs1nvyYa5oJogQfvYkO5lpmG1l+Gyxf62tnEt
72aZbNsFIsbnvnP9h14u3ksIiYiNG/3bP5/aIK6m9pzSZG50LpaRIak/l0f0N8jPUG/SX29vq7cn
gN6xP5fdX5YG5DKSnnUYpuGX0UOLw/uorLytDsu1OVj7SrtuL1TFl3PjLUjOyjYTv3pU2Pxd6wKJ
u3GOrn3FOifCbPSCsSnDM5j62QfS9fJ9rvvwUKi2/XCfpay9hAobWq6XJjxPnPF9243Nu2ah+j5Q
BP0T+Ob9z3EdohyoYZ+DSXxrHP0JWamNfNGacaz45zk08K8XsLNJWQroWfuwAOW0SyO+heBa+8L1
/6/uGIpxQykEGc7odJeHmfI5h9RNqr5MOXIXt+2/9g0rAPZgoTJQBgrPCiRd5yFSeB46LTvNohQb
hnr73YnK8p/TcL2l7ItJRWefTSP9hJ5wNrxEqBLrXpT875ZGbXpRft1+DgVajj7fntiKC9o4MdWX
SuaNWM6TZ9ie8IUgYSuWjTn9+xr8b6mb2kgxvx3bvItKTKpwhpjU7MxU/lOU7Xn0IxVD6aLfqflH
Kpc0dkvxAnhis3N18UNJ73meUhEzvzsEVR8bDJJG3YNgxQvt+y8Q1/mapeKHmGQZp5WvzzRr+5Np
BigB5JByH0Kx5eBrRrKybtncFY3idXTujKimRznPQ/UYtJTexQMH1I3lJFGXNhPyqt45TGu0eqlw
GI4FI+kGbmvt91seAgwBhHkHL8DSVhVArVed4Tigsvt5exOteIeNO2vdcY5GSMGfTaWKnR47lRQz
RMnDwM02PrE2BSuSe1kzZ0tfBWe8eL1dNU/RyTGk2XDvtdGtCD7ryHdnnJ1ntaDrJW7BE7pLJ0Ze
btsHFKP/cvu/5QlWBF9AkS9z5NvOLnQZHpasDAG3CX5hQQ4u2K+O2Fi/ob7zqDnFDbdrqjgq0y9S
+98Wr/rAy/JbR8OfmSe+Q6Wx2EdZc15U9JgLLnehou/42LvPAWdPrVv0Oz546a72gRHTdfY+cPPv
BijTHUBj/xQ0StEXApdKtQYlLYqiXmH+ab1wX3b1Xiv1TZv5U+ThGtm4wRda63QHCagLeLF3kGlH
pGBfhkx8UG2dAolbv6gOxFFSH5TsXrxMf3BTlh+u41CfPtTC3edLuc+84UM91z+ckNa7KqQ/KnBD
lG59Zng4B8J7AOz91HTt56wPzgMNm5i7w7HN0SejBdIa2b4M6wcaZTuFrmA04SVB4PK4inI/vv7u
LFwWUOsCmQ31MBqnLniBQFHwNOUgOMpFPJLy3TBEZzCdPpaieCpJ+E40cxA7XD3kpf80yDAWxXIe
I3YQ4XKAxMxjFrXnrJ3PmriP6FP9gupcLNvh+ZoFLJzgxYzRj0p0z0MA3e6gfo+ssNgt6fLeLdPT
/ym6ku1IcSD4RbzHIrYrS20u2+W92xe99rRbaAWBQMDXT/gyh56emirQkhkRGcGN7+qS6/8guTr8
PF5hItUSW7zlAeJK9liKNsXc1qTXxxK7p0aYyW8iEKmLSAXE394VC/k9hLKGe+ozsg9/QSl674o0
rzwLxzpE2GjT6+HPz5NehL/xZELFrPjrRPqXUI0tPMlORI5txuRSTV6e5rSgsK+0jzpEYMa4/S2R
yIRE37ldxvjvMqhzkvpK5eX7Yi08tfgBIvE2pXCRifa/BWeHniE2csAfahrcRfsA9k3Ris1LV+2b
hAsMH18Sg7G0fY8eAhG94ZrPKgxm/rWdj6u+iH8veacfw9xdo2harkhffAtLEbRRjt6RzVtQCYS+
HRaePFnDb7BL103M4vS0wHG/xazw0ogh4pDmwPsdCi1SJX2IYTR4gbIjbgBe54N3r4lQZz2a8Rle
8azCTNEj8esNgRLqopyRxwJAe+voTvGOze+C59kx2DOMuJGgytCTV6EWnym8sw+qUI1Z3WGd4yaL
9AsT61YJO8ATcUj+llq05RbeREafFe2/STDruoj9VG3RdJC4IaABPQZSuCPdgqSamTmFu+8reH0u
9diHd8mynJJO1wCyeU3KwHyitX3rRiKrqKTHLcjfMfT9EcuZHHOhj97P8A3I5VsYzO+TskdfEF7F
m3gWGKRpYHTraqzb6xzHn9uPo0UurwkXdVROrVRIGOWYkEEiYHiiG12rQfKjhfysUWRCrnYmr9ql
aOVZkFZxFK1NWgzd49RFz4OmXwy7t5ozdzHDKmsmGKIeXXbBd/sFGEPbKvYhvqZetpqHrBLC3ELn
HuJdxM2aD3+HkL9gppNWXCQeAhj+KOekr7jzEh+7Z1W+xfRiYSzaiCmEOcYgjyFmPJyzX5vdtzpO
i63eVCnB+G7xWeOkBBTg//0svKVYX6Cof6bMX/qZ4TwT2SsmMYNmn+kpsPk/QzsHzUpYmSklVVrE
F0wz/kotvVt1+Z4DPxW0fwt62cLqoMHRoSq5DlMjIQYaUnNF7tQzJn5++PLlL/76N099WYeWDbBT
s+NHGRV5hX5SVyZ3OCrgR1yt2/ykwu5ucGvRpj2S4zFYBecniP2I0J+Z7mTj5HDsWWGrJMgOY5Ac
/DQ1SU5xWmAOxetTwOx5o8jcZog+OOzbOFcD2PV666AKAUYlT+Oe3vtog2VmJsSlS5K4dvl8KV1Z
G1scQxIhO85MlSBDE+zmyez9Z663F+QUnsJkBKCCiHIDIXwR15ahsyhcBp8PR0+m0L9m2p3y3D0D
XFAVms46IWysJN/TUxnb73CCGTXGM9aW/Rz5ub8ser0yPTfWsLUq2OLu03S4Fp2xjzsv75KRNVm6
/Ig3QXCV0T1dk7JBStGM+LzwT5zsn0ux11p5XqWm1NjB0S/Moq5HFJLyhHFyeAkWHWmyYnl02RDi
ZCif8pXfT6W9kDk8rQJJ7lTPLVP2mSv51CtRHvWUF3XW7apGMPFRYUJyDBQspnybRUuFbKtHuFCK
KlPTUheF/JMnU1/PUsWVSua0CYb9bySx6N22Xop+P6ciw/430PLHbJzr0QRxM2edOyM3mD1r2vNj
qnEn8MG3zNI2WrZzwcPxlk1JM2UbeSZyr8YIbhcM2dEfM5XYOZGJKooXF+YJktbzN1gwPCS6YIeJ
RqJNmNtroWx07mn6nw9CUXWTBEvl0qUqUvfOt51WoV3LZkhyDcd8DZ5smX+Fdo6rrsM5tslhrJMV
YQqWyO84kFOThtF2IoSws0rWrEYwKbRShTwlkKO0LvBRM41x0mwYZD5u+8ZrSM4eCzfGdygQsPX2
GhE499vEmnSesnoDBC6QidJAQ/sFGeUZO+8S+K2SS579F84rab3e6U27pTtGw9KfYh+pB7Mk9mPJ
FntlxvYtxgWxWkUYVBIxzG80zIamyHJeFSVyHStpAPpWwUJ2UBNI9EH2cA43wJjCG6gX88Om0VYs
kuDM0ilPmwkfL9t48JPGyLdgjyMmAQ6Dc+s5EslkkOSil3eP/dTQsYgUjgndW5Tjomt9KexbV+So
QAOSNQmPXY0h7B7xcEJfUmL3D78pcYjRTNVdB+0CIyLIKploHGsIy+p15VdCvgVlWbXnJm0GRFuc
hQ/lExXT/KRhEGDaOWHmhewkPJihdLdBLRhkDCLr/pIpEh/ZkMkNgyNqO298xmhP2IWENmVnQo/r
k/OntV+PLsndiRgMSaWR92stCDJz8UrWVm3d+M4M9BupEv5Eh5h+B8nSf3MKtzVMAnb9w27Xua86
JHo1bGJ70ozcLrSSvUX0OFgyd/RpYq9lESCdsBSumoLFtR3P0gMCfKKDQ8V6KbdYtPlO6b0UUdpG
aD+OMEg1f8hCgkdf/mSSDEo8hF2atBja3Nsuj57pTopqYF3ym6givqGRS+twoShTsdue1Bb7svI2
VK8e9Wkd0bn78U6M39WI4mPswRCmRbK3GUUMAmxY/XWzgn/NZTfVauF/omV4Gln/h/AI773jEKPt
DhXbun1B3O8PSmUJMtvlS4Eh+wpgpPrACI06hDvf6qEYZSP0gvy6zI/Ro4ezy5H8cDI4/gA8kC0D
RUzZC4Izfc2RzSTvVGwSVm9rHlb7Em4woy8fBet5k6gNNfE6Z4do68g5iBCavHRb/M6Vy64Gfq91
PNrvZI/Pc4yQ45GkMQ7//GXehq9sWMs7iOviGsU8wlfCNfsHqzJdMZRjFZW+qywG3SvhKRadwVg9
3lV4n2x9UA32x+mYTuo9idbxMmKQ+G4okxjNuX0MYuKqnmzzGdqeuLLUl75JGE2xfXV/wUy2+tfR
3VZbt3UHuypfScvP+F60GrdFvyd0K29qMUWNg5HUMMzURxjiJPcwYVk+VOQi1vIcwrlq/gHBlxhh
8znWfb0XPKtAKIgqnQyumILyZkI0b43RAWwiNc11Ykscs/HsPqcRA3TlDkN2HXa6YXmvP2WZ/1dM
+YrY9A2CrSLB2t8JOWfb+rhtW/pKsL7gKjUJzGP36ghe4WmQ7jVEEEsV7jF7h1kGLiUmv7AiYeAT
p+oSy+AhNztt3ZKPDWFywHPqNIGxliMQJ03RCeE6W63oyC+TSWGt2adJbfElIdOcwjoLV3On0kWg
45KuUdbmzebU2KTIpWpURPJa8jGCUxMRdZygTl/XIjvFevkiGCM/RnS8bZPtULn1cTuE8ysKr+Vj
EwKxK0WeH1yuHuYUtf3AR9GkWpkWFrjsXGTxm+ySO9SlA86dgdYm9/aPNulXKBAVJgOMGrKh+I2f
GDws47gd7bQ+o/+dqi4MMbOxxE89ieUDAYp5dLLz3w4Tha2dyeey47pnS+hfi9UOTTbAYhIgiWqS
bvXP0U6TJs7hl6p/Fr9MurzaB5dgriVb6snEa70WI9Af3Pv9tRg2nF865OUDxdz8MeymT2qUrdRE
ZO30QNDaRYOtUgEHEBSGfR1g5UMyFHfNTC35zuk4HHeOmnoVKM3sqN3BBJ6fooCKg4ZVbzPpMj2Q
VRQ4KGPSitlBrrDFX8g2hrdR791V8ZE3a5eleDLyewb1XdnYXuWOnZvH84sAG4gew7GTl1KdvV58
Q4b0V2r0iN0WheVQWbSEpsG/mZDrTdUpZuqN0R4D1nG05PkxXfb0y6Gtvw7b0j/NGZjcqJTZIe6S
4JxyZAuMQde1qOK+ETsEIqRkezP3pDtvPvpPBEPU6iBzjRZLekEE1i8DkQRI7ehhwVq40yCBql73
8gDLBIGVlI+VT/c/cNGPGkRaeaxTzg8ZGugm85ghiwHxP6l0zOtsommL+4bVSHwDAOKX4IhZ3uya
uris6B7sN4MrsZGxWP4JKe2jwJJ9mAK4WVYDtdFVDhGO6jT90FPfw9M0QQ9u1uQYrcOv2U3uDsNF
3VVF4/ypEz8CsuvL58DhM102fmW+t4jGy4sqxDlcGeSF/C4ySn9lYd7XFvLX1ifdc9/FukHH/94P
61CtPZCBXm6bus2TYr+iriDJYWIKaDa6DaoZr1zqluhPZxJuYfSB4jkYkbu64MCw5aqzf0G5j/qV
2Zj+5HPDrqUTNbG6DK/7tuGkT5e0bIclQ+Q8S+ZfOu/Cezit2fty5+rNaNO304B+nc+7vi5ZEGFK
eWLHfcLlOW/putYlPO2/ITf3h4hv65cqV08qL7q9jUIK35lE9/NQ7WPiDrP0vtoMWxpawMSg2kMY
7NSlSLOpWvyavxOdkVe0WWsDtDaucX9ulevn6WpLYKM1YR5/XVFhIdKIsR3TpAdd5+a6sD3/2LeC
VPM+q3eBphABsSOVlec4Qde97M6OMl5PfkkrzmH5RUDtNhQOrPf55PsjXjUcnGTOMD8UQgSyanq/
Zv0Kn5F4Lq8bQyXGgCU0kqGiZeGGcj4P5rheuxKmSSYljYMfUddkYPYuO2aTb0uEcFpUQl1jYhPV
sGifj6guJnyJpD96B4hLDAvGobwSqPtKC/tXNCTqCuoGHXog+6V2TEaf5dipswghhNEZxd0ToGx7
7pFV+1ykkTmq2PcHmLRDqM3L4Uj6LKrCwmw/AnR5R/KIf0o5ljXG19FXeqqW501tRQXcnd+hqcQl
B5K4ReaPvqhtWP9aFBnPpaTL/baZ4KFEH3uPdZsAxNiGu8zQvh74sJxmbM9qhs76qQsmdbFhERzm
rZOm8SOTySNMB+H2wPRDMnXb3zAOTOtYER+1jdanMiTFqejjX8PUmZp7sRyzlU8XmSxofhkgk7Eb
+AVB8/7qe6ouuJinpwm+qE0WB6wau6V/i5G6/cxsYs7Tjjk55bU7jmWQPKJA9U2Yj/2nHnAnD9MM
r49xvqUb8BouyVjPk47+00mR1NGO2yYS3FQ9ppceMg1rRDqSoDX7NgNA7Mrqx5XuYPfdH5Z0xAmm
NXAkBeCIZzxoomjZa47CDyDEPqItznkro9y3gs8fdjHyMdnH6RizKWhMlvydlhIHWeBBDnSBSg+O
d/HVpCUS6IEO/iwNF1+7mP/zqwsrjB7tdbAG3XmI1wJAFG7aB0Gz/qA75luT0t+hjsSNLEFUZdkm
HiPi+7td+v/QQPVVknV5G/4MtkDe/w4DcfkZEd2D22H9y9oV0xPnXXdbXDxcEOgRfKjMke8iyqMb
g9cmqFEyHuJp8r8UVzgscOUeQA1otBu0fCh31TdyteiLyqCvwx2GEsi79y+pKNI28Q4u0GwdP8O9
6z6Y34Kr2tLtLi4Al3WbSStbjsAJAUlXeibf/WjNMZxRg5PJ8gMpdAwnSRIe7R7gQCh7/4UuBJin
dTSJqjzqu5N1I5AzTugJGpPgOIU9DhjUPQeOpQ8gLXrP+Freb3PypIduRwmGAf/HOR62KqDMoINS
qsaNGlZhnO61K1fShIKuNdQYyxkNoa1NHP2anA6R8ig/5C7Q0426+416x9V6mO2dhXfo3QitbIu1
ialTR6Y7FnSknYK0w0YhO64qH96GMosOu4zng2Edx4XSW1xHwIev8bLPLW6d9G0LRImrZ43PbMOz
Nj5c8FfQ/u2xfk3Iao8ssqIhPJhq2JuEyMcwktew01sfpmRNf+EDCKJMXfazClMgdLgfBzi9Vcvc
l1XI7HrQK5DQzNn5WubUtzEV/BbAs9tUYg+638sy03rK5q7dE1YC+jADkGSVkQNsln2d9Sm6+j6f
mojpTAPairvPYZDdf6iIBdqspWQ1mhffLgLdYYykvgqopK9jG3GUMbz7O9JgviUcMP20rfMBisju
MVmg5cTtnT2DFyi+Q4blPeCNVYqn/YXCuOAPZjyzo8nVeuF5gisB2rr1Kw718LK50b9bnzD4NAw6
POfCAIT3AGIHTJ28DqMnDca/80NptXyO510ecIqjButRL57wi7qWAhy5H5jpv0MQPtWGK/bDkNm+
iSIqbj4z6MnVuqiGLinMFjuhTjPdw9859/hZi9wigNslXHTarOTmkg+DfkxmHB1VxHb/FlAl/y0C
tjqEl+5Fsg5qIjJ2jQPsVLkwj1+XyfH7JErVx9ixqZ2KdYFN6zAJevhRQryWqVNXDlbzZFgZowQZ
g6wtdokHsUPkb4PUNIPzTDZpQMqLd7gKXK7zj0XI7ciSzB5DS5PboJPs7EUhRbWFRXdXSo5mupsj
ajDDJBbT8CSNXrGb/XEtksA0NhPzdiB5sZ6CLZ1PPx8IlFxjmVA3Pkeyw0mB1PojUG9+02nXX8ZZ
62Z2uoJKTp55mbg7n+3rAerU9FtMNnwYoh7V6rb6f5pAaMX7YPGQqwIEP/MoAKwz04xcy35c6twa
fyZqVCi7JzVmdVL0+XOf/7dF6/agaFrUhcQha6cZZuDSiCZHAhLGT8idtuVjoqcJXA3m1gxMomNM
nq6O3E0yuVOBeuFz5yoJvBW45ENC6Kum8uD6/JLPpAeeNr7acusrADW4lAiQSlxRs1xZnTL2GaM+
RAe311GR/pZ5iBxk8grHt9oswUeJbV7ZhJ99FlxIElaAnDGNBmplyg+Q8F/2YQ5/GpVal2gBcX6w
EJWaW2ij+HwdJ3qf4bo1VjhEXTLSKqDTNaHwpZgj7MOxYXZ4V8jmhfcrujvUxUIs/41J8mtUGebF
YPgbhvUm3YcT9tzb8T6PZO0XccB6a4haz3MRvPAeQzRJJI8IRULhFLWbQPvEl0tpQOlkxfkHuVyl
/QoG46tEjr+Dkp4mI9vRrpfc6Nu6dwez2DP14nEiQVbHZgKPGfyCBvO65NmF6uFZlOIx9tICzYKa
dA0/gM/8o1w/FiT4x8YNhVWHUmicgApDGlCbyBXnOff3OVwh7rI+TlpkMv3RQLmnWcOWNN0fi56e
XTmdCY7+2evncg+ue8laPel3mxSXucxf9JyVWEvqjwjA1hXJOw1knaXqYaEZa8qk24/AUzHsk5pa
7mleQxKkqg4nLJKggvseo6BVpLNjiMt1TMmbp+w8efaPEFOZcWnDFLxMEoBXSMf1yMv06Mf8quTQ
HXvPr7Ay+RNz95VjJ566YhgrOP0/JHCU2TCApa0722zfAHxmqF/hWYDiV6C+SXwzMzjow7j/Lyp4
AzIQDRCsQgRQ+/1t2NlwQklHm0ngP5yG4Ooy89QhfLUciy+Yuevvcdd/cvzjGKz9V15MzZImn2M/
Xn8WwYQJjAITAG6HSfTSPwQWVEXJ+38mISecWv8F64/sHd7dfRm2+F+2DpuIdqigICkvgMsXByRa
1l25nozwDXqL520uWx+blqRDM0dhE+EHmiyqYxk1ctcwjEPNBOYEHsIKPB8h2KfIdW0QhHWX+Omz
S8TDlLPkBp9kA8YQtV+Ik1MBPZ9LA3gPxlWeF/9NY3RSeAhcoq/au/M8IwqWJzCXEEnfIu2rPCAv
ZYOi1Q5QC+r3PmO3TIJy8RhOR6fk6bF3/W/Mk1E8uvUV19pYYXs4oNLpXIeTeRmGKTimMUJmw2Jz
OMOj6Tw7FYKdVc9xjwlbbO5zpGZ6yMjE2zLBzcXS4QW4KK9lniGNZE5jQApYR3hg5oIdNle57ZOa
8m1r5iW84fH+TOwWf7Zlfcqn9bD28ZXxEOV6FoBNtvXKkiaEN1vVL/4sOhK2U0phWpm8IAnyG/ZO
9/C34FiHA7yYPZwF6SmneXfGCwvBMgHNYhyQMvIU+2qZQlCzfZ8eXcpuSLi9xAl5mZi7FWl8l7L1
I9yjK+FFM6GoBcLUzTAOCgH86SL9A5GtbXbcBl/4RVcerwiF3No4H47T7h42OgGiYHFQByP/Jjm6
m8x8R5P9w/H4gBlH+gh5z1T3gIWqoeuPJagrng1fi6HPIS0ycDLxvVmmx2jLupP29t+wlXEj1h4E
IPLZSvCdYTGeJ51dsWldPQCGYejDkYqZybm7Fmv/JOQ83s+zcedogSvbPtEjwEF7nIMZZgdYxIP2
73sCuy0d3UUhzOmTAiCjA4O3oYwfrfs2KwwIt+iPSuI21AUuw4iZepnAHw1FiYOeh3cdOmMtp+sS
Mfnq12VqPM4p/6OAzO1LhmVMmfpyRUig543vpclQC/lnCCMOURw8EaLuSmN/z4O6Lww7I14iO8Zj
ASSYyqFBnBByWchw6WZzha+MftzzrnZJUWN6Y2iWIA6rRYTnlSILBVcOB6blKwpqrErHoU5SPbVs
QFEFHNJsmGtQYAA1VKc5u26bO8rZ/OIx/cp6IFQjsqVSC28o4JQYHGHVbEjScL29d0DUAYu06RrN
IDDQlPoR51CI0+OOzsOb3HdU8n3YFEaJyhf+NpgYndV6r0N69sl0A3+I+38vcKzigakeAvN+9UsL
7vGxYPrFDepme/XS+b2D1ZLLEPzaoUkV+rt3y9agfrzLp4m0GddRtVr9sksdVB5WckcUoPlN5QTc
0mTaVeBcIgqUhIBmquJDN9Y42e6o4y2YIDhFZfHye8QkzwncJLx2u1YvUAGg6668S1XN+f4S8R0I
O3uabPTbh1tQW94dCh3ds9KfYQF2guYRBgTTsfv5qqqMPlHRoJTgLxtHOTBmQJjWgFxFGR9SudiL
3xi4dg4mSqa4OcWePhUD0uzo8FuTHGZyeFsWkpiapULWo2I3nRN3HsvxMd+RewzVR92r7EdYHcJ/
DCcnfsvPo57uknx7skx9IChorjCX/wZv1ACblYITDGxRW9ilAjIR+hwvskBOVZHd551xp7BM9mot
EQjdKWFqRHOe9g0G62n5vQT0gMG8tB0T/87n5TUY+oOhe1TxYEFpoZa/QZf/ykugd2PPgVDq1OIC
Ted2JluJwt/+F2LWtMbbeFfZWgAeAd/o1+wvzVnNpDskCrQBKVt0WffMjk8B16iqdf9KketcRbn8
L88hyC1L0lf7HKDd5ddyRxWF0ljVUpv/onJ7tgwHhNm+hpI8zVHwKRfQ6knxXCBVG/Xm9tBpPgKj
dmBx4aSIsr0/Qdd2dIytDQY0MUmk9n9l534AqzNkfMdsmR+6ZcvrMp7POfZEqmDAOIRir1Xn/wYK
1mlGJp9Ea1PnYllv2Wr/BTpgcGjsy5NPxqBaUAIKo5+A8IwVQMqfOda3bBkeCBY+Lb1tRRFi1D1w
H+sGBoO45G2W2CIKa6hC6GV4KnHJN1GYP+1hACI4fAFHeywH8S4FBgFl1z3EeYi2OUv/pCjM5Bg/
I/Pqq5TRm8K5lSzFW7YuLyocLzhKcfkVDkQEGQ7UbX+RyHrf9ctzgthJtkHVMvr8MbbAchERgk6o
R5ErLQqrITBvmwrjP9alCO3Z4rgtR/uWldFP0xzlL06PP7PjNq6LTbNbOLOt2SfQqArmMl9biHZY
hgy6JcPAGwOzfNkhUWrXsgjPuivEJV3TQwF/yyowyVhHQRY3vpNI13GKtpPNb0kSQJgVDKB9LPnQ
0LDdJ9x1VTZOFboDCdgWFVSBWnxulhUfpGWGkCF86wimQ2QAx5zAVq1bfP5MojjjuAtimIoBuX+V
8GkGSZmNT+igINFM07KR1iS/9w4iiZJ7xO1Cp/oKmYVMgNcFK9g8g5mDbtiHv9A56Q8AW7TNYfnV
sqx/lbT4vePb1XtI/CMgCtmskx0uMsZJPXENkZCdMW3cM7DWWwhlg8dFzKP1OQL4czMBfkRPxVuq
l4fFFsEtG1G59Vi+QOinGnpfekCMXXFaWNS1iCdRDbQu+UXixiGHhSCwSkFkWkNpETyHDHAjAjNK
7Jmyr8LFDwfgKkOtAE7UYFrGEyrY7IVpO15m2J8cszHfLqPR/llsOBJQ+Gw1AgX8KyKb9msu+v0d
Je7jwAAYJHrGkV6CH8asfHDs0eW9ZgFhN2vkrVThe28tu1rkqID2cPIRXkYFJjbmHFyQX7KjZgOa
rZF8ebc+95qI45KjqossmWsMc0ok0NEOUt3oX8JHA3B8AWISDnAN7VAH5GkIucGivgBSX3e+e/Rg
C/AtFQznHhX7fUrh+S/Ql59MlgO5scpBEIJ4WpAbwTGC0TfOpOCZWvAwwDaulpInjC7+HddtfRp5
aQ/d4sKncJ/Rf4D3bk2SmoMIQZ3oFDUR5vbZbYSo+Mw7Qz8LL8xrFBoInNKeHZWZ7Kl3iIAMHcZH
UDbNLZ8gxYfdHzkWewbbIxHNUBWBrjCit0cFK+gqzcH98UlAWBK55dkYsoOLmNxUhSQVN2ayWFba
7/MBDkchQMnS4uWKcP1Fk93hyYCMxmCvbWFevXziGiG4xtR7qmErrTZ0lmirXigSzSqxCotJEC2u
YEgerInDOwv7vquZJrwkm8D3DZh0cB9oSi+KEt9g+g/S5ryLDhESbA6T2ZKTLLu3Xrm/zNmo4QN4
abvHC0QddDwArJWVctKhl7EcXRSKT1dCALXkaJfoFP9X5DKp4jR5JaED6pDG4jQVNm0g/qdnOrEJ
8DJQxbIExr+aCBnnIpHPcgnGypjd1tE2y9rOIM3Am273Mp/0bUjAoYgNRL3qyp+8GzyWKVl4vWnQ
Vf2qnnvKIDpah+0U0VhcSDwTXESA8aoVspaunriDsGccxwDmx3SEGMThD87xZMonDDI/ekq3R/Gz
lnerH9ChQ/u2RmBaiX8P/PhWRhwZyDvJzllX3kkxnIXZjT5jqaxfRSzw7QdYpH72zKafIXdDiazh
lWy1TcHMVqCW06ntLSgkeFoCRIPF7FCZjISQHMd5mjeQZIC0/p+j81qSFEmi6BdhhgrEa5Kkrqws
LV6wUg0EWgd8/RzmZXfHpru3OhMi3K+fe12b9VwiOs4VP37pgIMD/DlyW4gC+w+UFlTm5Ed9vkc1
EyLg3ZLiXsOmyFhbzCtQ6EXug11y/zPD738yB0iGD4yFFlvuiK4HoF66bpPbxqCCqBziGFNj6nib
Jc+TJKhbh89gbtv0sxFD0zE/zHrryGTDPFlUOir0bX0gXL4uGoRrUzIJlrZyLSghzOy0iT75vKQj
Gu/WMuafQ251A6P9pHcZDXa2OqQs3HtVqlsvfZI+5QH109QunrDBz/gtucbfv6JfM/LY/WbSJoKx
FT6LrWw+ltDH/xw/mIai5svSjPl3P9QJ1ZVmDfbBzVy0DE4JJmV8ZbSHwnYy64jUFD/Mhq7daq9q
Ke7b1qnDLh/zk2NlOLZGBgsvLh+mupA/n3sbAkrpJwea72KjJeWgbwfLMpI7YBjvKkry6TfDoMeP
beIb50lkqP9inquUJdYif4/zvHzVAT6cjVH3Fb9W1XV9M7GefQtt4NY0sBkiSUXFbNOWADAFWTlI
81yZnuZzKXpM5q1G607agG4caHHS+ogIMxuRiJ5IMDW5k1NzZWVzE1j1BAHGuIMu03ZGZlJGE9/r
dt8C601O8ZK7RncjfRNwcEpl+yYVWvcp0TTwrk6PMtYtlUtiocXyIW1FN4m/OYuXeuu35vxbVgyh
NmViNE/d3LrQZXbJsqmxpCOj/eaiNvpS6kGdWEi+qRq9ZEt6TmFTyBAqGDioIRzuuunKC8U3SpTt
TN1H7OYc88yGFsCHmdd4l5gat6y0REI7TR7ia7EYLVqVlLN20kwTZsWqEy0JHCx9RVANtlOghzg5
6ULFyAzf9gG0LBu5/651EouXpdGRsOFtjW472CafB9w09a3dz153wIAu411L8d5sJmewyUTP3dXD
0JqMjjxfoxmQoxTG1i8mZuzV5G50Me0m3/AHNCfmZOHgeYjokaB5CAQLEKeQbdadDIScxo9mLKzP
HjLbP60emSaweb6/54gt1NSkUvcfbVGYr+WQy1+UT1ivdPaZVaTgthR13opJVvpEd2SVU4lUkkv7
UEa5XWzpYQFJ7LQvnmeSoyxmf6Mx0Pq0uc5ESDEPcaql31OKMo1dd56xJydZlh82wkordAfHfUfi
FX3YWAlPjz1JZ+8yzlnN/jrrepATpmXHU5q+FJ5nweV7cnzyKyxLAIoI3AxPPW2fMb67r9ibKgMy
fN15m3PzfS2GtJMgafiKQi/XMp9jrxbXulXDfKSp5eMr85VZjtQgTx1/d8IYZDvku9Y1AAogOJbn
zkSg389EMTHb1RtVBNLvDsQF6PnBcBuT8a2xcDARqV5+SDYlJVuDEWxzSHoiSDeOPQ1uIKzaeCrM
yCRIqBmVtuG0trztoDoG04ndAbGjLjB0yuwRodgf5vLHxD0NSm1VFoXJZGXfyLXJV4buC7CE+m9u
iwK8D7TQauNT1A2TCFC3W1x6uT1gUonafrgArjQGDqFBPA9dWdkbf23ddi2gSXvPDLKGeHSpPzb+
WHuCcFNNLxn02H5B04FfwK40zm4j6dB5BSN2ZCelF22Y9paZQTTqlhH0WvI/TWrpyFr8CY+VN3jm
ZkkHjndKmOg+GhsOF9Mp6ufIsbqj4VVMxCY+2y+/Ledrk2n11+IL2QbzbCszyIdMEKsfj4hL3swI
BlkigvjUKttYNlVmNeXWqgUJkzW8dLIZrbqMb1GhG85VGK0JSZE7WvwQlT18BRZ0e48WCGAR61bt
n8fZgLpranJibmIsoo20erDEYeADIIHFbu9K4Z76uYAcXAVMH5ZmLasS5MX2nCzTl7vkv9nAbdGv
EDmJRUxmLecGZs04ReY/lTY/aZKaakw50rzGZCo1Lp90xjeu+UCN/mVIy3LL5GyXswE4LAuok265
oxG9MHk6LoZ5ZjS/t3XHQSuTv26p3029cSzi6YBDZR8x/gWEM+hBs29Pw/Lu5/ZBdSavS/8F1y2J
OsBgoJi8u+Y8MQLtoZKIgRcyvavT8bkhP3Oyyg/K25vnT+bOn3glssx2dx00DAAi7G12Zaj8rHdW
qCGGGKK/VoN1dag4GOE1dDwwX4pnKcYiolvNyUIxCBiKdbtxcs46x2bAkPHaphH4SNJDzRZEj9Zp
9VRFy7XtjecpGfYymfotAzV62tnrDzhs5o3ZLScrST566X7oZX71mvLgadW11GZnw3f/gUp0iIyc
jiJCXouGF24UuYUJUIE3ZNu2HrY0dcC9ikW7KfFLZsqybqDPk9HN49GEtM5kd+g92FmvPk6Z/4y+
j3rp+zu7l4ekrR4NVnAHrs4eWs4jnDPx4zK61Sb2szZITDrtTKK1NoMWWtZSULillBRcOpboH6xo
PHWxa4XtUP8VlnHkCf+Lxfg2Og1AbgooAjbDMDq+UBC8mny2Q2/8MwVDjgJOqs6OJWCiPeuv6+No
L6oP+SyfJpcfsiFpMLAYuWzjtr34MRBzmxlPq2Gizfx3i75y18vqO+XxAL/IdvPAr12G5pjDBcct
07ppyXdTQiZPFaW/iT3v7aW4w/UHUKS9JOn8Q2zlyeMbpOX1OWmpxTaJ65wxBFxHWlIWpBYH6er/
5g5gX47GXtHSBXOjtdtJWzEl/VkAWcWWzry7H64L5GSde9ZmsbtP6TJ5YqPgzs0AcumaTraaKIl5
QB3EhHqwvifDQSusixfAljco2GrfaNpT34HxrzaeoJO0C0zOIcf68RKlwHJmpQ2Bk05vg5S3NPfQ
dY0ZUq4dD81EPH2FYOG5KxMahxYY4SrpKMMUzPOFUxx0bCkeOJmBEiuzMfujvgaOgEDuPliMRgVi
QsGoWRzSVjwuKj9FnnsrXfHqs/Gp5b5hxF/f51rSUIwuT7lXPHiWONsjDE9EGj9483TiW3tNeobu
xizPXQEsDZA+p/1HPIh547qr7UnUj+sDQY343Bv0R/HQ7Z1MG5h3Rqhx9dDBbWfPVRlXu8juzv3A
C5iPrtogyoaUqcmmMKx91Ksnh3nDkZPimTCL+zwjhGBOyk2mjf/WjwXyGU2X6z2kgWbd7bhjUn1F
xXqy9YRYivHdxSFfMfip5uqjHZo728sJDOGaADXYauPyj5nFMbPsh6nuhzDJs9M0TPo+LUdcdihS
MyOwzsg+y9786zXJD46LL8njgzFYt8z2v8kr2DJyhVBKP6zFeB3s6dKikW/rerwjO+HdEgC0Qu76
vPtJAArXjzVK46PKPS2YGSIA3/Yfo1U8ukzXNrDhGwbvR4IpaF274l8uGFeYU/yiryKokYxXkSU7
x1FnZ6DGisqdm44/5hhRlGlxHDYFIvRIyhqrrfqj7J3joOZ11nKdV4GD+uN5KNP7VHZbnUY7tNZU
2mWJ7wZVpqFpL9cYIbXrsPTF7UeJP40N0m/puDxkQhbcBKsqANKamQctlY+sNZXcEaDwKjkkhXum
VF4DHHQ2Wk/+7yC1M7vt7kDG2hCJ6QirzmwX4/E3rBpN6qy6P/at1gdDxvnRT1Sx1UffCm2LC4zC
9wXKNLBrea489eKtk4OK5Ecy0hKz+3IT+a9JzNBuzHD9gXyU2lxoB+jRZWObFRWuuOa5S8R2cVCN
f6cxLxOzbdMclR866E49JU/F6NzVjRO2In6qjOI5UvUJF+PRNqYdWdkXP1vLVunfSPXfpVJgOc6z
g8J8M1Yjai68/cZ0mg+ZSXAbeTHXsNaa1plz49WrTJRAkpGxy5zmyvizI14kUe+6TL+IstqOVQIx
1B+R5qjmYvr0pvtK8xFmXcSbYq73LX9DMSOem9TsbCo+8kOyrMSoDoM1Xmbff6ibpgl9n21KffuP
IdhjzTWA0fclbxm3dr1jI9yKrVvxWNIT0a2VlyRxizBHGNg0pbKDLkYCc/zoDbfRVmHwYxkr/Uwf
YevgfejbE5aYdOctJTFEZnMikRZFNxck98U+3hGDHTPVLaJ3SrT0HTvABVSIwZvybs48G1sEW1LO
GFQXMYi+Ox6lr0Itm25xpm5pLWCM+pP0nQtcIlpJHP+rC0YAfOMv5uz/xMLcLQ11AkB+VYu7tM45
vjH11TbkD1JiCd4+e9UDqz1eYS//yP19kh5lfcHXv75/U2Htbd4cd5xORcNKHJN+Yw1c0+o9uzzP
0dThQOsbZEwnz0P+nGJTjHYH8y3uU4O/raimYosVpT30mXwn5VyR5sysLO7sKexUtTfICdhZwsam
MzZPNLMHQ2s5rdwS6RSMO5oe8qjYG+NwYO8wcOBwbefyisHjIx+8o6qaJ3/mJh4s9GV/eO8c/5/G
loQQD+VjbkdHT5R3hscpEflIotqcPFCUBZRZYV6PTzTpW9vWqi17euVT2zAlqbD+rcD5emLU8Z5I
0L3bZOH6z2SfX2OjiD6TxKkOMQ+c43jk3qV7jqCLMmomI9WLnKg++aQ8waw9ae+rSj8Olvdkmxi+
XWs/p/bW8uZbLoZ7UXPmoKJNsn+g9Xn3++K7I5g/tbu7psVI6ZJrrvp2V03zo+Qx03hafG/tq/g2
Kbl+VZYcOg1jjJ0VJLU4Up2AE/9GMAq8Uft6Ilneaxr5aZjqpUau3DbQ+2HFbG9TufG9pqLnmmKl
zh0/qLIy3Rl+sUU+zj9KyCxLzH+uXviBmyZ/VeJdeN4vAxrINS5t7zzbpvxUbP8x3PGxb8cbsWEY
aPX6tcnrVyW1KCwTLLcjSUpUz4U/n9Ff0crqS+bUmPK87AKrEcoet0SPrJlIHN+wC5pHZeW5M29v
oe31otgX+EOLQSJil1ttqmnMRh9NSFEDFPukXO4avql8KHbKji9siOINIaKoSx8q6iI8ScneH22s
vMo91XYzB1rf7TM1hXYKLEVLdx10Qs4cMofi8Z9OBUbzOSUbTcuhvjKcAOrDLuoitBoXJywGe2wg
7g9I3l2Re9955O4TfzkYbRaMVbMzmZNt6Hs4i9VGb/ttX3GELvQ0RaJ/LqKdd4nBTL6wbhY9SOQZ
H0tPqnqn7Qqtf1yktZWDpCrR7WMZGQ/S4UCCVP5NR8SJQnvwi4UepUruGcEexn44mbX4cPlug84S
ge3GOy11wvVX1zFT3kpeExAyMETJoDfaTn0BYzGHTpGF01gQqB+7YYKtbiraLRoOZCIVYj6quwFo
fLAL0kfHl8ZuJQJgdJuRtcr+3Yvzz2jubxTxcqUe9oJxByQVEuMaWS2nP4/dHBOHu5iniw5OBP7a
lyepPB92T+x1TX9suEzhze/npdk5XoF+5mLZLsvHzojfdHArHKytgITmWXSDlqz59c1bWm2nVTzc
uFm3Ms72voG82Xf1HuvBQ+Q3gVBpkPIFW70HEu09IGx/Lqn25NKhjfS6/CShPUd4sBEaqjHbQfSF
VotHXn9dEjNIGWIiX+j7SmqA3eVhWuten3PX6nOwG/8RZ0DgKshGMVp2KNLsbs5rmIgGohBp2sz4
h2p5l1GzzbxmPxNXsDSYbRZSJdua1xM7w6/Pc5hTAReDkcM4ojyXegi2+pcl7RsDRC2gYwfsrOmw
QOTGZCWnfO3mq+Y8VmUwCRqUyl1eCw0bUmlfPSpzJ+322LmflB7vIrPhe178v0jTnqUJNAGCZJfI
fI566rNqbwm1RZXearkZToa+b10vbHS57djIowaoVirwbTymByIlLp2pB00cXTRZXdu628cRymxa
naiwr41VAOv4p/WhhcRBhB8fbKrJuu33VkrsZaPCrjdnpv7xfuyml1mOh441C5BfQ6Dm/IxFdWUJ
sN5OQKJWqJL00Ir62cdiPC/Oidt76zs0PxhiAlklR2XaeCe9kpEwb7xQj41hBjHfkegrToEkdAHJ
a+THyR3SzcTRkHKrNzXyo6g6J5hyLLBSY+1hvRfK0zfKqrfrjaMGa5t33VOrL3svMp/FIp9RgeTO
Miz0ZxI80KLS0yz0LYC5j52rvPr5iNW9M99WL2ak3OeY8oa0o327MNdMOSO5wIwQ0gv/vUWrsPp9
+skIUG3kxp8U2VHzvTFG57SdnqM+vkM8mAI9yT6cXH50zMFdp75Vwnmtsk7hNxuNgEd7xEY+HE03
PrsMEgV3EfO8SxYP99xLb3XuX2XrhFNS7nzDfUeiviy6eUJG/daL7DCJdllp2v1CIRu11p8nI1TM
obtPk3EXQZ92g9eFYAhN0Bb4m9GGWcwKjgifvh6eTccjOY24mJBBS3y1kblWI3mw/oHKlDWvIqUs
ktwLFcXKHfXBVBaXyB8B4X30hAEFz95KqsygVvJo9jnqow1zq7vXdKnDshGwkbzPJq+nScNjODk0
9XPLCbuhoBoCX91WwcD1cScXy2PMijgveVg/CoyeE2CCdm+O8U5PqwFgBL+B6D+riIwxzAVC55w3
3eq3E9UxbViG2Tg713IohZeNZ4zPkcfYw6oZZBi4f+3+0KHpkAEA8RaHplxeOexcaTzPPZYbsz96
jX72Kwd/lOVsdTM6oIevealY3brE6akBuQ7naOdpC3yUc5np2Yn8Zw6eEfEzXZgxHIhRGMC0pg/H
il4av9rjeyBlQO7NdPyCFoBraQMti/dFVm2M1PmuzDX452etJoQUeE+85ORx1PFg3kRxQ55nUNy3
QCr9gbExmiaHF/9+DUQr1t/EP1PaaxsNk50AMFk/+GhebrXteZsJnrNeBUp9Uls3K/7VbhuqbgEA
zJ2tqb2mkPOXdCx+xoIAEOW7odbhwOzfZpTUwh7lKRZWRsnqHGif4sBaHmw+FK9K2rDLJvifasJ3
iSQobSD7yg+MTtM3rcxemhl/tfZagRGh+7gAhog/wIWP0My7rFZfuIzo4sFLNrHwES2ke5dYPJJl
deqt5owDbdPY8YPNX4oH/lS2IFyj36IU5WHGUwwf+MemqpNAubKBVcbWfm8HXqtSr0MRl+eFo4nP
+l7PE8Td/Ivi+JWAPx821vzSKYjaPNTwrtSxhklVP3P97hNe5dqHuawLVmBaEzI5HBZfll2x+IeE
88wYbkkrd90iQk+zw/Vts/SeOJP2UjrlvR+Xn3qLnWv9jbLXsDrZv3ww35FwLwsvvOZ394RNMPUz
w5hIg1i01Id1iN8iMEfvrMGpxJN5rsv8lC5fPAhrj/Wx3n1l4hzaUn/U8+rJNe1Nyhx+zWLQcxSY
xiRtatymzUImYos5Sij5qurx2KzAegLyCypwwlHcB7KeOfHRxlYLeO7Bqjn/X6HrCZqruglchLWi
4Npk2YSiZw3aKS02qV5/qbw554VFGg9DVwKpG9JOyu+sdP8VHj5ZyQAIuNnZjFHCMBlaF95n0Unr
tWolzha8876sZuBhBypP4Y3gXrWe9Gq+a/MOGsUrrDBv9PJVc6ZHiphuix9pNwn0LVYjSaakS7fv
gGFwYc4Hc9H6bdXXtNME382jQV+v6ZCaCwgJU0hEKsc+GrH/tQLbQqr6kNeq3KMSvbay+4Bg20MG
UwDpG2+IAz2lySlYUTniKrEKgLOCuUdQ+vOaZQFZ1oFVpWlz17G0Nmgs0jMmRVxHPtzbFDTTND71
aYeooyg3Fv95LpuXzETz7qqD3xs/VjTtCiF2zLDJE2Khwzgk30Wy7NqcEjPXL+NQVgFRu5g00ulO
QMB6pvZYYHoKVGk/Kw7+mWa+ySu6N4Y8GIlKnu/q4OkozYUhNnKmU/W1pv3hzyddhYODgh0LBXvs
jz4uIUX/sJEUNvhLHsmB/FIYrChsrCsDdG2TjuTkzMnvaKE7G+n3mJdvs9uTLWB2h9RoHwoyVskT
eTYsgrCnOD5ALVMWlugwpplfqrkDsm6XewFxuCzOk2mLB4XHZKPXHhhFT12I/Qt+lwcQ3yNvWZ+f
pVe/ZZUmjqU2vDcFRut+otXB6HAxOCcwNMlLSw3jLcNeadVO671nlQ+PjSyu5mC+l278EmEvY4Dn
kA6T4e5sRvknHfVp8jT6IvnTRidc+xSub9SAZEuvfl91C0Ufxl/TvSEPp9ggejAlKjIE46zs3E1n
e/Szg/ld4FvIzfo8WSmEO3eoBXtUJsMFsnBfeM5H5+SCvbZArYOd7BqTlkbW/Dc/9FQfmprAWOa2
hOSY68m/PKGUjltEwzfdn7ud2zE7Zznd2JjGXbVgYLVazHlOHDHbnEFlqq68DKMcjlGV+5v1ZKpL
uGSre3YcZJksLt2NwEK8hXaM+L+M7uk9oEszSi2NsovsVxAgXd+ioMhwcbW7iJuXbXxbZ0nqUIoF
5oyPpXc6G4RGybOtQavpGXiY7S/y3AwAarMz1Rtdtz/oEBCetPRXz/MzVuhzLNNPXXk7Ru0Xg73O
XI3NIfVs0Mr4zR6gbn3Nw3ibmfe4cvfYxHzGXO47u6yPVr5Ay6SKBn++Lzs0bgwnfu8826ogtkv7
0XnBGNMerHF8EZwoiqM+VhYGPWMJiyoNh1ZvwNHro2sWp3rChp0Qd4MiuWcH2c3tqyeI7dfaRpPH
nXIXxf2fl2anWSGr8iterNy6mESPlNQx9EExcSI+U5xInW30gNldkG+JkxlxvMskRzL13e3SW3Yw
xf12VRnF7N2iVqem76s2BA37ddqRkrUEQoV7vrlL+Sz7/kssYgTUwUkwtgg81fBHz7kn4CDspXFY
y5Dejb55WsJEiLPStMBUE6mB63PlC/9LetxPRfxUoGeYfn7MnezoV9FpMvHaEf4FaXwyBueY5dZ1
bibOkYX9HAtTitmKCYDNAznUz+0ykQjlXsjQigMn8wYqyakLNLe4FUkD4yv7Zxy9iKBTuY9rqQHL
9rBFsI609/Jnbf6c2n3skVySXD07E38+5xOEwJ8rQSQdoEyG+3TKhMbwgp+IsoHE8Z3nuGYiuVh3
wp7O5Wzfq9p9MMz8vvOG5yn23yMi2GnG2kvaUDqtH6+5siwj9XbiFVeiIY/rT098QrxJTfKW1pwi
dENraLYdUzSTojeB6jL4Riu1PPVJfTUGgs5IDoroR5SX7pg1FeEy+UcqvYcqrT5037uLDRhDrdX/
Ly5JJAjSvrkvveaw9kczVbrN7FtE9bNeA5eKurhG1nwgiOo0udXFbhA6qcY737zwzpdX00Kwa+sl
2est7Hhn8DZHhIuFtj3UTHWabGu0bXnvwUYf2nQkQ0b0fQiaad6reIj3lS6Ti4qk+2gS8AObayyv
sqVCxjCmH0flGP7OM7T4B0M8xjp2BmfbRk3eW4LzhIclHsprqThs1FwfxVAR7jPOOslB/trtVFcB
5DzWxrvDCb9xRnEdLJOgr5WoNNVfUoH01FwKqwzAIhAIRGqThcgO3nqm3yYnmB6rP9+bkZG7X6eP
TpGvuXfYypmIAcxsZYRZaVDDE4mia6FnfdlR9DQVZFlVTcJBlc/2KU/79F/jT7AflAzBOk5zdD0C
ZWc2skx0D+wgd6aDgvpgapN8A+COZ4sIz01J87/YxbnxicRJsaNrMwFPA032+m/irn/nL8xAPPdO
eRb9IHa8+5N9qFBaSV+rtU01URgVUXzn61jwq/xDTilGOa+ONiaxP+NQf/mufU47nmF8IUCpyfza
qH7czdr82av8QDDbmaHEvQvLntje3+jVH3k13RMg97dK3SzQeiWKgUqxdrF2di/wHfGB6o6is2ce
mqjkLbH0V8BBgtbsAlY5I39r6n4iLjqrY+QSi+4HQySTQeS60nhKcQBPrXPFJgSZ1u4SvbtACA3/
X+nE5DwnaXQ3VcSFtumkLr5dH9yJ6DTomYfYVxcdTTarh099UF8cVd7O6dIb0MElgoRKrNUcMG+r
Zr5jMFiylcX4Nkf5KHoXgGM2O6Jh3BCs4CHS9GGPkPoxLdaZWAxMjDiAtp01pVvidcJ+4aLH0fgp
CnnXg1UEo5Uy6Bv8GyT9QywFE/spK4nsG09OMkMlDBrJM9r4oSJMbdLzf0sVTcz2mxUBp2jz3fYp
7/2SdyE3QAJprGu3I9uub/DQcmxvHBj00K7SAjikRvFwmuGRwszYa17/YAsqgcggNpF4G75Ri4yJ
0Ra3edQZCFDxApqe6jx/U1pMsN0S+0fp5u2lqjDuWLO52tNZKMkatH9R3X12i+k9TLK4w+XqnZx5
behgf4Ou6VKCmCpGmIyUN+zAVpQ3U0f76R7b1ibjoS6eiqz9HsHWIFqvkIp3SPs5LleQOnthfpiA
Sm/jpaiP2pQNP6a+6Htnib39UOrG7xC3hb9JIohO3VRIGV7LqCEHia0av7ilTqHv/bJ6ryrC1hB8
qXrZ77mpiBfdFFZWbLiNiIuJ4u3I7o69m5mvBt3vqz7zGGpYUBLHeB6M/q9A1OXMK+Nr1WEAqUrt
xRot/Z8bz8WPBUkAaUK6OPFdcxW0VKYHV1cUQJ7zmCiOy2mwCZdIjPk4komz4d/h5NI6omiy6MEq
JDkzKns2mYVRMpbTVjDqSuaRmc1sIQ9rfFckTgyXFI3meXA8tfNKx7voOcbn2Jobyl9xWuyc7mno
Sbn0mN7eZY330IwGsQ4SitusckzLIo1ISiyNCJiquUszCuVlsAluW6roysuSMXyen8qZWj1u1S8y
D7OTqfKf8Iczm2p9bA/ZVDl/5I+/9mN7w/B4q4EfiBvK4SFGgo10xajD79OXqInbHbgV4mpvFyGh
FditFxQE4mmnfZ+WLh2l/5TqwOidO8Z31Vh95p31z/I8UkOHGtReZ+db4dbNkyWHDwWk4djxYTCW
gtODgp6u/JyNi7mZqvR+qrDcjxPmcjyzxa63Y+KdnI5ZRua0waSUWRNexe+ojA6aLBZHVOHbFAsb
hLp8tnJzCfyC1h77UQ3On2R3jOGtczeZ1rvvQh8lZv0BnmKHsVK/TkacWEr9kc1M59RcZh/zML+Y
5nBzXVKNnDar39tCVpfGgteu/JgRW8kcM2vOJqj8ESXtZvae3Ee1dR6Tqos4y/FpNANcjlGKDIoV
aEOYc04k69Kc9LIH8Naay+BKwZRJfCm6qqvQ5VXzwK21ON/X4GwbLJz/+qH5M8ZuT7pHTdJWfjPz
lPbPINZU/S4cDfQiE60noVfcSxvBVC4e5FOcd/dkv91UziUiBlQNLI5V4Dvlp5XQ5tp9/5A0Pali
5V8f63/Am16IgkNMmdB+i3Z50HJ5V+ekhqz/o0hLakHKOYJtHqh7YIJdC7sEB7Uj1gwDs+PNcMqV
AyLsi3rj0y96xMWIL8PN+2Wr1W1ztpJUbD18Vo2cD30MzUXgH16UqKf4O1RxtddVS/pd0/uPKfs/
j2hMyarJ5oHre8aX7y3aQwfBdnJnL3G3BCYufdAoTir6aZC7zMA8rEOCnwsNI8/M/pjAg6w4l2XO
dEDZTo/FdGRtQIq/qHM062LFxLTulymuH6ZG5p95qxtM3AA4mQbrrp7x581YrnxDww/PxKt81zUn
P0mzUn+kP+HW7VH0XZpforseba1uni1WEXtLAwzd+kZ2m7p6bDj5fVJNzV7H2RYNTNOc1Dm1lqu/
juM8AsXjpOdrVsMJ2Lvc93OknzPLS+/HOCYPpRfLY5/+Rvxtcpif3PwSo9b/CNUyz/HMuIQLGPSm
w59gAgELRzdpTw3+w8vyRyjCFLR4JJEmQBwe3vLVCIpfiaS7K0oIPZMxjeKIKpCFsdnw+BYmJm4g
3rS84mF/EWOHXTsbc/izUot3I0uLlhAOfnqrkN5KiPxgzH3OF6KQnH+q1r1ronoMjTBf3j+dxKMq
IE4x30iOEUJp04kFRXk/kBQS6fF9YyKKaAXArNP69dfYoM8ZMV21S3bQrYcwgBAT+ls1aypG17NZ
JxaN+YsuW0Y1iZgjZqYT1Bvuy4g4hdTp3uo51Y+J+o+j89iOHMeC6BfxHJKgwza9VyrlteEpVWno
PQGar5/LXo3p7plSigk+xIu4QRyymvVckw435SHNU/sIPUEfXFjlSLq2hTnJCuWGcGNwgks8Am1p
zUukJ7Jufez/qqGzFzv05Pi89wz7f17XcDwnWUWybeBS18NEzuxkfLB3JVxQE/6dJgJfBg4o1loE
GB5xjhwxGRKZwHX9ZzyOzKaBFTvwI4mztV08M8pbFcZ0v5I2xijzF6gfGQw2fi6aVc2bSZAFODso
gCmXdcKdQ+f3TxlL96rS9a4sMIfUwzydNGTOFZ+qfMxziLGVc/lAuN3/HuoxfFJyqI4F2tc6DDte
70LV48ke5uhkkqr7cYYIpUCU42E2C3/tz5o4dBKEjyn1kiuJ1/lkkwc7i3JKYJ/1U7zO7BiVGlvl
J7FdKNCW/a+v8WluWspxDrkMFQEFH7xvahgYxqYsXEhd3Sc5RfRAwS1y3fuUOct6yK4xT9GVwGDI
FSuonJ1f4LnUxNJRzGUxXV3hASfyGdxPwiFM/jznE+z4uFYNkFjh/Oi5M47V1MhHnmu948Ogeybr
PfcYqAmTTFhZycl12UdSGG4CIvOLIcd3muXpH22UE9EkGHXrcajj7eRqkyWUgQQg7VnhS8CStovx
vt1cv+D9kCBIviXcJYE1mhAgAyfrfwLdcJ0vTJ8ZZ5x8dFJdGsV7HcZGsGLUAts/pbZ+CpROwqMq
cCPhLMPf1MI0IhKPVfbYl0k+3lSThC7QRG+MyY06kiVTidU0MYLFgeQuVv92CtE0UR1SYlizYdHM
wenIhT4NUMUo79VenbL9HwWx45wEKdtwfXFnB6Esg8W3NmbpbcNGzuNtRtt4hNh217Y5mVgqoqTa
qcQf673Jkbmpow7BOeRoqnWtH66rvfciMMpHGRjZqxTIMhgpyn05aufbbHKxqtM03be09dxcyMPb
SKNJlS67XRGNzC08lN7nAPnttZhBq+k5hBWjG/9Phf05WpWqq12QHLPo9z0vRmAKVpBuUtG0Wzfg
hhrWaRM++W4HycuM4Yx0FNytvcaf1ngeFiK/TMmskKzvsY5xoI0zuk0VuPWHLbziNefiQ9i+JHqm
LXIgRAMuoyFNXIpwY9pmKre2Im1Bgs8DkaKpKMbGvslKU/2FWBP8VqZTPsNWheYhtHMVkjRf3qhs
xbpLbGs/MNc6qYB7NVazF3FovhNKmfZ8mAv/gwG/LTDIrENg4ytypcgJqd9xKMnfNpRwNdFTV8po
s2vfkvd8qri93ivP09M2laDBNEDvnYhc727XVBEyg+TP0gLiTYJZv1Q4/NgH+2Rd4wobx47MSp5s
fWyUe5hZ1nfE2XONStKJnltRaZ9CL/p28BBtBGv80+AA8e5MNPwYfZYhug7uhq/Tq90FBlF4qzhb
buI9t5mGmkQ0ci8GTBroTRAvGAraY5YYzks80l9pdma+c9gvvdd5luB6T1SxrxKUHccw2otBpC5b
yZLU3EA2/tfzDfk/pSrIJqSn5KVyK4DwBKA32qcAiPJxzl1BbM2Cf4MOOMYUkU7QIrss3/ROLv75
yjQeZBmgi6ee2iQmUqmH0uEfgqgmKe26RcPzSCTOmbnauIphY4fj2t7UusTA3DTiEI+YNxsTTorT
ENG0ERR2NuneTTxb8ArMWu8HP8r/JryUdjSiouLAuVp7fgWuzCf4YBAkhXtZtobcdDabLeIrYtME
uMjCOGOHYjsIG8sKxhsrBdZlcFuyfHH3KaSq7mbnx+oQePV0n+KpPmQaZ8aBInpzByOdNaKl4SbM
Q0iM0xuqbg9GbdhWSZQ8hUlr/4LgIEiaJs4jMOfoGTRAQySzzvfu4Bsox2rsD3pqTdQcbs+4OnoK
0elKmfsfIfqs2DVcih3cjco/4UMsL7PfofrWHpDuFKSd30z9qXcTrm6CZVziOj9TNvRHqFyM4y7L
RhpQ3IPj9OyHa/ieWTrne2MAwumxxLznE7m3NS/2Ja84ypemkt8pntzFc2K+pGgqoDDKmR2DHt1N
0hnerUkJ8vNLBvSiZnsj0tDHJ6t/HSXzkzYs84If1/xMJx8yIVdQ5r4y5VawSghz7+jqbDa2W8hN
Ei37/iHy3qbQU6/OML+JwsyurTH0bLn8fNu5aYBSBAtzE7dB9yrTgH1PUKl4A8x8eCpHg+iOdV5m
FWTR4bOXLGntAQuDxW0kbQHVgbWfjAWAQzxrNB9l8i7MYNsCYpdlDZw6BPHn/G2qlhtXgHOPmmkm
6WXDncbvjpEiSApM7inPGi+uqDJ33qyI7/uK62y5QX8k2hM5zYbnaodVktWfFPxfoRk7nfq0We7z
qEIs7LI/aTR+K8oHJnewVu5srgymhIQMZABCCU6su54F+C3lmRsdt/c4Si4umyfs0bxjXsiPgE2z
1nzf1rbvH2TWnHyje+7bkI8LBslkcBtsd1nX/NQyulO3RxavI0sWrPO++psI0lZ1/B06AR0Aet7E
5DM4qrg8hVD1PWAoZDQ3HXfTogJrnI/2y9SxGg9Hi4ha9MKm7TBnsuTNSDVCMx4ragyUFWN4n7cm
PQoRD2Xu0jI77XSUnM1xOtNxvUvhfpNDvLfBdUwg+eufEtzyPMZ3y2pw4bQXU32o4oMryjlP5CZN
2IEW/mkWmArTAikeSB+WXYTgRk2LlXh4NcaJi0bV2Lsp7UiyABFdza3bHls3cJ64FORweSMVrKdK
1JdxpqciY9umGSLxxKooDp7mskGYiQon30W2Ye06y5w3aFHA2jrf+ue6TnVPLaZas1rGUoKjKx1B
VujLPj3nXU7NADhRYsDwLMBfkZNuk2a6g65LD4EbdMR70vBRe2bDrSzB2pTVYCyEmrCK8s1e1TAw
PwuXAoGeafdoF/10zYeq/+M5yMW5yObn2TMqIMiuA5PeRFqZDLO5RW5RXzRdP88j6CpcbT1KTV9i
0BZelb1hfQek5c3zW+xUCt/V2DxF2kv3BOvCnWEYzaEHgrHKS4iE7UKAqF1hY4ct09+kyPsduuu0
Djr6vtIexHgoBl5hguTpjPPBAVyq/BU7tW/T1xyy8KOzndHNOD102JmnjO6JLaA3saMlaUHZi+oY
1KonENlae2ilBqIdaaTYgaUXQyE/ewFwIc8v3FMblZFJlBx6dur68hDnebErBaK3GmT9cAdv5NuR
Ru43ZAPqK+wid77R2a0NOLKIhSyIu9lxfuvB1QdAJcEa/ZuwR+Hht5HlwHu7rzYDDEqoJ76HqDIS
CcSrig3Tj3ddGrGYrNjE7d2uJSRllJBKnLJfGb760ja6k0HibRskFclvcCaM+DxZcDoNa83uN96p
IgUkScHmKi3RQHNDDTAnyLRVYZsdA9HCyMi9iMEmScYZ0/pImKGP5nkrTL87EpT2r7QmeZ+pKvI/
Jc//rujZgiYYut+HAHGLn3j+DAFQk4GuBhjLyVRv9Wz8VG2ecXJ0fy1oA5uUnDYochs3VN7dizKw
tnWLIVZWVrOtDXbKQlk/qITdGpdwt52FXxyD3MOg0tbeJsDseisXX7YzmrRcmIlJ3LkoP4hciee+
HtBGOWWPfS6gFhtsrwoZh2eT1+IflZrNOp+wLOBMhtkdpG6NFxhmbYTnZtW5nXkOHUY9I8mxT011
/Vzp3H5ve14XdojdTiTmP7Ouy4cLd42mktynYULH68pzTKR2U7+yReiOJotiaPZcPrWbVTvbdAzu
DYCV/KjGACldtVPToDcmMbuLIMe4iRQhQ82b5EzWHzteT7TSskC1NLEzXHmac7YzGQ0LRJCGUyfi
4i/EvOI+aNGs7THyGFzccJ/FanzMSQYIZYjizViVWCkF/qkiqMv16DCZibgtt2HlE5o1W/OlGuuU
eL5q9JmEJUYzqkXXMPP0XnV01/TKEVsdsbO1lTXxF9ivz5M33+0sM/7JLu/2Q9L0l46akh07SvMW
pjn+bW4HZwAHOHRctgdSSXXjPue82hiAt3Hc4mjM+WW0lo6+jaIs38c+0jdAjtajqnkr+EIQp7WJ
T9z6STsb8rbGowybYOOIGNeeBJFHxoTUh9sy3tTGdBRouRurmcfTlCcVKFfsOTrqPzPZNy41r2xe
kgDDIb/J0NlaWaaJ1Bm6WmWTyG523xfXPOzK5ZSs9m2dLC4Uq13LkB6XIhiY84g1VQ/Br/U6TLH6
bU2XZx0bePHumci/ve4BxGC7WJMksUFszm0Lt8q039hwi12kxB/BEHfq/dY+E/MnGWQAJzBKyIcg
0PJtadSEkVySOEkSMDoUh6oJuabg92WsJCWxDXW7Q1EiUPwa9ePOi+xzFkx/Jo8fSwQMsqXzNw3U
u8MHFVZq7QCqgSS4ndlt0zO1b8IC7o+7X/69DBK+jN4h8b6r1qfIsv5CeEHixW4yNeYbfo9NEcp1
V13HSm9rwAPY+P0sAYvTkCrTKH7T1ZgL6AVyQ9gGEUacR/QhMAGriVefF6DT5yNfDP20/KuY8AQn
+KRTW6g9oFKcqaI4mVHyppv8mkcYrmzb/IporVGhc0l4w1SQgeYWjdTF2WuY27wbNxmc21Uk2kvN
ka2kfoHksROyxOkcHeY4f5n4B7JMnSyH6bXq5LDqCJw3SYI7wEUgMNo7frZ5hE01uJiCwjOMkjUC
y5px+pYY9pdpc+bj9fXSligK2VgmXQ5OerGav1kjkOmo0xnNbWrluxDE5cYwqxfWKqysoTkoBxrR
tRFqbSfXpg/2oBFR/eRLKBT25uxoJyDbO3w0UKy7jp64ijTf8gglBFutIvkxIFRuJG7xKJz/JhqE
vHTWI7RjFAPMGyojJjZvLBfK1gw6se/eh/nuwWhiv/lhFLwciltqDVvLCd9tzSZmzg6GYx4aMzoZ
iTw0IzkK+pZ5WegXOmP0kX91ffWZ8zsu+NOGGqt9lgDCW567iNkvdU1YR5JUkH92pmnHGIBh9W8f
/tT2RzWPG/C4+KkWf3T6Py+8Y1m64CmkZ8IEHoknxbftFU9R7gL1bYfmPJvoagt4FdAhsSZYYFAx
VtLhh4hSohN6OxPQXB7DxPRfxnTcZeKRw+1MeMIDqzsGU/onKMxfk2WmO3AgfkzVHyNqV6P1maFQ
mvxyKT25eHDvwRVino0Qezh7XCM696x7J11AgeXkxp0mkrvm2RhLceH/yeev9sa8kg1u5kGT37Uh
++MLHTBl+3ILSnrrgXvw4vQakCdHLYGE7IYmyqFaYon1TipMEmnVvQUqf+EVt62U3jYkdOaouknd
4LFoeDiW5H2Q3UhUMaxnazb/ffoVGtZmaiYThCdXiQHeWH8fhuQ9HhRFAeIfQcUjVI+PoE5tzhmT
p9/fmHiIKizgfGGHQBz8XD0v/rd4wKBKOXqVV7vUGPdWJPAIUIYyigWZZKyHOPjKhua7aoxXYU39
dlDe+/JEIjyS8ORvnYT1JIDhGlQHSC89mSpwjw1mqDafXpT/0sUfJhSJVUxu2Wr6D2sphBzhukU4
x550syBYuuKNFlKY9QktkNHCHCSEKDezh81u8C1O4ZqzlqjMaGJNJcHh70a+xsTip3MykGGl6IMB
TYbPUE2Ns9PZFMYI+dRBEQqclEcqTekwdt66LLpNGvcOb4FdmRaYbotbvTyfjRFeuIdZm9LhjB3F
SGiMEFKbukep6FvuGuyrLveV5UGwZ+8pn8dPGukOzmLoyQUgBqNvFqtQvgA9cP4Q21yehjQd9q6G
igTqM5/VtXF9vDQjm9Eax/umqmL8l23B2qhQ1bdqpf3M+DwdYtsriRcm3cWMdMH0xtXMktwqIg9q
uAxfeuakekaeX+ClcDZIwGA2F0PNG9ax3mOaUKjHVMa0ze0IaB5wc3rqsO9XnnoDw3OB5n2y5wiW
aLtXEzASLU7YtxjRgh7FLR8pniNFjSCM7MgthwdePxVJ/gE9rUXG7spdkXIOFrHB/Nw8y4nMfQEE
YiMIy6w99sb7OnKvbbfM7THeBD7x10iRF6AxirmlXydV9Te2RuoMEAB59vQgd3w2BJO12vs93kC7
8J6pq+VeByGbRhNM9nGUnoj+vMysxOmfe6kiqpE6yn6S+dcy8M8nTXblvUJg0b60HtBtQCE2CwoP
dyU35Wo9oz0HPRa82WNjwAVVuamx9kiW0/QyfrGR//F8WvxCEBgUsVU9UH3ejhWuxRWNKb+Kb79w
kemkscSlLBzYcmuMDQeF3o3RgJ1Ie+gn8TsEAmM9FikPdPsVovmDADpVE+ZMBUSv5TxQmX/u0YMy
J75EZviEsvPgool0FtjVRmXRNRq9XdB0H3PKJ6anHivMUG0bTozKLNMtkea/MEQu7Cs2M7/CluYN
9J1TPnZon/bZYpSGPvQpMsaOwjwPkk44yqzQwogSzQvFLCqTqzfoDzmblPv0gkeI/rq0wLVuIC2m
iu3BgnpxR/gDnGqj5fFzdl207gL5YgNDblNqHaXsom3FqQHHQ/JGr0dKhSyE6Sl6WX4IkPyLo2n4
OwnzzNWcRzGHaMBoOx65LYIDqIK9rdVzqMdLwR+/bOnvwS29iYLhJemNB2iZZOOEE9yGgTnWiOxV
4QDGM8h1ygp/fumir3DmRUCduSSTuC9R0GRID0OLIYPCHHDzKTHadTc7JOL1q/JRUUsOH62BaEnv
yc3YMwEd5JtdaSBzEbeOun2ta7Ctc2S8Bg2GMhenhI4G2kEy/Tfx2PSbltxS60aThwexNiyaK8oo
aNEJQ20TJnvHsJ5prHuLF+4Vr7t9XGMOLqxmDcWyZxOlrgIbu2dyIWraYTeC+hKG8emoCet57+9z
XqExd5tWo2PYAk91ExHi6LK7iRZTcMKl1GtTBrlHQaUHs3pjdXRwVPk3CNTZ5x6uLbmMehwB3N/F
2u38DN+jc+apLaieK+8Fbo71MA/NNWgHe6sbUu6dbbUog2LaBovXMJDRpzam21QGrKXm39rmQjjO
c3FrcA06zIcZqUhK+O4Z4dYgbwl38fqovfQPzQrdt8LtfY6q6aul6/OOwu6TmrRuttff06L1To5o
5FeRDOGrXTpgmmSEdTPCtwMonJ8oZEBy7BgaQIg7VwU9Xsf4Hk5guxWbucAh+GJgDWK5bKkEg6oM
HlNEQ9RMkGfrB8paNXRhQU/mRh5DAW+vbuE1OzYuFQB3/gk6Qk+5k4JycuhCFA1fzPmcW0tlCE61
lYxJNRUO69CSsE0QLMQ7xjfE48bGFwgicXl7sM3DEAN4R9v9OpwH0MhBAVzDtG+aNdk25DdCheQa
Q82WC2G8opiT1YZXip2Tyf9hufTXkSNKVgLTBX3iLZpN6nXmkp/IJRMCOeKzIj3Q9uK9BYGQRJ3C
YV78C5PhhwMpvrux/fAa+U4z6QMd+uB5ttjNEji2jsVLHFqgAaxNI8VzDpmFlcbBaSS4Uty7E6bC
PgqNVU7Hzh4EvHEtbTWSw8JzbREK4OnUTXJH3VCbdizxSbBssEHi0+qERCzpROFjFxIPfYpba+26
wTf++dfA7Z6LyftYxN+IwsACSjzRbBieaZFdC8TzJplPCX82VwyvOtHmChJIyz49WfgT1n1yFvSX
7D/KTEaIbVip+oEXXoouKrJ0D3YIFb6Ek6DJ0gQY4csqOYlQMIvHb2gKHrnYydz2ZuDDUCof9uQC
ozDgU/SmYsEBeIlfbPECd7yEaTWymq74trbxIRydY90lXBuCaWv2TrlF835OrOYZP3JwlHoA9tKA
LQGCwu8o+ZvM4Xcp3e8mwC3eNNehLu/OqC+Rh8PP0fkhmq0XP7DVH5E4r5D0touP1A3q/ohSyK0g
uOliegwt5aoWbWtiMn7asNPPUgTRZjCyW521z37ug9w3uDXRvpIaz2luDquEHazMcu6flCvuZ7D/
jjHcMtesD53Nmiv572+aKJB0o7Q9cnRzJUgOnk6wJisMWmLuqk3RBOlhVAuMO2dPWkfjlioHxCPV
sSAdiT9RXavUux8nHYBEH+x6+W4N8gMj1naqwreqwTLIuf7uieKODeDUxdFRpeMV3/p5muWNTcEf
UfHlUNrZzcX0gbHlx0Te2LGdvyHqbYh2u+yqUmg4mPKCzNpmIG5nxz3F3Go7vLVJyRCDIs5ad+1I
AXWNW2lCt4u7SBuWsF7bjnmroatTzpsyc+VSv7wnhl9uJi+ljisLGewi/GMmu5ho9l8JMf7PF8zy
IlzzxJ38HBM+FLq7kXpchQ1ogSPrLFT4GOSAyW7V6zI28c4npUMnc2S7PQfZTsbcpaW6otFdZRYf
A3vmeo8BOFIT9DGHcqJI/0OVgbSQvDhOdsZY8h0TXdpUbflJy/2N1fS1KCpYKHbDNk+Aq+UVAQbj
f2ZFHdNK5t60Hk28+7ULVt4rfPMQTT0FCXPvHnpnKVj3LKg3VBthvspLBAWNdp9Ldk1VZexs8hc7
1pEYixhhb5VRmgBOQsh0XrjoUsKccD+wC04GswETW9pclRs+9hLb0NH775qa+gELONZXn3YGADcC
OYcjQw7qGRtYcWPLHhGZaot253tRd9CZn5KFgsG3HsLE/GndiuiYig3vztu9/CzLzMd8gStO0ZGN
mWYBNFUVrbyp43brMZPOjnAkIFVqXEZ+L7wW6tmBOR+Gao0nG9ekyNC3XLjcnuWrfB3jctlm0oxv
cTdaKH+9/WiS1tjHKoEp7o3+0dUA5IuJ+TDWgX8awh7HUGXmFxP+z4HjRmxDT+J10nO1x9tRbDGy
upe5NGCUOIJhaVg2EQagfspH/d1cxgDYnbbtNvzP17TJBiQYXTs5U5UzbOjwQJ7oRpfQR1x91n3D
2Qdym1laGSc3nej+7WnTWJqD924bgXv2A0BDnio8dpaz3hse614A5jgO2Uzv4jKe71XPN08ZEY5Q
6RrPveBMQrppeZ6sfithqW2Lhs2YttDQ2ULEW1toeiIFB7UYQItYae4RL3MaUC9t+jQ0+p8NtoCn
K/UOXmSEzqaDcPniLQSFBurBykC526op1+fasYNLYQwYL/KgfBrncjnGHUSNeA5qIOegVldcU9LP
0euCPWdNv59SOW8Vlk3Y+Wz6rJR3qd+G+T4y5a/L+2hJ7JZ8LX3YHPjBJ/gh8R+H3cSqbsXFDAUA
NHZZfJsqlhBjuM2WdVcvuQC7xwLFzOC4gyB5LYLub8+NCE+A/J+IavirXnvwpPfVD+mpH7JTIija
RhTdCXQ0WbRQOePujmti6w64dOFX0D5oEakJ7eSzaHtnVYbdNgDRmBn23VHNv9luyTiTaFgNSzix
DpeQDMQ9HmMyI4D9TNM9Z2BzsO8mVIerL4FXeAl0bdpkdk6m9pnplHqblBpxINNWY8SXyl86bmpW
XXwWWFY3+USqfwlkVHB7cd+f4ItvWtf5GJt0PVjzS2JXEAfivU2hRaPY1rrtK3TnX+XijYobrqD9
MpUU0cWb5CWjutKqjeuQLjJicRFWeOzq6ifuhgbvZHGakvQ+pqiirfeA1fQ0KOurm8eH0h7xfi6l
GcVKfeINK7cz/izBFH9KXmzUoFhUT9nsPPm1i1cm++pJ5vVGsHe65maj2TVgZ+iKii8TxCXejcQF
ExDgcfPseuJWa4vsup19dhmLIwBQMAwvaIGvJlxgf7D9lZ3H+9kdTkMGQ8CcK5aLRnuMWvGwS3vn
z9l1+c9uwn3SBn2f0fJOcuQaBRSn4K7+yVW3i/zhSZrm1atbHoP6q1kYJ30xvgeFvlSyk0v9kQlk
vZR7tiFoYj0ZSTWf8LmdMJWwbNbfJEV2ZV4csdjcGs/cC+zGOykK1s/FE7buJxt5y8NUhFcMfk4V
pc9O4t27Zr5b/wVfhhtdku25S5XkomtcGEfJFjfocP+xPJIGG1GLjd/JvdfZpfeDLx67J2rx2Dnh
pwub/iWaMv8b8YVdVJzl1wGfVqDAuoWN92VV1tEuJ/BQFtPKioRU8OoRy+EPB2F7Lrxbx3qOxpEI
zlvKe88qq/8+WoVh0LFzYCMwowZ6EeOEGacYJjZj/gykoIfbJhi7Ga179q5I5lbOKjZy5LONgkZv
KLXXfkqFNQxY1yiJkBKq9YoRu4vBiBLR2oPhUp3xHSAA9cM3JJMXUJmUTHshx/FiZKlNsbOYP6DE
09RNNZjMi09d+Ws70PscoshCzwrI3rr1z4BfDuYzxNyoXy9Kc9YF9kXbJlR/qlsXYaGNzGztOtO4
70fQFIRgE5RN7UzbEiply1xDeJNKDaRcIORQX0+sGL7kaMCpIolcZ1teMLtUAL8OsdOE4mRRIc5e
/dQblI9MDt3viDw5q69zE1nbVscftBuvJzAHvBN4JShufdZScv2m6jkgtM1u1nKz35GnOeQg7i0w
ZHmBNFOJ18ICT1tM5WGJQxSjh3U/XnpPmgROw0AzUKEZH5iiuAgYy7Rpll92kd5dVsUEMNleuRgL
24w1WegX1yomGzT3Jw3fhql6BpqbQ9QQDiGjsL60xGbmMfnrVsV50Ujmyb4SFnn+b5EMLncrOv/J
lNRDR8RSpG6TPabr3Rzy7mxQNVt73pghXu8+4eaPNOTWIA4AxqxDi3CCY4cvMp+2bj0/tYWGw5mP
0BAXk/J8q0S0wVX4PeN9ETlZ9YLAgGZQyIv3Uuen5c8VhzH4n3fE6yuvkE2QZ28hZv1ohNzlBExx
oPz571OX2cB07lmx9M+i9AdyHxT9LdPlLbID7ryAI4z0aFbLbXXa8kbbNg5xVgSr/7g0FlXtps+k
TpUrBp/QvGRWD33HiDIKO9pNShSiEZLaVna/aZxs7DnEGBkcosw/uFyVIqzg1I0ufnTvOdDmqcmC
59q1dgSKcLvagliE0z/XNk3qqXXu6LOc+/iYhzY7N7oMAS8PT3haYEXkwdopuCXGcvpI0xGZ1w3O
Pg6w1VQ77yW5n9VUEJsU09oivr08oeQN1oo//wCy0KxI2vBkh8O8zaP3ihedtt2tzdeWiy6G4OI9
d4iTZrhhrDaHGB/sPStwDkEfgwF0WkwJBF9ixi+zFkegUPcYEOzQBV8aNxD321cKopYGdo5kOs1H
7wOE8ZNX1P+g4BEs5nFfviqF7ZFcp7A5JGdDC5MuqvnJTJZzLJh3RWsU/0i1Gfy95MDSBB9sjTDv
jTRLwu3MmB6Es2l6ZD/6S5BmCvmvNTu27MlvSaMkKp63Jo9/LExQv+z2w5VVg7CtXbTZQDwrp3tY
rTi3ZA6RTfC2txkb/Pki29rZJTwUbV+9IpntHMmkNFeEOxzsQgDR1kOffAQOaSxfuyccU2C4cVJw
0ai5RQxvocNdlXnR4egBxtK3RzZxO3MoPzBBAPBK6eQdwvTP6Cc8Tj09ZywkOdxx6jd58gIj4VBQ
OgpcLHgL4+ZiUSaS+YUHJb7/4ytNmBmq+1ZYET/lWP52cnLp3xniTSkodJcE03eDHJ6bEoWF8Wh5
xfItbv5A37vYxfSWmd49cJFt0YNzmOd85q5Vvck+vAxz8aVcc1wtGeAximkJcZ4kAlUfWI+u86g4
l96x7suFyjRSI46dzNB3QDaPqu3+VQijBm/PFd3JL9VSPGkEtyL199XMm7TO7We36Z9kHX+OaLAH
D9v8HYXCxeMLXVMKIuQ+sufIiVc0LByK6WYMM16N0BeoyTjByupP5Kf7vGHRCP0WMzj5SRThqrSO
sgGmHpTyrce0vfL8pRupM+tnO0jCW2SQkeTWP151zQWqL9yNjYFowPbCE1cyVvrhhiFizcL6UDkR
ThQsHRoJAxhGMjoHfxkDh7aMcFv67NhoY7qgjdv7fIjjB7ufmXE/cLMnUFUuajLgpdIX0ycXWxo7
4j4aXuzBRobVBbSTuk6hd8DhZedqDDQJut3VbOevxsOxOo6ZgDLAO4xKqiMPBRCj+pMh32b7YRu7
cUCDNdiwBTLbx/70pZoaG+wwvLLfeDP8OAL9Ag1Vc92rB5/rYmTgA/JuOY2pK6Mvf2xqarUpECG6
Jy0TNqlkLATXamScW1I317qjKcFTN4m4smIMPNhKP+PArdaKCIPfDuWmxVLBSPIv68isMuHhhHr0
RXEyQP0TL4q9l94x+KgLexKPGU/BGevWtNCmnLc6ghDeor8cFD/rr1O5rLVUKlm146bE7+9iuuKe
mUKPLtw9afXyO6AS4cMrmFiQ5klvfVSFJkjTxQiZOVWnBG+8f00UPUpYAyAnfzxIYIXHpjcZ7xiM
FqLUeKUf9J1474PS0UcLISAKaRu0quDJ6yyLTgDFtR6Y6xPapHVXE01ESbW42/DgNoMO+GZN2Db4
H8Obf1SzcaCiEwmP2ucm7XZWC+1f4KrBq8GWS1boE90hmIdrwwBucMviGqi5s7LcpSabV1CpoVWI
/ugwqnR2+5dYBqU29SEyssvAdZ8L/iVYCCIVnqiiZ76JFFSZARPWZWiyjm0LsxIZofHghlb4CAkz
cbeg28erzpU9+/upTneBxpCXS5FubLoH49r9P0vnsRw3skTRL0IEvNm294ZNskltEBQpwXuPr38n
NW+lGYnshqnKSnPNoc2a8NucsTfXp+qhx9E9qqUdQj+5pXhZFcxYAdS7xTcx5J2JB+AizZiPUw3U
Z8rTfoNosK+RKZWHqJkQXcoRSKzTfWF5HkSGvAQzWyvJuwhPMAcDMdmzLtQ4QicF8hq6xKCmTUS5
SfSiHu8Z8n/0FNfGNH2aVnEivO087KjR5No7c3zr02gTd90V5tTKCfX+gGx2hbor+kFRaq1j7M9X
qKIoC1oSIcc98xKqep2Sgyxip42Me61xujUBPac4BaDNeIUZTGMGsLp7cBjnaDwPZpG8hnnM7Mru
v2dAPjv6UdIxLq6q3+71tv4JmujhVmQlwGI2KSD/hG/2zHrfO9mdge5+ykATDH3S/HLx0SN3RJVu
YLTb6ysYDdcGy3dIRXTl3FNhxh+dUpytIeJ52hs/NT6srHlMov/jE+qRPFglw3g1A2WHnMMRWbqt
0/THZkx2NHtf2wCkHmpOKdpqopA9NAIajUiYC+K0tOmK+I3qHK6Xu5wz5Dla3O80kvKsFN8BZml9
h1hQe5qLYl3bNOiS+g1XlZUWO381wwL6PZ+UBq5VlDBNi5McLAZGFrAZsRnBLSMLMcZoOO0NlUVg
rnpg54Uh+ju5Cd8VKicIWetPpbWDuM9iuATMaQFxb6BgdYXhWDqYVFW3iCvUbfC9DljdcaSpmtfD
wkGIeNaRpY0QVvU8NOL9bviuqvIKTspezRCQ62bYYvVASiStrTIO1rZLDjsMPBVl2CKv/BSczDg1
l9Jss2Vlt+vRBBMUwhBfGKO+q7HbwP99p860MiuBMMy7XofBaImGSVDBm8gRnCsZ5zaRwozDME8V
i1I0s1euihqYB0+Cyf5yQvM7Y5xnDMGRSdpWEzn4FLbUFgYH3g0lAheIKGPAIhHCrgGrknmCgmmu
qGPjieaM7jrGiBCG5cLoenyKIvcv0B5y9CmEWVvNp96gBVsbFXPtVLuN1Ezx3AzQZJEUSSxlHzq1
PHjjo2pRYdG4vbBbDyZKRojGxxaqBfpMsuR/TPpwMSw4RnJNNrc6l/DyQwX9JP3GKu4WgLQQM8o8
iJtZgxwC3XPFr19nTDm3euCjhRM0zKkyHlsw/q3gNNa1ta07HOqg6KFEvQNXvA5V7zccoieBGxxd
z2lZAogqXQQ+gv7NcLSrU49vJZMraxw/ioSjK/eeLsQztOIfaU0NOZjksHoFZaqJq/klHJGymYYW
WM9cdd8qItifWWZ4h7TXg402eV9O3nwXIP8oiAhpfZfsZ7M44uHDw4g3sGnhwTpXjTtL9Pk2IZ0X
Kyo92f5b7iZmGppj7x6q+Tmtwn3hJBxFc3CL1HpEo747yqucQGvl8z9zcFavfi6zeeuxGT3VgSbU
vCAcyIxL2SSqDMsMH9e6YD/7Yo2kqCaSq+0TxfoPBMVOtIHwpcjGXdBZxxo7Jj2L1papvAdGvJUN
MXgAcoh6oBHOdj5/oPLLLur0rTd64F20yyRri1WXgoJzyTOypniOUl1UhcuZgfOnEs07BnEga91V
3aKj+qiQgI0yQJtnF+L/UGDokBu/EFQ76r15y7t9x9bJ9uA5AaJgEVtHSwj6y0p7jAOXGu1lEZsa
4Gx1uhSMMMy/cflo4uiY0AGNqUMTJFlcv2RFgejiu30D+QxLJ/kAbAuLkS/nGnJIcP0l8ncCbHfJ
yOBXMjJ3LuD2lzkosoS2S8SmsVsiHDNYC8ACqTRhLrlzmXXOkBYaXrvRlGxvNtO6rD4TgOMDAANH
ex/sZ2N+831aWW6mgdYw18q2pVuN4gNIGHov9gkXgrUZYx4MFoLfsJDUdmLUZOhOO0a07C0VDES/
jNQMfbsHF2z7lwahCbgsJZ1ICwdB7FHsYMntcKEw8joqt7b/CYpnggwffxTo+PCL86gBgoQXZ6Oo
67xM+Q+XngLUYnaNio0rGJylpY2LmZudKIxdOqJVvumc5g+y8Tr8x3yvQYCSBd5hBWgEwTmUqs/Z
53m8NRBOjir8M61b6NG6j75NmGMwyAjWRbfPiWPyiYoCSau2vwJ/50F/HfV9FDhUTCEgKApb7cFT
GGGchzhh9cnZIUnktwNWbUaE5h94oqhowm7/GPJxVXclzqR/ZsYlbuYsJqTW7OHTY8Y7TgSk/14Y
i0bNzK28lI4jiyUJ5PZlJiup7C9sOl0eRLaXIMQvVOT+Cmpg8uqD+C3X5z/8rV7pF4NpQGcmuxnM
mi68LezT3dPQ/IjqlI2QjcV5b1OjTWgNuwZGktKKnQ7yZGQxeeVTA0CGgKd8D7uB1ZshoQ3+YNE7
+mJM0FmYmK0xxeAp4Bm2dYsJpsNjGL/DHEXc3F6xBpX+pc5oncgCxE9H3cQFBJF2U0HBwGtkxe36
ugnqMaOF/GZYbxa4NLv+clFa00g/euUjDhgS6rtqfhvQpgRFtw9REmkLxGX0k4N8sZmSXmGK9/8L
7cdNHP5m1U8EaPQvFM8TlRYaAlRMNvIRaNYZ9jtjYPkNszOYUYDuxAgFhcoD1zw78avp+jsYV4hX
7C0lOs54qpMQyHlUhcZWA/7LlwpsFYrPwmPqgovOgy+rW5fWE6JrjGL53bYBS0r+rYcwC7RiZdZf
MbMi1jTXJ2+dthZs3WyvESiYvZ9q2Cc4j+0UZzzkFSaLDSWF4HI6BHD06bdnIyocQIL3fthTbT79
amiEJ/GTR5vMza7S4pXWTXKFwajuE+0lZG04brlmKLKWrdr23sFMn3FzYXVyFaibnbkA2W6yeIcX
XJ6O/AXj9mXJ9hoJB64a0sZ7LZCI5TciVJP64Um2SzXqrsPOXrCweHA6+W6OFECBCcd8w6wFHnQ5
LWb7FQxOP2NE7CDMBip7Njfs8pRwSWyozG/58l7AR6KpwfeO+U+DQg8oAQR21WOKqmWtN9eUB8K4
+MnbAEOzNiCescijrxY0SuEg8aVdvezBtYdQcjAwXc+2v3eivLmgI7NlTl0teC6U6jT3WvtaxMkX
vnqMlQIqTHw83sGp7ScwdBKNYfQdqD85j+fPybB3PMrEUE+51JcZjWkfTXIj8D8YmNRRdynB8IbK
vLIya8+74GlNkXYIgDv6xOuoS1e0gKHDdxTO79z8xKMd3A98aRYjxSljrA3Q6tXk32s8WPs+3AWc
JCpNxQFd22kkB2TL5eU3knsL/IPXns4JwnuDPmwirNnyrLrk3Bmf8hb6Nju4OjbPJG5RE97CAp+5
XGFWw82p5VGCe1sDoAAP3VYqKrvGVrH0vTnm12AyJDAqXfvO6B8IXUTDGrJUkKw7q1ixSJCtWOvW
HttHnDiyL978P2mzbj9ErQPCGI1DdlFPwA9fddV6tfkbLtUpxVEv++AmIq6Hn/Fq5ExBsTp2g8qR
fRypj0LguwM1UYHhptNuEnSKozFZR94ziDCf7jAimulugCTY0ommWeajdYnQaoC8oqSysh8KxIRY
qJVe3HoX0VDAVHKswMRdmu2GEyfxQCnaQAB1prftpmRyVXJ8jP2DccApatKF0jyxJJI4ke1t11o7
pBFGeOlR0KhBqOaGJ9ZFR/5VFgz+8gv0jdihK9N+T0ngW4EXQ+pM4+JbYc5T04B2tG7L2gC+42aP
CaIIgSwMtS2qfSvfd0h9qxWWXCtD8b7nwMS/ioZNTnYQpdlOq8q7/EDRVQsirq0m2wQYt39NYLK5
kFwpH/dMknddjVCnVpxNKgNOzhH6spwTXKlG8eCi19EL4BofqaFjspDY8190mY5RmiNDaCsbYnUW
aW+63z6tQj0iV/5a6MlzMqYXHpXma8ux9j9la3QTyTRbbWTKFeTVtdPsV7SXlm157Sq2FNNayWN4
spkKdoTfRoaFKRa5qxqT5bcP9NEvHO2zAwVFYQyJKGql72k4ojqbLdNZPKj/YGWFRR6zVuWEHcIu
4oAebeh/l96d13186qdD1SMdV2ubqturpXaXRdKhbgWaEgk9Tu1mgY3LjkcgZ/RApaWUd9k5c/VB
4wn5APSTezAIcWLtNJyLCnqKaaLvFX9e6bAvzA7/aZf4Mk3ToZvrvyZY6GVY19+Yeu3q1H3RWuui
N9Mx8JQV+umYraKC4gzNF2OoSzKWv0sfQeQCZ9NKV29I6vVUEzCVyEpH/NTNGGa2Pw38CIpffTSB
srJOuo4RqecaB2VKPlQv2Ku+dSh6/S2x9WvoO9bCSJBYMbP9YE9H9L73c1vsvSx64pm4xcNnB+P/
FiHTkXvJNx1b3pVmfGR5c0QgfFv7/t4gAtAz24aIfSxgPS1HN7lqZsZN0Qq2PKRfckHbsTgaE3k/
axp/Dyo7xzQ3QT/jqRFuHXNmLfv6BpW8Va11B6cKRvSQULjgOEzHSqN6wrxy8JRx4YTlT+ZkR0up
X8cMayDXrH4PPIo4UtdGi7d21FyrKqPd0J/VMe6Xit5uaWTuVVzT7UrbBsKWhO3zkuTgEvPJ3c2Z
9khRaZbkcgADx6BnB4V5a7B+sw5GLQWynQ8Xq/5ScImO9Bt7W9XPvvpWEzfZshKOQ4IWpPLWZ2r+
rlUfKrumUOkTb4y2OjuAiHBhAqNJVD1rBXiyM6my5DRN/6Mm85pDsGdpucR5Bh5EnzdgNFsVswLz
mx7OIgfwmNPkqNqz6/+E7ZOTj/NPdszEIElFBr5N7liTMoYTBzrIId4vg4m9eP05Y/hC4MxITYnA
dOaYDVwy46tENSatQxhb1ya5yxnDgpejQym6X3P4mvDFfCqRWJZaSPcUhNJm7j+CZJYqR7qDDUfl
OHxCnWHoxVAy7paBZm8H7AC08YMLladDKHQcFPRRzZPMmgtX2teGDk8FSqf4MKFkx6DBUyR6gV8v
54Y5vr4nx8ClgMxeVdOjVZNKZu8jgjKGSe4YzmebzGKkq0B0LnRoblXDBEbdSbTFaGylte85CJnJ
+iFoVw6XySaVJxPhxEyj9KQwdOC90ZGio8Q5S0LHJ/ecqDL1mEH+KzMIXhVWCrAAEgdTP8j3DxAX
+5HI6j1zyiTdACXBZ3AZPsMfvbl7SYu8wzubdeUF85bnl2O10f7FWgoQmJRXvfthkdz7GRovmP1I
mpk2SHoTWDP7txxrFAwsHn4UqPEizwJoQDyUyl8F+o13whEKZhqqByf/1aHeiOIQJZ/v/z5b8jb5
vRnIdDGCh6c00u13niY/7aXfXQg4idSr4y0horuMu28WhhEzkdT3WYJRrc2M8cISgMgue0uiv67v
aO8feTGt9pRhUkUBWUWcWtyJi0Rep3wkVrJxs5uW/fXIzPnMMHzMzOSBBCzokuHrqu10VmWGsi2r
wO1ngsmp59zyScIhn2+7+MyWoGquVPSFdBqJ4SvbJG6Q9UcVGCztjvnVykX1dMAMbEjgKedQKNDO
6CGqxDeFLjbXKGkh7c5dlLYHyUqzPL6MQ7x2/J9CRQQN5wigTsFQnjvsZFkDO9wrL1UrEv54sYIz
4Kgo5pckZrHZT10NYNVN40rChAFXRcZlqzC0dtykZjMDZQN0UXMQH3iAzUdqXj+5SP2CBOISral1
Yl0d2/uU4nDM0C9QQnEGh0TwOjhPZk+IK2RPbCTTbVYYy9b9d/7JvlLR4FVdZRE6IH7zCXQ11xZP
8btEDND/y9j5bXbuhSKX8TXclfIaEwQyWeoEhDH9ClCxr4PskMihWGdPxH7A4zGLYyXGZ0oPr9XP
nq1vYu5WqXw4M6RMg79kxXutB6wPaQptgHOSLEZ/F4W/B3nX7rtYOiOSz9oJnKWUhKGbr/OoW3iJ
DWcre2h02dCluTFeB8xFcErWVfXvGXg8fh+RRM0lC9nXTAIWUvDrFDNwMebMvHedfZdjQmvHs5OG
O0AEh5A7ocEg+azlOAiNMLAmdxTDbms8mkhygsi7jDGI+Ujf0AJbOVxVXO15o+xDgpYU1UQWCe9+
7y/lfwdymoSCwusOI7KrXAU/ja7ZSr4tGe0ltQf3CPH63zpEGm/VeuU6In2J6D1I4Jeo2yXN/p+Y
sLopzG8tb5Yzx1iIlwBRJlP/v5Jl6bGgWORera4Jy7xp2dCjv6ooc03+ZJ+GyPvqACEapiC9YV28
VlpGHk9Bfqikcz0TJPgr9sZMwsZZjhIC0Fiy14ZOoJ20O79/kRrAZSciwXEjV+J7eN9FBI4we0jw
zVkjtfZM2F0R20cWe6JeiT08KFmo/LRt6MAkhBLy2XZ/LLoqsnlVHYMjrDqKSKQPNiUtLik5JVOn
OSqPkHBo+z+sxal/Gv2bnGw1YuEhSTSBzYcPzwVFDXNnEvV/bZH0cxpIMkQBXntIpxBzWtQ83otg
gC6Chl5av83Mslpa7CCQpRWgURvLGeiim8Ely/KNZcwN6IlLJ5hx1bw5rBN4S+O6rkF4R9FZ3lKd
Ojv5M82TVWLB3PjQIAJKc0XeLyc+FRptjvoL2ealV6I6SMPDBiLZ7aXJkRLpVNwCJAga1t4ojA0o
+XXY/5ptB8E1+F4UERwLUfeKGjJIEGc3DrhzIzgb08CTM6/kUAfBSqWQIlFwt912m/Im5IFwI5X5
2enQJYjRXnIJkw/5L6lQ0Ccnxb3II/Htl5FDWg4MblaO7okUlzXxb3CXW0tWnp0/qPEN+zw6/FP3
hynRViuai0YmpCShLEvOWFkNcrk1ufmoR8xB4zXviUiqDDTT2Kw9iXHc8kFodiF3K4GDblsA0N84
m+wmNhUNSgf1T3+6NwjVcx+shyL8mtHSGUx1pXFSkgowQwEGvqFQT5KNXD4rMA/Ti2m9ZY634D3m
tOmqGOCwnH11spYOjbw/WaNyEkiTjUYgPylNPFnErGxIJmuajf9OJIHr8q5syucuVI7SK+RSDErS
vkhX9KOYSJCTGktdMdDGZ79wFkQ6Ng9PL3zno/+fgHVeLp2oBo8hixdGgg7WaxeBmHQAY5PdSD5B
FW/yMT4KM038lMOAaQPYnFtdIPNEpNLTHDLVt4urWcIxzZnqooYpSQbWVjuem0VxR+3Ssm2k21TS
Muv2Zk/cDrYiqoDM/83TbYZ+cNhIrVlaOI5Kg0oOVuLsieOGJmnS4L2SrUsb/BWfLucqPJUFg3Wo
HUgj8/zlfDJ8bXqV2MgLhEOsrXCYxrsnNT7dlEzH9iv8zrP0bOjjDLI/z18bNCeQd/EAnvZr1dCX
XtDdjEG/ug1sfsFZWy6nhtcULsIt5OOQQApsHxZxF8EiBXXlluCjWgcpCRd2ipWi6ORH4WtPSeGk
+W3wkh4wpRs/Jtue3l29zzFHdIoLbqLNzq6rK8khTaCovXdZQOiNSBeqaYMC9TpOsvNU01YRsgTy
ekylrEeWRvsBxM6iz5nMSAInC2q0msOMxCORxJ6VT5squNHbt6R0eBBiGqdvS7pDfZ2R+QCCi4aJ
Bgbilr4+rBwTrzVcpoqAxmA4v6RqDmcB/R8raG/SmB+YH2ijsiW43TpkyOy+Octuk8IR/P1fjSJE
hoz//fx00OLkqirDKwQmBIy6+t3zvM/ehdFk0+UP628ptBTNP9pxdACYTyPB2I5tcgoq5y1HF2Op
Whe10U4o5e9HupqjjQHDWO0tmg5gDy+BU3yW5vD0mvAQxP1KUn8pWlISLddpbvWEHkI7KgeEJrby
l1Op4RZka48wohlU280tZPYi0Yh0+GgTnm3stl8YPt8VlR4LYQEoHsKqYVEBXRnjhaYiX5Ekdbac
UkTiocNABQwjxImpbPgGG9G0GXQtbj3b0WUMmA8jWvGB9TpU1bX1MK+d0zuyawd5rcUwgy01RWWw
P5dadmFsc8GTGxuhfm/0Y7T1AxUWREUya5nChrRi88wRNK5au9bvSZZd+6JBkCKjaJ6S3r0nilZ+
B2hgw7JX6HLSk0P6MKGQDem2p0i5ofCNqlSqKeshRMRKSQvIg+Z7E8WPgdxDBUAFVQb+ZjRiskmT
AjLDJWtI3KTpONY5oAeaLRMFXOvquzLFnTPhTcpZWTg6OCW/fPlXpmmjrJWl3yDtRI71Iode13s0
yXoqHLAZ0KmHCeFWMw80ltnUrIsEWktFManb6rzGwehuKP0Tn1Tw0ymKcRqJGHpKUNrr7MTF9buh
Nel4BOA5ugpX4TRFhCaAt66A2NNSb41UNWJSVKfx9NsEuM+oDCMupDLurRlEjwlSzFQqpyYDVajR
uL0Znr/2lGI7daF9KxlXLtWsskCh2x7GQi5DRkwa+wHP9WKwZ4Yw6kV1+5d+6N5knN/n1r1rIFSP
aAKT1DLDw24GydxHrXdCPulmrIt0lDF9l+VBsjIY7Y8X6RlUBPDtxhOFNoIoHtboXErM7FyEkJts
5YFd86EFyaEk7cYhvw9U2dE04EArRPnutSDrRosXugxwzB4chUEqrHcfdKo593nQ/VcEEJZ5NlRU
Zhg5DGzjyQ9oer2lpossvNgQN2fVKDRxQYmuyd+I9ZqG7qgYshkIdhVrOaPJb0hG1iGpYQ9bhoTI
jGXgA8sVNNDcYB1BQK7zEdy5vtKt8o2iPq9QgxpV5V3txlXhfcuFqcF7SdbHSTqEr9INQEgEM4rm
T08dl+cWpLMQOz6wTFMTs0KMfcEBivczSJMGl0YImCBHW7zvSIFT99YB+0GwlgKuWKihzSraMGoG
/4REJ0qQyZy95CIln3OGyEe7LMsWUxxuU0ZAUIAOFfMov3k6KI6YFMjSaJSeGD8heZLJrEC+AJPx
08jLKBFOkH8mDyHHbru3gmfooNWU9iHkmxBrjGZZ5ROdBF6Djz8b/biCWw7pvjUxGWn+M/h3HZmA
iqnusqaa5wxMhHgGMkhmxTbZap0oLyQCtqqgeHefoPLWcYmNYY0jmrewaP+QoPT2Uz6Z3KEHPIqZ
Fqcrti4FQDBKKflTuvMlnooy3CWFDbFLGMNXGpIKaZb8Y9C9yoEiS09t8YF7JXuQczuWMxm2X6/C
f8uTXeaDw3e0HQ2Dg4V6jGO3R7Cx7xzuYxWc+dCWWZysjcSdNmgUMqPHyT2e3hEaXvGFclN2hqwK
maiUT2GXkeFLP+IhnO3Rvw3W+BVYgGERj4pYaI01bZk6JqZ6M1XOSafamGCz0UvadhzQKT0KPmOk
g2G0sBcymm+eKHOPf3Aw/kxL7dzVyZvi9e9UQmOKVw7GeKxlPtODG9qhmUEnnX5nt+YueN3gFZco
Hb7rLG0pE+SS1bjfgj8BOciR2zstFuTUYO3TQVU/4EQtUa6AXPL0GWiQvMuWlcZzno7/FgDNEQ8w
AY+WprnZF2+S7mTOx6j6Z4gup7Qo92iCrOT5W0qzzhLE6XmQdFLW8qS8Mt8HcDSlLmsgSWZQtqwe
PXoFvvYDwu3CK/7aqAEuWiu9ziTnNhNTixYmEhQagvTJDCA4fIVFBC7F7X+RsMl3RQj1LQvMDEy+
xEGIQCoDtmzAIq0qZwePcicTiIBjroat63egHSF6SgpQICUC62qpEnmxKLRXoh2fewqsgfxUZ4fe
K05ArC9jmPyrJwFNrBuWaE2zM3BOYAVIbUf6YjW414nXJ9tM1puM2CLOZ5mESgCq0GvuugbLeRp/
VmVuXR3+a9p9J874kCciIUsinQq8RiNPpk2WaM6WdF5+vS+bQ+O3JxpLsiftMmFDmxsZdpflkzGF
5+RvdY9yUxw+nHwGJIKHeN038jmyUJrodz0qZyLmXE7slHviNHSX6cima6fguTHp5c0G9AlK+hUB
C5R/VfT4yozaszNgSsgyO5g00wThtuf8B80Ezq/3nvXr0yyT4VyiISaAxzHclnyj8o+SV6fugK4K
HbXYgHqA1gnjCo+oQ9CsfQSAQ2jmTeZcJw7nqEIuIK8OKYqAtpbS0oJ3THYkm4GNR9lE0MWNiYyP
dlDoNA+QySIGjjbEtAD9Rmf5Z8a73C4OSEuA74cHRHgqVH/PxpAHjGYR9sQoGpdltIsRvMuI1IXh
7AbN+p2nyOVWRCeY1oTPuAa7Nds/VYUpQB9uaWJtXHb4VBSI+dWPWLfX6LwD7PEqa41HOON741cV
WnhRKLvSrX8pdv3QBqS6wDiVk/Wu6PNfkeEJtf7dGcK1RuyKS/1eYfyOAgXOGuGUIKJrdHvLx0+6
Wkk7Nbe7zZSqQHdLmGspLBut2KiJetfMmULDOjFowQW93KcEaJ1UqzGiD8olx1fXiqrt4qpF5kwC
zRRs5cyFK7OtkMEjoO+c3vwOVSoNVmFBdGA89+94E4DW2CjmxuUZr8vQ27vsZC+ORnBuiHtxBkfi
d+nam8GsDoqNOrKUMRIoZSotR7NshYq0qikGjFiMXTWB1R/44Nz+5Yj01+jFP7Jyih41maGoHCws
h4U7WA9gBpESG/cm+EXHdt2ggUJbYWcg+HeK/OGzc/OTH4Asr1CtaerunDXuUl5Sk8c7AopkI9KU
wdxtw7rB6FKCAkVhAMnKTs0jPhlbOV8LzEoBrytfWpnTk81L2sMeiDeNjp5CJ7jxkjc7hxvMoSMV
K+sITA0C4eCMDHelBiBH+e/arDYNW4yuJkS5aClnJnpqnzJTlxRTBhayd3vaEShPbHL+u/S+Y1NH
EAmfxf4ubTxeuuX42PMxQWWxRpZxlZto47ODwmlZGRelvJgJHw/SgN5CHOrtarSte6TkyIcWd42p
ha3142qQRjnYQ1qGPnAwuVNN74/ZBPdNN/aqQ6ZoIoUZuwzkDQ7EAaohTwIIMfvRDH5FPU6Rk2Fs
CPzRlAOr+JDLmhJYLBQISasCfSkF0pRTp7VoiCFSvKjpa0v0oJ0oObSEM5834dsVPh3ERWs+MXaZ
aD5LrmJ1TIVpyIi5hBt99T0Ki7mfoLyieq+2DtIgyN1N2XV/MV5FWLfGyVezwRtjT5BB10XTqaQT
yzB/3avOumQtJkVEOQ058NdYxOZLB7qlpacE3Rco9YzdE6qBvLw0ZnqPo2QYTAcz5nqRXzHV7jzp
HEAlfijbXNCrRacJ4zjAec5vPpISA2jL0bZh0lwcgDwjiA2nmU4pro4zGTkn+GGwUig0NtNPOzKh
qIFlJBriIbDhqLMPRpT+5K7XrVHQb5GOgG3ZAATxOnNrd1H2CFUH5Vuw4Cnz4KM+KRoIEPCHSvdA
2mip9lBP2g6B8zpqfyqOHc6HF9VM/1TJCC4YJ4TGgFJrlI/aMJ9Kll581eJBATXH81nrNvBPE15P
Ht3Nptl1DdZIXv00IsxB6trAwG1WVzb6j0gNY4TjmwEIDM27Gsiiy5FaU3Bsq7xrbybxbvKtZDkj
D72oRqwZYfMVQY9/qXfVqF1UDnFTsBl64Z111rVNHLfM/hB5EIZc/dXKyxNdK04Qn1alGg8aYXm2
F2np9avCADaszM0+15oPhM/3cpIban8lSTkG9rilh7RszOz+D9yLvO0c2EdG3oiMzaTYXbci7uG/
1YHRnnD5MI1tb2REWLRXWIxd/6Jo3WcOs9Ea6DZn0cYlb8Zg6shq3WgOs0vEnXwv31ld9wmeELbJ
fOzd6K8Z0i6E08TuoefMVRSmeEVMMWlYq/8C4gwcASS/NQA7kPVSqC69kOoTFwYIhjnovfhPUQwP
g7QGHstK3kCI2rMxBl9VBgDXqu5xaIKwGp795Dmg4WCZ6lySa7EIQg3CIPO0vgxmaDwYxsIchpx+
mhvna3L0Y5ekt0Tn6dHrWJBH/HQeBKy0fCBL/CklQB1rVFAzSors/Uj8ZxznIJvTwx/T9PN3MibE
nqj7Y0wXemwEymT8t/S11Hyw7NaF4j8CI7wZ+BNVNarnMtlq8erGh2af8d0BGUPQG9/JCEQ5qwmR
iBozu6tXnYXjWiUJc6rvPLNAFKael2o1bGayXT8d1qNabkH+IzfGIGMGmwJv+yklSxhTilrRLoBo
ZbOQXLZVrVDq5fObWzkr9DT9ReSm3zF4Gr/0f3JkwgqkbDUy2rGvX6squClIdtNMJ98h9rT/kpmZ
lMIK360I6I863pwyIsvfNM1A67hdw0O/Z7T8dczuaxza/WZFkw8eOR2Weq3bMKfTP2iTY/6jrhIP
EZkkp2vQ9AsfSCMqZLxRhHAU8NYCgIBfg9hevNS1j7yvTiajHKdVwSN703kYc+hU2r6NHEQhwgKR
x8K46NXwh8XHm0c0zZkg99HXCNZhEt4chpRdVTFlAVxANYP+u7+wlZ5hD7UPOudrlVds9sZfINjs
YBPGy8T4r7CNbWHjeRnxZoJBCFcuUi4eAhpT5H9qiQI1Qv90qmGH3PISlYVbBY/D7lHE8Hwyyw7w
akNaW7sdfdfQogCYPmbMnHqn87aVTL1oEqDX/4cSN0KYuHrSLF75GA3x2P1+WjUj7STSf5sjUwe2
YTs7UbxmJIbGmg3IpDn6CFbUtruoqLZ8azswS8nAEcv3cr84R6801V6M3S9xMFuaav0MbKwRPdBH
8rOOf4nYRobaXskBIA0fR/624hhDJ3XV1SHKNBVazW4Gix+IcOruRtNfB86bNo40B7ufjBLdr9SX
NLZf+oB2Ja6jYWWsq1pHrS748lCDwbLBX5QdbRPa6LR84x6JGnT2lxPWhY6DFkxgLkzIHRGHWQTL
MjEsnEsojwsbHeEJY5UkWYcTWucFnXXWJMVZTRfAHxLMimlNUwXVVLB1fUq6dtsp1gc2lAA1DjxJ
ZTT/wmMGc9yf4qDbNkp9GBz6/zID4tABRMEfUozwR0+7nhzINVwUIdwl2itIBgboRs3rWUDCVrxC
Cg5po2TlIR4neQrxsaJRgNwoWRUnGQ+SowYZHCyiSKrCMu/oyiGpQHGiMweSbdpjZi/JQdFE6JCl
nXNOyp5GuYsWkpWfIFrwILXXskVlkVLC1Mlz/R8N4WAltj5KEnAVUFJuDi3BfNro03ikvb2x7RhX
zgYtB3Lvcbh5ZXNzawbXte+uNM7fFuF8pE+0qyYyJN3Y0IlO1wYTu5JWSJq1pxbZz1ahpK2nal95
zW5w0aIbNFp/gFKZzHPN7k8EvEtTozuPSiYKWTl9zr2ya9AR5didlh6usHFc31xo6wseHJYHnzOT
heqTpxPEaFUbcL8AfZLhMandmJx1PDqS2NeCQnccUarI1SpdVg5GB1X2pk/RSUIUPN2XiBjnx/Yi
mYOTHAbuaJ7MNDzEpnEAP7ZNayPZ9lgsdIoLW5GN1o7ebqJ9hmTnzuhSMFgcqbHg5FR35IykIKmd
ewsoADmvmwaKzFLGl5jJetJp31Yzr71muDgczq1LahhVe5+uQlDHzNUppNzuNPFg7KBG9QKycRy1
J98GFwF+VkOUJib7GbtirYxDxoYHI1rt0dmHwIJATLd3xgHBMjLXvDtalr/qU0zxugBLGe1Qmfo7
p+mHx4nruvap6Zx95TxCHZmhlDYFSKWDG3OKliHppq9+GDqsLC898ZK3to5zANywVTXVZ5W6ttUs
5mYDXlnA/mky8TiJnTHYEDZ1lHu/Rpo6LNNB004qD73NEAojI0Dxbklb4Csrq4Wk25JEqJ22NyBt
IUPFCaP8HjtgKpB3sPYAdRaOC7AHB3wWtpNI5gbvzTht+xlyRclGVfvs2aC5C39ilf6Po/NYjhwH
gugXIYKgA3lt76SWWl4XxsjRe9B+/T7uaXdmZzVtCKBQlfmS56pHMaYlngCmmp1udznRZ6puP6oS
xpKJOAchOd9aLrdw+pfG3HcOLLbt+39z9mnhl112ASfoP9LZegw96z3UyTMLR3JlKBwCX6cqe8E7
mmzc6s12uemZtvmM525ty3g3UHHwPdAKAMhCa5POmwrTcz+BlYJShoVBBeMbXxqPO+yNrcG7WO4F
PtcHvLln/gCNO4etOaAjWgTu1mgs+AT2XRFOj5K+yUPJG5smDx2Wek/L6Vx2Vfcd1UgOSF3b23Qr
lxaLsJyYshhIPEfhZnaj8uJztV/nA84P9xV+C2UVqlxDvleGaPCwgJ1hSrBceIRTPgmqa2b3YfXV
66nYuZYD6kQVxGGK6QkHDyfb+CU7WZKzmH7WSEAjxAEdl8Om/1mWFcj+Xcp+h7R/sn13IWZ91Gl9
qNk/OnvpL5j5eCNUj6jnSi/MW54we+5+xSA3nqX2dq3ODVtIzgJf5UgcCPVgzzN1qf8vbEnGw+0/
ute0Fr/E5HxZqviXDNn3yLXPbOx1in5mtuiQ+BkERb5C1cF9CAUIEZp+XKbGQNGzy2xqtGg65lRy
t8pqp1vTm1s1SHs3hclVQKKCvDziODa3fm9dloD0VH2RffjPBIS5ybh9b4gFNw6k7OlD72ESMVH7
f/axjD9Nu0uO85wIGJEuowZF5DfP2yDma2pz4ur/xbpIGDxcUt6AljCcCUoMIZEhJRsgVnTDwvpK
SF522LuXZ99IwyPISvrChLSa6i50cd8FD4EAbwlGpfSbj2qErF67Rb8dg0eIfUi1GXbAyHwDiv1t
tPW5UNW5rofH0aOgkdzSt1i1v22I383IbExaA28FHIAQiE492xl25DN9xcipIRNfot6PrlRde3xV
307jJPuuK8AM0LkOVFesYVifMRYdAc3RY+BRaBGp7kJRbNl2RnpkzZEMGpKktMczCz5hpRE7mmia
wjHjjJOXYcqOBJI9mgPHkzM0ivrFXqCpLOGl4lG2B0VOFPdJ35FKkWWftQLqbcy3TkNSKBQdhq5I
KsLwxvux8k7VbPYMqgxrnTnFc+rDQ3Sxk97qnBPZaN3nESNKZuqnwnG+4r7qd0EQMEuI4Vbr2/KZ
4/xYMi+bjhgo8U7aHsVPAAyeBBniZ4wCQbhJ3Yx9PQwbuRFtqzZuVnBWQ82F9IHumg2ssfTn6FZI
Ethz3QHZsceUIcP0q4t6l+NFQyIC9MKovhq3Bm/NSh3rDH1/BfucZtlnYY8PKXjaaGD81/Ys9EAv
B0cs9jPtqnsHBj4qcKy+rD9zHBHJTwNdNf8l8PxxHUQeiJtG+McQdPq27ocYSA7to8nvHkzHO81Z
eiftjgYkXM2YUTGmKn87eAClgVlU06Xq2D7BoL+IiMVqkLc7akwS2iEvw/Peq2x+jLN4M3bphyqT
mzmgIi7q39DTmyovL4UN824a3QPfQUJLH/wpZPgz7MxNOi71lwljE48XU75oJVUfvfpTwksMmXXw
7ZU1t8Ry50KPR3GEYiUAYsUtPHw1VLfnHED6nVyc2t0lGPEcGundOJ281Ke7MZ/cJt8bVvqZDWD3
DSc7YG7dwojYlYnzBq2difqcPadFQbJa8Qhbfz/H3r/A0Ie5nL5DIU+5k26rUeKBQqxney/xhH2H
cqmujHI9eGG7C6biaVa00pw6/M1iBbtRSIQTZfsamBgUS/fMrMc82E6Hmb90OfA1tfUcm1TCQ9vc
MZh7ypwR+5XTPUxkEiAM5uGURPvV3sAmX6W7spl//HHRkDGKgZtpJxvuvudEtMyFYWaarcXuNUEM
bGkXp8547czuLQoqHEvZc1aXxYmGJRdYWjaDgZUPzXW/sYIR6069Cxzi2mg4Yi2kY7wOtX3slj/E
sHlT2VwPxooOVipTOFdl+dGNSQGW1zgscVknA0Xup+Ij8VWL6438D1LDWHwAe+22fxKEIij4WisF
t9Y1phe89VdTOg9kc3N94wPZhVbHQDkcftUEftFq+HAwEe6tgAtQa7mf2WzfzQnPaJMyIgX1dA5J
zLvvUSGhdmaHVuN8iSd2tViKczNYT5NKv1UhEX2HiMvGBhhtj2kNJDN2yD7tD0ngyp2PUeM7bDX6
e1u2xKvP9F+9Uf0xYXs2Sbo9cr2uuHiyMfeBD8anpJlFEM2G3ENjpQs1bKIevLUzvk+6kPumtBlS
s2Lx4CPi9qxK82h6xxayWhxXD8gdk51TTEucuk3AMvZROU/YsUhsI0qtVFgtBdNCmGp3uidmsyFG
J9XqN0uCP9WZR89uf4yMESanngpi+hdp2D/2QB0FmTIrA6dnHPbRlgzImy6MvYP2fqNz1JYpmk88
85yKOHs62oRD6ScncjfiS2VQLIeEE24i5f+lALycmgp0wksPWwUvKYG4D7Kq713DebLbmA+uxMSY
uS7N8dKODu3EgqksEoC5FLKDBr5x0FHJyCIgB1uPcN8q1jLZrCj5wyA4Ky9/VSGYs8YBoDt4t6o2
f0zP9R9mP7bu26xbZh76vq6sB2ecyx29q4cSBvMq9Om+s/sEFm3JToUusV8eym64ZDj9KzKE1M8Y
Dc+LAAGrSrHuQ5tqfYLcPY/qf6ekW0ko4rPxGhQzXhKKc+7eTHKodcO2Khbo77rVk7+aBaTkzDAf
qnKpVuJ8WNnKfhit6CMZu33gt9O6LfStIlTm7GQ9B7dXDSvtTxAhWw9PR30Tvv0rVPNouda1dLh2
lYB9VpYe2xV1wsUa3MOcIMQbq3A/ViVicWuC1+/5cFaUs9ccFhWQyf9VUUBIhRb7Wk8XCHMXVwNK
KjSuYntYE3FynBFC2h60toatGcvpum1jgDUlZCHC9BjQN8PX5PW7KAgZf8anAkO27cBsk4m9Ierw
6kfGru+zj2XKKKh5M8duaX+NG690H5TB1Umq1vlWkXhOc4PjAQCXwaDF9n2eH8i/RUCWuPNrJONv
Kui8xYRFReoJjsuNlkq1FSpJ7hGDwUWtuW3a2ArblMiQfI/e5mg5bE6BJmS7XE9+nJ3G0mGlYIw/
ej3FvlWypfFoRO/EkJTckJht+1YvDxSOAXf79CO2afkplRwZja+U1T/5eXUOZhztqUWyZ67fh8Cl
cWkSMp/p8F9GNmmXWySylTeOCF5Wn58Hpgirok2v8BG57WXy7Auycn3/u4jBX8d0gMRS2rSg6fJc
0HD35w/DAh2JF2LRSjJTbRYcBaIU13zLvZLU5H6DIIyTrzrLvDjrsnhoTAfDoyc0UGxfnrKquJOM
rm0ycLceYTeUoe2lsRj4uMyRrSZ5mE2isnlEsRDXf/kw3pGs+CxBVGaJYIobUvx5mUieZWzSoMhZ
peWZxomnaTJYhFG0KDzQN1GW6nOQLqbQ8pFJJCC1kTvxcGkq50+FveJkqZ9iq5hJ+mHT7eCtT41z
pnDheEPmWxLxuVIexsiUmKtKpdtMckeQBrkKdZMCs7K5WwANMVBqwpPWGjCekYWf9B7OHFR/paW5
JOenSNSPy0/PSLRwB/c+tNtTHFF+WXSZ7NFA+JEfU4DVwTzhB2EUXYjm0a6mp3p5P8v/qq1U6IUe
TciDiSpWcGTUpvM8xhA9mLg8svO8YipD1zPgOB0PWelsnNA/mSn7k0Z4VCXMjtr2b0mB3Jqk6zTh
d4XIJ+UMWo2qfsCph5ZryPZxSNbYsouQELsq8+hlaPNrocx/ZdqQZt5sR+z4JPVkuLz6bwgF6Cr8
+din02WxlizvvnW9k8rFm0MY5v9fa8K5WoaqW2Od5cCQlOlOsRHmRDepvdPCuVildzcPALwKd9hY
lVP9MO80X9xYA9zIRmcPPK060bpCpZhofAF10u+S3vIuXdJD6JpyZphBOxoZbWbi5zZxoM196oKy
BpcAjk8qrlgS8ltLR51gV48o4iT9K/Dvk9NW25euIANc2g3MpFF8GjN9rFT69saXDZSJpGcsaM4I
ryOb0AALAG4X6Zew9wMYj3QhG2P4zQcvPY2xjXOi0GJrFmm/lrNsNqCQ+q8wLTz4SdkgTh5CJm+V
YazY5/1Acqdpl7QfUHkZpBo/+olKbrGKoZSAAu5PaijUS9XSIB2CBnt2VAUT2v2uCg+gKsud5TJl
yOwoPnEpwxg99PJBTAylwSty/27c6cXMHfPQxuyjCAH0s8lIpmyoVI1c07Ijzj2qrk7wCyAJI1Vz
Im6is1mrQPMtuRJALcf2bjCP4xhtRZIQTLNo/HBoOKtSiOfS/tBj+V7kH8t/gF56XP5LFkWAiYT7
Uvog6xAUMaVccApZkS8uSPDU/yom/DGA4JRflsNrbb87FalvffDlLbP/AhGnvRnRsRQnP2l+QwLG
Jd8eVvJlF4msk9+cFw/N8qsKNYaF5s5FDeYHSCbdXV68aGgdrfB3yKEEXruiusMzM1AJz9ExhdJS
BHKHa2oaXkYwSq7+IyiWu8l7B+5GoRsfaBjY8iZNBMTu09iJfRb9uZIkYuvTQTVgyhaH2dGr663b
BnRD0DY1Jp6Vmp4F/f5BPS8vkDcns+YrKpozohNNBkiCyDfKwI95waq039G0S158TjPMI1wcdUqs
obW0VMAl6RL8LSSarcmTfBoyEndbLOxG9mGgrePbSTlL8ih6zjs60R56geBx4i3CQuORZ43jMbTA
FOWfPuRYzEPgylJ0sIsEC1P5hyVJEixOJh8iH5zy7Bs/02wAxk4gZT0YY1a95w/0g9ynk79o4JYX
xT86Gzpzd2JTwq15NFN3+QFGtfjKHMYhzUm15YNJZdmkCA3BDW/bmt/ov0ZidJaPryDhoM5/UY6b
E/1LRmDkTnE2Qsio6HovYoThzVuUVtHSQ+YL5Svi1xjQKA0pnOcvPJEHLhfrxQ+zeK2oy++j4pa4
xY3b2hFGKCdNdeprfZx0f8Bw8DXG0WEs7B3faisupv9cjsAEilPZFviCGLu6zzoC5XU/DxjT1Y5X
yJtdThxCvXbSYtoDxMqkXwFOB+m1VmtYvuuKDxkD3GTl62WhOOaPN9hPfCIFhy6NonVkdNfB+vEK
gU6m3g4GpOXiZAwPOYMP/hynNXEKFTfEDhMiDXc7NVGH+uW+V77BdPxo0UIr+WvKWHNjf/QFcCiq
dxLdkidbwHcvYwYu15aTyqQtyWPEoosbZPgBACnuv8ZHgdlJyN/ce3DSfB3QuemlBK5S1Ide6xy3
Ed7Xwq2HtRfS+PSrGK/ep8l7XBa30dkbSfQx6aorIEzrJv9d3p0kSq5GSJ6B9DzpNt9p/7PLq42J
I98mlKHM031F5lZHPgAPC9+P14j70HhZfubyD4gJduvuyVgGO4z6ljFB1PElymV1tQU8BflbU1It
r2PZXED6fbA/6OUV15X5MkfwTmv1aIxM3OcnjKzSpu+LQsCrpmPL/5k25X75a/iel82FP0RXO56a
PY1TMl2b5bHm2yAMEvaYcUgsGDKaM3B5x20JALd666tgr6zowo+YiwDPIFEqzWtXBTR9dssD68kZ
YeAJmxG9999lPcQyGgFfBbclHu8ww+xvU4wAcDNLsY1TmztaFb4vwrMoNfYGTD1jLHHq8GxZfbUf
5+pXJvNrHHdfU4QU2CJfBoqy8ylI6QRnemi7eSuK7BpPyt/jHLbJqTR9/CR4aSIXnDfpkUbtn4uq
dk8MxbYLgsYhPsMo51dKD1Z1x49Fk0JYL/r8gOZmV7/EuYEOiPQMz2KGUJjvbYCnK6XpFxioSa0B
jbg+x5z0aCvgD1g/04jOsPKOUcKyn8yvxOoeUqDXeZrggGD6KLsrgRkry+xoc8P5miRczOqvd9C7
iKEBroaxeFQuN8w8ODdSbwh63w1oSFzV/UPmEp07N+HgSV2sCnz8BJ9yhdiPVsKszClfqJCZttcz
fQ/yvHSdc+HtLk7LfSSek62MFES0Wjv7ufcYMGcbC3NrXhvyJEooFWL8ssHEczS9RkQ3BrpA1gRb
ySfjiTiDaC1HLM1QK08kep8MQidneqWGBSVpglYmgCNXLKZqvnRaPHMew3qhzBz6YzWFh6EJt12F
J7IeL1IwqBftoerJV/bVuLfnSp0H6pg2to3HgtHJlAjOJ5R4Qf3Yiuin05Q+y0Fa0nBGhHbKIraj
tGNGwugicefzXMb7ecxOSs9P1gxUygkeltD1ArxvLWJIIjTyPDTmYga/y+5u88EM9JYOspXQtAD8
4VktPhxe9AzXxHf8dTx153lOt5MBB9HTzZNlO7RPuukfnpJvM/IY/+g1RODj6DTXxknvVShfqr7Z
GkyKGSWYWJg4Kbzi2fP7ZzvvzwkSdkMwqsDUtGoD4zGUw7HnqwRJuC5iwn8NME9Gm/xasjirsCbA
EtVjGRTDrhYfGqIoOifnra7ZBYzM6PD3dPzrXFGT0dS2yd4FRE5fGDxtuhu4/roESPsTaZQdc4Y+
4AgE3fecAP8dfeeRC9bfoJLFpec3XL+Scx29uUGArLXJbkHXHHXa3bcyPjSNuTE668jXjh0Ht9IY
nEXfXLRCWIf18xCkdAwGjBF8a7uwWuTkyauS0XkWoYdtOC4ufldlIOJIyGqWZ1nkeX3wTedL295d
GBKjEbfIJBMmhNZEZag1Nh/hcHfJ+RpNZ3gsNYo8pzzwdb3ArQd5OzabVlV7LAOrnqq1DlFe1UNz
LlL28LCgO4yT3EC9IrcUHlvbSrhuaAe0iH6Ww0isz/BXWcazgJJlz3KPjkWvI1J3Gsio60xO2KGn
/DyPwxUvNHQ6kUXv/lQCcdD7YFrEGzWUOwwgA/I2i4he51VZ7aNFLOypgjGrerc+pMQVYf+HiGLC
omes58HWs/J3GtY7HVff9hCANWXRBwwGQFY25I7kDoKfHJUv2cFObCLEje48hl5pYlbYj3HY1Uj2
CPuhK4B1IwnIKLEm7+bEbbNHasaz65I+jzwsxVs5R1fpUTlODvSmflv7482tqoeMJ0V2b11bvqfj
dAgdYJHUabBpvGMyDM8KqSyeiWufOFxR6GzN7qarRrjlgI9hC438vrack28OpyaNL323yPU9su2R
prqDd3CcftNJWrNWLE6BtEnnFOUp98395Frfk9OBqEySL+7GqDm7/jqFzo/vEsHUDwDuPNPiMTGD
Bze33zrN4B644JYRxqEtnVtqjvs48p7saDiPAeMxw3iOmmBHsvYd2EE6B/QSK1R/vclQf3mGwrz+
HSSR0XW2MTSsYzNAhQqLrkGdGk44XMqjbuqL5U6PvqvuZrt71JH/6tMizkr/1LNrD3HyIhCXGFQ7
hP1SN0lUsRH2uxmwoVt3ryjPTjXdbbcL1wRyMHuzzjNb5NpOLW/H9yNWkowOfCsESDkdGvcx/cvz
io6FiL4YM3yqyuwOFdfU3gIqwY/yCMhk40Q+LTZJKC9E/DIoSen9dNU3bht9ryLmOgRzvfiL6h/8
YvkcA7BfGQbIGiu1AQhVXBCDajg2oj2XDYrDKa6ZVDiqxX2+JEDp4NuZAspAZus4dPAg10tyyayy
/m4ak2oTNPmfrIefMa4uWEdJWBl72LquN1GE/Z+hsLVNa/ixHdvZ8GWHmFJn56lQApWr3TB/tnRL
2mZDm6+e5h3NThewY19v+xrtcT0ohjgJGa2GUHrbEbC+hUswX8NMMFHsqogKv+vfsqwS57DiDGlb
/6ir4Ny29d6rWhLPnF0RsLkihXwvNJgZTZfMYqGTLXEgGOaEF+xcZS6CgyHZJzZ7gmnX9d6H2Qca
RxDekTvoOWP3OWPCoFXxETbYKQtbPs5VilvRhFhs23BpaNBKC9ycWcAanjyu+VHq35q0RFVUlnBH
2/Iam4WN+G7GWZV9zlPHyvICcy/bst6GqXsjKA1wh9GsRJn8M6EhgHDqoBxNTUtrpGGWDRDdMjVk
4aX9PupznttXszV+cpgBoZffhQm0Y4YEw7rSZAQ1jCuMhuIjn8510JwxPCJ/Q7fW7Ady3LeN7jC/
Bu6FlY2WjtCjUr/7yr+VSCp0ml/RD9zNRcp0vK0jhFWe+Jnb8V2xCLHrbt2sJIa0w+RSE3mq8oVH
3r7blecwHG8fuIcv/Ic7OgWPoiHQmy0Rj8eDFhjj5/mD5vd9a0AsKkkzWs+DiRUyancmr1hPIF5J
aDiJDnOpBUlMhYrMXrwPaEC+c8VZ4SGn4mH/V0X2v6hnoptV3WNDBl7cD7+tFPelrjseXzukEQ9a
0WNYyYigyHBBEo3kAvhLdXPv13R4LAgpnbHB/71dcO3unK9DfKeBVp8khZ9qk4FXFHg8ipDYQbPu
iY4/T1DeluuP7VWvSdbCJyFQqO/pLWfpjkZRux+HSqB8gNLoCuso2ppQCIoPigmKD9xqle1tcwZA
cZoz9qKZKdMXizKT9LF7Ct75jeTnj6ENPpSb54duLhmujky0M9phrvI4WPzXYCy+E4SVftHT4Uie
R9Fyh1aHTEMLLwVxQ3Q3KsshcZiMGiY+6tYs9Kousy/B0GV7i70aPof4BCnd7ayYvsNk0uIFaPxc
p9ZOubSFnTwlnLfZdwORq5Z/TI1p403dc6NGxgfFLZLEOOQt2e1zk7xkgu1ygKoB9p9FrcgIbUtk
8S7AFBvRYu+RdmmZrr1ndHQTht45SR/uA2o+dFvTRgvj1tbN0g/oD6E138VR+UCSwTP5Eg9x1l5V
kN5Mgmy7EqPJTBNUTB1/vwFZyOO7I0cSruBwshzcikvkAOD2LcBu6uB8xmXZodVFI0inrE/GC/jO
T5/PoLWzj3Jur6aRfRtQoEEaw9eTESczNFLBuGxgwMiUQ+D3clRzNIgb/lJYelmIA4p52dybvEgj
Ild20ZCo6Bay3FuWisWOUzntIaVGDQyJdSPGA2in5WGJII19eVP2eIpDfyeYsB4N7un4R180m5NL
uE6fknM2OoQoSh/ps33onPnPRnzMo0tf2naR/S2ICSs7F3H04zj4GUonnZCHWTT08F1pk12z7+lm
Ox4eGuIsEIQiHuL1GFN4l7vp0Yho+YNKkjzm8kBnmn79yHSIPI9V2wZYhAZ8KSoAH5oRwYn54XUU
mH7KYT+VLAkW2BQ3WNDMp0xQAs0dwCc5q3WeJzT5rJ58qHJg/okAoDbXnA2bXALf9UJ9UKKzt7aL
lBtNGIE7rbuYI9UblwWGOoN7GnAzFkPGyCfDT0nJexD9+OEZmtGrMhCYD3c60lvG/ztpkyDet4xh
ETulxmuXI7OJl/y52fnQqS7QyiGZEuQDT8lDCPs7XOpIPxHjxvbi5yj3rtgzHnO75B15NpTPkZvx
VNBZB1uo1z6Vlz3X8XoKDc5GURsbVQOAL8FtH6J8AflayEY4DV2H2FhRu8HBkGP2xXUJ/xgpnOy6
tgDcEeKYNOSxba1dznoFaUjsNEi2Dqt2FE8XYTXXvDCe6olGyRwcx0gdIpUdUAo8ofHkxmGRDEwy
667lVoWEvt06gI690tvpGlVmO5DIG/V3aTg/R7xRq4vOVbPoUDCjRTYtjglt6SxfeBrXcZNvOqsl
I3Ec3vKZRUIKRNJaB9/qtpKKopvDK+Dw+qlHzYBVCAbywuUKQ9woLTCCpC7P1eLOsoJsOzVMyJzU
esiEPMZOgMxIHcckWFn+tKsMQzAptDGD4lGh7GeUlcTxfpow9yelNeLoSe6Xh7NMXVJ/aEVNKDaT
DJHi8i8TYnGDLxFx2NkaGL3kobezmtbbtP18qLvpHhWuJvXL7pGNNGdmEj+eij+yHOlNMYpDQhWH
w9aiE09LL4zTlpBbD/JHI+JtGKInDZOWgT10060csoRLfvVksCPapCUkaT3S31/wy5W27K0fKuYV
BZ0TI58nPs/xKYmnJz8OGUEPL03hPVtzfx7hTnJIWWeTOrgW9q9LGj1wJmq9RNarVnMfayP2Jd/5
l0mEK51p3Ge23Cra+JDXVz7arTbH/6o5zqr+xsQc9qt/8XwPHZDcxb3cjwG5aG5Zw+B0xYDkPMzO
ahAMsRomJ/nscmnM29e2MADIekjCx6D8TIjDG8bksedCs2TzXC2b3GDyQ4D915H6pZH3Fy2NHo+/
NS3CH9FhWmytq89aTLz5xfBK875I6PAz2CgW6QWJzhkKwJRRYxWpv3iip1ou1lWnfGXoAPxRaTpA
ANjgVe9mI9+prHkoXYcJFCQJrkfobtz+Bh/7DbI/0TXGq92yfmsQx/lIpTeHN6saT3aZmJs0SJ2P
yqUuC5v5zrTRMZZmdB519qpJbFuHPVtA7eGKl3XhHwNVVec59WmvMQVZtYq4MTkuYRZiRVsBULmp
sK2W+R+l8M2iusMrwJvzCwa1eNOWNDI8+UXo5OeKaB6W5wioQmKrIpa1J088aR3wbgYbw8xYrOuY
NHQmMagR5HFBxQICmZ2By8E1E7174gr26VqDBHwh6TKPNZumrlDZwkRyZ+ul5p7ihuPe1fY+RDGM
W4p9c/ZLbvvWManoTGgnPad8j1kdvjOWpHtYzXRuhxZ2EKeBxZa5bZPm3R6J1mUfyqCR5vHebaaG
LFyNxVoqILczZprMPwxucqgS9arhhAcZ3XkTLP+mX1DTZji+mOZMBosMm+GWsVty0++3ARJhp+8J
Z5TQvcv4l6/ihg3IOhu2cURYg+QBQPStKjMqkyY8hjIIwL6RuFrVqXEYUu+386VidDbTCycyGLWt
ewwLeW289qQrFKZBRciq3zdnv0fBm6TZTP4MQlVzOEoaYEEd090Nhr/cG/x9yjqf/RTKn3sLTEYl
yBOYrrToZ5RY7L5ckAH6n8koOjqGIlQEPQ4KJKhThFoGnX7yuFSSSNqhdDVOHO+7LkTtJqJpnUYw
ons7/lYo8lYtzuJxIVY0qU/PU4DiAZOTkVG1ytz2wc2MPR0XnHmO8deQz2kmDo4/9wWN15EZucfT
xQU/jS0GQHN2Ej7JQMEcXyWoDf4sWjRiYh22VloUxbHrcWyZOStHe29BlD9MQbZD/3M2w2gXp+Vl
Vmg089mGM9wgweys/tmJkLEHjXQ3TK4zIFZsF4rP5C8XU8UxxY05XuzSTa6PnUNAe2+R/1zK+zCL
iaI3OH2Qz2ZUEXuXmeixMSoM1M14Z9ghDKzl2phEzjOhuvvS9K91mN135AHAHKEB0LugxQoGY3vB
QtnUee+RSdWSGeiSDd3GzjGL64exs/9yxOdRfW8RyYgshqaGzd2f49BHztx3wYYgj/WS1BVX1VNV
+pyai3PTi0ktlv6H073rnLmsMzAHxRoevghqkqYBLjCqPWFB53i21nky0lIOX1BNbgaveRuT/JyP
XrIfGsIbu9+85+BYtnHzd6KSc0MGG5XJcinKS0e/VDGwmPNkFcdwKGq/+ecExqEx0q3v5wfy2YGB
yI4cp9yCWkBEeKHo8AqkWQLZG+gqamRCfMCOyDvMQfUqK/ntslgSF9zpry5R27d5cj/TpfJT8ek5
EE4X3DdPx9bMl0FbcA3D8IFK/akQ9BtoG+PHldmLZKBJ6tJjszxHFmZoMgnTtFyTaPpVYzV/pVX6
IiMWvHJhspjyG6vVucMONjtL656CJfQAiSDxExrxMeoWF0kCkSQurK5mov1vocaGpQ84sAMzbDNq
8OZ2A0LlsbbbfaXyixvOfxnWMqaagkGERz1NzJmXOq/s4KpOtwMTYX+K7pfPMqr8yxiF20m/1CGZ
W2grgYw9ZjM5LV30UMwTuBUJfW+pT7JcAgkYmBqgJcU82T/4UzXu2qj8S4OcVUjsbsdUlGCoLvm2
F4Emu2TQAIFJPpCmnsvQ3ioK/eVSLyOxsSRjKiJXSBbfG4v2H4dmmNHQRrNX63M3iTdUIlvVYDqu
kRVZJFyKma5N356ION1hNHyFK3KQRoAyAW8jLs1SA/pE8wpN3b5fHsipwChOTZYLYz8M/m9atcyB
6ShE1i33UT3EoPj5aKLI37faRE+MoyjFLjhM6jwm444V9lP0Icc/N5uc8GBXGYTnIbhbgXpAt8SD
0ucSS9ji0KZb2YqWOcJkP0UiugmvBs9T+z03dsmQtVRAjwKDlonPtCGaajSqwKNQmW06LGgs7v1k
FZ+Fwd7lVuKKuuW1g7uwyacmvkDsjjHo1/tZ+Sh0vHnehLm8TVVxP4B3Hcg2cYBfmngO1zRGoRWY
8HwQYMksBqirBBsiCry1TW76hshW59DbpL03EgUhyslPOQV32ohofZeF8RgBVkFaRWZIAfyfyv0K
upYsCaMINrZqXgqwWAZMYf3S04RWvFosWbiXhrs29ddBOcQfSBiQrKJUiFBHrBzT5e7Phu0sW4MG
VVfZT2OB7HlUUIGLN5ewBuKWud8A10AOxNB8QweecZjFMKUMr6nxPAbkUozDlsy3h4S+E8sEu0Z6
jUKkXCXNQzP7qlry3jO89UaWHJKk/JdN8haigEAyzxx8aYI3amlbDE9hzuCOzfHFbjronupSuRO9
NoQM7EXJ5O/4wPap+dtQymureMedQJ+ZpGF+/KH2zcs8fkMGXBXGsy80YKS/OW43kx281AS5cNG+
l3FAcdLQoAxf2UT2eBmw7zt3lgdBli4U449oVU4NKfRqmzOSTXkiG4urfHCxMPIvVy+vAjKIXsT2
hsXM8DqMzrksoDaG/bAL2idoUVB6w+i+iOoHFJHM/cv/ODqT7TiRKIh+EedAQpKwrblUJak0y95w
JNlmHpJk/vq+9KoX3W5LVZBDvIgbuJIJgkyD+xq2IdN777R+Ijjn7greMgn1Uy7LwbD1MX7gUsnX
Oab4biawOgk2rq3Aj73NGn+lhKMaoGYcCmW9k9J87PFBcT8n1yyvUWat7ARWJkvxoyIpIEgpPm7X
4JCofpvU/HECIp6NBRIRzPNdCOXjEgQ188vYP+qIvnZBIy5m9DKwDmjj9zqx7yJDXcJAqXLdvhGp
RUAIToCRoBLLJzX5V1mBdiyXtDy6S/s7t339tmjavn2bzBkn6AI4C1qzSMG5aCN2LHqnSjC/b1s1
bNnNf4AY/26ZWJOIdR9zKahNoUHPZPEFE/qjVxXvuvPNRmQzanvX630jrfuM2KIGDoWai3g9qWhr
dS76X8QyGZvsyH66q4vm0Pm+fRQRiywpObdvm4OMGg6tfGF+7TZgy9tfQex8gUndT3FI0VH4lEVj
QCR93phiOMpqPOIQ38K5YWBHok4Mby6ZlhSInsmam9tjDLG4JkfXgG5alTh3VTWdDbxDHgUmVSOX
2Xy5Z6q+1bTcGv4fBU5TI4ZPVOJj09CMI1T8mhTTveQWEBh6cda0e3StoujUrxuVhfNPW5dEjWdN
gJFHMoP75oX5l1g+bI3FbRDcrOoDTqJNTLlFohEb49+xl/+ppuwfgYcNZc8UzNb5uhA2H0Gxvn10
dJKMyh5bzLB+amDJ2Hd5yYBh8L78dIVFJppMWkHMEDJqua+biBC2IaTAlrtfiuLR2DPjekrIDWp+
n0OhgI7jnClunOj6GRQGOyA2dvZlBChJizP/XCUXsgcXI+OfWFqHXuMizwlgdSOV1FXHsXq+ds30
2ET2WZKD1RAItgVzeBbfK3csugY6uc85/05lcXNYgJI+fx95OzaByh7iQXxRjhVtOpbDsoVXls14
6GkXyvlo2u8e0Naar+Ciw6W38OxyrUZ5Zb3nSw51AisEXGHPto217TQAopH8de0gb+ujjyT7RKiG
HnA8GRSabavGeXMp11nmGJ0W/ACzcCe1x72rUmpLWrPvXfHmlO5pWXrWLCpE7Ir2jUrPX41YaPMb
niRevVUHRvqbtwMPwsZfh5WIoc9Zl/1r+NJ2xIedTRAUr7EhjwfYAw2An0VJQ20a859Nz2RZt+6/
seQBqivMooi6r5nE0j6s9L5Bc3XFqehTCZKoC/5ycu0I4Zx3At3jSiDbwcCm2FpMQ+fB+coJwa58
0rjQ/7qAklYGWLJzAVhTnKJ6ErzBYVrCu5Sp88RkOfJTpilh8+aQj4QC6Sn7s7P8fR+Lf66X/JPU
G56hUl7VRHK91iiy6wIPYJ54+bjTQX+fUYNitdOJMC/NP6M5VkV7R4m92IOo6+21z0t+l4qURoXv
WSUemjzvk9NzRB41qBeMy+uXMTtPzPuYe4C+z8A9hQsHF0a/GQ0BwSL/pAWkwvU6wU3tCODqTN8d
b6v4Udb4K2yCY7vW3pctUDoOdjr7NWTdPmc808XRXkTew1TM744Md1i371bVNCRVZPcdV4qID7iz
6Zni7l95IftlzgnA8IpYxzALYb1ULMKxh49dy/Bel/HTIvw3UG3HpEPZm7zqg1gKX5pcCm6h1cdM
/g/598pU/BJxdAzgHZNhBqFCS7hdYkcdew42afepRq84iL7CucYuNY4FLpvMtnYikV+znoFBRSNM
5vwxmKvHiHnv2NHyafOuBKVtXuug4OAi/FPWj0fmlpKhKD4tl/4bPduvmtrdgi/0oDzid3hb9zQI
hkD4+O96+CYwY9HSovYt5S/vIC6XqhuPiamXo4ekQULE8GWOI0chGH6zvmaewFwil5/12Ijc9RCw
cYVTA9jZPGHluFGT+COtcBuk5Y+w9COXRdcUPxR1fHgy2NdJ+aZ1Hx30NJqzlfS3TCe3eWbCokf6
FysI6FZ4Fxhaks0EVJxb+ucgSTVlIKPGdnVzTo8kKk6KmNtG9tY35UBctiSayKJxAw5M+iFzdJW3
E515gfRD24qYTrqIf40+uMy0oabF+itCfXL75uy0pQT/uERwCNNDtNInTDOs9ed0usK+gplDUWdX
NV+pzotNN8/smv23EwVPhnnIJqrooc3hl+J4oj1KY35WRfxKR0C3nYhMWh0CtDN0mFEj69lnaLMe
HxFTvV9Ei/eRo1nMAtjEFQ71aox/yZUAlQcTafQE/Kd1cWzzELvTy/raJ172S0fyFgXefvRTdhHS
dDIElJLrEFnp28qBHqYketuo+mX789eYckdw0yeHbBUOJYbJDvXSJ+UAWJzRK0To/obN/rO2wa6v
V5vQGzZyeXDy43qRWi8wNVfig4nkL4uOmdolmZkEvKLcp45jyGvZRnRoYBh4iEYFQo+9AzL2/BYb
lh3KZAMsM9Bi2+biYswm0ZXeCNlcQvZdt+yQC3nAMLAFoOqp4nSw++Or23gDJkz+mdsIbnLIuZQ0
56AL/kUzak7PwyFpqeulcx+l1etkt7+s0j96fcljLdkxg+loRxPVcd174RZnhtXt1ncr9zph/4Mi
TI58hnDA1R59vy1BCzY97sggt3a5b56dqn/jfvTcQuKzS0Am6WrA5zXxmWTk/4vG6X6oSpA3njXB
/WPA1vIIUz8dYJTS1LK31p0lgwuVdf3J1u2t8OPi0Uf4T1yskpRUbkVMcAISIIFY0W5y2Fpr3XAy
gPMwiXslf6yAEfWEjelr3a7LZEkwTdFNnebDAzL0a11QfBlWvAtOEB6xvh6BuF4ax/myJ/Vg2zVq
XYeO0rpkgCf94vOpxqStV+OOR+FV98Gln0W6d+CvZXhK0fdugtIeXCwgapP6K1LVxe8S7u91/dwh
EQZLDIO+Y+vEO5WIv70Sf9ejZ+tFD8LCDRi1kN2c+M6uhz+OAeVfI9aPXkyRmT6JslZnK295eoo/
qqOeOimIXJaCV6bdwYT6cbX7K0xtBaNjvIGW+SO88suJwPXzNmKwQZ23XAaC3CrH0ceCEW46xUaz
Lup4rP5BJiQRDHEUWoZ4W49WU+nfy9VCBNqLpIzc19rfqYirfE3Conez+zIMD/HcnBHzxw1lODQ1
5iB7s9lhqi7EHTohcOS1Xowib+x5G9/FejlpTvJdx4RQ5N3rIDEvesObHZlHenlP6wPchwJplKOk
HFmkKCF1hdS7LOQ1McMMPsIOdoExn2Pf/sRu8WfsCSLYPpQqu7+Gqw/ImtL0WrjdFQAjyTJ6YxBI
McBx700Gzuu1kH8cm/NxptNvQFT8aG3wUfoMte1Z41YJwIHzwQ3oKAz4Y4CGKCM1S+nWpWN2480L
U5XwxfHLF9UH2Jpj/6m3seMOZoKdhMkzxAK/9ViIq5E25Hq+KeCHiSww8yV37lxcWI9hf7vRswf/
biu9rmYFC196FLGSApJdZGVH3yw4TrKHsB5vS8JVOhLxR++NVKowUwJh0r7jqH0lwvRYNtMlG/DS
+N6MdI0XufVY4KL5bLU6xoOLRaxIOK94ifVuoAZtUr/7jS8fDP7oYSAdj2JtWOmCa8MpI4KKsJ4b
LYa7dUYOtuh+8azgwqEgkFnAksODqeyeSJp7Qz//yENigLNsqYuO8sdpUNS7YzcsrJccI6xX2QAh
HMpM++1cuk8DFqg4caZ9ZRRUD5s/Vg+km2hFZ8TX4M4bmRCs8Uh3n3Oj36VKvGEDiaCvcaKNhrC/
UDzZnwIxX5xQfs/wMkcfibcndNXyck49zsWse5M5A82xywGhxtMT4vhHPVCl4RS4xKbCMOAX3rGK
6k8N2CnxkTYCOP/QfLbgzLfzmDCmYE6HonHvjuorXOpHLF2Ai5T7uv5WBofpJpca/3NEm4XLUC27
74IQ9bBYfR13is9hM2L/3HjjfJoT54zFpdmkGpzG0jxiew9oUAt36ZLfjJM8rNY4oZIHY1CiOSgQ
s7nEtkNxlZyLUwtkAgcBp/Zq9QXzI110277aAIZYOqlPoM6h4vtzbPHDe3UuJuu2jigMnAyNkSCc
GV1aEEPbjINxlwU3se4Dw++wmp7tfnn05zmE5AcFIavebULG0CwenSa8n+aECgoWh0rkKzWW9Dbn
B8ZQ4Qt7/IloOA3txW+F9ctOxwPC640IKuaf9GpPATwYCroYnEz0Gqyy3HqxRQy59Ka8VYiNFWv0
ulZHLeE9MX6PQ3zn4TkjXrWfV2fjXPy4QbYfwmWX5NXNUuT3Sij8SIm/w6TAcBCrtzxDAtfrV0KC
70UvRH5UjkARQaAJtXWKl+bsSnNQHClKZZ/HrgSaVxKeZKkU7FyNkKx+za1q5Kvsgs++0f/WNbJH
ElxVVka81w4Tk9t2NFMwclMuiJaEG3EYi4cgTJ4mLU9jgyk/nvBGCfVsy+g7GuuX1sTftnCZvvM8
uXV4Kr3R26qwzIFHgHYY2oF+rCFgfAA/KNMl2CTxwOOL4EQ63h3o2OoIWpDGuPnI/MxkwSqup4Sx
0YbJdNcf6rI8NzaHp6wHBqBNdL9eO700qvextq92zwh87aASToBLibwsuWZ2mZwSpxTOAASBJ1vp
p6Lgohg7F941FpQ03qUujE7jigMxRmIs6ARJ5f/1Jiih678JsvwQWcHfJeUaLePxHOrgMeEbrif2
CuwyL34X3JVR8t4Qrq96F9cXtJDJvkfSuJu9/CwKpnIkCGwmXGgZp/XfeUyshhnbiB8fw5HosVnO
Ff5h5fZvgRe+TywYnLFfh5qDcMGRMNLcV0PrfVg1iaH+jpcvqyLyo2KGMPqx6bPHjOnGkvs/9GLz
5+5FHUa03hALj+3n2Z8PKRIZsA5+G8z3oT1RdkbeEicIoemErR2oXcXcLR6H68JBKU8YOWCGMTwe
C3KkU5F4Q8KyQ59TdXsxaf2kW/Ug/QVwr3te+2HX1xEh5Jj37kPR28Ay101R8mvlD3iDwJiWzhVq
7jWnxgssebZveKHwjhO86zP3YRiLl5rk4QbwKHWfnX6pRHS/3oSCaThon4ICW+4Y6fyuwIVNrAxs
Ue9VpDZ2w0RzzPUtoGk3SaMP2CG0eUTPnRqeAv4HIMlfpnZNusHy3Oj1QUqSmCQpLQFRmD4kIFnW
20jVTj9LNX13nHvV+pi3/RuCNC0KAGKaruZgnV0bTk6IED9e5pC4UuXR94vPtGEuk7gXM450g8nb
0GGV0/2thRKDc3dvUZ4wkG2si34fZPpiKX7HJKwPmqIavFb+nmkQgUg7uIvmNsSI2z7nLnuhzbXB
dyAFSOqnYcsPmOiXllJwhKkv07nviGjI7Cz289i9OMRWQXGkzzVSFWsqD0UF8KJpnvHtgYq1QGcj
19jqsh6gq9a+m7vp2hpaEoQGVkI8djND1y/M9JoW45fJsI370qnuZBr8f6z4O5NUVC7dIjlvixTj
tScByTmBz6J27u2Gm/jY6/muKRxutvxcIVtv7AGNc8R1tsaL3fXvoR6PQQrNlB2ArhS+a5nLc8UP
vT7Ibhc/F0vGXrn8GdziEIoYO4/uP9YfNuX1k71douIyKiChS2rAPQVN9KU10aoIe2FQldw1oCVu
yH0d/s9dxl1BHNqLP900fphi/dM77r7wzIdw6LG2WlPfp3GecDmpxnMZ+t+z0cgCI4XFsr+MWNS0
Ndxz3rwzLQcYudTvGCqOZsWpVd0jaxypiJG0OhovlOWhuQ9l+iAtjeXGAJ+1CC3tQVNMHNS6kfNO
+oPti+2rewil+lxSC0xOW28XFf/tc8V0rQPypOZTJ7hOrbfftLK2lRvcCU+cRMJUVNcHoacXk4Ys
0hN3ynl1TThWeDU62Ls9+bOlEVx4qd5m7tbeqpLQYIXfRsb1yzIld6avP2vdf1atsTZT0gP5c1zB
MLqrHrolyUFse4wX+/gpdeoXBnBoCOOnL+1bHuAChEx/n0zlY9qp1x4AC5d0gfOCd2mQ+sVU8dp0
Zv4VoXfMAvJxEe7N0FPqWAHGzejN3NlkYw9RZz/ZFNKKBccxhhtkfKu+Gcn5BuAcdvK6hG7fnWjW
SXeL53EjLmWwEz6iaFNkE+lREHJOlJJDnug0gN02Lu6xN9WJsymFgxxm2uZxwCtFhYu5n3O69CZ7
R5AJkJ/7W8zFNXFBtHgNPoOpQzlSqBtLML7idZRPbuMKRj8N599uuUtxJBN9iy/CZ0CqLfEY4Qot
4G/2IePiGEf84qTFFizwt8K62ffRJ/FQfCNMZGqvuh9seZVsPROD2iDM+S6XR2kYGzY1xZMDZzE8
c/D2k+eWBcEs6pUy07NqMe/PrLTMDylh9O4GWxyZPv+O8I1Rn3G0R7bRfOSYSrEe9iu329Ezee3z
bj8suJlD1pAeaBY0AnBCQNYq/Co2yHUbfIDnEaUd7a48uA3rUrW0j93CTSaY0n9aW69NkF+1a1eo
WxgBmD1E9kSjZAFwUMCcIhk2Vh5MI47oE+8MtrvW2WQqgd9iiaONZjGWzCBiShPoO0xwKeYdTdIJ
EQEWTdbiciG9N39VHt45K1vNHPxIG8eByATnyzLiNvI2U7PwFjhJfJ9ardoo0T/E8J2IMMn+oKAF
yUxAPaYHnEFA4XnPkl0plhE5h+Jd+epPFXI95kg75FkD24Nvp5kUYPvxVmf9o5QVJoF2vrhCH/p+
plwZr59M9lkX09VWw+xwB0Nq02XeaS1JciXh/VDMKxirZ3SZajxv4f+nkNFlwWo88VK3+YsaR7R+
icLmaRIhfbnQWgkd9f8F1C3t6+jaH3rEoedNrFuDkdUFre7eyuMf0XEpTmPEO2EDbE/R2IrQORhB
VU87EifNAW5t/YSgVjzrafUIJDcWg3Hnu4YrVvJhp9Wj7yV3bel+42XASNETEPbsOL4bddsdiZLu
7FChmUNPfcgoKKc/ugOqBCmR9HHZ+ce4ojYTxb3eV6DCbpPtBg8e4QEEMFxYx7owKxAjKQ9DxfWC
EM6Ly7JnpHjzOvuLwQlBktxp9q7LosEc9SUtRECK02FIP8FLxch06mp48wsYhhDtrSbh3ob7RFBd
C+1/r5PmLW39x6Jub2QhJe8fPtE56+680n82/AaD3bCGziefVyWnHKJXeI9oIgpmGBux2LuT2I1h
gWhon9fJYeeJI46D+5DkdTxOj9DrnoAJr47WmngCMZGS0vKY6HHmACGlhKjGmYunwo0JIWEnJB8B
DwljHJXn1XvPlrurERZ8Sx3sUO6sVL9wWvlBFPxGWOTNr9aYXIHgPU/hh02IdusDkAbaDw6y7YND
aaXfsV2txRE1w+n4C9P/JQHEQtjSvx8zb9+QyS07tI2kcy8udvYyyq5eXhDym94DXZ8lN2IirNSD
2MwSWtp1XF6IwVY/i9OUjC3C71DXH5Er7v1x+Sz5C0rPyff0rFI9F4Dz5bSWTOG9h244MXYyuXeD
InZsIg/MtYU7ab7iVGM2j/mz7mBsK6Fb4uecR6GN1Lx6TRFw7PeEZOIzXRiSbdOif+X3uZRL8TwU
5p0e1zvVzhTfsBaHTvkDxZud2L9z2/jSDO0Nmggg26A8Z0xcnpSHW6adQ8kRHe6d4Pe2TROi/DMu
JJhV8h7kRyzmp9avLnO/cIU1DSI1kicCoXdgz/50MVbmpfW+LMBHp2ltjKrS6RIu+afoom7vDslL
EqRn409Pke899e58iXoSWFaIElprKhAni6qL0MZwEowPlczPTT9QJjpSez3VZN1sIWL42iFuodUl
OINZImhtUeCIG2n90qtd4enknGX+1fX6Q5NWTyYgjy4G+0+0TKewkb/dkGl003GPx/Dwkk7Zh6Ay
txUM0Jqxe5VjiAxael+jbZ8tqtHdSf116v7B6tTPaJfHXLbXue6ofmGaz4DgpsFFbT0wb/dBE9gc
x9pHybifB5dGoDJPiBDH9nky6iCqVhzqYWZKXk7FdcQPPWj/Jc7666K5hc51eb/yM2PZnJe6PPl5
CmXWzXYrutTKxItvUWbhDD7l4qzfcSQRfzFJ4/57FWX3Q56o2SaO/1OHGBlqoCKAew5+JB8bmrVC
hfqUuD7snujHK8a/teDWYcLxreTIFZa2OsKYyfZFyD04zdI/jRpZ4odnv6GWJcfB2EMiwnEdnLrB
u1YJp+XKWzGE8ddYJySPGS7VwxPS3p/GjaxtrpuvasJu6dAjFPtx/taODTc0JoTUYvJJyRhNrRH7
sVQ57BREdTmsumdQf6Sef5aS4VPgxScs5dE6oXwe+RC1GE6e29+1YWTtqFrCOuICmmzaT7JhbwOp
FFB/DUQ7ezkJSAtranKnbTKF2xDARdWxbYZd9lEV3n1hUhdEQgNVyKouko+bIOTFb30yaXPwHS7d
0W0gOsUzF9UE0GbrtE+SwyqenBwruWExi8OPOg3il1Q0f/pI3qux+9013qMoUZxKAE2Hup///2Bk
jLOkm9PPpdM/HbkmSw3nMRx+U3Z4dsz8wEawYzk55nyCXVkAaMDn/lBDTfIAPn+6lbqVY0EesewB
g4mfKKVrLhgvdcqIqdSPXgkltZEPi/T+OBaM3SjtLv5aE1vWf7D/k3Jq6lNfcoSm0eviOIrpWd2+
xy6d2BQ9HQTBkalSP75YAChp+Tu0Ea1hIh3GmuIOYKQ3d/1PQpyWc/7XEN4hDwu8UI/JuC/a8X0J
V+d/O93hJ9060/CWqe68YEpPyho/ybRtMypOsHRwAipZSge1jHsxZy8gDd1Ni9KKZopUmuAuV6Fa
S8CD7dyCYLJ5uQfk8qZ+msb+ef0PgG294uWihgDHJePIXcXiGgV632f+KRn6lyWM71SY7JnJRLuk
g1yaJQ5nqJQOP2xXDG209eHmM6hXCNNYBrxkHXiSq8A3d4xxbnmVgcYkMYATsEQzG+JX9gowiV6s
8GulOK2xFbrOwfOr2tvrwLJzCvHmJtpbcobRnznUpsnCSY8xSSjrg8aETP7CglSWGHXzMgdHAzfb
8vYsnmn96nSqix6JCnJvHaJEVZTHFVncIAXZYfbYK3vVDfChp8kFpON67aXCNv6TY51x+TyjTFow
5Ea/eTF16pVXhYUFl2ScLtrmBaPvjWR+29A9xkhdEef2chMmbGyeYsIx5N20I7uDjMXCr3M8NIvI
dzatcQXZ8Lhu7qNRhPWuNVxkd5ZV4j/RipzuLhqmrL/TqW+nX1o0hVqxHJLBQR7PXfgcFXyIf/rY
h6JMumONLUdRZVEZnzfxah4KK0SbXVGMWfcQzwH+VS/lvsbo3cvUNQom/QZr1/N+vMTJ5Ze0k2a+
iEhGZPeboVK0AMUw/qhZc1crozb5tHWwamLnHSeRgzbJR1I0I/PLV6q9JHuHM2BgisdQqTsA+Mqi
GM+3g1Mm4sFBwW/LeJ6B0/b8dllqT5gH4IdPp8qpeaK5jgfmKYq0G/0KqhbaF2pQj6G2YUjd0qWL
9Q0/D5NInhCqYgrkh7ZhZaryimxqZQ2a/RT0Tr6BUUEre15ZcKn2ykcY/FsnVTjtfN/1nMMQN5yw
QyKP3ktHYLlC3DYhYb+2AHN6nJ00oM+4jitESiwO+c8QWyWehlD0GBCBSigdPuS5xUfkF4ltoSLD
FoNBZmSA9Fl03ZuyjRwf2saawisT0pRHe9C5s2xlwG+5onE7K/plYsOT8TUHDE/1Vmua639SDiCb
kTcxaWOls32XdgY2TcB3MTSkLIzFEpIXxdq1W+YW2edZgli4NQUpsp8GCj3j5Hh2Vi9UKO3FITzn
xxU7woQfpstXmGBp/xVRhI1jG+frw3ZUAaAyuEiMKUkjTGaKQVdYkr8yBb/e0imwnS0kRsZu5ehb
P8IdHHltMYE04wu8SzU362TZJSTrCYrd35a+koJQxKzs4XPoWd8/OuP5BKNMblGyamI+IKJukz1a
Ylc4HjU8W2042xFgEfVi86tm5OItnpq6Ea/+7HTmeQmGsJ2wFPqTeSALa8Vvdg3k5sQ7PAFDjiHS
RDgmmThOcle6fNTguEqHAzxHqEQtauOO7YJLk4xWxQId1EBRRrpgdBP+TgkiL4SskzF6JCFete9d
WTt4DjqnnfWzikMRfHld33acJCmDw+az2E620t0Suza/sxbZ4XtaekPVgmDnHA9SVL2YGS1jP/uJ
ibQF707SlNknB3pnvGFd11F0x0GdTGmcKMNwbOxEYfFHJgysZtPLKA6hxXUe880pzdsqPKg0tIeX
WbqCqzOr1ey1+yiIygmfBnp5QuUD7owc4Telafzcj5BLe64smug8CjJ/vAeeaJscrlobRzVz/qkK
h7c+mrzuKa/QzlxOW/Qg0uTXTcILSdbUHk2LqTWQXdtkyVKit3cDslhO66OdCzrXXAFUZIdzI1mT
mKw1MYRhif9v2BUYlsGc6TwpiQMaJrzvWB3d8WkUs1y5ypjpAhRzx3LRhqFrVdZnMDl9dIxosV+/
8bFyp/wus/hdaD9p6gFSFUvIyqQBsWUseetUGDf44XDXQqoTxpiPxAbnRnIXLKb6KWPfHgkqxNKl
Pyu2M5MeuNOx8tOOW41AXWw9R8gXYQnOA1PI4LQjNTSZmzrW2RQOMZF90GsY5ZD0UI1O6BWJMes0
u9OIjVmgsFvLmUBsl3ie+enyMapunT0oHGXC9iYstKUkNR1uWXS66rXJ5Fw9U3eVz/pcm0YjPs8r
ZWr2bIMME4dV9Vih4AAWnHSv/EtHiJaQbxA4AaGnKPQYrm4c4y9+S9lC4HVwPWsbaiT+vQwhxPJ6
+KeH1suT9V7qpGsvNXfEhpyD2wo/KolSg7SkTIZB/OzsPQexXbEeZKDigRwO3ZERHrN33x2iiHmw
hVK8KtHZpJ7IW9lQVaYiiWkT1F0+D0fD9ZTtcbFrr5MbeOEuZ1zNtrJOHjNFmnzjtMKSIC+bxATl
rosd28bppWf4LqeGalw5H/I5UrJ5GFVccLkeSinjZjv19tzoncbZMM5HKx3D/u9EpEGh1xMvy+YX
e5pw4lzcwQdGfbOSui30JXJVXLcHUyAA3eetTTznaGimkv9gi9nSueAhG1NA04ElvfJeOzKQFMNM
AIsOnSjTwNkvjl9VyPMJxJm1GVfERaxvWkczHPBDSLysGvCt+fD8cUiOPZoch4Ol42fmCNhwl+oD
F6YQhNPM/rYAGqsHgulT8DxZDU5X8DkcIZicWGMfuUdHegk3aoG9dkifBtpyeOeWNT46OMRHyyGO
XNx1mTJW3h8Fa3uMCBhmAYd3CFdYazeMvJOMAAHG5bneDcK0yb/EG+MEAcSkDXJWGRO6QkardCnU
lgBrbPUoMENqmMC1tctQqDUTYL490888vpm+qHB61sJuxmLna6uuJH7Hgkc8t2hfgWw/jLSv4qIo
YduGHAi8Y1lT6pNSIart5gHoVJru4ZYbLgl0zQINz0LHnb6mLmn77xyO6NqW4nP+ggeQLh2IfDUn
mfksVR0vf0lDRWvvkkkmKzhiDGCsDjSKkGTDKJp85D9bBKY6q3EmqrxzfagfNStY1VgfU13RIINa
UtQw6MOG2FVoga12DoUhh303xItsCV9YcJ0XHcfyxwkpydmDcQgAdnn0hUx+EENx4PluqvSW2rK0
P0grzIQgmdgv4jkRlTurs4kyiBkE1Zy+pVp4Ing9HS3yis2x7buaenkOfB1LsRxqVT9iq0yi3ywk
IHwoUixM+O0yHyQ0pOb0b9tZQ0fAk1dcLhef6Ucb/CGGEDESg8hK1wxO4yKCcVWosEne06bvgSlV
vh+MdCn6sT3ix7C8zCTEdWdDcE33RZs+6ShJl+/O116wHAkdOZ4i5OWQJt/BWE4YU4iocb1HfOpp
Mew5wdVYUkGaC2pnk2TsUQgMoEbqwZuIKEMvDcboFpGrO9kx0y/rHE1ljZ0jGXQX/UsxDCixGVgM
gb+hkLkJmngQjYdG952bnuO2kWo4cR5wLXvrQS7v7quUKcqu0zCQijPhWKNuAhrv8EvbWtFnm6fx
+G7ZMOloEhbjkJR71yiFYz7UQ/AWVUBMf2epF7MjkZ6Lqf9tSgVaCFm8rtm4wfb0wU84OnGO0TBE
UuXsBQ2VmTHpIFYy2lG1h7xcRv9Hgfw6U+WjJGZZf2St0zke+sWq+27T2VGUrimOFwl4rCXvLY4e
pELicMs/GD5jKZwDFggcYxY1YeHImJC7TW/b08sEL5TVv4mqKHuh6GlSDUPruTeYcB2pVb2vlSyH
Pxy34vSzdLJq+e6JCmHoq1XIc4bSFrvmCsI7iVxqOzNL2bDbAnxR57mIKOjMAjo1GRwjdNE8LCgH
m39Z5AqFD0ySYTny/5LJuARXCvcHO7Ksyv7mcJtTGOjsxBNfHFlF+S9qgVzBJOdFn7BUx3ZEfK0n
yMhgksFsh2Fr5DvJ3SMHTm/4mw14ggZEbT6pX4urzcHFNAr6nJpH55dkZtFyJ9NhyBRlIrHuvVuO
4sa3dSKZY6BOQKbA/OmJGAasXmHeEFUt4DJAgu3rpowe+K51UWxp+I4YVvnTXFZ/M9RG4BMcJdCI
BmG7/5F0HsuNI1kU/SJEwCYSWzrQiqS8tEHINbz3+Po5WbOYmImJ7iqJBDKfufdcpL9LPJkVQ5XZ
M+gtJ2SZvBUznyWaSRzBMibntzGX/Djni+yO0gLKdbPhnOBDCnNEQA+RNoOVGa1Fx5Ke0KXPHd1d
WTn1wUBZD//RNinO8L1q5mAee1FXyqM+2QzGwcHkBaSdqCty5SUSMzYJM+t4bDZ8EqP44n4JCRXW
59zuL9kibOxGQZGqbzmxgzkeADgl0NFQLdCNtODlMjB4cRBWf6LVAuy1vaFS9+y8KEM2ZHjk8CPF
clYWxDj2ynpVxW2RGRRklDHiNIHWqZOTmfJEIl632ITivy5QT32HEvYPWUh2JOpvPt5xwMvADDU9
RmG4gLSx8VXCRWBz3gU9T6lJZ7Djt+E14JUnBFds+dH09CGr08qS+3LAYfoisZ1j4Kw7aVifcyp0
arLWTQwInlNiRsxdipHD3aiwza6TNpivIUydqAWd1iDoJpwRpRLJ9xGRcFJ6DD72eQP6vF5JlBAq
z9wEmfwy0mgu9O2Q7LwS5tQcag6pDoSaMX5pEQzP56IkmwtGRBsgikT9XRTdHVCIJCfCYM7PE86c
NPROtkiSyJ9bW85/lXQV7YE3LfH2aVwlEvVxOCVpeRSBLvSLaBsgT2tmi2MCZIzNbh6s8jYftF8s
1zoHYBklNuE5dCsl6JWAiAgc20mCRnk1lNFoIbO2+OsxOUBffAB9TgkoInrUWxIOQXGPGFRNXzjj
VWsTjEInKtGNy2WmtCdxVH4TKDF0d/YfVU3caj7n2SZsYrSJK76INJnYVWWF9zuYeY9ViqWKmcMt
Hhjz3CquEstV05U+/KvGOrbfpwH0xIw1fRjnD3SngXxJnaVzUSRUusgFH3tYiyuJv5P7MRdxOwNx
ocpv7A9OzADOAD2ZJXqGT3nYegAcPZYijjWApl25BDZOP6lIaU8vBPIsFXLe2fXGP84eQtKgCCbh
TzYGMQWVdILUrZ4Ie4js3yGw64wEDW2gIZeh1PWr17py0CBDypC89kK3q0Znqo8EH/5R6gxKkwL6
Rdm3wf4z5llQBbkUUT2Igk63lpZiQ2u5PFGKkYS9cp1MTxjoOWLKo3VnzDl3duTqNUK1TA/H+imh
Z035OHfsx8gBkR5R6AHi4tBi4P3SmH08Ak93gOS/azYL/hEzeNbVoV9qRlZe7SBJqnvTZHPtR3rU
QmMpB3hUVGh2CQp7Zvd/yaumxUoyIX/GzZfiTax/ai7b5AE7dqVTBZa1Md9sUyQsD5jqtQ1pm6Rt
oJDJUK0Q9mpWdnhncyKc/7Sw62OXHCdJX4W+qxjHelsatpiqTdjhAGGw1Wo5WeGsq1l3b/SKmwIH
5Jgh5s77TI9OXRiZEQbeCLcmmX/js0jpaNdoKNPCh6xI/sqyuL23nuKSOpOJUxWfLc+1rINTRPhT
CRTS+nVCOgbFAWMUCP8Toxp8AFn8mzVQKSvCGSzilIvsYpi5dZxZC18wwsPDFin1uJWK7Ew1KG51
jHffCJpIfa1OybSza8TFtTuw1ItLvOzKmpri1ucwWKuQFgGvDK68WmY4SHC5Abzo7GzaxcZElmDt
zFfbLiw1EGQ42NpQW3QRtIdW3eubiEHHta4iEipcc+Jr6I5dgI+AjmnZpGVJBG5ldxYpyhwqhzAz
s/8iJ452lgcrtgm67kGMAW8bbUD90zKz9wca+6+sZakNS9ZlRWRiQc+2ei29h+yfhavIxX0QxnTM
61x8tyN9bxmyVaA9iTZAbdCX97F+bgCGXqRRNl8mxgImP9kwBLwMJm4+dsHMjEemFl5UAkJt4vZj
ZLr1vDDN24INyg40pTVE9z7pNkgLs7uNeA2mJv4dP0+yl7KZg53jTN3BAnMNaylHxcqi/Rq1NJ5E
AkV75EBsfXXsbeRk62ebw4WBVmbtKKynbZws3aVKWgy3s2SvFdXtK1Ar62bXqHeCwUjWCKhwJg1a
RQKt3cCsgvWiZsJ/2pLn/rwMEyLRnJgEdwq1R/41m3mBCkFIL1GK6EC33+Mc1Yo7wgtCZXdoPTCY
uMMlYRLmkJzrrsTX7bFo4uAg0nVRiZwhUicQ+6yOsX9a/xyXPVVo6ZgbEKpbu3TpLUtsZx+oiU/R
EmGncqfPyJGPQ0OrEdn0saCC3fgUW/k+AIfIYhWnXflcAj5QcutBby6Yhj/KjCCvTBYHtQ/t64wg
YQceIaS3iRI8IL4zDtJ9wNiwT0CP4MEAWsHXy5okLaqrSwR0bwh6SdnR0M/nOGRBqQ3wxBuSEIEE
BPM9dnCEgWKVEb9D1fr2sKiSj9FRsAD9M8SvUS/4+VgOAxrsbYEFTtvk/XyxsagsMTnF3MFIen1a
lEd9hvXQeJrvzDZgn3GTBPV/TYE5MCB1g8gP3HXp8mzHnq+S282EoDCbRDyHiU0XjYiE6USi9NxF
5rZLqz2n+pPBfgUeCDFKHdvtcetq5pY8NhV1PV4MvbylzbRJeUlm/S9evqIcgRnYD/KlN5FRbM06
fSnYf6Finsk6NuFaWnvHK/yAb5YB3a40f8MAPaahb8ySrXsGOrJCy7h8cB5v8rh5cHuUETVQ75LE
FGXw0g25pyml7XX7GQc7PrrqbVQlMEHsmF4QAEzNzdbxLSHF27hdtp9B0gN/UpA403qCIkX84ZK8
aYQH04CtuXx9kg38xmBlXytxUPVdmp9j5GyTRh5SMpp0kxioadF5Kb3pd3DdfN21zoWH8RKLkUBU
82zoRA8ti885eLYm72RqxoPSaIYZNwl0mJPb4Z8xST7vJD6pYhFvZN5+NC3JymAlghnnvvVWzvHe
njq/gxud94mP2pVKw3m2wPCXo/lqhMUL5y8o4Zrglfkdo/ch8PTtYLkoH3mUGYmhMkPerMGAgjUw
wr0ywnG9MPvqbfO97NPn3JPP6h9U8lyZu9B8LIzw6Saa7D0TZSY/X8RvbKr8i2zOvQb8OIcyErJb
RMcP+jjeCktfVR6CBbd/XNKvRDOPcCn9Kp9+GSjuIfjd+/Jlkfq2y8dTVMSHgJUz4dqBdDYimE8T
26hJWO+eUmsahbsaQgKtPEGFP2iM7psPffYuWFtPsVH9NNWIyM9R4RZnUfHLCP7hKTJJtovYTC37
YiGlk5zpTM/J+YFxN/KdGeOvQPlfETuU5RSPqFatFCt1R76FQ+InBmmc7fE+d3JEj9NXOWcceMO6
qScfxdctxnNqAWXgaazI4jGa90F96hxAIOJA55fMCwxWwmlw7GKiENPktUB24LTTlSHfo647D14u
t22tbZ2ZSG4EjMxc1l1S+WrpbwHq0EV/RUb2RTgMyX2uX/GuTcj7IqZqWcGJlrvnmJdKIRhglaNn
9S6SKbFtfSswkG15G7TPG69J2F42DyHm29gqIfMjcSx+9XHZealzN6DBi1gie+02A59aUn4T634K
e/wVbBqY7J1Fk60bWEK1Ox/DJPYjEi2UVBMq44U55KoXmm85IO9KOOZo16pY+urAmDi+6/Q/q21x
FNscKmjTeVYYTLCRqNPnxqwvDhk6mu7sGWRt1NFck6jNfHPu+usMN9WKxU4fDIDRxYY39VjW5b/n
K4YRwjbrXf3uPXI4BTQBQEm2NGcjp4MZiHVTxs8GqHJ94pzEXGgo5ytvqfrMk6k+U4vDc/UObuw8
0ncfLI4F+gUkkvOlMIQiMm7Q2dMrGVtkLRv8PgfmvPsm1D7H0NskFWYlzj7w5s+Bk2A90dc9ebyG
WR0NuiWPhRNIq/4b1eBJxsbbgl2UH1KRmviyZ/ry8sB5uc3ID8Kad+Tz3rlaSiAvKHXp+OzxkNe7
4Nwm9g6sWHN6I74qcMGPYrLQGRj70A1B2+Jp4M/rOOTI7Ds5ugnokLBRdofqO5lBRqivt2YBayqE
ccJuwv5hq3sQ8nvBwlJjdakY+fMnPIt4uNt99FTr8lyEMO5ZyVM+rAY5sloO/EXjtJnYugJhwXl0
0Edvo/63HJKjzkHSimqH+7xlajFF1jq1af9RU8gJDhHeNYQjaBOKtaW9wid4cGvpqzNNnVlpJSFd
oWTlCqcY4G/33lx33DZ0G6lcFAHmIw+6TYZcMOP9NHuwkxwf6rbSym9VP6Qd9K2xaI6hYe1rvJbq
s7YsUI4J5MLRLB8Nt8GAkui+wWxz1ds4oWsutbBGLGPGFWrN0XnOMxY1vbgM7bxzF4jRddLjqTXs
zRAH3H5zFe3rrn9J+GVkNm+dnG9L0x4lGeqLlfu2Z15y8NgOcHvTfWBItCmoLWJo2I5E54p2twev
oSW5bxAKrOqOPI/XjC8BeZr+OBenonXW6oWbtRl7Y8SMLolCGpJZuEzYvQe7snylICjS9iLHAHcV
vm9u5WmYD+NQHtFhvmrmd0Dd3DYGFyrWpJJBDnZBMcxHBSMoR/y+dcaik9Pa4qFpppxMdqRU/N1U
yBzCCEPHzPtyCEBYDXyx5MNcWPmwmrkIClYvGnaVsE/qduniXq338Tsx5u/QpaMHLDRxn2cbPVJ8
sGf7vWzCe4afdKGbiIf8uLjUKBgFTjpS96RBbK7+6jAI31l27g2UmYyjko9M93x1q0yYBcykPXel
OsnrrRN9allyMXnJFY2bqelG+Y3U76aee7LyfJk8seHZCR7Owumf1SfMruVi2cuVet9vC+0z6ciw
zWHkt7J8jELvUZmG1aPLCmnVkoNgeOTyudVOnaYlJzxs6gcXaIb6zaJFxus6YwFVG4eMwA07nT6R
B/G6dFxqzGJGgFk5aFODI6nQXzGRXUn93aUtxkY07DqUR62A+GzNT1034xgqLnUFITFIjV2KXUXv
sRhgsWPN0W8z4D5WS444EWnKdzc5CEWpIh3wOaM7bFskWG7mHUo53IH67MaQKA4Jr7NyNjUqRFXR
BrbY6xE9OeYlY6k3yj/kRDgY9eq8JIQkl9lx5uPXBBNhyoWRSRyCCNKIMTqRSSDjyIP31p3lyKBY
fS9RN9Ad8qmrP85AWTMPmHudyDvm1fDUSqI5KKM0B1BlUH5XFLpN697jOH5Sp4O6NB3LuzV8ahWi
D6Ywt3awNt04HD0qjoG1BzNABBzySPQyBVT6Alz7QGQyNPVl4/TWbjIDkH4woAgxmCbzlCuuCRJ6
1v+7GV+8Q0OHRJWjr9nGfN9VkB35Fm6Jguqbv+oKBgWxVw5E4jD/1dpzXZzrAY4CJy6brFU2wVxU
5Tamt4Brfcm7D5vrqenjS58jT+KRgjIIW1KRIlLfzXtQ98khydOThvy+pmJzrG/y2CF6iocGEVOS
lZeq+Oi7AFOFS99Lwg6x6Ls8Wj5qGexmzk0vb7c6oxxV7qhzs0oUdhsYAdc6eXMQMtC5D/JhSCmT
PWtdL7PvRdpTkyYXscQEEpGk1bgJkDwCvrFAZZxLwWSdZq6wCV+gMlK4YXIk0eloyfEYj2qQE7K/
ZPyL6uAhU/Ud0YSq/LG97qS+ZGVYjNPJh5C2DpnlqoMyy+t7E4/vweJtUeofuXLInjS/BggGvRwe
ysA6qHu5y7I3xAGK+sCW5EnVJVA//muYofYjhebcQncsXnTqflt7zSSfSQRx3bFhAQ+v6iCrQLgM
HbsH/kQwVeoLFp13VicLq9Ijo5k/HS0b2oOdukuxCxF3QpI1HQ4SzXMeDV+DMEffBYPSZ9mHpogx
PKXsVg+qxZB5uZvSDpmxi1gQ2LFVTGxvkcXQcBJ3v2tSjCoAnYh2JBAFJlsZgr2rWIaAA6JPl0Fx
rEr8r7p16SgJWCfC5o5/7cGggmqZRC4+Z0FIEQm3aef21rHplToeqTf4vLs6/PuSdFX+W7WWfbic
SrSUEID/vS4xYc8gU0/qtWY7fGCniWbIxJjY2E8B13vTzYTpeFtVsc/AkQxOGfW+M5W6GbiAV63H
rWblmH+CdhfW3W7AAcnsctO38jzIS0M3pXySYcNIm3w1USOpT9NvCWXTdkvfgPZpuCRITA+ZcJ6m
RRxq3t9cJzxkyXdysLaRcHaq4bPnaW3SpeVdemrYIkl6O1aGh2nAiIRpzy4QPWcF8+dw58X1VQNO
oG60Dnhxzy/s5g+qDEx4ThMUe4KKMevpWglr3XAtryuOfCON/2OZuVMXr3pa3ASSId9qh65RPaNx
++rk3TZ3aDEjF065tVF/nkkfIeiS6hp3Ju8oSvRzOgUXxNq838XecweGZPZeYB9kAXd2yUTysuca
6pN6FFh0vKnjIuXtd/V7qYZtQbeDvK6qn6EZdpph4HImegWxFyEznbxUJLOUdftDNClFjePHQGyi
fjnxxvgt89AaYbcbMDrh+KAm2BXR9KDgBwUlV6Zle91x0JRbW/XPEb67CdHz6wL1YH5VrwR/id6Z
RzOvKcWBI/By4Z2+ppEGnTxZC5bOBdZYFRQLYoXEsFLjwRHcZcsL9beRjTdIyLR4xcaqEvaI0UYQ
/MbsjFhhBZJRPKpICTnsyX1R51oee3ueZR4EGRifbTHe8s65OAmKl/Kiylx1jbIYxY4LvlJ90lSH
C0w4TE8MYE5lOvNbuBbPZDB/Y2c5yggPU85nycOhfl3u8YMzygdGdQAzTQIO1Ted/Y0MXjKDE7t5
LItxqy3GWffuRhH7VIQ8foQOgXH8V6S0kyCn9sei5NeaB3V29p14XIxkq6p+jSOx4gmsmvG1oYsg
KGxP6qYfmd4zYS/81CbvJlchH7I6l00aDwIsVFMj2vlDNZlaPj+pP0q9dKoyCihZCmZrqpyiAkxj
IGe1a7KQaB9oUnZNMrJcDVhsZOExZ+TTyPzKuhTTlLvR0y+E70cuppimV3PtEwKPi2qPPJOYXZFv
LAV7RUi8LMafTRePwvjH1to1n4qXFXt1vBpLcyFvh6PRaw5c0MeYuxbqPUvYxpdkA+Wt/m5jifY4
BT1wLRE75pXDOM0BOFUVHvujxfwR3vKYoMNxGxYf5SUytVsEHzF26secy5bl0EF9D6xDP9PAIVkn
Ok5m8uHC0MiQCLJA9gOqROUM56kTF06h7Rzm72rmQPMcGd5JT4KzOhDUEay7DrPH6uYECZkoHHm1
qjqCZcckIYMvqAYMLCN8nC570E6HJJzfLULaWBldWYc+qgasyuhZ+V4oEnamWTOYSq+2VyBvkvQK
02rM57fORA/OSGPKl2uUD98k9frdiEgvcvOT7ZXUYc6xsLRTzX3r1fUmWuI3VU0hWAG90+X/umN0
sapzF9gVVmU8+H2Z34kDfuT/F3xeTKO9YTiP/Ew9fx/anUfLq3eSiQjPBGjBfZpBNcQeACgPmMIS
/CTKCs4L2jYUpRTcTZ6m7I+d/O6yH6kdQz9HjrdHasOiK7rocXjpu+KbedRe1P8fUwQcksq8pWaC
7SL/BB1FpXdU0dmVQv3PnIKjIVmIx5T4Xtveqqo24Jq7x7RZbrk5GBt13pay/zHC+IIy5WjBKQg8
90mU/bEN0CuBT/UTZhDMFjdWrl3VaFEVgNmQ79nagNKYGKsFAfxnsw4fCOH+kQGreyS4HKrtax2x
y+la1pL6ZF3VpMZonY0qpzDBkohicRXm+8Uo0d1hBLY8CzNBDY48OQXMMleM0Lczh8dcmsSLpZ8s
gI5S9o+sllZSt+61p3Grt/8Kth66cOOGr+osNPXmzSvxZTN5GmkCI/gzqgCJLOfaB9WvasNH7ktW
NTez6x+g3JG0xnueZ+WWoJYN+tBjm7L0l1phsUrq3lR5bGXmFcHimcPjMo3Jb6FFV4gYZ/46n0nR
B8vLjWCEAFTo16X7ss3xs3AiQm91+785ae+S97iwzG6P+ZOsQiJj8becOz1/K0Z8mo67r9P56tQz
twmp257Dcxhk/z40xHkno3IOHjmlenxyXPfeJuKkpcMLYswLG9mvEVTuv557xDBGCBnXhSoG/l3U
cDyJk7/pXXUCoDTvSHh6gST4KtALrntzeWTKuEk1C+tbejIaIjGZzJv00B3SQjX+sKyIBM5sP9DQ
KnRrSsndd0DdNTWE4qaKkvHH6MiLU/M8zn8wB6nHLK9yUI7P+skLcda4yGFWluPgvA0e4wo/a0f9
k9SIXDXgtbmzM4xw21ZIViT/DhLcW9vOzwSY8dRQqLpTmdw1D/8NxItL0ytciWP/xJq9b/sA36Sn
rbAMnsuiOAdT8j4OEIs6dgq25I8tI7KdrBMl/gGLz7/DRGCTVy+hqOMX1VFlo/kY8rTkNXkU7Klv
XT8+A/MViPvbBzVTwj7FjIDWVPVGSFnZq+iP4OB4W/KF+TpXgCMg9Enu5aov/mggvrWGiKSy+Bzm
ZA8ZD2puzfLSA6iHFf00CuvccJj1ZuuuKmyfQDQrP+yGP020L7HXnQNhPTiMgkbp7WZ6Ojez7jjp
fPSfW/XklC6QZrt1L5Y+u9uxNH5Lkd6TuNl0Xm6SdLpcLcaIYxSymat3qreBxP4ROwPx3zSutp1+
FVO/cRl1joNHT2gfI6tC/JgDMTHgWlON2KgNDRU6bpg4HqGCwKginnyO3yZhGuRoF291glQIAcI3
2q1T2/L1yjQhH2jI32WmnfDUvI4hSV9Cg8zktKOvghQgEFmPARoho4lfJrR8q3BkSkKKCC6cvkvW
dYQXMi/bgF7RIxrYSP4WL3vLivEjd4SaaQCVbdkuAz+O6Y7sP2kT2qdNBOfE5W/hoGtH0fAiyERB
AYMnCX3HKkYygMMNW0TRntuZZRv6NtCLdfkxixapdP5aigYh0cgSs9BNpKI1OWxLlBGLKdnOqzPe
Fd6LcJpkX8cLZmnUQaw8hK46Z8f7cyucIZHEWNPOXxY9FeJkh+2GvnWHZWfO9qNrtO9qHqaKYhsR
LRX9cLZBvGrFsEHudpxJKHO91J+4zFg5MyyiHVYj5qkuONp4LFwipQ37ANEaznPHn+oitslMgGhF
+Aar1w8dfd7ETv7e9NmrGEjHJZ0AGzzCFdFARuH8JJzC5z/vSeT5TQO4MuVK1NgphMC+JJYWLDDs
0lO0hyyDZQvUmwERfRg/Owmc+XNpWP7symdvYPLs4XE1crgqrnm34JKjydyTkcPkMudjb+lbighb
WwYJ0CVkLls6PFH9EY1IsDGLGsFb2tEyRD5R5uQEkXDDhj9/RjzjG1wVDBP4e6ONZPnWF5RRZXKe
3epmkrfTESCQDg40JNzNCwN2epjSYrUXcBeb2Vld9/E4XokicVco0A8D/4JnWcVWK9GTMy7OsY7t
1L0aBjCMks4bd6rMUhMxvBQH9AvnUNP8qWSiOHk5aNfoMMqBtyLd69m0tyit1d/I00e0lZPeWsrp
Upux8nnHnhlHEBY/mSUuoT3tbWd4tXvra8oh6Xs5AmFKkN4LLyFOZuVnjVbhglc71+mxhcsJr5ZO
YLxIAt/nJJcFI1I3xWEasLesW4dtqzKq8/S8kRxzm5Mh2pSi8tW/aOTmRwIu61Do8uhBnmASn1xD
Ku5AUrZKAYWA4VQiaG0YZZOFWK+HStkMOY2g29Rr2RrNGZLxa994vV8AKsPtHZ2Io8hWZBq9x0aQ
cwGymW3x8DFLABhe75K2LxCDJdXZmJtwj4iyfqQxSPw8jqjS+ujSW9Wx1eP/OJeEmiC3jzIW23Yw
hn2U5e7RsNvXDtgz9BDt6GYEsZlu/FCE8Z8xiKdF18A+4O1WJEXibj6KoMogFtbnQTPBv7cuaYu8
yRemj7vIrR+0NrorREgjsw84//u4Hh8zkBmEAl5rO/gqTTpiQqlQPAf6ayqt5zkj+K+fXNowgxQQ
9R4mZgksZtkTj4kox4UahHl/PekQTqlnnolTJwSB9lbvlvvoeDcKCSbCtv271Mrp3xePTdz/tdHo
9wsw4tiR1ibzlvGmdslNyDzbYYrQ85Vg2m8G8cX3+ZH1wGZTwF40vGS0a180xjspWlIRKf139hzc
6iU6J3F951A6GFV769l0qfmtyz4o0rPCJzLgQTMXVoJmRrB4cuVOBSQ7QZntmCAa5n3uuh+cCoBK
rD+9js5tAkbRii22vFa2QaWH4kZy1ESLuSfynOuD1Q3JGk+M3YApkoOUYjWeJBhLBhR7jfjpuZ2P
2DfWqiVTT8owzLsgbChfSKw1MhzrM43CHOlPlQZmwKHbU2sR9D3FisCie85qHHfFyxxi0OayT0Z2
iXma1ftWgev7An2eOYa7fIguqZlu86b/KIrsh5/sqRGUIWSQPJiODuq327Rd/V+SkITE5MCY0gO8
62s6WCROVdQZqYFUby5cy681NMlaedDn6REfP3p9flWH3N6gPjr896TSihrTxyZDKzrsp4UxGy+x
PYJri2YNvGh6douI8qT7qUbWuW0cGUo7g4gAwhvLvKKTt6DQL43VveQ9awnk+u+aQy08sSY3uLNx
U/hDgZPR7vaFh6xq7vEzIAyzroYwIkDy4UFStIwmyLRWekSi9odE1RjqR4vakPmZykeA0bYPSDxa
12GqBnzeI8GOu6gEyuHSXeQJ4V1pDthlTDj3cGBsi8i+c7ayinRVHBcGAXhGbUzKQavTxBbuF7JI
fDXed8ooaI5EsJoK9TSMgFrFMBGnYWfVQfA7m2td5vUhQLT1ijyCoPkxOpp2il9bf4/n5FdLbYYa
qfE3JBnSM80h16SezVVcMWHWcm4z9YanZnSzTGtvVowpDDkxidNTwivAvkYMyg3rsUrEVzfV3yxg
3+OBKTi6y2scumKFfdc5D0bBhFFNlggYJPOmfi0bnCOG7DkMbPQEHXAxUXefi2lFK6RBR41Iw8KM
7iTxPjKkCDC2xA4QFq2mCU/+1AVK2FzOOiRjilZVud/N2c5pnYGd6vgioJysUyep14GAB2y4WLdR
A/0WtnxvqaSDPr+w4PxANofVXtQPlMD3BsYh0wStU0wixGGqhl2a+TM0xKLm1PeBTjMaKDYdMY6b
oe8fOrO/muUAEQ7XKa60Zz7lgxnXL1PmMtEZCCnzdKbFDBgz3XizW0TEHesMz4UBisbQpRwq3hK3
eaJT9wUO2IFZdxAH7AW07LUx48dISw597D3ObLXmSNu2Gv1fo9mc7TBM2epBialwgSW2c7DJUA45
IYpaf8o6tGbB4N6z3rmAuL0VXnPUtOjAMvWyELOkpB8PkJpfcS4B/AnKSwBWk+wwsTb/paTFW7Nn
EoX47j1pnT2664eicGGFlV8L538v9I/RkUz+9DMX6Z8j+ueYrcIqxmAwmGJmXyEegiz2p4Q1s1tD
4GBdlmQAw8r2pWns//49azKrt51ZumDB9dtkWUdvYLWACnZYi6El1DAJMP4Vn0mfHPNMO5eugQxh
wdfRZzkTiKjcwlkvVrS215yYEJTP07NBavpKH8PfeiLa1eqyNZYzfmVdexVpkWyy2fqKiXK+SAaF
sB/2Idb9qSjRi2BI9xu3H3YD9u4yRDErTJN4xaI4taX8rygY3OXpoDP11XFswccsUbB4yfg8Vtbk
94b1mmfZb2WCdO4ct+DBlmy/mmiLD0zwqbtojScJ0n/o31kFnFPXPMxzcqPoiW7Ienvcwf2HEUy/
3VTtjFYn+7k4cKwetRHsEnIVgGrVxAVVtOQ1jS6KTQJJp9ceQsYqyg37u3Kn7FpEIebpceHNlhrk
Q4kK4EZMgDxGDpjDRYHeRZoxgpRjSnxR1hDStdTOjnSG5musZuu/BHbMqYnr7DmDLHGu8XOlGxtE
HcrkgGO6NXq+Uidl60EcTbI8F2TNbbs+JIwE0tBPE6s0ySp25g+ZlhVSGPQ3DgEckO5D8m+kgwzM
DYInzv1RJUFoVw7E8YNoHRbYvM3vtmWXx7lewmfNBR9g1hqI/QguJhSchFVoDZ4apa5XvnZl062M
ftDe51Y4PgmCoe/wk6wiTxz4Mh5aL4dZKtCaoNPHZwjzgV02FZ69zD+RN7LPN2CwvjFJ9R0v/tTr
4G+SE8gmWjKM1NsIz6Vh9KeQUxp742vJciEZ2yvE0ZrTPJm5PRs4GDHrx3Hf4cWFdrATdXotbF3f
h6L9wsr+kzAix5B6Iwn4ldnfp9SmO2XCfjC0L80zn/scO13VSudkLl3+mGPIe+Cni5+GdngkxAs8
Y0Z0QQYwzBP41itjeOEFyfcNFQP2AUpTBkZE4wUmORZeDOKSSaxHfb7SbVivUCbvnoWXvKwsy+d/
sMhLva+OmOJNNvZvKM8QRInlQdrNR8KT0g3p28y0DP/bqzng9TVzv5aFnzniU0rORKHQVIzjARmh
8cxYNLCxHhZU3FwIZPQKk6gAts3Smc9uQqdpCX07VcnDZMLLqkb8Q8kgr51DNDKpQWlEO1s7uTgW
pk6HLQqIMqI4h3FTk6bqqvmdVcNsZTQbgqKOSVBG3vNr9B43unsbs5rgAvuiByE2O3QpEFGMlWj1
R54TTPWps3UXmj5IUkxAE/ou13L9mI1EkCzHphVPcVWcB73eSFBekeQ40pvhCdSiz6l0yJzqORfF
5zx1j15kfnT4oOCWGEfZthdmlXfivQ8Bn9UoAZoMeTbdHLKfqKILezUxM9/L0dg4bLyYmTg+4BF2
lQ2+Ej3XLp1XvheoNjoMBAHpwEuNfKpy+HHwyneaJEqNfxye/toF5Gll1tktg1cwt/sqjjlTsvma
peLFDaNrz4e0AsixQKMhgAxDN/Jk7VnvnWcRAT6lzXlxBl3uhFYTaM2/UHnPZd0DjalqtuTzTnYW
iyFGHGl2mVr9ipHbN0p5ZqHJ9F/q/yVC208owxBJ8gijvGP4S03MGLLqnZOXBR5miWiLVfAqtfKv
0OzlnDhFv0k7xiGyOwAa8B13AOaGK5tdSI0HL2jeXc1+t+fxx+tYthsF4OxGcd87RvRS3yRQRzFW
q8S18lkvor05L3tIQHcDIfiaOKTb0kE1YeVUrFBAUx3KuoL36GAzzOP7bKNcjMKW2et80WoHrqfW
/GYCOeOY7zOBiZDJGwonPfiwm9FnZvvOUXqNtAHh2v84O6+tyJE1jb5Kr74enZE3s6bPBWkgHSYp
CoobrTK0vPd6+tmKrCYhTwGz6kYojCQyUxEK/WZ/Ll+cpN5KgLIH1O0yVBIBym8GHRf85GXWlVDm
ZTBccd/gHald3EJEHqYdPA4NUyp4xhh/B6FkJlaoVMXDiEB26N0FPZ7eoCm3oMB3jT2SbF2TDltl
uGGC8hGK0zhLe/uLqpq3OdKWZyQPXE94n3yQycVNFp1NFoGVY+QdTOQ/nHMsBXdBAgeMgG6kAyT8
WTZfbBBBOs3sRzKh0cTIqy8AQzZR1H5Kg4DIUn9jF+o3u68eUtn6xC183ya4sXTXInJWYmYYrKvD
F6ryE6RjOrFLPpVDZ12QrGfNLQXua6+Xj26VEgoQdjIBezkOFVIlmRil+6HUJDQDwO3YLjDOP//4
73//7/f+f7yn7DqLB1DIf6RNcp0FaV399afx5x/IsU21qx9//SmppN/plm3ZMvXfv+7J4aST8l+1
18ljgqL92ih3vpnvHJyvRa18/a2zW87rs4d6oUQeC+o1wPwfPnBf1id4Kto8+/57F7BfX0AqsoFk
plJd9wVMsrFZBybwrSzevn96/dffjmW9Pr0meVFoxqG6boNRW3u9DZxKdsbZ753dfH127PUmJohC
5dvhXRMiBXEChJL+3smnH/zFDzs6WFC7IVdxsIVfcrPeN5m5+b1TT9/Wi1MHlQ6IJkak0yEJ6cLP
tPRCI4F/8f7Zp+/2F3ekpb0+u6Qk8MKjEhJ4DI6lxYohR9WiN03ilV28raR/vX+ht35c9fWFPMmV
3bCM1LVXNVdJp+/CMvvNb0h5fWqgk43a57661mMW1pUrraQY0an3/+/p9vjVF3QyZE2gVqGq2so6
S9xvudosfKwq2KQuLPJkPrjGG9+NeTJwI4mJyNGsZg3TNwZgjNArD7v3//83phzzZMxqGqgZlaSi
CYH/hACLNh+HGMo78/75+1eY/stffEPmybBtZXw6aZMp69i3d5oyrnK922qWi6shw3LnX0zPBJI1
V+9f7o071jwZx/hesBwExmQUBJY/wK/FyFFKBVH8CaJO/u37l3nrNzkZ0aVCkqwcWvlakzNDnkPO
TQn1jEdr/nvnn677YljrloFvKivztalEf8cp4D9EGT/435VpUP3qJzkZ1X3U2Fh5EL82wn5jJzUx
bxVCAd02LeJZoYbEvrXnPFnXsUR8s4u3Jol4zP7eJ5v+qRefzCs07PlWNKyJE7oCRg5JO68++GRv
/fgnQ92J6szUtWAgyhgASZnOy5qcsDhaFKj3Gde/9wFOhrzcYsHQNG9YW4x3ZD3KYFnbCGK/f/Y3
BqRxMtgtiGmFWkn92vKG4Lw2tGDWaqO2Gpy6+eDeeusSp2O+LiyslU23bpgUSeEGODKodyQqRx/8
xG9d4GTI8wuPBY/mllefGuMsmqsVRG6rvnz/K3pj7BknQ9zW3KiqlapFOo4I397pUfQbkZh5/+xv
/fNT/Yv7M2gVqCt6wT9fS97Oqo1sGQx+cV5WLN9/7xIngzuyw7owtKpZhzm807pVLkwcPEkerd8/
/1tf0Mn4Dp0+KbtSadamMZD42MYSvDjInu+fXXljlBknI7gEW4YUzViv/QS3r7ucwp7ChLjobp6l
44J8TCLjCOiKlrkVzqR6nHE/kLsHoTcgEFidy8Rwvv+/vPVJTwa8Ta4l6jZmAoNO3msySHE9+2C5
/NapT4a55FV21HplscYP1i942UTOTBs+GuZvPBX1k2EOCNpwW5NU8tp1id8OcG56HuA1Ug5hKRGx
mHWPkobivBrZzgc/3BufSD8Z9yiHjaoRNfka4VfrLDPg29odnN7f+in0k0FvKxaRwBbPdC8d7TO9
JugwSRNn9v7Z37rp9JNBn1Z6GypwRdYKYr7Z8NXm3ahhvcWL5sr2b9SqvnL9XTaM8yIA62Gt4GbM
E+LGKy+/qDR9peMVff9/eWOG0E9miAbwZdK0PJvDsdhFdrxqXWWfT/zc988vboJfPJ/16Qd8MQXZ
qixrQ2hk6ym9VQZxmjZDPQNeWNpXzmDkSKToJgAGDPBehH4zKAHYnmMMLmAFwwc6d9pG2E1QeXtS
weCQkFP8bRLkhcnT8WIjdZeR7Wr4AoPGCT/VI0+d1dCNfXWHEIGMZRPkVgIE3sGpilNWzR2uMqSt
A/HcGMP+nGRvvTgnPN8gUrXXvgGgCszrLM9xmfd5lp9DOwxwGHUAiFuyWGTVQhgP2hoaorXfT1bb
2CORLkI9gzjre+ICg4Cg6A6BRw+dCPLpvNkoN2n92KdqSPjvOHa6SwawD4AMweWhaL8mBfgNBN5S
orQ++OZ/vTDSTybOmkCpzNAjfV1nOgEZoVoYxQLjtZYvfu8CJ1MnsPG6cqJBW2sOhgsIiwNvUNKA
JsPvnf9kPuT7zTHC+doaTcMmWTak9y95rerrD1Ynb00hJ5OiyahOgKRiQ9DUcbhOUjmUMZcOUD0/
WL+/Mbi0k4kxziIIN4SgrdMAFhZpQ1qPa7ZsYUHload+/q3vSTuZCrEjDpoGVG+NxlpXzGsp6wi6
LPXO/+C96o0vSjuZDckR1jUYHuPagw9Wr6rUJFNYzVWwLu9/gmne+8UcoZ3Mh0XcNBmgNLICFFSs
ZWQ9IAyjM1GRJjJ3Nbu8ev860zfyq+ucTHYW/La6MmVc8K2SfCrLBBGbVs0tzLaZT15VYaOWlqKZ
6gVq/8Fk/9aXN9W/mP/y0NeASWXDunO1+EIPCQMDBXP3/gd66wY7GeOuDJuiNbFShUMaAt81bJwo
CIeRatIqPbSW9y/zxiJJOxnpgE07j9tJXSsGEhd9UyE3Pb2ckqPqeDjHHP3aSfTiy/tXe+tuOBn3
flQimZfa/Zp4KWkV5gH68V1AjGGWWQv7Nz/SyeCXEiIwqwoDYiNLoEbwFvq7vBx7slENBWlVx9gY
cISW73+kacD/4sZTTyYCghHdXC/Kfq2TvDZmtkYOJDHVOJpgXVUeEN0BmrKsqMoKxmT9wWd849ZT
TyYGD8/5OCjIzhB7EXWEHlnB336YVL9nw1RPpgVdq4CgFUwLfuMG6zGKAgJ7Ij+6f/87e+PeVk8m
hSrtdVlJsm5NovHYnHlZRxglCT7jdUX2k/XB+uStq0z1L4anFbel36jEKON16peZV1tf0loj7SAy
5P37H+Stn+FkBiBtkJR5ApzWExP4PlINxqiNpeIja+9bN9fJJKCqWukkIORxey97vYf4Fbbyukgk
6wF9cnkfIHG4bptyUibN5u9/prfMLurJlBAXml4O9tCvcyfZRUGJhiYItHNUgYhdxG+MIoG56sdq
U7TEMEudPcwzEJbLyDWf3v8X3vpaT6aJ1jCBq1datwYr0n/nK3Y7ArIJbzl8xP9+5cGohEfje5YP
ZeD59Unx3+dP2eXX5Kn63+mo516vj/n3p4z4zuS0y6sjOO/P686/1l9fFQhxCurhpnkqh/0TSMr6
Hx/L1PP/2/jHkzjLpyF/+uvP7xlLyulsXpClf/5smpwy6rQIf/bhTOf/2Th9xr/+vEuD+unHH7f1
1/qp+o/jnr5WNX4d0/yXY8nAjxxyzBRIpX/+0T1NLYql/ktHWMgxLUN1kNbgNk3x9Pt//Wkp/9IM
HS07DSOyyhFV1kz1iv0vB/VNfPmKaimOxUzyz4e/Psyeh9/j1w4nAI+vZlndBCKroo2maCphx5p9
Ou/FSlimShcZT4WW7YxU1u76Ilbn4I+ccwIl1btOL9R5MqL8JVrhpyqHVrVMtUNrTND+ofVXx4pT
ic6/OlZxvgZe5s893LYbsbHRwgMo9lx2+qHYEHn6s1k0iLoQDYJ/Okqk9aR1f+HpY4mm1z+bOHde
FiG7o2ZF3kDhaPdeHidbzXS8mTQVec2RF12HS1cFl3mvWvWPKK27Kw8xJ7LNQTMShhiN3fBo5MUs
rRXnvvX6peGENQpXsjXq89gd3c0wFO5G7Jm5425S1zOBsk0tohy5irZuSXOOBlQpdMslwrlkxcgb
+ahs+lixiiUiw8pGlH04H1Lmyt/yKAgvhlBPtyERhYQ/s/Hd3prFcg5F53WDKIqNSQbqNson9Uqx
C7fJ66KtaIv7Hhy734cLzxvaZU9szWVYkZjo5a596U97Y08sQwmtf54raDpp1WdHLqTrmsX6OTjY
7KzP2+yynTauFLGxCmD5OQmlNQTdBlVPFF7neUG0jAYXS/EIFvVySb8loboC1+R6y7IvjVvfy7ud
l1d3RcKUiIHdaPdQ7Kp1T/aHaVT7Ro7rPZ+jvcDNGxzqRMM0Vs6cIPRWogh239u/d5A4UWy0F1qZ
Zauu16AlGsC1Nx1ZTy82oi5XSSM6Noi6Vs/vfv7mtnZJrDQJdV18VWqBf+u6kjEFdiqkc5n+bV8N
CjAPcnsABaJnFKGOoyhqs4YB0F5gBQ/IzyAbMbXHbK/2tgYbLfLvo5iwq6532k1OKBwp6D3JrSgq
fRZ78fNe1UnBoe64h/ydehHGiEEr4F9nCigCMr7dSZl1KhP4TexR4niE6wzNHGwUuSdV599afZSS
rwdbH8qxvc8rQghbKQl/+H23qEFMPNbuoMx9XQp2Rq26W0+L9LlbAwzLGt04wzCIrpQmy8CgHTcj
Y1LNLv3Bzy5lq8wuh2lDDrBB9HuZL0VDiQKSwrihRfJraNdF/t1q+l3hxo9qmHT+DO1EaT0VoTID
28ysUWJZkD0yPPlAz8UyBSSGUKWijcmGGHHsH7zJKxu0FyJvXkeozmjdWB4qD+04Qb6ZeeJD/UKX
OvOJGiT0KrQBdXyX6qTfRZarXSY9+RAhoeOfW5ygoK8D9B9B9NckVxkkrsI6Ha4dwGeHDVLuHBG8
rMFXfZYVJdwvna59zIpZV4fzGBj/TeaSBE4ebvI9QJcMEYj+3qhK4BHFeTTNFmLDrOeSyc08IoqJ
mEyOZX7AK3dEmskqlXCLPTnZ+aVuzXncjA9IqpHqqJo/QADfomAV3Cc2KC6Z9MltNpbJLnCcn13b
lMgWHWGpF4/Cn0+bl+EMijItp45reN10ZPh2jmHqjmnywJKnp8/LFaOSBI1v+vZTBH57FTgRqEXV
CfK1lJuYQAk4Bfcz7Z6WT7u+KP/H7umx1TBGWJ9Jc9JBuN41hbcH+Ud8ZRCEdxnWLVCdMzcbEJOc
fmaxIUpWZw5LIMvwSiGqEjVDAU7s2tMRvVS6oJHpdzzs+YhjPUmJ6HeKIz6+BrD+XZF26S3yLRFa
21l3E6hlSe6WH86nRdtXAq8JedC8z8igAErBObf0Sjv/SvI5spBfK1KclnWQ2RdmHFWfJSlZJfh1
urG+7b0R0V6zNvYwdHceKT4PA8DIi9Ekeg72bvMAuod307LyCT2tPOBFCJIq5DCdOeXgPxIwPMwS
uMVb8l2GWzRXrq2pvrJ7fyEnEIKKwEjvx0YmQ496LIoW2AmUeFySNh+V+qqDyP/gDghssKLWCXSl
2mv1FSSr4M5z7HpT68A3XGjHjxr5YR/cffa0rn5191mEvmmqrtkaKxxuxdd33xhqNhYMM/gRKigJ
w2KRrjEijo+6TMpIN6isGXJX2zejzaM8Gx7lGPEz4JnVdqwGDb8G4T4M2KXSZSGKcGCHSk2OtsA6
f+6JOiSDriP4oxcn9aJv3yBicSb6HZvJyL4uERW7+NXpRJ1c4Yv1mxsLX/Cib5puiwSiscUOHC4S
VCkeapMcjGlwG65xXcAQvhddVejvh67tqL7omlmx9SMjM5FYJuUekFq2UHKFzHJYxPB2JV1Czuka
1+CKIYmMnI5o2rSHyjXBtV4DzEzsvW497Sf1AWwMsjvEscfWjBygtVo2OulljryVhvHlxsEGHWom
aVKv6499IzeXt6JoGtm27hP3IoiGgcjgX5xO1BlZeqV2ZFaJQ8WJRf3pYYkj7yWCcMEEoqc8xsMn
Hp7wXmylfDBBqJwFtd198/J6N6KnAJ8/qs+CQAJglgQ48Ayn3CsB2RuSkd4pYR9eqb6s3j2XUFLS
7gIi6lWsp1fKVJraREnlSXXs+f86DgP8i7Mcr+dxBVF6fQVRmtpeX130NNLYWkU5ajA4VwgkJ3gC
a46azRMLHK2oE3vHTSQavBgYv0LK8rHhpLPfu+7F+yNZRHi9GMi8O2mabvN+Yiq6M730vB7IvR9I
qk/g3Y8glG9rRIZvbCsMdyCUwEdPI5olwfcGDdoblj7Brniut6mvnuvbMehmWaEOon+PRMqL/qJe
86zvsfs1KJ29U8dYUhjcytZ9vs0Oe1OdPFYE8QYEDzt+JdNxunlFs9iIu03siY48HXVwSKTZgPpm
CBxObiuoUpJ7BeYuY1GMmF1+hq8Fkc1pUZxkGknoMiofoiindnxT49sSpWzqocEEPwvg728C45Go
Udgyg7GJi7q6Ip0GpA8s8u+FgZPWNfvHhGXy4tjDNH64xrpqSeHDMEpermKyyDqWc+2D1YBwz2fP
0Y369CtOL7sqKVOqY2unv2JOUI7FHGT/kLxYQW/LUAokfae3yEw5jxtV+iQKUXTRGTnSroGZ3QbD
1zaxNm4VejvTRMuThOmfxdydEOxh5x5ancAqbxxvmCPde2GMBTAoPUYFL5fVrTHtaVOd2BN1x9YM
IbHzYz+x1wXdXknHYNuhhDazdLVf1kVZXUWj93MjGrLG6Xkp/KdOdBl5yM5EQ27EvYF2JccpU6U4
jegtOuIP+sjDqwhP1asv2YBuzjOPRRc8f+00lNRzwPsjfCF9i6oIiKbLWkQqbdBbWdMj/hnpl+rQ
6JdiDxkdyCzIDFMRwF1G4mjaHRKU7QBe/uwv6kT/MRj7y5YsH3HW47len/9w0SC0/rbqAZRpUt0k
06a19r6sF9eHH2r6tVj3HGs8HLvXObqhjTrrO5b08PqMW0cCrAYoWz/3XMe4hX4abswCzotoBSxu
3E4HANmuDgfwmssBHfDuqgJUPd1d5Bw1c8OwswtR9BLkdVUiAS/kqdV3/2kV5o5jqzB3iFZ56nxy
rBLJ6V2WoG085v3fpLUk16Rap4eN5LU/RvK4V6JKNDZ2DJFELf9OlCq9jmV1RJBY1SZiDVFyy1Dz
5u00XMO2gkGIYNJVMcjNxqqMfGFUrvdYWbAFXLiW4+jOgUFlJPI3BDXj97ttC82/VaJ+4Xi1dCWq
+qDPmD1Iee6MEM3VplMXRBKlS18K2pmhZA5pq459ZU17uUG6OkvYeHVs6CNYeIU0zkS3Y704CVyR
9kUDL2iEW8mSFV8GpElt2rJgSRkxhMI8u5Yl83sNkeNhaLN0aSnGcG4iKf/gNtmV2djdPvL9D54Y
qPW8XvsRp21aOoA507HJsuEN5PUjgyjwqiaVJvtWIXg6T1H4XtVJcxn2A3STnoSjHXJB/U7sgTSv
VmZZXTLjVqBdps5TMelcqPiOtgePYu2cLEgucIj70OEIKbTC0VxYadLflnbjnJEslHy1kn5DnEVF
DD7oRKuN1B8WyVGQAIxLlVX7jtdsEP+yTQoOD7B5Mcq2fWbGQ3o9Sbc5FszxxJ3EVNQoeFKxPc7T
AfweLnAi6583ph9UW8SqWac+17VpDuK4x0+vOsrC0V2v3metScp+eZGovXavhX42H3IS7YxY0u5r
096iAZjvm3jo9mHtgl5Io8+5dWVZY7TlXyEN9Xljk0pITk4LjQCNrAvRUDotNhzVA38lHmyYhj7F
ORTQ46NQPD2PRfHoE0/G576iSvQA77BwjRaXae4Nm+NmbBEsTOLkIklq9YL4OyBTx9ZDGUD3rYKy
wMoIO/1qNEGVpUmx06aSqKqZojZy3cOeooob8md9m8nBEuInchzPdaILVpZHpRngIPMWVn4LkRhf
dHVvrrTUlMjaHrwviQblhbeLYZMhRXKvwDoQ9ZnrZisEjcIFa2f/i5ZBQkxMxUFoNDVvFL2+QwrB
/2KwhFlGTu+ep5IF908dfPKr3aJXJhH4zrxNtSy4qxGImpaUAEBEQazpdN/2pxZRiKduXvuimxcs
yQvyF+8vwjQZo/PL1ymGFAswSzUtW7VkwzwNGe61Ls2ddNS+JdAvVpYOBFZsJHsMl8UQQyh5rtPB
fbZnKq+qhz5pHMtbRp7x3EP0PSmK/pAn0jO4t6SfF/WtL434m1ogP2IzGKgG6Ty2jlVmUKGOWKgp
UNdMP3RDsDdamjI60KJO6yJylgrYGwQlo1gMgGil9IXzqUAbeGFqOTbXqYj4cHkR1TaiRVMRRzEW
u0nZSxQb21CuWlnfiRJi3tknD/bM1FNsErMlByu0rj0n+B7KSbqBHu3BX+/dM2GkIpONZ+HrOnmq
Qy70Zb9jnWRgWz5Yw06OazR72BidCi9C8r40SKJ+rtpWWiiq32zUwXN35jhleBqR/AXlpJWsNOaP
110j8tM3+tTVKNp2HvR9d26XvoVtpPUv7WlTyLxwIdwGOyL2L02jQAZetIpyZ/eXtS7rK6lUY1Cf
Ux+nNfzLUopAEvtDunhxXIGoHFk9WOoL34+vtJGMaZT9Pocmz3Q9YfkqimXe6ecwZdKFKFYqueOw
J4ELi84x2cUqjsiNKHpS8WAZfnNleqXy2Ud6z9aMp8ZtMPcZmoF8YhHsclN5EFZnUYX1DERQElxZ
mWNtvUjf60OGJRKxmvRSIbf8LFdY7Vlqkl0a00bsHVvVgiXfSQNJDNkKZiWIDMReunndDOG6CPQV
EJrkLASwgb2w2mjTxgNLgEmPvREJB2Y7Z36sEnuim+ghimJDknm1cV2lOscuTs6X19hIglnaAo2t
4MHMSNIKxmHcRZ3nfnaGK99qgwcZmdfN6KYpQDKKKnEHc8uUk5UoZnW6aVPF3cNX+OJW5tdIGYBV
mG6/RkEiuav9eFPG7fAo6oOpHv3pX9ZbTFHrQILTJwyWvelEC1EUVkthrxQNR8Pmsa4Z64t8RDWc
aKudKwOm5eEHIWoqHjfOc9FFku3MKPTgXLR6GYmdh94lEey7kezFvNB2uKiLhdfr6YIganvXG2Ba
PXRQvhQoGM8CwAOblneHuxyYD6ogxRc9kvTzUI1r0ojl/Euh6jvy9ppbW/edw+Hj1O3k8KSR5qJe
s7CqGUG4DQpbeuGg0DIyrsPE0tbCQcFKANWfUeF3wK0BMaKeGSOhtHbjRVdWQx6da9lnw7RM8DEH
zvtAKhdtiIlJ1Bmmgo3BunOa7FW31HiIOpbJZz66kzf6sB97B7aRgmr7PFK1YGmQM38rO4U7NRaT
d4Io1A8ihURGx6t3Dw10H84paEmGreJQfL3m8ow2kGToyD8M0kNBqwbKtnnemGTIN2eiXDNpYHrz
FlodVOtjVZHyVhgH8EHHwPj5jhLB+As1v9qJ15Dju0sQ6vHCQYZzdtIg3lT49LjV1GBRN45Ur4BZ
sDSVszacB2ryUPSBsjIyo7qqiM+50qa9qT7TzeHi0DcKdcCATbRp9Va9G9XMubZQ/yjJkr9DLM2+
ntrAoL9oq6aSrnefyHwDfqpKxaqC37ERe2E3/NyLn/eOrcc9r7PCDUKr5fn7T2+YWidPb1kjsdDU
TcOWHXzR+kkQj2/5bhwOcvkjqtOx0hdW7ixLgCMgmdCEkpBpFqVDlaW4I8+sBqIRb5kIn4jy1Fu0
hxGpFp1VrobUlnZkPRvt+eBkL04jGkTfwFT1eZ11yOXlCLyF2Sh9QTB3n+UlIrN4Z4fa4q+nXfdw
nB47N/dmcZ3Kt7I/9ouU4b0rcljJapAWK9v0tV2ExW6hdGF5qyVwS4fK9x6nM/qRBZO83LL2jfa2
5pfnugQtEHRj8p0U9vOi7wYAH4m7GCWrWyux6V6LHnFpQr+D7nJWi9t1uj17vYHpKu7ZrhigRGse
ClDPLceOmYokhea16QyoWnXj9BkSXL1/qxeOf6t2JC8Hjl3BAKfuuQe4kYhpx90znZQ3xuinS6Sa
AyCAFEVdEFvJskCrcG4Jd5f3XE5xE92IjqJOcniRgFZa3YiG47kS4TVLVdLbK6le6+RmiqdYA6ru
UuyJJxvp2cZGKbzFSb3oIRqnI48PweODsZyOfD7tsV4cqQb94bQnj8rjNZ9Pi1zlB69/9n/c7IZq
6jbv9KYB38I4DcKrAQGHTJju92hI50ArUASARYV7kDzbjanYyUYUC8NV0LEJgW2NeKHA1dB80jG0
fQvE9nR0ITqhhvvzRMfu4pSiKE5p58ZVrGrJMggxgQSo7sAJcuPmMgdnR83YaVhGRLWVhyRSdMig
x1gUgdc8txMyAtXGiqPzUQmGy0Pzz7OAhIOTQEwmmgALhAsbosnQ8Nwq6IQlc7ErNgCp3U3iLURB
nl4WX3Q+dhumFl9G2kya9NZzTieqDrtuE2D9sjR36QLM21XoxyxzHAakXyONIurEBhB8AHFl6mN3
1jaXB16jfaK+D3XHjr5T/zyDqHNyw/kgAUbkNL98FOGKlHWWngbZB9Nry8nrPwRMu5SLsf/Wl4RX
yCCSgUKZem/seD7dZEbi5jOr1v/WWt/ZjGACbvGVVxeRRfS7KIpNm38y0xHy2NRBDbAb6RYPa1EE
2mfsvNC4EaXGTdtbBCD+Bi/F+huBq0sc2j9dhahJLrKukzbCcXhwEMaIcS79Fr3kYz9Cq7HBOY27
KBzg3fFaPHwSB/NklMcyIh08YbLXRWdwUFdGgYBYI2NHbO6tiKgQmzxKriEn5pei5GKCWaD8Zy7E
YpjAH/PYP1MGbdbyYF7rYa/NxV5i9vanYii33eQcE/X6QIw8WAD7E2JEp/VaJ/MYACA5Q9geRPIH
TzCRXvTyN1UZRYRImbKiGSZAwJPlhZVIadGmbf6Yuzo5Jlh3NnIbCCUYhe1h33QNY9NaULFUyB4z
I5iaEPdmK5oOmxJYR9hBoMP5WaDwkMYHQ3Q+FW1Wvgth/XMnDF4mAaYTtkETCt2hNYQqcIOkE2Qg
4hdEPIPYQxT+DvxOsDrWH0Mhun8aRX8RE3Hs5sjdXThW+wz63JhGwR2ApYUFHfRBVWJW7EEi8ZQp
hweHdI0zh2XWZeR0h27SaLW7pAdv4E7OBWwX8tI1iGs+eiFEg7CznHg0jp1PjDUnxeOZeQsODl6M
40nVvt3WWkiWSl+jeY1fMgm6G0WKunu9JJVCD+N660iRs5W8wV9IqJs8oMh8GVQY+BuxRku92tuT
m4IafV4XV7qBZa1T5TU2ATDOlZFcVEOJv2Aqim4qoUxb8DEprP+hYGXZJ9fHlbI3JHdt3svrw1JZ
M3MwiwnmVtFFbOppWe2b2R3arvL6WH/sK855WJJLRnY4X4jU1qwa/XKGvRRoc0RcTA+4c5E7RrgX
G+TEH8dEHzai5HYKvLboQRTEMb7lqiutdgAhTcf86jx9GskfGHCMKWrwlQFHJZgQ+LVDkJE2PRlP
JsWojxBF9bP8Eam2ZM2j0d/FuuNBRxmSWYRpcw6DLIWjM1X+qlk01Lnxpar0fCPmvNq5akyvBa7N
BEg0eoW+ku2fiyIy2wocm35/mG+jSH4qMsvbtqVtXAyKEczcvjcQnHOQStOKPJt35WBeIKhzH2BY
XWSBTwDPODpXht6hmNWM2r2d6mQBTXXmZLkOBwlfnFuci9I46HBM3ZHYpg4K5R6ll0o/S1F1ubH9
cSH+qUTFCC5HiI+LidvNAArhqoZz4nW3okepxzhw0jhbiWJhmfa6m3wOoqhoADSKKOjOY31Mt7ne
z2tsMZdmPvBgL2oe9YovdwsP5WY4rg36gKKpkuRHJ7f1i8HxxpkHsuYiI7Nq7vW9svetqp2P+Bn2
XjS0837aC6e6zLVVMC+TUdCKFIc38ABXeuxfG77Km8u0qSb/kqjHpHwtSpPEH35sZ2ObkXU9Su0X
MXVU6Ksv21xCWajsvA2YXHPlp+5NHffVToSs1Qi2rnwHdQVzemEUGylxb6LIqnaidOwhQt7EUc/n
ED3gbQ9nGiP+7DgvislOVSofyYsfJ9WiaLWqv8NrIgrHKVPMj6LNbX4cJ0uxV+hoMNmleTm9Cud2
GAEXwDiPVZpgmNDodjLg9CUKJD2uJz/gSzXCz42vQ+etocAVSX3txLr7t1l/a4HOEAWh5IuMCMIf
JBk/pqaTfvEmsZOUd451rrLKViXN2g1qaO1QV7J2gVFlq1SJbuwIMNncn+pEQ2rfoo4bYCuUJvN+
D+85bVXv/Ogl6tN4mUGH5S64sT1f//68E3vhoSb8Z2dqqhXrSoJ/uzHl2N5JftWMZ12Jl6sxpBJD
J5WOQgTnHBH2fJl2VnAThIaxzuWezNumRs+i0g0PObUI3OlkemD2KW9CeEvoMBcEsW2P8x9ynOYS
a1IyO0x9Lb19W1pYCmGWXRDFn+j/oLh6860JTPTK0FXfG2grri05R32i5DXOStAAmXpkjYJ2WFmi
Z9001qWJWPAsKoDGAVPloYu48ybHLr4pp40oHjdlIZ93WozwytRNbBoz6s41AtPHz0pZNeCXCKLV
Zf9SxSBw3ePJBpoaAqoDVYU4ny65Z5kdtku/MOWZaAYJrl8HvR9i1/Twg8K7sIPYOdNazTkPYzQm
FIB82ziqlWWjlNw8uo5IoOFa94VlfO9HI33K0eq1HML4zkYPVinJKt8iiVgKtYE3PeCfneR6yttM
QgYL4tFNXNnFLbLzARm/ZEeLRi2orStXcpaiUVR5ClyvGt/YShQlOe42hgfiKemiGv5cF9/FoRbv
xiJHkMIgHndZgNVcBAlvJH7MG4qsm7zGiF1RKTbR1HzYk1UjA7fH+8+xjygy3Zrntt5L68j1VesM
8kiw9oPwAWiec+UWiXPVTnuFGkgzGUXahWjooqy/cFG9O8NyaiGjGTCt2P3woKLj4vTWPQL07sbr
82qW4kAqYFmMn8cUAnxjqOFebDzprnEL91rC/7mvjbTfgPx9PLZrpW4vunxSqJqOUeXqq531IQsF
0Dr9eYwG2tB5+dca5trcMdVsG3SydakosKq5U5Lvv+iRe7Ky7HL9gXzAbO+xFNcmL4sohYb3ojS1
sdLA6jP1BBG0OJamNpCB0RPIc2K+sya8boiZO4w3pF/hY7MoPxgDReBxWrUbF3Q2gzS5HGpF+mzA
xS7Lsf0EkLDdy0q6iuNM+qynRk/WfAx+buoV5h3CNIWfL0RrjFQ6MsU50cU5IQTi1GoWI99TNy9M
jy1ab+elG/78D0JPAzQKSwnpMVvb9qO6bxJrjPllgnjRmlhblM6u9mKDyeKSfF5jgUQRQt5T4EpZ
8ZLqBzV+5GmVeaiMByM7b1WsGS6ZNPPRlLD8qlF6nWttSiis1F2F/krUHKuPXX3FSK5FQ5wo/dRV
tiR0ZnNyIy6CTFYXvK6RcWaa8VNFcJmSuU9WYgc4q+v6zoihjXcKsk19rigbMmr/j7LzWI5b2dL1
EyEC3kzLW7Kq6DVBiDLw3iSAp+8PSW1RR7tvn7gTBNKBZLGQZq3fDN2STaKy+gDzpNHBs6f+SQ0c
SD2B+0e9ORjxuZiK9yzIjBuLz1JNjV95nML1l14kypvM6sS+86r1vv+R9dFJsS77rioOsrEPWm/F
WRiR8TkNFBl2u40jvFzk0+yxRixEV5yF5WKl1GtFTMLUI1zj19ZJNUny145mL4Tfhu+8e9ceoa6n
mSu2K/XM2KhRUZ3HGWxBrH7b1Er0HRF/9OSStHvwpwBfjXAcd6CQerwRXASd5y5xQi6HQOyXVCj8
R/oQ8Jqe9f/lOCbJ7sUfaB42k47qOJqLF5BtGdpfpzEDXGegeWX6JYoSbAOr7oJxfHNLWj05lOhz
LMAptTdZVzqNxqSfdltZlA2T4fw9alC03Vh4rfJg2bhjTijZIoS2MLvPG8Kb2dXAzX5NrouoHNaX
zVFe/MyqNijyfJ0UpTnmgYPQr+7ozVGdL7KLLJp5yzh5+zn4jzHyOcNYv/2X06uMr/7H5+WwDsH+
AQcNLvpfn1cDhTIUmSHedJSZN1mgxQtj3k9o80XelWHKsh6pLSrfTryXdci8OmdRWTSAMsD/QcGJ
XFZ2SeSeMx3/XkjzHIGKgMOord3/ddfr+I/IuuH33f9/P6HXm9YKpq2EzFgAghehSdpOHotlEVHw
5KjPgBpZRJo5/qMoWz87f45ti97FIuA/On8WA6RXWM2U2ahVc05uURT37pjssjmYKi+gAYxlhhj/
1prjrenk5fe2YyxNXa3e62TE2YNkxBWehr4r4bvtQhennRFT6AUyb/Z3TBgb/tvf7aRTEJEd4kOJ
DdPSLhs0F4c0fw1GpnwlHPDimIv54DwqhZOj70xcCHTeHf4z2WuUFs0uVDqoBrIYY6OGC/x4FnE/
Phv5jzib8leRIsNrmKgeymfBNIhWhas2B9k6msrSC/MawKg6cJzgN5APU7Mo2Mjf4KNoonPp9vm1
8/Lq1vTWHbbj1tqy4miPYKy2qgfHAjBR+hdEXcHIJij983K8RW5hPBhqbKCureFyYcX1F9d5V1on
fP9roN9p/wX8p9tzfuHP7z+BJVt3CMdauqqb7t+89clg1lQ8O3u2B/Yiz6bmmpsGJ49xE6AP33f+
UbEN/xj21TXE6HArS7K+zTq89j7LsGnI65OJ2QlhZvvRjjnjhWaRLR290xYO3rF7o7eGW1XZ5aVA
9jtAWOAmq/JiQBsZWf2VLMoGU/ce7LoDMDgPciDnnJpwepIleRl8rYTcRVSlB/K7jnV4S87UONui
wx9oiIFKssnEAkxt05MFLu5lwFyRAMr4RDIr2Fcxcjhh31vtnJGYljoikCv5En+88vJVjtoCu5Qa
d2UV5VmWpW3sTc09aui/LmVi6gsztdI/GsK5ixyBQD7esnPnvLTfNQMzxdIr4cf1GLgfVS+pcKv7
566WLbJMzNF1kUN1vg2lB+B77gjT+q5V7ctfcQBZ/KyLxsVEIukkawqWoz9CBsjxVmB4fExQ3Tw8
wABRnoPY/2Iy99/LUtfep2bhPmW6n11VJ7wH1KI86104HFXVjJa11SnPkJSirU0itxGgU28QcPIb
c3V8bfiHhIlqPSgxlyoUxcIr4+oo67LS2xZtNm79uOyPWAaiJlGMPYquuou5+e+yvPvs4869ZZFj
311IClvvtWH3cYgLCV4cMJd5kog+ieGTd2bYVYuh8ECajyWHvYBE9Wc/q4AB1ijxxPZAM++1yLKW
ds0OypiL8qK2gYXCcnmdEb2HsbYwzUay2D/Xvb/4q1tctbigSXacOvnmEXWt8F5e8qFO7tzxIgtE
A0lqk7d+LjBp2ueTwEJFtjjRDG0xNZLC81CPL9PRbeMzM058GzASSvH9vchSaScZ6Ihono3im7xk
KQCaCX4V24t/6swS4aJu9ihOcFHAY+Z74/fGU2KXriyVUWw8xcr0RwlEz0epyXT9KUn8P9p6SFGI
C6vZKijt6WAh+nKQd60YkNT4XQcP00AhPQWg36VISlsugnyFhl2F7XS51ErkXjPhKWYxbqoOiLq9
W43jfsi69IQPMXw8ZUTJUmTTWgFIdSuyMloh9Nw+5RbG2r4AFTH00Y+Y8+Q3JJP4Og+IHsdRjHVF
xKGjgcftJEGG8UPanbJKcd/tsPnp2637mnuFtzBLLXsqYImtfBcy0v+9ofgXc9c1APdyeGRSZTKl
+a+E7izmi4RJ4zyFLfagcukVJR7nKWYMBxm+HhSYqqWqpge59MrWDGe3j1YV372P1s+xslW3hn2n
F+X1fxsvHycHhDpJfquu9fGYVwMpljbE2P4/6QN2B+SewzD+SR9BLDf2xMnUkfzhvCyeyhqx/sCz
xZPJob0j36woyG2bUfmCefJ0GJxixntRJFKort3AGJkkKdoBjkV+1VbnqdWKF8sqltVYpdvOar11
0Ib2Du5PtbWQ8n/CD+UmD4JjO2GkC+bgIRaWtWsCtcIxK8arsjduEVSpXWCF5s4YqoPaFPmbpQDN
R6RXO5tGrh9DT7fWXmH3z7joPMso9++uWZP/6uogCvXR1fWGl0KUygrGpHPGTMycVloKdyouuiNy
+ezpujFwzzoAr7PRCvddz6abzUv5rhrVDycc7DejzDBHy/zpBdYalEjb7p8GBxJG5undQxrnKKTg
c3BVlRbTpSo07/McMXNy8+GdX5fqdujM9mQL09npyuAdPNfJDviTDHtHCBWx5KrYjRhSnL2oiLbd
UDp3ZWwpa9sdp4tOZh6AkehueVykqzhy28em1jnL67l4ZuIyFl02aK+Ro6RgMoXyxZmmV/6S+hsb
gLMzVc4PS2QbsyvCQ0DSZlcJ/pzezNP7sRira15W70NsaG9agBxZE6AOnzQQIbEaXcj6bGidbQ3M
ejMEjvoWBhbmPm74KLr7gZd7P3mYo5VQpWFKNfjvNH3yzay6RVgl3Y+xcrGtsrvyKfKRddctxTi2
VR6c3cDK1qlaBS+JsJ+FN3U/lATbz84yN3YR67uRMw0uIEl3y/AR3hid2h8dEspMiAEOdnVYPjQZ
HicILmXvVjVttLJuj0kRYZeMu9URWKHzcZFFm4AbexALC/K5QcMDol7IW0RkuZWdPm69eTgyivkx
if54jOzsYlCBGFiR7nXFwydJqPWdr0b6obNzfRMAoH8Ee5+z4Jj5DyN8E1M4fctZmJdDnatXvZry
nRKb7s5UAv2ihC6vXuVU701QL+WY3HV/drpaPJWIBm46vnpHy4CZrWg4ZmlaOBCOrlWWxTg7MBs+
RHL3MV+MeeMh6+tueoCE8Kvqsx7M04MsCV+HFJFGzccz/p918iHyJwx9+poZgBDtyLVW0EyCx66v
mrs2cy+6EoePssq2WtwXtRF0L1WuV2cQKCN1Kxtjy83IbJIMkEVPH4nH2VvTURFAbVDwh153Z2Aq
dm+3SvvQhtExSBPCWFqf4iVqGet+jmpBnZ5FkLzmvjKM7kHvgj+6dSOg/8x7MRJn3JWE6TJPkEjX
K7c+4cX+6yKLWTLy/7OsfEX4yLj4Gh7RcXSAmku8UlYpwvpiqF77q26yedEBGVZr2couo/wvIsnE
Gf5zg+6C2XIhHJBa5eXEPmVG1P/B1a2MPJuKONefyH+SjNkw15YHMblbm7jbtZoX8snzttA2f5Xm
ts/S3CZ7tvOyPvxHz3+Pkz2b+Zm/f8LvcVGi1FtR53ip9z7pFL8TpFe8k9r0pO9de7yTNfKCs/a4
VTBLX/zV0NgppwAZKEY/Bo35Oj+EiQWYaE658YKD7qz9nSzJi9mgacdEUS81KxQJyXC3W6LYP27D
XFtOoKLhAHYeLnDR7BkZX6M89u5llbzDw7FfYcatsGL800B0q95g9TvexV6zNrNJvwTzrnXMqnJl
J0oFqDW3sM+J1SP7h2QxZvp7TZz3MdLcH1Orh0+11ovNmPvaQfMT6840jRDyStDsEYr01kSjYG+1
1s0ps/IhKfMtcubFi52L+GR1xAZlcYANwaxltZsak8iXcdIxcdEOdlF2d0qaZytiUjoQmMLmNRdW
cRfU60lrQC80irJnK9Gu+wwS7Hacpq+Wjs/MmPTtmsi0+9SV+g1N3Oxb1pNCwWmzfgB4bO9Sg0z6
/9KD6Gaxan1N34Kl0zZT2ZLU0DMkmrMJw+hSzZ5Zy76D1fJ/6Ppb13bNJYVZbO58pw44OpWYITqp
hU8G0tIxkZI1uCfrVS3xysbR/ZumzHaJcw9+e3V2z3PWjk36qinNBnPXhC34zD4hpN4t05qzMs5t
0SvwhwhXsOMHAN8Pu+AUjcNpUAP8MRqyKK3SwAdtYgvlDqH/DDTzjjBz8l7DC170oDJe3BJDPjal
yePYo8Pl88dcUpw4NzksprMVZuNuaAHKjlEfHv3BKvDPK9wz4cYUrT4kAfiPIcpgkFDGBdmeHWpx
WzYqpC0LvTD2AT5xr8nAGlAOHjFzvz4PQIAWst70m2llhAPd5olrqIY/uqlJZeE/yQymjDlPa61f
3ZIEinfi/WRpT15MPkJEFOq3ALmDdWq74amNq/oOl0J/GUDQe9dQHglU+1ukqsVyahOSsIGHcj6i
g/yyevWSFNldZif2N0yEMMwQ9aNTVf9NQ9Gw/pIVYKryNMPUkfhyVcsEcfqfU1U7JGjfd8X4BBbY
u9Xms2t0TLzIZRys3oO8libVWxbF+HIpbXffi8q4oj2JtAb1WDyu+1GsQqBQS6PEy00eRGQxaqw/
i7LVLtpjFZVXb3LTk69FYhPWs+F6ndTLgWjHm5FN10iyfjx3X1pO9bOxy68GcuovChTPZSa0bE/y
52fbNupRURuSN105fgmd/NagGPRQz/UhvLAVrqbjl/5UxX5xL1RC7/JEXyQTTkkTjnvyvC/jAiS4
hnOkY+5rpwjvbq0CZxXEheMtMl3sLCGOk6t0c4zgZDDdwbUF4E6PhU0esEFSBwELlbKPWNgJVdqO
rARW1X81yC52aTNEdmy9elhnWHO0pn2RPAXJbIDlnp7mKgX+2jUsHdx0J1esIF+qZ9dpMdpW58OQ
qpZIgESYQ0UwV/XA+um41Q2bHuUVQQFrmcS1dpkgqzP/a8Tifg+PfBDpcjif3Mdw2wrMn3XU3yZj
DO470xc7Jxry+waG26II7Py1xnRl4zo2frR1k7+Gjv3W+aa4RNUUPXjQZmX16OXuDvEEJH7mQfnI
6c/Ua/+EJm/7gmemafjZq1eU9pEsMU59c3FQxgcgcPfxLAiU1/6dE1vVIwa36VFoRo/LC/VBHtwD
2a8ejXZc5R42Pmpabsy2ZQvOTh4DWfHn5bNOdVqxRgXeWMgunw2yCA9FrIENOqtcNONq0LP06lW5
t2a7obJQYjYe4aF5Cqqx2CdsCw8ZyIWjwQu6M+KuQyMk0zZqgGmRFU+YZWfxgJel5y9LF7tEtNQx
5cMq6lUNGxTgY9zGdH/OAZfFj7psNmPi4yMzWVvXgumyMEZ/0WEwgo1QQRLGd9pvXRA9GP2Uxz97
wBR7mTEb8ATCojm5qnM2rXCjg8/8dpVtZHQ+2oyZFP+7Tebk/j3OS+pw1Ytc/wCyeViDQ1nxwp3k
dwBPNw5FGYKPnDnSLcp+G1OkJUQavpHdg6cGe7bxwU/AwvvQL6I3YiEYLClDcpd6qXFQkbbZYO7g
PLg1WewIaZYfGA7z9jvfa61SFxOeuzdXm4pty2bgMATIJQUV+81KT8e3ogqOkZe250ZNjK1DJG9B
4DP4CaEly03jp1K2bwXJ5RenS8pV5XbYLDvluJsMvdwbfmduEiUNjyilRHiFNdrRqLXorLZVugb0
lbwYIn1GB6D7Acpl0yVm+BU7HY2T4RhewOgx01SYCgV1b1ydEIFuHBGtd0d8YcsMmTHNDXGOJAnS
HkpxnPOTYmZDygYQQb/uTA0DXSTQp4U6WvYFdce3uvSG194dx42TYyNtzkCsVjNXaqd4mJ2K6gTF
NlqqrRm9dkUMXI2vx04Wvak+d00gbrXftldRJA/63MsrUPnM2hFRmrlI8I7IpxJ+yy3R3ZFP4KMo
4cV+gqSmaHTINEfE8n+DrcYO02Mkp+5llZM70a5OQ5yzC0y7kwE6Z+B4WxNP2vtGTZXZ9a17TOzB
nm2xxJc2KK8x3w4MU5U1kng4mOdxeRxxaHpvJw1ifxCZT+p097ExUJJvTNTPfmsaL2WrTbsuy8O1
LHpe3+FTxJv20cqfJXLcz/7vuI/9r7XPNgwCxDr8QM1DPvmvvJsmkIAe7Up5FF6ugW0yjCUOc/29
KrLk0Ahct0AsF49+wbbE1DPnewkuMGh5iT/7jkCL92Nyx7aA7viFPZZVmC7KwrA/u2cqilTy0SkY
88NH3/nR1sxVbfwWIzrJq8inDsJemh5xGfZ/1K12GLoi+dI2vbmM2ji/mEmN6Svnjl1QaPElALi9
tJUi+JJBigjYlMtBvXASoqDgNCZwE/o8E5RWFj3i17XQ5+x8iODVYyJI/s4ziGz7XRqT6e+2eRwo
l/9mzAFk7u+DEnxWAw0DFTidirTKXzA6wje+CZzQeTRI7eLCPSblS4rLJxCzZAtQrDm6qgAeLW/r
jnRkO18+WnJz9JayUqQNmchpdJdBZoEktaezhLhIOIy8+wsT81dRCAsDuKm1zR24XbSBur5nA967
D46ms+l0++6oKZVzahO7XzdIa+CnhZPifAr6kZVYURbWdzkoUyIGOXG3UQ3O/HJQkwS8lqFr4HBf
stVP73W9DL93QqxdbL3CRYVqvT0ChoFo/tVp7enV0/BDhylr3dQRl7oiiexzG5vKDiq8uk/UJDxb
wAU25iSUgxeaz6FPQC0FZHMiROcdwYfGGyWbxGMOPJu1Uow/fMhTrckXBDweeI8+fhKJZ60jr/41
iEB49DGIY2v1e9AokQI1Ul11qkcfg+L5J83Hpo+f5OuKeFR93Gt7AEDb3vQyrFCnMHqe2uArjHPt
JAwkx6cy9tjsEmVsfPayzTAEO3OOQVZYwCysavQ+YpDISy3m8+ZTmVoroYLfVBTNfi37n83Momu7
dtjUxFN2rhU7c3VlxMUlMJPXzMl85NGAyzeN/oKMoX8nq+RFFr0s3RB4j09/1ZuNri+xXKzX+XhL
OmM8hrP2IRkQ8Pzz3edF1iVBX+6S/MQM5fac29SHPJkBx6lvnbQ5eevY4Gl1N7dPem/rT7J17FTr
VHsPQT00ez1LjJdk8jYk6ewHdXDCax2Kh3SmmBdm4+E/nOAdM+nGWunQA4Lmk+8E8feVfGs1d8x3
3uh2H0XZioHw3tfGrVW2P635aDZAA9wQxrGpoqjE2rkC/3nzi+8Guumnxhuds9zghtomctTq/LHn
1V10yonO6/2K4DTbmQR1N6HGqKc1IehqtmScMlFibsLwhNh09oCm/Z/1E6e+Ibeyh7m/1WXem6mf
cFsl0d4i95B04dqUv1GUlXu2/u5KGL26syeLf0AWTousbd1zm4TFk9IGa3nOHPOu3GfEh5ci0buH
cQjLbekaMaa8JAr9JDMw2TE9PJt14yWPL6Wqjc+gzx4/9u1gvbBmMhTUYOPaOWR+p5zdvuV4iZfI
q9Uml2COdfYxjkFZbr0JVH8BinvRfYUT7x4rzWYbBZ55S/NUX7hgVb63+sbE5TaHSfmWFzeCwQUS
Bf/cKMrfNX825aAX4sWfffIKGWAV6QCZcgD7MueIHMKt89cpb0gZ6ZEWbGRrjwgDZnHvroN0PGd1
n3/nEqJie5dGTnLqrCJCe61x3rqsXjdpq33Lik5dIKo+XVM2SQABbXeTRsJ7ytr+Ufaos4gDa5Q+
tWVabTs3j/Za2lW3bg6+yR4O3K/S6sdzyZy2amfKXz1fhApVVw0z3DC0cORcjxvSvXBsY5l2TvyU
DdGdoafVRS4+BSUGlBf5NZ7bPkutEfxR+j3O9/ki/t+rv4co+b9WnxluQ+ZHI1H3by0kw1IaJcB5
/XHyDoiXi24fZWCSPM/scaOK7aMkRsi7AK3pdmPCoF7F2J+BJev9TZcj+wP1FUkYYhPHChFksufq
Y+Ik3tpmqtqOZhtvbD8nKjxDiyXIOJ41btoCfaIKOnyEqNHRZmZ9dkzvOXcT/V6WVIzDjTx+TCKi
Npqd+wfm7XoV5I71hvjHdweg3LX0GuUumfphkcFfvxs9bLGzZLiGbd8gLdB9t1CqfauJrIFd6MeX
2OiiZVSnl2QMxF0RI4gSuW5xV3uOv4s10exrTqcZZ8j12FX9w6Cr0ymNui/apPcPY5Xry7jtg43t
kVUoWeu+e3azMPjsdokWK7vKb9/HGh24zMxKPo/AWAnNq79qvO05gvcv5mj6W8RG8q1dld11NmhM
gfK+pZmxknkltUWXaBRFeHHi6iqUMN4PQ2Qf/RwuirywfIJQLCrk1mYW8sza7n8KnfWWDE1Uea9h
4SO0aaj10XXG9p6UGEtpF41rwxqqTZ345n3N7LQUfuVuXAGiYAGBCNWmLnFurq/eG8DgvmoAZjD/
KPKF75QlB55xU6juS4ir7rvrRsWiEnWzxqEx3tq1qi2ZAcSLZ9vRojbD/luAMksdVCJcdMZjn5ve
T6tXrhyKdy3Z+dXowFgYE33Ztqhyiyx0t4nZesdiaIad7SoHHy/NtTZCqEqbfqGCrn6Z8m7Y9ODi
NoXfcQLP23u9BL/XADp87xJxcUm2/iDlRMzG8ZaBH7obGLvtIQUWI7UE6PCP6EA+Tj20hfQ0BGF8
lZeqUrWjkgDhm6sSRamXUeZa69IqtLNwRvgHonwd3PJS2Xn5CCr3Uau99B4es/pUKNpzEWjOnR6X
zXm06gtEACD9WRxzhPsRY0NyUqPghtr5uA+cDLOeOirMk0IA2sORxM7ehE3UuOzUeiOLymjf43et
3Gy9F3ed3Q6LQMnzNxOblFWtduFR97ozME0X/DMqYpJBE3rcVdCmkzIMttkoftXLRjxHoU3LLrKM
2tgXxSlynGbHJzIj+X2Vxk/sTpq7ccAynu2TdhCi6Z9Vl5kaaHiG92z/nXVXXDO3N87D4Oys1Ayj
JYJaBPRMIOhzozr64orTo3Mop+SdHCM9BGI9ey9Cl+yjHKGIuxjRZFj4Q96vSyLLz2xjujXQe5a1
uWgbtrdUPa3b5+gzbyKvHJeibfB/6fDcOH7cOmbHMYkdl7sUc20SsEC5urIMxV0pQu+QN+Olwgrn
Hu33LafPtekZ3wuhscOL23dhWj02uVm51Au33tTR2wQZ8lvMSWfs4uanMB+E64inJgm9U+VPKJNU
KbSKpINEEjOlI+Hn71SBo3bJ63zJlK685POdY2qXjEn/KKtkY1802VYIA2+muQfgpuxO0er3hJRw
0TjWY52o/V40dr2URScKJiJvyddYye1HtIXFLeuKZTqXygI9iCjou/WgDsppmi+gyX7dpYnRb/vQ
/vpZ9dnts6+HXgmpDX7675GO3RxB8f6s/NI9DFUT790OR2Pil9kuwpLnLKKo2Ya1kdyRShw3RmlU
95NbO2svQ2VKiODisTLviqzIjugRY/HF67/rIvySDZRSN/qoTvdD1WJXD/jj1k0J0tOmUB/L9FrX
FqgDd8qu6FrHu96s630ceO39GHURca+0ftP9/KxWvOlJCrZAy5svcd0ZS5B62cUg7boDSIWHeNnh
e1vo0O2Iou41m6cJS5mXDFEtXcfQvtocLHS1tn+4ZfagsYdYNkQFLwJTXnSuyp8mpLKQufAt6PkN
RZgUFyuPul09tncur9I20V2xHSywMqrjEluwQ/1FtZp33c7in7l9BqWJfBMv88Um9/zmhNinV73W
3FAe6zZV2hYnd6iPXkxO0A+U5gLDqFvmDZmAqhiWYVGnP9SQY5aXsyexXTPfQC8sjtNkWGcdHMkK
s3bt1RTjmRiIS6LS05iyN41qV1+j0JpwQlarA2FK55Y34gfcCiZKsvaciBv7mjVdfDSiACW/rB/v
MjzUF71lvcdaGUDLaMedFrbd1g7YIsEavnagdL95wOQWGFGPN2x6BQhzvAXqvO9eCE+QIKFHNG+c
3arIrrpoCnAAzU51gnTvTNjPa1NcnPhfJttRbe17D2b7KhIzY3yIvd2oR+MpL4HjD5HnP1qm2Vwc
3DsSdC+EIRZGRbo3GNr0HCHAtyWD3K4luCvgs1zZIqr2EvrVIWwOUsRt72Rr07mLDk3TR1Xt85vq
F4RMW3xG6j5dGmYv9l2nYRjlavkbRIwfZF2GS+VB7SiM8Hs0z7kWDlklRNxlpBOHHT3V3vdRP26H
PslvgS484pVd8832asQ8O+2HQsqiUiPnqVLNaa1pyZs74gZc5IaH3xEX5HvEQo/5ovq2oisLAkHa
aqqdch36tXeRHT3PNrdubHqLzzrEFeC3WEws81Nkt9Qa7Iv78eyPh6W2tg1ANfRiehmVIFy7RZmf
MaPTjvAD2T/3RnryYu+LkxjeOTI4X4fNw2RgE6lPOoK1Hho6tX9wPFc7lxBUlhP62kBPEMX30kbf
5z3u6uV8iXb4NuUbDsfRruSksDKxWH9B7vSrUQ/DT/JzE0hlNiqctmslzfBE94q1IPbNdJkG00FJ
mahNxboOzCM7dVTiVVrZ2pMdB87OT5Qckcac91VLX8HMpKsJb3nk4crxNPmgRzLDcjaxbQxI0yXF
xsXx5YRze9cj6tc9WIWT7WTd50Vr3H+6NK5OXM0B/sVuBFGQpnlxG9EscseMnntE3Vd9ZhmXxAs5
ooKFAM+9jY0JigCEBPA9CEEKvRKLKWrPojY4AhKhesjIMy2QfBn2sk7LDHvRTy2kYsW9xEbk/CAX
hQvCsvUD9xYY7JIjXf2qKsp4AHk6HUwFpsnCRzs5GufQRKUINoLJq9JE6ZtQQwDrwIFm4LJLADw8
gErvURow7GUyWw/ZYOitMCIhGWTRSS2HfB9NOe9DqSqrypl0UnuefxsdcQvs4Aw3OgjhqSsEWJJu
62t1cSWeBiVZqXJ4bC2iNDa7Jii19ZNdjPF5IK5BKKStn5KycO+8xHzk+2M/TiNsHsRm/tGfcWYt
uk8qWMUpblX1JICl/IxsiKvGv2vLb7Jgh6G6Lhx8HR2nni4JKo0LQ2sHmAnGdPmoQ0tsq6cu2Iu5
i2zgtIACm4LCHDWliJOlauVsgGcNg8FzqlPXpb/uUqNM1ii3WAslEg2OTXOfj1tmIr5XqdpvkMxH
msRC9UVRoXZnmuef5YWvgbfvYFoZKJedrdpmAcjia1spCa8/0yI7WOeqTQPSa3wye6u2nKusa93i
oCfNtCtiV0frEGZXl9pk4QcEGdQcxbZqvCPrZFzUcbSWhh8G15Dfejs6Y7pTOFpWejDBRhvnEMI9
CNZVb6kmyzTITa/U4eLE5lsPqe8c9t9HoyDR2o3lxnMJ3JZR4hwav2EvNt9pCeJ8H5WyLC+tc0eW
d9z0XdTizK2SoihhQgolffNxFvqCmcCst6a0z8z32rKN/eABLEq0NuPav7dVvhRR8pXDFQn4rga8
31ksLXNRXoSng6q1PKID8Npo0gfHPuRipYhUvxjNLcKMKUYAD2E3nw8YwSWUk1WvTve+rQv4G5oS
LcuJeICZWOkqmhTjKi9VCCWQ3Va30QL1V13ddjCMBr3aD2ltfvQTmnZHQs8+JYXlbTCBAyfuaHj0
RURaPDSsH7XQbm6iEQsVEdxH0+nXXqIq13mj7neN9mKAWD0RIPA/ilaJ9V48iniT6WVco7WLA0aJ
/P8WgceUXGzxzfXjAucAgVOOQ6RZtOZwtdDpWo5eOm0tz3ePSa08h3GR3AQMSbOrm8dgHGvcblxI
T612VwZK/egZwlr2aFQzw1LEhcXfaj2hGb/176wCUBXULf8uj+3v2jTFL0EW1/tIDckIeUHyYsOW
WZuiiXayFUYE8jmhWYJeoRWbCVRuE+VBdU31xvoBjIXqwenhLYaFvbA5aB4dZQIw2FvGDsvZFDtn
1YYxlTTIQYIegwduP2WEEvCvcNUVcX1aR1XblgXLu5I4FiGWWUIHmOhajtW9PtiWWtmtP8Z2gM5Y
7YnzzZ3Z4TWbYgIZL1uTntifOU7VRxGYFgvWiIOX7JyLlPzmYKIoMv9cNUjydd0RGPsYOwz+yiGh
vZWdjR7n2Dp0/Y/W1G4wn7WzavcxNhIk3npSQvJPSKZQWZJhTbaY8fwPbV+23DYSLPtFiMC+vBIg
KW6iKMmW7ReElxnsazeWxtef7AJHoDn2nJk4974g0FXVDYjigq6qzHywHK8/96C+3xTJVB/d7IDu
k+RVYX6vqcOrojn9a9GOH4Gi8k6VWY4PTQ/wpmKMw7njYENNeg/YISWxZxvXvjYTqD1mUw+ygkcT
xeZQrUE1lWLHjEbzeO8O7nCmNco2ycGoViZbtxz9wikHPOIlToD26fwQRQB+A/X2vURy6msNofoV
ujyscxFa6UMyunvOp+Kps7IPnZpFb8Aj63voWoDx2hujtzbjfINcu9iQF80DzEeN0IM2F7yV2b4U
rOqfosQ1PnZfWVNED3pcqUE9WC34yOw2YMCtblmKIic0LUCy6NVQB1mnlvPXaS5PTQ1qm/5NwM2p
WWj1JhNIH0TWcwgQ5kcbf96LZ6KNd/SijxDgZpcwh7qDHCnWYJ7TSDzTKJ1KsBCVw3catfijAd9O
GpRbm/jj1IJExR1Ro6NVUz4ZG4jYtkFqK8ZZhOr1YCo7Rxmi82LGAz9kbsPoAwUt9tzstHUsUCm+
c1RRqq6aEGiBJZhCkI/AXgcsqcP75cIeG0ar1bQPwMNvkoGLz+5kh8HE0dQstFI9qTrSXeidDlww
yQH/3sZ+IlVQ6NBIURQ6yw3Lxce7xG+4A/4QsmnvZ3lVeOsRmqnz3MVBweQdOiW68QLsA/kVe2DI
SiD3Oq/KmLvK2YTGvQ6gYiRYxFRC9iy5HlI8KkDnHQc6WxxL3OK4i/sXIcvyExrisxWtv8yj4RKz
XOlfhNwttcz97V3+9mrLHSwhd8uzSDbm3bnvrrQss9zM3TJLyH97PX67zD9fiabRXWq9aDZdnDwv
fwLZl+FvL/HbkMVx90L896WWP+NuqeUF+09Xu7uD/zT3n1+X3y71z3cKeocWT4dG5YMgBI92ifwY
0uEfxjculKIwq8zd66x53JmQEKdV5vE84WbaL69ARlrqdhZZfxm/XHWJUVF3ntaL53al/+v1sZnB
1nswUzydL1ecV52vs1z31vp/ve58xdu/hK7OgYGwmqHfLFdd7urOtgzvb/S3U8hxc+vLEuTJ5b/8
zkaOf2H7FyH/fSn01HeBgMLPykwFe+zG2Fm36Ij3aRj3kjLALBk6d+BFj5blq40bBorLKn2bM4j6
sdbDE6V0U+AoIvTEoXnlCJB6u9craDYF5I76tWnm3gk9v0DQkamfvPzQeHgKrPVa3+rCcAITRSUf
uD8fZQa0Xkq5tlnMjXTdSLkNmD0QhtOpNU6Z4i96brpznbiYFim4MDRSEO6z/GuYMGVnQn3AL4si
26ImhXyUWlTP6Mp8MJuSP4JsqXxWkH05Wh5/Ih9FNfjkbjy7HQPAwstnCtMzSInFSLbsKUQPVTwi
lXg0xaoUkNcVerjMVFstC/3Lq+tu/+RYeogk6i+u7AkwL+nht6g0kIEr3eE0oRNLrGxwf5xoDLHJ
2B9z7+peHOZ7iG0qCKlGhFTDdRrNpQPFee+rWE0WbyoT4F2tBqLFaFNUAeiUDsgSggJ9Gd8EZa57
Qvel2N7MQefpX+E3VlA3564/GuoAEmDQaEL6zX7stcR5pLMc9LF9X3anOzseiJIAz6d4D91NGHl8
7LMIbA1/rUERdKixvQULlN1vFxudxbnTPwAG+cednRapmXto68nek5NMTj5sClUMuwb99uiZRJ0Q
Qk4WXiLHL+3Wm+3kJDudLQe019kHGk5EgEenLoopYZte59I0ZiZhkBgth+ZZMW7QAtD7STrp3gr8
euxp1WhIkkDUSMG7Fi3USNvZ4yb1Kv40RCp/arXa2Tu9+0qmxQ76rVer4C72GgilQ4F25I1tRr0v
5EyyzdeglRYjXcd1IjFfhxxqPX0qqpZtCaZLZ+CBulzxunfQXZDwefVq9s3nhNkl9C5I59HtwAMP
rN8xarh7lRtGDomNpmB7pVFsnIeK2v50zjWjVX0KD3nbjweu6fYqYn0RsNS4YqczpfNcZDeAjl4O
Rs1ABY5sPpluQu6R1+SPUhdw7JtQQwkHmk5AbNAXrBJQbUI4DTlr0wBQmuWufYhlUwQUItUvRQV2
IElmu0TEtqZBkmAofH131/STFWg+35DRkWqhwL9aSIAE1XtvEDiNDqUdoXIkM4D4pDwnqKKCFhu0
eHSANkgBXTnez6R5NalVyDiOatgch1aLYQ3WEwbquJpdJEPBJuFtGsRQHYl9dAqWaAcp0mAIvfZS
D6K9kE2Ttg6gbkgOIUe7oTG579YZ1fTMujDa9TYbjr1q9UdvQIV4ReMUgigHV3+sumosg9mB5BP6
AUan+xaDXxqFe72HukNUB8sKXZle17qzxXK9UH+8M9tqomwVfbx07yqhN78rVxXRNpx85BC0m1+Y
+WcHJcDDHEPjm5nzj8wQJqofoenJB8IP7PsKKqZFnrwNwIVtSyk2R4f8/UyQqNwyJnc/ZPOMOzsN
sYPut+j8/8SGzp1WSHwCNeUBxFyYiXJaDmXIrkMz4qsObSJHcpJ9ntsDjeNHExSyl2nIqodBXzea
P3PpmwAcAgY1gAzQNJIETcBas1Yc9tkQXRHteekMxzItsTFNWLNLp7zZZUbuqs+DhdyBOrqlTzGt
DMwIqiA8dEZ3qLohD/lIJjfWKx8PowPoQZimFr6n21BDGJ3pAT9z2hlgVv1MZwV0QPUp6U6LXYd0
27HQLXAXIdRT0VS70sba2jq4bUD8YFwOSOvhL0HXd5Ao4Jqd3Ynpgary/WoUzeQlx0pBSQZXW24g
bkt27Jk5X+3GXuYNumOgizdM+m7Kk2aLPLX64nUFiCqV0P6hg1E37orhm8vLwW8B6n8K32MTw5nu
YgfnU4vL5A3UGiINJYCOgRwt9xjSSWX0YICvaZjdjZ0gI4lOh6utArCqGhuQXMsZ82RaZ4hlUq+J
3RWTnhY8ZlpAK9pj/EAh91Pk2oDWJtCUwQzyVlYT5LrjjPYZPevl2mWQMcC/zv5hx8CJaFnzNbZT
8HpYLD83bQbtX4gZbizgXF4pluhafo5V+8lCmQatD4reKitHw08SYQYYCHgBhskwlG3EqgFeNfIS
2oC8jotGB/LS3KpDHVL1DNNr/RDr+Cbq5KtWEu4iX48MfIP+qWVI3kaSwZO3qEDs3JpoaGIaNAS8
bmWGOTuDqAQIHnm2OBZbLL3o4NC2dgq0AsXRYYDWw+wAduPHhArfNAwooi4T6BJ3K9ElBNhOoDeB
hSl4uXYubwrdV+zUoK3JcMx6bQu04yX2mH4GDgqMzOrnCC8AioUJhAyGTvvcWBqarGrxIqoB+Dwl
y1EJj7TPTqk6KH6q4SnKJxUCiHjDyum0asnLdjci3/vvVg1HHdwYigKKbTw87qzBtbZa2AOZjf6s
FfjD+mOiJ9FbXE+7qEG2n7vp9Fo1lT9KYjTg56pHvQNzeySjAFrEs7MNuTPyepne4E/BkuSlJYHK
G47kTUz1ZslSlCgUYw2XVz9QUshRYfAqdNA73bMKOZNd58b2Bnzz9kdlSh7pd3iJyNH4uasTx9rE
zIKkgwl2qmHVTlazpefkKU2Mg+mU/t2zMkCVeAKfVNU4WOnVe7WRJ2HtjUeM+PlZzY/qKPg8GBV7
yaR8o5HnYNEx2Z6rgzI8vg9RFI1OdJhKZwdwdH2yFejZYaHqgWlu8kwHDw0edYZePBqB20I/NSY/
GL0JLbJCFOO26IYeX7KYMOHz/+wUOfclBf62AhUd9Mq4uq9555woROjh8Gi703aZoNtT9oBvUKDq
aQKgzJbPIc4yx8zXnbJzXVXxvIgBesdzLFD4pLtw0IYP2fbQWlEsHdA1nQfobRo2plx+UtzaH6G5
9KLkgZqCsbvq2PAiolb3kwHCt2Qb0XF7RFfUD0/yvZKpqUxQBRXqyZGmAd3pm6y18RQphzU2fc+G
9Yl8FG6mwJF6BSA7XA3NvSjCz+AOGQ5eFA0HEY7oQqdTOuDrXVGgmvUecB/VvHsohoZhxaNmRWNQ
nSVr3Zr6ec0lpqhSEfrLbFrXasX1PuYlaFwXzqs6tNH2LsRmKn5RI+9DbLUg9e48c+/2SoLewUnF
KR2WMfkpktwOqLKukTS2l8jZRaEoSAhfi8AzQkG0Bp0tl4TykWL4v7waRWKPGoN1EJ2Jqs7GswOC
wSAdtWxNw96LYeuN8dy7k7MawEGxuXOEQ/4jRr1ld2+vxn1cF9qhLdvchlgbFhndF13Uw2OkRxzN
SYWz8bCzvEAyp12F7TTsaEiHrHOfVbNPjzRq0lS7dNYYlNCyO1dy5JlRdAEwc5nSgIXj1HXWQyjY
lPhex8Ey4BVfNcC/Ex8cLxM+IjrI/mi6vPBoxsOGJQX6lJrWR3vPcGkdNX4BEAB9leELHYzU5ugg
ssJ9Lm0uQ6PqNCmQjpNDVOu7cxnp+8b0rhP0Hi0MFrQ8yAQoWrF2ph60sTIevbflsa+cP5d4QAPR
3mVDYEIGNH0j/KiPxQMNJ153aEazE5+Gipsbz2X9scjy69XAitQgfWk7OyPnGbpuKgNJG1dKB4BL
NMVflkYBKNYhGiBtSWWhiXgZmzsDQDkoASEglAEURUM6GImdoo+mioI7xzKEMpy5iS0bPYIfDc2F
Cp8wIgixuSg2jVDJsdD4GPCBTRtU4SGM4ybxRU3cVSrq4m9emmtC8I9ic8ONXmg+wP338ykiBjnt
HLFc4f365FzWQFMwuHzRhO5BSGhjxeDwylqoWKxsgHdOrsLXQGZEIBKwhu8tT6N9KnusVxTd2Ynj
i9gYn+jAwZp6qkMGWnsunkobII8iDYst3RMopiH4ZLXHeeSijMYUa1xl9HK8e+nuil94c6TEbuZ2
cu4gX7pSzawH1KojIJxyQG+yut2jXRDcUmiAfR5jP09kwV9aKjX19vZY/kmuOagNu3XeuMl6mRMN
Vb4SfXRdhxwgM/7/uM5y7fF/v5+un1TfsMBQ1uSWcayYvu1T3drx0MDzVt73xlE0WAaPXrlxzG0j
3Y+AAEOZxTiSaSDvHEPhDUA5a417wJLIKRRJa9NQGaFNFTQRCJ941og1Gck9X5HCR4CQ1gBftavE
TbLrt3Qt0Oezqk1DPEBxaw0h1sT0kdQw90lTWGjdxnc+j/CTBwErjD36fic/cjnCXdcN5w/X55pw
THbI8imP+IBEZ7fL3c1YcShXvNtU6YAUK5A5rT7bSzDvQCxZhkDB/FOvW/WO5pOJJmh4+wR4p4AW
Rc4nx9AX7tHWhbJJixF4jqE+oleiOU6aVR9/NSQHhQiwWtvtBGjt/x5LK+VJ9NWxwYjW2i+1Yig+
nZloWpnPSmmrc8V6obN/EQdJJgVdwUhmuvn6jhuLhjraeJUyQcOsfI4jEx3auI9uZLhztBbkoQHa
tiI6aU4E8Bnqy6ZZoMd5NA00MKcvhjSHRZftBfbSPg2tBtB7cCQpaGCeqjddQxIeWSAQjspgPNHP
a0x4pnlKnfglAljpDYcMH1sTzzFQuLALSI9sq9p5ZqENQZdlCHDIro9AaLJVmDd7I5CVXVLbtI6g
CB+fJtCkWMLoDiBBE0+hiQNLFLBgN4keOH2NL68xtbPj5F4n0Cw6uEY+T6URzR+tLF07aKUJarfJ
kevsxLbSEuNSA2i17mrkyUzLgrqLtIWKyf26stkcQg6BBVZgZiv3tS7+6CJL2yM1bFxAarpX01g9
aR13E796E8CKXbh0iY4rJ80eH7jheAmEtAuxzxT9zznSBFgL3elm5dM1l5vJI3B9p2iLqdHDfiB7
zj3uN5D42M5LLTdDbrrB1MnnG1mWq940L3N2ZapHIEzAxs6Q+0k3UfoHtPoDt6VgS79ajJqY0HdL
+0UKR883IkFaP8csSyyOxbYsAy3BdDXhcwqt+/EjUmhvAFQqr7wS1rbqzPqBF23+Cia/bzoaH7//
HDAmELxoI6RliApIqMDJGCDyIjJANbaNwG6K26EphxRMXgpehuS9m1vZaE/n6LH2h84yTkWGfqAx
dD+hv1UL95EGunSAeMDy1daKQJomNU/I7RonimYjD7LWGA4V/zOvLHMfg+LpACQp/lWNAslkIEOr
FiRisELHfDwgJUReIUPojA4tA0hq9tyP7YQbe7v/DsFUG7hoGUfL0RhJpA5Q6Gafigh07VHWF4BB
42BMWqw8jA0S9hN+R/zeakr3zzw3iwO6gWukPpOiODB0RPmZE2o+TWJu7q2TrkvwbFU6iinl0oBa
HwQQgFIhXQ7BGiXOXhx2ECH3rl5L7dvLBGmAEwB4b9h1Vp+6Ip1WWpWEb12HdiStr8Rb2CTWyuOs
fAsdiBpXVeRBRYEpK8UCZrczgGhC2cDbaxCImnHaZpqG81Ajqgew1dwMFy/h6v7t3DyPEt8ZsCXn
Ev1pdGiPMdpEw7OC55xsyXaC8hm62AVqhochatZkG9FyOQWzW04p+kpbt3IFE4Cutafp7dptlfoB
9CnuOgNs97OepR8ZIAYXtW/081A0+YrsZdGbQaGijdyTTb2AP+PRTPsUTg3f4wVgUCopss9At7EV
i7zwEb2A03Ot8AvZI71oNnloWkiM4SIJ45vORDsRB8/mW/LFiNPxxzBFkCvA19qlr/n0APWT5kE1
i+gZ20H00Nul/SP5onPwn1Ak6M3ExU5BC3N9sgbfJJBPUIwOQGGRAwP1Lj9PRkAN8rUQTn5CN55z
LhtF8ZXIwq/Z+1lUIlVKtuT9bPHOZ+lYnboS5FhJZF9iPL3u8F40HukAELv5aKUhNKGhS7y6c9BQ
pOGlrgt3R7FLBHjekQmz0HPa59EzyP3KF63N03Woou2/YgCOpUpd+1bv5N/5mPqTKcYvEbRL11Ob
3UYwWSL5xwjiicrTxC+SGMJWkQLARwmqzS3YbQp8ihQ1Podyw8FizwksFZxgs45ZTJsTR25DyB9G
wDcoiXXwwBnaBZ50kNfLXXxo8vYklLoFKETuaW6mybVRAx4PrD1xqfqu90j4Go1XPws0Ju4GV9E3
41QrH5HBmiMMgH5WhQDxkJ0CElWiPqxJvnUo1H5F6Vk7gFmXP4NHUTyC+/zBKHHbvlqJamMJfQgo
lg6Gmn8FhZ12oFHTJRMwlf0D+NzZEzaXfj+1KEuGkIolzXbOkIerDGRHJsbFB0cvA4JAgx4V22HI
qQSEcnZ1R1u5tq2eAFD081jrlZckFGIN1v3KBlIGtLh0iG1V3SuWPKDXvMC3CE7RW2vqgBR03wp8
N6JSID0ULjHtvzstI0hMt4DDAvfaiPGSyO9rkH1ZqOHkFrb1AC6Uf0whLzeLYPiEvltoBzdQIhbO
A9nvNcUppEyN8ZCL2FxNYOEIKJAcy1J0FmVsm74vdReWuWfF0wqWbEG5oqcBL6yAc7t8suocG00z
S7etzvOA6Ql2mmoO4HynQsXcbL8NdeFt9F6dIEXgtJdsLNiFbNzrJ39URkhNSsdvbaqcC4QfoKlL
DE3JWzb4nRi1gAqPC0H0XLa8qWPGUC/ahMPwgaqWs3vmjv77+VzeNA0I3s6c013V2Zu+6j64SQDy
y5Wlj/lpEH0frzMFUE+n/NswkyjjckCGLu/5lkbvoVxikVt5eLfTijQiO0W8x5PdlAJJ7/F0SQr1
vtgNCJhqyVpNh6oO7TXr22m12OhM8mee9MoDjS3FWC54CYHXv87j7gBQEEUOWQMprSFz1lWT3cYs
K3IQr21RjfoBvQR73zTW4/x60BCsV4BF4wVY/iJU2eYwMrmlgyrA+9R5SJ47GzK+X8OobVaaPqhr
xvHNRuwCNTN+oKG+P0doLUYPK7QvJQcBi5riaJrgCaUomuREPdgXpPfvkzjLTtdSiZZo49ozS8Dd
6kxAQwpKgaustscTjSPI42x6gVIi2RQZcxsI1PUa31bOPJvcyAlrqCwi/4beawPEQ+kfJipvO6UU
xhMdJt47gTOwaL3YWsDrUEKE/GtRqia2xX0UDFIkjA7IVoNvtUXOuxxDMDhK4bDYzgzoIn6hgBtz
12sb0NkWPtmWNZCTQ98Tc5x5DXLYpead9AiPmvJS3fv10AWUb6bJHO4deOb4jtJrv1sWbzx8DGqz
w5vP0x/AoARKmHcxV0OvgLN2zDMr/9KFlQFkIrVXOqTOrYlC5UQ0K1vzRIp6X2tZ/ue1RMU/eUmq
7V09Xjm2xZ7pkGqVuY20sLvq2vAKpEj65Jm7Ts35c98X3lNfxDJHBS2ZIRrMbagieh4jcYVafKld
ox3AcZ4qbGXuo5fr0QxVrk82YY7e04j1adTV2ltSxG9jljiXccDjXpMZ8Y6GBN3xJucAFBo7EYan
SL3okmoHGlBQDGZ6YBnN10TifsiO6HCb9eiaai2AwfwO0nmBxvDJoRkUAwTy9VLLUvJSDpK4JwrT
eBVfwhY4P7mGCuTVccBlCk9WttSw3ERqjCYL9Ok/xUX/2E65OJCJDjVYnbbOlOkgc0QYMo/gkk8R
p1poHsgUp9k3o5k6zUarevuBthIZ/cTRKR3A4RgGXNO0FW1TyEbbEjpbbMuMOxstYKLqt1LdqlvH
AICiZQh8YTekYQCLOrtWzQ8znRjgrlfCsEq0a8vSQZHZQ1xwowA/uWllgXTK6mIDmEG2aWQ1dfGK
SP8+auigQUkv8YFTctZ3bfI0JG+NkuPsXbrhqZ0eVdp4nnvnmJeS3mzCOxnahshuAUUETaOPUw2m
rlADo7/ba9bHsNO/QJCpPJOz4/oKJHn6a1O03rPQ4y2Z4wJCfMYAHO6oJ/bHsVLZrlTrLCCvFTFl
HXmQ8qVh6DTXC8xLjs7dBVBMvLlA4jJ3AypTdL0C5sKPVpz5GCLtQsPCQkOf0HQ/z/o9CDzdYxcK
aEVbSfKtAZBj0sF/CiE4czPolQ1Siyr7MCrQiJYBaKB0QHYRGedlJuQB42+Nhk2wF5qf8qmwNhB3
wdvKAmt9Phbgh5E9K71sdlkOZCulinXqldvF7iXtsGnQKIk8F8TB7qbSUKFmSjkXOF3oRb0vLJ7T
BG8mq4vaetVJfQo62FWHRBWdtilasLg8LG6yiSmKg2lAIogc90vM69QtCsXIQgeG3trH5TB0Pdv3
NVqX3u0RupGOxgiiveCvU0AO+4ndxFQ8GbcZ9771ETS0wZWsn1plQwNQQ8eAYOBxfLY3xZbsZKEz
LucMGdNPeLZZzBEEJcFphyLrT4verLfYf1o0giBWX7LEdXwdyCm5p6ANiBW69nYcsy/zFoUKJ/Jw
t/8AUPgTRL/QTyud6C/ToVY9Ilv8c6wjV2vi5Mu8AyLvvJ/pmyFAQ5N7SI2iQUqnbF9YDgCfqkwA
oxSNAx7hxnkVNpDpIKz5ExJ27gcN35/I4WnhcUrb9qAbaISEfpHxgtd8WMUKV38o/Ew6X3KO1ejX
OaGmhEcWJe1hyiqx1gbhi6LCrhgZ7S8c38+rHiQu55b1oPNQI+y+4mL6whxwP4AvUvg5A5ejM4gq
QEUlPaP1eNzZrlC2usOqi6t5DXY+wGEZHuiWJXmYSIansWf6p7tJGm8VsK2a1YW34D1whe7szMET
BVQn8AAJfFDrbDKrND5m7fiYCzf/nhkZkJR4ensGv2YLjCkiYkU1PrZD/0j5s19FvK/x2wiA2Fy/
BAo4cLvsA3gpIPcsWxi6tYrq1kdLsBYAsPiVGiqqWLX3Izi25jaHojbQ6gk1jI0xgr2qA9/utjbK
3q8qU99TJ0RaJvOiNJ8HtKhAtyQtSj0UAHY686KdJrp1CtEStBbjWUV1hqdIbcojtA2wA4E42TwE
hp5diDdWgwm5EzCsSBPZpalN1fJIS7yvQyYIevpOqmh4mUHfb6PpEcArkHxEx8nWszOTQnpdHJff
O+iNx9zzvohJDYMcG605wuJqv4rRpOOh025jsxQAqvd8KugA2Lmqcw0OyMgJyp8uRgs82JC5VLB1
odko2jQrHZwP8gc5soNqnJBeE0VxLmpwibaS761r0hENVX93tLaCvYR0RMiozTOy3sO7WDqitDaP
ugEe4tOIVFVRMZW9XPM7g+EUmxEFatK7C8JeqF959gal0OI7Mn2qn3hietTQ33QEgB0UYdeAsk/W
ba6gn09J3a3g3cZSuXOwRWg5AdIl2aYEkSK6jLRkdieK7hwS/D2gH4JeZQ7o3S7XAWKnvwxt1msD
3f9v3Qimj8UObpy1mWfx2y/ibWnXE69CZyMDF1kFeo88a/EplTlJGqtu1K5QNrYgaIfchVdr48q0
Cw7J2MZ4Y6i8tBxJSCQHHuO2q1fEsgmeFVBaKeA7pKEJifd/nNRoJprzSnFCkqoC/a08KOCpRHsh
9DP49JdNOlLIlEERZkDbk2qvBdiNa81tjikT4hLLQzlaa1ZXYHeXIzqg4d9MGB46pcUrOvXcoVZM
I1A6go8DnX2QRI4Oiykd2+Iw9OpnMtHB7rxq56o6n2eypI13ZWv9AYme7gDuT8gYdWPWQxy06nwQ
oVuoMQ018u3SSB6KpLM5nMZmVPxR5qqKfplsPGLLpK2bqR9W1GupDUDf4LkcHhpTDJ3RASxp4C3I
josZ9L1o4Ky77jqhZZDYbib1nOkOpIwU7jn4TlZ0vHJdG65FE7lBmhnilfUx8qiWd9FV9HLFYw32
UFtTDuScBlUFoBJC6+R1Xat5gGh16JPXxU/NyRbOVyCLxasFLugXyAFUbdt2ftUq52YAtxhFVhbQ
2Y0o1R2to7f46DBrEGvy6qwb9hrwrmDDxB2hjyN9SvV6T8tSBDohQdinNM80SkoQUWLL2RxpNeSs
OpDYNwI0Wjb0Rk3o4Vlaj23YFOsfQoBZUfBIQBMFJdKHAW/knQEa3RNQ2fhqbqP6tQE5xkodoMxW
4UULkfCJIBfEAjVKx4cuKtFwIXOq2E5rfpLEDVjxMCz0KjYgY29mJ/woga+lNgG2UUwnSHmq+XlY
/BQYOxABCJtio5YNVIBlCU6RJbhQluZy5IC8fuSPZCKnzUBgo3rmsKEIctgdiJxoPtmWRTSrQ49u
0T2SXWXKAEkaaGYBr68d264pH+o4vISTYoL6iyitokIHkZUGjtQpTL8X+C0HuYr0xMzDKbRgso0N
7eAVGcHdjHA6nUNBXVmuuw5lKchTB573FldcnJcUgFBMwALCRHmgxAE5EmaOEMJmbYAvWOOJHLnO
UPOutDcQZOR7p6pKfPF5+tYsOu+x5tA1KKwEggrhNPlq66RvfHCrlTMV4dfGbR6HAQn51Th9qbHh
w6tacSBI+uaPzCw+WkNWfukU/GuBXxYfsB8ogrjM2aXrKyQETEs7ufE4PYjI6faN6g1Q5dX/duVq
NG+vbMkrK3H9WIsKeZYq/4Ki/e2V+y77mNaF6qel2Z+npNyAxAxs3JOpbM1KKF+NAe9zr8t0kGG3
7hoU/94RmP9+jzq6tjWGVH3KQGjmO6ypP1mse5NN25j/J6iNUOmcsq+KpqhvUe9kgY4P/VOUh8oW
+O10n2QpO408ndaWN1WvThyCMDo2tW8Q0rjehobbUMIo+tYZSALe3YaYvL/dRmK61U+30eLB5mTg
OdnvRnyemwHyFShCFK+ggq0uBsfXihyZnooDevlKR5SPZMLTFgs8ZnRbGtL0eEKvEg25Mc7Tget2
mC+nAhgAjDlIkZ3JTILeiK2XsNKKC3ZSaEzg1gv0BKyXPpJJGIggHcjWRpHs+pVcVyA5fkGHUXGx
w+t0SIKhnphYyCaYnXrsuHk9MHmWof3dVnp0l8qRnfQTciu5gcSp9ICcB6o9mrpTwVIZkK6DqSG7
gBLIdAQbLDT11O9khroopGJkFOnUUFQ5CXGsG/WC55bQT+oafJhiMNtjLxlU6KDzvsfzMcigE9A/
7hYHpBEQrb5Hi7FdVzx8gFxn5xvIn+2oeJdn4L4Cw4QLMlT0WZMXnNfejgp/hT5BjtcFvawdhuu5
cWAa4ngVhoO7rRKtNQLSe9ekEZoK7paE3Uksns7Iq4PFbcWlt+HonekGDtV1kISdp9h41YmlVo6E
rb4ShS355GjxyUj1PfLneRAYniNrozUAJENbWDhYYp1xcCjRI+D8NEjGMamhEyIfFqlUToc52uQG
UL4ozS8HTyhiLWo8/Q6x/ZCaioEmhUR8QWNXUOde9iaStgbUD3bips0SD0wWTT7bXSEZxtxQfJH2
JV7TzT/w+DbgOwy5l1EyttOBZzrQIkOXIN0G2+KNZFzh8AnNDrRbLPMifow0/HBxPgBpIZzxk+eF
UTAahb6n6o5TPU2TYG93UYOTytriPscO/qLgn9YZNgoXbuKYgVvGKHBKYdbBYOOlEfiXUlmj17Fn
o/LaaCjOJTdV4wUsO2sFvzfQTLG6o5Jjv0ZKNXqu4XFOjwEikjo2kH0p0ZoeswN5eW7tBWgrnqMo
NmkNMveQFj3GBdagJQ3kwdCPlBWrIq4yKFh18Ustmgb0O2hUaowkfqlA3A+yFtefRrDP+o3RQ9Mw
DJ1NY9pXb4ZtNU0l06/mywhyOgDYrS0ozgA70Dq8ln8KmwnMncpsjvhT2MxZrlpxeyTvJCvj5EV1
HMEx+M0XL32aaBg7+u3cXwXTZw3fatlxOJSJM/ql7SmvSiT+diZG/Wob3s/u4pQUWu4ja8ctKzPj
EI8uSHfkmxZ9EM+iHsWL1XPjUHcih6oh3pwt6L4N7F5u7PRmDv+KH1JwgU59NdjqurYdJIhAYnKY
WKwfhM7tAJLwxopsi+NXQ+QS9GZF8xa3UU52wGMoZN85NLl+jl/cgLsGJL4ULT7ToajyV+BXHXQ8
/mWiM/C6eT445fN1RXqZZKxTBtoU2wUF2s/RSYxm99z+tpgNESXLFQqnul7BsdC7JVnjPF+P4nxN
M5ZgWyleoqHYKQpYNoFeSldNMaYbDpVPaMm5+o5PavOoykqvEhfeQe3QYiArvfilZc8MOSfILDTQ
bZUR5CiYudOAIZsnAV7cBQziZkKbwkfIkfKVknv1Z16jHGnpRXwowr5+gx7ZbG8FVIogSGSum6xt
Ptd4VtW0qno2yhBsRYVAp7G093I6EFDRMr2B5OpLZHcfIXJRBdDey14GFekWOiPbIG1C2ujs/02c
UiG9UKrgmh7HWPM9YwLdvvxGs7bT/7D2ZU1y6kq3v4gIJiF4rXmuHtyD/UJ4RMyDAAG//i4l7a7e
3j7nxBdxXxQolRLldhVImSvX6sf21bXFeBxNYJbJmma5tRwUniiVcKBfse4mkGAHEOExQJC3aWRi
bUnoYuLOhVml+ZDmQ3oXS/sHmcnLj31zW7ju+Kq9zIBvnRx4mNJwH7HXLI4Ww0MA+Xj2SLZSiNWA
Isd7hznsMYFQ84oDdb0lD5rgjgh3agHYR7LpCb0H9tY5DuDbUQwQX7oGa7d4AVy62Yd9Y6+FDn1x
2FnLPtpLHIu+aP+/2dWUQX22DhdiEN0lLZS/Se2+XJeFyJ9AY+jsoEsZLEXY5k9KNCha5hFfGAG6
yRQiKFGBHpOcLQd8Pn2uLjSYVsn0kIKELMLWSUFna5VHpf3J7lR8r3irdn3q+SbCcF57qPCyzBbK
isK962wtJmX/gwaMEnRXx9we2sPsDtk+6M1AhAroqRosLFM1XNy47F7alTe46sU0ZAvBqSFbUDeq
Os0waUAGVo9ClbSCuAJKWaibD1Awi5h6RGY6uPc770xm/HXBUBQB5F6lDZb0oYKWQwhmR6PcGr+E
7thu0gznu9vrFtGRbFzEiJBAC+DDa5jetreXbzisdVHvBwcaE6TAgsEJMi/zu5om2ohBxyBDOrlg
d8cZ0lKbXmfZ8m5oH+Ip3LSdiK5k6kwfesei+UFjZLpNutn+OakdpvpodeoH+f9fJ8Ud0GJge8BH
66SPOCkfrkESAepRSeXU38YmOhoJdpuPRdiWn4o0/GXpXVfNm3jhYzN5Bp2gM3e9f3Zp9OaMiJU8
37oqRcWZlUX1KjD2oasriwfHn+7Qi6jOuP9rz+FFsVCZVz8AEmIvWS7se9+2xg1kpZsTiOD6g5IQ
ywm4L6+ILzsrA4CJp6mGkMZY1s03vxZ7aQFvuygB5wY/AYRCc+cblHfEq2dze5ki3TYv2Rua9pEX
b0uqCYClTrG3JVFSforw3Y1bqV6N0u5BzYirETV4C+gcqNdC4p50pbTtr36lM4EmNgBh6XJoc7Eh
bbAQYZWzx0FxUYM4eU3dpmsgFA5FTlIKI82wKrf5+d1O0mIeAhh4GacJ9oJnv4Bs8AIXboj3zwJS
HfPFx6H/4mMC8HPop9jZRJ3TrcTEw30cBOMrh5x1p8rqWVplcs7AEL0YoOvxSm5xnBp7cARDZ9Pl
i8rug12S2uFWoFhxhcJkdx2rCv/XVTZ1K6fMoPtB/bF1O9CKuO56gKgQdEG9ae2YfAss04+QjdGe
eOsBumqvdPVuv5nIPjFr9ieKezIxDRgZYMdbNdqTnUw0+D/tf6yP7/iHz/PP9elzBoToeF9b2WwT
oKptYxmeiy/k76YHke1od9euSMH7XisfqYsi+dY4PEzXwLYj/tN0IBnRE2YfZ0og9JJwqMIkeEr/
e6mb5X25eXoCSl9vyKEQrtUQ3JLpb5GsloHlZxuykXZCB+bTi8rMhdPb4MXGq9RxI2uP1Kg548aU
n7kLJv3uzMEy/xTXztsLOKne3GYYmXYL2rI7gzXEe0p/u03t8K/V/ulG08swwn+xh2+/M+FgDAWm
a1sxaNI7Nb+PZezeA+2pUD+ML3ppnrIWzBbkKV2n3Xme44Mr0cahRPs3UwyqQ9GA65Z8RoN5i0YC
TWcjxzL76DuAfZl9uIO5mt0zFU4n0EbckTctOwR4bjlzcsiUw2HgQK24oZHvMuhgPpsVUhIhD6Mz
dUH1t23yNn40oEj3mI/OatQ1rmnm2Kh6kuWCutNkOTuQMZvzaDYIAGGGotjRKC0pILhxpq5ecszA
yUdLFqDXybqoPbMoBC2KESBYIZY2xU10I5scMHHIwZ0oltJF1QRNvDjaUNdKhTraJjSL+loUnyLk
jR7dbA6lkENTg/L5Nl3K2lwGvFtbrQOVwigJ7ocapWq2VgutVA/aCd4CaNz1YH/4t4fy22Mz4FX/
hweQUwiL65THX9bgOL+vhtiBPjz2LLm9BhIHIRXPcdFOmna/T4wNEenPtnkcpPog2a8bsMCywrC2
rHaRlbDBaop0Wn3i1EXKZO4SwoYwNUKx2XTD1LxPqnUajLzeTdQj1/eJNsoRTiJCKXVil9cuS4+Q
H+SPgAbzR27bzyjjas4gieWQLK/9NeLbw5oGW24E5xEhq1YPkqkoskvJMxustJidxixZo6S+2dB0
35QWTqLNt3m2ngQpjS3g/fEdmUy/x6YKxM9b+gRD73dHAT3gBY3SGjZycIVp9/dkUpWBCiLF0x19
BKhr1wdmeyYAIL8/EUh/oPplPJClNXOoPk3fwiTu9xSAkyDI3U51V80BPBU77QUv2nsapC8ZsrEQ
fU/EPX3BRNqi7OOf02VeVSvh2aBvLlJ/H+M9AOyuv2+DOv/E7KT4lGOf5AzpcI1qB99xZrtLZgu5
o0EgpKedA6KEJU14n47nVQ4S15Gvfa9MLo7zSKAJGy+hFSC9E9h3wHef1kgqN2qIv4EG96vXQd8H
RCPBPhdQY+RZZn3BRBqniWNl+CuWADRTrAwzsfdMQ/Atox53SItbGnoh75EXZouwarKND9YCBRmk
1y6NHbCdZshg6Mxiq6VctB3IWvuD/Z/+yBme7aAR3R6lywMgrCmQCjry90cMsOJxtXRiJDRuAx+C
hQ1FArkCq2YR4xne9yW4NFR4DxWv8N6zkGXB9jjY9pCxvQdHAGL+Hkq/lB+cyMMOE+tu6L5OI2PJ
MguEp+nDf4ZcecmSaXbgRi9JvrQGLcnqBpp9+g51byN420G9O+xR9KZPdngueZDxi9o9dRvbXAmw
wj7FOHlg2/JvN3pV9AwK2kHe/tWt1qsRkPndTZ9j5tXITjc1OlfebkqrdT0YlftUATgBYbJtO6Xp
Ebpg2TG3DHc7AoVwFaoEjL20/McuROi6tln52Y7F51io6medQO8u5YNYOAMg0I0of3ZB/Xk0RPE5
r4sE0jgpfxxt/JgrQ2RXCFS83aW2ho938dw4WSMP1oD++EvtmG+sMVCaVkdgtogj5oMZ2pAzrczf
bDRJU3D4kbUE+NVfZ4i9PUIkpjwwpGwgzMPcR7JF8rVVbv+gLLwOAgbZ4WYCF9bNH9JXgDRKE7vU
xmru5+albyeIlpbuHRsH7+DozaoH7MbGSscEaexJXpFsH4B2/adxFo8no6M9k7V7GKTv/yhT82SC
5eR2wT1rtgS/L/7hUybB+By39RfaI9NumTbKYw+xeRmae7KrwL8Kxwf2IZs+dxFkB27hXQoDa7tr
Q+zc9aINVR6M6rmKoFQBqQhrFSPPCMm5ZLo4oTSX5MCC57St3aUoUKzeyChbysmMNlPM3IsBxO3c
WIEtToF0130eIrxFA+SiILe0LPAj25CtR/3fymRxBGG6Tl57BbqQlqXDpiwk/n51aSAAKccDNo3j
K9hzOSQqmXHodNe2N3Uw8JcK5DVH5kO9T2jtaCuf+LKToPCfuFGACav6WY2O8UVf+Gn1dmGBHzeV
EARhFrKLhZVZz7XftivRSfeqLGgLpE2cH5AwAKNDOAXryoYqQmKFxTKrQL4TaXm6Ql91PtDeAPKg
b1pI+iWDaa3/sw85UpMkYDsR2vu2GF2J/GtRtAGOW86Jjpx9KaY725hOJEOWJvZ4p8fohEljjY1v
iz6cvo/9t3ngQwHL/eB+aSDLsADxkXgUTuhvRh8YGwUaw7OdBPG6q6X1XBrd17wcoGYegwcPu7rv
oHt2FoOeZNi/JwF8O5xR0JOAWdMwn6dhmCdBVnWe1JQIaAFuYoR9eoxrZiyzSSVLxJzSYxQOIGmn
kTZMxrdLGppSEwEUlk8HZ0ACrdBllaWBQvDYgvA6tMDiUxCCQcPIZfNguEm1LCspvoy5unKGWq9F
r7720m9/omTql/CZ/8wzBzzM/uBeU26m0H2S4oC/bHVOR8deS9fnj3YiX+Iw2k46f0SNKscA2BqB
unHqZw7SxSkbDhZloD74vA8LX4wH6rUmFOfbMZi2BAkqB+iU9w0iejNCSMOHQMnyd5v0wEBBotTk
TH7D+1xCHdF65Pcf12MN9uh+2p7Av4HyFJMbq1uEpXfNT2BJB+ZGB2kKF6DAknmgKtPoaN3QpBDa
TuubbUqCi2V8qXHsPsR+UOGUbBoD/obRau4OKveuo8oTVO7GAcIFIE6KdUMDYLILFw4rxPaDN3bL
q2bM+vPNmXFN7J1Wjx/cIOQerweWN+ACfwFBTHCWZcWcRYt4wD5wwpfKtsPLKHFuWQF+v/EcMJDN
Lqi5mhZJHBp4uoz5CngiiBrcnk+DnVUgs17Tg6kluzt27qXI2nyltDONhBkycAtTAiCYyNn5j4cf
rZ7bjgWyRZSla7ZDT9MjRnaBuky6NIn48DZERmUlLlB9wGboKaSB98FP9FYpVuTIYgvlQU7Fnb3t
qtk2r+CM1a6BTJsrFnmVQ27Csty7OJ3qHYvbbF84bLxOEIKERlxSfx4g98iNyPjpq3rnlTb/0vJ8
WNKk3EvqncosMI8E3Xh1sOQ8KTe9Mz0R3KLdIUbkzZNC4NrugmRc21DoW+S6UsHTlQrUVEO9RNAq
ODuusoCr0Ud7cG0I0F+h9ACEjG9+ODWBuURWNfDmCPks3iebZay20EeDvDHSOVdghodrnqr6bHtQ
qJd27kF8BxQoZtyMhzIw76nnaRNdgbck23WeLk/QU2kRGiiMKN2YFeB3PGyKt1WCLGtXdodIamz5
YbwuXBw0h9QGIeHtVsgt4dMAQbOj1YYx2YVJIi8SpApr31fxmn5Rpf5ZmXHxCCU3+0S9Jgzac1F3
4P3DGDVBbaq1B8TFOimDNxsqV+/D0vDn3yKqaotzNTlX8qefIsjj5ToSql7fFlKhvHMgW3ymdRAc
Bv3GyBMEmUCpUmn+KyuNf0mV8DvWQ7xbhmCtJ7v0GF9ajWUfm6gYnuxEbNvRtz5nyoKSddGMW3JL
kULPLBzsm6m3D/9p2ck2qoWnQMNFy+ahKg4OwQIbo3N2qBoM1zmb2g2xkFE3QWz9Q1foLlGWmU0d
rm+joUJQwix+RXgtPPXQFDrIFP9K6roC0fLS81GIoEcTpjkiRQVcou6aCbCHUtP0Uxcpg/icVm06
d6NRmeeoMn7OKyHjcUmi4iv1IsnYpW/NZz5N01NbyPZqQEeMxoTliLsmCy40NgC5eNeMDjgDcEcw
atT32GDtQhCsPMXGZABTNG5oLO9t68EDYSDN61jXPI5tvKSxaoriT17+q8I3b6sSYN27sOgfVV6k
oOXK+qOnyZ0AG3Z2ie1W0NIBX9Tsgmqa2mHsnnpJkdnAAMbWhrq9BQx3kQYX6tGkAhv0BQIE/ZG6
tCT3u3ueJp9GTXuS9U36YOiobVEJd4sNRg+5G1HtB9TuX8gFSRlxgQbF/jahzaW5RSEAEBR6EWq6
PJbzIlFe93sH0OUFGCYCpLIrb5HUAdDMlesaC9tgAiJbMli53RTeVVkZ3qFaMtvFkDdamORT2yiz
K6ruQqPUkPN4KILIu5ud0gYPlwbfgXndNABTksnSaHebdLtXoW9jJaCwDdKCrVBwBQxJEJn2keGP
874XyFUMtDb1P7z9h3jM1h1HELxqzW3SZf3OQ7XQYyTYD5FM+ffCDJA54OVTDrq0vzmkDX8KxrKa
HfDi7XfViEOXXiHDYemBg0dmEXvQtC+sqDrzzHBebLmZwjx+qeqhvgxxBJy2NneFEtsUwPENklHO
y23SWxe79QSRrGkqj/ObcbAD/EZiUaK8D/JIH5ouBOBN9CNUfjHQ6HcrXUHmnV9w4ImdIViRJbBt
7HPSstyGWQE1POYGkHXN5JpJO3mSObaCcRu1P0rEqgzbdX9JpLEqPiafWYugRgZ8Nk7aHY6H2H4f
rKpBsZ2eHkLsZp4++WbzhJRHv04y7PYbjYXwND5CNi5el7y7UI+bYFOY2lQurdECvkOPdr56G40i
lMvXrARiSk99nx/4Q7ExAzCYxqCwRiwAhfC9LkHJHNCq4AfyiLy9D64onAV6bptfOvWJxkNwu61s
J5iONDHTE1s9sZ6GT3UWjweuyyrq1i8uTF9RN/JC/E7D/mRN0NoGCwf4GetSnciNPCYjKrdtB7LY
PcBH3dJneY2M52jMtQFhlpSL2DLVndX71QXYFwNoVqROPVWV+H5WWpz09wwnSoN7EAKCwzxzv3Pp
yyO9nLomDi6QQdu2Am/6ZWNH/QZMes3qttXTEzyVtUcyKdD0bUzfAUga4VGZeMOXMKv2IN4xflrM
OkG4dPoswSyw5Kj3v4I3y9ixzux3KC8FalNP4gx1i4lZ76dBlNcpdItFOhbinOmq1DQGPFpBEmju
vduZZIVc5So/FA64FG8kM4CFQtfH6DjYVc3iQAMZvl7rMnOR47dDKLl25niuwZD20v2qlNW9RPYQ
gSMXrGhBHTgvEvxfm8RSw4acwNr6Nsf2avfF+u5G2U7VRXzf1Y54tHMHwPjMBH1Vk8SPmSybE544
n2lwEqI6g6L6XAxednLGNFtBGRcCi7obdHgDLuiSmtBI8AjTI+OQYoRDuFML9XhrMvbsGyBx2b07
8vqSAT+6aPvAfBXNYKzK2i721E2RsYA6pnpKLX0EA852IcAM8xom9QBshenvufCTI6pOvSW2Q4su
lfJ5yiNxNo0xAIEuYAAQkm1XRulHh1J3tZvUbmZUizPildBEixokw4DCWoHKRhyo++5m6dUAFgM3
GoEKpuYbKjvAsFWVXwMPMXUdMU/MRgFp1fmXISjKEyrivNW7B1ISKAFIlFp62iNsQSlPHtAkKr9G
9dsa5GFAcQ5cROBIxgPJfGiRTFtPNWpAhrK2HlBKbz1kMtg0iFJeySOPEweIg2BYIDoFnl2eeNMC
T5txT86ug5psOTbAXGEqzWj0mghHNmu3VFO+rDxjM/Tssw1NrX0KOqZFq5lh2BRWR+pCpMZ5Yp18
60bDGG9ilCqvhlp6u6qAYBid1T38q3eyVPGKDvI0Sl06rd+c3VaFRwR1kgVltVq3BVVwUvSbuPEN
gJTz7iBdxz+aQG3N2bE0BCXXgAwrTSA7pc6acYi3IzBA80q3CX+uiUgRVAlXqcC2x84AdBN5n94F
Kd5ow8Tv67CACRiC42D7X26mPvEgieDmahm1WZcsucjlKjHadDP3q2jSnOWxs5/7VoiXb10WF1qi
zL30bhw6nA/1ZODt5vUzlNiCpG44ZPExj1R6wm7nrZn8BGCfP/uirPpj3hzJTjPaMHBAo2oS1Yxz
4RpsPvUhBIM5aimd0LAXZGN6AP/95bIAKGp9owGhK4TRkUYF0k7E+ePERvZpkIDJjPG1kwb7RBbH
mPagj+jupDb1jlkvkqrjR/IokJFYNRJKaI3ReNhRoVRS1uCQoqkCUrIHFGMFC+qiJNa6/I87cafu
7mJAXBpk4YMuY6iUnur82OomHhz0u1HkwAxN+ZGuaLh0uwHkxM4A3sb3ORG50zh5VlMFPp8/L2nc
aPp6DSmteOtmUboi3fB9rqvDKnxPVnZjqnMHAP6ZZVm6ykzbOQ5e+VOGaXeyVPfWRInbncjm+eDX
Y252pMFJe3Rga0Ac7d2FRgZU0IHSGbxquXF/S1NNPRdHc6w/y/fKchdpBjJRmooaowVFpfaiHrnS
xEm088Q5o/V7rdvy/1yL7O93vK1l/74jrWwXhXNELTYen3gY1SkqbwnB6793cdyxn5IWj5XbKLYT
H7s0ioS4yOzm7DJDnQdbhnu82g6tnQCxQ7b50gdAZZ9Y1oFs1BRehXpm3aDMACSlL6LFCQK8XZKP
Twbg935ivFRtXX4rHP/FxxfhG6ig5wvgSeeLfwyZ4cCfIZVx0MOFnvk/lvj/7gMJMFR5gb97zTrG
TvXguQsieshFJjYNdGpndgiHQ9mlqkx2afFPfrb9T/FkOy9/mxT6djOzQ/x70pBUzkvkuPFJFSi+
7HJjuKOmjXkGrczlzTIhEHfnxXpDngot+mpqNsuisrZWjDOqp6zxw9SsWxphXYbzkr0Frg5z0EEJ
fQcd07urQ2Ft0xBEsGRzkaFcNC0vQA1aVOseNfX7kMvseTSmbVHbALVqu+mkwc2uovLNzsHYtq+B
r3tmJc6Q7/ab/z/tZY36NcpezYkvnb0C5SU0mcc5WVaDtvbUBc2nW/4s6+162zN/WN7yZwopTERh
Y39zS4p1bvQ5i9zhSKbZLpZliIoyyrlNRpiehFN9ut26wwNnW9diXN6WacL+49I0MFrZvDQtZILK
+a7z7OVkoUJQehMCgxkgKZes8ryl0cgcdQBDeJlH8IQa96hrecq1jfwaO4SCIhAkW1phnksLvK+i
wO6Dgia96HuD7em80s10W7OO0y3eN/xIg8CBPSQs6049yvhXQ86x49YbmXnngRdfNbpIzWqTD57p
XZmNoOrSXdqusCJCrk2F6ZFsng+CA4DCrzQ4u+l1PaTCNzdbYf+6LWuM/sdlaVJgIJiVKJniHIVt
EC3bg9GaBqlp35cNJY4KY4Vd1dAabF+12NnRfsaPgIOgLu1nqOv5vUIhElITty6NopYNv5f05Ec4
9fSoIN6Gw/Q1aHEkirjZn0Aojj0e9bk20hU1cVhAIjZttjQ1BMs6Xht6CvVvK4QlCP6dvnn4wz6v
/OEmYxbEC+4XaoMQR78fePRou735hUOINQhZ/D3vkn7ZDIl/geBvewKNB8oJxzL4atVncmBQJV6W
HJzy9VBV5wI6Iisa8CABlKPgvinrlVer+ByIKL+ICdgDpLbi7579qa+s6auDovQVdGwLvW0Ot0gR
I/YgIdyJd+74JTdduYhTJ7orCs+90ACOAKit0AMGSuzmgcoA/3Joo45iqA/cEqBWZBoCNUj1QDbV
MqDsxn58qBEZ3DiRoa5hJuyr1Zj3Um9qE6SSqKdaQ2wMMOZDERgijxHn9gFRlT0VtdwKXagLdWd2
APn5PEj+ZKdmRGrpwGJv96ddLwt2aONQWu3ug7+20w3SyRBHFOTMg39MR/Uu8semmj/erd6G3ACJ
LI5TlW1vy9rA1J8TXy1rQw5nz0NCZwAm/9qHeF2j0Cx+kGkA2G8JxYahCYql5VrVC5cNyvhUk33x
faAAlCq+BynIkwqv+9W5xSpNcw790AckgxKcUjK5rAIn/IXUGWDcWfptiH+gRq9+crtuXAs8Gk+1
WZRHC9nVzeS72FSCfGAR5X773bGjpTFl+S9wcD93bHRfAmNAcB+R94tnmOa+dFG6z3Emu08Kv1+q
1rS+jG6/V56V/TL5dOjGoP4C0CYEusB+yDu5EKqfHk27SLahW6eHmsv06voiWllBr74ASb8dqzT7
aY7itcuS8blXw4jTp1WcAqtzT/hll2ve8/KFdwgHalennfYx98WxbmK2rKKkAwU2k8fYt6bHVlqP
4OlgX6DRDDWn0G1P0A+rHkDT9o3s+McgKtPX6lyAtu6+kQJA6thfGQGK60CAGV2MvIjPtSVw2Hec
/lvD1l4SF98BroFMlnawpTduUUMp1omdFncofinuyhAFXgg4VIjXs/zOgvaav6hyfOIpu5IJNVwG
MtMqcMRiMMpdZLTJRmnQB/6rjXvbz+IFwsbq4Oj33jwQolpgCss76gkvLM+5Lc63SVmJt/4oYpB4
vi9UIGG8wo8p2RgEEcGG+m1h8uHCkovcb74T2duk+TirtBuPbb4omKZ8m4nf5pZ8qPnQr4ZoOkpg
XTvLP0DCZsE8sHiUmXOZMQsTpDEQHEg2hHGIClueUaDxTINk8oR1tp3+zV8C4Y40WcSORuOzJdFR
uGXzWsau9WAjaHb6i72vi4/2xG5fWSbf/GsAgJbEXoHvzWsQJvbDEKGaao5kFWEv3/hdkQQ5cQ/c
oIRJoFK1HPwLbdOCeyJ07/CHKZ96SDLtWpRwb9rRsV4nPHijjotveIWBPkWmxmns2HSFSrUPogwU
JOuZyOmWT4OeKUsEhiKvmmeSAwtRBEYzHSAqrl0C0XH+eybd0+SAKNJMJnzzVQJ8RA7Y6aH2Ilrn
UeM+ACGebPCfEZxUGoNvGOLVO0c6FfICwoFaeGdCj9oBvapjp98hXbQZKz5FqEkUa3B0Wd8TF5WF
QMwmz2wy1SqwlX0tVWRs+6lvD17djifk2SE+zsv6ocZjHuV5ffEZ24hPYQpw70I8TF0DxrCKV1pV
xP0sDbNY/u2zTZ3zr88WVeaHzxYbBkR2de0XlW6JQeZL6Yj2MBdn6S5Q8+2Byr6kbTygjkTuK5Wm
aoHIKijkKFznN7xeOzEYA2ajh7Tt2h+EsUAau8CpteWbAWJmSzGE+KuTUZYx3tERO01axWvQTdGZ
fCMjiJ3zatg6Ay8OBiAhZ+V1w5muqOmSEgxloeetbgN1HX6LpRku8oYPGyeJnL3PK/Hgj7qkbQTV
L5AnJ5R4Vi/kMbqOjfym84TqH7WEHnt0GPAocW5p/Q8x/vmSnCY4UQqAJzHbqEHg2A82uhHBXcZ9
1KCE2brWsGLpyHZhtUAG9oAFffIYINJuOr2SW2iC5pRVFSJwPc4acdy2l1a79RFq+fT0v7kN+OVv
C0ARIWPFu6cmz7co5UZeD7+8jc3EtM11V2XVMoFuyEta1OYhtT3IjhuT+dlkw88xCfw7JJqHK9i0
UbGu/R0r8Jay48hc6WXzrtiS/5jwt2VLxI13U47KdlBrg2F34wMztkR2Md7T0Za6lZkk+/ngq0dR
sRF/6CKWGe+T2kQmukZ1qU/A1Shm/cKyerYOisA8MUK74iXRexuUZ9y93RHqNMeoRZwmm+z2hCIT
0EvkIKo+QaAztDdRhaLykg9qQ+PUGDz+mniVvR0Ku0MNC5q4iPpzKesSpfwZA4OM7w0LMsalfPNx
vK5bVlIi+6u9aaDj0QD+SygtpBWSt9Ba786dCgEmhL7Usi0h0ahSoPmRuscldl7tBoxv7cJHaHJY
kLHRI3TlAymzL2t+vdkrywb1xzzaOSurAtBwwM6A4TV+lPRDw09InNvUxW+OLoX/WDlZAoUzxM2p
QY4qUwjp/u634BcqwOtPlg8zqT+lsQXN8iWtdZsDISGE4nVj59xZu0PmZRfQg7UbE1zgl8oKnbPZ
PVka7kUNmelqEspZeslYrGPsVDjOIKF/mqJ8SS4p2cagaKDfI9z1bYUmNp9wOhGg6fO7YmFAlewQ
6IauopS1BZgUPBhxngvWZG2nxgV8V3sx7kLpXI478iGTy8rfs2nJW598qFuWOXOXtxHP4uXK8iAo
2SgkjFQRvzUJopEN6uXRzwa/BuFQ9HO2ZTRC7qzh5abPjV8UgfwQpEzjGCo/AuTpLdDsJ5wdP0Yz
/whu0mSfRU9GbDwDBe2cbQP8gMoRI5Tix+Rcj1kB7qXOuEcRmr2sW2EjxpNFCzBGFj+GKF0DpFgA
+xFDuIaF4meX1N/KyGtfmxF5e8MT5gM2PD64J6WJ/8cy3eOl1YMFp0E1P0/XHl6u+D2wAn+LRI2n
+dJwOuNgNdhTFWmNSiI9Qo2ngMwaQYs34DTYxjaK9kCH8RnAy3uIdTaP/lQFJxQLNkuyGx3IF8tG
1Nc0dKa7gA3Yv+gJAlwByBiV7OiivviTX0JOV5nFU1ROzWIAI9+JmlEZ+cnUzc1G3U51cskye1NO
AISrQp6lF5VPAVCwD9IPl6bdCOBaVo1XZE9saMsnRF4Bb6y6B3KMyuwClJR/pV6TND+Goh7nRaBX
B1rVTOB3qNcs9YEWDyK1p242sWkFLJC7pW7rV0gPIsC9oe4YhxKnscZfOfqm4AqN98huOEsaRSbe
ONQl6C1o1Pf6+Ny22KHSqDnYzRUhg3saxNY1XlRsNHe5YTgT2JbTBgUZzaHF5gChpDwNz/huhWe6
MlT1Cr5stbOtkk0Luw57BOBHMMFbOQ6GOZSZ9RU1EVQBDmGM5tb9m99tGs0gF5p26/7fl7rd8o+l
/vgEt3v84UcDXKpu31uPoYDIsgGVkHJBl7cGxB9sVTrVsIBQQna8DfAYlPR1mf+eQv3bsK9XvHXp
6s8bZC0ykhYHy+F/X0bU7x+M7kKfZDbe7kpGr6ndcuG51v3UxTi76Q9xm0Ld2YUuaUpVJS9Q3qz3
hhOXdy2kIRlSQadCM3ZSU40MKBAjrJaj7bzZFF0l6caAqNF51L8AYKM7uWm6FLUS73NpRpkALTdw
+3yzTyZqt6cMTyK6621gBL2O8lR6KXyBnXknem+dVnGwnO/4vjCiVCjcBoe3ontnXYFTcm0lq3kp
miy6zxlX4jovlXVWtRaxUc8ugRFcHJAQbcEw0R28zuwO8xXP+rerv9jIZfBdnuGHjXnUFO9XN5un
l7mtSgM3Ww2W0GXi4hcPerfgoeo5uKkEmNSpG7I0eOhsSGir1L4K7VFDXm0nWtYvabB2/eChRLwl
r5V5niepDkqBKOJB5AsQ0aKTxdV3nAtoUuof1cQuhmdWP9yOXwTHRQGLHybyxOMM3EyBGe55MzwR
IJ1g6JHGoiMSMNtvJvIge15PV1SZL8wRB4KMJXcg0HPvkzjhFzyQ1tSjxpjA5pw57Y9+jFJk+log
8qqglkvfC8FiwPPo2GSuPs/X3uf2/SpNrDfb/yPsu5ojVbJ1/8rEPF/iJj45ceY+lKO8VCqZll4I
tcMkZOLdr78fC+0p9d49eyI6iEoLoqsgc63P0Kc2tZzXKBrSBVOZ+zq3hj7TvatoGnGxbVtcoHvt
HKt6PFAVzCHEpQYQ/y7AswyueX24pG5te4kgxnRPvehQl9VWmKo7UamPE3EppXpRroSSxjQzVfUV
NCsczQh3t7pWmeWSJ0z41IUa0iYD6UKBxEN1NGdUwE40rC2xup01dBvTFz0UqG/zhWZq7Fy9B15L
57jgRI38YDn1hYbRnwRcRAGn0vzT7HoBGd5kvoTbnyCwo+yg/nW+VcmgvO89Nzrerqxxg3ihQyYR
nFTcMOpbOWWw0DTH/fRXFUYAGKkBuSrqQgdvhAZIpVf6/FfRpG7rwXQvy5rl7bSslnyrFcCt3/7S
tmy1PePdl9uNQ4AUuv9NurtdXS9t706FrzTX/H/o9fkUdR3u5uKYW3sobHQTmabbuQZMEjSV9e9J
VT8aaSYeE1g27l3GgNCd6uFnZ2qqPo9YhwP8yatNDSmjHc9y66mB0B11Yo6hL2uHlafYtLWVZqts
0cCA79r2+nNXD/LUTSUn98YNsCJQTi48/Vo6fXnPIXpVc6FfqarVIe0VZmF8oLq+DfNtFiu2nAfY
Rnjt9U3QNDqUOAHRw7q6TXY0OTRxxR5REX1BRRrg4cuiOXp/oap2RCgx7dvSp8nBNsmOiSl/UCNd
rhbrB6Rww7v57LXZAW0WO2uajLuiOzMrP1N/OnhJ8q6Eqx+p1GN56Aeu0UJOBH/QqPXhBUiVFTVS
lYJF5sIqg35PRTHm5taNEayjLnQJHZhxbLxShebC48UrRralC4CsB9uHTY+tJPZUXfzCYrO9jJbb
3Odj9z3oPO8LrN2HNRwBh23Yoxg12gqiW8BoJp53zMsMDnxgUH+BTqEFSdysPuRtDOiacZmrWzjw
NUUBvRDEaJYfO25IqG1nnN4Nmy+Q+ji0Ml98AuqZSQUzcd180HDZeRi8UP46ZPJrUzXqMUeSbdtU
sPhBlNZ7nDpQahtrwK9W9aYhyPk1sQGAFJ31U5jpXZ0OxmuT1AP8QA15ccy49Xlh9PugcATiFIJB
NdDqH8UAZ1wJg85v03B4lFo/Ywx3MwSD8RUNNoGZ4quRMlASJh55zDUoW+gC5LM06p/hUQEtZ9Tf
unUT+zz1XKQREVCbuzng3lM3sCM+ZhumbrfZ4uRbQEIHsDweIPMNeoe2yIbvmRsBXeoZL7AdLgBK
1LNt1dfiuWito5vr0VfwedJlDnj0uXENdlL6gNSaOcRf/z2yS2FGQSOVEwK2bZpspSUJEkShTJ/p
kwwdMX/qflP3u34h0xmem3n6Kc+mOeZwgDLY9lNWb86x2cNVs0dnR+m1udVFlmxtawVoJv/O0VFn
miUtqi3V90m6kCMSu+e8zXPfgfzAi5Hls56Vk3J9LUxe7oBCgjlvqmY9K6ylUZ/UENA2PO156s8R
JwNLDTAFe1DQUTbyzlhP2Pll5HjQwS4i8R/K3TJpFkHcBAdPwHYEUBmhztloI+GidytqQJ5QnWN4
CJqrZOxXwFAFh1u3YLCjzRCm7rK3wObsANQ4NFnbPkadIddQKes3c3GEEJvllLgkw20fm04fIeCa
HqmRDp0LwTCQui5Uotl6oX/MZundx2yhqYWbtpE1Il7cEAvSzIL90LHjenmmUsXSapt4WbmkIh0Q
5IUwZ1idrcIDYHPqUUFAbGlNViJU95s55h7TgF/n+N1ZzALer3kL7closPKrJvQDaTMEcCfdCnCt
1v30o4BHXzzForu7AqbdV6sbDwzmr2s8HN1DVIXRsuajdayEMp8Z5NJn2bpGqj1UKPNVCNTcF+oW
pIV11Fnoc0O1INU7X+kXU1UwrigQs7jUjNWHOmz5ioUi/tpkJ1WY3lsrILs61mO8Z1kqr9NAai+F
goeOAbiQGQtnJ1LM41SG8z1EwCeK6u4rsqXdsrW86F5wXYeZ6wiVUVONMFEWH31tOLI0sGOUKx3J
0xYKvdD+sNiqp08mtqqdbDjCBfg0t06fzOjdrnu4uHPQhKYDRDGb0K8A6PXt2kJStsGTqMYyAvr+
7uh7eM5cChep9Ukvbf7PiOphVTkIutL/ZRq1yQXOcpMH173tMfsthdYuzBS7N2Ps2bIRSQcvvbDb
1k6rbRkynXcdKOFL5OXG16Lvj6Sh7Umod8aqe2NFCjtI8C+0LskeJaj3oG7jU1jmsA3FI/lRS5qP
ulsrfZKMVetOllAGsvCgBEUj29MlB06aHp2ifJ+vePpTnBxiX9Qji5otHAuSJy/Lj0pp3mMCwac9
nijTr7Ab3qb6lOFtYUSRtXdcSKX8Wj8ikbFQelVs8fjrT1jw96fRdjr4Q1vKF0YeLwrWJ8OCWtwo
Hhd1YUe+6gb4mmnwQeDeFNSairc6V6TDFti28tJOhwrC+sheoI6K1HCrU5VbbYrAaJeEciO8G/bA
F9dygh3h2271mpuMPgN2eJGSTOvN2cozywtya9VaNnh6hJpu3Elha+t4+hQ6w8cnqvtdK4ClkM8B
VtJP8O3Zc6QONtXo5k9lKb+biDJ+j4tqg0Bc96ZngVgBPzWcG84R2dNVtZGp6ywNOWqLgGf6kZMi
AgWKqWwjIod1TrinKjq4UxSZPiFNAS/XfIQRLcCrm8RtwFaeCHcE4qI6CADA/8Z0TgjkqLM3PX5l
Y7waY822iWXjkZxrvdhZTMNbohDwQG+r0IKZjp58D/Cr4IZjv+delKx0287OnmD8EI2qWveNbMD1
Bl8cbp7frSr7Oai2fuRRXPtBoLJdmNlwSpsmox6jCcf1uLLfEdpPVoE7ypXL+LCFhCBh1OngSVms
A9c21lTsQN57cD46WKbtO1kGuPhQX0cZgNov4myHnAYIhnB4uMAZ5KOucE9akOxk5Kx/51kRmHjV
To3jlIp3ZcRWgCx22hXRNdyFLg7zFXH/BVJXW+R6DbzCYOYEIcXyEiEYM9dRkRqAbq+35lJzIYDQ
Wq3xBBp4u7eMfNKm5ggflrCGuBUdCCjivpqnxAyBkOaOtxSTwjisWp+dqgyvrl2nx3YQwZIUvZ0/
6htlpkdlTvZMiMCvoeWbwpQwX+Bnq3+F3kYDzL+R3ruNM0DrBf8RqR23V8ZLCA5Nj9oh+ujbRlA0
No0meoh0iFc3ARJZ2BuObxaDM0/fDC+wi/moJyAGNDLneuo/yiRYh9oIjkFdi63VxdEGSQ7k9fiI
5yJy5VC3ASlEpOlWF1n9hXpEdWz5Ccz5FlhsZctZer7WWO//tkzC88iXgSVjc29rOJCGi5wK7md0
S5vyc5FaEfHvdnT/i7j7S+ufxt46t9NUBdcafwzHfTcg6Qor9OLQIwKwkaVuXiUgYbA5luN3Fdzl
fRf8MMfip2lz/tSkOnaWYR8cgQIv5zFNlmtrOYCpRL83Nliln2iRQuxpWgM104Knmw6pN5pLxt5v
nOkbrzqHmMQuK2DuY4F53TlZBYPioflgYt/6wZMBa/M2e7JYxfA97Upo02TmJrUBLo5FkZ9Agpdr
wJ6K59LVvxG1UXO+4bElvt/GsHiMVlpgvzYO/jOJtQaEcbG5Fb2qLzawR442qRuGR3sA9cruXwj9
rlQLa7ooGM7c4t3RaLCRiYtAf6/E3MHsr6zXF8gWFECI4CehsMJEWNjKj2RDk01FeypSq9mC20mt
2CsaT9T6u7HCiZC5yCQEVDV5xjIB60oY0BpFzw9Fw7DUnOq70oFgwFC/Fg1X5s9GuPwBfrQrKNyG
2SUKJwJDEx+h1G1b3yQ4xCvIalh3Wg7Xv0FzxVOYqnINJ6nxBMpXundy4fhjrsx7M8ntZWs70Wtr
yIcsVdZPEPuBb/Sa71Hxx3A3agDfaIUBIX+8K6CP4CEU42VHu24DoAf6Z/r5U71hScd383J2H/IG
I7sHt/sgJYyRboZEWR7Vvt1EEMMdYUh0a9BzC4Yf2j0UbKBElQO1j+DKorDj7kDFelAfRaIe4u3w
uXX4tUitCQM97D+OVSMwOoXMVpC2PdqVK3fetMACGhGObLzIohOV6TB1CdQod4lw46OOxSfpGSRN
9yOwVXTvdL31wEZxJjEEU3amD9hosqFeQzb+AEsvvMfadu5F1cZgolefote0cv33XNCvmHvJKnc2
Da/MNSKUAAj3JXuJTWjD4XcdXGRUQY8bD/8TODLIQQVthKBLZ55GQMVhjliZD7Wq6qXSZf8l8cz3
1nPFD6OoMXzKQ9lpga0SE98dD0arfWgzGLKF+E2HFbRRugFpklaPT4GuvadaYM0Lylbo2VEl0Tst
02iDwMFyXXCzFXtarHkWvoMgw+drUvMiXa+mD9KTVuJVMSl/UX3dN6B2TPVWx5e3rlQPm84ULwav
WECwd/RBmsleXNiLS51HX7MANGgXWmznJI26MweBGlCDOvqawBrAZtDeMNw48H8dKfR4vJeZ+SKx
sjlBgkmesOqVJ+xAkq3da8/cjOODmcSb0MiKa5om7b0jXABaOjiD9oi5LMuAsS21aq1dH8OQv82t
bHC+VyB/HLA4wq7FsTRYXiJCRn3pAOG6jd1J7Y5KceE5q3/+4//+v//91v9P+EPdA0YaKvkP2WT3
KpZ19a9/Ouyf/8jn6t33f/3T8rjJbduChoXtQX3EcTjav70/IAmO3vr/iWrojcGNyLhalaqutbGC
AUH2PZFBCG5aWCB061lb05tUFcCkf6jFABpu07jfkTpH+lx+a7XVvI8Nu0gcwFjxBa2wOttut4Ca
2enZGaPM56QrB7tUaxENRezPLoMirn8pg0d8jgCEuS0zEmEnK2RjMhiEQJmIDqEIPtdR5yJLVwzf
8T3siYGenQ62zPqTOR36pC43Cg89KDL90ZqWzReI6Wdbu2VYsduZUwKPxNu5C42lzjQB3BTY4u9v
vWX89dY7juXgm2XbyEE71q+3HvJ4Susq17nWXTxskQQOgZrSx3VmacVrKZA0mZYT3QgedMGt8p56
OOA8garNABP7fa9SBto+i/ineTo2yWyYfQOzYm1v21X0msalsUpM0Z1cWGIeihw6GQNyU88jRJ9x
e53vU1foTwPjPXVlAZxGwnQ40s9ML4e7JkrMvWUZeOaC0uD+l++lZ/755lgMUV/cHQvQEMd27F9v
TsdFwQGdl9d5ke7kNnj5ynpGhkJd4CjbXkDVf6LHYVxJbUOPPCpOvQDXkpchh1exEXnviAE3a8fO
JFTT8GCKZAWzBtuuvxhNeXKnNSJeig8yYerF1nJYBuUdug7KOlTufaSp8h5A+w0S9vZVTWr6BbRt
IXcgggPVQTJM+HUO/UdqpQFl3G/sSZcfUTO41paxBd6emS0RnEp2oyuh2h9IUB77AJoZZifKZRWA
RRjVV3jX29c/9bX0+8oxdhzOHX9a2pPDnNHY3n5qJPu5sQ3BTuoQ9MDylx11K/5Rdl72WE8HRArz
0k4gAIZCFjvtogX1cJ95uXw0Gr3caPqo1tRKo7sunUcriPfezfFGKzfY2rBq8Ulcvq3d6ams1xtq
KAwW/ZdvhOX98o2wGeM6/tlwzHZBQ3bN6ef06UmFJ4sxQEomvNp4RcE+jvXnToe8MvEM4+JZ9yrj
nRZhltb2x9AO+rMWeViiaSWsIBNxIlfZ2SWWzGNne1j6WHp5ni/qye0tBggQ3jtFAnMZURxoEDVQ
8T/WzZOFTAR+VXGgbAaTp1u3G/UDs7h+oE9WL8xiIeMBaCskitjW4snu1vyXPnOFVTb+f3n2/PrY
n24mBKAcizncMyBE5zm/3kwRlUxPMxY8uH01IBWbeQsd/IV7I9Y8gL4zfd2mnnxVzF7TWpd6lGUE
ll5ndVC4hfAs0og5B/e4zbcV8gzTc7acnq6fDiAZndoGXm7oQNXw+EDQSY8QTgtHuSyFDnlXg2UX
3RPxgoIt1MAy7aMB2ZkYUQLIumtWI5dJnkPLJvDSiwOcy9/fFc/9y1fMtFxmu7oByV1mmX+6K1hR
WaGsU+eBwS73ZE6GGZA2EYCwTS63pIkaOkmy6vNL7Izp6pP0soKhAcklUx3080CM5ZCSJ2nlwB2A
g+udelWViQYt7qxaEhRQ2ZDngBVyeLAnxGAS+m6Tuy+3XpUDdJrLYN3YTaGhPEggihFr4ZaKzVTX
cTCUosH8Sx31y6dQ09x56kd1Q8Wx1La013KS91644Whd8RiGr4gRJlDqcoodtcQFPLaCEjZc1Pqp
t2dVFQxyLe8YNcb0FRje8HXKN4lRjVtpA6gy1TPVO3hGIKgI1RTs+CHYzwHGt/mirbz+akwEkhxE
ZKRusVOaSlNbN8BBKa0RloNFWBRKyDt3erCDuXd+buoYMvNjHRx45n5JZVM/UJXCq2uVIoexoSI1
6CkoVEx///vviGH/5afjwW/D02Eu4NkWduFT+6fn0OAxvO4Gs3iIIn2KOsuXpCrjr7ID6DDoHXaP
zE8MeB4AwNDXi77mUMRAfj94zZFW2sA3FSoZrhM//jrSK1uGDcxw9DItBscVWixOl5SISUGuloo8
HtdR3ozXNnKhKhLKTTwZ6+VKUyfIxAJqOhWxw6i33J1UbqZiVkJ8tOB2v6UiiEYfU1IRVsjrGFCz
NTfxLSdGUBwY1ToenfoT9RpscayMynImDiFQNe5SC1S3mXptZxCSgBOYPlOv4Tan7gLT/kS9zsO+
Wjdd1synoPMMIOYA920I99Uw3ObiGF54J1rwX3uQeF7NxoBTOGPZEQgF91EPi10Q5forVEXqDZ6p
gU/dkgT65zlyXV3NgXdqsYOgeseq32/TmuGICPA0nKbNGxUiFJ8fq8YagRuFdeNQtNEjNNct4HMQ
rSvdajdUyAiAVuAuoX4Rf8fySS6ysQieRDsaq0Dr0zsJbOi2Ua2xo5nsGhnA20wdy8IHL+9BToZP
Vhv0SwOmcQhOg5vMpwPV22U9rCvbbJa6M37UUQP16zHKZMyc5+CxDxOr6o6HiKBIq8neIAC/J2fI
OqkPdj96rwAxOsvEHSLwJ2Cf6talvu1jBOx1wzRxBTx743G1rwL5BDKDuGN4HF4GbIzgeQGDa1u1
j8hzhbCzC9WjysYKNgF561PRKdJmV7UAjlMRJszmfVWxTdKY6oIIu75SLHUfjEKld6xwfX3o3Qeq
6uOgXgVGMG7Mqc6wigrOHXP3oEvl2cjljoK1MA2CumHq7ChgFFGGbKqrexfY6JaBEI7FEod026sm
9Utc2gjqqWpnBmXxszXEu5mMHJzXKlhim27dF7pZ+VZaacADjZBrAItzk8eNevjdPKnY9Vle+AhY
tOuihSWejPOHfGKjAAYJl+SJiCI1BdPGKpX4SaGODjaMA6ivM+IpxeMCOfl++MKVWo2DGp4SAYIG
LxwduRbs2LG6tUDQUHiRTuKGdpqvQCzq911Zl8jAdW0nTlWiimWlM+8CfdLIN3kew3FGDUdhIDoP
SKJ7dQwkChwV8a/gVK3TLLR+ho13aGtkZGg44ADexQqj2Aegadz8/ZNQNxFs/vWFaTODu1hImAZ2
Vhbnf949MrhpKjeOKj9thLVvYNO7RIYeyJHODr/EmQfpKQA+uVuCoWT1MZgSqEfm3d1AAw2Jn1hG
Xzwok8JkxHbOOmJ9TxnyEdRNKlsewgjbHSoqG3KwVdIxiKnFeEv1db5HpPorQA7Jzyw/42GNb4IM
TUSCA/46SXwusSNvHqwgrTcZK4pjnbbuHsmbzq9La7wHJzJc4RYaL9M8bR3EP8fxYx5Dg8KagyB+
np/1MMJ/HJTb2jMAriceCrU3LOzopm1ZA+WXsDmN2lMJvvuZelE1FYemGLdgHb5TPVVRIx2GtghW
Ol63y/kMVFlNU1Z63y4aKUOf6j6djLu13wxJdfhUl7UyO9asWNldAZ83GkKnskG68I20zD7XUR/N
LtXkPdRio/DXq4YFLNZinHk+nnDFLmRQH0vB2IB7mg5eFE/lCiwbwz4m0Mc/FEIPIE/VaO2Byoqr
cFmHeoy3yrBOg8qBm9EohiWES+Ot69TZ1W0i9zRawZ1jRShNVU0a6IuqZjY0+u0McdPQOmhW9vPW
o7PZT4jPutBFswSe0xiJALi7q13Ym9Ic3jQRBItBFm7sE/Ww0kJsEZNC4GdqpDpTWGtsGaP7+UyZ
N2yyYRhX8xwx3jTJmNy5pR9XAgpN0zij4nKte7q7nmdQQXEx4St3m9TVx3gFglXu06zWmAfnOA33
3Ga2WoKGAyX4PBi2KZvPU4eBdYRlwgt1p3l6pNMWNQTs9lQMIm5NaHngqaZLoEMRgseeOsaRRoU8
1LZljv8TuiqqMw3AgJFjOlP/2IpBig/0aEX3ZuiDN1NV8ZFDk+muLNqNEVnWAwTWrAdzhAQNdNy9
de3YkVz2cP6GU0J2oS7I7ZmgjsAFMDYMtTYSq/a9Fiqe8NhOuzTd9KMV7yzNyJ/TMdjq0Px+B/Ko
Wjm1Mg5w++sftLb9qheBeAceIYS9aq2feeiJO7wVnAU1SKf/2RaudokDJY5jVacrOgEiUgc+wYhU
O5whkQX56B7/FXSSNHhUYGdC9bBP/TTvPL+ytPwLLG+XAyuDjZFWoHR5CJ9q9aFLCsT8GmzCl3i6
JDsdcqHgNuKWYcfPFnkfs2IZ4CEW6KG8UKvuxO3KwYrbp2KkecARwPBwnqrEd7jA3ujMvYZdIUQf
bwIDG2gqFrJkd6ASbee+dQ9eJCS61SaozG80m5u7mg9zS3uJ1a9+NTTEgjPzQG1zjQQCOQPSZL5U
rtVyj7UCLA6mKzdTrGtA3gdcv4KDEOIgH9c8xSISBMl9uo5GMetoWvLjmjuH3wHGJ+drnr4OG3CK
1ZrOmtpAjo6uiwzWdILpQNeNOE83X9ffXTMN6ivtL9ccihJC2Yh339Wy33SasP2m9HY5YuLgfjQ5
Eqpaq0ATmT4OaVMCLoZYZB679tajFq4psIRkCjuluWcNMHVi8xBuSVM+dhrYAcm4CWL+IswIBq5U
xyDrFx3p41ybtwZbAOISSE2sohgvAFNck6oAjrqEuhJYnukVfKf0WmRwguu8C3VAss5cM1AY1lTM
mTAeMJg60hA47/BVF3VyQ3UVR5KmiZewIBx2qk2XH8MwbxXVyIc38E2PjTa9whe8vht0x7/1yIqh
wZ/ZqC3N1Yy1d8IdgRF2kecH6kdDy7CHDRLrqx3VyZ51x8FKXsdibHbcLNIVIiqJb9W9vWdCZqew
L6slAreBzHdcKNjKMJkt0igffkTjJpVu9XNIx29YuRrPXCGol5SBBBYTglNjZWFBZ9ThpQ+g3yBb
I3szdI4cDQYBqIYVRm28J7YJAex6zB7ozP2g7H2S9M4Oklx+zh3Iehije6iT6IfZGQXSExpE5Rxu
n2K8NTZWHupgscCqdhCFt2QBco1atS4sEOJTZDffecjOkK6d0g7YLfEeNzlBgi6KDfVda8JvBRwV
vzg9E0urG4JrBV24FeTPGeDW48e5wZ7N9386b9yE/AIcMugqUdQ9A50HYqGOTN4v54M1Lng0qso3
3pBDORiqw5sS3PtVkMK6Qra6C6RYq7+DELMIWqN69SpQXCOoNW0Z9hDPnuXsi2yatfT0JR9hMGL2
rX4nY4EYKo1EDCCIiuEaeHq+d2HiuqYBmfRHI+FvgHSnMKboqh3gsfxx9Jx7ah+dBLEUvejOUY6w
GFhF8BmezpR5IQR2LPcRP7t617NIbAqjDN6CcjMPNHm7NppR7XWGnSXMtb7MFwK02kKTuHECjkQn
A3HTpZomBGBgr+JGPo88GrYGKJibrG6aV5EPC+qgmeDFwDMrO0D0pHjwOExf6FSVDdJkhVXDfYjc
49GB8tyKGjS72nh4ar40HH7vHBKBfiR67UVZ+J+fzglpqWI1RjxF6gSZdniTFvPtUjA0XiDPHD44
Gpwhgsm8k0aUCTLt2MC91qMT+v2Yl1uo/w/Po4K/wXSjRQY+M4TnspMzah6gL4mxGPFKekKQ+KkY
oJwfI4+3VaGAXc+ccELWyQZnGftIBymDSYCBGvTQvWo9TPGmt2mpJfZDPh14irVdYSbaml6fsdei
gX+LnL6aX6h5Fo++gt7GkgZRrxaouQHLyROVnL7xoHbf4TWslOFjmavvwVxYuMhGP6WWpl1EmB/0
oA1felfh5oBkNccAylIHvIBl/ZpanSxMVxpC5jva9APB9TPNOTtTaZrRQPbySU4zQhYKgsaIG9gF
zvsHSTON4PMGMPYRmC9+bOwWq9O26I1t5zZ3xtQAjgnIG5+atT7f4qHv7MY8gXcU8BD8GNjGHx+H
yIG7xdh/D/W3zgohstu0GTafnimWkRvVS453pF+YzBJL2KD5RsvNcwWc98NYsuhkZuzuo7PUEGjv
m2w1lw3s08GMKmo4TEyTVRL+fyy5pLGXPiAlhUBb5P1onBRtRsOztVFX+JrRiSpLfWvyWl8DAcrW
wBmaUMBxkpc01Jx1pnkKhhIoFh2kkINI5Ecq9qaxBfYDqygV2Fc55ms1SPESRiUiiJOZDhbS4gUq
5dwvWfDRmqS9WEEpZdhRa8vcd0tF5R0N1cL1aDIghdMiv4e45BOdJ5NWsaeLyqb5QdX8/UVRa4Zd
P12UBmU9LBZE4QfDyI6ErppxVlNRIvG0CLCTmUm61GWm735CZIVagMDW1MklEu9torkTzRlPnews
G1dFHa6HsV8CDpBckX8dn0ygTEUNVh6VWKewRIMKMpW4bu7MkYm5lObD0QxVd09tQe3dQSeH31HJ
CNm1gKTbXAKa6aXpXf1MbTLMvuqRHc9qvbCyDxGTtLrTfApWpgv8NoIjafJC2LBcSG9AIna6uKBR
4ArrKT9Qq8R7fqFnFuKj1ArfZfymUiDcmpA9Oa6XLjN2qp1S7BCSVo+j4ya+0Ji+omKYsvrEy+CL
y5wY32L4A4YDVH6okdU4lTIrby8rTT32olUbmSA0Rq1dYGbHasATbR5bQ5+Ap4/UNZOQCEaADAv3
6aRR07VrKK2nyHphIg/M5z1Qt2nZVefUhKR3KjJ9hbxWdbYL+GsiGY6PSYTc5gCl9M1cWUQemmAH
cJ9krbUzQjnAimmagyEBm5nZl7KLdtAJhDCVCORV97rsXMTRmcF6WwGkNWLDppuw8Zha7biqD8EA
pAcc39WV6mAw82bDYf1IVbHXwax52ggNNMGgAy1sqApPX4zvdUAWggimalSkEUa+iUTLHqhGj7DW
G+xUbKgtGkR337TD3J16dD2MZpvcFlsq8qhuIZjdPoxu/waJivpI1bUGOBG+oO2eimFVWED4A6ZL
RTp0pfFo1ml6ojN5I2DNMd5eoArgQunA7BU071f4oqT3ndWztcmado0nTbGRtXJXNLBVuvbQ/Zj/
2qrwxtUAkifgMJhlTEzjTqSJb0SDvFJ3WyIhYrDR+Lh8HlrYA9kvnoDPyxI8LfBgwyUcVaCo65rm
vXAnRKTG97cq+iR6dwMETX+i0lwFoXuE6/veB5HtYzj0tU1ANod2CYbxLsp7d51awBcPQJ/dtwnP
5kNQ8UnoPNh7jYK8Q1ZBZqrv5Uc/02u6TePCUMuL8njViVA/IY9Un4DAyVaiT6Nvwa7uiuzbrZ1Z
7d+203i8mjNs/lK1QXTZXRUIzR6aGpxYciW+FUm84lYEZB+yD1Nn0IPQGcvvp1srja0Ah1qVHut3
HJHju8rUf1IqxuERpJHK0vEpFYNV22mAAPhDjVUo9QoS92nooBMaZp23mb1LDP2pbeL64llecUnN
9Jky0HkS8o2b596mwasTqZDF4IDOBHKf8m/6NqlWZscI2xYh4ihH9v2PLqRtI/qoWEGCol8PnRLD
wvXkPfTGkh0BE+Y6gic4fV2tZlMleO0iMZv3UB52GMdNg4BpNFqAykkA1qG3ZT5RK6x9YCwKPfVU
dOGmDxGny7UOKna6odgpEt5aR1T63pwOA1jn92GWfx2MUuypRPW8MT6GUh0dmKP1qwGbtjvbhMZo
DFHYw+BW7aMtmmpdF1G16aaipenuzknCeEmtykq8u6K09tRIVXnbrjyT6RcqwacCsphDpg7wPv48
G9M3cVg6FzjU1g+aODWG7C76ZDvcZUhdeUHNFtRGdU6owT4m7hAQmvpTnSdOddkYxzbJzreBztCz
BRX/NNCUNtJRGAQeRocwxfhxJhqQZDLYKoPz9CyxTgDZWUcIK3S3miaNgww65y+fsMLf6G4A1EWN
6BEiaYhSTOhfpOW6orWPVGp6zT5AkP6dSnQA1HZYJnAY9s2sg0Buy8OHFvHUaTBNE8S1Nv2641Vb
CajdTjPWkW0fu06LHpwI4IRUwnttfDboT0ogJ7uyIodDehC3jw5JWR5S09ROVBo68Nf6Tn+mUul2
7bFUfPRTRKyPcRjByW06iH9/smOv8ev/T9l57VZubGH6iQgwh1tyZ0lbWS31DdFtt1nMoZiffj6W
+liGYQxmbghW4o5kVa31h7z9UD0Ko/3dQxWXoogcu8mwA7N7pB8B369YRYYBKrXXqS2Ce31rKLeG
2gZEhhAj9Nh6Cu4h+f0eAcvsr7Uxgck7xXncUoOWsdqPNqpzqymfyi096PFoP8mGMIrqoOqmTYRD
A4P2OUjWmv3oBYfKu3OdOXJzMwWkWNlXdZiCGfsjvCsPI0YmbOhpEP4GMFy2Fhve0GwRUlP9VCug
npcRN6STUrSpAhcrAte/UYI2gYG2dagaVHlr1eLkD7BW8F4FHh5VMJnPX2eJtohds9VpCa12Hvyz
9avfXDu3mEz8FNPUfhCcncOJn/9KvsN8askCqPoO72fCZrI56XPafgi2SeXcuG/jwIIH6Tu23Fv9
1/AKd4ibDkjkQ2+iFLHin/KNjQTCw9tZt9WpM1WnWlW/aezEv1v9YPo9tu7iLgomYR611YKc0gvE
SVDAvpD43auqr3p1Vrt9cjf4tjwGTr6+2EV8pyGO/+d2AlRpUieYMX/WeB0Omp8WwDG/xJAN4qJ1
xkMRs4dI1S+nTmWwYpLhLxMBEn5TdzuoBms1xSX43wifT3r9hOB7GCaQW7XWnVnP/XHyW+OFn1I7
TkVS7VSxkCD8HMI2oSrKOWebxkoh6VJziCzNPExTlpGzZ2gAsihsufNutN4yXtSFu6wlsLoVhcuF
g4pYe0yEF33OxX9A2GffCHO+BhsoP5+x5tOdZDfCNiCFFPe29Q2lHqTE8rKJjKCwv2luRbRWq1r4
Ja31rWvkx+JYxUNC/PPlPwZpxqLvqtp07yrsbDUty1kr7ZIEtBN3zC5VJ9O6Y8ZyT67lOodSM6vj
AraS+DiTrypa0mZntU2+qtjjYxitpWgfl6WwL2YRaBHyK8u7jlhJNA5OeUvIZfwGFkQ5mKteorE1
aB7B/B74iGUitFLeWqOmeqnB/9XL0sBgV4YriIbk4zdbu1NXaPrh98uq4r9ell6ymOpDq03GbjFN
jOn/PmQWOkyNfvdVUxrM4yFYiKjrnOZWNaDqX10hnQ63OoKa71XJvcw884o7j3sql9Y55LbuvI+d
3BUbViDzEA9Pmt6/zVBgvJ9HrIY/QQSMjLssfy3a/vdIIy4/R6oOxd8jW7O0PkcqlAHWbo9L3Z9S
NOJ/yOo4IxTzV4cDXNg2o/vqwI7f1+OU3nWtlt902mweAsetn4m0kNvyRvuPYR1CNSqvl49BrOm3
nmD8DjSHuAo7bi6GQ/wO8ln+lMlYRElZtD/TyYddTeYsj5lRtUa+r2nQopUgxT0ybePZ7+oPFv3l
rp1tYlEYnqCzsvjfWXCCZRvSvzaDgRy2yUdVGl4U1076YPSxefL93D3VlkGSCNwr9pjT/GG7NfYR
zK0YY38gKHYdDCe4xq1Rv4xAd6MGbf6TEdT1i06qCppVsEaNLZqXaZn0+x6XMu67+kX1cGb/lKxL
8aCq3C6QUeb74qz6r8noHNvSKHaqlSB+f0WW6FG9lKryxbzD4mJ4VKVeWAE4f/wD1LXTtNMOLl6m
SDLyZtzEqgGfNd9V37kuu2uZOjAtU83CxCItXwhdXceiqr9bKdhEGymNS+f7YNpWwNTYVH9f4gUV
vcHmT4GG/nuj/1TdNQNMwOyzsFdF+NBe3U8ftTW0Jxyt5EFV4x+46+2sBMNcmufaFO1eXXTUnEvN
zfjiVj1UGMs+g93In/Laxi/DBlQpvRFfmHqMmQpb5mqiyU9NT3ZfLCPkimrKIzfphhPqORoJ0q38
/zj481Lbq/3nBYwE972sr1E92JjSPYxaeOSvGQI/d4PROKGqr4x53TXJZH1266r5H916v/hnN5fF
0llnnXy3pMqKlyTin2neB6H0DHTK+9X+puN4WaHD+qbrgbh33VaE6/YQZX0wHgMw0XtVdFvHCXMC
BbeqGFuvY+L2b8Lq7OtcJjlpTC42ug4kvgFpsWwM3XIZ/oBFutPNiuAEgIKbzAiC77aFixOWZfoT
IgnjYc577SYO2uEGUqV/sNJGe8wWhJYE3MrvzjhcTTV+zZFfmdLuz6ZCGn72+gllRDw/mziorl6z
DGfkY5dTFsv+vlw01DyxAHgjQfSrxKf+r0Q/OabF+2gN89Uv/BkXCO49bSN3ZFlrHEHkDpderLgk
jhUO52juvejbg4Ld+/xTcyUassTE8GkbT7mlx6dF65JdL03rtUp7/9S0BCFUcQHKccq1PPssYi5o
ncxA5p/FKeEuLbEc2ul1Zr8W+ky23Koq5leKvZPNFN36s7NHuvrUYmD22ep2SX/yiAh9jhW1xzqv
EFh8bWMbl+yJXAxs17Z3Bay+xK5JGz9bSwcC1+DrqL9trUHQpKfE0JbP1iKItWMyGriGb61rkcVH
UuyAoLcrdx6JEKx4rc9Wx8Bh1TER+lWdRapbR71Hv1AVmduM4zpI6MLb2Gqe1qPpxJgVbFc2RnM+
YpsERWKRZ+k3/Sleqlc8P+Y5hN0k79SBn/f3WWbde3Kdb//dQ3UTUM1CEnnFURVlg7lnJRzMSjbb
ttI2/btg7SPgmvE9k6/lIUrgpoc2QXRQVap+6pDU2U8vBdGlSqrR1dB9G8rpkG3jv7pmBbGoIiMX
9lWnznpTfzErrAS/ri1xRLzxhXORacyMp7rFGVy3Fo2KnbqwUfLwCVNYmyXsxpuvF4trZP9brX7I
2ZD/4/WBTkvERapsr/p+vZhn5mfHl83tV/2QaOUFzdg39cpf104r048IjBmf1/CeY8+AorXZHKiD
luJwIALcaZeNzfG/6qIQTh+qsolE/d+nDqk0dBOg+lpaudMBWNx+nqqufVNooejxwVIt/5fL9UV6
NOOE1ML2kst2HTcZ2BWpsr1oPtT+wNwbmc/aDP3JYDKCc5vwL1dF18k99k2ivtOdIHnr8E5S9cbs
W+e201nGTsv6bkgoGK4EZgi60H4tiQao+rwM5vMqZkg56uLYYZAjgeFEDIQFrUEqQB2aPgtuu+2g
in3vtAc9hqCp6qa2JUlNjr8JdVO3iUxl3l3m9d5dXsjdEFjrDZOwTWxsa3Bjb9wT+GJeySvW2aqj
ajFS7NK23mIb+1WvzoLY+D1MFT/HdolzsWu0Dn+2hTwui6ndAmkofLu8U4fFThGK2Q7qTNWlJIx2
4A+76F8NSPxC/NnGqs6ZNh4Xvakv/6pXPdRQ0uTxoWO5/PmK//ViaqzRBT8JIG6ROUK/xRQvB32z
JfsyvlYG2Y0yLiuAc+Nar+87VfzqM1mJHumBNh1N6WWhYzgpRq5dcvaasjhOIine0jh/VFDuVcYZ
f4v+nz0CQKD/9x6x1va7Ze2RZQxQ7guGnuBVn1S3pu7tbQuPy68qr8ggJX+Vv0Z0Zj6crLq9A5Ze
3qr6z87eonu7scRJyhmG/gGNZxDlNkr5M7GTgHRf552wg6nDdnH6h8/KppLHyTQ3AUXq6u0guyLd
s8fWd+oynw2Gh29Djortqm/2KZunyqwtelQU8RB91WW+8LzPcq08U76aDAMZw1CNVJX/aFdlKeGg
/+ty/9lx3t6BalEHdUXX8H/XfRW565jYVR+/wr8aOwGIH7uAjMscNsnS3M24oJHZqVv9pgUTrluC
omoZYmkOu6Tv4DTxKx9Updu5mxj/YmW7vENz0JrkU5vqPEvM1Dv7QU64ZOryR9N/V22qpkXo+eQR
eYy+6lwH/fy0gsVi5E73JMAKPNVPqrs6FFbAsl33vc/XUHW20DPI+vjbm7U/nXC2BwNTlsUdwbji
ThL7OAnY121cGxP/XZ+jalF90nnuwUGO6KduvVUDnCXjUI8WUj1lYV5qJx/lS1xitOm0WFAFfvJc
Oun8YZRgRTun7MlDt5hBFQkAiQrn6aWFzMrCMXlAwA5jNA3mU87WOZxKe/kTgmsE+HtKwmKYwBpZ
AZglGyJvkQ4vWkwSb7Q6KPMekrd6kWdnbVt3wRmo99a8zC+NBMSZuihaG35+/rwSBoMEV2KE1gZu
v6KsrvFaIl7YNzeWY5LH9ZaiITv0v7I6UweZyvpkSwuRlSS5c/8+EFqDczrzWCtT3zzqvvxQjV/1
/+q7zq3YsG3/eY2voSL3xwteWHt17a96dfZVtzZ+epsiV7u9g3+90ledejP5iuSpj/vX3139yk6P
rVshcJM48g5BRgyivcQ6zH4p9122gpstHwMPApVW9/5LU5kPDbYn9zqJ1Bc5GGu4en1xM05l8LLG
g9wRd/H4Dmi15eQeLJb/e3MrBpuH5aoBwVFXysbOwK9B/FCNDhIdTzG3C2vu2y53GuyPEm51PI85
xpuMJBkosAyqrE6RJ54uIFo3vPUcvJYx/rrFPF1VCQrVc1np0/1nSdgEtvz54bPkeqdyrfVHVQpy
IiQufN3K8r7pZg1db+rXe3UwAcLuq9jSgShQV7X274YORCVWB76/73VncGHWbi2IGYQJT6jT1xVa
+Ln3WSKOVZFiAv33lSGlBvvKAn0ZYH4HzaC092j+uA89oJsHu/ay02J7MDrGBmjJdrCIityVWD6b
MbsRVqXUDVZytLp1ZnlKSfXNUtsMOzeFJoqtxsOAWUmmzbd6uky7ksjWT9QvWsP92aFwtdPz0ry1
tMa7LiNpNdXQwvLEL0//GCcH7tSKu3ep+cdF9vWlRCQd8a2v08wBgktaV65Rlpj1pTdcPHNmLT4j
pU7MGSKT63TNixiLmoxZ1Z0J7jUvJQucY4cF7U61lpB67rqpfCMYXfTRMK2hP6TyqdmSqqg7rKHj
4Z42JgFi3DATkPMfKv0ijXj9POTV9M/iT211SwQ2teSGqBB48O0sXmvxj6Jq+FddsfVr/ArrRzXE
WPs9zxbn1AEHmoUg47GUYu8JvYONlmaPhtOBQG9l+1OO7ksw69ZLPsz2Kffs+FA0Y/xNK5E8BEqD
XSVSf9W49NdML627mWxn1HZzdT+nQpfHJIEBUoHygoc+xWdD5ni0STN+MLcDu6b2Om0Ekoxw/x4M
LIt0OeHWQKPqxhT9i/B1dlHXUAfhpoDAkwN0MHBpwl7xFEZCzLaW71bToHBHIh03liE7piOI8Hh0
xDWDP32tW4HWooxdIhEUvxrEViztHuiThfnJV4PmOu2dBnDTgxUR+ZX03q0kRuNUdN6NC6Hv2zT8
dLfqGO+V87AFB8kStCEI5uRkwDFDeWbScCV0tVtIe/Z+SkoSP1uDqlOtjsE2F5Fk+gCHbSO0v0Kt
XL37oAch7nt2+lNfiifZttpLA7TrJFfbPBRtpb1XjhapDgvOtruhze1bNTKugOooywPk/Z9KQye/
+1uCvXcKZrvcus9cx7wnIjkdklJDuf/vOnXWZaKNtnDGYQmWEe4OO6NxmX3+mIxVB6crzGtQv6iC
VfOACEtAf+e59v70umXI96y7i70Nc2b3NardxidWM4Zyib2jalBvJQb7gHVGgrjz5kbrQYHVBine
FryW78fGSEIS+gScu3U5eq309qqbH5MicO2AeXdr/f8e5Yxp+zpgeqJZ5viAKMj4ABsBir2FPymZ
pNuv+iGtSBSvq892kG6qIS90/ZYQKx7y/xvO54Vs3U9biMuz7sl2E2GffPeb7ujvSswiC47wfb1f
WiKRzTb85s2TmrsbA/B1ViL6s8Sp5QQyy7p3Gvl7NN/oO+jhv6xk+MXlkrtPfS2lvOVtkhDCwT0l
jTHS+5LkUg39iHV5kes7szAAA0v/bjFQM1JKMNloHhM99e9USdVvVapXsIr4+Jn4NasawJ/tiudm
MeNHrXwCJCye1WHFCmWXtXN6UEXgopt9absc22xFUM4fbqXRL/fOWiIgR9Y98kECnlVj6s3LAffT
aq9a8Zmcb8oK/wvV2pUo6SzguFSjqoJpAdTWXu5VyYmJMcTyNmZ7U5m7zee12GTsRwCluwJAeqSK
Xz6xnwYTqjxvfWSr9ZHyktU9f4aTaCzPvo9cnqlhIMiSd33W9HLbTMyvy1ZSVbppviHPWNyp/pK/
7BF7ZmadrYcPjOhxFDYBfC4WQKaA3A5SzMS+wkyv2NKwBJx5+jTF46K7rB7t9I68lL7jDU2PyEmZ
LGxDnpuPczc2gCvNPFrKBZ8rbUSde3hPeid4yC8uD5tHD05lsSxkW4vSO9pE1w++F7gHuy7em6zR
AOm7WiRIT55Ix54R4Ewfg5iHuwE36LtPoNvuUUY1TNuCW27PV3WmOcCN2gbhNNPlZ820qcQ2udnE
RoOI+BOzNKFYImdMyZMe4zIqY3vn1yZR3HxDkp+8+XEJthVRgKRmwutDPV/qi2V2a/RqprAroa1f
uP/nEBjbHzXSVk+NbiXnxC8/gjH5IbIkOMapEZzyWCO2xXaYWTLlX7S+OulSHN0NzeDL+Zx1DZ8V
3Qo/xR7UdsIFGZeHprWCg4BunMegz1vjZbCM74Fh+qEOImxnDzHRTs0LO4sEkb4A/JmSIRon7h6i
BBVeLz12OXD19Ycg0JEdJk+I9bWAAEQiYg/o2YPw1cxyR6ZjP00D87JeZDczsMVQ1P3dQDg+IWL/
Z+5USDu2Vr9PaqM9NL1WhpMNwNQsxgg9N4BO6YfhDuuPvh2O+Iad5ercW02n3wQSbCuT07gP0q4K
jXT5Kx5+dBWqp+x9fyFBy3chP1D3OmZB9W0sAZOYzQAFrn4yQauFU4eps6l9S6o8crqWaaXtsf0R
9o+iekdv52DxzVQBZlWzJ3/pLBN2jv0GG6C9ADlmd4LJQmhnIyEDTZsic60KAFbOdzM1VwDfrCmD
tBYRHT5g9+6bigl2KTF5aZv8mrogq9eEvJ2Tow0+18MRtOgPbaqqlyH+q0W68th28lUjOso6Yb02
MwGkMt2EXuaCyWP1dsiKXMFj8knWFjUUwgtAJKdfRZZ0V2OxMCEqXoZxNF4t7zKCoIy0WLwY8EJ2
NYzi3cwzgIinfcbW92qv86UWOg44eXmderxWDCgy+zXnxyDROx5T8KSXNDkHbb/3TEzL4rrDmsKe
Hgcj7Vh89u0xdRH7GsfhAejHzu6WCRSyfTFqXwv1NC1B2g3P3lqTsFzqdTfEVXcR2XTuBrC5SJyQ
mgW+rg36aZrgmNV2BfAVXBdy0WT7Uw/rgoY0UT/g0jSihp7G7tX3gDnjViGG1j32Q4pmXapHLghI
AeX5tK7wGGysN0IjrowL23I/mgaNpXvcnYlhhzauQKA49EsWCHiZbZua+3Zp5WXIESy+V6ctvLci
/EfbaupUVLU7HqU+nOuGQBfoSEapqxiq+fMCCd4cWWyG5bxOR8geFSxDuwuxWJ7hr6/yIoLUPDiD
fq+bTXsBSL5yh6U+NgXsj3dyAWQymMsv5ioXmswaPEqxqTizMgiZ/ZKLa0JqrpIobjy8Xwr/zyd8
VD4ynw0cJtdpWJk/Tdd7FvEQmuT0zok1oMyZjX80kp9HBOtDY7sIZzZoppKBr6tNnHYM7rsiT9Ht
xPDQFS9Vurb7YgCI3A2/Sg+tAIC6HnKFTbNftdS/H7v4XK6+9hwjrBkv6Y1hDa+V09cHFAM++qrQ
9l4s+fEQVEN1Y7zTXTGSwidRbcj6Wabj96SzexTEUveYuyRUmmk4xGNXRbzf/KYs52OQ8oWUDVoJ
ZumMd23Nl2UU4qWcyOubLVuXWBzzrDysBJRPrpC3ZVkjqZHXr1OjR2LzZMAfDnsWvIrIaOaHvo5v
uwY2d87NqBvjQxMb76npEaqR3Y3OfiMa1nHcw1x0LpqpCWL2uX0uBOTyrm//EkZdh3jBWnr3F+oY
WTjbGZbAssCoMHnsK8s4oYzZJYOzQ3m09uSzXoi31tbTMLBmtr5+eU09Nzl01oSuZwI2tQvKs2mw
SMj9/L3vgjUccn+JPHnb9EXou4sbiqDCaLls/ENNuuc6AFnsEtlfK2cgmosMACJG8LB6oaMFJ4dX
YvpZKEbn3aoTGFmEnO6FHpymAq0BX15qbfkVeOjOOMGHM5XY7lnTuSLzFKaCdDGT8xwtDnC+2gz8
iDD0fGLnVZBdQ0WiKNubbOp5BvuzfUC03gyHzWHPKoy3omhmsKvdrb34wS5rRjTrc8ipYspu1GEU
TnZDdvSmKDt4R9AJgfGOz34OwYLIUli6Wjj03V+Z5bw50/JHZ/bkwFL7FjD2TQML0VuII9qu3+7g
H3+TmPztvap4Qc7Xuc5M92HfFd2pSWT5UC7g8LR0eBTDGtpDWexLFnU7E2IWYjQZzjrGBJa2dKPB
wNG0NYWFEIefn7rST26xg4hR2bDSmzUonXPMSu0i0ty4ZJMFQzOt1ps6y6dThfjoLdBw62gIsdyN
aZmwmIXWCjymPYwThmTkmox9k+XeQ9kn6T7p7toBWo8tXJKpGK/BWWdJXLX4i6WIbkYbCjLqc528
uQ0k3hHCeXGtAJuuVbSvUp5GzUXnu8r8156kfdR5zoDKdYq25wAMyFqwQkGaWv+2tuycjHas37WW
nGiQ9/O5cWxnB+VVhj2Py/fZgemDEbb7Dq24B5wM9gGcKm5bg7DemcBwNIOq9T67w4B3ptDxtHPQ
rScu8p4gRBDyWJ/eiaezYcvb8d0I4jEsQUm9Bw4SJM7qd+9JzSMC/bD2HQrZjJgt0kqJZl0w+jKv
6L4FBCS8eKeKmVjNa6XBIprT97XPmwhekg2mO+kPrT0zydr2JXXZE8eJPV6xpp6uks96M/vdAcAZ
e2UmoF0TlFAtC8+5Y61NRCl40NZOe+lzvrLJjkaXd4m0R46E7jyhTYoYw5BYWxQUFQ2gUcB+E5yr
3Nk2IhfI+EHXNYlhgfzhjwUpZjj5+1avn8npLIcRHv8OpJAb4UJjhaNhFfetM3nhInJrnxMCDi1n
PJp1HuAFnE2HtbmOebucBpnF15XPomXuLZjF1yKNxQOB1CFEC4Ypq9P0eySIUdKq1gfXXpiw626J
CCSArkMxl8QUO1l9zIYIMkN/sDbzwaHKIht/4nt3GupzsOJwiKQa3gfN+r0eavT96/XY4oa1X5rg
DXDwbuimDOIL93+8gvhdWl/wUVywIRh99itobc/dx3mahHFBoFV26E8ITg9ZBmVIxGjrGFPx4Gr5
1dwe3UlB4Moth243oNmnoX/ExC0gPhAQQAMxdqIhKL1QL2sSkUwPfRa7T1MTEFR3yoMcrCacaoIa
dZD4uxzjpVCSWd7LtHF3i9+NF8tx3btMGFhV5yu4BUm4zLB5oFYsoe+9OrutrBaQrnW7IAm1H50l
u4Hb0R5Z+Du8s3v0itqTseRXocn4pudWRZSl+cP21gEDJOGcRiQg0jQjhLx4xr7v4/pYJ6KI7OxV
ukb7kCyzGRJR+87TmwzzJJZL5YTjMjZhKhPt3m3kcJ3dWQsr0vV3UkwiQiuVD64HlxTJ+6omzJP3
3QPRbsANA8CfukP5rXIwrvUMA0VotOZCxCB93civ0BsP/CXmay/JNmJfFlyS2MepsPTvEFA+jolW
hKOv39sEdPaWuyyh0WuXPqhfhXC926rXfnUzP9TsGNad3bTVXi75n9ICv9Mh5otjxUM9dNltMU5z
qGWLF86oe/fM+x7U8zDQ3fKCgW68X2JcO8QIU3qIY8yOmnInPO2XPdvTjR0D35qbNEqH2Ymk4H8y
NGZ50cQIBdQiMLrM9dlfRhT5/bq9RevnqndsqSygIhZWZCZS94BlWZGJ0r3p5gAnhZnFk9GN8gjJ
dp/OGpS1Vqyn0ikk0MrmpZf1o6YDeEPYVh49KT8MjN8jqzNs7rCCmy+w79dhhiW3Jmc/wS1ki4kO
Y5rvkWFlBZ8Yy05n99EEqbjAUdLJXq3fpbTAyrEs2HFTwKHA3zha5xnXjyH4KOLKDntvJNaBPMpc
oMkq3XtSpfN1BmSIVog8FH7y5iESsZ8DExdBUezXOXHZDI98QeMoDm4S63vhFW8Yccy7lpDZHqlD
fV+koAlrLbmupdncVjM6NDJmiipd2wo9pJgOWoaHd19mfSTi9EgMrrjkSF66uunesMa/xWSuRz44
e7AMQzs23EhhvDwUADimMhOPkv1s4pBotnzyJgJeSd9Kdqx6Z7LSZ2fXWMl8LBvX2GUAbELhI+OY
3SdidljeyDEqQUjuHC9/TANx4zp+t++RpiRvXeqHETreafX0AMZvixRb3kClGfPyMCC4vA5ujYxO
hgY6OsaHeNH30vO7ELpycYgDhydJLJI96iofBrKr+3aQ07NREhYqYd+0ponFThDgFWghuNPG2bzD
dO2Zn8onxuL/IPxZHISGwvxi7bwCjExCUA60vtfhJNAhJGXGJTCfWbylxGfguUYa2EBA7X0XjSwp
DoiYQhpHCQJ0eN0/tQUULotEYEDOv5tB0BezvYQ6K2l7wJKH589PZBamG5EVjzjTr9GoG/GdkNaH
a5OHX8fmkg25OFcLj2tbA85Vk81ovBuPXSbU0xs8L3cG7k9R2xookdQx1LkYnFIuL71ZAfKaC7TU
kjaMETY86hp7lrF1us+Ds4KCsOsSSxLXeYyDfD3A0USEPoeQOqwaO/W5zAACBO0Zq7nhMk9ivKiz
r0Pi2sOlzIBOwalhpvYIt4NvPy5V4R/5cZuLVejNxSXedejX+rogsnkRLRNDVrJpC+AlRepqfk8y
YCjmY0uCEUmnG6IXfkio/yqMoLvkbfXW+SUBlMqeutOalmyRA1jNfrEgBzosl8ka0BD2JB6UrlGW
oeNUIV+CfR61zYiqOc7LWl2YRSo2QXO8d4b6zU1BBfRjUnN9Qi0Sf8vSriMtrVP2Un58UQeWr6xD
0/zqEHY/xJreXdahQ6dmco4dj8NLp+dgF1OWpWHb1S9Z3v8h+2r4/K7Umfqa0tVBc3iJVz8k8CiO
8eYCp/YZ6szfipslFr/3rmuqmTfNwZ3j6eImr5CaGh50ewOJbXYXZGUDL3uzqqQyIqm3+bnvVxLu
686Y8kdDCzJcpPlgJN8c5N9QgmAFL2UcRzyktjfQYlgvr7nG4wLpyijNl7gMUz2Oj2vRnibZIqxQ
4UaWpeeph5eosVgDBjtbF/UOEPMgL+ytr6TtGnTiLX+N1Kk00obtb2yFaQ+IEqkQ6N8vdRWwtZps
4jUYwVwAOpgXAcc8ajx4bO1Pfy1+Enfx+WZjtJtG0/HZHVPGewb7wVSc1W/VmHN96baDKqqDjZgH
f/Ptp/yv5hgD6H/0nrxAHpZJEFysjkaDGfnofrA5GSJpo8a0dzUbgZEqP41tGZDUoUPS4Ltb+xki
xUvYBR34TOG1QO44jCD+DsufAi13MoCzofW3cTGk50IrkVG+H7DnOgzp+FjFzW3Oc+CCOi3ORE35
AxmnhEC5hKY14O24mvcSTWbC4Zq/9/JOCwFGk05IsvUpbsuKZ/daHowpefTIisXlM37Hr53uW8dx
CxPojlNe5gR5tq4zbxYDS4kjRATveei4h4PRBy9Z1i+BokEi+10lECnH6azVbs6t4y9XsSCE5Hia
ZNVEnDFAvKEdi0usC/Rwe41lFWSsG76aM1owmhOuZJ1DbQak5VtmmAeJ/YzsXtU0+SWo1z/5sfGF
ALR6tqcKTzsz63cpKTJz6oPrJFbrSFC5gTUWZWwhdk4n63u9hNQ4so2KRNFk4VAk9b2TkXGu6wqx
7OoI0X7dkYUJ6IXQqjWjKIm3hOmv+Tuo/+4mrjI7woq02kltbW9zhDMso9beGh6zB2/u/HOBH8gj
nnXkpJ21/2POxdFbezyfe/vZ80R95BaoTjFx9Le6ilFMyLQfQ2w3EbKQI4hRUVw1nX2PDMZ9U6Ti
R9Kkr0SSIpxv7Y8xEY8IEXq/SkE8jXnBrDT3vohZvlRJ1oadjl2SLd2fROZ9YgE8ozy9H04ES55I
DcJxGVqIVkRLdnUi87OJ0vPOK+31hHrgelxJHexAaVq7VevlnuXjrm6m7Ki3W7wjICJVEWntxeBe
AfpjEybGpwo+iZXV6UesNS5McJIJ5nPe6PVGXkn3uuWuT3LSP3ppvFdT36IKDGGSbD95GDwSMj8L
0AGaqh1ap/mjyPIScmu+8JDa90tZ3LRlM904W/RuAeo7WV17CsZOe8Vydi8Ci5AqjL1dPBT7OcmS
V5CCPwUGL3d2Z2ovlu5oyNbr094fSpCNTp0eim72Pzri113gg62X8XJD4DPZFTZySiMZ5BNK2Dsf
BeUfMpisyMs9454dgHXumlQe5f/h67yWJMW1tn1FRODNafrM8q57Zk6IdoP3nqv/HhazNx31z/5P
FEgIKgsjpLVeA/fsLTJbWO9kwn/VyHZaXvyzxgiU+bRmvHhFWi6a/+bFM/rwxah8QhtKmP9Iy1/I
CkTkSKNyN9e29wba2D8FkQNhuJrxtpmT+YkQw89Jb6/zFLZvQ9O6Lx3CFlEOnhmD1/qMAi/DkeS/
U37sTXLeCbm0dLfV193SUxqlLoV0347e2v71FLLbnn0Z5309U64BkU/YH4uZ6LpZDNiMSl225HvT
RyqdpP7b5rZ/6y5tUnxqk/NI26S1+cFQy3HH2i5Nd0CCSz6qy6bqMIUhnPqfVqM3mRAs+1MFyO4R
H6R/6uuhaxlOpAEVSzkFSVjdpCiXz+xgFoiPSd1spv/UUY1lFtnH98WkB6+WpvI6uJmxB0QUvEpb
mdmM7rE5nKVNChVuuhoN/v3alNnJc8Awth3U4ph2NVHRXttkR97MNfmdRWN0OfnaFivNYp2tXrc2
Vpx7RKSNp8JMtWPklsHZKpH4LZTKelRLU330My/i0ze232pX+4Jb+KJHpIy32Q+zo43xx0sxzSyf
gmmHQHjxZwTi4hxjvHYhMQJrGXYi5lYHTff6Q1+nxFL8/MEu+ubejNOzyzf2Dgc9pkhzkl5hjp0T
lvx3OVKJZ8RdPvI6dR6hH6pHhWUXw0pgPwztGDPDVx+Ssb0hhpLd4ZoZYmUBkBsU1Xw0PM3GbCBD
P66Yv4WOEey50N4bAf2HvK3VP9Fbyw/hYOdHddaeSTd3LDG7co/267hvoio/m3VBpkdFkEnTIcox
9T4kfa9+VM4AYLRNFjYFkaQUXxasXwLjj7j8aTRdw0oZQGMXWF/mwSwPGdy51zRCpKAci+/E8qc7
aaoDvXv00uwqNSkgCgenBur3QfpLW9vpH57V1/dS66NiJsM0PrTt5IFTa8NDkSXDax76OTTYaDgq
wTC8SltUMNkFHPUoNQ83vLuoyn4hQ/NPh3lEIpaoJBiU5RxSZPrf0WCFL3Iar8SNXcUybLd16Dtk
1k2lTq/SVvHe3reK/+g15PCn4jDC3n3W5kzFPC+ZTo4bLOEJhm1pC6zoJcvJoEqTVfSgbtPih4zr
0hQN87RXS00/SzWemuJ1Iiq+niHHelYHqCSYVwG5Agd9jsvYucQN4yuSLf8B3a5dmpn5ueZ/3do/
9yPEnwOHNPSTnG/r2GvR20g2jpVNNuxRcCoekAw0r8a46OdU0biTNin6Qi3waqcIYgU4pz7Ni+YT
1Jz/7tg6a8nsXEpdfd6aZGtK/eJha3Pj7Jfq1cx+6sjbuXUTPxQ6KeMQk8x1a2uzlRYQQe3dpIdC
hmntlgdVelF0wDCtjtpvXJqYEKhZ+xEQCDr6zBlOUtXCIkOFvIN37VjNR+j7C8hniRUunaMhzC5x
GAKqXqpD2JU4dYIzQaqJtVdofxheCr6tMIkwL1WTpPpFb0Dut0Nnf4x5PVxChRmb7E3HJrm0dTkd
AhOufN9i1e7XTErshOicqmghImmp/e70OUswL/wiNSvTkrclTyC1yPXtd8O0UElqsxdpKrqA2URW
zvdSBTFl7vFO+7NC5+Ggj5X3bkW9giRYpBwtz3PfNaZGFzVnUifVAqkX9NeY5Ehng+HiGQbDnez0
QXS8f9V5rPv9MBm8V2X5rC4nTVqmu63n5ffSETtQ5nRThyMJhmE7aRv48hzDBhUqj/W9F5U9JBo+
eaN82OTb5OqOT7hzSeO0PXSRvWHr88VJm1Po9CnYzyA656iFvAfDS1nW2clTMGRNh0X3ckDmf6FL
GnBSjgWorA8l6YlOperXLkj4uk959mFp48Q8n1EOs4aUubjh3M0RdGdnqfbKSLLF878gw4r0/Yjo
qteZZ6lV5VC/O8aV0TE62njIOaCCbo6ue9C3EiRgcz/8aEYiWWlFSgoajX7R8sDZh+QEliifs+9B
uhyj1OxOhLGW2JjLdD57mzoj35t6Flw8/WAvLFR78WGQQk8vhqk8GXn9tdMVLDDcanriRyPDUYzE
q1PWLooBLTImebwP7BKqoY6GIKpZxbc27599v1LfcRATxM2uNj3/LSOulVTM1VWl4vpMGuiipZCt
cJlj2IX5EORBujZpox/dsLp+jZv0R2m7xqVBPv4xtNCHm5ji3mVV9gdz7+aHa4aP/Zhpv5C3PyVe
Y7FYemqmeceEPCeH3bbAJaxk5+moTwUL/jrM612AJv2HGTfXCCDvDy1DGE55TrEPeNXt4q7W1PxU
aMRpcyXOj+4QlyS9o69M+qpz70JkCFsvRBc6aZ/NvqgJBNjRjzr8pgazffYabUHn5+5hUokR5nFY
YFjrErRVQcbas/4yx0P+PnTxwi5Mw5tU0wq9UUAT9zDv7We/m8hDdUMFV8MYn6PaXPhlcXMCFRxf
mgqNEEvJL9isIJ6e2vWFoF99NBdaOStz45WpP39+JgdJguIACOoYKyT6SWqlu1hvI4I39s7UX3D7
eg1mRiCDofYU+HqBy24O6kvRyg/dabFnyfIXi9XaRz+72kvb6CfZh/Spd9fhXbsb7Z8dg/OHGTre
W1Yii400/UdvGRPutZifLvtGhOCINeMmuNRU9BZfq57I/VLrSRa/5jhgSm2qs/K18ZJT6JfWR1tU
mFzm2Vn2dZ6lvjh+fVlrpVm9tMOM4VuiImuhX5IqnR+zpWjV4W6OW51wDbWya/pT7yo2Wka6/Tjq
msOad8p2RHTQDJBGY9kTW3xjpim7y/TaflQHjb3+1M5HM4p6BGuXuuySggQm9ir9o1TWU2VVY5FU
LQijZkN4GfqMsGQTYlTkWnUIYQjlMKkWyx8gCWBz9AJ7JmsBnIjq2Or0nl11vnbh9L5WZY9Wl/0t
spLHLO3/MIu4uGZEvB77vvqnQAHTOeLnVO0/7RhUb3zQ+Slb39ZwNGOHtUO1A0COtMhylqglGDTq
MYIBph88GYk7nsIeMqWWqsETbxIkAbufp/vFO0TapJ+LJceTVN3KfIZxR5RhOX5rn6sG+aLaVtBl
DGqmcr52CCc/hHFKkcdtDsAYiuWQliSRl7bIZPRECCgAzmG375mVf5R+FT5KzfMmf4FW4gS87Bza
WDkrgx2zkM67d9XO9QcbvX0QIy2gF3pUwFJZHL9JJazJMaETPd9LVWuBckDGS89SLac8vvqDB3J4
ORIZz+xpHqL1D0uTbU37qE6DV6lZ2UCIdUATRaoRnstH21wC0cvhoW2VN7gY9k6qqe5YzzUUXKnJ
72sD/ZLaWf0svz1bcF6jFSv42C2/ewEWTbpWHqVaYurMo4m7tVQ9O0MGKUYIaukrZ4v8/jktCfGS
WCa1Zmm5uleqpr7ZJAsIJE8VY7VZNBfVJjMUYLr34YzFtIuDwPkGgPiuZgsvKN6nxpr/Jm7xZSIS
+mfZQRchKR++4a/Lp56p4Q5vvPIRBEd6KQvbv7XGHN75vhJdyEPmlwIRzyc9i7+kyLP9bCfn1Zzw
SXbc8meeFTZWp8l400rMRN0Y9A2xn+jnlUR8QwSfhYEWuPFjOuYxSJwguCNFeo7H+d2ec2OHHCfw
jTK1H9q5K7CZrzQeb97UPs2epFBsO30iGoqTrf/NQeFx3ycw0N2hIp8WVD2AK6DncOhUNDY7WCxe
O94Blp+vdVN9x65OuVpaNr1bXcVjNz5r+DB/we/oRz67exL0D/1U+qfQDn9VXZY8RXGEbm3qKCdo
+uqX0oo1Jq3tSXN1+yO0z6TE0q/GPA8nQ4nio6ukd4Hi/WC6rt7MOvplRsX3bgxN0juVc9FAjJJl
czGsQWhsrOMUBSbID15oJH8NJInSyXKBIlUkKx1e7KQavYMekl6qAAK8FsWZiHxMyg+z4TaPMV1A
nZgsgfa1mgPvYnlkPgG+p8cqRB7TdAArYRtzbprev7f+cmF9Pw659mqozQ0ierUjCxWc1IKImIXc
JYGXkXivyty8doyncfxLx2nAeCla271MWYf84QhAud4TZ1QumkJeDU5TdYI7ryMP4hu3H0A91MeU
CNgBfSX7kNv54t84X/k8IrFpB39WmVu/zTofbZr0J4fEPeBuJyRiSqGYY3g/evGPKcfsbBzQzsXi
7O8ZGkzZ6h4uXHihW33YvpC81c4WTq23wMqJykelewhy1fgC8vP7YMXl3yYqmOSCfkVdV0H+DgnW
FyXiEEPb7VRE6q44Zg34hmjRcwVKRWpSVFarnSDOExxbekjhlzpIl9G78yGrvCKjogH7iy9gI46x
jSh/r5nq20Rq9ejp5LqlaiGk+JjF3oPU+sXgfjAgY492fy9NBuyDM/bx1aFx8YP3eqMF5QmAaKlJ
k7bY1VctfuJywPL1uRp8mZm7RJdC8xe1z7J7m3wgrWZUvkgNL5jgmLo+1hXLzpGVDfnq9iY1T9e6
t0hJQQg4/bS26WjzX3svt2HRcIAUTEpOvBrY+i0HBK4yHZMKQ3XZyaw6fu50sg/LTmUpxoHAnwJp
4Co9CHUPN79ABWo7ZeCmN8RXk/U3Z9FQ7CNveptiwh2TpelvjY8lUV6HtzQL+dIVbfy33droSjN3
enVC+zUdfpZ4Ub4T09xPhjViCZAb7+VY/ggThCZkHyFadY84pXcBMWq+2xo+YkrvDUfpmxt6cKuw
h9jL3kEl04PtsXX2zWe+9yVgmHrKbl7IDAIqWvQqBeIoxbFK/OKY/LdNnyJsqSsP8W5bj16nYATl
5Xtof5vnNIyMN7fojLdkVhj0wbRcpRorXnfVZuAh0kUbbOOND9jkZNHaP29II4+otF7s5fAqqE/A
3X0E0eG2VUrnvEqRxA2jXTOMVyeIndcWbfTHMVagmesA0AozgB2NE8RZOhMRDF/QkmNN47f5HtRv
c+QCjUeAzf+cr+7+LjLFP8LsBxiFXcErXDoda6mmW6vS1pr1odb4nkkN88DiPFcA7Naq7nPUnJ19
gBtP0jQaM+m8Llb3hl4Fb9I2zf5Ny3kxpFa3Sn9prbqgB39Uit6enkrAIQ9rEyxInGQGb2c4efTs
uLzmLdpZ9qSbO3K7ZIqNIXiVwlPDs1oY86PURt9tHqPaPRd6GiX7uVmiwHXl7GRvEfGVTy2d0FmT
xKetzfCSX56q8tHry+ZFi2CV/XLw9Bsb9VUKniMUPHqy1Vubbw4fdaSO9yj6qK9Yesf3tWb/sXVI
WKegvNE0563NxSaoHdeTNv2AYAUyQntrtKd7PYqf29HLHvkGZo+k0G89JIib1DCos9WdbHpp+Kq1
Znv9rU0Os5rie936wUErqwyQT+68SOHWRAkdCAEw1GkrVQWQLrmYejgkcFTf6tgv3/ykJLzmxdFZ
2rIoJ1YZAzEP86LcT5Wv7nj2/at0Ng28EQtUig0T+E+pYkOTMswegy6q3+q5fG0JFD6g91q/FQki
t2ao+HsVOiheD8Od05k9F4CdIfCpA4lUkFKaXb+pUx0/NbF7lZ3ShL+PRvC+8a7aNJSPkzne2XXY
cz8H46Mxh/LmjXUHKmgKsoc6KI95eVTUoTw0jVMfNCuYAR75WFwrhvPQJ1A04t5PFtufI/5JXxvD
L+DD9/d+2T9YfYBie0hOCl7Cd7+LT1aI4EFisdIpmAF4pVZdxsj+Obs5CLb6qvYBzAklBNOt9vqh
ZQ6yb5h95B6+Hnq2m0EJ78dIgUjq8zWXbB/4GNj1Jhh0VRluICY+tNqJzgEfBALcKpB0QMp9r9+p
M1pzraYYJBdgJ7nKOR31L6y7GGxALxxKQ33MuvSKCaxyX3Ul9Nh+cK9ZDwHOMD7iZohZ/rmsk0F7
Zn3ovs2ZpaHartyId7QEE41il+VTC2dqp444WKJOTPp2wg3AK/tk1858I1kMP6j9ixY23vMiwjdB
YrCnyoT3GBj3ZhOrJwWLyF0RfZnn+Z2M0CFqtfJU2K1712fGhI/RsrkV04ACvG1Ud4iWfQVhMeL+
1Pan0gnxT9R1/7HPf3Ka8IbcirFD93nYO6ZB5rZQtPuMuWpmjeqLkXLmocrmOwvB2SAEJJIpWJ0l
Opy8Kbk02lDf6s6vj9i2DYfGcYL71K3ng9rqX4MR/wAQU90xmKFoqHP5YgH/eKl080OJo+qSodZ4
j0wiuBK+Kce0cdr7siiIkugD/K3Z3wfV1N8DJLh0NYKMbZ3s87o8e9noXXNjqg4p8waWVma4M3Cx
2dd9d7GqBREYdNrRHOzkBED4O1JN3xYTv4tJlnzP1er3wOG6PepsRPB4buxGAa6XtO2dRolOAnAt
tCRYsXcGX3vDhm2jfq8SfYJXZ9Z3A0CDq7IEPIzmRWbU2jKtZorCY9SRB0lDhFnyBMmIaGjVDz37
1tvKY5rC80UcZZ/GL6CX/55do7qRf1P5EiY1mmvqbSoq7dWE4WHy2JPuteshAX/jVHsjD6P7Lq+C
WzAyw8g03t8pLPbQO0vk9obl6S0zQlZOjyaFE31gkMkEMyGGald1fQ7t6btrqu796CbtnlBgGxIK
XcEOeBqRW7Kda9CHOEIEkGm0HLOgol4iJV8hAuT7IY5+NlmJO21kXviW9wmIFeSt6hMX9O86xSJm
JAxP9gFTjrayngmM6LsYdNnBj5s3z23gmLkNrkuqUVzDmnEwVsz9PPTNvuyICdT5M5qm6n0fRdp9
uxSOiVGcAwkzzXehHvhHswOpF2o6KxTF6Rh7reYYJIm7B5R1iorgp0LmASWGCEUhQhk/emsov7TI
mvPRvnQ59lGOC6dJD8iBqCP0VI/p8UPQAOSZX1iRtHvynlVpPmInnO1wA/hIYzXkzzvWAqE+TJCL
n0aPAHutdxNZ4eAVYRU+n20FQslXO3D4Znw/grzchfjYYeuH70GiwuExW4LXcxqcbG9Rn636n4Hr
ZwiUGcAbXT0FxGDmAA/9czhjkaZDmN91GlSm9tcAaTAC9ntsPOB8te0QdXZwGGzVPULTxVEtOhDK
nYIBi6YqyEeiFxMEPomF0n2bqul1DO3mnlBjtp+7CVG0rH2CvfxKpLnZWejJX71JBwWq+9bVsd2b
4vfeTUl892YtOJ0q7r41rndfRgyzZqMwjKVVdZlRWMK68K8BIOq56rq/8D4w4ATbwVEpk+lhwKvo
3iF4XCwE4iDV31LHvQP/MDHLHn2u4PDXyKqd6EYAfCmOj7rR+bumgESRxRWBijYwybqV1qVyq2Jn
JXZ7BrpeAIrzLEA3fAxOkJlvTk5SSi/Q3EI69q20OpcoT6Edkjg+l1Nrnvu68v5IvXe4TJ3a+j9m
uz7Aeedb6i0QGeVHZPT73MqCm44R916v1ObASt279ADPzhY4UHAnpKQUn8VbB+HesQqCHqp5YM74
4I3W8JwOaBQ51BCTSY6tGbznmWLfbUU1FM5atZn5X+0ailg9W4+Wz9zRGyxwjG4G0LPyvJMf+N4+
9FBf0xj69iyZd7oa8Cr6pnE31zFpU2YfP9NcP+ZBMt3wy750CEW9aHHwy1ocoqDq3KNbLA8jqzM+
xEuxiOeY+ajdq2bdvgx9Oz228TJyU/PKoH2pI6a6VZ2ey8BRw33qcBvBhF2VlvVH16fMPKzoS5Lq
6ByaxbNljPZpzCPW30vhuw+z18FDa7X42HQvqdMkt5DlwS31nehgFBAAYGNHd5ZtvuiBAXvDG3mi
sFkbQFwR34uPg1K/zBjDEdhjcdYtAmdadhEMmL1kpKEKA0s0rcXrCgTmfwulI1+Ev/2l8LDLMEIk
tfwSpMaYeS1hFvwaHGTPl0SAMutH3cdOEcMtOBKY8HlwrIMeNNYUDBMrTp9jCY3cIyh95UEt7hpz
elbDeYTa4duHEVWa/bRUkSmY9r3JzTJTF6CZE6bwSjqkJ2cNdJFnFncgMi7DBCMFuNJjZ3YvSov/
U27GyUHHvG7eC2YuXAj8FvizozNMOZyC2X0cU01jKthlTx6puVvcVF9m4EYfeG2ANiy+hUOUfqg5
LjFe+9MtfB5uiRI4S6ignnVWOikPlOO52oMUE58wAFaecvClNxrgAZNKKRXAnj5IganOzZucBre4
96gO8msWlwzZY+ccMMoFHkJKARBcMe8LFNMip7B5L+y9yZD3MGhQemuAAkoHsCpp+HtIjvgPMQHW
SzKHX0Kk4BAfPU2BXx4cZ4TgvuCNAGgfEo27i/5vqqC+Vf/Nuqa9a4fsXI81n0lQgYmDlayaQBJq
4XHW9dUJ/yzy0viKhDyKnOOrngTWJR2U15kgwEJvVc+VuRgPxH+pnXGJvTEkW3/w4tm7hpH1GJNK
26c6skqtmiP8Z4AYt+9cU5/utTR+H1VWqXhvI6MYQhleTJoqH12bpOHvAQX6sipABFndnWwS3mC5
SnsVjkinv7vB0d6A7bpIYysTCwGTcVpbcPV52jeHIrW9Z1gAzpM6vc8g+J4NwAh2HjSnKk6+lkwM
kK+MgFaWJFOlOqd6xpwP4+84V5Rz0rkh8ycjBf5iHfKgM/ZVWfQX2BHFe2fWzWWELbKXqp44DXjj
2sKnT2kemC7z/7SdfdDL4OdkK9O5iNP5DuGP534G7G26dvIUIOXyFDRaTWYYKUynd9KjVdvVuYQG
bgSwM5QEibmMn7cwNdwBqWAnJMlYBDtnHrMjq+gngzgHo/ghyzDIBiz2LbffMS1rr9mCmSkXXF0I
wuJqOk/RghutjUm9AowIFySpFJMefVEUwz/G/22SdumeLa9dfSsDrqvXQqfbZUVKKUDPRgc5rdVV
cPBPk2owMQzf4wakgP82NkF6CqDz2q0Bt2gY3xAqR90Qz7tVV0MwQoIbykwWDG7soOS9CG7Ijs5P
IUmO3ye3CW7gsqz5yGSVXyKb8kZbFVyyi2wmMxEkWFj8e0NdgPZ1Wx0FoVI5TwukkLlsdit64NZB
g9eDv0sUbYkj0BqAxTqSVfnTUfJDogY4U/40+wEU83LhmuWMsrXhE20tUeejQBWlcZyzKbtIz8hp
uTLIIgb/HN8uJ5FeWqhOO9vBMV5+ZYLWNAlYhM8WV79z0KhnURhxvD0k9+EKhvNHt9y/0YycS44a
teSApUjk+stmzBKZlBbGd1LNsuocloqO/8zym3JwnwHeGRf5k/IzcDwNo2pAnKSvjhhQ/5Tj0jGA
Y77cxvUOS6PgpXKfrIu1kEa3trHUuzNSK3gyAfpYsb/yNEC7JUM9Tul4VPX6m+CBpRiAUXc1/Dri
qUiOZNVgY0ZUOSljvNscJem94rxCNfirh7l49JqQO2ojIXpqk+ZN7r2duE8DcZ/TXBsM69YQobfH
1J30VnFLHZZ/bYhm23bTwA7rQKib4CC3S+6GbJWaS1pXNuUpsELdJ6/c7byiz2/4Onqgz2RzKSAi
8Gwo5wqPZcaWIZkBIgBzxuLTnI+/bcrRDo4UIJFdI7+tm3Pag4ayo4v8vbFpiFE3h7hNvs6jfpMr
t14lqKW7wkqng1xruSpJW7D+bzXEVxYMgNwTOUK2pG19HKQuhZHiGNJ0IRBNRB+H7lVu/PpoyqXZ
ngbZUxP53FVg2A9yKeRH6n3N9WmDQt8TQWeWa1Xf28U2BLnL9fqaudPPAK+MU8ZsgKfuTavyFqZt
eMpniM6tPr3qy9Ahn+0stp3zHMwggbHj26nQOVHCbdATspK8+H/+8G+/QTaxvYLsrof62nO9e6jJ
5CBNDP0gQ4B83zvkxi82gKzxNYXLu17cFU7x21vzG6ji8xU0SOMVEazJuTkZYa7Nx9gN/1K6TD1u
V5hB8KY7LpTubXBR++cME8uT/Jber55Se1ZPaDT2877Jwvt20BVgHss4tLzWcqRs/c82rytnhAPC
5CBPQh+nJ6YwLF2WB0EfkXYy4Vhvj8/Swa5mOpg6Bt/BdJEneOys4TLlFsuS6pg7A8ZH7gKu/J9/
1y7Sqx+CFfZyA7jCAkjZnr05fnD1BcBoFHa9yNswvC3DsjxJUt3aCqI/y4hk6bNz9J1qALOSPjuB
whgp/aXY3tbfHtF1U/bPlTdcvMbcy5OwHoKtwFn50jYkCGQsZMHenFHovm5v+PYsS5tUg+UpVPv+
1ADSO4dOdJJ9pjzs0mM7/vMjKHW5a7K1HiP1dfPTfql+alsf27Ky7X+GHmzlSPCn5jWAK7dLgccU
KSC33gbhvHw4dA+iaaCzUJ30Ez4U5OmZF8gdH2wdY1DnKZ/bF4e5AevDe52IxawWuxbqRA4oZai7
O2vBqs6Yx+eD251Mc2Yq0ejqQQ0KYjc9AjM7Erwn4R1M+WIXac5DfQii8snJqt9uvPxVeQ7W12mr
S+P2mGzPinQphrS99NgPysMoRb0M17KlJ9CXzBjOk1x9OUkBnnECs8Jj1/vQ6vfylsBqp1U2f2sd
XOOP3EJESdYtE67BR0h1f9rCpQi5YF2spFfi4FBD4gXfMCb6R9QDd0fG5CjXWAq57fEyPUEolzXy
lH7PJ/3mxUZ2UufxLjFLBMq87iKDjMao3cLZLVHPPYRFsH4BjPYnpPzsKieUOy9bjPTtwoaxo+Hn
PHjPmMW5K2bZT+w3H8+zUy5PxDYYqJrqXDlu+316O2qHfoJ4v13FMnMYSZPlM5O5mXXwLehCQiqB
F/AHuGSDmbiH/Kh0IbcG5cRAF2XUrOOqYyaTLfC61XlynesEMId87hl6JBrFkb3PcAxbZ1frKirS
goKcm66tgzBc6sfaSIyTnF9+l29H47XVn2Yjb0+qabzIXd1urWzlXfcjNqZoNxYFSv9QyP9ZoG0D
hyLffqmvEzuWpyWONCwfwPgftczOYee3+fCAILt5AZpW3YS1M0RddeNZ+LsMs2y9v3IntjFmuzF8
oH+l0DPNyasPFgRpZDEcA4eTgpfAZQQ/oBB4LLlkcmfksQ5UYo8W8GAf23b5b2SfFNuIvt3J9YFe
xvvtImx7ZUu6/P9PxVxthL30IO+TzBTkx0h1nYtvddlaG+cI2w8mtAgzyERX6eyLiseidJE/u065
ZBOHTV61dZO89j+w+vVDKb/zt1nGemyZu3tgAfckBLHH4EMv81eSI4Su5TWZC+Rg9sFk/oXWCvHk
sE8uRROG6lG6r5v+8gWNAIN0QbrO4+RJlRndVmxt05yRctBQitSAiS2TMPl3tmJFSUr9t7ns+uvL
eYSJ8zAW6Lr1bDfA0082Wap5j15vQRLquys/xKxvuqurV7nYMqmTre3ab20kgtC8DiCAbJ3lr2/V
7VjZ2m7jtmM736djo/yjQ6iDMYwxUwbODiBAfpG6vHlc8YRl/LJ//fFzqRW7SBnU36aRcgvXJ2/+
FkC0v8rjGqGkC2h6uQdh1yG5IU/Kv2/K0etQBSinubhlevhMBQlgimxLuE+cECF4yN5tx7YGlB1S
bP2kOvg/Bq3Or+uvX57kleyxvTPrfGZ9mKXV0/OO/Ml/3zvZWnvJ5ue6HLSe9bden//A56MUjcRG
a79rM1KzMq5sswc59t/ati6yd51ny+ZWyP3YqrIlx/3Ps/62nJHe0vHTn/q3tk9n/fSXgmXAx2iu
7kIYfcsrjoczuYpqXteq8sJLQSgFciY0IhbvS5htK7a2OcMTFPodfarWYHPtJMOtnHzr+tse2fTN
AIQQKfj1iZaXZXvjP71U2wu0vWjSth0mR/zPtk+H/dvp19d1zhdyfxGD9hsPLg5tTGuXubB8uLZi
Xclu9d9iFf/W/VPbup5YTrv+BTnPpz7rXxgS715Thr/Vzgv3MjTIGlS2tm+0jCFbVba2CdnW+VPb
p6r083sEA/ofWo0kQlLYEPl4Ocm9M72VR3jdlFapz4SyWVZnVXbSveJtG94BU0Eb3+rKvNDIpS4j
P3OhgIiSlVnuGjryA6ud9zI8EP1HkrVBGfgfuto6aNgqMQQZXYpyhoSJ+NtB7qQU23ArVXkUHFn0
b322x2Br+/QIbacZgyYlZOHC9BrU2Tx0jp7Oe1n/JgAMCBcl43vQDtFpfePlomzFOqxudblc/7Mq
O7ZXV6oBgZR/hm+pfzqDtM1ZAnZCS3iNtsF+nViv++X+bEc2eJWweMuuFoERY4mQ/LZy3LrJsVLI
xGCrytanfjKIbm2//eOy59Mhg1cpx9l4ABX4XEOlwDVAehApNzSQHMuHq8QRr32TocvPkiy7yJUp
kz7PLrPq7JrMsS5yh7c7ur77vwUzf5sqbF1lS25+VPRE9NZOa5ArdxA9MeIImRQdrexh9krSMai5
aNOjvKJrnFKegHHW4+YPeZH/iWrVanDEOpvUSUNyMM+za4JEMCxxSGtS1A3Zyt1W961AQf8stHbl
ojvszBYGZAzIW+TD0rXgbOr+nXC2LRIAkYp2jVxVuS91BpVJr4r3MoZnInxyfbnBc4voTrvGMz9d
frmov92idem6XnVZs8jm+ppHJCdnz5yOcpXlz26F/ICtKhf2U9u6qpM9n8mcW0/Zvf1Lehjqextr
vR02hljFBbn/pSvi8WwgBHjUYcxShXqGAGlxxWeSvZZO7sxwkOlZ9noeME89SfBuqoO3SMvO2nIO
NamzhzKo2530mrtsvChzaR7UPgOkNwzFrol41aXwMtfc2x4ATw1M0X2auCc1Cq38iGQQhsus7I9E
JUENT8610YPmCU4WuWZEYyGeZw7uRbF6n/rj+4Jofw2QgX2Ff1MfUI0bUeWgKm0ZgkdZQnqiHlGB
iO0qfY09B2VBs3uYYrQQHGALJ53c/tmz/Pk5rZof8B0vvamVX8bcxFUr9f/KS6bkNT7wNz9QQYpn
zXvvzdY3j2g9mV0/IOGgtajjDMMuaOr6az2D6WVJXn7oamrvUdQBXhUh26UWiy2ASSh5zq0K/SZV
RcooJsnUlOC4MWKsHsdlD6EkzAQGHAXCRDs3hV0+zlNSPcqWFFlROOie5TnCwgThrSIODmWF/JA/
DX+aJM/OrbpI+WVqZWBHghLHYQkA71yflVtcxKheqxA+DR8jURUFw0ObFWCCvHZgPdwU7g2kBuk1
j2B7i+rX1E/R87AUEF2iZ19N/kJWU7lKU5lh0o3uIqpcBcJnhkW2xgmeG9Swn1Uyoc+pomn7aRwD
VhDsiG0PaFVqcy3z/2PsvJYjVbYt+kVE4M0rRXkjlbz0QnSr1Xjv+fo7SO19qk/HvRH3hYDMhCoh
CpK11hwTS1E8ZN1pGLqLknTO3bws6oyyPZNrC3U1I24doZqlK6W0cEUbyM7oE2Zz46jChfG/piSa
L99bVHNA/rW45m77V5Hh3EGZiVZV2LpwT7W1pRi6N01NDuONYvpCU/SDaVHqTFmr4qmmmrQuVvBg
MHAAL52wPFVI7U7Nsrhtcn1uk4IY6gDayESbVqqHfNZTbaXomnIQi2IK/m0s+kpaTQ4qdydMCTYD
NXjqfQpGbXPs35Mhf9NIpVMXjtyf35aOnpnKRKoVigpKTD9/ke58DfNEfZ+ahGoFgDhPwZhRdg0H
625WyCUbU2IcKzvvD2oft7s0jYsL/wIFyX8rPzSjxMWVpfpZ1vqnGmrQ2Y6Su8GsGqSvUv0Q9ySO
LGCPa7EpOkiFPoNfz9f16PYYd7jTMjxWUkz5Ymq5lv3IYNNkSchuuWd4f+xs5B9WOutHcai60ZWL
5YQ7xGE4dWZg0TY8cCrv9g3aIPkdhnPyfdxam9u7pmvXuQzWZuVjsdwH2SNGhTNB+6LhXdnUjwgt
mge05/2F0PFebGG02z5gWocYKhuBNS0jRJullX/vlNhPsg2PC9dACrWR/RCxWFYlFHQn+Gn9qR4I
K5cptBPRYUGy2IPBTKhm41SoutRugW0qK7EpTk+WysujyqImbDk/5jhS6FItE714a46/v/+cNMn9
rVnUaM6W8wd1moq8bHLwp+eaGQcdcopYFYsqmFG437bF1Ta2ICT/aBTdoqdD3OENdxTOUIEXDC51
XVgqlBU3JbV+q+sg3PXmEMB4D6uPstyI/ngI602qQm2qZskiYC3ZuIUTD9w3QRScumUxJHBPbM3f
/tHR9yl2Mi+Bb8ZrJAzxsRwzPAyXhVgTbTpv2Vg2mBDVYiVq8Bv8PwaKXb5H3/buRswB/z+7pPZA
fYWsbP8+TNsVQG6v46WUiQau/vp2YrT4kKko1eaUtouOgrSjbrQoYCFSnqNlkQOYOIvNyfchFkb+
gHhdjgmuL92lDLncvQ0SazjoHXnwdeSR2Tm2iaqEZeXgiTFJ0sF6MSjFhywlev/aVWyKD26hju4s
QODfu4pP+2OPTNXXXUmBxt8dy7eayhix43UuzLcUe1Iql2Y7PbZTlR7tMaLgRIG82WXkGWWyFeuk
CJVHuQyHk63WP/NQkR8Hs5Af1bC+dNxgL+SmUboAHeTp12vwv6y6VY8mpSUvdsahSOaU5xSawUtU
Sa/okYM70amXwdkvYvNe9FEpvE4R1D3ky8ixfkkGRX9S/Kh4VpK9GMIzJ3uUmwb55SWs0+nUB0p6
HpcFcD91cPWkZtVsZpd7NtV4y6YYg9CURI5vf8nJgHupTewS5VL6kjk1HG1Fa1diU+ubYafhmuqV
ugER3zWNrn/Axgp0kTGq6whB5UvTY4sgo9fbLvrKF0rBSs/MfH03Ypl5X5rjEyU03btR/pjtxn41
JLs9ZGUEOslUu/dmppBCtoz8HogOLN2w/x1YZvtOyZbqzTEu4mbjPykUn8GwbQfqPVmLw3Y9Yw2L
XvjfJmSR/3T+1aYaFlWx2XwqB6de49dWQpiziqdMMsxDk3YTzO2+eFJRTD9g/e6KTokyticqMF5R
8spn0WT6DfkFeyi3YnOEJrFXnClZic06tvX7mSyd2BJH7Ab5LMN6U1FEH4Nppi6hMELtWMOKQRZd
+1DYzPxM0D3uPGrxwHqCll1X/mAdRE/f+s5aVwaD6w63k9nnzgMwJnrp5apfofGJDmLTimSTMoWo
P4pNEyMifCBV/yQ2Z2n6YfPMv4itqc/uuV/n91pMfY8/BrswGqRrmrXyOfKREYc+dlVDXt1T6LMG
O9FfS6d9TuJWPlKsMFxVteWnEkOVrxL7JAaIdriIm1Kqs4toEgsdylFkImCoOxXD1QL32MwMrmJ4
jBztPtevTVNs7M6uMCys12DMy6M5WcUx6hDLLbDg8ijJLJqussHMypMXOz3QcTNq7kLFwgp8Mp4g
hKXvslE5a7iZ5U5sotGhpF4tXkp9BEmp9dQSLMOUfvJdmH5U1eQj7spyS6F4lb5TRZ1tkeNbG5Xc
x7tpaMfcloxHPcysc5kYFFgsw9pJ/pqoltzzaFPOTOsU3IhYs5fFrKT+igheQ/3uv223IWLNkNqv
qleV7f+2v9pSANOZ8V09zs1llCrKpQsb9B1VXTpPoq9c9p/1cTBfGmuED5SrxSkLNROycZVSETfM
r31lX8XQUUtPdaQ5b3WTy55dx8Y5LR0MWOoaWgpc2GfkSJ8S8Kt1XKxsyoZOcsmPyh7jH51CgZih
2c2do3fBQTKtZBulofwIVaV2xeGt+U0uneazI29EGZEew2GctB0x2xLqbmlcHRPmOD93C7ClkrtJ
VheQcWFUnUruqSezDL3eV+NDDZz8n47vMaK7vLWiI6H4GYy/J8+BHHuiP6Tu8SSOFls2jWaFnLCy
9P33puhWHSUZN/y0o++RgaJeDT0xtrI5oN2+HcKw9KNJefnBCg1pnSqFii3VYO0M6n33eN00J0XT
rY2ZZNP9hI+L17dy88yvUab0x7Y+mDtfYfNIvxvnyR4SpqRjYWyuj2Zb6J9oEoFF6tznufr40WaJ
hUglmNd1VdWXWG3rna5VwyGyWwN3X7/ElqCz4GNRrMqND2WmWoLF8nv/PQ7G5yTSpS+JSsvvD8py
BVRcYfya0uFHKEnWm2I2GbRjZX4MTdjgTFGCOyTU9jZboOKy5KfHPo2NLeGA9M5GCkSNc2MQP+NG
Zvpz+M4N+APxofRLDfBBpjqJGTaT8CSw9a8MMrLa9U8B1hxN+9B31CzDKW6enJZ3wq6vlDvqNjrK
c3BYQndleQTXfH+nqhoeVKO1IA3kFLc4pcuOYs2yalKAIBDOXQLWBf+aB8UanKc8dd6UKZbOeu84
nAPwvXWY1gex2WmQ53Ir7vZq3AOmUpiX7buSUreisZ3nAEG6Ww2hfO6r0n+O6vldNQL1IrbmpQLc
Uo07MdRRrGOkGP692Ar7YNumZfqgF6r/7M/kEgujeSw1y3r2t6OfWe8xj8ptO8rt1mqH4KNQt/VQ
mx8lFVlY5lT1bgiG4g2bu1VvRPYD75EnTB6KS+1LwPMDxBtdHyrud9vSERVknHHWXZQs4xbY0cSP
CPCaFmlfwu7QAKYWWkH3fBvQaLXmVWZnbAYsBS/dsuDCmLwGb2RPbIoOErbFpZlx28Ky+kixE58c
dBXVDRiOusTuiou2LExQvEdb0s65Vc0PRAHeujKaPqZoKfRo0XPAgQK5l6pv8TxMH2MdGatxaY+W
9v8eb4Ncuo33bZ/jUJ62agIb4Nu/x7+1/1/H/+/x4nPVakC57ehrPTfi1cAL+7UcpvqqWrq6NZc2
cBn1VXTkvPx+t4khgCKba7m0/bUvT05wVpKzjVWeiWJhLGpLp2rkDVdG9k+bjH20k+ub2zDROcaO
49Y1eoOgvJOy1kAwieZrVOohWFv81r0ejo2XjUpxJxajzv+r6F9UV2mqtRom8imoEOJxkxIbENrl
U7ssxKapSYjuv7ezyut5XYP1+G+vaL9tij1EG2y7Yx5R0HZr+j7SbTvlpjeP9l3J6frRY/8Bkcx5
T9AzcVGV+d7x0ZKqo/Uwmb3zQwNAR7TQGe4M28ZwNIG3UqRyRPYVNTHC431TShtNdeZXiAzDtuOo
Anj6gixrLz4jzCjn66vWOOOE7Vz8TiHRtRwb84o7lbP2TN2IgeuApm3Uph0Pah3C7F4Md4Sjzre5
jhEWiHN5+RIdYtHD6l7bFFmhRO+tvZ7qJXCd1r9mViJdAUR3nrpzsBFL5hmmiwY7Bgi5pbtMQdDF
xGO9laqs3/LyBxZf+13p7QeIkeE1inGCT7q2v4uaXtnJcZvt/THVL2Gg4okhlfNLGqa/KTrMfrNz
iB38QdJ16FhY/17xk9lqYxdcqqJprsWy0GSmh2EBLnEZoKmLFKmhZMNoy4uSoosHmSyvB6foLmK8
GIbB0xrTyAkDNOA0yeLJTsk8XrJ9cg2AdeCr1qT3QIcwiDAwRtM6edzgg1ZfjKBLthXSmnOSIarQ
Rn0+WTaVxajjzaOVDdG+AGV8dPTI2BP2KA7ONA+HrBrHvSRH5THTCox9/D46JY0P4mmw7FNSTni9
1gRJoi7xN3HbyjgwyPXGdooRoSvQZQBQ/T35iXKdxlZ39aE9wQ2mdpA7DtVAVd8/zh1WP5g7j0+R
AR65092+CwlKBYX83JCDXoWjrL2Mtg3LG+7pK94zvVtF03j28aECQZ2nXjWFESQs+HE8mxB8+On8
M2nstY8f2RvZ6wauTbRo7efokVrS35Epzz+lRPtJ4Bd5uREQKA9sdZO1PJz9Qd/2yxHsGP8O6sBK
LB5GXqjMCUgnJSY/C+oS1U7/4VBrwCtgNhxho473NUbqC41/BrpWnx1j6kAh8wvgzajcZY0CSAZ4
33iJobUwKR93uS5FT77kWBdLQU0rjOBDvUdyZ/jDrk+H6U03eXdSlODJLvilKFNegA2Qx7eIAsB1
UA79Tuylxsm+1gblkFvK4BFLLA4ogmJeVZfKYMPBkMNv3e8mfQKIKIaItT8azaVHNP7dcxs+ZoJP
yAfcjiPaqspGh0YCb5XhGHgxyhYrx1bqXjoMLA+jL2fgKzglGbxt4pYDSo9lE6Kds57aAp/LZVPV
J0RLulHsxaaf1oqLOjF2MXlAJGdavBQsCzUP8Xsq9ak8jk5S4WDBmljcxog10YbTOKMblRKlIaca
6/+x3wwwqkSg/l/HFpt/fLSFj8CemZD7R9ttF/H5Y1TOhyx9a6YwfOKe67tFbBl71Udb0efao+xY
/lYbQmk15/ybLaeI782q2IktsZOuOY9tlzlnw5B2oIvmi9M1SArbvH3tR6tytcEKfrSB9ISgyPml
K8omt7kdwAFfBUquRgwAyttl8W+CGXfQQeKfVVTHPHaa9m2xu18lRleeiXMfZSDuZ4QC1TlXqnAD
znR2E12uzrcO0csE659xOpY8RWut5O6FEhmcm5cjiF3EwNtmb46Waw01Ocv/fMhfh5bGBL2Q6r+k
1KgCzFw+5HYAsZkO8o7kV3zw7EGyTt0YYECEdSiOL1IfIiFRrXsdkuN9ai53X6WgwkAP7e82lL5Y
KqX2ziJUcLZkjEtiGdT/9+bShlP3cI6WhWijBFNZ44tGFmTpvXWIcaKtquVsow+4AojN1tTydQQW
xuviifB+Vf+MEC44hVy/K8GE/K0vpxer5KW9nhr/MZ/z3qNUrL+qXQwN0xqzO1sDqhIDcTtPRj/s
CqpqIThG1OxjW7U3UgcmyHIXHyw5uuSpXG0y3nXvZVi7RAyIXqdGLRFYL7Jnvl24IuZtvyYmBBRj
1vUPPEXf/CY1P0vDP8gEMgNIOOiakjphKv1clK0Jvo8gAwmN7vc4OSc/z4tPrYl/SDpRau6WFNBT
NWQYPW5YOqgFA6RnNmfDs18PDUxzXiBE72iF5THMkAKK3hwLz5Pfz40reuM0zPC8hCkneqfWTC+1
pH8ky5HIeOR3aV09ir5Yt4k5AVpiTh7dla0sXWKchFgPjDm6E2tiIWfB+6zK1f7WJNZwQw29GB+f
771uvbKVWduYRJQr2qwmBDdpN+hOgYOubuNunyMP2bnRC/Pgzypj5xhXKpRIj2PilKSIfJInSqoc
HbtTjjI6KjTrkbJNZ1AxokMsRhtq0EpaxtSSNFWb2z6KL32WcwnZ7j+H+WOIYcVoyMTBb0frselY
9dZUet/HFd1+GvMRf4ycTUlaYYele5rpIARbDi8NNRJBFKx/7Cg6vj9SfMEwk/2No+sv322a+Aa3
D5+chEvQtzp534St97/+TbfR/xxX+ZUFcBu+v8NyFsTaH192+XLf30n0fH9oV2Z3MWBXpOJbo7Xl
Y7EMEwN8vSbMI1ZFj1hM4vSLVd3uQDcMPx0yQmepGzbMNrBTG5tzk0TVqsbAIoiQmgVN/sMomgmG
HjWNvbw3Q3/eWk73RVnu5KWAFeXos1cTrCN1Ez8KBz6YM3T7MG1/1ZnvbJgzHW0QplGlRp5iTgvK
1vk0JSyy486Vam7kgGZ1cPi2Q4yxwd3KrpMX3jN3iPCe9aZ33J6fHVyP6an2K4qLu2clGDkYMj+I
2Mmll5uTFaO/rKh6IqCzToluFbr6IyyGk0TWcyqwRJxAMJRLwq+QSDok6H136Ih5TXWSYyQp17pN
pHs55pW3xM/ovvKPOnMR7OWWpmHskUmlyfm7TcHExZ2LIdvf9gqI5HlZDXIJ31TpXnSgQfvRziiu
qrZHyjk/NtVjk+rD/cBEqLVqWOg5r+TDTMkI8LKYLxI8SyUmKzjkYHtQdRZkh3Z0R6SmukO9oZFe
emXEAWxZTKl/rQd0/FlxtILBoOqfRUG0eIXGbNyoBawx0ZZDYNjOuKwRMP23rZuZSIA0VbcVLnqF
bfh32bIAR+GUVnXfmuCa0hYuzsgc5n5eFlGqlTt7siZXbHIH0e5jaBQIhprvplt7Y+qvkdFqB9Fk
S5UKl2ycsQttirVoEwtN9VXSRDAbxZA/OiDmaVPz/cGi2VAL8rtTke/FB4s2Pxxc02k1r51qMtbL
lxSdUSLnR8MEQLg0GYTVL5YleUMQxteiXBcIgu9bRYmu5Mx/j1Hl7wdFOwMiT08jZlX3YmHPsP7B
WhmbW1s69TkmbpD5E1mKJSSNvobndXdIjMS4J9hvfO/bReZ6Lnzcj8K2wUXL5qXNT/EYmo3S3n5v
45BUbeoi1VfU+dIfloZ6XCbPcWPfzQ6zg36uyBVVnX7vOIl0Z0THYNnQovifxWjU7x1Ry8Okp8tr
IXof3P8ozLiNGxMoR+nMrVccyJILE++K6B7Du+5SFpP3fUXNZRRQa9y6UJGbu6LOgqtOkOyqxsVj
6QfjUQwTC6ZkqostULkTm2KsAmXdMyoqx8Veog1FRYokITnzDjeuHDlw7tNcc+7hcs8HTes+Ar+G
ErK0q1bW4yQVu35so/wXwyBg7snch2cxgpnfvRwp2jGauf6KKWp3UuCY94hFrXscxKq1Etp4GYyz
dS86lBa4p1ySnBGbogNgin6pUiaMOG9IkGPDllSypq36iPtv0hun29iQ2ClmZo21TdUq3tgTFRPg
LMNriRrCw54lWWsWZLSV1Vb+RnM0yOHwW66gnqOr3jZoQ7WE+MFIPNTWUkyFFi8TsWDuMuOWhZun
Oo/MNsoAOzwJsxB/IfX5gIf/WVs24eu95i1efnhrONTfLdYqPubQB7GGXXNG/vrQLiqhbilhFGti
MYhCyWXBSy2Fk6IRdG23dVQy3mMM8KWYnsLvwqulzltm2l2/yepMmKXlLXYRPtwWzJGROojtTKge
ej171RfhUbcoaerlK+BNhPLIFPojowLsBg2SoADc3YNYqFU7zhgc1Qt/4z+raup8RokKA6PJwT6K
7r6fUYiK1RjsDMj/JCbNATifpB2Uve8zZk9YkCRwRmLbJIUozuJ3N7CX4xKV2cI+we4AhRnyBX0t
TZqExK77mjr9lw8tIi2q7Yj9l2cojwG+joei698sTusxwg5s0yr6RzjpznpcqmoTDlM4R+442Vr8
vbezLdbEf4AcVrjWA86VhEvaUe5Ur04Cfddi1HYwtaLcm7wkJFVcu5LcbQfdfE75qw1jRKGPqEPm
P8wloNTMyW2A9LNkeHGNiHkRpeVLxbW1/LPEWga0YV2BBeG52yuHBrJFUJkkurQSEl+Sjqc/TgwS
Zc6b6TQgFC1lJUmZT7yfgFsVGp96FkprzTgVQz0emtAcvheaHo0HX13OXDZ9ZIpaHZD8Vgcnr4CO
i9XcdnplLVaF9apYE4vE8iuqnRxoGEvtfLHYsZRahUCHScf/emGVjpXvowwQwKIRXf5MsRB/8G2z
yzTIMgq+mf6iYZqXGkVxOgqhORWr7UzAK8+sybv9Z8R1etsUa44yYG+FgJebdwEnkIW2lP3dFkan
h9tON47JUnsvrgOxiJbNgRTHZo6ak2gqfQNzh8BmNiJsDXrhaGBKPf/fvigeUqWpcR/VcjRgi2rs
e9Xq1GGfAPlCJM85XfgQlY6NgViIzTiCQqxE0u+aKeVwxBiydefG6nFFkeLxaNmFp2HT1Rbj5AYZ
1roh/tSebFe8xaiyvyX288tJxyelXMC6zEfwjS0wnENKP5E6X6tZj240OWdFFbowykiUzmV4MqmF
OQd+tyLf3rjDlF0yhUdE7lSG50BZPcpVu+KWUZJCJ7JYVt0e3MDyajvLV9T36m4ecBAybTxprde2
bvONThKGKvaux4ulCTZRixGlnrtSn5EfoUzQ44HLTSO+01XFXE3KJK19qcUWplc3sP/B083Pmp7u
87IkfoclUdTo79VQ4Vk4pRvwS9HaQOhXtN0pDGrZ5eGIMjksCq9BkBF2J8Cv1JPEpHQlmdRrEBNU
QUu1AsoWbYZq8YhuNapwCVGQnF7NpTrgb2w3XgmiorGJNfbj78bixNi9g1UK+8+9cwqmJF5FGGz5
eSzDNcWiNFIIV/cy4Fstho6PaWbV/459FNkylVSrcTbsrQ/rRirbXauGnAQ4dJFucqb1EK14M+jU
xQwvjr2ELjGCZD7W/LJ4dC/3FkWBHWOZ+zzZatKEEFii3r8bpC0zinlF/vGDyXO4tif0+6VkJrCJ
KNOxZ+aeOtocGzwa5Zv84UHuTLvEvo4gkHZkPOUTxbS4Z9g4MMg5/+gSlS6a+S4AGGwHtozXVqfD
nEL1FEq/Wx9vmXo8L1eQGpvtOQ3nL4POVd7woKx4yZYs/1Ko3WeVQUdS+YmulKHHrGkayDeGFo45
cqx7BERPRdLggGuiE0PB7aWEEzQdUficyOnKbBekCKxld1TbV5/nhQfl1cWXGX/QjBSOzWeZlRPB
hJj7FVU5E0Qv49xV0iYLGv86QVyfK/tnmeKqF8jBj6mXNq3Ni+Cg9N4yAexNLTxSK7cxnPCXBIfV
LUa8iZVxfnMqAhYEIBXpy8IiEa6RFu01hUieE8tXiAv2SptSzw/7p0mxNxjhUj4SUool6TLZVt6Q
pOQzqZRuM1dj501hWm4k+yWU8tw14sxf12lOfKbPN4YpFac55IBDS2QwUpS7YIxb0JTTvpN/8OYf
rpzJ6tdd/dgkWLXW+HURz1+bTvmutD14FgBJtobpcdu/UJGrATuKwxUunpnLbFBZzfBXXQfDVLed
xsyNrXBn6JLs9iC7zFh/ASRW6RRJgvlKmR9VspfHuK/YEENlpdspWmDQN70GTv/DD6oaqFPxK57f
ZjUBvpaGnxTnZl6jPmOh+NxTL0nWBVrqcHRApi65jXbsbI9Y2zh1FiEzioBNX/1N+AaEifkeD8al
GEnap85JVxmWKcNZk5n9c0+P1z2uw23ZnPy5w0A2n7bY85q4y+bhbvqJczbx6qck7z6UDkN5uZ3u
9ZiZfzcvuN6CQCDW6CT6dO7QOZDJjpphwIYB18SqLjqAYPGPnpPk1iWmwJIm7cuRSVaoK9Wq3XLu
ZS+1CPhjKXDUyk2dGf4Vb8N2TWonXo2V9WyOmaflHTcCCQxtmr7hcZ96ikPCu6nbyG2a7JV6UUSO
Le/QYxLhl0T1plljJLz4xFIZPa4bKX0B5n8FnWa7zWtvQqCrogTd/bC3I/VXISW/skj9bCoNs8Aa
Mr/MOxQR7m0+dNPGzkgWRAq17HZKHVE4BW8KUdAxA/Y3TMWjHFeXaglU5dOSiP3SGgvrhYEvHFIq
2/S6C/euXo+Sucidy7s+jN2oMImWLIW6VTDuC4WHQkaNkAm8D9YLd00zWMXKvs6iO4tCDLdMi0uW
FL8zzdpXlfmjiXjxGvX70E4zT5fTHYUqxIP8Fr+WwUdXbw+HFjezAFS1V1GBvu60GCLP0CeeKeFG
r0rt5EpGPnq+Jn3akI1Cv6cQPdLWOqZSamuZ22msn7B5Iw2d6VuiAFtjJpIZ5s/5KG90XL03dmhS
P0zNSmRwmUnFmyMX8aFfBaG9MMQeei2ENp6+THObevBnnsJ6/ixG81UtpmtvrtTMrDZmMJ5n0JyJ
CXmuwX9SMc1zAcbaLho4g4VKRk1v9onvU6ZtbodI8uwIr/v3KSo/nCB9MsvuNJrUNMrDS9imu4Ya
nGTkmojbZgOSDTRNfwoBB1LQBhitTg0vKXkDl2pPq/l9QpU30l3VFANB3AlmHHxooAF4VwTGx9SO
H3hTZ66VSs+NDcimjdT3Jks+B3B6WjW+oy/7omyXulhtO/fRvtOzpwkZ+SqVi4eyA14ewWHqEyqq
OR+POiZi24I0ADV/GrGjZt6SgASm1uyDrrviaYSHoE18fGitr0ZvQFPwhMVjG6v3XAf5C0DZlfQB
y0s5B9uUntQ2vyageVxlHoy17jjb0XT271kDoA/a0L4YjRbefkKx/ER5RIiPJm7sR0wxigu6YUr4
LLDpKr/I0ieyQ1S4NT7lrD0l8vDW8aV49XuNKMKA9Jm+OLV05M73SHFZ6XadxakPLgrO9IWhbtt4
2I2Fv2l2zZBvGk4LNwne/Mkdji65vYj5/wAK2CovEVGqXYufmtxgLDY6p6SA9dlpCfmUfDNE/HoH
2/9KUyyUE+rT8rF+Nbv2pDrtfWenK/wcrmUbfBgZ741IyLBuGNJ3C009fNKiX5GaweVBx/pz5tog
IwA2PmfaUCsDM5pxbWsyBcbdVuc9Y+/wtlxkF6xHa+YBkUysip9L92q2BJXn1B5dODx3aTw2bmVB
BJR1Co60LHgqzPSrbMfazdp08CqnwzES0WEdyvtedh4sjUnkFELOzoP+qDXMssvO/+hafndzp25M
YN5W0581oneQUxIPxJ0ppWRDKx+UKLVTIHdfYRBS6BQQQtOIHda9xkm2OI1Ynszc0JXM61TLQfBv
224fD5mXPTYZjKg+keSNqsFsaOroAQP41odtzwOOmeTV+SWPXXdSAJHxNmbsbL99kvQJ7KbTfegt
pPFJiqh76T7qxtkEPUjRJsKj2EkcLyVEUJPgSCmM93JZ4sfDJKzS41UVEBHoZDkjYp3ssrm395hM
vloR8B6e4F1f/lJa5sbTwM+zgK8TRyddKnCYG2AoxlwuVfSgcPvxUCdR1YR/zxxVpyAqfmMyGrq6
0pFW0p79xsaoJP+pQK6z5xqVhIIjmB/Z+HPm5y6ojiaTxaDNL71D0hB/EVBXZwREL8y1X2ySFisj
WLwi1PFzMngDSOx+vNgOjxpz8hK7WxwGeZqbGEjFDRzV6jVRK34dw8qsZ/nO6LORyXiauLrNHMxM
qdsIot898ez2aBQLIcsY4b2Nw7NRDGtFNUYmVphmRBZsB7O7l4ax3EdScq8FTMjxpM1VI99qRKaq
ah6Y0Ib9FpG21piZR0Do2QyDn/CtYKcm1OyFSsUvgItG+k3Q70dUJHvf1EacgVuylZesBGMG4l53
U6ptd7MR1F4DEdMZ4lU8G+e6c6hN7b4M6YDV8inCmDUnCA3wkdq7pFwjZbyPe13fyHn1DmTh0OUz
xOdiQTR/VDrG1aOjINYvwudSt5gJUQNlEyRwKzlg3llEYCYpQc/tLUVLBtaQ1rCKTcQ95oQqxPgR
dyAg+2HCs91UN7o2PamyeapifoEhZzjRMZUgK/llWH7vpS3E4WwdKuY2MsePeTxQOfOcUpHq4gtS
rTOF84SV+AUlBmUjM+/rJlqldlpC8MarBJlvqW1bQQ95U5ujpGxMDI9cx5Ae9ULf9ABul5tU4cJB
RQo1UUC9XehyuH8k3Ngk7Qg68L0PtZ+qKU0bX+2BJSMhhWjI62magrdjRmg4XP2FhHaAiQm2iSH6
Feb4bRTCSEq035rZ5q45Eu43oCZx3ySEaIAXVOVrZMsqVDnLS3A5dSWHq8Qy1B8EXL7wUC6PfULW
WiVxP2FVlKjKA8C+zKNUBgGlpnhyUhjLDuuIGLGnqiT27WSrG3BplXHcWUpvMw+IyxWouQZ6SvsW
KxU46vYoRVxtRa27TVo+x2mOHMk8AMb05oL589A6uPoSpHDNNNwOOI5D7ZwvJiXspf5rUpzPMptj
j0K2ksu0u1r58G41wyck0d08TStTVT6KMTKgJQ8gehFf+GNtwCcZ8hV5ELnUH/vEunaNjSwjzs69
3ZFAqWQS2c57bLQ42mfak98+dLoMqhuGKA5iOO7Ilu+NYX5ODf2kKyY/3aDFz4k8Ri1bdyVvHX2R
D14YyfcYjjyrPa6YTpdvgnB6CH2jpxbQupJQwcAl9mE2z2+282CbEkUi6sLiy9px1bYxE2wmmODr
Ai9WC2+CYovNudvXHfmGcCuV+TlPn8HmOSQ7/R3X5KouQ209xgpvYr3CUDXK15Jqaiv70AQAOwn6
UbuAN7jTUXOSW+uhkt+kNCXV0qlbf4S5N/qY4aVg0Crrf+g6r+VGta1tXxFV5HAqCQUrOrTl7hPK
brvJEyYZrv5/oHuv3nt99Z+oRJRswWTM8aZ2HXbNz0hCvbeMA/VFLTIKjN5ZWVSVzL76q5oeqKQt
XIczUqpib60Vnc3HkIeQeco6gJsrpKGtXTf5HJ3oLQKnHMc2Xysd3oCJp48HZ7wXZpz5gb7LTABp
gQ4VDWro2+TAFGb7lopw7lAz8w8SfjXPrtY8EMBKKo1OK3l1yi5BRDra6bdh4Oltkeq9LXtKjs5u
gAlr4OGIkGjP8fBQ/iwDMjLSqLw0YbQ1CBLZeuNwLFP9I1MQ7EYJzu+z35BsfsJI+gYgXmwVOCor
yR3ve4rD3NDjVur7+iLGrYcL8DjSbofPJTdBGuLOViALlCgRMlCtpEb7lwX0QuL4swiyk+oomJon
JclCgQX0FNf7CIONFaQlZ1UV+mdvYDuVfdNsR+zCQvvhaMremQb6Jx5sHqP8LAqsTvHr/sRv5p2K
ut9KPbpMWA7j7Juma9JgcSGYrlVEhOtt4GnKrYjgULxDiYH63f0i3/ISeEQsx4xRGkHneee8etpw
HCvMSPCZI0veqK5dZb4LfiwsUR7j1NN3yhy5HJXjKbNUXN9j0W7jmHmaSu1flv0r9yg0EEj183Bo
+1U47jgOFLwNMb6NDsQKfUs1XdmQgLV7RUgarHoZwB769Ia7dI07ve0XJ2+pNiGmWhOMM6KrkU4c
s9RjmsoQFRgUvNybkGzp9coKes131dZ/SA0uVQ5ngobtU8E/byV641HJUlqGpvHWgVtqYd9tSP+Z
/VS88BRZ5ks42Xsto0A3Q0L5GJ2oAHDaYw7r6ni3ytaAaIyTMA2rmxeFj+UXA28A8tOjrByi7jEz
manZFXqapCcWxVTfooqghlEvyIPqXzAgzbZwuG6J052AFRD6KdnFzMJmwyTw1M/OraPxrL2Hwn13
2vq1VrkwU+uV7Itn3RYbMySnkAhgXMAJkh0f6oq7BVkXDPF9bahvbWN9KE5HXxmmW22QXZeoNGMS
nv/OFBsoJrqDbC+pxAecAQAa3GzerH0P5smrq4SnCadCLLVPqW5PNO7qn6UcttJRXjMiiVdOZPTr
vqDwVi3YDAFXC1VMKwoPqbipriwzeyiC5kOYSCiidsKUEvpT1T47mXk0crte60pLTSWg36sYVA+J
omzMOZ+39TQfKThR9EnxM8qjPcYVD1UcbdXU+ozcij5VBQpIkipRivFOH8tLahMoWsnsUHZEprZq
6cMKf0+1GrqoTkK3FftJCvCcNPDfAoFxsOXzFY5tdHViAUm4PwlFw9/J1qIVosegN56CBglFEPya
hPKiEyU02EX0oqQ/8EwU1qSvlVCFjdXrlxHvsY3RaD+dtjnoXvxc9CDrKAA/m2D+Z0fZj1Hr7qlA
V03aAu5XBX9z3F/GtD8XCfS8IHynhHgnWDVaOUW3tcrxR1vOujyVB7mSezACpwLvcR22HbX53Kkc
dqB40cYYac2qsU4AvE43IfrhWSRSpLU45RlxSoX1lLu9CYKufJ/C/qRKLKQ9cdYZwk3H3TVF4a7z
HpM70fhxH7/FWWWuf0mr/GkZ2UdQlnAt9eIxx62xcXIGF7sibclqsMc7TqL3A/LjYTmh1dbKIzqj
Z13pIKej/EVlsR97bAkjskGTRKWp14qOqxHO+WQaGxVMFQ+uEC2I6NfqupmGhKTEON1OoXNEQflu
m/JHNk3XDp8vYDX7zB1yt1Pc2pR244kCDqYb7vQqWTt9C+FYIS0qmS6Ilx5wrZ120jJ8C3sDnj8a
eZTZ2tW5u7pJ7fZkOuCiDw18cFtM1vmjSsN7GhyaNw79lJVBRcdVLM5G9tqa6YYA1VsVNW9RBwQ+
X4LTSMQUxBJ1G9pcKOgnLlMW7OiIvwVOc6Fzew0wymeWgA4tk5pPCtExM/PnJtK/54NtMtGLKGvR
U7keLk9mw4NRxM8LVSBUacrQPC73zMaeCdV+K5vkJ7PfF1SgzQHbfDKVp2CD7uXNKk9VGXynPICP
EVGiBDTqTwpATqURttKOVuq7ub6HZURbLxkNSgYZkg+pnAqnVC7MNe9DTm93ap0tedliU1h2z5x+
8Lb5hBXNZGbpXlRnUSgABJzAd1PlJ/Pe1YgWwowDdz9MCrrJHMtKQrLCwQ0furhn0ohzAti+si4T
i9ji0dqNda49KBkIlkSJABLhMFFzIxV5hrYbR08ekMfFq2okg2nQjPxJGWtM45203i2Lv9dhQ59w
X9ZZsHGQcGDEX+o8qxrCxp28IMtgTn8a3lwzxoybAAvbGca19MZD4SBJR+T0w6aPrJnwTx2jVfb8
PdtJo1BtzYBOHyb2TG1ep6yqdx0VetXzDOsqGpBx80y+8HvbZLOyi6fPpPQHU+u8nRP8csjsXI+Z
9g6PjGdNDd0tUc2QnOPsu9JiqFoYlPZ2r30FwuWmocLOg+DDSMx2TYvI3WAbYHoGJs6q4G+yGZZc
+RD3c8kWKcfIgcMXOD8jT//Z1dC3RwbhoA0OODFjkE7HqvH0u5di+m1ty1E5y/nj4hmBMWzoUz3O
9577in8etoeCZIlJrLsxOU2q/ZSX1zIxu1WS9c8iBH3OXPdQlSYtTeea6qjJHfezGixM/EN5G63s
MZmhA0/JaRsO1dFUw35dVwZ3hEcKPKqyB/IxxEaGcgDDbzYU1z23tXEQnUmgjsXsbW+EkYnZBMwO
1caRQHNKPFFTw8GhMaz8xCqvVdK9DfkctDgk3S4w8l99PNXnBqeNkPa2ajFTNkKPB+xogA8Yhu9F
6ls8Omcv/KXXBphsRR6ay4SzjF3B8Jg85/1rYMS4C7nM0aLQCFdIrFdDg5fDUAxr10uYOztWvwJT
3SWxqt1Tj9Ea71hmt7RYhpx8KC0+mi3dF7szL8yxX2w1v9e5m/lKZcYQLcI3PEaQsLv6DjWTuobo
wTA4kw4dYofoHNKkatdz29PvdMTqOr+xPqOtk0IwpJWmO4JMOUo/GmBhW9W13yeU/HlPqzLoAFew
UEHiDuLeNwNzOIXcJVdk7jq1bQ1FU/eiZRgCqgaWL11RQquiYWWVn2ki8X4R/T4b6TNrmeUddPPQ
5E27GkOAqXqi+eQ46XtLk4+nTaGsBKSHOiuiQ5h0cwGtf7eQuKzoVobYnQzVTc1zgBXd+ihm6Cn4
IemwrLVUoXZtTjU9S2iy1UOINLClGHkMbK5KUdDsbFV0J92lQ1+3hqNS+p6wcEkfgT3sObGmlXT8
4qntwcu4YHBGSHdVhEsF5d1qqNL2UZKZvqmJN5oN+Y/05c+hJddZS99mwFFD62lrUkuVh6STOH7w
RIikGaxlG6vnple3OTXlanRQTscTieWmevVK09iZaiu3OEQeJpk4KzsVfqQT2DKFPBzC0KyPPf32
1IXgnqTDqy0gmarNN1Azfn8xQf2hIxvEdfKQFbTVmbfiU5vYRK90W7wYcJGQIj41DviprGjal8ag
IIrFDzLzcn9qDB7Gff2GRY8vrLn+LJDGTd3BShlJs7h4FfZk7B29gM1sFuODWc+YUAWdhvgNOHxO
WlHXZuSJo93wzYjLQulNBNg1jUBuNKZZtvWaZ1W+djQRrLFcEXA5Ub2WyZrINoEB1HxLXrOBj0hH
bmEjq6y1aZpznoI8WWZyb2z+t4HW2PskTiEwcdsj83mtbP5iafGR6InoxIQ2wxqQjO12d8uzIBan
+Qmrz+EYFo8qLRSuKLEK+FX8KK2x+64rpnt8tlaOW4JGOlBnqiwHrMe33bJYJ2G3N5m4Ey+cE7Ha
mmIHWGzgEbP1unMREd6CVvZdtc3mKdcDv0vGu9Gjuuyc7lsdoPWEBlTtBEE0DNHNdYgndlJ+maQE
0dYJP0rDbjeO2z6EYKg0Dj0dY5RwpG1ul5/4N/MvGpNbp7YK4dMuCpjOJXZDIEyQJXxanQ6dTthI
S8Km4Eq2AuzWuJFQ/Zdnc2wYbgahHzAqKSbKCotrziy1zyG03lX9VzdMn1jPEG6BUbglb1Ntqzjj
BPShg3fMtzja1O2tmqGgADLEvaZGZELfQ+m7Sw/GbJPik0SdX0fKd68yXb/VKgLX4rQ4g/w5fja5
pOOZYDrAXmtVo9JhnoO4l4qVee0OYx9zjSdGuuGxfUiMYHywAxVsg6mPKaDkOGExbBW84OEhPzdK
pm4r94bHBYWhOr52g7afapWu8FB9azoQEbtv1noo6vXQexqFYjbx7cNzVDffMxuIzPild/HNZbbP
JJinYtcNUI2YDrQDAHTkKdTs+wrd+DUkj0QpCLMm3GnT18pnVXTfjZBcryw4py3cSrP97F0a+mVC
Cx525UtDU4C8Nw/fX2HT/DC+dQHTwwT3Bh+Bzrsyq9ciZzwODtEFeZI8KmaJe741cslNZbEqoKJs
tI45nzN74tel+FKN/qPpVCoWu99rjD272XS7L7IPuBukV+J+Ct7LzFh3qif+ooSrKkpov1jZLsIC
F7LhJlWSfa4S6FwFxk3WXvJQ1FzbhtyE/JNXY+lBDwQE16Rn+VHT95fS9Q3Ysxt3MEnbaN/Hsbjy
hE2ogo2VWSKfqwoBD6Tcjsks2G2YdxDaBkF+Kj8TRFZMFZJnXfWCdSRpvUaFFfOOxkkWFu1V2Chz
lZ/02vsfSrgHfVWxdjIvXQ3MNg3ip+PM3iwmU6OqhljX8ato6rQLvam+xvOLRfcth0n7sKyyM0mU
EZ2HMrX5a+s5giYY9jn0Rzi5OmMpwequ4uHiX3XjppSMw0GpvSRtnHAdqPcae4mNpuvOOjT2rm1b
G3Py7mEcmajc6GkXdd77VcBEJu/RQSSraijkQQ71S+eU005PjNjvquwyQBkDOwadM6pM7rh5CDZ2
2xQf4QGsFiSOEo4xFpU+NhV0h32jqttLV7pPmeAfKqZslZdadWm8piTDe+vy0HdLPFka4A1cx65V
MNLkp83YRMNH32q4iDvA8kmrvRo2zMKy/lFKnFxQdFEK5b5XOdccRGxTTma9pmj1A6SDHRArnjlz
0Eb/lVTjJrC7hvjCh7Rqhy3G3zAXg4s3hefQZq7CtGyb6mW07pWUfozWP2jkD1DkDF8MuZhHOe5N
M6pH2aa0YezwNRvBP02eSyEO0pUy/hrID04CQ7vEltFtGpGHWyUjGUFq7i/HgqOZN69D0wUrExvk
tTOqa6ceGZ+N6dMc3H1lEJOd/HJsLtApz37KAW2t6jTUfgohRmIMj71RfqtSyBQNF5dev6DjOHoV
DJ8wiPwgrnDxaPWV45k/Z8UJhTjuJLWnG+tAd046zOsM/MXvQvvgQfl5QKj4TZtjxsNSAW0v+Ac4
5medIbZER1TQfN0OgYupTZK9eDY4te6QUYQXyINdjNfOAD2wzOB7dIOBwqiyDvrJb3Wo+111Hts0
20HLOIxdcCUuBOkLvYhUG6DqOJwzHMd7LqyvahrOptleqVKxLY6OacAeXJ0KhKB6m5otV/dcnYGj
XO0kMiln65zOibGXVnPQBnLQ8+FZGSft3MIF0uEBb4t4n1eUuI1nfOmp0a6EXd+Vopnoc6U8DPi/
6SgzJaSnyo2ODVgaPbd33Wyak0ZYbBK541ZpGm9TT8XaMyOulvgxw5lhHTLWF9UOW6UDnEke5amq
o+8vf2Q2cWLBYJA4rXyFVvuemulHU0UTV7++6yW/ixkTXkje+tae6h+hQRMySWY5fQKCZpDxpBdu
uDaxKKPDAGJr8W/uqm4L8YkR9iFpkm/8/k/OR1VW3iakX0CblqZ/7akrpWdaZYVfQz081brzVWbN
3R3rZ1CIYK0nCj75DsFZHo5SMmA6YGozewccVSE12DahZBN54K7afJJM+VVQZycwjhilfWhB766l
gCc2o1miQZ7PTC3bELtz6AYb84eH0Rh3DneQCItdzsAd2Mqb0ca/MDcTdJ7lsCtUaG3I36PqSzj1
nZwputGiuEpzqwU8ORnTcVf29rnZ4X4sPvTUhZs++K0bQ6lTzZJcBnSn5Rw/o4wQ7ALt09G/ADRd
P5q88wAlbSM0rBGgXsdShdPrRQ+DNWmrJI7OZaGQWmnkJxu1WipkvmtGS/WhzVlUF/26FfZO64cQ
t7FSEsEin3ROjMMat39qPlRMSkMUnaQ7RgivPdkwwu/GMvmKCjmbTjUHQyj83aRymjZdHMpbJmFz
BtrYv2pT5B3pbKyHmuxx14o1f3DES1RWN6MlCAKbar5GvOlzuK4u3XL03tbZTpkKSeDydTyqBFcZ
6QlPvUfo35j+DSWI1QCIMRDuBHNqJxul9Pvy2kyqdhR5t+2FEm5kSlFW1vtCaNSt9IRjEfPrDcJ3
o+kc5wxAQSSFr5bNQ+gS3B6qxC7AONI8pfa9TEGu3L1lQ+VXXU0J0IQ3RaPo70XxGQLoyYQwSi9U
4o0y6u92I6+m2uxzLxv9RqPezZrUph9kIBbKcGQJ+lsTGh+leQwNRk1yAh3gsF8eHIfCtJC5d94X
GSnvNL9M6b6CoOwGYuDQtBwNJqVRSBkxhPoVwco16tVr3LewPbRDGWb5VqM9YOf2bdC9mcpDOVpK
ghRHuK5lpd/rIX6BYUk5ig+V1XQINYR9EZPxHBjJk8mYsnWddpdW084rtYeAJzli0XVbAJARTekn
Cd1IEjuTuFrpcjA20ChZckOKnRJeTJ3TNUfLHRfRbuy0rdM0VCU0Gz0yC1alkp3MofoMku4zrcEq
kmmlyadMti03DZK/oHjTI/szHqyvtivw69c3hpqVO8zvwctGjBUks3Y7+qAlC2BfiormmXI1iukl
spzXxBn2qm4cZESpqjT6Cfsd5B4mHJ2WB6JVu+3q9EszFV+qJQ8MrCE6z9xakies2n9UAtvA9MM0
THLY0gNN3UfboROXNcV9CrxNNU7mLmq0bx45rFJ636N2ZsTH0UnpIVJAtCMFIh9OVk7uaaHT4M7d
byoubm1QXDE86mBedc+yoxfThIhhC8c+Ixwj0C4on3KEDCtvGk+i9TbxZJGixC4gJicDnxRgVndr
udWTYeXvVU1WmaI6eO1DSFO7F8+kvWx4yAos97lvNAo2a8OQCwKNRwI0XPNbSkAnchPsxSyjehdq
u1FgqUpSQ4dYv9qaQ2YovoEJPfe2DPbzIw9c4D6J1FqZkUCbjtQnkNajNOqLVQ3uGqyRaTehdStF
GrestWtfwOnpXZiPQ3PUW9DgEDilUn7i5EDUI73VVV/hIAkvVXf4aXvw8izTmJc6B1rwjI2xVvJc
m3at1r7mKi0wXJFmRfpOQdhdezZFCYVij1plhgHxk4qxnVDDkeYA1W9Q/5Cutm0r89Q6Dn4oJcmQ
KWM2hhZOQUOzbc59aTZnrYjbMw2ICVivV/bQR/pVrZTDIa/N8ikxlfSJafX8fllR1Ogf8SnisWkH
eEEGUaitK0utd382s6MydD6xhvK6rIIOAA5hmd//niTpw4Rx3B18a6rLJ/ow8gm62HOpYt6xrDKI
d71IT93/3mHeKyPAdMu3jTZ/T0QjHZV+ryuHZT/I1sPjIImvn8+6vKAt2UcIKoGt+WbLutqumzUM
Owsbl/+sy2J3rWHqc132wLtrhO2S0NC20v5qDt2fF+Z2j64p+od/rTepDbDS6QG0/rO/Jm1cLMwT
OKl++bs6I1rtEsIwWk66rM+KkeipyLoxF9mWugxuCZmeLzKAOFWUffOwLNpekc4ZcJMfD0n74lVh
dtQlvUQR9i1PjsZ9JANhnSG/adbCGc69yuC7HDpWXr0OIesdlsUk85IdwgZz8/vEYdCfyCqkaTZ/
bJXhOpdqv3ddPsr1yjuoi3lePqmPiWycAjekIcHufSvzPdNpZb0sxihPz72nf8ulwvdQ1ashtfp5
OY/GkbQyKnlaTmQJSH1SeMF22dok1nqE04uqJiselxcrk9U2rbi1sMqKonVrF3hd9Hm9XjbDaC4e
+cB4X5HBzCg+75PHUwTrClDr73nSehyYD4gdTQp92zRGfKXFHm2LfshuQPAzc6AsH7GoczZFGHdP
KZaamxpXheexkvY6QH3zQu1VrcPezl4bum/cd1Z/jyb87JzMct7EYIlVprTFD7MqvwiVRS5Zibvb
JfnPoRTIBhPjU0wQ2TO3+NUMVBQ5mAoIR7Hu1JKBY1JvwUBFs6pOdKug5Oa40Jh2Av2AaGLKnY69
p2IXgYV8AUQcjWaSn1nlPDow/D/iPvnuiqh6V5kTUL3V3ncd7HaVJtm4jcuQaBRPk4+EyeOrmTkM
QXPg8rIuTEsklZNC8dNJ+bhs0ELNYZAISn9ZXDZUMc2hJMwUyh1O9Xu/Mhx8G4rZZlls5hMUju76
3eDiqPfPZ5D1XECfBkezellE66ly1K1iaLgQz/ss5/fABHeDtLrfX3XZIOqg3YkaTGvZZTn/oKjw
/LsIvL+Q8NlQpO+nLiUuEgj0SlpQvm+llRAJWkZnbjPFb5QhecbEIF5XmtX8yDPloltlH4IRP05u
EP2SufUOwdu797buEoHcIJvtnYyuiiePiiiMo6P37pbJa8f9n+vg4kb31gfdm1Vg5RJZPuoBfqAp
nR6FU9rfB1sv1mHYT0+eFhdbz86x28nr7gF2v7sjtTm4EmtabwyZqq8wChMMk6KbVNMnMen6xShz
jBYMuweaAAts00heuHAAisIivaRMnXYGXgvnNDWzXStxSckEAFee9uM5tYxmZwhYBcIE/G9NLT9r
7ajvcLYJz5qn2ztuFOeUpggBCgZc7rIHAelkVyLt3xtWEj1SjVDSaY79M8we8JWwPxvm4au6Ccen
ZdfYmhS6Mv/Zdejqf+1qIHN+Usn43nWNxejbps+wp5IT2We7PsDbFLdl2hnLOhqeu06WfeT3xIVu
ykoF9Qv6x1yvSVZOgsnX46l/XF6Il3XWBnYS22VRm/fTOpS4oVFau5KhjeDuhF42rj7hQY/l8Pu4
KKGp7OpB9QAI/jmR5odRFZ1+uP63pvSwvUGnxGzQ3RekqMCx7BEDo0t4NHAV3kDaGfxlXV+4wSPV
PRx9HDfBhNhvWef0xqYfsWdalvooyC9YlO2XpeVE6NO8fUJ6HnRmzrG8WKYVENzMPfR3HXzOCijX
1g/tP/uBf2x0rO2uy6rScwWWbtW+qIhQH7Ks2ah6D7uCBkqzVRKT3444yMhHjYgeU5lSell6fXV4
LEAEmFfSm0zXv5drWWHARx/3957LIsb5tJrml7+nWDYUVthcbSB1PKddbGD6+qoFo7pfGvdCyfgS
XJj/n5WhZat7RaPFvxy47Li8LBvQoQIHzwdPUwl9PPXsQzhPQGVUGZeO/s81zCW0FlwDf9A1rAF5
rOKmlxhVWBN6nKIFcDQc8SX0wnuMQ4Q3nqSfvqzPHe8Zuw/12ZvLXSmRxShRy/6iOBYlrlDWSNp0
MArpL+vbiBlR35Z3UBwHc6KBeNUE6DK3iJzVol451g5X02p524wkl4qhw8rcUo7LqipJ2bos/367
rP27vfMQrmW58utf65fFf62zdFc75DL1e5ceKrlX4zHSxz8vqlo/xi1/62TCF88jx3rTEsQHapmW
PwDtPi2ztN8VR7w2mtYcTNswd66WRL6XG7h+4AH/ahYa8BkKD6G7jKehhi9TlcV3Ei8JNWbAhJWh
+LUxHl1ctoIxMTawwhn/xHAZpcy/xhJTz7bW30KrVmGQFi4z9l556O97XeuwFVWB7ldqb4T7IBdM
rRukXa6ev5ee9p18cuUJw+ziKHRsBmNngpAwtFuZl9m9UwHRRiXTtgoSrh92sOYEud/euyosHzRZ
ZVsVgdihaMP81R3HA81I8a71RoHqKQiOedQlT4EZ/lo+btJdfkE5FFenyLtLEIIyDPMB8/eAQQmm
lcANFHZo7rCT/EiwJD0vL4YY2rM0W+i1lovFgcIsXUKQPBt6bA6rZR+0nPNbaNpo4Mzjn8V/TrHs
npflPc+zYv/31JkBLdhUusZvJdKAYZgO+LZ4l2VJpAjQnA7b+2UxqWCxQE899G59cQAEm0NNBwR2
mBqvC6lU97EDV02EKb87E7h1PGT1e5Hld2ge/U8ims8t9ehX3dlIskRIgn0xrQoXmcBKYSI/t6O9
EH1LPsCQcUNzltvn6MQbdMqzuVzhSBzmdK1cxURL75bFvxvSTMnJQYZn2dHuvsavSkeMuIEh9cm1
I+lt6xKKbz/Y9SEy2odlaXlZdrHm/ZZFOauLzD6kX9Y4j/GgKgfhouvKUakzS+8wUdARX23iefOy
T6UE6jrL6IlWlsU+PFZ/MqVXHn4fomvZutJD6/p7Z36ni0ayhFVZziOCIU7yz2f8Pr4P8oori8+o
oRQch7Lpt+sGHvZTmObiKZinHLFawdX5Z51bt80mpQUGdQdLOJQr+q1SXfck9aQ6oWW5Mye2XlRk
VfiN2beydrCUTeCTO1yIp2Wjhav9Bh5IuVdLeIJNZ5Q74cB3zRoj/BYHheOXHeYIejKgo0LeSXhO
h9RtyO2XKYNl4xWh8rUFXwu+REdJalSN9ZJzLh+CbHoaLCPalEmGgAimwDPdTH/gXDfDMqznqQpo
nDo6M0xEdszNMXU3zCZZLVsdA6RzbJzgBDyPwWgcZ5eytquLA2MNCL2KP6STP1QisV4ro3TQVITY
gUx5fC8VGgjzDs7/HgmWWtNUd6MP+CK/j7QZsdblWOs3sCU67o7MXvoMhRIGnvFjEgT4RmlNAUSS
Obt+tPVjwjMCOkzegmgnxYnxrdmNuepcTP4/vpOmxmOREX8Xq4rzMsyWRfjxrqQ03V3dBtO4yucM
htYZtTNQZ0bjEteteZWAwX8u55ff+zWVWZBtofw5YtnSjCMJyb0ZEEGIuB2M24eR2D7ZRhs9lzae
FTFGb/6yuLywg+nY7ROV/awCwnjo7w7LOnbQTNqBdED6Q+C1Jsm0XXi0RVad+6jP/TTPmlc9Tn4u
P7Vm/IqtPvpMuFZppo8EXczHuFgVHc35mMyhp1AlZv06GTN80Adfpvh9jPAybaW7+Z9jpA0vJc3E
EUmVd9Sa0TsCeYJv9TqAhExEuE15NlSkYbNJLJv+/ZYi2NgobbzNBpm3hBSY6PhI1V3V/PW4PJOj
PoaYMKws1eVVzCv+vjRZTAAwrNeXCSGt3w4krtfxYJwKoad+bCXKHZH8tecq/LTi7mbWvXFHtyCA
xev/s2uQt9eldDWj4VZ68Z9d/3VWc1LJWC9kShvxXa+E8U0NqvIl7P5rIe7etc7Wf2/RvP/a8u9j
Sq/sd3UVQEKZZEeyeK0OPGNR/AOIqqa/vE01DAHi+aX0Ehwm3auKb9exSuf52vJW4EGrkKn6v2uX
ZZzhq4fJoGXtjcqDsMIjkhFzlwEVP4DKKw/LeoTvNE+XlVo+uPgiz3sD+nlitezV2lpr7Zcd6mXt
8nZ5ka4FVua0yarEOePP/suWUQt/tF4VHUfG+VvIrbHPBhpzWi7FLRCauC3vqEJfG8DUh7/rhyDU
9q4BcL8c+r/7wjb9s2+Dd+8Kj4MW22E3PC8vFkafXEe56Tsyx7ukadF+L2//7lOPwB3/3mfZbKsW
Zi0dwTIxNMPwRcH8/ShEo9Kfnt/qCoyv5d3yUoc8u6AnRau/6zrdHeX573JqT+k2yfExWw5G4ohT
07/OQ7sSkKaubYYrF4zsv85B4eSsxTio8GtKtFrY9XVefMPIQNxCNRI3mY0OGvHA2Hijnv/3hn3T
YeD3d21pGM4GpNXYLAcuL1gri1u9r+Y9lxV1Dz/MpuTYodPISZq5T8CNZ8IQ5GpZRMpU7GoDp6Vl
UTeRjCpoNU/LYmzHGx6Q+kvp6fotzc2XZXUf493amGTIJaMY77UG1MsUwjksWxVLvZKkOT0SlG0+
12L6fWovM9tjn7QlfkocBOIx+vgKMR+dv5aW4SZYWIpx6clVuusByST/99ua87elDIu2IEnD/e+3
XU6Z8m3zGoNmiUp/tzih5zwutk0RwouezdJ/u6PPfup/F2UdoUTzoNAsW5cN05Axsi/LmSq+Z1om
9svSmMsjQyUSn0zzvYRaF1lgHN/wdhs2Nf1sf6idESpTlK8DjAouBaUQ0UmBBfxQYZ+17P37QMeI
4E5Ld871iG+WUsc3+GYhU4v+MSX/4oSB/LFVBveu6nz86A2ojjzvJrv0Wz2vFh46myoFTm/a1L0P
jZGsacTHp2VrYydkYozpa6jBnm5MInaGXnHvFaKxraiSYbscpes97cg2SS6eknmvU3JaPtJVOvWE
0ysI4PxRQZIA5FZC2S2LYzp+n8idxcOqLl/q8P8xdmbLbRtru76VVI431o/GjF1/1gFHUSIlWaPl
E5Rly5jnGVe/n245keWknF3lcpEECBFAo/sb3iHYqj/pd/TGxILzdT9kxoMFayyNvVOXmXQ8dB1y
MUZWJ5yy3dNY2/ReEuEE4EKt23nOLOSG/to8aWAY3r6yLMvMJIrEvs3SatqwTqLhNoz64RajJUqH
GeDQIOQtkjcYyIzz57c9RB/cj4mZndT+uJ60e3OAaKneNvKAsosrj6W+Mza5vUZTxN/7pr3v+rm5
mgr49gQAQO0bjadVRySzN53wa/Shj4byKx5OOTjBUHoNWLBtl86D6D8m97bTPvumVnxNAwP4i1N/
NA273nYoEx6pRjqnahE1Hki++ynR6o3atfbo8xmj7t0sGd5wsx6zktjNeLNU/rBSf8+BpJgNTv05
qIAqavVEMKal9kULqXJbxo73CHDgpHbtEuNp8HQ4iIYj+FFUdNQ5lMFYr13yqD/PISWHej2HMiem
UufQwBq6j4v6GfjusAvq1NplerqcAQ7INwbCHvfq7dCkxcaIdOPe6trvWxc/NH94q6dGfUbTKN/B
dqZPYmrJg45P+kaf9eYSMPx4qEXaniGbjI6oFmcbF928j/M8PAKBtr557UWbactLVzNNIEKeQCjn
24sfNJct9cyyR3BhNIvPY15He/SycuTvsrE6UpnDMkq++ultj8gzNsNWtyYPYO+6HmfYEdhAB13u
XGbC3AaTFh9pG3nrjLrrVn1eewZYIIjOxdG0y23ZjVhGhD3fMP0Y4xd/8l4PMB5M18JVS0h7PdfV
j5YFFlS+q5MQFE/ZzK8bhyYS26YZUCSQG9Quaqs/GOUFDQRU9BMaVCiB7bImtE8W9c2TI/9Tb6Ns
dC4WzCXVO/W52kPk9I9o+rgoUxcJ1Hf53bHE4yiy812E681aCbDDdL2vEPq/jUMAk60AZ6GE0N2l
vXd8L72lnR69fl5l7roXRvsJtQ3Y5sNX1MZZw4C/fAgrKzgLkQ7ae1FW3KYjTY5O04ev5qivEYDu
P+uoNm2QcRSXSKfigNZn8W6qtfah0cV92KQjkjoYZc2F/2gneKgkwk2PfVWPeICYM6r9c3hNjgEZ
uwg/QCsfj6bROR9s+Z9lgFu0yw9zEjtSUaw/AcG8gP8H1rKx0uZgLIQVb/v3bRvv9I6UTX2mvjZE
oPDnuM/36q3aoMfNC7L19vnbbi5IKrct8yvIm86HrA7aK2/Q1m87oCxDaJbMX94O05puve8WSH3q
S2pD38fTJs2iAMoFB1Kfia6YMLuO84N6O5SBsyviCjSEjjeOH9qPHindxegDAlBv23mOtijV6Gfq
rZuW9x3trmvIVMEtDPVd2/X2YzWHENj8GzEl1onWBRL8of4NGJa+T5qKlEZ9pv6L46I9wrmCtsy+
+lKau2BpqkM3FE9ggaGe+4GxEbqX3IxzYV9bxnNPbQHiDHYVB2TMoLzKjWVTpje6Fesbne7QVn32
uiGonszZEBfqHVKK9rVfPKvd1SexLfQDQeuPx0myUgcV0Wnbxh0GiKRd+xTCoXo9BskFcO16eYL8
4q0bn850QutfyAkoRu/19u1dELy+U3PVhMrF27bh3bu/vqcmub/2VN+j5zTeGiO9ajkB/rXn69+T
26Tgzj98z59C0I/heAjHOT3BbExPdhrc9Pk8nCHHkp7ePlevXj+rJxpmI8gGdn/7uGiY6VfqfbsM
X7IQYD7+DKcgt8uTeqX+a+sZTRUj6zEQ+3NDIPR4+uG95cZnpR7m58mID+XrYd6OMLTavBWJ1O6T
x1f/qWMRFAyr33/7n//+75fp/4Yv5XWZzWFZ/AZb8bpET6v943dH/P5b9frx4esfv7ugG33HtzzD
1HVIpLZw2P7l801chOwt/k+hd1GQTJX/RU8M2/k0BRN8BZl6DZum7vR7G1z3/QwBjdcqWaMu5k9X
hpPCFAd68RTIkDmSYXQuA2poZnc+pb/zVMXahTEMLDDAa9Uu6j8vr7110YD3rVdaPPoEKpgEZLsw
Sa3LZrHN1//yRVxaTK3n9Ia51qglWZeg8qu9JsJ+9baf2kDPDQPNMkYyuYopitrFWV1448ku8umk
Xpl/vZJ7oJxSEMaBO41ITU6BIQ5d3JcfqhgobWDNP7zzC/1gR/68+/WVN913V94mDXIs3YTJYTus
L57705VPKc91xqSBbp4p7sGX70O4wJgiNELSLntxJko/hmElPxva+hB1w93SId1Sm752QDZdMCUX
I8iPOv9Sxu25M6YWucafe+i+Ga4rnW6ta+QwM+V/fSvCdQatZ1t3tDT6cCov1ausvUHJeR0i7bNS
S5Ep2Qo9GpGXfdQZ12qDTqZ4/evLIPx/uAy2brmMP4rSjqO/H4DuNFUocuv95ZI3NiPChSmQAXu7
1A3Mosse8CdeJAwAr0ZiQW3h0dtYk1kfHfnR2+fqG1VGFUttiCoUOuIS8YVf/2Tr/TNj667whOdx
5yCQMaE71vufbI6BEMUQJ5cBmH3tdgncZt3NYfypEYSI/vzJ1XNwcn6gg3B7/bjNhpnN+j99HCLN
8bq3Dl7vkwXf6K+92wRNDjumZKnbwIY82vyuH98b9rbMMKybo1aDk02vqsDg40YL0fFRr2b5Gc2U
6KYIBY6f8tXbfkUJNeHXF8U03t9Hy/N1gVmSa5rMJ9CcvPcXBaXOCT8eO8V7rtFBFsB/n4Yl2ldg
jw/wQ92bcRmRBpyb/MvYp9dDZjUPb3sEmrVsp95AryYMqvPZAE8QT1NWrnHFfEYzJzzOZhnd2nqO
ebbcqt6q/wC8P8/47B0jS49u375fjEghrlMhnvXx4tena8h7/DZvcnqcpOm5huMhI4biy09jIA+M
fO5DJzzrehZg7A3W4zwM0bbPhH+CFoDketNeNfK/dAnbK/X5AIassDNagpQ05nNyp/m8BFu8MkPD
BLEGRILaPev5D+/ftqtOHX4Yvz4T+/0DyG93LdNxOCHGs2uY3k83LrZn8MRh7H5tsJM+OXKWGHs9
u8RlR75GRaKlzyo/qbf2jEMi8DFmjUH+9/3jpPGRL63b4KQBstjkjA+Et6b2gx+7DVIufDYFjg2s
XR8i2MV/vq/65kudNT0uWNFDDW3oKgaV86AbD1na9fcm5M2bFE6J+tTru+QkAqjO6m0maO5OpoaJ
h/yODQdqG2Ztg4hIbz+A+crWi1tkF2prUaY/HH+qfji+ZuqHsW8gfAcC9+Ug6BANaocTXbBfX2jf
fDdk5IV2hM5661pMH6Zu/TRkeq/wSJzD4oXK7IhuFddPXeEw97moNpI6EIxR7VTX+G3zWCLP3BbF
+et+UdujWICe8XlkLc2R8jK8/JSFL3fmHvNe+eHgSR6DehkElnzJQH7dq7Kdl6Em/6vDyj+gnWdu
B69bPnc8UC19uQWjqp2eG/2hzy3vzg7EtdqeU22hc2dUMMoD57JBZn3dDt7yOWjTOx7T4o5Y5KcD
ZsCgbliFADyvpwz95MWergfXjY79WJ3Uu9BGxvr758M1fvMogQ5VEawGEwVa4HbmJrDeduGrnVW8
ftXQrGazkCedlQloswgJI6w04ulGD+q7eRICo8mBmrbXyXMJtY+uu517W3/ScSE5A7TovL515viy
gEt/a3qYlcWlnWPczLf/6ajy642JJosaGv/zLgxrVVj2pazmJg6j7qe3/92/lJef85f2f+W3/trr
/Xf+e1fm/PvlLqf4S1O2IJp+3uvdcfnr33/d5nP3+d2bbdHF3fyhf2nmm5e2z7o/w0m55//vxt9e
1FHu5urlj9+/lD3wDI6GXlTx+/dNKvxksf8rWpWH/75NXog/ft9Cyinizz9/4eVz2/3xu+H9B06P
53mW7Rm2YPL6/bfxRW0R/2Ft9lzf9g0mNfoav/9WIMAY/fG77f/HAdLquR5W3h49fBaxFq6g3OT+
h+BX8AVXHY1Nf5739zD69Yb9c1htyEnzbXkgmGEmdVEZEKROvlwh3q+GS7QkGtBzgbvqPF3nQ+Pv
q6H/mFCQWy1uuuwmCxutdgKeXXsvrTPdW40Hui0nqWh7Ez0Y+2rWTPglrl9Ks04USBwaBBqssy38
RCP3up1VW9O15aQHTIOGA4SeY2CB3zF6rVkNAejcH67+95P8MVcwf5rACFYd2zVo0zooiTh/X+Ip
WFADqGNAQxGyOmj3avmVOSeIQub9BT5Y3baRColJcJnPyQTke0FlFKzQptebbqt+e9v4d04+oQXq
jTumzGxtw9jQZ9rhQQ8voKbhzHeQnq+hNllnbWU2By9DE4kp3VylJnrAXHZ0job21ojhp3nGt1+f
p3gf37m6KYjr0CUxCO48V6j478ecKPGmcXIHB7zB4iPoBdN4sO4sG0pVX9Od7Xvo8AT1a6pA/a6t
IXRNhtH/y+Xmmv40iOTvMAirLIdB7BFqvh9EPmrwTbb4gKlZ6yjZn4yk0zb6GH0sAeHmFuXSejIA
7uQDV68FT1r0YPmQObLHDAIyNIX1aIuVjvSlGlpq72US6Fp5D5rnwJWPvmroqe+QUviUS0fIDFKV
uA9Sd9uO69oYn8Au+3sYFDjchAFOa9WN0xv3IyJbvaRsYVHcuWW8nVEaNH39soPUsBNJeDHkorqE
0hon3XwZWst1HDfFRVehlgZ6aUDpYzPB9MRNILbPQTTdg6ipN03hu5vE1fhGhgJTLHUH4tJcJfWA
WzpdcFRbUPMw82XnE/S5nbMT9owGjnnvhU+FrYVrE/ASStUVfbQiuZm0IjwbG2+lfhhi2g9dDzPe
LM2niTa87WDWG6I5lLWduRrlQyPwii8mC6yy35qrSXSYgUZIAmTxfFOPtmyMu3dg1yh+VzoivTOd
kcAMgXnD3kMmkZ+NwNLGrPWd0PWX0W6OcYozK2jwkSL2ng/KHfLQwc62LKhmAerliCGu1dHAi9h7
SGKTK47Q4egIxuGdHbVPiLt+KBD2W1vy9OJqeJ5L8XlevDvq2i8wG9Vpw0qbLt1yajcQb/xwQrh5
MnnyAtdea+7zbPPdUh4FF/SwOkKJ9XlfocGl0xIhWN3AIKLTKZ8yvRbBOeTzKphDYgRc0XtuhPpr
iXNMgLWukwYpSVmPjS+jpGo3Sc8UpX5264xbpP8CUPYoibe1dal+X++Gz/ZstcwY/l2b5t9w9fy3
TMT9KRWRky9ptWUJV5i2x5wun+8fnt/R7epx6tH8TSb9wagwCIbpPEMkQDpLXWX6PsPRD/xzCxFf
UIX0g8XTghcPz4ynAZH+5gDQUrvWGgqW2M3dQipfdiin5ethtO2tUWH1kITJglCtcZpdLAGANG29
KYKHXaHXHJYM9YTeGTLpqPm4BuoqWhR1a4/SZmoxVxahO1Ah5rB2TX0bmtGyU0+oM+rVGXpk5BDM
Nup22kUFxVkPVpMN0tLpkQPLcjjFeu7vDVMCbjGugH1S3QVxDJA1nNIN+cJzHIfZxmlB7qa63+5t
arUwZ5pbukOIwcUDTitt4d74lW8BULFfYpHF2wjdode/zZy0KSYffRs5VBFylbNLuAc3IXeoYL/L
4TIZxUs6pE9g6/19A1icljPYgwIpR2HwzCbJEaB0SGkmp8mI64XNrJFUPRJlIY+iHNCFPbSbpq2q
zVxll0y7+B0wPIZk687a3dI8DJ+L0UFmq/UuysYAzC26BwzvMTFZKP2pyza3R0SlkdmSC2Vox/i4
NUhLVA2DOSo7CPcaRiVTQhXPr5GNyIPhVl80tFEJguvCfVG3QY3hqmVujYJwNXnVcOGl/oeGcGLl
R+6w1zuMadUfTBA+2wa0Att5aQ6Zpd0UxfAcDF64yeN62anbl4RNeFjydqPBtUHLrkErp0nP7BGg
rQ5RvPCpJTpLt3ULPm2NxzKEKqm3uX5h11w8z0wOEFm+mK22fZ2RShy3YbV3K7vuHeRXfYwo5DXs
5CJbTPl9XBvNxsiM5pDoOfxiYX5R988zkmecJZgGeBD8/twTabRV+4mcic9orArib7nJjNDfh7VR
HcBcU3DITJiezHctOhiEM/45nHRajvUX+Ld3CMpufXKn49AZMjThQK6PTpre77CEAIJOsXunt9GD
MdFe7EdMVKOhYFibXXsBtXsF6+fOSbpzNZbrbDcmxaU/YJiE3y43YRoxF5fzkXp8YznNqAcTfYZQ
GP0eQhsnU9WsEY1Gv6HGEKuAYbSjdL+Ocel1E++rGhJd6R1G0X//fmIs3v5ZTX5Wjtqf3nFRKsHW
nk6Y3/N3IqiE4Kg/t+R028ZhLVJjlT7GliTz+m0fNXoTANjoYCOKmoY88OrmewDI0CKE0OcgYsd2
OGjLrjKTD3mGZ0vf9dYGjP91XBD4dS1L/QgqdNWEA0NFsLqgy42SbhFcqFuvTly9yioEHLoG/V8n
pt4gJ6NAXgO1Yqo/rc5M7dbQNVinSHGOZgzhb2SB1g0Rw9AECDfrwXlZ2zdLDyUuTxCk1xttm5hh
BxOLpVbtrg7tprDMEPLo+bv+3cL6yIo2OQhaTziTYdyTf9XC5q43KVxPcXrrxHNzcOVJmBUCHZPD
QqDeokGCdjvSmujlj8PetfbqV0eafhnaVIHCELZgzRD00SUG3Og9ByJ5nAnxwWzfhx1idOqZdlC+
msOxgCZtTjiVlGD1wuy5yLRdofVkdwWV5biRWBGAkITkVNAQEJsdvT+UeXkYrVBGF5jr5YjmA3IM
rR3x88oxnS0mqeVe3e1SB3k+Zpq3YjQCa3NOKXABrcClyPU2cG/hK8plz/XxL0w8RA+YOkxk5dMu
vcGFY+UHj07AnbXk05z16b25zHdxwajN0YB/RJu+OYThHDB2UKKMkftYfFb/vDpmFWL8c3WVlswo
SXtRyCeRmgxrjmjFUf080bSHLgRt60DcNg1x7Ds4oVY0PjjxfYK0NDNC4m8Tv9upq1zPKDCNJoD3
MKwxI8NoIUqd9cB0Moh2WtcabF282HaogSFUhZ3PRsXtwQBvO1nqx0LzvD0EGJTJMmebZjyeNoiP
DbLFxkqdvFbtK80dV+omVdmYnC1I/qpHVMVyvZ8gmRmVr+FIMgR3kwzx8GTK1xgRytAgbFlYC1AD
XDWWxtZCM7KoAZVRPwGDap0aGfdOLjJvrbFc5y3sea+HStow0rCNgV9UzMYNwQqs9uUaxO6ya0zc
JQxDO1NPhlq4xmGZVj1CFOgKIfLk301LlRClsaii+6+vCOVovYEuZTIweGp3gSNOy9Jz+HDsUdzP
kTlA/Lmup8uqjtGWmZFELhgbzNrL7rOtmygARyxtQZo/LwbmcYiIgoT1SYwonORgNlLn0NT93unz
2xyl7rOkiUeiMExMZo3b3mUIiJdOipiODkYzop0M0I1HgzhzyJ3hAOLp0FduwSOjMZqZpConTw4a
oe6qrMvgPPGJADPLuVMJZDkPWG7K2ofc1W19l9gaa3bPEudolW/02n3Uqxp3K7mkZPV8VSbjVq8f
ZzMAF95r8Vbz0LtA8Kae5jMT5cgVlGF0tMQ3NT1plo/S5xhClFy5gilpSBi1Pp3oVdOOYJMr6ZuB
UNYaiuWy09LuQzMgSFIZ3CN5D7S7EXL4VjcPLXBNPBbQr8rkcjrQ0SU7/hQJVhSR2ONhit12zXPG
MqEnSEdRPVGZZotJ6Kr22uSiZc4vI18chTtdCHQD0aeSvV0vv9Gt5CadnEd1IUoHFa9yFvdq7dPc
CNR6uUOd+rqoSAzmjAscoIJwO9YzC5iMMIrA2BZOA4grkIRtT8e8JtRtBG+nj5Ux7ESPrZNOviBP
isi73YsK2jCWqRa3T6zrjPsSS1SbhRDtVgX3bstoMAj65HeY4jvIqRQL5LsQJDop1wyxBNq+jMIc
8pBYRqBpjVy9ciFRgQS6cA0pow0nmO8hHZ1OoYdaEvdTPYTqVRRJ8SHfiF5PZhxZYY0xOysx+p5L
pzkAwiH4AMKzKWtMxLURtTnJVgDMrF+7ZTNczCuz8O7UKgjf1d/Hrnkfwjx0TplMTVUmUZaI2BVx
fRmlYONxciUC9+b73GwHngnkUtSfUevnKOcaX6ZUZXmuZ8vTYKNvmIexsekQPW2nABVoudlOBwLG
YGhRDbht8c+uvea59vo1I7RBmUBax9EdT60b3RwwRWoRA0hmcTZFkO6KsUHWrja2eRx/i9t0TY9B
Crz5d0bioY6X4Dy9MDerUaESfUhL30bQnK/ZqJpK7KJ/rM3mpgUBvpuSWGOQT9c18swRpHR1DnWE
c6IZ71qHqU3NVkFakyvJZAvcXcMKpF9EclKvvqhc15HLg6kiEVZixJfB3MhFQk36jZ5dVIPPDAyK
YqPmLs3mkQgki9jr8guVsY3u8oRUA6piJSjgigZ+UteIR/bWuUwUWxlVFDFD99f1EuN964d6iW6j
zulYUsjE8WgBvc+3cGKoEqdpvNcYSg3kevJuQy+g7q9Zj9FMSw7J7WC/5FiXwIXZ6A7BAaIQKKCE
+Ua3oifNapmrdPvbUhuPzsT0BpcZv5SwOAv15gqZvuZffrcp6yc/FumoZxksyyYsESBgpvdT6zEq
fIj2I5YwbW9dVJLlgkRDGiFAK2/8TvOXc4RFMohuFyqer6L+Q1rz9IHwQJM+gm/upRRaKIZE4Kuh
+Goa8qPE+oE9Yn2ck+fC+Y8SDFBGFDiQG2XyMLtsnxq4t6QxtN+aB8H3vw6sN/s56p9UWLxE7fZf
7pHsJv90rrQcPGF6tmE4hmW/v0c+uYrdREUA+IvHLMqJ0LWQnK6QA1KrRtwrIo0cVv5ecoTX1Pa1
OmJp1yreSfUOzfIqQQqRqhwFPOmS1zQHTPNYAqbyTN15HcoT0eN66JAnCQvnQlX7fn02pvy1fzsb
W9iuBXzBcmQd98cM3ymIepclDjaA4LrY/tZbHbLrWK7SagvhDIfXoumHtd662BeVuIOoiUMWORAK
gHI8Z1exPt7n2vD9KVOPe6b545nj17suM57mLNoA6ofdSaC0wz4KxgUynPZYpmfCR/BIRqgd/ceN
S61EXtRen1EZglgZffn16Yq/FV4FJVdhW6Zn+C6lwJ9u3tjpC5khglNq6gYc3W2igYVjZrVaIVFB
PXgg1YqG3STOMfC9HbVwXtFtLLdILz38+teY7t/ro4wgyiy2KwTdrJ8bWWhJu34oUtSGHPG198No
Hy+YfSODSmwZjG22HxcKAAJvJLBwEfpq1Tzv6iJ0tnbgYJcpMoR2BeLdAfl+p4dnrYeSZpBOh8Cy
mkNk8cWhPamULEjjT21CaFjgR0X6RlQhaw5kZF4zTa9hAw0t1HEwIKr3QLypZlUeck1gXVXMraIg
LaDCAc79A80o5k2VL6LWo9uhsTHwJdOXjBRcHlk9Fh5VBy9HZDOQMhIkZ2ECV43D6evF9j6jvUUb
0h92dJ0RzJepoYxjkyTFiDb81hbTDSPq4jUH7FCnj91ntb4h/YC2oYQzNojLthM64SE0X28ANRiG
j2ocNTHxK4JfLNcClQPIF8w4y7gPoIOfqzouYv7N3vKO6gKp5BupuZugZJ2e0JFPAUjQjtXKVTeg
eDMa1qoy/bsMvvmEYB6GsDIirSgaLwG/RJuYDGSoEI7JeNKaerfM3floEfDXbfugEhRV70Dh9HJJ
iLDHnHrHFFCzLyk+hqlDV85+Mu0I5DpI532bhIcs8o1dleOKBMGv26clqmKhQeWzi+5D/IQs7qQK
DadSbHFjk04cZD36jH4I3q4wdO1V4e1QaEhvRg62UrVNWMqrCX3BFRVTEIZO8g1rko2eYn7W2OdR
ZkUbw2OdDeQ5hdV8npjI9HlQk+9yQuBBLHehQWQk7xaB6IBr3KxtnIE528266RptE/oy2kGL5+hY
hhLyq9GrbTEVsYiT1wEV3K1+bc90MITjs/qb5XqEAS0qCuRybszAHML4wEgJ+jCONqbzoOZYZ0Iu
v16Sr2oqSnH3JtcChyzDcBFwuJe8oTyFtCsKxTELSusmxEg6akOoj7gxqvpmjhnQtMTLCkHeGxRr
3HNh98hCJQ40XnTJKS0fRj9mXtLIYwZUJ1th4FAjs9WxJJNB9xzBLE62awd3gwrEzgXifm57g3e0
vqrAJcbHHLQRESZJjwpD5ybdtDR7TGpvSRHdvLadZF6WASc+MNFYjcMomkuCr4RP82UvOpw9eorG
6vycqLuqCFfXSLOQLsp0illlWGstFkvjGPHXSgRlCzxFVb0hneIDUggDfOz61oc5LQvsFK2bpEdF
lDpNZ+EY31rIf8p+mOZp+qGq6WDnBSXrqDlPbJe7JtIX6MvaLghHgdeasUMdZr6oEPpSSbSWs2S5
Vnhy0AstZ1faGvDzRJOiID/VgcpEdSKfjSsSqoFMLHCzqx0KOX3Uk/HFF5R2wm2IrBiZFI58ucwV
1DNcBEgAlTUhsgy7X6ubITXfKOkeRY1S4zKT0lmzCWNQr9plpyL3hECC0K/a4TJyT053yGR6jTHH
h6q0l41bBOmurfwntQz0GTNEHlOa7KQ6TwXXoO2S/NA58V7Lm/bMadBwG32Nw9nXRtmlW0EMpSp5
VjPSa3FzDH8L/7yQnTuNmH2taREPP2tZ6sEl8yMzW1W+7597smMXT9SREOE76ot75SfdtWUX31T5
TZfjt2fpC70G9KkzAWMZDurURzlL4E5dnCGSvxd6WB7KACiAHF2j2YiLtr9un4fg2kua51iGJd4Y
P05pd6ZGrYqY1BMTzkw8GonDyjEmazdq0JtA1h1VgmQB6TOtBHnE2n7ulyHb/3rNE7Jp/D7iAIQm
TBg3juc5PiWg9xGHWVh+ZhSRu5ldXRzhfwH1jjeql9KVzve+AsrJK8vIgiN9l3BEak7d/Ij8FLtu
KphZpB+DLVNZSfm5tHTWcwYzCnHswCS99PHJiduHweiQCkCNkoT0KGduBM6lDXd1VCUVFJuD88Vj
fvQFEU8b8xSU9+pBK6LbFNeqtUzMqCkhzE2S+tqzhHdwENIkNPEanP64Ky7qlasckWUhOz3qcrvy
PmtetsfCJnjtc2J3vWe535ZpXW1F6h6MsYjWlvGopyBWVHlmmmyWzmXaCFGeJjHe5nl7Dwj0XiUq
GAmynDHXvlZPVW4yUQZBlyShZ4YWqmaZeDNF8Qmr7DMU4A+9OfRUPrS9QaS9wSlnrijbyiVKXg1r
1D6GMaJJqrnw16YLQS2S7iULrJ/hehO7Yv1aK+1BD7qxdlC3I64tyjMN5qnJXpdBImnfiDC82d38
y5j5W5DKkHHl/OAA9RS+J4FXP7ShhD+bWZuFLiJiNORU5mdk8S1wL1XPVmMn84ZPgz5/0Xo6cQEQ
/ZHzIWPg6YgDihDNkB1+/bP+nq0JU/i+C2oCDKpDsPX+Z3mRHy5DXhqbUJYLbSf5uKSfBET2RHZV
cXnht8rOpxpr6hJDRPueEKtHOlyiF+REjmXXIrpurt9PeIOPyovvJY//8rP//gCaqNjwANqGALBm
/JSsBQXOU2gBmxvKvIQrsjNmtPAmG0dqqYVYs/VEoKpsbPc3EFaJ/GWn05DBltFZN0ZfYUbgBneq
CFktw4VvByhCqFoFdRc3L2hIySa67EV1/nhVWcV9kANVkHVXGh/d9tfnJP4+Qiw5NBzDpExoWfZP
aUzna0XvoIX32htKpXMOMiTXWgx/z0b2iRpGo21Uvast7P0oJY+QhbpG6IJ6qCzEIvl33zJjvwKS
3uGR3kE95NV8l2ABOtB9QzA8ADhaCrz8w9h1AXQh8YIaRRiU9xYF62Wm7Oyj3EPrqdqRfE2XHS21
ZCCDUgErIprPSyobkdyZZQSHUJS5WDMYAeALbI6+yQBMzUWqrqHaA5XbfhijxMTBlDKXWktUbU3Y
OmsJLsct3d3jr686ucrf8ilALGRTlLdkBun8nMCgdg52kxIajbvMOQVJQ+28HA+4dtDjE/M3YyQy
BM130n04Vlay7xAscJAu26TpedgU+e043Ttuee91vn9R9lN30yAOow8lUDPAzhfqv1DyTmfEfoOp
3ZVJ9CkvBfLf9UZUzXxEdFPXK9TcC/tcP+/C3r10HQ3FSsf/go3Ero8C5yYb6AqJae876by1TrOk
t3KpEuisPGUid87isC13QW7eYF/l8JsDvK0nHzLdoDVrSwuXQ0uOsYih34ZmSjA+UjGl4HhX2ica
XbQlJmAgU+BuslmIOz09YcDFddea5axzxytgsJSe9M4/Ysm+DaIgOKIshCSElgDbqbWvwh4+WE4R
7oM6vmh0nsTSTXAsgj9goE2jeXVymDXIF0MdbtDun/hV9rwmpEfMt99RAN+gFq6l2gaAzzlx+z7V
tfNGw80Rxb5hfMi9ed9Rloj9m9hqzuMkW88uijDacoWu+qkDGiQ2AX3tlHAGPtVXM5x2ntV/W8Am
WBgV5z41nAiHu5WBl0Oif8Mv+S4Jvauo37ojQ9McrB0dlxDpPdxh6QjgCZB0jEB8aWnoQ2rrPhSa
i9mHgCo0oazIyhoF2rGYzSs8MM7i2t87mwX/mzKsV0uSnM24FiE7jRZlneMM07bZJ6929FUFJCP2
7I90tXaRi1wZ8Xq0me/NtFo5ZNwrPZYukgY2tILwGn4puuqxF21FaGyryt5HpXtqLoxvMIou9YnW
d1tdR9O0RXqQB/GMn7rSxSnFFJO4oHC+1gk2l9g+98t6J3K6BKm1Os0JrJKPoF4RhenNywAxMTNE
G37ayeuYhQ9Dl29GpzzA214vHoa7YvjmjhWNnCNw4rWx4L1YY+fhG2dWimgs5qaHBT3q0hJczeGZ
v9iUPsO3uE+bfY66ub/Vx3DDqu9JxWn36M3m5QzoFAoo2gndyk+1My5xtHUBLOBVTtE4Pghnvlw6
CtUiQ156wtmpdv1TWOdHEfcXVIRpUDkXrTluUg5e1tazXcPN7N3PGUjqoPw6YBCcWelhxtdhSP3r
RQfEGhr0LuzxdoLZvEori67kcKiMaNM6wclt8h1611eO0Z1lvv0QUEDV4+yCn/U0p/2NzdlmQbYu
0+ssmddFbT/MdvRRay2yWaSsRuww0BPDw2y4wDsVmFaFVm/eVus0sODXFbu0xSrQIQMwusuaouHk
LedRPu6Egx+h16MoWc6bEXqKngcfM0QvqXWP5zRbtkZEucdOBZdhAPUaiHXfxBvfqG/mckd3/Qi0
HEcL/0NowOfyrjVtvhrR8qvaj8Av1pZd3qSluZ6M9Em3tGNS/T/yzmQ5bmW7or/iH4ADSPRTVN+w
7zVBiJSIvm8SwNd7Ifn8bL8IDzz24CquRLHEQgGZec7Ze+0IRyB4cgQlsJeLKb4VWndfLzVu0PLD
Nkmxb8HNT7SiraI8kxJ1CMvyTuQMNqrupteIBgD0G4a3MIeD2jMOTQP1Wb/GnnmX5NnDUsVvkxPi
Nht2iQ6xzid1g1rU8i4sJFs2eXRj4T5LMAIxxop9NhOttSDY38/iqGUPfpv8ymrj00/sIrD0/lEC
yiC0ViMJVRfOVlRPlbHH870jhcqM/xrxC6yBKgCNtBMG08zc2upPiec8lNH2Toy/+dEhIxxr4u3i
l8F6Ccs5yN3vypLbkn5FDiG+Bzc8VEzwiGuhdVNfaWBuF/xcmKqTbuOLJ93cuNVtOD+K9kuv73XC
rjVBLhKPfD+faIXu6xgRgk2A35w/ZC7pn9W6fkYbSbPIp77nqBIO1c4HECD69mmggC+H7K4BxhDp
PgqjQ9+XxH5cRHvujCoIc5KvkZ3MdUJlkQVeHW2Mvr6bunPLA401mFnbSrhcGPR/9pH96C79pbOi
/Tae/GAILx6fkOeasEHcY7zila2HxfyatOE4je2j7UxH6FqE7ZGmYtUXjYSzaO1aI3rRjPHqaRWq
+O/Gn2llXVcXsEG+eNH2Wz9pYfZ+WORGeRGzczHsfFsgzchQXt92JpkxdhcYnLNJ+IJEzuDRBY8C
khoKSBzeUMQeG3DGAWSddD7oBkI4r74nzflkGvq+AwHZLJ8jzvypbE8mHRMT0H1LzA1E4vM0HRqS
sCqIhrBZc2/rU3zQHGMXx5EYTtUepeOprWAzMwDSjGWbgrnH0IS4rnPJi6Rot7WTW+qPwn5LkZNq
zBzkeNITghfD76q5QJsmCYwtFLgmUUGTIPXhbICrbiziPTKEDWYS9D3tftv5GkznRFr1BXVDoLev
RgyGgLefZ3cGVFGJiMkhqWV+68G/a9nODOGrJ/rJnb5tqudYLOBZKdEM7y3xOYzagIaq7nngRzSi
NQO70JmaUpnhKLaYZmmMTCdqdGRcu9koXyJ9fmp1ZEu+Rqfebs/2uJylNu0Q5/CM0XPIN5beHrWG
6FTgIARL6ncVIH0zaw5Gm2z0omQaCVlWOw7G+NEvoQiES+htWctLqOd3uim+HPp9OgFe7WyxOecY
wtlesJoV/iWseI5MFwaBdV/H2dfUEc9YVD1z8tJ9xT0WB/5k6MFE/6f6g1tnJCWPvD/B+xncN+lX
L242nI3J2WgieyLV8CR7dG6Gkd6L1yItto72uBDjLDCIrQj/bZ20T5YRwX2SGc0O609lpMi9SHAu
bW7mpcuuI6xis0ofB3kzkFkfk5Xh/KnH8iI08GOcUQXsqFFbu0qcaxwUSfW5K98GgqzlSOOnFOyc
+45Kfc6q3yZc6XB2PlrP2aZFBtTf044iyx6i8W5c0ovHpEAQwswc6D62LEYn+Z4A121h+vcG3+p9
uK69y1jPfJ3QsQtSlZvEzA4Olz4LGxAitKDpoTZL9ZJ5/bUSnECQHH5i0/tswuHsLFVyAeV8HqOZ
Dm3sXQSYT7Ae2kKXx97NbWQ8Mtmiq5jrHwsKerRWHNvGchgeUuuId20v/YwERyPB2Cl01pbU+Ozz
CSV3FG1Sq2w5B8QmahxojY7+G8kNyochhKuTh+fI5f9gjpM12ZftVfbeyNohy0vtIDoFwjGfyANM
mKZHzVFoofbUetMC4GQAv9O00bPjFMPBzL16q77q5Jq883pYE8UcdcRPCDpaeclexLeGth9ul3JC
nbb+Nq4q/VKbM5nu6i+n818nqcbtyCx9T3pK9uy40M5pjuTEFUeC0R1MAU7G1bULPdiszqWdo/IV
w3t+5uGlJyGL4lWXQ3/0WnAiMszh7dnE3k2j7RAa19s79VdaoxsILOnKg3qBiWYQC8TiHuW0FK9u
yoLWabpxVl81VxF7JSmv1Vf9FEkknDbqVnyzCFHCN78Su0w2KNytsNrkREbS5JBH+MekUn3M4fzZ
6fz0pQACp7+SgnIyu6ccGFqakM9oGNq2nNHEDO58pPEsI9TO88iBf0x2hsy/UhgMzUOcosVMnfpA
RgK51aQvys4+V0a/L712a43mk+cuZoAXgVkSbfH3FDkHrfHkTXZ/6D2d9al8ir2wYezMSjphNe38
7zkF2sskUQYMDA8WgAiPnXb9D9DwJqtpbkqPvAQ9w9xQuyDMdokxH1uEFIgfyIiK8mMshQSsIHb4
c8n3GorAm427joShXE77pMJ6L+PoxTe7/SAge7feMXHDx6YjcnROl/NY3YXDJA8aM8hSSwEpRxFm
/wHfYPEr1vfhsDj7VfYRd90m1+HfeNUmXIj6QDK4IUcFP/KCv6gyHnxPbtq0vAGD5KfxeRQauggn
+nBjFzlfi5jW6kg1kP2IomQh2DL9YM05+7J8IOqTeGfI56siDl0Ea1RJV3Jp9z0Cg8Rita2q+B4u
u9AlsbMrqgby5Q1jELQwzMoG6WEi0Ib0rMdvTuux89PURqIyfRE0Z27MzL9OHmbr6uJqzX3l99wW
1XLodXNrdUiLIPIQleS2h3whv5QZ1ZYjfI+LlvDLct/O3t+S44HfpNScpy7OH9PCu9EtkohJW8XB
DTQczVwl91I419Y2t+QtbwybqE69f7Ka+9j9U/OiUW39ZTwVTGEYJIl7pOB9KctiL1I7BDSkHaaI
hoTM19SK5ChIOul71H7ZXEz8JMurHeNh0Ju/ou252C5hQiVnO9mOQQxDKjAtHugIFO4mjel5s6FZ
Q3YrE8aXdlgUu8qs36EVdDtEbvfavEVAtguJpMN9MQaFw8kmHEHhTy2FSfe4zNHVhM8QTE38Aq90
M9fd2UoJsC/hiR7qVzPXrDPZVcAvq9sEpF+QxLsiE8S6O6wRDQKdG/wv90PzYDpLerJnIh57ZNVX
igw1GHCIjaUPkG+bWjgXQ6uTzVJoRI6SXX0wSocYqSImCYvBuCjz+Uh7VlBJbhGFPVa9Vs0nv3d7
liJ58ETcnLNqvlHCsGXtc2rO8hYmRXHJAQIFYWRau3b1skcyhJWXUn+AZt26mdBv0Zo55Kd24UeD
gOdUGFp00XNzY3OiSg5EyUBwNO0GAEXRBlD1+RUds9wUK7zMRNRAXndDDTmHTwsq0UNk1M2xKdrL
PDfhpRndi0ELlpqN+RntJvPQN7oJXB8OQTQ06Z7m2niMjXkkYAIBwOiRIiEr9w3yAdisEU9EpPf3
nun/zWLjMpjWhFiS8/mYJOZVA0uzxdX/IA3OQcNojkdlUBhziMWkIVzUNR3EPiWxoy7MdjdYlsDy
sgCxyi1mtpgwgrpfxI517KHydlNNoOGPGlT1MQFEHjVMihvKhgoxsPa77LyHcg7/GAiJGW0gKVoi
/e8SlU+cTeytupQ1qkeC5KCVY5JZ50s4MkEIe/JF6bxVo11NQF1QOgluXex0xhGmw0H9bS+DZJOH
GmFvFIh4ln9mYLLiYWicydw5FmmTaH6KbZr5Hxi1OaYs3WlcxSHjYHe7r0JJhTPTIBK+GH9a83pC
H4EwdUSo4xKekxzmNlmLl9E3j7mJYAtOHSrmxt9VHf+Sh+xViaW7FhUZU8X+inzIX/v7FgnZbdK8
Fq52itaMESimcq+RFqHEc6ppX8QdK60gIUjp33w6TAGnnYNfImoBU3xkrWZ+t14dtw//ijIrL5Nh
/agG1YDP0aa/LnwLYqJy4qV4OfWPqymvmnf+V6NQvfOKSBAvZmKqmuPqlcWiA3khgE79XKkgrViP
phu7t7nxVjGt5zN0pbxSHwkSEGBKDYp23FSHRLQP7E801X8mtuqvxAaq6cVDPuatkz5tNZyh2Cac
rCYJatUAJ0zQ0ZtsLZ/peJ7W5bZ28rceLF/QFN3DuFpg1KiwMvWjjON2n8iTPUTJYZq+Vsv31kBp
9SO7BpC3LmGZYZ9UZ3MdytQGdjaBWjuzMmuHwpVcNsn5eRUeRCL6EEV3UBNcFwsIExadZh0Mdb/k
IZyys4sWb8vgj4R1F3p94SmNmdbO+ZZBycQypaXZKVsPtVBFt7J7VyPNjsiupVsuqd8UP0NOAGYI
9vAvBIJQJqUfX5ZHx0mXm3XGo96i6tWKloxN4egHtT6pSUA0NU90Ihw1RJcF4iWINoG6YpHptweZ
NDuljFNDPtVtjxAVm+Oc/0jf1AhSiYVmEgjntqOI8fWd8i+oGbSGKha9L+1Bl2n6RjMo02pf23rS
ftU0WvRKoqcutxLrhi4ErGI5OZrlBIWnO4iTQN+uY29tYA2cUHFtHSAehzBf0ZijRu03FFfFGzDW
+ZQadiiL2I/gXVu+CcEtaXhpz6Auf2TGANw0ykXa3iXHOzREaW0JUGA+z21jndYtalvrDAOjiNFg
iH5iZBmhEHOCiQSAwF2n37LiFuL8xZTFK+W+IGpczaeV7TNcx6JlueYpsH/WHnEf6lV723yxk5YV
cO2u04nGd8ZwXdkmqYnBs5MERjsf/hNDMjUSmyiWGpsSlqCKXTvUFliXatio+yGuwbSu0c+kR9PC
0eDD091nTrHm+zTb8a1LunqrrHZqbOXoFQtBcZAQX5bi0HpRdkzaQnDDcN+21BgH9TlMAyP5NnlW
iwPANI51A33qVuOu08vjHLd/up6aGEYR4TKQEVbhfDsyGlylWfVUXJal6vd5E11iOWNEQSq/EaZ/
VB9PTo8ONT2CuZ9N2BQw2zzp/zz+NuFp0+R2ezOifeoz+o6ySGOeQvyP3dUPbc1aJLpIPC7tzCrD
Mv0zqlczrWzCrBQf1TDIn7o/wwKQblU/VL7/rA/2s5e4RFIVHIVXgUsGkSrQsgkV/YyqcVWEh2C+
UILwmlxKxnZ4VdfhfTkjTNWLbNxbLCirj+Vn0VwtMho7sddXYLdynPsSSh4+JVx1PYutWuStFmRk
3rndQd3wbcO+v8R36tXDBG+WPWZjoKUO/suRDrIg2SiqrA8ZARTLM/9GDVPSdH4E9lZwGapPw1wg
ydcfwFB3sd++VzGyy0QwabSN9BJm5pM5kkuvW00EN7HeanpdnyCOY7FZlbkAQSl4u716vtUDBipP
nARHTnUP6REl/XqcIZVt2Lec/YZI3LilybRBWL8gZmS0nAuGA7WskVGsxo0eFT48IDdQq6TSyiqF
rLrNU8GZK8SPpnvGrZKuxAxst4NbE6ueu8vOy9wGxBcYJjQGvRlziFs3JWe6s5xxp9xHY+7gIUAz
GBB/7O0BxtQbteRlZWEhbQH4tc7ScBQvx6aNmVOTNcfAgKjQsbkqzfRq0z0wRfyo14N85mH3Wt0J
02h8S/elGVtaDK39ZWm9y50w/Gq9ZF86jthbPNGBhUyMrjJjxdjLINjPTrmxfFFt7dhBRmTC+V0o
JZjQ0XLLJnhuBBj/3Cjq8VcPoa7hxsnEndJnaPMBPdTRj6rqRzlejNYS1JGtM71Ytv2qjiK+Fm2+
xW05rd6Z0PxdDMuh7bPkR0FsGglAxmIPiwS71ujTdudx43p+qgGdGgKr5UIteepzEcind2bbnNXn
X2TRH80Q9s/hV4k3TAehnvgoHamd1Kmx71HKCGwWSDvcW/VG1Fh23QzJCT/Vuo5kJk7+Oo6NrCIm
wGsJX4ZVhtXQ+p6GqLrpugY8BmtnGsZo90taeDgH1PKvNiQ9c4515J/VQxILG2kLBgWuNhZQzwgD
0r8YTaxDbGVhzRyML9oDE5XHpEreoBiGewtNmDoiZBmsSDJmD1rCqHkVx/4sUqY/BHLWSUvXeNjd
CnCwLDjURAgs0Rvww6mbU8kg8pKMLZ2uzHloj+pIqWR/sozgTg3faptRqw7k+gcdXfDP7rOS35lg
ZQvihRyt1qrD8YyvNI1oc1nkaPnOPl2oc1dlfmIm7yWrqNrV1CeonL5OHn+WZAIQksdOok82i7xz
yyn98b824z70yMBNRkB0dFvdVoLKQhVvrloUJ/uF+YecChysy+DTil9NkKtlzE6s60zJRJWPPgrC
bLq3KutmXSPdLsK5SqihZqV8rxJRYvsNyig9Z7QfQif/GHGzHAqe48aYy6O6Vmk9zvtsCk/qQR/p
obFuohLEDkOyT2wxFi+zNWeP2ZySR7UTdfsUkQ6iFEF9RdK4nIcX9TslYiLNm8lUa98ZsR2CIGP+
L5PBP+gpxpxoTvZGTbYEzt+tZ2qAccXjjGVWLW3K/KlsO2p3IYSBRu9dtlohh1U749V80IgJ/7gp
UQ66WyDVQcMeFwb58/mGjDxSY9Tsux3oFOtkZWKX7F3WGuJrfNxX7PvoYjvO/5DsV2k/YrB6J76G
Gnd/FCavADpPxpjSXSN5JihNq9yoO0OJbFwDL01s+qxT6wV2wIxfdVfep128U/bB1Za+wE4JyOd+
7LL4xaq2E/E4ByV7MSeCF9IiPGioo0kzDO+aVWb6z+OChwJiVbZOnb9LxvyFdxqebcs52fb03C1p
z3GAH9MJu7eZqluAaD2tIspCaAjgogMwN3EYW3SSWvVl9mb/4MpwtX6wSkYewtzSi25xJO98A+aD
FEnPTfBHSS0U90FdEHcMrzRr6DNl74sc5FEQMrSv11IDOeA1sVJuv1X/p8ww6kZT/mmlQPEFpprC
BTscTXn4ES3IvAkSBLTBbKsd/iqh2BCvxrQQaaxJLMChMfV7x6V7mtoxo4LWuc6Ze9OE3KuVLg5E
F1/JeU0IHnS23Uo2WN+y2ddI4Meett16BXs8IFHjPtt40Q9u2P849C1/eB0756j2tPUhUbondUoq
o2drqVjDjFbDNfxL3RnqaKAugjpo92vVpp60ubIfvdAhUXp9kXVvo6tHZ/ofxn1hx99OXb2rr4Qz
Xfg5zxhsNJDCky7cqUWtXTudi7fuBDplSzttYQGeG7d/0gmASg2g+KvBvy119CXt8K2RnbCd7VVD
RhiUlHmNWTrt9gwCeIRRHa6amZ8VbD3BefDvqyFfLpours0wl3sl9xpbxuJivVgFF+vnYC8nUnKH
Pqc2ne9VHeBnlr0hN34M1BOo1vDULZJd0/8c+zrS8rQu7NA/43WCa3KlwLs6aUGaCOdgJTWxRPoa
2oykHGc1rg5kcyj7rDScBwgD71XWA0VaDmpPY9z43oT2IVyB7Z5ebdXq0A/tp3pSRCEfc9K+TaNx
eU45iylN2epr8JfKQj1t/lXnKrXsqHNE2jv+1in726pj8DAzIF9VVErct8wdPnWJEXV1ail1uo3N
Dq1RicuPB1nJOEnZwtmmNxdV16obXm1gZRXde1G9C239NfFlvVle1TfJhdJmiiYBV8n6WRCAYw5h
X+5emkkTQbveP1lNuUsH9pCZBfFdJjSGFDlN0ulvMvS+1a6B10MLCoM5hqcVO1W5K6UrQRz3hFD/
WkqUxAmxFfeMQSIoG0oJStgBfmPSS53+kVueRGPtu11NlhACT+pznDMHATZmn3GGsz9rG1Xkh6PL
iRpxmbp2idwP1fDgrnrGYQBvrJe0sKBwqRtjXZpqow3PIkNUEM/vSzSzlmDeOg5m/ABAElNm3umE
nmcX9VYloXFmnr46cRdv9Jrpmfq3qjTXz4Pt6Jt2NWMRG7F+Nshywad+t5pP6UzPWi396o8b4iLb
KnUDpzra6zKoEQ681UbrXUsvmtSbsyqw7CnHVZgc0kUXewJvck5eyCWUQdBi4VyXCvVhrf+TrrUA
WQRggIpNIpl5tVb0VEwkVKp/UxfIr5l1/Pjh1MIyzHlFHyL7piF5g5qnPOkOmajrMVwdJecBa3io
1ww/BPBvplXq3UYaiX4lKmm0way9ZCGXG6QnV72wjGsmUiTsNtc/Ysu20Ux4rJdhNRG0PD6NlE90
cct019ujtrfGmlSGurmEnvHoLToZ0OroQUVJ3TJ0QZWoQQxHTbWOq5te/XypXUccEylQ4IzTi4q7
d3LtCn+mGV5aAxWO9Tdaso8mD43HRB6iyR9/qijbqR6mJT3nnoM2dWVjSFRKlHk4irKWFFVXJ/HV
5uDgIJxiLB+aG0Kdk527FGRsLcES9x+g9FE1OAvAZIugLljl2hQx2PDqR2XwpVSQFzunuao+LEdD
LmOQy66WWEVKGFJq0tH3SK9xb9R+iyWIsl+pul1mzRbpNov53FjJS9yJ71i3CfHg5lI1szsnqG4T
pAVq+SCdr9i58UK4B6t35vEu8LpFTBO1+9amz0PS+YNt8YHkJSHDec0+6VicczkiTA0zdnZeaxNO
7hhUKXuMCcscD5lbv8alYe8KIznEI68cDbR8Cuaa6jzmeuPZ82nt22g4Js7lR80sUHiP3SNMySfa
VFwa6tU8HMK7fpV8NVl99M0R+yADKgImulNKa2xhL+7KsCB4F3mSyAA8lebibIfM34SmbOk1x8PB
gHC1d6GnbB3wJja6Aha2gWDvghOYZGRqemON2Jwmn3CdYifc7j6vm3DP4Pi3NlnuvhN0+kv3SOwQ
G4xMP0O4vltcjh+u3R6JrizOIxqYoYG5kWlZuR/aC46WCyUXy52XhlsmpYSnwSbS4uwQZynj2WKj
t3C846iPDqnJ46U59rA1rGHYNvNmSQeJIMBtgxBPwNwM5AwgFXPK7CxaesD5MDKzxkUxaFlEcxci
kelFF29eo/rwwj96keOe0qX9K+VMai3RIJ3skksceUE2d6BBBm1nu95uSSaGWGalnQR34iYsscL0
eOYFwIANDalkyerrWK1wmKy+7wq/3gyi9oh+3A1S729CswJ/HtroPuwHROoFhT/dpansBWvBQtNx
ZpmMp1svnuKjcWraptjOi0ZAPHc1iX9PPA9R990n5Vfc8pSMxmRdTGnd91PzvoQ6QZQSb7T6paYD
U3U1q7DQqn0Zy3s6TDSsB/N7mdEYZvUaGjA1p5BASRI70dmhVHUGd2AYzUfbFcDBuDIl5jyJHT6C
JTitgRQxYPDcs+8dy3vq7NrFlEdw5sJ8vB/lW9MV19KmOSRcIFed0N5rNwKDY9cTpPYShKE3/PL8
5rcfdQCW3RJ5U85ZbwEgJIhrJC9nyI9EbQ1MCO2QqRstBxPdiaziF3+GHeOhDKHFTKYGUTqBacYI
fMOZkyVACVdzNt5UY7Bd6znGT78jN3pgJI4acEZQX3YF3Or4D7a1be7jKoYdfCG1Ptn5qJI3fQXa
1Ovy12YaRuqFFNpzf4mLkX7h4DNutqHu9of0hthvdgzq7J1JaOAxbtfvaxJznZEc0nTs93xzgexV
QwDuY+6ZZP5BsWEflqF91eizLhL6QVu9W4x09uj09sjuaHT5T2b0x0VMca1TE/ngClKUnf86iN9+
Y/6xJ9/cx1HymeiTIHQcpwSgx9tXlMbLJcRd1eE9gHNDa8tcw4o9am/wUYgMKFwyxu2ojU7xRP22
uAI6vhs/DUwBIFWA5XJJLmsMoZPFZfpQCebXwWjdXY/esYR6crLqFAYDzDbZGmMwN8Z4Y+C5lpga
stQIvDTGL+Fb5dWtrfeJHs6lHNe+UMeIBGDfvOlCwpdyLTlZRe+dXVPeDYt09wmnKAQhlByy+k3k
FvGksJ0DPWOwHFffmTvl+5KYKnpj6WVqRt5GsgYrzTi0tHVto9rEGO+VMJHQaq1VQVWUqBmJYUcu
qF8rCMDIOW0O+SRbdfbwGk6NfegcmCVg8lZMSnj16BFZsducpFu/0Io7mBbSW8fG5QIl1sGhGEdr
Emh3k9Kj1wj1Oztu0aMJY3Kv0+04tx55SiN3IYsbGovs0iV6Do4TQVrhj6h4bC5E7Uc1stwCc9la
GbmN9WOH/gfm8f5H3f0v1Ml/+e3/SwilWL3Q/zuFMhjaLCl//9v+d1f9dxSl+rZ/sCj/HaCtpdOp
csEi2jD7/pNFqdlQJT0fv4VluY4J9hXf0D9glIb97zomDL5q+ZZrA7P8J4zS5wUNwJGOj0qdaaBu
/l9glBYO4f8h5wdpCcbQpjfg88OB+P1XHGUqsDFmmdgMtv81Jdqw8VAn7p0CS2JfI9YwW7rTMaD/
bVTp15JTymAYq7qdpciMIftB7w3K2IloqTlHvR9vfCcJTzq7CAJqjGfJMAXC6v5YWfJpmwWHcq+F
mMAQahNpkR/444hD15+yi0srklenNWZ+Cr8gF69bd9hOGNvIHt6sjFqxMhoyoEMHh6gfafckI76Y
ZY9vSreig2eWf+bUsDe26R6LthkvmDaPo7CfarFcXLc38Dg1TVAR6bVFiPScmXRFjTx2AhxxbeCi
QOVAlO6zmrzQuZjDyzJf7Fibb+tno86JhqSumi1UhFOIjX/sCW1EVYsk2f+cwAWge4KEFE72dEgQ
veSut28W6R89JEzoOKzRXZMxqt9pmL+iWPgUznhbJYILbHZ3cWfcRAV55s0U1jeiDB9Tb9jT2LJv
k0pjs86c/ORkrzVBzcaYGC8j2uoAyW266bKw2NSa5yMD1S4hgNGtE7YrPBPl3pCbt4Oc5MUr0D/p
s3OTIC9DH/TRGc0Bs0N2yIhYj6uJATKnFj1DVtpUI+0khCRADW4cLOV/oCEOWvjIHBQPoOmiCJxu
Eq/JOZFlHJioYw2nhNBYd3tnkOMhBrB+zUiALYra2E2e6R31kMOkndfOUUbfjjfr8HOGo9Dj53p5
KkqEXlHMxUhIG7oVXf4mU2SZ2BXJjnS2YzjtRC+YVDviE+vMTU+zrIb3D913nWD5uPtti/NajvUh
tf9MXXXtjaIGymg+D7RqDrZZfyZSn48pGxFHgQqenzbeZ9rSbqMeh23ZlvkmCUcLtXpfY4jwAdeI
bYGTKfLpeyy4qjezQ7Qrta/YlAPanqYVH0vr7EoSpM8xFiKhT3tjqVGIUWtumwxWaWfB8+Fomb07
DeLUjhBWGlFcifKVAgC027FKwgnP/hg/EHt8M+Xgq1oP3RELQOD07bsp2cLqIv+omWXgIfa+fJMj
yRxNL8MaMBvX3luqa1eDsWLgWjGDBTls7LL8XfpdAWCsOJulVu/SKmnu4nrcu771LSiWeO4nwhtx
UaMFxx2tuY+81QRUDemqFXz4whzLfeWHkNQQSumRmW4JEwC1QnilZeaPEhVIYK/+EKPdch4nWEtK
CpMwhX+JwA6iF3hqjl6hXX3YafMhixwyQxm/LGmOHYj6I0AHHIKjzJ+mniYJI/U3A2qcVWd/hzG1
KOA6WNI8CcN41pZLbzbx2WkbsOhW8zZqeA47mYFkQgwUeEm3j8qMLv9iJUFBvbPtKvZ6QIX+Yt5p
BO2u0dr3ZAklh3EKyVbBYc6jFDGvt92N7ugTnW0AjUUa94e+Gm61KgIlZdt7moNvZVJdsrZ4bt1w
3IFNrIpcnNUvzHI1ZCjdB0q4V6J5wGtp/UJ7HjeMq89xIMIROUrjQEVlti1G2gIEHqts1Qdmivp5
hM3FjZaLDbIRtvHyuWHR3rY5zh45/B7CCq384L8Bfwrg87k7t9MPeu7LnZEUsBbn+6FvCAwz5+6I
ivO2cwx5tm5CRGVnU0BW77p6DNSf9qF708eUNpNDkmc8Xwe2o7NpS+9MIdmdC/OUwtfbLvDANonV
j5d+CNK0l+eug23WpMwMsyFvzmNCDIct+mhvacV738Z0AuaSn6jtsJ9Da9rUUc20gw+ptm0Ocy5T
akO2b+bspKepSTj/lBn5shDjyA8g9jYb7lvPKDEvMCpPF5LkO5JxJsErtz3jV6N+Jlmcy1KZIZJ7
+SkrzoE4ANDS0Vlf9N+Lp7+Wbndnd3NzbqyanBAsTTquLDpxoJQTpIGtHO2d77lfSDPDnalxu07Z
YG1a0zEOhOb+YltDXVJzgiuy0kedye0NPetvWcXRnkdredCJVlLxCdTsAWqc+TBH/RVPhx6MdfpN
HBwkTKsdzlWS8otFllVehi+xG6HBBEoPNaq/9sTpTmZknzL3uY7tBEUbB07X0XHTztBAy/Y7jQZC
F6EZnXy3ajn7z9iVZC93SE6Zjbn1BVjZWVASHHTnwzBkhGx+IIC8qxva00gM2q7ZUhR4R2A8xsbP
JCupoMZPdQq7yfySSHmPtpnfzYtBIbZiumYv9Dc0k+mdMC5Ps7+ZsB+qwhZnUc6PiCvPi9acy6VF
GTZZeZB2GDRG07cOZWcetHFhySwIPtNsZ5OJIw3tiZvgrNft3TCzGhio5bFE8bDG0DVssrYQC+QJ
/SjEjU5PeeuY+sZbyje9AA4x3uGHh3rqmffSvlDyI5PWUUkKuCDd9GvuDEKQS3PHMee5CKtfU7mz
0JsGtMuwLZhXZ2LiwhDtJLsVBQh1l8Ndf8WkewL+M6G5WS6ZWDfwvMZAvTMR8W56zTtqpNHnmn1w
+Fw3xmxBrR7m4oKd/4uw0qd8IbveiRKKH5NACZk2LPktcvw2efUnG9tL1/5CCGZvnYy8WATah6KI
J2I88I9o1D7jFC9H27FuOCP+aiq0aI6bbJeVoapJpp/eB0VPMI1Vs809vBCak5ToOkfwjAMqS571
HRTegDjWKnBoB9Lvib9yv3YCy43j/VSIPdADYkuYUFXvgLLkLmuQtvWzR78p3MfSfHDIpN5ZJcFq
NY/IXLbZTZ2N7jXPytva1q6Obh7CKUSI2Q4fWmm8FozDGf2lgCkNmQSQWW4LR8Ogg4eKwb52yKLi
N3fOIV6869K59xJSQju0L1KfTkYsUEYZwPQSD+qVv2nj4amw7felMNoN+ja8gx7YwZoR6jgbt1pB
xwwU6XHhFrJwIfWt5OaKsUI5Pd3ZpO3+NDYIN+5CmHVPlRv+xu/NBlURgXAAz3XxqcxkJTHJzBXn
BdvWAtRWbBvzo4ek8d7PWOpmrqBoAHzCg2oCvczig5U8ixk/RKgb/t4erOFIRVcFLh5kPBzdkzu5
+Va3OQ60csYMBOKBHdkOqgnsGxxoyvpZw3NutD3WqpJGD1ZuONdfDQkCG8MrPgdD7ienKS+LNIxb
Gpjarss6ny1cgokb0VWDlfwPjs6rOVIkjaK/iAgSEvdaUF4qSaWWfSFapvEugcT8+jk1L9qI3dke
dRVkfubecy+qAJmOjpy/rDE+OGj3xUIGAnAKiBtNcjCY80xqaahlC1h3die3nUWd25ddenFNXaBg
d4jgZkHiG/AiSRO7j3H0oM22WqY1bn6HGtm8/P8jo0rykNYdVs1hUSyshCsyMMbaLrkdBzvyQXhb
dMonA6LxZWns+iLKpD6O0gsN+acZWVdms3jMrwPsPdxHTJYT7bNv+jAKJsWZsh9jP3gZFikOMFkR
xjRxvxVxUm9FkM73aLKAA9k7UJRXG/n+ha7inLqZf+HAfl85HPeqte6cPg9peN3Ixs+7DZgpnFTi
zuziVfdA0bRrSlYKFcDthpNBTOlyGpupjpYULUWCQH9beBimlhHTlgUvPpyMsT956ahCQtiH0Iad
jHjUMiy0H5wDUYDilWHZEGFfBsJao01Bs82yINPcr2GzMAdm+AcsBBcte7QY8VU5PjqBHKlEGOtT
ZxhaPBhVEE2MwW8sDNLFEfz/1KqlkAYfzDIkTMmcAAg9MLrvp13MAFyk7p0eY5//4q1YOr2t8WcD
4ZBRalhHsfIatK7/TcHBOBnrOl5QCr/5QNTJqUhn0DAgA8Jhyj9R6JRsccWDovzdOEils7z+rF14
R+lIrVnb6OsrtZWBaR4TvxORoVAqkMseliQAhI2UA13Q9N71S6Ryn1n1kv+4jnye4wzHME2HTqmi
Ee1vm9m6Sl0/x3EN+ZoRf1gzr9gUhh318w30npy1PWSbQmHf1B7fjOs8py5g1IYxtNMpkGslMAKv
ucqKt1sV0gKz/xNMM3ozmLQKCV1O7bfTyq0BmeLNReWcGfOxIofptHRVtunjDmHI5DBpNV/GMcl3
y+od7XxkEia9c8qnUJoGXkGAmql+Kqwmw1aGv1d3YLYDXx/zuvwqsthFc4/punCqB8E3xzzzqrw2
3a7SerYq83NKoTLJBl93wklIrXr7wG5WTb6kGca9ztsdhEcCGjEa8p4gcaFmI9YkyozgKe7JKIqd
N8Asx84MHvOVUseCyZsVF44whDDcHxuYfbzK8YOzVkXk5M3bYgL4WyyXFwIwD0XCSXPZVRa0gABp
TEWHsl9TLIB+fUVnjlPSQDZnxmGcoWYq6MI35TpeR6oUi81EzDY81MP0iSD6uVl4rBJmAiEqznO7
zJyjgreEuxPT8gFxzGZRy0tXlwekGu/plPwGHnLtJI66rN4GVhGH3A/TWasXrecvI2duABTHwMC4
6c3kiTPqijsWVlzXhWupL6pFEVWM6KCH/E57Og8dxZ2QxOV5lr9rBidTFFQjy5dRVF3Ux/w9Vwuv
gFs292aMUFQTduh0xBXK4tVoP/TdsrCK9MQ5lSxoFt18samQ9fpVePazG7D8JCoridnfiexNJuMe
NDv1aTDjkNiZeWBtUYo6bIyWPLTG9MJpSMTt7ZFdYHa6f0d6wUAgieh+RkAuYW5js0XSfBDJZV18
Tcg4fN8hK0/rjKPMnBl/rPLF85dPpBHMNZpkG2h3Owr57E3jiaP73zJnF8c3D/lgfzMYf7lB1hnn
2xt7cUowlAUfVtKITbuuD4GxWndm+Qxn5MfVXrW3MakC06x288g+3SR9BWpZFlbE6bY4/Bx26Upe
xYrBvZpIQXOqT1OS85kzz/0tZxz049mUCEDdafQ3BJRoY/3kpObY9p3nTIgbPRIWouC694z57Db0
o6ocrikhkVu8jgT+YKayVgO3RHtfVOyQlZ4yrAhgpRvMRLK599DI74jOBuSzbPPb4j/n8y1z9My5
pa9ZTEKTVZyYOn1w5GKkSuM7FEUYMLClDStDhMCPnxX+h02M82bLwXt22oe6mU/Mzb4F4YxZignd
HKzPYBBXuaL0SsS5nCTlr/ApV6vpaK7jm4IOnOQlw52xxsvgfloyRks2Hmpj+Tcn2Qt81KNQgsOH
bn7jo4K4/Yaus2B47kAmuvM1dWMAo34MBlDZZygLKkClxJdxmY04w4sX2Tp5XmozO0zm+lc0OB3M
zn5Y5m81xPYdfeZmDv7xRLfnAdeOM35Unj6xXVtgkE0XlE9cEqJwQ5YWNEGOfBkDTVs36/tmxKVV
JyiNNFqMN7kgPs6yEF5DsnMJlds1LTG4pZ+/o8ZuLjc1tktecuiWmXwxJOJNa8hG7HzOO0aIKoqH
XG/gppVgDe1HCcsusgLctWlMUBPKsPt18R4DCOGpiV9kQiAmrSfZaPcyzrPaJdpWD1MzPgwJw7LY
oJNf+aZmgKhNn2Pj5+TuLOye9bfQTKpTbz92/akcxvu47LC8LbnNhqk+TN3KIq3l0McNjitayRDp
6y/+TjvypG9HwvnVk6i20P3WieJ4se2Ly9piQmuiPCQ0U26MEXONjXCSDgMCUwYa5OqG5Eek3qnx
CwvriO52YNGPYqv1LtlNu9C62dsqR6Lil6tO3MdBqIdmsP7d0LtVTdeE7GveGxNeMBuAajF918n0
InN9FhCQN54z2qFGUka5sQkaKAqW+WstzaubWOchVndwomGYD82zIKih0o599c33pnbkDp0iaz9U
OA3ixNiuu4caWfmGTKqdkdEuSDXFBzaNJ9sWCovt1G5JsQq2VbsUZ9k0yYNpMqmSiyO/zOZq8LRw
fPc1PlJ2YG1ew8woAudxzZL+JIaS5VoSWDwzrKuaPr202kijoORf6ftJ/qerLFwvTkYcWG+E2LSR
t3ntUafsv1Pu+tZoCe8z6y900BtPzZdFFHxxdc+oLvFMVOjNtR+TFFKEt+5HYrCjPv1lwHgnwLGt
9VcxKPQVOOgW4V7z0YMVcmmH4B9u0LMxzKfU71mxpQHmNnPnThAq6onIEeN5KNqompzsLkiWE9Lv
7UwDbsI2HxP1T0y2z9HThAE2wMjxBLZf8RAsjdwKRxahNdcgmQFy50JtRw8bCEBarJHx91h4n7PP
STcyscU3zk1jTU9w1opja1x991zH4ssb8O6bJnTAAgkkkzD4x56PRtrVV2SYJvY5dq5sn0htHo6O
DW1A0qkXIgPonDMhYPPlr+YTAk0z7Ctbgv6aP3Amr5euQKUEXG3ekYDTHng8sT2GaVdUJzO+I9UJ
HbzWu7yxFbax5MhvAa6Ofe2m0YQqmnF5GErKN2tZeDDKjiHbjVgRgB5FCi+OJcEXmxYrPB4vsq/n
hWlXj2s+y7DWVEFv0byk8WFxaeluk6u1nearlRVv/TJm4bwyc3d6poeT/TLOAbLvNHlY25VXZlV7
QUxNl1kDUqzx7NXBsKfvYMVboUbzibbYuJOMdzaGUYZ97X41j27qQOFKW25EmyIelgThAELzUU7p
Y+fy6sQF7VLWYihojH/s0R5d0+HSz6cHElJDphcIFfvq3a6mdG9Xct4Z/tDfu4Bt8Dfv54o/RlQf
yQjWNc1DQ7Gpr8zk3lq13vtyejAcFNe57bZsHbKjl2NdEDEznYRMHFAnTM3WpT0mxdyjByDMYHXA
AvF9bMwJl345GrCk4nxvpEF5DrBnYTasqH86FfBC219rI//kgSEehO6gka4j4CaVRrw/PhMjkGmY
N//UfvlXS1LWfRCHkFkgtMQ+a06/RLVFQOw3s3R5tRmWdHEKVcC3k1e8bB9jhk9lVwZde/VcXm8A
mypcUwx+hI7FRGtIUBZV6xwweYq5Y1r+ZdYMvCFnYF9enrzBO2qn/BuXyftgBevrTfVnG9sp09mn
76s8msiWvtS+/08qdKSE6PZb3yyPVbasEcrxdWth9A+q8rdBEncS+O/ANzLAGf09MMbs17fG8wj/
/GNUPtj6NWjPTDsjS3XP8WrwDaQEDwy+i/vUMNdNs7b+RvBIkXxpRIu1PjnmCKSzWfo9HSO9fU0G
TT2ZJ4MkFzJrev7xOo63lVTvOaDhU9Nn9SmWzU2+V+4rCxsOOU8paTcrpaq3xM1JWpV3IJYldK1k
po8XbhTjiKI4qwVvrik4DEgPbzG5sNy31HbpZqYQ3cABMkYFK4MwlqQ3+d2z0bpq10qaRZ2w38Cq
vPK/ljydGB4xBUIwKZB6iE9rND4T33zK6wTxNFp+yvoFTOd09J1lP8rqITdZOEPLwPfcss6VgJJy
1b86AKSCzdSKgk0EcJaSNbk1m0skSAfaVqOl2O5XVwI8f1J3fu9RonlEukKfDuaoY/hYmjUrAnvC
hpYlp5m0+K6u/sDOLrf2DDoAmZRz7czx77RAlShawixgMmBgxYzg4S8z2TWHGNgi7XBDegUkqAUq
BEye9uTsKecRPKBNAh2fcQhk8LuhU5sRKIqMj4kRDLOig19C//ZHXucmIZLHnVHjGDY6NEzj2xK1
DvLHRj31+gNE4vIRQM2gkz/otb3EqV0cOk5OZN/5w4TtRAuWT6Uj7/rB/ZezWKz7iQF6g5duUYLT
0PND4an2aAn/CQzxypavOagWimDt3XpMaBiFVdB+48Jn1Dvu4TVxyTTFJa3r95Q34CAD5yX2dXxP
WPkvNP5pn7GZwiyPgZVFaaT9dlevKb4mq96DOvWiNe4/sOxxAtBjVxlyEWhRo+v8G8agPOiiYXJ6
m337sbnNFokuKh8Ir7W7e+4i8lfQ4HI989HDU6IFD9TTZI8eJEbYqTQ95ym4lwCQjowwnsYVtHBK
eO0pc5YiMksJpbeTdNTUO7e7ZF9mLrTNFmZk7nfQ8u2v6nYigEnF3U68BmJ+SQORXByk0k/2gLRo
BQQz2KWIPO29K86ZcOyoHdLpNGr9T7jVs0BTFMwzhmx0oAi/eh2NvYDpn5Gkk/cXJ2baMSGV3lSE
j4U0jd+EfD8JFCfRWmHOym8UZw/1QzlIfCVC7xMtriNAjlHkah8jkMNvzAhgntsHOslc3ppcboSK
AE804w6mDoajJOnubTK3gKexmCucP2WJ9iFJuyB0ungKg1voNSpW1COj2iYFlaIDhtnS/GfKzNHt
5a8+DGyRmiYOWODo71j0d0681hErr+9c0mvS5/8iN1p4kQMRBTUcsmxYSUM1Kz9s7OTRFV5xz3F6
j0aY0NqVa2mZGP6kFHsbCpXvdLBuN/dAxizDqhbhyjahtGVAfmN8QcwppvGH6otNgrKdDaKb04BZ
kBGG6aIDySNn7eznYeVKQREEIq4cX8idFnfNSrJXvhaX2FT3lSFeSbAYt0Vs/6w2v5xbeAFZHUic
84h5uTrENuAaPfzy2aasDfEaVay0DqU2UXtVj2PpBlun6bEIO3pnsfDqCrv/mquaA9PTwx+2Wyht
wbK4SOSI+25uzy2fsbTxwujFeZapz9+7GhOenerWHQB1ydr+YcqQwqZ9qOJZbz3OjkttCA7VtWE8
aua4Yxbm3Li8CqiuJQ6xsbhTt6cgq6aJ6aVc7vrbj7HL4p0fxD8zkO3CogaSHZNN21ZfyLj/FuVC
ZhY0D0fTbjkeXkQ6kGZ25a40/YNtteZF4tIVjxYAI1C4PaUdJLqo1AJhYU/SmbOIacvZhJZIf2YF
o0ZKSn7QEkP4obrEqMFqI6WnhJ4dWjlHh5UUE2Eq7gEJXxB6afy3zXxaqxEJIW55nnLfecKxjzFo
ILHW9MAIM+oLQnNIm50I7C/dweDpc8iC+uZeInp3Ktb3wTYBn9bGP4zmLtMk10LCOkZjhZJp8Het
IiV8sbVNNgK24xpp/J2Tm2/aW/xrbtrUorV+Uw7hEkYoXRRsuu+rPV+D1Rd/xgYdkek8gVD/Zxe2
GaUlie62x65z5n2WqsWTkmT3UzXjCnSIIjQ6Nqo2STm2zdCHAIxk488+wk/0UmnRfDc8+XdDU1X3
TL0/LDYkLSTNCP/eQgHNzs2bKBrjVJfvRLXeT2sboFdn0jmBVl+zkrkwdcHl5mVOTJuGHvSqkQkT
+V9jnfOmehtMi70Nd902tbEb5cOlXu0SbAtRt209n25aR2MhGhn8zc4Vcw0kNmn36dyePdOhbS+I
+DgtP5Zv5CcnMNJDZ6c7kdnlsUOK2TYpm1gff4MSI1NHaJkDtfiG2nWkBbOKhxqVdZ3qqF/N8Wnw
i7ekyCGv3MIbrAUQHAoJc4qrPYhRavCR8V7Qo6LMb+vzyTenre2xH7eQKYy3Br3XzGFx36XHebKK
yDM7+BD92r+xQeDptD9UlvaH1bIZGvYUuaoaDkPtNYg7luQ0Ufou7aAfGhe7y2Byb9R9N/KPwqdx
LGgGtlev+8D8QwAiCRRecogDPhdrBjnNKmizFtPOTS1mF6b73fVzeo9drE39O+l6wV3nO2/12Bqb
wmbQ6iB4iWaUoGHWY5+fhMlNx6pyK230MoYJQj5hCp/dpZ12Tnl2vFWwp7FEh6Fd3W1FZZHPMbjP
JimpDEm5KHogfnMLQUf6VbuFRnUwKu9zdax5J0vmJ3U3pru2edRekT///0N1pL1Z7IWdpJcYXHPE
6oO8Kyb77Jo5toO1/NFLwcyUz3mTTvPwZJXQeRwT+bGNO6CWU8E6sr8UhToNedrstWxT6L/A4cQk
2Wuw5h3qtT9Dot6PeWqCaHKC3Q1t9ZSbnb50fYCmtivuGw8O3cr/ucvltK8crzgOkk1c8NkKqJOt
78OSYdj69P8Pw2RPJ072mppnf4VtZmXx1sFRzkLEOOOWROFnZB08GsieZdagC5xixryVfmxUYB9R
ibTbLFVinwbLvhzRBdlO8BBoI38m5BS3sYBBXycjYeZ21V4TAGA5L+ZT4k5/IANwlWYJ+WWzKp6l
Nq/TTO9oFzM4RftVrAINzm2aZptFcHGz8s6nEnMHbh2v1OMLwhnCetVHtkz+mVT6NvL1ePKKwMXD
0l3cCtpRAx5sM/AsKCNH8NiuJkiTATlqqxicM3A07Ww6ICRPNnLwK5pogM29oS/Y1ZInY0Iq7SPD
2FtCmzCZ7zQ0eyZEwXdhZP3JMYXD8KVjRyX5rkZF/1RUkI8WYgYfwaWCEBqH74zodA5go30i9HPv
5CR9obomG87v9Z4HZ72yzfBg55PgyaNUCYIMpxlJzMrSIRxN/mgfJqgAolqV0GYtmXy1/EJ3ZETI
+7S0rnpmneQZzXleEjuyMiF3jj1c4xU/Ie4IuoXCXq6zwtZattkh8KbHGUrZQycorLBkRGsC8qqo
fGRAAGXI5qm3Uz4zIMCFRZnI/ZgHmJqy2Z2jWw4Gn804po8zU/2gFrveE0CGHBeYvp0WrESZOrUJ
nAW/US+qe+yQgWbu7BMrKj5mgYNmVpkbZSyUj14Gx61grU6sYrJdQLGalmMcAGH5HOdJE9pBcZU9
zT7CdXfbdyeSEAkTXiyccJJ0sRFkgavBTLlsURpU1WG58MhDMK8jkyOw6hXrKoxQKAIQUY1Nf0Pq
D/cGS82op1vBEBZsdBmcmeaECxIFWO88QypmydZqYJ0egB0a1U0t7W5PWYGyaBLvIM7+NumyRBIL
GgYx8gX8IKs2hFJ8mTmki9IqpwsrSdxu7Mn7JX8DAQfsc8X0Ycoy8uUASsgz/oymY0YcYApxb/4+
uKPYTew2WX+FJj6UY1zS17qj/VyA5JkX5wtg2Sv6cn+bCpY5FmSGUFoucE3mRojfYQFI7x98nI+M
uxU7blxHdFShLAxk63njkWwz71ZrbQ6QOs92mue7xsMNI7wbBmtO97o2rsJrmRlbPm9p3DGJdjQF
6XqsuoaTMH2QFRlyAodkpOh6Gse37yuv3nmFSbjOyg7EL1NjJ3KEelbe3saYJvbwSlQnf/0lKqY/
Zq1bgDx0c9qLrbCxYVYkyDA8YpBA9bexMYnunJx6HY1+WAiUnuAmH/tcWWExN+9icXCeklVryvgs
3aQLjdZM8Px7HeAfNj9FUWwN2DmM/vDVzfFMTplpnGe3cXYkjd/kP3PVpueU0FbRFK9xDG3OiVNs
vva2k5U6rHxjlLflEXNKfJ+Nz2XJJrZVNwSwykyk9jwk4Pu90JPNU1E31IXpY52DwaHXfhNzsXOq
5itz8ckWzq4UlEzg7L7KYOkPE+KKA4pVunfVWQczz/9Swr+4yPYflkTft7XAQZ3R37pEiZmmeGUP
sS2qYmfRSPyRwWuVrEPkoXR6bOqSgqomWoQtMQuL3DpIhC+sw1ykjuUxzeyEcRbD9zbpA9Zr+AEd
Pj5qx9Hokg80Y93Wr8iNAnHDE3v745YA+KTZV9eSly7gD8xrf6tX/BGNAsg7I1cIveo2t+0SkrIL
5nQxvRCO/ql56LhFglSj2xvtaJqmfju4jACJDN0PwnpQgJ9D1p0QatYRCY/Kd3mWX+yhYFgRoFtN
PMW/3KlYxV/TWL72Cn712nDCppxH1C1ju8FKcq2S5aClQ8aRAE2fEADLetriPc7dnZnUyNTi9C5h
LV12+kodiCLeJmyPEoBWPSeB19PO3zCYiu7oNxYWfzQXliPmo58FjHCG9yoeUoxm5cgG9yup+dWK
IjupwXv1M5DsOcPQsC74YRfOX+pwWpi+PBZWvwsm+ZP1QXMQWcwrC9XGT+bQcUlCmm53pzoC9r25
w3SyKyvgXkB858B4Ya7w18s6krUq93eWxC6u/PopojFJ+TTkdb5PXL58pBj7WQSHeCbaYNINfOIx
P/BSvfm6vwEuwcY0BNz/CbxlTwl19mP9py75zeZ5+Is74E+TT3Bwet5ALlT2+Sg5ORoJGHbR6oK0
EJqZAQpN8owgCZIQLc9pkDyRO4B7yaKMropyjIL4Fp4APHlj2q+FZLYQ4AoKFghjTsH709HM80I/
LIZXPM8Wi3SDoLeZvU6zBCcjLz/XFnd42zLMR/s6YoMe1gMGTezSgT9v+6F2Qp5d4qml/p60hXVI
ZhHpRqi8PtIuee/zFUdV4yCSymvGRXnFw8q9UlUZ/7AzfMiqBOMc51FbZQ37WN1GjuQNlKsHymIi
3DkpeaxFzxwrdj18eC5scWrBcJndfItOhlQ1VvvbZrWeg4x0kNpqDn5RxRtd49WiYSbw09eHZPQN
oDfBxL3U7czKU7jY5WOiZB0h5sYpfIPkw3+lD3dfsvmG48ADOeIzTD0Zb+MVY2OvkIVyPTHxZ1JX
VvUZRtt2xmmK9d3ywpU0zMF5By19GgdNwKAdk9XW1F+ly3KRN1NXJ/RVRJTPZxMoFdpTDkfVkCrj
QqdhB9Hd5v3tGrp++QrDPY7YRaId86n+ymoPd/6zqZJz55o1epUSMDiWVNdgWlgNwQ2gnQI7Aw7b
+rd10BrFQfAcT2ylx1wR3zqzX5h8FgPr4GNVKjsYsrY6Z+u8X8mU4L6FsN0yzXkwAd9V4/QNgoGq
Qtcx8guDCyLrHqUXvLRrxd8/r++oaxhXNY2MxAvmrmmrUqQGNoiG3QikZzPipjqvvKmblkautAJq
ePidpX1d25ioG8BYtSMQOCcorGbf/ZWEYUeZqfiT5gygdg6MAvwCWvXB3A8J8vMG6Wvl74TdqY2j
4bhU5F1xtlTJnui2r8Wr/h/gRoh0ExyajgX3uCu2iMyvgV9026A1NCtAUMeLN4U2rt5zhkluN8zt
+FTX67YaVtbSDhNg1wGM3PK2Mmn55y7JP0byVAao21Ee5js93aCuX9rK3ZNUDpSdFBABBGYUYsZ+
uYWoJZBhjX74AU/nb9IqqpLxBlvv7bCppwfJ6n5TpSUGpDzmTEND7YzU4uReEkVbqn3917Jxlykn
l1HnlqdqypD++TyGHXvBDWVNQ7B1+uFm4rt1SVQNpm6JLLRXTMiIR1HTsTbv+4oKomUvT69YqZdZ
x5Gy7VdLpcvOcacL8ebLgdouuvmr9v4AyKGEhOm6xbaXZGqbJIwvM+6G2keJ7LGnj9lEjTdWngjo
lSdxW+fT+i0j5ozMuVu68meYSZWqcwg+4mlOWCcWqQYaASVCgtg8JTnwrVzQ4rOkZcAa4N2vxtOa
VwPAHrnPJ+dZdZUf1TF3hnITyu/2k6lysxENVsQMBotH4U0B49+UHseG3IidWcuruYAndbMULVTq
ntAYXjGdvzhU/2LJHgyK9qz42xrF25iyZhVu9szoZY10lxO5C82WA9I/Y33BFLxqBIWryyHsv42l
uGIKfDaBGCe2Cij8lkckZJFr8+YaDqyjGAGRbmPE0cXLAnAHAnm1+Tuh10jl9Agn19pkDZfWpFhE
gPGJ6ktiWY+4bYF1DShOtVd28ETnES+IwbsZGOeEUQomPhToTr1fOAjws/7EnYKvzbKc3tpIrTLs
3RJFr/iLZgwnQMUiunxz2+VEVlTYN0hPZvOJknhfKxvUu6GOAcxRP009aMHrfZxRBfVgHHyk+Jr9
vU+OUMEU19HpyeEGsCXkQp8abBzIavTUmO+GsftXrNbv4gBRZKzEWods3ngJfnnRyo0JOtxes2e4
WwdGI7isNbQHKmTInN/LvD5RR72mSXtHJ4WbL3lfV1508urCtMn+lQ5sO5f5EUfHiKioa1zumfgp
8cZXBZ6/vh/a/sVMyycwPGVhYZhXV8t1voIJJ6CDDdM3uj+ZYuDCYsFNih+P/AV9m/LLtLpvYgWt
w3RfM7cC78qy0CI52mEFgrcVgfdDw75pNoL04I4tIy24LmZ2bGCZQp9v+a5n2vNfmuIiyo3lQAGe
bmswuZ1yu5CSMQmLn1Q7T4wdeUo4c92cmUhCxnRqVUdUu7BvqpK18wj2KigCcXFS9x0hKYufQEbg
XmToZNmhsYy7qXUU+xH/EemD2HrL8suy7A9W/+Suw65OWDbh9Hn27EydDiEucqvrX41HMVRifnWN
5RiL7tHmwt35KBWKheyVQIINiy1AnHMU+ARD1YwyNQvNXcwfQhKluqvdZduUvMWlle2A5hznyn5r
cnnv2MmV0c1NTWqd8iIiiPvRDkgkyx2m44GFncQMa27zLWwQc1XddlpS7mnA57Key7OPWixQjO5Z
rkHqqqCyrLhRCI3jb96zwQW6V3HSkOpWCQxPVedDS1ia8zKL+Ohzn/q59eaq0dxnHsOBZjIwjWTb
IjOycLKEFxGl4EcSfdijqCC5Ld2xrhzsk4Nl7upEXiz47TRroowCmDthPFbA9lbUpHJkzsx+K3eL
9uQ63n42SHYgGYo1H9mqifqJoVpv2jp9NLucUJFCqYfWrCYaPdqqIcUUPfQoqph/OBPW3CGTb13b
9BsOszGU8G8wcqMHzP3Pfh4HakBT7MwUvF5syOuYys9Meefa8Z4pMoaDbgHdFX/Ael00acCHWrxP
DDAjRZQRQPmb6V9XRej4wnzJG6QdFlkbCbQMij8S+Iwa+CubkCzbpSWtYzuaz/O4MhYdPorYHSL+
rP1UA+5lQup2C6l3eQw3wu3uZUCOV2VNZvTRd0RMsppRpovt3mY6M4z2XdrgV4k1e34rAw6YtfeL
kBVc4/4Nj9jEpMAm5fL2A5+Ty87qxiwe6GZy+KipCQ58JslEJW+O3RMbfgu6nk8ggT+HueF/M8o/
/lpuYc6TJa77e9Usb0VhF3jVkK6yYGNLRJHEuhklsn0nllw9yJq2L9Z+whhi3aoMRytgrfu8mz4B
0KBkc9iKpemhyCaikq2W3ImbATkbf2J73rtqr3PuoCpgwpAxZiYyPobuPJ5pdhHU185PwwYfewD5
6dnPlN3U1QXbBWvow86yTkS+qr2bJM9aOzW6p+nHliWzaPoaDuOfxvJgvMErzNYLdfuOgQWbYrbh
QpTXgCWCyp2/bMYj6pGDAfjJV+K5xO0RQgcEj7MOp3IK7rIE18Uyxs9tZ4U4dG5bu/WQr1AztNPx
WCK6jmn8agNGIa0UgB3MdgE6tn0LsrqeyJsob0Y6S7Fub0lCIvYRN/5g/5VLedW5F2N54jsi6HUL
X+nOj8v7Jh03rUp2i7NiS8dB3XtlEbrxTcvpMHC1kDvGlbtnbIYbIf7Af3VBn3g3oB30XS/kjU/y
8eoP7Z3fsGNO2uQtdrt3w89eaXtbwwRXPD/Za/9nIPixSfWfyZQHSPjcxU6J8lc0nNcuFemkioOp
aohuxoSQiL1K51D0qFNRIQ+EEfFy88hP4kujW9c3iGObfZum9zmwMUBqaBzoHoHEMyM1C4tYnqXd
pr11UWX+N8uWfAezQ1N/FLTGls1ElQ2C0y3yIU6rb1IMwRetb2uH9KMz12uVIqx0B2gpxFMkFp/7
LMq7omAKjuKdAxDOgodyDSkFnoSMOM+8D+4zaJFMVcr1lFsMkxvOIDz374Oup6i16fgImUExCL5I
KdqQYsAvod3bxmX2tmzkv3h+DpY1vow6eBu1X1DDGjvSCeOTKd8Ve1DLNShl2hr4Lm4Ex1/QFnjL
vemJqA/UXaJo7HVRo4UmmzGt0CJI0T5lSJvLamE841fkQzUjwJuzbJe7NHHPUmUgNXnOm1Wwx6rx
j/3H3nntxo5ka/pVBn3PBoMmSAKnBxill015KW8IuaT3nk9/Pqp6qrTzVErT+3oKVUBtbWWSDEas
WLHWb0Catm5Je4guPRv/gBA4GIPw1smypzov0NMFQzolflmevYc6To61vJqmOn50xgwGSsx5Rjyy
PbqO8mK3gNdBxZ80jrMNgmDr29oLKc2Fm8fYnYrgKuBm61AmIFTrp9Dp+EiXzpgMaFIj3WoowVwj
RPhdBcyPNn7qpojEt5NDLrFI2B39p+i1ONOvvNaYe+OaE+dbL7tnMMd+AzK9R6FnkoC7iEphc3Ih
nEYgHeCh0fotaVEVzylt3sgBe409E6yQDEcWZ2tX2q0f9vcl8DqqDpcJAmXCH7orC+yK15910GSY
FFQuvZwK3zw3ifiIsqlLIxkfsPSeASjBlALDD8SIgVaAyUaQaFx0QHYzo+JgNGDOUdqIIjl4uWHo
6pzQOl0mOZJpKcXuWSCJ15MVVeVdGmq4kEqprSW8CjKZd08bUlIDUsQEJTg98a5Ny7vsKYkpsr1v
c1BraV3e13mJZWf/MvE9swj6Vt7rFp3HV+wG0dkq8RvKRxwQnWF8Ukq2hGCEeKE68UJyAJzX0p65
MAmrZOII9yBVwg85Thw+ABKASVYJbKcqyqMZkdxcSJhzIYQSqJ3JbBg9zqVyzQzZlKQFdu4iLi2Q
kRlJFMiswVddG9D1FM3xTqQFZMkEchlMxK/Osbn2ozAzUsGwf3bTcuGSJ0uSMnL6E6vCcizCXTtJ
i9s0zTdWARHLQ+cJXRH/Je6onymCCmqEvkz92Ej6yGXBkstvDK09zUvAmhym+45fixYhOOG5MSk9
uK3y4urWMxrx3VxT9WfYoevebNDdUdvzeNRfhN/upA+Hh5bdy+h4F04KlVfTaF3a6oBabYUMex/c
JXqZnNsGTXbX7lZWmT64GHC09h5fI2rHdroyprTdV/WruhnO9UaF+gCScCgfQnzI0Pl8qOW4zrsB
Xwq1mzfIopy4jn+ZMopJRwPDbG/7PjqnII8cY7tXW7x+2TqB3cLB7zDH7MNLM4YKFmbuWSpCAOCw
w0PfuyysYO0OiF9UyQVCeLfkYx+Okt0l4GLNkIIMznBrSA4gT7hXv1EGOjofhRfdKjWWA0J7MNUW
MXJrFiR5sbLU2lur/kUZqTN4TDSIy/aq0CetQw52oUY9XDHNW4tCMU0uMTOEOPtkjgZesfcVBF4B
uN9QpsAuAp2BVl3QoHmDK4LxkdeEC0XLo+VIVh2g7nXSTFOb/OrdY2XkXBOXKDjnYwg0yWrBfIsa
QvBApyiBEDMV6zNXfxW9neKoRHnbBwY/Q0sF84PyFXrsuWJVdK107dEi3T9RHYWMXUFcx1+oTqed
1ybwjsoZ16kHzTKh8HrS0deaPFFaNUR6OgWn48TOTqW5Vqm7dmT+60Z0qnvDPKiaVy+K94amb7QG
mDOM7ZmbzRNc2Ebvw9MC+QxfZbITU25YxBcmoeo0igUHYewSKKl2bCg0X2qNlG6ono0S1FKVtpDl
AUfTY5nVJSf7IBhn8K44fEOckGWOs7UzPDLjEZBthifFKtdaGX1oRvjSehqoLRQFbY941C6rSbe0
0FpaZdpwagbNCc2mtWGOd4ZnLO303e2Csyh8DOurNuZ92l3+Soi6B+n6aFPLa9z21ku6fZaSRkL3
Jn0AQut5VrySQaicNWW8He3i2XEaZKjcZCOM4tkPAFt0OQ3vtMbIoyIz5aghZ9Zgvfj9oztGH3Sb
grO6TUBaop1SjGc6hrM8X4oTLnjFRa1A1tdfEHiBNt/dCT/cZkrrzoqFW5yzVTlLRcNwGkyrlcXt
Iis5e7MhACDyBCMcU93Lqm4eAHLrRxRddVk8lNOckRpA3zAAde06a33oNlG38HrUicRkvuBfoDe4
USskHupxXKvNbuyHc5x1Tl2/K5id0aLronelspaZ4S20icbcOAkAGToOCJ9HKDiFFkQrgcyTYiFa
A4FzFrZSp9BIvSjLyTgckrGZjq54O1bZPOt7RKon/mnYQ/IzBK5jFUBkMWKMMpqjf6apuNzVCGZC
Flo0IQAiO89Rm8oZ1wsrC+yNGWGcHSKMwM6HCSImBDNV2uS1nbma91I3ZkpR0e/1w3fYVd551zlX
jRVcFQMQUyf7aEPYRFYFemFycaLSCiKsGvoVyvQPtCOp83tk1E4v32q0neclXOG60ij0JD3kZb3D
FaoA8IbcBz5wBmXqSHfotgKGmlFZhyHlDrRF6xIdBbCwNmmtgZzfPClApQ5UEMM4YyqHfrIeMESR
IcJucVlZVN1agHqNv+4kPmmFqqDW04FOLe3yDbePa43lCcHFj06pOy01vVvmtEfJzdhlQgO1Po4L
BVRxaPv6tozXRkGMdNt9EJmPiqvT6dmboaktkoccMvAsiQWVHqdhAlQRt4iyb9aBgEYXdBYmscIx
rkauK1AomttPUqeJ71LMBJO385LopZAa+DS7XQ3ms3RHKodqiPUCGOisGTiUxLe5WTwUZSQW+IHc
VzhELnCDBc9tOXCzOIPpJQIMLaV3HYZNKUGjJSj7ldlLQ54W62xUPnPZ9bUbw1WcpZsqp+hN3HRp
3S6QIzzB2R1loKnA0vn2WqasVGLzKmlUbdHROUCu5KKZQmCShmSuhv4mtRhta6Z0loRrksxohYMQ
YBB876jhpuZSzwfc72jR8oTPpebRbh4mF+twuK8paG4qXbnsR/sqr6u3wrHvxgwGWGThs5Nm8Aja
EcRg05iP9Hw1jtLjvQ9r7QaIQ5M+2W7i4WuowcQY/RXqJguKzIJSIuaOorjPIu4EABn0dzxv4HGI
aNU2abHkvATXjUyrdBNOUHWk4g3W5avS905tF0SfnVjmkn36RDHKGJ90Wnl2E4pFN9JZDNAdR2t/
Hgm6ab3SpgtVFo+GlVJZHfw3QH8Luy7+MC3+jySVIJ/y739Nn3nLcqRYPL/+3//1y58uwDFlVbav
v/2t1Ud2+ZJ8VIe/9Ms3I+j077ubv9Qvv/xhkdYoSlw3H+Vw81E18R934X1k02/+v/7l//r4/BYs
BD7+9Y+3rCHf5Nu8IEu/aiMJx/pOUumaC5b/4/f/0FIyxT+lZgPjcKRtIczUfVT1v/5hqv+0EFIi
Q8aF3aK3jcDRv2WUNPlPYat0WgUNcs4hDh+qMhQ7//UPzfinQb8bvSPg0WidONp/IqMkJr/uL57I
ugUo2BH8Y1i4khvmgVuzlqMwJ/EfmLv0shEimKcYnsEDe4lUsCh97Z2KVnkythr8rhOrASnjRZxW
KG4shIJlaA6C0c3QpO/TB8PVKZClzfbLOP5bwuurb7OY7uGXezRVU9rSkKpucsNicj7+4tscjYYI
VVyj5/ag3A3DGl2BfehfolJgkjPZiBUal5TjJoyMl2DtGVYnyQ/e0b9qTVlI6KsQbnhJ5Hy2ZmmT
6fWXWzAAV/ZBqiIqJCrQT/IOcMddRbX6REM5hyRNhTpP/+77J9eM//HkzApHsxzNkFLq1sHbyUP4
FbSqkDaIy3kCFtoJk2WTynnZmxiHKMtIAW6nGws36OlIIBWc95s8fNCQ9DWg/4+ZgrclbdIyesS5
bpHawbo3FCQHQ7ilST0Ppf/T2zLUAydqBss2ha6rhmUgBqar02B+GSyc7foaEEs6N+2ivLPz+jzi
ALKr9UKdjaoht8aIJ6lwQAIOKdtTExb95ei2Ahr1kD6yIJ7pakGTM6kCr31adIjcjpdRi2Glp51S
XNvAuV2McXemczLIbPM8DLpLZZhUC+jImhRHgmyrwHTMYYFJBxmvwNzlar7JpIP1Wb9J4wT0VLnU
hpma5Evh6eANtY2U9zV17ZHMW0c0aswWvhUuc3BAqEH3uYKeE0DSqtloZrYYZb8A8kLalp0LHKil
n65kEa5dZbyoev3cMBqwWgifR+raHwBa7ysU/lPpXeXacCl69Gqs1TjgDU0uNnRi4SLeLegPFxQj
lFuv8m8g0J67LqqWnruUhTmPgxirm45qCRQb+6pw2rVPn7Oy6QX6yIuJIrsbxbhBl3oBfg+UZno3
usoypwASlqh79AGsB6FDHa9u1bK/DfBENnO5we9o14hqU8XkSwaYEfwAVEOsbHpgltafJaq1aTpx
m0NurDX/lFbR5VDYl15i0urM73IbpYFieDVcSeMAMiKHBQQKMBWeI8FKQY9mkE+NF4J5TlpT+8GF
Cz7TVyh4K6AX2oj0uYc/Hi8DFCswJl6m5nMMJgVbsMsqjZdI3i8QD1wBerkx1XHKM4FjQ9x1hzUk
+TkGHxBkr7ReW5VoDzgri358OOgrDCHvE9EujCZ4LJBeQgDy3i/yi7pD9TW0trqb1XM6g4i1MBVO
qFhT8K7uY2PAe8Sq3zwtXNllufOzJgL8UmgYZFgAlMbrLtERtAygTdQZ7nnUvcBDuvUt8kiJaa+q
XLm0NRdMkbkEf41GW7IseUBJQnjiS3Gv1s5lnA/35BLXfhm/NWqFMJJ3ZQzyJor769LOqbcyyiis
PyIlNYtSfa4HCQQJM0B2hbEy5IVi0phkpdAotnrjIh344gitKgf763ELrYfylD0iCD3ix1KUH3Fl
4teTAiF/sEM04kyqqXW3lvWeTv4KmciVWSYo4IUALpqFHqC9gwrfQnLMYRlQ22tMyK1pnUEItfAR
sl48kz6rMtoTlQ8h3cHOlnRxyFPGcy/XV3jmnDYV1WrgM43ZXSuo8SMXjn6bOp+oMY3A4zlYa5gl
T1UooUTbyrxDymRpR+PaxlQc0cx5XfSnhWqt5TCc+Jq/QD+GAxXFgVF3ZtiQbWTYLEz8gXSgZVNo
HLt+Uw0svbi5BuR90/TDqVvHW9XvzuhxYZ8AzAraox0goKpsYwtqzmWZBecaJfpcoTDjQNk24zly
FgSmbuNU7dnoO8vCiUlm6Z8WzXUTDxsl7s9MjmHT+6UyAbI12wTBIwc9iBT5qQVeLx+tyzAfzsq6
PZUGJm1D9ujF9AV6aV0hcD4PYeDn8qG2340MVf6AW084cpkNkIZkOb2jQUye0jCiMwXTWw4gep5c
VmSRmIYAmLPD/trt+w0tpPOa9r9lLQR8MrTUFrk1Ap7SCR5bRLHxZ4Owy7Kthwe01/Ws5sBvrDvH
vSHo3qCJsI8hzMPYNt47O7sWNX3qKERE0VKGJa08Axka+9E1ylscEa7VWrQzkVX2vPOiD6DmvEeq
ZB5YEpDnjUL53KTEGuCxGAEcVDMularnow1LNg03YRKAezef/MSfQ3mxZo2DbWhuKhz/3Vs3rbY5
YwYjpGuhwyhIVLAR0AHd0/OKFkWiXyj5lV0aZP/DsjdCQFU+WlAUz0sPpHGtprCVl1lv0EGLb4Xi
AO4Wp2GC3BY2nKnhXYsU1WkrPDUCKr0JjflA1e7zWtuoVgVvpsGWIX3A7xZB1jq+zJOJXZRR5K+u
dXA0UVeiEAy1K9WbJ1+NCPzoXITdrgBHgj4YBQvcKdKQ3CWPgs3gVKfdiNwAno5g8QPIxmqA+Izl
67vS4YTn3UE7gpZ4YosnNYE+21IS70POQR2jV2ObhBxsvYZFmi88x54h3YcQ+LT0FF19VOKSl2iD
+lHQr4z89Dw2zuuEtroV7N0k3mUa7Ncw2/R1Qb84e7CqfKePDqpG6W2aRE+FZZyAx6s4oIbTphcm
M5dzFTkf3UAUDp89D42ETArqsJSB4QTblDjznRlyZMMDcjeMyc5u410ZvUDJPY05MwO15RkoHCCQ
YYB91k1wEE51DeMvmfmxScUyQT7ZubOzcO8W4QKHC39ymbso3Rp5y7bbDmgRFP7eKgoS63gTR5ZN
0zLYN9pEgcsHYhueMJlEVCUxnsssOgsEOvNaF0A1oWJ5YuUoxVgQG2rGOMkuQRnGMWK64JkBxs6m
kUr1mvVK7dPrMTDxLKY1/ErqkEBnQgf4Cqe0vR5Kc/Y5LO1UBu91d9FqcOrBVjaZS3wMtFVuWUiA
AVr2xkwA9eEpg7S/J8W4iquRI32gPGgFJi4Yl0DvaV+LHuqgW5OmmRT7A1I1ocB3rprhRrbhm1Ub
1Mwc/NYxxlpqJvrfiBCkLQIB/RDspc9XofeFg6FFcBZ2QApMIeGkZFbigHZBxzqCNcj7hGWCikVb
dfRS8PegWEX+hdJy4y19SnUndZduLcRFkU6jvUcu703KVIrMdumAGIbh4Eml2dhMKudexF/jNOjg
ohvsp/HLcg4IwMzu0Tp/rpIaz0zQR2lgrVyrX1cyuok1693BQBYF4WSH+PoF3rAAcCZLaat/Ag8z
N3ttrTv9U+q5GtBk+Q5JYUttaJMWwEIN/041eIHkJahvdrgTUtVW3H0xuYWrRbJLEuc2YO1Qh0aG
KUl2Dv48E++HdFm5LqWxzxuINaFV8BaKe11z0XHQEQkcoSOW8XkWRiRBOMsPKdIVNo3PND43aDPN
Y4KdLMtNG1srA6HTucX0Gho/AV+At1zcYmLUp6eIfQJsC9nr/WQywBxol42Us3IgFZ+2CLqaMRkj
bTHa9mXsgfDEzQKwoBmcGuwu0J9euqnVCIFyWRjcAcUc4MT5jdV1L8K4p5Ow/1yfk/3CCJxS7RB1
NJgByM3jICP1ddLyp3Q6CH0OQ4Asw8nnbG47f9Z76Y0/pue+z8BgNx6DwtQ3sPxukVLZdiLaY821
NVpE2rLurJ9QaA0C80ylExRzJ19a7Oyno0/dvVvSSedFWZDVlSacl+selN9c1ALVduu8VbG86MIz
PAuZ15ZYsyqJKAJ8P9BrEFRZtZJo0wNfWqgKwgzomTJD0/5OmDsjZPtC7YMErETpsW1zG72ZaFEi
f3uC3imIPVu/cSoDMp6v8vCat58MoDrwQXYLbL/MMPrQXBISdANnHApOR0gAGVADTS3tlWyRxLIJ
mrKM95Vtv+JRRgRnbozT8nErDReF/MURFVhIEvTCwaznc6HpXYYXWGUvABxtBZZCQ85VMN8rKeHT
OhyBdgOhoAUbizNG6BYb2QCbEgTSM5W+DVWbLcxzcJQIrSDwhBOofWe1/E0NaWyeBepCTsu4M/XT
YShfi87iIQTiNzZeRy543pno7DsXINEsqaKdCkDthOo+LXs1RZss2XucUEGpcE6p6UChRiOpLjlx
ry0MUCfsOS7JvnoZ04JAwNgClwzYWK/YT7ScynRgTfApbtbaKgpTp2TjDX3lLTP6i7a1TzvlFG4f
agPuh5oH+8z29x66jYgkTAg9nUQE0sWJJRCJHYrrLPcAaIjhDjkC7CgmKlVDvTbmp+kg74Aubnuy
rEgmW1WwhUQeH8bB84QR3ylKcB6ziuseMbQ+2aZJDT6U04Oq9S80DtfOtDWVJdsVuj/3VdlcUgwe
Yp4fDUib/SjeKgn7ip5v1fBV06kUsGxgqm8VB90NjOk3agyV25J3qs9GZQzpzpApcMVog4YAfgfE
tsTh5UirfS/TniBEmAkFyyIZ/GWfTahVTgQQcIL9ZGWEeibSPUjT+og1ZOZaZbviLEDvJuYuMTtg
boU7Fj5ejTGjC+ML0Ue6jUXw8Dk/4orvHgjr1JHWAJ12/SQ0LWS4nxYn6duuKNyrabG6OhuqVd4D
3L/MQ/tOgwmVm9Qhpk/rTnBL2RMI9256S7UTn1vsykbLUaXEXaYUF4HzmgbNUvh/DLBXc1+VfTdF
h2jQ7yKPlJ7I74VIv2a2si5UFK761yDD8ADDWIYvZ/QR5V2EPsM1dRqnwcGH5spJ/OvPETY18gPR
JsBAi3UyIENEbVkjwNGyDHaB6y2LDki3G99/htvPz1i5c2VC9v6c664FyFeLtxCB9nrK0Ezrx+Ad
2sSGsoEjg9jpDA/QLR2fLQUQaIVTAKuYT1G2K3vu89NiKqQ2rSiUBWCA+fLVt9isOOvucGXbKSG/
lRY7ZOcI3rj26PiN1U1+xYNR6UrjB6rTZ5glXARpfqG5zUuS3JI9aScU6uh1luE5g8qxujAnEOGL
o3tyHuMVfoIikx86j3k0Pvrgvz6f4PNRYrTNumKdmiHMNKpo08zLJbeB5vp7eJkUTIuWKVyMT0A7
X4ORjWIKH5+RQvHSXWNS7dINEKsjI/WuxsMOIMKGlstTNtIg8JBczUCt6uQ9wSeqgm/rML/6XJlZ
mrzSeyDI4H7pRufoK9LG0ZA8gJYbc2RPy/MRbGE56th1LH0sViq7nhFveS7j1O+TZpbRIDWzZBGq
6gbvcUQ75ayz6rNRAmJVElS/qxH4YqDvRZHctoq2cGTzkQ7jHSTMRd3IayjqC0HRoq7Ox4DVVmYk
knmxDR1vz/6wFaRFYkDHjHO6jbL7tEV7brTzTDh/5IowYxeGWQGCMTHo4NwyZbiYIexH0Z6aydm0
/j8TIzzr9kByub/iIWu9O1wbl7HpPA61GE+Y1tc96D7AC/0il0AufEQHTtC7W6MoSAwgt/E/cQ9E
n2nr67JwB5Rhb0rkEKLiumYamYm3p4wy62R8robR3lPaq2AzTdZQm9AeyAyx/Kp4CsCTUeuA8gni
QRpMwMumQWJX015cUru513I0Kas3F8PEuSUSGDrBPKr6p0QDji6Klw6CAvTBmeGyR0MvH19g2V/H
lbH0tW7RYh4SRgutrXZTTM14/SO3A1ts65rMlClmqJCEFFX5yBniaW1MqzZKcJfwKj7dU9dhBrh9
dWXF/Y1dPiJuuSuT5LwJnLtpuaROcwag83oKLlCa17InRfn8ZvQYt1PUK8vpPbDJReaa4o2hPGlW
uouUCzXK17QpVr2toMTKjHRcJZ55wEaTrFz2frMOgxx6rYPDjEdAnt7g2KTnn8lolg5vMRrhU4Yy
jT+Uk32WtWukfXd9LiY7k+HK1KlQZ42/GPLyFbcKzJkVYtAlXncfWAXtEiSQP9d7MGAohq7yzOo5
qaaFv5veVpSii1xo/hILKhqwVbURMYpuYClQUOY8GdfyXGQDOnPZdhqPvor2ZmldsjXNOzAlA7Ys
wPz2oPZ3mH/BhejGW0DE15+Vafj1bCWdPPMykC8M0OcEmXaTHkxaDNWZNtQwk33x3nZspQ2qNWiK
sJwGHD6ClD3fMSFSjqPLhpJ18xpVEUJGBfZBZVapTn7rC3FteMyuHpvE5fR3iGICAAF9tGHE6W4C
1ojTfqGYXryKRxTYiwwmbGYDCoHzMfKgPuwYrFYy/MlWrS83KWVEmu3yAeMjG8IL95ErCtA17tHs
cG0StNGS6LxVODQ1FdEi6ZNhobAXzBoxPkQ6u2Dtp9GVVdvlieKA2K/sajWUOKFPu32cTnrSqCfN
p6hdY7W7GigFIs/iBGtdqSd4a/ySRwrHXBMfIVnU1BB7diatkcjeO+hkN+p1YaJXHmqQtEsc013U
CYLnsJBQQ2FH0ZHHwrLvuvIEZ53grDBBpwv2y76w2vuhKO5Nry/f/NB6pq0m3bR/Uks0MugOi7vK
SWB9tVsNE+/rAmjy0iY/uEBnLFvrWeKfqTDEednpBw1CHcYjgEQ/rd4xqDQuuulHvTzXyti7+PwJ
dPUztTPFvLVyGsFpSi3i+86BmBoSv/ZMyBBAqes0KywL7fdfa/CYPVpBFTjZfKrMxm0MOR3qkgSq
4RsrZARzIj17+ylc9CVySUvLeG78AnU47cJEwfHzbv5/y/CHlqGp4oxy3IXl/6S0DN/q4O3la9/w
80N/9A3pAf7fZqHy+f//bg8qUsWCxTQ1R9IMkTb0+T/7g1hl/NPhHxTz6LhbQOCM/6RBSI/zyzxS
NPqCZDH61Pv82sPpIA4XyGQ3q1Z7yDimI92YoSEiJiui4fzLU/9Ng+/XHuRf12Cwvl6D9h0PkHEN
0S+98E0vrgvCQzKg33pjNysvfvr+OmKa9H8tir8udNi9Q4A6DzqjWekD4JBWmbcd0pxYVWP/2Fib
CB3sTgfWNP7Qv/u1fffX9aaff2mAlbmqNr3G9VL1NqzYSChBff8ox17LQSs0zGAUBKrScKQEitpe
9s0H0q+COn30/v0Vfg0gf937QcvRH1qKTrWHcrO1CoDXRw4iIO4P4enYwIhfB6Yr69JSc758QOSC
mTsToTb7/r6PffVBwFM9WcGnZmS6xvFfnKg1HisUwn749l/7wH+Oin0w7m3hFYgVI+Pbu6nFjki3
nG5vrlsDbiqE2lLFmQ+1U/UOhnExzqtOkqqefv9oR16JdbBOnJQyNkWDaoWYDmDFtm+XfTm+eSOa
/N9f4cjgTRiFrxNWtyvUVmM5rJW2pDiTp1Du2Fxuv/92bXq9f7P+7CkAfFkPZmzjsc2pd9X4T752
piLLnb4gDl42cBS2ZUj3DtLjqF1q2iwJX+1yrdNzU66r+kyXz6VxK+npKOEPD3tkDX36Sn25mwpj
BU2X3E1VUvmAlQXeMVCXwbipceH+/pGPXWP6+ZdrOI0x6lUD5jRVQep5tFkXfVXaN34pFfTujGRT
V037b7czcDUgWv4mkB55ffbBBGlVkqUu7kC4tsOTLroRzpZp/xByjsw++2Bu4O/GeQj86Uodxm6u
9sj4G0pzhjdN+ntRwZ4e68tg2YqLmKyLiEaF58TcaMydOxrW4vs3MY3B3829g3hmoETQjHCnV9lQ
5Neqq42r1FOtO6GVqb7WLYBml99f6dhbOAhuOErpKTTxeqWUQIzAQFY1FtJKHGa/OakOQlyU1gI4
ZdCsoPyh+GMhO6pVnJc8r4V9pvdioaYYS37/NEdmsHW4ZlsQ4nqRwwIO6OQHSkh1raZw6CSRvok8
TIKaYLBX31/sSHi1pp9/mQGeUnDES5VyNfYwJvrBwNUH+QFN73G4qXWQlmTpDxnQ6x+e7tgFD9Yn
wkt+DqC4WOlq4SOzF9G0qW4QIKrdNYpjqAXHrQFHWEC1E/d64TgDSdyfqd7frNVp2fzNfJQHjwoZ
03JSVwEmgWYzfguKf1YMeNRVveW8fn+JYw93sJ44JMOV0eBg5JhbPoSh4mrKxhylim/RIIB6Q64y
2+J+lHWJaIas06RYf3/pI6vNOtgnkWTUO9vMhrXuOUV/Jey+E2uR0Mp4iMe0g2krPKFtv7/YkQV3
iI4KvNo3a2rIa0918QH3DLu5DExzMH+IfMe+/2BBj77X1lrbGusCexGx6UYv9m+5f7vLfvMKByta
BHXmRZUq1xYtqze4gUq6SLD9zn5IW448gTxYxBW5ApKSplyHeRBB2zLNU41q59n3438kRMiDRWRa
o18YBbImaoXOwUjrZ5L3jx99hewORvCrHw+4h31/MXHsageb3FghIFELJ9/wRCld6F6v0UWscZ2T
KIdRxIAA3jQ9qvJ62HUNGMA+KsNd5poI38JTHZrsvLXrBjmCpPLt5LITveFXeMhYRsRxnfeKqI+X
jdGLQNi//GFXOLbep59/CW0j3sh5ha7NBn9njFTB8fpd/GHApTGB6yGjXxY/jNCxKx0se2GEqqPB
GtlAOMaeCOoGcuZhvTAM/6c0+Nh8OljeBpwwbbDBz1UmII+xpfeG4Uz8w2w99gDawVDV8VjmWQk6
Tx+HmTAy+kBo6MxR4yx+8xIHSxp3lsbHEKvfWN1UtW0RCkMVDhFNTFm+n6fHhuhgSatFhbkvLkKb
zG6KGV5kGvWVNv8hvh4Zounc/3U2BQhvOV4wNohZF3nyohgjhj70q2wkkqOexPL6t57CPNilhNNh
Uje0w8aw8zKcSeTTUVAaFZgjv3eBg9jB2Y9mt623G8OCQLkeA3B95H50L/Vs8f0ljo3VQcCwDYmj
F3p1m8wdszPedf4KViK+SfDZuvn+Ekdetjld+sviLlCyssDG6BuZ1zadCjRV+1M7cyDZfX+Bg3re
nwdP82BRj2mrIKPRjBiTJ6VerCFxBt6HjbsPDbqs7ktVx0/QjOrXEaJG+RIXyPOgVObn+vjohUpd
ra3RLYJdb/pJnlw4qGyUN3mKzs9VH/TKuPz+Ro9s/Kb+60hYQ1D7lGuNjYLBaLaKK3Cb3okDj6G4
0fLUQeG1yGOv+CGqHrvcQagwHMQr8P/QNonjAgV2miDq1yWowu40rftCvXddz/xpnzs2kQ6ChpVi
IuXTA934jetObXiPsz1N7jSUHnM2CGx393ujeBA8fBhtMb4o4abQUL4L5vyX2NsEm5+2mvmWPej3
jmdEYph/f70jT2YchJOyrVongPi24aunQNvgMj5vHWA2Z8y2Tv1hFh+7zEE00auyAs1jNZuopfMK
XFklX7A6aWBYCv1nWPze0xzEFB3tVd+uJUIdFtp9OvJUpnSw8gwp0cPDQSLmh8RTHJl+xvTzL+te
jMPAEsyddaKiKYnV+zIMsURKnavCb2BuOae0ri48A7p1E53y6+mirB10A+tnT6L9NSTXjaH9UB46
lhlN1t9f78ZoQPMMreoAN8jedcnJzAqW0lQWOcq/cdKv+yzZN2pwnYP/R/BLglyr+02P455A48JA
ECMZlCcnqF++fxFHwqJxELR6DQfWiKIyBtbqfRW7+SIZoAZ+/+XHQqJxEGrImc06UwNwgCLgSHqS
FchQKPO6UqMeErESAIsHEaiJ8NIZu2a4U4M66IG7GU54nbMnICZpJK75pNLgUdCG9QMQYZODhTtc
iIzD0w/17QMCy5/B2ziIUn3qWMD1PI6UCiYjg6D6FQL59IbsZvDxz7bGdVNq6B/Er57IrhQd4JVm
1+0PI3XsNRzErTSGTeMCK92Matm9q7mSavPCVJEj/v5NHFsFB9GKcmeoD6htbfwIK9DCc8Yz3++C
tZBTab2pnR/W9ZHn0A+jVFNYuOmBFo4cvX5BGWEiqMaV+L29RD+ITk6k2CirxNEmEbGdd7MCqL3t
0qMn6NLYrhoMpMIErFH9e+9FP4hTkdAbkcJn3+RIPwVcKBfI17tqUv7wYo7EW/0gPCEVUMD51RNg
OQn6DMxue1w2XWqoBbZjiJBdfD8Bjl3nIPCYSuhrehsWG5lJYzxJYs9HDzLo/QCJRyGH3xyvaV58
ibaJHQpIvxbngtY06G5H3Q3WNsoPwfzY7DoIJy0YQEmJEF3R0B9h2/hIhUE8BZ/3/SAd+/6DIOBl
WoAAGqpn9pCmK4FJJPamravUv/n9B6s8yBvUUYu43DTq0LmXgdsIeYPAUaz8sL8ce4CDZd7pdNvR
3kS2rUyR2PDLKAU6D+R6nH8/QkemkXawvjkCZ4g5uCUM3N6fUUbA/RgsPegaEFHfX+LIM0xUy69T
SA/qUqmB0W+63Bd3BQyWt9FTvOXvffvBgi780IsDzPA2dBXMh9DJ83fCuHrz/bcfa19qB8vZdLTa
rSLI3FVBYcUsZLhF3uG/OTuz5Th5LQo/EVUCCQG3PXjoduxOYjvJf0NlBCGJGSR4+rM6V46Oaar6
KlWuCmpNG7G19rfA1YSz8/QDHAlI1cFNA2qpgb4FVA9Isww4HFeOnbPLay+3qAboU2RKwuF3XKIW
8wT1iOhWosjS3Jz//mZ7k6DJpjwcI4iCM89uCMTj3yMA8VYm5zxK7yRcA2d/gz8ct+HQj/fQ7cPB
Qw7DjYXU9wkyxJe4qteShefF+l4zwb+9kK3tcDeCXZJ2Gk6z27SZ9fALJbctbgPjEJBdFE75zZ4Y
3YHcUxlFH8sOOt1sJUou/QAnDiiIvJUZdIQaR97GZ4Ks0Kgyl6DGic0gwL/T4DV4qJeBXD2eXyYk
hsnnPoOtyv3lhbo0kU6ggFOQQXGZl9xDnRl192CokPLT1EBautLF8356Z4z/FjO/WSmdllYYWGrC
JS1vUSoHxkGYFCjNp0N7Rg+kEDzC5fqq3vhOyKg94AtVPaT3pEJVWlUAmxTCROnyw88Pea8nTsTo
x7FCHVqXgr1KivtEtAzyRxpBvNt1D33S1kiFsJ9KJWuShIUY+/dL5s3QTZPp69kW+aEBpij+icxo
Cfp7pQp5mkxl2EpKeGEJ/D2zv2mGWxxtGs5ykItaOFpNtdfctcpYf2XclrpxbvfN80sd1x2lTX7w
gXa5we+Pb5mqix3zy/b28tQsdcGJF3OvYgn+DArfNdDK9woHgva2xjcxWWlgoQ/E2ah+FKBujXB9
0A0OspOGxXQioxeUy1yZXCPORizVUGQJaJ+HWsbtuNOwAjB7VhPUClweo4Uu/P3geTMN+eyVkBqr
5H5uAsiME4jkwButtQTqpyFfLjeyNBHOOBXx2HvjNNr7NFYC9iyF/QRSabVy6l96ujNGOY31jGwO
PORlkT3PLQt/B8aQ58u/fWGAiHOkCaEaT0KNYnwV5BTlPhIEr7oJSrut06L9cbmRhTebW2cfpF2N
L2AhDnMiD2UWbgOFoug+rn40XnK63MZSR5xA1cgGMJ6yE4cSNqjsLgxLJh8qmNltIeTR365rxDng
JMhGEAWX8IMOz2irAsUmZwuxBLi3MSxWGlmYcHLu4Zs16/UWZcShbu9Vzr36NYAFhPpSlmHjrWUm
lsbq3PK/LTA5+Nh2cGgjI+oNKmiQYa7wi6qYXtkLJzoFHgqiEJIKQPJUKVBQT0HoE8BCXHfYJ84x
Rg+4UYWMKTu0hVUpaIGoxT1GPVKtu8tz/f40BImzM2wDVQEMCeTBIzF5BAMSmUDYee4vP/39LREk
zktbTai2pucpKOP5UzA2CTjQuNZLJ4qiGbrSheC8+P//7R244shC+oSUxqIkPAa38jSgjkOZm0zm
U/khrYhFRXohJ5Q9ZFhfUGBrAKnH+zSBlw2HmQv85gGJ0Cz4gHtB1LMW7RjynzHMZlGOgC/DyLsx
UcCHT75XCf7da2riPVtcUrYQesMHhDyVGW4/v4yZsOypLlIJBkTMEqYforiYPwbEi/wXn+PO5qoj
Ou6Y/l3ZCVTUSebVCtUqIHCVA1L7eYWKhMuT9v6+CVxBVoTDcDjVSh5QPp4942eDUhIbzw8fBxOO
r5cbWVp3ToxBQUrW9B2YEADKSrDap7EBMbGdp7Xby4VsX3Bm9rzd/mUx1XIssBOBwffBFYtAWPGC
XdwERfAcwNSX/vZmM8LYsSnBL/kDuTwZT3OXRB5qDm3v5/dFOhrgwRSoTcFKwFgYXKiB//lVqIMo
YTY9FofY72K43MGyAXCG5M5M9bAyf0tD68SkuhEJrimmAqBdcydzmKX6PZR8182bE5C8cBgKBevi
Aylbc881ivB4lTdXvd6CxDljRKxFGd5YQ4eIfH4Z34QBdJ2gy1Zpw+7yKupRCna5H0vz4Jw3Zh/l
qDrgDIyLIFDwX+6M95VHqG4+WSSDUOBxuZ2FyYidF7ZvURGlykwdgqSeP4x6Tv6DkAk86suPX+iG
KzVEJQd45g0wdRawauB9USv8B8WN9X/pqFDLc7mRpT6cG3/zIoVTT8FqzeUhEfnZkSFuUDgFO3Pz
fN3zz+2+eT7kjC1Lw6qGrR4cqoDUgB1rIMY1XfvSGDn7gVZgL9fclAeb4p/bllqU4rcGOscHtGzZ
/rpeODuDovCwYHCtOsQjbjJ2oLXo7CkJ4b99f7mB4Lw233nPxc7ukBLjg/uS7gDBGlzvkDvuifoK
EXeS5w88TlTzwaNVg9Je1SgNIYtsuix4Koowq58iKuEaDPGNnT/Dk1P4N7wFbuBPO8uw/5WUFs8G
mQbynd+9X/cqPwwSH3SvCWuK1ge2x/Pzqw41gatKA6a/HdnEkvukZ7B7CcNe5reJyOLsuqlwlWhe
UCDzA8TjQfWgPhxtUgdwpDJn29HLU7G0I5zoEaBW0i/qqT4ALwgXyqEYNcqaVETW3vALa9aVe1oP
+FV/1t2h63g3gs1ScgbDavgKCYMC8woH5+u64mo9uyKDVgB8+3tcqRQ/+rpIPk2MTE+XB2qpH074
66C+6T0m6EHDSPJZsag9J0cjefJRGuhfF59cQb62sErkPEzuW3gE3jBA426aydNfL3dhYa5dMX6b
p0Pa1EF8T4JZfecDRAZbO5eo37zu+U70S1IOcxGI0g4xJ9VdLeCqiwJkkDmunGAnalAK8XmiweVD
8qc4Anid/xdxX3257tc7O2HMC5iYcsZxakbFLj59MjFuuDhTgq5qwNVMerUG2Xn2sJenBswt35r6
CwHG4TrNBSrg/335wKvAD20EXrIAa+WHAvLgFcp08yuAR8Tvy11Y2ASuMFNA2BOXikILAwOQZ4FP
klefDOLJZ/1aTcfCIuXOcbrgNLSFyacDzKHJ2Tao7cotvvbGj5e7sPT8c9fevKILy0xnynk+tIE/
A8o7TDBDhndHvbJIl4bI2QRZwGrrz110X0rRsQfQI2l+xn+n/XhXVsKGa+e+pY44hwEcvovZHwp7
ALG3fMKdMohnpMtAt71uoIJ/ByohyIH2/WAPFi4Lj1Gqoycvj8CSuu7xzmbOofYvIxAdD4aUVsAr
dAZ4O/GyfOWMsTQ8znamXdWHpBXs0Es/+AiHkbxBJl9DpHvV7/8/wWQCsd+cJPSQ8JIAdybynGxi
ndG1y+mFXICrlCRA/48gOeuPcGQq28dWqtCrblo+2RJ+y0A2NR9Ji2sJcyuRTJvW+rXUrPOeg24F
fsCJhp4btWh7Xo5m78NLZMu6DnzlgrbPioBxeXkQFzZL6Gz2cKbQ1BUdO/g9siiwuJLN7xSkmFMJ
R+oVscxSG86Gx0mjKQQsUg+RSDUAT8IjAubvRW9fijS39Mr14Ox7wIQHOKrk8wFINyp2mgovufW8
syvO5bFaWNCuEJIEJYr/05Yc8t4AwZ/ZBnoCgQpstbuuAWfDp9AqgLnR04OkZ1w4FDgazQS+qO6u
a8DZ8gC7RrWKCgK3Fc/W4Nlo/6WNeromfzm/6N75qgidLZ/AsCkC6Do4JfChguGRNqycQewUY0bb
DYfTmZdu8dmf19Xd2XoKQL/YK1YLCRYWmqt5jLWxfcUbeuho7f3OYwHgWWxy9khp70Ury2ypEecl
zyMhUNLh84MKs+qJRi1kj6Sk9U0PueXPy/O01IYTAnRvvTDuu+oppuCJfKYa2cB4G3c6r+4nkwPR
utKZhSX9f2pHEGd7Fs38MMS1zvZJxrW3Eylqwy53ZOn5ztb3oygNqt6jp9mqpnrKJ1vUhzrAB+LK
nlxQUASuILGddCzorJID6j8GOJ+CfqW9LxXjNW6vWg2fWABDeGVvSgsL2ofYS6D5xWWshOPeDt9D
bFj5El2aM+c0gHIANVoSskPH6zzbxjlJvVtapiK+IYJKed0WdoWHsoqapABv70B12o2gjDYgyo55
+XrdhDkRIqvrQuZcUbAsqYEfsAG+ZRckTfX78vOXRsmJEIg6AUzD8C7wi7Tbo+QE2hatYJQ2A4+1
diO+sOpcVeFQqxYqchYf5jns1aGyQ/F17JRcA2IvPd8JAbkcYrBHWpxsOlt8ruI+GTZT6cdXpgRc
FSEMB8SoqzQ6QOihACCtkmHaQzEA+NTlWVjqgPPWN3aAygjI3VPmVQQFikWcqX0+wMzi8vMXZpme
//7miF9bwzsNhOQJdXXVc8DAYNv6gRcXW5JB2rESvM7R8J23DT337k0rhvC4gTNjcoIJLrilmsIO
dJbxlO4ANgqHGwOvNOVV6Y/LnVoaNGeDB/BJymeZQLTfopQFld+59O9th2up/eUGlkYt+Lc/nTFZ
2ssyPngWding0fp/up7CU61XSKusDNp5it8bNGeDl104gNfNkhOFnyRsXpC5bMCuxZmyJbdkltN1
90rU2eht7Y0zrUx8GsE4AEUKLCfvliQToFeXR2th9l1pYealsLiPpvwEM10gTAqWkrnfNqjyM19R
a5G1dA8L1LPJnannDAZJl5tdWAWu3BCXLjXOl7k8gg2Uy52EwO1x7Djg0Nc9/9zdN4s6lt6IW8Kq
OJZzlfW3XTSH4384eeLy73IDCwvAlRyOfkcF4DPDV2gZ650pg2dZFNGvOS3ofZ5V8Im73M7CanZ9
FSjMJjJ/IPMBUrEOxqgprHr8ZI5Q2U6i4PlyI0udOc/Sm9FKTQnzSKCkjib1M9jPqwyAqMcY539c
DU9jWMV7lUNkuXLjtjT5TghAhXc7d8AtfSLVHB1JUc8gtumxKq4cs+Df7mg9ae5VLD1UEYEeVDIv
/p73kwCXUcH0YaWVpUFzQgAs6hLU/Bt5hDkGrJelYcUHE1vSHoRRtrpLRyi+L8/P0oA5UcBXKNS1
g18cixKbk6F88ujB2fXrVU93RYPA9YYzmTx5TIGylZshtgp5AIBs117ECyPlCgXjZghrgOHYJ6Gn
Otw2tuKoNgTSfhMkuPbdwCiyHHaXO7PUlrPxz7JuXeCa5KQrG31OFQBKdxUP/f45DVkLIzq46Gpw
zq5r7fwr3mycQCap7880/NQYmr9khou7kLL+XuQi3+V6SK779ndVgzLBtS7u+MJfpsU98mtVwJOB
brw0bvlXNsJvZk18shBufCcSgGfUy3g25NAaSDA3ErYgoN71kYbTLwPQcGVBJxifd16frmGNaeDP
llYTcNfZBDIeHFz2RV9WbGMN6+FgKCOw+mj/DV7BdF+BE7KSTFvqnhMZxtEHQKAf5CPHWh+f40mZ
9lsFuxoYF4Dvs5Yh/3tEfq9/TmxQnbHIlmbFSyAgqfA3/UjC5EmDzXcmMIZD+hOqqlLcFYmn4FWT
5/DUwVWfDOlOILOr9mmXcfAsWxuQLVjXCjhmRIAMVhGg+d4GppGc34ad38HWsfRhGHCThwDZbQDu
96c9IyOMiwE+HHKUfwUdTBIPVctge4Z7RF7dCUB2yT0suUEArIAj7mHuDBfBvQEtbfrMdDiewVm1
N3zWSQU08wasplE8NDD1E8Uehyn4pM95Lqr9oHmihl3tF2L4fXlPLc2RE+yINLaukrZ7LCv4bE8b
iJTg57wlTc3Fc+dLG/y83NBCqHAliDYaZabHDk6zqFGG46YPe8mn3I4Qqt9qNjMGG5G+gdvzyqJf
iOKuGjEPJ2sHVqhj7RsflOV4fu2nUv653JulpzuBr26bsUpR4HsMkcjtYJ6eDsCctwNdES4vjZYT
6lDMCXp8KsXvtMMlwH0fh7K+gQdG0v20A+RWzxBsReOX6zpzXhtv4uosLNyeDNzdOniy/qyVnWFs
0XT1j8uPX0p3ECfMMZOLSZ/R8PkUdDhLwQzPp2f/wAYfP3r2aXQbJWcOXpak8PielVd+B4SS+U91
Su1VAlt40P7byay0tCq8tjnKJmfdvutg0XWEh0e79n16/pB+Jwq5UkUe94A5tXHzmHo0wKfviOPd
s6DDBEJuDrPUnt8kntfTk4xKWfV3ivBhXhnipeXoRMC+wDcrK6l33zZTlnzwhmLGvQuqp9eujZY6
54QJOYlJNgIVxjSMzZZO6dEWmRy3Yx0CTtwrvLx4JJ/bORFXzZfvCjODHjAgXHlGdwz60h+BGQXf
tz6IKXeXV+X7Q+a70ky8eis7jmF2QMAPz8jdHicw0hjwBa9rwAkRQLroMsj75tiko42fwniO7JMA
jqBceb0u9cCJEQBlgrbhh+1xCEMQATYB7pYe49Qrgu+Xe7AgIfxr+/c2MHjan5MgpPKAC5xmBvN/
HLYlrgyTe8Dk5k9entg7QCe6EL7UVO4BvoXXlN8O6VNSaQI3gQZw2pXhfH8F+q5wMBz4hDwD/IEh
jTevna5+N9brso1UffcjnaOfgZq6Uz416ZXD6wSMLkNeMe3S4A4mM/BoL1nawFMWae6by6O7NH3B
vwGpLVEFG4H4c9RD19avSDuX8uincDVeOS6fF9r/ByRYUPzbAGsAYssSYe9AwVJBcZMyP36NA0WR
go3aQTTHGgfOXsDhAL6OK9O01CsnEvnMEBPpqT8mwYzbmmrk5oYGKCu/8vlOIOpinMXHOrV3qp9a
qP5li/x50eX5Sth5/8Xru9JiooUH4MXYHzlDsQfw/by5DeqQAZza2puIqrUCvYWBclXGoxxm8PMw
CaCzwNxm2xRy4OU2HvJ2OF21wlztZV/gXDohch4B5w52Aw6au6ojV+XKfFd5GXkS5KiihnlZluLK
yiSF+Qm8V7xyAFoaHudMYj2aD0iCjEffqDLcjFhH23iExcnKOnr/m8h3IY+qIKBSiSz43chef5zh
e5h8DCCuqbb+gD3+XWqVeA94p1v9hGtBzR4tPmfM18sz8/6pG58b/27NMAXxCys5PZC6L9tvAK2p
3IdDQZGQO2/CIfj3de04uxEOzOlct9Q/gvJHP1XFTF5IBAfkAriP18tNLE2UsyGFKiHymHV7THAZ
X/+I56zTDyoDsml3uYGFsXKlgFWYDirOtD1SVnQoMUGBzF1eUN/fMi6LldNAcB75d4KlKwNERq6a
iq6fj+nkywrmKLrBd8OmGWkxf+vKHC5seV+H/QcR86b5MtZ1CUslFeNrubnVIan5MengyJpt8673
7QuCoK/aDbG9aTgss1vFvngGZw16N/Khq8sb3IkFfbiVWWXAQi+jUQBrr+GdHN6rzGRjvL9u/Jw1
ADuEOhc96Y61VBxZoByWH9OHmXCewaDBD8aVu8SFhRA5C2EqBZHNqBD5sxQWCpknA7Bs+6b9dbkf
C893hXAs8mrgVaR/DNtq+grveQ1vjNKuUZUWvlLwuv13T7ZG1nUl8PuDWM1/srz2K7sP/WIaDqA4
tmbjM1qG4FDDa/A+C3rd3+gziEBv2ZCUIC9d1U1XzAn1GngxgjZH3aAkF8IDmTQ73cP3ZyXyLe2n
89/ffO3FFrwPuFRNR1/3CNzwSh9+EqsSuAh6AaxAL3djqZXzLL5phUWRhCHtOGO2WtiVhMqMX8s0
BDhZ4lyy1peFNeEqqVVbCqCw6/w4dt0ocIhP5x7pH5i/rZyhlhpwAjXYZToCFLE5psjZpne8aML5
v7YTQ7cSeBYacOWXGckSFcMB5pjOcdbf62o09dG2KeErPViYCFd8mUcp6RqGxASc35NnjqRwteln
b/hoWipW3gELhyZXfYnKvzQG9iH/AR/jAAYxBoamT7KhdXhbDEUFD1/Ikdc+5Jc65KzfCm6LA1IU
0xFYrbGAY1yMc2ZvlP6EzLMcVtbv0ryc//5m/XZ+U7O5K6sHE2e5f4t3MjqTMF++XN4fS893Dudw
zeNpmI3kWCYNvqPbRPKf8O/o12pWlqbEWbhGNHCIibLxycJ+xv+mVCHUzuIP8e9YCKY/D4D99CsJ
pIXDFHdeMQruwCIVQXDrRaBY4w47yF+kl7QPOjrDd3yU6X2ada6epjxmiDs5v7k8iktrwXnnxMMo
2zk2Fka4kX9C6iOcN1IM460YYYW9shQWGnE1my2AhSzmGcHVk0deSZGH8KMM/O4ApZu8MtC4uk24
w+QRvp3Yca7aWoABT9tk1wFGeWU6InRebybMUeowZ+FxrH2Fmj7g9Yutp7Xf3F6ei/OD3jlBuarM
yIQwg8gF5peM1Z52xUC3wBQm+yDFRRAsNPuPM1zKfl1ubWlSzn9/sz8Nx7bpBPFR3CLpb6iCs2rD
hzr6lA42Niszv7BJXdqlhr0IfON1Az912n7mjWzDDZujIbouNrviTJCwe6kTr3uodawULFbLYVvX
XvY9ivJ+f3mgFvImoRMItIFbQzza/sGD2XX9UE+x7mEoNFAef4hhEGUfo9CmRb6daKPI13mMSZWt
LIkFMKEfOoEhngDKmkGGh4c3cjZpHf2uFcvhRlkCNBb4FfkhlI/r7srwh8K2NUzhWll8sTb1Oeyf
BL0nRRTiZEJifVsHehY73lNNV8LHQtxypZ+5jkkylNAsRWnSVh8ZgTk9THl5Z2Iftq1118DjrvS7
Kdm2qI5VDSyLmGDDllJ4uKytsoWl7CpAsxqHDF3H0XEeC1ZucmTNHuMQ9t4b23rs8+VlsNTIeXm8
2S8xmySuQyJ2aGKUbrNNhDrTAsbiMg6M3RSkHOO1V+dS2pA5oYbx0Np+ZvHDGABY3u0i449FtAOE
cWICXm5ANQQbP8sMuw1Fh4+dx4QKOIFtFIyu26eZT7OC/x4K4kZyA6FCKtY4+0ujcH5bvhmFojci
Qsnx+MAzsFOLLS5GSXLPYSBR8Y036CZdyY4sNXT++5uGwjnJoxox6iEKGLxPsciqHyghEd8lSKBX
vphcGWlUxkNXTk37EPEu/tmBcS9ucurrb23UpsHKHl6IgS7eUkZDNfgDnx8qBh3Rhlq8CGVcrgri
lp7vxKe5hucYLcL5d1ErjZNiUbfdjUyiuNxfXvlLDTgxiGvBQIouzMNAaR4/kizNWABXxVCyaHe5
iaXZdo4hKHVNkUri5kHUZw6aUaz7FaZpaDew2r2ydsR3FaIRPj8VXGPzP3Qo0uGpFaIUP1qfjmu0
ioVuuORJDsUZgA1CZhtBGlzQecM0j3eEgB7ez7bjK4n1pWac8AD1dlDAf5ajHKztYUuao/4oaTe5
D34cyANA2ZpsZWKWXkAuejKvvKGzDZUfUhxCiHqtfX8cmjuv97xkx4cYotV9Q02eIPXSjwCXbDMZ
p7+57SfyOicDMY8pvOn6PylDSdaNakfQIDZVJ30mtnEcR90j1Vm2KtVYGpvz39/EDcANk47Ax+mQ
hdPAYfeHLzcfLPWCheGI5LBt4L5+edEu7AtXiTpT+AEFEkaAcQHgBYwSQWR4HCeerc3zUgPOJ45O
lPJC1ngnrxvYXVu3Okf9NYzQ95c7sDRWTuSIu6GHfG5KoZ5psuI06jrPTy0IZn2yMRkGyqyM1FJD
TgTJuk5Da9y2D7yEpfXGt314ArhPRBtp87Xq9qXRcmKICbJaJQlHI1GWCSzDNot3eSfa1SvchdOO
Kz41U5iVaaLbj3ZqYka+jLSGcC6bizrVe7/MmvEuzYKy+l6aIm5uUQmdymZXgdtQjJuOdXMGL1SZ
pc1Gk5YHzS08OgdRP2BoJpFvanwZwWbXEzBN+OIxSWAcr8sJmq2HiRtgVnB48mgmHnwlSFXv2qlI
zP0QwYjCINRk8VBuM7+GYUadtnweNriqCoDPK+s65gForrBopds46UcrceOD+4c97ElNVG3AkM9G
Bls4iwI0apuw+MD7muOHekK25j+RALd5CNKmifbQDece7qVSqKzyrVGZgMF0H05pjjVDGESf+nxU
OhS8tR5shgViIs78gonnTIExMNzWLFDw0otVVZHhdoKSob1jQUe8Q2ITb/oGLkQ5PSSi605VbPB1
uo3ObPhfg22nvtmSFK+eX/k4NvaRU0he4DxX9ZAvwvUcuLp8YwFFUS9D6acxFhgry+6h4iLM76pR
B/ndGLU+butEymPfbtOUUH5ogSAuPwTwyuuM2qBqIOQzSENtWv8EIiHn3Ra1q8OE+ywOp4y63EKQ
1OhvnuZQzm0HVtli2HEgALNug7n0NOgsELT85B3kyt1GTGOXh7BVKTwYeUtcT6RrguiFreUqkxMN
DFyGqqsTEhbR56BuyUuQZd7DlE1r2ojza+Wd79K/1KQ3IRWK3oAk88hhvk75SeG/7DjRw0sDm9eb
NA71rwQ2XCvXh0v9cQ6Y89TDSF4k8ogaGtbe6CqPPEhcptj/IRLfC1Y+XJaaOf/9TZ8Ca2AqE0qC
KoKsfPZ529k7T0XMN5soZLP6eTnCLnw7BudY9aaZcYaKCjLx6CPr5dA/17Tgw36K4cGe32E3FOBq
zzph8U1bcyXbPczfRdPuLze+1Efn9dEMflb5Bck+Jsz0lXicqRdMeiP4OIzmseg5yVdGcyH0/r0T
etNNS6eWTOU8fewT+PXeU4WC+3kzwtigW7tu9P9G2feWofMSSUQSosKn8h8UN5r+OJOVIMlmOkbK
yk/hRuhtUHKvo2kzw9+bIkvHYCiO78Bygq+1ifHZ3Oa4ksrBjGUNHDaLcQYtFqbIAsaVcKUPov8o
BR7jNQDJk33pYxXHmxT4I4rgiRgPHHCNE7CAUBGFNP5GSTHa701b1xTQetP7wSvKX2Z7GOqw0N8n
gnWc7SYa5jXc3VobWjjITwNKSHa9zwCN39R1FE16Z0cDuNimaeZMeJuiIyMMSFAvqb/2Al+VcJFP
Q9rKfespw6c9TWEPkt5pPXeCbqzfdZ6/i4cURdzbyTYjr7YDnUFWRRUpLc0fvK0K+7llg4YFs5dO
XWPugq4VbQ5npdTmjwoGTOCvSnwsM7Kb9N80ihdkfvGxnegIB3uvtjBSn6CH4PqDUWkANNCIpF4Y
wIYZIDG29RDjkKk0kssB5auJDx+PbWJy/IddlYfF9D2jCQwu741Wwk7btCCQD2FEg8o8F1nPG70F
w7Guk11s4eii7rsORT3pveU5uBM7SH0BE9yboUQovYEBjMjP5PAsLQ/aBlnxiTeWJA/aR0ozelRN
aRndUrjemGAbhB5eL+corPlL1aRcmhsti7F6SHPSDC/gu7V47WT+HIbbLIBBdAEORUMCOEtxnFxw
sYzeZP6Nn1MqgBocohY05tYK3Krvi1jO86uOkeeyW56ryDf7FldcA8yskIbKfjMUqBqyi1vT1Q8z
maMq2NawvkOtUjCX5HcKAnOJ0J2H0QnGdBYv5Fpy4GzuZDMwNm7aJrHBF86IL0+2s6UMsQQ9lNJu
gZjNYwLnbrh0x7ug91FpncK0bS42WcsJy3M4x+AEn+4ROmeG61TAhJMQJZ+hTfI9iAlKGPwYXNLQ
r9dFHecYluBy1A86E55wMU86WNoosmdV0L22Sqzd+SxENrcEwDBT6agbw9OYJiL+RRnjUC0jd+3J
vZWQHa3J85cacpI+kz+ksY2Y+ojo4LEbIWmgoL5EFea9Bmd55eJ34QX71wfkTfiUttZj3UQB8u8K
TvBDFP2CjoK98LxhNzNOeRjGwMoVos5SdslFB5e4IUeKPCdPSRx5hzgARgcnCILi1Tn8liZVMW6R
v9PVru3CWm77yq9Bj6z0EwCx9deh441aedkvdfw87G86PkI4T7KqoaepbPz/BCXiBvf9eg9KojpN
1Rgcwhq7/fLCXHhJubUCA3a/QjiavmTKt/EmAGhTIkJk/M/l5y+tFed1q+CPKD2alh/PNe7PHnK1
UJNmpeHbIQhIc1Vphf93Ut8MWQpkPy0UH05c48C/w92w/2PyhjHfixZ4oZW8PX//yOc771rEiDEE
tWE8cdRex1szleN9Pk3hi41r3EUUUX5drbj/V0zwpj+R5jaLbGC/EOuxASJY1Te783f1ddhv2Kc7
ayy1tAWBYD5VUR7luzKREyoSAhzqV8ZqYd5dnTzy2AMtyTCeSsu7YQufdTVsFDbtL3s+Z11eXAuL
lzgpnwRSMdzNzv4pVbWxu6FpR3yEyH7N53Pp+eeF8GYaChmprkxGemraOTK7Aiugvx0CGa7Z6C2N
krPVkWsIPRqW5MSgRXrtCgSgTZey4QWlrsF/lwdp4bTtyuQjHdRq8OV0UgkXf/DeHpEbi0bINKFr
eMhByfwC7UbyONAmuLvc5FIwdVXxzJixITIqTkKE3H6HZ9XUZxt435ow20DNB0HTPgnhRHRPzYgE
7QYwvWJ4mSJSdEeG4z5T2zz10vAzZrh9ufyrlmbTSeyMvLBQGVf+yWvx2e1DIkG3SaCRfb78/IXw
4BLPuUhpjQ/M6ZQCDfYxGxuZwARpAFZfN6P3BKdKZJAuN7XUFec4gTyKJ8xU6FODxCrdegzpf6RD
pvA6dRdxZfJdmbZilh07hUUYJbhVEcgalKQYyj3LOVO31/SDuGp5IMis6uaQnIZi6J5RQsW/oUz2
ugQbcQHGPE1qDRfi8mMF/ch4zlwkPegKCR3MB5B4ozzcXe7G3zfA/3+FkcQJFKSX3TwBNneaUyjF
kz1UX3kAMNL5i/o3KrM1NH+KMuWrXU0b3AfegVpsRXEzTpkHHxAO5SQyJtTHZfrKEvHfjy3EBfUi
rhNoD0XxCE80m8uHupyQB7dFKMfdOKLmLNrDsK6NzEYIEgf3WYebpemIj2MjAOxXuh6fGlOpOtiL
UeKkvGGDHGCyins4yfVWwIulWlvQf7/93xlBV080VH5a56qhryXjTUBOSHnonu2RYQlbeqpR4hf0
BxRTgGgTDX11VujUWTv0xygo+29IIMS13QZNg++X3TTbKVKwBZjCon6AK5ko68+R0iRvt0M6MG+6
BbYmmg4hBKBtuU14NJtHwpEVzzYwLuDmC1J2QbdLR9pMwybqBuMBoXJ5sSzNy3lPv3mpwL82HkP7
P86+rElOHev2FxEBQkLwCjnUXK7yWH4h7CpbzBIaAOnXfyv76dy8TleEXzqiO05XHkDa2lp7DXL+
alKZCoTjCvU1jTL26iOh3jkYL/3GWddVdJkyeWbEvVJwmRGlSlKd/mAR8rKQBrMl5J2u+c91CMG7
/++zrIGPlJHQPmzMU1yZmBfkyJyAG8DfX9afa2p87lwM9YEeiXP1cywx8r2G0jRmvASAG5lh56bN
gqM3FRhWvcMPv/R7Z4WVuKiWM/DW+4X0s+z2RK9s5RVWCfKMK8G0199J04P08M5q+PPpHJ8LA+Za
DEsng74f8qYZfmMbb3Gy60Ka6cecoWtiZZP3AARgPtiS7n4wxRy9MzG78PXOtQJkA2NYIlzpOS6W
/DuJW/8jTmX07e+f7sIaPJcJACYGBlTI8OwgRb8Zhp7bkvNEXuPG694To1z4XudyAcQD19TYJn4e
6Uyf6knKj1nj1b5JXHPwxmcf/v4wlz7T6SH/s2lBRjcI+Q4xwKG09dMrDTkfPuYgP7CXNrfePpBx
yYeiArRIs++UKp++cw++4E8cn2sKEovkPugIlnu4kyXDt2hx6fCkljEF32pCyMr6HUiZsax0zczZ
UNVLPubIQFy6HNNQ/MOwXi/nrvBMVZBnT/wwp21f29KNQ5Qe4HjTrq5KBrSfOKVGm3U/u0n6POxb
0UIY/7UYMgCw7+zoC8vinJkKsvsU1zqKnuGIQr5NDHDsdZpCLvyYhU3+W1061yghQU9nWZiR3g01
Ty9voBBto085lWx456tcWnhnlQ9ZkAufp6H/qiD2/Dm7gT0BUTIagq6oyCvIQCK+//vau7RNz66d
8SmWYLEhfW7smiNhvanZb9ak1B3+/vcvfJH8rOYh1k2vg22mjz529ec8dP3vTOv1YwNr63889M7V
FmONC2YjNvqs2hYXQXCG5mcpNvKU9CAP/dNznGstIHVhElMS9TEu5pDsFqflVKqhoSsMwpbl3/JA
43NCv3cKlMpGps+TG8M1IgnNV8SVFFdJrpK9Wl33b9X5nLFPNWfBYJr+saMRJnOG1I0qlzob3jnq
/udA9YeW69yBGRahZlKEjl8Jzrr6FnoriavhCiVMM1cJoo/EDo3KqPrd6PM4vhVblKkSYuQpaXcA
5yg9ApuiSYdoE3iop5WNtrx5KVbT9Fm1aBzSL6EzsKCvQKgV7lPrTnmBhxph3/xtTWGwwnZNHDtC
MWQsGutKfUrY1qVbQLBg5TYtRfqr9hAQPHC4srAHRRZbh6qjK2bIlddpvOS7KYYgsfmutppoVS0t
dKu2xJ9l83zIoqzG7PLvC+zCns/ONkqqY3jc+lq/TGgUge5nhAuMXk8zDFAMFdhM6pB4CJV+/v33
/gwExvxUEP5z6EDrmuVON+lznKz2ZZ1nv/NDU991+Zo95r0U+3oc34NbL1SZc82D82lMWgR6PDft
uj2bYovzalSZeM88/sLLOzeP71atG9v0xTNg+LCVUR4nH4ih6IC9JOuhMcX09vfXdulJzupllnkJ
3bfvX1aZtHa3zuCp/mZtHId//IGzdTCbOnNzF+rndIN1UDnHiPcu4bDq30FsLmiG4nNNEmLXC5hC
r+xz0UrG8yNkGziOS8XHNj10gMJdc1UktB8wye83aPCeqB+wTY6ba10dVySayRq9B+acHusPdeL/
I6pPCEmSnooXwCdR3pc8FN30GT0p5V8CHKb9zTKkKu+eiBhXBaFMvsIvXllr+R1Mg3iinv/pw57r
QfyUyg3BTfx5MA3cpjhKwVKGZXnPtvLCEs3OmrwiFxysriL7rGsowuJqsr2SN5oPiJfcIVwOow0M
Zvv3Es0vbO/stH7/s71dbsg2gAP5rBuwdGUz4dqtdZo/ToiZuIeqLjJl6hX9t54oO7sTethUdNvC
2TOlyIg95AnLKSa4sNKu/u3znLVESSRiCXkEewZHdVC7LY/BLeOjNp/+7e+f7WsMmYeO+5U9676l
b6mEeUmViNUt75T3PxOZ4nOtBAiKMWHgZn+bMoAD1bDoZdNVa0BMeaYFInmSaxqPMtCdMNbnH3Hm
0aCv1jxY8fT3R7y088/lFE00MtYjs+UHmIT2NRRMH6cmogM0G3n0PY6a6XfRhAZyN5H4W4ghBSuN
Ld5Fsi7UznO1BVjwXPcm0sBBmimT31iUNf0Vd4V7j/h7odtkZ5vMdKAj2TEef/qi76HbgxeL8T97
CYzsg2F9Nr2z3C++yrPtZYTms9AKkM7ash8ahE0wutwnC228o/rGzdET9LNil83Ls66jj3//gpce
72yXRSkyFOYMK6KEPw1dwDttuukRzc4KG8spNeGdpv1C8TjXXxAzzCMGa/Qn7FPi/gFJalgWFVav
rbtdHYSebdmOm8m73QhNcXgP6ry0QM42IaS4WbfWYJuVCbx1ptusJ2PxxSdxql/+/gYvPdnZ6crW
WhRbItXruvVt9pUsmnY34AxHEKzm/SBAS4mbVqU3A+9BIv63y8O5WiIegyQgw66vRRwKee9DG9Zf
vRftDnMITCTeqZEXjhh6whf+U/NFthYIfo79K5wGl37fKxyVvxxC5uKijCOAl7fwhMNtfvf3d3np
507v+D8/h2lLQBiQz14Fm8fuCI2ZiJIyHqngjxlAan43gBISXv/t107/Fv/5NRBuGpNswb4CDYzn
T+0Seip2EQFicrKR2WCwAQ/yApFa71TsC0uFntWSZvAjZIhavxme0qipmrEdTxycFbrBbg8DspV4
2B+Mff+D1ElE31PVXfrds9JSIC4iYa0vXqe07pf5OE1wUHu2SDnLt6uxn5woqkXg6U9K/W1L6398
3rPiUlsfmhA0GJSwdCjMQU8yBV8WSoSE7ZcEqwjeAf1s+7ctxv92/PtnvfS0Z+f6lrWwF3JavCko
lrZoh2yMlj/QqE0QqbOm+UmIhRduxgNUMKx7T7F+oZLSs0pDwMjI4jakr92A0dn1AptE0UOGacKy
2yJMF98zfr/0Q2cFx9MUAH8MoSx8fwD5UmQE0YNuwSkqJ838e0LGCxDiuc4C4mvIRUI7vIXMEHCT
7ThxTPVJAfJ9cRBxCq3z3Vy3/XCfEk5BgjwJm3z0+e9f8UIpOFdhDHapV5y7+ldfRFnxEdlOrs3K
PM5Z/Blj7QUX2G4suvydpXrhnDj37eYmV5bnW/vWbcJOJeUbeJXIPkCO+d+f58JXO5dg5M0Y0RTn
6StvvRYHVqTEloY1lhx6m0ftO89x6bWdfv4/Na0347AlMO14hX6klaBTJZTJa4HuM/vWjyBkHFtu
YYT7zs9dem1nlQU3LAHTj6n/FVqQC+8L1iQIBZn4QNV7rs2XXtxZESk6HU2kE8OvTGAO/7Vfo9CU
fdE4d5+p2db7v3+fC1UjPasafWfmZVHd8DYW6ZTHMD3OkU9bxTFCN9adn/LhO5VDjHQSDSrge9LL
S796VjTigY4Q8PLlrVs0gg3KbMKpXtwuiY+66NAig5LOoOAaK6IDojaT5Nvfn/bSdzurIXpNNCYR
2fALF+V1fdIykwYafDW+V/ovtbPnMotl86Aqmrl+zYtJN8NR1nULUWOCcUO/g1EINexeZGLhkEd0
4Id/nXmI7R2wdhazHW2imi/vbL0LD3vOrheeTEXdmv7t1AmOH2jcw5WtrLvMig//9DrPyfVRoiNP
Rm7fuOLeHZs1JituZOmgRfzOTrs0cT43/8awueNyRWJuyZs+jsLJP3LO4nvbeNF/20ZCGLtvi7To
tgdItnDkIcCUdzeUu8xFez2DjOwPCDXrrIar6qnb2Dcb7r9NuQwQW30Bh3qktlwh/OBiB1DSQYuq
MmuSvc6FmFwZFFqVrWpWnwxgcUjrumxXQAkxH2WBivkOnvS/R/oDgnPuP57AV2RmvUHScC/o0L96
HiC8uV2YUcVjAgf/NNqnNocN1g3hyIu4TpXIIouk9YzLZccFxoSiHLdJskeJUJ5O3yG8D8Y8VwNA
3ND97gDELnYX+rafTImmLArPq7RaIZYwllrzIzTuYXvKhnxy8oMShdj8sXCRGFyle/z3r72K6zn7
xpjhbH6nBl0o3udCg5VGDB9xUmCY1wLXTmh/cLojoMJDP6v2dFZFn1Rdk8ug3mmWLpzy5Ky6GgQU
2SZ1WFUQZkzxcKSzXTk4BhumyuMeWUZomhxjPntAvIGxj8PWkeK9vKz/uXH/6UufVV0o4Cd0nMbf
wxzYtd+MPYmuXkKMLET9MSJjTw8zw1CBP820ywrSlqaVaj5y5J9y0KPJMtHtfgUqXzc3EB8hnq6C
SmMz7W5jTZ3xpRw5rKpcNUSx5vIObBqm+w888ms3vucsfWnkSc7K+OJoIU/vTZQ5HAXX9UuLi0VT
7/KQ+vZlpIifyEvISGf8e0HqOw7hQfoY7Ppr2ODrSRyMnMI0Xal1MW14TmGHkLR3gqsiNjsD/lnb
XGkT2/EnCGqEJruJMoS/PoCATmEzUsLvWWzTFwNxGlveWYyEXiw5Z6cEcGkZoXg7VQqIvAiSZxNV
dZggDWT9mEKnofBYPlZzz3cEo5CWqLILAUOUI00mOMUdkZu9yLhUbKXbkbds0dGOFooz1ZWIRGK+
24PZma7J9UkJtqxVCz8rqndL7JIlKaXsRCOrupV62EOk3663Q5GOYBe0c862q64RYHdXhhZovyvM
OJzXB7/azf2keRJmyOtqWbdxyV3Oal1a2Jo54M2Dzw2vAJ8mNLkeLCtiOF5Hp0G8a3tnnpIsYzy5
aXTSLGm5jsyytcJHyG1T2gnN53EZmalfKM+IoNVaJCt52XC1g2SRMbfUewE2/uZ3UBAAj1JjnyMT
IAty0NjbUN2N7VU6YW2MpUG2nkfeRRH7DSKSaOvy7kqsYRBVnKdd8XtrzBqHQ7pp3h9GvnZ6LyO4
5qnKjFnKx32Kle7BuXYtqyHfRwpwZw4MnqXb49wkMO26H3O9xPO93SB48zcZGySFv4MEn/kWSupJ
fl82yBYeoX/tZlaOUOZBuEGJcB+GuMunmzTaeI6TQUL/llwTeHRHT1u2IHxshx+YkqT0CV8G/zSs
warkGlMGn7/6uEZtqdolsuILBUgM+mI0LLD5lgbHSIpgkVb4r2RsECq9kzD/Ux9BFsnFdco4iApX
poPWvi630HgGaaTt1h+1h7iqK1OZ4bjB2+2gQK76Lcmb+0gQjGwh0Mi4/wDdSw8rbTGCPppUK2AY
fgcFihtuXQEjqy/wCxjboWJDbNsr2sQd5CE5rT2jpd0ml8PffJr55yHD5PdOGutUdkBKdDLvLe54
cqxS2OFsu9UWiegrHMoGf0cmIGfWu8XXcLKAKqVfbSWLXmVRWQwpBCUB1iL9CDh2dWS5hrakDxCZ
NGTqStDz43zfS+rIT2qGeriKuGrF9w6yz+JTPXcnqjPtkb/3CE89JNRHRQp2Spl1MgcVITeyf6Zj
MS6PdYIv+5wztfEfKAorzNoFnPvq1wWexbU+BLuA9gmvKBjJQVDqKA7Uvkxtk7OnbfZt7I84I1sK
cH/zeuqOZjQA+3EWmSzk113sCk5vi7qJuh9u9H7arrZC9uN8DdJZEe8WTJcHCs0pi2CQ22gYYorA
jDCvY8tmmFTlzdwuBzQeoGwiH3sIUdlgEBNUOboVjraQfhqVQ3JLora93yxRcbFPk/+JgMaEqzjb
zS7kgEVB6Bv0YUDWYve0wrUyTndDukQ5XAVhNJ3ocrHIw/pSIEvANFU2YtvbA4OjIQDp4WRtBctC
P6KxUcMJxC7BjIHt/Q43zlwdPEFXMVUrr9v1gHIBLW+FWZbZojIL/eQB7qFk8b1ZuwnWnO0ainBv
BxnLB9OTCas0L+pVf+rpQGu42eNmJj7QcUMOpWoxctK7uKO0zcvMQ7/7oDqBMV05QrdFOkTnxtR/
jky9YK5cC+P8UW0i7T9abQGmIL2Cwaumj7ybPlN42fhDlm6r23cO1ZNUS+RaYSu+wSn6U+LNAEBr
Qj6NLTuLTawOxCEF4403ay8a/Auk3KE4Ko58jLkaM7Wlv4WN3bxUYpgJL60FHOZAYVwZtL4Ko2qz
U6ShsJjClAa60RuB15RXIckhNLMevpAvGROwaC+ndHXzXHXpNoQPsOBVPKs81KHo7gnvEn3T1xSG
A+UoCKZYVTKbNL6Cc3gExWND6PzIkEcwQDI/EDG9qQ2I4LFAkB/coeZMuU6XdQwP3Gfs0FqHcmp8
ZjGmX+EV/xVD+oE/rFClqesOtqILZMU8YfE3g/Fq+0S6MeIMiP5Ep52YeKSfihbqRNj+S4dF5lum
sFyDn/vXQcEM4jNs3HpZQ6OE6Mu3DMmY8OmX+UymHx0MEZv5gPoKE/BsUOl0BW8pkuzidhj551nX
zB9YjOSJg7aNnDCNr4FpABtutW6LPZBv21zhoEvoQ88lb/NjlMZ1/j0AKhyhVtRDHP2wBKKl+Jit
Mu+m0y2KN3UJR4w4bvDpcYAeCjuT5NWE3MDjUiyYXpQoWAgdrOHn6UJZe4zsrsZ8gcn9LbNN1t/3
iNdNvy6eYYy0h1IKnwo6dzpDoAZQbhVwO+G43N9mkU79rXLoob/iozr5S4KCh3M59+N8nyq1tpCy
gZz7RUXNUvu9hOpqvQ4yK9SwE8T29ohbh07iMuYRTjZQigX71mZKrHcLxln0qeskLT6izU3VUKZw
b2kwvqVZCrUKqjpoReW2zMs6lyp1fXMbScmmq1hiM30EJt36z9aa3iCCAOZUvd6BhgCMs2SZbbqu
aoFeM7JjJNcIyRlXhGvvkxx712B9d3wQZbSQwOE6BrvT6+DGKN1zY7z5LMTWwZR4hRf2SdbHLBWf
cYYS/YBpEwpPiY8Lr9KbegpsTQ60zkh2nOEKzG6ClDLiO5DEh6egYjzWBJ9AU5LGLWhEakjCvkwQ
NvYGDQG8UgE8BD+xdG/ZGLWqxBEB+vJuoV43/CAdDMaL24id3MgnOzgs1rEfQssh8+LJ9NaS2tkv
OFlsO+yT01+/lSEZu5+R6Ia6K7t0HOfhMPXEuvYYejVib5JUJrw4tCFO+XPodYpXgRnU0P8WEsqt
G08dUPgICQ8WcpWhgIXIbhxdT14SLGusd6qNdrc2mTWi27YBp/Oezzjv37Y2RBTcv/xkZNUNBWPX
ybwURb7LRozH9xNQxOIW9j0t/TTMLJp/ec5cd2U7TGmyw2ijjn4umHHzcd2KuSjJgBnHncNnmQ4Z
6rR5mRWbxYclODjtlVx08O8C8T+jfi3RdUt9r+G+Zm6x236vRkfsQ53A0mE+BMr67udkEn8Hr16/
XmWrTsReWiXIvYH1lt8nDPPL2xYpcQrknTodpd155407jHA/SNRTjV2EBeHwjdVDQeGFFa5szYyf
yhS5ognMGLiPBijzaqiLn0/sI/jJ4IpKzcuYiG7+pl2emGWfN4kf6tLTYpJDlTZjnbyRZRuTbA+/
QGQxl/PkQUWs4tUvIkNQUgRx6R54cyqBuyamAMa+ES5/qR5lKDt2Xd/1/ha2qWFRFekj5K7sR7pA
1nmPNLfBi+NUbFTcD03D0GwonGFLKBH31oX5mCSm2ciVTvQSzY/U5T6bd5D3SjWVndoi/6X3kC79
wLwCVjk7B10/X6tVexCu9qOpO4wTXbLFa4NthvKM26WgbOpURWOEYOI4xX+mv0CWp527WYuchrst
RDz+FKjVHWDetCPmuUMKjF2fuwTnclMxsEQLcxU1dRJ/abYwO+S4odkY9m7u1zS5rk1fJHLf5pIg
JAGOGGMUDitIV9vbGkPQIytYcW6D/YjZQCLsFcW529Uw2/AyDh8s7mYZvc7tMDD1XMwUVv8HiH3G
RaN/T5P4xkUdaCplBGK+ya+QqyNhywWFBpZr2/lttxjQVJcqiHhy6NWWhtF6P+Kph69NIDr9nmzS
2rSks5TJVSMzEq+lgyJ19SBGWZ3wsgjtvH2W3TSS+AYu69PYHizNpjRFZA7uP1C+qWaxQ7l2nqWi
cm6hRbbPM2S/qspynzOE5arFQoC8o/mYInsQ7Ks4h4f3GpCxUzIzYQq1W+NxWiCMLiaT+sMIyl40
laGGaEFcO+AfU8lHtY6IBunSLjU7630rQrWe2KM75JltkzoONZo2UvY1Oxm3olsbjLgDkghu7yPE
+U6/+C5AuIFqDTK1xpNDlgECwK3H3XW9qgGnZt9FCr/Xh5xAcsQg34+HvChx+4V38jdcIx1rPqG8
EfSGsXZ8eUJQNMKEdlJyaofHFvs2wyVrIEPEr6UBcJVBgsFj5l66YlnqQ6SBx33Z4P5BbzDYLtan
jA/xts9ngc6/bChNOLAkEZSa0f5lMGc7Mpw49XeVJQHY5AYWI4KO4HkOnzHYDGBUFj4W2qkl29Vw
ERn6K2ncmMBcIEG30UJ61EXk52yHTLxG6KCzH5iv9VFcoS1BVjeYnvjIcMLeluYDXA8adrUpMhSf
cWvGSim7mq3zw2zYTD+hkxmLI54eJaiSFEsYtVo0G5On2JFovckikaw7BwPIbmdVYX36yyAaFM19
2zeNPaRBzuQDc40U+QNECPjMt2ohyuhnvdFEknLOBkgfK2GWmYz3cMk18IOKk3xuq9ip/xEnC8CG
8j5gPBL9Vi72fs+iVcc7mgVi5lLDlSHEx3WpF/k0ohI57HKVIUJkB4BSp1kFr0PKTQVshg64b4JK
CwggEeEx1WZxX2fGe7x8kJHZmlYO3Rj/ii6oB08GPzFQdqgjMk83kqjW3eWQFgP4n8LS3BmSx9NW
OiwJHl9NmJcm2E9qhP1HiNIUTsgrb9X8Jlmx6XtFt5OvfdFB8jaXsdls/WtwxYasDpgmzyBA+CHN
knvgMdq/YonCyAeeDTlOrszXEzLqYLkzD3sy5xCKVoCrZO53KmajvuEoYYvdiz5GC4tZf7MhpWXM
JtlAls8xF7xSSQBTuQInK6ifQnluDmQK8/IA6GEF8J+aHN03LkJoj6os1onZ7vTadL6tcHaIkT12
cbpO86eVAIxIKm8QZdo/4pwXSGRH9y2zae+ShPH4Brm/U+QOCYFDDyv7fEE2YVQu0gcgR0PRLE1R
egb6v6m2bHQet09M3dP2CL52kxb7KEDB0u8cgcQSHbVGbkV65TSiBbsKzwS8Bs45kvm3IrEgSn9G
tnqkOEUGSU1T8oiiJOruviDNRmUpOtx7biMsAgLSYbONsDiQ1quE7AIZN/5Rxh1Q5BbO29FbiF2O
QuYIFHD7pRvT8EnC6yIDCEBW7NKSuZhuQ7VpuRQPkO9ENUa640zXW/Cq+PoS6SR8YeD9jftI4OiE
bxK6SHcEKwoMaA8htwMqYHIw7YFbFPHLTCDveGGxz073zqid1qq3WQpDW+FtmOa7Wdadegbizuz1
YnmmvxAeIbfyg0HHaF+SjoBNuBvqyQS1yzlK0H6CneI4HFtiA6BpFym4FgUHsVqAA0AG8eNOKwZ6
WyUTi2vsijtNvO2Q3Rym9Aa5q0jZWwyHO1zVtpkjV5MjNb3eECIz3wgIywiubNp2tj9aX/N5uBnA
rpHzh8xHC//YdjlsfTSGKWieF8fr+YU5uVFfYnyUcFoxFE3zkPfjtrhdnmIrHqJ4Zv5nOs04Sitp
Eytwbe2Uo7uNIuRr2xmNmgccr4u3Gp1nvkbLgcM1DniXIpH3v3KOVUeqoFc4tlWAGLNTPw1izMiv
gkrga1WGgDHyzwb398xjNSYxT3ZpEuUBFwxdQ0p4zQpBp3q/LOsgJ1wGsGksAPmpxr4lML8R8d5n
dM2ua84tPBxU0EiFA8W749N4hRiEtGHlunWNeokbxVGJsNs0+7nCImHwp8BcwIVbCQkxGe8sIV0k
vrukkFN3LcZ+HsKPtauTMH4pZAad51XcKpEuVYHzAJUu4+Oc2gP8idOiOWKykyPrB+Y4AuEFS7eS
Erfx6BG+W2ZIjrNgi/nSijH1ppLDMHC5Kzyf6I3P19WDjpAR9iMifb2gN0oXdTuqdlq+5dgn4bj5
JpZjCU/QgQT8/0CV2PdiaLTZ4cbito9FioDRF+Cwy4jMqYTmGjGd67C4fbSMgd5nmPdKeSA5h+do
WU/w5qtwKZi7uYJBUm6/pduYWbhjrXKWz20e1cMvU4/evOTwUek/wSebtEhyk50xZZ4tXfjUAH8u
4EwpQLH/AkmZdGOpQFZudmBZYHZXzhE7xepOGiLFa1sQ2k83S4ST2uw9+uSCHaIkt8EeBMNfT46y
CXCFRBLnJmgyfJ7VgsTnK9Rd0qVHJE92ybY3S+ck/QTvFLAW93oDi+QndEEoyIcYZZ1/Juhz074K
wab97RwziIMOOOaS9rcctlQ81Wglt0qzdECYRSGL8UkMglBbTS1PyA+/xXopi7kVHbg+Dg7uuJj3
vUmRrI2bMv7YMkOIim/kG0WX+3SB9d13mp94o7gfkDy9mxb8881x7t3KjoK6TfGTbqwr3JEXql0N
gG5fdKcb7IJCv1B8BKC1OH8Wvz8tt+Jhjut2uKFtYoFFyQmePmpP4OsxfnZmwcVgt+E2VAdYIuFS
AIAvycdPiPVLonsl0cqO+2CZEvdCujZimHTgvlUcAksmfPR86ZU7rgKtCt+vQAVxBCahmUWFrq9x
KRCnBKyKG2trpw4dbnr6KxPwZ72rh9y6YZ9mA6CwHWxpCsI/YkVM9c8VljlTqPoYjq5jmdcZcPqD
pzkSyUv0v55m5UrSSFQDUn2bnRtwrYIu1WVDcYSlZoE12UyurXF3Iu3QPPoihdKilFSEokLE2mlu
k/UJqEpqdTK/DhaH5TdpTAE23dhM3t+D053hfhH1W88eoaysp+sCxcwjzFLh1SCOjdXF8oIjk8Pl
iflEM7o3uQ52LYtFFtMN9R2g/NLBhc+/JXNjorEKDTxowlUIgLPsQdf1HK+Vy+DoslWYtLAxOwCr
XLW9At8OF7nKq9HN4zHP0iSH6xOGDpuGym3V03JMt4IgXDrtjad1lZltCt21zpc5CR8Y3recdtrO
EK68LLpFzgbDvEMlsbpqIds4QQEepHTR/+hTRp+bGfaw29HC8KtX10UXMj1eI+7O2OhDy4tk6Z9b
LDtNb8Wy1S6/xvInGwBWlrFiQbxS4vnSVSm6jZTI0kMyFcQdQ7jQ2tFSQ3RXhBHvFokVdjfOkQ6y
khsyQCLUNZENpPILIYLskaRb2P4AH6NEZd861MgI8J3tJZhegNLHpQg39RpIZI8x5qt9fiSeMD7c
LTP0O/BObNexIeWKuBcAsIBKkLR5J+o88Obem5U2yQ6uSDZDgiBZY1t/01PuTYsMwVzB7ArJIHXa
7Vy2zJDN8CagodjHDSDe3wNsqmpaNrVIhjfcnrGMywntB1xV9WJktFbZEnX4G72At+RjUkeSuB0i
jjjyZuMNIUG3i1ZmFEex6Mzcc507Wt/6aNOR2ZP2hGzceGZjcuQhRRtVggRcnxqKNR8E7vycSpEB
CRagYFf1/zF2ZruRI1mafpVC3rOa+9LoqguSvkpy7aGQbogIhYLG1biakXz6/jynpnsqrwZIJKDQ
5nJ30s7515DiD2LMFlIZiVjeSrfG5BgFsMxpWK7r5J2WoK3nGs15k/XETcF2ci3D4Q1K3VaZZbdr
oohz5MrItaWAb4Z8GNn+MgFMR/2zR2r6SzZMnv3kRAQ5rwQ1idw4gSOVmrJut8n78G4rTZVRtNxP
0UgVMSrboUq6tu2aT/iX2X+b3BGn8L70e+nfT7BK3O+CSesRgdLqW9O47/3R131abcACC9A5oMa1
m7312lO31mMwcAZVvcdXcJMgP5WGAF7OGHn2WL15oJayO3BGbKyshYtjYUk9PC/VExZ6x5kAyQbl
fW1Gjdc7tbDDM9W71zS47lyVxri9mLKdRucgwrIcbw3lSnbWbaY8N9YIZebwqBy1mHK3FZYunqNR
zvMPiZS/zliRyRrLd64yWp+E80mM2fpJ3jznxXdzboS2z6Mg5Ny6m4gUGrKnRkMGbSvvnMI2q4/B
zLpBPtiGPyl9Z+cogfTDFDG/VvfIV5wRAH0hWDNIQwFVil14Jc4MJJQdTrnJKEpGNW68bWVut/UI
FZc9DJkOxvmr9IthVvswRyyV7dhESWsiyLD1H7YlL7u71XErL3+SKDsIHotCUZSv3A6t+ZaNAeQs
mZfWkB13T+254tkcAJ7cV0mlYy0Tx+1mOe10ZyPvjJceXdGw4xjGJxU3Kl+yc18Ow9RsKF1t0+hf
Q9OVdnszQP1ETixEjqbitr1mr4nU8UfDuYC3sTSk8JcE090Uvgi372PbDMVrDlcAxZCjJI/qI0H7
lSnOehqx6z0Z7CQdfQvhIJ3R2DVe1rd0sRkeEHqn+q0/W73Pn3g3B34hn7e+X4oGkHx0nCMZi1Pj
sijkfvHgzH1RypgSM2k7R2FXNafk0K7gs4S4AS6ZwvI6/dwbW2+/+7Oa65/EdqP+jIHai+FVa4ez
dSej0iXzLQkit1rQiUzMsba6diAzZj8pZ5rq9oN34boUX20VuY1BBHI0a9i8GhIl7DnQ4CGXqieX
1J/b7RQY3rhNaTESoJg9giEPFtOp4a28BTdiucpRrscwQOWkXzITU6xxQsPhI0jnLK6Xa34FY7Pu
oh2Sx3wy0rEu2yqHqe06F0IskBWdWvc0q1631W4etuW0GI0o8ngMVVsHPLCBkMC9nuk8jR6s3OLq
MXdMTXlR43AsRt1acHyzX5YB82aPCypRcFnkoiYuF6lDpKQQWGnXQ7FNsFLJVTRchYmNqr22qXiq
aE75Kgicm9cuzVF9l/2tRCS6JBTQiE0ehKTmoNpH/GrDTW3SzDOhWUlRP/gPPpRuJp+2qEOTdITc
t/3stZPVph9BTd1OPYg5wNW7dyflyPG4cLV17OR4EgIoFUY3csXkOd+wKtCn0fSzDYRPFtG8L1Fx
u/OTUgA0wV2g1Fb2R8cnba99soBhaLC3wA51+DmYnHLrizAAD5yLYIJ2o4qlnQLN8BgoezTKfT0Z
ZrPuRENpHPiYxs3SpKZpi1yS0K3M4EuhzRkLnK2k7cG6BIXA7onMgY538Ge9LT8yqDweO6M8E5rm
jRNhSe0RIJ3GSY0+Fh1mLj/um1oH5qUupnUKElTLiIePXtD4+fAacNQNTop3puJgybQnnRP0Nlly
vDMNZ+uTEaaUxbrwQWzbBEQxAAcQLTTyDxrifEOcFDsSXWo5GodcHm1j6brqLHQv3X7PKt9222du
TTNsYrNsVvGwzQ4TVByOgxom2G6/rcHsJn/pKv3sBSC46EC46rd7XVpT9c1coZKJLeHagM8lM9kN
nUQKqzL0rldtL/UHSjHhtO/2QChdniJOltUC4Mqexi3m+pHe3opcAhs3sWNvE+2GXmMVJn3IIPhN
hvCsQOZ1cHLCJ/OdP3i+ND7yLoOifO1GnbchI+voz4ira8CLZj0VZiNQ3ky643BJB5W35jeyw+DD
Uq1gWqJ7HK89htjYIly4Xj5JB/RxKx1D2xha+9YBZoR22OFSst0ZcF1lWOOrhPznYbB/1QH0UfXq
EquAvqICJc1vWm+KaANGWENSY7E6YUg/WqaILEXVoEx7femtORr7s7I1eFI8eEWUxduqUC1BHQUc
XncmRL7tPGHeC93gOLpMcAiGDHOOyFNuaHv6VjprWeVJUFN+niW4Z5h5SN4umE4P0FAQJqfRDyvb
TkjvzNULFOG0BqmTj7bcty0qngrwp9LRLRvWWtcJiAnxvByJZeu0O5Pb7nqeOJ4get3VIo4g0X3D
SexEjRe+eW1oRz7iECuyLsw2fdGk1qaa8dlkw+qKb+ViltGNyJwegq9wYCPuoPFNw0slwxRLINNk
RD6vPYddjqhppLEMeCFUYtkrGHz1ZCuZB2HslS3CoJhiAsMO87je3Mw8oRVhbD0QjGQ4c2zQHKg+
A5exztlVgSX608IcJzrQAtp1jpxP/dpsu5HSxL4fd3BtW9MlC9Bv+FhlAwqLOJ+EsTQ3PVxEjSsu
xyhpXiga8jL1nLE2Mw4kIw2Vhnp0HLsL5wvvDDXw+2yA7u6oNwnldhRgSnaYdJFBdjhvW8DnezUB
4xLFONfjALjhSt96aYrBJE5pq3mh5Bk9iBvUaZv5sHOg+Y2jwosxyi6/cDdoLMNJyqloHEHwOERa
+4EmgrLO28yxHA5wckXJ5A9A7CFA7EcikqrwFtQpUPdb4XA3/4DMuAobhGMi70gGlhozfy9qpwjD
RIFEVc81spxQ8ug6kgdTf/MtK4q5zdvra4l2qa+R+uN8ttF/MNyfyzIMxx9265bOz7mmYPtXT79G
ffIXN6vqG6oEBsONC6LZcndfV4bLXUmYZEC3sQW8VDybTM4sw1Qh5fW3wKcK/BYezhhPXJX5+CEK
5VXfhqWf/SAmGcGaSi4Ro3DuNOhHd5B2ZjLPe4XuaU/pOC7GXdfKsruIbbCMilBUpK/fXYuyIlBH
p5blrewjAoaTGulrdnSrqVtvx2U2h7Pqa4ONvLDoFXiveH+6xi6YtblEcVkVnWscdLHw/OqSx7Mk
LTJDrH8G8IOzM6aynL9UseT9V9ksvDEPlWvDTqM2yZp6j0qKAOOEbOCmfCX2rGKWrDvZ+fe9Z/Vs
zeXa2eacLsVQNjeWvZTteWuVCL9bXVS7z6R2QvYecvDQzd5VW+M4T6zRhQ6R6+LxRA43Mq+/1otf
OU9LUW8WHp7aDe8jzzWWEQphDLofynRNZnUREW7E0zZnXBeJu5HUGBMIseQP1CsSwJv0xBHrFDbI
oJumJ4DMuyLYysx3EBGGEx4agxntsFmtXXzfChClT+Bl0MkkImq4IrkAD7d7U8GKRfMuL4uB2PQg
G6K9ZCVeb6Fbp+iRWcJtLJhWC/UDO0AXWjti8l2zPHXwH+L3gjW0DlHybZ34Qvy9FQcJP9cuicHW
6CgS94LVe8aUVZKW7xkm4TDczLv2XNZOZZJgnCvcXBg3qI649dc+YiKh2y1nNWUVrFXiEtKfBSmB
Ho2TutU4zXRyodhbT4w65MaPjVq2l7qenfkwMvYs0wmN4bjSQVH6lPeVQTcVWxKpxY++B7XT50+L
3HBxnBs6sZU6VNx86Uuy8nG6IH1Zi50BV8Okeh125pgsqHq6rQJ7w1WwWhMvR9cMk0KaobbV/cwF
3HeQemHoVz91venugenF4H2layGrR5N8QX8h1JUh9obICqnH3bjoiJjjuXPr9ovec60+apuhOmUb
C8Jm7zoRwDen4GA3QN12L/htHsTblcZvPLSDfi6m18kpkI4Y3LOnJq62xVz2IwUGxFiDqKCUjunU
yWnmAv0C/IjpzBrde6J7VDOkBSmBiEzq2eyqGxVRHktW3FSdLcKdqYYNqpJUqFtAdMN8iIwekrPp
TdtnwAT71a9RtbnR60juciYSXugRnAg2l6Tm2KLeZX1UV3UT4q3eAYmLuVzyOYohMoBCJ26VMlFr
gEjuJAWp/CXMMtDOHE/WWtWaX2V46r5F/Hg9SMKhCPO0s5hXTjb1N86yF+UyLdYOAtlqiWguak7t
eCPk2Nq3k4d6l3sQwR/3gpNsZANRXvBTy5bDPLaqZVAPIKO9+Yu+v5GnyQ97l4Fa+rpr7B33Ex3t
ewh4snhDptPqle9Q483q+IzBsbGBluxZpgAXHA62AqGeQZyRl9ahYSxip9bZahk7CS0zLq4AJMMx
C17Y3kWGKRg+qwbIPtjP/bwub5YP4BPEYqLnJUvaqJbA33Q1kKmM+EPOH6CcoVhYFdyiPJquB+lo
E8s9nWQVsqrtDDOctxNT0CJF2lVVvXpH6Xj29GLbkE07wyDVNWTwJYvviUOvWIlfQkRhTUS248q8
WyK3zl6yhqyT14mtdjytE1f9FKPd67PjdD3qzTgbZgSF+zww6ylPSdwekcsSt8OFJK872BxnWdCU
uzXorfaNDEZPPIteyHof2UbOxbMCcDGfebNGmLyGiACOkQaUSoS4xtp6uW8Nz4Gg24Gz16zbqj/1
0Ty4b3kn/HDXjgW55MyqZnFC958TSkE2SWXmR26UdCPAKoxNcDcU0oBosVVp5/AsVSt+Ws5VbJL0
beCMu7L17HnfrvZMyNaV2uxEUldVxbsz3DK48Ri0D/YhXq5UGVsbKNh6h+oon/fOUK/1va14Wm9g
3Mb+zQvHVVxCUgzXo4d61rjkxHZVpHSNvv0mi6x1flynre2hrMJgunEzFNR3NdUvzs+6C7R5VL5S
5osyOimuW7HnvumZ2OKflNpJ/ij44szftzr01wDrSx9C9Jj+WC6UO+tF+b9ta/W8veO3UfRA8Lyo
Poys5LYR+0zwuQNTUDcoWFXUaCcmelmoMwiiF714wg/KKC2yam0SsJZ1K5EXyK540Ruh/I+aGMvy
ZQ2csjN2mxOUgRm3dj3or0VPc/UeLU41P2cNYYnHAtev16a9Q+AgVUQzwIHC77Bp83pMGM6abG0p
5ckuHNF/FttwLSzx/cJuPASCVYWkSmOf9fy9IxdjeEDaEYVt4ruLtmA+UFCrOVkNw14uxNgtCCEk
w9UIGjkMFU1HtTFb91Pv2TvWD/vNQ/QgX/2uYB1El2VLSo8mw/bgkDonbADkFDxAQ2t11n+vAvxi
eSxr4ti/KClpt09fBD785LrCby9tY5g4TkHO0xad8PKjmzOdymKaD+bUTc8lEnn7+2Csy3Q/a//B
1NRqn2nrWJqWJqrM+LquNnq/OcNqpT5kUdQkbK1K+6m2SygpLyN7/1B2rrSYLoLRQygV9ULR4s3a
8auXWxhVcVYjdWUZ8lmYXYjEbc1O3ORl6+2W0PHtczc53vhM7Hu+Hg1w7W1M2y0HUYZMDP376Eri
vAeaPkA3RURh5zIJR8tZpmTmKWkfBoeChjohaHra8hiFIaobJJF985Zzk/3WzaHzcxCNJ+4USKQe
jrmazO0y1jMgbcqwZ4x2KtyxFC9DsRZEHpRc0xksiENr38NgLkCve1OxTHs35TwAkqSTlwfNk9sy
tM0xDA/2gHTaCjwSdL6g9hwSpOmb/pQjJGli4x15QAlbMBi3hyAM64H4+au8q/FKtvdEOGAyV9FV
bvow3zllIgeKIrLmV7gKw3ydylH43wlyrBsU96pBtQhLW1nohWtiik/g8bN8Z2KuxzUFwkeetncE
4O3DaOWGmX0LIbivsUWocGd5iz7RGrp9ZyK6o/WtoJm0203tIp1vyixgZHaZs+rqK9AFW2gsigJG
hbkGHGVKqtrKOHRaVNA5Ska78a3jlE9sMmfLDmu/e3TrDfAtsdB61HcWLh/znr8y2ix+h6fMByWL
cb2hYbIptqOuDQ7eGDdChBw5r1rZu0k29XKs71HH+vZvfKwCzQCKzQJ5LPnrQSnuKuZhB3bQbjJV
3mc+Kvsh3siabx+ioYSrTjDhaXHBrEC8/+SiW+h2YWUiKY0X8Ke6i6FzgvLgdZvnX0wuFxPyHimZ
8c2OgOxuPGOczB9EGJZj8Z77m0cas+1znRlP6+wiUAvyulvufCzdYnylJAJp4TdlQwpgCqiho+CQ
TTR+CQw642s6h1U2P25b1pQzmL12OvopVoOQnhNKpr4YbzAJTdVXpGlMW/a9VXTTrqHoKNuOHZpw
t4PDYpsj97739JROrmkoI408wqv5VOVs3Tc248lQsTkNwj+HW48IKyXONWp+dVCHY9oMy2L2Mc6a
IfheBEW7PQeu6+V24k2VVv2PQmY1tJwXlkazYWahpeOiwRnqC/EyeFFR70zXuPKubd5GETre+1oE
WXdbG120fLFKTOMJCl7mMg1Q/Yvbpkc6+VmEnG5BrDw/1w8WlB6Xgo/MeMjifMbqZ6TDUOcNvyq0
hflrZXJ2TObpbGkH3u+mx99xdaxwilUReAScCs22zuIezH6sENnmReRvzXOGgoIZJ8zQ33+vLYPm
l3jzbNRJtxuOW/1Ko7DbVKkZRpgFKj+rfJn6mBaq/nYCtiqnzxbtj0Xo1lzmtGAtayGd33Y7oFVO
o7LzHHFr0J6hvo3rRMoNJVM4DtBJtlCpxacBEquitJuG4pdTdC1lyPgR3AURKADVI/Ko2WzPsyot
f028sQ251TpNNeoRQyOOlfe6U6L2kFCjvelue3tD1on6BNXjhyNZcvtLOTiU/B60qCM0DiPyInBr
6PkaJ/xiLdVrWIpaPNFWFThvhp7YwBjYS620G7sC/L5/LGkyxM2C3gXuPQnRFCiMAE7fTDkLUThw
S3M7389/Rwww2A80W6Wb30JiUYS4M1EwO3cuLXPjfMOdV9nOCf1RACzumMv2CHCVzdHejmrjJ0mD
XvEzHARJ6otnreFHNQBwmIlyeUbfDXhIe2eNQHgIGAXb3xgvwrYnI7bwkC4fntc5XtpYaDDCNJvl
9ZIffGvtbqZw3OQau2Mk1c3SItmq0mICzvKSDSunb4Nszs38VlLSYpIwzkMjodhVDfxIvDj+ZB5H
oT2s3T4CA3mPC1IGpF5vtfViWUvRP1YlUhcrgXBgh2YzgglLqCKeNVaZaBZ5ldKSRHgH7QOlbhKv
X5ZLn18nA2pVhqqBAzEm673R3jDdySGXoLxC2csr9wmJ3s3OofledXM1eMgZRdXVEVQsBQbaccqq
eDW4Pu55LKaGd+D26X8sLlNCj0dCNlN5a9oQyTo10TYVaHsG0FMJ4UeRWZ+0VRcVX6QFddxURbeS
xxr7bNySnAjTWSiH9eeqPLoBdzmeD3JQ6nWPq6hAM8RbIJwOavMKb9cHC1uwC2/j9azZHe6xu3ka
84KZz3cjFOWTDLmYAbOgcw8r2lt3OpQ1/pWShKh1XCpYSx90VaejlWXDVRyiRv5WvwvK8sWgLik/
27ivSvO+p2CJDsY5b5qchETK5UpbfI+4zLZ2vxWYBxCQmZARUOotpGy3JaBsAhSGnjhpRzeUJ3lX
3+5ah8hvGJxCoY9EnlzXv3le7NBPEUy0frbDkLYhRzM2bzO/QEbLqjqsPhrMnyaRBl2TGAZA+zdT
Cnhlbj2YrxjkBuDJ4wbiOj+jMKcAVAnZjF8dGRVDzY2GSqEX0x0M7D6lMcFQQS8UgTATs6y3xY/N
evS2a7j4oo9b4PkGrXHWwswZc9wOPlr93iinU6iHPNjh1Xc4B3BCh7new6ZJJj97WDL9UmRUn75k
bl+7L2aGbhCOheezORHrsloiyX3Zwctr6ZtL4tl65AoQzYLojmrAJijHHU7kAt62zdaa02W1MxBn
MP+hucfA1Xe33kD7en+lrAqJ8ky2uJ9K7B8rLpPIs35WI9LZvU+mX/FGHpaH2tuRNbqcZ44tRxyn
fm7lW95AOP9uHM9z12czqJcIVsEVBcy4yMsc4NeUiLmZEQ2PfL7dPBDfiHV8cOwmDVplB1k8CsjV
mjDRBfjn12L1uipPLDShyXnfoQJu4qkBYytjq7W8RR+G0K8NWDAo9fzXhDJvOfNEzVv7VjSrI7dD
NUWAO088o9lm7sqIMlSMkJ3bbssdntpoPuc52hqbYbTffPloALbY59k1A/PHhAPUdG4BgFvnNtKD
QWNZYXtAt5S2cE9xJYHwh8wjLemVRFfU87HtDcbwEdWoTSEGm8hEu3uFXEkrRWM4BpAXktsTxYuz
HM0T3iGrDWLTiDaHAXnDOoAJW06HYibhgMVqDW37R9ZVTbjdRBM2EMqLGHuSkEBX6EqDBksn3M8F
DiIsoH3l+wvZ9fR76XjlPs4LvTTBAiAtMU9V9WddA9gjUCXvP6qSojYW432ATasv3WZ1NctVbhmI
QyxZNP2z48lxkLHEF9qCV5Xb0PMB2aPQsWFodpE6444l/mcfQdRv0VG3hkAz7ePNbG+gBWTmJd6G
y2TflZTNnfBUTvgbjWlphJ8KDEDDjBZ4Ktf3wY4m+b1oIjuiYmHlSgyg+HHoy3s6FsLgFtdm4HA+
oTNEHFb1IFWQ3K4zLwgacTNOIFEroU6QwN4yjQki6JlDvRj7QQYHTKy0UZ7wuofZIaLJJJ8oxsZn
eSjNcjUixES+mOpdprN6nG49ZjmPDnLoGp7mpZq4vAE2mzy6qYEKGd/9AXXAsRzr1pSJmNtpmT7J
LBja5UUMgT2MOw4hY3URPtotHotZ85x6l4mcpjJLO6nw5VyyjaENh3UXZlmigRxWCwE7FIVKPIFC
vkusSTfbcpnRu9n6tws60sg78q6RUOz6qSsMY40RhzHq7/2rdiZDA5aNNlEXq+nO6apVrnLjgYnc
IfUNUx9AvvOt6ow60ndOUAf9coOx05uDhJR/paMUOpi18UZfwx6KhDfe5jwujpHxmPTaVW19pqad
crN9AzBtFAc1DLNjJ83g9VsTS259TcctLuxQiHISsr4/oIVce/c138ww1G1iMIlRB74T2BCvBXrT
nJdh97SwVjvw6ehj4QivDl5ge8y5ji2C3MMEaZjUku60xnnwu9TwR6iej7gYzcFDlV5psyzeA5Ts
wZQA4LTuR8QwmZMmuSFsqOKNlhAgB5J76/bGKjuRq9TyNPRiaYRuZewmUl+Ndo8oNRw6PynBOUUb
7KB1oRBbbJNtNrItbzPs8aFCx8pMECNoN9YBITUL5PoCaC3OGbplLc4294rswVitYGuxaJYQiV9D
1Ifj10xYNgvO85/5IP/xufxn/iUf/k+iwfjP/+LjTw57utnF9JcP/3lXfA5ylL+n/7p+2/982b9/
0z9fZMN/f/2Sf/sOfvC/fnH6Y/rxbx/s2gnW+HH+Gtanr3Gupz9/Og/x+pX/v5/829efP+Vl7b7+
8cen5Pq4/rS8kO0f//rU6dc//rgG4/7H//vj//W5y4+Gb9vVf3v+Uasfv+Tw12/6+jFO//jDCIO/
+xFS38g3XWz61jXVX3/9+anI/Ltle47j+RH/i5yASKAW+Yr4xx+W+3f2IJJmHfiu6/2LCA1UPX9+
yvk7wkuHyFwztFybqqj/++j+7fX539frbwRfP8gCBRE/1/5L+IHHWWhHlgdJ7tkm4Ptf4+wDl3YO
Z/O9famyl8mtfzKD0Hr0Fhr+RTZhkazeAGse2JdpyU70KV6Q15RkFgRWYmJcqcgDS9qm3kV94yIz
w+vP+XAYqWmoheauY/RjrEqCaGuR71vfB5EYxBrjzSW1YiCRB+3YnMD4nbWPWQVZkoHuGPJKMiyX
yJlr75dnBWNMo8xlMTIk2U7EJJe9t/6vDRwlHoeRa1UFL9c/AbPfZ4v8gN70pEG/rWRFz23PF3T8
j3zzUw4kGW+tg93jMqj9bImff37O7vNXABamms6hOjgoSPOt9rOnI6xHV3mnLllIsawReZb0TBdJ
ToIkjjHCzbGpqTp6CeFvribEbT8NPEY9n22/+nF9WMtEJERleadtC19q1UcJysBkEVQuteGLLauf
pcXhHpgdxr68+zVv4sPMkItu8ximiGBjgpRWmAq944RBrVlUP7nnJzkEGmuZNcbGsOZJ33z4PsPJ
EIifDUhXzNx6b/fqpeHJH8yxT6S3fWbtctstKpnpsVRs9sML7S1vNJYWKCUJHW+b8sMo3N9//ksf
sWjK916xY0jH/N7zXmly9ZRv9pl2HXmYG/eEglAnxO5fVoUpehIXbufOHjWim0xlf2Kin3ZYTdaY
pPC9L8zvePnroxs94XC9LAEEmJitvXfNExqxGKChw7g8ZL/WzLjF3l/t0BI8BPKTN/AWD437Em7z
d4LATjYNCZBn+hWoLUyG8r0PhyVpRotNN9I/g4hfOXMOoJ4YYtCbtKt7lp1oecprbSZ7dPbDJeS5
i1leT8V6tPrQOFiOPlFEu5yqrD6hgN5uMkCGxMMlHeM5ApevhuayNjxhqIEehu3GvoILAVhWUhj5
k8aYwrZnc4KM52hFNmyO3U9wBI5K3ydyo6BOV0p8dEH1dBUt3ahyTSnZRTfh4S5E/1PHAogwIRqS
ayyPTpaX71GB/TZLCzGIzIcdRq53MoPWNI+s9xrgCzeetFMCTLCkEbD/IEcHWro9DR1+kK7cyh1k
6oNnLg8ME0PC62El8xDdIgT3EzHm+pqdjRYpfPQIKMKaqavE129h5L8tGG7Txawey46i1WK5F8Yu
ao801P2yLezl0t1O01i+LyLMYmfOToVPIrRRNSfLzZ4WshlJQtgrOoBilCUJiDKvOLZ10mbxNwy7
XqAeNetSnroJBY3Qd0H2brb6kWlJPPuWXlFbuDkPJ+9QAlCnHYG0HcY8d3n3LxRlR8VZbX1z0yrn
VBTS5QwsxB1alJRXHQUw5RAJFOhLy51o6czvwNjyGIZVS0FH80sXGoZwlOENGQ2pgA981ZMXD+QN
pI0b5EfF1mRllOrQD7cdAoROR4l8JHY8NGF6q2JRynck7w0Sx/Fl8Wt9bnreDSyWw/UF8Qo7AHSG
/msD7wbfBZCbevYVFemm0m9jlX0EzgHD/32BP5kkEW66kyT7Jtjke1uhB18+Vg+xG/22aZ/ju1/A
5LZ1r41Gp5r1MhE+KRY6e7EXuV9kxhq5J59yiNdXpx+9uHbVT/B+lXoGN7EQFegeXCExVQdbBMmD
5jak3ndpYrdwPQRBy9EJhyeYJOJAVIZOWjge3xcdGbbA5I0t3IWZiYt+6R/bQAUUBlOibje/TFSN
JIz0L7QT89MoIxajcs5u1r6WqtMJCPtjWDzkeI5SFUQBMqJGneb8SzHgAODvGcp2ynMuo10glbLd
34hkx9hqjL1LTOIey+Spo66Jf+G3hwOkNF4PN2i/+cLObml+G9OqL97H1vsYJwiXzlv6BIl+nU7S
wihTF4+YlprUF22EtEXNx45crGReG/EARnqFhylzWQWtxjYn1N74ks1yMH8AOsPKV3Q4syEsXbii
NYiIxKFXJ+ld28MJwHsU71WzfAtMNz/rtT5Y+Oigx2aFrdl6EB4Z+KONqjrs8ochMqg3ds66L0S8
+eHvANg/dYnlOqPFR2ESqu7g8S4C015Zavu+/fT1UUN1x8bUHckCAXgVmIpA79Ma+O0C9FLHAJHj
ZYP3i5EhEzERrQnjybwfG32bd22W0kJ1A06Dy1wT+NUgpka1U2tw26dJG9PJwxF2GwqMQ7B1z3KM
vpeLEaZBo8QBaGNfzYX9tK06S0rVy8THX/ZEYPfeJDIJ+WjDaThdVlO/+hZSQVEb+4Va6gQfSo1T
FHa49lDGeE1NeklG/3UScKDF4dA/gwAo+CCyppzAhkyeq48oIgZhMIffQ97Jk8+h7jULIQ4bENB8
lTmoSBzhTko0Cju11C2F7/37QHdhNCQqM5+9ztgDjrVnsNHjaHCTm2cyjjwOSti125fBLy4kzDys
TXlnFuCcfiPeycvsd5BiB4+F7zwL5I2d8WgX4wEf+K+OkrnkzyFhdFNj2eZkISBiJ8mhwOaMTKV4
UTsXbjR1IecvLYDNZOr/Zu9MkiPHsiy7ldwAXICPfqoAVKE9e9I4gZA0M/R9j1Fto7ZXK6kDumeE
mUVEeniOqkRy4hLhzkaJ5v/337v3XILNkfKMREu3iuYNgXJQlPoqMxeaAUdFRMxa11RpLnreUbno
8eBR1N9nCGZY5fRTx4vsTn24n/X+pOMpc4cmek2jcXGGejskse3bFQgcYXtzGUUweopdhmIO8gmq
WDy2H1M7KjtsuHJ1GfLqThh1xXZsKLuYRlAp8lVpiZJxywwbPmOMfSloF5SF4TE0hudUi+jSK/bL
0gDRqO6atmYTnujTM/sl2W+1CrSjGzBkfdRTiriBrdha23+0DbphONaC8ZRyoJmykM+qgwhWy25f
BdCjCAaPtiZWWHcQ5eiYrSa5ZYj9y8q/iI5g71W66mKvY7DbBIU/4+XbTXrr0TNH1lqa3wvZN9qo
I9C7rW9GI2AWT9noQt5I1oM5IDzJkE96Yvprro40TsccYY3Zlecxica9YtbzplO3CPi+Jgm3KexZ
VfTLVM0PYaGRJaXrx3iQv8txgHA47jZY/gOgGJFOmKRy6ZNlz4t2h8X3e1IOz1JeflmmdNMm+t2E
p2aD39+k4SG+LrriSxRnLt6Gfaw3pMAHx6lv2m2fTaWnaJo7MqxiH0R01aPM6lJaALY2IyHUcldS
pA06PoqI/N22cNUiext3tTZ4aVcfYas8j1m4WoBtFvXKumvQw0wNfz+zN3hqbiipr/TT0Qs/NPbg
Y0P5qliU61ZAz0YajWgjK/e0GG6iKH9Icm03oKNwrJh7ECENZLXN/ZGzNHFvDrwNlCwkyjsJ9sgR
gNCmR1njZggJ52GNnVjOaSi+2ekTMO1yQqBkCGaKEk9+qlkeVIlwE0BXwNQYuWFOiAo01AEFZHbJ
jfopz9Cr8NXIi6zn/lr1nK8lRCNqZt0vU/KuWelpDEzfpn0UzlcGk/E+etWN5iJZw7XPzctQYbAi
/vyxsbJ9tkBGkrAetmGv+Zi70EkG382gu2vkzsedRHepDUj3YaxzyDP5jKdruDDnIKaerfqgMDx3
E2WgI8ekPVzqk8j69ICj603JovzMzXRxgd0O+dg8BKpd7WSdxVU3qhf7pjCb4BAib+DBmWZ+hETn
on0CQWKcJxUxET4zeZdGX4BJBa6qDRLruEgPjC2ORtTfDqbYSkpvuRP3GJU1FVYVm/sstejNcgrA
TW07OFkf7JaqincsYZZ1HoNxC7vM7+38SHBQvL5oCWYv9bnMd/h9E9qCceJY6vyh4e4ZA5YY0IKx
Y4UTNXsovythxG3LeRloUFFqjJbLgMhgayTxJtDp0JjSACRMfagDydoh8HLBO8pOjr0fE6H+WKqi
2Glld9FwxLHGlyBR8Z1qa/HHA9+6GuZ7FBjmthmRRQ4IFL3YOMjAO1zRp+8lSUJMaIYrEfI2G21M
Xs0Q+ZoGHqbB485lYnXlD08U0VJvUDrJnfWQ2jVd2hqJhVzbR6rUb9aF6QPoJQb7c/02RU+fX4sY
NNl8Xomh7ib6ultoIu/QIkisGY9VFL+HWJyYILCFmwFpJxwPP78HQyf3ga/NDSA74Zyzt9UIbJDc
X2RpckBOyod61D+q4i4rzOW2UYKDnqrqIVacVS7k4Amaj0pHB00zhewZSvqux1rvYMmkOTW0yraD
V3rsOzrY65EA3X131/PjBxmoXiBraJ4t6SabtNxDodPspP6Mz0ogn08zbt7yqBWWdTvm2om2ZrGT
RcNtkd5oUyOlRbuM2159rAZ5Y3cYTJjqnemTIG8v+VFdobg9lS1jpw/OC/Wmm7P3z/Nmb5l7JDSb
0Rbf/3bdycR5GqOeLHYl8mdQK3sgFgsLWIOzVSngutrRfdXAFKjn8dDONRGoBTmo044U0+ky64dY
jpY9hti7CRjRbDXnkdKh6OyTnjVnFTz+HnIIx50gMBwmU2sWjNg3Pe/JrATmNqsbw9WHmM10VOdL
OaacMWwj3S3EJvlh4JoKkvIoCV8M2H0H0zjpSyDRIJgHx0iWw7SwYFaytbdjLk4439I67u3AKzh9
qZqxzxom6Y2YPIJP3uN24u2N7jJaFqVtP4RheS5F+3VMvtIwNbxqbZ3gKLzqo/la5jwyHN5ad4bT
B7Rkph3lsG8PTiXz6KDaIJoCaAnML8mNl5B+IH6bMrY3A5c6D3nV1+ts4UOi7zw0DkOqjCiEKT0B
AuQrTWhU0ZUS7UFFm+qEkfSA28uh7XJZCjoPmDtV7HV8JsUy+EdiXUTSh073VPRvgcKAG+L0DXHq
8objgcpeFTzo/efgjhUiUfh/QpCJYOlbrlm/WZsWSWxcAHujqD9/vg4EViVO3+JKao29qNlB4zrZ
x2TBb3AN86Fm/gxKIDWXdWf9u9ZrTSbink78B643VEq1vUsnuicWLB+HCM6PaCr3fWDOG9zMz+Qd
t+6oaZd5UQYnMnUmSvjRkmdkCs76cK7PpSz4SxGIoCTzi7DYrgsioPdLmCbbuoyXbRhwyBCcAvUV
tagPdJbWHxWE3VnKecdkOX1HZc8hff04wWJwDFlXJdo71YDBay2SWGFpWNBHnq3JheWuOb2uAl/j
FEYIDXd1XRDwRkkrfhfIoIO2CPBWnr3PWPUhNCy+VXPmRn2yKfGZ+VLIWljNL7lSmp/XBhuA7Qjt
pU4IBJIxf7ift4Poi2RTxA8Iu99qi4+13oi6NR6UUcLZHTLcUWzACxmMBfAunWm+fLbMkpwf9/kH
zWvHbBk1GlcawM2uJyx2ukvAGWR5ftBSzSuSZ7tO39Sluc0whbrCEIuPWCtErL+Ynj6icoTlm7GE
Ua3I6cCkUYLytEgzIxIeYmNqlm2LdzMn/+9zgfxcuFGUU5JBcjJpBjUTQ0LMgdz+zy0AR1TNJq9v
P78U9iM7mNXeUI76GnqmPdqz2ZWCMT1oLQcjqBoBfuoUS6ZWhD7Lecu+TF9yfU1A0271stEdLaJl
ppmuoe5rltoNcqDWbSabKebwVlXtY4r0+k8o3J8k9b+zfteGqqqgdjDBnshrC/cX5q/RmG0VBnBd
JI2nZk78sc+PZrpAEvJ0m75f0X3EPHDaZF5QB8BRXJuGWRU8rJ9MWvHIafiyLgLrvdXs7KuFdHQ+
TEV9Uyf6vuYhxBVz4TTire1Mu5KZi/Dm66F2SVRxB4jkh572H13jH7vEPycw/fEX6ZYsVFsAhv01
FhyWg20D6dK3a084HxHAy3TGUFp0JpiDqX8xUpqJozD/JGrxE6L+66XE/Ak7QQhZMdVf6M2iKOKZ
QxCXsqlREuO3t/TL2gbuEgmjgnHRWJbXVaSCMgBs5CHte+xeS/yuWyYHfvsLHL33WT4acfsU9USs
ivybthY3PW9zFMY+wjFAMOaeUcH7WjPMNZtMafxJ7vNn+sGvf4ipaIauGBZde+WXP0RNNBCG8Ba3
o+DFWz/5uv6N6XSLZdSwkvdqaK488/s65vU1U5awmrrDgK6cIYBnxsiBko/V0tY1J7zM5WVd4lNW
4F6l97sucrPysejsmSV8FXPmG9T/LIQ0jdV0rWNa1bqfV3kJl2+9lxG1y+ej8pcmQP98tvPTMOjf
GxLtvpXrmKX9/2JMhDdG5rb+61nRQ5yXjXRi9vPt51nRH9/5+8BIEeZvqsYE2bTWaYyxzp9+nxcp
QvtNBoshVH6REGLN2/tjXCRZv6mCgKf1PcGAJZsWhO4/5kWS/RvCmHWUZNkqfCJDMf/axOjnmAEL
265hatipDX4WD/Pn+vdDBMdkcs7vqjo7hl0+HnAj6Dv8mLR0Y+kOqyDJxfPwbNLd2nS1PDtBTrle
TjSCMbksWn2zJG96y/M4J/F1jCTbHcfqG4zC0SlqozhaasQa3R/UTD9NCLtwWORHCVeVg9/lJsjM
E3pwTIlddF+XsE9yWOROOnTzUR7vMCMY1zlI3sfopY4phJSq2sp6lh8wt3EUB72z6W0oD1JZHIx+
34xxtK8ILfIgo6QO/o6Vt6o4SlOoj8PiE9oc71RBw4UunpMtBqWlUR4IMwscWW4s1yqqTYmx5kza
0j08JCeWs+xO6g1p00dz4+poQVypCHidRwn/sgyAmQOyT+FwIwdtAzO5DjZaEj/18fJdqSxr19n6
cQIivpnAGx+qlIo55cpsdOjKG3l4hjb3RkGj7YcZDk12wyQi2vYw61gmZk5snfJmYVX2il2XcvLg
eC6L4JZA+GsYyOWZ+gjqC1LCaYCPpMAZq1s521tZhFV+INcc+eJRUw2/lVV01ktJu9lWOPpHMjEI
qYJU3TKPKWM9BAVpjTJveJQwQGwnyF60g5/J48y9zgoeTDDXXjL8WQ7ZLxPLzweQV4Y2gaxoKpPL
X7DtpRJAfbSq6oiCv96CgKz9itY/Y3E6KGU2LId5KbF7MEkI1Gw66lb9JFGj7Zg8PALbHn3RxBca
xOiBOIx6rQZRV1nC8M4cwg+q94eiB9U2h1DgyilAJEJcG2KT26EvvsfVeuymn+C1zHw3kLAdDPby
BsZD9Cxd28lwAfEqrMYd+t082mWk30Df9WxsgvdYpHxMEHsed/lWloxHZlBiJ01MASJcPi6iNgHc
EqUhmkmvzyz1hfm/cG11QUIXJZ4laOybAACwYlKdxosxAsVIIh9CTL7j2Vx8KOGkrBbV6JrSK6Ij
pxXUSgSOY2nrM1guHKlvVx2NzQnPz7rkjGF22YObUYH2qs+9xICixl/PBlpFXsNAB2kiwyldc9El
+qhPJJoDpezbxBMpsyLdqDiaseYLB4x34hqYAmYGs+T7yXgMuwi/UjKSPKatGi6CbR15ij9Ir0h9
mXHwNZzCE1Hd2i5EdoFndNIQESvpUYr0pyaW7xZ5ErdEftBJn3I/x9l9xALRb+fVwq5OHKLwS8kP
YRaDdFIQnZkRRmn0xcu+LL8vbQDqs9fGqzRkBirxdmsq9XyjEii57ynTonb6NjWRfUYVfURCvhwZ
61KDYXTbJkEln6L1H9TV30qxpNt2HM5V37YncEfyXW/E90mTDtwhhHA2/AkoN5FK0NiYVcyoAGqG
2ET2Taa/Bmp8Vpp+OlrGAs2CpyetCnFYGsm3bPpvSIVLuAd8SBmwhD8AOQGu0Lj8+uA9ZTg8IQZ9
EYTD24sE/C9SpNsmIgGsSE5NjgS6NdYnlhmg0ycQ2pVtI1zgZeKps03VG2D9eFlysvjuQ2jw7BlT
h0dVnZxy4HsWydgO4Zw8qBW8ehnElhvW90HSo5NONSzf01xtYCqUt3Ij4UCXyawLGxruikDbX9qz
p+I8Q9xiRDS+03mLudRB34bsE//btlCskyQN6nVcaKsnQniAzR9nvHmnMaSPQSIe7WOhcCZgarXR
zS53gRMsjGBbx2hwHSypMZ1CjVlmSMQa9LW6uM8HWpMgm2JwTiBjUhzQbtBp4gBtJH+Kx3gLtsXy
EJFX+xHKgdfOsnRApcG0TekwS9HBgcpTewiP2R/SWkOtW7ooe4edSFXtZFd56WS9vsqRZbcKefEt
bD9QeIxtx4f3dWZPu7mxrdOoa4emZvKbLqI7KbypWJDMxAN9GWx7ehUbo4eu3QQWuCM0BtsM6SPe
qlDehVh/JyvQ73uQ2F02B3BsJsE812gYrwUcFozcT6paOWbrP+AmbMtRGOd+Jk07baxrbWqMPlX1
sUDHuI4GFuD/jdflUQlDoUiOcu1KRuJAg27wU1tb1SyaPZf7A1nBhIZBNn1IWrMLuINBkgQ3pOhb
Opd9lHlpEpT7WG01jrE0NYI09C2NZXTQQRQhrQOU1ibpLso731LSk1Yk866Lpu+9AAS3TCPyBRLc
4O65TdUpTgGj6opX2EMCwI6WmhGyksH20FjScBIhaiilOmSpjTm249bEtmV5XGFeY7t/Y1x3Tpdq
8aaRq4ABf7wI/Q77IcNLDaMZHpAgyvCG9uE7LnEcg21xwpjTUx+ob2iDu4t6Z/V0ngKp3ppqyIvc
tnsG5iHNSjXdF8lDlTzXtUr3nGPPrbkQvWPMHU21ReZqm+k9y818tGJzawDSY1SRv65ZorAZ6ltQ
CerRKvBfsDk3S/sMHfQGDeziLkrLVFNiyB5F82MmLFYebT7LQ0TohkQd0lvNgx2n8oEmV+EMC22b
WFMXWrrJOTDVV+iTV1xd08a0xhdZPEEw30FxlR0pyoUjRLGfhBi8JLQLN0o57hKKzdoYsUUs6MBJ
LUP/MhR0n2a93akQVDFkhmeafwXiPtfCXg1Te2mO0WAVbI3DbkAdQej8grJB2PepCG049qa8jVLF
Y8UODon8pcun0JF0TuIB46JjnbIXxKUEVEk1PID4lodZBgCMPePl6Y3AhZMD+nRRvvaiNp1WNlW3
bzEQVWloeCju4AU0tMMa1PmOaF+qEldxOe1n3HL06iR2iJ7yESZTr4bpWRrNO4b38rGPzHyD+tLa
2Elw7bMtBgxmVLrpVAjlmO1DiQPPvOm4x66EXmpDrLPmhXFX7MKiN5zSHHg+iTroV9Ij9+4LBQze
R8pZPsfoaoN4ZkNcDmk+phthUkpKqwBERXTFEvfFynrjAFvzIRI6omIzPwyNZW4KrXkxrBEmblpv
i2XGD9QnuyAyOheiIWg/FZjSOI/nqZrcmIVub1bS45ymi4tYCu9ZV17xOGbnqmisDcJMzSPq0RuK
NHXU4FK0I2R1MTLLTreiLk+tJWHQAna3Qf23HOyBbrdCAAIimao/Ao/B/KJQ56UB5mIU4oYvBXaL
kgIM+4Tf7djj9dzYfT6xWYQMLFSdFI2ol45BP+HlmyzcOwpIHybpwW6iG7+pFalEIlVKRE3Vw4n2
iOxPvTimI2NuhPuUmbjDYDtP4x1+qFKMVLiNeiGdHGrPHGjn1qR60dclCUVEg/sPYZCSzL4QN3Yt
Uk/vWsGSpd1XOsboetgVVJsuI06/UAIGmNG1zuczwvLHAOeYTGdOVr8Vdnqb9YoXKwYymPqst7ns
tDBD0o6o6llrsCpIBjgn7rkhj/2uamIP5A8mjL471hjaD1pcuDoDKfQ02bBlAzoZSQcYMDeOuE7O
09BbV52uca0oN3IhfcXzfMaeUWM8Nw6L2vccCgNQJAIRdoO6fZ8O4b6KqPSWUNwXCLfp/Qa8Pkrn
izSMN3EWfMXwMu5yuhVLoBQMmGDUIFkKo1spfgO2MWIDML+SyOOD/XeUdDlVuoyuq21furHcyzk8
wB6VFCLeyUVaPni44tXRQKMOCcrVDVz8QV48dGkxMY4apoOY7QOUIIIN+8XeVGlsnzR9P4Yl3XWQ
CZthaU92kYdb0Jh30TIf8tbLYRmLjSWomqMFAl3AhPGk0biPB3tTqEO7K6p50w857jTG0Ce1kBa3
TR5NMXPoISplU4fhllPZRVPqHVuIbVbbbK4KTymgGdDxTo5ZTBM4PNH1rw/Y8O85dD4qYk4czNy1
uWkmcJwsJOuWOh9KRmPMTVhDTKXbBTJFd4J62Ug01EWEGWwmLN07rbIPaou/Gt7gTlAdhDEXvWwl
TlZchbJOA4pV5AlG9DUfURJIssJSlksfuR6eeN5i4tk2Cl1LuMFPgSAGUsPa1AQx4cH5GzwPT1dQ
JBTwbZhQF5DRzFd4fKhY8Bkao/QxTtE+K9PvMyB9V5WXb3KiHu3e1cKI9n9U6NSw9MI1pu4p/8Ey
bVZgRkI/tB7+SUtPrF3Iv3ekOETBrKdRoJJ8wAlKkX85RC2yjixJr4djmCT3CXwoBpvxtND+B43Z
NP1rCvttg/VP8trwPqIqDDV5OyHrcHCeOchUGLpYgJ/m3No0jjo6U4zFoJw4HoUV28n/9JX+Lfmx
DFpTo9Pzr/tK57fsbX77j2MPvuH//K//3abr/7uLv4Y/t5n+8wf90WbSjN80pjUCM4ytmxzl/9Zm
0vTfcCVyeDVNk4bRD6pkTf3NoM0r6DNR4SisFH/rMvGfVBTOsmWCSdKB9Wl/pcn0c8PZxGBhKJpl
02kS9M//4eEkir7JBEi4RyNgbajlY64ZbtUCxgcswzdv07zacUr+s2x6DcX1D2/F77/YthVDWIi1
VevXKE3DVkRNVd89RtJhjJBGUQBYZK5NNWm5wNRwziaoI6BvozHZSIXlFBn7UVgjWRpUPC4tOg8M
SI5m67uxSF3AUAdtMrYiyl+TBUteXPngdu6SRmZ7hZITcHKW1U0FD8M0eOfLd0RtO1KbHCPUb/Ms
fSir98hqt0adn7QS5lNuPCTzcB6UGmuospPV2UuZkhmF4cpY5iMQempifCEN5NWM73SNaQdntY1a
42AKbOQfHBcjDWUCEgsbQ+KsxW9DxJsvUE7jiLtStjyECLrDpvqCqeXYtGgs+cKF34B5F3XwszHc
5HL0jPAMJWzpzcwgjWa6G3D5bYqBWV/SWJcxMx8qWO72PO3WX9h2zX4YmbW30rhfDy2jPVBZzkz5
267ca4gKpQC5ZXIyW2QKKXIYYCFTLx0SQetBGJo3oR2lD+sUcvBBgAPVVcj5b6J7MRZ+ISVfZUKc
HVhxNArbqwBDhfQI7UUQcApLX9HBzAhnrJq4LDpDT/IkbcUyeOakPMoaBgjFMSuAVabaSA7BFOiw
rGPVnGKpOxRN6tJ5ck3VVhhsGm7zKBXTvqrgHWgcti0a+RiLsgCO5M5EBJ1R9/zwXv+TRVtRfl61
P59Pge/L0HUwaYawf5kj1G2d9xM+48dxZDZtufKkHyO93dr17NWxfquN6XdjovoYryJBgWag8rMz
T2uYNhMVBRaSiT9crrTYVZ25jWvpUGrz8xK3LyHXI+u4zrBMI0n3iauCi0Bee/gtUigbYs03c3Gb
2KvGkwSGwN7PNXEvYPoukbnv2/G0VDr/852EFLqFPGCJARF0BCkbceV6Vx2DDXjtY10wOEVytZm6
1IMP5hGD6JaAbNq6YxAjnEnp7+QeeQS154kswLUH5TZxfZPhACK/BI0MT2KUvZoWsFv6xDVNGScv
ui1EfH8c4Pz2VBSK2ZPdUn3J9OawDOnFFLrfNcillsS3jfwmF+YpyaYrWtxrVdf3pHK42IyPwQoL
RGwSA1qzxeNAnDWgRRJy8huTV3iKtEsqGkDp05l+oWby7Of5TVihMosAJEBDrJXAqzh0gL3ZW0V/
4G04RUtw+O88Doq6OkdUQUtW/+VxGNIGi+hotI+NzHDaQAAjZ56J1I6kx7knYgRQMDavw6hM13jS
vYpmH+RAlPXlXTDsSg3xsz5dE0LVmzo5xZbtyWWIU65kQC7OlQ6AtqhujEB60OaeEAOa70u971Uu
v1y4+IfvJWU6NnW91yd9p5kDSoACdeLAcYBmU93vWDQ8kphdmsKI/bRdwRuemPMxQLdoXSuj3AVZ
cwimxFWb5F1stYmjXFv68L9f1mZiXYxPjZW4Va/y+SYPV6BntGCNuw7LXwk6kcWVE+gsi+2AQKfu
MPdN6+2oboah8BNOVmtszVRBe5VTXvVyjzWQ3mZ7DtXhmqu9m7RrjOp0FM3iJXiwregmUcYzihmK
2IhxmUJl1iDm73lOS/sS1U8aaiTyYfwy/UqJhmi/AJ+GjRIKJ+wFskMP3JtD31a+MknnlfERIWvt
SsaVKltXIP1ZMvPPmbq/rwy0J4DYrYMgfEXsbD9MZRIT07MeM9IG5u2XxkvfsVyFENtn3Wm1wofC
tFWxs8PS9aWEe9G2u8wMbiqTQIyk2nVA8qSJ67o+QYz1hZ7uK2gS5rCVu8MkISxuBMqX0q8WY4W0
bBtN8wNDW027vtI8D+FtFTC0KPvn1ir2TLEe6yD+WF8wwWIQsoU1BiqX2d5zkt9DC2gQUf/Xb8TP
MeO/XwRVpmyxZE2A6VpHVz9cBAjUtWmkS/dIzPjjuh6q/OYRCPbccGQHFfRnC/I//YWajonL1DX9
HwbU0AlVqRqpF1C3odgut7DxXRUplRkekQo+omw8zoNOQV06E3vClD7j4t0avX4BeI0kKii8P7kE
v5YwwNLXv9yCU6nLGkO/n68BfoTQVMEvPDIM2HDc30u2YDQSHBZD8+vCOA2YPaqKmirTdo2p+Qm6
9ba4x+7gVCCScl7FZfXwSM+NaToEDjAqto9IzDvwEmH4lVXAA094KqP6ZSqKG3zaRyZxLhDBfWn3
ZzGUNyuOFKe+hx7yWVvC41BzrInFo5Y07MwowNH1FnP/nPfJJdftA5QhlHzqqamNLce2r6S47YaQ
qcvcn+VMdxfdSXTrraUyEcZ0bRN+JeVglvYe+W/eGtfFeRKVNMdUUEYFuNNgfgJMN23qoPoS5uot
rkzYHuSu4OF+aGXjNKnRsQJT8yfPxPqM/f1gZdrY+cRK11JRLIB+Xp17Pz6DFSaRGPDC+GhIqt+M
TJ2y4Pd7/JeG7P/eBP1fftX/g05LRCS8uTyu//qocx/Fadm9Ff+xb7O34uuPY/S/ffffzzc2d8Bi
nq5pnHC5DX+M0Tn56BYqHdYJDhm8IX8bo3OIsSybQwzjd938fcL+xxSd/2TKmC3xRyK24Lv/0hBd
/YeDBm+ptpo3maPzwMjqurD8sFIZgj5VWMTLI+ysqy2+IWc8UD3cJo3yAUrweTSXj0RXj4oVbnnm
jkzl4bgF83OblXzxfC+SaIc4yutV/YwxJnYSLNeDdI6X6C5Yhm3IIjQW407P4ieyCwzHkhnoKJFg
xpf4On1kbyjRhBElv+/t+X5u0lt7LJ5kJuAYOF3CBuv51Sr1Y8Eod44TeGXQGvE2qMwI2ucela9d
lt+GFeD8Ge0FJfhBTZT7nNlzbEj+wJKPWa5RIDl9kSzxrIzWte/UE+jcPd2Jh9KUHiDjXIMcU5QV
+9gH/d6S/GbKv+Q54YUwakjX+ijaZtxg7EFonJbf5hHhqZ5t5+5S2w2jB6N5SKdgqxV0mfHT15s1
r3VcGxV1c4dC6Z7EEQrSKYWNknhVMt3SqdhDVkMmmI+bITduQmW6R9FF2pdC6aK3Ko6HVfE7So/E
f4yYo6B6XTX+faszCidd8k5qsd7TGhpz8wlV4XuaaH6rVbd9OFLY1vVOiihmtABDBj/306E6auN9
3TY7hJdPsE/xBQbfxVjeZXC1OAAG9zmjRdJI8ABSS054yRAbAlchdgThfvKqybUjN2j+CGTh35Kp
4vRlDdMjyW+FybmmrnMOOPXTkJFaolimTwwtv6VUt6NUHTqBrQeEK9gXE53YQHMVtFIQ42O1WrZH
DF27JFKuNcJEe8BOFhGjgG6jX95JGRabIUItr5rtDbPf0xRiEs4a7vDS1k9JuDyPauAxW7samcwU
FaF3JCl+r9s4CuQPkGyrzk0DKykUfcMdvVN640G2+4ukP2RddS7BsJE4AVL5Jg7jL4WS0oZti28h
QZsbGwy2DTOZcJpvS041lWnLW8MM0DCxYUzlESxPRux5ReT12O3GTpu3UzI/24l66nLtkErkovbh
DReXCWZC4UOYpq5K3/uIKqhc7oF/l5t2bis3YyLo1dZbIWam0JxvaTqivQQTUmejC0ZuS7fbVwb5
ecjqp9XQq5vlEznbt8HSn2dR3KEUiZ2xzJ8gL9rKdMsplNm3tNxHQ77DEXcTlqoLXiZzVg7Dxqzu
y6FCgRxxOIu0BNtB75ImkG1EEPgyUAA9YgwpmIni/a/cWmpcVRkuqcIT1Aim5OntgErZminFQKEE
PFl93XwbrNRPwdDG22gWJyXm5pmBdRsTP1KtN2NoPLMNPGwS+iZpAPCY9e6xK0b0yRymSEi7qond
Orz5X4DE7Pi8cHvm70Jpd4OQfBAzPmNqbAjJFwbUr5AjPGsUJ0bUt8pMhtk4Mm4qe4yAdXOqR+2j
wgLYxuEWfQsmz/zzg4aAZ2cs15pufU/JMDQzk1F5fwI7/qKNykmzI+R7+oOiKhg7tfeBDFymex6o
mg1Z44Coqrs2ne7lWvL1JPdni0dM0qJ3abQONb0KWUyvRI59B8J8HWv1IAuBuAWm0PKAzA8R4/xa
haRdzfkBTi9SEcmFaLNj+PwnDVflH+sCVnxdp7Mk2OVMVFg/rfiqBv0uxKf52ENrwxGiXoO6ekkU
ZALruJC/mNZwcaKQR2FdnALwDURJuEk+uOVobH/YNv9ZJ+HXwnXdfxCb0vujDYzYbG00/LD/5HY9
1nXTyI+gRyhNc54/iN5qiM2zSnV0T5IXiuwEyJRAkSvA7NdcCY/VHBzKRr3Ng/5mRCbVFfn/lDZA
JGiWMum3qUH+dW1z8yZlsfQRxW9S2/Y/ljZ//+7faxvT/s0QNCv4kYqKQlChZvq9tuG/UOqoqi5T
gK4qQG7rHxJBVf1NoPLgbsvwtMTnf/qjtlHFb7owTORUMu8REL2/hpTgy3+sgCX83qZmEC5IYfXj
M8VaiHqGJpxvYCy/yOkImVmX+6OyCOveTHKL8GejCc8l4rF4X5iwv+wFgDXJPu1dbRfoN4QtaaRg
ZC/J2L4ufd1ecmCxR73IH4wGM6GsFjtLQ9nNHxphvxTaZlkTFcHAF4cGAtWNrJYMiOw86u6AMnCG
pZibUNTXJi6tEc5TLmX9OmH+BgkxcIXRPoBCeSUuyHKkUm6xZ4/BFhWEIIYDyeAcRxDllblBnYhW
nHzqM7BR0Ia2plzl2bAOWRDNNJ2E6tiZRct4WclvemM0vk6j84Pmh30/AJ25HbhCPa7isPkmlbO2
Iwio9fnMtBMp4kDwYlhu0ImTLsPRTWghNjq5HZ/kRjO2hpWnF3g81jHK0+59iiH6jUVvFpuiGy9I
i8fjJM8D9UhN4rOtDh55AvpVVrOvATKAO0TJMfbf2jyKeWjOJCF+2MMiuQFj8iuOkha/zJL+X/LO
azlundvWT8RdzOG2ozqqJVkOumFZthdzznz6/REtq+Xe1lLtv86pOlXnhkUAE2AHEgTmHHOMreVa
4Yxsx9DCY2KQIJabw8bWXOfHmMqwFmudM34CNAG6s5ENFA4Ut5KPyPkAQVQTG6qlMp7bkV9tQMkA
8J82lzgs2en2E8IEsvYTPG/JjY7SLRANSZm7Ifx8vo0XDb9xcROE0TjXUwf2kHFIVkyY6Nf1nXSj
J7i3+FlBErTGsTFkd9UWynCDWMp3VkefMvL9yUAnVRBKw08o8ia/rHr8VQfauEraulmOLPyXdZll
t/rgZw996owLmMfzZxWSnKUV17/cEOqQTs/Y9MZA6FotfPb8Mj/whyIYPLL9VQxcR2bmeHdBWWVL
GOR7/B+ud2MODsyOQforavGH2nEGyiJGKMKC0fD8Jvn/fPcHxY1CDOr9+fEhL7+DfHrZ+lVvJ8iX
vi87P4XI1uQBwkvuEN00X2dHdnX/5QB1QDLagdhTn2Kiv/l2lP/STVWmE1tGxK4NvCovs6MJtBrE
s0MYTnbwKtna/yayNX2nN+6B18nRvIq3IsoR2ihXFBtHsqBR+ZRMBCUD3J26AxbAWXgaUgWI2oba
o0zxzS/1l9f9OzOymKnfvOVDeM2qxiBnHj7LtQ+cF7byUzMojwVXVUbkT0O4+MvgA2ekMn2Ziw/k
9UsaV2+AxlDjuETXZOOZw65LzHUWmECIUTajrJZk/+jog1fKwjDc9X/2Fa+WVYnfQMInOZALDsSy
RxiTcblMcSPXHdd2au1kp1srsf3B5d77H40r905leJ4h2aWzIb99HRD7V42cyMZX17MXvlqdugGv
Vf61sNay5H3+9+/47u/K3fn2zUqYBYQ10yMQxvDZjsxFYpYkluJCaye8PNp9qNBkX4Kg+MCh+t6N
My1m39w4caEFjQG1wiaPIf8DGVfp5L7LRF5c8DuJvIPHe6e4xke/6nSD/O3GuQpkOAE573hsnE3f
NAiABDdV+tkeHEBTZOhLBjx8yk1MNhVPBlmLCPTqd733tXPrp0YLT16rzrRSJzFU/+DBefdvvlof
x3Gr4Lsb7E0FED+yvtqE+Qr3c6VaKz8dd7gyFiY0wmhHnQCXfPQz/LlXuDw/0+Tx5mdXEcrwRzLY
NsVwq3TaAqnjR9mH8I84ptRI6/KfqrAJj4UkdOKMSHm6ICZcIGL/wf/+7ve+mqZSSNJqTRvtDboH
a5hXFuGggTGqV6YkLQr0O+paWasomXRuCg+L9tHvPT0+f7kB9OlGfPPNM48FqqOF/naKrNpOGQAp
vUPcFZ9XuxtqMlup5inOcQoXlfOYuBpg4UmrsT4Vg8MEo3zwE7xzK+pXc1hboJutxaqxMfmPpzls
bI4D80nYuQtYetbgeD76u9+ZLvEp/vGlY2jKJJLoyThLrNsyd3caIBy3ieBKJBaN0ME0h7WdcRqz
8KOpZHqi/vZDX81fJEsogV221oZ0+/WASnmR2rssd74nOvTKhSrmFG3wltMv64TxruSXlnTjg19X
ZLz97fpXU5kckGVnyhCzIsf5aHY6rpV4lRs/VW5zw0ZGKicUbBHdLU8IDO4QQIUZXfrgNntnWtOn
5+7NXVZGEnSoMAxvlMxZpLJGVsdperasXEVfzQVSL89i44Pkv3e/6tWkZuVEjOouNjeFq+/cwf+q
eetpHgECDcNHG5okMXmfVVmDF2NnatJirEnv/uCV8c56Q1f//KrmiMLKqEBppqPWDQk+TLMQCXk3
QQXEK1J5vE6Zr+8K3LgfPzvv/b5X8xf6Z2yhrLHeRCpi6p0Dvq1fk9m9dgwixr1LNjWxKF7QH3zJ
927mq9lK9hR4yWUkjqLmvmM5o6cs27kUWH14gJ5d4AFtoO5KDW1p2GnrOp3prvnBzfTOlDVFLt7e
TEmWtrFaqf1m5EYqWmetNnKBOErwORjy5//sG07BircXCYYOTnPEmsQKbhycWcCcqLkqyevBKSbn
3GaK2Cftrkk/GRPjflIu//3S78yD1xGKQULwocrNcNvazg5yKxjHWvysErfLsMspNzxD/36p954U
kT775rnUof+qNNiYtujtOs42rsDW1P4N4n+nEEaYSDq0ZXwyFO5ZU92N3tbZfHDld6Zg7Wo6GtGE
Ar8uuRsT+E8aEYjI7dk0Jfi5vYCAf6ePu9a4S7P7Dy74zi2rXU1BemmzdZcTd1MAweFvdMkhA2A9
/aXIY9/7SCpXAWrYKDOF3g0Qvf/0N76ajUK0smK9yN0Nq6uw+Oo43rMNodL0G0/Tnz8uazO/H+yD
DeindI0Zj/IH135nWrjOGIW8Xkb8LnU3ils8T9uQ1EbGXGtPMPcsgokel1VeXWofTAvv3blXs5BE
kKuGrd+FuFET+yuFLcBQ3npOL25alFE/+GLvLcy1qwmo9DutHfSGt2m5rYz0hwuGLVHdx1RR1izZ
53qOFmJ323y4o7tCgr0uEUXK/JtHJTYTZQigCt7IYbfO0JaIoTDJoNNSKjjM85Os438Z0fGJ/AkH
s0+Tmw/u3HfeKNfYyNaQB7uobZLtv+YPwS8J9VrUtsyZ+6U8EFVCZ/U/vNDVskhzpMCBmb7awIm8
trM16hYbo0V6zoMJR+auwYllsQkqpQLO4w8vO70Z/7IyUa9WRsrglHqmNg2L781Y9RB0tCRClUsc
gIDm7fX4TxK689qV2F6OW2SxP/i67133agrqx4pkY0CFJEHVOykgzNPd2w5soD5CMopC+hZ4/cG6
JW1sjVTfDHbp4aNrvzP9iVTbN3dTNokw1XGgbrJBPvmuvLWNT6jrAtOrHm0z5a3DQhwSHxRZPnit
vPfIqFfzUKSDliUjN9sM/dK5bY7xbf3FRxvvM0vej35T8Z/97b+cfus332skZTcioSvaaD5cL+nO
jbex+imVv/GjzgxuVbtvlrYhsaPsCZmeINebGIgXMnnbMsTT/UZO530H1YoJWq4OFo6q7ZkYj0lh
Lu/8yPtoApn+5L990Ou5SiMME/WyummmNRnTIN5+vOZgzdQneCpmWUv+bvkUKNwD02agzk9JoK5J
HiAr5KMtz3u7PvVqGlO6BP1DaVA3MAlAiEdKvh7cWLVbzMw2hHYX4ICrLRK22Tbngfxy//1fcGn+
nVvi/0E0y78DWebf0+8/v//hw+RleXZgSoZKfGcC5RPCAdcJnu93fEfCS//qs7QhAsdlDYLFIdYA
woWb/DdaRfkv4jnwRBimOTUY/zuXpcAsXe5O3bJ13KaKYgJWceCPuH6BJzDB56lue19I4O1m0Ji0
VRA8qhNJAkDYS+F3i9Ka6iOFiKToR3kyK4cXsz5Sl7CYsFBG4+uEzgtkqBBnzEu1jhdwMITrpOj9
h7o2U9EqSkYBdVimZG8toqo9W4hGYdZpkGIlJmk+oiiugNbFLCG5EEHeHZAK4NxuHjcrO8p/n/qF
tw40LdkkYEBLWId6GJgkT94MkJ3ftA5SNoQxmphwUxvODVgXbmpRbqVjiBrrHToG5Q6hCvaRhYyG
eNrkX7rcddaDUZRLzfJyRMBzaw4cM96KVnRZ7tH+VaBaIpY1ieM+WBnYfRsZyI2XKBapTl6ycZpq
khyktbMCF1aJg2gTNQ7KDjPEEDs4TWv7AQZJNiCkHkHvZsW3Q5ijwigV28bLyi3sOehvnMswYv7P
U9FUIoWxFWdEk4AfiPL5lFSwErDBNIo4FaNGtlvM4SQnPwkO4hu5IIUAaQ/9VEyHIZK7Y56h89w6
2kkckgQcTaFbyzjOsn0exDhRPdvfZHGQHZxsqFa15oZ3ID+yhTGk/WPmdKSyeWh7dmXziRQJ55dt
JfOoLuGWhg16rTTtbWB61Z1VKuUdssHVXi77W1FCpKCCllgtRZX3agUpY4UKent7VfXaUVfBKBUj
+CKFXOolnOnJPlPt8DCQNLOoxq79qjTRwaxU82dkSvchUiJfLqbFZJrGbH5RoWq/eiT9k3lr/SxV
5z5EJPWIEPwJ+YzqgIOpPKjw/K7RUvouSpf6KkvrdpGjNmKOwdkUtv2uJ72CrsJOj/t/iGKVa1Ry
aWgNOGTJSIxWZMlCyQtl6dGEk/ag5Q6qKqPaPtfkm1dBWT9lJo+hMZgNucZJcI8QdjrzjbR9Nv3y
q5Sm2adYs9wbO2uslV7XzheoMdfC4DJ2G5l8sFz/YOxCatNZEwdIKiEbsapDi9xmPYlvEagb94OR
NtB+SsozRMRMf/Fz4sDiN4ads7MT07mNoilrQHaDI+JBwxKdDXWbjLm6JQf85UzUiUNLvlqC/vz/
tOmBim7GsrtF1lJdylZqPMQ+kqSwM96RgU+C6FRV1cpd2SbBUQpl40FWYnVZBzpsMVMRchr/iOQQ
r39KWd6NCBa4R7sKZGgBSQUqhlglDRFl60UTBAoA01LZWwHiiKI5STR1ey6KZjjaGnM1dRQtou7c
fB6jQ+vjRoJN/hk5nsXIZ3syELJctLVSHxzZGfdl5zqLqFG6b7mSratSCn7CkJbMDDi5HsKYGMvE
qHjjDmpz39hAboXJn6PJlVQfoCAYIRKM3IXXGO03fN5rWAa7wzDhp+O2QoRKBlPjhANJJ4Z7kDk7
moaaz8uuD55D29+1jd9/DvJSWo+J0a+dUUX20VEOlVbXezg/jgW8k968LUflELEFddHsuwttOb1D
Ms671ROg5kr5UhUiWnoyo4No74Oa+azpbkIUnVGHLBT4053UxFvJmThIiYyWArymi2F0X+pEgyga
jvVD9aHIDazaOkRNki7CVEsWiqRZB2065D6CTTNRPoxqaB2EpWi6GImOkwrsookC+6WPMDTSdEfu
yhcUZkn3bvPn0MgGkIumfevDWLbpBmQ4JdRwHgKJyL5HqtbPGNY8Yetl0VtbVvvkPUXFLdJFUL75
/UEcmID7A4qu0TAbtJ4ICK2iTrQGU6svWsnv97YDHG3nBjhJh1nSodM1Ey1un59bjKDc6nKnrg2Y
OLeFbxVbt9HdkRRUTmNJypWlaBIHYGjA8M6mev5if2l+Y3629CDnWMK5gQBY04PEQAv5HvgAUXQj
rreiGGVNeMIVMhclcSgRRVrbhWfOm3KAl0PzpbnmB+atWvFejUG1fIvVEHiAFdV7mPtJcIrrQ68k
0TetWE9a9YTxrQDqqLR6RM98hwS3+QQDKpTUfpftRiXQHtS6eBD16O8AMsiabl9D73oPWdUPY7KX
cymdW9CjAfTohlPWQ/Gk5r351HUBrI9jkt72oR3ews+uA9u07vM029gtkoOG5OUbeVB3IUCqvTtV
WZns7i9FcSbqIn1tOkl1thK9hb04XKwKc5ho1csbUe+AvdqZybgEJdMD+C2DZ1dqb4qyIfbXmMPa
mHyseNeHz5bvboOkXHeetja1pEl+hF/cwnHxE5phz1sHde1WUZaShJqH59jNk4pogGPE31W5j1Zh
oIcQdpnJ56goN2qVJd9NdBgQmTtYUQciN+WD1IoOsXUW752+/QYXqnGPDqhxjw58MR/yxl+VubQw
8gIOE1XypR3J8e754EHLChh/KvtSFS7ZVcFA+9p8bRgIc7MYyjUurB+hbwKSgYvnhng+CM0UKCTP
NozEvlRAsFKkQ3oiCx1qmAAh68m6yazf1qhMw7ikeEThScRHrOLWOAYAQqatnTOPWLIgk0pRscrs
WNmDzxJERgLmqmWcmoUNyecT0KW8FRZWgpQA688/xkpz11NmokveskYTludKpn1txuvb2bgVUbbW
in/IUgDxSj+MpxY88hYFWG0JLMH7xqwIH3CRnC1cBG13kZvti76s7/M2J7ExlLyNQqrPPdIK0p2v
zDWEv2LkrrrmJik6iF+nxr91GKYOIZjbUpIPfe/cJBM7UFpZ9X4cNVLgic6B26UoGsShcCOgmq92
4iyeTJQY3k8THXFW479HEQ2XYkfecw2knGbFyHaKAnf9ZbyLnehWq82ya4ccOQ/5ZOd2t2PzxD9v
udzHGjKdi8ZH1cS2BrRMR+aUciSr04xCEv2S0v5iuNFXP/Pbk4LI5SfP7lYuSVRfEh2yFbOuzLk1
WdkF7N25jSdGtAZ+TZZapN+XcDXcoY93IuYqf1YMO9kZLlzwhQKPhTjkbf1TmaKkTUZUR1TJdsvL
StilqWTxA07WfGBj1+nFT5Tc6pU8gPkG4b32GySQNsJiHHOXfE4/ezERw2ia2eK0hZkKre2W9NSn
PEj1HZI5JnmFoKVWOjQb+zGGBwRaHLQIvISUZN9untEEyNeitdf6plh0+VNGZPvc9zzcuVX0aDL7
Vsq1cK03fbdVEL/etEowFyVx6JwAfcOpMUzM7nz2tzp/ahUmI3sX+NaZg9C+rruZqIQfJkQHLSho
Op9HmbUtmtK8CVtr3OthjPyE4n82VU9fi9KlXp0ar+pK8oBRlmmV1aWh1Rt5f+kmzkSdOZQ9BFOh
Ck8VQ10a/maMDG44t8ijXwjjq4sP5BHuolJd+S6JE0kTh6g2+cXcUMf4gE6kfN8pzmOBnMbTUJjt
IoJveJt4qn7K43FOikq80WL9WalYP7EsfSmSeAmPWFmU5DD/rtMLcn4hN1erW+S6z93+VhfBLXdb
T12jOGBNzdZ9ZVpdtYwyQG3iORlK+M8Kla8u+8HWLlxEuOpE6k9V3n2y5NiDTIfHSRxE1xJi9HNX
UYfkkbzvWYWITllRTxm57QgtcoZ+l23WawQntC+j3uPAynX7aENH87mpvsKqpSEslpDKSTbrzCwD
WOhfO4kiRLBXneinOoWyjbwxh2Ci8oqdDZ14sGkL/Wefm/7KU5rsdwv5DzthIw6NQe666dT9wv6z
4TzMVHfuLDV5Ae8Rh3Nn+BchzwrRbDFSfQ6fhXGTdZXxCcd+tnLqVF76oWF80gJUunVNz+eimAe+
drA8+5uwVSpVuS9jeIqnnmeDwVhCiNndnQebMktgfdP2ovh/4lKNNvfsWmHLmUrnQ+EPL2f4DY5Z
BAnNm6pXMw2ZtkWr1OHi0lWcCWMjYr2Z2NBuvnaAGcwdQctynSAPzwNfWi9dfyRIwc4R8G6WZipL
hLqQMz96Y+bsLUQLyxGdnyZxPejJp1Pk0XqyJ7xmKezOXaLIdvYSFKCiTtiJgxdG+tEMWAxFSdUs
rxracnhzDWHrBnS4uo5o8Or6yVPr8Ah03yILxej355tV/ceVo+CzVPjhrdXCPSfu0lK2+zX6BRY8
T9zSvEz+1skrwm6Ted0vmGokMiW89pMy6PqBzPEvQWm0n3qrakHTwmRVhudC2VXPTaLFB9HE4j0D
gRMYa1FUcYqRHcVY59a2OY8lSmJAxopDwLDiWknUPpNIMiMeNvGY54UB8R0yRhpTs00ApVsYpLuQ
DdlY6FpJfgcLWt1Ej+ilQYUmjfE60fzosdVLc2UYpJTHvhI+WuzxbtoOMjhRlO2m3SkhwmaiKPlW
fmxSMjunroSN2zu8iitRssnsfOxXwk5cyETLqScX/YD+znaE1fWkN3DO1LJyBwBbuQstydw7WXSE
wEK5E/VukyJracFxIeqEGZOBDCrchs5qsouMrDukJLxmA87q0fKtZT6tkORp6TOQ/5HniXMQVQ1k
B3tYwz+LNnEQnZCPRxB5suce51DquyCy7cPQdM4haJqgc2ahnaG6k5KFY02KRHkQwhg7Ffkk/tui
HQXzKlGhpgqVD6Al6hWNz+SZJcNU1eFbQcARsparQEcJlZUJT2T5OfDKYakjUsbrv/laopFxk6Uw
RaNWR4oLe38LDrCvroR6lKEUMEjL0fhkYg+114v9pf5P+2Iap0VQ/Knm/X1lL8Z/va4Y39HJDhf2
0/hWbkUL4Lr9JoMJfw/NaTyHlyL7mqdQnHWIOG+iZEy/9gZ58b0df0rMoL8tHUSaRD2CSlBJJhEy
r1Mvdcy/W51anNrczB78ut/2UzVoJvcGXDfqxFMRhWgLwqfcYZtIQrpT3ojOEO+x/PJ6BLWmS+ZD
Xy5Y4MtQiSr2loWXdBCHIs/MXUQO86VKQnRonIlyN0RPfhdWN6L0pkHlj4DQos7nTaS9DAW8QJkb
KXsCDwrwpWaM+c3YaskXQ8ZTU7pNcMQZl35hs8sOaOxh5azMU6vk96JabcNqO+CugA9lSL8kMcSH
AboeazEG7l/4RYlpHURrGUXQ4f+MylbZ6QhAKTPitelRHGBFRffmCF1gJK/1mTEVLDXJjoGWFNpC
JwfBjY+A3EvALFOvqw55gzeqKPV/0qqtpRkvRCjnOrmGnTFupFmhsR3LXGi2YiWwTn5iWCzUXe+g
InEkqsLGxs6rhnkdJcrxXByaDJdySbANGhhkPJzaOglrMX7emvXyUne5hhhe2Hlu7x+CtthcqkSH
6TrB2CnH88c7X6cDDnX5eJbVDHPwjscQJ1ScOyXcomO5T6czcrRa2BGncmwOULGFhEBufAwvNpcu
ou5s/DoMmpPBjSzn5w5vxrvYpcifbe22Xmh+NqIoRZrrQnYNFiywVu88xF1yqNe8fCcOqT68nLVt
Qsub8mRzNhc9hbk+jdGn8soBf0VGDqVLvTgb2YJ8FMYU6Mg/IkUG6WT2RCtlGyY8UFfzUWD4Ner0
vftYyaDw0ZjMwmdyQiyW9YQBRGQAgT15mSMFtLiEBpxccbaD1H++VImzHOUo7qDbS7XZwrB0HhHe
gD7V92VfGg/hCL+jjnD0wssl/SFpCvJIHWdhjl2MJCfMPITV7XY3pWP/1bh2bLjkJuN4yiq+GKfp
Rm9KeYMDkfBFN5R34hBAS7jlnflShye2vCv1Oto2ce3Pmql4VSeKokH0FXZiqL/VXfqKa3SQLSyN
NPMXTaqaO8XX58Pkp8yE4zKc/JqibMs2+SkESJaiOA4kyi56pzp3eWMd62gFohGFuZOm5RJvGhTT
/jTQn1cQY587Xl3hPISoVCcnqujHMHPRBdm9J9VtnrVQQoCjTqt93fp47S1XO4qDbI76kcR0aQXw
F1nUqSFW4U4+nzZ9ce5hEusGD9pkHjTzHbCoDgDrehowyQt1a4jxnc731pdxzoOVXXMMqvmolNVN
XDhsyrTGfxCHTC72ZC+VR1ESFqqkv1gUuuk/tDhWriySpnr4d8yHZv0JHuT9jayGDdmZqZNfArf/
Fb4P8fUgbPLKejQd95eRGHW7kc3e2hV5p/nwL6HIlismbOaRZe3KLiOfYWpuHFvDf3CxlK25Ww/d
joTZBvLpqWGYDuey6CiGOJdxoRDUwIM1O19HNEET3LYw4v++Rhzp/wx2k6/GQlb9xeUTlIP8+xoX
a9knulGSHJ/iDIGbFb/WZsjM9RC70b7U5Ii/q3w5u6pzpaGekZg1LkWDsEvboFiNLYsAHF/yzn09
qG0l5StRblWP9eNkc2kWZ7qkjtLclyA5YbXakhEco9XOSmQ697Pi4Buuuz5XQteLuO80vLBHSjFG
qBSlSy3SD3EPGtBgG/itBFg5V7JS3ielrH2q1WAD90nzbSQytIq1uFmLYphWy061ncfSl7RdWgZ7
nDqnXh7RXjMBuGgNcsmTSm09+KgadESNIYWOOYrabOh0a25Vo/5S8aZNGFRTXyNXJ/EiS4IKr0TV
SIwlrkHEm6Eu5culxJmwEa2i+GbEiiiU4Y7p/N/tLt2uriEaRN35K4griUovR845tqp/ROncKk7P
X+1NxdkAIth50jbuKoxg7zJrC/Vs6FJbNyn36oj7T1dJn+5b2/pOtOI7NFXpA2x5xbYyYaxla5ns
C5L24NSPns0msTe+7KcnaZwOUjbRWOtoGUx1l4YmTp9D37XOtolSpbgSvWwTyxYc0IOanG1FwzSu
k0GMpQ6QksUo190NUWDd8XU2UIBJ5HFSghCDvATXm1VQZIdzvIsk6gTOV2EfTp0cHGkwBJpk2E8d
REPusgIwCcEvL+NqbYpsjZd2G1779a0SpnMtV+ODXVfxQakbbR0o45MyVV3qceEkb4qFrPlzJZ24
VV/thHEHm2M3E0PBTjxnjgHIMJlc7ERj1gzRsu0GptlF+U8UBBM/tdGg8AguDTYQ+75oKrDlJQ6n
RLSyHTmlTtgdoJq074e6MTYqNCO4JDEWB0PWoBK0G+impzp3hMpubOsfogMZlva9qqGWYQV6tREW
DjGZA7wVh8sY1ejA1BwFgC0txgjQtjoRtyad9PdVEIeCJa+Ww5XGcHeesk9Ah25jza0hI+DBnV3K
4uxy+MBGNAvr8ziX8tUQl6I4e9dO0eKvSgwP+t/M8rJ++dRQ/z9L8DatMknS9+IgKTlaKboXtzNR
7qX6C+oj2vrKxCvrSRJPxboawVeGbUi8+vcol6Gu6uRoKObwv0G4/GosLnkpXvrqxddOZb8srnKp
Pl9alHl+7SXSRC8f9mIYSU010dRk6xT5z+UgRflaFUiiSQ9aFAu9UfAWgI4Gixnfls0Y3+qaZO0b
dJxESdTDGWJ8RLYnUpD+WNoSOIM5khWiDLbKsq9AcmBrdDyd+fCYZqG9kfTotkwM9ZvFp5m3KK/f
uUXSruWkGhCb0cKD7svy9ND0n2yC6Yi79doPX6vneajr/+ixPpe9H3BwJfBRLIwqNreCP92PWqI6
0BhDoDKdikphdlWU2oa5XlSK5ktvUSeFdGbk3AlgkG88mPEmCJQ4tFHi+AtLQKAkw29Wnq2Mq6Lp
n0GBsbwWLRfzXNhcKgd9vENmRV4LkzEZkRFUSmKJWfngG3WyPXufJz+0cGFP9WqpJkA2qBIH4cZ+
tb9UibPXejGOGOK1/jJOKnzkQ10/hNM1hYWwFb2memLfyTYIoQ1QTcmYXvzpThyk9PfZVV0Y1E4G
o6TEcUh8zHWNOCIi0ItzZSSZNk35+DLS38tnWzG2GEXY207rbBDo+WP4148kTM6XnOqcJM+RfnbS
meJlwa7zJf98aNIhy/DxUEbC+/fppT110u9120WrS1UdqP7uahjRelXXiEEDNZ3/+yIX5uA/kfis
ci2FBSmgRoCE5DNdw4yTUtEbf9S8R0gKmwE6qRERxdSM4XGsMjSJamR4Dm3bPjbugKg5DOARqG/q
orrr1lkJ+0BVFC/GMBb4PUu+/lHKy/xGDOBbvk3kJy9mbeWSFRNPaiwxe2AkUFQXEonKPebTWa4E
8Y1PsGZWZTmGolI0W5Na3+gMB1G6HkbYnbs4Rh9DvY65ovfRtsicW3IDtQNECNpBkVNvnEnajyhS
hv2bKmFiE5ZcB4R6ZsWY6QdRd+kr6rwqspDjYIq8NJwHFeUk/YnQJ+LB4jpZg+YipBrmy6isQWE8
d5N857L7Xtsy0QlHr/zbTtLzRV3E49fedU9F37m/lK5YgcYbvqcy8SrYXtm/VoG7Hkt12Jhx8NIp
Csbxq+rap1pTfpDwCaR6CjUCX3AVOdt7DSFIUdOJ8KI4tf0xXSQe5A6iKGw6yTf3EhIyLZKmNmu8
1C+hOer7fKbnQ7VzUYx5OVWnsqiUYqJr4uxSB3BoaXpyuhGNY21VO3F2HkuU/8fplakY0WqKY6UN
8vpNl8uligEFlN5ri3UsxzlARjPHZUUEIkghSU3cFv1024ILrZ5yJvVEbleFTardTJiLdr5bBcVt
j+PSs+5qTyo3OKAi1DZwGB9Vjzw1fDMajJhZDzaJZJyNGxW356IXxP6xMuPFkAzWTpTOndEiGcIi
OZwd+F2jkw+Ms2FRoq6QrYOhSG/8wCsKb5kgNZCypUOWqJ4cAmVkLc5ldMXKZWiSCaeGSQfN7mu5
U6KS26aSF17bP4V9XN4H6DrtZUJZEDS2w1NXV0+ga8v7ltTwfQTfBlFMb3hK3eaNPbuTN/byWPwi
ycova/xb1Y2pwb1PkidgHj04DFbzckjdjJx2Ue6Q9VgG6C2di1eGlyK0Z/mC/AncIdMwl4YoV/Ju
Jso9vJVz/F8JDP1T5ZvLiHa5J9u4aWt3dfkol4Eudfg5gf/pj+4oJ6vULsuTR/Yuq/woQ4MTHhsL
uMm5TrQGcXx0nUDfkS7SICkex/WqjIiFCTtJdmoHSAhqarp8ezapJ+I99JqGpRjZdRm+lgvvIFnj
2lMQrjdSSVnGTQ5VZ5MPT8jQfvX6TL53E60lphoZc0/XzvWSbI/3KFm1+4u9hb2vUC/sG57TOVDJ
IterYyqZ7mcUuRyAHl/GqOMOC1DnKabwVmK2+Yq7KlyrZqF/AXzKe0kO6tdOwsr0zJdOqABqN7mk
1jcE2SGI00O28bpxm2uB/W2U9QqtFce9iwqYZGW5HHjdeWAjtEhdNaGUwAUk5yTauPY3t+g3hlQD
t8xM48HLvKeO2QOgFVVxgguE0Lu3tKYizDTpbREGu9hHQ9msc3udyll5IB2rOLS11q4sJD9mHXrd
7ZSjhR5IWIAZ6AoFrmv/ebQbGxIJFPhmYvMXTpu/y0bxvFtk8yfsLptCYVv0cLlebEXrtKnUXzeg
5+6anm6ErdiPXjq8blaZA7m+9GrXyhLl1/HEJlVsQ6/GExZlYTfwGifpEvIbpujp4ClmzNmmHLqX
Gt3MmIPHKAQMUsHcNpf4rRaXHiRA0n4pvzeCGNF0caTwy7PUYqub/HC17hF99X4nfJrCu3mpUkzm
oqkInXUHbXn4UuymDpei6I927kvrebg/+yoKqTlaXEfE4bLMvgmsGKF7GcitLoX3QSCH9woBnrXv
O8pcFEUDUORorptEKkSdOISxDeUtUeFz1e+BLp3eHajPwVfVofaLCKO8zfzImvTtcZQhi/cUeP1S
huLwp1PV/yAn6D1qgLxWgRUqZ1PYFd+YSqF7Nq0MYqQX0xjVo2MFqmvRFMPVqMLUBQ26Eh8gCJCV
5B2AUvzrvmFM/GCWVLKyFFuEKDWQQxI7gze7hzebjb+fivGynFv8MtR5WyK2KWK85HJaVQHaszkT
naHyu7rZCESzNx7EgXX55wZkPiu72HhIbDOES5rQsmhE7kw7Gr7yxn4My89OHlSHcGNv9CmVIirD
R1mT65OqKvZjoH8hGpx/McGEHl0bN78wgn84uaktPVr6UzZG2WkeBJCtvem7MftCZttjjDzkyTcy
+xG2MdFn7PqXIaClajaV4pbr2lPXltbp/9ROfYOrsf8O+NsjVSzW76usHVZqUmsElEsbn3zfrOQ0
k+7hd4PCs7GM7yXdnd/dXT8crrtr9qis0saRZhIei8jr3K2iFI4N0s7Obkq3aHhS4Vg+V77aNBCD
TGSW6UnYVWWDvNOUqQeBmocGHHfvsbcUcDOUElkbkVrSv2q+rJ7bptLZMqnPbaIEY1i+h9jzNjYh
drwCQfaenRAMU+cC9CiwjBcTtY3Tvc1aoMCFf4ZTCjNhIRplWZsH6I2AHccRXs6tmpcP4ANN8/6b
sy9bkhOHtv0iIgAhhtec56ysKo8vhN12M4PEDF9/ljblIp3tPn3ufVFIexJZlQlI2nstJJFbxtow
v4AIG2lCeM+0eeD/TMu/gH0S/0gLPIdE35YvLbNMEHkh27yxtOKcekMOWgf3zkfU31NZJT/Al6Xj
mV7gjFY2Om5O4Hkdn8ogydaeFeabVH37OrvNzrj9f3ITbr2QCHugyImqvUunvrFR7qdIWgHmJylr
P53sI+TArzpgGayZjgxhTSavnfpe6aBDOjSosV5SlY8HRGwUWTjRjrQcXztA61rambRN94PL3Pzw
HoKkHEv1A940fOBnIqJROvk67CscJebFS9u72r4D0zwWTC075zgKAkkQEqKb3sM6gISkNvoYnFoo
aEABiwPOAxiTiJTUZIYPgEykyz3IZ9vI7ABVYYItep5xmofGKjoKRoDpZg36LhCDfNUrd5lg0yZc
qF5QJqjn/L2n6fqbDIfubz1A+hWvTdd8RXJDdQRSZQVIo7o6OjlYDMDhgPHUJWnXapBSF8DrS17o
BuDpYE7NHOLPLmSka1oFaqlUbICXK3eB2VVXfFig4NmNty3APYNqfLCHtFhaXKk3K8iOPGZFmxVv
HnMoJEh7W1LMxg9zzMZzKJp8npcZebwwY6s6DsbaVL/etHHiD939oG0B1V+zD3UUkcagn7zVxB/g
M6pBoQbwmTXKJ4t7EGjl4Yg37rpjB09Liks68uLio8R8P9TDUyPa4jLLqde33o+8Eu0+wRo9WAVe
YxypYa2Ig5XlW/q6EBWwzRLrTfNoM5n/rgZZxbNVGIYV/gUGqXgfyno8xO/N0CfjgXfVQXhVv0WW
a50tSEt205jY7khI1rP6IQzZ/TlEb43Aq53dyZSGSSujNeoGGyCZBICqxyHUNnUS7VZl3L+5ZnIp
hB6faRT2wKmomnxBBrmyQhL8jwAFS+m32IwuuHFU2IXFN85S37NY9YrYRD191LMdKUhG2llRaCnS
m0no+Nabdd91yBSdhQIIazsaUkNxWBI96YaJm1gptwAUxcFv7Q3OuVQNaL2yvW+PSNMqnDPJkfuA
ahgaC91OFrpIwA+ijO/UlddOfiQT9d/czbuvQBjd8Fh4nzNkO69bvWEqa9B80svEXlDqumubm0w4
7p0Fj6r/sKAYTIEqgsUk+6sEihwSYcJD7OXuweLA+m1N/tYbG7/PUR7wa0xqMnyQ+Xk3AA9GeVNj
vvcC8DGibFyNpy7pUVlkgY0RLG1304YRKufuxu/T3snIhkLcTXl3mXfTzVdDPbpiX7Zyk6bi0yR6
mHG2u4uol2utRuZrAjQ1FAYqmu5aRKIH5bPdHqTnbEjmD7ZAknIjz9gLcBatkwNT1BmMMwd7HNhf
CgPaeCnb1DuSvFHKDhsCwyLqfFQhcX4IkxjH92Q8dYPM5WtuGqB+/j0WDanJwKICmuSBrWcZRaCJ
QRW4lLqW7fkIBr2Fq3g1qWnGoV33WQIczpDZ+J9nrbWk7myTIHPI2JGQKaO7ceG6AuFE2OH/qIJO
8VsgkWyG0i/Tm1MCV6/KrfImVeNnw4kbiXMiEVHn1ii7a2qwX9CI5Mqq+qeIHEcjRhGq4txVVrPj
e/hJhEqkfVsgTQFlmfol8U3w54SoYBBjACBdB7WbCxRmGhcRry2dp5fRSgEVkCutm/RIgB6SeNmT
kFwojFtmz0HIrT25TlHAttTtDa96Jd8pDBnrWHijAC4pNnfToR4MFMN4ZaMrIBcK3zStWDc815fS
GJtTWzAODtIcEPOaeteq2yHF+ajTioOummnMWutXl1Q0Ji8aUoNciQz5Gt2Asi/87xz6/5fIvcoX
CQO+kzPo9fS/H8oAwkl1b3bfpxjUdGQ9+ej4DUxfp1lPsrspadx7xrBiqLhf3mXDh6CydJg4kSig
ciPLbm6AvsUrCCXS57FMgNvP9ZVHNSrGwLITcMpPU8kKqjDSUwuwhYWO8mak1DraUwb27luTaGAy
TboaebWQUWO1SIw1ZPw3jQplpuHmeU6x3UhOs6lpfc0daV1nyzoPnhnPzONsKbUAyBJuLnZkRgod
v4cVXQvFJ8UYZtq/XksZtRpS9cpxuo7KTEFvSW64BssI+pOfuQwA8XUOWgM3sA8N6pGtpQWQ/YOt
mtH2oaKuZ3NhLeu05Yc7B1JN4xwlqEjPBOWc8hwo6KR5DDXpSDo3d1PR/NOl0FWR0d2kdBFlWSbI
rk4+VSAtXRl9JL/UAyo7fNxsroFe4Ilfex9Insp2XIMwle3ACy2+5PnfvRTjp0CW9sEL8nw1Ku9W
eXO7fPM2TO0DmXeVMeKd7hkkuiCjsjVAd+LsrDuW1AWFhdohwRisyP0R+MXQD0o4awDnZG6zQb/c
udSRZoB1/F+9p0CpF/7EAxq4eyo4TTMp5rE9RCXuBSrQPO37jHdXKoewWvuNIXAqxnDuoOooBvBH
o2ZSYjGPQ7otyXJVtzGb0HBuZhMQscF3Hj/YyNjrF4UdYytbBaTG0xuUf0wtzTCr5jgcxF6gxgbf
Q1kibx5ZPThECnMTdaNeFWrI9AUaeM8YSNxID6at+Gp7Ubdz4QU+O2zgo3gKK0YTL4BmWEIrggRU
RHZtoSh/2I0m3ngnZ0VE4aGwb5+D2qLA8YCDkzoLlVRHmfFmZWsog5iEqNiDAeDJ03AjyHhymVqd
N1m4mSzrroqOAFX/wTLTBeMjdjqpmSJMNv/0miJMcorQ2qukdY3D/fT3ztNFTBdEV5xgebEaNQBH
1jhB8rONN/L+adScHFwzOCyIevUFqJIvbew3B1JS48c9+BrLMgaxuOLRKAGYp6oatuEwoCxTeTgd
kHU6kaL6c60nFc516jhbBwnKhsfOKk/UuNhVP6lKzpMsXWTiUnfSKGutTFFkDAZw0CW/+1DPqFvk
8E7uyjKsYPnnQCo6+UzBdVAm0lUAcoStvThotZeoqN8yE5EVaF0c1VCaYdiBBh4nEEjMQ0Ijiagx
TZZtGtAcLmdbUpAdkPU2WPlbR1Sw/PTc0UftLt6/w8hzztSzbWng7tkXm1lh0ru7KUV3AP3PHnuV
eE+v1Iv51CWfocIPl4RSaXo320kt6rQXsB7H59KId4TOMuq2ccuDEEcKOvvQ9rFxM2W0I0wXH3V0
Nwsjgm4JYoyUbvZ7t3z3czN+ROXrOtNEhMMYZGMfqOFu89brgZh/JxOhnuQLEpJN4yhOeRxSLU2H
Nf1CB3rCOfdRM4n1A9ZkGJGoHOu33izDPe+Ta7jxTmvD6kwWD2ZNLs0VkoJ71BvB/26KURSfywL1
ccairK1nKw4B3i9L7zUytAGbTdl4sEogafTMBSVoyrSvTBfT1u5sm5bZiJMMD4ThyjYHdu8yc45Z
1FZPso61QysaHWiuufjidgylY2P2l8NNb/G/WhRAQF4AReDfY8wWUW3jJbzqmPzeocICSxLNxF8u
wgkOdqU+0DDAGnXRWq35oUkFe9TWOrbMZuNSDWdj0s5Dilx2gn2wdVTUzL7Jj9HLzM38M6BvO6rw
Kjz6s+nn8fAD4lEI9lxZ5NuHX1AVhfWBgfYgdvv4goxLW9UrBGCGYklW73QqZVDDzKnrXWh7KLLg
A+AylBbAXsXFpnIGZSJV+cKDjNw41Ul0Wdsv7FyrNwSqMGB3csP80ViEBuqqDs2AKkNdAI1mwmFI
Qc/kVt4L9iPdVdEn9o5OwJA99OqZjvtUxXEAsgIU/arjszIOwyMbkSZEw39z6rWAr7ERFuFW0OYv
DjbQactGmnH+UgWDOjpBjXfRIofL4Fq47GwbjzQr0s7ZYPlnmdjOuCiMvt4ZeveFZNTMJqky7sES
kQCP8Tg5zHZceMgCldm4mmWzr54N/l7vndPkNjIt3VeZd2Uo/jpFwg5OTVSHJxpOshQHmbUFSg08
Su8VpJ2N/+SLXJJboeXW9l9dyWuejMIhUdzd9qx5+mNIdRFk9ifXhDvYQsedZz1r50vUarta2XpR
bWNZWStmx/ZWV5lpFu+tVdO4fEpUIy0NDQV6NQ8pjW02/n/yTQHzfQBryc+cOUn1M7dN85D1pZsh
rblE5tjId3eyCiWWSG/EowCYt03BDm2L+lSQtiu3MBJgSkVtA1h0i3r8MmCfYIzisx84Zr+qGV6j
MmSqb3K91c+xjeS1RTek+pnGbgK0IAu7LiRywFA3yWmYeSn2GPhk3nhAKpm6pBxTp9uzwj7/yZMC
ldEA8l7gJQHfNo2WIavtFdXK35XRU3n83Mwl+KIawr00wDXbRnm5+JPJFCbse3MPGhekaPfjWQep
x+gg1XiVVGV4jZ3+GUm54SEfuwxbJ0o2JsAi8exArEugil5JRk3RcnvrplqBRfi7tcbwJwlb7CCm
vh3sEqt9DpoyPMxuFMWtHL4szEysq7w1Vi02UpDs7GSvYnBecBYWXWiEmnHwgUmkMtOwsAtrjx9d
sKxYk71aPatvGRjDDLdxkDVZ4QD8d1cBmpct2bZNcO+KeseGXEn5PvNQauEFNDXAEe7cZvXgruNh
N83MlHsJpth5Zq+RzibRsq/gHBuO1FhR89ajYWE6/fFBRkOjN//ioyU2/+oa+EKldb1HnsOXfiT/
I1cNTKm/ATFarg4wPc8Fm6RugknXeYS6GyNh8giLnw+jDMHMMThsHwY+Kql+IfEYuMNOmDwkC/Jx
sogIame2oycFafEmcZwgeEhGJpFC7AHlGturVJ2xBcWXvm5CfFJS35mTpYd9lbVKNVjOIeY4JJNu
kK5ZnCqiWVwruZFiijVHePwA6krIhUywTnqL8KeZyGSehNxqOgEN8OgcCvPW1oOP/TJ29kDdcHNU
w/D6vzcAnwQWxeoVAP+qzDBBlgfHWT2ecgVKU680KgyvOQFb5wWgaziqb0LebSqeAtj23SHFdAsQ
Hvg78iDFvwQhA1lq7g439m6LrLJ221das+Bq4WaqBR41MkjdIx6+IDv6TU5mTBU0tcjBme0jXybX
HDXLwLy1yt2sIAfUxefg8RMO0Hh/hSPFPD8TgJSIrUJsSEF2joECH3URCrnUAlKXWqRmeJdO1eRk
N080Tw6Ag0jDKwgwrWjO2YZ6toWEQxxWNCh+wcUg/TA+jFgub00XLJfLLGhAlVkUDlj66LGixjjj
NQ807A0+APtbPVF6d8z3qPxb1Lppo26VWjKazQ17GJfhACC3YZD+Mcg1vi1144lGGZbN2GZViihv
eLmgLjUou2M7wObt7xQxluPH2STOQ/9IsoScu8g3QTMerjsVcLZL/QDAQjR+dAGCmHWImwjPJbhM
YSZDNVXaOUgOmsfUKzsTSMN3c+RBPkSr0Qz6VVQN2KpMYmTRtEPQLHqWB3jt/ZV3g12RwsO+1dDt
h3jch1rdxi9AEmkWQR0GmzZJAdpC5pRHgwwO7MuiRpr1NhOXHvCLrqsFx5EBVMZJARNhWLVWLXBw
kp80hlvNirqT1NDaS9XYYmeXY34asjZPV3ddcLDWG+z+/xakVJHIiAJRb5ahduzCUPK/uxPNYS0W
BFhuv18bOWe2fHJHO9h7IRCRkM+AbNg80oNzzo93oohSZYVkZ7AkZ5s0EMYi7wOwbZIHNZ1pp4tB
punWV4ZGYtnroAZOlFOCBd41EnaK8cYy9QBd9+xrTbabRYmP/MyVAJnJSbpfXJetdS1xsbvPnVs3
YEs1M9JsQcNx7NybbqGkbBi9fEUyarwOxF1+2YrtLHPz6qtMwvJotRqgQIc2WujuUD2RhZ0CMUw4
fD/bNzUv9sbYd9NcpOBdDRr1Slir+ZqwM54syyQE3ru6xMDukpMfWCcJLKVjNmrNLrbdHY0KJeJ9
z8SCdUlz1PKhBhU2hNQw0lB3sGNLLKhLRm7BkH6AIxNwuMFxVszDxxA0puZuWnwr6p06NLybyxF5
+B9PYsN6KI10wWFve7rjMs/1HFvXrd8xnHuOgyZhSvOlAY7RGkvZp7Yd/B9YYO0iGYChvB2xqYxi
4wip/fvAjHUwfzcXcEwX0SKR+ar2W/9vO9b3mVuaP0Ru3oC/2X1nZfvdsExxAYrMz6Kr84sO8CUs
x/0ECSltsC18VGO7SZs/47A0fy59AaJCKeVe17PimRRNvw1RgH2bBkhGOZgutrRnJxsA06tIpMUm
Qbr0gjeC7ZLG9FEjLL+l3BVHEwhY8TIJdgHeOW6TDmyEp1gbng3cA4BiGQGsEC4gm0USfJE1S2GP
TrwMHa4tARZubmou/Rs2GrWbzIpvtpPKY1eW+UbvRLmKlO8/4+Po4Xma2zWdt7i2+SLN0Xkilzk8
zU5zqKvOOzdaJcAHlvEm92OOdxefqxMJmwFzTbdaFHA74YeisapVFdX+NjQKgAQHQ74pGY4EaZik
fbPrXD9cDSCi+dBLkLC3vg3+AWUcNHgH1Ufts6arUZ+2N30wNqSjxr3UOnNfqe/Ll9oqskPTiyN4
MvotwOesQ60aDj56vNyneFvmJf6ZTYZ7P2mAlO+zJQ4loE+6ttR3pEMqLD+YIqvAEKgCTN1kbL8h
B9tbT/Emy1+zzX53U7q6GeXYP1LTkxhZ5ul//TJM4qn5rRTJsYE1azmmDvAUVFQ8/DRC29crJD7V
H40WZ8Ndm7hH4Cl9QkVQsA1TvEj4JkDOvg9Gb2+DKHxyK5MvcXgBMHtLD1+AhZtcnBYviWrUswLl
zjVe+3zs7O5I5ioL5BRPFgaoKF8cD7XiTgWuSz/Uwbg81fcPyz6N3Ysvnb8rACV+qi2k/mYVFsk0
xPZntdKsRoLiyEbiXdJ9RQq8cTUSl38ElRVJbbN2L4NpTBESkJTuHAfralJSBHfM5D4VQNOpkI46
bcK0PvalJZiTltMeDY0zowVxpXr/bUzAX3RNwNYl0q8XlYLNi6P0mDGt+8QiCQjoUPE2xLFzQ5XJ
m0VmZEcUMkc3VumHRkFiWQPe700h/zZFHFdrfEVWIgBOkOYrqEE+gFCde6pWWWFq9aoRecn2Iq4f
PcwML7PTX22sPbnVckO7tp4mTnqS7ctS86/UkLwGjB1AK0HQQTKwxGuT1ldfVJCinGa5i6SSAx52
n3Vl1bStuXTjLENVl0y3LY/tZW468pkliXzWE17jJELneyRwyGcZDaCZLozLkGrZE0oQHGTaxc3W
zw0kHWYyf0KGHpAb7fBEFrO8TnpnETDZbMksbXoQGIbcXtfIGVuBjB4QO4VIT3kd5gB89uzPZVfv
W8+NfwwAZlwMYx29ApN43NaWAhSKYu+GuwH2HJVJ4sXLwLerbxTNzCrvbJtDegK2Qr7OVTSBaAng
qn6wygMGQxFGrynXgBKayR8Gq762Wp5e+3E0Pkb4imRRpr0UFQteR8NagpXa+Bh4J7PqsfRykHMf
DfgGqqZTTd4pVMUINRM06nP3oo3um0ViJjEKcpt0N2mRvw4qsgDbdiLCqS4FIE2kha/IsHAPBF5h
4vhJ74EbO0NZiKh1F0MC3pMMoDXaAkiNqMLj6bA0okSNNV7gbc4/TcP3MF5lOedJ5oOCfQG2Q7ad
w5a5j41cW9uawFO9BT5y6ZEEoX+LknzjaIH2cwzjW97K4XPVxRLMRXVwrT027ms/8RTGwqNTVvT+
TztMb6BVR71CCXrfbTzkf1eClXvCdwUBXwuExPMM5do7yLLuK9xUoga7w0sH37lFglc+fCHTjZen
1hX/IOta5Xl69K3xAuwc6yor0GKTvAcy8KY2g3o5K0gLcCUgfoL05C4IKeqa7wYA65zm4Mh74Scc
J27IYA7USUDUaW1vLmZbMjEKywBuZe+sHxS+UT+7gMTCT+/XZeJ+1l+4++0hth7i9hVHKDALRA2Q
UVKHZdOvgO6jCm5++dPHHKX7s2Rlun+Q6/EOp4lYn76bCy1KD0aVfZxFFEGmdrcOHNe7+0ORorWB
HdFa0t7OHtOHdNtVlHbyPH9G4DabxyJGJZX6n8xyVgY60pOD9C44xUDxerqURTU+/hdGcEO6IjOO
c5DMU2c3Rbma/1IAG403MnUTgDSE5tn1vW96g1eVrAwt1IgrWdgZ6JafkcjZnUnShZV5nix4icI/
1O99JhnWWubZxIbosBqFXoCRs41Wkz85kv5fJ5pD+B9oMhJM10AXohqasGTO5zlgL5oOr0Mhbnue
SM4ywnbpIjc+hh6wLkjEkBEZbYcWYI3Crs8JDrfqVRwFyTlrQywKQDtcrg2wtIPS5V1Femoc/M4X
ZcL1NTLqAN04a6jXOsER6eP9fpoZK0FgQZGGGRnDU6yaRqnvLXG68hOcuOmWbvr0IBh7d23g0OXa
qOdADq7so/Uky1EehBRf4kSrn2KveGt0Pj7lrqhxWvlL3rcsQcGUg90RMlOK1NPYNQNSqZJ0AXL0
B9X4AjQGXoT0lllBMxW8/DJPQg5qpiYYMdP75IHnoZxVzUTRSBGWDiA3CxwHh4DesL1ifE4jb3hG
ZlK/Zn5Q4O+KdSHJgrDfe1hNXGiUY5PiAOiTbEFDavqAZ3g9auSOvFzT724CmAwqIjXI8gi2wMgI
VrMM52ifjCYqTiTSSlTJZUXySiO6IBEBvA+rAiRevgeK3Xwx5Cq9R4lazs0dshWRPqOG5NVJZBN7
eZgdSJb4TnDtzW47x5g/4/y5nXbYR2l7/xkzrInvPqPP9WwJliG5Iy8tk/0NN+15YmGYwVZLwvDu
M/axfvcZzdAyT7LdA/ddOs2xLP7izottIhHBV9DNSHTCtk4JxpppbLupDyMMy6Qfo1VWvBrMDo8o
ysEezWRNjg3i7UxW8eTMjfG1wjHYgIX3Uxg27UuN3xly8JFNSkPPHvVrqkW7DEVpL74Tti94GvYL
g3FxoKGH9cs+rW1rgaNoTyz1zFkbIhFPWoBwOpDkUUBnAoZT+VI4VyQ7UtIMFK5p3y6oAp3glmrL
QWnMUeKXBlsqMJ/Kz8HC/ibsBlRaro2gfRtPEK5Jw+WimEoQjHZAlfylc61wmztWcHbyztvXer2r
whbbJEpETWJE4d2QzFyUMjzI03cH8pJACdzjvfLODLDzcbcgN5oiac44WtSGDhicEajuXDc+EHpW
EevjzrJFu6Rhm7vGM76QgYLSIgnQ0NjCl3p8AG4iALQ85x/2Uf5MptRElkBttYr/J3tfdsYz7C0F
xjXFD0HTQtfj2mF8cuP4uYktHwu51OBL2xIonUCJJtju7/vIevAP1HTKOOHNsJBRM67ujf7Zz8NQ
m9zudXOwaaJQdzBpTC1gqr7jMYhiHMdG2bcuzSNXCexmFZpTo7/3SEZasnsYMq+Qi5gZyMBXHn+y
I8X/Pgfwl54HmdRbmrbigyUX5PZ/uAyyExXKZlNhgsX618f404x/ktEUtY5kpDo+/B8+xGxSihS/
hukjx2zcpR52x/77bxkExcbUa7kfFaCVoZpKgVQFaqGLHIRD7bNhRyJSPpiRoiLIqtk38l25RXnt
66R9DzdHoR5NMZvM4f3Yqxd5aVbrSUvh/3dnimXpyAHTs+t8JQ9XO09BPQv1FathrNxNZIRbXrtA
MFBYpigrlkfTED/ugEvNFgWdwADbzDJWB9sE+/B/cipkpi01HjuL1Bb9GURn/dniWncuaqBlGhbo
IdQI5ZL92exGq1sxq9p15vgBKAbxU6wX8RMAsETWSWygJvKWeLn+FCHxUw1ILIYuvclj+W5C0rpb
egXznsiOiVFueItnk8UaGydg1rjI1I2NmkT1AlPm1epPamnauL+V6u7pxCzeACAa+Lx25G7cKus/
jWG1N5zC+F7HAwCusYS7jkOsHauw4Ku6ysX3Ol2QQacDzTL33BqsRKy8ItcHaUga178PttgWhsw+
CzwvgTXG632f+dkLyp3+Js8oyb6nps9fsJkW7GnuXLM6mttm7B9z5z2o2lEkN88NdLW3uYGGXV4r
HOMtjbqKro6D1OOgBKAzNsG/adLAeU1Zt9cUjHEHy8hRr17lxavdmckiSFA/anTmZItKbAZAzejN
VnN4uWx1/5myEPwWwHJjlDg7GqbY+loVQYXa8rEGRq3SzsOhCnHe8W48+yJDrL3UveYDZb8oVpWX
B197HWASLjMBeWmnl8pIXSSnQc4AGLmocr28uK7b3lot+0sqOW7nIPQCcvMR6/7sA2A1sCkBufRq
d93GId+l2Fn9gmMjElsgW9riKKAHmRcK64DKIpfxaPGLh1r8lVVgieWCtf5S5V3OFkgHK88FEhqm
IWlSZW0xVHAkmq7h+F0ZkqZB2d0x94wDBSS7SetbgGLzDWZsAfsPStgmdNwd9pa+TbHKHBDDg12+
ytoc93aAZV8vjOAolq6BLZemjupno474rq2Et6AhNcDO8ME9mJg7T5fWKosdc1V7obmv2nBY0j+m
ALLuvlFDyhaZh/R/omEdZPfGvQ/o7NmXtLMxhSJtqSb6P/hWQbrq2tC6mThB2nXcjbfYUqo+t72/
ysC38Q21x8mKh71+GsMC20fAdcWRJRQaF5+c3vZeep5aewHglbWZFs7XaEBOHPRFx6K1n3bB0fHy
7Dnu2bqIggvQdoavOnfwMj5UDEhqZnJz8gp48ArsoMiTHPRr0ZvCTHH8Qoo6CPLJww2wC8VQkwDi
ESZYCPRjnYHexQfCuupRY9ZlvxJ1US1nRarLf9hNxkn/dyQNb4pEZn+KOdl6x8jrwxNZ+VWBU1eS
zw3wPbQtABZercirkQYIyjcLOSkO6rE64Fn6xi6vkeWz0JPGu0bFkK15V4pVGXHvSk2CH/p11Nit
G4VzmOWVL41jq7cnEpE79dJcx7fLaMG6jd2EuuxwY3Ok1BdaiDMT0869ZMmbswRCFXZB4/wZNZug
tTJRXj8NlcwOGray49Fbz7IOb4FOJ5sTV+ckXGTRFYnrm9kg0EBT6cRts+xSyfc48Q2WFpf9EVfv
IwszNr/UNsg5nQAkXxV4V5/sqsZ5Wm8YXyJhZCts8MXH2DDEx9zXViTXRyveDqEAc7LyL7EA14K8
+5hFuXZIWwYIMCV37DBEsRkIO4DNbAGDSi8WRYziMVYCSzwdgeRYZENxNZrcA/y/g/wL6bKvnHOA
+pXZX/9/FoaKwX6LUfe3WuJ8jqioEl4iOSlFSi3OPhRLlRWMX1yH842uRrqb/v0fuEu2Isq9OyZw
dazpmaMDcYkxG8hlD8cEIrMY0Gp48tJUbJMheWhp9nn/0dYCaxOmRbjhOHL+WFSiX/kAit2RtrUA
nV2mBl5Oldb35ecCWD1XUhajufKHoHspxs5/tbNgMYm7Csv2WICiGy4jHqenXOtBeybc7tnFugdp
hWBwTKSFnebeOOBhGr5QIy3ZLn3BE9DTQOZZkYmS03GyICcHWU5LDXea3aAInFtDgPPs9xVSY+Ds
DSkQw2ZW0IIHG+VFtZrVJb0w0HKpG4NsPQZY1uheIo910MhjqxoaCk+Aa6Id+JPFDLGdTag325Eb
ybrGjnagUD3Mtg9mJcUktTuwJzxI3gLPdm/TqsuwHLlxncbZARUPaZnzRHTNiW5HG2FG4xUFQ+M1
NPAstOyw2Nh61MTrUCt+Aso4xq0XJrPd2AOxwCqHk5n6zrLudH8NprISS0HNyE4DDhvGpuMbCUCP
EzVW6D5j4aPQcAO+jFS5JdbO7kHzuL5lSX4cikazQJKBUknsOGU+4MBh01ENJklzAwdBi0eDIQAv
546k5NBjd71qM/ulZFV0xknutxw5vq+WtNJXD9wCvR6IZxIVDX5izHKzQ4uKvddAuqDQANQd69zw
yVCNcMIaW8dlvez6PnyiJujy6EmL3FsxRj7q643cBRVZGx6Q9fHlwQx5cxoAnJvrf/wcTfbwczRM
nNoZNjcYiF1xdPeI9VuWBu9G2b049gcnSp145ZsqvQNAbguRuNGJGjw2QW/52LVxzHbCurw4Dt6T
RYMeW++o4PmDHwvEy1AA573WmniK+ke7aSorlvh9IvaSjCh4Z6PGZjXpTU3igkA0AFJAu/+IJYa/
68AHfCKMF63Ry1PNhyuBvRBstfdLNGG60LByuyuvRHUjMxKBr/I6w8T8HodMXU9OoXlZWKD/MLIq
Qv2ydqkTHL0DO8E9IEfyO43ssRpucZQjEXTQAGlaxuAW6XlSbb2oxpOePIq+2JcVYPerRLfYYjQ4
DgC17MW2wEC5LbCnAWCN7thXQLRBaXsarECmqiEbOvQvsVYNgGaOkVnjBvo1ZKV+lQwngnkYBJNs
VhRmny0FS9sNyaJo6HEaPaiEK6R2pEN238yyok6/BS0Sg2bRbDvLwCiSnKpAwYs1JvIgwEjSbGZD
sFVkx//47rLfSd8tJGN4Juc2vrQWt6x/JGMk2F1Cgo8UL4JqDJATdgyHyjoh5c86UQ8cgPdDUgD3
9VvTgLZtGinbKB4jYJC++xYa6LTwhnAneggXgzwO1JWGna31zsaJmQqjBy2SsYPCQs5c6p9DmX+u
K42/NprpPfOoW+h84K/IfOOvAKjc2FFV3EjkWXi3iQzZn2gISDNnWQJfa0dDJB/XG8C9d+tKK+1X
Pe+tfSDxmkaRWs6iTe3rvZatHTPCxiDKuQ6RaqhHDW7X1gFQafwAnGyUuFB31lCPZGQ4+1EY5DOk
+WIOMfs9hAFFnFyjWiia4s+xTIpAfkbtgKQm66uzp/Y60xwZ4z3yi6bR4OorO2zMDQ3rLskuTIor
jQLaebXqGCnmYX9M1V5rjUwMQDOCaJO0npBIGrCx6FG14kbLvlVZEez6QcOxjRu06bBKPpk5qFjI
gBoR/A9j37UcOc40+0SIoAd5y/ZO3RppdswNY8wOvQUd+PQnUdSIPb27339uEEA5tqQWCRaqMgvj
gho6nO7oQ7m3BPtMctk2cNJotIaiXMcFSk0WP5qRH83QgPB/lVT8Y6uEezIeGoYF0lLbtuaKizvC
eIBNg7vQMcWLtCfuOwkOM9uqCi7FkE2nogeOaqDhDPpdTjMatNFAYatrF7tFtth5VdTtNIas4aKl
wMuSR9pmyrPm9CCnK07YNah0Jm476tpLYJoFRjchGWbMysV/+bCVbud+6sj/8elGAFbd/cSLL11C
fTqnAkrzcv3lQ/TxVK2Z3b19OnJdPgXw+KfTNOprEo01Q0kSCrWyyPt2QDcm/8aRc9oAqQd8ow5P
X/qy/z710v2mZTm2JA7jNzOw4rNrgSOYT6JfO7wZN5yH7bgFtqu1Bv4ADs+ssox/eBMIBBmOwwZ6
LnqGjM+zZa0ekV0Vbeow5AdHs/TsE8lYLAY/qFyx4YNXxz9kDDoTDuxGHy3RDXtGW1mz0WTloBbR
rvcibL6PDLQpopzyp04NtJQR6jZRzPS8iEjejl7+hDN1fhTC3pMIvRUguqSpl3nFWQ/6Fa0eQgqB
ssdQbEi3hF2swuFThD5zsBgBCLpommEbCktevLqTlwD/TKDkYiC07etsW5dTU+1IM4bt39poT7uA
DYBQFnGOnX9qyKvbApiOTLI2noAtWRXjOuvkhg3AjkXlT/Xb2kI+DOAjF5TSNCBtMAq++b8eNY8V
+Dr+EdEpxS0NZX943DxQiEyyBHIQwFJeAJTcnVEphDZEUxw8lPOhKrIczg6ajTqf1jwpMC0t0KpF
FsCyFiOa4S8znGcbV3nO7qazx91UHGi1yBff+QIUtQ1Qsvt4VQq7mNPs/XNWA5rfQxtoPJHr/uJl
4L1mmi63uV1PR4157pOJ6o41yI+CryIDq4cAj3gCU0sb0XVYu3KLyr83U42V2ISYafBVz5vNEOTO
T5SOx3auqawwXy84gmkfJDdvM+MCKrR7mhV2Ys2WtCTowKxH+vbNsid8wcUqYN7T2xFRD1LkDSuS
Cjy8KBCjwTaiS4lirCdaOfbUo+vZKWeLSBWT1YydHyxKFpSrRFZ5ufoXLV0Bx3tpCbi4f0Qn39JS
OF2OmwIW86MFmrB0FYIU6uiZIRIGLAo/cK0NP6R5yDdJY05+5AEXDDeSUzYBCTmIC1Tqq6WrEK/L
MZyaeX03RcokjtcNsPrB8lgeyXwEuqH+TNN5iEex8lL0LNOy8//3N980+D92WbaHE2bD4waKX3Vw
ev1Z8jpkbimAzV29WHrpHgO7tICaI/V1GrUFGipS40pDp5fTufCcbYTH2XU20ysW7Mp8an0z6ct0
M/JkWPc22hDIJQi6N2f0JhZAZhHdfglIWnUhFLT/40Jhinz6uzs50cVAVdT6tGyc70nX9GcqvKO2
Edxuy1OKBxOJaLjrj9ELqyDt0mIyU1vT+l1752FOCXhsTCNZ2QoGwgTtMMos1RRtL86xVAPNXEfh
SZAm1wDuq0XunXYi+AiAcTjHljApyHGWkrskZIolZjqVH8ME3X6oJCwvNMjRUwREVrsNtIglswYb
/hB8c96eTDoyHjleRGhdaeHfg1WCmpn1uyG2M2Qa0J3aqmHuSVWNrUrZJjG4QZTcKAOcuLTAnhsK
4EzwwJt2VFJpZnhfH0YhLrTM3WSFYzXvdQR0+bOJQxlwraEOEy+1x3wAQiVZUQw2CG2OkYj0PsY0
pau0Nb3XiqM9dAbqNUdwpDaKt4UGYmapsqjZRHaBuhylWNhanLqVIO5TVC8Ly4tuB9YqCAQwadGW
t5E1Hhhj5+Cthbyr99gPwWhJLom61ENUYPDjUmRzNzQWmL9RPFg5QFmmn7iSwZe4z8xraDPjL9wq
6deCVn77KWwEiDlUteqkIeWqCcteowAqv7I2Ejgncr+GU198sYMMzXZV1b5q4LvCgdGQ3qKEsa3G
E3FGe4N9iHQ3PQwAt7pkyDdtQdIQPpt9Wa+zqWg/WlVn+GORNl9Tnb+2oAb+O2xBiZWhasgfvQAw
dl38y6tRfF0m5xjoIieqpsuTEIf9DSq959o58H5YPv7BkgPV19m8dp+7HOhaIFUnh7jvxR6J4wSn
PJDRAJDpHzjlMFOwxvNy15dSromFMLLcGL1TQq6JsrAy2vtlYTR8a3hxvuuDQbwGFeDkccb1Iyjc
z0ifWq92WQc7fXTT/Z8GQ/UFEI3mqSHGbI2DHRubs/hiJt/vRJEClRyB/+BbHXou7OR7H4ZIVEit
SC5Sfid9ArBv/G5AOk33A1DeewJY8PNdRHWrRcR0T+vfyvlecdc2BwXAbd+8lvsMOaEuxAIW9wQE
qZRN2xinF6jdAd2jD9zE4mwD+uTsAHClRoHGMSVFqmxIW2hauAFFsoPNBorccP6RjyBqQpk3+U1t
72oXmrotKCkDzdpyC5XXEXO0jwV+tX5eusWvjeeI/Fc/VgmKiIvpY9KbyCWYeX7J7MoFKW/Ctnpu
oRcAv3BgKJtoP21EvSVEdaNBp4Ldn8NJcT8vGOwNbkjrRq/tlT7ixHzdV8NGz8Fkg4YzDYgsCkxx
GSYFhEhLnEFOfgwOinVtjtOb4b/63OnvphTE6ZpfwuQDMKOzX+j5m8AuBZaMk5YJ8HyaLMpOLOjR
dq6ENJBMRG3DVzStaQoaoSt4BMBd33kARam7X0TJJ5kXG9siZUD6cEHJem6LFStFm2MrpWSzUSQw
FWMVom+m9VH5pzSkn/1dN2aHHG8R0snF+V7jlRVOPgoAtyhW4ITIhjMa/zkXk4ucbKjogr3GPDLd
iMFFz9F9gV5hwFNmWV35pM6SYieSuD+6IDjHt7p0c2Sv9XSNBhbz4qomKVSjcunTWutA+6jFEc5B
xdjsitLsT1nYrbOhcyVa+PBWME+jiptIteLtZ14nZIB3cvRdVqzwA0cvfCTUo5Upo+HaIet1pZlm
A4B+slE6QksPjyYH+YbiV+girUd2wBIAW0Zhy1svG/04m5A12oy2ADEcwbbyOx7JmbyBIUg+LeI2
xyOsrn7EjtHfXd1o8NKD0mAwh4yhr7dp7VP5T5JF1ZMVlzeqCKKyoy7KX/SkcS5zPdGgOxsQFcgN
LUsOlNkmqm9kSk7v9iTKTO5sAslHUKKixojsVXyHGP7MrHwBrPRb7PQ9NtmiqKPETtty6u8GS4yV
1GW/ijw24uAODas0DGF/nHDCdJlXoKF4chr0MCoD6khlZeHsAFBaozj0t9N/BarL3LuQ1/A7ELaz
ztpEEn3TBeFeH0cbXXSimZHklChoC/tCIHIEQadEVe1ZFyatn7jZ4dMp4LlEYztXWZIRRfgzninr
TWfinXF+MahS7G8zHLDTywINtdAA6h7Us4hgxkmuwBBWAsD/W9ZP3PX1MsgvKbixKdLin6mYtbKb
odUpHo6Ht61jsnIDtp+3Sy5+ZKJCUZT5DYXC0Ed7sFOhpiD8OJTWk5dU/Ymn3abuCmBTlhKcW5nh
Vr7dlx4wpdAleDKTAPC8NJ2l5ERr5TmOQLWcFXdOb1F096Ch9PBkKw52fDVRxBhk7m6w+iHCi8fv
tWYMKAoUSJpfUx17RVTP890sjOzuPOYWCOeq9GNm2N1RqpaNvNXQ+yHB2jq409zYAZLlt3aQzMVG
Hv/PbO4EWRSJ3uxDoffnReTawJwyO/6NmkMsiZ5ipIiNduUxt97SZYxCwysRiMr8TsMTpEWF4Jlm
nSMGfLhCbN1eS31S2MaA12tSz1OrxI3NSpAGJaHoBgB5O9q+UWGWWDR7kEmrFdtAhY6BUIZz4WQA
SokFmJONibOQk1t4+Y1zHR8MIHs/4iHdZH9aOGXQ7idZR2cNGIG+aeT8ZxW+BEkgfpipWQB1OTFx
J6rQmxjmFrDRXP6hSewBGPGm826KhsYCZRLb1kNhkudHbc3Xwt4mUrTfx5qLddDq4QUQ3/GTV5Xu
ygxl/uMPA7AwoB/c0a9vlZ1Jzw3cLdLpM8qXQCPbRD9Lq+LbymSj+amK0p9gYeJb18Y5+drkpljL
EnlUMg4CCyhV735kSKtcUcmCD/m3tl+mKmKecbkdks2UcAm8k3y60SwPfwKwsrrSggaURADzgzdi
Fyqr2dTr0/0QJXgUKPepG6ebdDxxsz8sochcj7sBNdaT2C+WbszTXYHMFl48MkCda8DJRv8xsDvU
Bequb1DbgkSSj7az/tDH44heVRR3cUVCSwNSK2+zyXOzyl80D+p+0m9qp757kNPy0XeJusQjWeAh
G22kpb5iBb/g/oKjNOzJAt8ydG0VDTXQFIGcF/j6OHEg/BaOP69xEhI9oVAYb9PKfOSmeRMRbvsq
BK1oWMLMYbVUvIXpTOagHQ7AKJqCYu6B4tMoOB+CW2//WLlAQnAU8A/BtCNlO1vSSvnxXryMou/3
kcr04fMBa0TNgBEvL0kDOOugRyE0KUhGWhqYygimOM1bt23drZYAD3ZFmNsoSOHDevFdAvRuBR7F
4pOTChzCBIWxF3aZf7AHLf+AHqIVunmzG4nA2Giekg4QspHtV4mzAZ2Ke21wQP2iiv52+YSslmOC
jLUx4+gF+92NY7XulUSLBTmQ7D3GYlEM7VuMdwuK8W9XIYv/eZWqQyGAUQ4VICq08ol30RcL1e57
WvUonQI6mFIA3GFWNDoH8HhnuNty6rQVmLD19d1ryfw6ItpMA4+Jra/nFxMwXvilGyd5/DQ1ibsL
o3YXGcAMAFe7laxRBhJsWG6HX1A7tU1BfPoRMIx4/BYWU/9k0Zcgqs3VWATjqZdO8alMAA+u5EOY
VOBDCpPZXZ8mnAs1g3cFaKrzzN3uI4XNhyzd2gCX35HX+1W4YYHysXDBQqCu3puduZr+uArJ6Sp4
ed4YnndAwdeXKe/SD0Efp8CZ9dimwyvsmpazYoqAdqCNoDVSJmjfu1lD5J1b9wf4VuwbSccuNUDK
ln+JUJaOvN57nHk9hlnnR3WlHZyhdTbMQ/VdKqJbzrj+WrRdfHTcvNvg7lp8S/QRN5Ig/CJHrUdx
QjDtusC0PqMqwScDrR3qDbAJi2NWdt2r7eXPdhLk3wBOOq3yrqouLNRHfMc7AYQRKCQDX+zkatYt
9oCdZ/XpxiyRZagnUXz782PoSKhtSK4+hosc9zkfhmFrueExyYbpyvFne7G9oV0XQP7YzctBi05x
agufluCTCrAvfYl4Yn8gSZNYaBHP6/ZAS4Fi7T1SPMOKllUaW894Y5xXJJI2CHc0DZwhuu3bw5A+
mWqgGet+Si8MzrTA/vZNjAPD9ImNgLOUg3VY5GRGg+g1gI86A+h/lO2DPwOEzyoWvbdeFIsdy7Fn
lzjjXS2R0fw0ogJNB9o+d4xfy4UWE4b/x6MU6IujTxc5Upt/HJbV0VO8WyxjgEZdRDCjNheyEAcg
5ILrF0yR0WpZW9YP8D61gO4pK4bdGsu4vu1Z12C7pVAl7X4ESZTeWGsS0mAlwtW3Ht650zLZoMsa
fUTYtv7FwmAzhKX8GnALL5JKzv+Qhy7kZC9MpOtHicyOcgIIofzKHTnisEKMB7do52AkX5zeL1Lg
3e2U2bLexaobyjKrg7Ad/dyrrioSjYGoN3hjbNexasAi2RDV9dMY4j6fTIAYJFlcSR3lb4Y3RyJj
ng/YJcs49VPX1UFzqKKqa0TpqJ9nNxVUxEW9Qa0urqE+BQ1eo9VPwBZFSRBEdjhN+PqgqjrCCT14
Rvq/gVaCIwi79547x3kpnRgduxGftmbFqx2bYJWXHZr8LB0VZBMYX+L24qUgYKH7t8jzcd+NRbnS
pY5zA9SfXuKWp090J3/URrJ61PYoGVnhPEVhGf2OXAvvbBVldvaGrt3oEyBzesWjIhXBCs3i4ksb
hNG1i8c3cd3jSHAxJaswk+EmmzhfdV6rgWRMxuDeRd/n4ONe/2xhW7V3FDuv1+ZTvBt1JCNcCzlB
ZXdnzOPpS9sVzjbDfuFERBdlyMGH1yOvcLBDfW0TBQaRVtxNe5b8BBOIvkVCqT+De6g/a3WpbzWn
C7HTRR6eFKNsg3Zeu0HeFuvUsf5K8lruyGWMgXkaHiregV09t34AVmkAdKZtPpkgUX7SuRSnIctw
tzDAiCk8d4+92HBr1TDiG7aLNAe8n2pJChxlFdhc+ouEZh4yvr6eRsZuUSDssPd0PB0c3Fx3qM1B
u+aYrfWCg3KriBMf/00iAbfpuo3dKPXRQqdPIoME/SMoTQQcToP8pVsOWeinOd81Tmv83aTVefS8
8mdWWc91z9zv5Vh8tgqQ9pQN/9samuKro6MYre1ND99GgIw2oRSrgKXBdvDa5NUFRA4lRWk1oYpU
oOL947uO8qfL6l2nLP///Jo49h1RiBOOmwDVOUWouRNISQEjC7QGil8vwovWqs6d8DIVZkDytPfe
5MBwiv5T7gLDfoljW+wxDsXXQw8MjGOyY1Z8pXJwW3YJ/lXjK9WZc7X6Uxd64ZXwDMlSrRa/VE+v
VGNuSDu5KV02DuZZB/zJagL400oyPf3UpEPhAzqi+Y7b9SnNYkD4d9EGZKZAApgAUtGXuf4j99BT
bk31Zzz1qhVj9vCCI3qkxjKwOg/xB1Nv3c9pM3orlmfVzbSaArDzUh7azO2eBhytrZM2mf4qg+Jv
B8+dX2g+D6L+l93mv/Cm3v3VBx5fG02WP4XP+Lpj8zXa5k0DfsoqLw3nk3DkN3Wz/gUKX3Q+4JQg
S7vnye5MQBXb9YoDpfvD1Df9NrG8/Aw6oQD7D/M+jm0l/JNXDO9x9H5EnBrZGJ2j2GaK22kfdWg8
Ae0k/xIOQwaOSMwSJQvBN/9l0S6z/233oP3PeGSHpgOANPROs3EtF5iXpZeh1hNIrmGg3y8XbaMQ
ZJvGftPSctGyWqKPPnWDVTyBTO2AvH1zrBsAVNHbL1o3AOuc4muPY/8d8ZrTgIT/R/RfsNNCde50
l3BMGW7Iik/dMboLb6fTvFK4SDlwjA8iRqnQnU+o65uwYTjlfqdRLzWerehyjnIjRd9nHzvgQt2F
i/mZLkfBGifs0f6EWicL5OwtYOkPOkoofXPUrav2JcT37OrqwNcngetk/aEZ7O9N0qOBimRdge8f
DvPlOo8ESzexW/6SwM0+jG0TpJu3GHxKYu6/+8+mi+vAUGnvTO0BP1F6osFSiXOH0ukh+OtOtF7U
U+gg0R4AJ1qfSnNPisWuaIV7FKZP4tn0wWKJRLMlOgV5kPWD1SA90vY3J6rXlIDBlzr2kyYcX+OB
21uvT+pjaLnFFWcrfJVNY/stYvWaMjB5awOZiU/Da5nGaJ4Hlz3VMuJ4rEzRdfS7NrIuQpwcWo0z
q6m0kbSgkU/PNOuo/HFZR7F+LHDEAXwL/XNRo36IZqFZvc1iNRvKUf9Ms0UL9lX984PdEqWIqyMo
J39ygH2u8twwsB1nePZSdiaghI4VRmzVDcyYEzpzlgeHJ2g6CHHgynUQBMsW0CRlDrRAWy1JZlWW
A9bBjySpAUo5i7W6QQHoBM5SUgw4la9tXVzIx8uQzoxc9haHvEYn5ioOLeK+eEUlwPjKnolEbch4
5tcD+AfjmjmbHsBh5zxp2UnL9Qjoa5Z8rQocWfServ/NnivFDLz4NGPGN8B8EcdiABWrqgOpmn7y
eezwAy0nPITPk4t7tlQFHoC/v9e6pYnSW55dqS7YzPtXPM/1EziDQe7YtfjOqCWVBNNQaNOdiJwE
rHTN0k5L9bCyqtv+XvRnLC5S1D1Fuo4aJgBHN4DinbKwvtXI5tAKG+55RZDmbtHMK1tBof9p+b4i
3bslTnzcdWKU4ZNoqps2dfErb+3mFAXAB/KifPqq5G0Zx69eEf8VuVG2GwHA9lQy8TbIDofSyMYC
C3YImeYvGsd2AHID9rjVIlucmYiBJGMn+awlBboEPbxRgV91m4nU8xdr3BPeroeq9mErvT+uVKaJ
OAAu5iVH2dtTYehiFY+JvZmX7QjmbKWw4sHeB6H48SCnZYXncYS81zm0wwrdb964VzhSt8RqsYeP
WevTEvczeaNZFl+9Hl38JIlsiKWJr4OQyAwtppJl414odzK5U2CHGqbZ5o1HsGqzj4li0JqZsJD5
eyrtwjtGSjYRO5YNWeOC7+6OQetdBmYOF2hN+lfbQH0laDtP3LHFBxpazwMSzNADyvNdZlrlX25W
lEia46j9TycSGbr55iTwPTiJwkHJwrrEYfSqqFAlgD8O6pfnKU8YMKzyAlWAixDos0Ao9tDLjt0p
CqbfBzalz0ZWiD0Z6zx+Uz4sdb1nh7DytiQn9/lqD+GWi8dUYU2Wd5+DLoDjn2cPb4HbrLJHQNSG
muuiOce218x0vK2FZOZrCS6/Y5UJ8JCppaHb6YcUHJZjWQCauBbN54553UVPhuLVtCd7Lfl07yoD
gCaQK/iqplvaiZ+9ha4CyUX/6nJprNMxy3e07LQe9YCWkEhpQ2sCi+ypjYxnWtGgFd8CFsQvKHGC
HvtagOD8DlbU1luwRIT9678F0x3UTY6M4fVuQkEOegRQpYBvhtZFqCyrVRUwrTMLJ5i2G+g7z6qR
EX5X0KxkHtvKGjf9O+cJnSG4OwqkS3joneaIpO90FNsMvM23AW9CpHhA9iWlAOGTHQOrmxU5ivhc
4DYAzzW9mG6JqaWmVmx9iA2QlIgBNTgoFIasVXA0eFBbJzuo0VmIVTjoZn90WuCA8sio/QpdSBcy
rqK8iXeWZiClm4TdZr7MfAW0qih2wM7aNmPZHKc8Nfpjg96AQxfah+Va87WxFco3cacHflIAa19v
7KtRqVYjdIp3vu5piksLzPU0kEZTap7/7HDEfepBYN6Bak55qIHMliVKOSI/bPCaC9JoGC6hOg6a
65KXR/T/5btkqJhvhRy5RjUk4ZDdgs49V5pjo+Put4gBm2I3AArGJ4vFIQANK+reveMiKtNe2yeR
C5qWKM/v4nI3/FolWXwMMsd00YsKSLLBkL8MdZkwV7JGdhEo5tzi0BeD5foZtrzHDlBtFJ7i0Qdw
w7Dx3RH1lLQkRY6+rZN05fOUpghFMrflyOPgnHq3BMhDwU5eYp/a1olXk8z6HR31VkODOy0QhOdc
WACUuCsA4Ve43eB2S1q1JFs6LkavyuwwW9BSetZsQWYUYwn5HsMe5GtqBNpfg4ncaS+s6C/ep4CY
sDrtJoqRbZHuDs9lIfpjrPXF3gau1ROan4rNIFz+grN45BI0Zn1R9MegRh++pnla+o4rxq0eJ9Zt
UEcvURXbOz2UONSk85iuxBG8XXSbpo7MFt0h1YVzmZ9nre6Cu5QiANsXpzeshHfFQI6hB3jrMuVo
bnHwKq53g4HdvOyyYBt6E45v5fjZcesBlGRRjwohpFbwWbozLWlGssbxLiVwLgFoEbotyntgN0/J
cFTOfRlHe60uPixudya5qIZTifoQgXNaJIpQX6YJrbxpaQsKio5H37XGfk0A5vzapV5+SJq22/Zt
3X/RwwhceeW6rmPvua+j4nXoojN3cfhsAaz7Nc4tBykwvdyTMpeAZ5QtmsqTsUR/nYyim5kjIK2U
w7s72ZvtBAD8Oq32EVLvSMKjCLdO+MlFL90HnBC4tyQx/zImPf0ctYm+a7qEbWgZG6ilS4u6eOqN
EchavelbyqxEFcfJ5Mha03YdDZqAcDAiXMFEh+yZW86px5321jd1j7qn1L2EDNwSJCuBJ3wDTC4y
kQJZf1qSQjLcnwD4+DVXFiOro0OTJV+ZKvSkYs6wikH9Z1PZqDFJ54jbf2OtqBKUrMJsAHMAQy6s
mCphoeEUrqSenSRqQbzNHIYiLgY0o6GmoP9+lUKayFuE6GG8jFTcxGz8d6shCcf4NLwvs54D+dEo
etyaoEhYnJzqpKxLf7aOnd/TFFnnXTNWn7ibuPsSBDrrVKFsGqHTgS8c2fNYLXGS862dRHetSi/8
VPzFHFF+CvsICBN68jd5sFDjdwGKinVroQKQVmp8DhBabbMJgIa0mlTPbIKuI3fFRiPbTR5/Bj5O
fRJqIC0ND7LZgzT4AuG1Y7GchSpWg4LuRT678NQ6Aurc3UUmmo5WLm6Gpe/JMTrZJrKeUzXqm1lY
lzg3Qzdcn70Z3HvMc/KbLdwRgFQagFZ3gLM9vcmW4KS+l87RUakZnSjKvObqgyyfRrQmchLK5s6f
1LQmzexIQvIO6KLzj9A5mnBWORJhUYLsZ69gSLtIG2+uNBzQsY1PM5UgyQIb+GDAyjvNMiHBWhAD
x3PdKjfy/S+3oRDWiSzIdmTcRR7W4QC5wMVo8FzmnNAx8rSIyFZdldzRQ6udQPk83xPp1kcpaLrz
tQDZMTUGAGZ1S1zkpKQkNc1IYVf2tLV5HM0p60VBvsty8U3QXIhEYbqbigJoPA/XWMKnuJMdUN6M
mqjfd/HZg6774JY6nYtTUCQnlwDLB3+QWQAqOXXO/uHTBcLB51m86BINr4EcixPC+WESVONWoJzq
3KojiCmMx6vr7OfzBdQLoTvZC7o1ioBTkIBizw3UOHPA0/zgdSW0dGaxmJBfZSVsZQuQ1NLDK0Kr
v5+DHnRHSxroSReA5cZPvRQpefX0K7nNT31Rc193hqvjhRPA/538ugwuS1CiEWnBbpHRTDpiRMEY
aFwXxQAm+Ks+JcVmjNMAGOlYkpYUVYeXPM8Br8yDR4aqFZRTFx8f5JNm2eepkOslBhvwfEfD2rM1
hdUThZ3ik1kN2dUKq+Yy8GCdBV1wBQ9tcKVZ0LVyg4NCtpLaMOVgKdNe8BNPx8WuEvV0amrvHJmf
rKydRn6sBbKATtSCKDAAkullGfTOBgyYnjGc0mN3tiMNuCvcfYgiiSC334yj0g5xKA0e7dkZOKlv
fuThTt2PagBms64DMBuEoOamitCjhub+6tzjNm4fLKcvz7R28patUL6or1DfW54XRaczOC9rUnvC
aI+Wqa2qcEJ7HmqiirXtVGhk7T3kEAMhcaqDYqxTN5W6t6cpDV5saodE4DhQGbYsgCFNFxOaoT7t
dwizT2u+WvSLuTUwaBKwkKHYyjqQyWx9507SCc8NwIeoT0TusxXYxtMTCeWk3WTk4ElDhsslGMpJ
vT2t558qxJZGR73cLufYqDCtHvDyOjrOiQamJe4xMz6REn3TDVqB8E8JYA5lIozw93TWZVpQbkPT
+EVqu5cT4BGV5eRam6HAH8hM0vpsq0G9mMxDhy2jG1fD8UFeoyb7zmx2ULIRZbR+6Lgdvd2cH2I6
bnbpuiDduzy3TgJANkBX1fFuF4F89ARSNLxph8ORFDQsdrTMUa9WoyARfg9qKyvRzCSbekUKijeH
fjBcnMlmWTb4PmdImgAd5o9PdReFPEhPbjkKBtaTnp2tEMXWfTbIz7EBsIG4aMdj3MXys1F/EqzM
PiWAzT17WZOhDwJipKferDj+bc8TYLZWwsV+2W5E9AV8jQPwqIFKFeS8eeElzmSV3OoAlAXoILCq
qWWel2ebV/IlDYf6KUNSyg9BwPQlk1m5TlOw/fGo0z6nxiyuGxYfezsY12TFa7MBQ5VVrcagr1e6
Z4uzlMPHKSjQWdMnLeAxMZCchixq75ck0wLsyNX7+GL2n7ZOjf7LpgWFmroUDXQFuta/yfpiTPbd
lDz/Z8iHj1SOmr5B0rD3FwXInop1nmH7O71UYFQ5ApQgOdHQ9AHutd2QnGiG5nJz74C7lJRB99uM
ll1QtyXK4CF8cCPZv7ksdgmzxJvzCMKPvV3F80Ue4i3LRKKwlYGIVWs179gPjXekmVRLmjW4KwJ/
Va3n6YOefHjt3XtrSCP5iV6b6wcFGRsmduroXP99QbJ5WM6X+m/zOz0fAVimoU1+g/p+cJ7gGNgv
Fc9tT30FQAnHnpkpil2SRigUmGez/l/XhYrU1ib4Msg9pZ6GUFecueRA8Twwmh0HZ58xjgw2R0dz
JwAP6Qgb2Hvgxg0vrTvgTe1dMxuSxig9AC4YoLkhH5LRAFZpKLIiSHeAwEj8pAX+TIinqo/Oy9jd
6aw81Gg9PrVeb6KZ1Qr+oeZ19qGNAtQxpRK9mY3ot7F6NV/2NKgmiFcSFJHzO/uiKLQhXKHNVpsV
WStQlh1bboA7bW1uy7AUaGoH3i0oPz+jwTt4Rr4L9SpZjgd6zfQVLUnBUcQClCLH3dop82Y7PAG+
BvXUnMiM5GI8B20dP9MiSaV1NurgOjYMnVlTkbBdVk2AzVZXIRNNM9u1EXjJHDbuqxIV3bIAN5R2
DYBQBg4edC/gj9BvhtRxN7UCXwVYCSDQTO+FlYBnJdG7fakMbMHu7ZHEBuCCBLecCvZuz+OgeaIV
2Rsm/tjZMF+i5KNBl5BpBbQs7g3XxJYCmdYuQEdJ666tMTVRZTVM+okGoCkZJyRih1XLcme1KO4M
RWMm4ZpUd9LFSUNf+MnsPXQvxRJQy00FPH0dTVeXtunNSw8qA9/KvAqNQTZYgd4VtMQpr3MOqhda
kP1iRbMgGqMtvicA6zeDH1MzsS0dHy7AKTOkynIMSYgrPBiPlces/XIKOdstfqWCeOCS7zujRQNC
zXBG56D4CMUwY9qf7qajOdbrKPWYj+1Zf9Jimdln8tKqaVwh8Z8i4wq8PGynFCsVGDmDExIAQE+m
qR7deAoSC1JaGbgb14sdzdC7hAKLd184VAK/trZI8y0yrGO5q8GBc0m16ikvGgFM1RzQl8gpoT9T
tpvBNEHZYDjtnpXd/Sxu426Whe+zBzv5p++gd3ilKPpv9aQBJCI3A+zANWQevQ7kTNrg/bFuHJU4
ygoU7ZF93JsrdNwRGknFkWJtcIr4/yj7su44dabrX8RaIASC25677faYxI5vWImTwyQQ8/Tr363C
MU6fnDzflwuWVFUq2nEbNNTem3pGOeCUK4my7dwVDnYHJ9Cjgw0NVSNxiGpPJdsjsZTkIG8/tW7Y
rGbSEs2DAq51CGRitRBoQujYwLyT0lFEb7ZzOuI8UdMAiTGB/52yTowjioqeK6C6BYTDEx/M6ZW/
zmRpbkfN12fqCzmG0twBt+KCTdR5M72Pp4DFvuQgRzNh5vGmBugPZXda4LQyDyfwQqnsS9Q71Z7A
rxfYWOqSYxlGNj1qNMN6f2H/AMelOCHMc4ciqwMl8UX5hVWavUcDe+dYai5ZWIipUVYP2PT/AJiT
kunanvBIEDi6fADVUd+7RMvNyLnFRy2dKM/L8Dgj6uYYofF5ElDTWZj77yB88S+SLo+BMM/Ceakw
meOzCwh+KUurR5Vg9DATHaFecNyGvvVPUQ38RTew9clfEpv/gx1d51NqDuMGVEP5EWsH+yEaeAbq
QWjNNFV1Gw4R2PAat9wZfbUvy6JYLyzfMxcdDgTfWL/duHI3TSSh1vE7u90FJ/gSF0BwcWvhqb3u
fAEBm8b3dmXj5TecNI2pKTjYlrjVvXlQNgFcno4RGnIeV+CojPmACgOIjZIUaIrH7LU7OK+RliSd
pUfLp8oHrRJ1WAY4BwtLcaIuEDTtDuV1cqss0KapDhxA0qrzu7IQ9a4ZgZ1DZQD2L0ITnBQFiJUY
4w2Oy7zq/PffnOtc0quBLBHkPT4EPD0fhysX9GplLFSCQ24IkSjmXfcGDmYgmFzsMug2PBWZAVAQ
gDx2WoMt3mNQlTKVC8Z54aEcuBYPM1lZDj6YK1SyPrRUo8Cm0LvqnPo+Sll450coPacWqyYgMghK
BU2TO09fyOGg7omDc8/vsCe7CiTu04sqX5PTbcYU/xNl/OSA5QTncboLSnzjVLrtfaCTiLbG1hEk
IFcoVB/uwBfS7EXXGSvPgYrmCtx24jbpjuQM9JF6qA/QTeWAIQuVroc5jIbVPX4h4IyATFEU1+6t
MOZhy1imhzl52RxEVyB71Sj/f5BaWOLy18KAoWGQbwP7HaS58Lf1O6eFP5hZG4N0916iSmIFot3G
Bf9anpwck38u0sS8nW2e6UX7oVQ4gIlRVQUdrtTciMS1NrkV90cvxXMp2cUc8jgOaiDugHx3b2PU
zOWBlW/9rve2BuitZidFKMOOwSDU4xANIgRkoosdlMFBgj4HCjtINEUgXVmNJogJsjEuD0tgVWT2
dWDb+wDUrChjw7d7pVKG1RtL10Gi8i9hGKOlPPUF9UjJOkPxzhfoG4B6Tgz1l2FMf0D8BFSmY3VP
1SyAFxYbJxwNIEz9aibDIxsQksbW4Anej4CQFRvOKgAq6DvYV9HbGMpDdTCL7SJPWHFjS3FSAczT
uVm5dfNsOJfK9detCMpNpScAHy6qH+YuhUTMKTdcj6AQGjv1CuvkprHeMvgidfsPeWggtt1+G9iZ
CXgidPKghg7bG31fmVUCc3lMyrkP6FhvQ4EkjwNwL9RTjsvgH3hd/iA7XcgeFWrEI988SmZ4fOUF
eXxtWf7PyOJgejWK5MBTZuKkqTJvlEJJgKdi+ypIpt2FnboBeGg3qKHqNjSALo0eSq2QWXjbm8GV
2XvJCpXr8QpwoABn/9FoAIarvF0EFuRVLnJ09SUD6mTS5a3GebZS84Or0lR9TSzEjox9wsaV6oGf
MxpuPtQlapJxuDGc7Ay6CJ3XyZtuxIl4nU7ZumpQVliDnmo3911Zrhsednc0th+UcyhRZrgCKbj1
gPdldfr7Y1VcyjAyBqpKx7R9wT2XeZd0TNizwdoqz5w7ZxwH1C50ACpcEwrbD5p6w6woB7IQKxFV
MQcA+DyZMd1k63i4y40mPQ2gdsbgZOiO1oB5J8F4CU7cgLwW2/PDK8F9yU4tvKRwsGNCKRDASteO
ViMKuFFphCWvhXO0XZn03z+sYufFLS2LPT1BoBZd5gXv0l9ictlkOLyvccRsJHfQeLE/x4Zxw+Iy
vbN0L0SPfMxp7M9QQbtlsZnMPt2rOXf2nkimtZG6Pp5RRg86kcq+cbMqgfAcHz7luWArPAGbb8op
r7EXK1A2kgAyEXf/YG3xBH1h/zkw+2bdlGn7AM6xdDcNhQHRryo5/P13yf2LVyR+l67nuZDV1P+E
uKDWwtoSOzLg0brP3Razl1U0BLfF0FnbwEtalL9KccxCvwKcN69uZWFPG9DHyS++Y8iV79fFD2h+
rztU0odAdOYnNcTjt0iBWZlVg/uIUlxra43mdyGADDG9BKtQ3wfPJqnkks4t/nzqcpPmEb4VoTpx
VxUdKkIz93oOQnljh6MzCCgZvf9NxXwrU6m+goDa3MqkAXUrM+q7zte4XWMAjXc6dJuBZE5IBsAr
p+G6jHaziTQEbPHl7/+LNvv3K40L7J3b+DmEaf+LV9kPNYVUxeP7GlxROCjFYXsL9fhAZeUJO/7N
LRAmw1Utp9fRbV4dl9v/oNpGYcqYJa+NFyZPRYBVV8Dr9LYvTf/gZmZwGLw6uTU9ULK5QOk/9RiK
/25/JbBbcQhM79VwWPvVgnoOYJyRfywrwZ47f9e6qv0qexUd/a5stxQFmc3PTc/kg0wYgPEM2BRo
zA03IY8UzhnMac+7uNjkfpF/ygCrvimK9r7u/eyTnQzZp9IztyD3B5mN7rkSAm5jZbfHVkf4eCTv
xZSjvEN3jUmh+F7V95SMBghn2loK+2aoacdzWwQ2sEKqusmSjYMZlb0iEyqtgDMBm/emV+CiJNvi
MLB7qAd4UNAa8bhzHSe9x8wgvU+luRnw9gfGzRvCdZmmd4kETSA5Zdum91mImmSTWQK1jRIhIDgM
VswtvH2i3RTjii7a8ADSUnY9jeE69KZ6C1kQXTOKGLod87BJ4Pl2u57zeBALhPqlwl6pjqEbjmYV
nLD2fJ4/TTQ1xbnOqmM3tMPdWyFZCg47XpQgCCA5pJahxgvsSDcFiSP9fvmTbR77PoxEk3AoEFzZ
sWnuFIgSV4lk/udYdWteFNhBHzz7aGLva9OAA+M5HitsuTltdaYwsBuuyR5lpn1E+TC+EtlwavEy
um7i2LoeULaDMuvUUxsucoiFG/038qK0oXF3IojTozEWTypmP6Dca9/nLXhrLEgwrAkXp+02QMd/
smdN+Ed7IFBRa4FBaE0HzHTebNoxapehWz6fbWMHDFtjXYHfSYkZGQ5BK/8w6cKsuU9H2UYWrwIO
VMpsE+C5X/dRFW/qlP0AIMh4zoFPAdZV/TSM6QZFN/1zBjbKTeo0HmicvOgqtpxml8el+SkcoK2B
cpL6S83YS4sK98++bNWqCjr/VcvhDoQSKesIeK3Y/xb6gBFP2QgZsJT32ypQ7AypHByAd8Fw8H0v
vk0kSvy93lVHHFM8Z/ngXoEUxb1K9KkStcgGWkJvU/amvVocbobKONTUYMjcpEjqf8gD3ey1C90S
PGXfA6syTk441YTeqpNVANRazlVVB+CjpyZdmhygzFS5wLYRR31t8iec3UM5fJqc09B6mulWuifq
gqARlOtLPzE0BXung+bI9zEReci4uKnbOE2+suqvtZX7B7DwF08o8n1Nqyy/tXXvRyyD7AmV5iCl
9bFw0zbW2yDHieth0/eTerJTb9xAcdY4kNfDeOzOZG/jR5fnT04yFLeBSl8L4Dtc4FxQB8liVKpD
nvFEF246llyZZfjWT9nQnPJCwUj+4iJyGXnhXhyUgrpL2kkF4/+grfXNyxe6hZUu9/Au9z3hQy3u
YrfCQ22AocCI+Jg3SXeI9fGpaCtcag7V07mp+4vHSfQhWqqO5Fzs1OU+KLIx3dUZ9EUGLvoQjMN1
bi+++RbKAndcYptA/7zf/OMoiseTJ736cxbb82W8o4ACoN59bFTzrYH55kevck7ZxILbGsWl92nc
fUtlWn5t+z7bsgpQVepGKNMNIGfa22F+MnsDzMM6CtrhKaaikXGLRZFcRiclA5O0Hl0JACECH2en
KJe2VlMU+nvSGJylCJswx2MOiwCSHFwcEF1FGUZuXS92ZXPgcBu/3pCNLkY1QfGmRQW0lQFeS7b5
Pj6Qz0ucRJ30MZuwS7uoK5I3N+uj5/jm9WIv9X2KDArbi7xix/Cm1PcBiSjuQ59zQK3xagSV+Hyf
pnzMsGdzE1oo89Dkld9iJh41xP6Tl6aYjeMgeGdaXvZSJ6/kbxwsT6xgvG8dfK80s2eoL3WVsTXz
TGdPtjRk8lZHkEI0mUodga/sW4RhhlC7atrDMKXTKnU8kOuSiLnd/sQtxjuSF/dRBHEO/fGG91oU
3ZOjsQdZAri4gM2btdF5FkLeKjfUbtY11+LmjcH+SUbDPpFQOdl/pZ0tNjbXkni4WdIApPWWer6x
zr+kXvL8nprsOPhMLLDwe3E3AbpKV4MDLwnN4SbCm/NIL8/ZNLvppUkXbMJH1315pE7hgDkTB21s
K7xYXvegnYhi6LngnCJF7aY26Zbz3rqwBTibvfLr1RK1BJCNt5355qb+WOFhl4EH3+iZf6in3nzB
mvQUB2P1UrTdtMar076TZZwdagMaVx44yG5D6GdtgC2Xzyhl+2SNBViMctCjQ+lZ7nugzEFpZ7qf
p1q5OxBBmNvMi8Tn0WDtDrwkweytHehyNZgs7IwAwaiidLZVwc0djQ0M1ESPTj9sHFB5MhlmZ7tg
8twknIPgRzfJODXcW9c4mdvYUZnNNvKWFd6zK4ppvWAPsfT0ZOo0S665pYf1omgOduY8Lk5K10y9
/ZYEOGeoZFbr9nWEOvy2wcnzrZnUATTHc+tJTbmBGtjOvqVLOrL2FlXKcwDFtkAbHyfBv9k1890V
hU2Syy2oOPPNB2PTot7UiOr0QDHI7p+lDUR6mnkblYfDSYo8/2x3xommVNkYYj6g7QpciZ8znFFj
YeJdgRtCbfy6njajnflXKgrcO8x0sBvYD/H3cJiezalAgXVrmkcwmiS7qWuzF78DtFkH0MgJP/U8
0hixIQiQXgxg4/AMMnxvHhnhsG0XMzwf9EgKoJFFm7Q7DjkirwYCdJXVBtgciuLYjll0Rxe7AMRT
QJ+jqmWdb23g5CHVBZHWJYRaOPjR1RvWDR6syFTX2FUYa2xH+uUEHbE5Rpnfq0kyzK2Ht/SylP1V
4wZnMs2fQiaOswY1owDa7VdcEIoUe7K8CtnBVVDzqibXMNZu45lXlSUtyK3gjB+zkQFUF4U2kJX8
bpFsU9a3x8U0R1/259FkpRQylw+tVmkk02SHmFq5NnafBWgYbX0psSZZj1CNXy82z27qK7r8yWYa
4GwEPuGqCkWwBynDWMz5aMSSdBKoT1lsf89H3iWY7nvRTZPpOcVb6booEjz9Jlda4H/1zGscEySn
LPO31CO73Y/m7CSbqcOo1VpJegK/8TZwhlUc7TxshlwVOCi6GtI0mltkc7WDWswPsDy5cP9pyIVN
gK5ErQrHK9fxaFlrclNGyjUJE2vRIsduawJZY7r4OaSaIF1naYYzGKlvaOPSXaJRvJQCXZCkG4oD
LYd9KnBC8YKjpVc7ivrH2g7wlwAuHmg3ltlzlUaAt3HUC/i83YZSAvETj+6DC4ztPplSeTTNwL7j
HlCxieq718G4s6zW/UGhDSqxP4QKUfA5NJXRZShLQa+aBEB6MFuucPAa46luRSCABL6DWgVEVrfG
oIz1hQOiEPzoluITxULkKePAJGAs85/AHxWcZ9MY9zfQjpiwred+vAOFLnfIWpQsLjZq0R3k6H9a
7Mvnwl0Y1LDO5BOOzPnq4mfI6ihcB3nL611ZQIEabL1nTWZ0IuZYop0dNfcstQIpZudiWsKqXyMp
dLFT7O9pyVlIcE5S6905E9suQ99TLqZlqB41jUF46kzAE1GkmV3jpQcaNAN4BpDWjS89F7cgDkk/
1SIuQRkCKjqygzQWu3TNcEYBpL8GdKu8ChNdPU/Nyz4pRVW+1q8iF/W9QJhbDnU0sLygQH9xUIts
s/aU57bpkTvJNkw7Zn6mcRUoy1bQbE7iI85xvgM6MKTxuolx9EvTGdouCC1jLQFNPc3zH5oKLV5R
x2a78nx/jpmnULXecFhiUq8x9nZXeCveRfVuSAr7KQd/G9RE4vIcT8x+mrCjiNrip9ir8bsAJmxF
UV5chNjQ+vcg8qK+7U+DAj2I6UETjiI2rdf3wL3+Uh6tAVs7uYHafthJDCwtREoeB6wGiT6mTaGa
EO4FNqLBsQvBytrFRCtO2hO16FKnBv4Mlz61Eh1YYemKA6xk2is/EXsaN9s+NCn8ImWml6iXeef+
fJ2zLEPr2mMSx25/+CSUOo08FFFFub/J0jq4qWx2ZxQMGlt14NgrskFaC/wGhZ3NIWSbHWABvBrU
cFpMQ30yMigyo3i7CdaTYN2VKliAghhQiINqK4GmSRj2VyUZyT/oIFkEdbAmF44VnA0bo+4GpyL7
PFJRuGJWgUWWEYCXo5jW+EsBjzYHRRcLmIgBPb7zIgX+K2cEdYwNyZUidINjgNOl0+Q4Hy9/stXg
OQLM3XqLo+4yjBwXNh+zHxS44/z9wkHDLu6xhMz3UOw6MBy9lQW6jIQl1clGfYfEVhb6c7OOBPaT
MYGQKwpYQqm72AROWMw1uc3ITN6acxKKukzyIYp1/r5XhoNCcBHegRRfHVGEEK5amjtpGzlSO8Gb
oDT7fUVzO+3wjAIkULG1cmnO1mhHZjugsW7Ai00JwPSFY/B+mk5hhC3aUBooh0fN7i2KAm6xsre+
OhUbgbYysvumGbp9lcnhZI6pPEP6Qe8ij+OnRLh4duS58wolXLzUwJbCzf6RdeE/NZCRB/CdAKvX
CpT3gWHidZJdcpy75IF40bckH8uPtgSyb5WTD8fE7ydUBWqwuO/VT16lOAg7kI9MMVZ2t42sP09O
ZbyNJ5vftY91PGYniqUL1MlrKNPb91Ummtmuyvx/nMZx9i91FJQ2WEw4Prd9y3cvj9MTN+sdiIdW
D6LjGsZhpDcDZsE3tTAgkgwa4U2nu85QNGzjlLnciSEUgAfwCcoz2kX+0kmKg9FZ3ykDL1XLNn5m
8dPkAiwDVgbsBercfc5RfJz5IMDb9r3zk2tyKJPxO1FX0YnpnhGnHCUnaDUqG/bSG0tglgJs85OH
Ygrm3jFUSZxmB9mCrhn27oS/XyVaAO/eU7fqC9iR/ARbytW06V0r/Tr6hbtVVTWdKvAn3uM4GtSl
ph2+htjYFHHMQDGUQQSHB9YREMLyIQyFmiPUGN7h2aK+VK6dgzhOJliMsQa1mPw4CqwXiQRzuRBZ
plGk49lgMQ4ssYlKTrKD9hvc9FBV7c7+lvMK1O9kp4gu8VENKXbuZNRnK7YHf4NCGtD8j3W7Q1Ef
SFJVgcepSHxj3/khZKO0cXlsUsuPX+pOumfqVO8BlCnPpnZ3EV9OaXigbPMtye2aX5ckkDD+bFrB
J68s+A2dsIjotuwH7+xqy2KGMgwQYArEmh9s+vSG4sZ6HnRxUDOC5n6T6EHk4Hb63Iy5PNLxDpkw
sEIxwZk6Rdh4pzRW87EQ3TGsQAdK4a0dGGw+Harsy7vRZ6K7aQ3UD+dF5Pj1EaMo6MFVkaUp8BIh
9kAnmT6UmoQ7zb3vWdspTMDR88O2uM+suUMWUB2Dq3EAwTF16VI0YIyyrAk7Nf+RJwb0/LaKsQjX
vHYCcNVYdjeO5bY32FnpbsrKbI6sEY8tqmOsFXnpYlVFvk05MMoUhxfwL7dl+njeRU60X3JFTY0d
Ss+TWwflVFfpzDXT+Em1sUJQbBNl8MwWTNQ01LcK8GzVjgSht+Yl7ohBWGle4blJVrq4Mv8Y+SGR
ZXZgKuT1fgmmG1DurgU+G/AYCZpx+4XmgVhSgWa0+jCvu5gK0oSPbDiUWkLJvMwI59OnzF/Z8mc0
JRYmnINqzGshwcEpi7cCcCoFn0bhXAOGj5IaNjgrv6janWdn6ZocoI3bdmUBhu4RdSXCm8wrQsuV
Zo4DbFc8U29G1dk++6oAPsEyhJcVOHQA0Pok19Rm2hCr6MmSo3e23KD/FNSosHFqOR7yMj0UWHHe
8hIANDPJ7phCgd1aQAUaCucp3zm6tKNOPOsBhV826717sqDqiO3BtzitqVvqAMmtr6yT8TWZmJXX
1yyLnkQ02RCV5C1fd2xq9+QFstva2tPkrTPPiPY2OFVnrJqvMWcL8GxGsTUmHp1G7hwucWmERlsy
LOPIQZc5AzflvRWHziH342+2h+LaFLIGD6LPxo1VgIudurG2Vc647rO0uBuyYXxoO0cdQfBor8hJ
tqzk06pJ1HAErbABmrchwsGqLE906eP2rYXSGCWxWP7VX2KS9+hlSGvFgPhT/8K9xCwZPMcrTtOQ
sO0ooIHmqQAA5NFs1iH2n6N1VIJ45EO/rups30pUawRUq7X0la7x4jUUTpcc4Jur7mu7THemD0l7
Q0Iuq3Wnz5BpwGZB502g/OX5SzxlDxC6bR4zaVXXPNPsu9qOj/WPId3iPsz95KbywWFA9sbFnqfE
ttEtJKaMW1G2QHeBkuZlxO8B2Gi/P5vSNe5LFn7jUZ9f/73+wcLG/2UdCQ6coFTne5CYtgW/1Kmy
XM0o5cr2AaU82M8VwjgV+jIwHkDxkvotCBEAidxl/micyMRBiJKvLvvzmNk3t0cnhXzH+zBqyc7D
2NlPt2otPiz5L4bM2eimNPqyTx4a8++7U/a+hHCpOzQ7A8pTuzBAwYvhtRZ4+8H0/tbM8iI8k5Uu
ra+Mnc/5l7hi2Erk4Oq9ssDnHZ6p2bgKI6Ms8fdTltzQEFm0YXU/jy5wHjK63W4us+7Ko5fZw1WT
ZahZ/dWjqmys5F+cNs5uO5FZW1AUqYMdVuPz0FanolLmI8gz1W0X4Y+A7BRWvYeNRn1iQK0+Yjr0
McxGSSN0X7FHQU/RlAOV6pfFNdcP20RDbiJ9MXrI0mi7UVr1gQH3BvoqfPNVGmUn20NxU0NFi9SH
kkiIw3j9h7T0KZz+MixWvI2hLjnIhtKkcEV/S0tuykVdcpRZs43G/idjY7dzsKp8jKtW3acTyC1t
F0xkUd+YGwe8xDsSFk+118p6AC9ieBPtpbGhwLZvWjZXDivDR9tO48M4ND3E6NANGAtxTFZfqcbF
S12bhjFqD6JnxZqcZBNdfJM5tnEmE5CuzgG1E9Aqo5Q9Xw9AolqZla8LkQ9PKLhm27AFXUZYWMOT
kB320GTS3nC3rh7w5dmqKTzaqC5+Bs2B3LFkyE9+FVf3IJSd8FvFV+L/LUKGbnQYa8O8znH6l9Zj
9pyAkXnLig5A58SrrwGfrrYgHemeYmXecwZJBU+qOTS26mibD/JjKJ7Zc2ihJRV0aAspgdFun4By
snauW/XROs5HDlHd3/vRoEAIEhUnA5OzNbRL2D0bQ3cfMjGBrspLQU6TZRsI5qRfsUN2LlzBf3YQ
EChZW76wkfN14aj4LjFs/9DWTnuwYs3eGXrdugb1zzfpebuqarKDC0TqJqyA9EQxawSNutwqjq7M
DmRzNKKaWrZuUdck/DUZ6eJ24XcbgkE7CiHTgFMvCOeAfx+i5IBbg4X3SOrVc11vYP6y0dd/eO+T
mwLJBpbu9NiEnneORYtV77ZzTFDg9oH+CjTy1ktL+xHiNUem/6bDRJQHZRQTzsz84RmnW8D69vGH
MK7DAogBfwiDnhVACGO8DfHiPIwmKOZi1LJ9FhzFoi7D2nwylfc57k39X4IqOvB3eZ8bQ1p7zA2D
TTla3mezgbZdWygURemxZpqaO6fu3C2NzcMKYEvIC+7ImylMQ+oyg3S8Huu4mNr6gOPsyQucvrsZ
e2giULeCIvfGNVF1Lv2u2NqFY6ybpMH+P4/1aZo+CkBN+a9mAW1cUHnoEwFlWJtaBsaBwilwHnM5
nPqJxs8nwM5iDx6lV4kGRcn3S2zbua5BRl2phkyRw65Rk/OhT0agb+sVSV0S4aGd97uOOdYt9bpA
tfsSQlXrdBhANq29zbt30F7LKvwPApkq7nblACXHZbytI7AhgufSe3Zpe+FjnfYfx/9+f5LbjHns
7AowBHjK3AOd0D5FXY7TZLCKYRN9ap5KeXbCoP6SldN4mw3GN7I2vHcOLHH5hrrg6EhA15q4x3lM
PD0MXRvcTXntfuLQnqDMqS/WURPWKj1m0JAttX5fXlRvF1Un2A4WUGhcHFgHovCZ+kbXgOKTwgem
3iIzEaHS8z0PdSlksYWlAwFUiSnRWPGvhAPPGBSKkizI99T1vPZBtZr62OmdOx1FmHIfygMfoiK3
nqPGyHPuII4356IoL8HGQOz74/N71HuuQePT6Y4URd1/R9Hg3Ituh7Hfuxq0t3zR6Ov1J1uXAXNj
Vyn0G9+/lfQlnb+vZKzpq7v4PV+0m6DFu4XSzpGxtCWQjam76gFDfARO7AHoNfuMQvjpUTRazynK
3A05m0k4d10+baIWjBdgh2hNMMTjPUzePkLJCZZbIUrm9KmknZYobpDePaVyICyzmSY321NwmTrO
deb2X+dU+rZ1kfKz4+b/fdvZqSNa7CZ+uLXIPSjyjoYx/xB0B337TkFIxinS9kRD//QZumL6SvFC
533/8b2+iG9UyI6tRmEOtWivqFXr7t9tfQQaM0wwQWKih/1/jf3TPYoafwdFmuXbi5u7BBalIaU3
oALIaMBCIRJMm0QT32GfLHrAJsBjhtr858nMTewXT8V+UB5I+co8xdLWt3epwCPUxOL0gS5AHaVr
xuPk0MQJTinrMjrZkPc5F3yKHqoIEsTciHeV7pEJu0BYE6YBh8oIksi4MwDqL+KNHx7yxAVHt9OV
e94nAlV0zU8Vuc3zmNUK+7be+Gj4+By5zMtbu3GGfQRo7VVvgcxhmIAjbXCAe+O5eHG0qLZ/qB2s
mVuAQL4kgwlNLitMvk+Df11BSStc/a/7qUBNj3EWp9smLqtN7LTQX9DnYQHQI8WKmtDLegULt9z5
qBy8ogvZqWXn0a+4xU0t8R4956rteNgWYB5jDmYelorkncsi5xBCe+qAopPirs1ttm5LVb9A3/mI
t53/U5XTdVnx4asrKmMdDSHUebE9czSnPtqMZhTuqz7foVzdv6WLpSGjnWOwLfTnBeZNvzmmNH4B
/a84LvaqD4Lr33MEehMy8pti0+fRcJbgCTqPuuVJSMYWLf+BIxzeb8hGIZFvTXtTih+yD4DRIQcN
qwvsiTi1hltiqI4gX9uVCFuy+yj2ocQ0aLHHwDvh6OU9u/4kFJILC+Xu75+HRuR07yXD+7A0qMCa
iWXviCI73Eh/DBTpFs7pPcGcLzVRDlxhSoHabeh0mi5/KhrQh5uJE9yJri9uQ6AiqUd2fGuDO+b0
O9+C9B/YXoWxwoolRrEJY0eKo4uL59raNiGE1tQ5YmSelTssGMR6iYn7cToOk5GANRN3IwcbAJr3
A3839yg/EyhxTYbmlm5OH6OUEYpSp/BqDvPq8cBNyMSlPUSFV50I5E3OHywQH+A7En68GEN+bL12
urqweykA50ViY36lB+ROa4IfSRRyozofbGDvWSgpyg3cXRXG7mpxgKa33zdZwM+ThfK9KefJjTR5
f45UaqyTJrW/m/yHz6vgpXIttRVVkF2BLozdeWnCgMyx2HfUkl0nded8kYOd7QMwox5alatPpt19
jXQGZVTQbRgkllVD0h/BrAN5nKaTz9DH2Rdj+Q8WJQ82+BHv4rLld0nnDuupZtMu1F2yDYM17uWE
jZBucPgdBRtW2Z3LJN1Tz3ZQUWb1NtB6sgtOAD6/XUbfdnINnw5O5OHvbuqyagz38cjvLoahEu0/
skwxeHXAR4C7fGjOyXKTQ2bi96HkGWgQNbMhvE9Q37WjONNWP71JDtswGLsTwMndSegLdK6xNKAm
RLTQJD9AHWhSFPXJT61l+ByzuJfoD54554c7LXemkZc3WtJRy7Wnn34TuIG4lzF3twv1x8wW0jeS
rxzFxtmTax6RD5QhKffD8xLDiC6EjJFVgDnkv/3LjahFOez3+yxeawJXO4eM0roEvGpVjPj2MV5F
R6msZG8nZvZF+CCxDJPs9a8RozHJOWIsqs8cr6BDmfqgDBrr7sUS/gPzuu4xCZvgyocKxgZnlt2L
PQE4wE3vISyx1BZO5azJXqTyZayT8gFa0d517RrDmvJMbv1DOcK+TwMI3uQWqDfm/MqBXkaWy/vR
mr4C2JytwONdnegi3lt/somct/j+6Jg0LV7/x06g9S9woMldj3EQc0ADAp/sAlCWAHPsB2Pr32M2
0Fz7VZ2chb5QC/SVb60MxUsSuvQHsv9nGFOvcqxAZqtTSNOu+5WXsQSqEEikZFWfmhLnDbq32C+y
WaBY2ava+mcOgyR3v6KQZZjlJuYmz8G6feFYutSy9Lc3iyZAz5bPAmnLfI1qjWLjDazY2yDW2cxC
Qyp0tsmgX+isGQC8WscaZkEXKzT6Y2YUWwsab7NJOhXgF+RNCZQxvbtUHDYAoWxsG+fdq7oIgaFq
8h7fFN2kS6TaaJ9bxqepK95MZC8Dvo8cKz5VmJeA/s92ynNjmAZK2NTcI9NgAC6wKTCrAxNI9RNv
+XYvobZ7Jm/dmqCjpr4NmcEtUE9iNSccVFrtkwT0W8FYvI5NVtx2MlNPM/4ixevuNgnYK4EzeJOH
RxcCLpC8BHSjtBmoIro8OlK3sh///mXk4l+b0gKQPBxkO8Ac4d8FFkKV7hSOKJ+99xIhpy9d4xmA
eoDloAtBelAZmFZgGab2i+3/GPuSLklxJtv/0uvHORKjWPQGn6eY5w0nMiITAWIQIAb9+r7I80uP
iq6uehsOMpmEh4cDktm1e5MihLDf4IIJyfQYR8xSnXLF7FNb2RSBdYjyINg5RJ4b62tUs4vrv+uo
HdFss6apsWlC5DcJES02B9NEvQ+iv97c863bTrCDBy35y8UOYe0EJcg13w3I4lyp+VAjlYISgpFs
TBNiN836n78/7zvzhU0Cx7Mp6ICC0PVI+O1e9urBTwdXu7d+Et7m+E2cGigZHPxGIck100CJ+XFt
DoriewO9o1g0uZOuKOS6n4ZAQUkvsX7GWI0wmrgfoQbpL3drfm+1MVvbPfHBpZaOp6AArTFzQarz
Bcd2xp8ZKJrrOPiXGODaBa5mkGpBwLttWjrb737atRPgqx1vwZ1qBHwNGIA4ycoD4zWeHbUlV54t
sqdSpT/Tzo1/WvUjz9z2s4MiFhjL8wlalLVeswybi3/+YrEh+P7LpE5AUT/tuyEYEJj/jZlC8LQc
G4Bgbn351GdZfoXlgdynHFJoaY2Qb95McRQ0NfsB+jKoDOFLFEn81MpaPbMRMb+A5EAsA3UQ5WPM
jm5KEOeOS2h55Z54MzZz+OJzPpXkVXn6PkbhBfJrPHwHgRO2ExZ9QpkG31a+326QSGLPqi8ADUdh
CAFd1QLLkvhYQgnnmkEbMioL5xdUWKtNnk8Viri9YNqzRE97p5ITVj+13W/9uW2M5oCNK1tj0Yss
hVP+HgL+bVkAzQdHVcQNnpbzREHb1vYiHBKxws/PiZhS7aFsuivp+NY1BckL4N+dk2L/UPYrIGzj
YtUUFCmy2D8FiMOCxlgApRQO1RagyDY6uwyThBI9WBUQqMI8xoeC96HsLI3Ldw6I/0AOdCJx36/q
bEoXlDn0ZA6m4+xTgYs8cmWMGvE/3Rcfc9bIBJ+cVYdvdtMMx67YN4O/M3MakzmIhgPZSPyErGo5
WmAkwcW/+RgbFjU6QukN9H1ml6Yf6K4b8k8WEBeyop2HYokmOTi6G9dI4lcPPIkrFA1m6icYN4O0
UJ9Q4nBAdcGbQwX5M0ssNAF8EelEMkbg3gchVgXyjABAjx7Cr8CuxLLuTrVJqeuuWoS17k5J7pBi
E+Kb2EL64DEeus7eW1PvHDndn1s6rz7TlL/KMM1RyWMPSHtm03VbQzci7sf0NiWQWg4di4Anp80R
x/LqB4jY9wsB2c4n10exM29CfbK83l9PVtxtVGk7x8ah03ZEWvdQTaG/c4Mx3NWgtzhkfjZvMsTP
xO5VBPXMan85IL8P6R5ejATYjf/04OefVdtL25yhgAUJeHNqBn3rvthc6C9hMTXPVrpxhqLB+RoX
9y8TfXH9cvpl1PnUjP0y7DLhl09+Pr10ffG/XPvLVb6cZubvNUO/XPCLw5dTM9flKnmj099f1cX4
5dJfRn75s/72A11mhpII2/3z4xXvpu+PV4ch0T1TVIC3h9jfX1whWOyRmMn6W54mEjej9EF5JIT8
AfadpZwVjUanfOiKIHzWMp+WmfYsKHbaG1TxJyhzwsFl8q0C+dYuEPZvk7F7LVCorT2Uy28dQtXJ
HvuZu292BjWoa+h9LccQ2i1mji4lK4fbW+RmCXJcwFbGYBl6gTC9Wg9Iz29MMw/G55C24Y3rZOqu
DMgVDxv50nMktLQo9Mo0JW+6iOEfc2WrpH9E6fjC2FtIXu0nlYO2c/LkixxRw5TXtX8wvV62qMHv
8dwprsBvzDd9hirecpmy8TZLs2wz2hNUg1D+RQ5Z0V9loIS8KcLs90FBaS/yqRq20q9EGBV0CHfg
df5hXM42HrhvrKlTMBnNLjm0U7cAf3aRmOe6TCg8dQpklW8pIw9p7wNBwK271HebU5fXAolZEbxa
KYIKdYB6QIRhpts8894dm7PXBEDXZQB07X7QqMlmqAKVWgevYHPz1izu1siMDovL+q6bF35mUZcI
vHl8qvuNaV46jLPp7RGk3JiObxPg7V1ERZYiQoJ1zi619VU3I9fxHdOjmuvlTfN81tc+gJOkWl1s
pqOd/cyZOYxiHLc2pITaVQ7W67sh0/IOlBfVLp6XpExNYL0d1dAvGlLYm3PbK/oFKyHPaLyBx+q3
VXEDakqI7QEyBk7owEG6s+PlgSaNtz03+86tjg3ok0AwPTuZtjkLY4F3LpOQhwvkzD89d589OVV6
K2uuo9Ch1irmYngZvWBjcs+5pjbYcHp+K2XW73VGmqgPUVCKaib8BzMruIIWA8VmAlxJ0GpKf7BR
bLgAShMh+WbTIs+7DcdSPFWNPhoH3ScFCnUgXHwZmZIkuwceGCQ8CZhgeof/om37UvYifolF34D0
03PumgC8mMin9SenY82OsETssOV1T26hnVWH+sX7PgClpjdI+ZqClEn2YF5xwodB29Om4hnbAT+z
9JQuX5oEuVhdN9MGSPP2JUdU3WNEvfd4zS5JRYsD4Q1Fhh6hgKZQ72OlnYgAy7QoSNIvQEoAsooZ
UNBlNbeXzB2zq7ABDzSgfvu0F2F5wJKva8CJZPrSVib2snPHm4ABZedxlOlBS88KEWBLC4RYrWsN
xe/3HsqYi8Gx1VVrg/2/LQAEw+LMfg+s6aaMbetBAFy/63VVrj0rJG9BdrS81n7PGLKTcbcogWBB
BTfuq7OeRNBnyaqxRRtxlFGqG9Mjeqhfv/lxkx1y3sK/L0t/62iK5RHICRYD6FcGKNFtQOCj55hC
0O6nLrXaT8JB6WqBJnmhaN6hclEJ/970g40GrsovblpdJFGBoL0/pshpZJ73QEr9WQsmIG0n/Adg
UsZFnbB8d+5EEmKFBGi4gtqR/0AdVuzKthkW4ezspVZ10iP9MEMDt8nvfJRimZHGhNTlP1+JhXja
m7nI/3UlM1sKyt3/60pnB4Fs9p+/CYpjnx4g08LxydquIaLrzgcLKJrzWQxeWHD4zm1zOLcvThow
8i/u1bRQU5t+sZhRX7zAXrs4U9lljffgA+6zqmadafC7AACbJ0+dDJL9X+0idazHEbQVf2dvQYq7
d2permiTfOAnakXcl5BEYTFmja2XqgPZTdim4zGb7aAshRR2m76ijn36Ozuf+vGuBRjh7K/A4UIR
zwfyg3A3WRSo/o9SAuyTghoyCqPtRKypS0GKZdp0UOqohhIvN3OaGAmebhSoO6jqtbE5ZS5+dwvt
YxKvSUGVnn4dd+4w7ubQOHGzklDZQgUORH2M7exjNHrOVyw0f4eUfL45fxbj2YCIDhcDkHlTtvHd
OYuNN1ObABLfmJy3sZmDmDPkl+YXm0g3yWC1uwKqQCAhfWurrAFhTdi+MOh0aTDlALEt3Ss8+arI
2N2ucFbMltm2IE33EjYBaIWAK+26tr9BkugdwZzupbKREoypG6/NINnrFzFOPsSZ7fqOTv51rdoU
0NSuXFeZ0AdzYNkwbQfcEqbFJbIMuSoALByhCg7EWw2DsaIqHG02OL8HGmMpQ9Tq91a+PA8yRua0
EFww8+EtXm887NWmISqZeKOa1tdeO1DsbCHahbIqJ1n1oD9eCFIWUDJF9+UAHpsQhDVtDZ2n1k1W
SdXTZdbVPcrPWi9ZDdhDLyoQFS/jOWSeA2C0kaw8MqRQ3VUI8eG9A0kgd2W6UScB5L313dqLOnkw
DmYAGwNwXhW6W8Vd6G1I0Pa3JHB/QaZifBMiaRZksrqTqc9TZVMtByRtlz5nzfU0Bm/SU9YTwCXp
nrXQcjHNDpVLK2TCANOFgueTclByFVcuqqBmZ0+L6z4si9tJp+EjtJm92clMWCbem2mZCT1S+gvT
tJF6Ok9omlYN4guIpkdmUmOaJ60A5r4dxz58LN0rc+W/fsohxKrNTPrtU5omdHGzL5+SOMA4A5Fz
ntDFJl3WyfNfP2XKdbzI06KHfBc4irKy+xhyodeGtsgQIBm7OfsX2yi/D72MxzMXAk6eB9rEsJpQ
bwfQpaISIBw1AjM+Je5ByBGxpz+9lhhmNcois5YLt+zr1yHw3Z1s42Ap80a+Zqr+hUwt3sbpNN1k
NYJEYJt+rZUIl1gYOjvT3OLR+HtoH2coyp+HYjvwy1NivEHp/rADB3G9xRdA95eDBhxuX8ve81fG
iFsSwg3mlHekaqDU9R9/SpG9jjtww5E+dVBc1i5CC5wjkD5GErSMKvDfHdisOZS3uA2OePpDJGAk
NFknooLc6xSWm7EMmmsUu5RbsNDiN8GhYB0ha9Re17KQ20GgHpDPZU+jFuipRq/bAsiZ/zaa0cY7
Qz0FHsZZdHY0U4xDoFF2xaHmO4Dhq87tW1HW8nlQAwBaCJimPvVXGXHFDuJDX+yZBhAAmUWx82e7
BpEPmH+mNzHbjb/yU7lHlpZFhga3A3QvtS1nZ4hyL8y4Ex53SBDNJZh/XAxRrpNDccERHVYOEQDl
kCBYglGdbgB29Jcso2yJtVB303Gnu0GFTnuaKUXiMLVDpNbQwToogCC+RLbCaUGnklLRLIMW6qrp
WB+7oirwhppP+7pDLa8PolJjc6cS3RJf6/KLJ4+nI8Inemu6K+0DODsP/u7dM6EWrl+Vy6REdDQy
/V9OzSAznFYIyE32D9fqPEAhpgl8oZPamqYOpjkc4ZHINMvK9+4T9uYHXnf3zR+rae+e9MFvf4RJ
0gVwqLJNN9pXyU6Ek75OctcCVTa/rpxQXxuTOTAX+C8GaHJ0sRkXbfvIN4PAYGk6LsPwdIwj/GzD
9cVWzJOOJX1U4MrdX2bqxopc2yj5g3R8cnWZqEl9dkzBD3gxmbMkcAQk4J3Py9TG7vkgd9O06Ram
qVOAUKA0h8fxNHrTeRbTYy7o9HNWrXPV1tjMXOYT1lO6C8D+e7xMz0hhXXHsvv58LcZT+CjsTt3p
yzdlprYg9rRBvEqjiBHlRKRJwn1WCOTNgX199zXd9UMKNVFU2y9Um+jPtLbSyLEQpaUBtLMD5KZv
OANWdmgtEIOAgPHY2p1ccxuMkRUb5KKSqX4lyrmT7TQkILONAE5PUSfrI9Kb1f4LimcmBPKod9tn
lb32hwAS0HUP2bKx7jYWMqY3Y5OnyxJbLVq746boIa7k2kNGI3PajsXGD0V1+GLLZ58J7OikLt2D
cWvmKnljB/dfvSYQCsGuUi9CBipssGhOUVG31isV3ls8dvRDZ+2+CiadRAhERATrHaiJJ786hBtR
79vzfQyC+o+4L99CbNzeOjCRAKDJ7asGZTFkZhAMrLJGwi9VUWeqx4wxN5yDlFxZuZb7AACnK28+
qIp4/1KSGdDv4ScXRRCuS3Eb2bbzv9ggfY8n2g3y7pZJ69Ew/htG/3Zm+DdnIk0y8F9PHjgVZyQa
qhEPF7+/s13Ghm7eHOICyMrqs0EO9nFkTXz60+rnlpUXnxLMZue+uVU07QSB2A6XnZlZbQBCliBB
dtZn3taSqCMAFB/aqDugTGpbKepcu1BQWXS0ICsfInPsmEwyWLXzh/+SibzkIM/GlCYEjOW1tcpi
X0EXx8pPfAi8W+1Wn5DgoLdQAc4jrHbq44QYy6pzBv7Y23j9dC1esfxN5Rb5WReqjjKJal/iNum6
zez4kBQF+xfGNP87YZrtzqSdUJv1qBdSn31LEqJ0Ns2stq9vW1S4hFjFlYTctz1945kuPjJGXrUa
6IOHv2MzlH22pQUfHv7JAXuH7GoijjyWA8B2yFQo3Jh4sRpVavO6dNwOiPecdeuLTSKAv6uluil8
ADfLokJdYpo5jyVYyaMChGuo/bDtc/PSC8oDP0I4fA7HdTeWBapGK7tLQUp7x5gd7wru1aiwQtN0
xK72lyCCdVYXmzVUP5xOyoMxxV2DQu58AZ5EpKPD0gOF75j6ID/BWUw0jOpP+9LdtN0dLznArhA4
OvxzQNd1/le+zEOizPdBve4GIcTdv/2TeOdmGdWyv8kJorT2XFpcK6Rg4kqCEEiRnCExkG555+BG
kgqKhZfuWGjugGy5pUeELpYQmgX1fVsPyzEj/T0ffHE30VfErPp7FZc9qmUo8ptN3m9Nk9LRO9ht
iAL4udeHGsg9uNDAjcXDkxmVVzVbZy15AttmFhlTVRbFne29mIa5ztSOX2fleLUuBUWhLBf4oVRd
J7uoxcbqiERpczRn2dwTFvld5uXxxrTOfmaIaRu/YKjfKt43eMpa07oWYI+pEbl5tR0XSXrRPoNS
Ve3bgkwg/2T0NbGmD4824taRXF5PGsEJd1D0NRsHZ9FA++WA0jHxmDvl1sxjpiWADG7i/jEo94Od
W3qdaahxTJlbHi0LhKCN6HctKBnoydjMocQGD2+CuTZtdj6PMz1mcFk5VhvNo8s8VBBKnqetszLY
6gCCzpMYIWaLWOFUdSpCeM26sRrlHaoE/0XTwYofiQba0k5bvnZKz9mFbubc/83AljrewZs6RP9r
Z3gLhw/Ur0ee1OmVgVLKWZYD+aVwOwTA/13glaYD5GqgThK4W791/HUS0+mHKv4+SeN4+aFi+ZuD
jdqIqopnpQGoxWIaAa15cTzb+9k+zHb2F/vFH6ngL/724JLnWoPp0gqEtRJ9eJ7n4m/m9wuX42MX
IBf2vLpYJm65wTNhAqcDnoprU/vL/vRwd5h2pq4373qwkSkHofTk6HJWP7cjn9ajcOxdyWt+VyRO
G6WjV3z88QgDIMuNR4xAzl1JIU9iPEB1cURU8R/mqJxsmYzimMVhsDOPSMAr22tzVozlEwCFwW6g
Vs9Xc1PMbuMwoLr3j8sXm3mo/hlWWQJEEAw78VWMdRT0dDyP58uziiYkoetlBhzkKjEqm8KSxbV0
70wRsBHVVOlY3MSzG5/dRDd6JzBDJJgxCydkl7vpaqrCzrqXpZ9sUZYVYnela2vP/npwWXBCYrrd
XOxuicQruDwSlEui9GnvSwEWpnbPTcWgYQkzkJF4LjX0DSOZMZq2OWPVaZh6/wSRt9ih+VWjPecq
w1oPZAth4i4Du8mXxmgOSLOjB0pbXt/kV0kGogZjB4EveBvmAcLpt71K5ZmZ+LInp5PjgR0WZNNN
dD43W/XCswrU5w/B6p/38FMNbqmmR70dp2IGBU+NWmqH+ODvTaUHtia0pdVDyteOrQgoN/DqQRIE
9Wr9GGlmsZWdVxDhM23T1U9TczJneBaqAwvHRWp6TQeII3/3miYgy3eNHwP9kYO4Lp1v/PlQOv1c
dBAPZAHIarw0Rsev0qu+DnHIogHLRDz/PRGlGZZeC+SyQYWE6JlRyqLaLVEoU3Ub0yStHA82bsGI
Q13qLnZOcSy6BnwWqPe7HBCcl8sy9vJFYv3p7kSHmkCpsds0nqZ9PtPuPEcJau0+aTYhuG72Exi8
aYUYewBxp8Q5kqmzsd5IoRRhThHMq5aVpHphQwUeqOdLf1M59lECFhfVcU9WX/qBO/jP+EqkdwGf
yu2XbjPwSxtZyGgAkeRBeAZYPV8CVYD2+cOYK0LlUe2T0EXW9c/U50/ZgzVuEwz+67cRplmbPwQJ
zWRll02ymFrIHTiOb0dg+aTX5uAQFZ+yxo26sbbPJmPPAzvZyQJ7nUtHM7v4XVutdIXKJka06wN5
DGNQhgAuTT2QBfPMADTLfxE8Cf4XDM1nJHQc17N93yX0OyRyFH5ut6BTv0HNLcD1EO+9dsB6vx08
NmAj6UN0rdThMnfb7KkIwXAtAOz5mUCqFDjLX1OvnrHVSF5smojloPAETByeL0SO1JA7deKUzURY
owMWzzZ8IiPrrtQY4Kaczd7gZkAxT9XaNM2g9Odvwq52J+cNxBTIQ5eK4KaZtwx/WqaP9yAXnPsq
RvkaiyqAEJGpuDaHsLVfsSzod6lT+fu4K8YDws2gAkX1KHI2CgS9Psh+ctpln1X1E3Dc+gcd3RA6
OfV0lepwAnDdmVYQIbGe8Xs+9iHLPq2kgfKD5T8oZ3qYfF6Ot8CVDzuPTuDaSqE3ELOCAm6oyTEs
Q3L81gRFjP4XmQT7+ybB9QOGvQFzfJCOu7bh4Pl4vwMevv3v/6L/L6YjfuJYVzyMqL8CZyU98mEA
obAzjGsVatQkjKl8JZ2zSkpCH301iSN064aF1cMt8MHHLkC8f5pCgmJODPdqvQvGwpY/SNJgLTsC
qh+MzrJ3e/uxcI8gfGtfgXHYI41SP4ZjOuxF6UNlT1P2L79Pan/fr2IHBCQaZNFQwE9Dh3wT5IHS
vJ9UsUoegrpZOSp9UMxJURtddvcJcbYIkgbPChwKe1u5oE2HwO5zAga4ZQeO6b3pTVm6S5tJ3o8t
MMkENTnGq9Gd3k4xCDceFEg4blpHF8fEK9WSpIT/cAIdVYXrvgZVItdA87a7MQFgyUrlk3GoCEIk
DiQjb0CWWyw7AWLZesyxgSmqO4f55V0reLINKlItLjYEFrKFT/p6a1xMx9Rni9Cl4sYWvNnwoKUQ
mgX+Cay1H8ahEuWEYteKRiG0kY4hk6m9BuBhXIMykUd4IA1dBJaDZ3DygWm+ZP4rCHNWWPYiBUbA
dRvYkJjzmok9+QTVubO97F29YmGndmPhib3kI6rlxn0+35iTrjL8HBBMMc2ANuU6nGqxMQx1MmnB
BeSjxBySg/4T4EUeXtDPE4BrBxt/bDzmP4DZTOoVdyB4E88kXakffwxhXmIb1t6kFPQrHsghorrO
yUOrLbbsq6m5bgDO31g8CPdKp/qQIEywCYq0uKG5dUhskKEnjcyOw7RUxOuPym+HozkDzPn3mbGh
wAahc9cGk2ZYdCgMA/nov+z6jPjIzNQDduvP//4vF3s9hltuxpMTPDgD0//lrmtH0U1VVfAHwDyK
Qyk8+xQ4alsb0UDTnDJQ+/AYGoFxmTmnou22xVi0tzlAfddJUi0gx9TfVAUbV1Xl9jdJjv+ZOTO2
L72tD9nPpmeLzi7Ce1F1K3fGKIM9dzrqCXA5e262KB/ftNBhWZte1U71QgZgEDK9E1GHonCLOyDO
ASCYIAUTF3Tfpja9alyf34t8yLd1pfqF7yh+z5tyOvqS/YhlGYmeFI+xavxbQZMjEijWU05qfswt
L4hMU3it2tigSFmZZoN0EdB5qd6ZJk+Hn7K0XNBwYug8I4iw2f4MfR5qxHNva0hodLsqnql7arUy
bwSIgOQL5ml28M0vbGgXUOwpHocpDa67xn83Xv7YYnc9D/JoF2koWna7Nhjc/ATwyn3pghwsicHY
BklWucc+CgKK1K5eKG5/Z2pATkBsgJwQzYRIW1C/VBqgLBIP7ZqwHvIDHvYmByCqvQPtUwQYWl3V
qEEHj15Mw4IvL/1VST/srIaiEA375tAl3gbab6iWmP/rYRo0t0HO3mkRgCb+jykevXfUZ2B5bcgI
Sss+N80g4/bHNI0uUKqIqeQomWMgs6v7aVdDGRY4W1zBOOukRCXaVKAGfb5gBcmftQLfAOQ0K5Ao
s/4ztDwZTW2ePBKgnSCEJ5qTSrjaI4M2bkBbXd42MZ+g6pqy11yJK1bU9BeqhwDA4uVHXkA9Kiis
GFzLCKO52OcAWzSKQ4nH9FoDOHHnBRLwGPx+34X0dnnmBs/cL/f4L7sn3gnvpOoAZ3NzJGUQYR8d
rozNT6C3k4wDxYKZrXzt0Bd/zCTi4pkzk98Nd+OvOkYuHdTq3icIZBbaGfz3Rno26Bbc8drhRbrH
h4PUPXLsD8a35JmMZGCDKmNwmyOZD3XDVBf1lkI4Aw+jJiPZxrTOLhqohqFM8vE2ZpD6BfuWvR4L
Ry3NnWLuD7srFqSR7AalmPK2M783EMnr31s1VIitYi3602WvZjlhs0YtzrAwuzY5XWWD56wUUAXP
XIJLfP4xujkSg3ZoVeBirsed1dYMolV2VW5YIpv1+Tqel5Jd0Oeg1U9Qc9iBYWmZSKHvCuT2XEs+
mDe1cF9rVlwaKKqXD2bhBDfTA7Hl9ugXxXzDpGHwFlp3ID4ATWXLwQE+avnLdbHB1qikDYPyySuU
evcaqNXEeSZeRfyk7KPTaX8Ryrze+jFq6seiiddUwmdQmX6qaKqWlUft60FPCE+WTr6HEHB6Qi6A
rdI+7u5VBWU1iByk7y1C4/Ovq+5FflvP4UUuCjAP/ac1kXxfFSEBUbnG22GOWtognFmxOOHLdG46
cw7w0qGZ4Eu8T5Ax7Ocd+8XbOJohArUuaSbH1YAs4B5SmuDZm88S2TdLPVOSmTBEMfOQXUjFzlEJ
RQ5+DiVhY2fCLhf4A93IGvBI79WQ7IYkIK+/Qjbo15EM6c6WxbCyeE1fcyFvtVOl9y1LyQlkb6gk
n51Fk/CFN1XjCYExcY8HA3Qc4Q8R83HFRJ1HQZ54UP1BCoTbvF5ojTqkdnyyvNL/5C241KlMknvo
0Nibvp+qnY+9VlmR7mBlrgBLeRKckgwIN3NmbMNsS2ebOTO2lEEkFKJXt/8fvv88pzXIr1c081mZ
9VQUHIpYM7mdn07DdQpR3HNrpq5zubS3eQlNXmMzBzBt8CWdK8gvNsSNb5xZuhqCUpD/KtMa7HXI
vozQMouxTdxCbSXZ2rmjH4oufG0HaJ3+q4MAYBXlmZFf2tknIrY7LpGTAp0JMEY0yI82yjJPJJHl
csqy7t2C1HdvFdln0CCXqbHKui2rATXpA5SnxqJKH8ICFXGtw93rLiZeRJvOw8YD2cq0KKvHkicO
HpduvjNNIkZ/KUC8sUGyon4sRJzh4S2Stel1C19vPCjBLk2vH4O/vkcQd1GmKNquCj9GNhWvwhpr
atxz44SE/Fj9AGNl1MeF/wlNbJCWxLl/XwGruxlBmbUzvmEOZtMAWN1vvjV0ee7l7NvPvmEog38p
5fG/70ERPnc8iH14lDE/9Mi3ghPV0ZSEXNn353cbstmbOsuDNfEUf5CAG0RgzM1/TtkHVPSaDxAg
4wsv3ep2zKFTBLAIZOzkKG8z2WWLQAXdB2vezkPmOnvm5da9V3So6Rm9du/g1XHlMp0v067J3ljf
bo2vNZXXE27aH2MK1QDWsOaejtTbohpnm1MKMmmw+hFQQL6D/vyhp7R8iGsIm4XYJq6M3YZus6Dl
+6Amjjdh2e9UGBxBsMgPQzy6K7AaZTeW2/w+Q9bKXQ2Jld6UueuupvksiV8r2wEco7OzlSEMwW9X
RQ3KbZA69NwHu2ghKZJOL+mA6Kpx05yof1neQpjnr1kNz7GRbyIBAZ0a0hsEqm/II35Z35KhEthq
9njvqRy7WuWrHe3a5AZ133rhU8A587ZZtn0mfvpe9jN3O/WYuTxfS5BdHTCanhgSkEuLTcOLFuUV
GOs+tR4yPK7BqDMlXvpMwYW6qicQ+5imi+KaiPdBezJN3C/LkjHrvkY06c7VwdmLt648uoOP6nN/
hH7tWOhdO72B09p/hMRafwM21gcUNtXPY1PEO2dgqAkv/OqZW3UBNkaSY+uF3rpPn23rXkmH32dg
C7+n1nU3DhwvXlg6wInXdNTJiru4SbFlO3eSURZbjiVKFNoiP2Jj9fsw1uOz7Cne03mfH8EQlZ07
gfMdWiQ2/9M23WYYQLAoG3OSYCW9CrFiGuqrEjj8RQtiaKxxi2IBnR32BJEHO/ImoV9cEMNi55W0
b1Y3fBC/LX9UBblXus0/6zo+cBKnv4a2XttkzHhUBAT1Sy7AMFmBRSiqhzsiGtxMenhmgTpICU48
MM9adwqYBGMGKBeKVaP1RLz22Pf9UG08X48naFvR3WwrAX0ZlljlQooXsloAQSIdT+MPFsfpwhM6
uxVQjN9mKF3eEkbVHQM7TmSUASgYxECE892VjQUetaAvWRh/AAm/+Qc8AznZPLWdMra1wepznvov
rpmTeA+JYh+pbsiRF2paERVABrN0flWh9H96w5MgfflZqYRCgI6IewubyKjW6ePIHWTqAjvcNUmX
P1SeqzaphhRuj8KMB2DtkJm3rWvi2lOL+BDfQiK2vqk9VS1sVxYbpM/a68EajqiFLQ+mFVCOuH5d
91hfdc4GdWCvQljkiY7juzeXzIGBAw8Z7n4AjudEbaPSezeTbK1IEex5lY1gpkkzMJVgkMYgU2c3
oiq0Hoffg4akx5uiQwjacC3lPbuLa6c8nVuI9O9Crtm5868eNoJ+J2jJ30yORY8CcPSi7MF796cZ
SBf7Vt7V9tFX44nYfGyXpLat/qpKaX3rZl1PN8pCHZ4nJTZjI/GvY9/XByB6j8aEWH0D+SbRTiu/
9cJFqiz/OpkPxrkM8AsFWw/fTYNog2iwmgQxHNQMItZ5a9SRUKW2Jx7YL4zJshAC5Xj4XBSVUL2S
7ltwbX8ZRKfQXTWQ4AS6EBORTizB4wmwTKtOxI29a5ARePhX4iDtzv8fys5ruW0lWtNPhCrkcEsw
k6JIyZIl36AcERs5P/350PS2vPfMnKq56UIniKRIdPdaf+C31xg+ppQanC2iKPJJELch0l2j022V
so6eXT2qbiTKV/LJIIsMR5G156ndVk4I3aq8BdrfI+Q9yJNbm1580XnafnLDKD9WIyv0vdq2qCKO
DR4XOZ6NXrTpKiv9JPtMO33pgAJeZM2p58rnSHZo0fS/IkcfbNh94DQ9QK3znaxsVzX694d7vc3f
rTl1r9OSa086cz4lvfV+7/uYK3uhJaRQgv6ZL9uUOZ4eSb3Ar1CRbXLtb0PBS06GsH5q07jaIVqC
BulspBeE03lCA/SHqGS9yi8oMUSgpv9MEoYKrzXzCF9j3coeX1zsUjn1YUAOaymEmxTrWcm9DUyb
+qJ1WfoauYnfdZX93IxV9IorUTelrwIDpmdkenxjGZKHUwtioznKCapaZ48260Th6cnzTLboGVIv
NNlZD4+yWlque6rL9IesjcuIwSrEKgEufkqseB32RbRt3QRbUyuLb0k/J77qVM53KznIZxf0D3Vl
1Fb/lM+6ArWGoXZnR/ehBUn2796879o0JefnILbO4SXHsGWTl5Aa7tgIbSI/mGhwHP70flSFsqgX
fgxe5gJCeQCNg9FiH4KyMBT93TAwOuMRXDzgIlE/J7m4ynZFGzFwdPPk0FZe8w4gAGp5slGLIt93
XY3M2RTVMECUPQgb/VdlTbsmVa2vTVopq3ysnKfRq6ethbQs/kf4zHVjwQYkzPZxYGV7K1eNF9MN
ejDtkdjrdW68EMMEplBPv3szkQ7rnIj4Wg30dD3l1bgmfgfMJxfpXhn7v6veUpUAocJqf/d+VOXc
0sy656JkcRwi92QYwkDGOEKXZ4qC9xiBJ6KD04++cH4Sw3U+QUSyt3FRZMe+ro1Hp0OlAvVS/Vsy
/JQj9QzmNAkW/oNFYOwwhBr9GqtSVGDxV6y6uEWtmKpsC9Po99X/3kYsbTWHgCfYZdg+kZ2IRyVe
zIimculaduUP+YhuHfnphxBO0YO8koVg+7lxJnTv1UFtnjpdv9hqXrwNlVLuNSiCm7bUijcHxBxQ
o8J9EKKOXw3DWMlhoVuYwIgJCvYTivMyxztUpba1OmQYHN0av+Dh7QJhUIeLDhLnKjukPZeKXt/K
bZTfHUQAqlW+sDBkx8cM2eFBxk5nU9wit3GfIBMc2Lq5F1kL0KBGvpz4tazKQmnaV7aOrxOP+VUd
iV92BZSNB6R5V3OXuurYc0C87eLDR3sTp9fCAd6qKpjCK6qjfyLIBQ9Ite2f6FFpRfDTgk69invT
/aQquHIZMfGUghNy75l+m0fK22B5T1D/nF/e+KOqYuWHTeZ3VfNZvZAZCDcIEuWXwrDGA1qpvkvQ
8GiJXDzEYeSyJxXzW+Nq50EJ7B/qUD4rbpF+DmIev1psH41oOX4XZY7pYLFHsnJRgBbolA0FArDp
cCVEHnzhZKASICmql8J0+/XEfuQqxiFb6a3+uUHV8iqLmtzu1smq2v9ok1fzkK5nMXgPH+2j1Wmb
HFr1uvozX/aa8Qlo8fBY9HzXV3AQPB/5a5xrTN3XOAYK3/Oyb0IdDCzDuvkpiKfsQcEKejbs+Uk2
qaParS097IkaM0J2kF5Ydf1kXLVlWI37y94ytWA5wvZINvMcEsi0hGWiXtWBRJkXdME6iZ38W/Qp
svL+WzzG1hq5NecUjVV5HUzTxFZD77+pA2iAwFaPddZUW2yfysAnWteh+LFcpqqZ7OupPFlqTDVg
m3lyl0JeyYHy6t6tFFN/8jKoqeiuh+k+VPJTBy97k3uR86BEleNPmdVuAA6SmPyoQ0JpNhaw+XPl
LJopWESfu8JOPmd1vDfyzHvKvQmcXaVvWPuSz0oXhQ9OH2GBtVSdVLOIlGQ4h0x5+hkZzngNql4/
yF7dML60Sdw/yk6HyJMBYX5QkuiWDykEPNWNX/JGxYrBVIprahQRmgZ6eg5yLTu2gQGUuy+Vhy6x
rY1GnvoJUo/qV6YYP/dqAuoUasl3xcz3yehMfAGzo+eUoGg1TTzqk1Z+tTElWY1RbL7EjQLVo+id
6wy8cKsMg3qeMaIgLuUi1+FN3UNSsIkvGmHfksh2/NHAqburmlWRRM05FGpzllcfhRM41bb2eGI0
BLmNtRk1sFxjKEY95y1117PfvdfLTkUORA6SjZAd8nW9NHJiaM9NnX0K1ZLPBh7Lkwp246kfna+x
GDjIhKXzNDsA5lIr/SVrsgDtbq0MK6gOcnyCweMlMLL7eMBazhNxL8RBYVvs8sJpfReD8iPaRdNa
rVR48KrZv1nNXjquNpaOyPvY5ps+meBTFPFXD8vlm5MgbQqQZoKWlKdY+tnFOzlWbd3ZRnwcq9F7
i5uVszTPnaUeJrcM1veq2v4K+6C/9vAneCrVP1y2Bu92J2KkGRPyzmT533trM3qR+pYbdXFMTb4J
srkmR41Qr6M9qp06IVE9vJFFbzi4ucPZNaZuM0e9thccxd+CYNiMdY4oyFi1eG8s5o3VbL0NjivW
uoO7UZ9G9ts0rNEpLN6qXi2gYIQAuZbmJkgzvyMEco5TD4leRBY2AUHS15HF/hWUZ3iz5+pRNpkR
7EydsxUSj4xw5yDZo9sQ3ifE4G03SOqke9krx9lzWe0aB8hgUM1vcRSNuEXrfL+WIiX1k4ddcR3S
2LnZXZtfIg3b1z8Dyrp1Dg6gFUQh/pmE9Uq9BRCM3DKUscTXxpQtu9aHO3kXOdBJxa+im3UsMZgm
2yOzXud6V0NZNTOsOG148QHiEWebIzQxFQj6mynLEMyw9TFfowzWn4nfRuYWK8m9Zs3jQbbNGMsq
90s5J0hQepI98m7yaojRxBWcYCCpd9dQoF80KdHwxbBE7POmo0s4aME110w0+JYOpC4K39GU6aGD
K3Lz5vaXUQzDF5ItnQ/IKH2o3VK51bH+7X6jbtlZi+cOV8bInS/Ev+yNkyhLjGCcLzVMAx0CGJdJ
2b7mg5of/moLFYFhqRue5NwJKyGAtolB8srR0eVYpoVG7269uvH4PXr1TXMcX2tE9Fgueul/mlTL
CaHC4Rsg21UsS+Qo2TRbZK51Uo47UmYF23HIinozuwePwPVzrWK8haoSy5OjJSVgzuJVU6zgfB/s
5M1e76bWd6IuLSHQ6Wvu3F9lryidcIt8S0pKuS2eRZRkT6YJBmgZKtrhGxHkz7qdlve/LIy6u5ix
RaacPyzvUBfl7xdzv6EWi/uLkVVZQGj86wXVgOHQidJbJHr4k/JO/35RndOdwzZ8mCMvvQZRkV2h
BLF5IJzVx3N2/WjvGg0PexGU248ON5qqS1y4+DgzXbZnmZr4ZE51jBN4JFY6AcVecTMOMVS92RIP
0J2fYA/0ZBpqtp3Eg+K97HVMNXgUbYLNT3sq8qE+CtQqVzPK1BsQuoirwGYeN1ESObtuZpceFBHA
9dysb7IYsyBbV5Wa/NWWeVq6TkSUbdFQ1R/dKdugFkoSyqibV7vVn6Hqxj/MWPuEVSO4RzXEP4Ht
zhGkTHyNkTby5YiBN1QW6netsRal+rZ79FBuPwJki7exrSuvRWJc62SIf2iW+9kiKvnSo2G2tUVd
b/XYuFZFGz26Vlmuw255cMbWVR+i4Gdt1Fslb8evgx1VPgTx6qZlVbCbMjEd5CS0v8p1ps+QSpmU
F2Pws2/LrdNU01+ThBEHu2GZlEPRehxiFdjlMunPX3KmeDuAUDaz98abtI2upN7R0fmtVwN76TZO
xfch9Db/+4iJEfX/6x4B2MPvyNre75GOynq2wwx1m/cxU8RVFjrs22sVxPm6SPV2I7TUXfwHu+iR
YWDW2O/LcSISAJnqFXqX7YW0Lticos1elUzEK+SUtJ9JdhS5afwiJP+5tYrgszWr2Xo04dtqeC7s
NQWUlJzt/JntLbNVNdP/zPZcQFwTYQ8ef/O+Bdq+QkkTbAm6CTyMjOyqhRb6E0tHsvCuy1HlO4vw
vigzdad02CuTnUv8NtMrY60/NTGEm1TfRhZWw6rWpu+u+yKPLPXIBqbAxZR9t5O+2383/2u0PMfI
0cmgoTHdYMAetpZ54Hman9ulMAsl2jQoYNFb1HAmPA5MIY8P9ndp9qQljbGzxtzayWTprBXfHZUn
uEyq4q7zVw2bne+I4oYXiU5bRspaVHfj91x59jiKPIKoAiTV1f7MGeIzCVv9BLisuFc7SBibCc3V
vexVzPQlzQbn6nW5BREm3/UYM3+O4VAcS72y/S5LiFuOtuYPy+uVqU6Zy5SF2sZIGGtGuuq1BY1c
GnZzr8uBMt+pl1CRMFpjB4ypA+HDzCLA5SU3dSrWbmqZz7LJBpYHylaUp2QZoYqetNO/J4SWWA8Q
EJ5DK6o3iY5GUlXYMztCdT6HAV6ImMtqBK74XrfieTAy6+uoKvMaPsF8zqumv/AFYMWIxPtgTQMY
DjzbCVtM68bwxq0MWeqeSG5NZAIYWRTnP3pdVY83dmwg8IAkOycpwAsIb5VvVTd8UhF/vY1CVW6u
E1xHsyzfEtX2SPEr1kaO0jkerfp+0acwsXrPSgAbw2TA0eYWdo7kjuq4WLgv1TRTSAB0ClGRperc
PG52rAAar3GUco7lUPwuKjZPyLb+qWuF/bundk1OgJUhNhz+nePHvLyJXCJC40XPQSRUxM4gCqT1
U88J6OaJp2Ac6ifZkhVuvc8d1NRlVXbM6GetyjzW97JNFjkM0YmDs5X28NcQY8HYqCpCf3bd/FBU
fbkKMai6yWJwg/Q8IIaduGEZEiVqhkddZ/MlqxpkuG2W6gDYzMZaGzHiV5oem+MqKb32QRZVkXc4
xarjLvS8H7IpWBS4/hrnBEl8Khapo2WsHJIRyzkkasj5Q3OPnBRnYOlp4B5l4f65+m+PHB7ZU+Zb
rIe+HC3b5NV99BR3xi50XHwpi/gUoqR5klf/t+r/V5uX9MoK+65k/XG/fAC0kAXqkyKm4UEWhCSG
hyJ3h4fS4M2JHC+lP53enyvZNqkcYTPF9uV4ORNcMfrV8lIdQLuJAuv1ZZacOlihDjg4j2AKiFAz
NlLXp10UfkJjDtZdHUXgS5DvsaWJrRP3GGArOFR0OJYzgPhgeB9gVkZPKNpwIR3nQfvAwUY8xaqS
YgyF5IkLz8ptVXEIVFtd6WbqnBPW/TIsPEC7DdIOnRO9kbScV13tDQ8DgdTPQXBq+GGiTaMl50Jf
gpVRGb/1BdRzFSXtg6wG3XiGCaQ+dThisVnXlvSsQHz2S2CMw6PIycvYNV5jsmqVWmKvgk55i12k
y2WbM7jDo7cUwigPCmmOk6zJ9jFKxQWt95UCWOBzHFfRaYYf4stqV7vuulRda89G1SAFqX5CDMi9
Fog8FY661vD+xiWmGDCSNYfgAHPzqdYLJk1Qy5Cnzo86ArMnk0MIy8YwayfcC9TTLa17dAmxJp2M
IXyaQZDdgDQojRs+5XEWPhVJF52IX/2Q/cMyqOrSbNu7Lp//MkJ2RIjwaLcycV6IWJZXwMXhazE+
Y6hdfIbplV8aFdK8rE5qi2EKQJmNrHpLICJKDSBXy+DlFkiP9tvcGbxNXGnFGjc27U1Jx/vuaW6G
rYEm3tcR0y/fiufiFoyhsuMINsJiN+LH9M8kFIzuk4ppvE8yCOvk7LyWBUCuGKKP1joSnDdZM7Ih
Xrci1siHsqZYbp+fINKXKzlBtuV1/NeEKayvd3RTZ4qXNky+CzWdv9RpACBRb5HVNTvrRijrR7lE
Kh0Qnn6vtPlDj2bxrYuMn3K83mq1Hxqkt+Y87G+VizmB7IhUtfTLsQFYE5flDcfDaDXHaIhHuett
sapxz7LIx/CCbQV5Rrf/3STbZbWxigHLpilv15pA8Ps/Y6D+w50IBoxwbeFu5DyR1g2IIgPdmdXo
at+muQUHb4q3DgFT4kbslCtNQwyyH9SDiBVxCZ2IQ56WBC+ii1L009zmZ6uyQV4A9/+a7dRmdJ8d
gVH9a3bfhjAhG22Caki8RU+r4hKbAbqyk6b7isfmsgesr61kOKZqo4Xoqn1vPaxh8JdxHmMO+ntT
OAMilTkpdSNinYYo8MkbrcvkjgcpVGdh04hMp/ZeLxPBU5MIRJjxPjHqpv7qJRxbR9crTkWG7+Nf
FuS1M98giA9w4Ze9n7Q1X9q6pe2+P+QTvldlZ0aa6BCaybCx800Vu871jphM4r9rnbtWqty9fiAi
aVkMn5ohLh8LBUUQzhbit9mYMU6bBpzO3ZOsC+C4Enl/lsOCgqwh+EkMi8zU8sOq8LXe1l8swWcb
GdNwlmkQ499V2UvIcjiPaQ5BxOhYAYT5Oqll+kK+l52l2RCAypPoU5kb30HPie9A7V6NSv89QFfQ
CJtjY6NYYXOryGVdp/bZrjXM1/609BFw9hD3KtlPTXY1WhfsjGFSVm7sMNwmMASaJd9nC0DUUvvf
bWVc5ntZxYzp7zY9VoleVZdhSNynuMuOQ0nyW9ZGN1X29RizBEKKXiTK3Pc5EOIse3WnKUFl6oRz
bVRhG9XVX3p10g6yKjfSsho59H5UZW9ug2NvrPTBwMjbinTskfkzJ6fu9k1VN2jL0CSv0AdUTiLE
i6lGAU7Jh4pHdRLt0TiJ92DMx0+eVnzpYAd/LzL3PW+9+ZMcoA5RvO+revrEMe8+ABXP9wpk3n2A
vEMEzXMVtEF+/j9HjWjy7Dl1/r6Nw9+R8nJ/bvMxQL6QRtRfdEOUz5yscDBoFAhqWYapk2GnnMx0
C7wG/DC8d5bGdNS3ZW5Vh/+0y07Zdp8m64Gr7+Zc1+1dJzQNLgSyqpHN3sTA+uUdapizwnI9vXg9
REe2lm9Qw7/97/h3HffEfwtZWqbjeZpj6qqBu7Ol2v/lnYDZym1bK60Da92MSWcfIpwAMeMI/1xB
vmG5RODFJWeyXBI47Q+lEa00xCC3qFgHG22svE9NhDmA3iKahKoW3iVLWwRB7NyMZb4iI+V9Egjs
EzG0jh3S8L0vIFql7ic5Ep7cydHyHO4EA5t2EZwJTXGWnamio7DsuuZeVsmdKBuCUspGDo5HVV27
ofsOYtxENQjdNsueOLq0RNllFXsGcasVewsWlBSjVHbjxbbYqzzLWpynr72FbKOsNZGNm5xuJseu
WxR6CZUfzdAbDyOBrXWUgDzqBlBKXlJUaz6iYfECt19EzbpdzAk+cUuvHnq2X8ddeZDVuTTQ+kWn
sRA6Te3cvvS5QC4uLgUJZ6qe6qQbDXXEHbu19gV8RriNhk5sZS/Mj2BbiKHi3MNgvMuD3QiyGV6p
Gq/macxghSJg7yyFVJ2fYeIcJ68DiB0n/5Wu/2jjcOhhf8ZxwnWKn0hVFA+ysOOivF99tGmafh1j
x0H+9p9hBJzQxFsK2RY01rwdeC4RwPhXh+xVpiCGaBnXR8IY1uHeFlTI64WQD2crfY61Jn8AJRkM
K+S79a2RiBw1HBr/6vmoD3H0BiM43H80/TXOwPFnr5jdVRv13zeYC3fyOQCnW30W6tMU+XllFk+y
kvKw200oJPuyqi4DMrv6rkGxOckmmXcrrPRm9ZN6n5Qn/BPnaEm6L21tG0XXoi/XJV8wop0QAkVy
DmFyPRGOyg6zaM2VrMoiNXXQRbWD2IvjDE+2zYFOIFn4MaIJ8TVRWMt92YaM+oDyQvnTAtZ9kk2A
yotLZUGqWf6KvM9YFQPSykmxkW2osBAiLi1vK4r5wUmm+UHEZfcU1RYQesN8kbUS0cknN23gUeZF
SASQEbKw5vzQNyE8oaWpVWcyhWn9TY6XTbnmlWs+61cjHUgaqW7zpTd/KENnvI1KOO+LCHEhEVUB
33YdZaTKVV+yhYk2anq07lzxxaoL5Yi7Ur5zinT0c3Q5/B5jOV+btWsMWWSDJSrRsrZW33stRjAb
Ak3sGOj4FfPXWRHNrjYtwBXRAHOlbnvgpE10CJpcnLKxPRJDeBhb+MtqHtoPoRWgPsumepO4vYPH
rfFS1A6c6ZYjhseL8LQmOzSYn2+8oXFPQ420m202ZyV/GOoMjTHwPP16ySUV7WDvtSzZpkaZ7hMM
7ndVkRXvbjitSkTVVsDM7JsaREAWVWR08igmI+lqr5UzAjnG4t7XSlO9lEplAaoBNJ64ZbgznRqX
1TEzH1OBVfekh0+ysBRDPcyAHLj5P20gLVOcGq0aCOY/bWi64senZMHBzBG+lB1hYxBiyLKrrKlA
2c5ktx8/JqmVgtqsGqAJ9WdSOtU8tzQn2cm2KbeScxB5p94Eo7Eymqk6khKtjvd6sSAvZF0WtmIp
qOOq56onQbO6l/qiXq05fYlkXq9BDV7qem9SLFcciRk6L/2NnCVbf09VyxEltUUXeVmJ5MoUJoE4
ykK2fVQ/2v4zLpFrmey+X370f9yCHyv6MbJ+vxSiVw69toLvVhzHpv1dxKFO8m8pEseK4G8vl7Jb
Nsqrj7aPjjSu42z10f3fW3zM/j2y7+pdZdSjH1RwMkLLvSl62z6DSj6ItPsBfHB+VHsdb6AeddcG
kM+210TwDH8a4U+iOD8t82cZjoAehlj4PMWjG89Bc196Tbmfy8i89QOkwyJu0x+5u08MLflZibFf
qUognpW2bHZwjMyDoWT6I2K8BrALp/maTA7Gnl6xt7y4I1xTh5DS8hlp+DJ7AWp9sDrFfUeKJN66
YQ3qb7AH3Dy9hSeRhC9axy+za5JvLXnAF70XG8cUBunOrH1P53QzdqbyAgC/2seKBdnaGU52PQ2n
aO6zEwhsXbTwpDDL4n0T8SBQma8Nu/b2lp4f4hm6UYchJ+LbenUqbeNtAT3IB3uyxB1dDoLr4IXV
c9oJu7WRl9Xid7RwbzUf6FOCmGk0mfaFsClKdGbWHnn47fJySBAim9eT0jabSpA9R5YNtSTAZTsj
DFUSYCCm+d6kh0lBJ8YZOkC1qpsdmPmk1BrKaRM7nCAh0A8G2/7WMykpSMZHYwQDMgWKybriCwUH
NW1yfs5hcjM9xSSHkPjmkL5keLvhqjlsMCpoUKeps0tRhsMlyD1SchwMvxaucgriLn+FaVfs86Ao
djP03OceIJtXk1d34+57CSaB42zd3wyFBF82JdhXBpryCuLggphdddYzcqrYXpoYyxBbFUOUvanT
hqcgZgiCL0xStN7aivp5XenFrqnG/ISKyYNAb/uRsyIsujbM/AahmLVGKumx10xvPVo+yW7M4xrb
2HWx6V1sXX0D99eSRK/dFUKa9iEhXeZHof4DyY/02KLvnbXms8tjzEmL/Ngn4KmVUl0wdWF5KAzD
PZkqohLkitS9rYijOVSa39glHDrkcj09r9ZQcOeLY8fZ0WZDl+BFoCAs6qk2uLHRDT7D1kpWrfCc
5+QQs6/UZpU4f+2xObEE4d4Y6KfqGrspmV6Mrsqf84M1xLe+tcVW9Gx0JfomIu60tdOarTyk2E0t
2IVN+mPWdcoxMBqyO/hwrdJSfBXCQLzaS9wjetbnLhlvup3UW/umtEW8mgQycDPA/bOu+mGQHIKf
XTJp2yYiNCGLykOGe2rn1VS4yaoMy/ZYlTDTKuHtM2Ate0vBs9HMdHtjp1Xnl739rjLA0RFrHKJn
dkLtttLH4igL3YvL+5WsKqVdHL2lkNXQgy8Gx+uf0f/pzojQkfMfVgZnyiNC/t6Ro92U3+tNXnyL
rG9OZfE9iBw/g4wHDSzTj7MZWRzR2d9m0UvalsEKwPIX5BNWKRInBMmILh69afRmX16Cen7BFbHc
RuVoHIfENo7OhNeg6eUj+LdDAA9xhVgREZKh3seJUHYx1rRgh13uUGCWk2B7XXs1GOLKXaGAq/iT
o6Ilm3ezzzMeoBEPcSMhTT2Kmz1g6c3PREWu/lDXdq75Y4aDl3CK+ytwvY3tqeVhal8qaDZHLxxG
/KYpPHWNhJN7cIs+PwZLIdcaeVUrarTrJkKYKzvEYhiWeH9Uk6E7EgTq7le91X8va9w1RG2vKjXl
E6iWJZaonLWbWBGk+RbcTRibuF+IIVOO8JaCexHERbxWMpOwf9pYp2Y6WDFvTP7/NLN6tUDzblrC
LMdhmvMjG6BOyfpjo+fmwcRlLrc1wRnNIZvXG12+MdVuOmpuNh0LT3wxisba5GoykczALXWbVPlr
qHk4fmXtpVg+WHNUTnYSA1zFMcbxnJ18Y5FtaH5eCvAfiNof46qdj1ZbXSbC51vHcssj8Qp8arTG
3TlJzIYkV49pgIavqMvu/jH9vhEfk7zCBbS/X6UuiqWtwbkvGDTopbUu/LBwF6n0et42tnUzCtGv
s9CDYaxEzVEWrlo1xw5J/N1UwzElicXevShWIRLHRxEHX8YiuNUVeMAyrFo/weABFNrJrZE8CdyT
Zo3HMBZPSQUKzQAHckBB5Vgh+7LSHOu9thU0RMZ+xm86vxUJChatqX0LWU9WWjOc4M9Oq2YMYx92
rQvbw43WNpAEZMieqrRB39dmR1SXGYwhlPT8MEVTCQls00/ATQJefJ30QGz7rE7W+AHVm9Cq9LUS
D9iRg1kNFWjOkZmhy+x+TRUC4JbdPk9FCckT4XOmeIFf63q0suc222LUwIU5PEcO2dVx6kGhLwGw
JbmaWna2rR0XybZJ3SiB06I5lzirCdz9trX0jdanYtukwCs9jlVrflQeKShMAcAiq9vGa9kcWEgk
RV7EIiFugD7jtaFiOKCEIy7hVvKIix0iLhC5dX4TWpCPu7wDK5tauNdHNu8niWbinSP62Tzx1wgb
8C479jJEmQSKaWkYwQrxlB0Gttcxsdq9a7dnO1Bs9OXLQ8KadYyDeNeJpOWj7B3fDrxsm9mYANVB
g8vPXMwbaCLlOVfCC4rCpZ/WNYY5YWlvcoFxeehkr9hbI1iI4P42QUUbbc/QvsWwbQdPL31c38NN
6oavwuya7UDiJ3Ta8cJi98hvqD7lEarjTn9eltWV03nv6jjCfCWl4+euAXaEXTf6MQ7ZSk370rtC
XbUtKt8AtxGNs6e1mTbZvu8xjXK6toPXXF3qKEYzywAh4JmPfYN/QVJ4JiybTPfdBih5lzU7fp8V
Yp/FTS9KGAp1g9Z9Oe9tV1i7zO4346A3sGDMekUSiS+1sE9WFPN/VZIESClfOd04zAQPtxwmLsvu
/4w2ANJr01gcNKPnaNCr5CrZkqfzBHS/Y6Ens+EPZb3k4pGdztT4VzJ1iIT1QYA9gQkqxsSjGyYH
Stm2OALVVVddyuLnDWjBTg4mQvO4KkG/nzPkPeCQw2Dh/bdT+sMqK8icrmLg3gMdngjML+TZ3POY
1S8cpk44eU4ocTXBZnDVxyRBbbXEZFZXvAcziwokJFvvCCN0WJcacjFp4m5TT0kvrfcwhlq46vUo
fnbyMeD4k1l7FymkNTEklL4Q7U1Ql1jbnM/Qn/WOWhz7dUQkN/GC4AEJVIWtHeYJVVVjqGAhvw+0
Vy+wrlKybt7B7vxSFJq+ctkWX4fhpciyzC+HrNyx4dM27KMGv66ts53h/2s5c+crWv19nNiu4H4Q
nFiNLklmVftpfEwTNsdWO1S72nKSk52ppMejB8frG1KC6bnuS/cxGjFoNeo22bUDiCSDGDz29Knz
UM0qT/25s9fpYGqbrGBHNfQCzWIPW9a2M8qVBgBuO5bI2YHGfYJxpIGSL9a9J5xl4cZcOXUqv+oz
/K0qDCcJba0dAWYP4pWy0jtreVEJ6rX5lYQLyu64w280vcFF2uN7ImxSk0qKnJJSOXg2z5DLXd5+
Yftz5Ua+Mpvk9iOSy7pLWE4z+/Vceq9TqrNEq0AawrncDraGSt9srAP0a1g/QIUWZbxIkYM1BA/t
h+rY8vdyYP65VWI2DhyhZTPtD4Ru/GlwxuMgtKsedvVWsDw/YoABq8KCMcQiEF3R+ngJU/vc59MF
kYvgMnvjtFdmEn3lsA3c3ruZVr/LJtYf1K6NDYaBi4VhLJD9m4yVN3bL+2Ermlf2tK3V4hngf7Nx
jQpyvdJ9TXPRbm2grnCEQVwYYeOs0whpKsMcQQVycuIfwWE/mNUBrFKR+njfDMhBwDVM3Ze5MJVP
XqJcwUmf9DKzHwh99Fsdy991YjfDRYvarZuW2gkv+eHStfFwsYUxXFQltI42gl8DmiZbN45AO/OE
8LFfmWehQFD6H87Oa8ltZcu2X5QR8OaV3pPlq/SCkLQleO/x9XcgqaPS3ud03+5+QRCJBCWVimDm
WnOO6WoXAOvaJcXytqoVhSLvfMpD+zCMUX0DNTWgW5/Kd99AX90UZf1eFH2/aPW2fQfsgdLS0rt3
arodwkl/ePf5zl7gY8QNyY4EWlyrvKvZ2CJ3oLlJTEaLoLXT3+uWXIX5F/rdSKkiYbaw35FL1QuT
OtM7yw92P4VnroZGHfbsHXECovZ/Z7/Db1TVqG9RPSF6hWDzBmuZBbmXdq9FECRLO+6dlyoUCDuV
XV+15YuVhcOyURrzOWgzfWkOPklhKU9lCFHq0na9bDfUdbZKest8xALHDhCwAgqMsxYhDVYrFNoQ
pNT1VNna1bX6cuNruEFxI/rbIazGsxuFBpTNZjzldgXhPO9x2iHS2jfQgg5t0KUHUXTm3kE8gL/K
8XZiTIJTY0UJ1ItSPzSIKdcEmy7LyIROWBX2StXBwxEGHhHFXSdklCtsY8P2IRmVbe7XhKBUhEQ2
vevN/g/zQrP1ucKDv46m4i33Q8JRxlFZ5kZM6LQBosU4dUGpsgtSv3e1/opq92dmiRlhT/aYVu5j
1g+oc9PVUOKmGNiItwEf8Cnofx26WBwy/i4LfXTcFZ3Tk+kGw7ayx9dGDD2oFSBrjjMYG4BH5OAl
aQmAoSQQEXuFaqvDLtNcZzmYCvBqXRuWY1d1S3veSkSm3u+NPn003A9YtqBqxfgj6NiZG/y+BmLX
Cj+6VknGZsK13z3siYvCNNsXEnqwcyAd2HYVwdo+JV1RacjOhc5mvG4uXQiz1XczbWFbo7WgEM+H
4JRqdENMzychx4nfVfTjq9JN96ZLbV3veKCGaRBsUj2/BK0bPo602xdqErwWdo3xYKH3E3qb9lCE
Qt0FInzgi2vVG9GwVEc4yZpS/SRrRbXIvRFp85OCbM+3eYPKTQnDhemD3k8ntVtPWUv+a10dA82O
t7mnvjN6G2JRrwVVIBMmb2InG7NAPylYBN67Nv28a0wgE6A92Vh6c6Ig6FACzTZVRw6IZnxoeapv
eD4+l8TuLLU06s8tv/C0HQmYTbtxa7dVfEx1hKp90eOStPqXISmtre8RfFWF3RelzikpGOl6Aou4
TQavO4eUBiyP/AA4XWJNl/4jNRv8QHr7Qn5ziMIDbhw+v7byqI+EfDOJoljnjWqvE5sv/rL9EdMx
X6NBpduRW8FzDU03wbafK517Ze/PVo2EEvituWGFhyhwp1vOStqKuu9Ca+do0JjsQ69dgM9+SrVv
g03RjF44K86h/Xiwg8T5y8WTFonMR8mKcSLzoaCpMUYnuF58Kl1SM1Pr0GjjD7JV9G3czz+QcA7a
sM88MuqQoqc6jFffheHVZ1N9qIlUQjSnVmwgqBWkZd1TKqJEQaByE1tDdVU0hV/w0GXfAVemPmSF
kRsIqts9C+FuO8rL8kqF6UlbFzXBZFR6mXp/gz+uyXfRUuVghOm4teyfcelV+64V9E0qZ6lgQzno
YxbAAsSaphaKRY5avyxwpy8Lzz+oQWRt4eLFNLEeIVBdks5sl2HTIuPKino50H58wbrqLvQOz1IW
r0liCpciznhYohaifrMVmWV/90lVp9Va8UWQTyuLNKit7bVPUxhCaKcItYhrnX1+0R+LoFm1XXuj
vVYsSqvBg6oiMAXD89BOqY48pDAwkjXrwN8HflyxzfX4qcRGuVBwma6NNE7XI5qgLKAhmid8XyXF
RYyQXlyr2RWGif4AuOLK84LnNhXuErZd03Ww/pNnBVXOKo4A4bV5/8Og57vtJjJtSoU8CaLFQAUi
bSI2Z41VU1/mAzIHIcaL57oFUpr6JfQqOnPeT6/PsmfyO7+yv2u3rMQ3o084aGDxWYSDdrFqvd43
tLCWrmWtO0/5YB8eLJ20nWYIIZvd2iGKJkt2kxD9Uo86Wkc6uJy0tP1FEcT8XlWvsWH57J/qH1Wf
EzIZTc9mEQNDei8h23wlX+JsVaWyCLJ4mY5vfgooimyFEFgjxCGNjD87tB/BOb3lWbm1wvojHlTI
X82PLGGd2vpflXD86YRVxorCBTMyQuDnv0w5Oqp+dc1wX5ftVrHa6WsZfkA/y5aGlnTLjv+LvKGU
IjK1hA+kN8SpZvjww78asPw0rvLm3HclIdBKEiEWhCCVuf1aDet6JbQDfYQ09lA8m97PetZmmTZG
gijGgda1M3HLWYb2eVbTrsrIafAgs/rokGy4E2nQeut9UZpeJ0N6JJ41nb4k/GDUGBSY397yUneh
OxXBDSCHubDDS+5aK2Clybtdk3Nm9TBVMM5tjWl6EU4aXmcb6TbyBF9RjUsqsO9u+eL9Kuz0I1d0
n1gkL3/0q/g71N6BdOEKOqEujt9sHhAsH+z84NPqg0oGnWRyu2RJsmFR71h1x/sY1m3vsPIiXr5Y
5i1ugAI9/y5QdD4Sg7ss9QIUl4BXpmJz2oTobzYTJZeVohk6pB9juMhXekO51cavpvQ5vhKvIoOX
oLYHL8n2fl3YO8uy5sCjQlz0nH+q7VobM+EHmUNJvpThaJ5pS2ULFkji1R0RzJlJPM3rJfGqTwp2
dd9KdppZBzcR5RFG08A6k5mRqFdk0WCCyV9QID5M1doaG/6klP7aE0qCJd2T9tTAZNv48UT41Zij
RLonHappjLS9C85Kx1PYmJLk5EQWFh6srMucZM4znv1VYwUhBfQ++qFgFGO1HlD7U0H3bVyHmB1E
WDm1wJGGFPULsWjcyFxIsU7lp9VxBKC0kI7mHJLisdUykDyzskeJKFR/TpZX5SkLyqUZkQuRUMid
G8Nz4KtfpStAkf0mHTz3aqn5r0PvwTtAtfI5rOmq2BLVw7p1mtxrNx/k/EpAeo1GbCsqKVcLpdVo
FVIp5AGJHx2/w/he6+pPWmvOlYhF97EawULMw3KW5bCEKJEiyVkO26zrVJvOo2Z2ZzlssYa0XTp/
MR65avZ6sNqrH9q+jM9JHB9ZfbLvtCslPueoZOVFxOj1gxyaZ1AuggMhT+f3ICJxj2U/4KvatG/y
oKU/yihkK4m1ViwU/k8Iuw8hG/1rQmqDz57Ydq1ZciFSMRJn2AaD6gNymG+hsUrMI5AJeUtWwLIm
HI9GkhW9s6oan4pmrA4KZZc1v1vTV9U7V9XYfQEAXG9KfQr2KvjTF8PqzvJ6MCqgTX3FOGdq3Vzt
prcX8gImknenqM/tgKBjdEvsZHVMfxKB81a40VvXucF2ihSaRAOKSS8Lslc9rN4lay4KUfFNRgee
h6UWDuL2lHhoS8kuyKEKLC2rxZEZaV1MO6DZJIlhA3Hmqp+31dlM6nOseW2MmYh0NgIf9CXoqujR
UIP4gornmbTxlUCe+VjOyqlcxT47n0lfwXxG1pH2KB0Iv2f+0lhZK8OZY2Ib/WqwBaJ0EWigM20S
3CezQaOa6uoRIjPRSvfB+bo6Hz6nk5gII1UxNxZOqCNqXeuohyqwQ6Jo6y0l9Cd5Af9hTo1xnuNr
GeWpfAqxgw/hxBqr7B2bELMYPIxqZ0syGfUjZfjSPOj/Oh3xVxAGYW/qamfbjgu5HEatrk1wOudT
ecCmFh/GPP3xOeSHhKviG19C4jAEpBbmBg1FrKpIEWv+686hVgA3Za25p5Pu3RQq/7fJoVIXuiTv
yXnyQjwSIO1NlGG+RuDa7vzJOA21M4j7ZpVSQV1pQRVdVbKtrvLVEJIwoDkjbL6/XxitKTsRa76R
40TSdcZ9Ss0evMyQE8k3aaquNRZeN6WLTPFDymu8/edBWAr0M/wji7Ydfgirzt+yYTLXBXSqrVTz
kr81LEocOGd5tQy8pWWL7jmfauXBIdMjnDW/MfX+g9/NuZModtnFueM6x5+/KXvggZ3WK69NRuk0
NAVrvvlUwXe38AwzPMtTfj4nrVXaB3k28vVo9a9q0qkPJbIROVg3VX6OaiADo+0qr2yI+r1eB/6q
BUP2CpW7o8hHh81wrO+aq6TPad2V/IeiXwE0lT7HwZiinzEWk1ZYAD0D/T3P0evKuYpDBEjchs5G
zjX19NetXRlk91vZWv66tevM+63RkKfPdmNatJBte3OfS9UEI3xFE3JuGpd2qz4bnh9fXWe45vMZ
SXLq85SuiewB0TafpJnywiMqucgzDvUyxxiylzdrLZKqsW+UtbwaZkF8wNNI3GSLE8+nRHi19frS
l33ynqZqgPy3cfhA+M0JOWO1HqeheysgnTogPf76+1Qos7+mdopT/mNqP7YXtbiU8S4k22Chtn55
Q0dnIRfK/1JmtrM5jf6aPfC471uMYO1PMo/9j6IDf5WxplnJSfJmr6/KGx5X62YayR834zMd93Ja
xT7UDP+8W76nhgMcSCp3mxUVu66MBaBfRGq1AAiihp57cwiEXfYe/eVy0rYWle4fg6Zf3CkPPyro
DrO3pr4quhUuXLJC0GrgcVK6nuLI1GtLeTqmInw0rfx+keeI+dSBxV2QM4WP2xe0cCM7mV7j5Irl
rL5arl7uDF9JcK1Cd2OPxCA2E1xdHlsgSQKXY2Nl6HPVgO9wTI4Ln0SWU9W7UOv7RFk3USPW8jSr
VfzKPioYLRrSZ2A0zpOD/WE+kROMgiod/b7TmNX1wVQU9tc4iN4bn4V3XRnaQX5BW1ic66Z545uk
RIjXaDeF3T2pE+IiyZZRF73ybSZw7oKKma8ZmScuITLYfZnG9cqPTcCopveDzOgPbVA9lva6R3W/
M/gGS5TDWE/BNhWO8WiOZPLAcq2/6zxkVAjLRd3r5bc+Gm6GvfJ56saLTFsFPa1JGs2Ua9P7C9HN
IwWtkH+bo/R2tCkaN94Lu1d2XU3pve4L/SXVDGWnlMR1ENxXHO9/lAEOmgfKz0qnSNTPn9XJ8L/h
mvPPcgi+ZbCmXILGb76oWYp6gD0/4cLmhtnA9AitZ2GlwUJQuPsSqrMtPq2zkxs3/q1OE5saeFB/
G1oHkEpAGLPZOlsa7ObWatziNUuzMzXN+lttIwPIDOFc66QqTw0b5FVpuO2ReCSo+7NRhoTObler
yWPXplTI7eJnb2a7XKvKnwr1sr+/mOfIkYEXvY1dXPhg8GzPNVdpYYIsnhdgtP5WZQECr1HoKcRI
xBby1wC0t7WK+qDdy9O/T8N+9mvaUL9rofvWN2YfrJUhjinzE9ZcDz21EsEO+LeKX76yG99eGSr5
FCpIhxXdg2pvlB6Y/iTTHv7xir/erzE96wvAukFy84W/IcS6eKzn1Kb5rNaV/BFriYa9XEOK3SKw
gSepi200GfYzix7zkCA6ILYB90VQjac0QHcjZduN44ldgtbypmrk14UipqrdTWhUWsy2Z0pCG18J
sluo9DHIaEWPz5kS5JtwTKn7N/jLtvXIcwfyA86nrGhCRBZo+pBrNMpO9ANbncChxT6gNz8BjooW
tKWtYhwvDTYf5G+8kgf2NcPGKqCNEFH85wV5dajxNCpsybbytHCox8s30AdCSvTwVHe6BpmkhwoR
+uFjOhXjsbF2Rkmc66LqaVajd+4WfDy9S6Fp3qXxM/OAvOYkh+Shqz2TeJMigqo9jYfPufKVMk3D
apy/7eUpUiZ3RzxagPPU8R4yvSYgmA1gO5+FdLwvLYtJeU0eMKwUe92iEPY5hrYqA2vIQd4lLziU
bBZKlpYwSXgn0A/J1e6ytdPn1Lg6/cq/QHmcwGztm6KjgRlAs1/Wbcueq+rFviOc4zEBAA10EtKN
vBrgEF+nmlDWc/U5Xc7vF2tBd42RbyfCBoXV2ic0tVcxTDa+hcyGFi7wBcchIoT5VF4YKq/gRi9a
m0kLsFMEnrswAtz2fpO0NDEND1yJMZzkbHd+L7DjbHDvbxlmhIzimog3WEQF4c6X3uj41Jjxf33G
2gfxArUU+d0RijE85bk75NtY2MGqzoFmEETorOwBUsPKBlJDXzGvzilRKPfDkDZLvmW74+d4Tweg
WxUFubiBq+f8aJjc5CMNjc/7PKOyt0Wqffkckq/ubxOtLWMTVJV/a7Qfn/szOWKlP+7bs7b2/Vua
/kwkoW/KTJWShG/SH+490aw1FdaPGfRiZWkpVp+J3V6ve7u0GKY7vt+ICV+sjTHYSpp/HHoZTSC1
vBSq5r+NzmaICv1NxzVzMge72pKSjlVzftTzhf18fxCgz+dP9M2huaSJ85LmmnUqZ2q8aRLX1CWD
vij1MHhCccBnn2rVSjX88GmidL2K/D7dhrO3N6wMEKdDvg6lmdeaWS24kn5d1csounn8hsq5SQL1
pnP19g+HI3KrbqP6mDSkw7GebY7ylTzIZ3uVfqT+aK8Fte7DQN7JuUkcgc8KkCbE4S/St9Sg1WGd
1n2P+47KQOhZjxF1sy2IuGNTRx6hq675ZACK3A8+UrV4tkAPs9Ot0ZcZMsEnOUIdP1ta7H736QT5
I/f1Vwp6vT8O3yJ9AI7Kv+8M1FqcK5r1tOVG8qhYFxIh+8eErpnE2fDpFinV2BAa4ddLwsmom/p+
F+/TS4sd+To5BptHVAjfYwrKeD+CL1AVizU1p+6ImQLO9eC6Fw9YEKsTtXoKWNTv3MmitTuq1svY
mpD/h/jkNOzBZQaVZrfdTBZTtjKmSh7+04V7YJUJZZEOubUhFRS+pq40i0AZ520yp3JMvpIHMcef
JL6hIDSH+H2mmfUazXp02zLrR3mIFXUpijC8tUrSPA5d2xxCGzWXvCjH7BJejTnLyoXtffiGPn7x
uuRS1SQckpkdHnGtDSsMh9OXoMzu484sEIlr8WvcYX4zz7fm8XQej6Cn7lO7AWXhEhWJCMy+FLGo
Xo3kDdOM/hb0oQkhACAryWX4Q7XO38TQ+bbmfKoM7oNS+Nn0Ss3DWrk1NUrq0MGTq5X+0w8uk+jc
VFTOmxaH4h41jYswRgyNT1fXsU6Y4iaqegXAWlP7mtvwBqo6tf8Yb1LlPh4q3N936NKtzLqKxnWX
rR0rH45oT3J1rfUNWke//5LqJXAYLe9vRqt0u9GqxI6cqHPs2iZ/ug4lJrai+orCyzqkjnkxDK03
EcO0INMBH8gxGm8soPW6gHShxCE+tUL8pfOb1TzbemM+aj2LtLZt7u5ShBnKcVREtJTb0yT1qk01
tQY/K/ahtP4gz2VJepKndupsVLNyz6IxnlQ+i6e6cKOVaOzgG0gHVk60ZLOYlhIARRpNee+/KLn9
4MRl+E3RBmuh2IN5VaFi/3KK4fAad75Gpg2bIHtV2R2FFyUxigVMGLFXFSd6lIfKPZmKjnyqyuPH
1vWKo6V23+QlOWTazdzqwHIiQf2BBjjHpZTJE2ZIb5/wfkw131S1dPCegFxxY0C84TBSzYCy0p8d
WhGFMnq7+9iU4xUIwvCQK/ie/Vg1Hz5fTSlIf9JWzAefJexqgqd8iMb0EqpmCjTFHdaFZkcrzNnZ
LdLiXwcXS0AhfOsix2ck7VJzKw9gFyvSMIrVh7EDWhAQy7jxAG6/ubMwfn7ifM5I/OHXDD2vjLc4
z+8zNJosi7xWjl2aobaWjnHrjyM76X6jEvaIlLlVTsV6rG2FqtWc1jbpo7/32+6jmkz9IpPaIhnw
lojpB+iYdleGjb6jkPEDPkx3ruN63Vi6yNeJEN3SYRcFrUADYzmvHxuVzBk1hX0YVTjGbF2/GSSb
3bT5AC97K6KCr+UmFB7tJb55q1arcGQwTx7CpvQ2mWMAg5nvkGOeGAyc63jRDA8ZJDgKtpcepd6t
MzMJqT7xzxC2WKSj4p3kmEQUSmxhUQ/NmtL0uJRjmsFSJbWM8lvcNV+dUI1fRMjPI+nHdx92GICv
1FvJU0HHmmKUwbPdJNE8nkR+qLWALxnAcEsMDhk8vbpnH+v59ByGAJxcV9IUKDtnd79cDSPpqAg4
8GfjpdbctVwjiKirHz7HPqu2+Tyv7mZZqSzbTsNMsJjPP9cW8r6uqJxVo6jOTT67VFdczHGyz8b8
JMvd3sBLWfB5kk+z0Qyu8qqcGwSFsWs8EmJtZAroU2jA/j0aQSYlxCjwloAw+9VnZsJgpfU9QkHt
homABOgAvda3oLGI2ZqhU0EsaCHcH5lBGdI7rllL65NPy9Mt2FPmukVWmGev9Hk/TluhPI9V/dHO
G/l6PpBxsTDruoDgx/xAVXXsgNY20lqBewfdPyGg0W2akl+v5Fg0j5EXb6yj3sw3AxLE72WNJrh2
h+Bglm7wxPalPCFA/0jLIXiyzebSm4pYTn3PM9PlOXAmTGXR9cLnV81DAYqreCM5r6pNirDpB8NG
QmE/TyUUFou/vR4H+ppug9+iE/GC7kT30M4McnZTwJaA7KzkqSQNgwyg05Fs7wE3RIaE02tloLpw
m2RqF4XOh8pE87aiUaWe5Bex/Eq2dIPL9P1/sPS0F9TZvobq5FxLEcQvCJzucATTKmwEYip98hmd
0NL4W5tCpds5sxKScrjf1Kjt/+qm0c/UY1fN/8AS4ItcW/pIifbyVIJfxRD/OpVXg/Fvp3HpUF6Y
7401gTLKj15T/tWrwoGZSEjX+G7l9SIJq+lVEaaNPwndiRjCdGOok79PBbtLt9Crx3ygQKO6kFeN
yfe/5Wwx+YrJiFHAEyoMsHlm/uiOrAzc+YKLeVVUAlUFRfkJ3vNFCdR3+TfMu0m52NP43mFReIEH
/s9rIzODihxyP7RpZpo13ZcCU6JRZFj15WK+D3xE7lOn7CWDS87pkug/jzlzI0dOCTqr2XY9Osdg
NYUqNOa0JBbUda7m3IWSr+KQInYWoc37x4UkTs4tcJLj53iO0uxoEM+SwsyQtVRZQTX1+gBxl7bC
XLaNYpRlUL77nSzURprT7tDx6Et5wyha9ZqO+mHK4uIA0btfkqQJHt3yg70pGvMp8zR1z74FvhwN
56c8t8wnSKeFkpaggRjhe/tbhHDPh0vwLbSWqBLT70EPBlQJM/dMgzs5J1FPwHxGH6WxewKeGo2f
sUbwi1WU4ZnOJtguzuRSVo43sXIfl0OD/Lj+fUxOk3f9fg85t0dZdX8jMDprdDg31LUod8Pse882
fDGYTUXjs/eP/G5O69QQ5cc8o3P0670mVqnNGlfacJaHMK+Gsz8f5Cm1721kIj8f0IAuDETkQBAP
RZ2iSJmJe938PPRQyQX9eDNm4J4cZsRJ7fHWzJf/NaKXzhY4A2VibE6skFqUf/f6i1IU+s7GlrmQ
5RlZhZGHwfSw6kTtwRvdN7Ufg2NhUNDLQvfy+X2i2cnKozlOej2tQ3mgKbQi6uvXkJz6+8b7dnU+
rTWEJ1qFMC0Vw22oyvGm1Tn2QDQVGzlm9ep4w3aA/SZu2M7N8+5tWxtlja6wvtCqb8NIdkQYsGAv
FfWFDk1+YF8VrmUNah5X2+zXeGwn4RqH9fTl7/PleMoq/4ZGLlrEgXJqksB4GvxOPRP54Sxk1dsS
BoQ+105OAODoBLOwvBfNK3rYwG6GjayCTyV1L5EowIaRUxINg0mrqw+ItYLL/cxs5rqgBVNcEFkG
9jh5vD+qScN+gXqsPIDMFKs/XlEJB2xergdVViRHMq0GVXkPk+xDjbTop9V9KG0ySzyQyWVJpH/t
NRQcyWBaz3Wbi1Xeud5FCLR6w+RGs9JAp586hxZaHUISB6frT/4xMfu1OTqsJjFoYXeq+Rq4kbch
xgJTvDxV4njltk69l1eN3oa1nDrauSxy83XWvhdp5T52TqA9d422kDcpip1eU9/8Iu/B/zQdiCUj
TRzfxsUNYDXaqXdhK1uuur6Gqq95CObloNJAcI/i6irP5AGWn3eRrxx9OJZRJw6f4waRlDSk0UlU
aOVNZOP3yGsZgy3zrX2y1IlLTf7IzTYb3d65oxbdc7ORh7pXdT7INymdil6GH94oT48ly8BZeyKS
ZPeJGk6VYzw6ynFw1HILz/+9ktFhMicsEgmWCpkb1vru/XLc05RcyTEjwrC78VFzrMaxK8CHrHpN
MQ6t8ChERiQzHu8videLj33nxkf5Sh7MHknz8n7uDxOf4HnSfZR0AtWujIM3Wfx1J/dYzh9Q+R2C
DC4in/Ph30fuXznFzy4co4exDejrM1meyW+V/8/tgmb9LpyTt+O6Cq5uApA2mujcytNKqAFFRS5g
oikOkYEux5hMf0dbZDGlgOyzqU8xZsl787hGNKRN28/b5IVEgUtpBSmBif6AEF0ZbvKgB1SfewhR
zfyc+Bw3W39P88M++WJWfPg+hMjPW+Vkeasdxa/yrnF+FMlXv2+16eCAUIvhRMpbnUYd9zmfOJZ1
rk5JnHjUBiIEoXrzqVDzq5eH9MQ5MxvVeORvDlDKVXyarIXxmM8HAhDaglW6nOUgnSMBIdCW8pqc
hYLvCYuAc5JnCgz6o6K1SBjnu+VdsTn+THFIUnowCBen9uRXNt68BoyRxCdRkkye4EfJa3KEsAps
QP+X+UnXezhsw2FnI9hZW31vbrRZEmN5zoippfjz9POqnCyvKvNkZ578efXzXnXOCxCOhh6p1M2N
OTXayz/u/Tz9/HMDH6V0qdnbaK5Wl4nCHrBRCaebi9X2aGebpsFqmffGSHhj5p1qt3bOzoxTMCLT
PMQAtxe6LFYXbhktwe+Mux767oNhf9P1LNupDh0pSYxUxy8wjsR7G/t/DofB1zbNxPvnbEmj9IOv
/5gth4fuK84L7z7bCBx9DcOQ3+iZ8xw5+RsenceycGc6UVi++PgD5LDVxtoZ7Gu5aNqieEMbbm9H
z62JHmrzN5EG1vL+HukXu4qCvQHUKgKlwW97Y+C0MBsjuhDXQWJEr5ovxsSqFdh9/sNMniTlM1O1
l84PqvcyjKl3F318E1RgdxUF4b39+271991WMWQ/nOEpS3Lj53x3BIzsPfIpM06FHd9SbGu7vrN/
3e2r2By9pnhSzZ68HC9Aw2h7w4etEsJkaMqPGtcej1p4+QOhUZNauX/xJPsi4Ia+NwNBR72C0Kc3
aWLUFLouqpGJLRR099AYaLLsSJ+IBdWbq8I2a1U3RDvG45uLzGwRzQHOUAQWiF7FVzsU/mquel6y
TjOOimO067gI8nfDaY5O7SE3JKwKRtXwDNKm2JYmDZVkJE4kQk2AFDKO9hYya3p2RXCMYuJIZiFT
oob2DU2wdhsOoZugWhrdhmGteA7sKT/ex8Dydsup5sMir97vNOCa5D3wkFjeVxIifLR8eJbi7IjQ
+OK76k/5ItGN+ws0KT9VRdG/zC/+x3Pm26f5rr+9z7/f/nuOQnJipwf+o+nZHXS14F2NevbMpc5e
ml0WCO/oUZ5ZMS6hyLayg6FF2TMVZJYN2MVWjjd0ZwTn8UqPiWiaQ0Jyp2ufPBuT5vxEiGjbPf2+
RrP5fk1q8eQ1lfvk2e/7wG+gTxnC/GimZbzNPEpIqCmMF2uqL3JTNhVesCxIlrjGtFfOOZiypQ+L
8JsCfYTaTP0Ksmwxze7DJB/QW+QUX6P5FerZX6/kmLwq54E9+G+ufr4LRR3MS8HY7EdM4zA51I/O
tSmYamG1M8Je/aj1hzJSmvcgEMbeG/mT5axybN9M2tzUJbTu4ifYEOU4jZsaimWlnbSUH22DP6t3
XVLWk0p9dHvNXVh5W99MrRJgBzOFaAOl+PALFSoI+U513ok1mN5p7ZJhvZM9Zvod+76i0NqRKnAt
uzK9t6IDpHX3abJjPU9jma0/TRbxORXAk/u0yQUOHTuEm4pAn2WY+TaH9fxfv/rv5zmJqhwNz1va
tZ5vqWX8z9+pVnRnHQApAhsI/4tckWUNbW2TNzXRWgkOxUU9kmchJRZ+kHZb+e/XguYmOlE+Jn3S
3oArfnNUpznpJX1OXanVE17db7LBI5s4vmLtA1XHMjj3fIrZ2aqjMNnIdg/wxnYRILYi/HCWahpK
tpFtNqlWla9QX+fEGoMa9ov2z6sNja6LnKfWpPt10IXnKC1XNakaCzMezvLcFtQAFHxim8TOKYiS
X7VLDNc/y0PuTf6ZUslS8V2INL/HewrcO1Wv6GwQCD7NkbalXJfm0a4TqnWUQ/KgNl3XLNpG8Vd2
3gzgfZCaEtJWPRkqPzPKGPD2Sq24qW3QYC+p7G8C80s3Z6B045OWaY/y54p7mNqYG433H3Noqle2
c+1j3iEKwizwvdS0aZFZ7WwDQy/tbj578HWkzTlE6k/ZeJc9dwXXv7bwlCpellaOZrb4W8Nezsl4
TmZj7p5kq54gv3rlKbG1Nb3uRWtt/XWqKm2NxtE++gWPoj6sdRrrmnhHhnbssjD9qjqgQwucO2Ae
06WZm/XV6UN7fG6ezbKHiiIDugmf97c1yNGlDFGW8EA5lpTZsOyIc8Tm354UgtHNc9yVmEhlewcq
ApY3dgQ7fSIqOqJfeZOH3qva62RA9sOjfx+Hi/qaaYODjz437rOUedWp50jKPsfqJnJ2Oc3uvPxZ
8wV3VbSeX3c9NoNdENQFTkpoePp8kJflhXCWkyt4rJYFqMytzPWqW03daTry93FWmsqxwu34egxV
2jRSqor++JbarnmSU0Ii2669DTpkvoFEIaTnUkgEna653rf341Qh2TB6sn3LcF81sVtvuiwe9+Rd
rkkZ6kA2TmxUGvWUYoo4VcCZT2OCl1Rt3WcSs/otbsahXsgxOcWS8gpyg8Pd0NpPoyzSaMLWDo4+
gv2YSdauGesH0+qvMse31IjCidR4TuQcbDdYyp/E/BPzAM3eoYFySP6s5nFSS+1/wgT/03iIetGi
HLwkE4OfutfV/4+181pyXFfW9BMxgt7cytsyXb5vGG3pvefTzweoulSr95o5Z0fMDZsAEpRULZFA
5m/mm8QXVDvexEdLpIbGUYkX+AANqEEBxdHuZMYmjqjPjiGFDBs7vT8tqgDNOipEdl78j9o2egRK
l+ELJZpZlrZHgCXHyydX/QnCRejvpWY35mh3F9hCpvdnmYPpNDgBIamwXS6ziJ5vUiNonX73DhgQ
460GxknmZ/ivQkq/r7Ghb9LibIctREt5OmJkunKNHiSfGHHKvjjLs+tB9gE8Vj3SaCJIhfO8ef+R
N6H3Jjsv10RRBXVrFw8D2fnX5WTTEy+hduYyJGF6vIZNXVXvI+gP0VZT9MUUa+phsPVR3wuDinVe
6FS673K0r8jHfvw78CAQ7en9349xF/03xHF4P/qOVLV7Qar3GShJTHS91QWITlLA2fWB1pDlYI0n
A5Hd985ea64vcPZADARAcCbKHudYruC82RRSyhrGV6jrLnHBtFdAavThm62nXyPdGTad3vbHdkz6
I2zNykcqLiuhB5W4xgi9YFXoB8uz60HxKazazrS7dv1bmOwDANSDC5viCxJJIon0wufWDrZ2KZvX
Q55PLc+GaH3tktAllBv8m7QpoMLUMVJQQJq6wLT3SFqAcvD5X4hNz1qaFYQ6e/ItZ6W31O9a73cK
EM9YhHMdrt1MUVdZN2JShHSdaoz2bS/q+Thbqwc1n5OFHJR9XmJCXnHdcCub1aS+4mHlUp+evW64
YFT1wF9bPjQby1BznIfQLZBpuC4ETJahEn7ODZwBA7c8hcNQkRhTwCgbuNn5weQvLNuxtvKBHKAI
vavm5OX6oL4+j/85eO2vhnrjU/g69JAzLwwRA9G2s45Xxjt/hJTaWY6qYktLmvvzaCea17lyFA2j
hzko2286FhnQJ+Gcy+UXq2/SZsH0ZVQQrwyi+Gc8YVRb98N4DEa2Dqd+iJMbCzfBJSvFvVfgGao2
PsTSaHzrBPzW1R0D30MIEEHjtzs1buc7KwdeYKih+lVM8of+qGlkoGV+dfCd+TyGCixjkQX5SM2G
bvp99FFKkl3yEMRiKZ3NmNoY5XCTeMMqKvFXpUL5TksZKKtYFn4jcm0w6gomEI1b3BhOcwmTnzIY
4gCp4Pk/wpRy1G4qAbj00aV0xnv5yInHRBia+T9lSx4SUq7rrhSKyMKsUvbVuKwuHFXPDu+Ol+a6
NLGP8aGoX1LJ8kPEYf6SxZl+CGV2KMPebD27JLCvnzOODOVUmKj+iT+JWU/eylccdyWf4TDgboFI
YD7IT/7ywM496EUu+deNjJBP7cKMwh0oHOPymJd9g8aisEbg8boi0Fu3RBtR06k+11oyb3vkSm7A
Z1DPSnuwLTGwrGTqvW1aub/kg6Hrp11Nmf0oW5d1QBuPn/rkMgD2Z70cTDYV9zXEQggQC8OsXTyF
Bns/2TzReNb2L27RoIMPIODfIvCw618grnyKaBqhI2q1KHWJZU0UK+6p0NS9ESUsaeTHzOd416Ro
cF8/ZpmBU/I6IJ3XPrgx4dZyfOxgxNIn4Vm3n90Y3rDSfh+GvH7SJzLsMM0ph3RNfUvtFowf1g9k
0aYF/Kzx59S4fMPsFnYTBq6k31x7x590vG/5D7uECMdMNfd+yEsPui6KDi7cBMMOFkUSvWY6go54
2bWHmh/kwa6CZuPgIIo0X9Y/9mE/HjM8uRZVPPePNdrbX+YAC9Qi8tuln7anRmun28ZKPMj56rSy
Tb5tQWym9zUct0OnAU7JY7WCadnuZJ0IGfr3iFZENP+7iKTLKnQMuk/X8OayXas4xS3BXCRbV4vT
ZW7DcQEs69e3SvzWTQ6MuGSCFuuHsbm7jHawqVdmlWwyvSCN15rGi4JS6DIO7Oike6n5YlJ8yqai
e5qApt+STfsho4qg9LaW0TGJj8BHm444JLKkKwJ8BOSp3St87bF5guMivAXQztj0keCmC7FxtVC8
VReUCL+I5hW/LFXIU83yELhKzOV1oO4QKrdImq18x8tW3gBDOE2NvWMNHoBuUCSQnfOAdSNmOJCU
hSAIZjhYLu5iIzefDK3r92hkoHLvBOXLkIO8KaZ02oV5V76oMbg4LTLUGzkaWtA35+EZ3qJ725v2
a+dG+NRgfrBQK3xCbSX0vlm+fjCtDC/VbHibvDT93WjzKyZz1uvcRh0rT7P9ErKB2QCkDc9urtl7
N1fVXdQPAxQSI12psAxifC430i1LmmTpac5dVfShfcAaMQ+a9/YganoyUPbZ2E1c5sk+3x7Qk9D1
biOhEm0KJkVvLRbSjuuf5mj2T1OlByvotMoSoQi7Z7ebKSc5nOmoiSM9upxU9ytKcM7t9VBbdbKy
ByxcZJ/bsbMCvxCeMIbXjtc4VMznYx63iM0xP03tcFH47tzo2DSiShKofXzu7HJdkZW5RfQIf2Vx
Ngx1smUX6wqRufc+r9T7Qx1bP6fIWupISD+RzcBFZI5M9Kq88bWbkEg1e0vdm0E9QQPkm5LFD+/g
HVEplvVjWVg2Yn3LTyG4ky1Li9QVXjHeRhaV6xHEeKbEv2VJGgvHb1THnLMmDvJMbdVXP/PaXUj+
r92yQw93auN9j5z2PaJVq2mDVBd7T68ZdglbSBaMAyQLu5ioZg/aNgKTeb400ZYnb1sU9UrG5Og5
3Nl1i7NOhnV27js8gRGoG0M7e8unzELwYB6PdTLYz+WIimbSZG+QaKfdPCDmY+oYalB+GhfQdZrd
bDB1krLvyJDWlzaZSr5Gvm48mL72NpmW/jzm85PT6PZPrY+P/ACDtyTx9VUCOORsjalznP1cp3qD
ypbqGaaHB6ldKWDJxq5ajSGWzEVrHLq8NgBhQes9cZtI1kFnUPaWMaZe2yeYM8OWW+EMTUBFDkk3
I4jexSPrxvfsxTVfQco5Qd8PsPTJVx8nC+UwJ16jsNXv7ZTf0XZ21AikRIJtjVk450sndAhMxYnZ
JFCEFmXVDWdp4jHwEzWN+gXYQXSTdGTOZXepQhzTeqffyKacFGpNvbT60V3KzVPuVIrrLUb+TzZk
27r9nGoPKbf4h7TmD1OYyKEIgO5XuzIeJtwhP/U34jn9z/iZnfAq7b1L/4RaUZxv9cSH3C93uanY
A+cfB/S9xdZXHmFuQHjBbGMDPw25Xbt/6qCsHHw0x1bypbTW3w/OPDyhUFl96hfxITURgZ1uznnN
pt3wzXvLccOH0pz28s7emh7Uuc4BNEoN/wX96J49J7sMu0yT+3eQFVrxoCg0K4WbBTGmjQBUK6aD
mk7aUNAaAMteMH9yWB7sNLcAymd69d0vHX9foX2wcrJs2HpC4GAO8SmfagtcaOLAnyrd9D7BX7I1
Oqh/oivVKopkrH1kvIpWs16Xh5REwenvZ4xsI8ymkQCqUdv0lXij6o2yHKJav0E/FMlFLSYtbRkA
TJRu2EGnxdZ5rPEksdrxi+/yq6IxQ5w/JKr+I3fM4Bx1RbOcahwGZfN6SCj+n2UTf1s0PcA2blF2
GiAKuPwlLLbmm4pK0p6azIszRik/lCre2gI2lyswXFTPYSMjMMCFon/v7E5FFx/IhwSJXg912oLY
qJ1v1y55hkHOeEZ7YzzbRoqKoWleIlACeQhNGz+3Mtu3WjO9jbDiVkCL3XPT9WwzNdT0o1zNnn1T
fcVEzv5JxYrCRnjSleZFM5TmSzXWLaXF4HcRxOlRdhVYut22Y76ZRYDssi1f3cSJkq3ysDOQrBua
dTCWCa4SVrCUeNhyVnGdiyd7j0dVc4oQOXAXRv5TQSxcqzXnnq2Hs68ip9vMY4MvY1oeJXIdOFm3
sEVxAAk37rBBeJPkDSTRwHiqVR3RPFoGFftLC3mnH0aIVM/oTwhuScBPw252MarxMQx1/csUAfN1
c13gikGroYa5rxHQAlhMMxq7aKWlbnSQPwAxyZos1CpMF73hIQS4N3t2cWRDdbo4BJP14p2G4QlZ
nuy2kxm+QdsgFSl07fjryb+Q7vjT0vCUcXv9s1rlCETZne9kF2I/wSFIkDucmrgidQtqJ8d5BOS0
Va2HySnflGZ+8xSjvQ9rTb91eBIsZD/aieiD+2F7aGM7f236szOU1ZvjPvY6HtdhmkyvqcFbVyCJ
nKH7+k/IY136raQy99QY0GiIndVYqPVNPoKPfZa3lQBxCol+UKLCYZuG/AUoCNkjsROxpnmbeYrD
5V8DeYnCUl+r9U4O6J4f7HzLNw86+mpjUD3J+o2VLsOJhtwXM4LeZfWEJOV8o2nAXUTm2zbvtcDF
p4qfXrEdDFxKGq3S7pqqSoWabvarxuohC8zfqjI82XzzXkf0VpCd1NM7D62mXWuYxh6PgPhmSLF9
waRDuR1zNKkslDHOFFabUzlUT2wPEWVVzNBfzU1trXts8b7Ig0ZWwU5i+5zlHSKZrh/u3MjSkzNI
Dm1rZu49dA31Vn4j49S+5+unkmvlOyjGZAvIm/dl1uZ1MGSb2uLOPzkKlsMja0stye1DjjrURjfD
/AnS0s/Bz+yfInQwm2xZhIldfcfgJ9n3pMJuCi1+tqoyuLRwfaViIPpHcbDq8NmnXriX/QkwYm1h
Jz9rw3ypvckhFcPB4BkKi1KcDoAWp0Dl78wDVA66ad/NAJzUaqXjmboq0KrZXOBIFxqek9TPuKlX
q8hjCST/I512+ty8jsqCnoEd37Ifg5OeJ3zcf3yDUOk2VoB3UQ3650Culze9F9THa3+Tu/VRXMOb
6mJTzZja9Z1lnEdxyOpSQdk0pmCRwiH51HeJaZxsF0zKmxyQh0TOkKfIQuTLPHbKdVf37xeMtpiT
gwoKDWv+7nSWufOFwlHYNyhMip9jFDqYQ3kqrJXGDZ/UcNrKftL3FK3w8NrIJkpdhzhP6kc8CNKz
nF47wfNFQMArg7M66KHzNoUefBAuiPfyMfHL4sgWPUC6yFUB+vYdUARW6hHoVcZb0gflQp5+al8m
fBrzXFVfGEZZ7JDUdG8dpb2T38sk7NxbIG93GiaMpzEeMsT7ELPLsrI8N2POTqiul25lWY84azb3
pTOjEA5FY6oC9WCTUlsarlq++CgCr1ssHrZyUvdb7wAXzEeJYY51z7qrEsiQfk+Jt5usu4+xwC/s
S4srsCPRwpuhhDra1kpyQD7dIPGgHUCBW+jcjsGXOMtuUtGNVvm8N3ygyl43N3duhbKDOeNp96qg
edqgKHjjz9Z4F9tZzy08fFPMZLqTXZf+pNs2bAnPIQW1Sz8fNV5xtycfhADI+VKjCYf8oPX+DmMv
5dWak3Qd53Fx8hBEPaNQX65Mis3fLBOB3DADStDCm/MM3im7EXfH41DbGpaCa0Tmoqxm6tFP11V2
rK78/WUZ1DqGt2Yx5x/aPHxoJ9T/1nqP+pJhtuXu01Y1Ijc7mse5ZWN0KEcdJqiVWycjRoxaU+Mb
eYuiRhef1GJ6kbco2VWoGiQocq2XO5lmx9V56JpTHes7EmzGWztHHYmrJrhxC68+MhuDHQiPz5gf
vsmNwEdoBXoWFfXoPbTx/WAzGkn4jNb8NdTrK+c0G8kvuSLCoDq4LIscU7mBhe/srisluVyabA16
ypTArv9grJTKYxX4ya3ksEjWSu0Y9dqZvAKULryWMtduFKV1d7WvA5lzggqpZgyZ1mHjgJsrB6U/
IH30dRr4Xw3Drn+YfD1+cIEPZnYPyCDsH8SzdZnOkbuVTS9RcRacgm+yJec0RfM8xVN8lpO8zG8R
m8viFeVMFfuYWV2Tlw7O7QzHhawF7p2i5CoPckCekbYLT3aWweiavGnhW7H+s18HYp1lxhWif73h
3pcmHFbXA0Q1q1jSpSnLInPI03VSg1LHVegRhlDw4x8nmHmEsoedxuXELSvnxUqzbdnhzc7dxrpP
3BZ4IF7r68Fvw+81PN6uxUHBou5vsaQ46Bbiqp05/pLjcqKNPtaybPT0FqHevcPa8IsTDN2DJqRT
5e9/5llYYguzUITcSDcLyFeHWIEcLVLkTe024wYwRtFToZrrNgePBAkPXYdwW/d45BpD673p4aVb
RYZ1qybpezfRs+Jj1OZrAzJoT424c7BX6B5pSAUE2YhMlDRj46mHoSFGJB/9TyPwa6Qp8Sq6v/DM
ra4ASGdDyMEm9aubIriQsMO5cXRuZQAAAemitfnoNu1vBJKnb5bmk4EZXxrMlHYz1cNzgSRCsZ3o
63gcJSTPHyewSTAmw+IsUWqyiW5zcZYotblGXEyOsjfVN12cZCvTwr5p0NXu6OAp+5DFyl3FayqP
Ud1dmlrijF9lWOF9V2cwMHOJxqxIvvJf9UaFV3uMoh6rRb2Ld2GtIt7ot+PONrURr3W2hWJHIQ+p
l1grvbLKTS34tQhHT2R53yNqEwZuLiJyeypRamRW6FSP6D3n94aJNkljRM2Z9Vb8aLtIDQuxEBxW
zE3Tpe22mcGShLa1cVn1PGlO353irEa+rrcbtIZEQrnQtRswbOFDYrIH8H3kuS5GvFOjrIIaUxg5
GonRQGFUevimhhs8zE2wnis7uZvsJt8nPjnvZyr1yS5MEYsxVNwKLpDUArE/aha0HUlbkm3kU/+0
595cdTMqzXDBXQCQcHGDUkHrNEPZSTYlBNLC7gifgQfZk3klgpYiPhbxloYtxDVehrjtv8YbWZ4s
ohA70FpYuPaOoa+UvJlJWHhTv7lgqItkiEiLihqvFimnOc2nE26Bcn+bq166K6lsLSOx3TVaJ4eX
4ZzkDljueZ18xpWkSu9kvIVZIAsW097ZSNseKSi/IbAkMMRq9RhXnbH1ChC0SDQ2eDBOSb3OVW1e
2g1ructb0DN7hobBKkVmGNFxgjGHAAB3vFXAFh45L62+dxEhuelTR0DbeN+KH12aclCGyQgls1Y1
TOltbdRw98XCcqwxpPAy01hHkUdu5mN9Kc/4FeVH3zPhsrPuvCw5L9OmZq8ns02Fr4mQH+Ov2U4B
tOG5GTcmiuiUs+n7dCgGVMByr7mEXAemEYWrBd9/42Sm5nc/o9YtayKFFbQXGEQXaYj3iwFZ83dy
CKNwOOl0/Gi4RMtqiRz2RPFUDngaJlu/CjetcDrG8uYWBRBzO1hQH+R/WGvU2k1cRHfwXRzULZ1y
g5KgdfmvU0B2LrNwKvdDMgZ3U4iJyDBNP0NVQWZdrOEjFP2NlZ5niDW/RDFYqe9gEieYFmzyQ74g
q1iliPxXHuDCIpXDDTXFy/A1OSCjq2xWly4yY5ftwRQq9bHnsSlf9tOOAVcWVgQR4jfyrbjmorGN
GFt5RIHdvFI2po2wHLqqYovtjD/APbHZHfxfmgVHOajsZxRngvWYNvF+QIRwHQuJHQnJSlM3OIO5
XQ1ViQKDbCpKvZIRKWB/182Edmxk3sjDUPW/c9IXu2uXCjbqJpjCeA+18lX255kGh8CuhaFvcHar
LDzLM8S95rWZIRx17ZMDpm5Fy7Isp02aB9lRj/rX63e6yZCtQwjuNRI/hAidckiqkpMNYYZfr9K7
R5QtE+rpBUUgH+3dkd38Lxtx8WL0f0UWlDx1cJOnAfHvtV4YzUnVgIo2pjdjsw4uWzMmBC1cO75g
xjxko85zXD9LQJmEkfm4p2U5ah4QZcdF2pX2Jn9AAD8E61t0t9kQfTfNSCzVw3SPUka/ks0WpM4q
D0p3J5uOr/x03Cm6la38YfYsvAhlWmTuEYZqbYR5MkPH/EzoJs1FYaAvd2cYQ1IvK6GdlGl9dJA6
S5QR82UX6htVQMckW0EyGuTZ5VBZuGgr0aPsv4Ypul+vjbyqIXgVzQ2e9utLIeOvZhrUu8H0smWf
NcEDN5R4Sclg+op03nlqwgbS6xAuHGBTv2Zj/J3y03jBOL2A6KpEFHhaZ4u4aXswEs/EPw2nNL1U
so091L/SLvfSvZ2ROk2s+luvT+PwbQYYj0IU7EiBrmAZ+X64NotoIlEs27k/4SrCDuPf4mSf3q1R
UAjO8j5li5sVlHOdG2DpLuSN6XoDk6OyGXiBvsYM4j3kOtBYqIdo5m1QTcXaN+d6hRJtfuE8y7M4
ulUip7y9dnMb+hyqzMT/Ce2stPoU2qbRHRjQG0xRp/ukV9TN4Fr5SZmH6RCqrc9zG0uEri30FSXe
/qnvh24xsyL73nKLv5CLfEtbGHZeonA7/nDxl3uph8pcdrWLWwBJQTwdKnsZgi/4riDMkQ4kIWvA
hxs/6v29XujmFzbF7KlFBHymH6jkDw+JV3Z7z58RgNY747UzqY2IgAkDJUgeY3mDDp5+dmzuZcDJ
lZPLTfOsCKDR9dC1b10zZadrjzz7FAqra4Xv2Li89pGlWjnUBO+iuik3nQdYxbLz+aHH2/HOQ6MT
OPP8MKjO9FA2Vs/OUxsPsmmXSrjXWdssWV211dLonzV9qL/IQVPsRcaUbLdssmrjBjdb3y+hfotO
pwL/SA7WDmuyNguOAHoxryThdYOEF8LOUdyiD4x/NdxUkt6iNWsRBxESz0O3m5Pkp+y/HOQsDHOK
5TwnJqsqNT8UYKYWdsEW0NW97rbjF7mCYdO/IGYNCimwfqfJ0lLU/Dcq5IjH+POz55k6iaDavAGm
h697rPbrS/prJh2Z+6tEOFl5Q+UizA7aNva86ZWCPKLxOHMe4y6aXt14nYmoycFy/RIluk0yJf+M
UqJK+Xytj6i5R8pbXuvPK9ZRuPIzeI7KtHIzpHPnMTa/dEUcb9FLhnIgmjNgoS89THUcYedz1Pe0
nAljNc0uF3jWwBZX8DDHA1fX94EYDoOhv9H69iDnX2YUDSY+3TRsUpQsmTGthh4PnAuPeixAvZQ9
pjnJOJLDj8n3COn3Akt3uQQGuo8+DUrccjgVw6Efvg+T8YFFKWa7E0Y3sV7d91i5agjdtdAqB0qS
f9UCwPsebbu19n892q+1AGxGjmWuW3u5XpBhVawMhxFFnX8rWySacTf3trqrcQMbFjIE2AsuCnLD
/jEsB/S4KLD5EBUROYpQ5WXyREL4zwx8V1FiZ2eOVm1ynAN0ui+nsl2KTnnWveE6qRzkuamE6aXX
VnLir1Fy+K8Y2QyUHnJbmrxlmVdfPtrQ57+MGFVw6oPv6Yd/+8giS6GmfX6ZJD/INV8hJwxZjg60
M6EEWQbCnUl1QSUExb6L9PAIIOr9gD0Ho8g+BOHm2lu7lYZvrQi9BMghoRiTORh+GqW1bQQQatnN
+bNqFjYo7da5n5KIg4/aOIvFSyPiexu71uES7o9BvkemGk17ER+Lg9oYpK7aSF/JGXIgCJR86YiX
6Sul3/mlIoxzwC0IxwO9OTp5i0WM2/tIQ7tGC8ZH9GZ2EuDUonjrv0csGQ/JghrQsPKTprxtE6MC
ExJnP2pK/3lc6l8HIFfrOc5c6AiUTj2gxfvC0BeV6sX3WJoagIywl9q8r++V4RvyBcmLn/TlvhcW
JlLiRsVn3gnGbFFR5tjkg+ODqakzZ6dP6WEue2qhmmutpyjBfW7E1qyssbcrbJsvrCMXfm3HN3Fw
kX3ggW4shImISCSwcE0wiYSWTe4g9nVWZ9Va5g7kCI3ryJ+wP3PgAJICSXKD8lUvuKHtuJDYXUmn
rib4okOEELlvCnjG+BEjhyUT29bz/5iHBAnW4Ubz4JPSe7QD51Wf6uyHNxXovVfNY9ZTvwBD5W2L
pggWVgFij7pXdACjhx1cO7kvU27x3CFHkKOPsXBta7j/nyM6K3tq6rjF4rJrbi8aPiP8pb4HFeJq
ISBmKf0j+hDVVU5/xamiL8eofRuqDZt70PubXCuDU6iMxYlFtbPuk1p5NAx4JNif+78snLw145cx
uqh0apX6mIo5UzgHJ7R4ipM/mA5Qad9/hC3xPqc7/TVHvo434DkZu9Gzxg3+DEZVW6PfgcGnKAJ0
o0cRAN1cg1wn7XnIf4Vjwt5MtHwERqaFnMdmPj9NBeYxH7Gy/xJi+sMNKqB7z+13mtbZPxPdeisQ
AkJzUws3TaVWx84YQrwBQGlQqzXfRGiVz/PCT7PfVOa8Budlp2+3KLtOa57W2E1oKOlwV6wf4tr6
lmtu+L3EXX4xjFp5j9XucAxQZ1zJdFyk3VEasL7GjfEWxb0JbkmbdqqPsEwkHoq4npWkMXBSQKIp
fsw98odK3OwD1TGhpFJ+44mFFHyjOdXKDiuWovZkPrcdWGiQ3ygTFgG6iumUIa4I7jBZJTpZ8zlS
0P9loO2s5CQc25azW1rHUDMfGsOPvgzQ/W5J4+Pegor/2xBi2FP5U7eXTbt883XyZEGVo4meIjXJ
HSV8CweSmq5lNOcodo1HfHK2sh+NOu6DiccmWlxMvIgLCmqBaLq9q4veP8qD7aY+otDme7OaYhg+
nY651kdIDWojWrnjuBh45+up9LuHhlvHoR1xkpNNfdZ7FnJ4xQSJcgNmpX/QijLDgg4zHTmIXRBJ
OcteykE5Ken1AEsxpdj7ZscOxqxGvkozBnlO73xRqiHZQ68It2GVNM92zRakypun3tWHQyPc64R+
YSkOru1HB24YKY8K176XA7mqgBH30LPQfL2Jl6EQKUT0Jdxe2pmr/UyKzjn4Us5QzEO8eWm2sXor
r4LimX4zxMVmULpi00OTPeAm9bONkuwHjgPPoV/kT2ZfadvW5s4Rx7P/UBvFvwVUY9bt8p7MpOYk
m9TEFhaa36/I98FPemAhzd6HyZ8a36MB7HsXRPrT0GDDGmR8IWKeW9uyzXWkP8b4hLw6XBFjaO5n
yOaA1XT9BZ2Un4gVDDelqPjI+3HYd2sj9rqLnqg1DagnDN19PApN/QirH70AWZ26L71t7+WHgonC
TjhFDrnPcRZhdZafVIFCcGEnFWpo3MlWXlne3o1sxPHFIGCO9gsCDeNyLEN1e+3DLPDvWZahNws5
QYZZo40fEOuX/+usPqekAyG4EXBSCsjXGZe2eI166o7cLfwT4MjwYSi8eWN5MGbUIWXBiOcVPyaH
rx77ARAhsboJyaWwgBWQkJFRMnnBfaOtBxKSL1bPviNUB5ySOu8Uuoha9UJJak5VimJGmuBoyQ3C
IMxIw/FTmOyXYV2G5APV2+m1AiArwwIteb/a+HE1R1xNNkVYCd58MQMvPvsme/hUViB5YLzYFIw2
o4OIFng8tgJKKGx43eBWw77gydfTpey3kr45TggKLZOQVX7bTtpKn8piL0dHPkyFWuUXexrNe9sf
gcVwMT2m7grpK1jLZjlTD1fc2j/KZtD/xrO2Ar/CG/IDa4UImr2oY9SY5yCLX1FTQ9rBrJ8nhNVu
EOVukQqsotd6RLw274tpi5xE9Kq7yZummP2dk7vUi8pkL7tbrZr22YiTi5xUBSNcwtIfj3L0n9dW
44Ilu3jNJrM+XxuZ/bfOafu7pC2Gf7u2Lt5BPwue4se1u/xVHcixGcZpdowQhRYOqtq+nxkl9xHH
UKSIWXiTjTmejTIQ2Qx/lRoJwn4iGoFVRuTs0U2bfdR19zBvoxtTazttJafACVooQ2ieBrOydgi5
PkeofiLzqaSUD5FL6tXawluoLfOdUpTs/v1WW8kYy7Pcs37qMGLPjobmvuGZhdyDmC4PyceZOdvp
isxLnpnjJhfSS6HL2qV3wnvHHLR7M1Ue2D2jixQ2yCSUuCRJSCe1tb+i5GQZpaJujw6qYy5T7lkH
t6p/5oMVfxMn5Z8Tk1SB7JEnc9j9lCfanxMR/F/F/E8vIS8IuvTM35QlooIWljKU044FwPha5OMu
zdvosctEBUqLyoXsl2G+gdCAzeLplYfLLvTT+BGc2n+EeeJqMkztu09hVa+waQqRlb5e7eNFpwm1
+vGfV3M9tV3LF7Uoc61KBfviMMKILJngN8hClmxaZqucZJkr5fZyGZVyC9dRKeQwKfb/17nybcgX
klemLq6crq97fZPX15Wjw8fbmKK238IrdJaJ5YKZ8LyzFQ/mrarY5q08ixu8UPzEHDFqEQN9FzmL
ytPVRT6341YG6rKzqatVatfN+Tr5f3tR8WpBkZq31wu3eYKRrXzNjwtf+v6bi8r5KcC6y7v9dFEN
JLHqhJ/fbWigOBAYyuVPcIn9++N//F3kRV1bHbfyjV8/8//rwp9eP/ftbG10KymA34fJS1fGKraF
yO8pLh66ZDvDrWxChgPwkdU4Vw5Cjq9s/fsyoj4ilPhkRKGHn6Zj9/kf090q/zy9sYulvNjHdBxI
5kUZN+o56Ehi2gLknBjfsnmKflAlZRuLIjWakS50Qgwct6XfJw8BZed/CU3s5j10tOHjyNBJq34l
w7A0nSh9MgrTXKcz1A+8WN0jwD/gp7jVPc4i91bX08COZNFys/9VoAdFT5ZtW5ZHC02UNWZxMMre
X+qDibmYqINYdQ93DjVAE6fXBxkm+53AwmZH0SmZ9ti1dKiyHuXZ9WDggUDN0X0PuQ78FSybvmuU
y8wBC0gVeDgnfg3jIfC+ozDcIIzypxkD5y7Arzr4/fXKvC6oKKAhkoIYivJJ2EEOBxaP1oOPkhhQ
ORy4TSHmhoBk+oWkPGTk32gkxo9QgNvHWnmW227ZKJVnuSEvUKn950gyfQr7e45EA/D9+885cqFp
mkbzqDYv8tJ2HrgbT3HQvZ+e/5uJ//qe8AfTl+GIk6eqdsVSPp0wLFCWyPqbB/kMQ8yTBVn/Agwt
O3nuxLdTsBXC0vwcpWlnOLX9C9uX9yh1rr+n7ZyDglMjBCxHbe+pvvUQD/4rBaXwe6cC2ZqNwUXp
FDL7NCPeJ8Vv4+LXqLrF11FMhI+p7RvEDx7c0H2V4yBZPk+Mgwo9HHHFPv8tJw6gYDeR8dzMVn9o
Eh8zc7SVwM1oEKssHpmj/yy/wUrk/WzLIHmmRFCtdXdIzuyWsOj8lznV+CytKT7m9GJOG+bJeayK
7Oi0xrzRi11jKvqGRUeFm5CLr1DWm0I+ATn3mt9YSFXtLVWRcoGCEiy8elGWhS++T68legKv2Myb
y17tsntjjpPtnOCDbGRCfBUsL8rj6uytZ1P4Qo5jcts4o0YRfIj/D2Pntdw2sKzrJ0IVcrhlpkhl
yZZ9g3JEzhlPfz40tUzb23udfYPCzPSACiAw0/2Hb6V5FCSXEqXxOorH6YFlv3fs0JXdZdg7vdql
9yYRmqXfFwZIzbL7ouST8ZAsTLe5xJANKwCKt7SkvwgLjAlmXqul2rJMV/CZ3Jmp5q9lWA62alC9
z5THWkLi+ONoY+wNKCK+NZrCPlZ9oB4odUx3lmemW9eJm5dmwhYnBLX3BeGh26Je9mcJ+3jTVH+W
xfTB6ZP40zRp9ToF2f8UGPw328zFrKTr6518t+WQ2+WI0Cxfdaf4akV5ey5RYDuqLCBWAUmJ9nma
UP337pWeVN5X5EkLVOoXHq/o2sZxt480dz45wvRFDa/cOV2s4IM5m3eUlTWUWqPgFNeAI6eufa0D
IJKJo4+HGEWzZ8PVfiCQUTwESTKtC71fQ22lvPfnWWFOKAAFSYdn7HL25yjLRfrYRL6P/hlXqA2P
Jxe/1GXW37Ehs2KZ/+c1//7E/y0uKM+ZE6jVVwDWKUQXU33ibY7IXjOMqBvTtK2sux8LfO5T7EDX
fjX324g19XZoEtp4pe0bNoH3EjxUAZpdKonFukq0J4S6sr2B0Oq2pMaCMOIXknvetkiM/hhmYfmq
z9YtDJvmi+UmCMwjW3Vrw0d8wO+pW8lAmvGwnUa7e8zxRT2XNtbnciXFKY+gwBv0yEvr0FZmv2tS
x/hsmpu2AsSHZky1H23eOZD4XsnAIqGQVt8FEp+HmrMvMmveCmPEboJw2d+lZ8HPL5MaEFNFSFUP
2aiZ1djlLChr+NExfaP0BWBZfxtNnIa6jauBs9PHrVq7DZAfcOs4Ehzn2bfxDKCIDRsZxZnGr57x
JsMYp/qR24n9TQuU26pqeMJXJl+x3gClMAFxjVOPpUSg4ikVn0ajBAXi294aP8j6zpoDMPsksLad
bVSfSjPc51nsfJt1BcqEU85PzoxqMfsobR9rdfWCl/cPa479ByfMkDmOYXXouvW1CWryzl7tvviB
nm6HqinvdDVIj7qrBMfBHjt2pna0tXI9erVKAxtZ/iTflNnHrnOgor1cqUnz+V38PcKAA1W1Jlnr
Rm+TqBrDuyKc0ME0R/uLxdbX5ZH5gSp5d7DmETvEoHHeQspR5sHLbgV6O4yl8eLZt6IWLA1gbDIy
I6i2jPwWlt0KQHd8H/ljjg4ZE4YYT8RkRBultLotpRb9E2n1jbAzhroK1xUWng///4g5KvITyPo6
bBGOWuEPi1lIjmF0gFXmwN8EQYydy6XfJrgQu2SA16TlZguUMRsvEWk1nNQqLD9WmNnvSLF1rNhG
7UkxlPQ9orAf27x0X7Ef7/ZJS9ZUq03/2Q3yb5cP6eZPbTgPLxrF3EMDSHGPMLqzthb2ICC/h8xw
wqfASZvH1hheqN2Wb6qGlBjJCd6mS1ODr7ca8sS7y9zQeqlJ8Ep/oVfOcVC0FgaJVb6hWkAJiTXa
WUa9twI9v7dOAwxSqbjEh65XvHWWyNW141HmQCfb6YNSvbBNLO8VF01hbK2z10IbTUiTBbLZj7xF
twUelvifcjbrA2dhbv/WFycNduwlUnHXQh2+1+UmKyYeFb9KY1L4kqY9FuG56140qEnnSp9J4uXZ
SzeWEFaWLsDMLXWX5fQacm3KmavgZN3Ba9v8NZCqxYC2OibbGN3CC8mrcjwhYj2emiQYT5YL2/DS
GdXZutJ09ygD1xCZcYmTEUemXMev4SBHXSQdgmHz27Xl1EsTb4Xi4rSJKs068VCxTnJ2PVz7kjB+
JXFLHdGqcTT8V8i1r2n8/8S0VnCZN43j9xb+5luNJVeFr+HnIs3U+9J8jJURfE1pmMccKcwLTGvu
Mgzokwx/MCBe11KunEnfEmGDujpLPVf65fDuHfCf0evA32Vj7+GdtWn5RnokJ2RclO5xucSSp3XV
zbWvgz8E6V35ov8SxJfBRtt5o5JclPWlB75QwgO5aY9zvwgIk7ndNS4q1tCk+nRPSataXdrRFBZ3
mlPDU/k1In2w0QMNl0K9uJM5sYn95KUzhOW7jTs01nGXufebLnxznSHeqi1SF2PXDbixJZCHwTB9
tHzrQVDr8H3vEVB6D22TAWeOkIS2A0f0H6G1pthr9rrwZv20AXg+NPdWaFlrJ8Yt/ir0fNF3JuVF
roCBa/BfA3KBtIjnddNPCSL6oBUF5zMADVvPA7hbuIEgE6XzCle09GZc20EFkPIfAEfpu17helWB
Cw3ONJ7YI27MMu32+QjwVHPt/AmeT/6UQLvFv02xeZdlxZOb9PlTPX9t7MB7kEY1eNZNlWFp4Vg6
8vo6xXWg86G7HcpOSdZU8p/tzBjOcrkIcOcddLidtOQC109Ngbtvqx7S+VXBX6T9r02vWDB+nhmv
r9L+MtqgQpllfncTerUH21YY63VvfcN7Iz22gWGvvDzVdqLt22HvctH8tYLG3COrVK6uor9ydonr
bi11SC6h124TbOuK8pS87EZAqutk0jDSXozNpOnVbXOUl6Q5zO+j12a0BDe5ah0dfVn6+TUWKOH4
A9zT19Rok7coc7T1NGfmo6e1C26VdIBfu+2N7uMFHGI1iCaVbeKL1pWvuBwOq3kai69TjcGmBpN4
VdaUDdIIPx+BsvfAApymf0nnstvqXYaUSBP0gNYpPkDTp0a1jGrw4B46peary+BlAknxzm+my3St
CgYKlDA5szDMHnQFLk2VVyg52yM0vgJnyzr3D+By5rU0gcdpt7qlfZJWp5fdc+uSySAySDTtpTD6
c6yo+v0lOgE+m/v9dBMtg3oXVtu6Gc1tREVAJBQsXBLWpdPWN9LEEuLRUL3gMbPy7DV2Zt5j6C5U
fTzfdgWVk3GYMTWNK2vvzWG/7Xl/nI2h/pmHQKjkYBRuexwzto09KgPX/vRXhPTJKMKl2Gqqvr+t
54rn0q8ZMvBX8zoNEB3JeRj9m7/iJOT6QY4N8maVjdonHyrA/vqzXD/8elG51KXZgC7JG2S6lx/5
v3+Etfy2HUw2JE07/OxAgzRKbb9kU26vO2PSDn2jWCRW1HqnY3+zVWGvvgSRoh9zngVracLVd28V
3X6TFpZd9lPSqyuZ2S7T1QAUfeBWjxKg+D6IJdOeztFsoR9Y8teolKm+BbK+xbAPo8UpCx+65ZAA
uNrMZqhtpCkDEqLP/c50wepdJ4Qa1GtKrZDblotcDiMyaHWbt5igxPlB+uRKxX8+UHfCbX9xMRiT
9ozIVLS+lEs9FzM2qkrj9tIuPd5CrKu9w7V+2qjaGUQ4gmZLNZXMQvaIjMAlPlfQm6ti/VmKsxIQ
NOjnkaZHptTSlTsoRmv2xvVZgK3oJncttWWMh9vKvYh3y6je9mgnyuklRk5/BQo0tpbJl4EFTBsk
+Gs4c2Bu+tGMyx2oA5Qb2uDGMAJMc5symE6dOUflTk6B7k6nUNEg0SM+RkINQdIdVM994brQuyaF
ZwKKK5aNxXyBkEkVrwpotRFCJUDY+xZ9zGvfiHDjdfR69n+J6/8xd7neEIDAKEMqtUGio7bKti0o
C+3TX2dFk+ifRtXMVnOl/4/Rcembl9H/HiejJCze4/76jOvn/h0XocFWIMS/5CpFB2S02g22BhF1
dvKVeK8nG1jdaFcuzSZvYP90Dub2YZfV6yXYyfXwUVRFrsFyOSjK78EyqrefWXB1D6VmHnV8vT/E
9TDewdz4VrpT8yHC++6k2hOaRMtghAveUdXcFLIno6mdOJTkNWcro7lnYduX2YgBLMHdOC+YgLC8
YUlZf8hjBYSnOgY8tpfRuH0y0eR9kNbQ5FC8rfE59Jz2FbyO9BZ5az/6qOZ0k+vBo0XKRjHqaKfk
UXemQJudMDbDIYlC5ZMaFexpjNb4jM7OyTEG86fR9dscbdqvkOixdiLv9GxaXbRtgqdFLA8L8yA/
5xoaJEtLVxBRAV8A/1ja8aS3VHSneHtpLgoqcjaMinPTRMb+kl0KlGHatNOAYNygwdxDOxpPve7O
jGZkOmd0HaO1GxrPnrN4iftaFe5IH7AMlbWWr8w/M1XzbljrtCv2mclJHEgstSh29TDXW2kGrdJj
FTr8nHHagNJknbTML5/Fu2Se7m0I2l9sj6VDVJX2a5wZ46bxDOs+LFsTvqdm3ShFF5ytEKx+q5sF
tKzKXbeFM36sUv/HgHzu9yYo1q63WDNozrD3y9Z+GQaW1K47wbuZiqPkUbxUf0DAdnxEubR8nnP9
EHbIE8yuO0BzADYruRiZlONMnNTAbut1WKU4t5cNDO9Wd267KXBvr83CrVZ+YrfnuVLMGVwjcVUc
BNvEMoZ1HebDNilUd4VhWX32A/W7EQU4940zpvc+++GzLaeTrZcYJ6fVNnX4OerRuQXgw6ctZ0Ud
9PPyB+Zd4wUNdGo6bTXlhRM20Mo9blzEE5y179qf7bYab8Jm9h8LKid3Q2OCtqqUR+kKe885zFAn
Vmag+I8y4KSdt9GDhv320ieHsrKrVeIDgxup68SLYeImq+L6PkB6e52p3OX1RCIzKH80eNSuOru3
X7UEq+2qapM7A63IY9xYbOBC8rOb0J2rN7d0Xi3XzX/2NeD3oxJD2URlcEa/Qh3Jp6IlVlrY5WlW
HD42fowlFdkEpKcAFoMWu4Y6aaDwNY2VQ5b0IV6k/wnlqobipi+ROU+rpPCHXVTgx9SPdaZCsYvW
KJE821i0YWCi1lu90qbblhoLUmedtQc0a/DWTay175PqhfT6CI/K/KkgPOxHSvs9XSgpSV5W+6bS
ug3+ZBX7+NY+OLVbQ4LF8l7SN5lmP6kOv+01IkBm5bcIy3SfWv5Zr/mgs3TDF2T/G0+IqgB8D3aJ
6D7i20Ba+GOuOQYSRJWyacMUT6gxs166PuJ7tWg8IpNq3HJ7nLNF/1G6GkPRNkior0PNC7ZQIscn
o6inp1BRSDs41q10ga7sTq7RfudGLDI0rVB3sl2v2UushKDCrrW81qURxFN1MHQ0/qUpBwXcKgqN
GMvLJK+v43sHW4ZrRF7DWTWrOLz8HHrnfowXgASw0h40sJ3eWZpS3TWwE9e9FUVfA185qmhDfIAG
Ye+L3tL3vPqCj6kLpHUJkJmDDzi4VceVxzf+v6qmoltkrWfbrzYSJ4ffxFdJqxpnvdz7ra3swG3i
TJxHvzmNlnjZIBRYdDciU90g0HWAAKmuhVHU4KfzFMO3yAIKQD0wPpSckFFB2gWAPs7ke31plriT
bn2eJzzSkFW5jop2gIyiYkO69lewNJOsKfYkQ7HkdYtbV53178tJDtpWToIgC57zxCb3torYcNjW
puhm94Nh2tTWUca8nd2oPoPSibd91MSfGvAQgwK7foxxT3c0ap+t7ht7UCj2oazz5MnuMbuTEHal
eLTPzkuus7YxDN3dRNQePhqeY2ymwJoO0pxayDwdRMxbaXpmu+W5qz4Xul49e2bDf0lTPsx4P97G
+L6vpOmbfXOQS9YGf953HdvIcIezDWEBLKDaPdpp1p6ywcW5sUNVXtHBwurKZwuZkW08KBGZzCp/
Ng3va4kgw1uKXwPa1t1bjKs9pSa1fRiWQ2fVSDC65enab+Z1zto51qFWECuHfozc+6TYXXvkbExj
5BIrOJ7XgZSSyI0+l295p08b/tjtWg80Z85Xaa1hf1IHwPnxaMfKIzSjfYGU9zDtwKVaK1ECRihl
OgVO8SqtSYubxz+76sVGRhnmS5S0/pyox6TZ178mKYsT4VSO6l0WvztaI6v3lE+6fxSR2avmrOvN
/qbKkAiSgaYocfZLbeB0qRP+HVxmtn6XzV/ikIS7oZ4uggDyMgMgV2cblqQJUjW7xB1+4qlmn3TX
s071ctbUIFZXv53KUDQM9smnOngozOZWugIFyKg1sJoJExV736jLjqgDIBwT0wxsXjXqB7L69rN0
zG0XoEmJLd0wZiw88G4bw41Zl8XKxGb1lLB5RxXijzOsrd/7ANj8j9HrjMBPkWxUJ9C5/4gbyoe+
NiNKjwT891D5wGvcXz+OfGBgWG8IG4w3hd8ot3KoPOSLNKWdsF8FVnIduDTDkRVjUgCw/DXjrzhe
p3hc6rfXbozGnXWN0xlPiKqOFeAFZUWhdqpOchYHc4nn4dK+nF7HMUNo10ZsGZc5MuCmJIhXciqH
SY/cQ1Roh3aevfuyN+s7mAyrEI5mtk1xPdxN0YA382KHJyFyFo6IfSLBahyuA03SXeb2y5Wu/XKR
0qnz9V8DWV+DjVouIgNy9apPyVqgaO3M6qfKwSoxzprykNRhuRUjxTlRinUTR+pJhOk8K9uESmq/
GCYM+n9MkijfAf7Ct/d/nRRYtflY2u4P6ijYFLge6iVUc0YsyD/HsCs2nu1Ut7o6GucaXRu+eaH2
yRi9nTp38few5sHRR/gAaIiDHxLVQVAcPsdTaSQgSTWnQSckm4/dgGXLsDwi6yYz73N03FejPi8y
Rv1tF9jpB1UvfWDgnr632n76YHn2SQLaIAvXaRZ191U42WdVLzIW2Un1FbmiVc6HfqbMrmwnKC5H
bRiDZx6XP2SmtVAJrWpWn9q+wLl1bC30q5P+s4lsj0SQ7KrRumQQpjc6QUX4Eo/WxQEj16LxoOlY
v1QLiG7WcdvSXThY9qCGL11iHqRfwiYDHytrgeqprgbqrsN9xredQK72V5hIGmvL1f4M09PsjcUp
ptDsXu6TCWE5tRr7DU5i0C8kqXztlKSy5KKvAwaAdsT8yFlfk9RejIl0VkGGN1VUb/mqTPvCqo19
lYb2x6gztqT75y+Kj3pTB2HrrCpK+WiFWbEKm0n9QhUIQYIChdxON9EwBhG3kRlTh7s738k3ipMV
6jY3kWP5KJjY+iukCu/SFBmva/OiDGWw6/Isz79oYY9N3Nz0w3ODu9eqi93swU6n/GFO0LMG0/2a
pPV0c+03cEk8SCz/VvTjxj/iLn2dbrzHDFk1QSEzoq0/WuDuVag4Be+e87UZY7onTS9yeNMuh2TM
mkdu7rWZ1tk9RGrnkQW7dSwnKFJW2sHSSskc7ywvrzZBm3bxei6ADOL8UO4vbaXSvygDfpiIRziP
LLicxwwL3rEKwwe5IGzz6g7ZpL2MaTyJtkVQ+ftCa/dqUc4/l5MxtS4n/X9O/ueQ9Ki9sZ3HIbo4
Tcq9kYVjcWRf90VuiFncEH71SQSGorh38xm/xUnw0DrcQl7xf+gHmgLkw3PqS/FCag+R7i+vYu1B
ahKX7beUNlKIFUdfnx/snhL3ql50GmZlHHZBX2jrfsimlepgaJRaYfoaxiXKbMDYxRC5Ri7mYohs
6+p2DP0b+0b2KxVWlZvedtRbv9PaWwxJ2JpGXfitPiJ/167eXx4FLIRDDICnWHlRlp2A/iyVyahF
h2TpDJI+O8kBS+f3M2n+Nvzb9Gu4rYXzzmyAxIWTcotCNS8x7CCV29kj7RLkpbKTEdfG0mDjLCKw
QQZnQWIu4TJe+IZ2S+VcGpcew10FCKI8+ChUIanj3AkBIQSIerKt7tuVk1Cj3rzhb9XtJGIOxvLG
7bI7vUQjCb18dCuWMgYqaP9pLuS3LJrfm4K2uzYFIfdb8K+5+WI4peZmjtpplJLphDqUVjAay2Ke
0o0W+QUWAXwHd3jh6aukovTTgkmzj+aUl2cKwQmQ+DnwdkhYfL009WUEfafUPqL7huaAn+8dt3J2
URBZr87sUwECg5Hp3Wtfu85r7IX2DjSRcYT7nT5G/PdW8YLnyOE3eqAIvgRtgw5Oq2W3GvRFFJnG
cROga/y5HZs1Pfa3cmpxrfe1/LEaMv3oGqOzm0trPA4tlJCqyz/bJA6+221xGGzf/lQriFM4kJ3Q
GlXLU9ORCkM403v9FQrQ6RLamea/Qw2/vFw1tN5DmyW0G9T3q5b2+NtVU1JV7EFAOhTzeHYQ8zmw
AnhCVNXLN9HSJwNyGNVyPKPaOp4z29hqzQhTZunSgwR65d+nU7K4XkbZuJHJ/7rWZaLLrvWAHc4a
dTts5/vV5AbpYjRovKb4m7Bl7JJzv7gWX0fF4FhGy85Izmwi3oNHv4w3vYPa3fJFU0A+AhxLzezk
L99G6czNYVw5JZvAa18iX04ZloOM/DXvtxjw8v0KP/uwO7qlbuzLBTaVQKDZu1nN4rEz1afLwQSs
Z7fzWVp4QSinxkg+X0BZUw8EsNO1aS+jKOcXT4hMysWkJ80zhEyrTFkj3oGHYDikr/WfV6u42gXS
db2aXKDsJojp8ToW/FfBxnrXuo9uMtT7uqjah7RGuyKK3PHDZMDN9cLK+BZX7baVIqAd2hvbqoLv
mo8Ra13q1gc1LFLE2VX1Ic+dbG8lan8qDa88USao961jw/wYCwwM2Wrcy6FKJwfn2T7fXvuC0gnv
C09x93aMePJfA9xNOs9XttG/LiITpKl56XNo2/5RWtLfTuGhAFJzkyX2YwgtpVl3VXDQI8A9Y4UY
yNymJrsgrzrARo5ePF2Jj7Njl2sZ7XynetTnlg17Hb9EyhS9+JPylkV2ATCU+Hjih8forN7JYGe5
40kv+bmTzmwwQgsBaHb982UQ9DIcH1+Fb8rUztSDvW5TcZam06MgjELfo7TqMPqULMLtERWrnZ+m
8+NE3mGDOC7a4qSMVzYiCZ9ZK7+gwTP/cDRvDUwJTlEWRistHfyfaVffl2Wmf5krs1oVCOJ8wDFN
B3/uT0+sPcetp9bGHRYcNnLmqOzV7jzfDKyzD4PnO7fB8smxAcepT0L2hwpFTqMvnTsk0819ZZgd
hnakfM0e0KTZWuZtVpjxDtv3/rEP43TjNp322iYJevtuV312ivk1aObuh1/myPAG/Kzt+D3xlChY
Kap5N2ml/QV9VBY2ehJ+jME9rMtY05/kk4sMxKuiZfqmIzdmbEpW5kh48IJUm+5Ut174YPUUj5Uh
8SmYG8EnMypsMjNw1POy7YHvzwcLp+RPmVKo6MAUaK0sYTnSYKpqVU99nXf30INZZC79YLScTabH
6tFZZo0Wd7Vmf2wXUpuhheCV0s5YC29tKhC8mrRBPxWhnb/ZuAwvNDfH64uT1pfGWkhwEtVDRISO
lBdvFga+v6KomRlrYbNdo+RabnZh0IEtLMDPE4UepboPuzHlngQOkleqtS5ii//NstyWQ7+smuyJ
bN11QIKDZcZ1YJKlmHSW/7hMDDv4BJ//QXYTtpU4q8HBGwMoYfKhQE5E+v3Odo6N7Q+ohmMZgqhj
i2Fv0L+YHvtVz8ieYBT3L0MWQnZVVe0kg44OeDRwLW0nUACU2vojWpdIVCxTazNr7007v5XBoFCU
Awo52prlnXPJe+Wm3+392pm3kgYbUx7qqa9NR2nWiv6j6hPrTlpGWqyUJsxYyKnO4wxhVxJsQ9WF
5zI0kVwrbKr7lWOx/MrbsHrV4lef6luwGsLpvkWx7rOGd/S6bWrtSYM4sGvMcjhrSAHeoMyr7vkF
2wejneNNzfLgo9EH350sy98c0ls45JBJQsN9TTJnbvqVq6vtpo9hRNnBFK2UwutQwYuyHeWl4uwg
AHQiYevsarwonmbcd6iglQqivOWNp5vmT0ePkTR0269c1Fp5XalsndlW4UaX7i4rSWvLjoWiBDYT
Y5EdqiY2z7I7kQGJc1DcucQVsnmZ5vwQ6hacvmUXI/ueesT4Ow/dY9tjSCIqY46IkNW8FHb/7Ozq
2F1dgiT+GjnU3CCekrc3OYTA+w7Nwj9tL/QC8QbEU8nuLlYYBpJyN3E8fIqwTz24PVu7rjKQC6zj
6Hmep3MfeeWddNWa8R4RmoswRlSp58ac3keN0AsOvW6bJyeMLNybEu1D1hX9obYMUvuloX7Ip0rd
RrjV7GW0C8mnO4bZ38hoFpU/UYdo72SwxPMmiI3g2UiQ1Y2UH5crFE3GHqN4vrQ0XuJoSfBpKvU4
p8aiHTmQ/kbxsnQtaexrU9LYjsanyaiksX9rSpL7H3OzmO+fJLl/Cw5VltbLpZJlVD4ox8Z7H/Kj
OFlon3KF8oRU5zJcBLbgd5ODlPS0OPuSNI53r6pV9OrUrDoWjX3XK9n6hXGwA1Rkfuxj5wQgdqDo
MpZP6rh4N43GRz8qcdkK3HxjUfv56LhOgjC/6R/bOrrB1hSqoWocHdtqnmCFt09pHsY7f040uKv0
ycE2g09qpHonaamWjcAyk9KcL2FedA+K60+fX1o9HT+HyoDQoWHU+ylLT7Nd4J+OYwjqVq31YuMF
tKqs0fvB2wi1sykd8pVVBs5LBMdum+RzekbdOjkvaobuNN9PqdNtsxKIyiCWeNIuQySCLpvSMvbT
fZKG5dq280ecyLs7ETkcCoyQp5ZnsTSt2GuPuaekaxHZy7H1fPRtfVvGvOFRWiwfE2+hHpuYbrq/
HC6vXpfzArTQBJwRzIa2dS0HRatrp5ySxyJVLKc5K8NL0PUajoqPgImBNuKdxXaMS+OjzoNx7Rfq
fJJmlBYbJIWsl6FEgVzty09WlJgfXdUoD17gHabJfaYqeRMvPBGxNpKzaJ72YdzVt9f+TAV44hl1
/ZsrUmmq/s6vFThry3w5wKgwz31c3LgZVmxhvKRwFv1KKjrmxgltYyeicmaHVGczed8y14WrhfYc
ViDQEqU0dI2VqepMwW6JlUHpClGUC1zbuPeManq4YDuSqfXOkkQwM8/ez3PTrC7/4tDW3tsy3BlA
+FBl+i6q8dDM0i3Vmeqi+Z06EHhXtR0/17z+bxrdoRlmaXTWsFWTGVVkefd1UUO4a8z60L/VXq7A
8Bn8Rwos2ok3z9tQuP4jqDH/sUdecwf31VpLn8QCDkKNs7DzvfTJAb2918BrQwQLuNAUqsaj/zkM
EN+9SK6jKZOsw67in1JrAwsCzorJHfbxcoY6zfuZ9F1HwfLEiFEmzslv2Xg1c91uyfg7DzU2Bg8O
LhHUtXudBT191NQZqNToNqiKo3QhAtIqvLjw6O509e4SscQaJUw715qb47WvNOsRs3Cexhj74awK
GTqubzPDqjB5UGvkEpY2xTP9pmcj+1ufxFQSUwXxi6ujeCl9dVU04+oSGRSuuble1zJw3a6QQlI7
tsamkir33siOsR2q7JuPIV/SqdanMs9wnvpHhDJgJzJE9iWiUbkDQhadj10Xf/IiXflQ2Xi2eXGO
DDespptJD4DD613xXBnQXL0CwwgPeZFscn5Ulc4+bTiutNJ0L5YEohRv1Cw9ldqFhyP3lXR6aqyt
LMuaIYQhPy/3lAxcZl9uuetMGZfI6+xGd3uEh/z6gx5kmwpZpY+p5kbHxsdwuPPiRR5KZEvZxpTQ
9UJEbVoAq5spNvMz+GoyxmhErpq8Qs5UOn8bl3jspkipVMHetPXhKCGX6MYCEp9YIWhKpz3JwRzh
s6xmOzbLlXRkKqLKtrGYWEunLQGXsMt5UEztyRyS7vT7mEyO2IaUhR4cf4+Pig6VM1Ai7Wmo2fgu
KkcbgWwnwHJQSEfaywHPLaBu6RcQd9Or+wxIy+mvfonQTDSDlpkyeJ3ejlhjKJb3PfA67WQkmEjJ
2b+a0qeUDqVcOS0Tz9vEITeIzFPSAYehyX/gzdufRt4mpxZI3uVM+ppl4Dr6rz5Nd7DaKMbdX7Eq
Oic6OayxsskQq+0hmUFVs7bM7ztzMA46q8az5fbuGXXCwt+VLYilDJevtdVaIcqX9jAdcdy0yATk
U/Qjc9UY8T39TeiUvOvWWNll36x5wYLxZXoC0A2L0ZyHm7qe3Vu4aO4GW4uc75GZb0rPip/mFvsh
f67U3dywIl+XRfCkNMbMj5BifojByX1VwjVdYuWgBYN9AK9sraSJA7O7CXvA/Shc8gwe63uQGMZr
ZQ3PbM7re31Z9Cxj0pIxGJa/tX6NSeQyz6yc274fUwCYxnB75Sxc+Q2IwvwIZnWEV0OEHK56ddJc
ItoaHj5JRX+X6G5wTJ3mjseP/lqrKsY5QX1XL0mnaC7zh19jZeLEZ+wBoF2QpLV0HIk71Smo7rWo
r0pn7uTKrV4n5X4kbwlLhuZ1wJK8rooLm9XkaNgzeOmS0yYK2FEfRb9p0DdlZLVfunmctqHt1Dce
1h1PyqD+kHEvWwSeg9x+DGBunvAkjLblANkHFwtz7aBCeBpdF03xuLmXA9aRzb30sz05XZS5ZOBX
n0RcJ1QKnCwkTjBIQbA1x/j0rdLQ5fEqu+UGpek49jGJVGBsQaY9lOhuDCHGhq0a6HsnHj2UoYlC
7XvZNnXcYnoMMVr9TCYNYZK81U9yaRt57kM3dvPGWgqkRW+cAIGYp8r0cJZYujz0u25c3UfIhi45
dEt9tA7UHs8jhVL+r1gyyOraZJu9AsVabONAAYIZRYslWWt9mjPjJUut6WddfWBDR/mumq0D61Tr
6xBm1HTbqf0wDsGSCnPdB8PkNTEUfXYumrC+KR2gPxRhtTu5dtlH0Xqyw3x8HJ2wvUdm0z8EGMxs
B56In8mYr6mqah+5R/xDqThs9XRr/KzQHxd1cos021vXYnTVLAc5k4PTK6sudZUbMcCSrtHsVBRH
qYxNtZru5LcPESL3WMXdyi8vf7vSr4ZjFA3fpAs/IRXVCSvV1mUSKVvplINpTePKjrJXAyjgfd0E
G9dJ09to0VKWLqwSAKJN/gGFStPZ9NbwAPGTDQFbTwdocDTsFQ3UHynbGnfFXTQOFibFKlmarB0+
edSq8Jd8QxckumlMH83pTOk/NUb4XRsH5UFVa1Qr6o7V/RKOUma6caYgOv0/ys5rR25kWddPRIDe
3JY3Xe3VLemG0Gg09N7z6ffHqF6qXjpzcPbBAAQzM5JVPWKRmRG/QZHdfLPtaY129vCN/I25n9Fv
2sn0ImxOeq12r2alGHeQqKq1TEfGlmca9l+XolOiF93HeHa5rHwpJXdntNNtnVsMa7BFa3mNKxre
XIuCkxxgls7YRz6LqdIY58ohiRJcFH4H/Nuk2blOkig/VnD0cPOPSXIhx5kpN/es6HUvfldwdDw3
cV89s4j7lRZZ86PrHBzNO019wLHDvXjc9OuGndGPOOmfU7WpXuGIJ6eyivqtTLDmn4oPcBkIWLCP
ei07AJ5v3vMu3ck8K4zGjYrOxDls4ZrPaDgexJUSDWubEkFsUfr6L7vKauWgy/I4xU11dy0Z48eJ
r+Py8lWXQ+z4Zw8g7Elageo6dw2KWGEes9bxcmc7DQE+UEuzltV1lto/Ok/VjtLHI8x7cHU9vZhp
u5WuaVkmsZ1lkz0bOHopCEDJl5SDpA/sbnp2EkU5ybe9/gVBUBwSRAMNhALS0PwilJki8IOH3616
LsKHqLK/CNlGWngLXFtDNocSOYP+wC+uytF41RuFym+hT+iJFOZXSVd1dQWCnQLTneSy/NjTNp6J
7KeMWtRwDy0W5tdMV4mtw71dAkdeSDJyIPfYZk7yknVzcLaLsF+1oIJIvSnsovoChb6StJIMSBMg
RPWSON3FNCZe4rNav9hjHVILhRUigxKW7EuEshGx4wp2ULSb2cMfS8KdIp7uvWa8u11PPrKIKd8p
6M0OUZg9GglZ7iE3Z8SyE+9VS6z8GMe400lzkeO+Q8eazPwyao6V+9jo5UFacvDMvWPhmScNaqX3
yFLPD9KybKfFMKtmdbVMtvQp2vhtB0hyacoHT+PeMr/2bo5M96wm6r4v8M1YcO+AKOtY3TtQy7fm
GNdrrH9NlluFjSBOo5z4aVO9gJhUIICW4XjTNcg3tLDElKqBmdpXGcYgXnEeFnwdL/BHX3XcR0dr
87cazndaKG/FZMGPHK2v0uqzuTgZVq+vpdl14eKYSvbtGrtcMBrrO2T1+vs+nMv7XMEWE3GvZtva
MRDHOMdSMDRGBPY5eGXY7SysrJBbi6ZHq42mi06Rj/oRKx0IAOQ2AK/wEKAJ/e+jKamirlb+j6YZ
aR/Bf8yVYBnt89jC0M2st2xtswt6uuml8a304ta1eTepG+mWnttYtwRIH/d9stMwbV/J6B/XuMUB
cMvQG+713R9xg9qAxleGfRYqTs9a2Y5nKHxTs281iiRS9r/mX26dn8Anemg3eyr88/IA7UK2xMgW
CKOj7Bwf75DtYPnhZZizFqO6j1Y+qrW0KtVLENYYtyXSrRcIXe7Gcaz565DPd9ZSbk1z7aWrmug9
d71h69ZafFco2bRpXPNXv1ivubo5bLE3h2O0NMXYKI7r5yZ3rDvpMqC6XYLQuJcxzw2xAxK3nabo
3hsFrGuHD9rseOpbAZX/QsE5XXX6oL6VVUbmTNHMtYx2jWEt91W4s4Nae6tUA0PTxlEOMlqGM2/h
2Z3vxuVSs5Y8BF7mPcpglhy8tHe//P64HlYhj/RT5noBuohD+d798vRBeUsnv38go/TDXET7ZwtT
xlhtu400lcnUYE2XIN5brXh3uuGXYynOkXK2si3H1N44xUDpcTZzBKE7zWa5N5X9KkTelk0nfoQ4
K5KNDQJ7o3dHg7weUP8MItGACcbZijroQkE8sjdZTh2vxXSlJZPmeRoFslJ/F3PWq3krmNZ6C9vd
JomxfJ4MjUi5s0BUSvxX7UUdu7Pu9pJbcCfcHu0iDdafsgdyKoeJ7MGZlfdKWoaK3sVeThOl+msC
XXi9inR9yk5Q3ALGc9Uttnn4bFo8dJ/U0TWfugwz5ExX9V2ZNuDG7SYnz+8lzvHazpz01LWzdpHo
visbGAXroAblvHbKCTGzwrlcQ/MWOEzZUkeWWDkgeVXsPCsvMOXk0+zM/Qv1kh+j15KoCfFFR7nn
Entpx/Iv5LWoBpl+0LrEfZSQwDWCbcRXxMvXch6D5bAQWg5DbeKLulxFBjp39hcLyu2tS/q1kIXp
1qcy9d5OcbWDMxDy51TzEw6dw0oL0PoN8/QkEVlcVTt+j8EJgMP8lKgYuJBbz/9/IsIMdkKUseG2
XI17V3U2qaMBbLkeJzOKjpaivXxCu1xP+SXsi9wIzle0i8BYUrtHQsqET6YUOx776attgEazkH76
1UakuAv/V1tYKKQ3efeFtSnwHp/cPWJl2rmurWIXFHH2yjP7Y5KNOGxr+r+8GvZamamYjrO72gaV
Od8NpfYxSVes7GzBJLky9ZHTKncZCeobR/9PHr+20P+F74+/ZlavEuT5+QUqdzzV6o0fltZb10OJ
Ng0l+KUjlcz/ZPLkACjuqrJ2v7ueoqwmLyhf8p63BSAc1OlSH4l9dwgO2KA6D3Il+EB4jwSteooB
KJ/KUPtRDlP9JOzmdOlCUOXaJVbeErV0SUtCpUvvsKZquJWla8ryv/IR90kYIjtJVOWS7OotRd/m
3N/UnVjAXTvnJPoep61zvOW+hpK/tM3TXeDVp8L29QEAoB0B+bxqc+CtlhwwM95raT//4L0b4bze
z3dRZuqPzgDNVQaiJAoh+vvJs9tE5JZq1UD6ghmpj9M5xNKv2YC6WQ6R+VBPdvTeslPQ0KBatU0R
Y35u9I/13B+Fddov1NMCZx7S2C/SY1fVS0op7154qFOCTgh06vokg9WAEECVmc5OJkadEx3wWwcs
uhBiefq6ZzNDcU3mIseRbx0vxlYtdn82kRIdr2nr35T/tLU+9V/fg42hX/uueDqBWfLE+NlO82uu
QGRy2jC8yCGKlK9VVVj7WxfLqPAyJRqCJ3kBcgY9ADAVauGhU36ziysMZWd1bXZKFkM56e+d4pft
8zgbZlfdzoXmbVBYiZ/lkLU87JIkjk/Okt2RvtQ4WE3QPkljCrT0HA7Wz9ucyRy+ONA7wn8SVBJW
g5h0KaX2rkE0fIn0lAoB9BoE0UoWcKZVAnjseEyZavgCD9XAzDbpyPwto+lUQSYxbNQkKHu2YnfL
Wi4Dclm4qKyMqNM6vfV3atxViyHQWPXBqrU684vqRMMWlIBzp7pwefQi6HZZ2AK2jPx7NOP0TRrX
004fO/hHXZ082DNQsqUlhyJNjFXXUeGQpmPE3gmGY7mSpszSbP1RaRLnIl29FXZ7t3LB2y8XUdqo
xnbtOPnd/Dxrdv3iqhXpm1LfdoE+7cV1MnetRz9Thqd0TioqjfNBXCf9NhlPWkvBSppVClevXqRr
/5+T3BSu3rSUiW6TcqrOvKp0bV2hs49LLvgHcZ9GAS06DnqaA4Kv8ab2muYF0rY9o4TzZ+zQ9NFx
RiVxHeCU8NKFlsTGsUkayLN5EiLeqmxUUHtV/ghE0d3G6C/uYFP0PHzxSklcDEP2zuKdkhp4iae1
ffyTbyRt6o/ZToHmubLDlkrjn0F861PRkA/1M+s/l719llpj1mm4o6pk21oBJuCwTz9c8e5G9qWf
Q/uxHJAn9Y1kJ92WW8TnzA/HtcDg0yn2N3YD2eH3JLXWMRPNMajT5vjPSRLlpqhmyaTIrLR1qvbj
OXQA0Gsjgq/YnpDKL5OXeuHnZXlmHAxKrU89jGPWVIQgu7DSKGz+5amDsW4wE34o9Ijnt17kOwOG
1Vvfe18GJWj+5t1M7q6b3r0Rg9+kbvRzGRmY1IJ/2sT4Ff1YPpiqXHdwSl7oTpbAYfLKbGtp6vg2
9QnGAxVAbX3MkcizsXjJGrU/yejcowBkRoF/kdFKDU6Np7tPMmjvy2lskfmuk2fW4kcJMasmuQ9j
tLac5fJz1min3GfLJlPkw8NO1deVmR9MNzW+lz5y6osppWt1vxIKy18KN0fFxXeMU6fgPxVDuN38
Dh2m1vnbJ9Qha/KvoU6ufrrq79B46D6uqvTDopNnf7pqjvavriflM0YWxU5vc2VPVhIPa1CrehiV
b2CpjDO26gZGg0P1LUs6srphmN6jiZO9cBM/SPxtejgQhhr9v06v7fFjumFaqUyXy/qeA9cqgRLe
FJu8HT80RkQ4xDM6FyPP9EVaje6bBkgWQqLKgLXRDWcZaO0ZktJYtHhQT/wCe2l/BOLIh2rCy6fJ
Muf3Ff74SB1X0k0AGu76XcwM6t9MxX8VjzPV9MhsUdf78zQZi2GFFa25kfFMU4KznM26/nF26/s0
W4Y9F02Bj/cVuNlN5ebTfeIHHjbM2lZat4MFRP4eNm65TW1j4glFLFhhfkNy6lSwJ60pPHI/Tfef
psU+wh7uQKYZqJS8h/0RjRoPpYmdNGVAUOsY0n8euL6X84a9iZfCMPq0X5VONzL93e2ycgl3ufb/
YkCCI55yo5cp50z3q4uSskIqQ/0kLTnkakF5dRmUQzMFPTZpqrn5YyA31eoifQkXPiCp/IJMFPXY
toBps5LJfYHVyuTGqC0uVa/b4Vb/GuyCMtetfYuBeYq0dBjX18lKXTU7mNpIxyxWtLKaQD5pMfFZ
FhZZzr9SbYQkPGQBIp254mTwdeoG22st9a8ze79ITubQ7yDbNpTp8IURc5irBYwPNStUs/DkVH2m
38nw1UzmOl6X0X0HxRr3sFQPgfrnMRvPCNMMg8zmGaCWZ6/9jl4ZqpAoKWPcHrqu8oGDLOESqJOr
PBZjvbLGobV3kl03lQa1T6QOdpJxBx09dSuniVRgz0vi/RaU9jZBYe4UOPbWP9JKSZCpMTAriz12
w3Orf7k1RdpampkHiVFfOC23UZG2vjWv/q5RCGo9J4+CpGaRu89QW9M399m2h+ZNy5zuOW6rfWnG
zRt5+BjrbO/rdUy1ly9iqvwZDM7oJxxTaiIkrpjZBAbohHFklbSMliMZF0Uf+r2MlonLs8+ZWDos
o7mBCVAY+t2djMImeUM+sUdgjMFFgl6+WGwU3nGuleFDlEtqsFHXILcZ+cn22lyEuT40upYRpzQ/
RspIAwXKX/rR+aeQ121ECr9ytX+9kIzMZDnXV88sJYZ5j6u1qf/wVPdpsm2gMLVbbowJXUlpwkky
H7PGcg8xSjQrY2nKgJqqHdz+n9K4hWKF+gZ81TlJ1zhbmCfaeMxYZPgOQHv9sz24/lm3SgQUjXgA
HkESDGL6iBHy0ofq51G1yr9Rf1kLkEdVcuXM5g7xlwXAk86Idzo9mzskeoz33B7/Ki3NeGjVtvyy
TBqqtlnbY1u+WKW68d2x+FGBVV5rCLstiwdgeVSIdzp70lc1dsMVtj3uosBByGR35Exxc8H/t3mG
qcOuElHKCGb5tqiG/tBPGM43CCR1YZm+170Sn+PYDjfSL9MTGDS5E+uINzeL4nI4BshQW8itYXuL
mJmTzm++Z9v3faWfYrXQOAHs5w9actCiBHq7pG9/j/qgyl7Q6k0O8zIqwYE1Niw9Rlq8kMM4huL0
ptQD/H9Orj0Mhc3S8zlmACi97VMFJ5JMGR9J1qSUQHwNeDTkEfb1sL6SOf7aher46FZ+5q9q0Omx
occX6bMqShfAX849ebmt4xsqC5j/VBmvxTITlU8Wt8dbf8wT4wJREiNgypC3fsfvNhNYohlL9qBD
ritLzGTXBuze03ysUH9R51WzQFr+JWKxUXzy8bG4RWgmSuB6GmoI+2bVpa/RPvhNDBXCZ+IX/hZt
I/3KLr2xQ604+KlG7XQUEqn0U7mfgMXk4X1sFn9HvT7/YOMKgaqsikcj6JW7IFacNXWs+Yc/DMcx
KUf0lzF4MYzU29WWU39z9XElAUqInXUZ1eGZVIv6rAXxQyd7NpA2ILSrqnvR/OqHSBVAZm9Y4ivZ
UxlTBvNNtOjaRcNgUJ4TJ9S/62bgbct+9I5Ime+vPvapQf2cstOwRnIi/ZZ1QPhFmZlsoVma3j9W
nX3tM7P52rQISGRkd56Q2EjAtFmw3PXOPscqdjGd59lXhedyTNB4LWa0Fyk5v+SjXm8UK7F34bIf
NZEWe6xUUW2uLmk8tNvOsg5wmLtw7Y3+fHGQEYGiCPcPus2/Nt1W3w28Zr4kgEURJPbnPQCY5HuO
lFSCCTfp0ZSlNZqf0s3NGFL3+f5H9HKPUmF9USCgroesflCtEP/z0e88oB081K9t02QvhhlWf7gB
MOKg2Oo4wT1IVzNawWW5QKbGyipRdHXvTXr2GCxun0DWXt2On2yqNfm1K9H7/uAOKMT5Y05Fkl9n
AnQCVZ3lRR+TAsSJRtlK8zYgzQgFODSyPG03lE34ELO4WWFbBPVYp1BgZECZpOlWuGQriT7d4UVh
vGfm3zPZhjcv17a2HVgNYkCRhtw79MlxSoCcYK+zl6al9h99+dLnLyFRo251cn2bYXG+bQfFh3uF
voCbWOaL9CErWiuN+yw99eDyIC3YJVpF+Kj1fXgHF6w+2cDNkIwop++WHZ/aeAj3jUmV760ZUJDQ
VXxfATFMe4RsIzRgdXU9G3H/LayTxzQLzH/GOFrroef/9McOfa4mNF8rpRy3vg3TxHDMaJ03LR6d
ZnkfqzYuY5QmklXgG83Zc8L+JWhN6zBUarH2S5DR6wH46ADa/inN7P4F6qex8SwHxl8IG2UI0QlZ
LuXjJb4afLiQN/JAZAfuFjeaYS3EABm4Mg0m29kGzsiviXf4JfPGNUrqvLaaDNIlxHf//Kldqz5l
BTvZS58crNLDKyvhBtFL/8GbLR6nnVWeQmv+HljJ9Oj0JQ9cd9B2IWmni0Rcw2p2LHGau1jNEjfY
kb6PTRXPYj3oz06PSvVyP8ptKLdnbLKOSfTEIYH/n1sTzFl3zpr8QSJu/W6sqasYZO/1zpaBwbSS
86QfvEg7kVcPLpW+2E9mizrtCAKPcqzeDUfy/Cfpk0OyjP5byECt8A5EOkvFmHK9WtxfOSwa8lF3
4PRWfRf+BUFH25WRXi6KOMEXZOc9/I1I0MaINb/208IOyu23cGlRjUyfXWhJMibx+vjTRAv7pQkH
5dWZ0occXf8HGXIapA5yHXVmCVdN6u32kHsA/rmWqkFjtRdRPhmd7Cw8uJlTbpSRTOSHoMg81SHK
STmGDQpeLJtY7YNNBdX4guK/cT0gmIK/neJm9/hQTEcZ8BvVuNzi3BDQrFGpp2vsbW7QFvs2t85S
QFVLlTSQ4/PgWSqyzhjv66wFlaE6Do9cE9g13WPU6pe574uVNGe0mQ9Rh82ANNMRsKYy5jkgjUy7
t2ywNX7VFitZ37PMRZ4mJQ842RCfr83bAv9T+9P+4HoKNwjXYN06YxmV3MnBTKOpWbljRSGobRE8
k7YMzbyRqHT2rrmtYsfce1oKWQ7Xv7PYbYURjCXQPvFKmoMDDxDRcufYn9x5nDH2Tsz7OC8DY1Xg
qAJQifeNdAYxIzW7+XugFcXlapo9ktphD1T6DiZuzlO4SAlPSy1BzmKpJUj7eiq9tegDg9sf98sc
nVLd5oOpHIchCAuedzkmn281yiF7xy+9bbo0cWFON/6UVceJH/EbBvH5UqeaL9LsG7zoQEs9ly6i
EF6DJ+gyabLr6iGIwu8SBM0eLfTlA0JE4Y4FSOedBxwI25Eqv+gNyrHrqKktmADduyDrlMEqN33k
d4ce1hmqL/5H8zZa1Hp3ABwarPOk4mUwebV9kIVdpN+hqaI/XJd1w6AFa36A9V7WcB8LOac/WHXX
rWRCvywHZYCpsZUY/JyW1R84gGBdzkkNi6wqkKlh9X3wSeSuHFkxujyVHqbpnNs1D7K+oRqLezlO
gd3GyqZkL2bmpj645EfAIxhiZ079A/+FItg6ahowtY8OC38Zg9DlI+Rb5P/UUGgfrx9iFGTLHQtL
c/ma8oVvs65fFGNQHpY/+V2W179DooLetijAhub1L5fplMaig2c1T6nZHWOISLywFxk8UcQTyTv8
GFYJlLe7Ap79f/TxlkA298omUtxhbYBlOUROZ5BNLRVEwaI0gIJmKOWxWXCRt6b8c+WdY15HBSd5
a8roLdjmFfru+u73zqscNDqanW+Z2GsYVrIrh9n/Cxwj6zlgRBDJ4Q/Vttnco0wbHfXKjY9FN1T3
eujiVRCb3mvQOkClca876n4KFtqGOW4mbnwR6KhvqwlPuDS5CFpURqU5L9iLwGH0FmwF6hPESWy/
G+sBwfb6iW3id9n1tGQqAG0E2dEeyurbYJ+o4/FuQwF02EhXiffmyrBj+6grqbvVOqcv9vC7MMHN
KHuzaZ+Y48MdnGp8a+TGkrsgHTZI1sYftwHONi6Fp3z+dBsroIDZlDFNq4NtqBZwz0HfZ+HGqpzk
kExg4XmN68hqsX5BOmweeGhWOmga1JIQxOvualO/gHZodxEI/etuRo1SoIDk0qGY+pV/uLbjvIvu
wYqT0AVlee2TiXCTztH0I1sELETKYjK696kDVCotINXNUxZU7/kYV+erHIZTg0Rbmr6ipUfE4VQA
OwjNAO5u3U2mlOpKEAN/ggdAHqHH43bGvHUHVEijujq0YQEq3K+xJcl0Rd32KNg9J42vPjsQdjW3
xztkaQ0lTzDF0FHyK4CLrNuw7lY8qZVjQBHkOcpN5365Xo4V/cYZBhw9NngnAHBLHPWRzQGcMa1/
lQMU2F0fq96jtBzT0ldK7KonaQaTam3NtvK30szrqjvNxsxv2AuHV71pml08NOZJxxTugfVvsB5D
Mt1AwxIwzvTJAcCivi0idVhrmhY/NLGN2wrLzOHYR9279N2CA0Xp7rOat7ll804fkgdg1ePpOon8
gHaXYHsnqKJ+HM1TYSnBlTUm8CBpXkFGjf15tPnvZrc0SzST17nhlHeJryXzG/VMbYvCHe96xSe3
gu7OombkO7ty0Vy6HbpFoCkBY7MDUNbz7mJUUWtK/HJqDqp9se4/9Ui3zJJrqhN8HW2guAGZGTxQ
lviXKLS9CxZVOg4mFXVxGZHOVFEIqhOkMCCFnY1yblV+ToS3UThsgBApwG5673K7joyaKktX3sjo
kBH76VJyWvlttQodMsTSlLlT2RxsxWj25uTBqHMaZCGpI9hmmx0by/Y39WK05A/gdwYUFk662bJn
m8bo+qy/PsDTtlvzD9Xdyy9fDmriDfwsynF3fY9FXtDxeKV6G4X5+4eMPtsg61KaWrYGk5sfugWk
JAdIlSR/5qc079rnpHIKxPZ1+NlLQELF7q7qepeS6Bweq8lSnq22TZZcUPYzUPTHGXzfm1Xk8b5A
ODvNPXevRG1zidkHb6fUNsFhWPainNL/sJvudH1O6zGeyFnY/N3gxAJ7l2uErbr41BvNQ5fy4xoS
ldqDrWB776CKVSUxVsUq1sGp14EPtVwoZHXqnjIKEvtu8NUnuHgt3q1e9n0woovsoFo0LAqTvIil
gwsDM/hNHdpmqyQBf5uTTRdX94ZDYM713Qw8Z+7q3dRmBmti0OJLweR6Jk0Z+KOv9G0F7Sv+gW4D
lVL7/MsvV5B5FJVp3y57u/ZQ8rG+mR5ug3IZTR3Uk9P8UwYYG2eL43G3uBvPvdfus2lAB/e/+vtg
ZD0pIYWfLXKD2asTB9HF7NP+OJOhZklIiUX65FCwH7zIWRp7BpaDwzdpfYq7hSgD1dRErdBG+eMy
t2tZgedsbL0vyNvxwbeBP5ra1BrrzlHKzW1ADYZobSaZuaEq4YMEiNBRx0cIzQsd1QLdM08yIAcV
lgJC+HKUDmsJlDOeMMW5Qi7bnew1PO1+balsoAvsxwEKLCo6N40OOfu/C3XIMLJ/H9Ift3m3KaS+
o3UZgkm1q3JtFtzrQYNm6ELnC0j+PpnOMVYSNF9nqHqRZeZnLfZ/SEv6Q11Vdzryfhvpk8Ocpe0a
mMgEkJXrSF8Gb1AujSVfsHJcQArTzrJ89wSLoD77JaVgfWYzwLbOvBefKw8wD5YiybCzZIS0fXQ3
6yqA1XNnYXdSxfdmSQrgii/O1X/GsWM1u7DsU10fYED77RWZrPnOfMh0TFhklFJuca97ynVmvHD4
o/6iRZax6cvC3eDX1d/bttXfo3Y53Jux+ctxrfwgXebSfx1cwtJyW9pacI28TexZ4BzUsfwqV9B8
/lvJJJ/S38bO5mRzu4bSvWGdwop+2UOtJ6VEIMTAsji30AvJG/+gTRoYkEJtSL8a7townmQh2Rfm
mg1w8iJbBp+bUlp+r7grUwtM/hePelutAzSHIbsMo3c9pY6Pxpb0Xk+bWNe3qlejaHyLoszYnFl6
TgejN4r1DYbe5Xq/y7FVWBsZIIfbgJ5jrhSW1aUNu5deg28nZcWhdaDZTHBW1VC/Sqfd+rXK8O6U
SLv2SzFQCom/+6WrrUcUXksgbbdSbc+614GqgxtY5t/f+qeeagpQnXF765MQHY0awD3Kt1u/55Ig
wrlE43e14GPRmdeRTcuTb7aHT3JWu+Ol1BzzbM6KsfXTcUalNH0zySL+vYQuYJ9PoYOfWGcgmh+h
aJC9lYVhS2gAsnrHL6Ps3zDciyutuBOsmSDS4NPsR6eyL//dZSosEQR5Jv2W6l2jbl2/J95AakuX
TJxT7FTCui+30wgcdTUpY3UcVfX+ZoEC0Hi8iIKY9HmJXR07a+Jupk58nSWncqiqqD6O/nBfL5pi
t/4Ee4wzPMCNUuupuvKLPryf2XVtWqPsPne6y4irmOEh6tO/r9EI7Swuyoswl9/C5ybCA0J0H0Yp
gqIyYTm0XvpVYxl8uPXHftbvyiUrMHZBcZnbEnSTUqynhvT6Rvq8JF5MP4EqrBurilAFIPDamdW8
cFbFhKipyqRAz9NkL+NyGAKQ7hBv0FOHl3u5DXzMNivvkA8+1JtgnURBciHfnFzKPhyp/P5uxy4m
YxAkilXrlclFBkYrhKEgp32XL3JaMLSuE+slaMqTvN3oy68I6YKjn8IJul7SlVOlWf7O//pYdB/q
rKhPPYXo86TO2bmbwuwsTTmTPpYo6EH9WwzeGeTPjRbcMxeIRoM4Ob1dQXc1F3l3M6fYZSNYPg/a
We2b7r5I4TgOWZr81QAvdRs/+tvKPRsNH7V8ok7SHEnk5ntbL/TXyEn/lgg798+lniVfkSJHiYY1
kOQ8xkWvClkcfLrYU+v/3VSXJiiMj1HPcD+CDbvujyiF6vyGI1ePtxqo85OLGNa+zMsBeF5KlS0y
gu/q4Fwsi5R01CprG72xn22ijfiH5+VrhWH5dupS706fKoAC1+s1Rl2uexWgqpsuu6kYDV2R2pU+
NlQVOg7LTnNcYpSK9lWXdwlsalAC0pdLjMwhfYRV+lVs1aI8uU69JlQ21CT1FYhAZacvu5/Ir9gb
LWcT+ofbxI/cj0ADudGDqk8/WeR/hEicWjT6JeozYIBWb66kTw4xu9Ws7fOztKJZh37apPa2baHV
jWCq7rooYr1RtEfsYDB1+d0lETKIMUlGWfw5Y82zyzzL3MwjeYa12aH8aWrjU7mwbsamWwwTwFRC
Hf8O/UhfR05QPVYtXpqDivCB3zXYlkSRsw7SyP1GChWRvcD/BVpvEyTTXT4rNU7dEFPDoh4vXV+h
YCgs1hitrqjMm+VH958+CZSDMuhvMvfGeL3OvV4mQwhlubI6l9xtsMvWgsMQxMaQVB/4T+ljx+Cw
eoc/B5rjBum4NeVM/Rz1CdlxC0P77nYd+YwoQSY1GvR560nRbATPf2THYrPb4A/u1HCdkAQ8S+v2
d4CynU9wmn9G5l2k68VbU/XRo5k371nsFu8J+fJjAGBmA8K2eLebUQGJm0OQXpqd1cQrnX3JvTSd
8MLiKKa85igrNFmRwrMiay9aTdpkYRlR2888w5UHv8z+ke4eNuNu/B2FLNGnKG2IP0XZLVngyPOm
r7wAL2CSP67VGcE/ov90vZY+qrvS8DErqozstcCYdWNmYbxvvSpDgcwPT1FWuADKGe27ynnyMGGU
wWDpSt32zXXI4ZTVrxaYxb5I8mHfwQR/bcw5WPWLcvk0hmjOxNpXyOrldp6r8K7QggjIWMv/KHuc
fkBbuIYiFYBiaJKbT1NvAgPtGp+F2rIYc+M+XVVL3Qu2JmDqEPHcKcWn1c1RCi7+CdBZxFm1fyqS
MNyOg/dxNv8+u43ezpAoGp5GUO3b/0VcMYGC4DW89zOz1N/dMV5TFZrAMoL9VpGAWMfoGX3rtez5
ipP3qv3sjP0/+dB8rxXM2PTQd8FVBO5jid47vtnQSLEGiNAt5DqFolYrM1tselvMOVZ1D4z3obNf
rkXmnh2yZXYtqqFJc9d5XfMFeaEdK3uMOwez2/dmre9c4HHfFtBSW3nBa4Q29cWufYpdS7+azrzV
p6oCTlsMRwPblKd5yu/0orLeDDdS71BkXwSGDfLuUzEc0DUFHbw0sfmE9aIUxl6Cp2qgSmvj2CKj
QTk+533YPcqgqe86/uHfmr7ArsoNX5GVVu/MfnILVgL9cewdXkS5p97Zhjl3lMhB+851rVTtpoC8
NP0dJGO9DVT1UNS5vmsN2Hyph6UWBDBtFSVO9mpr1vhc5dlKBkUaBxrMDysgwypdmgfusJ4DduBm
sOvLpvqasXVz6376Dg6XpYSvW2dyI81DM05st1w/2BkQTbZXAs6YkmQmmfpy0xIRek5p9ZTcf+uL
kBjb5Qghnj4Lhkig1WfDOulTA/scC6TccpB5fuqzhqGwarFLx8Z0UwyN9WrYmnIerLTElMKyXvO6
mR+RCzxIS4nowny6iLr5RXrULH5VcQIFNM6QriGW4thhcZJraT3pyBrfwJ005ZPaMILuhJUdFcU4
t9XtRLn4ZtKU4OmZseECO1dk6byD7lbfAaNyEU5b1IHwzl3qxcv46NaohC+dEhQrcGR26tKWTr2L
P2Kuc26ReWqT6JmTPd56yTnt9b6l4s3pHHA/AgrUjnpfxgdTyWnKiBy83DK9g2bqzkGlOB9W3XyG
44HBuJxCSYbZp/X4aMdZffxz+H9IO6/ltpGtbV8RqpDDKXMWlS2foOSEnDOu/nvQtAce7fGu+f99
gkJ3r25QFEmg13rDb5G30y6wJG6Pw7C4td1OG49oNQzSUpy6BfYXmHjtU+Mv20utSzN/lcUlYLdK
RVFvKnlRZc39m5GmaIvDLVKcli3ENb0aw4Ug2og+NE/taoN0wS9ChAeL+4ZBa6Rw3NlD9FkgxT4I
h6iVPIjBG7ZsHv1rYIafzYN+Yg+7OEw/36wkxcIizpFUTF2Sms8Balbgg3jslxv0P8mfSdHarmK+
O1Vz1npFv5Nrz7iDqZaSfMovtwjVirwNlu/Dcg6xlUK/m5dC7WAJzGJljAlb+l4NDjo5hoUzSO2T
1VnxNczGvRgUXU2frW3HrO6LcGyfHM9EJsaBWCUGhy7p1xn6BZuml7tLq0I8081JPsyJ/LUodeOf
ml2AvpJMmM6M+OT1AbSfpden1p1wWWkdYDFdPjgIhaEPJuxXPCdHZ1F11N0tRAwsnKTpDj9tIAbL
V/YtZsZCdSyMSKhnXmQvRVMzo34VZl55G5Xb+OqanXKfBZJ6r+cT98b6pe/s+og8TFKMeusjczTp
O4tmO9YDRnwQQzvI/uhsIwXtp2shBX0LHaC/AMQfPtk+Up2aYrjkIgn7sOIUhgfS8GkWls4VRIC0
0OT7hsp60knFWTc04xFbrwiSNdUjQbNoG4QxUYm5DXoTm8K0u5e8ycuzCBDxYAAB0E60DCQM9Isz
dmckmY1H0aUMJE4cxV9UGUv7E86C7/ZwhUqoo6mHio47ITHEQZcVa99Ewfe5S5yhd7Sq9MY9i5ZY
I+dKS8Oa2BfTamIA9z1rb1TSN9Elwv6arg0k5m8XRhQ5U/LyBmNG+MlEvxBOqAAk33DIM5pZzqPi
NKivvyGTZ4BzNEGdEbRBQd8tk+1t7ox1jhIKsDkfDCBSZH2j9BQoo3LMcgdFknhKCyvOMZq6xLjw
AnWyERy8aDMo28XGKL9wy1COt2KZa5dPH5qNBon0Nlp06VOjWdE+7jX1vmpg4eQTGF7UFvOCT1dl
BX9rlvB2RKlRBItRUWosp2AxFzVC90FWsEAG3AbAgoIaqg1B8HlKocC8CPWzXPXKsBrMOuXp2CvY
wTMiIXY/LG5zkspdooKriLTLbU7Ck9XST0pEgPd5kD2KDFLUNhB04ijc3HjVc1vkokSMOEvNoVyy
6wp+Boq2mCiG58wVNGoAbyJ1ZMZkZ3ObYtBNfkjIEbmyYZ9cxU4PiEVtIiFY1Dnyw0Tp3WlClkg3
cFe7zUOLbQ9w7yBSOyKZE1e1Bj8yb3ZzuqcI+599vhGy7VTM6dPV+M1O0qd29dd4o5i05zU+tm88
xwQRMdN3tE1u8ICU1/aL2+AzKw4+2fCLJNnWZVD9u0pXygPWdOigJsDfLgNGK2tbIT8tgkWfOKsy
kqtBv52ni7PbuhXiLWwVy01UkFQEscLFxKVRJ3tpneYu6WS981dVnmsY1RleTsIvzo78t7KjOJsP
hev4P4c/xJRmyYjXKtGhnUQWpxXmEC3AJE2t4pO4N803qKa2HmXZy/a/OSOL0WlAI4mz/wmynoDb
fw3gDPdrxryUBChCzBD3RXQHsl2pAhzsMsXFlTwK8F1u4uexQCOKPNrFatDiH2NZfcCKbqm0voIx
XLqfMrRPIrKoyA9GY3IvWiBxXpM+L2/zMBRBJxwZmaMYxACqQ1kHzUaxamP41spuERUQo1KBgL0z
4aJEU9VRh450FHcz8YKCAsErtWR3ODXFyy1HVJd9e0TzKUhP8J1AGiHHFh4bV4NqkLjjrw676r+4
0Ao3vwUprhweb+1bpONyx11ihRaS45KLpaWm+qmoe/2kxxjzBRRxsqmlSAp/FvjpX6ciRgV/j250
HaxFc548VHnQLuZOJyyWgA28o+i6jc7RkgzUT3IUPv5bayBJ6WC/dvItuUU8zm1vZ3OfXpXwmawY
o+gwxevtj4Fist4eKfDhYDSt1CE0sh+kakCtv0FYyjD2Pkn+AVmICF8Gw+xuh79GXYXbGDUqBkIR
CBL0CCP9xA+EVm0QC61gtWT+o21+UbNQuRfw3Fxp0o0Mc3MlxsTByb/KU4BooA37M0DEe0r7bPpk
e+vVxBFfzH91jRfLSm8SfOGmtwOULaLH81shAu3pLxNno2ovVPQNDnP/bcbcVjpvVXpJ9NCZtjLs
nKEt9nU63rfSxH3Tqks8lMmnOMEZMFA852RZXn2y66xcZyNeljlCZC3aOEsN3/FzbhvGQzuYjwg4
W2+UWj0wMaO97+D7v2JQtajG0XpLsqbfJlRKwB0QZoKrc1LMbppEUQ5wpDGpn8KCTPmcGahPondL
IlNF6UjEQ+UMUVqMujP2OavBAAPeusHxRq357bTpHX+ZS4jliM4btA58c/h76K2XB6B+HXWytNN0
jAQ7eAgbbSqaS3L9w5ZV907xS+uBHNHZdpryvrJQOz17duDCpEnM05iAbgDuBUN+6MPHKkjthebI
2RpjxDE9yHgLb27ohNYdqH712qusLgaIla+hFYUoFeFmS8JVe9Xqwt40IFVJXdP0Oq1bmAruQF1o
UFLj5r4eQm3i3ZPS9Rsb66kQITDs5WyM3L1FlPN+DQ7pBQS9FlVRllxO99Zto4V3jhV7u5DSzUHx
beMIfi/aumDFJ5ZJuUJ803pGoKNGcdmU4IalxgpitMGzSEv2tFDIfiHhgiOYOBWHsFIL9khusJr7
xJzAcrRFUdjN0sUo+tpFinpp+SWa0bLirJNdf9XhIcne/heMtlUK9dIhUi26ZsisNITBb7FoA+v7
AvzBTujPeRmOyY4/nGbBuiGYlO30BpedAal5XOtbU16J8aBwgUT61o8PGneiGY9hsk6GEgfWGQ4i
wB8OinpLMN7NWjTF4RYzNH42QQPfa7PSWxI5gEl8U126E3wjLgBLh+yhhUCpOKSvcerK17nDALoy
FK1ERgM5VKF4isDDuPRdebjN0ydNVICO5kb12wZODU3Rl+hxcYws6VF0ianwDT8neogsUeKBGvdt
6aVDhn4zDk21Ec1GBWddtCgwiKZdKc9a4gZX0XIeEFzWXyK3aK6J0jyWRiO9hFXvHMR6iKWgVuYj
qh9192PVyl+nkyzzbif9f/T8lxivq+pPATm00fbQ4A+LFxMA4FqDLn+KjS492VEAPgww1nNl+187
Bxl/De4ySuDFlyalLD5qroetUQud0BvVnVs1KABnUrXU0WZ+z/lk+0XUfA9K93Npp81Fa0BdDzab
8NBWk3cXxjfmTppxJ5nsouTAAjSCEeC77JnPLvh5FK5a9CjsyXynjNP3IdBXPVCyV5Pq4s4AI7st
UHt4042rWLCUZGutj2m3R627fw59yG3ThXJZ81A/KRs8EIv+3nSAZDtIRD1FXr+vTc3c+b5ZLYa4
ZytbNaB9Gklfi3+n+EyI/y6b7k0aNvr59r+ePitG0DUI5fXqbu4r/chb6wNVeFksV/61vDGOFHrc
YH/zH5prjWEHy8sela2oHM79tzLjNNoNJFrFqNfod8CuslXlyfl5iP1+HcaZ/mRl2PnJauh9S8gw
8oOk/xir+OrlTvOmqbq8THl4uqdWAfKZr8ihMfVoGWmKeqcbbrLwW91+8kD3rENnTE5JkQQnxG6k
tS1b6lNmF1SBi8L67q2QMUqeUTu5OFPS0J2yiWONblVAcnFt1zE5RNdOlNsIiuq0LRHZTGIoU9A8
kTxRC5ey0LeTrM9cmhscM9rXvQxribLbXGvLx5xS1hwnRuYY0cQA9lcxb67wiZGUgtwCwMNb19fe
UoAvBAwj4Su0GuzU5ztqwK5Lsxy/cJTnDiJGoDmKSAajaUZX0dUHVXUeSMrhmGdhpsL9Zsftx8MP
Io+2kq4UlzST0/abFErqZy1R2zWWij5srEG7ikMOb/OsJum2RELu1iX6Y2s4FDzhnYJJTVt0mTpG
ynhPIF02TRcDhRPVW7EkP2WYh8BD83rXshe53a3JiNdnBK6S6zDp+neDW21acq3LJuiT6zzw91gx
KGuAA13MWZYiTGlT6IpSNJ4QWZw4I+a3bFLP6SQ9R1ROarep37Z7reqLa2STdI9RHnyQLeWx7Urn
UDqVmi6swoHUUPWWu5Zr+depCLj1ioBbbE0ylAJp2K5EpwgqXLc0lliBZ/sY2Zfaj4DvKYXhnnL7
EV6Vc8YdzTn3Hl65K20SVx0UbvqpleMWUfZFtxu14pMIdChOA8GYFuhL++iVdYDx3hQXD12wNjTe
JBEzQqTk/pX2B8lI5U0JpXV6SOne0jZAGzRMvvbIYaEJniZXCz0I/Eg98RhzixDgOdNSfo/IwQQv
NGDwvtUGnwJLbyZFbeeMdW/3YjtoMtDNjR7tcAV9O7t2gk9uawyrwumbvRg1VG3PZ6t4bOJGvjZ6
+CnLguATLl3KNrdsqNsGRow/BRmV4NhZlXdXFmp0ssveXunshN9bsHZCkEmC6sau2Ifnye/HWnjj
lU0AXDe0LvzR+CqF3mvTgYVVJgaybEQfxmqpti7/bR7eHN1G4VkcB0Aru/i6d1d7gU3+rs8upppk
F9Evzv4+6CWODyxoCpkGkM2x9/U0a57aVYmy6/v4zUpRoumUHDl30BHOhInwtRBbq+kM0VSYeZXv
rD4MiOCgy5otVkjRYp4xrzL9faco+T738IFoFZLM8cNY1vkeBbVslZdutse5EZHMKBrv/CpVt2OV
h8d8aOtjJOfNtscXHM1DRHBl/pJnOcRi2x7a7j0P0zM2JJOc7EuBuYa3KI3oLk9l7x1jOnVhgoB/
anX4LWCT2ROXi1Z1lbvboZLVO3zlhpWkNvrqw0AEAhxKBfmUQHI0E3LZFG2Ha60Dv3fr81pXO9mo
sKJwqt5Z8ohNQSSVwU5cSXQOWvIVPE6+BDwNBE0Koubi8rrqVL/cumLXRpCjivNVGHgjdiw0EYQf
EItGB47H43gAHjaBaRTV/QoUXOW3fmp1Gbu5+YaHlcRXLQLLJLrEhPlGGOrxq+1FxVak7X1N/REo
mA2LFglAnovF6Xz4KK4VptXPyp1VP5STDJCB9WQWB+Z7YspkPSSju9dt29gOqKvuzbGxLgBgK/aA
dvmpq6V73KFcrLJdfe8Bhkqrrv0qoZ09bYCKJ9XBALHFhOokO616wF4Khkns1vck2VFjQDTxzUtS
ZAF17UeICwDi2w9x2avnTthPtIGy+NCsCj/dOrKakFFAUD0kPb+rp5908bscTqaUlaI/ix/4+Wd9
jhUDcyxqT8+iNfeL2CjAR9IO8F46Ky7ySagD4EuT+OPSKqBRiaaljMGpsrzvojXAAnuEvf5Qh/Jw
bt20fdSMJNxa0MNRlmewNdP+IfRuYzZcqOUI5HMrxZp5hzHYatbHdSsDxuRgOktq/HIML2Ry9Csj
+VD0Zf0wti+D4deXaPQQG9bdYEfaFp9iXwU0N/XNAyYPPIuyKH/21dNZkWrBzsfxezEHc7Ow3ag/
CehSkxkmLj7e5xvi6QOcSQCbqtHjP+e7N/zTIPBTJCDWPE+mC1F1l8xIgo05RoshSy2UeJ9ygAmP
BnW9J6/DxtQZQ/koQns9ciArSMpE91HXWMUaa/FPMeX2xTLH9iBa4gAARtm5Jn/V/C8epI1TDR4K
AgZ3j/1vgERwqLBoFcBcN9SiH6GctdAmmKLAMipWb4V7MpQWRhzdeCj0RF7aiEFu0YXAO8hCUThR
yv4Ko7t+kHM9ONSWx7cqkmk6g36Xu6hhBDWAqxkYJ76po/geG3VVbKhudNiX/PW9vj2+iiEx01CQ
rI4MqIJT0Vgemx+9UXcnUSFGtrZch7ae3QrMZZRFR+i1kLKmenOZIX6luMcsNqN7SkCrBjc0UEFW
7K6S1Aey9Bc2dkbJxsNDn6nGWUBmSSz521bojPEoqymQueLJkkSQfZOT6tbjo+iQYjlaNnaFzO00
7gYBzzdTuIq6E5T3qRA93Zas6VDUdorG5TqOeuOsDxn3LNElDjEezlO/aHj4ON+gA6XDtyn3huN8
GNsc4lio9cesbLIC6iBtsysR7c6zg4gTXfMMceb0MpWk/NJVWnBsLL8AB4r4eANiCkuY1P/kp8ln
wGEd7/NP+pRulQ+9nnRvvj0x8FwveujLYdi0io+4fN0Ex9ppd3Wh6wtMzhEbmg4xpJmL1Frupgxy
5TYg+sRoZtjDpcF5KMCTeSW6ascgM0YlfpvpTrqDGoTFllGV95mr43TcUbe+lU5EOyrzX+2w7NKD
aFsFCKplMsWLdjWxlAq9xWmk8orNIFNC0Y3WfavsHDFP9BjDuD04VBA+99WkS4Jc9rXPRgUfOwyV
JX0Mrn+f1E/Kj9OkhJze53Ga5PzDpB51bqwSwhplUjLgpSqpFzJ1yyLH/0RWU9L2IZtIRBi8M8Ql
9oTToXFiANumF+3mPg94IoJFZbcSfWIBA4rWvjVgdRfTflL0KelkMWpRRKiwUIBIy0GciYOXaFg2
mgV3DEX+OaD0ngyc4VeTnOKkPNxNTi/MFQMiZF4lN5J4UesAO+e+D6vkVYewSF7D8/+18LyI5XU2
NNrT3CPWmV9rUUrRPtDG64f+qGPzP+ZhuC+m/6huTqAUuC63/7ft9r83NTYzXVc2FxHbqN8HrYvv
ASW2hxwC7OLml+maaNYFemvBncRv01T78qpJ/fLmf9nBKdx0emWtZgNNqFwHhBLzC5tp+YG9zF7L
YmN/g0gI8MQNgVGsMqSIbsiKsitJFTjKblQCNKYSR1mESq1iJVsPl/kwdtpwyax14WTBRYSKMdE9
ghXahgVkkTk+wPpQBXDOcoGTgI+Z5s/DYoXe34jl5m5xlinl78t9uNi8JKj8K9+J8HCrLIW2Y+2l
QHv4UJ0StSjAoA+xCJiqW3N5qol0ae35TrKcy1nz6K1aNbdFaSyYorXGldbiQmLUKpeIfrtXyXS/
mHGnHG61tkl+lBL4V9ElSnriMHXVFQZMtwodAhq35gzohjYsWco18VLvbpQs/1nv2J1S6beOgZIF
z1GJsbMGQ2YvRq1wLNZeWOob0cSZndpPrxgrEayMFLIlq8yWYrSDQAYEi4+rNy3Vlp0E7sKgnEyr
8GPlMTc+i6HbYjiqOCP3HNEq9OpBvKpYAc1OgvK159MFiafwv+laJ4PWmJp42Aan2yn2TJyiXHgS
Z2hRBifEQGry2AAmM+OL4mvmATrxz4M2NY2xKVIAuHTKjmQi9WrnP9td6ZX/eSpCb7PEAv/Ynq8k
YhSgKUtkn1uSEL9egiUuLNqWNchYQZaLWnK9U1RRs3b03j/NzWDqy8chggyo9tdW6ezthxCKjnG1
uMWIJcQcq9dC3FiwBpmWFlPE4IelRd88IOLIFH2JNFvbzP05ydrq9irzpB03tpKgIQqS5hBihHgQ
Z//U/F/6Pqz835fy//Qy4sp3o8X8Av/7MlHScT/5p5g/vhpHzWGdDsNVzLpd7rYMNIC/Xfr3sX9a
7uNL/T3+tzEx9XaF33rF1W9XxEUMZq/o+I/X9O+v+/vVxTJiahU1+BnMa88jc9/HV/X7Sv/D9ZMY
0MPHf9Bv7d8u+9upeFn/3C7Vkd8ryy3YkgbpIZ8O4qwzjORj859CRNyEJzuIsz/OnUPmuA9X++NS
/2Luh6XmVzpf7Y/Lf5j7L672/77UH9+XRpLuEehG9Hx66//4aueB//nVSripRDAV/vaf/hd/9B/f
U9z9yID92/dkXmZ+T/5p7v/n+/HHpf54tX98P+ZXOb/zf1z6jyHzwIe3e17KRJMsiDxEXRps7+zF
wAPEZWD3vDS6Cu9RcOUKsEM6/Qkd0zbQ7aMscdYiUPTNo10bwnWYRueB2wogWRnRDBC30zKINf9c
UDQ9lHqWSO3hJjHmOFZU5arQevkseWl/ijJPQn7CGt5sCtx1GqjPDgbDwOdk7a6dDk5g2qcwtlC+
pyUOATR2Nv3JsE29cFJVqiTzNsMbALNFeqPcokWgmEIOgqpklh/mBUyp8+6Qcv6wrqONKKjF+IC6
veO9VJViLtJubI5Fp/kvlIAL6smpeQr7wn8x7eEras14Ck2tNETMAdrhnWiBg0c5EEKRaOXaSAYK
zSCxqhc/yp0TLDL0CTZ5WUxGU4hhHX471V2vVJc98KGfve18KmJJf1SIyYUIxgTgCgGHG+g0ozKx
sk1X2rqfPLvRXhLMnKkL5Y+tHHmvfW3bB98P8YEvNYSMXLbXWp/UGzFa5X27DCJJOYhRtQ+eewpq
V9M1wV9Q1FSmcmiGxOsiAd3+DrHtK+JLyoMvh6io+8HkhZB271baLylNBNukxAPL1fruzkLB9g4T
hkPQpvrRkXM1WGsS0gJIzVzmiBxhmEulvIsekwATOefWOdY1hqjTOnk76QiT6t5h6eGcSUy+uMAg
cJWSuycXYSApC54sMg+Y3J1INlgbHdPzO9PRwe7V6OiNJGQsPzOfMTpTEWvsEgwCaZom6WhkogAV
Tc3Ct90tsHN1hbS88Wwa2GRi0OL+HEVXcjt6UQopiGCtR0c3AYW7FsHpAFcGCSXj5+gwFpuw7YON
CE5H6AMKCi0bEazrurZGxUC9jQJDbdaK03pIwsqsLCvxOkYCZCuCs6xwVvogK1vxJ2gktfBTkryd
WDlWnWrFtrnaibm6BjY7aw1tZ0q4dhmFT8afl4tvU5uecvIJr46Ja4vNNnNMI+nRkQwsEqduX8/P
od5Tsx3H8FXrqmBnREW8FqO+jNW8hPr8XowiofcNto170bO8Ozu1e5HbPlxZtuJiAC6VTw1kzZ2t
dQjvTM1Mq5VLmthXqR/KJ60pq6d2SJZemEUPYSm96EDNjtDUxq2eRdmyrfUeJ7oOW/I27Q6RY6ZY
jiVf0QKMHmpg4ttkAs/Hag5rLxi6cAPGH50Vx1Be2whtpFFNypNoNpqObQO3RH3y0HGH7CmDS5pb
ALzzSsqeDDlCMRQRhEMcwczi++Juiqw3gf5plyEudbSIVP1eA+O7b03ElUSfD8X43pK9dlN4aHSL
PnHIEvSo6sghITTNFXFqQVae4niMkC1LiQG1dO6qtpVPgRP6k8PZw6h1SFsosC4i66A2AR9n1+xJ
LjsZRwu1/6M4iKGAr+6tWcvJ+1BhS+YDTApGzBONsPAfgWiz+7Oq5iXuM0ofmF5+zprsDZklhHoG
AweeKqvXtacPGyoLBayZw3xQo6rCv3rqrN3q54hLnnoRNejH9VpWXrz2W+O30RlX97e+dJKtWaKc
NgauDgJUXfnI8Ci2esLwcbyGRr8KGjPexUNVbq2s9u7Z+htLVcr1axbLlxTe6coHl71tY/NQ6hU0
W3ASSy2qxl1jZ4dYr617szSseykCzqyO5H1Fn5LpSGHyk7Oo/CG8VxRrG6IzeE54g/sudvdoSErI
4XEoda/YSpaXLFBRkM6WYbabPmyqBairukZvG47K7TTLqDLnbRuta5RBTs3EdhFnIsYmR7yu5TRa
tj75JAXQQ9rpd0kayFfRQ4phMjTxLdBwBIiB0pF7RAhRlxZ9uqVElOdSzCuminivf02xhbzMtvdm
ja9YAOZlJfrEIU2d9KpZz/iqR3c2Zaxrqi1TTMKf7Eh/CpFDuBRxXT53EwzUgJB2liqvfEZLD6Y3
HCAkg9icu5mX3TtKmd2z7dgOoWSebSQNwAIgp8iX7mESgHzIrVFdWbksrfypGjjmfbqPPDAYuh80
k9zvAihhuXZL21zantcd7To8xEVv3ze208OW8NW1WwXxWytFn+pC6u79oeStRLiUKmiZLBRJomKU
agOKlMO73rnN1gAs80AN2NflVeuN5ndbMq/Y9yC/kUwVw1JDxl7V+31sk4LQ6zB9FH1gu86tWqCG
mHMPjKMs3WlBMZ7kQdK3lEVCxwfLkRjatSmzbIU2YvBiVV21wKmuArlTnVur0xalrXYUQgbrJA5y
hUfg3BRnemYlO7LSj2nRIIMu+lpjKvyZWr+KNcPaDLiSLSFUD6fBxuvbc1QcIS0l/oQn09KJpHSJ
oK21iwpTecZ7LFx1GoIani4Z924sLTGJGg+tOb1DJW5w60KKk4XUhM+DP2WpKe+qZd//MIb6XTMb
9TXzHPB2dRzskG1JNyaAYbO/wwq1v/N5/trrdd1jqO4rqyyPtKWJev1ZS0r3MFQI1o/qCSFfxFDs
/DGQ9XUrVeAWBvOz3mrxyRjJVLoetkNWlqfnHpLiumu78VWqsXNQttxJVGmRpppztVaR0ZtXcQ4r
1rkWhnLNpN4ER0vLc0tiQt1ZgCjWt3PfUFr52lMqZSVmiQElHOVdr6BuOfehkJevoD2+5TI75Rxg
1rMbx9/joFG+G065GLOmovzZOQuoKOlDEyBy2jsyXu8qmbislaDwRQ5Oqmn6lmLemTuhfm2phlzt
2Po+2Er6VjeKt1b1ttvrZUv1IK/5OXMzCL1t+lBbhv5UNjbYKtBvVmvXl5rHCkS3QdMZXQDfPKqz
lRhNXdzM/bFQt1JXx2e16I1FC3Sz0pHYNNuDotTVNUZA6GnMYG2agdGDTbLsnd8V3toGEbLq5dq8
69GR3MpjmOFS7Ji4tEEyqvtqp3RVtrWKLLn3oRYi5pZ6XxPPPBRp27xGcUkuL9G7vZwmw4Pd8fMo
IuRguDe8znmW/RrTF0hFu0DJvSekgb/EDrJ6VtIOFyznw3VcNeFRMSrzvrYtnjYRsfuSVN13R++s
hxZPGJ4mESEvZbN4T/ONhUPaQsHJ8EnrhrPndMonxUiV1TBqxplPfXZEOind2GkAcN5HMs/LsLrK
s36ZVFb0JYXSMykrVFc7RI3D6stjHtcZyfyw2eStUj2YvpYjNlVbb4NvXsfKhyiQmGfFTMIfo1F9
gfmlvo6W7a06Sj/XUMV/3qokeYtiGwIaATqNPsUXqYkgs2sK8DOtvKBanv9otUmeXkZCbTBQqcqT
R0Uuze9GZKwtS1PeM6crljhGJfeyGYY72bCKfZ6p8brJm2hZu3xQ1cbQdxMD6RqUjbaslbTCSqoH
HAE4jUc+FGrj8o3/ZbAKPKfGA7ss903LamANIQmURsGX/j5CYuwJ9qOF/EGAIFxRZ2sFLYg7NRtc
1Pwz++Sl8BwT/nOHFGI8P7gFKNPOu6JdDVxdYbcU4m59V0TGsHEC5OM91yy3hVt6Z0vNkx0G787R
yaJwb/q+fSjy4IdpIhsj99JpwrqipqAi/J4Xe9ES/eLQTRFzWOOb71Gktdu5aw7zvbZZO1HPTbay
jKdETZfFmHQP6dTCe/Jd89Xh3BkNRla+Wi41YGB70bQH+Ug578uo6skFb7f8igeKt2yyKtmKZiw1
+TVWwbeaOin2KUJ0iUEq+mAGpcYFlBAXYIwRJEoDr10VQ1cvokqzT13Qds+t/tg3YfUDAt6SGxJg
kuBNyWyhwoV8BBW86xjWX9JOARvlaN8a1LOtpEbrOjTukmq4Zp3vHLzuYkDMX8qh+ZDZHuaC1AXt
ZYu5/AR7A6+cTL23U24VwzLxxnyD12mzNzTgBVlvFy+q5aB7oYHMFU2nT9t1X7Fn9lWrX1g8Vdyr
kCzubYh1i1Yxhv3cl43Rl6a3rMM4uN296I90/94wywx2BjfpZddbuxiFwbMYxHv3G3K9CdDaFOH5
rmpfYoRBDj1Kh0scjit28OFz18a4tLvDs2tl6cr2q88CGonCmYJYk4SNhGiLAwA1OnPf2+a+hik9
IaJfYC2xbbT3itOcC7nxj5oEWlty+e3lqaZfGGrbXaw8lR7cwbzjO528ZQ3Kv9jdAHeZmk7jrF2e
SjP9JJlJwNNU2A/7MfAesLJIT77zPUvC8NiGenrqjfKqhHl1Tj3FwuNUgauuyM9y6cR3TVY+5SaS
IZ2dX8cu/9Rag3LOjEw5Q3411qEklcvG88N7N9Ie8kJWjt3UEodwiPn77PYg4FY2dmZYcU84rjxu
DoaiYkhrZPAWYov/J5bElsE3vo66a4lt/Rclt4OFh/HHXeo2n5pAMzdD2vR8BmL9dYgr/BQH5+ga
QbouCveg61G/i9g5HDPDsLZVjYFcH5ELsKgf5Yltrbw22Tm1cx9mmfMDiE8rG1AOvQ7OBeTKr72t
sbMGBvRqwgRcttSYtibXARmCJq7i6s0XPTVfpRKJLqT2F2meIZXr4ReiKs34brnyXcUP5IPtuEhL
GdxhF6j7AvEcCm/ZZiPc3Yyk4qQ0sZZsswKiMeBEp8nl0ctcyqJB4XwaNRxx1U2aBe0Pqe3WKftP
byFl73p8B0/bOIpD1wfmEZ9qfojC4r7vkDAf685fqrBLvkaJtorcQX3zzPxsojPP3guhezj/7naM
bfMVGAwE7LZ8N3OLnbqCZW7RDNrDUJRfII66O57llJ2fVYvYbYNvOFx0izbIvU2gBryfTdE+9n35
OQ5KQKQgLR/dUZXQn8L6l9+aPZwYd4fXVHbBiDVfg4tBQqwKr5pcoA+g+sOrlgBRdLTKeWuK8lsN
7udLErb3wWjBYyoS9SIH2Nc4RSBdWrNOkGKLv2VRbbxpQVCy2XadQ4SPwNXy/ScbTWIc+pSX0jeV
O+B9L6JVdEXFw0dcL3I1myqK5d2MJQpkxFCDKg03Q8JTszzgTpX48lOu9/ZCDpz62GDesapT18Cl
JnM3aQWFI8PIboXiV7+ZyrT7bCpxOt96rJPvUb10Dc26ZJ7pLCJyWRsntXho4ae6ups7janp/h9j
57UkKbJl0S/CDC1eA0KmipTVXS9YiS601nz9LJzqJG9O3bF5wVxBEODuuJ9z9t5hZ3q4RcudCaUf
8mOw6AGcQn26g7q3J3xNroavRI6a34i5WBNLyXtVYc3Gf7aRk9H8ZtEYPprRRbMhvx/VMdwx3gpi
R0zrmlX6j6Hzq79lOQ73gdqMZyFlBUjfrGEy2+l9qHv8BSw8GtFRCF33/jlEmuChHgEIQd4Xfg/Z
FRZT5byajlkBe9ezYxXZzpfMAXHf1NF3DGi6i65Wf1eD3KhrTzAOCxpikRIsxJI2mLd58fapeGvK
4smFIw2K+z7aOeGi56EGmGj6qdmPi2i5nVkRXTNNz1MiZ1c1q/JrEhmo7SbVN9GCHe4CfQ9tohWB
J+aHQAvAZyAcdPUrVcF4OVfHMHemZ7+qka5faMtGVAXVbCq+s9AEJIr1fJiLL5ODgcuxIuxuVlB+
SdQs9vyg1M+iVpe7N6lp2X5GafyWDo+i1Fer6j6x4Rj2u4K4Dyg32rPTErUGijb3+kwDnLJwaALD
0H8Q1clCkFc6SXy4JF9Kj9xo8SQOtaYfpz5W7kUuV6PmgIT0KQ2RA3MMk66I+N5XNThJUth+mw2V
8DNNUc5G6DsvZdI/QHbefiN6bXQBtwx39hRYt/OURV5gt8nfVhEcRGCzqoCxUggUQsVPsxhd0NP+
Z4vZoIsOUWFcAB++qlKk3oCd1LxCa8LvqfQFQMDwVdMjaQ8A1TxD75jv66gzdjXwSTZrueH2yFg/
F9AgPk7QwupSazx3VsuSXmu+aYVBQKBaV/tMygE58y93kwbQp0zlkrWADV+XAPk2SXOomvCiwJBw
PztO81aa4Q0hKeMjW/X2LdMf8iCvXi2MnM+MMEAVlJpq4j/M/vRc5jyFwEx7Tw3GCtF5OSt3rSIV
x96ujBu0mXPwn0hAgUZ5EgfFgaqiiaHJYm3YJ64NVNMLqjE9mDPimKJNNdjENcrwfC2nDZPSXZeL
hD3y7WhYIsHwjscyZAIiZ7sLeERgtMSBqLr44ifO36skR2c+SEVcAEcOeeSSEX2JEh+pDAhbv4iy
XEXT+lNK1OaF+bGdVIDzKex8p07SX5FQbdRq/UZyhviBcEwD22US70OQFAdtIS2Yhzi8W9oSoRG7
pTokB0OgPbY1iwCHWCkLsKjRbVdUSLKKqYClnDR6ROf1TyJlYdldU8576k+1MCbfWWKI9IHM0tHa
mXAT/sxyjHayn5jP8HZnx6lkA1eaOoq3M6QY1hwV35e2IM519oWLQocEBEbrdGLMNY2I686cH6Af
HphXYTUaDGis9KWi/s8KcYYayQ9xH7+FVktQURRrrxHcYUeRbTJVfWW/ox6rAm86eEFvRr36IhFD
e5XasHSLUol/pv8Ypab/MEBPoCbPtqOdI/USEZl3sC1NfvOT+UkKoGvS/OE1n5kumlbv4XXpmr2f
2a9RJVslCMkQSXNJ1pK7PI/Dey0tmwfeTXeW6uBrL/vkRNFyCNgqnCM7+iqKsrAqT6GOugD9koEZ
lD+QK4juEiXSb9S86LBVXgezG+8iAbUFkjbeoXlDnuiRC0S+ZsZgO4YIZ0Hkhi29BlHrKi0bxAOT
x3yZiJbsF8BIpEICrZdO9WwpUX9UAxSCMsD713gJqrMn4EWDNOWQFjB5AxNUX0u1t7wh15WjUEKb
oCz2ZAtdbqF1JmrHpbG8NK6Xxk1DiLyajNGDU/jNtQnU02g1EJ0sjKfZ6KMFm6aPUQ2dKT120ayq
rIuoJOqZcNwGz4GobQcnv8xNCcvWcqrT48WBodZt/F57zXopPbRpk6LYwVuHeDE7zEFd7gsj3aGS
yXzldMYNWEsUMpesmMNkKTjAxT1cRVEW9I2XhDad1Fq4ZwqgQbISN49yr3t87NT7jUlvKQqCVLsv
LWe4JkHiyibIUkw1+cvIWu0x1pC+FVHHWuq/Sa0t3+lL3LFOB/TKRguPIjuaUXIRp0ojzHM56Npd
CIIIa/Gc3MqaDrvwls+0dvaIx4H+YKneKiItKwGMQKMtW2h1NHE83RgY0F4NhUkYTmRsF1qGACoO
z9Iqw59z8EuxCumfFPCglktIxLUtMbFaUN9pUxTcpBaRWEYTls9ZkeAknc3gZzP8apsS3rt/z9Gz
Oduj6V3fyXWhnaPksfed+pFtXemiC9Mc15le5BWHiLh2qXZ0a2RZMo+e1kyZJ+tmdBARqOKA0w56
pUb+XSZiS0W7gairw7y8DtHOL9haqlpjMMDwnbqSRCxo7rfFS6ATfypS0Xtqq5UGvBJ6LGNaBUvX
Dp39UBqFw+op6L+nuoUxoVHf4hb81NxFBUtos37tah+TOw1GCyE9OAKDxzEZCixD6OJNRqTx2TuI
BrqvTjDD5dJFt16mRVYbFDgODu2MlmG2ZkQxvon4pBU6Tqal1da01XV7F0dlehQV8OSj2peii1lq
FuIh0pNYr4oHzeu0b7QeWOryXEW5KIoa62l99CJr0EJU6oskuOO31o0PqiHRrFuxFoocPbz4juK4
IqtaTbFvIDI4iUWQNqIhrU9gQEWt3f3K9EB5VSpnvk6d8ZylUn/OnQjkdzrAOgaqoMDajmaw/57K
WhnHS63diHJx2JqJbBYnECA1eeVuFVBCpkctmtOdIMINOr+/w8G5WwVRRZngxOVbGeH/hupYlG0V
doixzSRi3t3KMNrK5yGOvxXweirOTm7tB73FuiJC0UWEughYjwDqXdCLvBdFolKUi9QAtAL6HmAg
H+if388QTTK1CLXd1rpaWotraX1+qBf4muBdHP20umjQRW+UjqI8EfpccK8R/w2ajbhPAmUx7v6E
X2A+jmi0Hjs9GL/o3XxczZKEnLtBlBh3eVfr95bWEdVeKugYWcHtTBTZmxzO8cmZAQbqvXNggSTf
RF1hn/JpkG+kPvhfKbbQ9ulP7QIjuG3Ft3qCamp8ZPENZ09xKxXwIYkFibX4JXxj8s9iQWJGpX4K
fKVxRe0gWbDPOeMD4ls2XGZ8K1hOAopfsuLTAYSwY49JVnxYxjzu3aZBZkFLw2iBoBD+LyG7DJdb
fCt+wohk6ZA6zC2iVnOq9BrJ2VEvA/3BwBm2MqBO+l3YNsrtbwJUshIxDreiUk2hAJ/gWDtiKWie
OqcFXJU6IWxqZGFwap+K5BHHXv0oSpK2Xb7nsNuLOinLIKp1TKjmUlSBU/3vBh9+se/VZRNiZ8FZ
gP5zc5YOSpR3IFJxkFiJD5N4q2tfiiiEBS3qXypZA2Bu9F9av9K+WMNCMJhq8T7oaFXXbYdFcdCq
7+snHdO6DMVB1PmPa3GuaQ9ZpU5fK7apnp851c3cIX8dVvFVLoyb6jePa7rwFxizk98rficdK2sy
DzFO4K82OpADGtPmWGqHbLpd1Q3jHnWYDmKzuM6MWweEqlfEsfNa6LAeddwACuEvglgJpSh8IXq8
5pY6kVONVnt9bylIlrbcv3WqYuhIxEAiJBSYtMkc3TFDSLPSTQQou8K672pIrRamcXEYWK3+bgGC
E4lK+H+6Rl9biJO2a4gTLAn6nvdrTImuXUcV76ECXADAUHKRYkV5qaNm3vvSmB8wgCiwRUzVmdCQ
xhW1Zjkm933vv4YJbWX0EV8Uay+qRPO2Lh/k3kof1tYK3DQaXM0X2XeDcOElQm9x11pjerKEfaEy
gMYqndwcjAWApy2HamGzHkJ7vGFB5YpctVBYr6mlUjTDjjfeAKL/3WIpT6qo20U5UrhTVNpuFVaw
0ctI7fUWAQOTXX+DVm6+M4JcPk2D89JNqXwniizQCqNnhLED1V5sMN9MQFeqfjEYlI+ow0xAFUtZ
zu7EAJinQrplhfUo+r8ogvEN7lIVv882aP5wEm6RdQyJVg6Sl3tfHtu9mmOadf+vE0J/bp62X9l+
+f0kKyn6U1MxAfVZXl50kKCXxuzLi8hqsorkdB41Lu4EHbHmkQViM+V7k57nGain7csQJhEMtW4B
vDLbD4zAndVo/UkdR9XCGBnN95Lzz5rT9Cm7tYf+LGOEOwRqxu0vX3Tx9RYffyNSsl2V1Tzs94px
GLr7nglDtNBTCJQi04kPHb6t6ziOwYHOprizjFejnrLwKiomzbii0hrdKJMT3RcZfvd+iq52E0tn
R4YQMdJYHo9LWYM3X3Eyx+1h4HErtSnsC9wK+N6yoj0EMnyyXqz58l22QEiiIr6xWERA5aDlOyNg
r+6lcqXdNjK0v6DV/B4xvuHvgqnpVgd87JlBiv+4hMAHH4KFBTep7sVBQoByTbWterQCMIbqZI8u
SOz6fsoNLCqhD0QmKiGKtNjOeYC36vs2QDMHMBIk1r00e+FYV89qUyHz7Mvlq6RqsRvoev2lMNgJ
stBt75I0Ct2wRZghJuyN0I+OjqxPSL7b0HtiOMKZ5H+dEAzyBl0p36QSNYWq+eEb/nzVWl0+2hBl
HAhps3f2rHd3iWM9JyYA4mYsy2OOicjLm8QNg2ICM8khyZTxIEeInosyhKfGp8wfX9IilvFJIbNa
AcSNpJhYQ7mtmwfW9mUQW/ke+YduH9lS4lWSxm7Tj+L1ENbOYbR6/3by0T43HPS5ZFjUL+KQEkAM
X2dW3AXg/jy5y0aYeAznrcIUslOSOrtTg9x/i5XsCNFqALKRKdh3Qk+0CnQsKz1ox51WIP4YKGNx
7oupWGt1ADuoMMUjyweuUSeKvbOGsdplaqq6lpLllwCy+gt8U79TW5moiIsFnC2qLZVQOmKYaC4O
ouV24la2NREpqPVzQhKtad+p/ddJG01MbRFXKSrzP5N4obgVOyK6dl6ip0VeNBUpUSZNLUDfVyDH
7VF1ovLiVGN/NtvyRfMd9bDdfpSEo1tP8FK1BUGIo3Sjq4vEF+ELl2EJ9NeWUHBzNn4WilkSvBEa
O8cIJJfJol1mjPZSNTZGvi0fNyaUFHmenQdCHTDzoiBYy/iwBTxAXHSY1bj5S1kujScOr3FLDMql
VKb7Bo8+4aXVvtbDDtK1Lj5ZMeu6uCD2wzXmHMyAGZQgf5EWyNc3Ih6deMTisDbyW5VXsqZFsWi/
NWVfaJ5GCdWwpM+zU7PEKU+KkWUn8QALptYWWCUvYOhw+iJqujx2OCJyVK1yrbpO2t0QdfgIlvLt
8YuXKcrWV7RVbzVbmUhtB/Fetuyndl0k887b0PRPOrQMaFjgzucFb80k0StEviOqaFpvOiXyc3Lx
7FSw0qQ9Mazc8XbY7l2UBV1n/z5R5MWT2VqL1KdTPmU//PHtPKWvuXnkCNm5JuNLrGv2vBc9oLXU
dHZ7cP0etBpYoVpjTPfidWHszi/bi96yomx7o1tWkkoC0rYXLmo+n+fYjpeXQKaiQC2Iq5FLGRdr
W0D/waHGR0d/zqRmdkUBM1H7O6lnhDajzPIy9ZgFx+JiMHdfatz3dM4lKQ4oz1Yf81kEJXTXQkcq
3s/2uD4M8zW5Pt28Nve94+8t9cdks9jvA77ayyFenoe2/M6fsn8qE2eICnHalhVlWMR+X0oecA7L
0vCrT5zbdaSKMSkO3TIRiJQlQDsiLwbyn9r8qQwqCV7LVvP5F0SNuOz6C1NGbGBdxS6RdliBlr+9
vVMxiMWL/VS2ZUXq02l/Kvuvl9ou/+m00LEqTDZBv4uWOTKS0Zz8nVzy/dKDxJz5oaZkU53CbUHV
lGUkxakiv15EXOn99IlwC9Tc3gtFSu2r+dh06UlcvIIx1Ju1vQTd5TqexTAVU9f2UfhUto3krd2f
ygplQW6IrigabpcRZVt2u4zo0ltWpNYRvxV++qntMn/6pV5RYQwMXlOthY15+Zqus9/npDj3Q+H6
Jf5cKhp8aCWSW6Mwqvp5ncgHMcd++C3R6vNVWXnl597/sU0axhIUtmWTZWIRs4soE1mR+v+2E+eK
0xI99eZYbU7rtLrd+jqti/v7X0nxPiIxk4tkQKgTATzftgchPjWib3cKyj9aD/hdDgI6s5jCUhxq
7Y2YJEQ+I2xxCaB8n+IqlEa69nWbWsW1/jjdLh/qbaCJJp/abWNMVMSBI+HfnuT1I/9pHH86188k
rFjyZb15M/8xlXJxXhbvswt5CIx2A44LdU4POoYW0qjY/7tY+7A8CMUCQ9zIdhB3bQUxquLa3sS5
cRAPY5v5RfZTmSqeItFrYnHWhKG8F2M2F0mb8OiTjvXrKI3614nA9tkVqy1UhCTgfsuoF819p3sZ
QlhVo8b+sAZd7168x6ZXpN9LzVQsQNd3KhagIrl25u1NN8jySn5nnkSngawv9aQ5nyAPfX8i4h+v
r1IUfsi/v0bi+bR6Hs9bZ1r72PuaV1xe/OzWW0VKlInaP2VF2Z8ulaqNDm2Kpy97e3FzommbFH8F
RMOyZ6i8dbrVKnZ4EAs4RPGyhUv6aQd9yj/dsroTM5FIoRrxMVuEWbY3M+VXoKnVJemwQhKZV118
GDVPfoSl4a6vbNh3QnwwijTDmdBXpw+fNFbFfN22r6T4NI5FnMzuUBSAXPEj7Ig++LE9GJESh8Yg
+l/L20OjPnQx6P3tGy0RyHwgUvFeNJRGQ/HQ7WUfBJyaSy9f5ZSowlMD1AlGLmKNEUqIIvOpahyg
5GN1FHPOXKcsZQoQ5PueRyZ6rxjZjtHxMZpNk31+F/wtwVqHBGeZ7bqmMTzRRGng9ocGkQ/wetBr
fr8dFU88SXFgLQR3hnUWdynezDpVTQjkwppnP4uyKo6cHSaWq2lMP0NQNWfO+/Ri0kHK8In/FEM8
LcK9EvctN+K48qhexDCpne6UdJiI5nm8YaGUYZVTUd8svvPFSPaYG2GTX173dn8Scc97SC6+oYf0
SnCHtG+QjJjdFhmKcyxjrkMTLN1BZfv36Dja3mim6sJCT9/TAf4SN/9hV7curD+UrkNNLLe3/j00
drWESmBZeF+zbU9RsRI8I217EsNrfWTL3lL0bXGRT3PQOr5F4adTSgm3bVhCj8hefELsCckbsTD1
80Ohww6NOha+Q8SlmORBf+2ywe4O01g+6r2OHYgoUWD7J2PIHnGc7RS4bLLAvzXjxM3m9tHMrkXk
WHvxqwmUnovHcQdd+iEo2XfTg+gsy+CCVmpnGCXCfepJKhq2J6l+1sNaWzep6y52XVmIgSjG+bY4
+FSmid2CaLMmP9WL7H9fYKzniG6A+/YgJ4V/bKLhAIrMWrdL/3X1YWo1vNt5c1wnWo3HmP5Vt6Fx
3PpqbuouMUPDSRThUed7IuaUNSlKRV6kxMEMJBoFKFiwfhwOujpDvoGej94Y+23iWJfBove+L7nV
wqzPST0W6NNi/Xi3Q4huMsZmsOuQ9gY1k34YgNssKgblup5xZjk+MadgXjRcJwvHk+iRBMBMQA1U
F6IJ/6go6UEMP/HG8bTt1D6yT6LrtXO/NhC/nWJ08/KintelorizT7/7p7KwcxbXbHTb9nyZ3XI0
5QNRXA/rdFYP/QHuyqu4bXE1swmKY9b+NqeIK1pjI2NCCr+qYa7Me0ua8eanxxmeZFH/4Qsv7nv9
UK6jR3zV1uEk/qGhNNFlfjZr3WtrqThtlo+s11Svm5V892FBLKsoYJa6nq/d+kMX/JAUN68neeEF
rdaZuwYWuFORWXwkiDk4pDG9UHzjxf63UbGpSXizgzI6gLtsz3H/XM2ReUwb/aDlFmtT0ZusJg0B
3rRQp7ff/XrRIKkqFbb5ZWctRoT4YWQqZxw/BONt3U90rM9dtBm6p6zwPeRpT3MdLsi7f61WH57g
+kSXj79IiacoE+i9a8YW/dz3aUvviskrqohp732lQDTSpdezL8z02IJgWFuWREZuRqeRgAL0I5mF
xR50TYqF3qiHJu6G5RofkrNfYiSo/Aghv+ikw2jpidaiB4dBxaMV+RYS+QX1ti5xxO99mHS2UV+z
3POyMVDXhyQeTRNGrVfmKvTWYldvYEiYquTcg5abXT1Wx4OKA1sMVy1rnw09JhBm/fYPmBDQpvj6
Yck1Eb62TzrYv7A5T6br4AjG1Ks2PAwTRbDlH/5+VN23dq5hyBVrUNEtxWPmri4h3PuLooDTHbfn
7yg4kuLle7eVrWvZdvlfkCOqqw0kV6qfBnze+xQ72znPHkSXEL1BcqaZYT24wwxI6IR+C9FAzEji
l83RivahBdPjh1EjkuuhMHapWlmnbOkxWOScfYX6zbmEvnhZwEq1fNQUwEDjhNkd2Xl93fsbVgaa
MpRZlS2TnHgdIqXWsDJCWP8+k643JerWTqMk8rwXSVEoDuKtiZSGL9v1/7HbzHosu8LDA/43Kknq
uqmzIz0nXE0qB4JCdR/1reFfm53VtdKxscpOdQeoKMWTWVd2Yj7SKwLXTyK5GirFy1+To90EF0P/
3vrpcN72eigesBDTzWr3aRM4tT6krHMKi6YyP4P/zPZBOu1SMyPsDpNSKP/Sw5cRh+dpOhrLe4Ta
hyAC0U/EtLW+Yos43F1y0+mL+UGsARc7aroc8uUwQ4K3j4L0TRSJg17d9KgBnEXzPLw6DrecLqvg
cRmRZlsjNpG9yvO3Prwd6wcVCKgX54e+1B/6ViOyRcKtalnERjTK6ComMBcWC0FanXTiwaHdDHd6
TecxcfTt2Wx1O6lW0M4kmvBBs83koZs17QzP6jVYlLiiOJ+PvhT9JJjN9HKplzyngg04IDAJY77V
4GoPihe4Uw231evf2bLEmQUXkeZGgeGBy08vcWeHJ03TpKPpRxnwWhwVxWxrj11Zl3wvIxyoSxal
nS+RatQHdY52iIT613l6mTW08nLi/q5ZSriT7GQWajy433pp4oIE5jmHCMjiczL9aoibvpZ9aV6N
lr4ipXUHdDuCqdmOnLcGCKtH1K3MDCftVj3QKvDpUhM4VCkAitlOt+hU3+RsHhoZchUVFoBIknXi
FIx7O54dbtSLnDHcz512koI6/lrqX2YtlI/I/ppeMkhPShLAESeBm9EaL89L7YsZ/t2DHGqW9TAK
SkgFLE5NZG1x/P9qhuwI/SVY777+pSErJ7mxwtKWSEuPgM/Zg9IscKs0rrx5OiiJOl9kO36LuhFQ
U4YkEnzu8q6Oi+Fg6np82ysoVy+aPrlkMlYL8z4Pgl05MTl2pg2ZvxG3RwVpRC+NSw3h4iA/57Py
wv1ol5Gwgovj43pk/BV+DwIzE0dC4SRwQYaDwFrN7wkwojgMKYHJ1az2rrlcQVzGEq3t9uecg1RA
sj19dYpvYwkwZ3IG6zVqqjdDbcGPtnH20A4jEZLhbN+bw5S7emQ0++0Dv26jIMFPvBn0g9tBrmp1
ZX4Pl5s7BDwElH9v1OWVagthRWCFqSe+253uO25mapNrds54n4aK7/rQRXr2kpU1+Qo6oSTERz1L
GVrwqB7i7orUaY/Ij+o2CbAsoAsd0cSlclBzOCRnZBuqY+6ku9TuFPQyk+6UlT0U9NGYeEGXmJ41
18BM5WiHgm9wvx06sFcXJ88IUuPtVjo+M/anC+bsbvINBRkeuNx6qX5ECAIcXz1qyJS5sHdHruoY
4a61zUeny+MbvCv+jrBcIqmlHjyC1STYth/9VolBd4wxdIj37UC07XqYdBO12OIap6qB0lb01vYp
wtltaewqOzsnVoIIQGChi4pCCWH1Unhvl0H7OOt1+9jE9b7vIaUTOS0fldts0M5ZWSe3yXJILWjx
6+k6F8B5dGckFjf4h9iQ/HGek1NdWONlTJT9PwacogSU2edY7bUbCPGrE2T7u3GsChdIcIgAs8E3
CM/NYbLpUDbkGJ7ul+NOqmbj3qj7o2llzbkeCoLK+PDdiNR2KP0IpJCW7M0O7dRhHHc2ZJVXn1zr
y7pXW0YBH6/9UiAWRCRDeu8YRe3WNuy6xpw4J6WSGw8KQqCNRhZcQq13g9KWfiSFc7FRHp2g7Gjl
1v8BwX1CCEINZqaYWv0Yx/FRKwpQukZn/xUn0bNSoKEpzUGPal2DU8+Ca2BAwgKC5VLetVUIlfhC
gi/lpXFCgw9XFUx+blvkAc66CQLCqESt0pSCS9oFbp7PX+tW8XdpCrggHKAurfRn3ajLF/CwgNId
QKglrzHrzGBv+b62K7vua+8XqBmlyVepjveyOVZQcESYBZIu4m87t2XcfdOjIoIxw0dZxqcvmSY+
9yg3z2MFsTBdtDgnmdogU+Q8hVn7MHVTe+oA+bkDEge3oNyeqh4ntCQ5uxg//72pyNIu64iKBdW7
0AIwT2M1kV0DIdg2kSw3MSmONByfNYjc9p9WyVyFDR/oNMLFYt8+tss6oIFKGNfCApEgCOJkV0Dg
HOJdYMVDzFNvkYRMZM0rg3DnxFB+Kp0FaGjpjMSBdjsV0l6X0HtnN1fBU6V209HJ2npnFsSyqGjh
Jrll4BTn8Sl59kpMfQa1PMp3htdmSYsq1PiIqXXULfOu0X2YChsAPXBqRztVNUbX0Ak+a7I7S4vL
t1BqfyjA2W588vory1/uFQ2+ir9b+UxmdSvBPdtIA1HiYKUCNfD3Sb7DLbDLJd3YCy3oWftXI7oH
qdipIwwKdeP2ic4uMCm9bugxmGYFU3ZSWG4nAfuWAAT0aaXudFkxrkpgfnEc3bhITWVcURv/1ctx
c7BMHV3DxNWqSD/VGdaEOPo5wMiMPEb2xayG+mRM10y3lYOOAomL+4thSsTzDsSRdinVWXVb+ZqW
ZesyHdq3aad8j/oJNoguJnjNb9J9URfxqzn77Ddw/2PHUHCIKVp5q5joV6eKfSaMFZuFNgUXCzTW
raxIFRLyMB0rPXClGVhLhllIVZ6mhc6m6+r7saiUp3wM6guhub8SCCIKwx2BXx07U7pXsm9Vbcqv
EOtO5zArKs9UpOGYKBgfjbY376zlkOvdY91VN4UfquemDkF1JOpETJ/8vSwDCxiPou27HGc7pJ07
uU5wlBMkd2M00EAYUkzoZh25FZr3bqpB1KoVueMylkHkGua30DC/F36QHhInV/aOYg8HLW5Ps1kW
rtHrIVi8YSTYo608Oxudc1aXx6ZmVVYD4mMndpKgdb9lseq7sTpdU3NsUcROOvTCFWcvxzCkALNu
by1G4qmSzNe2r6pHM5QwC42qlwKz2UsD6l5zq35JEG/lyzYRO6kT6abVSbOnH9SXoTWTU5BrexXL
qBQY6t5J1edi7OcbFVGoXWqM8mMa4Gf1C/U2rxF4MGZpoIchepeWQ3ix1J/QEUv3rZH67BtluDcS
eeQr0H8BNgumN7IvhJajgfB+iO1yrll6Ujg5cCZxHUDl80sevfnD1O+0JpYPmR9ot8aEKmszDZlr
J3dy2DjXuX8sdWJyG2AOBNditUF0wusr3tA8at2BJUWaTy2E9hoaaWgLH4Be4bMzUJ3qQ/vZZu1a
SBhEowZ6GVV7TXsE27t+sM+L7KVHPIFEJ07PhSbfS7VVe2kllTsDpRzeTnCKZHesGXYzAmieUmo3
hhwae8J6XPD9yH7WVnQs8Hp1TTECTVB+Dc6gH9Kuky6IQ02eEtlQiTbLNBur2S5zvhIg4TZ6jqcE
vXsv69EPlitmxLGoz2iFgG5Co4vV0SlBScxNjeJZaeLJy7DMWk71PVZ0aIQAqeycsr+T0AurNR+s
sFl9SXUZJ3Se3tZlY98heWejbJW0h7CBGwfdLsIp5aEk7mlfBYS5TUF2Z481AOtaH8rLNGivRh32
3Ik+AvU3y/uZGONzOFmE0BtZ86woZv2csO6VMzV+EEU96zXouZE/FpV9mQxPvgHJT9jD1ODEkhs0
9oiJijONbJrvJKV+0seufib2Sds7U8CKygGkESh5cihKCU0TZCiqsfPPzGj8MJHySzy+dNMNo3zf
xD5B/XYFPRWvzxONRZmmeOaoOQSDgkKDKPlRa6X6bBslXt825ZEbTQsBRxWHXhvU30czh197dLJ7
s+oteTfKAVIYRfz0oUwkrTSdL1pYXEROnMYgR6PJnG6R1cJ10Q/9EaCD/GTK7fhkeSItDkbQwKM7
YLrbyirF/KsL/PjWIYbrqYrkEfrR4XVrMPRt4KU1BFxbmdkdfiKVTvB4Twy8Lcv+RXWSfyBiCJ4I
hAqeOlSxDwl4bG8r0+oK8FpD4F6uphGRYLV9HHy7uRdnzIU237PWOoqcOLTNgFV5UnX6qx08mbbt
qVYeXfsaOg7V1JKzCsblqfBT7a4zpweRE4fGgNu2AnVwElk5j6f7ceYml/aqWgXPbQdoAQVm6yjK
QBN0D0AYjqzilxY0myqUlMDgFmuLSsnqa6OjYLZegxYEYHeePqD1LcrSXKq8PJP8fdX9KqXOegIQ
aj05XT/u7SxqEHtHb4aI/BF9HSl8FE2iDGbenA+2K7cqMebE3942Octck0i3J7UZcOagf7YTjdfD
MCwk4rl/KgMw10WnPQ8qesssAnrXWrKjlUXPZXyUB1N7TljPPMtzHbhIYXRn0WBgE3WOZwnx7qW9
aAJ7SuI7bHiDUT9npho9SaWTX5QJ+oM0qaOneDmUS2hprWcFliqy4mCH7FArwiovWMTKBFkZqDQA
3PeyXrgEFOovJeItbqaprBjrXHthMTfsDQUFUFHLA3JOC7TeLZxZewkSs7grxvKHaIvE0fjkV+Fa
lww/ZR7LNIcVkt5mcpu38a8ExgYA0nV4qX2recDFpT6PcZjtQ4CsKcInbjyV3XNjDMmDZLHhX3Li
4BSLaqZfDmuZH+gaAFb2Hr6KHpm9HFq1OID9jq/rWYgj7Zmgp72olJHlvVbovG+X7Jzc3BFPqpxF
Gape0yVc2P3FCaLM7wH4hyC41hY27oEcmcq9yI56VD6OPmi35S5zpDMfMik6qZ0Tuyb0eedO0eXn
siUkXtbYmNV2ojxj8lKeR4e+1Wv/Q9qZLTeOJGv6VY719cAG+3JszlyQFBdRZGrLVGbdwCqXwr7v
ePr54FSJmerqtmqbm7BwD48AKJFAhC//3z6Iyo5siNZnO9vJBH+0+7veGL+yKdKeRJXG3sks+WGI
5OqOTQKT0t+IGNn8sdSqv6mKeF/ptXbyzGZ4NIcRpI9S/8LLcXiUZnZjmGGsVltemK+60nPXc6FF
9xeLqXCJK5BnbxAL2MUOAHRhB0W1pvnhD6M/CWJKMalfKcw2PvEHcDeKmSdns7KA+As1bUcZdvug
tLDMFa3u/TZV4cGc5/IPmKtvx1yJToMXf/MXLGaPbfadszR25firiqriD4ZB3KSqiuapK+MvU6nw
ZwuMmW95DhRHZW8ULwo3OaXJ52QlLoKwBsVj1LJqqypmvTKtTNm79Tof9XPVa4DJ1ZG3d566Lrvx
lN/IUzQ/QLdYE6Cl0Hy0teJTY3oHfpvB1vGVauUA7NDn2qPjAlDRfmtSKJ0GULoAh3Zwf4TuQ94D
/mJ6Rgk0dODt1Ze8IXE4UDcTpMlPfPRtrdnRfcHzcU70RxI8pw3Ftx5HR288WXOl3SSTBVLIHK/d
0Eh+65PB3g51jLuhyAm/Ws4NrMoaJI74XNsxNI8GtaJGHf0YOl29DUrnm9skx7nwoht9nqmg0av0
JbB3qquzt4Msq8ALvPbiSv2kpo6yDePIIeabJR/aSPlOxSNoMlUE0p9DjmX4jd+G/qnwx3uzqz6a
WjY9F02qwKVYfS3HTD0kCwkE50lYNmGRPGhOC2QZ0GhsRjt9FSdJfJ9TMkbOtur/7g23vm0D9dCn
2aXRIA6ulBFcsaicV7KdTo06hx6DcGE0zs+DCa6hA/lrMubxGc6dmB2ind9ordZs94CMRt8dwD3W
ahnZH3JAMpYAsM22rfxuTOH4qZmcx8Sygu9aFn/KLRd6qQz8L0pLiDyYVXjUqtG/dfo63dfmWJ6B
ai+IoADDyT40eNIyK19HJAB/8Rzlo9OX8x8awDPOwnyU+ylhZ7AJYHefVkNcph/dajI3cxQ2e5AE
tJXF0QBC1qqpb4EeZGsWqJCSJCWcgqHf33d91z63vt0+T0uJmJ31jyKles6RNFTno4ijrpU3pV52
WxEHyMMOKRUCq67Nu+fEXl5o1I9eV6tyZZvojnUv9lrk2FDUWiVYfVzKMpNsGw7xeCOiR/3oEX4N
zo7LaFjz6resCewiJGngGTu75oALbVFh31IjAEC9iHY7UJJHTvtGRKhw5rsAD/7rak5mLm8wGZP7
s0rnZbZz/ST37g92vOkJvl8spqzmFO5NeCmWSxW8L86plX8Uqe2nYBOaSboKJj/80MOs9oGkhWSV
xW2O1wGdNHHvaxttCkj5qG1lM1FND6+hGnyAHBjMfRBUPyiqkt86lXn/Ti9iSCWq1c/TXd/iJFiJ
Luhbdioktm9l/kDshxx7L77p+so7T2Ol7uoRv2NjOHyhRSkN3HKrXuWHfVXhIPTOBQn163aMncsC
MioDBoXxhzTtP8NKf1brsudgpRcGEfTQPrfh9Dy56nz4STdRo7TlRAvgwGKS67V91pqQKQ7JDQ77
7ruLyOkEpqJsCPfL64cgUGOtSeuoOH0tc4ym6M/480WQBvAfBoEkgWBuagm4iCxD+jRlx4iKJD3T
7bO5NJelSC7OVoOuOTtRduDzUZ/e9Nu4SuczSLf6LdVqUJwiiUqv9X3QW/P9GE4HSiwrcHYG8yMl
++yDOvUiQee3Y9fnP7ShZ35MrHhbzXbxKJa1lt3M6ThfpGiqNk00exepJBMXtqriSSxhAl/Vcz09
RX5pfex0Do5m513G0vq77nM4nT3LPQIHVH4sM23rhKP2kA5u8VGhFrtL4uaDjAFBCkYZ3NmnOi2z
rZkQbjDd+rGA67e3VpFOnqJhu+R2KklDGIAAdRo4m6gvn+IZVrsmnI1Hcto5McTq4vqc6j1QFfka
vH++/3z1Ug53e73HrzL1WrAyXIiOjLKoDl438Qo0VPueCiTtzhqbk7HUTyeTG9wOI9idImpFoQMr
Y7NZs0jziCEXHAGqWYOs6G5CUkd3CTBmO2X6rY7r6FvA/m8NTllz74EsuKKePwGE0Cl3/IA+uQ2Y
goUS5zelNnfrPFuKW/L8WFIvDtoS2CDxU6V11je+HwcOVdbH3sSnEFAfG6aJ8kKCP3V+cJXOY5dH
+JSnVXx2ddcMVj0MkbWrqz8SRTl5vlF/y7z4cyUwZBO8WU0GXR+OVWMPMdY3yEserUCPQB2uEnIE
tORDYPjGySv5Yi+qeGmk56qxsaMQJF75VHqBquQ/UcG1UsbG28FmPT+PRXvfe1Xxe0wskYqYTFsZ
gCutnVRpQdPT2jtdr53NbDiAFjvVRNagEuGdr18c2/uQ+Ts7S2oyYmgiSKWoTdoUuaJAumXk67DP
ntKJYpeihH48Nbttp7nlTcazbx30w7BX88BZl3asAxxS1Nt6hLR2yP3wY94n2t7WKd+3pz6BLKPa
pVkX3djGoSyH+hlgKd4xHaCVQKw+iNR6/qdOGduz7djpxykCFopqJAq2FzFRwm5tauN0GCc8kG3A
03NI1Rc/6Y1dPmfdRx0wj5vGsC1yIwf7KQFSF2fHcmKuyVHvH7JIT5/1MYh2gdOnN3babP/xX//7
//6fb+N/Bz8KsFmnoMj/K++W3KC8bf7nH4b5j/8qL+rD9//5h8Uu3qQS1TEgl3Q01dGX8W+/P0Z5
gLX2v4gzU2sRh9G+c6aXVLVvBcq0mlWXv6A++iteLgWkuYs8BmF+t9joUfElsGbea2WlPQQ8+DdF
NquXnugKM/NJo2A0hG+P/ySso2IHWCGYwNQ6X9B2pgVjpwT/lqOZle0FX0caNg9sOrLmUSwa1179
+w/ueb9+cI09oWnhq7Yd11BNx9F//eB6OUUuMGrjvWYs2+CJT947Ngyu9LS33lXXqsT9a/zUf2V7
NbvO/490IDaYuzIdb4O+rI4xaHTlyhun6iiys/S6OH2e8tbfvtOLhegu00R20xTeTulex2WZgaId
ElJYrE9Ufys6MQHZlAGRiUh8tTxQd4FqhluS43iq35a/NknQ6bck12mXgbaZLYKHbzYyYlQGcYaW
x/mf89/NkgHRSS9MFzzMq/wv511NQNAsVnE7Ttt6tgyAkXCJxtm8ZFnCHLqzK2sVOnl4yuvs7t9/
g3Tddn/9DukqDwPHdkig4NxpqzL+048H3BLdLczauc81AzzHcZP3VvY9zv1g7VpB9VDpqbWHXD7Z
gwRQPOq2phNg8O3vbNgisMi+T3N/tHTzVCyV0QGIuau4hqk1Y+wc+SHn9WWAkD+pT2n8OpAq6etA
WDJAjs1wH3YGKCSrOEvUA7+cpjr6WQOB+kI6JuxhJtW9+xAP4uqqqwhanMhE4Kc4dspK7CZryYnD
FSSSNE7K+Z5SY21/5RxLzZr4OKT2GzExFg4zo1OcyyVEJ9dhq/4QgBuxwue4VI+SghqEyr1Xh1Qv
jwZw4JqzHxQAW0SMFerJKD72b0X850lTBH4MyRXfigUgTbAj0mI7OYl1nxImuCuc/nOqwFrcRNkC
Tz5UX4C61TeVGYe3w1w5n5NqLVhlk1aBb5ODyK2OUfXF8Ktvke5594WfZfcKkPUr0ctsoBSX+ItB
iBEWcAAKlfqmysv4o1HN1CbaSvMdNgIC9Kb5h1t7D3abxF9mDbyyOtPMe6cF6LivMkon3OB1eu5p
r9Nnp8YrlJ3CvCtfVK9+0FQveBhBgvgYg3Ii6ojt96mf4HPlpFu+dAaOoWoGj1JGaycw19mg1+B7
MNrCI2osa/R/rqEDHOdHg0cozKKEMTY6EJw18lqEMNfC8Q9LXwXj7lCVfGnMKthYtmPtvDjolSdF
4zyUBrdx4mTP4dIAjhOsxslo75qFbdHwlOYmCdN8KyZpkWfHjEcV50+MszxtnyAiFkHsq4Acllav
1YMvFwDraaBidwROd/lXOH2317xmwSNNnTsdTGCSjhc9JcBrkk2Uu4F8xWc+yUH+wTWPtB25E8ku
HPh/L9NNoHDOIa77KwdwHZM4EAdsUfsAcggZCP0oP+nRi/wZxMCoXKJMC1WjNOSv86cBBep16lCP
1OPPTX8QbCNpdDOkeHLGp7TAH131wyLiFOTvTbkn5HkUVM5VQgXl8lchJNkfIBFI1/InqWtcmWY3
shngDyoWpj8+qC5bC5FkehZ502V61nf9oW5y3hJufzO73m3WFf2T1zVgP1dOvKpCY/pcKo7ByWFK
91ZZTp+NMDzmpds9FUbYfggrkCQ9M5k/ZzYRsn9lFlQh1ZvL9HpZjcRHWIx9vkkhUH5bQVe1ugqw
G1z4gM9QG16yH6T7XgZfOSxXMuHSLUPvI4D1xmWRi05mJqT3uGvp/jRJZDvv/VvbWUeTZZ9me6pW
udq7W/FcXEOCepnaJ7ulunzUkt1Vj1OumTftFLQEe/34RuzMmCKvi+8DuFRwDigDX1a/+ETERGTT
IhUftk0NrooF8oiCXQqN2nGEFiL77ixwbdUC0EYIdr4JangpRJSBoVMB7G/05PZistg1484g3elB
NI3vx8d/tU4XAGPps/nVZ37nCiioiVvWnxp/qVUvqy9E1oJ94o3knSyiaaugxyjRU2zHpNDkOu6q
ySm/XKeTNtGAshnugi7/kSUOJAOdldyVwZDckYKY3CmmPoFr+iZLT2yWGWDizST7Yyf6RCPjvCfj
fDPoprdOFN/Hl06vLWvl0qvfemWYhIfZt7U9+FT5Pq6basf2w3jhi7PDTw/Oo6fra9uv1dNYki/U
zXO6Vsn++mpV5p1BSOST15AKKDNnXzdewuQZSpbL3b77HFdR7pTkT9xO3nxK55KzMMeZWy/qQOkv
yIlaHPQKL6qe5EAZvygt32RIbDXF0G4v8uuEt2VcgGc5SbTfBScn9+fgVIduudLjsdmK7gqg807s
wvieHIRtppB/LSTC0rxjF+4ASzg4U396p39na/pUhYRAZm/bQi1O1+XcugEHu+rb+6GZijVRa8Ky
pJY9G42/k8do2/nZzq07fytPWy+H1nqyu+dabWP4GvCIiv46PXLASPd1ZRf6v+euNj5WQ2l8dNgX
KPjimp+FGvfnMpLoevrxTzNSPD6PpUvyyAKvYbqfUmfKHrQF1sZNywkfPYdGEaUplWlhuU/9HSl1
7aPomDTCGXRI4xzg0cH0130ZTb8BbvepoJCW7IkiuYtE7+i4XSliBCGtzhogp+EYrIXhT/j/ICMi
r0wPyrWyOMDVKVJ2Qw4Ol5iITuxMIR68ypn+4meAX4hGFr0styz/Tne5Whpl5SaZqJ6fC6he1IW6
Vxp8d2W1usq6wfnpJ1nRplfLqWvTbWTPP8T4qr+s4JFAhxfmd2grjXWWd+1j30bt4+SQVevFFpWx
i9ipTnFPatBaJGmSSa1272YZdvNbEs7EaFcDL/JNrCVRsrMjZ7yZRstZMEsS66wZwzZSxuFWwcM9
3eqQv9ixWj7Edu4+ZUuMgoDVxzdJsJVEAqaNTwjS0pt0HfvP5hUdOZ+2qizU4Hr02SFPjvSulxYY
ilMaQlct6maGEKjsUmAGFitwhh5du+seODn1j3bSnsSKTatL8geMHCK2eUDlqxJCj/G6tKmSFmEq
/uvSIHinT7oC5A1cHu15WJpuNHxcEHDvpgG41ezMlzd5T5y20PzniuKxQ16Yk77z2nBV1kBPicXF
mFB0R06Ft83nQif/V+ZWRFlJ4IkAeAhVfZcWZKjqGhGWlNIILrCsLdfPB0I2cunLFd4uKCbZUNts
9kjUZdu3C4LAfuJxGj1U4fBkpYrxQo6LRzq6b20mrTFfBqNX12U/uwvGhPGyAIrLpBIU7SXectOM
nyGyd/Za6+wdN1WX/+jkHnsO3peGX4x3jPKZZBFRBtK1K/3OC0zA7GTO1fz9GhcZ/4y3NqNxXIul
rCk9I80SkJN/vZqIb3d1ueDVRHo/XfYyXvdOe1TzreWRN0hmwm6eSXmIKu210RbxnU5G3+ne5lcE
MX+aHwCPTvyEZEnHMO5d4FzWJKkGOxF1AFTvwXIuFljQBFhxTKTR4ik/eR78IcSH/JXoAlcnZp+5
d6PDl3DlFenrUrJKpaXTcQrMB8srjG0HrvK6X0DTySuKHuIIb0cTAR/baVr00CyNl9nm0Y7di4Xo
Vc91z2bKH3uZJI3oo+hbNQfWh6u6j5Q7cyA78aoqVdBdyjg3DrK8DExdXhD1gqLrel21hAoPaKHi
hipFUMyN5X6tWeN+364q98uvrqHQ8887SSgGPMaR/XD9WH3h1Ie8DW/tuH0hEp1+0TsKhfXQGPYi
2l1J1egwf9LKgqzZmpeBu5iVbeuurG4k+Mc547lkCdEnM8RkZAL5W5kelsPRb0rnKfBLh4OYbeLa
ZHpKHdvaDKDzKOGUVhY2NKXMxw8hHDrr0K2yrb+QrF0HWp1AqNZXcMEtA+7SSK9c0nTyPLy92oo+
skHo06v67p0+G3eFPXrnqzqYo+7ULVhDy21crrvcC4+U4OhV7Vkf9e6kG97KsbT0rqqbnxvROeBt
XAZcY9PBmnT8K9PiL2a6UzkfOrfaXpe9mqmFpkHj9OtVBz2LdnU4c6z75W7eieCcMVdWzcjo2CRG
bF/EcW7gzSOtBRTc+hCmZGh3oTreS9Nmyng/l5yu0mI6X/VESfv1WDUzPwxs4dsa7xO/+6f55KKP
GwCdSGTtNBuKZTP3tsWUQA2+FGZCdEcGEk5q+858a+CSx48ZVyCAa5TgyIDMvlhf5L4iWtYOXyej
CJ+U2TMe8VOIEJpq+NTUVk3gmKCF6AB9Mh/T9GIgmryb6xt4fdQbsTd5Jj+SZkwSXvBUQkvDQT1p
V0U7+ucMRrB9BPrzylTrlOcZ3H6V1rD7dTL/LE222FWUnK39QSGDbxlowBgyOKcxOVgmg2iMjDc1
WoWezimfqt5gRcJscrw2+q+iDJAekxyrhsSoLqAscLEQ1XWW5nvxe52M/svlZMZ1AVkvbGfq8rvs
Q0U9BzuevufjmE2/6xxqxTk1dOEa+K6eHHCyjgWoVRBc2zediDIgOlJq4hTIo8g5zSr5TtrSFL5B
xpd0pTHGxMkpKIcc4tK9Dl1McycgM6Ka3NcFfrKa5q7eLcvLHJ7ihI+B2cssECYU3ql8ay3jDhRm
HG/SLaklL6lbUB7Yh5d7zYnMOyq9wT65dBfzYGrMO7undiSmeg6YUkZjziBbfcD9kDtmcJKmDd3z
5HbuvtZtSJxEB4xzeOJq701ELxZO63k7krgfPdL3bq1p1m4rq9JuRZResYjS+yvxb0yD9BJMOj8f
Xjq/eOpzQyPDwiOdzR2UTa2pJUDZ5I87nVd8042at0bBF7GPSTcrp/ErZb3TarJ67XmwHNh5OjM+
e11WHjBz95OSq5eVJi8vP5L/DJt6Wlj8oXi52Hpu3pXt+NqYGUUgANZOK9HJKMVeXrkRGYBXE6jR
KSRrNbW2KrC0/coG8vqusyu33Iyd5x/T5sNFkgFZYgTcHsNfF78ooVar9wG8EgZ1PhoV4m0ZqHch
6M9HpfkDpMolQ2BRSaOCGG1v63Crgep5R0T1VX+xSxbZ9xKmAHGx8UYoy0RHrqQZ3coKCW4Un9FD
srbNuruNWtKrwMovhlsO4z0QDWAv7xuY425dkFJI6bSnxWAZ+yetKLq5c7SjGFyXudoPPQywa7GE
YSNZEzENN52ZN+e29UDaW5p+0M/t3Aa37/Qiprihcpev6dVe9Ba1TncuHFXv9CLCttEfIHd5vEgN
MZGiN1N/XrPFz0+hMrcjdAJmUB6UYuqPcWl/UBV72Plx2R/dpZGeUafsDMEF6X6WZXyqTZhZynEH
J0tJ8dEyRwxlwQB+LX99XUhG7L4gRfBtIqnaeArE5tKVmWLpktCzzR3qEuTh77ecWUFHINeTt8fc
hTWJ6EO9FlHeBxYZtY0Bd+ewFCX4Qdc/BWWWEGuuAEtywv4pDcv5ceL7mdn4C0VDAH9NFQv8NYtI
rXd8B+Dsd5GCkCW8snoaAjZJF4lw9GVBEfH9j8ehUT73fg9qJW6xnaCBvgMNFd0QAJwMX1K4G+3M
GjaiBNZjPMnImLAfnoaCH/J1ievE69rXUYEbvZrICuO4PApEKY3YTMulryskqvZ5bA0KY5eaDHeM
/P3ILgvYBu3SNG890YFYoZKzj204Vhfbq+pqIT0xk9E3W9HLkpBM9revLlQbJphDETXPHUiOv3HG
ghol8L3jSFXUk+NQ+7OEf676QpvKp8XeoUDlN3sMowWoDdwQON3b0tzVVBJA9zO1R+mZ0GzxlVb0
EqZpRkSW3kV5lWWOiPNkVKtAUcub62IyYI8jaXWiLJfFpHdRXmVRinlijNrepZJZVFf9+9uRK1+W
sUZ+FapnmF5NeST5W6qXUC4bUNvRLo2I0nR+u/bVSj1cVdILYpcQ5lXZxFQuwMtQvCpFvg7LqrL+
smDTDfZaUT8rPNg/eZN3k6m5RTTBN7aVkmk7EYG4XmWAC780CgVkVpt6G9FPevppZh/62FAcd+bv
465En+dFsM4KRTu5jqY/hkXwrFux/cVxW2vVLO+KQdPOblhrZzIWtXPUqt9LK+/3Ac9BeAqiXAOE
KLqDcVI7X3SdbbZrj+M3p39b1SFG/XMF+BT8cH41M3OdVEAbAi1ZHdchMSzpEtG/q2ONVL0Bf9yS
KamBgUrus61130DJVc8dAOTlSJzMuethCDlGwRgdp0QnN+8qizKPC3af0pVGhi+WInOiqNZxNC2V
wn93jetCRoBnzVC36Zynp6KblWmV4BW7yRMqjiIN2kry8MlBsW39y5CzZfMb1TgliWdMGzcOgRIv
o41YVBQvnqQnJtKD4vh1KRGlycuHSP8UweH02PaQroVTehpNBbaWhqqydrRuZEyaircXOOUjOeGL
vTTN1NnrNgxD0H/+1P26kMam66Tl9k4v8kdlSAhdLWzBQ+8lR7sndrOWbqdAhrySroy7C8Pw7JHl
ZlHJv6ESRsWRB9rWtfmPdAQkXufKtJYiF593/9uKf2OxMg9mwMWXKbKa6nL+rvP+1DotFTxh5ByG
xLcfWkq9VlE8Q+ZHamysWMMLOaDd1vZVneI5Df+XnlPZS3bchWMj8UnmDjpcdVENAwd89NGRs9VI
sU/QP6sDDjuP7D9h7JAmas0DUYcYjkfsVQ1k60HnLC2DFtuEy2pN4rWHIKO4087biVwHo22O5O83
R+ldRRIISLMO4GUSne7ozZHcmeZIwmcKkPWpmaz0LI09QioQTY+l2xKbExXZwgCVcGq86PqkPoyl
btySlszuDqK6dU2e7zGZSEtIF0R9abpR2ZFVGdyKHtTTV70MhrlrbrLG0yg/4AfeOeHXJplAGg6a
HKrhsTrlsQY3Jff2NTXsm7zpYbSF5GWn2Em/t13cr2EyncXAiTgQyUy/pCLMU6tTmerFueh7IKqH
9Hf2osU5nMLiPC09xyimw2soOEg1irDbriOVDLgqiCL4b4C2XcWclGOzI3N88nazmTyJpESo2i7/
1XCYgMkhdbzf/DTkt1SvxpTqFEsgWhrQ58LV2Fj2ToLT1wHp9Vr9w3XrZH+RlqDuZZaaliRUOr+3
CpXbV5VVJdomqAndNzbMZLMde7e55TTPPflR8In6NnXfffNsN4NPWCicVjKaqhRl86hZT2E6t2t9
aKidpk7Kz4v2mfIsajhHB5aCZSXVSvtdBevlhqAkPhcS7IPK0UF+akL9aCamdnwvh7WTHnD8k8fI
6NVutlpexKK8NNQLbMEfDu8ozkt4r7Z98awnVX0Dp0JI4qhfna5Nphb1Rexwth6pQ7lYXPXvbXvj
95461F1m8nX4K7O/cS2zJSIZhTMlKLM1rsy5im4M+dBexyd/a0Q3UKfLTmNRvrMRkYrwcaUvK4iJ
UsqfMaM+G0h2hTpStX5JCGcAMmM73l3TAFed5xYR/ya7GevB7KE9SH0wNJbuuHRFTjRoQZXIA7eZ
nfNGJr+au/MPk3rL3UWUFS/Dy2Tpga4BbHlQFRtZ0PG18k6t9oOnA8ZuLKTwoAXQtZeHNRmd8VGU
2jIyiZEoZTi15h9akTj8/xj96yV+Wu3SFdso4GFQuEm6pej5U532Qqrgrd20yu7CFt7Osmk+Jb3H
1pGS1L/SQ8LwXi/rwPn6qk+NuT5UNs7YqR43wosAJpxFLGnYzF5AweWfkrArUAN4GRM+BZF+nUfm
xLtVrvOWsXQHB9V8XfV6xWX0artc/yq9jcndOCSK9HoOA0dYVhsjoSI7pk7D30Pglh27pQHiP463
7RRmx1Gds6P03I5yzNXVyMlHeCbC+WTLgNPMS534mzn8WfBQ6WOxcduhORVG320TcgpWZZ81J9FJ
b2zs5iS9hnz4o1JzEFwm2EsjPadKp/EyTa3mo0FN9eGiu64ivTqwYjxbcOC8G7heQ27DgS3xst51
QGbINd9uo/ZacChKMOSgSDZvtcaq1L10DenC72reQm9ZvmplyO6ViGwzqzZvnXQkVU261qzW7s2o
tguzFIj6MtWtFUs5SveyoOpqgA6n7HmFkq53k2yf1dQIp1NJYqko7SJ6zBwlPF546hb+Oh7Hr3Zi
IY2MhnXyGMP2ebzqZU3PhfY91Zr8Qn0no4ttRpTtKEQnouJ8+Of1F1u/h5169WZ3nW+XXrrXLK0H
fkrP7q8Db7ZX/XXNhAf2jW5T9qJQtaDXN8MwUP+uWS1fgNwpb3rS4sObDJrXX2RIKlflmPobskNu
+DjT0Yy66Si9iwiMo7K+jkCoDq9i1fA46lzrNqlS+zZaGhH/Sicmgzl9VBW13V5t300VUeaLSRLY
3S7iYNrFh6QEqJKE55Czl31y8zqkCj/8uflJN3jBITTci4UZz8emtKw1D2R+nQslYJEV6n00zzdE
9C2qg2lcHZjOOsp1GGEW3dCXOzIoK3DUEJVQbeCMd24rV8nIKlbrE4FF/TRrQ7i58NM+kezrf72O
l6WBP5Wb5VQ5QSG6GcK8+JA3ZQ6VTN3duXpcwxJW+we3V4yjFgP3MWlZf+710L0pvGJ40Hud3IA8
c57DyA2I6wz954K6g1Wexd1XUsXP7TTof7RUgsIMPZJ3OHyyldQNwPHNbrVBHb9RZPVVdZ3hC4BJ
xiqvIuujGUFMHHIPj2EJScD1tsj66+76ES5zuS3NJGLVAOJ4ua3Gz12SD/V8cQU3B3Lg7UcTtkCg
SfW7YpFayIwfq6XuVith7EozHttWHOgPWfwsY2IV4xqh2I0gshjIgFmNm95iHy0WwQJyrZhFs5aL
iC60ho960+l3Ys9e1r2dHXIZZA2x6CpzXtmjrh9EbLsyOkd4V69XsXKo4P0iSndiMWm1/uDpTwTD
p80UT9OhVXEOvgCSwjk8Vh/C0cq+qWG68AMSaOed75MyCu34m4XZ9SmcRa63Hdy0byktmWvc5159
J71iHAGKMiuq1pcB4vPNZeBq10EDuP73+cEQ71rv84Mdy8VZaxsmgzaJS4z/lB/Mt85yVQ4I97UV
7ye1iT/pbgrdcZimv9sBKAgTCaN2Fa+KOQa4K7Yh0vOy6IfvqJ/7KlW/EG0EQcXrjGenBiaqA6Ln
PqtcB57nYbxLwolY0+gXB91dJ9TA7yUBkjzVFdVw0YsTxdmRuiQKt5bEyLqGhU9LbPM8gQfwmEbp
k2T0qIXv3GiN3u4jnEmZndkbarinL16AVwl34deunuEHJ6Ga3/tUfBhjC9iDZSDT5yNpYPOnHPJd
zkrqrZZCMEYiiU0otc0/OIrxIYYE79kdq/a5z9bpIogG7Iw73Ln+h2KhnvciqK2GeTVUYf5sq0F6
TovySaRuUemTviG2Wz/wLMiewUAgI8MO9UNttPnzDEXWTk20diMTnKSeqCWuo2O64NWkpjGQU2yB
LMzm39hAS1qcg8IdYFdDaWTz77CY/tEkZpgBX+LW/qqfemUhS1H3F+of61C1U/EotD6mb9j7uILS
RliCpBF7K5/VfQumHiiDx1LLisdsxqkyEQK0MsBcUiCf1DHBDVdOzaURMUgSzqJkT3AWrXW6eT/9
0RUQWojhvAzI6Lt5/1K8LCXTZD02iH946o9Ow1sYtM5atwrnVvMU6hzemquOmDkFHv/WRKb9Dbu/
YeIWXrvjAHv3N2yvl21mXttg3vIR3t3pu2Wq4Q6IZOPW0QB86X2lPUpPmsTW22O0NNITXTmZ3jZt
so9X1bup14F3U8WO1z3O1uvK1B5TCqh97yMAKnzVobTDTOojdZT1pff/o6tLb2NoTnaonPaflrOy
1L4BPmK40RwY6uou9H6jCHGfFaP/o7PDc+HVxRcXjINNP3bjB5M67QOP13KfqpF9n0/dORuau8Tq
t7Wje0Azg7BnA3cUraIQwj7FjinC4/veLRrGLlbwz27Lygj/MFL7mIdD/r0YrccUtu2vlTX9PvHA
+83LwbYnzzB5ZNcybsEWgpbxrXEWgkY3CaLT+OWd9ipKr1PA0Rt4jG3csA3HlcwMCysAF+wy3xa9
GeegGsGvZxOYANQKrDc73GiJot5GXTR97vNHmwPDS9qb1Z3KvnMtarFyTfcPdrj2Bm9j+VFzQJjw
DSopkkUcTdff9PzHd1bTwgcFst42MTPvhqhlgbGj7ToDBBOZ2xR2eehH8DJk7pAnMR7tGAiiZa7m
4VXyTQd/xzKXcq2IB6P9G2zr3jdTsz4A4Bi9JFaYwiDrqLd4u1yermYJwJLpftOm7RTkyTdAMsx1
2fbWuWzU6fj/OPuy5rhxJshfxAgSBEDyte9TLVmS5fELY06C933++k0UZbGt8Xy7sQ9GEFUFsC21
SKCQlVm3Mtwg17XGi3PAa7UCj6qJ9w4Sp94jzgfTB+Wq7WKC2JYHbWm1rbI4faAocvpmi0paPcdi
M1rAAb0Ei4gks71HioOSVbqXTILjU9+BputSVDh7uXxZhrqRLB5VtBex+2fjIuMJYSQkAbWgW+dx
jgXf1NdbrI8gE62N1LRG1g+bphT2us59rBTKFI8xMAFgwQ9igN3nSG6gnFp61mEORHnEpkJNzpni
uJaaY4XJD50QUqfWmz6HxBzowuLwG6gB8eVlTQvdi2r8ljJbrJOwjc/UlenGk7n6ZtoKNHU5aKNq
kNQ+sAoEZ0mIusG6r/wd3uf5C1b4oJqWmfyL42MHzWj/npWKr6Xw2tsSWxbte6wCjfJbraxj4ZtA
MaCIK9rUSZ/tvNCpnhjQ8OAJ9TlIlMbiMrj97yEKzU+xbpyseW+6wLjvkpfiKORXXXJQiDRicQxR
0jm0Eiq/Y+LHl05io+xmX4kRMEHSFyfnBXgBKxSqXigiyYZ9VgMmPDigISlXhutFT8p3oo3Xu8GV
GhlPOcj3bLNAtW4H/Fk9NsG+KGP/qDrU9/FVngrAJuPu3LCmO4OzSfPl6Uu3NHBAurjmfpG7bGs6
+KzkmY0Uf9e3IL2Bo9UJh2QWqzqURcTOpVWoD7NBN7S5M3q8cS7kNjrWnCqkSOTedXx2hJ7zM6GN
sQVpvpQOKp8qv7W2Lb3rgcS/trE9XSkk8PrxogfYBGpegsk7GlihZpV1IiFVwoGTwmoSd+AQs3J/
u2DDF7w4A5lED0AdZOjKDnjSygWJga6wKNzgviEbowKMX7lR3/ce7TutvYryadjQDEswTjvOPZbX
+0/2z5OC7CU/3w2DpOku6fv4MWtQqdrl/J8CF0bP7X+4Ge3xm58v1ADLR4x29Y603lLovDrlzu0g
MjwjKkGTGsU83yWiylAu+oHB/ASp/IS8/BgLnoccu1sgNwm0eTcLDvcBv8OWw3rgE0idkRgAf4Zu
CjsezgnRaejumAMUFhdq+8lOXRpAsZ+6y0xVChKrFbkFYOlDB20U8uIM4v2O1P2VbQmRBWRFGMQg
av23FrWoykZhuIsqIXQz/Uc4dmEVb6g/Xw6l9Q8rm25HNnNgBxeE+wel60o7qv0EaqY8U5+ujBae
/7SxHudSzuuvIpeBle2120GKBo+NAKRuVfleehAHNYguOgfkYz87lsIECvYia1tHAchpfw4z4ggv
9lDPUqL8aJ5lGYsjo+owuGkjza3bJxAknar64sQWeCsLqBTbvv83mZamZX59Wbp0JfSAujDUFuUC
wLTrSRbH0v00dgJaY413Corl9AR02yWYbNRdHAF2UqsBPEbbLCuNDeT0nBMIDuXR6uNux1TZYRFS
nQW4m/+sUuxGuJ+4T+AulEff9dodNoLdG3OKc92X6RwBYH1/eP8DsjJQ634AhgkqPKOG/xMw3BGA
+BPumFDEBEOuY1VtlSb4A0EwKIuQDztT10FZXAWCgR8eH/m/Y18MuyWERlADQHO2zz1ur5CulWtm
lfyhiTysu0fL2qImR7zhP3u1OQv/qr3hjybzvReF4pQ9OGb744gd9FPCE+B0dQQ3/m4BQvwDqQd/
LRskasK+BidZANKbPFPp61g4xoF5FoSBdTeyrRjEdQK8zL2ZvLI4HK6gIvmLnNXYJ4+1ixMsHeoF
Tfjc2nJleE36SqbcvxqJne4Ho6k3IA9+EchXXkNdwceLAasQUCPvIS2QvripZxyVBTpS8vZpJZ/k
1K3xGpwOpUYmFtjX7jocU29mjGLfgdiI+gQ9JBn5kLnf/cIIoSfquQB/UfUYDhOHw4iDQKQCUDhG
NqNGqYPh+M6ObNTIgd8AHfEv1AtVWt5y17grQ/s0EYXFeezfTdRj9Sc4eLf7lT8A6+nl2QROjTh7
NHniYdMr/RtkIavz3EUWyQfOsnyPqVineQMQI7w0B3aa/idV172NST9+6+0CmZsieckrUzxAfRAo
KG2vc7PeGqAKPfS6O/4IU04hHlQ7fEc2uzsXrYllFjgbQLnrY1+fRvYpGcSR7FzFoGUKYu+trqPk
3MosvpRW7s31s5GADG4KluMdVciaoIVbx45gZ6YLZqsoPhaOw794Q1yCLQz63NrcoUTwMo21Nxfd
0hwK9CK7oZ/yNxtSNevIg0q9heIzrHLzFBSMSDkpnWOSVt3vs6r96vscCSmyQbrEsXZ0aYFxdTMC
X6+SOlz7OOt6pAay9tNtaB4NHo+PIKEZZzMXZbMyGmQT7kJRTbnX3L7IbP2IYziDvnE+DyKzECI+
V17/4BRTe6kr4EvDsTkJ3SMTfiX49rv4E4hcDw9w6iMjAbnxJvtKvU9xi40cNFVsdOE6a6BVTF5o
wOPEl9zz5TLGa+P5I/wrZrkN3d6Ikq809/y56CMu0yjnJYu8UvnAOheZqaXLIaxexte0HZovTTSq
6yj4Y2cmKH/SDVjVym0eVvWWulKK+kuqikew/L4PYsC7XZVk86Aq6pKN9Dpv1etMPDVCp+PpqkCe
92wZzoPdG2xP9sCwQYs5h4AepJzHKb9AEReNmS8/Bi0zgrxRQY8JWgE07d0QilkCe5qXbhHHIP1x
Unt/Z5svKRwFuvgwy8gWB+k48Qen+BQ3R2znUY1lx/bawuZz7o41iOLJC6J79krdxUvB/59jWTo6
qHXLD0zLWA90FhLhGP2G0oYJ5+kw5kYyCv2yq29JDYWsDqVr2x4ZrBvZFgdFKz34fzsKXUlRTwGU
DXBUB3ZgXb2Wb6mMFPrEKHb5PSklWJuN2DyJNuu+2Egdoog1DP8IXHACA+2M9ESN9zM4nD4GDonl
/B7mQTMPzFEs/mjX7otpQBa3bq88RwlGHzlBv6F+N4JorknH02QGOM5GKW4LRLm+ZLX6K5SBiRpD
bUs8o9soPUU0QKubh122nQNn48fkFpg1N13tVGu613LXJQ40mAUq9/HfyScTt9I5nr3svb/b2J3O
1NieD7R/FHfFNo5wYljJ2MTBEnRIzoJcdMmU9ItdY+T7sPG9w9yl8Sg4moz1Mp/sTez6QLhTbCXg
uCvyzMYlCBxv5vluEg/cVjiF7NJ9jmTQgQLv7kvhZDTLqNv1w/R9UDgdZBoTRldtiAPAxQYiJlQT
sfhIpsW+dDs9fun+KoRs/w9x9Cn0HUEI/687pkWQ48BY302A4xByBiraoo7UvMr0twrVFA/U2GPL
5ysLbCnrtvaC7ScHDfL4tyVUZqbBVr6q16GJfQEYHcHkEPFjafXiTI3whYBuOppPtl91UeKyYYVj
z+NbwMrvRtGAuBAtVFRALoqK75cQvI1fQG3tXE0TL8bENthvdVCrdT0k49UtJ+NL3YLRVNunVJTb
uIcqxpgGxrcp2pPZxZnewWnA8Z4C4/JbOkCFBJuAlxgURxd8E5GXp1mrtl8hoxbcXOSInqbIBrIJ
syK5isoc6fSoxK7CNxQ9zfHu4Df7Omco09HTmhCpwelX9DWewBMYuzW0O3P8ORuigIoFyKl2YxEa
G3d0smefV0CI87kzWFn+zBvVbyqj5DsKUFgi3lCidqj5lD+TKWZJDGorwz1Q14ri/gKWpd+oR03G
m2gFnurqTFNOk+0eNfnjirz50JePBYSaxsT7LXOL6QQeNZCwqDqTaysRxW7uOyEK0VIGIl6TZTiV
gKYDOyP19EQcK03FV/HgqBuRrQQ2kA5W8rjQtOjJpTlOJ/KTPY5rudZA4h3ZZoYXfRMG1M96sdGN
8HiEvIvaiAIVDTHUlM9gIvLP1G2sSVYoVtAtuWa/9GLoSZkTOCN+jPk0kLrMbsa9KYIXKE/gNFE3
AkTFSNYAxgI6jRqsW6Aqn20Bj2SLRKn22xq03RrNGw00wUmHcizy23Ywrjyj9TZ12vNZpYR4SCet
eDJrnNAlGSlmljz57L8LDXMTmTsaMDcFavrA4POmTO5upAIstUpvvBoSYDqd5Drphq6Wronbr4Ha
BNpIxxXgU+9XdAl9rb1rQrhpdhj+oSuZf1ymWyahKwD9jIPRglM2StL5NqH7zAIvu3yK/HRPil+m
pasoZLshq7B1cmUzrWpvdK5D3fMDzn1fqSd47lx7YXKcPKbDP77EWsdJuvY9mNxuzucRc3AFiQqs
AkHT0HwBlKRY0eFtYoprWybu10wJvjNBW3ukiCJoixXtZT8ieDbynZOz+wjaD2M5cI1Ai/p5DhPk
36Au2lPOPnEY1FkqgASoCyGAjcWn+rUMInGVcWuuyA7NEej4jG59HPR+w4RYxKewTts9KCn9ZxjX
s9Fwmu3nm/ZD0Mw3Nfry/abLZ6PJ9U0prDJwqAAN9h6cBMmw8q18fIpGS51Go8AfqSidN0d4xyaM
U2TLkQQcEm+4i5AJHhtlGrgbAipXLAMThURyL/xAIA8MWfK8maCO9WHzbTAcZTa4HzW8eRwGce7N
6NsSkOJH9X+ZaGAJasMbKNcI5oIJGCSzK+TdxbPUTQty8s6pn8nSDWm2hmJSiLJ3KZ6X+M5WYg6x
8jm+a6yzCpLpEE9tcwEVk72p8T/4vct/p++KBJJkHRaKPfxHgJFCjVfx6j1AYsOdgwfGK3sAB3Ak
8MUWIM5pVDr8mbvTSdaV8eYGk7GNRW6dTCgpPk4pD4DjRkQtkvXYxv6X3AwfEzuKLoUN9iP6T9F/
xYjyfYcF8iOZgMAFpTAQPjvlM5Cl4vx/64BU8+yDjPWsWuhJrZY+GamxRe9voqq1VouNroxGD6HL
X42rByWwmhRTAkIBM0+BQGH/eENdHWLHBx+abkw58QcvNSJwNfffyAS8rz6o117HEv9gp1AdKKyx
fawvgiKLKZglBR68Lepe6akNJmo87Zcn+10/r1SGquwHekHMj/g6df79guiZf4W+k3cqLBtE64F6
WGBdcowVilChHNyaxg9cmI4DR1aAqgRtq3JLgrhnX+Ltv27xpoR6gJ/2AE/04c6qFEhbA6eNr5k3
7IK+q0+zDeqjw6m2UL8bg2thtgGPnewMbIUBGbMf/zf6A2eg/2KH8zTdumk7nsNM0zPNn9EfXDUg
sBqa4NZ1ACZmjtGt4hyYMBC2ppC2KYNrageGsZNlEODF4bG1Y4wQP5BtgHT/wIzLfEl+wTlgkEpA
n4T8HiR7QEblZjmVJe8JJkCQgAUr8J/QgbYX4QZnuTH0f4BFWAADd12CDnyay6uM+shddQ1Qu483
9ZT+9umK2132m6qR+s6kgvLfz3F1mT0PYZbsmKGMswE2X8BHigrSSXnnn8lYQPv4xMDwSt7FTl1q
QKh5q8uUPULEKzLj6XtfemrPG2nvheG5vzl8i+yPWI2qxjaMF6hlJiSZblT2BaQu1hey2BJLQUjq
Ij2nfanrRqdYpWDd1di0Hm+vM2/bv8UYhFBFSgoIKAymszZwALwlY5lW4Q3M0uENx4fWXgEyiwcx
bHN0UiXh1azbNdkgaIxkVBKDDggomgdqUFMNCRKw728BjynYCun+dw8KL5EyddrzRA6KNr16PMZ5
9Tzb8LsaH2gEcmj+GoVgzubzNC5oEZI4BhJGldDlNAoI+MVm8NB5xXtTYWPntzUOXmEJA2xJcQKN
S70vXenE3qYo1FHFwMpjYQwpnrI/4WDF3eAsfPzOB+dk1mb+Cl6z/hT24ANMNO5Y2zsPK+Qax//7
Sv94XY5iY2RQzRPOQsUzVMLBitiD0Iq8EGHwn3LWQ5FEK0egYMPMenb0G2fcOIEZrmWBKoRdFIIw
RGIBRKdjyipwMGZnlQ3CDEigkrFxe9yoCH0orAdGfUimNoVKYCqOKhLiZWjDHrwQNeRTdHe0gunA
HPxa874WL8wc+wtqgYHI0l3QKWZPg2HOsUaIAcnYrkDJi9eBDgAV9beuMP0rTUa3SosGEummcy3D
yH6lZvSCKdq0OPCVYhOj/nZdg9DgBqRCc3MZCNzBsXIik8l6JEIMsASei7SdbUKx+mbrJo/K8Yyj
hhOZMijc7YYmTA++Z66Vrq9JY0CszDGxbkVgjagEnLLtoEtwErypdtLh5srqoTAGJg6w0Hb2dJF2
q56drBTHKQMtugXkY7527eHOK7SXxprQqc/XEl78uKdLxeX9WLdnPd66nK0MK0viPapsQTwG6bCt
8BlOcRp9KkQN0r3QpsjHHMhjZM/IGxQ83IdSgDYjUtMeAiWgpTIi86ufipOj61pAKlyuFSv7B9Mf
UGMXVsOaKmHGGqy9YNh9a5sUCkNJN+3mvUmoNyz0KqKGJwZwbLVw+63d6McnbV1se3xwSk2OhYO0
I2CG16UwZ5QMZ9ZUgWNCXfMIIOLsXcpzij6O+xWFlPqEdlL48rQtiBhqlIXfbP3woKuiDHGUHnQ7
RyQZn73kaFGB7Lt4DC+xZPctyEhBkznbUXdpVJ5xELbhFjrrDHkb8Pj5Uwee3rXBQF5WZ1F/aXXT
5+YOvEXy2KGo5dKZAkpU2l5YVZ+B4AOXqZN2WwgzTKslxus9A0poH2OAe5sOnBnNOkMCbDNYg3i2
RYhUMzPBdYEeNVw0f9S1CwZ638MS0BfTLgurv1Sbvjphh7esrEMTGzxqqRYWNsPGeZwJHca12Wb+
xTXwDYggQvhqoYwLWQVzeMW50vvVpG0NQKunJmbubimMW+rkkmCYQIehS+oWd2drNdPBwO9SO+5q
64QPNrT38GUkit3xVeBsO1nh+ADKUYgjhqrbRpmLbMNUlwz1bNqo3eUUfwcXpjyQKeY2HuSopk4u
yuebJYyufFQJWBFu+FH2VafVc9Hn0JPUppYeXuRdvoUfIfN3bfnuURykWbdV24lDnjnslGAjfUr1
FaSqZLoiY71ckr9RsY1zx+YX/imE7M2Kou4u57nupl2mydPsFoTSgGIXbnp3p7vhFB2m2anDRAfo
+FoXf5zMCxgV3htHX4GB+hUwe7knO5mWCBpAQ2fv2H+OVSNoQIRKp52mkl4B4B491ENWvEXx9xoE
Qa+s79tH/MxeyIoDVe+I3XwAei2Zv5UTT6BkXiYH8qLaD1T6KFBHNhfQcs/7wiA0slJYLmB/i20x
bZDnzXCWBOBqiprjsmle4hiEJ/ceilJWEQBaWwXCd6QnKDfr3zLiKil/7kYs0Jlb/8YiVESudXAD
NnHoP0sRXwuoyG0gsQsxGFB/c5wsyWTrClGkmyCprmrSDG3rfoQ4IfF2EKkH0Xgw0aPIgat6y6Ic
jzVyv3OAgFFxdpGRmoX6Y7GZeooecqbbMcTDY7VMPvdRcnw/z2ykibDORYmbwMn3KOIAiIvROFWO
YwCAgSuyVVH4ZhS8Ad4QdpzHvUcMjPsZiD3+PYyPpZEBeIjIu8tl7mWOrqkU/sohuxDq9xIqp/SC
EyC6bWRpOW7IVwLhrNejSzMbWSy/mEFc7W3V1itbjcV2oej7xL+3OBZOvl+F9DWgVTFyi2ELwsLa
EC+G1WWXIYZ8AyQkxQskA7zHInT2BUTdu3XS/Q0EffFsihFIaR58Daswf6DIeuQhzrmhIkrzxBlU
M0FWPOGdUckXO4rrg+ARlMcgpX2LpTqGwwhuBED2+mtoxgBNhmGxQyUqGBh0A/RWBDEVfVnFeJ2R
m6KpkXUXoWzceg2QNDg7JtKoINezXn3H/t2pGTgjRL83BhF9Z1FdbAC0Lx68HImA0m3eSjeAOq6N
9T1dLc2dzR69dR+LYC0CiFzeOf5rLPhk/9d82jtKH39+y+1+9TmWOzm9/PO9XKTKUa+LnwcU3vU+
Ayf8xTrq2/6auk36FJ7ssUr/zCG1npqT+u63rNgOYHg5d3kjbtwaocdpV6iINOJi3bQgWE00ZypK
VdhhrNNzHmi6Vd3QFTXQgRrr1dKnYcwSgDH+GPGrYZ9sRRQ8xuCbugVpn53LRrZrJkv+Bp6jYOs7
mXkwSs9+g9jYV7uPLaQ1jPxFBCM+fq1ubWaIfawJLF2tAEVX1NRgVtoMNmSgidlypsIkukvqL4E0
bna3xp4NDjB8H1PdMWqaiQyRE0GdjOrHRzc8t4CMPhWa2vuHhTqihj4e5Lkohiy9DhzfR1GHzF7q
LDE/zeNF7qvX8QpKPdh14M0et94NDzEPaIapOI/O+ADVXO+22GM7Yxs/K/imxS4b1QOBd81Z0Jz7
bJJguofKmYfVMiDkIFSkQ1PqeqhwwA6ysV+b0cxmLx24klcm8bs3Qp1X4YG2JmWgvxyK5Cgt5a7n
DQMQLseyHkFSFznJ9NUAgfcGhBAC+liWFslCw5l6QqUxZAs+7J45uBAjU2sKWOxDk3n7eIzBWKZH
Lo6oVWI9hrW9rd1MHlhufGt8mynIbVXR2U1zkb4OkkFmV/r4LNQvkiRbj46fxfEB4gAlil3N9jS4
3ElWVghSwz6BuN0QSMDGoAi9Av0WSIsHA/LPlQDgWIBSzI8H9dY3nXGwAxtaVbrL8KjZ5tA0PBhO
pN6iAvRFbq7SK3WNAY9qwL2e7bJGXYgC3X+nVqH1oizU/IMGrmObPAKss4IOxbrrHLX2cLJ8qgbL
mw6NPg/QKXGsQKrI3dIlPpi05yjyz6HkiijrT5c8wHrI5Tzcjnp8i1yYu6Wpya3AVgNEF6Scfdlj
YVdmY3BWRpDL9edLlwKgrBac58sSwK6jg7P/X0cybrx5Y+jk9hcjGDLwPihAl7IAyc/J7Awo7jp5
vGkcZq9RqmmfC/PLWCswYk22vEmrC7/3WFIjd1lOSHqY5S62OIRVPNs+oXZ42vvYjz6aKQ83aTD1
b0bc/WkC4PU35pFpCYirs2lCZxWE+fRsacSA7vUATy69kcUofwNFialJe0Oc2hzwGUEUrLtULTOE
HYdonB0eycaBnnpyvU1cF9ZtQv6JFFUnU+E9nte2caJm7pPrrt9yINBXs48zySCbjG8bRTXIoJ2X
+MVGwxdHHvDs6MYKdAW7zAfrZWJaOwg+jt+ZG7VbW9nsOBmi+/oLe+93/s0J4nIfEyhVaXgpZH3F
Gexw4kzdOw/1p2zXpKCgobDQz55HHqBS6SOe7L8c+WN4i8TI3Q2E1X+prSSQzjFTylyB+VteAjun
P+BpVXimKMBLAaMQ0x7VBt6RDRHPTiqWwckyoB2kq6CLomv3UOaElrf7XhgNorv0TE0+FTJfURy5
yUhduiKbgqAkdNr0GKqLpitq3E6otTOUmdpUQwbm4JVXjdEmGqLwTE3Z1+9Xn2wQV4QcXOrg6LzM
oXW5+hRO/oSZQJ8LH+Tqep67wHmkV0XfclTEavGB0fWg4ZBiRY/yOHrUU4PaS+9mxUOyU+7Qz47l
0d8X0T9hNOSQhsC7gWLTdLKueo7UaE9NVGEFpNkWkG2vrhC3qQZkdNEHL96G13ih3dkohrw2hKzW
U9gF2yYfa2RD+hIDyd8ZbnJw7OSNAkcWgNWman9f4LUDwXanNhtADvIYWC34jAi/u4QQPtdF7n1G
8lJ3sc1D8Peya5o0PIKb+BM+iQwz8KgqoBQ/eJ8RT4QlYr7zB8h1/kTJKzSfdZPI5v3qsy00oKfs
oWJ8iQMNyH3wf4+l6c3uhCc4Cuh+cR8xegnUmvN2fmrQX/j8ZJifEvR3n+oHikXPFgqodr3Reafl
cUABFHr/bJmvPz1SnMBD/UiCc1IwwCL3TUXY86XkDLWIGT+SzYvTCBUOVLhNP1W3Axwnk+xPL87G
PWQZu3WhUZzURKZZri0kPfZygn4A2VQiD7bFoEChTWqS3jXzqxOyDh1UYfUkOd7Ahc2yta1hiiiA
LrdB7Pr7XuMSwTivT10teSUvuM8gHdN0r67R8sfUNr4EWmfE4tAiGGMXdYluGW3zyA6C9mYICINQ
IrJT/Z9liZQXJR49SLJAWa1u7mwURolIbW+gqn1cTHT1YacoMlGj517il0EZQ4IsrE627MSOzrM/
HWrTsXU+OtPFc/afTtrJtxxzl7JRO+ztQCD/87H8EkcODzXOK7phYIXhkdfOV/yzoMCR8y2WEuFO
6m6A0m1QzPYQv9bdWvH6wRrBF+y01gtk/KoXiKyTiyyDlI8BmHYfaHDajuF6HA0UuriN+Vhb0JAq
Fd5ArdlvqYA1Ajz44kZBuOqxZ63XTQ2+Rd98pnLWuoWeW1WW9Zm6SI5FO5FWp0gW5nbGlOYad5pK
8MKvUiVGEBqiuB2fT1wXRKri/ewgAKpXikKrWOrzfP8Upqo0tk3SoyzHbfwNGZXpgL+ULtuIQ6RT
R5Z5+n414cjQ2C6eu4nIOAhnOPaVO+syLAISi27EJ1uOCv1N4YKSnhyZ3hjRFTUmbYyWPik7AIRx
P4S8TpvIjQtCh40TQRvuyP0WULcAKnhTz6tLpsH9RchSccUpbbHDYgCSfpWLHx35pZBIrXR4xM4u
EwRnYBrQQ/scgsQ7GpUbEAKc+1KF9YUHOG4YY4B6sc8Jzg4t9UDRFuh9z48+85C2Wc0+MlPAEMfq
bH4H7E6eAlo4LuOkHjwPowHuFP8NEEa4C6C1V+zogdPRUyaMnqCVyk+Q8QPw887BTb9YV4WT7iLP
7s6qgc4iHyDUTo0Xh6+J6NIr9erRdfd15dsQNkcE002HbJRlQ3idTLZEkURdogrRaEIcRNmuvEGA
YUfOyYIafAFs4apVrDiSjW5qIk0Mpd1dgIwjMr6KD5fR9yTfiU6i3pQjK9fELkeqGp5MZUa2CZoI
Mg8maL207c5Rti2KhS01ovzFbyHcoaoN2aokwGlZ5ELBLMm+RUX06KFu6kszVJDR490zal/yb3if
yH1jgO8pTqcMKwUbf1p+Vz4YQ2O+5qrH0gWj89IbT24Esg3qYoeHjYKa1HnuKpQkhW7xNQZq9eoP
qN2i2QI+4qw/CLIDdfVHAFI+QoJqnHYBl6gy1E1W9Cg+6lBqD803OTsMJA9wbpKgELqWOMvTIZHk
NlvN0XZUbHLIAGMrGsG4zDPVkLk1B3V10oTNU5MzDbJuBxkqZ9U2TuRsULRuPbRG+jxOvYXng+7R
VKKus+OUh290I3LQVKxYTyNrbzlvt6UfRle7wO/a0o2PktMTRPqeyNS3ReWsChcQxwbvks0SR1e8
zf/oKms8hmBavbXIId9A4909MGAoKGCxG4037XtVAy+jY5eJomhI1q6vrN0STN6PD6f84WFAJfDB
9ll1Bv3ie4McvkYYffTpaomBNGN/dCEssJiWWLLhcOp+vk9x5P1kowmC0sWvDiWAm2WCX8VxIbpj
Xtlb04rqJ6MWYht3GpJJqd+lPyeKQYAotlClbjfYiiJFosdAJ+tfNoprsNraGFFXP1EwzbWMHT/u
t9j+93wRMJFrnGCizGtjmZLdyWiRoJYUdnEOBn9HwllE2DYLi5Ej4sZuDtPaWosCV+eiFu1j1DKU
rn520pSWGxyGyoOY8sdpYp71EA7LTKTJP2x0wogVU9mCjwx6bIXFDot3PnGkPgrC7wezAjq9e/Lo
ccAfsQOO9ap2QzYZOP/Y4F8tQVYI3fc+dEoIlHU+eHwsEAxEmkyArsLChPYgHlIg/b63k5Oa1I3A
FPBp2OKmqWgw2XwUMK18vwG06OMeS7DUN1+6NpEQUP8/b48yJaPHUdgSdTdqmerTx/jVzRsX8ulY
4QFo/vPHWIKdabCgTfjzJ//UXT6p5cWPU5y3+2U+il1+GuQgW04/xf90x/rXwPFroBETGDCwdatX
vAP9YqP3j3Y4gL6U+gZrOKg7tZWau75FUXOsUbXmOh3tes04Dv1QoO6/D5j7Us/tRwaoUudhZHAG
WagdXS43x7KuHLTkqB4yzz4PGXmJfek4OFs/xZfXyaaHMpq6F9tyxzWIBh18J9EdYxSmMVZC3VB3
44TVF2i0hCCrMroXHnrRMxLx5KNGT1Z1DcSsZjakftS0DW1uP1EzSf/NBOj4vJgiLGgCEUQ3YzTs
p16W5WPE/ln8DtZBWLcmj4upaozqODUemCED831mBu7ZHbZdKFjT81AwuMC6Tdq7Hg4v8QnIwV3I
vIJ6oDuQDeIHJaQdKdPoQZF0RIlMiZxfCK05F6/quQ9VY362fY4EGBjWytXSJ2PIOvvsqcGAJ9kU
eVGf70wUQo2lZ6CrOZiCpjHg+/d8keV59irIv4pq8rDAy7HuAJ4CGiyDGACuzHtrJaHNtsX23b3w
WObFyQUvxg6UGgGqqpgFVWJrHm1O4L80IHSxAV0dSOVHiPxcFN6qF7dh7jZtNaeBYbzbFm/Wp1G3
osAgmMDl4NiAxAA21a0oKAK2odhwr8svQK7TDLO3Qln8yuaD3La0hu1c/F/MoEu3rl690uoWBAil
xshKe4VCxXRrNSiXm9fE5PebUB2x0ngoktx/tBqcOlZFOvd4O/mPY41HcGkyFOTpCGpsSA6vLQ/r
7MUWewx1oiW31jTMdVzv0TGG+MT66G8yUSzv8LUXzFjPPX0HugqaeCu7lP34FkN3yV0t77l0AB9v
22AhS689es85gxVAihzPguW9KT5s4QjBhS72BI5VhYBwZS0hyBWi7pz6dmjhchAGjqv1AoO65Ol0
tYRRMXvlAUO4k8mYPXZQbkUZVePscIQLtCIvOtD477KIWb8Juy/XMrTqL7K36t005vXFE619KorC
3JtVbR6BwB3XcjD3hMuZwTllKtZTapuohgVWR8RDfbPy6S4iRAZ8PegIGvAREdQyXjcTmKwXKIdk
fQBcl0Z+EBzEM/0QqJ+431HMO/JDA0XuIiPbBzEsHx+WebCLGfbvldcgjmBrC9JUZ7ef3hsxxKAv
Xfqjw9ozgNoUZn/E3o2ycdpuhKRROgCtu2014XoTgo69ERDXNNPhRCZqIGQAvIBuDO4AkUVxBQQF
j4XVne5s8yW4PNN9XwDO+4RN2++0A05ziJ2lwXh08D0WV7L97AiSIGy+DJotTAeD1QMaly1+Z7WJ
4jTRqy1EBCDQ6lTNkUbOm3EL6M3Og2LIXb0nwDnYRYYNEKAO9EDmatHWg95nlnpQRgefDopEHbO7
eKhxPPeW+skW5P2FvFBP7/CQQENXkxMWqC7i/Ya6kHvEL3cJLNXrmFf5pRicot14WB2tohA6vIYm
20mwmYTEUQ8hMiswr34m9GKpMHf/h7Tvao4b17r9RaxiDq8d1UFSyxpb9rywnIYEcyaBX38XNiSh
3WOf75y6LyhgJ1LdLRJh77WAquaDitpiD3bgBHjXhcX3ptvjf6P7hjLoARyY3NvX9sAQCHDbDaab
HHRILZC3rWafIZcKmYBA5SZtUgPIesVREnwHnqkPjIb4BF/VZIO6bAsIXYm7IUUEAoy710QGLFmQ
bozkKBEgxeJA3TlcsMWFjallldrAwlZjUuVI2iyxcB9AANePu2SqMjBoo4nxkwf0tNvXIMVGdxzb
2MfZSGkeRtNfkTqOCxx9dfKFrrrakz/GHuBBKMGwaoP5XMTb10RDCdTs916FhAqp4DkevEHZXycj
vinInaA/QKxe9MAvbJ19igwVPyzikwUAlZ2dlNkqTSNkWZOwk3kKt+NYIFGBNHmCzSDyoaFWaOcb
mYo1Oy7fpJ7dNeIZJVeSRaarn6PU3nlBXh4Z49HZs4a2QxEBupaC2JVUA41tb680IGmxpxUoksTW
NAcbfLIOa5V/4mC6NfaoHpQhqCmxEb0KgrHe0ma+2r1XG/e02a+6/9IZVhzv8ekc/2UkZ2tWsXCc
tsmu6JyjzCe+01kckfys9BBLURcA69iyJQUm+fikKfHYa1p0yZLGKkNEetfMd8E6J+z1jUIblwGQ
EbzXBDfiegAY5Dc3x+LCsC0kvV0nwJE+N9n3JQfa8LWeNBVofbGXhGNHekIHAY6MHG59Vg9k9dS+
SdCj53nr9S9YQc97/ZTWz/kbWZRb6zmYcBhW4AS5t2dgM7RWs5m7pKtWJKTmfx2bEpJNu/9fMSyJ
NUdGdAv53Nxh/w9Lk9gYT5oF5YZThbT/hWwse75u8sxSpCxEsKLdqPc/yfD+fo2nuFkk00tZlNj3
HbwDbX/qzVIeA66yCb1hqxVAtnrbUP3t5intrd5q3KUF7VQ38l1YTcUhypvwFMim9Y3gqvmdjDHk
BqIKD7hBfzL+z/GmkO2mLugBBP12sQXEJEtpt98AYPahlURItWyoF9jA+aReE9kgF3ftYK1lKCkH
+9GNoVkg+3OKkwPJqaF4FnEq0Rg0J+0BLIZHHYp6BbDod91YjCgwB1R7b2+YPJKtPAkZdIUMFOL9
M3d5ti1IQ0aqS+BAeYnN9Gt7GYS9O+lAV4GVD1LkUX2ZIpfLZ6LAaxE47D3gTH5hBWOSIKwpIvHK
HUZjIgWb6pdqKQEfIdnFlN9V97d+pCdnT1TcW2tyMWBEjUcwLKGAnW9YhCx+Ah0nuPEhkpjkHbUk
oGYmPHKkLE6gmdDY5OQGyDZjOy/+d7Ik0HGSK2sS0lhFRvlgynZa+q+YfpE9hDWOnPU9UUztssiX
7sWQJ8BYouHsl7pJ61SvXRpTg/wCEJKQJgZ67YnGyWIa22ph32/sqtoG4owWlsAa3b+ikliOewmA
EPI4Dix86MF+KgetGwFYj3phGe/mCUsHUliRbwarrMDhX1CAeImEZQwuIGsQXo//E99tgPpeA9cn
aaYN3VzWBEm6U39S1CELf0W3q29I/0nUu/qL1Z9I5nm52EgfRVAyKpG2+Dr1DkpsIBtTfprAsQDE
GNajatnN8U5EFbbSmEu/DGeSkqVrpMWJM6CurkkIwhokkoNdTnQoeAY98nwq3ZiDNRlTuCjt8N9D
kzQ/iUecPIL4XQn1FI+mfm25+IC/y6LtrSON2/Dr0NfibNRFuxYocdww1HmdFnm2m4fehB319zH1
qHHGDtw7EYCQpVI35Cak741MDyt/qbYgCEW55LsduLhxwhUMSO31zWnaFpnpl0jzbZF0GhThCwAj
qulCE0AUEg3IQ2gkSQ/W5VSWn7WuC0I4cGtjzgZcTxKGLM5PeWYDQGb0sM/OcsDr4uBCGWZkSEJs
GwKJhTuvhiNotbcxB0FhCIDYOzAoX67KV2ZZHaZB4n410XLyMAkeDjXA/T7LN6Idyi+imo517fg/
kJv5ya6s+dNk5d52cn37BBBz8z6duLnhEQCuUUtaqbVWjTPkGgVTHHtkXXnQ66/FHc2zha0Vs6gA
b5PY9sZF1dynIi3+sZFA8k/TApseyG74HP/ujXl6Kceq2+TjMD0OS2Vh4g9s0U6UKYiO6k2yTGDd
q8rlXnN3AYt6vlcNzq/XU2pJYj4shlHdA0PSkEtr+7NS3ypkBJI1pTGv6SLaTRvri+j7ULL3ADSk
KHQfNFSkZOoWpGElL6LVKoLkMdOx9H3Q1bUvmdzcqtbqWyUZXYjJj0wrbq/2/pnoyDqeMpaf6s1n
oo1j1FUchI+F4vtfpS+mvoaW/rb3C119N/pK+lavPi0dSH8eQIYGjVEnwU7fETkS5JagEg0ZtFKU
awQNBaZBeBuqq3SqPwGP+hVpg/xuwEGA1IITPR8ZcoBNuRcTKE2R/Y2iQwli0E52O+1o7FFl0K82
/1KTZRKF95aMo1xIhvpPlDBSzF9tkE0XnwJQFoHCJFLlIaoeZEbNUcE/LDYW3rpCREhxHzf2vvRH
FGHc1JkUXQkAvDzAzhH5O+CJNk0ODAunjRaABjQFpjjA0Fb3c/WHUZcaMmpLpLHQvSVZhooo6pJ6
LPMPZlsYu9hCAZ8nQaBtOaOn3o3MyLwBSYnSBsCy437wBiSdYaTtaIhEsddQNPz/kbmsDzYddp6w
zFxeE5MBTWscU/6NJCrl2JBKbdEBRKW/8kgKZM7kPSgFkqQrkYgvM52pwRl7er6K4WRgqJgbfK6O
JH/qWNfuoyV9CqdY0qpI9ijVJfWVdAZ+WoP3ZGxsI0AVr9i0dZH2/Zg2gOpIkrJ0V0HdfGlQb34g
GWmpiWO73vgoNt3cKDIxLHcl9qRW2ph6hiNrlF6vYAHeOAv9tkmflpKJLeGhGgno3FZFHX03sZu1
I9nSB+NplGir1LuRAegZHsovbECFvHAXRxIRx/57NyPTiCMVfEvjwHPiveinMd2KAow+t/rb8dSP
1U70dvIxFn28DayxvXPnpv0CBGFQiHCARNRmc6pQGLauJqf9AoaQGXVMjvnQcVBXAib1Aw4Ww4cg
bJeZ74y5RoY0dgGDfVW45Snzoo2JjfIDjSpgByHTRip4iQL12bODeqVUUjhLIWlIhsOOGPMi31zu
xmTcqyFpjKqtToadv3mT41V0A1CxAerjEFO4DXjN2wCATzfRCwNbPHQ1FZn0jK6pTOnuRI3Ho+iT
cqsuImNehVeu+p7JSN2Z+hPlRfVfKD+PDNPrgwqROgzn6z0mKMY0IH9YgYgS2G8h8USjPGJI6U7r
HWmoIQWI7bDSKYMUuHrv6KOk7kufrRrwYe2UDQm7LP7cdk6w03vA1KMdXySZ4zEV93h2ve8Y663g
q73jmnH8pLSKzLX3jUJf4HdhY/CVrRozWTZmBF5JTf4IbP+freMYW5LfckhqO1Lf+Ooh9YhMknoy
qJAPgBu5ZrLUtiTDoTa4K7Va+5EsMrPnbq6Tc5h77jMYDlqkFnTNfqbyy9IDi1ZZAQq5y4tO5qps
8W8aHafYerKQLX5vpu0WFfJGve1HICxFSYoVC+Ep+KJV6lQy7lBTSlIcbWdMyKZaIVd5AqVYt7Z4
Kqzuaw78yQggXUf1LMhC8Xw1BJHUMzgqcJhlMBCsAy54cgFYCKCgN9xihSkMQmJIb/GF1Rj8Qoew
iqq7G5xjt6z/nlDhhro81KOOqDB4W7IBJi3esDCbNzdrOc81L4UtjKOWR+3snOIU8wDp3rK229kT
smmSEkeEFu02O3Lj2S7n5dhlzyQ3CRUBpet+BrhTZFeXCTgt5ljWTNm5sSnAxrOmSqm07pZ76qmS
qrSTgK9STcVWV3VWqvjqV28qwCJv0qZBUa5fl61GNzU7wwG/aCuWBwAUDBdfNrZRN5up4ePWclH0
sEpsUO8B6AqZEtlwoYaMYwYswN6a+oNW5MHkIi29cOUhIXzJMGEhIB5MIM/42BChXRHZLK4LNPQM
KH0kMxbeYwXsfIuY1R5DIEjfpS1ypZGUxJGgNoCftCnFCvsfgLj0h/rCQM8igS1Dz6higLBk5moC
LBYoBWBRxBMgL8fF3qN4HgtaKVsSK9k6JpLIHSRu3bNgCO5D8BBsA4mtwIGLKsD74QGVqMPX12dZ
c27SAkNz8Ov1DJyQeyPLVxwo4GyFQvzXnpTN4Aq74LvOsEgEzPFAnJvJXBZYmGKsm2jxuwAgzhCS
WqDIZWUnYbnRst9ahwyPU0DKdkde2MYGWaDz3gZm70caYvY2763JB96i1KJsdbkaktbhovvYfNfB
c1nBTDdRBnG5Fn0VqhtL8VFiLizvkWxu7qyk8mZy/O3fOQ8gVgX1xaKWXHpaT+uEOcQbFQDPFxpp
pZ7eVzHYocB+fvk9+/Kbv1o5BMABEnN0GMsheJgcJ3hwCSMP1ArrQQ5JRtoozLp75FusSK4daBgB
aUzuuhs7UiRePzmAqymtO89jP26MKeac4FAin4EQKy/Na2z9RMD63k+ctXgOgfjNLZEiie2q9AFn
u4W5imXXjFCd3dSfUlakD54TuTMSkJEd2Yj8QLIIdQ+vDpgXu2u35d6GhEEkBmujQ5eYnq0xu6nW
9DHSJ6g+lTlpgG4xRS/686WPWy2nSBtCqxduN1+G1ac14LANZUHKRoIGp419BktQcAJHDqjaTEAm
p0jBS2RDvckazF1lM/yzSq01NPODtjOBmLMuhiZCTgAU5KG1UVofHUw5jyTXgce8FzsrK0G+aDgo
LgYZ4iAPbIkcWx2RyKHCBKDxu92V7KqrvN9iUZhM1KjGIOe+fb1Inc84oeJ86e31UAX5XdcYwOfN
wvIyyIZ6gOf6EidZcaQRKruri4uM6zu7ZSC5fzcjxby0XwyOF93IlvJCoiZihrIVVvNXzP3koJ7i
uoR26ZB72deBs9VvAnqgU0PPdzKxhtSVDBqzelmQolIvlDlB9ZWoXtWvQnkFMtcXoCFdBW/1R9GE
j7lhYIJlhwDhj+eoXqlxCjqM+7xxbLGqDXBCNbV/yswOlihLBYSJVId2mwKmzhk2NCSFcnHGOT95
1bC7DkbXYQ6Oq3naif1VNB5MqFuI/mHN3zSTuZpWNTTToemPS9zcV/MfsqVxEsT4YU3fr0y8DJtQ
LfJAUZ9UDCZ2cpfGX+Uh9n5reuJn8t2QymZewIGRDfUepHrAjXuXU49kppM8mjguN5EcGp6jbLDX
TALLJrIZJ+DM5G5XAvoaQ0ci02pFF2B5TjJqJglU2wVzfacVZEy+WlERyi253MQna0Ayfp7jHASy
gIVPNsPcuchEQwNuehe4rE516s1/KUfA85162ZAtVo/ITqYxaUycBQBTcsh3pNaGehjUAVz0mHrU
GEE3boWb9CqgVmhj5ZxE/Ae4cLztHMTiSA0++xlbq3IMwO+pBCQOCKfnwEbXYbaQX86bwasKpq7Z
9qupQzHnlVo5jSq09Keo2onC6eHV5Umj3G8vf2M/0o2RKzVBvAPaeXOMJRNmoJgvkYhzjCRf5tXY
s4tlD/q+k5KFN+bkTj7UIzX1tMLNQZKG02jExaQGGBPUVVLthDx3VCq69l86qS2ro2Rd1cgG5pQY
9+c0NqWnxLhZeN2xamf8rpEXRy46Ye63CXQzBa+9YAS4aHEC8MQLb/DCRI7KdDYl+zMxPVNDdM/U
I0UMWJlj1/L1jfx3thRuSu1wAwocwKBmmL3+zu5G9n47IIWozqgiHYwRCH15yM7Y2Z6XHXXdpcjO
femcwZo03PmsmpmsdWVrsxd8I1B4AtZU6cOtucdxnjQPcJaQbWYrKQDYFWUApnKE8aTDeRF+z+AR
WbHSaq2DOzvWCmmuMbBdZuyvIYnP2QQNCgfU+OYRlFp/FbYTnK+eW/RUIjeUqTlr/eCiHgj2gnvV
Sz9euWozcu3N0kGaAmzVZelhqK79ekV9I8oCJ4/YqMCLw8DDdN2m3Livguq6mefMPfqiu9Nyb0xj
saJx581PWCU0h9+5doNhbTomfKT3/BKTjIFo4ujAxbsFZ8hjWDmB+WSgROegXdVlBxmUteN10HOH
+gdsRNrAtCl82z6i4s4+LhYKBVGjiK5SlckIjBzP6YMtx1LjLmjLrR16vQP4NBiRmnpXPuEymtFJ
q5Q9KmhXSdunUQsGastBnUUCAvIEC6ZT601bwMfUyF5E0w5h9UDDdyWZajn1SAlEr+2NnGKQEi8S
pbxxN8BmtlrCsUOWabDKnYhd0iFMPlRgpD/7Hn80WZ1+UCJRD3tu9OAdkBbUGGwRWEAAURGHgq92
zLcuPLUcsEnDrM/z5hJZ80o75RaPD3OWY0HvdHm+Bk5bs7V7XgIY5i2IPeJtjTIf70B+pLDSYBXY
dXaZpsnEsySv5gm03TLpESmU50mSERjYy7qrzOqJRrwvGmdHWodYBVq379dzmvXYt35z8YxpCu+d
cNk5KFQ8KEPlM4Ss2vDOa3d9nIClovSCi4Ua/ks9oJwGFFr9lmRK0c7lneFhHqxltWtnAFXIDlq0
REMAfA0PhZyLeCA5iWxAtIJ6zukOibxMAMQrawbOnvxlmPNS4KEwLPukBHnKSpc62FKDw7JlT4ZX
ao+bv/iYhkhQ7vMuHWTgm6oK0upodBkVkjRWiSXmVfmFjEA2OuqbdY27pLv2LHMBq9uvdRvS8Tpi
M6xCI+mRqfQOeIYtGpB645lM0GVaAeRr576ysQvxK0IaDVFU/YzCo/hAo1rM2CsHhB3yEIHgvyVh
blTirlc57HYxeoCBTTDvdeuHaPDDoyuh8pBBP4NsWrRKVnkgClkhn03ZuW0WHcmLmt/ISfQel+xJ
pOOSTA3pioBLBIrSCbtj9Qm8i+YjNRGyyR/HHfWteHiVOuDAOoXR8qANSWlP6bgH3ja2Md4jCOnl
z6PA28SyNzeKHpVqeA5lfK+jk4eBTb8GwKMnnHC3990QbrhTp8/CaJDvVo/zkYa9Cdjfcpp/pK6Z
PpMIaJRIgzPsa4uiFD9ICcKf5Lm3kTBDMcgr7Wrv9G5BZl2dXgZUizYAAZmAAXfwCjyLqGlj+7Wn
ZWzqUmB2IEWHZP27yY1x3cbVrmE1EGjf4+mgYnAlUTcDonWA3E7y1aG0nfbFUfnV7YlleXnN9S9Y
Mh4ANI93Bb0wZJPJBowQgBYjIXiw8a6JGyQ5SkQFGpHCQxob3vrvjjpOLd9RpCDZVbBex8U5Yuus
b0zJ6cpIXagMHlkHSjlQ8zpHE2UUx7R562mZBYiRTWeN4OWRJlrR+WNUKiFpbtT/k0xHJbd8SuL/
KrQFJoHZSJFE3ACEgyEfOmXxJ7f0h0M9mea29PqHoWmbM3hTzoSNE4TzcnkfAcxRjQhGJ03wnC5K
5MnZbK7rg6qDBW7QyZ9sdohAMkeiq/LZpne+5qCIbPMTw8oYSWZ4ziUmwKcaoz7QSL+R6WVsuZOH
VPQWKWtvb3b9on9XkujG/Y9hzVgc8H9qDIc4ifq9KziqgmRjTagPErKhYZYsP5e0sLY0MrHFoOQ0
JDNyoOF/IUvcogWiigz/eiEHY3LUcfTVbQ/TEwFkIBA8LcjdAWVIVBQxcH1cK91wKRtMB/xIOKcI
TtRwf6z3UV9+1CLkM9rpRkWgrlblFQqSRDLyjZZdmc8dt4YdXQdp65vWCbE3bQLiPWdIzFGwJYRB
orFLrnBKbqBOtI12od4UxXeVE9R3ZEGiG1eSEexJewOVol1+a/MemrQ3d9CNPip2HfcrwbcEzoSJ
JXWpqYA9FXB2pkHdhM2E6lnfP6vu6HTdZqlQHaY9qHcbhoGmssY6R5vdWlgLeAp+F4ou13riuZak
e33U5Pd8nHDoKpIvDYp12N5xRQ5wRDR2ytONPZnJpsaGzn1UWAuQfcMapGLkWAbLl85GKh5Zaz9S
atlnVmHuRcKrODSOxcjB4IWZxLoO3PY4d8zwXwrQ6dZ5JM4sxbODe8P4UTg4nMRBcfwTqH9YiRQ/
Cxb2Ky+Nir8aEda7HgDOyLA3h32yMAHsRKNACQ/AobaJB7aGxCxtwB4N4BoHBu5Xv3YBBYZ0eTA6
JF2wVWNpHXsZ8nTdOtuUeR8/IE8+fqAeMzIUWyGBbUeyvm48sG82mIdVNSAFtaHSjAC6KrvxoZMB
lIgiGDiP2akxheUzZowUQQl1HMa3YNYDf7O8D7oQ4wBL3zRdtPfNnp1BldaDwhzFahYQR84Le7ld
htIKMkdpIU6dFhcIuDOWtHoJOtq8wpox5augS1BGIWcWNBcY636fYxLzSCJsZol9bgbeWk8vUqDb
FFUP+ls5lSALHYO8ZIxMWtCoCyugAcurWI7kFxQ4QbtJgMtGZh1toJiQnFLnKDGOGm37q5m2wIo5
BxgSCjjGaAK2Flidd0jdGFHtzDyByt4l3JmG0wKsylvmuwK4Ifuq8e58LqwjNf0iokWNTadBduHQ
hxYAWBkDksK7lbYn9ZWl6pKeVNqSepEzN+FJC50W7xVgJCXBPrH9O3JxhOuv/BaovvrsJ+QVH856
rA+2AGiE9E/SqFOjnjf5trCQ3qGOiaYSPNdTF28AIogdjaCMH3TT4CjhPuOfScKrCvW/fEEevD20
xp6EvQ+So9WYgbIS6HHxKk7KhzGujr4EdaQGR7r+1fBGNhR4xf5nE/Lg2QBkRx31JgwN3fdrTnHR
HYwmUA5/DF8kKCzqlhosQ3LHD3wy7rGTN0RDGzOzaqU11CM1GdKQGiad9ZC0SGqBsza88TMn7GRP
nvm3trgJ1XETO4T6brz+q+dgC44ydHVVlW/Zq4Ijm0NVX6miq35p/b0dtD8oX1fJlL7vkOTciRGM
SVTLNQA2ARRBOE9uCBhlMsYOW311CpihGlsMMwo/NyR0M/zSdzifAou4pE7NjAIUh4EsKlVW5AWc
umB1Za/ijS3f5Tam03MD3AcgUpcoE8PpU1G300Mqz6ZoaNkmqLMxR9ySjLTazjGHD6y3BVhC31yp
x0uAmoxWokJqJcXQFxw7P0EmYl3uwQTqn6e8qKJdlwUhGFn5XuTZ2G5QieOfVddvcrFqOXO21uI7
zcMsAdZMkF/HKV+Qn4Fn1coaQEtNPhSyYwNK0Pn04eqrGzNhhVv9JV/9pq5UXsS++EIge6nFe21N
X7oKcvOjuPJRP7DaAwS1lfBo00m0FLeoALvi8+6nF/rBTg1J4/v5cqZeLGFWaFgkJV5mdQEikncZ
mXQlll8qYsIAJdOyv8nCAp7uiDpyXEl7tAPqrIbYXIwSrzOzOpgSQSfFU2fIjOGofif0OwAcNkoj
M2h6JKEdr34mXLrQOMftbFMQbcfgbUQhozkka+TCsD3ncb/GGTDGBo4TDsA8Avs4jW3WWfIE/8Ns
RX2ynqx5fKhib5M4TvbkdH32NCdp9tRl+JMa6zKzbkyABmnuAYZu3pOOTM1w/hwvZnxUFuNkcryz
TX5HMahBUjsOfKN+2alrdVhDbDskS6iLGfgmHuI0WtmNDYYo1Dpg5zTokC6XgItQyoKhh0IOqUey
psXGB3f46caMlKb0Ggp32c+5+e2PMUiRzyJeMdN88LJyxOdgIHPPWVi9MfIFXII3Y17kP0I2ivPi
t+OlF829LbFMhRwtXYepHdgh+9hSOr9LzXOOTxTUlda4zwv8O48RfrD7IBRdBDZHC6lsCcgCDA7A
74G5ZySMh3eY5wL7PZao39Qgzcc8izgrdvEMnmBQQnQrp22cu4iyRAANXewdwNmsDRoDtnt4LJ2X
gC2As/Z97H1OqftXWYfdVtPhLu2CGqRleiSRZzP/XGBjk0bEoVvZi7tzxgFrCYnIRo3veQGeCD4y
CGwLkw5eNLsReXWXQaZMsdkcMMfGkGRIjEou5RQ8l+mMF76Uk2h0wfmY+AAK0yLZq5GvsHaMCa/F
PsrDlQi9+DFfk8+0LOnFMFhxn7FuOzh2fQzG5t5s8Lt1ouK6ibOk200AhV3dKCxpZ0UA6GXA8tpq
LSloCPqbF8ex4zsKHC7BcBV9cO87zzTvb8XyZkD9cu/4oHAsUHzOcxaAk3kInoCStJtQ+/tAI7MU
4jEGry1QaYZszeIEp7Cj8YPs/c4LnkZrSvZY6MlzEbiTYhhACtvk87irsPWf4V8bzEm8MLMjuYAv
AesGP/C2cTbh/ek6rXekZglTYL8K4QF/Fj2SdU34D7K8lq2tzVCnBOx2aafdqHfjezMkEx1G+/4x
VGgWIdbwZQ5w3KgF1CKV2Ohmnqc1SBPGA8tr1E+TIqo8N7qjshwfO5uo1JIVPC516x7J2PZYfUpm
5CtXPUMxkyzeVtXa1KWmwxZjFuN8i6q4SYQlYn2PBX67GVGFsmpRfBTxvZOgcBlvL9Z+CcYFSFAm
cIh7YTZforL5CUQY6yLwpLzMZfwPiS3T8zfJOPsHr3aKL9M2Cs3ygGwW5E6AVGZTd5WkaXGdFwDT
33uTyD9ELbc+OEN9GuLWecnzjoFiFTCzXlC3HyOQIgq/sM68CM0zKipN1SNZkNvzyYy+a50dd+02
iiwLFE19dbGbF6RFg29H5irGAo3teP12EXickYwarG9+OmL29g3AuA4pn8By4Sb31KCABMD1erxU
szIBLxEU+bvhb0y0iHqZxdL7Lp1eI1OkGbXlogGICQAWBtmMEkvBI9QFGquuP3f/dJ2kl6RK3lFS
bZCl9iFZhbNKyfl8Ub4JgKeRUlJvHbsD7qtwMVvpI5Q32PiPAcY795uHPAJeARCYycSSdj7OX7ZY
KdpbQ+YsAiyjtJ6rdjCnbVkfacIOWJgFm6qi3JfDcj3XT0E0uBezuazURP9qek9dMp+aamVGy5MB
hApwUwL71wgi8BPb855AgEnEUDW+azLRb2hIir7Iv4/Y+Nrynqfbyan73ZhX1gsw7o42B7h6MU84
XhOB81SmWXz4vy0AMlOvXdMSezd3rRM1ok9t1fvPslGwZxz6t1euVmx8d43QBBwue62a+rXACsv4
T/Y0LZ/4FLtbcEk7pyS0fqoS2Sj22HFuZRWyDaBCrKX8s25Q9oXvkHNs5SyoKjiLHlTnEN1YADn7
WubMDPk6SV/tx9RcgDdiLBcOOJR9n3j+apBDUoBuo7oAnYIGidHWMTIwcKpapVF2B7Txv3AqCIS/
NzTxyat9pHoYqHF/l1EvnV0c/NmGBxj3N2PqjdWwrkHldA9yJwBDB20EHMmCXSYaijhdOR0S15lI
6/MCCOJz5Q01TgTSTS5FJEcaUlVsrrpYZgUrE6SUm2iIoCLTrMkNgDb5Vge2hgmJgCmADkcJ6a16
8tF/NZSKtojTTdC7oTKuOwFQQ7L22jpDlsCvITo5JFlo2oCsHWXIyXcjENHJ7pW0pVDawSyBqvEK
UuTHwO6kvT217/hH+GS9T3iztaj3BI0aE+jciNv174znzl6HY9F+7jOcTES99RIVrj9vasbSXZnE
M5CFGn66oaHocoHq1QqUxagZ8qKVGpOlaFEJvsPZjwC3rsmPtl/8iEoePyMBf7gzuWvt+zAtP05x
/SlLsvI76up/sCX+swFKDIA2XHj7Kp72kzeiBse1svTcTzaKbGQvScIcqUXvYxKaHfhc88AZtzeK
hQ0p4GHRkN1CEWk85VhfIHN4P/X9eDel4TGcTezNtWBKVkf6akwH++r0nk7zjdYcnDV1cVgAvAXq
quwA1ZUnQIMpcwqU2zQgv2O2zBhTlHcH1R2twbobyxjTn2ScnoGHCFwOkNKDVB7Yk72YQHKeu1tS
+kvrPEaOtydlksK+yl1w1+I3fyRZFVnBoe5DB1sn0PqYctlNur1aU8cZVuLCR8bJGQ9cC8Q3Yfox
nXbEPECDsd4R78CbxpQY7m8D0vgCWAsVA+diUA0oWEJ2H9omsBzAhOMUJokApkJlTlTgVGDrODtM
U59va+HEKws1QCCCA4lvsxLB8ySRxT2Uzaw8ic9NQy4Rwkee4pxNaqkZ3ntaQXbRWABU/D+7UHzm
poeuqidkeCb8cxbm2JDt6geGo9eHPkTiAmBKKvckFQAJxZF5C7pLpZ6xqDwVUORgdtg3UZKvAiDN
npziJ5W56qpXhRyk0YbezK7AhUhJboQ/RENsDkwymhOsG0yd7m+TNUbB7w1++N3xkCF1bXB16KSd
E5yP3QfZkc6cQA74XQwZAFMlToaGtKiyYeuZTnnQIo1yERW2LOmq+QTem1/cSNZFnrk2I8eNOmCp
LKlEVOiehISJdMbm6zwiwzfAPne69pP+epiJ8avFhQ/WKfwe1u/GbQWIShCOdNq/sXP2FBeo8mL2
YYoArsyHsf7bdn6mY5B+4wJs0zZrg9OIhJfLaCJ3uHb69NscJ19SYC48u9irP0RPbTeNyMwC71g5
ZNnFxoZxgSfNM4kMYf3j1T3IVqRoQFnWbsZhARIKMTQApqztyYKN7pV9b5jxzouRFRaCR+k0t7zf
BkvyMk9Bd+5zy/wggr46szL/XHsRL9ej03jrGEkpeytJrQ8p8Bc+4EyCdLPLABslK+3JkxpAor84
frSs67C9C2T1E4ikrRP19NDkCaoGXcvb3ij0UBvPrKiPKRicKG0c+yAcJ6V/ZXYAYoy3UVc1S43U
E/lvkTRrwtKklA6d15El7sp3AK6tM0q0WdI5q6kvTEk2wEHyAARvIaLHSTY2gBQAfWwcfQmbQPIF
+7+n2DZOJNLyNjFjcLCN84ZkEffNvQBR6PKUm5F9RL1YsGVWYR5D4LFdFjt2V4Pwy++xn+47s+7v
gdPsrBXNAniOh03sgwWWyBKIS+F31Aqk1Sa8ssR6yJE9plGBEoIBovHg4pvG5rqEXbKNYDP2Nvh1
3+lKNSqQlinkID0OM//VTwMEUQ8YuTKPcDIPXudllyQadiIzp2dsjU/PAnBMEpk5PixS5ofIOPdy
X6yUVsrYMuxdEMk+kqi0keiO+dCypWExdB4ew11zN6TYoO5j8wM1U9QNO3DGzZshrc1yXVntQ4MK
x/upbq0Po+sAYdrt2JVHG9nl2gKi1R0FwEIqfZIxuSesdR+aX5JwtjdB6hgnFs/5xVtKfzWjTOKb
Eac4rnP7T0aZYcIgGnYHSHrrY1YPFzIADaBYpWbrXio3Gk99IZJtZYbptx6FtjICheYLizZLPwp8
Tt+MgrGLerYk0dc/jlj0tS0GduFjimcU/Cxn+BYCrWHXN2DTBIRrjZ0oOSmiMTU+j5fwDFCVB1F6
zp5k7ThQCme37WO3einmv4jjO3FScUx9hwFcJeKfgyAo1mMV9OcF5PEvbnhlxbwQViPjn+0U1WHa
amg+khhZt/zYuGmmrESVv1qVEdiLArPcLZaYQIHMUK7eLulzbDv2QzPyoxkkRbppJbI9lp60CFXL
1sks+d4ci696iXq70CUTkdRXJrR2BZk25ndGck4l4QXOZ7CHUTzSoCGmjAZErThiBT6dNNAKs+lR
ZYa9jn0eFFawirN2laHskddInbGmrc4Nvkn/FajjRYn78uUmhZgcclRp4lIy/ZfGQVlGAKRcEqBL
A9F4dRPrytwQ6RqbbP6R/HRsHMRUGxTDYTpaNPPKS0Z2AZhYiOPrsV1z382+gu7opRdl8xz/P86+
bDlyHNnyV9r6eWjDBQTIsbnzEIxdEaEltOYLLSszmyS478vXz4FTJapU1dXX7guExYGgYiEB9+Pn
pFDZygxuAM6A/njMd7Jz7GcHUIu9CU6ebQJl7O9T6zlTp38D8569bXRR7CFDZL3AS7KmcSgCRhsN
TuJjl1XxY+80D7QeC1KQx3Zpes4qxu+0XsN+R72QqdfIcQ7s6A7Js8cs7UDyNCFwbRfF+Jo2Nd+A
cTTauyyeXkWp35iTX1zLhg23yItGfDu03s3Gqo/21PyjmZ7Y96xK19gDbOGUtB/bISwucBi0s4Z9
5CN+GvRZcKCvKIMZZEUNgHC7fM0iS7vyrHoOs8n+XgiIK7sssW77uk/Po4tbKQ3YYbJvqka+OOXk
7lJwmu9Gl7svwcA2ZCCLKEYOZDGdQKxS37EcAeRxjO3vQPl+j5BgfTUtWR9rjnA69XOkIgKc8z1I
Nb4p7EIcGlZqV3tonn0E2sMMT/MBSnQPDZsGr3AAS48+BO7HOL7Re2ggUFeThe2lwA1JShM6GlmF
YHiHz9eLIX8cI3CPBVIIGH9aAF6y/84CtLzfNPUlYsm2VhzUUYN9deqMN0Cl5+dWdVE/NamQJdJB
GzHk3tJHtcVunJLqNOjQ7q3Wju/3x2WTCal1ka9pv0nFh4kgbVVOaqvL7vTDBn684Ziz8F9BzOG2
/diI05Y8Ik0f2pPTHpyGlybVZptlBx8kfuR1YgjXiyHNY9yH7NYc/zE1UBqIDPnCgVOXm1Bl1DCV
USNVzVYDQoPiFA1QH40uA71KsKG+ZQAgjvcZQSQU1FPGOJXVLAfwjxKETCsWnoTc4THWKueuqmNk
tyqfkjnAw9Nrxmuch+7mryxCXu0KJMK+WhpHBnOkVWvfZ+YOGjCHvo4niAx3vraOnVBsQvBoptgT
F+tUOOFdVcbGQ5dn0WGsS+BGyBpQyBJYnjY/Bi3THwJNDhe1VjBmiGMVWb11lLN2cefOPl1pWltj
gOfa/xgVYQNGo8VwtLMLb4F3oy6H9dLLBjhEOUOIPlJipVRj+PI0iBgt3RBuAKKjTtNx3WK37Q3I
IJoQLfl9GmYggw4xJndEti12bGAMUYPdUL3PqNQIDdMAT6fX9+MD9u3GGp8HuxBDEjA31jq0tXiN
4/HvtElEiYToSxWBQ5jMZk6lWBk7dpysqfPTDBiPtp/MxkYfyct7QnRaHprabHc4gWPjJqc7J2Xu
v5r+u3ACW4GMuw2yrYefYHv6bjuG9loh8dlLmz54DLDNg7w4n27tJMIhoi1s5HvH9VGHlMN+Mguk
QaSVs+nivNvaZYrgaWxAPkRpiIDIyjkUmr9ZuqifioGJoVl9ajfdhIdoel66iHmZ5oY6NL+BeBuQ
Ug6UfZDo0QVXnjy1Wgy1KLt/HTRZHwSr+Lodqv5VB9szaKDldNahO/TkDAi1KrNU2FAhkg5kIrR0
eM0dFymIGqvgv0Om28Hnue/lYF04yxwgWT3Cza6tDbBSAfvrJFl88PUKaR1kQoUmAzj/y9jyal6z
bkfzwK+pbu5cX4e9ecmZ+1yGuN87LZ6apsplTibcW6lpqEznpUmjuTL2lbGujL/MpdEwjtfgbEEk
txCgf5jLEKiX3+s9zz/qKdQ7uG4CC+O2xg0VlnL9Ls2l7/M86v2YPL/Gn8bJSFY48oxhfBNmgXU2
hg7+Qz0Id64BAhTsitBJhaMocBOAIxtj7lh6CXIRFxA1SRC8h5TvX8xsegHfJzLN8bD8fUmCdKQ4
fI9A10O23QblGb3MYoJs4mgTMKT99LafewLseYgqQLkjKcLuVqqibxHNdwNwGNMAFcj46W6zGCzi
YeG0+y8zolG+Sjz2D18mBAiNOxkOxssaVNP6autHY3+iVi0R2FxFIl5xuAQui21mGkAIAYHTRIo1
XxXwkYGiF/vZuUl9fpIqnl7VScOfrLGBawTk6D/UsgLdzSAgidghiWfRQGu617YLqxN1Iftart0o
AD9NxcXGYggmgZQnPyMugpspVZfCaPWdkWj5cemimlD34LlP6p9XoQFXjcbZPoIP58H1O/z2tQoR
YXWww/mlO6Qp9jKQ04QYj+t2awPpnHd09tPhvN/wUEAdACKuV2YE2W06uYewa6E2+2UpvSi7Q5eb
7qoZ8PNIY5Pv0trfAwMUXiGyGF5Zw+HGgV7PrmQccP86jW4TzZktxuANmXA8AfeU74PIr4BmGMRv
fPA26RzQ+Vz3T9TOEnx+rRt0G2qaUEjVtjQ8YhO8hmu39KjpZCEmCjVxmS3y4QdjWrVfIIkEZnRN
E59enOc7PEwBTkkbXe56gaycMQ+1Ga5YB1DNyvvkNWoSPCu6xGIXnPnYxXbTfwFQVu+ptfSn3RAd
8Gt4042aXUxV+NCFPQelSJ9z0T7HCHoBBrQaSBszd6ynCjuDV7/RJs80o/EexBku/jl/umml3UMr
INO2FWbeI80Y590xt16zoX4ewrBU63TVwN8mzbySSwF4hJeS9f6WWkuxKDtSX+FmfJaI/GJSNu7X
+Rzo1BaUqnSU4wg89av5uFdJbZVVgJbQyHIEhJNOeD6EYJQMR31rMsAhbfjFapXuQl1ITjVOkCbe
pSYoK7QqdXazLMSI/PgAKq1rUKx3j3yMjbNMx1c9j/zGwxMk4dkjqUkA3QHGl7w40zx3sv56mc5R
WlKVmxxEXPf7yAinHWJP1ZPZVtAPjRE30OQvI2b8OhvwDo8RDhefbsmd4VY/SOddEDzkrxTgP+xI
Bb4GOGw9pZWNp0GZlyEkNyS7s1SRGeMvBgKeQy8s6476/TZ31kU0aeulb8zxyHQtfLJwHmj+Sk99
/c5BHjMm9YKhhzXGp4UcGzybA3YQUIY2J7Fppsg99qbtHKlW/UVzMSE7UFC+z1im5bJeVaGlHxZb
0VcviNuWWxzHdYBt//gSix294tKk2peroLlf7AYIwK2srso9rggWmxpRrDRz+JapJnTT+rmgUepb
TPCZge+mUoyAi2E0gi+TVqApdTPVB3ywECMZnGk/asV40Csb+BK36Ta1q2ePkmEXY1lJ+JuQ5r4V
AaRrmQu8nWPYPyCdDN2mQVhPJa507SaudqGVQB06HpJOQqrCzbqNCfDbxQ2TdE93fu67EuDv6Ynu
/FTkbCy2du5X61lBUSgoM2TKAUmzwz72htBaWVqU35G1VWfxsoAhQbemgWfY1kBwxRvI3+GfDrOx
P6+JXoOKT4QnQSG+mW0iLrEWGA+Qbm9LK7xSUeAYuLElMzcScKYr9qD1bZF9z7OEYzeKfc+68cEq
P7dHG6TsA+iajtANxTi4E1djzP1bJ4q0+1HgKpxmQt5/6d/L1vTvnRzau5mFqAw1acCd0mmd1La7
oVmsEvIWOZI6IHmIu4Yn3xXJDY7DJyu369t6aN+L3LGTjZvG26DNjZMonXHdudL5PvT3dV+mP1wQ
veOKs/biMh8yDCauPQ2BDTREUm4H4eA2z10cUH1RcW+Br4FeDLFkwqRRkQGY4U5jdSin3nofgLZt
OiPhzH40tvg4nvXSxD7CFDfI91BAr6QRNxwX1R0yDlZqajNoj6zH1qi9vAYSueuQ1in8b4UVw+cx
KRwhyfRRrYLM6gE8ZucgkT8hrFw9lZ1fbbVpdOAuL8Cl15fJmoug/5Yl3VaTPv+pTG3Gy9k06vIJ
GDFpHxHZ6i69BCcBB/HrSzHo8c6Nx2ybTKb1MrnwoExTLs80ik8zzVz+vEyKdTu/m6YiRCKyItwD
75xbrFqz6W7gBzqlYNQEYv+jr1F0fXP7s/1cH8BgcBOm0MSznMo+9fiNeZGc0h9l/CRGx/xuTtiy
51E2nHppDJcEnFheCZr6rR6HoCtWMSFXUZrbXY6LoLavokVUg7woBMAHY/CWAYciSkubal+XKMpg
3BpT+QPvSoikdNDoLAX1uYoEN6gTZ41n8PsoDUg9ug+7JtwbjhwR9m9tBHXASHJqxwKSUyVQB9SH
fdP7ANUmsqZqPuKpktoxFMe7CERhZYb4pVKOR4ykuldI1LmPKX35pQ9bY3loDI5w1mJDw7mTahc7
C4Bq8ocrOJvGbdH7CGzGsTxrpVNCsUmLniWXvyqVc6KZjx3T6p8FctBWwGKNVwjyjFtzyLKbOEZc
Gdj+J1Pr6/OIwN9yaUmYzV3LlVFXwZ2Di23b5Z//+N//7//+GP5P8Cu/y5MxyLN/ZG16h4+3qf/r
n4bu/PMfxdx/+Plf/wSUEbo8zBUO/lqQAGdq/Mf3hygLlPn/CpOqyrImty4pkK87otohWh3DSra6
gRzHpYuYd5bmzL4TQacF9/KtiJtoJuQhiy9kP53rguDVYCbQfX58sjl4DiJEFj08TuMTfMz4mKkK
EYcYuDDYUJMKSF3EXhvr99HImJcjXvkdGuUe3n7+c4R+0CottOJRQwxqq9d2cjTTsbm1WIx7ggn6
N5L+0Wx493HWC/azoh61cbIM9glFL5f2rMCHnYy/CngU7kkcb/Q3k7uen38yiOW20HQdmhEFAInU
rlR75KndrwGW1k4xbm5IurzPHMe8j0JIoVejuKWWlUbDbde0nggQMPA6ULrdIG38cbG3+tjeQ2cR
Kd9kktZhuk25n69pASqgMSTX5jDU2/rjdXQImq/MUASHeekoYw8gOUtOtLRusOjSuxEYqtzwSvGF
rswvCXayZ2rJQjeg9oPQhfD73PtP3zTj6zeNOUCgmiaHZojhWpz98ZsmoMfM8ZMwzwgdyObgvOny
1RKlt0Q2vwREl0DnvzWBX0I7qEVCk0/Hxoduld/d4r6Wnzs9aYC9d9xT7Pb3aTs0D9TVmkW+sdu6
3VCTBv5iUuaP92RARa0mCTVpWehjUs+6chW6abLyRzO9KxiYD/LE+Y3YFFOwmIKybwrDFZCe5YE6
DTOATPnQdQBmpsie3/yJQlbIs2sV5rEnQlmCYmSEwqCqCU7/rWCyuIeyO86KsfOTFeKXUeTjSx4g
hcdEPtq9BYK5bRy0wakGHwa0WRq2k5Nl33b43iCAavCnYIB8sZv3zm8tB7EZNjAQfe2cldvvXJuZ
N4CoQhxoOQcnMnahdZ7hDc/tYFgth+O53ZjwN6iJEYTf/v4L5Jp//v5wxh2d64YA7sr8cqeSft6U
te1358BFwmlgAV2+KqcSeOs88SzIWCNGVKZQQBNOhpRzoJ3AMleAxD9J2Zo6qdAmiCTg1jb5a4gG
1Z6fG9YGXLaTJ0jsmg5PsgV/V5tNk0dNSA69H6jIehnAm9DckskyQAcvmrEsFSraeL2ws29+nePA
DRTUtY80SHs5EUjuOQd4D4BAz9dtYB/TV2TjFHsbR0avVo/+ha6XatQHjFO841p+XQh9/63tJ5PE
N7dd300rOSpx6jrVTwVnznNt/eIq5pRAF+eYCZwWm1EMr2RVhb1+AgjMfbazX0xZlSPCNYGNwyBZ
mQDPgVIHa5EV1qLuxYom0VoG8rxPf//NMJj99asBNwU3LEMw4UAL0VBfnU8PMRNkJW3osvbMptrx
JsXqRkUoDchZcORnLn1US8fBQ/qfvISDD4pTsjOG/LNdq8jgRDXiZlhLaOZGwaFvWb3KiyS94rdO
Lh5y3ThtKrzIlHxHfcCF6CfRyW+z12fi1YtWWdqJbBsD6Z8JPv412VZZWV6z02zZh4HrtVVlzeu0
lmSnWjZvTozgnTdG6asjwFhG6+itOe1Ks9GQYSmqdT6y+lCDqg9BdcM9jEKLnyHitctLc/zWt+Hn
/gLQPOp3i+xzv7KXejx985PxTbPra2OzC9Iemoc06P07x8hfoiAoX3ktcmhrmvU2gVDUqxWw87tD
XloMIYvgZ46EoTP5fFVrCgL/TA7hjzF7asynjxa5gz9aH/NAX/FpFVrzYx4yffwztbJAzq+Qxggq
BgECqGqpfzc5gfnfXR5d7MclkOXH5U1O7Q1ZCzBiImwleWgWAmJFjnardX0KFTC7uAajAbm3rCmu
mc7f+5bRpUZ2Wldb/+G3IPSvPwUdSRwOYHncZcIwLf7Hn0KV2MEYB+500YUZ3JBcIa+GIpw1DmcR
wxxJ9FGEKMY8DIG3GxDWZ+3cDjsjD9d/tNGnwq+3oD7AIYKYgnWcYg/N2ATzM4+eajQQN8OPxrKs
A6LyUEUcI2MzYu+21YJVKkfxW6bOi2bDinMYdezsGhauBfkNyCKwt7OUhh220YWXh3xA5vMusEAA
G9QOWzcBpK0t0AciqbqE2DmBOkC+jcwvQnBULIFw95je8gRohrkF2v5pVwVJeYI+d3lpTGDyyWeq
nKS5hQcZtLyb2Uv6YaHjQ8y9JKwxyqL30cD+9h9uW/qfnmj4SWHPbQFX6YLgW3y5bXWdNuQpc4YL
sh98b5ick3BN7WqWtXOaHFZ4RRcYb/D1WiswZBSX1oqLB25qT9Tvh5rcTLk1HRCMM19D7cj61nhD
5ny/HyPT35AVh5eXl4nYBG3d7FlS1LcZ4J0bhWfyqCndqb4NVdHG1ueBAgnw53YCUKsypCfVwdaH
wOwmC4pgP8rCeukj0P+6wLRmNS+e9BaUyMpqrAYNkmyY5LfTqxHUDRg4YqCUdWzv15pVuR55lnLX
QaATO6d1bTgn39D7t7bVfK8WvXUbOVV4gLAr3n44je8Mo0SKdjlN3/IwOhTqjJVn9omN2UZqIcZ7
p35weRivcqcxjtQ03JHdDmmH+CPSvrzKSYMdckZ9KCcW2kGTAoHpyHwdC1/+piqgvY9/i1DpVY+q
UM/HUKZPiw2GdkaWlDfklF0Kcs/ihi7WEMjLPRqwsKP/D9shJtR++Q8nN4tzAAGhVmTh+WrRye7T
Q280YxEHoS0vGoDtXskddrbNET8pN7XPjWX8HFTeL3XRIPVTM5N6emOF+uZLPzWpCPuuWYs21+Z1
/8quMeLDoCNxM1evvEylVxgHaPGJ2Hj50k/XIDKnO8oi2Nl4xh4tVeh4xGRIsOXiOGgDqjQ0V6mX
2lSDb9s5Ln1fbWi5ZZhqyOnfByDR2Cd9eMXPydy+v96/XerTRSxrfVn66yuTIV3dvDqZL9edgsc9
Va+99H+yW15lWWbpG7ToiXdNvfXx0R3dOIbuKlWpkJAoPMKLqh+XPqp96QOIbQBxkVqCik9tWmJu
izICEWKDaM9frfFXffQywNzDGfZlOAQX7KrUqmxruIARGrn/C9B2oH7c6blJKtA+saI/82ESR2Q9
QDpXaNEV0XbQEQOY90MplCUN83GwMb6Dnnx65k7/+yTlCyiLods2hTjDVZaA8ttIMuzi6wlppoiL
aZkWXuLePht0Px/VaN7G76NpV0Q0CkBWeKUJUxt+nk8WEebrwL1seyeOtgPQiydhWomXd1CoqCIc
lgczhsql0ZqPbWsB2VuUb3DDRLvYAjVKP4rizcz4ng+G8UjTRwcQQluZLdNd/M80HWCRcG/5cJ/O
eHZD09112AT4Xz+g7DO0nUawFd6WImvXHcuTV73uLqI2+U/gmXAyjPsXBv67TZ+xBtINmXNKLSvc
pLWZvLpDs5iWEspQTeg8OWXBLm6NwydrQK+tWonwLfAZTji/8NHQPeSelRuyoxEqkKUN6hfM+NI/
ZXg/9bGaNmaPlDdtxBFtQZpQbcGR9NyG4yfFpkTBTWaYCgFZOuyDt60v3+fSjC8YFDUXTxjoXGnh
jhR541QDPwFVO6BYmpVhB5u6ieSR+vLCRYY5DRRi0g54bnBIoE1uAXyrIu4o7dI4Us1WTaotAy3I
D44d0XxQlawZsXOQERhLQNSxzGzLpFiNbo08JnfqtiJtfthq11Ua/XsxdRHEC6mtI5RWrVqlMb2M
D3kCAGEKGGqmEhWpqFUGYkVpjdQe4CZZmb7ON7FCiS6GSNTXDgHi2/N/TP985GBzw3HjmCWJU/WG
zG+aId9H6J0C7NPwZKPA112b32RN8l6UvgsBh6VNw6OpckKok9rQUDM32AhGq3nkf7LGvBqvq63U
dCs+O2mRIDoLvnfNdd07hCT7o4H96WY0cDIFIHJHeUpkUeK3cmc6YL0jCx081auiytI1AHj2Cczm
h97t2gO1qHBV/9JEzn57LIMK6SRIyC9YkCMNUx82o9WW5YooxXjUjjdzm6phaWfFlqpUpICT6WVu
bcHR3uYH6qPVqBb5hcrMUqvb4NBHNJM3p6yG71vWgKTe08jyOjQH0eAKOPpek17VG/mBshlGMPUc
StGEuAsiP4L6+i38Jfpct3U4UcncUToiSDX+bB7UXe1xPyk8qDO43Fy1XfdzMiy8EvbrO2ICiCaw
fFLTUAlFVs3STaNG4VCxnmjUlEm+I6KAMfVTSICYfzN3Maa5jm0e8yBxVhXYNG5i9T1jCHznK2zx
8J2iXr2YMiBQkO7vUTsBiQHSptUEKqSZdps+sIHFUZbU12dREG+pTYsu1vMUv+/Wf7+xd7+ewZRT
3bGFMOCuwr7M/rKvb3uA84O0T86FQMaY0XS4/1AEag5LgbpsZ7JmghDC7/Epyy0RJbeHkzZViEAg
+8QDaRZ/1LQgPsO78SuQtv3IRse/b/iwFkbCH11VIK0bmhxj+kAGrih/SJ2X57k1IOm8a5v8QKYI
fQLTGBrBlpqGGY8bk/Vv4ClJVmAztO7brLXuq7pOd0OoAVar+qhowtJdx5VoN0uf1vqxN4ZC7Gzb
frcDxPen2br2sbUEHM2AtO4SPyguNCuts/Q+x+ejXoV6cEQozwBt3iwrWF0SHJcrim07BEQhyI6T
jlTQvK7tO6Ta9eoQJ+ENz6bvYwv8Xu0nL66Mon3VRfmuLHTzNfF1jwygkm2uBxtZBwP2gA+Wg6M7
DdCSwvE0LcQJeZX5iTj8/TfBsL56pkzD5LpuMosxhtwAXX1VPm3Syy4KBogwaafQBpv6kkRiI8pn
I9YzC1Yv/UsyyZc+yHM3a8cJkMKCLLZVmAbTJzrXJZknzCFkoLtsnEeXAeKMNVNIItDcZcACCMdY
0YgdJQ3SQOu7hpDLuQ7kUyyBlapVlQHdunVZMK5oWMPpJ95RFXLTB98MgiOurTvqLnyyaa4VrwU4
oLw8srNt3naXHO6zn4FdfamooUEW9c9par4MDeiZ1NAfbBATSVaWPZT7asPdsrglulaHvLflmnrm
BvVXGwP3j9s/9ACxJle1roALudt4mUp9TxXXFRXZxI2TBNNRQ2xWODCCmSQW5m9lron9Jzs1TQDk
vOmMsPUmB2hko6qMTR8hCcoaDwuPTVQUbbMieiTitVkKld059cW2U3gBv6jCq91DTw8udsBcVQuK
FXsfG1D8kluOdFQoMycJpAx7YPirFVWpyFQn1RxnAumFbPnm60A3Xv/+C86tL4dQ0xC4wdkcmWuG
ZdlfXRi8nsDmJwAGyIIcW1cktD/1OXstpMlr7wEqVMljBE6kxzYzkEtrS/umsdr0MZYF0I6ytMF3
gqauQZECGMwUgCeOxIrWVYyYDXY7MtFdwEHickfeJSogyx6fwlLekNeJYi7Urxf5AYkM8XCvJ9Lf
2VGrNYWi0tmE2s+hwW0Jd7/vgS0R3gX6GImLH00axU7ie/MRJI5/t5jjwWQBFuL7CA+j2UEEXiAD
6Ez4usil5FiZcerd5GWgw0hntQZUx7r3UdkMxqnFaOki5ebvPwUc+f/0Mbj4TbumYbgG+I//5PXj
lu3ATYItXBezCWmIYCafvCDu6hC8iHqJDJ3AHn6Uoy4vFZ71VzNJN+BqhawPIEhXrQgthMPaDm6h
Eu7jyJg2uRs4DzJDzvyQCQsSBbXzEBdad4rh0Ab9ZZd5k1tKqCG65p6MMx20g2D62XdxOWRe1Y3p
usgCfzv5ungoEsveAqot9O9TlOn3bOqaLQjw2v0U+YgogDyjRvzyWxgWDc7IA47sVT++IpdslSBO
Nvcv9gk2n0v/H+1pnayNf/YOBDQon1WH1vCOYcvq2ZTLurRpOEvB2Gd3pg8d36E4BRKFPWYQlJo4
Cqn1hzxPdtRFg4uZmeCmCcQ37MwIydtO68Q3eW/rQDOisJBMc2lz/bGo8u7QJ7LY2ZmFUGEQTM3K
TfT65FB1aBK5a8fq+9yExtN9PpXBdkxA7b/SsNU5ZpOrHxGyQY256KT2p+on07n6yWCephZYlpqn
0khYtxB4KYGaLErjJorat24MrW0jG/A4maOGkkYAhjRuPrVnczWHapUFmoYeN67N3KTp8yIQKAUt
V7H6+68+F/rXW5ArEA7kwrINx9YNh+KGnx6xde0PpRs0JZj/2yi0V04KviCu9+caUmJPTufAR62a
RBRsVXBEW+BLPDd+Zz1lyGGHNJ3TQ120hjJhE4bnXDaeqKz0xsmqELxc6EJYBBQx1Oap9qDHg3Mf
Fr4LkZku21R2qz2b+ohHJzg7DtTUhB6vkNqPn5saTQAoLVyneixrKFkCuLDnoaM9V0zXT30ucdZW
TQfiFMiZ2rOwSjxZBwBmIiZ/mxfQpxB19ygru3vswfoSha12TwZBV9RA0ZbdDQ3i/YY/NGmGLY1O
RgyBCoScVnWmrQakZAKppPlbKF0nWyaC4gWE2ZnXyq6+oVGzF8eoSKqHIM7YlWViYyqrWPrIyitU
Uq6U1k2YmIibxlJjPwBD+Cl7qGXDw11vRrrzVS8yqfgDuVQs7NY2nQ83b9laa94k4VvSJs8Bt8z7
uMvCuzDvQ1AWWsEbxC+TzagH6cFRZhrus2aXype6i4ybojINj6Y3rgzBkl1FZ3CjJ08irbdILAvf
zEEL9l3vgwYDhPEnpuhLJi31923UJ4BqIBoxx+KNOn5zxiI9xhSah9MnWknuSNAvudBCSHDTcWJ2
ryM39gHp2Oad1gzfqBu5Id2WRUm5A6Xo+Nql/N6KguhhVFZhO3zr1WSRsg4ET1irDced7waQnkIy
+o7XIIvTFKtDqIgfzGbNGL5M1ECcJFmzvqt21NTqMTvLoX2KdQ4w+NBq3/veak6+4pRoDX1jc8RV
JgRh1/T8LMGNfuHSeMBRF0wkvqOtIeye3cfq0au7ufRCaMIeXMjePTZ10e3GHtDSyBkvGtGqQQqC
wY/bP4NxCGp9qgAV1XgHucM9AOzOaTbDTTJfD004bhK47Ha5FdlRsKqi8lm4ibHNfCDykcfM30DK
+yt3ZXwPBCvgmzUbkOBcizemw7cQMEc7NVbSXKFaf4eULfEW+QYikZXfHtIh6uCQf6JlIijd7DSL
D1tqBhbefddwnpo+h9SdYAAejnz0Qp0nqz4fXWMLnSh327vZj7kZNEWI5D7s0XMIbDbGwWghh1kk
4bgNY/jjrLZz95HvT1ATzI1Hpw71s5m7b9RikHa4hsWTJmFJPfjZnQA9NG9pss0Se5Vk5XSczVO7
Qu4SaL6azNzoigyJqI4MDicN4EFn6tJ5MJwyPX80M1tHSCKGxCFNcDn4uhrBnoPR7lZ6Y+BVgiy6
LczJXIECcvxGAyIPrNsRjCy3em19HjDVDE0D6v/LjGWgUkvF6llaS4h2uFXYHoC434WxcLYgUM8v
ea7/qSY/RgeedHizcw4CaKZHHjKZf1i6Xz+XPjwDvDRx7oyr4CYG29IWSJICH3AM/i7ko/wU2q9B
uX/DKPsBwv/3OVYeVGcLpPs3eKsYEk9rzLHBuuTXbJkTN/GPbqxBxOjD9dE4TrP1HV9A17bi9/j+
tCtCpzZOiCcTH14WC1YE/F6P/K8WlQ1ali7V/lUNAIAj/RBoSZuJZtvWiGgKY7xqXDdu46A0zi2v
AMFtbf2tDmrceVp4rEenSq+WP91pXYaIm5+NGw7Q7j7s0YQKMTgX3kCaLA8ODv+If2IyaKTuESkL
rj2ImnoE7rdJbbXbGImy18DAR14K2/rJkzO9TUkN/LHuCvsJmiFIxugHRARBVX1Tpzk4d8c92PqS
FVCZ9rVTRY1cEmTI2nfU5bZlDnEjs94FvmtfrSqEh0pg02H3xg+IhMsNNLvAIQgxy8rLrf0A2d9r
CTqnq26EFXTTO7GnZuhjQ6N3/d5261uVu4Ej+Afmcm6DqQTqwATHRNpgvPKtPgH9z1Tjeno5PZuS
QUrVBpOk5j8YyGZ9JP9QZl3NdnxvRNXV7yuVgqKb5W9F3VsloOEC6s5RmxfPWQpUkd1a4TlW0cUq
B14iYM9dZg8X3sHZQ90CW1p4G+J0C0zxgKsOAeK0cIvjxThe0gwSGjGTEuIxaDJVUI2Kho13feyC
0jWJFOhYjYZO6h8riEbOfRWAiQe7x7bU8G1jpUd6+FsUmo+Nhv+i1UBBCpdHu9Ub2b1JDjSMMqjB
ubCGBB2SBrnM7zrX9IZB4mmsle21T3twHeVadalaf9gbpogUlKk/QU1XR1JQk9+XtYaANgDoz3Ag
gyU3ByPG1IBaW9YZsniMeOWwVP4rSLRnDWGbN5bIxEuTfDiX4+ADkY1NQxQXvYdQiLaP1PZBrxGa
6LXYXtMowFEZqD2iGPLdGI210n0IOpzj1NROFaGw7rpAYxccxnsk8gISCa1h4wzKz5ukq+KHUeVh
Mwgl7soagClqzgMO6CRoAvVRYU5wTKTueKHWkCDdy0FOJ8ICAv7UujEucROUj4nBcODTxtf/T9l1
NcmJQ+tfRBVJhNfOeaZ7ov1Cje1dRBAgkoBffz8dZt2zrr1V975Q6Egw43G3wjlfiKrJ3vlFCcpv
no3vrtX+VbI3i7PoKSi8cC1wFDu5kB06jFkHQYLaYlckAeulW5bN97ToTgDaun9bIJd2teA/lSeB
24Q09MFKvJ/MaNmT/6Os2+GJ7sNY5csg5GLv664+GdQ+aUuAyHSzUma3NDtjwBYeZAntL7esKu6v
7maoxAtw6w4UmAC5zLiA2mpcJcg4yeLzLkFMuS4AgUZarVDGwt193L97E7d2Fy7vm60vG3fX5sbD
HURNdwSYJvw0oDvOvvbZLhbgpyQ19FFA2hUmClHiX+0+ggtW4+Bnh+C1TvB+lIKfQxXE5wxmPWcv
m8pmBYVV7GU9/ww0yU8rSuu3gU3PTmuWTyX+3scMGzcouuiTGT4lpsJ0P7UWUhACnhDg3sInmfnO
0k/GOMTHoOTfXWi15S+DtD8mP2rbJ5RKAJ8PYakIx2qoBcUAYsDEEnaedETvoGi1A+QXeuK6u9LI
7S8xQmnTMzSGXhEkYJvEWvFBph4YW8hJfA8lpFQcZktQIBjfeaD7rOpIuEfRroQGlVd6Rus0xvyP
JnXcY9UQxYvC6vcNRDNQEVLGS9iUOzpssgbp7j5x4oMawi/xaESS/B4PeLGjP9l9fMgSTV2ALwEg
hoQajKPhWxNItafQHX+o40M2qT2FbJw6N6ZVGyukaNJFWrcxkM52drWY/dGno/wGdlS+rvO43mfg
nn4zm43KAWDAnlgcAsOcVoMeBbClNkFWyKKj8spqq1pCHiZ77PL0I/EqoBZrHC5IQiwfWmdhCd4f
SUSMeqlJ0mP3JvXS4FE/63AIB1NTRXULySRvWtLGNG0aIC8zHqypOQE2fKSNKTUhWZM8e/s5kwSU
ZL4oCwFPt7hzlnUJ6chEwpQaME52nPSFmnSpCgk/9TGc1jmrUVW799BAeiSPseSmonSxM3Qqs8aZ
C8zeN5ao8GyExsIPe6QSBbaMhGiRIzu7SZreYhk7N8/jR8K/9EmTHkSUJisaxfRDVSofgbcSw3Xe
KmVmoHkQU3Guahg0VElqP1siaBem0Yc/O54vPaxmfzuO92BW7vCt7cBPHBqWXnk7DtumMzow8ssP
kNLZzvRR9SYxg3A8Qa4v+SFBvoX0Pwqg/pBUQH39M6CpTkmq0h+T2/xrgJ3dhsnDrBKGxbFIy+KZ
Z/0DfSpNB5Xk/4hbfdKt8LmBv5WNA4UeT596C6paKx5gpSmjYIIo24js5EkZ6gghJBQgtZBYo4XA
dMjJSyjXENj+dxMExuaasSa8zCm/TnTFeYAWCz4lU/QDhZ+FaXXer7bXLmMwGHrqDBhnj53XgQ0R
F7sxFh6kQyHbDG4TlMe1eUDxdWW3c7UpGtM+3hd7WvszHICAxS5fKe7Ezj/LPoAD9hJLeb6mNxVg
NmECdiH9recfiL9gewdq6HqejvTE9EeMJiLv9zhq0uA/Y9hi7uwYTJSSD+V+ksYH6WBMSg1sIXRs
dIL/jP0hi5HK0txGzlNf4JPTw7LyR4uNKgEB2DgAVgOXiqcYItrQN0XFs/Vs9wFV4mnJgmrPeuY8
irpqVsUo28c4C7CKehkQgQB2HhzTM3AkHbMHI1fxuuxk85w7HQQIo7H93pb2tU70Ftpin3uSoomP
ndunP7oR/zLOlf8yTPnrELkmAO95B6onioW8BQ6hAbZrrixSk3ppb3hvUmWxScPPwf+vZ2nPef9B
92f5v38N+rn4EwaXeePZ+G4AinTTbeCw5p9t0stwQdw5T9GOQo2OM41S8EkfY0BmZ5kM9bCiYGjL
4ji67a5pDPY8Wf1Gyq66Tmxkz40nUxSfwuHU6c4UmkfLvp3MHTUBXMckPVQwW9KDwz52925UIdGq
m5YS4TlvMYPrVpsWwS2PhgU9ST9Kc+EVeP2fJG/Pfw71ST5mOMnTXZB7H1Xv5ge/r4powczaWGcS
KiwRZQE8JxvPYDFtmt5kBygrsiVcuIZVrHdewnfgM+IVUCuBNfcrxEvwURvGd6TkvH2eeav5r4fF
/koeQ72MMRlC1s078Ag/ATpx6VNRav3+wE/Ws30RjczDs+vBDqeKhy0AD9kj4C/QCkZ17DUYsT8s
AM34CWjzRnkhTBvaLln5Mm5/ldDOxXfHzt5SCVdr2LKGj4PfQy/ObeyjspzkSO8MeggoNEbon4oo
U8vCQ9ZpCDp7b0lkclAmnJ4yK5MLTyNnLPARuV2CMBJO0ZK1EOjzi/5ClBnbrqpd4iP3RXQZuljQ
lnEalp0NXsmXMPP2dR8X10bY9osykQ1OLHFtdKpRWe7cBzCi3CRtrJYoCcTr3GPiOMWuffU8B6Zc
+txQh8EvQ/XRzWni6uD7ylzD07v6MGAFzJLkh9nArkj4+dUpW2v+SkE6APtQ3aQPPjXH0URTL7/3
Jn2lkGqGfCdv5aaELDQR3IiCJhPvGjmoT9wJaVibrt0w8tNMg9OToA5ZWcVPVCyhoTpEDyJlWD3U
VgIJE6tfel6t+NJuynSLM9m/2lBf7BdGX7JfRrotmhH5t2L8vPkd+XpjwAkqxZZ5a5Qu9E+yAVgk
W/sLmDDa1PMw/TYUQh4YOiq6zBNZGKGb938j1K3ABAti2H1we4XCGgqxyGT6KzAFvXUbg4UxKQvA
YzufVkjJMDU/TIS8JoV7Q9yr+SfSS3Wo9iDsc/8D6RA9eP8D8UTOIa7/m6Rh7lQkhyWOW0DRRiG4
ZcgO7qgJR60XZPG8xwiUuucqyDcUBrcqOa7yIO0eWmio4LfNbpPocP7C3LqDoG6guY7ZjS45KmjL
znbZ5h4L5PCY8MI/0VMFT8sHSJqgdikBnQOe31gOQVVvhRaeC8FDfkChSqfJwsW8kenK/Mom/YGf
qmYnBoGlW186f/iMhYlfXwGLhHJoWiM5NRR8goA/tjqOAfjXhAQtjJbqb236SGmoehBsDoshr79B
fZ7CNBrJvIBSACa0yxLL+tWAp5F0FbjiZt0cjdgQH/CoCZEqG4enKIBSWotT+LmC8eYhLBOxcxPI
+0jf7FcuynCvzWil8KJh3sU2s78NsHYvoxciedBH/paaPakUxYZh7m0VPLljBwkKPY4uU+RCaT0z
n4MynK5hnS1B18hw0ERhfqFiGR7mE6SloC/GWDAfGZmdxas5E4Kzy4a4iFbmhzsP3GeoxWNzRBcv
nz5j+DWbK5EOeVF/xqiJnDcIHRnwgTVcCqF06zKsR//YV0RmusrtyZw9LyIjNE8Nd693z4tWIUU7
KEgU3mNOkZXQkLNXuZepTZK24EDrC2jZn3d9di7iBFJqLiBtC+q0pTVuA6jKzE0am4cJuvsKhYBC
v4q56bDMVa53shEcoYoiH07paK0qbW42No6CCkhTfaSujPdkV9aQO5rghbn2k1otKZhlo7fpAcXb
hX6S7twKmxZrMuunoIdb7ACBDKeSwzXHcenJSXAEi5CsA5kOndKP0scRtkrUSQ8ZZZMsWeMkexoB
824HRWe9e/n9ShFEr/bAAZnX74Ate7rDf8+plNDb9+3EXPiBb0KHsa39pdRuDX4Tdy2EmHl+DMjO
gaJ0oSA95JRVv/yUCk+VNPdQt8c/UK5zOEEkol0nLhir8LFd8oxFf1WCvTHXLN9SNngro0rjSxub
7QHWjMhwBUZ/CwRMZbIW+QxPVcuuqaK/3NF/s9uifIOJ6OdDhbuDQ8pidJi7aoCNfUwH1CLoYnb4
3pXmAzWoz8Wpci3yoFwFSBp8GWqhZheVtXW5v4LncbjmvvJADMfYKGbOTloCqLEsT5/K3l9aWuFp
yIcvrd99ttaGGm33F7ZB2NV3+Po0WW8/s3GcgOcY0/MAwPthMsp6CzUZdWVl0i0tURffhWWfSjO2
/jbhCuU4BfthcuksQshk49OQ55tJpiW4V313hOKds0k7Md6GOuDL0LXVR8OqXeR70wvol29+H3RL
6MObO+SeoTBcpukB5VHyoGFPtY612TUIDftGjfv4uDLcJ3hZp4fEQnaCeicnfGpsEz4+DgozTRY9
uBqCzEpeba2cg36jmwQ1lqjfKCgPPFAoyr1y26SCo5ahWSf/0St174xw1m+HpLix8MrmI0fadlNn
Tfoq6vE9FJP9C8TSQ4Vs9reSYXMUDK1YONiK7Gq/d94EFA8yETmPcAXInmsYglQ63EBnAsrQvVpC
Utd5C7gXrZDrY1gOROuh1iSxVSlc+UaYZQG/Lsy0RbAjaDPL38tK+W9we7YO+DLJFYXhR1ctRBs0
D5gtXRjGyDePVe8Qu3gjKcvSSx4Gvx5vXQSWHag6vySAm0Al+wJMoQjQppI3i1w4EMrtL8Lm3o1m
VxR7Addxa3tHTeHHHMiwyYUDOmdPZemxJ4wv1EY4kTxntlZCbvpcrLKmSRd2DqVd+keaVZdtYEJd
bulPUCEhupBdAaskpszXZLpQGFXM6EQPQTVq42MBVSOMCE84UT9KuwevVzp98ei6En6IOAbtcpNh
lcJepjrqMRDChEN6A9ALIVXg5uiBomqq7R2zAl3P4NjxaWZVxfZQ7efCTO3V+EQAONvrDd+UGoDQ
xkZ5g/O4exAuyliUYYZKSVTEP3ID314APewDUpn1jR6MbdQb/QKKhE0d1LcbMvrtzdJ1qc7kzs6B
vsUCXyFUoVypICyFfdXOYxO7Mr5hWhehcisk06L+POfjdBOaKupMp9nJ69xVNUEv24fp1ex4T3c4
LGfLxIFV2n9JnVMv/GCQ+NGPkar5/QXU6+te6qDLXQr93nt/s+nxvdMjiZKU6j2wO3yDohQw6Nht
gj3prTSRVKesgk9XbXULQ7j1kWYgMbnuopMc1Qk9Ifl14M69NHdR895Lg/8Pz/bpyYAKuz520YVj
cu9y1z0HdOLiueEBnyvTDZVXaUgXBMZegTVHLVCEM+CMmyusewC5r2DgBpObAKrhRIYDdhG5M3Da
SSQRSvhinXcG6M+NgHh1HgEC1lhgnC6GDiW+oETl3xhYNOyH0q+Xn9L5Q5q9QixQPDZiaqGS4cCj
TzfDrsSnt2rhZZ6VOAPQEFuA+pW34862annu2+pbZRcgQoLMu/ACq7pRURlYHmchI7c5UO4OwCNv
EypsdakXX5t90qCUQl5g4MR1qwIcyaURCGv2B4v+bQiWQBp31/jOFZ7YEVI3YXSECy3Ur0WIAxv+
kfe47G3ZbygI0dFyk0VWNr0OdvnQFTJaWzGQYE6M+bGKrJONo8BTUIMVBo2CeFG6LkoKscEWCop0
ZwKR2RW8cHzwrxf0naXYTOtv5EF/P0/Ml8XODfpk8UeCmHLIFCuD4B3VrRQ+RP/klu9jh5YZyG/B
JG4IBTT6uP+Z8I6wHX+AEvpn08cWiW28tPOREwCKiiSB68p8GbOqu7a1WUGVp32lcIWE9spHvjyF
HKv3YraOeGqCuH8My3zjUZ0v5SxZlKPv6Vor1jvMitvag5I6hO+srYmCKvP376LzzJcaErs0Hyci
HMCTE86q1NNzKzB/DkM0ni2UPbTzGyxZS5mcK7NcVtbAXeCuRfwQ2r5xqaLxBa6D5v4eagMVP0S+
36/wRVUrGka91OGoCRtvS724gOwAaaIH0xDVVPOPobFAbsTIlOKCQwPE6rycbSg2P9bodql7vgR/
/5L0UuidLDsLbqAZ3FUrLSU0aWmhK93eg9T8r9gfQ1zm2fhSQivz3hH8fvU99sf7sEMfdjjVn5Le
jxYyUO56TifNGafchIcOvHVAkUKiaY7N/TSeJ447d81ByknRM6jXr7kWgJ2fuWes7j8Hqe5xA/dQ
c9H0g4VdjIq3kel6N0yRDAT3uvtpe3AQ0vtKj8ffTTlBICCCflpbFs45aSyx7AGRW9Syit8Ci+8M
a2K3zIe7kLDhq6ghT5PIo7OLKWhBzXp0wl0qkIum5iDbbC37EIcZPbjoxYhET+pBOIX7hxiMtnUM
d7kjXQLTx50vsgV1KIjuVkgHIzjfzoPyHGl/uvWHUR5DffnyjqCzIL9Txit8myHH8vvg5GsPurRN
pg1ZA1JHZze3BoqcJwrxLHYfwtxb3h9qFTZA9KLJ5dcEUJQTrYpxiiSGqhuxNFydf7i3O6pXUbvK
SxTEgCq+4PCyogQxr7txS/F7vpjGwnhYLOnVf7yfamJBnSIHjnL9FplZC6cHWW84WT6hwGvtJyP8
e6jl+DjHGj9fWdzIL50ABoEuUPa/QENNL5WVAaEiujI2ZMtMhO1adQzCphTE5OacqW2LdsmRgj5S
a35wHmiDttJbAUxCMDZOAApxRB8v2wLpkXMDctWijgO2Fp6f8HXSewM8PV1z/SewgMAEBVbwA9x8
liT89GVIAdnGXcmsv22PjZBAqKJtjUn71QpDqCzDTcRMHa0HI9XFjIb44oz9sAwzmfxAXXznBEbx
VooyRc4mfPQs7VZVZOEz8LLhI9TgUGFR4TOFxn7XlmH2TBE/ExcABMYH6lKwSl2A828eqZOB7gfz
b0h2UG/DvHozoQq7pl6rAS5ZTrZaUq/EBHUC2ZEv5hc7e0Amqsi/TsNgrAcPJm7CG4EWj93Hqq+G
I1GziIs1BJrJRu1e4nW1XlywHG4zIwNsBbwoE9IRaAcmTrWsdCpnBVEyDoGmFkwepPb3Y9CxV/gO
QFAXH3IAWdBM+25XxOZwM/Af84L/LOxgEa6TdHwAFeodyUL2moVNeIAOJ4QodCfnIt9WsmVraiZd
V63ixMz2AefPcZamOC6a2SYDTBe6T0CotJChukB3C/gWtGKNS4n4+Fq3XX2OheyObtJAHAXqrHdN
GWrilAgW/lgf7/Ev+q1S8AzyrkmOffY/z4qeVXvHHI794MD7wdUErfmWiFSJHNodYGR7arUpKu77
eUwLHtGcxnambtjEMLy5RkGWbtuqxwG+iZHMvLeBjnAuEZzCDF05p/I5XYSTpwdQbbf3sjrFYXIU
aUZ/tJqQcHhofXvpksZfAomeQ+x6MO/Qin50CezIWZdN5a6S3zGeIwXfN7W5oyHU0Up+SPsJVXo9
LE1LD15U7V+QiwXhX0uO6wt8aCdN1RKfouWjEW0HlO0u1BtJFu59K+sX9yfaHOAyo/HrfaV1zdUY
mQ+q7NZpbKfHJLVeaE9Gu64vm857G/PSyRdps/tjHOtYsAbeQy7MMkT6xg4GuaqN3F6SLXumVeIA
wENPZ/vvMAgED6CEss9eumHw4GubmTrhOOdPrlrC7DOcY9QbBPzvKAbb6R5H4s46G2m4pAFYbFHe
MIeLEMrCObWoLgXk0w+qNlscwdvs5mV2vBzghf3DHPmqKIfoL3ihvYRWwR5UPzpL2gnSxtAGtGyV
uj1b3beI1AHbSeRERhmeLABOkKAK2c5tlXsBvQV+6UHRv+QoOC8Gj/c/LcXXAO7WMTAOzhZV9uZH
Z9hgcXZieDY6+MEWdRlf3JRBbUNxKOtb2HalMTBgmvDMKvw1/SSYUwmBMcqtl8OACgieARUCEAbU
3o4qs4C3hwPrCgtbr66oneJAXoOZQgXdHN6pQRaEqoG2nhRI5bSmY7cbwOl8KBL2EFjPCygMwnYJ
gCQdHKRpIytxv4WOuX+kCwVNL9tFMjF2FJrfRrfzg/NtDLdUO5nOnhk0NfSzf7+XCWjxdAOvV7bO
wkIlqV/GWMnWlIqlGN0lAho5ULNatpS7nVO2df7TTu1mpVin1v7QjN+CLl53nBc/sT7EyyoP8keg
/7Ljf4wY/Dxe2tmQPybCzmBlNHlLW7bFZfChDFvXuYFFDZol1KSLCf1MnJicm63lZ+/xCXbPtgU7
zHscSfdh0QK3vKNhsswuII+Dl6K5R0N2ZqbKLn+wkYIc3p/g0FsbD5/FcFWhZLBF6QbWa0UxhKtW
DN/nQ0+qIlil+xV2WC7uqABixP/R9nro2c0bkg5HuFXWRi8jloN5aQExGdyneZURYSkA6f3FTdAx
ew7YgGVifwmo0R5fXeeA/VHtrOicjjltb+qYZUxwXrsf6m0MxszlzBZmFJ9oiH6C3pI4QjpzHuH3
m+/H/n+/af4RjhEspY0fXVYCzGas+jaQOUtb8PziKFDMchOEVlr1HZEfTNljyZKetzX7zt6GfZ68
9X6278bgaDa2vDqRZ1+STLzPycke+vapk35pFVgHQZSwd44WxwYdomjw7YcHtQlW5WImYWeVI09j
8TDjHgYf9mDJhG0lEU5yzBdzGzQpGBV1v/tnTARj9ud4Qkxk/VQ+RvYlIEFk7+6aTUdolxfhtgid
Zzo3dx0Y9iiPQATEth3Auq12RyZs9IvcY9QkyAXF2rxrd/PvqssQrIXMDMXoF7g/6zddh6qrpmRN
EGg/tKDqwPA7URs6IwIZ/11MAQDw+Ifd4iq8ihEWMZ/IjNLGMbsG9ID4CBJpzx0HFQrZcIDGrMmy
L0AVX5VuUWg0fsVBZNyogUke2KSprGb6Q84zd8Vr+A4ZTXEAVKk/BVOK9D0UgL8sEH49sHMKgS9a
B+4LRwzt4Y2nMIv90dE2t7QUe4V151a6uXcdAvcR0hXJO1qgIUUjUiltmLx7JZxW+wLqPDWMXt4E
OEFJ8i7hwnhKWmiz0zM9BMzXYxKbO+pFSR8rJ94cVc9zHa31lZud/eYd3F1jC/UT65k5/TdA2cRP
fE2+KwBFnifI+Oyink9L4XQfhd6BWVFeLoYWp2/akHWowmS+5d4AAvOfuxGJfr0xY1FdP2RJ8I2e
STDPHJQ/NfOuzZacb502DOZdWzzg251UdrXH9Btj+9fBqzYy9IcaCINOYV8wxEhhthqrIJIiu8CJ
6bXXrSjvsyc7yxexb0DteGzkNoGtz5U6c7DPF2VZ1ydqZkiHLxX4rDt6keMbakM/BrhO8JxzoEJo
OrSx3V7Eg2/NTYqNxQDtqADVpPss6kgo/Cf43wciy328x/0yQI21YWcK0Szd9I6/IosUPskPkRbO
lhxX4N2SZTjzBnw32O4bjYhI6J8EDwccFFfYVflL3ucfEQ4H2y8G2zS6z3DsjVP/zee/nVnmMTEv
P7gP19PZCzgWxcK2QWLff/rT0KENFmNX1ZkpeMH6nDi4+bUGcgfbeY0oClGUDmVwFAATAC2sybjz
LQAD1dqAYfwX9yDIS3+6DM1joEEJkYgEa1fQ58c6MKcHJXm4DYUQu7LJ62e4jX2QyzJ3pvd6bEEj
B+peAwe+DCD7PQisvEd5XtxUKOCpqaUn8t/6E+NsnK21JgbYLI6iP4FcFXOR/kL9AJnoYni3CgNy
IRHwoq6Fz0/pV9nKsHL7IwQzoKqs9BdkCIHwDCvriuRAtvdKs9t6BQRdhW38bYdd9AiNBNR4/Pg1
boGfB+Q4PzH4sS7N1I6/5zi1wq3u0mQmajGtYsMBhcALxcTIQen9ffE7dUo6Cd7n7xANa0OjWcEH
YAAeFA84CiQDy956LlzCmrDIfubJRw/fk1+W1N+yIUqfDEhqbGOoj+4tlD8ejQT8XCMAzlp6/bkZ
I8i/wQ8+1JNG0YNmYUvgLamJtHu9DFQEbU3dK/uPNO3H18Lm4TnCLThoCINkEK4dA+7ONMqPojfP
6a1HyJRgA+FPb/9l9EmxPu3flAldLWoxM8Efim5RlOiPX7xABTTQj10CJeJYVDsZATC/hL4GgwhJ
+692gbTCKukBPe6UC0O9PoQ7mAaVcFjjHRnTaHgCdf1uEgCUBlOvFLGDfU7yMjolf0pD4znFdu3E
XbjPZApy3lGJ3Dt10oX/M4JarpGoveeYnyN43na7bIDiVR9PP4JMqqPvseZm8N69mAnbdlr3lUKA
AtQbWXnt6h7TD1Wdt+qbNzvM3bfe7b4hhZM/wiXCexZNAV1GeNfnRmEewxGW4kbrOm8umHNrmw/V
ruCWDzccyO6SWWYctXxjmdAWZsSij0HXsBYU1ZkJIJCHEsVbXOguBc/AG/N4W6cTw1xuGa8WbDC2
oE6rNTVLPSVLwdo9NT0JvIMPQv1lHgw7GI5s+DNYD8lt7IyDFfXxW23y4oTpC+5sMN+yZP8zcjJj
KzX/sRtDcwWji2hLhMfeSKzPpoYoUXOA0Mdiss1yBOpP5rf7hovueuxFkOxg04b2eS79Q+89UJI2
URtHMSeHO9mmKwvrKKG9PsXqw4uiYY1ZBSJhacduYZ78TZs111ECFIo4uIIVnBynsE3XRY+Nep1D
RAhZBwi1vHZMWBcDbFrUzELnzUNJfqvgQTPDYVSVOUC6qehEvXjI66tgk0TaHQx/j0c4dzqX1BVA
r6B1P6QRrbxk2DLNMV1YS60BrBFUEKPSsPZeDIvsGdyh4EfkjHImB3ghxHZtL+b7Tn5UTthuIYpo
nA3yTqJb5MvbZV/3+brLHONMMbt04L5eoe6348b09tnUD97HGNAu8kSnjiWP4k3gxz3oap081mGF
TCfdmtjMAoaNCwQQ5fG/YqpDxSF3x9sfYyt6CwUjcapkHQCaD2EG0nutRhPZdZFmJ3heT1BhPIAL
DgYkk/Za9D47pXZWPFaFWshCjRdq5RQySnvtsSpeUQyyTDqL1KPg1CFvWzaxPA6UqL23KZjFE/5N
dDsPSmpnidkFpvL6mdgC5QeVayRv72NktpGQbH2oOh9+DCUESuggTv+Btp1B3FEWBzp9UxyJNLVB
Mitc0GKviiV8lcITrdt0ofC92cVdsYqhRri8d8xrOR/gRfAJbg7dIll30hz+BJQnGoh+v8yg8xll
TvjzrK7wgdAPAuvrFqib9Txd5zhg++UCFnbjYgqzZP11w0q71j4DDrLOg2RNzfvFhzO94cOo1kxy
04cbUMEOZpXeJp7VMGHhOOuagz7hDo+h1f6yRj/Yt5Tz1fHWaHPQ8yCKS8OA0R8fs8b1z94/T07K
6/cuYF7h1iqD7FvsQQgVyMRyncXYxvgRf4PJoQVdzcjbRgqkRSPKD4RcFNiALQF6aC6NN2SXcehg
hUGQxSzbY+M7rQ2eZtsg7dtj50zmkoSCeYONLkh56qgMu3/3Fg0zymeTsW1lJ+oxHMB/1dTazEBm
tVDADRMfdwqtR1UW5Q0KFA2W6nzCfGhHwasRtj9cD8VNuDLVW6VpICfX69R3CF4BcyybeltIKON+
o6AYTAXzQPBrIcfVnsGINsCUq+S3PsBrWzDjT3xo6xcPnrIz6CFouq0yE2duyqI8+l2dPoF/M9cQ
BE49ceq5B6oYpNDgvPqXe3lhaNz+gC1GCty0diIB8wBiSWVQr2l847jDPx53CSpAPYR+DhMSvnTa
C36XSqlJ50EqpFJT6hQPr/09YcTuP9LGRw5615EJVDMgY9Sh8WEEFKMQ0vzWA4v56v4QQczoRb3i
cOgmoGsW4EwkOQwOX6FhEN/AAJnXbj6NmxR4wQdatmvpdFsoqobLeU3Xi336v4ygnYCExNkJm4bT
DDcuIIRQheNjN9r5bczElcIeKkiQnFHtRpUmWBr4v1p1UDV8HLXmM6guTteoB6pcU2RKeb42GhMC
ebqaLbB4F7BCOGfx8ArFSetbECXJupDC3pvAb753/XnqwNasDd7tKreON9QsWX+SWZE82yOD0pxg
YDHrpzuggcGIMesLPLPETb+14t+KuhXQnsAUDZuAGrbMsY/9Jdh+W+zDi+fOhw90paCYTU13KKur
3QYrVfngbgNmdAtK7GBrpy2eW9YeFZFJROQ5D3FrwHIyDIZ9meKQyGwsvbk95msyZzLjcDzCF6de
UK8lzfRW4XA2Oz7pB+Bcchpwcn+YzZyYxtO668SeHGiTtPl4JDk/UvEDwgTsqzL9m0KfAoASgoAu
E99yz+b7Eco0x5gbz3GclPIFPG65jLYV/Oq/A3wtt6pzu62TOd33aBtjFf2OWpbcTqbxGUVCK+7/
mowGBX4/bDZlm/hXsHmXikd1/AgpMUigJ7AKAhq9P0FiSJ0afUmGLN40jQm+oO7ovUad6A6AA3AO
qD3fSkiZ576d7j1bQTWYXnF/ZkAyR3iu/KF46l/NzvlFiBo/i4pFEMQ2Uv91ccQ8G68Jg8OCjROo
8gPgaWudMqc8NACQHnqWIcvbZNWCGBddilNIIusfQ2sPICrl0cPoDi7UbKCUBtaM80Rjq+4Sdao5
QfA9ONmZgBu18OJ6JdQyldNwYtCtODn64k1mGW2aAN4GgPYBmtMy3lzycFAbi2N707N+6KFhAWKa
GUY7uJvl9gl7dg+SCwaQAH4Dd4mqOc4dTjU2R6YvUe0cEuQnt0mE7NcyiOr0WBqTFezolkUc8kis
zupd0/NdbiTpETlqm2/oloV5h8Vrqts9SqFfsvcQae+Oo2Uv5jR+pjP63KqQ0afb392U76cLavIQ
16DbHJxFCFuN8HB04f4y9O/CYfJ8v+Co2wwLao8hyrZ5j4oN678Ogbh6PT8h2xGGrSn2ll8eu78L
HCy4aqCO0Pk5GJjatrRsegDBHVm9WW5W7r84keahKGBVhYEUJBfTGaKjR5tmUOwdnammXroo1RW7
2gD1kzpszvY1gN6H0TThHKQvQexoO9IqXOcQ8LjcO+gu4uUha3BapU7Ojf5Cd61peEdmQINBP0Rx
Gk9N6OuYKD3COYSa1BFIjq8lB82vBuLtARz/1yAzh33W1PyBLhQv4BwHeG4JW4Q/Okyz3LGsShf3
wXTnQCMLnjiXYlLCnTsp7o/FDnzPDcxcnd0feVw6QuSd+Z6jIrGjFl3uZ44uhn+6lwfboUIG4dkN
E/iRDALE8CxKrkHjZ6t4YsnFyKr49D+Uncdy5Eqypl/lWq8HNtBibO4sUjOZSV3FqtrASpyC1hpP
Px88eZjs6p42mw0MEeEBMkkkEOH+C9yJyi0pMcyx9fjoNn70S+vYMgEWLV4oovbY3TXxTVdP+mPn
jfpKQnKQX26tzd/laiRi63U7+8W+CBwN/TBD+aTNi+5R08W/qtBaQ42mQtMCo0JczPhuZoDgKxtr
bDQnpq1b1BNimyqS56PHq7E0svtUxSgK+OJNgGfYKs41F+Y++612Eqhg9LHZuTUwlGWvJsHQ+D42
0cgbV1Vq9Uc3b7V1YMETG/tyLWwVgIfsb6wufLH9INoHoGKOPB6iox5QXZzGjHJQ191attXfGctB
zlytz27TmU1+ngx3Vde/9ctg3WHmU6vULqR5HZX5gYZuQGPO9e46er3K+w+s2W52rMufbbtVNo3T
djfJIvFS16hYIEub8Rq/9bvGXku3xbOCNYRXn2EEWy/ATfbWIgHjjaO1BwgOqmuZ7abRi9Kq4VNT
oXVhOl1CsoQwq0AswZ3Ce2WxslIW6yo5u+ZI/nOfBOc6GqlOaa8+5EmG7jGcY41KGjQSq+GGLsYj
FR3W3HbMmpE1QLr7I5mso02ZpJ12vvbnKSKdS3VSVvCBpewo3lXHOYm7CgfT2jkUoXvukxSQOXzU
sl/V02Cf8m6EFpyW4+4SqVs4bvojEhj+os2CUOgjvhDtrVC75JDnebLVrRAT5nfOFzXk7GT6aMcs
ky5Er4KpGL23t9J3nao1rrqJE54B7M/epsnoNW75qa1aHkokZ26FU1f6Ybyy4qQ8S7N+bwrxKPHw
4JJRaX4YXSQhVMXH6v59rgSrmV2chaV0DU60stvO6sSnm1K0/FgSK3249YqhvLc2HxrhfkJaL9y6
MSU6Eg9s3xMsga+HuQn1j01+CxAC7zHIAda7qfB+zjKgIsu7yfHzhhCoUqN4DPXRP5owmDfogEzf
4mA4qx1+a01c13vZr/6xc5XNb7ggma67WbvJ0m3betgzvw/0slW+tiVaJuM4iUQMaNuV/e7Q2My+
f2ATAXfEHc7S/4d9o0T0Rvs4jYsDmcTJQeKUWfcPvTU+2uLoeJ1bTf0OSrJzQzboRdDqtgFundcd
X4wmaUnE0SRjG55Dp3qRlhyUIqA0MqP0L7Paog3PyzWuEXINdEHeriERyzWuP+V6jetPWa4BOcW5
nUrzLzXXghcvdT/ZgCDO7QTUJKog2E89+twyGIGVvdV05CxkVPoUkJoFtY0n6cLeJsSaEDUkBM7C
l7pSEjJmwHJltAqL5qFq0r0MynS4IfvGgh64sLRTfN6sPPyNTAR1Jy3oP6uxZlKkbpF7U6aSbZc3
ATIq53u+jFRivUx7jef5q0fK8GgiBVL9aAJIhotbtOG8uoVJesv1p2+VQRV/npKXuPLL23aOUROb
B6R66HcUn/60KW9VZEG4pdEM0Aw/x4Juqh/TGN6ngTIgoEYyC2vyYP/UlnHXHjwc0ygumHnwhGcM
nhpDCNHYr7LxOJXBo+kXfHH6qOcRh2gyn0H9NDgpO+XaNtZpU0c/bM/iud/br4qTlvt06IpDFlvh
Z3ayZwloAffjYBMrdzgGTmdTD26cFoaKy7/p3IXDfIs4lrNNXa/+7Mbz6zC1zq/OsG+wBG2+Oko3
ob9HqIap/O3U+R9Cw4QE/D+H8sqMjh25j4Kb8uQWuN+ofql9GSBBJFob/3IdI4B13OUvuHcOe9ef
cY6wDPMRhA5KSEtImbirNHTG7/lspSx/hvCOhWBIruhLY+aowaNQkqEMWHxTmtC7bVplfMpUtzyH
lXJv8eZ/ki4Fp49N6djR7u8J+RYInnovoyAXkZYpgJ8XvZqzgxuxFaX6ahxk2DTsnP3H98tUxdNC
kFWuspbBoF1MqKhR47BXRIduRlgcGcj4vql7nglJ2quntnE20mc6Vm9ehlUv25E8yE+d1UQKz0Ju
4dDozX0/J3/HRJmqstpD+PzDRPkxSo80h+IVhxBhupOrqtCFyTDdYBTsnOxBY1++5JOS1izxQ7WH
reJXvDVylfWqC7zcr3Cz9ksnuo+9on1A8QmLXs3rbqQ5wWZ6QCRH35tpC/hamkucDCT4sipwae6u
/YEaFZsog3kSuy6ERJUb6JQ72HAuUy9xfQO6scldwPV956W7CrHko6bO/rFDFWoxl6DtefN5SOuG
1cl7X2RUb4ESLXEfhvGpr5StDF0PhW+o1tprknz5AqVwciJW9mXiqO6qXxx77UDvESmFSeZzk+95
2I/GgRQGiQhe9OtJjwHoKoZzlrNIs31UmObna3+KnvdMRbl1zm1kh6sszca9neTGvImXTk2bLlOk
9WFgUNxwZXn+sJcRueLQsROyC+rYJM+w8IV9VozdecjD8XzpSXNjuLSBeOROd8a0czynEi1jcuiB
MDIm86697tyVt5bvbRGSnta1YlFk7Sf1qVWqAGGgnVHASAI4p/o7P1AiWMpLW1H75xJL7ZPEqigM
3Raj8x2VdDVbswOZwI027T4eNpLJkfxNEWJgbdiJupKkTzkjP7hCEeR+arv2VkLaJc9jda27z/JQ
vRAbrvmgJbYt07dYSOy3fBbvPLZJszJ0OznKL6Nbg3ZHJecmbnz1SboGC8YZbx0TdiEfbUAj5cm0
RsSSS7x5l67AAVDiAmldXWdRhv3ZmL/ydqaAo6c+4trhF6+d1K8kN/yNNdiomE1d8SWLPxWL10/f
aDxTG8hJ1dIkyYHYYlq95GM5n5Djbtcy2zcK6iRw5e7ytLvHZ9mfcN4VtBy5Wm7MwHGPbKGVlfhu
QaN8a4qz1bUpo9dgMdRyoswGCDwboIFmY5+lrUppGmufHu7Yd8VstrwJMTiNp6fenPMvZRAgGjKk
VN+S3roZUUlZFzNAiZm9yrEfrfocJfCMg95yXuy0aFaJ7sW/kAxYOWZh/o5j7cEZlOprjrbtuuoC
BUKVo+4dT1GhNDTw8Z2gO/Lmw8MgNds/zxLwese+DpSb/xzHcqnYDchM7e1aqx/9coTd92MUUCcG
zEsjLMvxzHrfYMUfNJaBeJVyqsF8HS9Fr8uxad1T583pBzyTtZS/ZAurJf6pXGZcN7QXPNQygF9a
vMPRevlv+WX4Cd7iLtQD63caxseYCvd3a0D5s7e66qlF5XinhlZzC1k2P+WVku00clvPs+9aK9Uk
w7RMd8A+b6k45TvVhvTxy47zJ9tFb3v2rBsbE0sIfTRTBC5XKYWAO1Z39SHi5bMKlrrY9aAN3XPQ
OoDvl/4yNf1d5pkuLqWgPCygfJdF+bUpy31pVkkYnUV24Nr8MEoR+iyrfxntC/X3Gxe2cRTq3U7m
+dvcNb2jk0JjOchpurQHbISstZz6Wey+RQXo5hyTks1SbMyPg63p+Ur6Biv0j4A27F0xDM9Xz1Bz
TFjk/zs30WvfoBhf9bLVd9dprR3B0jeDdHysWZUcbbQCtpY3t7dj0tr3lZJCAR/xa4wcNglqhXMK
GuHAcLV710QUnFWCubYhJ9qAWekcBrZuQWK7u3os9XvpkwP69neuzZ7cqkq+N5hn6Xe2/ShR7Xto
oUQQh83523W2DLaWQ3mxsp+KriZBCpJLoFtJi6VWnrSnC9xMmktEVhf3bYH4DdKgsC2Wg+w2LxtP
P80ppPXxTvquIXlJZQwN9L+n2EoH3wsmz1YCqypVKBFPHpJgPjBJNy3Mo67CNHTzItsOCSbskZnE
Wy3pvPt5OYAd8e77eT7mZa7coisEISf22JaYWmBCs+Tx+1cGkW0QDHcoNhlY8Ey3cvjQ/nAqQ06h
F8dxkX0age14w7ApTNy8xiRZ9QrQFMsFT6kpYwUrNWluSoe87Kjp2ouJ5YVEOA6MIN9JvuQgUnD+
KHQyn5ieO5qmrDV8bhbVVIBpDn5CcNzKE+T2+tVOHselRlUbg3aMM/4S0vzXqAgawRekUt+iokVK
VqKoy1UnMMdyLen2B0s7ZkUdbvrl0teoqntIobHdJNEQPykArHBi1cIfbg4Ax6a6zho1mo8oiLTb
Pmmt7/UnNUiiH4aRIA+sG+7RnDd1xG4f+i20OCfu4OsthSU5REoLMTtVvO21jxybepJo6UOid+5W
Ehj3uNf7ReLsx8L/VC+mNGJ6Fi/AoKsvWt6rQL19VKKufXKGkGtwHgVLFFVoxkiMTO6GoMb8XYzr
U2MAJkR+Otw5S6oarDn5aVOy1NIRSho7KsGxWzELYhVFhNtWMtbJkry+THB0DUptrOvAqKtcPyEi
uFf6Tj1otT4BqV3S5QhEkSPvQJ2hlVSj0Vhb9gF2GeubcfrCiyi+mVGX3AYqAoVelQyrqM3TO/Rg
x7ux8chRGP0+HPR8LZohogty7btqlbSY2V7iJESCr3HSJ8HSN7FJIPu3gMWuMdfrX68VDzbWHVmr
U0xEp+gqVjQnWrxpMRzdCKVMBi7ksUpX1XP04xpqVn62Gq0g23UT211oX5gRuRHup75itVuxjZS+
q4GkKg6R0r6YTF7DAz0v6pUMaV6Ydouk2l8sU6pduFTO5ZBIpVxOEaHj2zstmm4gPl94aSD+vwR+
iKkbn5jrdDmTKXL2Pu8yhU3A249xsvFnMfLqYBfI/Su3MqJYznHBH8gtLl2XUeeCul1ufBgUzjGD
+HS57y/jfLEasvAtNshG29xi58gd9OF0tI3HMvKwwEEz6FYGjDAr9JOcaqGdHYMxmllsTE7t8VcJ
M1zQez08DVGLus77mcs6WIFKd/NHfywzrnHXubHHfVsNSyrx/SrXOCUg54gcy+GjWEU+IwWySFqo
adNFeC053k5vlKdi6ZOBD1oX6EURzkZwXPfyhgz5Rmz+ZOh0GiY85L4v3Bwh6CQCvOy0Jl4PAF63
0unqGvifi3o71PVy3SjQDNqgzw9SqESt0NqHhlpspDkUU4rhYPvDmrP+JcCr8YU94bXKqVTaqzfM
mBIuNU+5VuQrL6qL0XPXx8qrXRVrcbqFNR3vxgnT9hQ8ptqN+h6yqbWKls1oiOOlt4rZjfLQUu+k
r1/2mwpIiE247EYj2Y3Oy240YzeaINiL3dqy2S07rQM8S7TMm94v7fEG16Gu3eijZt7LgQ9gr8q+
50ZZ+hytMu/nNrDuPd/cmh4GntfYFJmN29Ycb69dcmakpMCcvqvX0gQiU27a2Oo3sPCASAIA09fo
wE0bNHnGsxzaOLBOean17Ij1aCVy8FSp+wNe2j4ZAXTf+ww329gepxtpxqb3OnZZ8BA5cfNZKY5h
3pWv2Gp2IO/wDfxmuxG5xgxt5imhmNsbPZh2r2OlZrYO71sOUx3/HqLUOEpL+svJWye5yy5umYQa
oHNHxmHbWFYbr1Md9kqoFciaLdNlAjXjcRfpyC7KDLftKVomocXWP+3xWMdVGae5MYaVKYdL24BP
bikwyIFU5ulGRi6nyRwWrLCxqLOq8FdSoJGApjB9EUE7s8x13lpoSwACWPKtovYa6Fa1aWLE0659
ciYH0YeVEIxqvfVsZ9xj7vgUkj07xi4sVJH0Bpf4CZxK+hwUc3jKFIg9SY+i6nt/6iCz9W/6UdkK
T2Gb3JVjgKqaA1m3c/WtiMFeBWIbqaxK2/R8nNlL3nsKCPhgf42U2T6L8A3kAZdckMpeWjiZHrhJ
vcWqle8NM8HYikYPbAMqFqn5Q/pEp6cXkZ/aB9trTvrJrit9E5eTecRG4GcReOX30CovJ/HfJ+9D
y8k41NV36dHxSLecb6U/XAwb0rpuH5aWoBnzf2q9j2XQM9c+f6ebC1DByMffCur4B1uUvYoYNdop
Nr8IliFy7eSuzQ+ithjrQ3MPtKarIZSbfgpYnyXA5ezvbomRaAkg3S/R47AINf7rBSSyGcEnOEX+
u07mkgoDFEQMfdOD2pfTraJN062cmUbA6CUGt4lUWUt3kyfmoRgU6CqE60wmU5Ie6jKYbt8u+GGi
BF0P16tLHwQ7xEizL5Pf1scINdCNFNPaSAdkWCGh3XmoJ+lqeZb+cMwUMEJJyC1Czc00nFPjI4TP
7r+/q+2ROv7SnwR9vTHmqj0ilKx8+SWdRshvTJF7jzJ8DHGRhS1raawsLPYhC6jltdA/SXc+QQlJ
oD9fPq/8opcPJqeXP8v1g1z+NBrC/WvH4ANJUI8y01armnyVDdHw5rBmxFgz7hY7NWWq1b0bRs0p
Ldmd2Cjns87foYKCIrploHVueM4K9Ix1o/COe55qCOq5Y5drGW0jCA5duSWhb3v1GkEqBMAxqPST
k2b55tr3G2tdGyqqwe8D12aaB3OzijJjPjiBdgyUoLDXZT4Ft//p1EU0HzTzEBcrcP7zce620mUv
/XIml5CzSkf4FI1OpIFmNLnf+C9NtANBp5yk0igVyMjo7Ru0xL+Z5sAWSwZ63DWBT5fG9tJZJPGD
WbZ3IeTBqNqg0LvKcVfDwus0I4VhrkKEm+/jefzBRw9umjFN76vlYPFVutfUGj0FK3C30nRaC6x2
gY/JNgHMR6HCoQY8xYZ7sE3/5x+TKSvYoHfQe0wA8OP09PdVq9Fby28gXaRsbtCzUE+YDYW3RmEv
NhbaQz8Wmr/C5GfTKX5410ozzfF6LpMy3ReZrz6YiCA+ICFlgWVk59cv82Rymrv+HXI6b10ytyzb
76kzlEcJk4NL/mMLj0TbXPuop15+C1AyC2fK+zw2NVq9npHv46VqU6ObkJbfpBfDlfdew9aLb4mK
rq/0dmW0xM56rzzmeV8vPmvhuhkH/VvZ1+cWZ13oUwj3a4Gd/dVHoBBAofqf804vN3GM83xk996+
q7r6GNaqc3L0GtwFzgPPciUTD0lcktKqiUDMLrZxS8kkwaZmZypu+sL2Jl2sYaxfbTGv8262vg8K
KwUvi8f7ZhHdjeL+RzuyUaxtHUXUxSqXS5SPadEhfhShcLUUBHFdQdptiZDme4S0ZNKQGOqmyaOH
BlOUy6OhVPzPZjtnj3z9hscoCS+PBr3FG6GOVGsnG+WxtD+bWZU/RsBD/4hCucraeQj+brM4ZTW2
PMsxt3vSkrxBq4WWdBnLY53iyVPX+/WH/qxHAasZMBsYVE3dT1NgD5vB7sYz+sLj2cvQcM0jm4Qn
ipNbXIbG8NNC1O8Co7jsT64bkA8bkjiz8G+VzcjlNEsWsxbK2isvUfCSgPv+ULvk7VQIdFuRETWT
ngwy79rKC5/NuksQSQjnfTgp4zY3NOuA21v1NR6/a+NovEbubBztXisAQKHsHdq8Q9ykLSkgas5j
ZALwyfTya5tYoAQG5cWwwVdg3jY/Jvqi5OOSAtSywH9U+cgX3dMUhSJ//oXowltk7KVvkSgLAV81
yToK5gSHCrdVfzXzRifdcL7wHi4UB+3zYDf5WawFA2FCXPgP2ufQj3JcUMb6iOjeWTAFqvktLpzq
3mUv4a9Kt+I9wXprf4EoKF1ggbda8nYXrdo4VvbIfYLC8Oz0JOwl8Pg11EsnforMVLvJ7GHewSjL
XknWnOzSYs8pKXFUDcgLFsVrBqH4BKFDxZgOF4m+cF4DmGDZGjMWa408QrOXUdtS56dfcioHErYV
CKrEWfdNQjiGaq+kaWBC1sopNgFcrJJhzte49sxbT0lge3idsx7UfhHWoNabk8h5gO0Y3mmGGa1l
7Ze089uATrXjbmDtvDZrM/p8gdkWFer7ua89U6nBm9JJnV/tQNK/SNsfCgy6dR9lVCCD0LwptLnY
R6z1NrAy542WD8OtqY7lRh4vZlI96oHhPEt/y/6GpA8F5/d+MJZnlMXqn66Z5q9l0Sv5TetQpHLU
Nj8DlkY4bZHzIxOXn8caHJiUDfppZSEccwdQxL9VWN4KjutPuNcyGLiwzgM4MFekVzR45RFFiQyF
q+2wcKvUhpKskXvlU6Xm8WEsU/vQGA28YKTn0JCh1vNc+yXyXsOo3TmubZ9Lg9Ko0kL+LSxcSLui
e8XOot/XaCAt907z2cFWNy3m/AHcwbDqp7TYwG03garb2qtW/WxmtfxaeY11yIJxoopH00BTiYSx
+1gsIlK131crbYwAgy+zmwhhIgsqzBtpN4KEAkWlO1yyrCrWbpf2hfTL4/ut/SFeN9TuoGeDsR7b
cjqg0Q4WA0j6ptfRnnO6ItglTm3vJsdTPxuxRhmCN/GNjJJjSFBuz62zjDqxeTD6pHzKBsdGaPsg
QZCunAetqu6lZdjRBKY6pOq3XD/ra3KsKdq7ObyIznI6bBu87Fn9CUC1f+6Xg5kjb6mjU7WXZl+7
M8js4pu0ZIrbRK+OqQa4qBEPhKnfx8gsbqLCMw64f1EFXepwlVFAn0jCai31umsdbvBsIAtoxF/7
cWHVdksKFGkhpspBRvME4O0SK1156oO5rSY2//zN1yDnP1X5ON1eCjmAGC9NO8ITisrBCCI/9++s
svksJQgqlP6dq5SfpVzhhp4nY1KtsJZIh0hBH/2bectVJNIvIK5a1Md2kZrtZfkoi0ZfQbHescP4
JMvM0A+DvZeP40ZGWZWmD7PxOui47izIDTmUyFqffW3YXxN+Nnp80nXJ9+EF4Z1jsIx+7aFgg9v6
AS/4V39hpqWhORz6doxBQcJbs0Ig5E2o1WQ+aUKQ3ZpN1L/kZtQ/WFhKVNFXFj/+X+7wVwJ04xc2
6eoqnK3yGY1qYxeBY79lA4TSW2AtzhVp89m3y59ePM0bN8DTE1nwAviqGbLz0ey9I6Iz4Mf/qS3j
6TLepTpf4Qq6yN/017nui5UQ8qqwa57wUOHpU05n6aqVAnnFWH8WAp8cgqXyShoSXdiF53c5/H9O
KkOKjeOCIaW4de8VM79OFjvbuOncG1f0DvTObTdvDN0eEPfOiT12d0VbAVyZlE8WHGrJ/9qubd6g
qjNtmok1C2YM0fy5DkEHpiSGNqKBIvJ0F+G9ftpQo51Y1hvWHib9s9jbR4tAl5yJnX1b8fDH93La
/jEgIQN1FvybnI208gxnuXREJCSdTExUkWfbCoEiNdzg2TN3CI40IHzgW2ildmgoFx41DNOm1RXm
Neb+jReU0VEgYbOMXqFkpAEA94//NHq5wjIi8+RSgxOrW1NJZ1b7Di8pVQHL71R9pp+M/ufIyx0R
eTKfrCxYzBtyuiRKW61ACpBNRgNoU1s1AfTwrJ/0zeVmkvboGfqmAMCt7q/jl5tpSPq7i+BFNnpw
TzSEPIK+VW7jWVN3XWIGT6qadHBxjebrYGBiKqrR/P2SwlJ/+07/VUWa+Esa5vC76yh4TLHP24+D
MxxGS/85j93zxfO1sRvMRWhevodWrFu3nT48R6Wynlv9oiNwwYOO/L1W/C95tso+y1Xi6M5vSUsu
wjWXvjTBsoXVTo3AuAH4MmhehnFUX7sNz0/jlWKdjmdG3gEp8YzXgu3OLjIaYyejtYvNlhlawEas
Doy2WaKp0HkRynEmdgMLs9bUpvDWbvF/lv++9PV1HK8MG5i8NA3VeQuRphzkKnugxMNBm9VE3deh
/W32xuIN9con0ch/JesqycZNlSJkhUZ1G+yFDi6H68i1T84GKevIqdZhkIDYMTSmSDvqg3MTh3Cx
HNf4S1fUU1LZwa88AQIDgxOkWfKjTxX9m13laAz0efK1DqDCzy2oMa0BagRjLP4c+Ej5jSS2X4ZS
99Z2l0LV1FlupCk7qjnksZiV453mWdkdBTDKr3Vgfk97d59mC5oP9bSoq9Xvvce6XM8a+wng0rir
+IVvi4lnvF1TEhbLs1bpkhtFHw+iRyZdcsgWhcerKdoldjETkrjBNLKbPk0OomkmXZUyfQ4Ht4c6
0/XPE1TZLlGcB2+xdoTwlGz90AclsDRhlMf3adgffcoICG+BmqaUrJA7zez+GT2/+sbXlqLycqWS
LAj7RGNx+QDyqr0DXa+Q16By9GoVg8HbmW7+9Qp7lbMPcQn3VYv4xvyZjImx7PA8VCrrXAkfZUuX
9MjlwVfjdlh2hNKnI1ypu3P4KF3cqEgMZrz6ZHBCUP0EwfYzkqr5S+TkM2knePN9xPvK1ZPdNLFm
ET5UjjPLGoxEdWPgcfsSgX/dj7ORbRR1UHZ6ZRfrQgm8At5XhHqo3+38GefxS5+f1s95Pxj3zqo0
zALhn8zCQsOmHLis4WxD+51XxQC60ZgfBsv6S7qplnk8pR39xsiL8KWvqj1uYt59uNSo5WBF2FfD
HYfD+96HHE5/N4bJqoysj7FZGei7rjbQ1TWyHojaYlHjkDM6iQzYxV3LVWscZkizrUUlLLAinuJ2
nq86xB2on8OsL4v63M1O8MBTMHyol4NZRN7atAAXyID0yWgEtl5d0B1LvFzCDlQeEAY4/j+ukRTq
j7HwtBuZKIOGPnxCks84aD1MnMLFwU/qMpdDZuECv4iryQF3eAdgiXNz7ZKza+1HmoOl/679JyjD
+eGyw9PCZN7nweiuLghzbZyih9zc2BiNNVs0YhCAXKJ7p9m/WXYabGDAXefW89AE9nMUfmkbf3iS
njQfRtAVzXCQsaCc8qNSuiTCAxCWlz0U2Od5p5ouJh6L+XAeTdz+17Z0fgCHtE3+maJTsL+G6GOF
Uh5vixsxxEMH0gKK/oyYLXo1QRFgyReqJxnLfWfcTOXc7GU0clGtj8IJxz+A4y+KpVZ3U6RdptaT
Vq+yZsFCj4G5Rkcip3izeLLY5DRuMjf5K0QXo9mSygGQHyvny98Q48xtOqNtWheaTf0ZoE4K5vGh
DMr6Loa1Ll3XfpVPAgeNWA9VkA+xZEI+xPqLOe41dirH30C8gR8jMWUUd3Cxx70yKQXLQ1K6mp/9
bIKxeqjNuHsCR3kv3VEdv0UJ7kGfy49Rhn4v3SFVCh/B8U1YNQayPqN31H08SFneGuAnymZNxrv8
FjTmKUsw7mv7YWPoSvwzLNyZL0cUvmRJ527xIizW9YS6JGq27ZONauNN2HnNYjXRPMlh5OXKqqNX
93BGULmOXYiRKF8/xAuavbNt81Jvs2M24rE5zwcpukn9TGpwHcDVEf2ua/ds+gH+yP2rBF37i8hJ
txrmVZvrQJ9jPP9W1KwaH0JcWbgbH1TFGgUkDBAHPBYuZ1o03eEQ+5RayOVe+2VQZx9y63Obh+bi
wCB9cohdOKOdo/9mb9vd5w5IxdKG1UWe6XVU+/mW9EyyxoOjfK1GdEFtJcJsw26KVxhy7spJzewk
o8Fs7jxtih+7FE1Oa5MWfrKVFM08hL+ssPJvhP8hnJIZ9uXOcjxrfbkj3UCxz/A2LhMkJB1xXlaQ
LcbsGDOp3Pads5xFSuGeh0BDvyme3fO0nJF4cD+OxuZn8k3B2olH8wtKJBvxu/FZq26CenRPo1bp
965P5l7o5qOCMWCtJZ8GFzcMv2mtXQBEGwx869yAozPXgdL4ez/gBclroT0NWCnLu1XemVE0f0KJ
Lj9Ly1j8l7URXqG8X43FnZnfQMbk4GJ4BTxLXE2GhPR7bYX7Pu+Mx3Y52K6XY5Ct2jfBzBt03WTm
qQHue740PeWGMqD/ILFWwcvDt4adTC+Adj7OZRjcWtr44y08WvysSVuuta5le0BOatpqNbLR/rRc
PVV8dS2/gcy2q/51MnQPUhclyowE2dppy2ArTalYSk3y2ryGuE5C4lNGgNpQCZB6p6s12maaK31J
svVG9RqmwyNrBDLS9XTERLv8PWvt97Yc0UCqTB9Z/sREBKxcsAr4cUZ2lVF+hVCS50b5BMW3Wped
A0rKK07aPNQ4DZLmtVlUWft5cv6saE9DEW2SgIegfKeuB7grL2wTq6N0yTfVCfhrGv4v6aHAg4hh
UGPqp89esZLO2lE2g+cjhmWMsK7y2fcOfVqfDb22T8i5Vv3qcnoZNjCl7LkfUAVZwmGQU6WLUcwO
Sie8N+awXilKqe8NBBzvB+T7zNU8IZwVGwrucUvnJXA5M6j+HhU9f/wQLKeNhdDjnLTna6zjKtah
cZ1PAmkSCFOcBe564D+4zgXyhMBXfCvDcrjAmgThdJ3zARZ1Db90yjUlPGuQ7+aDfcdB+Jct+/iI
rC8KvuMvddnlx2hcItJEruFuxD5EBi5xyd9xbjVHB0Mdfw3v8sAtN8tZo3B+ViLjlwmkcS+DscgI
y+kU6empbdXVNfaP+U6I5ZVV5riFvV94isMbzV5Y4E6v3ONgIs+oKz+tC6txVVp+ebgONKwu9iW4
hZX0dY6HJVBylnu9gE2Cndf05FOhtY5GrdDUuqca9+Zib4e5dvrHf/3P//O/f47/K/ireChSXvj5
f+Vd9lAgXt/89z9s6x//VV66b3799z8s3XPZzjiWrqOm5ZqmrjL+8/sTCjlEa/8DUPRYREGeHsF2
Z1srSqDQuXzJl9yoZNAlc27A0CVdrT+POL00ejq+6Ly9b3ANc7fYrM/f5UC50t2SotBu4ryeXjyr
Rl5nobRqWroeKb7faT748HoYkcY1Y/U76qdP49jpBz2ZbfhsA7SGI/p55hFBu9vSIa+Hfbll3OX4
hK+wpvd3dq4qOlZ/eXBCHXJHSZsyEu64lwxdMPrYBVQwwLU86sFKLM0oRW5JxSnCKax4TSoixrGC
QzKhjw6sLN0Dd0gufdEUnW2F+18iimq270acj6+TQJBmB7lQmuI8/5//G67+z/8NQ1U9pNnJ1liu
ZWj8P/75v5EmBmkXcBfHNAHnM1lB/ZC6dU3BUGs2uO2WW+mTA/4R2rls4ksXOnKwtjrg17rZxBsq
rui7pNVwD5+mvxww5MjBiha8dwFWI+6ShgMo5U7bT9HQRNu2qX6h27vxS7TDYL+7jXuntGOwDlWy
y4hiQW+8tik0UMGag+a+Xs5kQK/ID0ifmzsAEboWbz3pvMwurVZHMWCfWoYPFZkN42WLmaOYMRdv
G06l5V2fasbbhhO5wBjUUX2UUJk0mQ2bzrAzjvIKhFPR3Fwveenjkmnt2Q/Skkt2xRjvpImeX3yP
YtFlzyrXlUuClTYuP0Yu6emKj8Ybm16dL9DhP/+r/+WLBwac/7JuA7RzLVP984tnek6vWSkpt7eX
d4xedwiHbR0AuPqEzdjbWTGF/3L2/4wrTLNdeZHfP+b+S20o6dc5i5KDF/U6/xeKwG71qbDH9Ku2
dEeOpu+U0CCzmpDSwGCDHIYGv8Auzfbz/2XsurojxbntL2ItgUDAK5VzObv7hdVpCCJn+PV36+Bx
uT3z9dwXuiQdqdx2FUjn7GB2sMdUm2tIPkZ7Hb+hZaxgwkblfHcimIidElaOl7ect+/0ng0QH4Sz
U+i36S2/+mYRnzsjiBZUf3ahiwoJANO4tvC7+zBAM3zkN+cZown0Ic2AsmeKRAsGpoC9zaA6URLH
WMq013/+m7iu+P37h78G113m2EwwS8f30Pn9+weYAHZkICWdxiRxsHFGHcMDJjk/0GWUCeiO6pI0
bozkono56nBDyUSwoxAtBe9I5BVGP7fnaDWFRm7N2vcbJT4JQlUU8QVOAv0KicocTlh6fqFXqH1p
8Lvwk+WnAUi6t+sQikQLGpBZUMwzgH2WW1BuUu82I1HrhaMf7WM+PNxWpwjXsgA449P6wxrqhxBC
6FDn39zCaRmaU6FcA/B+uAwGqR9iVBXOZZFG69zOw0Uk0uGcqL7EqBPDC0a9xE1FlE+pjnR7no78
5wD/jyo2zb+iIntgfSde8bCEVVepD9ehn9xNXcUNDFPgtYLNLV9WVf417vsRHEAXwvL/0oQczLid
C8Cp8BfaCGhhmBbQ73QN5gE4o4jySqRbND3yvLCn27TcgHUzPmn26FzmiNoJ9U2L+p6XDj5iacL7
rMlpJxzgiv48udwEEofzH3bUAbzrByj/2aOeLRuUdI+G5cJ0hpJC1L4NUx8c4IFx1wydtR5v22kB
w6tsOWeNUM1C7zzLsctDAQ/DL3XauQvD1PyTbcj4VPIMFboIGJgWrpGQCv7RqgCmAtLU9Hd6HDgH
2ljUIK6u3QGcw4HI19Q5X8BDPYUTt9fQIwMlUW3V6fIh8DZMu3YaZpShj83EX+Lwhp1gAcRpAL9q
LZzaTUItiDIcA3VpySVgDkHuBB7DycUduH2fVFl0V8jB88esyxbDCDbzUPbTCk41zj2FQAGOFyDl
RBYKiwok5YPKsqxzMIznitYw2ce+qL/yCTTKRdbZ+zyDOXQMbeUFgS2iJG0uPX75+0F0V+oKAca1
vCK1m73p6ne49U3hKrVB00Dq+f42i16NrRPvkTF9/NTfQlVzB7Dd04clORQLd6JxnulNCy0ZkRnB
DWfXJtkr9c2LKCRI3/sQyJHmFysMRlD54MS7M3VsflHtmmEiFJu4WrJzTP+7W7rBJknSybuh5QlQ
H2kAkxcgjH/qv6HnZTRCndK1qzdDFwokS5ZOB4xdzf0Avr8tY4nmbR4F0wCqJvaCG3m2hy3oXiDZ
850HFpDracuemrAblgUMjC790AJS1MXpAeIFLWy9+3ID2bHiOgRDvTQbP3iGwwzwRcD7fk+EAVHj
Hso0LdyIZdJrv9yMv8o+cl/HbKjgY5OWZ6S+VoTwzH2j2rUjfyGoJ11uyM8RNGMWpDGyNRBhfcOB
1oAQaVlTrZAd0863aRDbrHa2b73McbcBtUoGaPa8iiXXBVh6Ku0MW6Jx0dm2Pzdty3HPExRDaZAc
9lBH+hghgJk4B7KdZQgo7BZBUgO/r1EpDBMUkH9aOMJVkBQ5pIZ/rCHpfmGS4/OU2sncx3Orvtjw
kVhArtL2zG6EVyKpr/UcOS2fJ3uSYXOJGTMPkySbGk7B6VpAOfcbs9OTXndg2ssUfq48Tk6FlWD7
llYKJFfjMKo+kLmvca8HbWVDkNMbMDU2YsDxAifaTAQ/JbDprTOn74CRjUuQ8OEYGeeoL0ARA0rM
6tIz/4XXY7UpwOiEVJbqMwkxOfYmJIcz5yUCYXPzYV6sJba+HjFRVxPn6MTAs26IfCU2EIX3jQSa
n6TN1MUG/D6MjeFE+fvGhDMVpe5J0KzSoSDO9EZ4NAHYufC+bACJUWpnNOH36VrEmRdBGGsy+gSo
5MDdtoqFo0lznbQDe/RbVp/xFGg86tdVmKPCehVWVwpGJhlUFUooaSf90UxH+JIr5g60fJJVx3N3
GyqDa7VirFYshP+2IvXTG1OYlhqv0B1kmxDCD49xFC4J/65rVnCCNhEKrAozbwR+tbHbTqyoacMi
EAK8kw31B4w60j3pcW3c0Rp5GsxA+9GKwZVSaxjva0R5IVY4lKLkBiAmcgz+bA3Q5g099OeuWz9y
SHyB5GyJeytiG4HDnDekSDJbVvIyN6dQrAAJq49SIToLvkt9qAIB7sG0ZRwMZ0dOBgigLYcXnhAJ
eNV40IraHDZGbcP/KcmBMoIhdrDCvgLnQFTw121nBxe64PQbbotaSzzYskBIyklH/CaNbaesvCjC
rVNpKkfvb5WZBru5SSN6j3STKyUesioa6KZwnhJrbb/rcJOnsFs/NafmL2ki1aCPSPRAFnDaSIJj
BXYoUaHQHjuIep99BcmaB9wY2kmd4XiZQu0mBN1tBUqrUPdY+G2R7z/0pVjlWCqM70gxNEQT36Op
ZdSQanV8cKxXXOnT0NcVzyqgEdXlrZc6ZtC4C75cX1yCCOqfHn3hxTLro1McRdZTUOfasmoEpLZR
WxxDL6rNdlEmEBBw9KgFM79ddUwD8530T3kMiU0BFfK1HAt0Zno9x9z0UM0ApRelkTmrrEmlydbL
MoBA7fR2QdHn4CCBtLt1fRBnE+4e6Mc7363Hxxxe4iipS49aXWuNj70Vn8Cg7i/UJRqYqLChCvY0
6BuwpcBWTaxodIqrduk32c8Cakoes2T3pQa0aonSfHDIc0BpOytfNNbYfYlzzd00KI6sKSx2giPu
ycGjRJ0XGgQRhOlVmObC1hdF4AKnO188yEwcRYYPcMFAZoYhbXsflPoTKPqgx6paAbNs42QDLAvr
iuYebijNvVaWbJVD5W916zPgAQZuNigyKiJBOnSR1ekAOsShN5j1NAAe9+joX6jRlYn/EEJ9kFoW
/iYPNZDkFb5vT1Go+/c2/CLmSKfu7nFHwjfbF484BSr+YB7FIIRTJsDJYTcP6Axw9uoMKZkBPWnc
wi6NrU2XMVXU8Zw7TzhVPLVq30uXPJB4Gg1my469LYcjdAAjVEetoW+w6dVLvrE0qBB3vnllMsye
41yPN4ZZATc+Wtq91TTSi4M4/QGVlSuPWfoc5M5bRAHB6oeyKf/fEepdfIu5B0MyJFEqMKgSC0CO
SMFtvK7xw1MI9UJLDkG+gr1BuExLf1x1KNdfzTCNr3XoxFfQpyCAcqFeuuQwvFgxA5vut4VU/BhD
4i0qgSFXrTku9q2NJqAk3eLbk6/GWHxJ2iTc07JznIjzfa+LlzmiAB/JS3tt2thR1L39iH0FKSRa
oLCKtx9xbmv7vI20y2056fZ8VQ0MCjw0QRPNJlc/FJJ3wTLo7BIYse6rreNRRUJvqsXK8kNLhhok
c5VEHFQl5rEaiKyn3Kz/bd77WBPmyodb2xEsr27677Hb4QxgAddndHUAMceUzzC/wcqfU6DZT9W4
yvzauR9jSHB00LdZxn5VzFi/0RrxPYIAuysNBx/gcPou67Q6Es4vDpK3BedRWBZGkAi4HwuIoWUQ
7duIAvcRKcYrSQs375rDTh2fIq2IjiRKTP0lT/iSoSA3qxVT39Qlw0ET/ZXCbmu8T098TazNtOjX
ztADCdlO2pd+Mt5e3fo+vSomuBhO4/R3HHJoNhToGgjcnvphNJ4TQ9skNrR98gRn5nx4savEeFaP
/msRsodWxcD7gh9g4Op4AioLpyTU65WJOst9bgxHXYnJT6gE7MYwwIlUoe+0yYEkjV+4O2qidYQR
XnsPm4aLYRrCM0mdH9mN7jDgf+4/AcZULPzQ8RcOtlhIa8Axbjva+bNKUSHVypoTEPvGc8/cHRCO
4b0wC+0phmGC6o3DCsDyWrtQq0766hjyRPeoCUMcOF3jbr2kZhOk+gq/fCS61dTMKuCrHBVsDzFE
Z6sJHDLNUoObTAD581VaI3s7dLAeWtYM6qRlMSznZsUH9xwa7q9IApuIe17hLs1x2ncuqEp9BTFe
Pob9JQYSdlOwwPZa1XcbGPEnXA1MNxe3PnqFdGq91IMAurjvq9Arh/UV3EygYU3N2yg3O9w0bSQT
6C1pgN5NC6GVIVsAStSPEgl7OjnuNK2s8YvfJDk+2zbk89WrGizCxqOXQYt26ELjFiTzVMJ23h2X
1EnDdIlpmF52qQUwatZpS9BU5cno22vtlBZqI2gF/ShPWaXu3dTmg+0eginwIjVAo4k16f+R4DZs
93OGjbs47TrQyXYtVzeNTxk2G6l6sy+QZWdVDpqLMkZIe9hcYIOXralJlyZ3tqJk/Tlth+Z+BDjt
AL+ur7eA/zUpzC2xbrQOTCecAVHbbiDz8q4qglwJ4LThj1sPvbqF+nBYQcVAhbnhDxsur7GVLo3R
QPWssYPHwrHa5TTk+Qa8mvARGgVsHwj4DtPoBErjwwg+GIaoA5xppDa02txTOHOUjJsf47+rFlOO
PQCgixO1aJbWxqcOQi7wTOQ6VKji4GlC0hLa35m/h7tQ8FRDmhCg+j7aNqqZZXG5dszeWFEwyugC
jo+jBSoz5g6ssA+R2ktScAHNrsuUxZCnwqBel+VDCtcD3EBgp94meIoBSnNPbzPp6ZOl+T0UrxAK
uW/dw2NfAiiJNxXArtYtdJ8ZNP22sz9VFcIB7vcmjUIgxnjCAzdYapX9MbhqgPr+89wyB0Jcdvm2
IisQEFIegr60Dm5kV3dIiNV3qstKQxDxcaq4o/6CGXOX29TLrJClNyt5kLpHHxiLyFG7cwkwFal+
hBGMlvTB+YsCbv04q8G9CwzBNQ3Mi7zPvwWHNbPhhw09b1gMWQ8WpFOPso+/xqpFXQb2qloNkRNH
WuaDrMdgVSdWs77FaxpcY1R8WcX6HQCpALYhDyduUogkqOh3OoP5KIhNH/CxkGB112BFQ9QeWlQX
qy3UBwfy8nXkg2Ag2/HSuVV6aZJI90hiHrKC+OqpAZoBWPrHGZFvjhc/TwVycCHbkHEK0hvYbMGE
NITHSgMuxnvj7xEKK7Utjfw9Z6ije2aY7hpHgeUETjt/0eMx35cSCSA64+NAkG9nZFQ8sVd6/NNG
oa9dIEOYf6FWltrTii7UpAEVceMHAAeoe1XNwj0xAugVynogGNOm4X05egcIgrwtR8ERPugAcOC+
YeGbDA9EfCtDmHG2jQBgbpycRxsC2BBwHr5Ri3epvKKmM3kTpFp2kTZGj50GUE8OSN6SmqZMi0uI
zUVWtCUcqafoBBPECIX3NHrUAlDlRjg+brpSix6nikFqSQIARFO5TLPjOAK4BTElIDLDY1cW8GSE
S09BzdE3kJzRsizd/Ln+oduf6o+GsIUN5Cm823TdcI3PRSlexIWO7AUe0sC/76E+9iCdQvvp+tpa
6ztUaCdtP7SwPoT5muVZlQnJyYmXhxQH4h+4PXwzNTcArROfL9S2rOeaxcg0gMz3AA3UCfRNGd4V
ZResUVxsz/EAx6K0EaAmFGW7C8opgJSt2R3q2I+33cBMnD6zdj1qWn41tTBY8Sps4KjXNcDV+N3C
roYOWlK4hWXgrn23Euh6u2IEP7G9Z00RAYncA27iptEvLvoXk6stl+5zzwDG86mHXeVS+mN+NzYQ
q4rKYjqBN6Fvw0Gv92MNach2GvSNGSjxyB6FCENi1500PNgJeOMd4hHMNN2vjGdzsKMtJDQ07K3Q
HBhkJGQ7gN+pmlmOilYHxt+Bmq7Ln80CmCFqxU6rIP3mo6jA7q3CeE3dAa+KM2B1kPRUS/S5vjdJ
Gd6yTBBevQb8MC8MYVtStRIaUMB+P7VuDKtsMZUHIkfV780+RNoVScYH30/v2iEdXhLo3q/6dmqO
pR1B7T0PopXFU/kKOaOzrrfiJxJcd1Zs9S8+TgWrLnCbYxdbUFqMEn3JRwiE9FW/MUCDvI6SpVfO
M9Qa9PHYcYEj/5Bo6VVzodvGC9lvqEnB73ExL9sNqe0mYzystAz1PGLAUNOsB3tNxJbbKHFggFKF
QBecNo/07AhNbQHeefhArRbb1FtLTMGysJDShLa4uYC7mkcGYkDj9wscgJ0zxAggx1BzsRyGNPvG
9P93RFw4cJhLC/ff1oghsPUfOA2uKyDGR6AGNL7xhTQtLuAajT2UKl1+AGoAIwP8eImFIeZk75pB
dgfBBvhXt0bTHSKpSwhRxnAUUM1aXexSw36d2nMkTdJ1Ds/BARyXA7VpJk74KDbd1nQTP1o0upZB
OitgB0ddcKCcDtS0igoMNHpJnTQsjSRaigxQaOoT3EUMvbxN/LTObbJraqWHcnWwhA/oY04aipOy
z2gjXqGgLbstNQfVN8hRUU3Hx5LiRDK+xfXIIG/nTorRDfYYzhAQE+xyp1dHBH/8i3RWBl5DmEQP
mhNLIKfGZD/3jxGqDdQ/6VZ/p+LzEr4seqN/7FfxRqN9hYOx3Ioig6dvNegnemVDteoUtivYvacf
uvXOnpBMjdxuB6WWM4UGGmSwJbevgYUdDZBBNmSuG+eSolq6tA3LXFKTLkUL6EmgjQfTiLNHlLKg
+Jy3CTLjPZoG6n2x68MlquTpI8dh7w5iKwuhYmmCzdgTUqACErh/T5elk0DHCPFjEmq7VBNv0/UQ
yQ/H6dJdq6BTAwGewFZJk7Y+sBpCuiiOYxcFFXrwkbn5QmFApmrQdZG6PwK5ptB+8JVY0WS6fAjC
NnVejPporVscreqUBiCtaqfG7HqnBeaRdbleeIZi9NwuEPxvPjQtarKhRNLQWN7C6BXFzhFqkU9T
KeTze1AM8IUQEsggodNlEKXwbhMbakPOB720MA2NUYhNTZRdcXpt76V0+C7HWRe0GNbeQ8+8vZ8Y
WKPMnuSWmjSQtwupNeE9TUoDoKIKbvkwQQu6uW/yQxOoh0nuKF6DpBiUaeYxB3DoJLb5mWM36plT
XX+TALP4FvxiPIfhrJi57c+AgW/fQqniGTowwxKi1N0lKiGpO2ETDBQQ3CMFjiQufAQWoZlrX9mY
rSb1NIA06F9QwnMe0yoFoxl7WBx7EAouk7YQpfC/TrCjoweHEwFxioJp1Rf8KS208cwq57UzO+MJ
KqnTGfuI19vY4FqvJXOMJ80oplvkv8xTkXg8u1e3DjeBbaKYY0fjKQbbbd36BaBMqu82YKlRajrN
OK4kDAtR/x9wpKBOiHo6q7KqKjjnps66jyp7X2ZlfzKaKl7B32R6rhv9GzET26jwQmmaP1wTxpBa
mUcPPhcXsDqeQicCVHvUWuwY1CXUeb2PBhSyvc8vaRx2hvVe0vg8CbJA88zb9A8x9DKCl9+fd3rW
56eJzUxTGMIUrtBtwMo/Ac26UViVHTv1sWENarlOuM/0NvIg+IASCrXzCeyxuV2m2FYXahwkq/qO
qQtPomFr18AeGzzYUlETXt/2uYPPk94nMAI3R4i+pSUgtnBLdLF3hHd7vGhMa307GVkyDj0pNQ2P
aByNUj+O4I4hoX2lDkOADuRXZ0BVDWdkHoNZ9E75ECGdrFXbHoJxPaYcOmfKLdX5MKLa85zIPGpa
VO/q2GSHP/8u/5HSsJGdB/CAw02Iubqtf3oyG0lZ6i3SBMcprSywOXRZGt78DANfTi4yF7hFXS9d
BwoMyIA73fj2lKJHF+ore9Hb+8q8iEiaL74DhWaJB58HTTr+EhgSVKSiRlZMjULPQ3rwBNXPo9uB
5PmPSbAo7WFXNORbklb3jaj2emi9wN4J9F7qs2rgp6nPqov6jgYC/lsceb7e+prCqFaoB4IUsuxM
p1nbNvKRbpDew889OGclKDQBfj9f0kwCQ8YdB5XWprzvy+mZ+ts0gSs9oAJ7q07zF7ctgKL1xRe9
Vv8x5DQ31GRswinWil7ckJX7CJiwJU1Xb8dSPbmHjlk4vx3FVyAGzG8HLyrrP+BgeJB82nPZTFjY
djm6xSGWzs1PySrZlQIq5H1xdCvwTlxzkdD3Q4uN6DKgCbWfav46uP+jy4/MhaGUNxcUodag7xDN
xDcnvqgIavVlua3wdz5gO53vQSKTawOIr9cYSmIC56AfnInJE05Q3sVDhYi8BhCkyl5FyMArLOu7
vohAwTPgjKQ+OFDWYvjWTnjHuOAv7ZjBZVOaEqpTaMax8WGSHsRbSIxpXg2DmnXsT77Spvx4qfUJ
yqfUWQ9TurWa/vRvcbc+aCac4FNniq8oQkGPEnWPcwwhULABpldqgbeZn+kVMbhh5Q66l9W/TnaV
n6nrFkYzJwzO/b5i5sAU12nPtKd3ppZDEl+rzqiu8SMrOHiAcRF8n6CrNQmwgzRUokNRVufQBsvn
TwHCL4vd5LqQh4Xoc/ofwM9/YAxtrhsOt3QLuhqmya1Pt4sM+ZtmdPTw8MZn6qNun7ZSf25MG04v
rH20ZT49+LGxDAvOnvtxdM8QBv3uxyV7birQk5ie5Qua46buuAFZolpRLKibPliDY7ydV7TAxAR4
dzjQXHXwZL7PLu9vx3xYSw3NdKSyLV2ifIAtMGTfVre+xDXEBRpj1HOzuUyY8TGUBii0hjQVvuvX
ri/h12V2GrLM0OJEld2E1GdXAK/LFaZAlOaXpsM9LO7x/0dhjnq1TDPPQYdcdA+P25c4i/XtBLWh
JY0mvy9R2Pq8RKsPtISuFobezNsSNIfVNpuXCJQ64O2nkE7118SgH3XDQ6HGcTUcAVBQ0rWTd4NQ
ha6R4OEEe7NPIqZGKP8jEeOoz8DHw56N57IjOA5JujAYoMK/H/ZEGUKCD7w9iHxP1YpSqK068MMP
FIf7KuNP9e9N4FHfRq2M8adbcF2Z310G3eW4MLNVw1iyDiD28+BqPhy6Tfki1ZN20AdkLpF7tq3G
PlMXi/23eBqUgO9C8CF6odZ7PGyrxHlesKz6Re6Mi9zPRasvKtOPtoQFNxINYK2BfyXIOKHFqZ9X
WU391OqtpDi7XbTgDcTB7d6QDyUYMZ6MjenbCMQGQMn+X+lYrnuWd9/9zjI8M5X2g6FJZyVFh9RE
a7M9CrTtJoU8irodGgtfjPEXno734Nj6f9XJ1zCP01+wUIUFEK/j5yQSYpnAgwE4kzrYhcLWrlll
vjaFZr+yErRnOPDZm7wb7NekyXdaNsjHIBbaf/zJOf/0JwcJwsb9xLQMYbj/xIPLoTchTYoKFQz2
kAYa4cWrl9CaDBu2GjNHO1Hf7eK32K4zM/p566JXGlL+S6OMy2Wfj8/9MFm/Otf34GQ1hVBbrCHB
KfyfY6V/9YMm/GIM2KEAv2w+TJEjV3Vby0ulOZBZgdXTIWyK+DCGHM7IMAPv8/+4FyKt+I//NaRl
IBoDxTXTxubp0wddWrxDSjSvDmY+iqMNmtG2Bap114DIeh4cS+3O9eZRc5HJlYYRf2eNvi3LokVe
rIiXqJlpP7J0gp19DTyhwaHPz9q6vGSiqLbj6Dg77HPLU+LDJaGC8+rDgDsmRPAMpCphyzOvFLY4
PPR58GvKYRwqGst5HgOrWHL8iq8MsgAbo4u7PZJxxhFOZula1HCO9qUPGgsAsV8dW79YqdUEOJxe
YdAa/uUm6fcQtImXcQIImZaIsrSqLvgmdnupDeMmd8IUOp3YQNTqohnlH/oohIIprohSAG6turoD
/9JZlFBHWGvQq7wHRtGaKthEmrK6F7iV7ySDFjCNhcPonBOlOY4/ZfEcotLhpWLsvuG3eSk74L48
3X3y9cjG52REGb12up9jbn3zS3xOcJyOFg7qROepcuNFmEZfb5tHeBQCgGDIr7SVpL3j712ZBPYs
90W+CUIIzZQMn8XfX8VcstAbcriYSh2vPoyucG4DFsao+vqejpGqBS/7Dy0ao0Nllk8rU0XSofJ9
Xq2OmGqM5tFYgdb/b977Ku/zaBVQGdyd2/JhVUUj1FR0bTgUGUu8qS2MuS9wchhHvl8o7takV9TX
Je4azCB/2/daDlqfWi9P4LVmjp2xmuPG8qfD7HHH7CG7t7VcbKIwrJFFQLOb3Oxe6kDdh87UbKmv
UX34CniukRZX6kJ+qDhEZv2DWm0QgwnAIDOXGTHSIcGE/B0yV3QxKFlFL+FwWkLPz45wwFJ5rmRi
J0bD1G71MF86Yx0tP8y5LRTIPPUcO4k2ZgTFRKTWkU4EFvgkeseHRFJo7a0q9JIE2828k8G4a9oC
jKux1BfShYCDD87ojlRBZOAkpzYrHkhLJFHaMrcI6gMvMTkBUPxwkxLBfedf14jt/Iys1xM5QXNe
L4ne6we2tSbiLlF4Cz+7o4AwFrZHRN8stp3jpDXRkti+ig/MsCt4TSND4EwDWz1sPmBPFrT+Gik3
eASR7I0ZRA8psBdOlQKCrrpwV3yL0NUg9f0eQWuMppVDal9W54qJB2BG+42rR0ghxk11jYGnWZgD
d75D3hQpCoiWOTWUgsHTKR6QhXiLLcYQJrtNCpONaoCyN/bkZtJsYW6m/SpME0hRv/zSuA38ATJr
vNTgpoBfPZZbwy3Mq1STejWpGdotfEXAbQfgGX8YKR9zLd2xTFivnUj8jbSGcF0hyfgKX/mv4wQR
ER6J4s7RzBfqDqpeA6aRozydsoub9IuEl/adEWviroFk2r7IrZ9VD3ANJCcr4PVhG+o7sbML+yT+
Iq9OChFBIzWnna4DnZworUFWGT/zpOBXrehq5As6ZLxUGLTTLRin1s7OnHiEyRlspl7+fPjXzc+Z
FEcpY+O7CR1tw1Xkod+3aj7InUMOsfBD43Y8hSxmP8avyuKZtZBI9VC2Wjnh4PwQ0pdeZdbGM2v6
FMdaOVy5GxYbi5swnpw6XJDE2FQAyl8bM9nie4YyGxRgngChi/c1PEUWIJnUT3Y3IeGfxcyTqlna
gOJWVh9DOj5onhrWDmfsu19oKgw6sytke040U4NOxx0UgFY0sWWh85D1PxtUc5Z1GNrLAsYWYJrg
0k5BceiiHomvW9tII/Cabm3o7h+ZkPCHARuv02cKJumjNcJIN2ACwIHjXTiNXhmy2vMmLlBL+ltQ
7UMsyPFn2HZ8CVINKucVnORRHoS9byhj5f3JGayczFFbzs4MMGHghxL32//p70BeDhMqKwcNCkTU
ogtN+OQFQWFWIL2lNSTw8fYr3bmOUIascz0/Otg7aB6+fbYHOoKzEdQWgBiscN8Y3+bYfqsE7CVs
AFr8nF6QF/oJOfk1LTbPweFwEdjQWXDhjX2lgbLMoCkSZRygrHuzAZ8AWlFAJ/TI4Daiv5d2Aplc
6svApllaaR8jn/ne2fb9Pg2FhswBppEaDKD789xbF/WXvlmh9A4n1v/4HnyuHDvYx2ED66ivg61z
8Smh2IMRF/BmBA2c9C1LJJORQk5xTg3LS+hmUDqFU/QDHGNCCBVaOF2607LPAjnczYqYf/55zM8n
KDArdds2mIuKNgMJ69PGMo4sq0CCzNpHNkuOIyAO+KjiQq9uzTSHmEoNl7Q19eFOAw63U4BKD6mM
K9SJ2bmCHBC1bhdHtHcphFQOt644m9xFFaN8G6UcmeZeE8U2A+fIizqXX2XpooCbdCmEC5rB2LoS
RM0CRE0IOwHo8UkHgfpMk/0doiha1Pfhovr6kN//+fdmOJ8AWtyAPxmAWdy2QIiDQsWnX9wIQTMb
iVS+qWeV6UToyXoA3Lt4RYEJ3Ky9nggf5fgCpuJ9mf4wGduUQw+XGbP2V2U+fYwYI314LdKw9rJK
d3d0ki27oV04Tu3umDrJTmHTLmiUDrY0OrVwJ6ST7C0Y5KXqAmu0q4On77rGvWlZ9w5sJ4Ex75ay
d+BZXQ7GXawuA4cIczxp6Zb6wqh6jvrKOAyO+A7wlL/PzcS4my9M29Q1j8/UonB6RevossEAImDy
La44wxcHXQz2AXfutvKmWMBySNMd/CS5fahHhs75pWoHCVx7/nVkvAh3Mj4GqHhaeVLL0yRq0ivq
o2YLvjuIPQGb34beIS+6pvI+vNn/Wssy+jvIlrHNbb3bD/vxh7/9P/Iwq7cN1w+3H+vzf4h+riSN
d0YKWfHYFf4J0gygeeh2+sXJITIOh58e1bbafh5d3NchJgBH63EA0AF2OOTs/sHvfXZ6d5WVO728
XaYQiM/RcsoF2b3TwG2JwYUj7vrTiNXVwyJpA3vRwlP0Kjr+A2Q0fzcaBZ4oMN6p1tI32MLWNLQn
M4EGTtp4ott1eeOgTJUXWyCGhnWddONXq/slW6QFqNvpZbZUlS8kG3reeRNYJJ0XDpp7jPD4XXe6
coNRzVhd6NUcCUCqf2x0aBS2ojIPZFpY2+VPZNf0zWxhSB6HVmuAfBMZxi9/ZCjvKTvE2yVC+mJR
tVa/wM683fDGdjcduFsvwrE37Zib34RrOwueGsEJPL3gWsZQoip8i3/z4WzXw3H7obGGbO/ghrSi
fnxLg7avvlkOXE7DMrN2CTflo9TSJ5lOwWqqkCFGzlaZYcoelpcBqDaoq3GQA1Sng2/WAcmGDfUh
W22eG+5DrmGMmOvB87ReUycNl7H7hfcurEA8c/5niFoJFpjm44BQx3tZggbVdayCumBWrUF5kXdG
AgNbaM3WT3mbAsYDQ++vIi2fJaSmfxVDssyyaDgMoUAZQdP0s0B9dmUPeb2AI7JxnvtS0zQAc+12
8dgD0NiWbwOVemVmOdvAUA2fPoqjTpoH9bofQVSxbdmGwTmOj5TIBz5rw3wrPM9Zfg4nbWrOlbMq
BymOd+GZamahHfU7Pw467WGGvAHs1HjI+V+J7j5IrVrKOMNRDFMeVT+pJVN/XOfXP9/qOfuUcgLV
3bYh+gGhWm7Bu46pre0HSImmObwC7iXcAmSt74fEgXIwbuG6gUxclpeRs2zCEY4ifg7BUGrj6SDg
zvlgjLF1bsHvV3e+hC2E71erue1GWn102bTEp/LvmKqGDsSAAwvUlAv7HE6m2Fa6wr/5ABWOrvzq
c236gUzQYxK47tNYuO6aa223m8pA3P0fZ1+2G7mObPsrB/2uvpJIagDuOQ85WrLL5aHsGl6E2jVo
HimKkr7+LmV1n05zm6mLBDYK25k2RZGMIBmxYi3c6sCi4gnzR9z3UCdM+NcoAVf5jPzQrQd7vi98
Pm9Bxj7/8OS2l1P6w4kcH7Xporq3o5Hf1eBigMgn6761BDLDFE/LY+5sfCaNB0BLim2ctf0N9Ytn
HOLjkECO9+PpH7OTGc5UOZbQOHtQ8QaK7/TZ6dvRTsVBCBJvu2Ho6eb0YVLj8CV69uHPZ9W4aD8P
th3Eclx2qjwF/1DhZNvI7sGECfKNEFK40ePpHztxN9wBsd7pp9nFNu+w8TaFLN9jvvzDUOF2w6Gg
guzs0siIWvUdB43R/j+NsBphaoggZH8aRoayRVFyCpzclFnI4iJjOjetBSLrzGruS1jVRuZ2cywh
93ffLJ/1ZVbCXXjOr6RPs5s/v336hvbZ58gVEKY4/e3yF6c/O/0ITfCPhoSU0OmjP42c/teqkRce
ehKaDkHDp89Orfg2ea2d9MiGLLsdgHG4H//3H9up03tDlii37EHkr3xx+jGJF4B3i7vR6cfTX/zn
96hjoJ5Q2vfK5//5URgIa/gVvXvvz6WDUjdWQoLp9AeuQL4jSWIHecB/+2Kzc3eekZS3MUCVoOo/
SdQu3y5fgNOhXNRcoVq7fPRH1pZ9KD2Q2JnfjLocv4u0ZRvOm/GjRQv6oWuBKzt9MZfzfZd71YvL
5jZAyjw/uHZTfi8rKCfhDz1wuCAGSm5M7JX3oEHt793RxT+Q39tT17K2bPnRgyQD3cUpSPVNSDcc
cMNx6e70N2ZbfSS4RQfLqd7anH6dpeAEhM7K0tzpgz/fRW3nBNTpH/780qmNKqbVAXrS3ub02wMU
5AEFArP2Czhls+dmuMHx/COCi/Ydz2v2OI8efczJDWhr0j8/ZOAN/kBEEZy+EssvOQOMD1Tj5eb0
N6fPKBjgcGdAifrpx9MXNHEbAIiiAvVQ+LPTZ9gcQPJGZfWnvVOjjYUwslxEQ5ann35XZlvRxf1j
R2YGLTQyf2jiAfcsiFBgP7hLDDsCFR9i6fuZzR4Ku1rycYhM8vH0fy1iDxvH9qZjCj4OQHaXr32z
PnCEVe7+fOYaWX9XgELs9OWfzwBAbo7YAlEpfXrA6SvORpRgc4/tTz+ePaUAPeOIu/K4PPj0eTlL
KFcPN+AW9CEZsnze1BMKSIbk55/PgCT5cNoi/s8beih+oov6UTdghY6TXvnxf46/6vvv5S/+f5e/
+t/fevs3/4MKS/x38Vc+pD+6mte/e/W33rSLp/+rd7vv/fc3P+yrPu2nR/ELAua/uCj6f9NcLb/5
//vlf/06tfJpan799z9+1AIV/2gtTuvqH//6aqHFshnyFP9Lo7W0/68vl5H473+8pr/66nv5t7/4
9Z33IM0y/X8CV2Mx5HaR0jAXPIj89ecb+58WEmKgePIXpIgPvAFkBvsETyT/BLwT9PRAwzuEoAzm
H//Fa7F85f2TgirI9ynuXT6jlmn/499v/vAnZ/hnyt4n/Fru4f/JLIJLBCkmz8Ld+O1ej2dO9VzU
Y9i5/rYZwRU1kZVszlsqsf80rSS0G5xvoxp5sbDPIPuaQoW69fKPqBAuVoIMur4vDz47p4xVT8zW
5kMIkT0osuZAKbYpmJPP5vBfI3VOhabrvhK5qJGOnloGVty0Br+Wxx1QWNauuSRU/N3lR+heYDmI
nb3AFE2pE82OCCfTCAuv3AMmv5I/XObvvXlVrus4SwxjlE/ITtm1ibL2KuVQkgfUhTy4YF/uNlnp
COCwErvKr3sbc4kgnL2Nj7odN+uhcF31xgdu2huRuV8uD5RmLtRgqgWFwsq1XBG2rjs5iC+YEApJ
erbPgOq/bjWdQD9n3Z+adBwm3oqwa0yI9y2a9V5BzZXVpJvqJeF51jrYfbOxmkYRwl+j8p4+tL79
+/LgLBHl96ZaOa7bSOMUHLXJqJFI4p8GXOTWyzofbKYlT0JbevEOVcjdgwEK9nkFf/42KvRv22a+
Et0eTRADccb7EEq0yEtB9Hw0rR9T4t8iSvZdGlYwcfuZNkV91fghqv52/FIPaJ1Ykh6HAK8pj4T5
5cOYgnB2ZfG+jQ/++4UcU3FWi1o7mDZqEbrceY6a9q6F5dc+Sk3L2f121USZir9qmjlG6QFWmBvT
HLmxZrSQgu2jV+SGU5BBJ9ACk1Oz9QkqZi4/UrPszOXzs2WXuFAvacwI9CqIeVbIK0sg9bDNZStg
R137igfzxNBlUE8SIWnNHmqVdXu0RLI26TqzV5yYPfUdULfofcsgN2DgxGMjogKJipVJt5ZuvmM6
pmKVSE1ZEFmhfSjayd+5CTi+B5GHhsX23Yl6pn9Avc13XiAS6RovszQDD6EfI8sPl+dHY7vqVbsB
PzRL7QpuwfU/SPhlQPrIwWDecvX/3bFG7kD0sfK67z+M+YqDTnunriIk/kNq8gaESahapia566ry
LpId26DWCtjgamUHen9psBPe7WzpycmLJDfxtNSp2L6WgAk6WZKs+IP3lwaKht8ubFBTu7kwyz40
S7+9ZRDB2OXNZHwVsvdW5kb3iOXFzl4AebssnXKsPlTzPdZN/xMxbEAzLPZ8ee51A6TYDvDBUyNj
F/JvaTQNx6qiMjmglDP/ebn9910aOCXf9p/GYF2b3akLy+ZnZVeHueCbeX4BQ/ruugco1tODG4gC
s9KF4DXaG1G8rwycNIbyLq6q4PIjNGPkKXtb3TS1JCneYWHDZTK9Ze183Qo6wbfPppclTT5FzOrD
OmZhI9uHEuW4ZknCq3ruKjvk7Pa5AZbyLrRytsUFC0k/d2XcNQvTVfdCAARmy6m6kNX5x7IuX6ch
Pw6MrmxTmjFXK8qabhqBAGhwyUyouwedH1AeCWT+rhsXxXBBx+Yk7YhxIZ61rREPFNkqh+q73hx5
qrcLXjoNkvoUB1DgTz43sYRMjY8wWF5uCOgDr+q+r6z5DjipwQANaggNk09e1YTZ5Fzr05TFLoXM
uqbx+tAfoJgs5h0IzVFMGK84ZM2yOWX4zhY80nYV2sdRjU4YEpz8v0qRQSe3Hq6zKE9Z8onrL5cm
nNH8POUfpGVBndesyG0MMcSVpa9Zm56y9IUVFSPEwHnod8cJ5a52nW8vT6xudJQDILOzEVujDdVH
qPDmTzmXuyhds1idK1YWfYVIu51UBiy25cdimgKbNru5AxsEYDLX9X8ZsbPZHRF3QCH43IU1hOI3
hQkENejtm4h8vty+7hWU3cpMbEi4gJsBdd6Qcs3qOwA1wNsIrpmueLnqEa7yCoNnAwVVIbo1J+Rj
klkHkB54G176gLC48+/LD9GsIFd5D+a4KNR2MM8WId8SFHlnIO263LRmCamg1VoC4Zx7MTYrkMHn
A+KJzlNqrJy0dY0rjqchHuPe4jeN+T6N400MSApiH/vLXdeNiuJ6PO7GoAjG7KLrPwE7QcXBxH5c
1bajHDsnOXaZIHUXZj3OgN7o/MVRLn+5bc2oqMTMHo3dtC0yHrqTfexdaz+N1e08DytOYXErf78f
YG28NSqHNxbCdgWGxSVPUczAWGbc1M34nEBC2bGaP3HVN2HV9VATcxabO7PdxjOssXFxFBkFMLAQ
aDULa9vUg58dKKRg7i+PlWaOT8zjZ09BIWXKi451YSSs34M5fZbF18sta3yDCvLxY0AtRo5Z4I0z
AUwOsSHhQOq2Qhlpl68YgK77iuGCahCQZRRbh0aV3JqsAHUEv+7E46gHB5RfZX4J9+wk1u9uXISm
wde9soY0ty5HMdw6Q1nUiNR6mBoPZXrT9nKXDS9j8dqO38Drv7L36kZHMeAS6grxnOJMOMZAvfsD
6G0g+vF6eX41jTPFgrGvC+4IODboyu5t74Z1azdwXcvKkYEDp5/7HVp2ZLNjLXRQ2ePlPlu6phXb
bdpqEvUUtaFXyS0Ixfe4kT5Arybd1Im3acBSBOrrtADV6nMjyGEhl14gwXa5Vs2g8U1qQZc5EDN2
RiRxQaY7AlI+xOIb0rF+/RqBrebl8mtqTI8tDz8zar9re9fJMIBzB04HcEMJxwIAw9i0XrS7/Ajd
eywDfPaIEhj5EYn3NuzSdsc6AWVpiTDJdUEexhS7zjlcXm97bWi2v/o6ZPJliH9d7rlucBS7NmeH
m/WMnlNe3rU0v0FVOiQHp51XXBfCZ0uC6HxwqMgGVtXuIrCNMj0x+T2477r95f7rlrBi1AgIyJqn
uImhPr0MYoG6paFNh+Pl1jXzShWrRjTYj6D4iYEHB4ET/cqsb/l8XTKAqSWyhj2MMqkx9Cbz97So
wb023lzut2ZUqGLYeeb2oEuFYfcVA79xfc/yaeXSrhuSZSGdLXVICThybByIwQoLpdpfUUqzrcqH
6/q9PPSscUvGwk1ajDeX9m4gHcor1uC2moWulu2jSDkmZoohSYeXFqIAFMU0I4BYrljZxHQDoxip
KeCxQDvRhsAYbn2UYKBQY3KL6zYvqthpS6si7ycsFr+FBmCcg3tHBNcNumKfKSpKKqAx0fG2Ik9u
6ZgbUG+NK63rhkUxUAvIAMi4ULhGisL7zNtPxPzEfbmyHJcV/c7xkygW6qIKZo4FgpxkHIDZE5A4
+msaLVAagFjK/2nOHWTz8rbp6HUTQZTtuAPCJhdVCdNyrJ1H+V+t3a9N8tLp915GNduoncDbJ3H8
jMlr1QPxjPjnS9EOn4iMvlnpItSQg18kvTJUQxRjboVlOJ2XtmHdNWE8pGGxOk4aeyOKKQMshUQq
RdNWDIp1o7gxZ/OWQhDKT52VDJtmaRF11+1SiOXkFkza/tC79MYpqk1UGofLZqFrXbFnxMSEm4Fb
KOxl4Y8bx+3LjzZSURsrsw16ndMgilnLugODZ8/bcEgNQLX84dGd6DPLUcl2+S00OwFRjbujJrii
c0wDtMG2oINCtVZJ2O5y67oxUoy7s9w2ImXTho6Vo7zD9HbY06xNAmWdyw/QrCJbMW/QyY6jm8Da
Wn8I7baGEJkFACnqRY22WHkJzRCpvKoIt+b2MOMI0Y6lae+gdgJhtGpupL0yB5pRUrP+qDSaCLLm
2OhzqMNi99y4KOd0B/J8eZA0L6Cm/iPegHa86lsQ7yUPRtt9BwhszSVp+m4rLkmUk00hVN2GuFwC
Hso3bUE3Kb+u5/Yy7Wf7vRFx15kzOIkZMp1Oan3s22Fl39GtnOWFzpoG+X8WT36GXW0kUAwNUbPo
IXBgW9H+8qjrRmaZjbMHAL3hg9gQlsVROY3A014uKktZfWXzivsZDauzY7PsQsl4gdQqBYeW3XTp
vkW96K/Lr6BZOLbifaB5kbGomJpQ0nF+MuiY3PHZY1e2rrgez478MkHdV9jkzg+D8UfDsa/chVW2
zWlG6ZuwCrh+x/+rAQ3j0BXTirlqRsVSfE6aFEYtGRalHJ1feR9tG1s0V7atnB7MATKD1MGsNm3p
lPtRplG6h7Ianx+vmlIVomNmRZJUTY0rPdiM7Tz+5Cbkuu1WxcG1PSgfUdW6KLVWkG1pPk+Fd6y5
8fmqnqtcUKlBismqYbDIK9zPjIWg41yJi2l8gbWY8Jmp1qQtYii0YFDK8pZN9q62xa6LvVAMa5c5
zTn0FGI5e0RCcseImg5ai6DCbO9nm5rtjbSqZqGhq1LzWID83IbaW4ZS96sGTMXjOAD3gQE7wVu5
7b6vaWDztZo2jQmoMJzemNMmn6s2ZHELwlTE03155QVSxdtUA+QZjA6Cv45ZbRLnW1b9Lla3K13H
Fa/Jm7jIcheXMF6VXxAZ2NMser083JpFBCzpm0Xki6qYDUvirEzGgHg92bglC/uufZ4nseL0dd1X
XGZBS+hr9i6eYccPaSU/VlW+EkC3ljbeuVyoOJoCyp/1kOIUIni0M+wpEDzBsil2bZq8GOn4LK0m
HBrrWTJwx5hkDdKleacTsOjMMkTckMIr4JFQ2/Vb+jW0MMHDur08KYsFv/NSKtuPkWVdP/AlJemy
LXxqvoVMZkAIqmsuP0Az66fRPOu95xvStzucrcp2egXO7bbp/I3nyL/qob8u6XCirz17REbssRwa
RL+jqcuyTTmnPch0vHYlpnI6x/59jACHfrtwcYig1byEDsBmHwwN3VdD4gFgGcl9AoaonYPg+01l
l2LrjN490NkHP4O4kIOqXMLH25ll+zL1v3UF35F+vgcXIFJgfFfM1U+r5ncmmb96k3tjg5Gghppw
1fDjNM23IOM9XJ6DZXN87wWUTZOOE3NlhahQlgpw5bl4kTtLfrVdDk5PYy+zlb1T9xzlrJu2KGq0
ltOo7xZbFpEdr6AjUnkf8g5aQHnmQOIBAl7XvdSy4M5mnVqRQweC3RSRbsgmtN4hbYzdPGDv6/uA
U/MzOKlXzsLvmyBVkWCtEfeCdKAFNNrktkNV+eAbXy+/xvsGSP3lkWevARpsq4pdND2ZJkjK3d1o
mQ89j58uN6/rueLPoeA8OAjTN6GXi1cwGT3aw9oe975l/63M3ZATkX2ErcJ32g9d2n0qM/piCG9n
gL/ucu91j1Dc+ciLfCBi2TIi8PLIxA8yae6Ebz/0xVoQRDdCyhWcg+PS8kHUFPZjegTyOyhEe7zc
fU3TKhqmBo2RO/YI9Tpzvjchujaw9vly05plo+Jgxpn3WWblTTgNLAHDVory9HGXZPGKKeu6rphy
7yGb5c/oOkXcgEBn2IvXEt66riuGa/R9AmE2GC7o2B6gz7P1oWZbj/lKQFPX8+WxZwblNROxZ4Jt
mkASFMw8d7OTr2w0muXoLY88a7r2B/jqoWzCIvK+DUV9kyTs3huzT3VNX6+bV8Vewc8gs3w5JEET
9EjSrt3QJrkZZ3dl3eheQTmEQWi5LbO8QzgL29GB1WP/LeKy33hVaT6Cqz696p6Gsp+3Q2WB/dml
HbachFeBHMQ9pJlWju269aMYbEnauR/itgnrltyBknQLQukXEtGPl2dAs35UzObAxoH4MzYxhzXx
rrPBg50vzEyXW3//mkNVyCZtRqcfEhserRGfhhrqBn2yH9L2OBpQtcjptLJjaQZJxW/inGqRNGNN
6IjqefLij3lDjkVprqAZdM0vy+vMEsBaVydAerTAxOQ/y5LfxRCC5cwkK8tHs0xdxYhR7Qp5Q4ll
ikru21iMT3KQr4jO7Z2y31+eCd08K8bsGsVQV0vo3hihf5zbu9KzViZ5ORi+c95S8V8ZBMIno0PM
rzM6sWHDeJcx+9VIjMcOdSVWbd3ETbrr4+twc1QFhcmol33OJtz8EfuuOvFYlwbY3e09NPXWgJea
s52rGHQF2kHQHMKtZozdFI5xkw3pN5AO7WI5f/GNGTW+JN1dnhrd6lIs3EnBxw46E0xNxY+Nkz75
ZvGpdZKVbVljgypYbMjzavBTHFy4Fe/MPP7S48A4t/2HmBiP0LK9zkZU3Fhs2Y7DBO7pmfTlxopH
scmn8od0y+uCYVSFjqWFkURDzZsw6sD6E7NvTFrligVqzEPFi0EaOStAzb+APqAEujFAttXvQLg9
rgV8NCauQsX8EaoRSUObkFNjkwM70/XkyaPZTTZ3KzuFZs2qmDFZJj0InmCHjUyPfJ4Cq3Rv+0TE
O0+CEZ3akLNNrJXonm7AlJ07KZg7g0UNSYqCfKBiDF2HbC/bg26olE0b+BvokxQehiop0g1J5tAu
8r3fNR+IJMmKP9QYnYohi0bKnd4dmxBaj3sU/m8tlOxP8dodVNe8YtMVzVraU4DHUCl2cEX5E3cd
D6nAeeVgoxl+FT82u0NveDXGSFTs1ijL+zRbo8/WdJ0p12eE4A1WQUwgtFPrC4n933YygMyLrKW3
dF1XztrQ8BPA5MN9Oz5UE+fKm0DMkjgri0fX+rKozrbqzpxZMZlZFw7WGCKh82CbxvfL61LX9DJg
Z02TSRikdbAnxDV2fggPe1sOsMJKx3XDvjz1rPXCr2ZQ7mODbpMRmpjRHppdT4PLXq7rPHnbPIfp
QGQMUmOTnF6sKIZu7vB6XdOqvdq2XQHk3IVIJIA6mACo7e2va1rZhsGj5EKICUmzHOmPe7cn7Qbv
sQbX0kyoGra2E8e0R177QWW3O1zNwrmlK9cyzWyqUWtJKtaKGk1bQBwTDvJ2YoDPcK2IS7Onn/iG
zhYL5O4o8EODH3Sj/YU21uOEUgWorbhHHpuvzMjkdfviSd3k7EG+0fiATkv4GWjkoprjV2+4ny/P
rWaIVLDc2JUODm7wwFlvbXiVbsFevs/JirFqNhEVLVf07VwVfQwvZk2vvCoevNS8RYYUPCx8Zd3r
XkBxZBbEXUeQ5bQhkq8/c5LcyD65y23ncHl8NKvzxLt4NvQd4BHRBI5iCJqWSHbHT7HHVlbnKd79
zpGdLq901vZCWg4+W9y7E57nf3l1n+39QZKNNXcAEZk230IMVAB33t1H2WDtoHOAUvR2PIA3VBwv
v58mw0BViJ2Fm7iPSt02rIbqCLba7yCzf0Iu9TZrs2OHEHFRm99aWn9Y0GVzTb9cfq5uZSieEAwX
Ni0HXOZi+zGJIMLubr3ycTDXAj4a21Shdy4VvpUN2D8hCPx9rkh/8KP8yaH8MJPsh9u6axupbv0p
ztGPrSnvIHqJiKQ4DinUmUdnO1pr4Txd88oRxo1RnwRdTCT1ooOD5HPUeE/SalesXzMLKhAPZIcd
AK0AY5lGvHVq8wG05MdItLfQ4H26aqJV6J0HdZ/WggdD/B+SsbYg5IiEWbMtZAwdqYmWK4aqGSii
+IGY2U3tV0isIph1x7ncizwNGkOsZOI0fkAF3aV+UgjSAtOUpv12dEvwp9KbyyOka1pxA5D6zcBU
BQsUYEeawATtgjDhctO6QVkeeeZhcE6qbKg3t4DqzzduVe4qyrY5W7ls6jqu2HBps7hqjGVq/bTe
mCWEmIqUXsdbQlWUnW/BITYVPARqgredY98Cs7bieXXLXrFZhJkLFC0i7z+3vkO/lWCY/maDiWh4
pQXOepNJSbcyAxo/pCagGXA/sW23fpAmIzJxxS/o9XyHMMBHg4kvonVXrEwzFSrhQxaJuXJcPIZC
6gqBQ8evVs4euiWkOKCIjBFYPDDJfpM99JDi9GeQiJJoZfGf4BzvbIIqWBD6tQAaRz6ChjbZQ6o6
YK57V9Lobqrt/ZBMj7ZJoForP7RRue2T+Tlh6S2d4/uIY0fMvMfLlqIZQBVPGIEf3oZULm6i5rDP
mbgDpcRK05rVpqLxsMOKqAYdWlg6fO9DVDSx7HC0rFfIGO2u6/3y6DM7d/tUFKzDJHkQKcPhfHru
ARC4bgXYin8C46cvJeQRw8ZMwATodE/gXXU+R5M8Xu69xkbsZU7Oeo/it9L2R7cJDVKB5HTiO9+L
7yKzOoLXMUA6bn/5Ocvd+b2lpvgrhMagM2Ehv1S6drWRptU/QsthijeFJRq+8YjTgYafJuWXDmo+
Kw5AN/v225dLow7wwgFwvQkKxG6S3eAoj2oD94Mr+uuyB7biznpIRMS+QNxdDniZnmDmnTZlK9Ov
swzFAdRpl0acI1dZSYf8TkxTAHAuIY54eVI0zavAPQuUrFBmRHE0dN/KF05RAFkD/XydYVjLUjhf
WgZIcucBme7BnpNb3DCNXV5C+e9y3zULVwXXWSSRNpQImnBE7NtokiAvdtKJQHkO3dsyvy6tomLs
EIfOpGMhdCzcvn3hDcl3LXXMeMP8fK3M0jrBR98xDhVuVzGI81WpX4fdPMzHQjTF6wxgxa7KocoU
Q7Vv7xYjlteIgtg7wHObvZFQ9pdhuCBBB9B7U3CHbt3I5/smqectyALLLUSSy01fjbjOlL69l2NN
dlAxaHd0GH6VFEJixVDFQQfcxiZ1ZvGKWGC8LwvQQG6MpB93SPiPmzGJkp3rVelN5xvF7bzQkkKK
oN5NsQme3TItt/6UQquKA09kWGLc2HYnDllXtNuxGPzNXHTTpmd5vG173wigotnfTBQ6LeDZ8iGn
wPMtHyLUcKfxj9ibqz0YuPqj2xkJmLI7e+cNoGStRQINlFlU23hqvnSVgCggha6xnRTZPhEjhNo5
xETHpoZubiqmDTY1ew9y/OKx6uR0azOX7zjEVPej44tD7ievGU+abWdTggm1oy3PmueqRM2myWl3
MCkeRW1R7GjExw2ccP1zYTfesqSLoYQ8VVteMfc4ZcNf5uDNT5EdDTtkikEb5DKyJy39GXseYBKd
n96PjcWfSk7TL021MHPGtf2hZSa/qQo82TVHI2zTNIfOxuAfQaH6yZ6G31GbuVtJ7B7872ADGVuj
OdQGyqMaYyi20kWKwQTr3otDcN7ufDB8ZwaNwBFq9hvRu/HeGBK+i307WzE4zWFEhcNZ0P8CJBQB
HWieFcTfghwdOsQrmfb3Gycq5IpBSIoV0A0OaqfZWOkO7BYQ9F6B3Lzv5qCx+dYRZdkovYHXTgBF
tGI79zjmWyCtWhkXXeuLgzpzc7SPjMItMzegrcl3ngAd1ZyMxVUOCFP9tvVUDFFs+GDENVIm9nES
xU8uuNxukqbOVxIZ7++SRAU7jcw1nMJtHGhyZ0nADGj3VAaYyrI2ncG2Ta9jEyEq8slvDZvigs6C
DJoVHjP2IjK27XBlMEAFFFctb2gJWbtQohSyMlyksMy7Kq1XLqEn+OV7Tlo5wXA5Vy4y4HlY5wZ/
NvPUDD1i2AEdqgI23fm3ZQ24oyVc+2tX2OQ2i93pq9WK4fu0MAh3cAorS06Tb1ZBnOkoByrhXINp
qLc8KcO5tiCSjjqiMdtOoN5uYZ9AHawco3TBMhXTWfh11fk5nieKjfFZ3HvFpnq2n8160341QkI3
5lVuALe+t6sdjKL9kHZ4UGNgJ2cfOUm2yD+vDNv7lkr/VlYEvTkH0QlogWSJ91iyyn5CFJCteJn3
zYiqRUVVjULt2EHrUnzvhi9m+b33oWCU/rx83tF1XnEzVpx3xRA3ftCn3zmvNjV0OS63/L7vpSos
PspkAyGNJQnA99K+BYcwtOevY7wlvmI1fgVl3GQeWNBVzt6uv0HDwmvW2BDeHxOQGr9dLqnveZJb
vRPMvNnEzl+O/H3NkEAZ9W3DNBImRF0KJ+gxh7vcyR9ow4qdy/jKQn9/sRBfWeiugcAQpGcZ3DpE
PYZom2XNLZf8WWQrRqsZGxWLOJE5a62YsUDYHMdViooBWYPH4aoBUuGIceWklM2SBZGUhwZKfww1
KB1nT5eb1wyPSslleSiqMnM0Lxp5yIZbukCkBQpdrgIKkJMm7tmeLYes8YAGYkEygZ4zn3Bs9aj7
swGfgC+jgz+00SYqkutqAsGq9HY5dbabWZXwMdujFDuUptUHU0K4eOyNteI63Ygty+DsjfiUET6U
sDPTfuzpSxHngdU+zZA3vTwj7zsJ4il2LCXQv6wSLKjIz7ZNNpHhb1P6crlx3VpV7DimbWbN6cSC
yQJhtZcJcw/ZqLX7la51xZgb10D6QaD1HAoX+36GKJoJX7piCbrWFUs2EEHmtsRSHaF7WIvscz3T
lTHXNK0iE3ua0ISXcBJ1XbXfjSkehq3kmcEPVw27ik3MIanFx8FiQQqc64EVaXWQlbt2LtYcmIgK
SZwTz0nNxMB5L/9WJzOsytpAAgGKuMWG5J+zttuUefXD8+2N09mBcPJtmxsrh1rd2C12cmYPXjEA
RGPj4baV0s04OPXW8XL/uklX4Yp+69SZZXkskHHmJZuSDhS0y4B8/b5uZpa3Ous9irihr5F0NKg8
ZD4BKIhX2c00jkLFKha1hareujCDWsZ7XCU2I0SK29nddUV65bpSzHlCdYNEPZyJdYVRx5F0tP39
dQOj2jKULIsKGf4Aatkvc2s+t+XaitF4OFcxZGgTFXmTDHOQiga+U6J6ePZ3pV+t+SHNA1QYokOG
pndnbwqSwdtKH8V8Uym+8dRbOVPo2leuuXnZDXNbJnPQL4nsFDpceELreQeg1rOVQ67GrFQEYpVn
o00ydwwc4UC8t9xz31xpWrMwVQDilDQM+dB5DBBy2faUbtsk3aKKaeO1zfGq1aNCEOfIyGkXjeg9
aJc3cvI/OeN1oLG/iVJWCNh5MeJfwciaZFE06w4JRUw7l4a3u9x9zQSrJEUTBF3zlPUiqBJo3YJW
KR2zpyG6jlybOMoWj2plH0q62RgIE6xTfbGvkmjFI+jmVvEIji8tjr1dBgg57m1Jv2d+fJxN9z6a
qi+XB0e3MhXPAFmnODZTH4+wujuvGI+1uI7YhDiKZ4jsBrkvbogA+YSdy5PAY/MuFvPKqtRMq4pk
RLRX8HRIhsAaP1fFx0UxzmAPl0dF17biE2qcRUfXikQwgzHaBDjdEvIwr97uNIPOlEtpRifEmwGI
wZKR8qlF3eqRd15/3RVGJbsralKOJDFFIDvX3dlenu+JXGMu1nV9GbGzLbYQOB6k2SACzvKD0UJU
S1or5zbdoC+PPGvayeiYenU8BEBfHFG5EiSuA6ffrxiTrnnFTgfSxpS19RC0JYegYfkDmaewtNrX
y0tGNzCKrbZybItJOPAyLj32Pd25Mn663LTGDajEdp4/eE2UYjWOtAZ+NHEmxABf8+4TMAzeyuDr
uq8YKxszq+9MS0AVjjVgGi/ibeZ74+7yG2haVyF7ZZuBOt4cRZBWxtOcyUOaO39d17Riqi5YUUZm
ZiIYZmjSNG7ozcXKlGpWjAqkY001CFxURNDj7jCy+MAFSh+LNT40XfPL52frnWfJNEoD+xLtWuR1
jPYGNCnfR+SHLo+Mrv1lMs7at4osQs1mIwKfpSAVhNDosOuqeH+5dc2ipIo5VX3RMw9ZocBwbgBA
qXzrmOZAw2ZrtU267isGZVcFhR6ThA9O7aGDHEszYk2mBEkkpJ4G5/nye+iWprIBjhAwMmtfiCCb
QVfckUNRrTH16ZpWbCoT1E/mMuoDP2+2SIgdzG4taq9pWkXBRTNpJrumfdC5TvUKASDnlo44vl41
JioAznFaF3uI0QcTpCR2kKAGEcVYTysbt67vyu7nJkMmMpZi98usbeGRQx6nj9d1fFmsZ0uemNST
RGJYZO8cic/vQJZ7uNy0ZjmqPHNQ61z0NQwemPm8baF7Q0m/bwRbMVbdoCyfn/V8zofIIjLpA+eb
N+xJfWWzipW6uEb6TQGiB2swtszNglFEL5cHZHGwf0/soAjgbY99FzKrDqIqQe5+mUuASHn/MWtn
hO7nXQTd1v/H2ZctyY1jyf7KWL2zhyAIkLw23Q8kY8tVS0pK1QtNKxeABEAC3L7+euj2nSmxFIqx
NOs2kyqVCASAA5zFjzskVK58iUtLvzFRGs6jX0msTWmZzou51id/9MhRjy+9i+nGVNuZQ+5JRsOp
b9i70PT3tpr+BFnGtSA2+fVibSFjUksDnuzFntANejTjOKYiZnlCUAf3xFsf7QQZlC0PxqcvA8HR
LTosGCaagBxxOM1tcBJOPES030fqmlrSBRA23ULEqipq6rFs7cnELOtMDwT+E1dB5iPtQpK32vdT
Ofc5kyL1/e6KEf6oaP3i0P2NyG2mUOmpGnsKXZEPJd/PxiAV0x+H1e4qRk+uXtMiNnddYa585oXT
t8WScRv3cSPtcCrjMdW0znxwjiwvIwGjWyAZA4tCUFhsUwEASi/4DmxUu98b6KWJb2x/WhbwuPFm
AI4zCI++J4vc9K3NI9Fd0wA5X9m/2o7tHeB1qNuC8Ad0iQ29mYBf/9QNsawQB48m2NGmGHlKDaoF
V16mC99pW8JNwBdeQEbNnBj9XrYiVUaj4vCyphW6LdjygQ9F3WD0MepVbguAm23sX6sFXLgwt5g3
f1ETeic0tnqNP4CHXqRtYjPDm9emMofY6+/m0H8Rvo5ueetaUGB78SiHU+eteu+M45nfNC/jAqFb
AJzw7NzyHiYBEQM/ZTyednHtXiZoSLcAOCB5FttEcX+SUGjxIEoNuvB9xfsubej0tUlwVa4EIB9d
uCun6sLjuwXFTZKoegVT8ynm/a2noRs/XgtqLw299UhiGoPWQWHoJc4lZL8CiDS+yL638DekQvFA
Ac51otMzWcOsAN5pra7xBl2a+MYh8ecYKgN+DFsgSV7wOR8qk/9+4peG3lxMS6vOshqQzG5VWT4H
vqzAUyP9zy8bffOUK6c8EE3DiA1pgNWTx3K+hvy+MPEtEqLpq7JMSgn+9zaweajKeUfAnnZlWS49
qVsohD43zdEV4EIFPN5M0VocAbccpro4FMmNhC6t+TyTeh8uw8ui/i2LYz21rC78uQHEi6DMVHRy
et8Oa+td8dwuFbO2IAnYVVEMgNecIvPcWO8UlMGt1Po4BEDctO3bycRHcLA/g37pnjmXOlRVaDxf
sZBL+3V+Rf7iVFd1u/ZjWEfHUTnIAKnCHWnhtW9edNC2rZoLKG4c9Mf4kVGeznWSNvX3l428MRDf
1qEBtHE8DotM9uDnIjm67LorfsEFX3Tb3wGwUB+VrByPc2iRGQRpASnSkN8VXKaEDze1fLTXepAu
vNfbJg8VDwSCkFh3CL/blJlmD1j264A1T79fqUvjb4xdTtMQAP40Hut+eWoDutdT9EZ7SXnlBP16
/GALsEw8SG7oAWvFCpeA6l08OI1WJ/CgHF/yBYItyJJCBi6c5gQHc3VjrrzhTSAhXNEbeSUkPj80
f3fRgq1ab1tUoyfnyB2tZQ918IiWp9uQmKyYrpSMLy3R5oXrW90NS0fHoyd1RpoqPxef0KN35Qq5
NP/zx/7FhkllFg+YdXdMAKv25QlNVqmTdzq6Mv1f3xHBFl7petKOIV/Go49qnxyak/KnK3CZS0Nv
zJhJEC1WaoKhxeaWdGQHcor898fmQiAUbDFcGmWnoKrMeKRt98qw4Z0Rw25oz9ZcKpOpMPg0k7bK
9RlNZ+TLSoHBFuGVhMDXD06Nx2qd9zHRj4asV67TS+doY8pjK5BMAOwTB5XcB2UpsypEvxnrn3+/
ZL++9oItsgu4iRGpvXE8cr7s51FnbvlzZIhQPe9m4nYHjDYOVnWlX+/C3m+RXlHn18pUYjxOw5qV
8P+sKV5UsA62KK+h90EDI7D1Xel2laKgTjLrzvT8Wo/IhZ3Ywry8sYHqti/HY1hP3m5p2ptFrHwH
tYuvv9+KSx+wsWko0ozoB2/H41p5+ew9j90XWgVXTOPSyp//+18uDD+2CqljDO68BkzyAlgEsvv9
vH8d7gZbNFfRk8VEAkP7+iuI8NMVTQ7nxgGTfEmGa2HihQtvqxXcOwMFC5AJHRvkOdLW6+4LFJV7
n33qiX/l1bm0RpuMmkHzFevnDkeo8TOnTR5Uy5X7+tdRbrCVCW6YX44E/z8mtEJ/Wv9WhWM2endB
HBzLsNut48tyAcEW51WHCVL2FiZG13CvfGinSlZ+0PZaqfPCRmxxXl27DODJrXBKy+Bh4FM6mNcu
ovCPriGrL33CJhNuOpUEgzpvwxLlDRx+wYY0Svy0NNeKwRdMLTp/9F+twdFGNRO2o0X6b5npkdjh
1s3X8JOXht9YsgqRzyQoqh5nT6CJd03H4Qsn17LXl0bfmHJPktETbYMnYX3oxhUS6X06oyXp99Z8
afTN8yyDUQWj57mjx3m2UppyNqfj1F4xhAuXxZZtzjf9Asld3KLasDkzXvQWbU/7hayvq1afOhJ/
+f3XuPQ5G1tOyoYLUuJrJEn/OYq9N8m03geJuYOuTMacvuInXTqrm+c5klA8UhIfA55/Er+OgjE1
0f0cf/v9t7gw/BblJUm1ch/UQseQqnRkj5I91+NN11xxxS7s9ZZkzpYVZ3bGSYrbIh3q/syHkJXD
NSu7cJ9u8V2+5lU/dLE7FmeRjlguQ9aKMNj9fm0uTX5jw1UsOLgdESOUnCvA6tVTtCaPQ5jUV47q
pemfP/gvl8Q5+I+mHtNHF+thXr3DBBfyZXPfmDCJgmCOOEf4EZiPfVjl1lUzkJ/XSAovrQ39eerU
UYtWf+qO2ov8fRnr4B4qfQa9kuSaqsOFfv+ABz9/RmLXGMhVNB6awZ13oViNfqx04oqMkVEWb2VD
mvioRT9VBx4HBr2ZyjP+vor8stoX4AqY85ZrYW+EJ6IK8LlkLlIrqvCFLhvbLDOTeAfHSQ54C+UX
N5M31YAYGFqOn1+0jVtlyFF4rGghy3pcdftxDekd69BXub6sVBGwzQqPioZVFIjh2BiJRJf+DIak
+ymuX2ZAWwDNurZGxACFHxseW/Bjl19E2OzCyb/2UF0woC3blfLLel6hm3acR0i+huGqkectr70k
F0bfomfcaNRgDRZ/4sEMDHjHUkfYy5D4wZbwyqFGA9U3zL1g1bNvpxPtvcPvT82liW/8mzGo12oM
i/7ogjIP4XyA8P5Fmctgi81J4CATYnFiRu913TiZJQyFgd9P+4ILuyW58ictWQ3SiCMjwSfp3nZs
OCHrsy/FuI9rigLgNbD/hdtry2Q1YkPR7yzdsUnC7jaBANY3SBzEU9qR4WW6GMHfCCtHxseum4cj
78yuFGLBpXVVtuLCDm8xnvHox32TDMORJJAxm5h3Eli4/Pf7cGHwLcKzbksGubppOArf7aYYRcS1
7OMrm3whHbBlq+QldVVb9LjUu+qwdgW8Dt7d9eh5yZqyuItXpsBcFT5I338ZDy2a539+R8Cg4bfA
2f0IWKAwUStlP5lGvKwLNNjiPpumrQTxu+FYYr9PdWOqu3LBm6OKcbpidRfO61bi2CUT6HnB1w8I
w7u6KtOk1AfhrjlpF/Z7CykjSJH41mfDMe7AeTp1w5di1NeayS64yVt2NVpDNVvqAOwBTZsx/r6Z
wE8qc/AiVOrT78/rhdUJN544vASvWw0+okii91XAv0K9530UQkr7ZeNvXPDSaqK7FeOTeb5hyh1A
C3sTuJchnIItpozPQikG9qdjSbC12nkQuSnF5w5c/lds7sLFusWVtTwMen+iw7GeRJuGrPkSoO8i
DMxBNEMWdYlCgzt/2W5s2dUsnda+1uEAwRgUqs933+jlBHDL32/GhcO6ZVcrDJh5InBCHuOyruE4
V9Bvc+aaP3dp9PMR+4tHXvVUoTkdK9U5D/Jea97q/mW5n62aKVdeA8YCTDyp5aHgHUgM+ZWk5wUD
oBtn3FdzzRe7Dsdw+lOgNc2OaVW/sBSzxZuxGcASEBUMR4mO/ba7A4dINF+Z+KXl3lhu41dC8whj
G5+zhw7tLfDOg2u+yoWrZwsuaxIX+zRww7HnntCplGoEnYYe7qJmaU6krop7dK5VL0MzBFusWQDu
21gPdjgOtDnEZXBP6bUG4wsbvAWVJUybpTbwJVbZqiy06qGIl1ctaBuuXHEXNmKLKjN9BBFHC39C
hPZgxzEvu+DwIoP9G3SMSLSRSQwNyvYbWdO8ndsrJBeXZr2x1gIkButIR6y4l1T3hc/rPZUevzLx
C57KFiJ2RnGD0NXv4AZ5D2VpniGN+qF0yKOOMbkJFP8wdOK5jW38MmsINma8tmHSE2O6I5iN/CB1
sRMsbRkX107opWO0CfeYt3QNk7o7BkFz0w3Bc9RP+6pZnn6/0xfsbQu0am3Qm0KY4bi0u9B4KSBQ
t2RpM3xqGo/XUp8/0E6/qKxuMVZVMySDIa05lh44tOTXuerflBoKsNpmaknuS3IrQz/3w3dl/CRI
twMJal5Il0f689KKu9gL8wZA4uWqVseFL77FZSlBXI0IdD4iE6BF6lHbeHkjVgb267Bv10wNFbFP
LC7kNRxo/IP0+hfL8De4VmvQGygSfezQpxk+Qau5uolnyewdou1Cv50iEjRPQynqmqZ+0C+ySTuU
7SVJGeOYVor7aehtWoBluTuFlfSxTTRW0Zu2KqbkLMHj6pthmc94v0GOzZ/oeXbxQcaExjuQQTG0
UJDWxndqMJ3dCx/07TsyGd98R60M1HJ+aBsFTcwiATNVyTwk2if0W2SLX6L2Qagty2NRDWW8X1Tn
f6krT81InTrKjxS6HeAo6lsHKWjUZtpUzT0t81UjmwtxOxWqtxDqHr+vM+he0npqVvRy+INbIHY7
GPWV+qS0GKY6BxSO1rq+RWuDjG9bMP0vb904leotiLIXd0SjddzducXIMeOjRFhYGTDGv9JCF+Wr
Ym0GsRMKTTqZKJOOZ+DyP1Ps+roNcylMON7Cy9XrAdW1GiHk+Vr6E1Q7Ec0SWqB5YlQlnVPm+rF5
B43V8WMNqnj/1LF2hVii06hkodfWQYSj0Oj5HsBzHmXzxNY45ZZ33Z6DJkveFkHM8IGFCVlKTAhW
GyUF6MHWpQ67rA5mr84bqRqdI7FetWkcIxeelabg0Ukmq68PMVWkOlQkGXieYOGKtIIntewaWTRF
zhxfVRZXca2PDkChQqcj5DbLmwEg7XjvFlsAAqBp3OVAz/ZjZsxi7xibWJAaW+soLXtSf/ZBIwvI
RhOtd41CJTYvgjYgbwMnIRJfTLVyaZh0UgOr6gE9VzsWkQ/RrCL/G/X0WGde0yVrLoeoCfdL11dx
iosdJIJsXtciU51CoxcT0RDsGKt5kHVtTHFC+TQX2Tj265LNa1VWqY0Y+j76LsHhGagQPI99kYxP
yxpVUVrPwPqgu4UlPXjYWRXuNHd2PWp/MUHWtkHVvOocUPwpWK7NeIi6aQLptuhd9+RxI61MAary
5XElvlSPZEmqGcxxAOSqb1Gd9EluAYhbdnXDIbRBZrQdghe1qkgqVOnekrgTPIuNmqO8XThv9mDd
WP3U9uXCHlk1Qb8rExBxWHegF52cSmXfTfLUlTSO9h5oP+KbrvXQd1wkPgdLQVfjz4tEN8ppWLjw
977o9AdIsb7lhuzWgiYILfzQ3EZybKt3NpblE5nC6vPqWy2erY5bqXeNnaUSu2kYQ/m65oXsvqNC
QPgOlBRB7FI0xFF+M1sKAqm0G0tWdZkAH7wGGaf1pwSd/40jd5r74XgQE2fsLm6tkJB1FABYc2zk
+m6QXjs+lmC7LA91K9rie1BCfdVgOWhbfh2grGDyFUmgORPVMAK51hKUAyXAi+NNYRmEJ9GvP7J9
u9K5+riKXpg73LZxk4UMR/Wt6gUuYxTJyuXZS3hZv+ECZrlbKvTq3LdRk4hD6/pA7JkdxSQya6kE
enphQwiXnwlw+IGBbaJ53UaLOchFti0YzwnavVtdRVNKo76Td8ialuAEi6OS7gLIq/DcrCzh943n
TZ+GikUGxWTjo1Zdsjt0DGmOY/cmAAPiAtvuELuEaVUs6Ur7x7UEG2I9vBZen6y7BqKRH2t0rLOM
d5zbVzNV7OvE/QG9zstaCRC/dLY5lsEC8tuchU1GAQh/L8LR7zNOeJB2BpqEUVKD+bbAo6eiWED4
sm7pAZ1XiTwxF0G8Aq/CZzfX9wKTbU6VI9WnVmtSp3UoCGyi8eQzBFLFmi6jXz+yZviKjxSfyUKr
L4H2dfdaiZiDWmvlkNYAC44f7bwVLKA3to7dmsFtJUtudTOL15IKXz8sZb26zBJO+rQopAHBt4p5
ed/OjO6h6delLvHvwW6NhzOa+TrehRDk6w+1XoauSoX17LSH/E9p7jvVEyzWhLcrWxsoJ6VGEUPT
BEwdLq3EUCRZt+rah+oqenLSjquhyEy5ALzRO1e2Nzpc+uWWCjvq1F8jB01UNEkl+4kq0R2SVnpL
FrCaJVnlxQG4JeHmzze+ouR+oWJGbRQcDDyb4BcySGaRwO4MSE/wDNQ+d7fDXIIINQgnhVEqyA2Y
kQ4RaPcWJ09tKXANJgUyRrkZ8AxmHNjW+L5uPYNDsS5YipA3a5jyUvH+o16dqZ+jpVIsxa3Gmr0m
Pd6gxE2ByodVEpF1NJH9G1muvrlbS46qmwe1wQBtjmgku2v8tThLPRZxszOe0k1KZVTWuVuFo6ca
fRDQhQWI99Hzq4JkLAyC5eAFdVxkle685mBAkkpSBfyz/yGM+fiR4crWYJfUZs7U1JEwXxhuildj
1Sq1q9dOkRvF2oId1kBqwIqmcMoQ8xGSV4DYkDS2wSKzudJeewRwa2lMCg5s1977y+TGrHUjoKlj
D0lY0IJO9tkbEqdwOng43xEdJw48ydhaFBXBZfhpjAbmVTlgKCN9XXKEHimkAxJ6mOeVHQcHb+Wj
lXQoUlBttz4I7Fteo2W46w5zX4TzA5RRwNwUd9rRvItJb7IRVEXTq6WA0EFa2gQrygrQX732urlr
HumK1xqHrJVuySoyTTIbdT/bgwJvY3XTR+DBybntOryvjV7mHBdXvTxLQCW9zCdAdWU4Ry14sssR
DVyd4bI4guQYdy2qVZLmAEKU7NT2bT+lJg5haVFtp+KejRzQCDR7AbDfw4pkFvdBYD8JPcfrqxZE
OTyHfVY9ukRbu4Bu1Wl9Cz/ZC3Z90AM2APuW79FOBNYTJqZBnMLEFu5OhnRpX614fr3vvh2AjmAt
a86CDxL4ZGOgNpwSG6JItHreSG7CgQwJIA4Dmucwm/W76yiyxaQughp7HMXrnutB1juyQsDpMWrB
DbcXCicGCS+iy6z2QEcNaitvavIaUGiWjgUb/wS8sfHzhvh1tJf1yJc36FSnYb4unRgzMs7oku7A
YVhndQKZrL2L+lqm1ToN3k5GwrHbuarRScIKCObmQiUmSZcqUCSbnAvmfDIJdhTOVMvPCArV753H
wteuXeh8b1Q5lAcZNp07aG1XnPluKeyO4L1uofhe+yzVJQpEB9HOMswLYZfy2RM2iNJFWUhGRGvr
f2CAvtl9HbFJ7cCwXyFhFQnTQWNvsuo2KkGDG7YNu0W6daCHBMiF8rQ0XRu+C5Zyzke6Ps4WC6IC
yMq6IrQPUw3gAd7Rtf1KoeMD1aGu1hALG+dADbcWbOfhvsAV8UA5NLnTlcjAP3oh1Mz2KG0Id1OP
IKWBn+hbluPJEm/XgYzJLaqvU5smgU1IbpdmbXZzMBqS4e2vwN8Lx6nd0XrW8gGcyDI6xJah0Nno
UNWHeink8qeEqCAIBFfrsUfIOy4jmG6TuYTIoJ2Ck5mirocIXKvsPoZ+d/joBXyCGO8wLd9MN1Kw
K9UrPyJiGHDXziTC49YknurToKP1HWWljwn4JNy34wp6IajLxgXg2brlO4EG8SLDG2OLndV0rVMI
GMTBfhqqGBfsGkbfgioiFaQgbeHvKo1bIh0A4GgzP6qsv2NLA2qhdkjCj7Ltvc+FgZOYLk2kvGxO
QPp5WwiopucTnPg7+Jz+AVzUOOOrE3YnbATC/qgQwAfEtobwhm98kiakiuY07Cuw5Go3z8FNV7jo
qRqgEXMfzxW0zEksTfJQwreS5FDhIfHeFBoBF0QLzfiKh1F1RpQS+qF2QgKdJNrukUkvtF/cGs1l
GouQ87zFLe0fkcIPwYwEmDS8AUnqnS5GqI0D1IarAdrQFu8xTKZKAcgMTOahkokAre0krsIRRebT
6hoqM5HAJUpj+EFvGqi6B2BUFuITg8f8HFdiSo6IWnqZSamn8FAswXQ/uLF/pSahvANu9wF6p9H5
nI1ynKJDGXG/yue4qcpDrJSecCeVhj2I0h+Hh4SFSbQnk1uW10nfi/BTV1bD1xk28n0ZPdA2TziF
oChf5nLKzEJjnQ8FGEIOuge66s64iIsDxfSTR+Yv7CGcNcWlWDv6xlfF9Mmu9dwdxiEKEX9VyBzk
MUiTSN4h19XthXZduZd8RtDB1hXEW37tRSRb4mSdTmbt4y6L6lqTd11fr+SeuhnCUApPSwWOZc10
VjYTTjjeze7cbsnRrJ0rCSa+1J9c2e1D0YZD3vdtIvcR7Yb6QZWqEDmYg7jecdKQ4uhDpKm9Hyw5
P1vg0KK3bR/Q5YkCTb+cgLNYyFNQGjN8rZZhMe9qKYZoB6UDPh0QMAT8EQ5Ml3zva4ZZAipP6JI2
y7zyRx44hP6TrFb9tvGF/kwgyhX8ORtu6a1XmSj5qBarJjiECEszJhs/2SWlqsKbaPLxskoF7bdM
ef4E7uRuJSCZ8rqShK+8xPM/IWhEcN4ZI5JdM3S+uQXvqvMPDUBQYj83IV/PFJTOHH1H6h76aNAC
QOjekT7z0LLYgN1l5eE9MWhVOa7BrIYHPSNGR/DIWr1fVjE55Bl4ZKGFyJ3IIUUnvFNryxXKFbaq
PqyrMXOuaQKQt7MAVGYBH4h+iHFLBnlBw4i9mTvf0xneDjtBArbt3KvINWaHP4BfZqS8Ffsirkny
HSEZm3ZdJJk5en4MuIyZRiLfzAhFJ8QGc1GdRkkiJpA5WTy7p6DpS54pLtRapIM+O2px1LdBWsmF
ftOQPO1PRnnBempxEaHF3OuSekmjsB1GyD53WoypEmaZvjUTAfcSnRv9xoIL/FNHVop0RjVXazqw
sPo6Vk3cHkNe+u9EA63zzBv9AoQMZEEArBzuEaTmoxVQBXyUzNXsj9FuAHF5/F73YHM8Sc1Ad+lb
WsWHSHgBfLai7ML3MTRgg1QjzG/yZvGrqEb+ARDPAddKN4d/erYS7HO8GiQIltE4hMB2RYXKiWCu
d0ilEJXOsmXLlQbKC6WqbUsg5ieaulDoVILY2DGKWpObmozZEAUMLBqBftWplR/ihF5Tr7yQRN5y
5vdEE+W3vT7OCK9yUJCikXm2/y4o/eeX+f+U39Sr/5eQG/71X/j7F6WXvi4ru/nrv55Ui//91/l3
/vvf/Pwb/zp8Uw+f2m/D9h/99DsY99+fm3+yn376y66ztV1eu2/98ubb4KT9MT5meP6X/9sf/se3
H6M8LfrbP//4olxnz6OVter++PePTl//+Qc5r9R//nX8f//w/AX++cep//T3f/7t02D/+Qen/6AE
5OUJ8XkYMnruJp6+nX8Shv/woQ8MGb8YvFE0Phc6EMPZ6p9/0OQfURQFqKHwMEnQzY79G5Q7/yhg
//B5EvE48RkH5zigNP9/Wj9tzP9s1H+Acv+Vqjs74Ld/zvdHNPL9MIlZ4if+eQZbUNQ6MyUYL+GM
r/VrZQPoXs+4TfoVBKsFt98cBazM9u6eVaVOoa+OZAWFQdUw/p0e8SIOw523IjOyaqNSJMJSCL2m
mvkEjeDeXciHGlFpGaaKeODj7598Te5GL+Ipk3GCaEQgfLzOb/ijzPs/mWJ8MVwMkDqPI3xDGvIt
ubH0wYotWuLnCYRLMiD/h0eLJp+dlUWPrMcEsKBDFjWgbr1l1drdlwoprcWn5fuQyD2EAPobD487
4hwXZwtyWbcgV3hr+6JNPSVjPJbIoE6I6g5hIducVcm6D6iR+5AQP/PLAFJeRXGKx7499TyXdIbM
FNg9Xg23lV35lK2zy2sX01SOqEyEwVpSsApMzf4vJ/HfW/7XLf6RG/9pJeBYEBoGhHJAmIIt16cF
nlM5rDrKB8bsa67cPVXID7hqmW4sFRNki7TO4mbuHyGSfur4beuwM2u83vstpzukQUU2ynnc13CQ
dr6ueYZYKcp/P9EfJZOfJ8p5DBxoyFkY4jHfFEgF08qryhB0l2Hl7RHhFA+K2zfov0s71GOfaBTf
6dDFN0NSjSkcFkQ07fIBT/CI/LKbD9pAK6l0NdvJJNNDg0p/LQco0MmnWtMRnjbi099P+gfe4udJ
Mz+EIVKscoJztikzjWaJqqQr0DyZ3A9CfSFFF4JfYUALkG8PBMAJBocTKYmyPjiw1R3ILRPmYWqU
nyPhgDVtbSqXfs4dsjVumOabeuY3FbfV7ZK0x4BCecG6EO0N6ISqR/ZxkP67mI3dUzROD3O3a5Ay
8XT/NRkTxILJeitHD0m7Qg6PeOEOvDrzJ5HC5F1DvXSOEYvzWF7pE/rF5jFGuJ8QEtHwbH0/gwlq
ZPw4Tn6QB3Z6QBgfPYVzc4cCyO3oGXcTDO8NwqjU9Vzvy3LFOiAJmFdMhkePVg9uBmpXLRJMHykq
gk99PC33CbXBruve+E307ffbtoHZ4npgyMqCYY9HLIx4stVuQL9oa2tIHeUcQoJ5ZwuV+wVYb1d/
qHMjrDrQgupUKe+xisvqEIykzFivHAp8VfvQJOw5qDrvNi6vvs3Bj9rnz2eKh/BpUa8nLIz/3ncn
G2vjmrN8jrxwN+v2/aiV3UFyxtslfvOKj9Nd11Tt0cSiT7tmROvzHL4TmNp9PQUWiWlZAiaaxLvB
0wo5w2bPg1Y9DMGSgzrHfQB/mckmyIQgadciv4Y8l0O97ACRXIjQrPwuFCG5DRqwXgTdcI+VTHar
JvEhRI/woVRC3I5I5aMBIPT8EtuYqFM3q2dh5RvpZvVAoFYFoiRyi+gXKZfV1a+NM9/JyIN33Oen
OEb4W9LwVllULByCU+/s6Qm0m93Q5LF1Yn5d4sSfJg0XVA8hviY8k0kgZrXqNRVNhJdqSKsewo+2
DfrUF+TTZGsv7w3j+8WPur2U9XcF9zitiWpzCBj7R4283bEYa9T8B3njzWhJSmxSPwM4DbrdBNcO
Av/7eHHBAZHz6xa5ul2FkADhzTjtMBjNlOBpWerx7XAO5JuT65VFRqe1B67CzMXJ/Bqg0S5ry96d
UAZN0rm3fYaHONhXQ2B2Kw3vB9KwY7Gq6vbHn1w43FDnoleuHW4lyJkIMg8nM6NhLS4aWPRyWA2D
Oo63ntQ8hm+QeI5w5b0a5wRh/SDvaq+wHwwhZoeYqXhw+2Vx7b7152AfI6ICx4hkeKn67oAz7dJZ
BeHd/yXsunYl5dXsEyEZY9ItFFSu2jn0DdrRRINtMIann1V9juafo5Fmbkq7q1MFsP2tCJYR5BrX
x3mCO3uenApVWTEiAFbqbXxcQx8cRTqhZiQdmw4+QICuawKuguw8CfR00GR89Su6w3E8elOWpSTm
3rPvO/5xddQfWlscMvF/bpBx1x2itrl2ZSS3Kyb+tFZ8yB9LQI0n37kBtTE9join2lXBuEEHLMHE
a74Xqh8pm7x3XgFJppN7EC3Sd/xItQcXw9pGBnjp3a32KUZb92NQOVk3O3OfzGNUHvxlYpex4dhe
+bSPMFDBqty+FRUtkV/r6sSYJtwgp9U8DmBitgMdAftxoTYmUkGmm5pcw8BHni6YucKf7mdcRScR
RfS+N8I/rxKwX00TQ2fy0nqjOIOThPibPjroaAuS0r0nqLG4jkL3F9l80uIbwTLVGcwwy6g/Ttty
rIEwYI7dytmtUihce8AbOjggTtNLrWimc1H8f20h/2uFiVwWExK6zI3iwMVJ6T9Xa7GspKjcoNgo
eloKEj4wEFdJ0bB9NNn10EdZT70wvXG593JozlFo7tsSuMRqCclDCVui09+xcKlhE8ENTFYsNUO8
nPRaJrFZH0k4snMtlv+vlOFvEtL/XBtvr5zC3xDizBqGGH3+85UPqij5bS/euBz8xaQ4wiRrmhUl
fcCxwF4n5tUbMJJFptcZfDyACHwfLmKJQKQskNMlSLYgKaCXIV9BZh3rhT5b1Kdna+N127FaXiBv
kFunJOXOoVZmiwG9JzqZ/d9bED7v22v9j/eCRCs38CMczUjk4gL/z/fCPE8xUvI+m8vOz4oYgFGv
2Gvpy+Yp9oFn1at58qGsTfjqvKBWLN75Uj8J39JHixnWLTV6ZYpbw11B96vUP7WVSY+ckz2Sv/hp
Fn4PrA5tJBRM3gbcrslF2w2JN3tDCvHKwSMT33gCZImrpguUCltdSXro3QoZBGFxVYBPjUU5zogg
ioPD58cxMOfaW2D6ZsuyQY9VYtzipfeKbgNM4UGDEj7YWWwxjuBKsN50owD1XVSQ1F2GOVFr1Zzx
2WLX6Sp5KirADUq+8wgERctFeJ7Wj7rw7ZDMULkeRwCfB20zUxAHfwXT+gGXBmKgPPDfs+YHVszl
6Z+HOOpihGhRlIPheXfqpg2j4e1QXh80wS5g9TCC2fW8jKHU29P1rgLnkfgOB8QPsSL4ozBtpZ0P
a6U/0awQZGMXBodmcrZtP6mbZKPcE5Cjri7pMTTsGXVPzU6X48n0VX8Ft4C7haHLkMDxR9B/FsTY
rJyl7bOOAqIHcXKi5b3X2+hY2Tatu0CcUaYhzo7uxHlYjzfq/LyALj+OBmekQH0LTITbtqzYWcbV
DSdpNDtbkL4Zjg8ar1cD5IzMOR46gmYe6DPCCHv62oSf9bIO54GY51sL+0Pjw/BmEbyqwTVuIJGw
5yUEW+QuMKqr0n9w2NckAK3Fq3O/gIR+5nN0bG5WokIEw7Y31GQwlNK0Hhd6GNUapTW98SZYEoFW
gumdZZDUvEcSgSPFobTOsAlLXK2F/nKV9zHO83vj7ZCbYhAZ55QPzmj6o5Lxw9xjKvOYf0Jl7reW
RO2kHfwtCJ+fETQg3qUzZH5JPwO9+Bmr1wsJePfHxZ9KmrndytEVu2VYE2k50KvQO+Kf11kdn5FN
gNyLEju4CwzaotF2x4aWZqvaGoe6aVxXOh9q8zyaFBpJFGwyRVOAf4+imuEqce+VKf0tcM79wCw0
HQyNx2PTnyyFAgxuMy+f+PRaxy3OEGxKkLC3Cwavvi6xAqvF6j9YhiA+Et0T2IJgG/fBI1hYkIOt
CrMJyTH3uDX6hXIExMuL6evg2IP2O3Kz3DZFmFtqBNesgjwXUScymLrG44x2wNQ3sgFclzejhCIL
KCEUPKD0pgXzEw9h8YBMENdYX1C2EdC84CwyOUks1/sCzccqNNBHVc2JmIFBG7WaLaKcd20LrRK3
8gmhOk3OR7gZo1IcGbLHm6moO7zJyh5iEMPoGSmbjeoR+ogidqys9wAIx4OLXMAU3UV/1DgdxUK/
xMT9XdDO8i5E7yR2Po+kWq3LGUtYnYwoJc/KAKKRvw+iZL/N6H8ZDFZpELh/qHcrIRx9gqGu+mgi
R4vUVbg7MPbi/6J5J5fphAPa2wDpybYFzTdj0bdVMvWLl/gNcoCcasyckYAtieR334r1Uq92vbgc
Cqi2Qdcfb4sM+bVxnHtjX+5cAwREwbb0XISoSag0a/C2RZgUuqcr+qjRwEx6jb4MpQlIZTn/hiAB
U18XzlY4FGyPjGtI/93tgvKzXdVtZG0ERmgUYWKa3FFnVXfOKCEDMLbeNFWRt7KPLzMwWl7b9p5S
rIycdy9YhCi8sHq/Ou0r67vuOuHssllEH2yqkYtTMY3dCXBxu1EarZRd5WNLNkGXr6F0ruO8kQMb
npx+CZ7qero6s4taYTc+NMTOJ+gu7Fn7dDzJkSU61A9FhdgsNQKZiCu/w0wqSqQS0/UwQo87TQvo
AuWnc+DQh/KRGPk4B3Y40MoF2C/Msx8t3cMw6A8ycu8Fr/dNLdVz57L5MIQTAV2F03wLMUTe1jfF
BtNBalaGAAiwjgdWFRWEDQN5MDCaPLTCnOpZfHQuzkWeHZb7Oj5QSflxGBx+/PsTEgihz+r8Io3d
xjtFavJOf38KzbDFPxXtcTz7YKp38sKZtMaF3iB+bbHvQEKX7ez3I8Yc6PhT9PhWns08Pqgrr9sp
82f0ujTtRM5xx8gZHEyPKMAqiyc32uCsAKcfFpMmCfDGDpRyB2q6FY7oneJ62CPP9NGfpH/G6YRD
rz59LmPonvlRE2+dE/Qct2dszO3ZgFTclxY3/eSY47r285E3UbxXJtyPuriftc+RRKmvYG5TSbjc
gigtEDxr/v1g17Y4/X2uGSOdtaSEcBd+yqxuGp1oYrD4NEUO/Ene0Rgt3gjajRynfiklHISFITiI
GkTrTJCOXJb2s+XTfTUrIBmorkMYwXL7+0LeYdTxMj27HeR7rN7WXRGeeB+1G4umxdQq34eKJYJ2
UPFuDz7enAM6vBkCDYzrqyKL7cIS6BCdLeCw6aL1cg5rfzlPfnGs0LF1qpdPcHnuvochBEk8dY2l
2EHpsdM+BliLQlF0Zy5qmxFcc6khWO1ZYEzGK0gkdPkcVet6dV1l7iR2HMLju9IvgqQZNAo/1/HA
oRrbdjHmEuQZI8J3WGkSzQcvWNkF5MMfF2vvGcogdw8pJdiGcsA+Zj2yDdAlmEnfiXYlxCfJjFj0
C42cnSgd9dVwoJhk8h9qCKx2rIu+FHegw1i8B4Bv8y4wjgN9JCK8QuJW55HJn1go5yM05qmoFP8G
e80AeLAqkG8jZBrQBki67RiOq5Vvg5SPvNn6vF739Y0hXJaH3iL6FgMRVLdDs148T6IQVjMg+z4P
IGHV9Ntz06Apqndsq4A9Zbe3hV2TrvRea5yJHgu/vc5IFEHzY/Uahvj2w6VdntjCftxywYo001/k
RbFjx1Fn6uIyYeUuhN7jWJE53Fn7TWFnSCtBoFCQRG8nBpjLi3YxNJ5BH1ZIUwqLGyvPz+I6KP3r
hAdVL2gLQHI95+AePU88SMbrHULKu40eFGadBbzbGLc7iItv+YvPXjmZrNB+HuPieXQVw37M2nUb
GOTSq5EjBwpb3lXQ6VLUgidygKcCHaIpq6zalnP1wHGlJ1jegztRaLYtcdSTtSpyUxt2Bq75Rqa5
TRZbL1/M73PMsegJFXCn49RQ/thQvsa4RduofDNgeFPc2sW9a82maZXcWNdM99rGmFk7Vzx1cS3T
ldklHS3UQCNO4dXCju0S8O8JbYlI3XN/QxXcoyaAv0MPG6YsnM0BTvI3QQO44i16BCHEj8+g/5qs
FD15xkyOWqZINz/Ke3ag+N06tfEOxOrncQrGtxVrcTpY09+5fl3jrNCFKAwN4/OKN5bRBqfPYPQz
pFaTEzYjtZ8x/aPSImpPvMF8ZDwcEdZQq+viA+9QsooeqqiEIAJisBdUao4JhFb1BwuKB3UjnScq
l0cUTGx6DbwsUc0JSc2Qq0G/v6+4mb9YGH85fhnuzRCzTSeiEJxqPzyjmBjq6KD27xmUrRh5+vUC
WtvbNkPDjkEwPLRO2eQMvR57uBDAeuPwvtVNpa5oJFW4AX3zgLkO8PtKxWaIgN/4CGyGPgWNxRpS
vzeIdaBu46P7x2f+e82m/gs+zPPacf7bYm6Jl5zGgBwT13vpi3KqASbsgwY+LnB708aLmPsbedWx
p6HY9DEvzs7kP4V963+Uo0FdX2UtxhUgY0s1TK8mxqbPGg4Epll0wntgQO5U2EcppNk4DgnvxzgE
Buf14g4W7jYf+OJeHA31dAkIHrMIelADZ6p30qmdY00wQIBiYQevDMShqVCoNIc47rkLy9qy01kJ
ASAUwwvqAsIxG8LRSQQDpFPPrUEFSriAbxnJpqt6u2mgCUnhR5N5PQw0Wf2xBYqyvOBsiAOx9+QW
hdiZia8ngrMORG1hnRSTKE4V6RHS0LkJoaMlyRpNZtvV9Q9WF7FZYhh8W1HZPQKofpBs6qfRzTS7
VrJIPT9m4Ft1iVNMd4V7BI3RNagOaH2xrNVNZpfS246Th7TPOB4vPuc6AcwxbgboHLfBJL5ivJ2c
F9JLBzWQtBBhnEGLZCGEukyAU+675kjXoL+bXawRvOINCkl1i+dCkTkeqmXB3m7iRso9peyPGmy9
i6jzaOzkn/55wLS55NpCT/3Pc2C/cWAMtcnkaNkJk9u/H5BEzk6GsQqzNKH5IDk5kbuZF96pv/3J
vz/9fQipwN8J9XyCqTcIucyoVkEyRxI3TEekd/r7ICOAcs5aHIJaPiJqS27mgb72Pg8nnH88etL/
/RAgT3KvmH9YlxHPR12TUT7HSUP87UQcb28IpNsiRpDqRD3v8vehbGP4T9ccuSEil+EQnf4+cNNV
uXFvujbRqCNx+2PQ0HA3olH4RAu1npRwTVLhy8vQIN4ebXgtihqL/srnEUDE7XFeYZMYhrjLKYRI
JzH63UEzzKB90B8obsADhlfo03SEZdvBnCTIuEdkc3RP+xKImGPuVlThjni317+/Ko2c7wKBEz4w
VJn/fa4IlU2nGt+9szjxBUvbcOnL/VC0iNGJGkSdxbfn8fVD2gBocZrDDtXnLDhLVgdnMisUSQWC
hfsalONYq5NP+vIqMKU9x+F8WMZluQN40j13Xv9RLm54/vt7qNBaE9f19fHvbxaQf6Q+But9ixPk
QbY9VFYRJ9c2VikaANdzUNH1+vehlTNmbcQ6kxbMD0YN/LFgHldgsvETpCzvSpHpOtfOdP3700S7
XOtWgHEA+IOT4FxD7ABshkPUvB2ZiO5JE4X3ReA+e4uNjzHuc+qMw8V1piYNShdh+/MgDmG/jqmy
AQ50omC7yAD6IggswAROHrWV7saDzvLSYrjdQ8vzN2KjvRMoUk2RkRa9uaNzHxp//iWIrAEhTb4g
SFoSoiL+BDljmRs47k+0i6cjIFGd8lk99jL0350Y+n04txSy1rZoUVbZTF2bgHvzc7loSEX67wIH
6xG3H4eVJBWBqTNgrSAZcaQpkCq9gXtE5s2yfN9q0fOw7e21rdofbBoqnWZI4YrFlsd/PchwDtLY
BuVx8JNCdf5Bz+2US9zm4YS+6mBFU67yb+Lspb5Y860Xos7gQOmO2jiLBh/Svl7x1yaEHl3hmz9N
lvHXoB0OS9j3DyWr6RNtq/Tvn4K5It6OwfQckp6kYbge2rh0tu4CXq1pyz3g7iaJl2PszvMZXG57
aSAjk5Mi195Zbm8N5+VAAqhJq7mC9r5eo63B546K44reNxHlCS8mKMhuz/3rN2R75GOs8aLFWwBB
ITQ0834lnsJ/WaWNudYTFZlm6hGSiFPdgGDQcfPqWFAqogJ37XcVz8vRHrrRS4Z59T67dXy5yaMh
e8AOQXMiyL7UwKr4GkOB7OFAIfocACMFcqP7DcLVDlDb7V3AF3uI0ebioUMKVyp4/DCI+XnEugwK
oQ+2MBngAEqPMHDnOB01m7JHa+sS1j9qrt80CoaToVYH6eIEE3UXILoXxvpiAxQQoty+/hzcGn6e
CNmIEpcCU5Bv+0P14tuqyh1FKPg2sCzMR+504XG7DXzEk3AVbFlbN8e16C4FwTmq/NZ+DSKgwsna
gOuMMcglAF+TRrg7aur3sEFbHe7ipEbvqvbdNzvxYCOgjk8VEiCSAShnDs0+WIJQnx0x/brDiAnH
sHyKXCgJy8hmQ6ffRVDubN0mYRFfCuG9uw0/+3IxlxqBUnOxj611vj0dXWBu3ARmCT8DrtLaLaGn
Z+hpCXzxiWIDZw/cl1cElNSw5l644MQRiz7FAXJMGxyA4P7q6yvTuAB4bF/nsu6eZlP96Fk+xkAI
P+p1QipgCJF0wyZ869gQVsarK8i8LgNPbjbB7MvLgtltgRT+YEkIrDcK9EY3zN+0I3O3yunro7P4
7tbv4IPg8IMf276st4D4bIZqtfsO1oVsleoiUGl1AKcAJDMEydZHThr1L6M/QdaAmTNZ53UL3fCn
y6GxcglFP+MKlS9vUlpIngV22UwFSMHuhnFF+8Y6sIwJ6wF+7pBEHYBFgYsEnKfbX2V45GXBHwsB
Z2U3nbzQay6xmrZiBVy0FlfYR7srHe5k0+5COCSTloUfmHX/EFg+Jh2+Ah56RVII8Azvm4n2vvHQ
bBU47wG0HgkKtf3Ecux0PdtAtP1WduHX6DQiCW15qkp9Do17Ujx4V8Y4Z6f0sLstGaL0IIQ21bZt
zFc1QS4CVQ2CTpq0b70TAV0GSWgBvHnJ1xry7KaFvt/AZpEojGKR6dJmDF7GrsEhEmSaGeFRFNVv
6apvx5IBrwQ7Tcv4FwA3NNWDg4JxoO/8K4diN6kpXkmz7ouly+En+eiqGpuOwPLjobUL4qGdgugw
Iz0+slGMR88bD7O4uSFm+xZ0MTxikXduy1AloGPREj/2VQr849GLp5emgm52Me/MjXES4FtJ2ydc
IC8V0xcNrTpCONRn1PtOBjLq3oRujiuot8FN0I7ttw0j9EES/kBn+tBj+ISEo4NNoRifS2yrjmnz
Ji62vaSPaG7+JV4Fgay9ln5tkxKbEw/rYA8XytmhuHhWDlpv6j9wMwD5y2sH0GQYI3EkOkDjuJ3R
BD0uAKTRRVymqCjKQz3B+iGWi8dIAf346iRNp/5AtPEAIKzq2WWIcIBuoeBk7H0i9AFTFU1pFbwM
q52zAja9GThwgtFvwsG5hC7QrU/+XB5DCA23JMba13gIiRFD+FXH4b0P72/WBnwHysDNLIc8tqpe
Jyj5J294rxtxhYlqpwkoUbvop6Fg2LQYmNh46y+txqy4fpuV6GQyxZjahrv3o9O2J9YPl6J9jBzP
JAj36jDNEjediPs7LYlnw/s+4D6OH6xOgKiuWdjvDEn0VA6p8NWJQ7KP/QSXDgrSywwT1yPFPFJr
twVHyhGewxsnBRb9oiw+KY99EO26GUFtQ2IX2A5hYbw0uERSwUwMAdhbhVBW2Dvm7YJjX1NZcuo6
9QsEOTFdiyTGAq4nOGLthukZARsBP/pR9+CrYQv8GCfAYQQk6pc/AzycCaSTK9o04scw72FRLYg3
wgDpHQy2UyiNoEGvkL1Y5bQG2hA27AnUUbOHVH7j8dXCPBS/tjIrIxEcrORHyZtMFuorcpYeBsu5
AA0553qAXmvqRLcp8dxGI9MxK8IVKaf+kldldPHFc1e6dwDrnPOKiBynqF5xbURJ1w0qjQJbwacr
d37dQM9WuNiXRELn4dZiX5wcCzOv8X8amKA2QGWyeYR2NnJcFPbi+AHIkIrqHHTrkNpighHKkHy4
mT2Wbv6t+gEKk7k+ds1yHt3pXaYdiQw2IFh9HGwQDaxTM5cQKnGyYyV9LzmsWtjXgS21MEw5UMsD
0cEyhVg+hAGieTGuX+O1xNrJf5DP+Adw/HD2gwpye2UgkOZbgk8hrcYV9ien35JyASLQFs8SNEyv
g6e1il8a3VygRZKJNuaFhgUUU8QkblM/zUWcBTAPJZ6BMKTx62fUoo3pgiFGsQLYBTDRNrxIK18V
TGhxmQG5PQkYblyK6hGLN1e0tL+BFzle/iEI+L6KMRdhw1YDJAQGp8+kOTKYIdNyGh657LpTiZhV
V4g1Rb2yzKmFGte1xVF6cQdXi8lQmNduCll/zuseobJA1iV9KAREIA78h7pp8x6oL6QN4m6u63cB
uKCXC5B61u9cQe+rxgcRtG4GUxzPa3HzOkscVEY53c2UfZG13resumtcIG8+lBKJDPDx8aHIYC4B
4UAweoG3yH02PwUR/qNC/AHTOWJqIm/eqh9FDa0jWIPeCy5yrhAlMpB9DVtPGgDuSkqiMZnUClGO
RZ9jjdZp6Tef/up8s65U+bqOMjddmFMc5OH1w+AP79TGH9keZTgpyJSjHPWZUOeoIDXgvX+P+jSS
Of7v3A0WcjDMyjHaDxVQNc/1cKwCe1EXmuza8ghB2U+hcBilK9WwT3+SgJ6pK2kOBVCPLSmeoF2R
r72BLBsuuXZf+I+G+VColfwVFOZLMwNng+v4o7Xk1YUIaGgBLmNI8VIHHDCTyLyEdqs5dtGyqZDR
e/VXwB1rMAOMuH2vnIzXdVow2ldQWDLW4Ruo7Lu9Ib1L8d3cxnq3ds4hBRi/AjYj9exAbiIcQC2A
9OFXCUr4ukGD+AkrXFQKNJu+Kt8a1V3ncD5VVbEJF/9udO1dXMLcHYx9DbSKy2NkF4nZY8UN/c+v
SzPIo6XUyVEB+DT76mPGoSsn/uhJHL8m99i/hboJD0gd5htqDV61WKYjvHHT0ejw3z+FgePDyNza
FNFxxbFYWXHkBA+AXZBWgJQIBFWmtus4WhBiBdZ0sGXKlCMPtUflwdxUp7PjAIoiXgu0S7qHSSOA
4+9Pfx9EaDEEsPrX8XZdN9FMV2GczqpUWxh7H8ruTLl3o8dcdZF9EG0Wj8PkUchd0zfd07KwQxuC
xzOmfKsmEBZcfDorHAhaueVDN5+Jga2lEmhPgPS92dRiqLAuuTrnOnARx2jmoxsABpWSIV7SdONZ
/jSItdlA/9v/kahS5aNDTqZo2owsFS61UD23CNbf9r58dIj321G55n3TgnPjVY5Yy3pXaxg2JSDf
XV99F1a1d0sUwJIPJfRN9RNsJxxgh3I9q6XHajJOz1YF18IJXosScSXsDSQ+Jg22vOLaOVH3h7vt
e9M492qKcOTQZ4s+UCfAYhY6ryVRv1HdjHj1ZkPbHlwLtqopgoMJCGxx2wnzIawgJBtTMQcf1Wwu
hnnnpu4/jBM+sxqHxZGfEKuQBUqPGWtx00KvA75O9TsWdV9YoNKxt79DPyA5fVhCOCvToHNvhybP
ganS3jkWaR1sTgq3vg86dYTFAzVqP07pH8T0sEI1LHoLxxuG25ZsK+0dHIFKpzJ8HXZG2d+JQ7aw
tgi6gPzFNPKldyAZmfy7nkH+KUoKhBNnCkgFxh/xGc2Ym7HN/3plAQzYT8bBe44H+lyM9VmGTl5W
8R1oqi8BX1vBS/xLw3X1ouNAy3PZR69t4X+H8HgvM+wKYfkr6lVBrdTBw+FljgD70A4QTHbCfoFk
2+m+eA6mReCYOSG0OcCJzFd3tWvv25Vc8CXWQIfGo+N0R9O8FyO7MwL4hNSvI/Hu/Y5fekDN6x28
iQd8B1DUsYtlcz70EHWtyPDCDv/Z40CPWvL3wj0Gk3zEkTOCBwzAEj6x30Z0CY+KF8kRldrePg49
6Rcnep+jCMdlCBU8/lF1bh7V8uQH4unsFOQpcCpQdjFse+AjxyWRPMDxS3/3jnOnZpw3m87ZUtsg
NQFRIE7l5cA2Qd1jMgeRhQSbYXzlVp1J5a6JGvG04G1WWnmwdfmil/Ha2/feTFkj9J220DGbeXoe
SX2FriRHVxc+wgJXvt+qp6jstxQZ+TDdYy+pO5nfKhBlu11CcD/KcJ570EAzmIc3lsswxVRMGHvT
MWZGrDGoSdQcepRvl9V3kLVcxs67g2rgIRLrZx3E0BgFX+0E6lRFcDdOB40hoirdbjcxmZDIwoqE
UZB7YS5W3LGVjyQUSreM4JoOLEAned8IchdQ9hN3zqfbsyfdVe8DnJrttO6s476xMZSYt8ZX4kxH
xNQdwjin7XrpC/0QivFs+l1VRV+1hxURqRUQnswulNDtd9UtEsMPV0k1xjl3xz/tEN9Th/8MgFkS
d5lP/rYpx1+4/AuMmAIl0dMfwa3AyA9nMO8vIXo5fZe/lIM9oZfswZL2dVre6si5gASDQIQsiVjY
U+SBuoAX85m6xUGRNfWk+APOc2fbJxz4t0Go7ttZHGyDod63nz70bov7AuHqL0yUVboG7UcBvb9H
INkMmreKYSUB/wfzfds9GpRZQ3OGFjY9rW+lGnF8K47D3Hep9qBH9ymcxmX5PgP9gggBN+zt2RAB
qQnWWziWepzfwav2C0EuK6nhIsf+4vogUoc5+l2AuK5ebdMOVmmQOE8tgj+wX6KWw10VRzkBvGQl
joBTJETSNTP2Fg5HKfNe1kB52S2cLR6qCwKEF0jHsIQEdEllTI7QpH/azn+cCwQsxAWI3Qoofhkc
mLc6G8ibJG5hJzUBYlzwEbIkjv1vbAjHGkeQ+AEONQyGsKwlnh7eyWJOLSqxkQu3h79yFxcEHYH9
s0vzpqJ362KghFxPErsrImE2YLF3TJCkGMXWwa0YBUBw5wpFF7Aq2i3B2NoE5cntLGRc5mSH+U9V
i7sAZmkZN8A2AnQdRtcBt2EWbZC3+bNYIOwo/zj5g3MwGK8gFLySrnqhvX5t8F8G7ry3i0ppiZcS
xPtpYudonR9QKr0NRjUgpANSNZzs8nFsfHxtCBWCvuwIxZvIwrp81f1zw8F6DgBwgcjND2q0mF49
+OUExBtTGEzJ6MN56/nnysUtGoh6SSjsZwhRUlstyx7eNDcJMPqqcLl2yn9YQ/+uQDKCjMt8pBAf
xKX+A8Xlk3Z/BoGE5B7zATJGS6B4/GuN3Wskn3i0q4S6i7Cm+Y16azQXEKg6h3J2EQtv9pOx8PyF
FwT4nEMFkT5UQDAm/RlM88EiBOXUwYCLDzg3j4LPkEJATWKGk6HH7pgc9waOsGRcqscxit778EUM
MM1p5F4NIKQg29s7iz6ExnmOcRorqHuBgBgkYzHmS0uy+r/YOo/l1nUtDT8Rq8AAhqlyliw5asLy
dmBOYObT9yffW92TnvhYso+tbZHAwh+Lbzepz7amzt3YINstFpXODUgYxALz8zEP2dJaw7sGtv3a
jsEzOm4/fdXr6bV4XMJGTDrHoM9NZDdz0+VdCH9HCq1nvRGQ9whhOvNeDMeLAaqCJ1lH+3ritema
scjJTuFPCb0xhtG8YEMiXhuRi3vSbW6n0fZ+nKR7LqZgbmTWTxZZGBgHpnagoAsUPYjhmu5UXLUn
7PSvGN8LQjiV0gMSMBi3EqL9i+K56ix4Bfu11wCHhca17q1DOc2JT7p0bfecOzZiafPaedkv9/Fh
VL+D7R77Jr1PPiaqvPU3kew0okGMf5pR7sMQS++kNxsDT8OMLIt47nT5Oz0za5J4yKLKPpiWbCTw
DXlXIZhD0bwq5IxLKdlcpHMoYm/TDznokly1fvcqzXIXa/oOteRBq4Zh5sTBLXGXluZh4X0bB+di
PlDPoKpfI7u/sprNgtG/OGPfzZoYuADD6tYuY7gZ3gEjD65xI/6JSOyTYOm5/Gpgl3aOXCPlCHVA
0g3Fmc2kW6cLvWuaBQG1gYNI/rFQWQY0yRTigT/lxI3OZSTeLC0NF4YOSWqyQrUFd0kxah++8yp8
91MziVYxjX9pwxqOjWsYuckUJzW0XwNSyOqKJ+1J0wq8MR0IScBbFBL+AHaYvjthHcwACJdBk56r
zPzOB5aqMUHD4RvDc4hQyaXFgnlBQs6LHBqkr1E1a2rW+r/aJElhexwKJ+02EtVOytOnQAkBksXb
FKX/htTeDxOZlEUcljOAEwCC1F33AZdmZIC/2VHza3bjc1NS8Trl1JfaeXLtM2QKhg0A5rTfweP7
6lDrIUycOcoiTittYS6aqTyVXrWp/JaEAX5zJBBj6+03gSBc5BO6ug5xS5PCy9TcuPakfpyK+dkJ
t7w+lprE+c1a7sdSrMOs+ZpIiEcnqmi4bapwRqLgIuzLL3i9ucot9IIefZLYTLYoLKF54CGosCDU
wSz/5coVRE7h/UMqYPb8M3SlDXPwxiUW7+wRRrLWk/ZQSEYy3bOTWZjl70j4eC8etS3Wua5cgMgg
+83ZRuXEakCEQTH5DzyYgYBG3KOeTdcsR9lqW1ewaIbalCEv448C2VTPUg+coW28NTaDVe9P/9Bb
vYReszMjtYc2nYdedYwfTt/Ih6VO0d2qrJg1zXgSJEmE0j12vvMdT+B6Q/ZG1BKsEhFOTYT8D3Qe
Ejyp8V4hYBJV+StsbjBT/EOdikG7+WzK7NM36hcDvlZLyKjp2O8aBHic8adl8igmHoaU6pu6cmZl
80ASYGvk+NPYiskmM16dqGZbbsSB5X0xkNhl9IgdzYTJVqsIWE7m/lBfMFSdbaesZ4Pm13PMBuvO
Sd/saJ8oeA4hgnjOeXVfOeHedrzrGHpnIJd7u9Ym48mrtC/Q++8qi74I8Vq7hrUfO3YbQa87lAlB
QiovZ3oNYuQ02jv+/h0c7hlru+SGAX7NDNSVxd0eoB9Dv7oTWga/hXOxeegk/Es4sCI0pbUhAOKz
1eyAu67+ZMvIXPFhG2D2DvGFXKFPHipbriLtpxsx3PQD6YVclHU5bMJw2hFode9E82pk8pUj1HPo
jAss2Me2kc/czE+F9zKmxndfsWOlafMBEDPo7aeHhmAmfOBd5U8/PusW7yOnXnYtbi/FokyKXGVA
rhKStRtq/vT6w7dlBfkXE+7WkWcQrS+6sZHVoO5tXTVTDDOabjz3F2E6710K6+SX3cc04SUR3RN+
8nKG2AIQlagOHRuWH+svo7DuKbSHHSYXTZu+GpW+VJP+3FrYjHxxqx7LhPCIJ4NK5tIsX7zJu6m0
c0EN+hcXaiquB9yjgKxzleb3uFoj5CEVMBvutRnuEbWNxnjLm2pn6kD2Vfcv5NRvWqxNOjljo+ns
x8h4dlJ7aYdQ6vwGzUKX2dS3Dn8Pf7V8W+nJNYOfcMO917AUUnh8DwfnN63QzHTq5tby1MFQmE12
vqjKeR6r+B304ER018KNTpC7b35WnrFYXWqvepHYW0WQ7P3C+UT+9Btz7KvH4IakZm73UA22GfzD
L/IyMGSg9kMJWTNUN2wMJPzZh0Hr7kaasXzp3S7xqST19V0ddiThaDWIPQOE6D5wuB5T0e9+ot68
pSmiy2RJEfdn/biSLYsJwlBQZ0i7STj8HI1yfNgPXgs2YNu8kEq2KtP06lfckqXuB3BlSGrIrWUd
nsg81IA5ZJZ8ElCyw7I9I9aEzEE6rGbK0Tdj6+9iFwgxiPZausa3FQJQY3Cww+fE8PqZ18YsS+Ol
kw4MPe2XM0fKcTZYYobf1QIXk2oeJdm/RIkXUQdfUeIHlIkToGBM/Xdumggbgqe0jT/6BodC4KXa
LJVim2GaFDV3UFTgWRoLjHdWvRwnF82LUZ+SZ7S+75lyAPjD/sUXYv9ooy1aJAXuwXMxVI4Tlir7
PCkL1Vq/nDB7d957K96Kul2kmr/LKiTEcldK8zJKcYjqYD9EDW4HjRiyZh9xybTTYugFG46zaHQH
E7FaJ7SORO64HaZ2KSy6Hiv3vanTU6dlqzJbeNn40aLvn9k2Bk7XOQdJ++spmtRDAwlof3Oa7NFy
deqSmNTItNho8K5GbEPrp4SlFfgDne6LWLBfwlJQsvscl9NvkVQINlVWz71JbDWXqaymS3ZmePmh
ISZVOunlocD3Btg8jdYobGFoFOvcmxcRYWlQT9Q4nPrePU8WoSIBJ920FN9V7pxT1miNJAjerIce
s4qXyq7uvVZ3ZKw5r3gJ9kTzxRxRW5j9NNo0ebXxkLnN3BjFet3BBXfOQhuigiunQW5ZbCHFPuy+
wnNQ3SWuZi3s3oxR/07a7iWpTLS+H1CFzw4j9GhI/MLxDknJWoeryeDLtTK/O7r2nWnyxfWTfR1a
Cwn1hC79Zg6HzK24kA13hZ5r7fWCW9NZemF0KS37xUaq8DDZ5whG7WU8DFBEw5XizB+r9X7klQC3
Tz1PV2RlqUXRx28yiJ5NXL4Pot2dDzUiQql9NJIdx1LJKXOHvSXbe4EGthddMPcIhpgps3qOIco9
X78SO/LdjdNnpfR/+GgWuU4kVWpjxpNdtu4tYzvWuCcIkvnXVmKXZdEa1PFNz8UP6vEaz3JywVTD
vA9nrdvOR2O1yKL9lREApubyY7S8XwnJ5rzYNvYiOnKQuNTVVXybsmvBPFJSSSr3kAz20sMiPZdV
iWR9ULPRikiMNJjQk6o9lbW9tr361xXqORn920SyUCTVbjC7X8CwB4AUX7UCXXcSX/WWQAPN5/Cl
54RedsUaYeJ2dKwX13ywxP1vrie/PVSQUG+DwIEVuv1RGh7mDFJXq+JWaM22+c+P4FBHbYvpvSLW
bAkAmcGnzIBnL00Q3yytY3aR77kIrwLnBqXMwTyNcUFh+M10FuE++2kJjKS4uWW9w9cQ9ERnuh3h
u+SrcszroGoC1EWDxhzFE+Skfreo62ZTV342j9caQKL8PRtD5jrGhfTNYuFxNBcawSosoYvEVGRp
uvac1Qh1rXiMk2ghLUZ1wun0FmZoFxnj3W60BbJh3t0ApZYz2gdhPKBTOwLy0eGZKpPLqzY1dIVJ
smwMEWycYnzFQUPEHuf4RfuhB129K38xoQZP9SIPfTjFwchvbRXLlcnsTURJuE1i172EVTxL6uxn
7Csdy69aG0UH8s3Yj5DQVYuhqwXrcPhOMq7FKSYQuyor44UWkmjdA2DFTobuTFTn0UJ8onlDvphS
YW6togewba2V1frZmoukW2JO6haTa70NKtmZvmPyb7YgwJz+Izc+jSxFki06l1RU7Uwv2mlIH7ps
y3qxIDPgJgzQ7ix/yxx3CRD3xW0cQCn7W+KgtjLR2qVS9b82ebcqY2NZQK6JpeUbDDpHZwACchr/
s/KGg6c4VOfjOdXTrRrlNRzqvddi9UAmwYS99RM3QdJBfp7RoTqwAaub7kk51l0gJbEG4l4nx2mX
egmxSiTGxHPUBoG4DFtNfU9DBECk2mfT1499rL96FELPNWSyL04JT0X/p1zKTHsfuN7WRv/Ykgp9
08r8qhLtWQPvdOwe+7aWfjS0MIpw+o3Cop6pMEPgH2zrCS1RaOyy0Tqq0HlpB/MuA2sDEURTgv/R
J7TJ5cVH609nEWhveUV6lwNSDjqiAjaHVE3mjHpb8PMuWY6GBc8eR922a6tDDvIbjiOTV94W0AgT
obbeW2yxLWvakC1RBWC0Cs7KcD5kkhzqqrkpzf/KbHtll3KT2PjZRz9EIwXzTZJgOXsgyPOK24qi
2NeUyczU0bJIvQTYh4mLS8Vtglf0SMpqG/rN00Tz7TxK3Xf3psb4p7UL3KYG9jpzKpacdJJFN9ot
zjXnt9cbLnp9E0fB29+32NglQH9Zn90KTYk/6fO651KI64DrTz5DbdW1B0KUZAAdnQI5QkpCQC03
HGWgwBcEkSJfRAKhHgzQFO+08u/lbiwvezN9m9OZDTta+ABhzdrQYvdOgiXjZXH28vyMGmyYj90I
yJ85rJGiogeiBrw3R1Ec3Ej994P+eFjoEtp8wifi69x6nrlIyQbUZXlQLaLYYsjqVccx55BLhD1B
K2KSIMzk+PeBoS+YA6Z56wm68AwWczJShU+kdmfIn0Hzu7DfYKxBqQHauE4ml+xThZI30Ssdk2iR
zjNW3MXfc3TOxGUjD5woX5VbFXOa8bqdoZS2l9zs+8myCdDFOff36P8+iMd3/N+3/X3BA6ObSUUQ
hBv7xDk8PsgimpYqTjj3/u9z4L/Bw4gUHP6/57CYxHOV6TVuWyn3dUDiejuSNtc+nHx6BxwH58NX
/r5c6b3ch4IQAs3U3Hnk1/WJ7UwtSazt5toY1ae/D/Djgz6r8x6FgNlVyx6b8LpJQfw6DhKgtYnB
/Grkcm+Z/XwcEAgj398y6KGRf3wQVkZaj0Au9Xik1Zq/TboI7/bjoclO3Ha8vLiNQuK4eQH0x7XQ
y/4UHB2Q2GOfVP/9rH189vfQz1xCWCdk5SHyy2DdwqzgnrLMfKmrEMzq73HQddaaDRRRRagtY6Nw
d60cL5VJciC+0MZa1g4b8n8el2rFpBZTBIO3VJ8IiVtLg18QBI8gBG0K9EdXKTOo7T6oJ5eJjWP/
Pn58yOAAKRNz5iBjrVrh3NNwKmUQIlakB4uI1sEtaWJLNycBhZyV8uRQ9HSIeH1XY4Ioqxzd2f7n
oVLlyTPL/cPdlua6cVK271zsYXLAvRa9DmMTBwAckoDtVWj09ZlMnGbt+4TQkQFUn/8+DH4w7SyR
H4vSU4ceuce6zJ1756aYsEJrUof/fOrZ5spygmA/ll50aqb+xsCS4kji0d9TcTT99zPPbQ6Fcs+N
MtQ6jivzjGffPP99VlcV+iQDS3EFRKanqbOP9MpZhW1K3YFwjLdKAkAhjq6P8eMhWZWZVNFbEwl1
YhjKSWzm6XwQySMCOF81Xa6dCBj/KkJCCW3C19ZJ4mTPVpc0RKvBW/w91FK7xDuEMCJxh43V2vlL
1GrWzYi+gHk47JGG8OK4H3DYzu3vywijN72VZ/iEVU7ocK2vmJlFqY2fyoAMFaKadn7es/t7JX+w
ZvpEOWgxPOrG2eWUSA5JjG+0c6fPPMRz0jT1fIim5NSVjpi7XmhtSRCGZlM9K7DvBfspzSFEwTu6
mIXSLcNk62iNvAGaia2JO2rWm6G8ke8sbzaqem3Ib4TcvoH6xKvEKoiefqDBgxbah7jOkMS7HN7/
HhqGehxd+QI5VwHCjiRayVI9RKABOeJFtv17ZMYt1LnE9NkWCIZTzIlQd2GxHNLp6lpusQ0dN9ub
oUJamGWohiZvQ7bBc1AbzclkmDvpdR6tWqVr0EhqiUnc3Do5GjUnMCO0Ij6Lyci5KsvLdGmbqe4B
+xbODpeLvfP1wdmZnXmsM73d6o4iBAb77Ony92lEvPLp7zP8zu1xMM/ofIJN+QD+dH5etcz0YtUm
WnUUzaAuDpaBxZjgkQXUmplZ03+g2s02XaqIF3885OR7dPn/byPY164LrZVMpTvHsVd8UivwUB/b
3yBuqG3qUn9mGjFXUe5OM25DFjcLlXUy9eM9EZAgICDXye3l4e/5nCPlLCTSYBfYQf0UEbhSEjUM
haGrp2R0IZ3MHmKmTE3eaT38J1J/VWfGsSfgYhfBZ14Iv8JX1QSLOGNQjRIDXLIYMZxrDsYQ2kKW
ri17NNBS7NKsLjYsACtaJZq9sBi9/j40KGj3tptwy5LHYDNZHe3hGFjTePh74OW1Yvms4EhVFq/G
x4/++/kymIy9Z/7LJYnNTNs834M8MFn6HGkTfeeZQ38uG9KihIWp2YAhGQloXmul+9uxdxLK7c0z
Yg1S4SacabuPlNJPEkCFmKNaD+Z+UJFGZsGFKHy7JntBNgTZxkQeFljxwKXvfeKw/qwslIcIMwG9
xQ8Oi2yWDiSsxkX59eVhjZgRyMtybLmQgaExt8fi2g/EM4zRsQ7L3yAzUCcO1ge05CwJsCVXP3bv
343hKSGPeZaB78zwGvJFNnqiKd7aDN4rTfLtlKSMRLH1OjBOofB5dJQQNGdYZ0N7zEDsakpoLFd1
csHHeMkdgK0pJ5I/LJ7oXAlmo8lqJoL8OzWyq0cMs9VDXo/dM7GWOaez6kX37e+y2mXK/8mYmZ0s
v7NB3EdErIX8ym3vU0PaNhs95+J3W9MDUBfDIZ/8raxRmmfDC1qSt751PiLhH1O7WskOO0F01GPv
OtXRU5dWKzZoSJ9KfHkB4jb9wqpKX0gOHD4BYhvqYgv/VnnHDs6shHBDwZ4tnNwtQHaSGwaQBdrx
TZNwPJUhqLYT38QD1RiSTiLDjt/T0V9VTfDPzkC2UuKoZyYZBa4HiFngDFo0BpZ5YdxLGa5zr9xb
CUlo+QA6EfvXoGmuHrUsLUHPaaE+CVXZ9XaxakS/CZriTaumD6NNAMXr4VkKb10QxceycFbE8AJ4
9TfOMudOZs9epp+QaeLjopvBzFaQNmd32pmN2nhZztm4RqrrHyOYAJlrS5oCLhNxvpZO1MIU7wGn
TjjbFzp9CA7GfxW8FOb7mK7TylwEo9rrpf8UGCWyg/i1N8L9yDvbw283IXltmcuahMSk0PXXMAzO
hL7ffHQ2yPzSl8IOiV7OQSsE+ose4jpC1DprJ+9nYNxKRu0ixvynAvxjmTgETYadEXQrz6khmepZ
NI2fuYTcaIJmIXtMF2XyHMTx1iN2yJk8wAaxVEgNNK25kHK4IdgJOTlMgmcCmSeEd84d0R+LOFbb
zApOkVdgaeqMe8HuPys6SVA1Ou1CVLf0DJYK94LPYjLuoudCEQmSPC7E7wZTQzI1qwr/6Szj+pkl
TgqbCeMX0BcpQJ+a1kfDX3trqw9WQ17eiyoa2Lnct8CvLyh9z6U9vFnj9MxJJS3dM4GK34anX4mM
+udk2LrwPdgxg2Mpx9/A9+csx2ctUKeU4Mj2dVTdNmrLU9SPL20XRLNpfMsy/d7IcZrFXCUpZyMh
+ycr6zlH9t2KS2HLPvcTUAUz97S74RBrp3M+jHFQLExBAkjTvZiyNeG20bvHkng38v0WQcx5p0Qb
rQOrgxIDlemBRFZ7siWqvqCidxYC6zluvefeQyVElgeunvAR3NyB9RklKt/WeMkFWKBTGQvHA0n3
8/rI9npyfEVZFe6JdUnYybz3y4MuYFGuRcABvK/g1az0WJv6NWHI7jxgxQHmy9a4pmIagUaWt1mf
s7ylzDVtEDxh5f11SvvbjTEZQpBGCqlYrJXfoLvGMcDZ4Sp9xL88i7q8Omhuf1P467BeRrIhUTmX
5gLyhpg039k4evVGLRXYFvsPFFPTIj8DuNVyujxYhdum0GddmHBrqJdySm9JaoKncF7AbBP2i8Jg
YBWQE/i821vnrqB3o3Xl1tQ2YAylDmI/jda6LoItXc1fVeb482GwgGjlLcSduhs44Pm+1i+iurqb
afxmy1Weu++RSNH60Fg2hD+pmbtkowM2PxAQxcgSkSvha18T5382TnD63oJvyfRkScTyQYDoZInr
r5p3YrE+6rr6MXrbWrYIx5wpJkwHwnYWTwb/bEttVJT96wf9UhrqwxnY34MwOVpB8+GoRi3Jwp/F
cQL54QwrUyKAj/opX4dqWFV+Q6R0SgxZ1HpEhdMSQ/j+bcQ3TXEPqnf300XMBo059lQveYccWTpm
uU1IYPU89iCK/7AB0dfz2BWHtCfgIvRJT4QtX+KEQi5Jn5KmLRoPA4HnsaQV9Kwg3AQ9zRi8oE3R
/WaSnYzjqV+OGD80zGwUXc0zk6gCEnG4E1gXer2ol3a8aB2XtzjXTHLT0aZRbmJxY+wd4pWorvhE
BheiMDSvcWyZ83ByjiK1HyBX8zwSmoY9kt9VyTd8XpSw0G9EDD3TSa5/upoH15h8ZA7rXoMJOpzG
7d8DFYUI9R8tB/zXD8B9MsEOkrnJvffTXR2neytiOQCSawiw76hwmJAkFakzhyrbRFX9gVQyLKA/
W1urCNBK32t3pNcp/bEF90md/hs9pGEkj1wrJw/myePnT224g3QGsdTX9NM35Ew6wTzEkjIj+Pqj
1X6jzvoZiJrJCtzest0PGnTjpDQbtKhf09l0IJIIlVmGUlKzEB362kBCfL/ldGpv+fVk66DvVNbw
4mI0Qwl4CWOau7q4of6mFZtEJcmuBQ8qo0q79Oyhhkqtk0tqeiok4uhI/UvBsn0bwXhq+G+YAVku
nZ5IDQ1XFN1M7c2lD4I6B+L/Hn9veKdiySVHojnRYYd0aL6qNuAG6IS11COE3ZGeqUOScreA/KIW
sOJ3Tepw76W7GgScz4S5gciOqdv4bj2cff1HJ3KWiwlagmTx14Q0jn3td+ckEvmB3G6NlI4Rc3ni
QzkjsQ09V58nUFOQyL591uSq8U+xoMiFIMfNGBI8jnDgaA4+4VA2JlwvzkmZGj0bRYSdbgon/c4T
+QTXNL34aZouytp/r0MHL5ZT9utSS92FoWr4FrVJ2gEJtCweFCYGsPgXMxM/VouTmVv71tqe8HuE
nk1Kn+XB7bSE9o+xAD2fHGxJI66g0aTzq8QoD0iRvpIMNMsft1mxk6n5WpZtuo56zE4DWawAWsQe
UTLxGFRDjB1OskGsLRZjK2iK6ojXNyHryzBHrML0iE7jMzNGcdWdcjbFb5pR8CciF7KOxT0lH52l
gaM7taYLNdQ71JQz9hM4Go7+WMLzvUP6lT6205ZmDwDyMatmZVHQXoVQG4lEsoWBeKM3tuU4VwcX
OS4FxqERtmNDvlew9vDJJUxLmPnPOkMypFc6LioxvqsKD5FZ/4tEK5/sh4iqHIKUQy6zTOqIcj5i
fYArHoE6ernzMRkuiBVlvn3pa5OlgSxlJDNkK9CrTLTZYB46EgyvuP3Q3NFYZLR34obOdPRsYIC1
D0/13lJIRsIpxWGfV+bONNid8RK9lbr3ZXn9NCf1Y2UrgoejpvlhC5kHRnAMdYnoSYXDfMoUEYNW
ai/KnrG8combNbqnyAAUksE9mFp/QbjygH3XP7DWX4JQM/c2R5BFSrzSggabn35K7qnRtnvf04+G
JR+NGmQjFL6tboGyUA2RXRtaXGM6UZVT0H1HIrgNBHh5vd0vXcT42NbqpdNH/Uof0RUM1cqLCeeM
lNwMRUXUJKKMeuDvjqkHbPfFN4twWVVBvE6c+D2vxXtX++6iDHpWl1heA5OwKcCx50Yy53WtG85B
Hdt56HY/DQ0IK2wp/FVlhM/G2Tpe1e+yLvjX1pGY99s4RbiROf+kWe+rrt1EIvzFzL8jSsFfIMIE
86ZZb65itbR9tjfpOemTJfqYbMtsbrTio2oncSUtde0hH+m8L1Ox5fd5ggjdfmosO7yhsiIrF8df
U7/I2tuHVn2PagdpWXeue4vvZuFhycVHU6fW+BAR0iJd4ZuJsRsdBOQf32xEsXVRBLnamSO2yFFT
uokSj36W4k2Nk4WYyPwsQfialPM8Pp23CaXghvDkZ9nEDrdruReq5ChZ1cQIJ7eQufpUIaBKU+3b
0MKbJem5iMs3VqtrGDXGoguyS9R0J9d8mFZL+UWDMK+ubk5p/p1V1VHeeZEBAMDMNIx+Ib3I3Gv8
cbgunXSpYXBfxIqtuIMEwwji5Ggc0D/MoRzD5VQzJCPlfUEZt08N5wede7fMLYtvVD4IShCquVVY
bxRc4tV1XzNBWkwy9Pw8g8iYosSGVVRhN/feXHY59l988IOWM/qRRzGJmTlW0a5vomAftgigEuY3
39C0Dayldk0TNj0cX+tY2sZGTQP3L8NCoE3DasKaynnELs4hxpO5bYbO0sT2NItGzqNVDuXc5FSN
pBGmrAY5wta0qjsT3jR3RTlswzzF5JP1zPJmjtPa9a/DmHFwsmLGDFKR3t0C0EqHWG8J6FibWcXE
4e0ncmbo6KKSrnxOco0OheokDSxMd3xG9zoc9z1lDJdiiH9jvfpXWe6a+pUMeBJJW99BtPWaPpLh
RWHeFJ0bCIVn4kHcXVnqyOKm91JvSbjyyWOfhpqD92c1EfcCCHFEEvnu25jpFVR2kh1NDg0zrwcz
y4kyacLosxGQnJD8hD4JskaCgs0EDZfdqprQEaaBsEExb2r7zFbhmhCrq4l7dUmV529dUp8XQkhR
2UJhkatOTaMRpKKVV0ZMCBAt3A+J+EKbgEgraB6JLmTq4MatC46i9y4NPow+47xObNwMS5rT6mcf
kElG7jeNsryKEJYwqNJFNxrVqkHWuxz1st0YfS/hhuq7Day1UXLLKWVcW6mvv3exsx6DTR5U1QfH
LGeulal/jhzN31R4B2i0JlmpcKqLNhr0pVU9t57EQB/Yv1FJy5gDgDHrXPCLPmOOo/vGW7deTUyO
Tltf3HKaSe1n1qJNV3DOCWIHq18dERglt2QtQ+Iw9C8nZjmwIzgv00vkSbjtumgRPrMtsW5rYjUZ
JYugHT1xOu1RWilgvuJsd964xGd2psr0LWLn39qsAStCnnGZwtEQNxYb2ywzyxUMzVtQNKRCBZ35
LAf4wzZsODkVJm4kXz7Xchh35Bx/DWPRb/u6ORb12s+Dj6iNn4KyfpY4cWOy1uMh3knT/Qin4B3P
MAZZSvMAm9WzK7v+4XGc9Ta6CJc+qqRGh9gFzD0qbS3yG0lVjnSUgzj2Fsj+Ma2PhPThvOXwNIp4
hXHsSHTLOjR1bWEE0b/U004NGSI54U2GHzoLMo7JtnObFd5wUj1rd92Ydnmp8/oAf4MxXnYcHBTi
gwdF709EowHwVbPmMVrKfi4MPyKmfxoplzNPlYl90Amf5ei+usPkwSHU7DzCXftZd1RiXXo9DTEJ
F2wwjQk9k0woSk8JjPE8jG4ugiHd/qL15jW3k2MiYG+LgiwD2TirdhrLmbawY+cSAztiDceUJv18
Ac2puK0IdmhQrkaUkkkMKtSPtoua7initdm2s6FYWiE6/MlKThTz1IvE0zfTww3IKk5M6xdpUZI4
A3SRo5a9NryvvkHYgIVbi8LGQpAMiTJnYRp1hhuUfEPQF/IBtZ1BWSHy5apZj2n1iloN1lD3MvwG
5MrqbotT1Xa3Easqh6Qcs8HUUoMprlk2kjFiZ/GC0hmXUhx2JOmEJcV2nGdF0zAcqWUu+kdC24h8
Kd/T6ZVfUtfYiYfNIVFs/9JDk7MNEPjhMN5LmmgWTaVGsEbjsY+0B+Ke55i0xcKtSw6bdvjkZuQQ
m/qUzhHiLajQyA+5Z6QziOqc86/z0VIxqLxHTmnozetRj/ZddmMRYSkIyMNBu4Ur6WHP8VwgvzRY
PXYRl4gqLSaEtjE5WZZmu6fPdZ2Ch+NLDS6IozZm9oWpugxStTLoHFVjc8lrvcKSmGyb3MVdnMuF
7tgR5CE7Xhupt7hcxVmH8svjeKV5hP3ALM/dHog6qTRqr2sU6fVEOOdgGmrVwXHNQgcuwJTlRqcR
bDUC3DJN+ahbumTat32yDTMLyMP1ooNBVELY+wszjB7aRsjjvtWPqopvnRPywu2p+cD95BFbuA7q
KFxM7f8wdV5LkWtbFv0iRchsudf03pFJAi8KoEBe2vLm63uIe6O7X+oU1CkKMqWtZeYc88xjxt35
itgIUiBm1tOJs4caVc8OnwCUrNfA15YY9B5JYlUE6YE2ylp7l8bE1CiMWh3BnUZl6LPKxf2QEtib
wpx1+MtyJPlX82BDmX7vrsIhJv/VNzSgRAOIHuKVLjiMou2Qp6BpTRPCKp71OLfeM1f9lWSBCzds
aY2mZ4hzc80QhIBNcJEtw+9ovFZUbFCZPvJE0GyK7tU0onDhFIhUvN4Bwi2D717oT7Jd6VfrdOVN
3JpsEeAJmwnD/4jzAX+1Js3VoIcFFy/sUrWa4Dh1sRXhMxy3A8vMsrFfIGdbSzWCo0X4lg0i0KLc
YqbfZq6/jhyJDsBjQBBhqOfpk2kk0AouIvg3oVMyKuS8NBJFvelq90+JXB3oi0/IYs0yVhCKRU71
VgzdfcgddY2yQ2d7lT64QuAqt5WFDDvLqWQ6ti3ka7WacnSxC57yXtooi829lZU3jHyY61Waj8E4
lFr0FVk8VLOKzOkWWidnSpctyrC52S4NeqCFYMjt6hFL5HxV/DGYFK+YxA6Z+JDeRQvzd0ar2Y7c
rB+iiEBssAqk+OV6LNolW2eySOxiYfFyqaPtzB2NjiNxiK31OvR7yEWMlMFaggJnEriz/iqUEwpb
McNAsHVUD50FgAvilCs4k14ulumQnRivoxOqrX+qb54wRWiHUGrHbMD3HZHmvAiMY9GNLEMQDqxU
Loyym+bhxkulYnGpQPm5w1jtRndXS6Pbak331XWpvqtwQES+XGReOyBP1oY1Pj0NVaHW41iCEWRV
kYYg06wIMm2fuZW+6lbmE5WgXTu9P5gl3g+vm95ib4A9NVAGogerDPoxq7U/EpPscw7VPrPjpaMl
V2UYjq3twkt5FqRbzi2viPHe28gupmPnRW80ip0I04uhh5ukKva1EjhbFoVoAlHoOc6aY+AV0OFS
KRHktU3JfR9oa61g4CeAP+0crn8Zki3vW/0lUOIPbKT4vrriy6tqyhDOho2Mo9fYjxq+d065kPAe
UknNpd9XuBZ7nGDAzY+9325L27QW72WkxlszNzOcNOiwVZSfmntFi3fPigbMa4z2Wy40KqIFctB0
Re2OsocDt7dKpo/c8546znwDIiZuVfB3RCFuRr846NgpZmbFk70KLHNZ2MURTc5csXFOJiZLIzzk
bDtcBEjMQr9SJXEPaH2+R+IP+8L8lCHtrWu66UJvQMg0YV9jE0oe0puGPYgjmdkCdIn3GiZlCFzj
O0dHA6JSoTgv5JrEzJlWI7mpo3iyMI6vCL/GFbvIbVf0B99vjHXuwu6CRbahhDiVyg1D5b3Fd/Ew
ZA3D2eXqMz3tNQmIxZVcTIyaWPajzMlt41iz1SD1MN0KkiZ5eoSo8Gyflsu8C1Rd6PrQ73F64uCd
XPZuUu+5eZlThsEPPEdWIo0CydKISMxUzmoQrAaW1dwrcFK6BjWMzcti2PoKDrizKUvnOpb9Oz7M
l5G9DT0tqnnoPooj+xOxiTSebbdwO4b3fmz+1k58c8MfJyo/xypqXzy5IdEbQrPU2DrY1Y053Tte
pf0QM2zvHWWbiRMHVrtWWH9QjbHrQAi3gsbbL//6AGxXpIp+KvAWVhBU9kSgB2eFTTAZGuiQUvEq
ffMHtSmdpO48By1ajWRa4oGFiVR1hI2y6soZnH0jDoPo7qH3LcVJhQc6tPkvQ4xhFxgZGH4vj6gL
ACh29UtvCbksyGfYmL0yLqwQUpNn4GEQmQY9WysJ3ixFyqF+qxMyeOtGMQjlxUkg4GLYjAl8p9gF
43iJglLZ1trBbWAld076ktvomErMj4Xjnzti2HjtbbjEGDXTCGFvY0YHN1e9A+kaZwZrDFINGF+m
2xEhXz97pTO2PbFQx5AvMJd5/xp7pnvATFxJhkJD5uXImxwWN0VvI+pq/g12iRcGhZnXRDc3cO4S
7s2s7yhMPArTtBzmJIHCN+qN79zX18nIEDsv9XWXiXOZciSmNJH9mIZUwzCJRkJD3Cj5tRIexqZ9
osgmRNJqXiUTEegEC+FXSMYDSHF1lYNNhhI8Kyv3qFjq0hp14oLJ+Vq1qvfjibC4JfDyQFi/WaRh
L4GP4rVRoEvBFgQFldmA1CP3rAQNXvZqSTBYutQjpLFRThumeRGDEfaLc1fUbEnSbOEpirbQ1WJJ
4Gd7aKHecJVoyxDQElpYjGKyPtWeQpVdA7RviIQs0zZbaFX02lLtz93UwUzpmzXe5PGFgHLaJ68g
+6Nobn7W7I3cJomDzT5sugVRl5gnoZkFXcrzLyueNOvTWMF99/Vk02G4p5f5NNI+WsL6TOHNMasP
0k/HYAyesHRF4txS3IXAEj04qC3aeBZynHHzKqcmVh0Ax4hL6pVCCD0xsGhPLGF+s8GzKn3cW924
MaR014mVdfNcQMPKfJZjgMffQjKe1/F36AKpx6x3r23UgTiJD3pLdTUyf1CNDVgtjbJZ4lAV5keQ
wn4fx0MQj2DlwZ1UHa5cglAPnp9vQbYHm8EY0dipsNA7tZzKUYdzwT8Qx54uuoEFU4qzcd6g0gnZ
V8x16E2zyMZIFvQpdzcRNXDgkYjnbL5o1xEp4iskFjGcRXGDAzLr1nZSfvfw9bD/kt9ATgAsg+bF
jgGFq7mPxjp41HrxHUC8IGY03LH2jZA0Qjhgv6vMRidZxl035V67LtkWz9zHnm06VEqDZaiLyifK
s/dvVRo8C7tylu2YHcvcfbO8yp/7DGYrWeEj67jmND1P1tLEJwYNNV40pbokqf44MEmdo7jnie+y
VEVA2kGqXZeFgHTndq95I9+JvCj2sd4MSze6xKFyTBNwNAORlNuiTZ05uh4qyJzfebqMH25cXQX6
YqQ/PHn7iRmPGewSIkxdjbTlzJoGFAWpvyjbsNgyFfcyZZVqgzd1PAxUYc/NW634Znc+HRoa7XtF
vviAcEgN453vRDtSPxo+cxF8V/O8DE9dC9MgZj1om/VmbKLg2DX2ry90h2em+GUvAEYo8EASu0u8
VPRUpeIuA7KAFtCWOSrpf0oFxk+hH0YVH4qRfLXDlPOwbFtlAcXmLKd1B4rkF+xy176Pjm2gb2Fj
zG03vYi0pOZFvaoV+qfSR6uucaZa4F5n+MDUleC0q0ghCvtuQwLTWaks6N2JuRDggedsSDfZGLNy
ozX2m2cXBrBuzZ1a86PGyqpJ7jjJl0og1hk4iBShA5zSXcVwnWnVLrIq4rHFNnP8egld0orvxNQe
Sie/j75zsTv7SazOK1RB+ppml0TLaJDQT1gWkglB7Sx2juOdEr24gqffq4Pctn31FdMU1mjTqDG/
oRKKda6WLxbpwwRNgew5TP/f9B3WaXCobEj+eGpiNfxno4QLbIJtKd6JiY4/Got/qBreCmncAaOi
4YASQVjtvcf1VDFnb2JKlGx8NV3t7kZBMRuy4odsj02mDS8oDK+q6z9IJTi141tsFAdHy86V8l4a
7sGy0puaZL+GrhG+1HIbJ3MVo5fHeJndcdQFF8Ue9pbEESeICEddjQ7v2o/eG6iVGictecl/ryJh
zh+GWRHeY+1LTO4qyeMBfFS9vOs9zMIy3PCqHD388xnmCSV7oodYcKScoVWDYrxBhdtkZbcTOOi9
HOMSCUC6237FdrGdvg+UTUcXC0RPPggyNUD7+VtVm4zKik2Q5N+9wTLfyRFG1WAlcO0NrHfH/Jim
+ZasJnDfwdnJGYBZWEGzzrkDa732jrFstRAaOe5iFdZd538nAZ210Oe2MPe+awGM4LFv8s1WsRmD
WUCNoKjy5qaEyPEOmW59NixEyLGdXdNRPyCXC6zoJfGVQycsnWi+hDF2dEkLltcQWU5umFx6XYeg
hC9dG/APBLsiZKzNWxTU/HhtowHc7V4SHVerjMR9QkJ0Rr9XfjgV9oHlXDpuKYwgMb2aCw8enJA0
HHxPTrdos+7Eg+bD7pVdKrPjyGwrHAMUMfX7mBon6Vx4XfZxYJ20zL1Uevfd0ixlY7vvQC3UOIuc
ydrd3KySQa/pM/Jt5xYyqExwlfg9qqRFQQcl1YbkN/nQ2/EibFLIzHBVYfYIarnN74mR3Du/2oxC
e23E1kjlbzyVFYOxiRiasvJ0XVZLsbkN0CxUztnL+mNABjNOhpOnpeq0cZxTmrPwlBAbpzk6C3Hc
vlTa4aAAVpD9vGCOPTMyL2MFWTMMQEUa6/Cp1W0RoeIct3L0cCYkwbyo2ACkXjLXi/cxYXaWubG1
rbuWU5Jba9u3g7abihAjD99r+dk0LfowB6EzkBdqafWbKI4PM0Sfwgo0jgVheNSega1umsnbmHrF
zcxvMJpPedSv6PYvpZIcUjO9+ShI62hBFjubVb+9AZs1S4OociDCunkcDI11uv0Mhb5rnfbSm9kV
rsWHhwQNNcqMOI41PekGhnk00xmXktA3UwWmGfZgEc0I6hKLyBef8mT65xxbvmOUz1xjW47a2h7y
y6AUd+Eax0nWirfB3UrHnYHDIX97barVdyPMF1/pjoaztPmBSqN6lBlzSdHO+6a6tKVkjZOiHdJJ
KdW0Z6IVmxpFcVNdWZ0tcAd96DXPZS/zfuU0X+tToPj5SGVKe5kZVwb9s67MTnWiXUIl2yrcGENb
H4USHjxuPOhq9AgILhL9lgZIohLYzSJchaV2jDWU19BUMs4TO3XZ+effAQtIRv0eNE8a32AvFfNV
dgYo3HIDJelIz4w0a+7UvBxeh+mETA2XCe30IkStsUkAlQ8sW2h954geeZJrkL3QQvAaxB2COr41
x9h3LgZSEskxqtvMiKwPhWQvLN1l9I4IHhkjfnbkhWwJeJ3Zmk3D54fPz6dG/bqL7DPH7otualsH
UpemWwvweagRF+ZgcNZix4iNIylx27QFX6qGxzK75arz6zQVnX9PbH2gUkRRt1pJsyanZYj0i1MO
h5r0lS3DN2JVg/JKmBAGaqLR13H4iFgJLgO31eeVSAjOnhweepmvTcug7GIt1bqlPWtYIc1Ht3hz
fImdhxSzhanlTytiWS0jRE5MSbtXmVq3vFfOEPHimLYiBks4K4ceZOkbA49j63ZEGfGFquZH1+FN
FCn3PwObygZaozQ3gmiVOSRLnuya3c2hcnr2dhzOcVerS6mUuHwa/VmP+lnVQE5QvMiVlzbFTOvo
FvIGcntVNS+BNn4OktQutcVUkHrUz316mv4bAebqcvR5arrCYsSjQWlM5CqVM9eZRKuO8VvZdAH8
cAr4A+5T03DNZRsqb0EM98wUwV5nw5CUBwIlEZEk18YyLa7fEcrxqHZbBEu8D3pIXkwz4uIVCevr
+FMrMLggewW8ENoCq4/X3nS9uqm90cwJ97ShcK+Mqv1hbH0jEUsZB+OoNy8dV8hCGgoT+xppt8EY
PBjCGcY9fzfkjKl8+6sDuToLC/jwegF/3K5M3ORgZvOw3ze5FT2Zoq1bUT9Ku9wD+O7mwqADqcJR
Y/FJ2EceOZ8BXqaZ2YyTlDb3AayVlyTF3kzYLvBVIPl6xtYdcv1MfdrS/Kht7Z2+FTRsHBU7p7kk
ZMnOLFlc+jiQK1nlV8Od+KgO5NZUc98do/030VavqrlViWqjDmSySvrAj45r7OjV6Qnm0AM12i0r
Rtpvy/sdgMRHowQfJ+kl++gfqV54B8kMRd9P7dq9jV4NeIeWrYBRNfV7a0+62RoEK9LB2j6E4tLX
kzeygV4lfWdlaHSBRQlRFYIAAQtE3vdRmB/SsN15IWKBjmXNrMRChUurJDSMt3ZJThJLzQAEQ+Q/
7QKyrm7BroYeBfd04bkIcynhcy39NbXwp7Y8f+2IDAxS094qMx52pCr8dnyleVST8lyJ6OiPHANC
ZQpukV/Cc8H/SHOeYgy2b+xbsnkVVf/8PEE/rFjfeqTkyNmqE6HE5qorePKWlSTxJL6E9CmbmmZj
Xta+WCqYkFa4r1MuKGtXaXYMhz2+YXs4VDQRbDeNE7s2f4cXFJpx+Gsqwpo5H46iV9upVsfvCOa4
sJctdeuuwIM/6yOkfhmz64saQuZPkF6xobg1f8K5Rl1rFTw3Y+eNtKc+mMWNgUL/oCfavcNVxlwG
j2pdcJQ4jUICQiqW5qCu1NbrlkHFC5dSP1ZmtkSk2RAB4NM7tuWWRAn65/wfc7055JjPqrb8RR0m
OUUkmzCszMlqYKMRpAZYnTL94I3vl6AfznJ0I8JTPUznWAR9pCjoBRGKGxDm8LkRI8b5TSl0KSpv
bcNFBZP/IA9ZW4fp3Ey0a6fBU6xlt4JdAHsH1dGSpzjP+nR0ZqbCmRda8aVWj30RTKxKHULg3BT5
3bXKjHg4u1pDCouh6PT4jzmQaU4za65rHDZCi1dG0mbXqvmMaVrmTVCWS7vAmZ1brImMTnlF3L8z
jN7cCB1tfBZ/k7gQfKKs23MATSW4r2L+JtbAb1jOMNVlz4o8DjURKG5Ts1BB86PCxErPgGRA7GSM
6T2LlZplhcMyavo5usUFerbiEEgOIMLHP8zEejhtdiCYWr7qZvOKjYxrtXOio5qlhCKyjW8GoS8Y
pmWzxoYyEgrrbLAXXIsa5XVTkDM+nIeIvO4oFj6c9Y6ZH9ohXP3uUMEWR7zHaP9gNJWxyvxPHr3G
omWM8KYm6ZtQc/IIunQjApKjBt1KlmmsfxRFje/bXWJ+aw/B2ghqtgyB/mbV1TMVbIj9IT1KBbBV
0+Y6Sxxc8qEe6WtV04KFIuNVPnA7/FnyCCBWo3/kP+rzLnbbpS29g5oR6TLUmvLa2yxmtEbWh3gr
WUXPU2lfmlLcUxiOwy1oeWRVisM6uJPFFvvWsmmseNMrYu1rKpggwcYWVbNpJrA3evPM17v6GBro
eB8gXb6KKYOL4HpGCrWD6soaXhCjw2LwPR67A5isxOEZF9+D1rkyAK/T+lZUbHLE2L9F6oCin9ra
rokAo10/c0jfIQtcvcSVyyzh4hmGayyxhFd9egFS9AxT4orgiFa462Z+avNY1+EYeWgUrBZ13yjO
9MSHXuQr6SjvvutGcz1OoJ7UPbQfi8bVkkeZSrKu4H3Xk569EPE7joKfqdtAZ7W2EV6GjXPK0J/M
+j4kP6M8Jrrz5Wj9b6K+2WnF7qNbWS4zxPbYZRmPxBZ8QQM2iXnVrulQL/Z4NvwesU0ySf3LFjUV
EYypdzIhaIfGAN4/uCBTYb74YYfGo6RRYA6ivGRTdHqYPlCgXZj4HxKzOJftoY4ZGXVRsgWtJYqN
01UrEt5O0/SiYJM4NDetMI9pxdntkRyG1nPM8+P0BQuvXwS2QrhoeWXMeSgyC68vZoimVvdj6y9R
TL2WrvYbWjfsV2+hwiEuISJSNeovreo8EZ6x+5EhjAAPdluLvhDRE5zuZLza1h772F1T3a8mhe1o
iCPwhmNkjJhPPtwB5wgRhK6tfqpB9FkY+kpk3sMLEMDmEHYpIa+RKb8IcUJ9JOsfVE8vSuksKvQS
Q1FeJEFYBRM0dDcsWPPmQ4zpsR+sUznxc2IVfA++pPAH+v3kRpiGVVH2VTfVLXWdK0YQf7ZA0fbN
NI0rMU1+wPKniyj8dviW9GoK4ulRxncuu/z+X4yji2drcUvHZAMLYqaX2QGpyhb1G6w3fdG4+Ibd
ZsKVcH3WahwtiJcC9ZDJLTkbN8LQSIPvcuXKUhawhfX0gW650bgAtfoCA+KB3+rAep/l23CXQ8PI
QplXClJMS32qGuYJNR4/lPIHjd98CJuN0JLXgXGY96H5DBkzk57H1yOGgCDtLKvkqSDK9zKATVaH
nDvNup3qzN462GVy1gOGUzaPMK0iA/JjUJ1LFqU/Tmx+NzlW1wgJexbt26At1zCWvruGSVoSmDcz
8EkDMB9+Kp92yNpPuuz7U3HLK/MnjeMHiou3rNg6dfzMcf6wflU/s0LOk9a7o51zCMYcf3JZnRKJ
nH/I/V9YupvWFfBTgFKUzvgwaov0iHvCE2NGu5GjwWR4yrDf4XIuSo2NRnvtkX6adXzDHdgshjB4
dJmDR3NEKzD8VNCy0kwHp6yEG1/Xz1U74XwQaQd0Iy1V+wxp5NpKgkceU1LL1HsEsfgxYC1rjrd2
QPk1Klpo0WIdisPm4upAC3ix+9xtCMrQcIKU7pvrZ++gvsJILgeCwRA1PYMApcX0tQIoxS51dO5w
gETC6uddz+oydL2j6f9zdbZM5h/Mzuo3A5yRJQAD8ob0iZ7harPiCVr+pTER7Gkg/lOm0jXyIFwA
BTcc6xoPkaBU6feylBPEpy0N6RAmVReNR/4E6XzoE9p4O0S9rvCcxHJKnHpuvAg/eKSoVJKQuy2t
nWZeuhXLNf6mH99pPzTMW4gemoiiSAgEo1rhv3GD3PomPhpmIrgUeAUSy70pyNBDFd9VUOZ7O49X
CqTdVnAPgog7hUm9TKtJaWkCjAsiXneqZ7VmOgHM9VZOyxRN2KvWjj8gG8+dgH/R8OCYjOOwbE3I
ek3EKtUvPzMCOedkB/42trvWIv19iPU3kRePIg4WLT/g3OgwMyXRGsrFAYmyhqQpfA8Yt/G9dbxm
ir7VffaCkeoe6CpvfdAgjVAyaEzmo/d3ZhS+Z3b2Y6vBd50MO62SZ9/uXhZFNanHqGhxkvHaZB76
/qZCjFMjvQA+Nets/IGVAXTN9UK0V8GGhzmeMEVeU7DvhECZM02KgOUEz0pApIOFgdU2eAJ0NeMK
65Vz5ZXR08X3Wci6Lgr+iIut7apNmhUPt6/moQ2SVC8mx5JLXeIqUGYM4xT5myC3n4qbvodtajMZ
5UfteHVZy2sFAsNGU97UmIq9BmIosh+3nLAVPOF5yD2yYsCgiBbYLjeWstQ0BQR4duzCxiZ3IWRY
AFonUPvnmOlPuy+uEaPFgnQFNbIYthRSmynmlHdtzHlqvMmYMFtrQPeSoPHSDe0XoQ3NEnw1wa5w
5oT6vkXG2UaMPof8LSQHBuX9xfJN/GOlf4N1gaGBTZDb2btBIisJO1rTWRtWl9xXvoJBZcWiXWxz
vLhmvFespcjTcySjY1/F57ZTwWZkKwkrajCGW62BBqmdrzFCABeE/i7uynNp0mOXyXgQPmSGpstf
fBU4nr70c+vf6DcdKDdskoFND1bBtoJmgN7kBgvs2KbWryv0U5yJV91vX51OOSCsXCK/WipS3k2W
5bro7q2A4MWIN5H1hWYLAVvXfHb2VnTpdVC7m6r4G7bTPDK5agseR2TINjrv2MAFHwpWY/t4ZMfr
onBmVRorKfO78V5FxVbNSzRP7UbPdxz0N7el4C8rlglNeZCRPBcTRisMofhXMKBz4jjwZyUP3XV+
68j8KEPl7uZfcYDkVyQ3P28vQehtvN64Mudfpf24QMmzNI1mEVQTJ7eiqiPHIPnRyvAHPIIPadL8
YPO6Fvq4ZNR9lwRqi70j04uOS2jWQUYyW8yQZT4sSBtEO9z+BIo7ObWsN+nYe8/OVg6yRESYu8TM
1x19U4BCv6/kNZLDuUhziAtdwGNk7rFOLxSfdQdX83iMGfhbbvQWENE+Syt1OeKQ4/qpwViydrlx
xxczUwfFaYpdmg9Xw7L3XcxUryYGoRqduxjEKdGse2SpaycQD6JZviJDYCJqX1k0UagJiICtYm4o
q9d6XdwafvhecnQKRz1ZdHF6PVme3WMJJQXeUkrKnxK/NQBUagORLrdWKtOj3RA7Ydv04COLGfeC
yhetW11wQimPoRX3Ig8eXsSC1ZYG2AjeqL7dMo5CHWxfVYKcHih6ME2UAswvekbIMYw/vJqFXlK8
2EG9DjJkXRxtcmGGzc8I0Xyj9NVrkBv6XLYIeswCDl4TKWsrCu9jCT2wGR2ymaxxXXXeWbf9ckum
3KbIEqb3XpKu2KjeogETVc/mimicyNiXiCx02WlfItecmZDB1lNrb8EKUfBtK8W6aNeGIqJFmBTB
XQRNcEalffz7yAF98JJemDYfDHM0j4b87drev1uVXYMpIvvi78Paw2ldgSHi+Er8u13j4shsQhaB
2auhS5axUF4QbKp0EGa9i7qKD4tqWJcBcOF6fLf8ptiJ//3F5UxbDilkQMV981LkO//3Z3//K9ZX
1GLtlBcNU+K/f9UfQj75fx///XETgLfpYdZHOAyYDZdyZ5oOv7D4I/LbfvXKjKeaIkE+o5ST4F4m
+PP0/9VeTaOQIN0o9D7f/f3iEDi27UnWnWYmDFEDiDE7ctnKHQ77//7yn88BN0ZH0m3+Pv/3qf/8
jb+PqQaSBchjXpDewZ7////o7+saIVq6MQeuTzXSC6q4ju3oSxKBVypJfdE04x9D9JWdZ2QpDLqz
UQEhwOt0Wcaem7ZEal7g2Wtpy+at27egk7DBWHV5gCKDFCthwex8VzRe+1KP5D5B2z+HaQyq/MUe
uKPZW0Y8+aZpMLVHBFGL6ZLYMmmOFnWmXFPHHxZe4CL+Iz9gYTdo7qMqr1YN09YbsRjfihx2RtfF
iE6YUrkEp+1DYlUOaeCyalaUJUrZaN+RWbqvI4lkjr8cksfHvJGMl9FacX+XOMI4V4vhSY5huxim
QdPAWnEdYkhbB02F5XPknPQZxlSQ4ORIQ6Szc0MDS3yRttdbhgvq5DRUiY5L0I+uZcd+VtpWsfTt
SQLaGCGEKDSHtg/tJzaz1SB1JHgTdxWNw7BNmr5bMKJBeeFi3ujD9CWscOfUkhGUVtnJouDQOVBR
C66YUi/0E2hYDFFa8RbbmjzYpDAcnIFIQoWewidZ6IJYTzv17Fltc7DfqoJpmfnswfteqKGUtYum
jo44d45ZZtHwVzBMp8BnMtREtYp7FtuOofmnvg7+wS9kCyn6DdcluX4hy56krtULuC93KXExY6ZS
gcowzFhYepTdlbcq08IA0yPqJrhdvCMhMUm8BMtKBM7cnGge5UA2amfae7VurbVCvOxOCs3bu77t
rIrOTHYsQzYgPcJ9ZOjpwinJ+nY7xyf5gA3WECEEQ9JPeZtYzmeEWGOoD7xhB+lq8pW8ITqUII+2
FcESipZyqUy0Fytl9YGSwpNmcoA5iB6pGzSMbVhjzHjMNg5lxJulf6bsm1viwm6lUlr3ypOLocqD
W1Mp5t220QDWRFClqnqmKqsfvqfMVLlUY+YmfcgWOheBj+kGG0DJFIe6sCrRzoBm9TQr3wSamV4U
mT+MfzD1laOWG+44q2OD34bizaKrHBjpmwZLOUJxZDszpGUdehfhte7G9lrtEhByQjroTXtlHupx
hiyBTYeXV/EqLVk6m6NPwaY60c0y/pJMot/UFqQ6O2AP6NeJNNF688XLR55HRqohHODDEcP2Ogim
3CCSyV8akeiX0W6Xf38Y1eGTa8s/wLF9D7PR/LTZzHNZWxGbWUaiiUbAnMdK9crk+ovxCncWEczH
zo/8BykH2dyqpL39+5AFtYKhSljLgWcyrUdO7poTD/vC6U7OmBNKy9k1w2c0fAQU6pwZw63Voycy
fd4apx/eOgn20SIYS/cJuHVMxC/4OcpEXr02V/edoR6ZF7T7WIna/d/v2IJzkiGPlmFkPCpycR6R
9UypkeJRN6ixiBildP2XtCyZQ3Qbp9g2cyJxCpNgPcPelh1tXOkNc6En2cvfV4ng6P19pEhiwRTa
oaXSAeFR8F29/P0uq/LkP79TFEUsbBsR/WDm1mqwUIgaDlsz8K4Jj+Kse7Xp092guyp+Gv2bRIsD
ORhPPNmYLgx102q5fmyndfCQjynHiUIIuznmiB8QzODKuAuYxoClNO1d6en+AGiapGToLoMc99Uq
tfLaiOBZ5laxV0yYLMEEZhmj+D+fknppLjpKeHAOqI0Xwh60/d8vpjFke9GuHb+jDvDR2LtZU5zR
xnUbxSdOuFN0OScSy3hk+sDvfDW8MIFuWC4BUWGSjQlIewSBzSg8sZOVFrEiMvtIXXYBzqGAufSy
VVA5mEkN4XwMislzwG48O3RuHd09pw32TYlFqZzePdumea4b2jcD2c28TwTcN2yk35gHvDkde7F3
22R6AF+9IImPqtlxa9R2hJmuFBujmtDDlbVsUqQTnZIhuLPaY2pX6jWZosgn+3GrWvechLOZ0jKz
ikk7NZUQoi3tgu+O1VnHqbPJTd6LkAFS6odXVejWuiSoY2u01kkIpb9Y0TYM+4tdjvpbk1Ih+nXV
zpsCQGoiXB88CwnXAk3HSvXYz/tmm2xCaaqvqoFviy3KuC96oa4rMjQI1jHVFQmlKmtIVVH42RWN
ggGbkgP49hoVZbI0nZiUJipFGJSNt6/SBi65qzPI8t2gWOE+xFDtenIdUOM/3a5exbbRvGgOkaGy
x87792mk1cQWGwwJRZE8y26I1mOW+qsi+h/Gzmy5cSTN0q9SlteDagDugANtnXUhkuBOitoVN7AI
hQL7vuPp54Oypqcy26xmbmSplEIiKRD+L+d8Z+ZtFxMXxP7hpg3p+JE3zh//Efzr/8lt85L1fn/r
2iXawccBgofuR9+PNppeBCt32VL8LOSvTZ3n4w7l5byr+lG7D1rO/Torpx8IZ1fFjDIHHfqvttHq
i8zEwYpyeR4ddoM9aUyrCnvEeigqWHCEkm2xYY/rWgdAHrE/x2GKclmCi2lq1n26sAU0mNQ5+KlW
bSQD6u8F5cPglj80YMe0k8vcyWZS6zCjfbLbUZJixBg4XoBaRVkz7sy/Y1HxMsKxDkrIGfEGhLkV
S2VCFPtMx//VtrugI1B1+awPY8JT64KRwGJ3HdN68HzVI+cpq/pkRHhOLefU4bmFzSvgh7P1nvuI
XNdsEOvZIEi31zzsJCaWDWdeQftA8LPkxc09SwC0iGunyLqfbjT9nDoteyscZja5FogHqnTBLTHR
zsvMmZGu7+WO1Da5rzEhoYGy66D/0VnDdlpUWEOPq6sSw5ENin7ODJ0PVmGcvz6dlMB5ZASIKef4
1PqsOfqifrQaHK0TU/qvz/QZvVaWaBTFls+IDrGIziaBaNssOZRtGK9KYT/5doXYEwsBfjcYzl+f
wrEIN2zGgLOxRWpI+sExr5UAe+slcZC7gUzUfjR9fwu3Pl2CaQayyPQnaKoLuiCpwWFqjVe6OCrM
sgo3fgzkbQTddMJ7mnnUUaUY98CiiKLmj7Dye8NhZUsJQW1951o+ujySu9ZDb+V7cy7ztWVXzjfE
4hBtGvtJmVWLqUbHK+Ra8a7np6J+2EVj3H36pgDx50jzhOvqdRyq/mjmFgLNWWivaP6XbHckWQwf
g7cRKK+pcx2JwC5vyPwfASUEb9LPqp0xOtSkS3Rdw9EOJDDUeRnCHXGR1UPIHu4hJ87Fa6Qfrr/+
39cHDC6sW3SZHuLlWwKEBHtpOMz8Gc5Vi3uZjj18NBFBoA/CTU3NXR2Dhm0I7SstMFtQVChB+2xD
2j/HErvVULnHKgDk7ucZt0STcUE+Z/M6lY2473JrYmqJrYV3icNhZwSS5nR8FSDtN4rZ6L0JLOI+
UYzysIzeyUE6P6nK2tdeL0ya/8g+29241i0gAmNcildupQwieRIXf9C6F7SNU7B0o0PwPWwd1qwm
RWkdNdreEji9xgBMxoSkZBNrbXqamHmvB0VuTukyvBjY1XgtucYeVE51H2CH5NGyrqO4qKw8A0Hg
GEc1zETnZl1NgjkQaHYBqHB7FNA1OmQvNvEo+9OsQ3jgdXNzFXktiuIfkRkG53aafhm5Ss+ypptF
DeRZDuqduIinR79BTaxN2U10BFpPmdrj4OMeXKte547D4DccUPbFgoHZAGPFjoTm9cFYXFg8zHum
QY+Aidp7YAgCgAy7hbmTby6l4LuvTdfQT0DvtNibmqFr926rICv007SmPyM4uVP5zphFuaV/fiKE
swNqnGfskA3oM5CLisvXr4KJBiNbhcL7KjxNt/sRd/gnKHHTY1vR9bRNFb2ZMjt2oi9vymew3OC7
3VXImfRqEvduw2miMnFkV8OAxQaM2YbDh64mf4fO4bvIs/GMG4DE4cz0gpSA0VLoL1o7BLvE98/J
yH6TjNVL+TODvOSzy34QFEfkpGv3obWB9Jt8dqCPuhhTSTPAwpxU3VyFG+7bcO07hAHeRXq81VqH
FDnCaoICq5PsKJSstnZego4MUdaezdaaYZFPg31ipZRtNFJAt4NhbegOn5VUxWM5DsUGj2u+H9Nl
MsIqfqJ4MEWKqzwG1jIEmbVzqrGHfaHJDVYS+tHBF2c6W7Ku4NytUpcYbTDzOy0qYSV2xnQeans7
19V03xkHILrorBnimB1xommFlqtIJ1w8S2MCJYYJVT0+jeGAyCmUoVfXrTfLnug3nQrZ1pPF5VxM
l2XLkuvi2VyknWXPqjAEkg8p5L6UEcNGlDU41rXmWNfIXJs0d9bzNBg7yhMG+E50rcOaW5S+WHkT
fC6qdiMQwIghFbPa01gTxZMLEtOiptkYrhGtQaQzigD1sq6mRG3GPBzPokjARpAxw1liqZubuOes
oEw2y5LQ7BmFaD6OW5bg8Un4Q4PoYZHqgz95FXDRzNJMz6ptUnRj7KMqlapDYzkYBGZxcCP50ALn
OH99UMpNjqDC5XGkNe06GgiJmnFlu/DndWQ3a73AT9NmDm9FwosyVZ5KO6ofa665ftH9FLWGzAF+
05pTNd6k2EG+c7L1WeENeU/b1mKUafN4QNOReviOjM3w9JOweXHxu5cmYUS0KWQTvsOMfDcAOKxA
LUWboQrzJzGDVDFjc95ONol2pVMdJ6P90fv434qGAzNbPkhuHVqf8MfRSOAI9BBLbWI3W1ayIArc
TH+JVKvOrHyds63SbNVmvbuGT1ifaELqkyYyZxPahI2RdZQ/jC6rE51TxFruqkWP6+PrZ359kKX5
jR1wSegIt14g1wRhpMc0njUE67SmwxjZR3JwvBlpwSbQmmFddw1vul4fj5hXoZKUW22wk3NuesQW
vdQie6HqiZ70Qjl3qsCQPaCM61zBdH3uops7hObWiszhOGXFATM3dPPKUPgA0xltnaCyNpx5H8ej
f4Yi+h70YoSw1DZ7RiDqNTSnMwEaiwh0RiJq5KcKDwSV03z7+lDKzmZ2HV7aQUa3Aj8226X7aOqy
e2Gts8AWe9EF3/pJZOevD4icsCSQKYYHHHU8sTujl8d00Vgss53d+i+8ismJKgkkLCXKXYEMd5ir
/JKkxbgNIR2tZqMM7yOpz3u75qrr7ZvB1f0SIwteQbphh4ZPx0tyLA3VCFhZZi3Idyfj1+Fe2qJH
kRcsi2iLyXoMJnmMAvSoZjGyXkRmfK1+FAwCz3VDvLotACAllgi2pTLafTeSZsFLyiQ9aTduqz92
ONk84Y/DVpB46ZV5/ZapLMQJWqORDOOL1VbUlcmdL5PgEgzyRSeFaGOMGuOr0aguaIOSQzhtE0OY
e5kzkUU7UW/zqDc3hZ18cI1lB8mcmBnys68RDNuNuHr1fubuKJODnFFHN6GwV+TAIdFQVbzF4Wod
TN2MNyA+sjUAN5PlpTu9iTp+hvjY78dRW7gRAzZPnAsd4Jezlc5vo0xKapqpWfsqIwbTAWCA9r3C
LtsdmdsZt1lZ7mGoy4egJ+LVnEZ76wbOGRfNcNJGrdkT1INpTvgaxGxunqXTBzv0JMmqwrOtFdpw
y5rq2YwgdKVY6z0lOAImEzE03hJslgZIijwWh6lPSghv+vjS9u5dz3G9bilqNiNn6r0my2pVhi6L
XVV/4sgaHnx7QskQReV8bcbO62YqpjyVdIa4KlritTamo95t5LFXDGWkHXWbLoZmwvznAF5U3am6
r70IK3RQhs0BYcXsRvsBMumdrp0hvB+zgWrMHAqIhvJN8zGNIvJaIplieMVIWVZoAfRb5WZLHqLf
XKM6ZbybFJByBsJP+sJ5IB2F0CF237A1TERotnJPhLKzyWMXgTBOhKcZNW49XfI8Nm6ClScEhvRk
kPIjKs04WVXxBlw02gZdsUUCRpBqb5wrveElAkd6w8t3tZprFwDGb1oY9lPTXwP7mtkIYMdY4tLw
oZ6gimw32hKnC5ZGOxpMk4rs9HVTc9vuOFQzON+lQqjyJXuBfm0H9uSxzabspNyfYB7j49cnY1eS
QKVLTx+hutIDHiOu531kNWqfZuKj93GLVY6x6Wz00DHrh9XgaOGWmrU6o/l179IM1f4ShRvWRouE
CwCCwYBln2dIMoYsnu+iUURvmqRM0mKucPwZ+UOfB2tKae1D6qt8zt1DClb5j1md5ubu3p77swmi
C2EzZF1USPydSjZaC/ZmNlv7Rw21zOzEaVzgTyIRt6ofvtkVk4UilMGGUTBqF8HQId4XHakD5VK5
kaG+Ymk4r52+ytcZAmisCWs/1mAphWPoaQNXcEZgfTfkK5aHAzZ0F9Fms1fxFG1ynLdxfMqY3N3o
PUIAJ6rYIFHgZGMbQ+T95J6GoiRNsV2Eekl7GPU5O+ouyruv85mo7O2ghGBiUXO4Rsm4bfsSMuM0
DHvlsBBofFWiMrPzN06Ok2CfzfYvPerLoS7YZq9sRaZyZPbiiKqIFVGCCkBLLVQztWntGczdG3Hd
XUSr4cxKy4BWjQxK7M/NxrVbckwzqNqh2WMn0tYJ47dDkRVgz57VHGzBd1X3bddGjGSzh5G2CsIf
4cVVwhTdzxNvykrssGE7od+qYKTGfhGsuj55bceEaWANPC4CUJkWrG5S3GTMaHG3DRnqPCZG+6Cm
vovoQTHKs5UEGHR1tf7G/rnYR074FASosRvfZ+xXyX3vR2CxJuYVWpoV2JTCFthUdUQ9bEBDN+4d
s3QOHUpHr08dsa7iPN60JLgfEJNgq+hbCRSTLIXOQk8yhvOFIWF8P7A9HU16qTEAtgdM51rkY7fv
l/OjHfuDU9YM2H0AypWjkxSy/AmdeLZ3xCt5cxq0RyP7/lXCDOppHoBJm2O2JdNn19mT8tSQiy1L
eOTffvYzLoH1Trr7CKADkp0q9iXFnaEmrAkzDn1WKA33Y/IX/XwB4u/GyCFOCje+B1Y83MjKRYuN
YGdtG4V7Dah8TzIKvLo3w9MAuQTD5GTRILgAaZeBt3LphgYj9c9av7d12u0Oj+8apcJ0nE5jWLr3
+vTJ+2PCg1GeHRXaR8aLONAsQk1boBIbVn6YrhhABwBYun1cs/r/miMGJYuaJu/eBVph2x/zc2gS
x/HHB0ON67FFLzRb0yWr3W5vu45xDlz9ezbgzpCsxiFRtYq/TOHvjRpEmMly4lrSiXPeMrQ1sLwD
sCHk+qvcogJr97GNoMUJiGSOAtY4LEbavcZW506LCK2Du43eTNEgL8e0UK9dVU4n0x5vpkaaK9r4
eqWqUl5YvMpLJ+CCk/DK5AM+y7aZCfex06G6zxeK0Zw9oHsbT1/3Nkx1llDR3W9/+49//Nd/fIz/
GXwWEB/Y6+TNP/6Lzz8KciaiIGz/8uk/ngpGWdnXv/nv7/nzv/jHOfpgZFX8av/td20/i8v37LP5
6zctj+a/fzK//Z+Pbv29/f6nTzY5SNXp1n3W08Nng7T361HwPJbv/P/94t8+v37K01R+/v7bR9Hl
9OsPn0Rl5L/980v7n7//Zgr59UL98TotP/+fX1yewO+/PXV51ETf/8e/+ERx/ftvhvF3y3VM25W2
aTmWlO5vfxs+l6+ov1umdBBQ4CzWDdcSxm9/wwHehr//Jvia1JVQhmXqrmvr/KOm6L6+pP/dlAyL
HdeUFu8AqX77P8/8T3/B//sX/VtOwVtElM08Gp5J+ccfenlmyjSEcBR2RIPKybaUzmMoP74/RHmw
fPf/qi3NCaMqWzTsTb7lmsVxadhvaF7Yyk7auMmtK7DhAE9m/VBMwBTJQ3ROoWa+4FvGRlqyg/2X
V++fj/FPj0n/H4+JJ8y4Wpm27kjbMP/8mEyMF+guGZsxFXo2NKHOgAq4onUK5aLSqy3uHzKZnXG8
zQCFt6BN/dW/fwzOXx+ClLweDmpkXQqyI//yssxhUlAtcN4HIbEvYqFpgN3G5AcErK+rcNUkjWJp
qX7++99rfL3gf/qDSJvnzq+3FEhc11B/fvK20vMSgPfiXxUMlYtm78e16XWGL7irYcLgGPyV+n12
LlolDvTjNPUV687M1dFC2EHxTFCqu/ILlXH/tc9mHYJGxtMydcS2ZWu4m3RbJvjSLkkvjR/GOMEE
oc1Iumbl6i9hA/FCpjgemWseGvkThK3cceaFHmtkhH2Mme6UU4qd7WTNNQm0dt3o+n1Sx9kGBRgq
OwptiDVttbN7Ua9ium9P0RW8TM6So12oeW+81EMKs0B0KB9y/py5YjUWlvo3nwVth3TsHsskFva6
P5a2Gmm5il1mzLvcDMEeB98MhrxuV/70dT/eIi49ytmOH2JHOLspH1fm9BJJF56AKx/0GC+1Xoh5
71z7asK41OkzQ0AqH1sAl5ub+aPpjOYxj6ICah/RxctClNDC4GxqARBjHRlOTkogGRqbPps0Qg8Z
NAda72zAEfHaznF4q5h83GlwxFiCTeXTUCfdYTYQZrluFlz//XXiWn+5QE1b4WTh2UgpuYWY3CD+
9X0LoSdE9Iu5Iojsa9npBKRrDrwKgwDm/DiGOgl6vfFqaPWrcPyJgIX0ZtT4TwpSMy/wpIgXKXyg
uL3gC7lW3E2Z9k0zkCFijmb8T2N07JHDrhIaEubjGQP63ia+MECHwWCVOCG0h1hDOy9Pg+4URJ29
Zf9lUxh1dwWa1ICLxPFkvBEpm5URlwa+nYj28In0FH8XT5j3TN+NUX+a4d4w3K0IxK9x1qwjITbq
YLTJD0ef1EnlBLPUicEsprGX1VYR7fIRdO4Y8pYM4od+ug0sZ3YFnaattehJ88zZ5X3DpuKezNNq
QeO4K5SD6e5rtSmMYp/KuGL+UAw3vUjeC6O8RVXSbDmC13PT+1upY3cP6NvhdjtUQSQ15bFF2Huu
33Li++jxW/HQ6gDUUhbu71HS3SIKkDvZuXLtCDYOjFMgh5zBNKxd85Hte/P/uFWapiX+eiEgKjBZ
A9ncxoUpLPvPF0JhNdPYSfsjVHAk0RKvu0Cn3Boc7otu5nM5I7Mw0DRKCVMxmOyr3LY+JEvCbAzu
ZYZ7KFkbIgltv/Fe8uyRnAS95b3hoFWD6uCQftZZV7iux3R2sn0fJ8BBunCNXmjeD9Sbd7qCJu82
u0KQD2QKXYNmnNxGZAFr02h/zgmA0DjV3ruIurCL540dTPpBZj0syzAwGa2TTllP0bMeSCTdqQI0
RP19l0MSiNMd63OuZN0GJYxp5JCmz5MyxaODavKuk+9RZPpXUHj4laN0OAO52c9lJtYoruHldTmr
h+6oZh1xchkPtwE3LdLhbemzbzYZ8UOXo7l0iFIaNYyR9qiAy2KzJBPzXQWp6UH2Y0jHTwQL/MTE
fNGOvvQiumXYiY6TAoES2Dm6/dTd54AbVwYF9NVV9iOMAmeToEtBcR73+xag+9pAEPWg1XT0SLk3
qS29EPs8qdu8HXKGXwcDpNJqGlAW6SbuSFDMZjcaW3IIV0QLf2fEhhBAtmsE8vWeTVywQm7SX83R
/sXNYsaaSKIO9HnPKONdN+6Z/T9Qh2qHBZGPsVDbZibI5jp37plZaezUvUCHRpWMzbsTF+fAaLX9
iGNv1Vttuy8nB0Hpyc4s6+oiDLyXfluds565NRRnmSdsFphtr0iWjG6yIZ9ODdtsvA1lV5ysDP0l
JtvUGMaLoGXcNYzCA3worLjl/MQsL7mUw/zc5M381JILtx7RbSP9lDzH6lANBfteIoExkBENNgXB
FhTXbQgxCNQqQOUGs0ySbbMvGeNVVgi/yibidEppGhz7aJUcnVYb3g99vLSn8cpiQReZaJU5Dy4s
MzESkvZY9xp3/ojVMynexmYcxm3ZQK4vLHppXEnvPSyOu6Z321PVGwR2R8Romkl4QFB6JH53uhua
+UeJSeC5GUmyDocU4H6QXh3drO5YhgWSTMFujLVjYbAMjrpoY9H67RCt5K/of3KymclXzJ2xQ7iU
HEtNAvZ3YbvX7qGWaXJt3dm4zgsRO77VM168uKM52FejnkKigLw0DxALs1nq93Xrv6cTpmfMz2Dt
U0dhRQBDGNUvU687MAQ+jaKQVxtjTh/HHeQUH2ODxcic1W/lOURelEb/0i+5C11bZtsgt25RrJFh
GjXMRMRTpmOf8REaYx7zkUl1Di0NA4EyjXc56JyDpeyfhXxPBcg/sLjjqii5rxuVDzcl9ZgAADho
QZiGwclNVeCBh7wmWBRwac7kK7cLcSYBWjCY0T70oWyV7cGZnHtKMJI7IBRtZKxdzJjJs98yvkjQ
T61CAXFBMrIqm/yXptn+USfwYNOH+Xxoal1/lM30IubgQ8SmvJf2cIoMyKHWpL3agb3Kq/zmqjwG
y9RZt8Sdv3cOKLfeJXS+7pR9qgfjFZT9OWi0ZFv0He+v3OVgydyLZvqaN1qAKWLRI6dh2c14nWCa
IN10+NPvwGETBdvaj6Waq9OMUbhUFVMenk7hNu2FSYhBpsIG2QAJABr8rMU2VaXZoUdFe7GKZj3A
idykqfWST6jQJv46cMHM6qpJmtdaW2t6vjg5cx3WHwY3Euay+zlQiBjKqV1VXQhxVfxsbbNlVwSL
Gbrl3vbtZ60fXpternsrmg55N/Qbh2nLVivbX4mU6mJk12Jq7KNwsDjz1LDOU0n042vW4Q1t+vFI
XBupbUIztmULrcGe3eag6V2x8lHYQS43qmOFVfOttT5nVINg0j9YWennkrxfytc8fxtd692sY//k
JHIdx2W6T+30mSxJx0sRtk1J0W9arn1qG/we0ufGXXBC3bGB7DaVDZynKMQW9ye59n3eHOMAdxD5
Jc0Kk6Zdpt9UrfvEUYV4zTLjrct9Y4X+AptUicfRwhFW58TeCWwA1KKl2uVyOctj8wUtKgGzpFdY
uSnPJNCJiaqaSWrjyOGA5YI4FrdEPQX+7K6bNJQZMxa+3udNB85Hs6W/Z3lv7k32undmVRd07Dlx
Ca4AulFYBV08olOX8Q1OXxBeDuclu3yb1GJmSYmpVUehs2jDrFJ5vum8p0R8ELCWgOooOf7QKs9B
5kUKZafWHfzYLz27xZLc8SBn5uKeK1PWhrCqWQ1CHTqSOarvlXSGDYeeG5f3Ueh05I1fyLCbPB5T
zXBMz18A6T5b3JKuToHZxkjn0mOpmsk4/eZzQ9yO0qbC0+ZvzlRX595oyEmwonbdYSA/u9J9BPyq
zmah/8IUpj1HNTIIB4lSAM6Z4NTyPls+hL3+cywggViTZa7DISy3ZdU/da72PmHaOWu0w2tVhZ9B
S2wr7LHscTCaH+Cb0GayudsKKzMYYjYayyEoSA4ULS1kfr5QQ4Oh9FSV9htz9KHR6tHWTwAmCzjA
WlJcstkqLgWwXn+eEfWVZDQ4sWH/mAYdznbpfwaD/TInza9icGH0Osyhvj7AqWTgusTdhqCycPid
lyiCgxwABTaNs0/TGVv/YGMgM7qNHcnntBrDRwPBT98LLKZpKLh/DsPCzimeE6vaC8S/yA2D5lpX
7LItE/mAPptbtjh1UrP11VgptU5+oYB3usHx+ih1vZp6ZaPDzF1Ls2Ydxu0kFrp+4iL4gdKaZZ4K
WJ74p6qS89apSP01IRNVfg4lse93ymTHKcsgPyZNia2pTVyaer1HdAsaZEmUliY6tvmbMVXqOEc+
bull+9UGzs+hidJblmvNAUcSCy4LrZaTqmaH1vLFlRQ9352KIs5ErnOaB3AdWpO+xFVzTrIlZAOe
AZs+N7t0fbunk6UK0Ox17STtStoFB7qZTAOCge6WYpU+64aec5oHaHd4aLPMpmXF3PNUU0r+qNsq
UVaXnM5p3bV16Bl2Zh9KQ3NJ0Rh6UjKadlXwZsbjD5ch7VWwMW2b4KeY/G7TJ40wHEtE0wkwPSWq
17iLpreOPZeXRAOg2BCRoxLZsLVhS9A9fWoWC1bwSwYxZWD1irjYWFBjrk5tQaeXevKTGzYsEx0l
WQ4oNo/8mHeogN0iBzDk5XhFjJM/A4PG0xYD+3cXCSto8E3iT8U5Dcvi3HXmWUGt3JlKdl5W1r+A
S09HaZT3Im20rWHjrenbFqy+XX9EeZ8w7gwaeLm84CSxghTz3bVQXcFz7L5bBbnKwJQep8TNb7IH
Sotvb+2yxr7acjr61pS/xmFxSFujOZukno9FG+EZimzKbym2Tlu9uSluigzEeXNMR2aYZmpFr07I
pefnxjNKRyT/mIFNwlGORC426HlndBq+Ht9QYq8NlwlSScaO5gQ9aT5GdCPF+C6oI+I2ZqDw402D
KbTrtaShnyC82tflj5b59N5PQ9/zUe4951n9EeAm/TlOo5cqUpuM/JE3OUHUc2msyXwWJ9NqvZEt
2o504OwIRu44vtmBq51l5MaPsk1XCWYmS1PmnsR75ul+ow65jubGEdHO0iaxpcnkNquHugevd97p
lagp7EhmIdJFXmgY1rw5FUUvBCbyFcsz3fq96HP/6NTpak4zd2sbqA3z6dFEzHyyCupL30G4oaeG
RQBoBDIrCxKeApYHViccbtlo7MP51V6kqr2DPqPstjFSXU/D28I9juRYrUt/EKOXHPRIP4lhslaB
b9briAt6XQeEVUEkbTweCwbAGsZiOKWPzL49K6wGlCAJTmRliYNpodaDeIKluHK1dVlmBFJbaiPd
LmeR1CJNCgcSFodGrjQzMeHOgcCAr3YNB45x0OWqDcOz3zfB2nCIAww6kqJzM/gY9CTczwZR3i53
blaP9kOp1LZoqADjyc48J0G3AgFXHMopfkhKzT3gzIG7PatFJlk+wUXR9OrC4jQE8pe8ZKy9NvM4
y1MpFJe3gPWt2fVqsLRdNfT5YygE2k/56vSaOGErLI8kusSbJpPJjrgniIRENVkKTRszimdtKLQj
hFhcJaOJTh0OYV34j47WvlihL9cVd5oN4XDudnTLd6hVCG0HHZRND6jZmfvY68MpuXdS+kUrHjZA
iu2NU9nRfaVjuzQEPu02zs6JKJ2L2eP2ChtWVU4cZyebQdPdCDIbCkc4HnprwlvB1gH0aVeCn1DW
PgAznLEKDn1XHrR22g0RaNNqNoNTls9vYKbTi2lkH4YOartSiuAgVCFrZxTqOqU5nmJfZ4xjhh9m
k2c/NCJ3sMmQCGBnch/1sXML6vY0KJmdalc8U/VV65xklKUYP4K4uGN2bJyarDI3lYM6JEkWlxGH
U0bY8R1hBcFhrsODCsz0vu7ldCtMbWMlSOQRqt+yalKgRICi1xqoRtxj8KDCdIVxAa4u2cDoDPj/
VeajK/NNgj4Hy9oi6NyMNKQ/Yk47AzFm1vVPJhu3TYxQ+jRCD8UcEt3SNlCrIP6s5hJ2qTv1HsdW
fHTbS48AZ28zsEakVJKgQEeBUSYRrBXxnwWOeI/mYjjkDvEud3SA7AGN8uwmXXlFcTFt7IKyUNcG
Xpg8vICSbx8HOf/sQ7haTLH0u1B28dlVxZsP/OzW+JZHWvKSddoHR/ILrV2ZZKuuiIyT1lXaIRDd
e5oHoM8DZTEVOZdWFe/90vjWBsODtJrkYocOJGCCp4qe22Y3ofk2ZMzFOqX62YYERWpdtLXJzplY
42FWtighkmk+tXN+RNBS7ofloWTNeDOq3tMCyrh66BAfJbN+0HXdwFzc9IeCSKrXgb5G5AD4uKyG
o0jg+NeyxRbV65g2JNbfxtwbnDtPWROpbasl0Vb5snxDr3un3ji79A+W9gAws15dZO6w9LOkvXK6
apfG0r+0SW/t+4EsDKrh9wJ22ksTZyhC0wFF5aKjKHLN94hxJAqL3AJtfiLzgoeYauElV+F2bsjw
05suPoZ9Q8BaatnILHv7VMS/MATvZGCGl5IFwQprvLbib119DbC8wbD0VUTpstGbFh6Nj/6Khc+6
NNv15GjaA1iveWVD5jg4gQ++Jg98kjCQyZnhcIVAEB2Rctge100JL2N2j5pdonSlQ/dCi+zzzLQv
tgQiD1qAwz7qt/RWLvh8Jj5mm5mXsGjfiXLurvPUskrp6nPDZP5OuCJD+xKWm8Zo2ODJsV4Pbjjf
N4owcGeJQTLtSTvXXd57fZNA13IxEs0RcyU0qkzcTHWyhz7auw3snyENimsOZOkK8hPDqZlRu3ba
tm/tMwZD7RyP8b6MJWAORrAFsQH3kWZKLODGktQ5zAeQ+YBmwfcNur82Nfni2D0Xz+gX9/P4LagZ
qMY060rZzxMN9jleJGgI6o6uXuk7JxnwzSFd7bPlre/Y06lHpwF2aqge+yC5ErmVMs2wo1c7Z6w0
FRP0DZSIyCCZDiF2u8/i1NklpTU91VgGXLwoTRp/0l0iB9aza40XCkeAdF5RiK804TNBJu4gZMy0
Hh3mqZRd6LOS6rHWoRyQ2EqMGQpfJrXARbuIX698Uj3T2tBPzOMdMgsIhiC9YEIcaDw3BjgEHWPN
MS0d7S6pE+GFoUufbjRiVZDiuMJ5Z3q1VWabZMy+ZaCTH4rwDTaUfwJ29JL5qDSEzfS3cE9B7G9Q
tq4Ra4WvgcK8NRfWCg8LICGu5sPwZWFKfHuFwkbudf+B+Mlyg0MFjzDW7JWGDGFnI7isqzJ4Hdz6
BhSkROgT5kdQ8RsUUashx86kt8OvvpwuU2ilawXTR0RAEfkwRsVHL3xgqNhsTka2n7OEOKL/zd6Z
7DautFv2ifgjggx2U4nqZct9NyHS9kn2fRt8+lo8twa3CigUal4TI/MgT9opiRFfs/faseNTwWVo
omV8UA3PaAHpetuY9Yc1oKZoU9s+upde2PZdo1KH0Id/GqALlVEtq1FV7hiNgk32u4dUoPomzK+k
arhbVt1juzAMwANzbE1jIa7FN49uFpWgBwmzRn1zIgBKnguze29G5QfZzM88ZlX1Bg/nUJcIdC1G
yRdOsvmpsp2HijSne0rRLzZd9WVQ7ZOZW9GTy9i6olG4te78qoahfzCXnPwbZvVI+Ktn3ME/aiat
ZXQS/+ouPbRbCXkoH65cwfo8tOIpG1zvyFT1LwW7/+QCSYWJIl+QCxL5Qi74I7SLYXHTA3ZkeDSZ
t1xinx3SmnM2LozejHG+wgLq7gvmyNtknYArz4mP7OGxyScN6hmW88+WSV1O5PsTFPBzRp7FvTHa
8b3SDynz+I1Rxe6hsHFITkRKdSPMA4n2LFDGpHc2MAwKG/Rawzq5K10m3QprIWZPAFRyQoWbhqq9
Eziedj5+0os3CBdIVglBQjrAlWxLXSsIO1mZOK8uUKiDoAq1QMRyoRTqpdTa30uXrOZCp4G3Stzp
VlCISveCFxkV1bCG4Qwk9gy9wsXTIeikHSi2KRrsBRXZq+wbwmWL+C3XMetZNTtBTEsHLHXBk4vV
ktb3jtQggAVeyNMFuskgAn6fkQhD7oW9SYfs3nZWfXnWBSbH/F21uCGnmH0CQBGumHok6w3gQaT0
zabBr+QLsJSqA+Et2oGSz32NYhYskoBggpzDT5S62S5qcWtAxSCYt7yGi9qN5dJtLZSCbmgOgZTR
l+cZADdyDuQknE4xWcYjViXct01roaHRsEDRwO9ccZ5yHw2WSX5QUQNjX2Dv1mpGIs0Y4ZKsyP/d
+hWQA3xoj9civ5LHmm+HuvpZIn31u0MUwSNxs/qae/7NBmmufPFDJJm8MwqiaTOLAZE9KcyhS3Uu
w/ipdtJPIruJho+exhDHv08xFNRlf2yWkpYE8shY/Ib5RL3DoitOvLOTp9vRBRfvWSWDUHRWrY3t
OAdTLt1i6ywJhSnSfK+035Z1nZKbOMuSyrVBSNJ/RF5XnCZCgBwxqa/agckUxd3RchXs3ak4sD81
8dcMt4HgzktcPUzVdMqzej7iJZ6aSL9CBtDBKKd2j/E+EFVY75KYF9gwby7Lh8PMx2vLOmkweXXD
qme4uQYSFwA8fUwgQZP5xTGZqPRYjNwYaQC8qLqCJrp75BAogw7adeR92gNOKkZU/Ll00tcOGc6G
sy3DnHWGRZNsagCUe6nCdwNiNsf5ryErwjSadtMr6Ftpnt6D/wlyg9Kdc+S+aKbwokkJmETHtFeX
hI008DjFtW3/DD5CuiHy+51yDbnPHZ4/rhNeHa58mRE1Tx+798auPsZm94ajGYa7x3y9q+4ElvyA
T+V0QUYG4/uQcdBiwBFtMJhQHpI8Z5a+rmE7Rut2jbifVS3ID7ns8E6zi3PlXwTKm7g25V0fvZMT
RNpvDNG2BS8xLQP55oAoKVaBCjjALMxVAlyVvNc6vMFCJ/wrqZ7iTt+mEalga9zNTlG/RMle9fbz
EC9PeUPq8TiWP4y3BPkazmdfRxjF7PSAXA3MRM9AbdlUNoAiyzPfFLirs1G4r6PF9ViU7ItYK/B3
697ad1gieQGnLz3A85KtT8hV4QXaBTsUt/84fQqmoOERNHzcPelIfBJytvjqi6+iq61LRtzQzGYv
WZJijT/6tEvkx5Yp9nJJPkEhKwSM0X01kHE0V+HOcWOUq7CwQK560R4gDAEPrGzJxAoWc0JsJXW6
B5YGpAhwdJt4l6iJCuR8OQxFFH8PIJ+5iEbC9zrCjtmpKiwAJksARvH4Fp5TPy52eT3eOTPKs9Ip
qkCGLtmkxhTu5tpkBjaIk+QDgQsKzCtlyRFPz0c8rAM3OaMJD9lyE1m2YSruEajd8Oa1lx5NKco6
kPlxPu8Q61LYFQBu+sJYTsmg/qa6m45WlUevcJ8YsXE7SA1ykfytKLEvtoCXapbNp1FUCJSzENom
Nvmgjpv8vNTRg4+Hsah3CmSxsJb2XgJHe8yw8tlWfQzZVt/G1T6rWkGAD4duzXUeA84ms80TCAHi
O7K2sKdk4XUk+TJgrLajHWB1TWBBRW3vlOzuOu5w/F5y3DsS6FXTvuiepJy17JeVKy+Gl70Olv1i
56iDuM4cNMRmthOg1wR4spM3Ad0XEQFQS1xekxa1egX11en0vV+bkIM7N3lOwkOyMK3o0qeJlJC9
0wZdN0csICKkCJEI5MxDiby+PrVz9VNHZHI7c86ZF0VPTfPoN/lWuqX3DLjxo1D9M5e72NQKSWAu
cnDXa2RXMX3qdCACPae+ijDk8sSOd7kNycM5dvXkraTXhWVuEiwW+e6EW0OzX3vadJfMyV+ePqKg
DZKOeC54YLXPfrZ4SAH1b3punD0rVBexpKCh75InBw8i97hzX7VgX0em7psQyUxQVOjKCSImeK4C
tZnYvb2bnSmhYIk/lE2w3+LY8yGVGX1+0zxoySqijmHrT/muLJvsXKEcI9jaZAWStC4lclkQR8uF
6Bvc/ZMjUPM61z7vuMWBdG+EgiYXYyULI96K1m+39CAt3X95xv5PAQQUuJLQHznQSY9u+p+scCbE
7tv0zZ2kfqiM5nfKWSGkI2ZYf1yrA5ItzY5FSHhyCWM4TqR21bgONgqd4upCNQNPGCeC60L1NmGl
OUcacLjroYtwiyA0m/QP63Ame85WjAKxfgkwcCkwA4V0OJnsv3jfZ56mqL/rInuLapXIjcLkQA/J
Epf0uBsAPuZuHj1oZojTjbhHPQ//6OSW6CIm7ryt0S3NHbtX9pDfHjhFzAHjtobZfCuzQtFomic3
y9/LUVgPztBLaMjJt5Uz7BxD7Hgce1s3Wr6jTCCw9AdMGOabJ/ueT2bFbkbk31No9JcszM5JHq7b
WdO4VusXgVpiWzkIasDReEd848R0T6RWzUTkyqYjx3yFYaBH07sYVVuQzPVzBMEQYY65PDoWeRbL
HsPdwvpaIRBwlTjFnn8C1erygPiMZ7Mog3Qh7lGdPTbEgF5s1zbPaON/uaNzondotXzhvGJek8GA
MnBjrGcOTGuEViPZZ4CYHmctKOy7FB8cRJIqXaZd7qa/UQ721zMZ8mT58oAJN4D1Qn6Pmb4klgdz
Zjn7Q/NMrKYB6Cy3r4MGpVdR5xRGm16xvoxyfkuRf4eRfefJROxGT8/cgSDNwbf8rdpc7ZEoPLuV
mtD5Oy8mq0NIDPHGBR669zlnsNtD5c0qmNBeZJ3HTBhMe1X4EkG3MpPiTwPs4NGtxXxrKq53pw6b
tzJOdiaBhhTWdvlAhGd6luTUAdoNH5y2Eq+tO3z0cZb/uvl8I3hoOhX4kTcgEplNokQ4//urf79M
aanOOo1ZPNYTHhV3RkqB5K2/OCOodKlxR+Gijw9NT7yldip3ZzEJoJ/0GYkzIGEfUZC+5cSnuirC
85ggO4EEFJ+Gol9e+RP0fpW+/fs7gjdeda9OEePQCylH4pVv9+6WrXkfVSraFxVRqcTQuogFFRGl
JZjE3djL4sjeQB9CH9JYTviImJ35mwxntekyFPKuT+5zDi6ubkJvy1Zq/K7WLwmKmEAts3mpTTU+
mCtEWZiOOlWkBrB3LG9RN7mvcx2BqRuBXDn4y55DPV/qLinP09hiGKFNLc+x9FbvSFPsRpfWakFp
GRiktBNKb5iBk6WuZrwYmnemXVkAr8azgY7kjNPiqnw1EcSYuyesR7BV/CF8H+iitv2cW+e4i6nx
WPiiTnDOY8SahT0auHtBePFqlSZcCHloh96wXw3VHC+s2QfJxKgnBVNV8M21/eVByfnop1ldQlwL
DK/4beJaEo580iA7x4Gd4YUjPPWMczB9tpxUPRiribk30g/lV+LARMXYTc5MQvz6PRKDy5/+6Wj0
7DldBldiTIuPMJUhER6A8lxX5h+Ol0YBQQ7ZGbu0JcqK/wJo1y2m19kt+/u+xbLQoCXip+m9XRd1
YVBXIBwwcMxBP3mPvjDbjywLH1JPxk+lpRHv9ekbrbqJw5uifuYzgftvgrKb4byrN/iXP0oN70uY
3BgRPY0Tt/fj7GLwmjnOWITbD8rz6h0m9iVYDG0TR1ftG1ubl2aApo0BVm3i3gdtF9VYxeb53rfz
B5h03QG12J3sAKojQ1xfX2WxL6wgP0H5CUVt3P/r+PZX23eRqZFifim4tNivjYwbkqmZ2SjI+cYH
k7U78GhkNOahFFjovAl/oBH5t1nO4hIDcx58YVw1mDQOVHEbzXZ2ICUMxJ3l2bthtuLWOqR+LdAE
DrGZXHViUP2NMG/qmDlzssJw/utL53o3DUOmBd3PVqoMEHIxiLXOxE+aR9aqLC0K/xZjX/g3mcoi
Oc93nwayti5jSCQ1coByTyxUdgPl3YP7Wz6JLt0PNBZbuNyM36ucyXPLnRy13bh3I0ve/v1iurF5
M5zmGWXocJqbYjNxF2xLer9DG2lc6D77wTbt0NKwb8x8q7rmAn2XR8NElGtxP1WOfYzLpmPhihxr
PLQhwoOyQvolZsu85QuO71DS4+rqAcnwU58qi8AMviyD8zqlAjxMkZJo9c7rkN/b2GBuXr9Ut7yW
bdC7mAMxuUxu9sMp3d+mF3BVf5eUxY5HiObZWZYni6HeRiFg3reFQxhUzxNWsxwxMLccSk7c0796
1/9vPfi/WQ+Q968ejf+D9eB1+f4nS7r+z//qV1j/p/9yH7jWf3BumlQUkl2fZ65C9ulf94Ft/wdj
Ab4306YE9XwPZ8D/dB8o+z+OsCVnCeEk/5v7wP2P9JRl+rgWbKQBjvP/4j5w8DkgT/1vcneLB9Jy
HVuaGBr4Vt6qc/5v/gMHr1XBiLY4gFrdyNxYwZXeQ6UQNVgswulTWW0mTFW3jQfBpZTco1pF+Z54
e31SKOiqbCZebKRahJoJ6rfp1v6CIUnqcKbkbM3IkmIMBWQa7bP3ODssBsY5ec/buMT1OJ9zwdll
uhpSumzeY1vNTPZXUG+o+8D3RA3/1MsOGAaXrWn+aUbgCzpNx2055FSslK12URk7L40f8rIfeaB5
OMrEerSikD+zwP5yStK8KGO2eY/gwA8LfWDnS8POiBV28rWdGSBT4Pf9JwCQVYOS+Cj9sPmURhlv
ex/xSmmB1s2RHfgF4fKs7/WlrxiSVf0PszCYnE2WQetzjI204/oOdsuX18vokMSYKi0o89PEnTZ3
89GcxnOSAt/EOOHvq9h7L/10vBAaAKVFnEPcY+eQ3XBxLS0/um+qWjyBa3VIO6OkHqPv0gIzAEkF
ETnpsKTnDsW2Taz40GWAmgvPbL4Qmz/2fXhJlUugbZvgrR6Z/5UUZXYZ/7NIF0KUSn9krz9cPryb
qJf5PTOEdFbzdkaPyRJGhEdn7uudXLz0wHgsJnmXQtnzqw9vRHzVCyIPgGNVH2brU5rLsLrUleVd
RYG5wGofHbs1nhcaS8YZKr9YoNDZyiNLsK8w7tM7bzRXlIHFYgip0lWo/sk38hBfaFgj9ELMjpDk
Mn0xEkQx0hZ90I+Lw0oZokWC53BfM8mmn4wfwqYpXiajyi9Db+A3FONlcZr6YZqdJCgN76uSWIqL
ZZyROZnNrnuqG2akac1P5HvGMWttRXmr66eammPfDAZdtx2xk2/0M4Cnv1Y9f5sCXjv+ciKREnbH
QGBrTxyjllRUUpUeqCMDWEk2ZBdIJyjjn4eBfy7yFhStYnq0F/A/U8aax8QMaCP9R2swyScqNULa
bXKPI6Jp4jrrtt1gcK2tVsWlGcAnEukxAFbZR4hNgB0+pXkhn7pqPLdVhLrVTr0gjZ3fyQa/3Dme
egxLBqAi77CkduJAPwGUhaXQjlf2GE7tZysMeUYdv6E1Z4jFtNs08blQzRLZYiFWBYS2cSaAnqYX
Uw9zV/q1fR/13L46dils2tp+symThij6Wsqy+tFa3yXZT8nCZYds43ucffzsUfiapv0+RfZ0HFKs
e0gVgywTv9pJ9i0e2mOZgZ2MKBwBmcl3E54xyvUWQUWVHDw3z/ZOZZVHg0yyxrJOvi4WPMos8AkP
zw82jIaq1y8YRfog1fZLklXZ/eBgGA7LuvgT2fltqQCUYa7v9oJWd/Dr/WQhpzG7mrBvIgfZtO11
bZlnf1RM6IlxyLPXwvZPiRWlFz0i6ESG9KDABDQesOUSgG5WvCqnQauVtN2WATv1jhm9l5NjBLS8
y1mE9qnlGs9cb/gaqx5V75Q9Na75I8wSvM6qTnE84nkjm5CYbgmS1yqPqzcBzwgk12YaJvswVVG6
7dBPbyMn/kMqxcKmfXCCyoH72hKLeAwb/Ue52XL0VHKiNb5xgnQ7G4QCqufo0yrjNTQAU/mkOeJL
tMDwpraeJehPcp52UYr+YFqt3nseItYGhVPnIOL1aPZkvVxyETGsXKr6LFTaQVekxmV9uFwWJLy7
FQK4RYZASUwzC5zlOa1+1cwgrGTwHcoE35Zp3OG4mjYwNUfrS8viMY3cf1rHhopd9e+G7WucEpzK
lYu9OnQusc24CVgjEhCPNr+kfoRNZ7GCC+tttCQsLgz1bHXipsjCIebSOC25fPNzrL7KR0U85YA9
sJXy95fjLs0el4iNRzK04WvxhYpJbRgYocKOoSz5kC4ORmJ8RWsUxRTZT7i/FKYbI4UWD7iAxxhb
LTLwJkE3NNuAgTkJDp3PdFbX+UCVR2yJSBPC8EzWYFgrnGffuCinC79ZQgjoChw7KZ5YVBZjSrqd
zl9YQl1cBlJM+iCAeSXETQhYTZxyVBvhLeqBiFlsZkieos4cmpBLK+9+RcaA2eAeYbq6fHV9/dDH
3ldCbU6qDbcwYorLlFOjYrxHfek8hL0lXyKLw8qPEZF0dfljZtn4wX027PsxqQ9obZfnCZ77iCgE
tbRzGGa26mFE8ovU9ryLC+M5bo8g8BkdZ1O7G1ACT34UB2nNMlPnhKOGjfPR2MitIYYzpjEeloGO
HF4w6cXkpC7FGh478sS1hHatMoGeaJ4mZGfjDCu7hF1Lu1MdOclx2h1wUcxnn/xuw5y6XbvGV4y1
6WPF98nrrJl6JhZMjNIC1IOshD0x4jV05ueuzrhTi50kTX5bSjS+gwmbSuEGOM/0aZimTbJgZP+A
1/pMmAD+tC5/yZIcARnQ0GAJqTpaK32OXz3kF8QVqCcE73jted3biIZ4IQ0BEpW7n6GLTylRLqz7
/+qslfBSGfuEGm9ew7NvVF+ZkQBKCM3fOYY+P2u8ywlBjb72mNwZxQ93B80vvOUgl8PVhs9wBpq/
cVY3NgOwbTXwXYvUdA4IqginW2GMUBAPYW+vvjfnWjp2H9CxwUML50MyuXL9pzdsIvK/PolNx9rV
j7FNRHqR8YGaingMfDuJrljWr5rRCmYieUaY3ZAbDja68chszyGS1AUriqQpz4QE/VS2qI5tp7fl
2GZPHUhHKJIR83BzuY6qRrD21Tq9vGNMcECUVl35aR9xP2KR73LmQwkL7+G95o2G+kMInIv5A0Li
QPve1bslxaXib0Cn6AeAehja/OLUerk+pSSnYb3hLsrcUuxKwbYYxo219RHFnwuj/ihizz1gSTLO
0lDdpWgTxvHWdOwTsKPWbP7pLOwjM/RiBN9kSjDlZ2JEENbfHM7gzkvMcR/rBYFH7R7CYXiJ7fY7
T9v7ZBjdPa/rr1WE7+1Uh8dyeLaaWQZLXf0Vk0Um4zhcSnb0jJYif8da7aR9C8mt7581RBh0eYba
WhbnVrOyZWSB16eOVRKgCplOWdb8IM0l3ZpVvi2pf2JjuGYNylxJbgxab2uwj5Ov2LTD3PdhdW3Q
UqG2wre6jYbiFLsw9HtaRTOnFkKZksDFwuVQF/5L4j50pVmgk+IAIwu0YXWDW8VHPLX59++fdAg3
LQF/XSLcZ2icPECkCPLcOplAlz68GF3IWLqfVDbuzpmy9QIix7pVUu8WwczNgJUXWFOxrUJPH2ae
R4aT8JGKirSxLrdeij/jwoyRg67denhnYzjO+yWDnOHN0cH08P3VHDHaApUuRi+7IWq096U1YBhy
GHV2eIOuIgXSolxiJWLZvOJYZENNZxC4XgdCLxswCEBBHVmpG/B3uNaa8GTmy/0sv5faa7dcEJwM
EyeGC3FVJVgY/Q4NUJyWhMs0a2geZdVkvA1zEcwZcPRy5WIzdQvGNChNFuvZrWlaSIR1zfQf/8DU
qp/Fws4RJrMXtB0hqL0dz8emws43ZPbH2ElgMKkjmSnkGYK5ZNijr5jOgmpIRI0JXWdOdhhCCQ4l
trERzEKn1Knv0ph0mMUb78EVB3h/nlxjNDewx/TWGvsnA+EPVgf2oUdi6A9IQyg5XNfYztmqWeN4
NwTqCyMFrUbpVdy3CvlvMiuGyOBkZIxwekKS2HnxebI8fQ+ty7va4HAqsdSPjj/eNINBfyTciKC5
7s53uHuwV5TkC+JkBJ3sBrrmnEC8VBy5qvsXaFIXryfB1MT2yd5Zs/JmF78rhG0dhvKXxbN9/++X
fkr3spwvaL9QoVY/ydjOdwAUoz144Jcq9R9LSzY3N2vb27+/aiWimTjpFYkQzLeKloTY6rdCxHnP
jFUf9By9oWWjcSiZe/ACbWoqETbZvr0fwgbjFDFXR69H4FFh6TuwaftncPP0WoAYkSv9hMffuixF
BeUc8x67tuK1iW3S6eALnYXB4cAJ9Al5hM1oW94QejYHWuF7A0z4oV891ioZyNhCwG4iqvRCBjTO
YwemDNc2hG0C7nZI2G5z4hxTZL/2bDUXaRknrNzeoaSlOburcdz160OG4nYb5uGjrpx1jlQuAY/y
u/RMeSpF+FjV/m+ekQTVRQsIDMZ6l9SIduQ+xaCWIzzAhnGIm9rkc1k9xmyTmfg2n+GKmx/qNqgG
EEWAopBEEwcPhNr98HpH3gQBqMIkGnlwCXnL6m0xsASD3bxe1uNHVoTDNXQ6sW1GjIJGH1G6pyoo
vfbgYkTcNc0f7ZA7jy3zNx1YUZUR5pVwYA44GutaCJ3JDEK5bfoRa8nC4AyvSNaBMa5DVOJGxsJs
dhGXGMd+rrJLO4Un24Y+ElJYUUMQHpMJ+USY+CbSQP66mRbYZ6HerHKgfJMZ87ruQ5miSIfdijyE
5JGpv0VuRriGzHOemquOr/FRI2qCtSVZpCJiLth34IpShwyGaYF6xgOvdIYPNqL8DF148g2sBf2D
kZoxYGKVG4eHete7oX1sS1YHqmRtKCZwQMmzUMg8cVntezkiDSuS5FbUVoOFpWAmHtmAGIsNDIgZ
3qaghYEciyV0zzow3RHB8Mjd8pKKYbpnOTPdJ2sWiNT4hXz5jniiWT/+4HMa1gD3nR6QqWaWed9R
W+6jsQgaVRJbBQ0BynVmc359qKR5Dfswfh/aIjBARjBkt54IPEZ4tAxPbeL320Qh8xvCDEmk7714
JZVa06uSWL60X/Uyf6J85cZQ/9eybkmbxM4Zdf4uSadD7yzzvbTRmpAQ0m/8xJO4kOEqLmRF8/T3
ACdxDLIbNPHjCYUI5q0XCni9dow9o1Q+DKL+6nX77nnv+N4Aq8DxK5yPqiMetiqHl6KWnEyAlqcZ
916YjIxqxkd3sbyXkrW97fio1bryZniHYZj4sZrCPtRF8mpQ3R8xULeAs6iy5+INlOoxTSeIRSXH
AMinLn+G4B2RLtGxdx1mLtDejcguJ59UGRrust8/icabH8tTUiGi6RucNWtwryEeeosxV+fkzdav
BXUlSZ/IckmWjJxfOG1dUGoPUmm4fqpWlrqnlvr1Yxpr6HGVBGSfP0SYBgoHDZkvYIPlBgK1FNmy
j8ddknWP8Eczl4r/tExOCCuQ/HM85lr47/Yrya6oBXmr9+yY7SBbjDFgav6MVyIPJ++kBg0TcpLo
ZVpC76MYyXJkHBjS7F0TmJpjZ+grmqLZKPNzSkGMhOTbofyisLO7LtkvzjgFc/QNOYq0zXbFTPar
zKH2r0rUV7MpbpGFuqjEHDJwh4D7pNvEHjvg2qmhZPhu+ORxp2/7EdfOXOsTkSkn3wldHDV6TaWh
5WqGXUFgyYlRCC5ypFnbgqxTTOUwEZwOnbU9N49Uhe6eeDGfqt74ThhInbtGP+IQu3c7a3xIFaEF
Hk2eleSYcS0m7PH4nJR3htsnR2Y4zW4wwv6gZnUaXGQoIBNvwwygwUZ26sqNSVvDC3x1FuvZyACH
Z7ZaI7LFsh6LB9fxj0RO3mczREJTL9y1DA22i9WBSCBMel15ef29G/kfQ+QYFzaF+xBlyJlAUjjW
669C1EJSqxID3cgD35bfufFPu74tC3L1bV+G31mPXNtMB6y5s35zw37ZN7OLb6jK9wvTBs485wfR
HknRvZWChQmJH7HqHa0iMa4SG0PUvZmkU01jiFBDoh3JMx4esuTmvcFFPnb6ZUSWFsuE4c5oYnNc
bjImZLVMsd0uJLqTSrmZpskM5gkPv3uOoQt85IiqgOf7TErkfCpMSdDp+mmHfERy23yZybRj2Gnv
R4HUyo0LbHf0GfFCjYp+AD/P/IpNrIeCRV4HW82OsAtBNlwMxtjBNk5nML1nqDv2LipGpwdENjUd
LlDqfM5O0e+kvhmiigPWTvVBaFLRdGlfsnF8LVQ3E3RJUO5oz0QymX59YsKpzYTIEDjwvh52rm/e
E2tO1Azl6q7yNtzLywr0nXdH4b74fvyNxG3e5o7dXATaadU+LwATt1nCLTZ21YsCq1XEJG42g0lV
N/0WztLua5zRPuTyDRJgA9Zmoa8mIsZ5zXxrJTaUfFweZWZN18WpP6qxPFNhjHvtG0Cs5+WvaRkJ
VUPsHbF7cIV9mp2KDpYPDhXSBHEu+Jty000ChIZAWshREvFEwvqBUIiaNz9N2b1jMK1V+R0b7nNl
0kYAGCshjKUF1ZB9h7AOxopNy8o//QBhDv1ZcZl7/RUZknlkHBd7i4TiTVVV/RWEMLTT5LXUMHNj
e0G/G2Ipb+xpOJcGqdieOgM8cXZu2oGjXfXqAzSBQ60zTp+EUWEUoegkF5Hh5xj9daA4b1MHW9WE
fnTDAUTh2Sg+qiw5zxOb1UNjW1eGK8xDoHSPvQ1uU7PKQ2pJ0EDH+Jk8488wG5dLJspjOpT2XeIk
P74I8TEO5ludeQnqcohvBq6v5E+Jo7tyR+s99sPsEpoakkH0Uy80CRTw8X4qiieSTccTIrF6P6S1
2kR1gvadPARSjVPy4da9q0GQNIotBW7Fi47JqmdO/OEXldk/jd1zfBoYPiqavBLpbik8b5dbtB8d
pMU2Ji3erCakkoyiohqUmiOnYWM1xxYHUWDpGJM2Ss1OMYdc72CMXSd7vLNpvsDgoIBy6vbWjfm0
t1vGyLGy/0Ik+ampNeklhztqhglnTcZPXcU8MOn4xmq0jo3lzpVIGBIdqHamv5HpgoKT6L5GI2y0
Exvi6nCYtLv6JXnASkdtvdhgrDNmd5VpifsC1Ykbut++/4oGCPHAGuzZN1s41SqoWNDDdegQlLXv
CW7d2EIEheVGOEyPI3Q0J7vdRUkKMGb8syDxW4HUa5613svOgtlEjsMWLjPkdz6HvtrQrg3X2H4U
XvJRMvpVKqGItNrPi+PP007MY+DwgbzCQT7pFlGToMDP86RYZ7A5UhuwSZrJ09RmetOIHKkkkq9t
abvdi6WraZ+66jVsCpSHaGE8E/W/PUki2ZeZvYSBpMybXpYpflX1XufM71uQ8vtodo4eCnPkoAUd
r7nQfX/puf6z1LRy6VSAx63QjgNhuGTu/MiGdz71zZSDPE0OnSKIEcJfAoAOmUY2HmUaX8wGya3r
PMHRRDdCQ58IDZgJ6RQz2+lrQGZnGhjWyA4xt9LBtcZBxG2zkvh8f9jwWP+T1sA//em3y+tqL5bj
OGLuEJyR0gDMNRKAfvRSJio4incNxvFDE1IqhEWIIrQgn8QAUpVjwiHHqP9OOCraRd8hlQQ+T4RG
zSU6kxNgxqphbOYTpFcSENN3OGYZ3XMuU1maZv03KcVycP3yZakT91RIHR9kSAhA0hX+zmmR6WbN
3zLhFumYzGx8Ys6C2G8n4qTqAyqb/jJM7ReSlHMzmiyjmPFuMxOiJjZCPhsoULz41bYLtU9kc9VT
j4hLvIeieu54344IbfNBEGKA+wQSrq4NpOaw6QUmmcB1JPr/2KO4b1e1Ctc4vi3MAeQ5kneL8S8r
Tp7fkMBY45DGygG+KspPEkfYDlhtuWU40QakXw0BsQU4s4m6S7Z96/VBFH1WvsJ3GjN2AGPwSdwG
6XfGB49YYPmPVSXVIUUqHrfz3qN5wVMntmrI0ZQTv17O1t5ce6gx8+JND6Rdey6PmP/l5+WE4p2K
bma32dXpOxsZNDU96lA2QzT0aMyJbpRbxZtNE/5bjPw4JCsFBl7mTTSmp0zpZDuTC+zG0zsxFcch
a76WwT1BWbnQDMMfbptz6ud/sFiwh/OmCvlEb27nCIY9wpabrQM4ks8xSwisJOQ2sgwcPYauutYw
VyxJ9V6s8mvfYbcaVbCGVcqvunmLTZikSivzr3IdZub1sAmHOH8o/wdR57XcNtNs0SdCFTIGt4xg
pqIt3aAsywYGOQzi058F+q/z3bBEiaIkCpzp6d577ShmggQwXffi6SD96H1qzRFDgFhluoOlzS+C
ysWBV2uUGLjGrlmEWNHvOaDYesM23xSkD+Scb5ruzcDzvBpDB+0vsc/nGOeM3/7JNMJbs/hZ19lX
UPNYa/hM5X5E7lFN0jzLKN+QaXCDBpSsm8ag6GwT1JcyPZKKQDRC17HGiAWgy8QXKG61jv0x4KcX
K/Zud4PxgGq4J3LCzX52NYmaRqzkNrKzS63VacAQ2z21s/vWi3hZiTqTJmLyBZbZy8WnR3JjkTnQ
mdDAg67C71iYSIAbk37LwZ6ZpveF+wpj+oYBIN5FHdyNkEgnPcQnRWAFHiaTPtOUY9+DEPdnkJhd
EjbVvea6v0fJH1xY9VXR14Ab33AydaCgROyChJa6tBQTB1U+SDmxM0BGEHbbfM5u3r9iHtlUOcLf
QsJliIjPW0Mvqc6jbt51BD2n/ifinmKdlsSEdm3Phl/HeeAzEmQs9aY6uLWgFqeNPjPJsNVPR+c0
gSYI0n7uECqfM8EtyGRh4Xhi1T2kapzXTo/mOYzMX7R9YVjo06ee9eVOhdo7cyvJ1sfYtGgYWnsB
vBAquZo0XSy4+MpSDaVYON0ct/rwqvqHGJ29nUzw6UUIV6ltLaIaIH4XcURurWsCUbmZvh0gEmP3
92eYplNFrwLfDY3QZBsZtKHr8ttXQ7gWDRSIAUWg1hBQooXOAmWb1zDECJTbGY7/oy/gVWsUNBl9
ZYYC3bPwaL6T81JM7Q1OCrGLckk490z0XDtI0KwmQ3X1W3NNri/B4UabXGOz4mWRXbvrB1JEOlGe
yuJDQ5J1UdRqlVMal4OOGGNr2A6pNkb6A/UImYQL1jbPxRfRHrSDRd7ssBUHjj5vPa9zzpkdfkHU
Iv7K8hNQC+tMp1oV/iYuymRtqfhFFUQq4R0UjLuBDxFyP1qAhR3LvDNX8DXCKaK5gebaj1vLFkwq
CcjM7J+F41+q2nwjyXKnGmve26W/w44ORRoPDfANe46fiSp+c5cxf9uyC5Lpm6U0v8hohVfSNvyH
cEVXo/aTVklJC/XAATYLiN2+a4geKTnip6S1nZVGxa5viRxfF1NJszv2OPPzCpUJ0GiE2luVEIrp
mzSfQGTcLK/+0VFeisq5TLFA71fX3sZnNTISlZ59JnD+skGSklU8M9cI8JqJrVnSrvV1P8B+rJ5S
jw5jNM3VJiOdt48oFtIqTzc16Fp63uoQelCQePIg6+UrQtzfFh3uWWLsFDZw7OZlQjLJXAbDIgKb
YpNaU6C/6y4W+47XDIRkT/TfgocwbfsGFabx83jX9Ryr7Gai1m14J5huba2syj+aoqiw1Jl4L2/h
MCQw73h7KEIZlE67vtMJ18aXeIyS5kKih2CktoQdRKrjXJg8g822KGAisYkVDOnYqnnL+8wfVDjL
wG0Kfw1ZyA88Eje9oSOTrPY+J5Xae4hHKy1fZsNCCxmGIvulf/CXC5KOQP89oqygNmcAlEezftcm
7XlIkPRYdnRe6EabQcrTIm5BtPCqjJCqpEnB8Ps7OeTOtUaUVvjMSlmWkh6tNOfvdGUMAARreuAK
yhGltgFnZQRVVWpgM/FXKN0c30ECDKUEfefu0sl5cztyogdLR6MZ1uO+E4vpiaBCnFnA1sguN/Xw
inSAg1bdfpAotlWilJu8heLe+MM9qoyLHzKLyLFnbuyQzdgxa1QO1nTx2DAStmZYAIVcwfXImHCX
62RSzi5t0nuLVZ5Fr8SRVTFqGWiJnULswDwNkppYJ789aesbf+A9psDFlf0aV3/MvvlSMUF+bVdz
bq7OeYvCr4vQC0pyXrPW4yLIOuJypwUBO2u0BwEyYTG+EagdDDpBRT1nk3Xq9u9T6pATQH/JKm0t
6D1UqoIhxYQgBEMYp55FMq2bZ6LnCJnqWs6Mub4nUWHfDtXbmOAIoJ2KTc8JP2dwK1QXNWlq9bNr
jeGptkjSSv9QCC6QdapdMij6shQ7rcMwSyqXkYoPhDslbu8et2oNgItPb+scm1PvsRaYOecdjWxf
3gXosFd2CHzdK6YPWqKXQo447iAAryuzB5wy2IcayXxChAiNQGs1EDXLq+1V7HzF0dXcm9Pod9/D
aGS3MABRl24jBGzot1uQkOk6HovkhwEnW9bOHiEUx55+w/yH+DHfo8B1DrE/yE0m/WJXl8XT6JR3
mZnGKur0NRSgR0YxLBbQTxMvUMyJQEdsCrkqjizm0L1Je2M69RPhmVwuf1J0UoRuoAxr3v1E+yUk
Uh3gX/hPBfKVye3+1m0t1mM3v2JfwNa4YP9Lri8axIDuK6zjmtd/upGzjf3qK1ccNmeX7o4zMIXS
9ZowQOtHT4vgnLUOc4KYHZy4dUXTZrAMpGWRdyxttUzkAVTNXXOYjPkjw8bvSBfxVY7FBni73LhL
4328GPSvbXJlEGtVXil36ACxi0awmcK2PqGkXqeFJn8SHHM3ZPRLC/tj5PQjciWw+vNAZxSL0JrJ
DNXLFNYLKInccdpFLrY/1ROhpdBZ27GNbauizeyGKQQdIq4dzaXkRz2ynnkfEySZJmwLHr0iE4FY
ELm8knW6USibDsS1ofbDmReJcSlOtQLnpfmpgD01A+aF4mZr4XDO9S4Npn58j8cpPyWd/gM8wode
tfPW/Ihz2W6twvjD5fVq2t1Z0yXymJr5naBuQc380YOWXSuL0AZNrX2nZKqo/G7jReNfY0h/6cp/
I+8KjxExXwipKEojPOThSDBFrlvmxSGuZNLMO2kPxrYdHGBkoIeoPPPrJPLvpv8biXxiKgrni6yS
q1lbLbaJ9YitPXC6d0nI9S6KZ5OjDv+8mFHuJsrNlwiv2nvTiWI1yFzi/57Z6PBX0rZc8WTJjqM/
uM6leVTWXUhTSF4AGMZ7Bz83KhtwW6lK70p29zhUTLpM+1O4Jpd1e56LmSbG4JiYdgaD8TGIxbYR
OQz2lqF42B5FbHIizvy9S+6C0rt4JYdS7Rlz7K0Ih3zj5Ieun41NHwLnLdJub2+NtnFfLNvkESVD
A/3qiJkJwUi8Pc2mExtDYJC0siuGiWHpaAD76H76HJcWvWAsoaoRPBvzXq4YOonOvyvxmYS0r/IK
QlPOgWSlIlu/tmrwN5nbsK7mQ31qRhpfGXwSE8XH3bPagxLDrsi9Swjw7uqYQVQVf/VMM3cZzlhO
T91W9ILlRiMczHOOog45olGC5hZqkQqtwA150KnLq2o3NhmjpBCNEh/oRo9vyPQnZE8AQWhaMkfm
OHASTBJy5ksrMKTGijetdWTsfScnIkLQQpLMlOIlcYZVlaJ3rNFxlaZvcD4EjxCRRaKCGQrFOnYm
FYQfTN8AYaLZEYW2cpYpC/6F36JJGdgNGSlrWFY9mzMJQykS5RF+A9376xPxtx7r5FRFKt3KsCXq
PCGnCX+YToPa+LbMsUCWxTlrAJFpVuUxRMVDd844hfP0d2xOWj3PJ5IMNvoSTTBAYjZNnw7ViA0Y
FdMF02S1QlilQGOEvyG80OzZmLwLkABdzF4/1KuqIbLAQ4hPnMeQkw8fGysZDeYSiIcIlLlA3Btk
lug9R2PCSWYiDyIYihSyKBskpupsyd/ixPNt+9NbN8HEMJBHiTz5CGNpwKV6y0W/rJyy+eow6Cp2
eHZ2eYtAcTGh2nEsKVfWCD03Bvb8kk07TREv7UHHoRlHo0MRepCRjxVoLmcx4l3pt1qMBkncXuHI
xbiratQ1LoTXJhp/y0oFinV0pTWq3/syujTK+8aKQsS7L5LAwcKoOryW2Sqy/AC7xWL/qK99P/Zr
2yvovUjp8yZKb4mRt4td5rfZMWlx2Ik6rZH7dPAe8R31Ru+WSrNAuzalrb6K4B1c8lbt0zZDZKNK
NpyOa6rvJiyRffQtuuiNYmeXuotYFZPbysIJckSpqVcohMaqDnfoNWj5k3BWYt2sEHt2FdbVrAEo
Zvm/m1osEc9H6TYDvAx6Jqr0S6gzU7dxkug2i5rSMw9fptoeyRZfMZO8VBHzhykzS9a5RdRM4klY
+fz3+YT0GeL2CvKYZ1GfIrBa9fporF2yMALpPVVTRVibqN596AAH8os6hpmJosjRvbzYNLiSDT36
wHRc0mr0WmS9mJx94HZtmi8Dp+G745i6hr2effbkOsStnu0xlDScsugtTBGK0N5xaj4Ko69Rt048
w1Y4qXOdetI+EqA4npVqm7Z4r7tc31mJ96P1Jw8l5Arj1JuVlxVDpnjdg/MKiJ6jNEcMsOQkJ4yZ
pZa9RrEkUXugTMRMz/99hEowlB/CR+vezgIOl//uRFVEtUPu8JRMa+RNA/JoYR6xGuGS6m2LYW9X
sm7omLvjDnYUWK0QgRvOkkrn7EBbKFOLSbj71kYYUfinHXALaIoMST3oJy+FW3YHJa0PhIaXuXFJ
fSIsoy1vFTnOn04f/uwN1NFwOc953VsH15k58djnyF9opDY7epMOMH3kfE/mznluI1Z92uJoC1Gc
030HHALPb2wrpHpRj3LOn452FmJ509ofRvGnmp1hO+g0pCu3OuWpwBJbk0s5hH+9wbmbr5lFt54o
poRsW+xeVNhl3bxVsCv2ms97QRn6aeI9sO1QbyWhkZ4gPTyRTqfvpxk0QUG+7BpK2+9aA3mB5TNk
Slm82iSX7AkCkhslL3qkNCagBdPe1nnv2Yx5yvKTnivgMUCnWSzaN/OkS66EcoZWU/hP1ZAcMZ7X
63lG8+Gp+cMtcqTR2UzlT8xrFk5t0FfaF8qaX8U8P8kZDmM//klkZ4EpZegdLZP1OY8Dv8wJhEt/
am72Ntm09yQiUJA2ZDZCCAA4taH/ox/J+xRvImS8Ifpmzxgu4Qjq7LDIP/ct1w3uwWnbEOheV9NL
VEzE09v13phSwR7hIhKFVk338JfIjIvNmXY7lKPYNWQOpJO9E6izXtN5JGHGYm3phrsZMmAwR+iP
oaEuaW+8ENcJ2hEq16ZLw70uSKPMR+tnOmbtdrSrV3dE8KLBvEysuT+aTRdUsJmDGgUEDsmZY1UR
71wxzahkYbyQEjC9ZS6UkvyPU0n3OGvqi4gX9ohp/MXUsd2Wc0sOmA5Tq0J/A/gEA6J/o/7LzlCQ
SYDV0U+nUMt6W9xDXzlPYrkJXTge5cy0YkZpLWS4FRY11UR3yXTg/Q2z8xpB8CEGM22oPrFfJags
sONOK0wiPzpLC6KJEHdH09ax5wFk0FS4Dx2S/NJzTzmzD/H2gdfzroSSzmuRZM07EEB775qW3KLL
QJqWGt7aHrVuZdRlvZ+18k8q8gsKA0S0ObO2nBFRrRV3y4Ueb0hnQ9/ti+Fmu+1b1Pw+Q9YV1Iuc
c0tIHWbnQdl6Yq0lbrwWTv/us0Zv8PpMZ71wLH57goF1M/9lxkvIKnXGii4bqyf7T+Gx22AhS2Ad
kK1JdzxZjTpqLIq2ImjD+ithUHnKOKCObvuk4WzjfSLHYBib6GI4xQZiglgLUDWIbOKXzjXONgQP
HBnoTDGEXBzEa4T3vBpFvhAHcnlq4gESXlfdE60gCEgV+qEvEGkxBEBpHm9xvrwjK9M5LEIiWoqL
WUj7wzImuGFcUarN8kOqIdElbD5oZH5SKYZiQhsRb9j5c96VcLurkJArA2T6zL05VtcG4cvGWHaw
xrjEE/NiDv/NJqchcqpSY93qyJHMzPseVLzFH/eWI2Da1x1e8fizs1pnrynW5tn/srhykMfoSEtE
Ex4jw/nbtsa77v8RJtMaqNRQ6JCo2BpTp0nPf0EIvsCQ1g+R6d5NRZaBXTmvZc0MPl36mBPBcvsZ
E96Gxs6tkyA6bAgBJiHce2oG9l57QiiB1jNxvXBHerC7z3tUy271Alp+Q9oLkRpIeDaRllz0ij/S
MVnfgPfaMI7lqxRNsRt7dlzi0r8G3Kt1Xb0YLeN4Hl0Sup6kV5bAxpJA2MFpAefz/uZ5+mno0qDk
Uu4aCRrzgriOWG6lsbIXqbOgGzTPZJIQeANb2ZCIZ3+im0SJZFDieyRT9BK2hfqWCWcV2yr/JgpO
NCk3qzKHgKhXH0MlWpQRQ7rNw8Y69MSjd8qe1wW0XduM31LYmGs3Roydh+oly+0A/3EG7bc/COFx
JIygvSXdXPD96FiiAilancLMaeont4REAGtAmb77A6XkWzZjvnVjhFY1RRlOMGPFaZMpjYlinjka
UhP1udgdsqwa7/xXmeg0z2j/flv1hAdagUxFgkqzU+KIEsOxq70g96aPzjPcVV3YL1XhF/dGOR+C
BTtUzJNF5G7ukTcDw0PvgjptPBRdiA9AT+mV4qtdPNqvWo/3tcUJsiaNgYmG+jE3koXKE/thBg8+
p5DmNPA8zkiLPNPQnEO6fs4Q5aKHAPOPSOs4j4I6IRre89g0T40r6i3Elp9myWTUID6dtNRuhZlz
3nGGvxPKDoi8yPoVe9TZo1FqOfA+dSf90YQd74hEQSFzqy+LedF+dB1a6DCjPGuJ8nBFt7EAuOhO
8mykGGUy8hBXdmdh7WFKq6RWB44qu01XbVyl1C6f0cRCnq/XhsN8x0IEyjTuh5VE5T5n2NzFKCdM
xtzIuJ/RsTQXq22J28t1EEDp1qrObev/KSYXAbeZYDVikPPhpKLfSNqLrWHrL2MNf6/DypRmFeND
iT50dGYL+4RTsSK43zV1+poALcCzBDythm+FDv9eOucU7QAd8z/pEON4DQ8pLVEtxlroYVhpYrU2
OrQldlk6l7TIXlBkbCqNgpTGYraz8nQCvw6bw8nhCBNKj6BIUTODXw4SHZWlUeMr07ZKFbtwsu5E
u69SWDhYzWxY9v6x87AjtiJCKjlXp5QgVBxhTKx121/UJ1zkfvyqlT6SnhF3QSaNFyezCMcI+R0d
L0Xr3MVp4FQgqxD/1kd/Hu7NIMRF+PHGtw74jfunoY/s13GxbJWMMdAGHR2VFC8IMPKDYXFOHdAq
vdjFxAlwIU8kyv0Vk9/8OTE0xAxCb4R5YMMhapM52XSJ9LTYhKOoflU1sezNlH3Pvc0lhcqdg2f4
1Sm/uepOf/c02z402kD+dVgFzOYIbrAjKo0ikcSldow4uqUTOTvULnrqrDKv+Dsa7Lqmp70h8hS3
xGYQb8X92W1Gez2PGQm+5K71fekfaGS4q85z2je3zzl0FM3WlwOjtrhAx0xKMHLCTDLwT2hAGfUQ
GBYuD6I8UMrPwyYfaYfT+jCeIYEgZnX+yIIuVhrWNE/vg9+9yiaiv26nP1Vp6tdBfsuWWvyTSQJV
NIWu48flDdFym6trEmNyy+H4FbFL+Lw2/RCjQrVSmvsm7ykl831tQNhCSKo18aFN1dWHcAUQ8E31
/ik7peD9mMPxny/LHEt9dqvaBiAv9tBetggx82qDwv4nySFbjVRdor3pU/S0P/WBfkP81xjlc4Mz
aOtDVjSIgEOuMeO24uB99sLxGWGZMCKPdqv7lZrT31L074x1thhNfpWNwhhY9hZjbNq6FNfeIrkn
zrDaqKnWTrxMX8zO031v07Ei7ASznkepPxbfsgsbsqzjv16VfXHqJWMwyY+V5WD2Mc+8QX6JAVmf
lSbRurXSZxP0VKcNhx5pAyyVdF11/bMsie3xh/Sv8BoCDZNWf6qqK2RrjEnC7S/aW+H09SXM5Y+2
db0nFIklLRAMNPOIPCaBeRn4aj7hJB6QOXmUvmB0AwNLLd5K80hT1YSwK1ENsj2axzmeg4kKev9g
F8ol5GTWLOP476OFZ/i4K3gVdkUh3svZxy7rgHKvFbIgFop8V1opuqysMs8lA16YtdMeixMqyxEM
U8dsiirHot0yj/YPfW6MXT667omAO+9UeQnMlqZwgxRqOnRapjDi2Cj8xm2Nvs4JCaBCO64nJxE2
RIWHg72LivBNVH54MoxcQ3vbdodSettHstLjxgrz9PTfXQH5UEJ5WCLRCzToOSNYSilYO1ymUiqW
lMeHfShQLmR4JHTbng4u3KO41KqdGngZiaO0t1RyNKo7szmlzdkxhhMhTFbgD4JiMGfIaSdww31S
YHpll2fSLqRaNZpHurhFI9uPdcgqE6eDsOC9tdwUERM17AEVx0aYajHs09qPqzPuLPjxrryjEc6C
FnrCuQ69YxFNNAsBi1f4F7F/q2RiEUl1xuQhINcGZd2JVasX87y1unRv5K5zGDoUCWFUuIhMrKCQ
yI9NDx3wynLwarRQYzdo3bSTtbyaj9f18VEfYh2OjQGj3PKfetzEIyjMGnsFRLNlENRw6clxG4W6
wedyxJqeGQX4n9bj0PknK2o/qww7BBSspIhJkspJiBRo9lqSPQ918Vvgg8A+SMmHyJ7OdqIfdWwK
R39Xuem8S03jyQyFd3C73zaYsh1dgd82+l+w/sPFhDmF+UHPSXYan/yWhhxHhggfkoV9ZB5udsh+
R6baky877diBFQlnVI94w+w1aD9idPJ6m/Zcmgk9RL2MGNMxyRzqeI+jP1x3EMzWBZilcQSjN5nG
cQgp9X1SV3dx1QxbweVIfsrY8UYIte2Y0mrA0dQGCMzrMJRYJTtrB6d9a6dKBXqRDkezjeyNO0Dc
s0tYqch5dA4Qi3tCDEy8zYgjSdbhIiDyZV7efX89zWu3CLjfs5iDYmmQUTeUenmIGNU4Uecz9q0v
sQrp9op+PP77aLlr5vdYN+aDQ6T00Vpu8uWbGzMG/mZWnKDmUB0rwJFHqoFYT09IZt+lTUKclcfZ
1jOMdItJqJdrG7f0ute6zTAz159ahbgiTX0UcK7BS08lZUqWc0/vjCfV4oxyW/9a+s2rhyTi5EUO
ZwafmqdndipIpW96+xWQWbSoD71j5l2isDuJLER32Ro1Y25AN/3sY1TUaOeVfiJeQjRjdT7SCqym
HZ3ine9GY43NKX6vJvuVolkBmUqtFw9kLllv9bdu0/KuUIqz7NGEijvXus9FskOU+GOO5vHilzab
+QjhELCaiSiVPFjy8/CYEYmQEOUikw2KBq4USzRBonnaz8l/fxiMhV1jSXRHsYfoAOCdN/hVu8ac
1z8UjP8AYn5KCyyC1N+AjC1wjOiyGN5T0Hs7OABXOvrjBuFu/eyk83MRQvMNczt/6Rf1eUQZspem
Gb1N4/xThca4bZJaHrWkpZ/e0OTmN4cWOYcIQxwW/korklsb2ooxNKu/7V0YxDb7PC/ZnFBL4d00
2BD6FFcBo/eQA3NfIAGfyec4Gc7NSZX2gWbY2We6MHfpk6IfctDTXmwY4R1yL67WVVLmW5YnRJ90
Z8So3ZZScibIexWjg3sGZMb1BaYzqbeVqn4bph2yRSM10BsgUu0MRcvrWsISy69YFfPeNSQIsZGs
IRmRBwWCKjpYmeY9OQ1i6ojfYK24Ziw/vEoLVpX1youendvCAwEjJ9KP8NloQw32PEK/q3sJmAgS
sWIKWDpx1QK6JaAuPEVJi9C4g4jDJbGOI58E9DJJ4WXGU2AV9O59J/GCWR+1lZCCNjdOQVSXuxBG
7watGybTieiML/pm5pNnWvl5ivTncu6QhIo+OTpQsC8iIjnN63/zrFuco9Fq6sxfDmp+z6gq4NJY
XbMuhs2aXDQ/LY8QdMN/N+RtwcmKx78kf9D9T4qzxaRoU0MPX1mK4rypSFo07XiHk42cneGaSQt0
dj7Yx383InaO0mRwCYs62nnJz4nZ+sFCi7SKhgKkofUZMqRY6zn+9sokUNc2jhyjBOX0oLKAS/1Y
kOmxjCA0ht8o2RS2SQrM2FmZUSmR35vxEkUUn1rh/Wbz5yoJK53RH+uy6bCfonFns+Y4YG/N3vn7
b+82Yxq0VQ/6v6FqOIFisqC28pH9/x/FUfgEtHvY+3lK/hz7RQJ4HrsON8S/aUPmHpuYPkapTxpu
Ts1jSLwxotg6ZxxFuKxBAGQVfiFnaKq1b6md8G6WmxmnpuvGs2XE0/nx0diG2P65Gtf6wCQf9Rpz
V4OqOp8y8iAn0lZmLNZ0z3Mj3OZGj3XCZJgTRuSZzBRkVZxiXaiACz5uenM0D1pmBLKYHFQgPniJ
BDFQ3w+AlONFJDDCPVFGe0lyWnuIOIudmob/fbu9PBEhDxE7f3YpOfOcHMQAIT0ZTi61CJjBMjOL
xfm/mybsy/NUH4qpiC8KuZPMvWQfWt2TqikBKkvki4IsPP93ozInPNsjUBiDeaVr/px0dUokEXcj
4an7zJm+/Ap4cF/ALen8mTVXoakmLaU7khYCI2NGlTVPv/EXrXyr1XhFzQttzjDIxpBgk+WpIqy6
dTGKI6DR8CQxw7SRTM+29VyFc3RJWR5R78WHeGTiJZa/kMmpvDzuhkFq0zCJY7JKMthxuEHLvaQ5
j4yHAZ9vZFtCV/Izrt2WptMYv3Ouqza6VRsg5XNtlymEy7qtOsB1dRkQemxdjXyJLk0z9yUEygcC
soXnmE0fs5pJ6nGST3rVJ5uZFikNS3In+oiy6ZMvupXjAhWTb/oI46MGN751aw3ifSz1fRpK42TT
xhzCPoaXEvr7BA78DXi7uaHj3pwrZGQr7NSsKcgAkaH/yknJATu0Lmej+05qRRBP4v0mgRTJglZB
g63bn35joOOqZfJktLSdufbfZFju2MtzmOqkbLUDe5qzyM16xw4ac0whWAlaZk4VoLjKT5Z4Jm7k
U3Zmv0KgkrTah4A9XWua83euWEKSXv+tLYt164zTaz6iR45g4rHL8q+pS0EvMdUPaRsh62xaYgsE
2mb2G/9VAyW7QhbVfVtUqmparA9x2V7qqP8E1OIxcanQkugcydtS5LfK6FB14tPoHbKDxGx5a89E
uqz51jsBvwwTanyHjKfztSc9+z216NxDj0Net2Tm6ugMmdoXInh8FTkGLe3QiS6P79XD8thPZfyc
Tsp4y5P740FAVuTdsubXenl+I8zwC+k2lo/lCY08mlB9WWr777GaOW+cxoOFuTzYtXIOGp1hnR/f
O9vmqUSB8CQTLjRz3D8+OzGQvzOden48gwuaAkdToq0ed73as/dlVPBvXn4cYc42iwFD58dXEcLS
w6E7DqucH+fN1cUewgZ7cKPemUg9HpQMtnV3hHH/3+/AUZjiBmrc8vpEfRwFjdLkv98/gbK0iWgD
B48fNxPdgxEpooe1PHjwiDXyyxgD6/LTlk95fi2fklJcH/dKNednZPEc4ZZH2KOeB8lgMMpdHut4
dbKth0nbP+5Sh8CXk744PX6W4zn32jPNfy86aI5MDO17LCL15JH88u/5i7E/Tz06ncfd0cVk/XhJ
HncZjpdbf27tf6+raTOMl6LHNrj89LBhWlaV7b/n1wrcOnX0XuWJ9WTwf3k8xhwnGygeZuDH75/n
iRFkhGluurJDAOG11tkgnmlTIbjhkJZ+Sziba+bRNbnIvErz2L0/7lm6dyYOgVO46HhA3N+cdvR2
paINI7LCfHPr6C4tx7/pfmS9QXg5RPF3qqR3e3zZcuOnvGnsf/fcSH+SdD1vVqybb0yiny24dP++
1vJnDTOBc4/v8/r2BSpL+++R+ey9mOw5/75WD+MrRon8371kgkDf58m/X0ADQeXoY/Tva27Vvsth
8q9uji4qt8pqF0fx3u+t8YYZIdrUYVVj4OSuTTcexIva6+X4R0tVe09S/wkt/jGzCI5iBQhmZWpX
QwNiiGFHDxonUjemropzx2It0wkdpXCE0xs19Y1wifnkRtpBtxeOCsvQulkC3Ga9FHBgtINpvNMK
MG4y7LINA69w4y7sjsS9kjXJUuKGMohrTNGg0s5l7r9pEWN5oac+MtAayXjlJNUx9Odnu+zLLZHQ
yzItDpiNRsIydPtgFd67M5FHRfCPE8x58vW497hJBjfZOeQSocu1xpNdjlQWPmclm1F9VJX6UYuc
I64L/Rq1nn61kl5e8uKWD4g8LEyuHH23PlArDgQ+zp2BP16ayFCqyqOL6TrLkEaKNdxtrPbSsa8G
8s+BZIOzD+F2ZUduse8Zvs44eBlFsOvGvqIVSANn1XS23EdJal/neHL3Fr7Q1eNuMzvW1RY3pkbD
JU4BD6UliOQCgxIFDnYKAGzu1Uxt90oy9N5Hm3kawtoPtNj9tJZfxZWdc3189LhxeIlyuqEHRRVL
/6yExNTj4CpR/Txep8btw2NM4agvf8PjU5Fi5tvqjdp5kt8ubZBjtTlDwmycI8Td0l7rgtwQzcbC
viptTAXlhKPFN914JyewSX0nFYZlfVj3TTvcUi8Pd62eoGOPnlu6PRex/JaPa+HxUSporTk05TeP
u2Y0/GZuZQajIb0r8/BzOehdMFPU+iSA30JM5jcz1PG1Ej6YOGl5GFTJHDTBleZD/vBtzOyIcCnc
zPA6jjFUfG/eq8wUa69YgmDIVETB0QhomWJlPJGJqA6W531ofQ2xaUZXFc8NctDHzWK+oLBIdzq+
KaqZbs/8FRJaT1AKo5s/rg+Jous47CYxxqzMR+89NPE5V6mxkQS3V/glJqXFW5OMeMS9o3PhbMtR
+lxQwe4VyUpQw2DPUPVxnhFkqxK07iVwbKKGtAR8xpmqf/W5fY2nJNv5+Tv0idX/sXcmy3EjW7b9
lWd3jjI0DndgcCeMvmMEe0kTmBoKfQ84mq+vBenaS6WyXqbV/E1kmRLJACMA9+Pn7L123ktoL72/
C0LzmOThka4IgbZlTe7zA5aNeGHv3of0W5jIjfdzzjAFyZPHIh/kR9PKi6MZeRNbyP/9f5hdxfGP
/w1FP85MmgvY/FUyjr9+qb18/8+//PGjWliD6CGXH4U2DAOc7mwkwD+/4ref++MbfvwA9lzKqt/+
+deX/fnfosj4WX982a+vYHOHNKdfX+2PH//jvyzkOQ2JfH/8Fj9e+se//fjj5zX+fj2/vrL54336
4zt+/Jo/X/LHX/7yy/98nb+8Dz9/2u9f/PMnmuBEJm0hBjJAXkGBOIAvC3dQGB56utmnX/4Y/VtM
5ARj6vehiS9jbWLQn/NvtKL7Y2P1KdYqzG5VbZ2ohggNLL1X6IjqONlXKVV1qsREzky141yDWSlH
ZKVKuMFzWJ308kdJbs+JBJDvtDah3VfLETMzvsfLQazNA7U1CvstULk4qZRIJJjza0v3lGmTkx0R
XDFr+DSQR7up2jyGjWGfOdf6q7bGFjmEPZ7EZeaOfvoEtQgRauafCc8MT3OaRie/qpg++AkiWNNK
NqVPeIrnWtn5xx+FE9SYGqDcZ6ggTsngMOqhBlrL5bhpwl9liocrpPLi13RsIU6gxL+YDdIRNCdb
u22A6LUi2yQTk/k52U1Tn2AD5KppBBzrilFxMTXoFI2AvbI+Bap6w2WMvHhMx4PhEXUsrS8ZyYnH
gXX9Ch12j7+WFDs33c5iSdVmk4oTjUze6Z7bODnYY4k+K5+wIsdoFbPuQysc8zBVFyQAzh4D4ybt
6icslinCxZOLChS4c5G9Rum1oVW6ErP31ZtjepQNESq9wpUbcZi7+DHqqWS5Wm9KjU1ki9fCRatQ
9ObOtu1Hobxi6cC91HmR71yDoa/h1yvVwjwGII6rvVZnLwQpGFB3jC7wbtpV596Wr5jH2qPd+99I
/YJuRIIXKxnD7zpZVw3EBGE43gqEtV7O856BNK3WZ2bxhPwpWD4znTDuSDcm49G2ezhesNMwiGTX
BMDUZvJQ5tMFw8/GVIOJX79CTIA+X/fPgpjkrU+jfCGKEA2G5sx3v5oDwH2Fs9TjAHTs2MDrZZ/M
YKQ7Y9VdTknkRLdWI6VQll8eYuQvQ+0/DNJKn1qFvHvAPhNwMlprRDm4+pxDhgkx8NuNGbrmvm0n
dryWHI0we58a0ZKyTY8Y6vyBqtS5hbOivTzTVguMHajJpzAs1CqF2/aCixsjq7ECvWOd0OXQwA67
j2L5qyGvwEK39yJfUxyV8axfAWr6aGNruTPpjzoD1B2sHPpiEZ1SZE14s7FLqiHqdzaVk+elNwQ2
464o+Q5hcJBrRt7cyH3MFvAQDtRPRUNono/cfh+b4faPJzzIJf3ROaETnIxHAyNuKK70svtnVXKw
ZqaE1Yu5j0NcAW4Fl0h7KJtZjz5dTnywcMifA9mzNNt5spqT2GNrNyweNQSi2VgcZog5Bxwb+MxH
nvy09Xv8iwwNmRg4SV7ypHnjXVv4+zRkLGJMk73zxvg9L7DgBMG8dPfx75FwTUqWFZ8IjD5Lsrfi
Fm904ofxsc3ap6rH6SJ5xxDVk0ZO7i0wbZwyOO9XyuiZ/DTph6KpMBf4zLa9rseGDzC1E+Ixll67
C2R6i2rl3rVd2IJvo6OIztCdUnsn+7Xu6eQlATG8Ysy2Hmr1QTUSK7CLnl50Byty42u6dK1xJgee
fDFrKuEOUzgNOnlmHoQbsMNRPjST5jkoiIFixE836LlpyvlUVD2GMBMYW+ZEW0dn3Jil+a6b5FPS
WW+gt7Ks9FYJzJCVBY3OxHm/64yHYPBvALTRguGF0xjV7yg4vnQFr9SAHDoMsDy8pXfg8mbN5KXs
G4uDYkQkYZWeU6JWkFCUz4gHkQHb4Rc/DCjS5PS1jpdAmdp6BBVQn8dWXOKw4j2VCbY6nGG7TJbf
seA0921MmEqh2nTXFBVLaWcLFMW8Ukd/nNt7EZclElSMPNEhd0E0DRAYrOAaJfWH1EEnr1zJolI1
+y4nwhc1OLgS2okb7clXv42fUomZXpB0gOtaPJKCSGIhXcmlz01bpsW8gVByykGThIXvngGZ2T0O
fpYVZ+VFjYW1r77r2sK5awTpTmE1f7Grb3OJ1bir9u5UdqsiHbe6xXmHKVtd/IrGWk2gwqqN9dHE
ULBJeBiQnWEcGZUxbMeeuADm7ecUoCT6BAWh0LK7TWM1t4Z+w56xwAbq5IrRptr5RKieHJc50TB9
Krxsb1cl0vJc2aeW25rOchjR0SXMyQ1e/AyMCmHZZzL3tgUpSacONC5hKAZH4SzudrFbXKS4aalG
NlpxGuEiew4CBUbDeozqi3egP108zgSoJTrSG68E/UffiumfmJk7uegnAvswStKBEtg8HN7Hb2aP
UtgPlMH79tbPDWG5YUyZHtOaVnZGgFrCKog8cHhoknZl+LAK58S8Avjd2VGub7AWcrQIM2j61j+k
wNoPs2TXaRztbvpUJahB9lpSjQcN4gwDAjQf6vBUyp6MDVp2d16g5KF1iDzQOOzToe1RQZlnoK7J
XrLMidqy98NMk1aVIJnItCDr8RYSSn3I3f4KmYWpvmkS6SKjjQyCD7LpR7CU5mfC09COjENMqMh8
n0Ztu6888wxxZVOGqD7aUbSke3FKFBV9tlGRDy1wmvj5F0SL5SouEmfV51/xJLN/EdGc+MjhwpRT
Tdwy04sfdVg8e+lY7jztPI8FtNUwdde1AiRc1Vm+TdpPRTeUJ7r8EaUAwRR10nwPFcUWceSHfESx
aArkOASQVbeJ497BnduWSbvFoNRwSKvzcqRqlZfe8+hyY8EJKN67aKF9inGkSzR+6pVCtlXThU1E
l1C8EeEdjCUQu7FHo53xARR9JTdJbB7sFKKGmVqvWBY+gcgLd1nEU9QPx8YJkp0Chg5wvMerlaGj
bAy58snNQ+GdncKZ7nk4R82q8Xse9p6WWGdLNM5u3iMifEAVs9hEZkz0CfbBJLW3NH1qUCecc8AP
wT0VLum/UbzNvO6SOIs+1qjFHRjGo6OAWBF8Gm9M94LbNRgnY6OGwsfVDYLcCeUy6wsf0Yd+MM0i
fOh0+dkssUekzkuNSYCmqgHRCqGPF6Thqo8RDArkBat6wGfryLLaVUw6RiB8z1WfvHTMmFduVqUo
43FzYp59stw2pm0Krid3yZTLeQdqnRXbbKk6EndjFADgKry4u5SKJY1nlBpTQnp65e4R9NAd15hF
k5IgZjHrz+HgtNsRUh8uaj/fODgG3STeBVP1ENcwP5Sob510iLMsRqS+9AJbzYR/pGWoc6joszHv
O1GxCObfpmYy9nYudzMkBjCbXgiyGw9MkibMBvM97T46XETNid7sj5Lwnh08mAdGZvJunrOP81Lz
SucVDdHjbI/IxLX6ETq2YyIh72XaftLKKlHOYiyTTAUnzAMEDamn8dxN47SJLe/ZtMpmFyy5I+bc
HrDtW3sXWxEMdwoJrI/vPkHWWLKb+3Ry+icde2vA8+TE59PHFg66BZ3VnjTuhwGDZ7mILSc/XVLc
2uzsPntujTVRpvYdxuV6Tb+hCPthN4qSNEga5jFZw+uYyGZUcch4F6Gq0BiFjM54sQcfwTuqkoE+
fjCwhrstyd9lnK98URlb0Hr3dph/DfSMjk56z1ldfOtm8Z4suiXlRgbja3aEOI82ZcdcN83tYYl3
vBmoutaD1Ydrw0MlTLvmfqhG5L+whTO78A7jQN4Oj3rXsl0w+LQdRugw2EY8WRuvb9KTORGFZI4k
dlaMCUnZKujT7t3aPZJR8bScobdmQtL01OLXy2sY2bZrUWFX5aoorijAFgxzn67Bj54jpDKTGDCn
glui/pnTDdFn08Z0oEROAc8KDMt6bZjodcAPM9m12mU2WCy+ummHaiDfVGNQ7NKCrl4BmN22TKRW
HwZBLE+U5U+Wz1DFpCg6l3a5cgCfjhEbiMJUsarJtL04Qt/qRdIfNXh9RS8OPRnwFkiRTWRF3mmQ
w9MIl+qOfqM8VSaTaPCXT3HHNNdGVW16+tHIw22dZcEGRfa4oPKhAsr8SN1+0V2PWjbq8a7pmmwx
NywZZ+LC6v2NTbTXC6syIFfgJkKg6zDlfAuK5gJP1FkjZLr4CQVAUy1+eoEBOG4QkKvia93RRMKA
j99zqK9sRW3jfJZhEt913eRyusN006l5i6LsY5eai4PgPUAuuSdHDfA3wWRcO2rUgS2w78U5GKI3
nbrGhbgIpoq5b651NTXwpl7nwmZl05IZuhOo+1KoT6S5xxs3gH/OaG+hK802GV5AP/RL7Y9omjSE
gV4ST5LJ97HmqDEFhV7RXcW+u9De/DSvDnVqRVt/zM9Jjjbcne1DNbN/y+WkVGMwaNowQDk7mCvT
xFg8S+fLYKnszp8DgB52t+UJ7u5i0XGHdmjPFBkrorI+Y0L1AY75aKZb/zR0OGegUGePBeAP8kqT
Y5wmI+YlTz90yJXaIBieEKpwD7LzcEgMSFPZjUPCZLPHOpXzm9NqMGEc2VtaWA3QG/6qDPsbAjus
Zc2TVmN5YGopN1iAnE+S/aLNPfdGW/vRC/r8XrTBtcaBGRJN/VwgE7gTKgoOATA5VMY2ZE1sCt4r
/S4isyR9EXQW85lK6S0xYTvEzviStoXcChx7TuIVB4kY4lSl29xTE90OGwFukGY7u8ivKPq6YzTm
D7qhp2EpXR0LB46n6z3aWsM1IS34PNBPuYuV42wgbqkjFhcSpWjsGYHQQCkKDveFGs7rGtrjyUGb
5oI/CjHtlAFmrdAxCDIyMtzBpD3rcNrbs7ftrHHvqLE+DA5sH1BsLnEKyYcxGEeOL5qph+g4HttH
K3HgHlCRRfExjQNaEHFzyZRXb6F8MFAjGlMjrdBlBWonRgeccPgdUwSDNhk/qU0xSPwQVoYto/ul
kz8i51QF9mEFrYefN1P48LwB7EtACVDoFAZH9YEF0baivWm9iDwJtiPwu7v2ZHjzJ8O0KnIA1Euq
yy/jojRrAqSZHjzKAUzbSnrdY6nmN7fA4elyobiJ7svcfE8hxRmQ2NZGHGIYJ+iYuNf6SiMTf9fg
PKNzAqG29OLmjHhRI4ZXTMt8LSL2DAo90i4BnuNrZWtPfHHh4fDX5STAPoBaCJJ0XVkOeE20uz4r
/h2CPaBUBa6LumYvJLwSlMw2TauB7Li2O9QT8mlUVnQ8Whv1B6q3kx3NWx6J7mLBVl7ZKU2joqBG
mSEG2jPkXyb2oT/Xm7jpLgZY+rXhxu91l1Yb0FclRg8MMEVlw1cKoVPDt9uWhvs59+p96Y7dJrEb
QfNF+7s8QOlpjbCb20B+SHJqRvQ462mWCU6HxDm1GlED/dKNWbPiqu4j7uAb6Rndc1cvWBU3SKh8
YraUwXosvGI3pfl9XnjtGRv8fJe3DvRYT17n3ga6jFgqbTW+HLSxafhpdIEyI00tMLCtUXtYd1SL
952JdT4rl5l5Tt6FpQ1mmAPWtGHA2tKO9CGz4B1tRrnnoXjI4+AF4i4xhfP8XFYuMcYRTHXHQTho
Lqp6VZcQqEsHtbxM106/JIwrwiUN63NjN4d59keCNsiWIDbvzuiIEGVHJ390soY1p36oPzyCg5Xv
wB3GTfKApSTerhAZTWuvb4MHhOo8mX3H8Dyv14XG8hJE6EuiND9CmzPJhG72xDoGGzWXh6SX+Rp4
2YPhOJ/rHsDBjNAbHwKc0Oido0twMqEorZJjmswWAuT+0De9QcjoxCW7egv4tEUqP1+HMUAz3zQL
T8Fw1p1S0GRb81OIbns7J+1Hvzw3IXKjYnZmpPpDdkCKba0pYQEeIKDY6bB8oQJCjT+1n9gAq1tn
89RD6ri45NZsW0ZYeyOET+64dBkb9lTBxntrEe3eNXAU122XlKtOnn0I0BsyVtNVLEqKeiVfCSW+
OIlM7is+dVOO1snEagIXu9tBjZBMZgYmApAXOwCo5HMBd2sUxseC2c5a9eJI+BUNez8NkAUvyIvA
3kYS5YCOjIzV2rnhtja20TiX6BLvCCkQ22CBZAkbIl87cdKYzACy1xjbN0wmjETRCIkFJ7Zvl8wR
aZMGawciWGuXpktqC3sTIAOCU4b6XZcSSYCnANU310Bw9in7EDJeDglHQLQaFLaysqpf0pgxk+VW
0zE3cTqgC96QzZuQ5w2SLdHEEZoKXTiNUyTtzMmr6pUaa6+98QsQFkpiKfaJXua5fe2dmE3Nbyon
dYAo1GfU0e6tcSBOenp+Y1hF0kyGouLHV1VVHq3toIqPJMJMb6aF3BQq5mNlGdlTZpn7H9802sjd
fEbaJLryVe3bnJEFMtSyZv+dh1fiYeeVz1p3tJf/1QiM7nqghpfZCMdXx3DPnXC6c85onio1eR0Z
SPth+hbOnnFvm+Y3MnGTt0qh94ky1pEf/8joMdl0gZPuf/yrzNHztXXXXzr0zC/ORJQzad7uYNAq
7LX/EsQDo0/PeALL4r+wmWeheYBvUz5OoRwYkXFrz2RCpXJ+yTvtHQK8mBxQSccJsVtumhaeLC4M
0D5QvID94oYgtJDWRmt+8QfFopIk0MY6dY3T+WUKGvs1sRBNtkld0PyizqB4SldemMLbyti3HM26
FJua+KC86ratC8TcK3q+pOLRyzx4kBOx6F9FgFGfHewT7T4LfOlwNJiQvJomtgCjuQNM/jnOEG+6
/QBMnlY2MZXOY24an9nh/buIOOCb0cv7VrqsDXR7KZZqe1exf21dde51S+ZvXp5CWTebsRTmm+Nz
5CkLxZLQAIf8UQPplNoDPDtZLaneel1bPUFlPhJ5ZR5kjg3VmfxoX3igy9q0Nt7G5L60+lc0mMat
hWv4OLfs54H/blJfMmemIuS2qHFzY+J1OXO8EdBIWUbIcDGofeil2VbHpb+jEYnerEX223P6nEeO
VhTfMfuUOyLlU5XehTGT9MKJDogO0CstbeDKYGHs/Ht/ca7K4Gb6NXOHOGB0AJMwqgHt6oj2rD0E
1wLT0gcniGBR+DQapQNtquts/I29onABh0rs9nQtqyEioM8ej41c0L8WAeRhiR1tjKedHiLkuFr7
W0Et8BYU/Y5w6XAvJrhb0ZDi0DCTcWMg4nhrPetDTJ89wemyHyYhn1s0eNsG5Bu5ws1ItGmBGMxF
GesX+Z2NtH+H7Wl67l3Y4oGcPXJfIozFhYoJ7xr9A49ptYLFwXy9P9exRO+9Rjz9ORM6uMK7ZdTA
wnggwegVfgNRH5znYVrJ+aH39OdKMZ0p6uaE4NM8o3wiljvklNiQwr3LAULiXEByhcRT72vsB4kI
80vL88wtDA/J0nsndjcum/nXObXIUdYo0pyMbqcxInoyjWnYEggevcRd/l1WlvpWNZSIfuF/sj3I
7srjyS8kXJq0ArAyRB4oHz1/HFCLGZlhfUGysPUadttuWBRHkfCe7fg6xc56wOf52gqjuyWmYPHt
YPSS7QUUII+vRZ28hCS6vTTz2F0b1CejO71TgIQXEqm652zVzP3JKIz6MvkdLQunOrn5aJ3hadRF
ZV19KG4Yxerbjz90SuoFBtkQoUX5JnOzOA023ZyhwoKU2CUxPYt/CVLxehSOuGDCh9bVBQRGSkXI
XZp7kMF92FLShBo93myHktryNCVZHFzKrvtSwE0eqw+YeT4hKYJ572bFYWyPFpD1Vct2vw4z+JJR
qQ5uvJt6enXR0pYeA+fWuD1jvsR90yGt1LFxrmZDBn3cDf22RzU09AzS3ZZjUEqHgVo2vjETzIiJ
E886Iru65OR71L7AJ1xtQpfUaFgsFQXNqqjKQz0OFzqhKIQmgpwmpBQ2S7HG6kDNRTukopnVsUaM
YsrPfsQJsOau3CNo53fVswfkH8pbMA8u3RoQWb5vf6sSSgHXg66SBvYV0w+BucygNtgmzONSeFqR
79J7KcaLMWrC+coHDQSdGAp3PDjWtt2bSDl2cgC6W+WcJXxakyRmORuBnFsOL4Mesh3p3oIGOcIT
L3sQhaScozhx/Y6Hiv5M7iNIyq12nabqu8uU4SIs3lElUH9g6WK5nxEWMfbkII8e2FMmsu/GvdhM
qVc4cZGY181Kc0zscgoa00y/hHW4L5u5vdX4BaOADXBM8CEnIOMcThfeQ+mV7TflETcCBSdY++1U
HMJY37GhkPw65suwB0twgGhm40/+l7jRjKxNNjUj1+Ie2dTrkDCJuwdp5r0wvXbm8iOGQOdhrtzP
I513byoqaEAdowPkMVtHdpxvZrC6frViH4qX9F37IvWRyGBEKrEKkUa+066ARV0hNB5K94BsYiXI
lD3q8smsJURWFw0d46XsZo39xmghQUPDComZKjmPS383xwQZBLBPj0NWkXMfFsU5H3Nrl7o6v3cD
HvFsynmeVLhl4kiZJvlsRCDvnN7QqybnhGT6FWeillwFqdRJihmLTocmJShEc4+GFQm5qsHxIHVX
yGbu8i7oLiI1DnlqhytFr+/Oz/uKPPDpGy16qNSaJCyU69/nJa8Jdl2wqYtFUZ7gZ4SmupWkS93V
CO84/SVv1PHwl3Fm3uUpJBgOuWxUKdP8alo3Fh1hzg4XHnR7ZwTgH1q73ftLhEkN1nSJhtkmHpgm
f7ZBbrPpzK7eML17tUo/B9xAoyup3GhN9RLvYyqdfM5AK5fGN+ixVYWhsTUZoSK8vdadVVJ7jP3K
bYZpE4C1oUlWl9dGLIpsJNrAEaDSeIQ4rLLE9zZRou9K+uLHnB53xi3OMUwDy2lN+yroZzLadtFB
tYTjAUdKO7k1J+DUAK0Jj0XS2rJ7AP3eECnSMQjpYYqo6jtHZny0bo4L0OTQgGbo1uXNIS1miaKG
wCMHWgiZPjFU2g3clE3TpY+eXw1kFGwdE4RiCn2OuQPRSnUOKNFJIa2k4zVa5ha4ze09lpKP4Eo1
nzkQZpFj70A7b+x+yUi9/UwX/T9Fn99KUD7tv/9lOf/6c+iop3zHsiwEpJZrCsux+fdfQkfbaHnT
goLTfk3y1qhonXbiDLMlW3Ow8rbwWqZVr729GPD2csbeso4urTk8/42nz/9wOWIJOf15mYdv//6X
crgeRHvCtmxXuJYtvT9fTyXt1M+tgg0FNCmQkuUDRsO9hv5x4Z56DHzbvVVmmrLtXBkocixNKlaE
BY7cw7iXvfEKJj85BqPxasZHUZdsE4V17WDz3qEdo8FhuPugGb9kAT0CZmjrNmkfVJBcoFpmLJOY
XnVAhJtvtJ8a2sB1952b43NXQnnN3PxF9cM1HzldWH1xLTye+DyBExeYj0EzjNvEIC816D8i5u9B
xhnFsTDFc+YW5ikLG3KznQnUZnsSDh1kq77S0q65W2g8KygHKzcPAbgi7L2k7pNhcSaN6bytm9D9
aOavOmwtrA9UXU4x3fwiobXYuM7GsukI2ZV4lMzrhgx1gT/kkN/y4kNt9EeEbgQs4OrYYFN5nMpi
o6h26mQyqV5oWmTZLZ9ngWlvpg2xENNbYCuKEBygNO59WhS0fEcYgimWUcYz5h7Y66oc4lcnmMtN
jPsNxUkpqb/ajZf0PJoVVYwr8727uDlCI/oUICEk47H9ChHrmik1whdqzK12hk3gZpBnarZXOTkP
aOoPImw5hOSoeCrXXzu5f7Mn+aYRYG4zJzxETuoyxrHSLWeKpyIVB2F2oIKD9JNieARXFXbdYtbF
jEMDzYWoLWX9nY6SxrFTrLvCvXfLkZGQGM7NmBEISz5FmrvpYVx2Rojyd4x1wtXf397C/P3u9pBy
WkL6rmXaJmerP9/daBQDq/Ai1l4P2yfjP66imR7Bge3GoK0OfeqqQ80inGE+JMwa1N2Q9dtGRasq
bz7i333Upn8yDNzWZqXvlRmee5RRzBStbqWGAAAN7BsqqPxOMNNdWXRccUJCCBQhomyG09jzaKlN
cxbfp89jaFnrSrty3S/Ob2kIjKeeomqAlEpJlqAPCr7UGGa2P96J/x9i/TxV7//+11fwhh0f3HsY
l3/Oo5akPv+/Q6w/vufvf/36n/nVrvgv12FATHK15ypWSP9f/8mvFjbJ1r5pop3wEJ07ikX1P/nV
lv9fpmk7fItiLTWlJNq6LfsuYivgu2zfRPLqW66kjLL+N/nV1u+3NpNr37Vdzya7WSxR2X++tT2Q
1E4hmc7JiVLaKAHIqnkBZBtWfCEuF20MwryxQgUd4BilY2hvfnmr/qe9bHmJX/eO5RKkbZuOCSrc
JXf5z5cQtMN/LsFjoqtrQy5WsH5Ta4Xk3moYD9DTnPO5g2UP6n+Oq3taHLTZgq5kJFAQdht4B9/U
HdB7tf/7q1se7b+7OD6IXzfaGrnWSGNqQfEDFplbNPa+Ikmq9ONiTdVPdaHc/mH2h+vfv/BftngH
V5TlQJBmXmKBN+K++fWVQzsYQ+En/l2sSSe12yC+yhintMTVcye64SZSeiLlON3L2q8vsfdtorH9
VuRBegcCN/iHRdD+fYtfrsehrUdwumkTVPPb9QSs82hIBvyHaV2jhkpY6fFNEVsWoSJEWDN46XSa
w/CU1qCw69xujqliUFqb311ErG8ZOOXWREhujq69jviQqVD63YwNchO5NHMapRycqQZ955IOw8D8
5iYy8U/Fyu+B7csv4oHmdnh7fUf+XqtYitFYNmUEYLnm8+AVyQaxhj40c51vmXgT9GqBpdCtxOSO
JWsNipwpmbj7h893KdH+fGdxGdKkjFM2a4D725Nn8AZAvfd9FD0dtUHp3JDBw6sF3p457n1HZB+H
LZSNFLXbNmfLzOlOh1a6/t9fCKsMTh8pHUfw6f75RoMQOuQyt/y7rpJPrV+hQgsSMmmqCGQRHeUL
EafnPpve5gSmm2gTBvdEeDNiLf2nv78W+6/LEXFAlmJdkxSS6vflCLYsUi5rmXwshL2aY17puQlw
1LG+MhGjuhv0WxE3zrZojR7AWWJui8Z6T52BUMUZRsYwWszWmzDfIRklXy7lhxH06XyZK+guyT88
Fe5fnwohpS1MJiSsY7b/2+KFVIdIo85DDpeo+S5kmaNCdK/DXCUQfYaRQZb+UDlddRI49E+axtaM
I4hayfUr4yGkZNz28ZjfMJrTIbQptqbF3qiFfnQju71OUcTzXKL1yrppl+BKAG6weJDnzLvVYXuv
yQfbpQI/M7OD6jLOANXpSgkU17UirghRq9lNCLPBYgdDbmHl1gURKMM7UE11BglyHg2GHInos13E
WS8ZbH2sXfsmGtBetStPXj28z+gQjryZyTWj60J/PENh1oMsjxYR99/fBn85TjjWshkobkZOFex0
vz0bfWbh2pa0HHwmbj5DpbOoKsbTHErvIFgs52ukNqhTkIQxhDlP+XA2G1uddRJ65wLMVuHbR1Mg
yvSkkndeS9Ee5YSX2gHBS9N0X/e+sYuTWR0iDukIcU5FXhrfO+c5sLS5hsJAs3MyXkH+fOy14bJQ
JCfTzt9yIxq3yAy2gSaHicNke5gtlIzfyBsqQSA38zY0QtwvNKKOaD8Y+LWvf//2WMum86elw8KQ
C4PM9igdlGf9dvoz6JQNecSEVAzuNdJdC+uXt6KHGI2d1HOep2b+CsTBWcsSIKvfwX6wHNGdRK2w
EQpYOeiLDn9/Vc5ftkqOoUKyg1vSZkeXv20Qld1jRh1IpcG/EF2V9tc1RuNNXxXB2fItezPmMdL6
6iNp0ebnRnfFJibXJZys8CIbqKCgoY7a4oZ203vDQ6oPCmRcQbScVrEaiPWgfoaih9NHCfoDzFNO
Q0seajWpqz3ojyGWJ4iUnnNPHC/nlEKR0xaO3gYbHO9LMz/UQ/OSkxAGfJYY5+b09+/AUhT++rlw
9LNdxehP8BaYQv04R/xyKmeQVaJVB5fFro4A2M52TiqSfUIwBzATRred+Q3mBqN3I9u1nRMzkx3e
YhWdInHQ8yRPTjLQqY3x2sEWc2i6Q5O9lZMdXQL60Yu/7tLVSAZLGQmsPtFytu/gT1jVfZQH14Az
3nkmUPDH95GZ94ncErL0GHTKIr51CU1ne7Dec3u2dgM6x0OiIsoas311e0Qxll34Zz+c03WLDAVu
Dya+gqg+rckQSbAEpT3xlkPd16c5CR/pgehjxq0AmmEab3XWg2tDnENWJ+LcpDDR4wAK1W7mbXNt
fPj7t9v67e12WCXs5UymFBl9nvR/ewzMtmjqfnRcVgmiU2MfUjOhjCt4hs0uiQO5hzwprrEs7B3h
JfSKhi4lx9ub/6FG/B+eR7YA1iqKIkojZf9WJNJvS+LBJXBFRydzRFLiB9OH2PV7bLOeixbOyw5x
AeWvr+FaZ2a6l5FDE29ynwnsMg8qsv9hBf29WltuRd/2kJ5Jh7vR//1WjDUWWAMBEYPoCE94aX8m
NGSJXG7Gm+4xfiAuM0GI4QYWhgc5BnTcqm0pdxrLFafYxzZZYqaxXNs5aAqYO4m2DXwH+hgBRW5n
oFS+a/JW7eoxeMDrHRIp9tCWIU2Ov/+cbSH+ckSgRvI4pPBw2bzDP/aLXx4sGg3abGqoaJMviwcP
+UtctdOBhtt8BA6kVpOcR+T0UFCmKgt3tWqqHSoDF5mek+/GbuAGVPrD0tW4lAqugjOcMnVWi5O4
Mnr1yPFh8UaV186Y1YMQnXGO4UbIvrrYftbf01Xc54mutmjAH2SkR/Iw+gcVu8lmKtPqMWZGNE1e
f2r7ciSIroxe5sTYT7VfnAtH2muaNd3aEsY2DqpvTiDKlbfw/IuenGHPS/QZcHB777ns8cBHkIkN
8sM8iMdJ9Mn3xCY99DN+J+8rwcIx60tjHP+bvfNYjlzZsuy/1BzPAHfItqoehNYMMoJJMYFlMpnQ
WuPrawF8fTPrVpW9H+gJjKEQgoDD/Zy917YM5dwUfnofREXPikDdSInOOsMIAjmG4Tj0fIJks/Ls
2ImzZAK4Vxy8Q/P3pcbFgUP9RRQ7n7zGBbpPwodo5C+LUlbn0nolvdjbeAVRUpEb4/As232BeWJl
Dg6FSx2hnUETpVI0/6Eo1AZ/tiAKGOUsFK2HIo8/Gx+JB9GOXIY09RtDI6Sm/qm2nfaVDqgR6wSw
9jkBCWYU72lKf4PdCRnBy6JJPHebLD2oJnSRlGdfR3PlCBLESvLeFxEB0weajouhCtO7aWbhutPu
RFJDD7AQnaMgoqPZaObJqnzSOIKqWEi08HgxwcfJyvhpV3ZFuw7BZNnaP3K3149utqKRTdIluLsr
De9qTQxTvzezelXz2V2aM0vAe9Eq63dYKz8yu6+2NFDXekwaURMW2SYb0uAxdoaAgFW1xt3TbmXi
6jtb5tk31QFaTlEbfy4IQzzFyZWrJUEuvdrtM9y1q3EUGpEvDZp+xFPn1vQ+67BUAMD1HPrCa5+S
IG+ewqpxIITF9Tajd4optb3Q7C4vITMfEBzzxhop3aOg/AlqiR4qxcE9eQXmOqjja6np3meRumeL
M3EZZ1MEMPj/zhJkvujWt4ayoIwD9xuy0+Dks/JeqgT/1Zrlv8VK8kzxJLyjNnI4fPaO7DAdGWZz
QO6Vgiyo5SaXRnqkSfhmJ3J6reX/aDRv1dUnxTFaBJoAqKJW/xC9nx2BKZYne6jWY54TDCTwNiv0
ClZ1uZdhre9DNaJT0cH/IzajXCLAtB5tRiHXRR9amBVM6REOmzsq9yH08V5lGHBMtUQVMlGKLDE+
Kqw4EcD2B6JTzU1VG9rdU+EAqx5RIUWZrBGaFMdgTNoNtNwAkJfWHFoWDVDOujuk7eziQXTdmjrI
a0YJYIudg9bTGYMJBkYRtfAVvj/NNnqdp1yShe7A8KN3wieTUcxaBiQs8NJC0HLvME4XPsndKrmw
nh1eqNHugtIeEMENwJVywun6xjYOufNTICjZxxKWtKVqQG3H6Y18e+O0nnMUTdNtnIyORT3a750e
KDuWBohYLamtrV6nsT59AH2KfxYeKnma2KQLd4YO2sXuzg50nbTogkcgm+LJLx7HwHwJa2U4cYQE
N2s6arRyB/teXxBQld87V06kmfTs9vWz6ufjh2UUb6aHeS4alx3ZJNeOwbmqlf6JKTp6tCghOjX1
JIadgg1LWHVK81GBgyL0s5VzySz7HCOIPRRRfKUePIVREztVx2Bdy8gfoHa14jJvVIlmWwlJoILx
g4K/yslXZkHFkQ62l3g1vT/1eXOBV0I7JmCMDHTVv0VWdpFlyPLKArU54XcSEE+R3gQXQ37mBtz8
iMLGOqnG5A3eEi5Oaf8Qig5WqIryU2jhexpcsRNNOYU+ET4XhVW372CKUPyH5BfXG0SyzhOhmnSf
G0k9I21/kFy6s52bXRbtr5BWTKwg9IRKCdmci1Kt8b5m6V9j1B03oBrm0RjtUx6VP8omk4+ets1H
To0+zZ01ZYmawS4/xw44olF8Jm3j7jPp9EDWveGpLcofwk/DU6dy0Ws89XuQaPq3ylXclZjAoJVP
uE/NRORE9DCq8tQYjyF+82VqD9e8joKLpZfR3qOqjjAH9W0gQNbLDqysW8XZmZ5XtRPkc8eJMx57
QbyR46MRGQYkAw015yfhBGuuszDEY10B7WKH58F1z10b9WdNiQA4cBqkHHILN1bqjYKqkqWfcbRH
VA4Jp+M+1OR7rPq0aCtqkTgS+jXKEWyzrmkvxtRvjuTibFLYcZsq1655leFnn06/dIisKa/pY7C9
9zGmgVB2x8q6Z8kU6GLfcCJrq34aR7pW29hedrOxWBFgpOzsxoVSG3yHADPuRUqScZjaj7YExDik
o3qLxge4M8auz7NwY9oRcdiqrW/IG4gWWReHd1+WOxs5QwM+cW9wpKN2haHZI/TZJIKwzMZjtux1
Yb9M25QI6QlSCai5X+YSDFMlgurJDnW4ApsSf8nPGJJREhIgykHwVMmGlBFhv4RV4Bw1XftgyPr0
CpATvUt+lF2ML1SN3Y2VYurEn4MxqgxZl8fuvVbUO3kUJUazW2MGzqmmj7II+oDFQ5VvZdAi8S9A
/doGvl7EUisSpMSeixrxumPCzBEhEOLeyl0yucIN5hnJrwYywrbVspNFuMjOqEE0cMT1C0XLxR0L
hasY+I695B6UrN5bQkbXBC5FO64x/VqFHLWooB88RA4ocxqYFjpBsj6zNixeLN95L0VdLsrRyi+G
Sgxb4gLWVgDooU7KuYwPwCsnpuZCjggdRxLnlx2MAwAQxk6XLXYkWWwZcUB8ZigfkvyTQ9zYVgEq
dN0Ky43wSWTF8LgufDm8liWL495Pi3NpVJvYFCVaM2fvdXXySHaoRVYYp49j9oRIh949jCZ75yiq
LWmKGurkJNx5piWAYa+C1vLuXoufdIiDpyDa6bh6HrIW920aCZLZzd5b5lQD38LCdRZdXexq5m67
eXxSOqYnFcnzlBpRSUVTT3LeWMioOlpTy5op61JT4DEvIp3EDQtt1VpLrfiM4V9faYqOHZkDQ1QY
xMaGYbuUP0GiAsKMnf5G+HF/s30fGga+5BCHZzQGNpMqJCJWCXcHIZXFStIS5w7TcuV61rac6iKa
0dkHRSRnYKnyoPbIZ12RA9GKqzOm/urRhjuTwU9dSYtrs7Ca8cnpwcPUMSS/Ou9Dkpkb5Ih4+jYJ
VawDGZSQ1Or0qLQieTAJjF2ofVC84akFONVVdEOlsdGVJnjGRYVfK9dQOvSgpAUIisfhQCtiktd7
DgQ0i4W+/e7her01/oAjBqzath2NN3xAwVPttk/N6MlXctofA1MMa2PEpkHxRLkVMXqLIRnEfjCz
Z+hB7gFzCbZLlbUs6VCLGhvqVs/Mc6iM/T4WhnrW6DFuTRJ3NEVaZzltyNdqt7lqvUbImKWnHhXD
O+pOLA79yARnoTE9WVfGlFqJdJ6cR5p0al4oQDF9f6MEqraASr4KclhF0V8bdCDg8BwsMG54gCoV
kjT/14ZU8S3cRojTKm6HnmBDaKxldU5rrTr7xCNI/i2kvz3HWmMfNSKIj0SPvQ9EwF2nP+zBcVZp
HjWQ31Io3Kmb7x1lWiOOuMkaXKpcbPKBrCafEdLSG9rE+AKLMtJhHi8qX6XVO+TqKo0ie90XhvNI
VembzhUUPg5+r6zvEr4u0ZnL0qeUhmM0WauxYA4ytlyqo8B8L1z0UZK1p9aEry0I41MRCgOhqrZN
bJhFWREyJAU/ndD1v7mrAQETzryoGPB2xibV0dIOnr2QMF0wcJdGakgbSLB+KoYFhbPgiR8fFAxd
3S0HUX7VyerlQh1d5lu9aqDUa5E0IvMA9ZexoKhNH6QRIngwuLJod8Rdqrb8HuYI6H3phShkSBLp
waICdCSuoY6NWzUKRhs7KFamaw/HxGJyonr8PIbm3fC2Rqe6T3/ZhtEfgmoYHtUmWVsNTrmGZKXH
WGlCfPx5T7nQWafOaE7KbKddmjXym9RuH+rYSx4UVDvLCpTs3jetbQq19aHsVQWxiWpelU6hgJsC
aSFS+sHlCG5MozkrRtiec2cQxxaQCGFqKHm8Ot2NNsqPstDO2MjRf7aldu7zVSk7pHpSJT6Xq6hF
0OwUmg13kyvJkQBqd2vUxrfEzFBxh/UUdluxiglVktkQGzgRtfi2AgaidMH3vFGzS6lPAI+6wG7s
HQwwSODLxuyxIwI1c5wPpnrqMwuqVWga7r7rJxR0PGVQaxQZYM0YK3PUWVKUKAh0gi93Pc0aQKQ5
5PfE805aa+BYhkUPoYTpX2Ixc6vHNjkxSNjI8sJ0UrhkGynK4paOBqT6xsh+IDfbCK2xNhJ3wzFD
OsWqQH4IDgswD673MmSfWUveIUZx7+Q2SnZlqibpqYcYv3WrXLWAazaaOsSETpnjbaIvggnMt0Py
S21tbHayMx9FVg9EDfm47EEVPsYuwSTAlR56GwaSXVA3KCaKqZrwNAKQysXYMwsg09ievnZ3i8BS
WS17LnpjrfXAoeYFj0/pmUiMfNeb8l2zPAhHflJx4WTtpxdyY01xMESbyGOuha+2oma7JKPeMzZk
UOhlyaQOQOvZdhNOEbMiq6nAxYUMW10VQZI8lUXmXpX+U80a8z5MG6c+Ennm3OYbnvCeSM6wLhoQ
zHtFEXQhcnM4zDetWjirQR3C7XyzIX6J64tbreadmdhKjmEGAGHeU26Z9gPEqRNNIPM+v4Cw6JK2
4NcNUbuXps/oe8yfxKIxMYIwPH59jAbwLYN0s51vzn8ZXqit5p19PW96hVd0hP7GcKl1UYJ2oFi+
xyxyApwqlng48Jm2cGMHGjfLUqd4rAqCXA0CVagPSeT2NsZkoka1WLlL5KD3Gq5t5Bfd43xX7yrf
86glcmx6AnUUf6nlcYpPj5uWAqoOGwis3umma1f+tgSWuJ5vBniuGD1kusQDodwbkUZnTqZf84PY
x5VrMEzBBzw23+UgcRf6+HWjT8wD7ZLi+vXsnJrsYA3D1+e0fNoiwlIRlUzvm7ROCejb0zbzzgos
0dsKJ/pqfjQPXS5ReQfNbHqryu1jsHPDy/xltUaJnmIDnIBWMx6RMkDtoyhv8yvdVL2CHgOuNr2L
yfpnchiOx3k/bj11hmTa7+ZHIzqW0AlqZT0/CiOHB2AIczLzWlH16tFDKfv1GVgEpQ+yaL6+nEEe
zM0fCJn666cQQ7fq4Aw8zXcFinhRaye6zPvyVYWvYpnaYX6wivF9FiC2vv4HVqlqG0WW5dfnaNK4
2vP/a78+B8ry8aQBDfp6L88dyys18q//ZlK46p2IWTyIxSU0MwyFkRDn3xu8sfLsYiFl1lqf/nb/
fJM0IiKjY/fVn5bB8/P/9rRKIcbFdg3WKIWJWehvz3GVlICW1tzP9897+b2Dvg+0g1uJ7e+7MOVR
5PzrY1aDl04wD+yr895/72DeXyko5OUlstT5JX88J5ZheW6xwky7+v2Zoo4kPQKPbH876giWfr/T
7+dgxysI4qY+qVYYz8z+gkg6OSlpZ7CebOrkZM+bOMRqOj/kexGPBybMGdrQy9/Pmf+aN/NT5if/
vjn/Vdb+xfQNCpnTTua7/v525vxOUobkdjQG8vb/+hF+7/qPjxiaBRZ2YnSWX3f+T2/9+7PPu9QH
/7sIEOL+8fV+73t+yu+3RqhWHUfnOt/z+1l/fII/vkVXAAdxExYKf+z6j8c1Gx2zF4WIUqvsJ5O1
7uxi0n6ucuaYATySI+mmyXPS45FUMvBA86Ow5wm7Jht8O9+sla7ceHGmr+cnRyMrlGKalDtlmj6b
kcSwnPnZcn6y7IzwVCReuZgfBd7fXrJa/Ta/NOyG8FEJavTlvHLIYvfWts/z6+ZNPzKJi7L2Nt/q
IgLPula7fu1pbN/0tibuffrEtZO3OPVC8GTzriTXLem06j+/AF6jlQCbvUVFlTxLCdCxjCGBzfvl
EqwSf2dCtJheW2hDu1dcxrT50TZw0KtM5XqQzefe7Kq7myFmqUZleCQZIcX2W9m7tDLVq+yh+TH5
wj7L2pzc9ezTGJTPyRv53HUYvRVRDsdUxuUZ454LYaM1X9xcPs5PJQD1AOGM8DxqDyhZB+3CSVkf
NIhpm9ZNDCDxPek8YZ99Bs0ha4zkJyYSa0GEevTkMJHfmvQV9onRRVdsDeMyb4rhuzaYq3n/Gkkn
uRd73yyv1dcYy7yTV4X2yZQ+1emmTF4CxbnPu6cYuUtHJ3t3OiqyPq3YB/y93sGM6nRbKm5yy5gQ
Lubduh/hNFcb8/pR5kRNTEJLcsUQky+roXpglqKf8VZ6twCv6s7FBLCkpIHHcUyNaxbp1H1yxbu1
gRbsI2pBkxHTu9FR8G+2m2JYH4pzAvz8qVTPlsK/2ezj9DVVFJUSBdID1DvJpIN9HHSmUlB35aOV
OY/z3VMwBBiDTqznm51H67coO//i2UJ5bqVOvZ9XC9lYhxxfHE2G1GAu3En3rlfvo5Pre2vAkOpw
lVtEmp5+kKN+tPDHvPRu2GxsB1xEU7r6o+IzeUnVPP3QC0q0niNeetssNqkJpjH2+vERW13/tQ8B
709oqfOi5ka64SITHeLAqB/h1A80/tgHfJJ95anFtndyGz25YUM6IDgU+Hr1y9LAYd4qlXKvyGON
7o1BfniiWNkus9IrENUarNz/23BhqY+izaiAzXcqLGf++SeVQyz7zKAFXJBDPpLehmbg5LYkZ0xx
p9PWrDoARl5/GrO63zV1eZmfM29YbHen+a/5aYIcAMKaVPktGQk4nF81P/C1q9+355eEKS4nPKr4
uf94v9+7rKs038mk/emrI019a4BP4OVEjYFIZWny0tpqcCYUHnOyFfovhtpwzBIZta6L3HsJgwo3
mZT2rhLWMdIGa1QoGIzLjOyRRxdEpy3r7owvLn8EcxDt1RTQS62rprWgQYBhWTjXxG1wyznil6EV
UbB1kPRCITCOXiFgl0wVgnmT4ugzlTZ/quuWKn/sBJtSz4vDYNUFqbc+wOvI7lqI8CRbtRbVxoFi
MdEbo4FJl4ZZWDQGwZqAGkpwnlyKu5PS6Si8RpS6Wmyqb2Ep8cf2KYKrmJkwUST3fGIWBPj5Vhon
1RJcClQZiDKt+xJHRbdywhYnjhefsLWYP4Dj7rIkvfhkGf+gzLFr6WUeSOOZMP0FosWeNeoK0fiL
arabwWvUfY45IItxy9T48UQ5CaqrBZRnZQ0/gnxhF466F2zMQa8XowFxQLTQztImkFhzEyooFQ0N
9YaLSKGZpkfMybEcRv63tI6zY+yPICVM6tNtz4lnZcpr17JedBIk4IxgCO9Yn0+FrEXfEYLKGsXY
W6ntLUVDRQjDVNSDRrAttV42KdjpQctIcW/p3cN8vnckxOzIyMm2Brq4VktIfWd3uNphag/5hz00
r54Oj1uyaFoz8EFgmqbfhp9crYkHUJemQuaz2kxpiIFHpveo4tuv2rfYxX4lB79fRdgq9iKvP0ui
myG/tXu8KK0VR9ukx1E6FlOmAGayJcrfconBq1wj4ST3t8Q6JOqfnd9ufNBwr57jgnvQ3pug6W4Q
Dj+HrL1WQveePFwLY6IPV3cMnh1D+ZROQqwcAOiE77kraRACMBHF6lkNegVtOMsMan/P0kg2MTrK
hWknzwTvbWVPXklFPdvnF7WH+uCoqbO3SErp8+CVUKC10M+Or7hrv8bEmBKrY3QMRzDbH8KIsWni
2vBvj6jJKnp2p0KgLkvQoSuqVciPJEOFug31AuZSM4UcdwfVQH5lyh5DXWKDIY7VHZWaS9fABdZE
eBC+Fm/0oDlrYW2vc8HKwqNIqLpmCVjoQo3bAIbZkfWS4n+oQG9qToG6JOMw80uP4y3RAc3UawOh
/aJziFR0sIes8IAgrjFd/IQjye6m9Usn42JRRgucxhxJnHJg3d5jXX8cKpbaGqlIBM6vsEFXxDfV
b6LEP8VVYpDMWyy+pyQzaGtn7ovwireIIw0OpwiWila8jXlFhklrfra6RvX8rw39w2c/N0GPesoG
3beFOjN8rZrk+1jHgEhzg1KfiMlZNppkGdJ3ohNvrtHfYTVsEOEFjDhRjkmgqtybLglg8Xym1FR6
Se0FYkNBX5AfTYJFLKMt+jq8mzpOWIOqWw6ZF08b5SoPLd7SM8BhEZCoPfSKvnfBmTKd9uFyalud
ZSy7A0OmKPyiloAbYGkJ/1mdPoyGh77Ax7u1KtVaSnwzepCvteQiCX8A2mavRcSULygvbUqzNcG7
bhTeU2/bP/BtyG2P+nOd2+apTO1NEXR3Q9FAHeL03oeBqdIV0O9MoG+1T+PKGHN7E6nk/ohgWzlk
0xPJux59HBUV8sVF07AMaIqR7MHMAmBi7wycbstsAFAQmo8FV1vgGEW+dqEOYHG7GJ3lbsEI+xCH
CMyrhvy1UPVPJ3ltjXKrJuYl1glbVSY/WeW7bxyXFVBOkjqT8VhL5kecG5tgNJNFQZLWCu7IAn3c
1s8K71SV3VtnpUdRCpJ9Lf3VTfMWXkH9K27jc08BgxgtFVZbEm6FYn6UkoMSvU2ytsXPoCX3rMm8
n2bA0yzFOWP5veCDtLEoKYTaCw57gamfedm27EFMR3mT7cbStleV1SmbPFU/03545kzs9oql5mCe
U2tfd9Tpo4BzNyhcfWW4o7Hl5Cg2novvpE27X604WE0sL0Lwp+qdq3jEI5+Nu2a0XluVgU3tyRMZ
qkvfRt8RrX8knngL4nCAfJROLM8QK2Xkrxu7/xT2LiiC756iPAVjeojpSDM5JQFdq/t74gRLDNDO
tqEnbih9CAcvulfkSqI5wZiVGjHunWSUp0aKn6Y0uqPAJvpclkzLzND8MXoqjuqCaMjU4tBMO8HI
Sc/R/SGBqHSqOIfDENHZJA4FuFWzqKUf3hU6HS7Z5he3Ty5aJkzq1lOfsDEGLgq/AALK+IJCNDgK
gsmVUXrMPzHppi0KbjMRFzvyaUwalcsVQ7jnKZZwDHRq2Pl4zhODmswYdmvwHg9jJ08e04gLsVF4
u4R5zmvAKHXs9lDC+mIFZx4ElC/BGUb2a6nTZIRU/st2820RR3Id2IY42j6xEXqdPQwOl1fE1wRs
ZNWe6Dzc4Jk0jkZyK5iQvsBVYmGqFtnKLLXyMXL6dz9DHm/ogdwpIaxgQQT2kbboLScVV0ljY1no
lAxHYb10TkfHt64vWRTXt7ZJs4Uwh4cWssdVGQfWIjHTdM3ArUyI5zKjOHLKJrleR5PkQoMSE3b8
LQ0gdplO9FbqKPF9oRnLsM2CbZFo8JoUMuFlKE8wNT5JmJIbRuN8WTck6PIHDPLA2iJYem+8OmaJ
qBL2q9bZSm/D4WqUfYgn1dYPdpgB9KybrVvYe9VhlVV7mVg2dYARTLbQ/f3gGFQQhSKWcbrrpyvd
SoBhcQE5VA4BvaPWXU0bCVva+UAHenjEXsHcNoWKFiBULn1zoxiR9yx98Ut04d0QMFAM4jkWvZ4/
TC7bh7GuKF9gh7xlqt1u6Eysy4yIGxUTxrootGIl+clJAcIOZ9fEFTMUbXVVKbZKkn6AlGAKdMnw
Y2CEqDXUEA7B9tS7935Ar1oUwXAubXKnwy5fw/YRgGNA0c16CyTK8bnUV7E3bCzhDA+9bFwa55W7
tePkl9WSFmB5+UuUsLwYKydZjnaKQmmwIoRMOUCzkUFU70fa1owlToPed7SSU079eNX3QlnWyAKI
QFTf8uizL+N+3UYf2HDHD11Pjo5oN0qbam92HR1Avpw6u9DuWHs7Ys+RTMujDqjnVuKuV8A5HTO9
BY0lIT9xRjukOYonqFPRE+odX1BscDce8UYPeJQG2vOdfyzQ3UzsuppeurTvGaZ9KOiE3unWz7Ht
0pMHTgeJ2DSlqMIPaCb2pcvGKzb1dWgDzGE8IFei7WmR1O6ptGg6VO0AcLqR3kuE8XeRI/fgafgd
7VFPJqeuum2MvtmVenkk6d2hMPlRluRFAkXX+ZVbqgeuCo+owOlvOY66H1NS4AzFK+gvxxnwxI5W
y6CCmlZOna5UF88661WVP2VmTJIzsXqeYXgbygj4QTLz6ucDc1I6GPvI0zDUx1q1rTQwlp0TOLxP
VG80y5CHQfd2+WATR9En92hafuigHDqE0+u4Dnqm5BiKrdaylmVWA8WmIXSkq49wTYHX0qB62ZRd
2F5bQTVbFoiOjOpWMnN5p0FprohG11eV3d7H1vf3dZk9YnMeLpiiGJTQ8O18Da6OG5oPLcwIW2sI
KYHVEhUtqCFN+QaJUB7Gvid2AH/YIhhFeQIi9pD56iL1HOeQCSdc2ACbTq7WdfteOP3agrdNIkiI
rZy+JdRQ2kB2X66Vmu57knPKIKf7KHo12HltMxXmSVRFHhesFdM9dPZ4ALVn7CppfIwFXJLaUasn
ZIT4bVpg5BNUvjL3Yxkpt1r1nLXhGGdETtp6HFAkjDgaT7U6fnhMu+mM0nwhyC5ZlUHV3JKcY9er
l1GqN7d5Y5rEJkebXHPCdZgU1SGuGXiJAT1pVX5pM13scrl1EW8tqqaTmB/8a42Gm3iO6AHlEWxL
Cx15o+vFdd6YuK4XdQfFT/LIshmmhbVshHlIZLRKGrzh8VC26yHXAOSTY7tGyM3vJeUjRmf6mgM0
6WW/zBLL2LHugDIRbIKo37Y9qQf1tBmiRC6DyPbWJbiwx8J86AUm8xosACJmrXl2jSJdS+ZOa0IH
ESNJ71lXdVKK40x9Lq0Mul+yHoJR+9ZyJQRyUq0Dc/S3VSLE83zTQxLIPCQihlzRvTdmQsukLJ5Z
dBjnWirmdUqeVxVWZqQuecc0arO7ogA7aw0ID03/Le1K72ewisKk2xQZeYNZVb3ixSAM0ql2rZod
e8dnGVlq1zoz/IfQW4QGrfSA8uilGyp/oVldtlVC+a1V6o9q7IItWMdtQI3zYAQ/6s7l5wOrF3Yx
0gliAY41egAL1QyLS9M69z28b6piykqKVq7TbOh3VU8yt1/R8sFcswVTDybcCsR2RNSy8DwHrUAz
WJe+eoBFgXAQc8uGA+RHGPtyR0SYslVS1lGMZR5aXVfbk2m0UUbwG47BDImCys0MbWvZwhnfQ51J
TsQMQmv0MP1XMRw5yWL76gSAIQotVZZWzwymBjGwqXpl30cBIpE4IgRbEthQxjF5ULC4/pVS+m+S
eGTfpsWKQ1jqZMfXzL8p0VOvkGmNHmI5ixyjtP6WGCjtYt3xziLRdZSzFWkv09eyh/g4QNs4ItfR
LkJ/LaZqftLX7sYZm/wonAYNZpGd5w0o48Iag7NGt/E0BFjlE+E+1HY50djRU5ZTcg06XKC3Ldow
Jr0WEbpUBQafsoLWOPVTi2OoGhlw86H/0aLE5brtIfMa5DbtchhnqaE+olbadJA/OoBar6xi4BEj
QPPDB6wghLdiRQtW1G27q1fC2VTluzMKd+80zA2DQFM3sSeaZc7BvRh6ku/4D7f7Wf0UT+czUQAA
XY0kWrm4L1BNjg4ddlIadFeeqynyKPk1Ep3e6a8ZHHUkEk2wNWT0QrnB+tLCdzW4LIa17NIU/b0c
9HDftnqwEaACNlZc91cvZ87hRep7lrX6d9KoT5qdCwhcYSVec3dSHY8LtS7rhbD1/K2CftGXevBE
AaHcEIZBrm9J1VIpglU25W6EoK0sBF77hvoDIerMCBojrN9xf+O4ZLFR/aS2bC/HJDkWJpeluu4A
bg3Irh0VfqFjjuuudgQaxvpHbiThIa2ybUNF7BTr2jGSGkgAEe4EcvqF3TPhasbY2IAKw/2L/QPl
wXubMJZPVoAppr3g9DikmRCrkJY0Pn3yNvFHSOqa4zXVnR98wXylDwU0eLr168KGMd7rCfGCUn5j
kvdJUak85FD6NgU59uu8UD/agIFcryJ1A4IdIQ0yUSZ38SsncU+KttwCQroPltG9VmW5Z4gKafP6
7nTWkrHLZ1L4oDnQ2XggeuSWlzVLzQyvfRIVN691CLpDx1dd44ZKfhmV2/kTJ+j2T0AnlyXH0lSS
cB9Vow1PgWLcHJKELlIaxJK2RbI1/f7nPG8uYjAFtYI2o33u2dtmNkr4TJul06hLwxh79qS9ZSo5
wnJyA2Qw+IIKLahHQnSG10dXKVeW/ksZt8N7C9oE8vmwL3tTPzSqCF5FoUwyrpPil821ClztDEly
TRPkjpzKv1k9/L9MR6zYKRgGuxKauBrmjxCCJH4TP7XkM+PxB5mbIzj7tuP6LifTRgT77W2gy3ZM
Bye49Mjwg1Q+2YpMcVwBc3HjidWqOfGxZ4EZgRs9wp/4TqZ0++Xq+P8ogfu/QAkIfHP/O0rg/j2k
/FPV3/8rT2B60RdPwDL+gcXOMTUNqYCumpPzp/us6v/4N9P6B4DnyX0npKbrhuTi8E+egK79Q9WF
0C3LEkIzLcf6iycgzX+Y1H4MDDZAoCwTH/L//feP/v94n9n1y3NY/e32n2Aa9vOHA07BFs4MUPx3
MzM5BDRKSRiTqfxeF9rKS5KDp/UH4po+olJ/++M3+efb/vk2YrLV/nZA/n6fyY77hxEoRLcZIqhC
yg0d+eqxLAOzag/P2BJb76TgT3yNa2gZ0DFGPzoBnBngvKgFIm0PD5DvqpBpBlrtz76JTwhTZH+X
iSw2HctU5F4F4vFSb85+2IgtnYHhgX8Fni037px/cbFmX5NB7X/6Fn+7SuPIsqlpaRqCGe9TJ+ag
OnrU1OV6KEW6L+IO6R349gwO3zDKQ2El+UtVteaKWooFzrv2WPnERfNSSo/APkcPwvCD3EQFbL4d
Atx1/bJmyLFoK5DQN2D4HJTRAxWF67Udl0xkxAmeoH9h7eCA4lIsJm59ptXN2qyjdJMwra6pqUr/
octaVmGJCNB9CPLgAA7Fn7kKRQOTVG4sjMDk568Ta13AUBebyjYmBwDFBUwlg9HuDavyYMkl9vDe
JAVQ7crr/5O6M9uNHMmy7a/cH2CCgw0kcNEPPrtLrsEVUkh6ISRFBOd55tf3ojKrKiOrKvN2Axfo
BvIlUhPdnTQ7ds7ea+tpO0eeER9C1VRnu8hRJGFm9O5qwyItA6h0sEMkNz60QMKfJkfTtnStOQJ1
bsmnzO0bYIKtGyOH1Wn3NLUop+K2C0ZwFXQ1CAiY6hSRT6pfQ1lY94L08pfcEqiLoVzpL1Yd0xJP
EY3NY4quztWV2M/ZmCxxR72x8cJaxNvGzYHcQjQY72ovziNKvJrKNPUr8mtQ4MZnX0lj00DkXUVA
qm8KjuyI65YwFz+ZCbDOBmKgsNG9WTlycCaB3u0EhQ+qXG3oPbzD4N1pTaKtexPf2S3m/yk+ObSG
XtKM1PnWIfe3Dspik5hmcMQInAJeMIpzEMTBUyui9IeiuVBtChvOv5PL6GOQvPRVMM3THXmhYMRA
Bzd0n6qhZ35nxK+VGt139J6I3LWpdihFi1uiWYsl8XYSaxTXbGRzLRDQx1Z9LouKoIhYOtM6MwNx
zRh7Whulas9pYIrXKAI7viLou/qwy2i8V7yxEwfYRp5U4YVnEWXOS9+2yRcHdOYOsIC/bdNR3hay
FRQaBnMvdKfjsyXnCNuooa6lqp0PSTASShGilNEMxu7JqT2fflM8vbtqacuH3OXHsZymExVoCi7R
9p7RUWVXbm3aNOWbcOeasMwLpdprCuLsuvFCdTZ9bg+S7Ts6CekcuxcrhoGNGcfa1NMiUOkzyaxf
CsD3hlvdlcZANyGYyksWhEXOuTGeys0gsSYQyxJOcBFCV9yTpdySx9A1gftQ9x2hVrR0WrLC2tz4
KKygvTJkKQk0DtD5DLrbDOQsX/Pj6h22FF2bOE63dmMOW5f/CQfNllgDRysuX53Mqm+jsM5eTJOE
6I0fVuVHDW6tBPicwmavRMDEOakORqNz0j4nP7jtBPmnfTTw5lUavYcR5ndl5vE7maEjJHcTJLpm
EJs0wmI9IrN0829e1013htbeQYsJkxuMwkdQ3Rb8drd+bokAQ8LmJ3tW9ewWb+u8n+rcOWsPsxMO
/YWuyqCLBygtobeiL6yuFF1qZjZtvON8XAOuShgceEV8Lm2jesXXp+7bAYMgXKM+urYGlWzrGfnK
ZFbjzdSR6xoYdv/N92Fy+zEMVk4D42tARtFrP5XlkSfD4PYp/KOpXOuBUg/WlVH1ioHJaHWbarEl
ji7NmU3c4riSJTBqXdEQ3nYELzwXmNXQxE/t1oz8+jnGZLD329577h1ncZQEHRyMsQjiQ49DkPgg
jAqrkRZrtJptlRxcFARPnoMiZhI+DVGcOhAWa0I6D3qQxQHqM8EcuqPtmbPcbUPS3vaybCOyoKO2
XHdZFn0pRJXrbUk6Ssq5opwZEAc4qgfJAWbtTAqcRYamHo9XVhE0rzsaUv6cqm9jTdJQl9ko6Ogn
ULaP2RxdAl+YPwYIgwdjcAhJTVWFcEXk16ZjuDa084xEgkp7NL/wyQnPKNKt0zbDF29227ewy5zb
0nC9I13ZmiWF5KnB19WOzlr6pWTJJt0yygnC8t0P9Pnie5rH5l6bs9zm9ShOE9LsfZ6lDSkmZrJH
P86BjxzxjwL+zyXJJ+4TZvxs4MIunpXS0R2xDtHJD5oIhY/Dglu7IUYWOS6xh8JqD6hJ4o0yM4en
yggWBKWzr0EvH/0srl+TKMJgYI5xfnASl2Kdv9YyIO7rhPzFYGIU1ZhwJxHOvmnfqR8aMdCtyAfn
kE3VFG/yxvOHHSWXIPg81z+SPquuHLS0R61VeWT4g8mPBWbG1RsHLwSadmv0KPKL11TslGD8C2TX
qXsc2jo0134sl7h6oa+qouxAKjVjfB9q3ezD0nRvzTnMrgZTtyc5WAs0UAj/0tQxLQl3zqdtq8f5
B9sGk/VoNsLbnqAXttA+BnWEimufpsRdWYmnmHgLyGELOdl56OK5QI9ickv5MzIscjEAAWbYyhuD
pN4QCel36sbyiHheb3VlMlIohSS1rCXdLYnL7OtQ98hlIDezMBhi4+bpzBWh5+BcHo/IFFjvVoIx
crovBj0heXVCBZTVSYen1HbGK3rb9MRzV4/YbBJmu2RsnYJCU39JNV47cVWdCm9ODrntB6QQqP5p
Dk2gi6M/HX0k2BiOzPLQzLn73S4HnGOI2PZqkOE1coqG1PWmA+UYNO8xCq3DUJbjdWwYqESs3uku
FRkvlzSGOoolRq4js0/6tdNE8qznPNn7nZmuwggBzgy1jtwLo2+v8t7kwhwdEYsuXf6gSRKrzHmJ
Tot2JsKJicEMiWsp7OqjjXH1O9IX75MTJduYludNU+fmCh1tc1EBOWab1MaL7ZLMBFO0pE/AW3Ld
FuSCEShHkyCapuHQLX5zp2i3fVe21zV96i2lmbcPvNE6qKHLb0CxdHckU6K0a8j7VcXsXYRKknOE
Tfg5761p18DaQCOiMeCOArUIWW93RBqoJyVdQhsDxFjQEsN8XMvABvHcCRIuPG1ZH0kwea9gCeZ9
7g+EXdhjBz2ucg7lEOC1IQAbmy6Ml32ZElOxsh0kEKvBSgmmbv3utRNg5/uO7oIR1R49xLIaz6E/
jchGpIeIAL3ymizjbFrVlYvCuFTKv7Fz4d/3WWligglIAChB2R7sYtYoTSCwr4ayEgcw9GjeOGP4
z8LlcTSqXLxNBIjB7k2dvT2QPVYxWzjZIsMNHubRIXWniuwZfGNfCYTCnRt4WfIktFW/xGxgl1pB
P0VQqvf0ocSNX0/zye0Gkn2g46t1gnQdH5GdcUVJE765+QK+7SXGhVZJkISkRNpyCZaMQIlIS9yK
FnvZj6x21buwXQDxrF7bkfIOa7cn5UvQz/lbQra15syQF/ugNZq3kuDXZ40UbRMaU7Jt8VdQ1Hfj
tVVKsZBL0YM3NMQ2Ug3hl1F0zLySJj4C1GSWYPXNC3sQ2UFegIo+KpK1IoGBVTtodm7uI+iPOkVw
hGasMRX63mod+guu6UEkcu2yv04cAYbZcAyyaFBooKLBm15OgI1V7N92fOSaxS2Bq6Yq8dzHrXWo
6HOucqKAviDK89d6pl2q6djSTprbQ1nBiK5tTP4r17Nm8sGK2X9DCi2S9WyL6MNOCvuGPbNZuxAq
L7SJCNnsR9VKcBMNc9ViwNBjZHV802D8KI6p6zrMO4oZFmhWgr1smNyEO8Y7w+MIXJMdXFXpDbrH
gLvF6oMbMJflR9rWGQJyw2guvTDlpfAtB9Mi3JAX7NXJozljlKtcjT5yoWNjfajnE/mB7rMZhTlx
YwEOQ+1E+bZUfQDFKXTb7oj1VexyCRU08Qwe4xh/a7sdRZi96Ro9xoYpWJPsjCTtrrUfFEe8vOhm
0jTdxD2d3ToaWJ9lYAynhvTz3Th61YPGreOvkyEKDtqQ77Tu+nsORfY28zxr1zsWN6Ezk/C2LdPO
fjatGbO0oTEbHDk8oOic6DQzsCuhQUkXXEwHJsKqkQyiTidTd40xvgfO4jFKxTGXVJsWGk+8Kqyi
vEWIJ4OV37qUfMPMZBXxmeF+aZVDL9ROpoEUJhCcYlWUI1IUEoS0f+BDjJJNxCoJ+K/u235tVE1A
V9KdexqRLWmjdV61464KvOiSVZ15sKzGebQhjeDFT+IT8wX7i9RliRsjaRlM91WOnU+lKPLmUjDr
6nIqMKQkvWml6yHR+daunZRk4xy5n9X1V36b9G86Hlx6ckWxx6yibpCbVVeUhwS3hE3bEcDt6BPd
a5te7Tg9Y1ETxBiS9B0h+rrJO7e9jkrhfB2qQt1rnEDOuvUm/+S1Q0AoFccuCKeiOKgsppbDotXu
CsN2rvIORxpE6ml8yHOld9KgXRC4eXhd0Dq7FnMebLMlalybojpWRDujOdGxfT8rlV4NfQh2WAqS
S3IJ5WNureGcwxI9V6VsNopCOsdExVCf0CH0XItejfeuLYwd1LX8tXXklN0ksR8zNOYQWsIg1PWJ
NAey/8YAz2Vkg0QxvV62bG3NiLrCtILuvuWQU53z0EXUP1IFKpigMWgeTi/ee9CEgHc5kwZfuiAu
iPZEKnxrJgO1mzC724ou0XoOKfpWlSHKH/ij0kezDskaiKwx2VnsTY/wZKKDUeKIJcQvau/DVCJm
i0Lr3Ie1hMtdhfazX75zqH10ci/7XteMhVZmmo0buqCavDzq3fu4asWPJqA9BV7AziYObpq6pgl6
/PrWLYHWeiMlVlbuic6C9u5MR22VxQsLrHE3d64gS2n2izuwJP19B0BlLTLG9SvEm/oHJmHAWIp8
V4duMqnVOrgtMnxJlozSG2ps9VYVdXzuppoYu+WY/FiFo9yN5qSyfTakztcsUAUzLnS7hOnUwJxW
WRQElzg1rXsrTqL7YQ5GVt20obSOG9/CT2y2/kvl1Ey5EHUph9lTSGBHgKeNMyP1NpmNkgSZOvMJ
M2AXYFQRN0EAq6Fu3eeaU9Ad+cpkk1ZCSdZBf6RllfDevvAoIF0gy5VY2sqIbRL5sCDSuKexsAUv
ntxmgqk9EX67qGsQeE0D0lWFP/YEAsDdsflRaMs586lGnOE1MQiUyZDsXPVzG1AToUTKVy5dnJes
MqLHsJ8iDNqLQDoj7YGhIYqAcq0jTbCI5zkPdIyaK5I5uitmbj4mxhEoeARoZgcmxYBFX5NzaMzu
I5XVcI8iyGc5EgHsbZrN8SVuDLjx9ewyaJj6wuTQKQza8DYW7xess/UhG9PsDD5D7FxSGL5y8Ehp
bmQRJEmm183XxsCKRIdGWyxodRB9kSlMTGH4KAJrQXCHEeX0vos59C9FvEQEjUMJxj9JS1jlRFiT
4AjT6+CEKbkyZdCxKqFoCKZUnjgUBx8ms+lbdsDJ2vIWjjssTLBqVGB6e3y84TtS7+XWoPfabJEI
ccImMkS1a9lO012SD8k5SBelkLDNA+mS3UXZxLc2xeRHKw8IQckowuZiO/xWN1MGsaNNYJuuDJ61
Iwed4qLcaN5QTnC/Mcpjq2clZNGYj2Gf50+SvAOwMZHezjDBz1mdNyQFlgOAmDlt0/NE15BzLDkn
yO/onwWl396WDNcuc9w3xwQCw4nwE2qocNZMkZs0SG6QJkaHrgy874PTouFoc/DtmW+zArFsmq8t
7Yvt7BDkTH2SrUtznHahNJxr1fTtN9fklM5eD0NyTU6395paajrohkbEIhjeG+yYuOSU079asE95
9IlrgMpue29pnBBKj2Sa9EL2ggXYWGl0AcZclDGj9dQDR08WW7WJgHdYJ5BQuAo4C48nNzDRXSAm
n5GeCTvtqLIqcpzn3OIVwC7ib1CrS3+F6E5vOZp5+8E0CT4Ykd5A+Iw6+YQI1XlLMDQ9tNDp6JYW
OZsISSoFBIsi1lu48uFX4aKZwLFaumsOYAEB1w1W/yGoZ07gTU+cEg87/mbTdjz0s5EZkR5sDBs7
mhBrRD4DYrOxb5BeiE3PGepQuT4RSoZueU6E3E0zyKO15k/f1mQLvU5u1pKEs0BcWgjPz63T4ZC3
0vGNvX/ao+eYOblysCoSFhDleNajEEQw0xt9Mcq2OIi8I9FJ2d2xmyKmvxQEp45AwhWK+QFRStqe
daERvldGGpabNM2KH9NAG2LPM1MNK7vy6olbA8f7imuZr03VLOukq4zbLCPGPRHCuxnJpA1XpF7g
LzYlEViqGsevKio6tITTNH+pUmDXJTrJx0ZW7gb8pbEdm9S/DJAlDhVkk00QtXjMIUOp3ex68c70
uuhLU0Ry76p+uJN+yHiwhoxuRrpnypaPaDEis4IgwonE2I/WYnUdQM9umC0jDiwNFW/R/3X4M/qc
CbAbBjWtNW6NZRO1YDsQaczbTWhL+2z6WZbuEMh5mxrMI+biekC23xK4h9UySgGcOxPTZnqmp2nq
nf0MQoLGnRX/MEZz0VHovPyKxtckwb1lrjzmUXX0a0lJicH9BMypPEwUslfNbFoI31qwkS3bdpRi
JS88c/wmNLp5arD0W1vVyZfU0s7DrKf4ARho9ghTMsXxMU0XCfd9Z1GmnRpdOt+COrCeMY6HIQ2B
gMwzHXQ92swemdgk44lJLzmpQ05WLj7cqF+PqcnaO1UpUa5Q3Tec+fMPZpgEoZB2duF1OlfeEKpH
NdDObESIqnV26Yv2E2ryRpvONkW9X60Ku4JVCJ+etSm06o+IxRaKeV5lmyG0CQlBV8vCM1Ed7UZ7
AAjC7De95/K870bEQSjVRUGuUZ8SlYXawMuHmPs+GnGeQtfYpb5ArZ/Y/TqKR4J8g3x+tAFWfykG
MdLnq3x2w6luqG9qDQkzCmL9XmivPAdaIwN12dZDyK0724azK4IBrMUEXWSTjTVsZQsaS2bI5maI
Kusux5m7mZ0JKW1Uuh8WqYdwbqLAvlMjASR2GQMzs2nH4oD3bdSwRvZhjn25h2/SbERcjfcUoD2L
V4plPQSXYXIs3XSl5+wjcDLJGviqA4FqJmstTAL3So2x2s5aJw1pHBqoTDhz1rGiytkCW8uOXdT7
J4t74SmdBv2t8UbvpFNruCHvQ+1lgD3V9Ozkdswg28jOAztLYVw/y7nqnt0WzTY7rs6OqCLJCXVY
WLVjjYtEV138GNBFl+SkBtduch01sbw08Lw2s05yIjbgyPttOD9lrV0cWqJ9V67VEpdQRCPVSuu2
5M/N40CijWTi11uuv2i9/PGri+WGNKG2tlnvKvVo5sbwwSEdIsYEG5XfQy4zdVCdQSgB1+XewKZx
3FVFFwYzuNE3r2MXUM0XMSqPeTQJkgTdhxo8DCJB2dNn7pYSdAADmPXbBM3KGxUtjbiAM8OzwzCN
uVWFPi7P/eqlcVB+z3WV7hcVL9/poGTNQ/2lItvjsZRueDVjJb6Lh4UMQUMzu5RRUhyMsTQJV0Sw
9rWqlajXbTCFEl04D8+6L5nh7Gi+mhfIjhPCZsAT/5+G5Pvvxc1b9r35v8v0/aMguTYKwvY/fv4n
Y9zfhvObt/btp39sc5Jgp/vuO1O77w3WoL9NfJfv/H/94v/5/vlb/mr8rRl2/vvx98Pb+xuT7s/f
tCSL2Mu3/zr4piL4hd6P7bk2I2bPMi0okb9Ovj+/JJmHw7FWrpCsPn8ffVv6FyVNx3U1EABpOeof
o+/lS/xCRsWuY5lSQKz92wv/bQb9Z6Nv8fPsmx1NyQWNbrGvO563gPl/mk3TjSlEFkIspGHo1MP7
7Np3tUP2iSBcLk83YA9BFzCRs5KTK5MDRL0qv9d0WEVo7NPWvnXC4MYxhn2bJocwehf5V/JDDoy0
8IbUF08h1pbGTJeAk7UVXKd4fZjlHCJSDQNT1Qwd610iiK6hfWCQVzq1RxWbt8RuHGD3vHu+ujFD
l8beMUrkQdA1HRXTPYZ97n9D3XGOPuqiKX60P9+Hn2/xP27Sf/tdP93L/0NuXgu9wZ/cvFEevJVF
/f2nO3j5mV/vYMsUv7AYaxdWLauBZ/79Bmbs9oskz8EEZ+uSCOH+Q7ph/SJQ9LkkMyD4EK5r8kD8
LQriF0sp4K4Adn9TffyX7t9PceA/5Ahclv6Mo3AhbyslhbXIFX4nrsiSSFZRbeT7YZ5vfPjzPSEz
XhNO+xINX6ETRuq1V+1UXUIeShmCj2754BbzVeOKzRgVq9mRh8qQ67GBA+R0mw7QRxPQnugjAyYU
xzh/yPdBrZAKpj+grfErKqySPSHoJL+tBA6VWMc0EFR6XWhxmK10W+J6AQBGG67S2AJTuSceY+3g
rWokfyrKAAAbKxp7O2tILpWRbAew3ln9kJBqmpTZq0uCw0r79pq4NBik5Ah5mXts6nftqpvJcLFI
mTS+g36TBx+xco0FBLUedLqeInSJWRLspKd2rbjUrn1PR3iV5/IQp3oH8GqzXOpyMVWlKFaM7Szb
M6iYNUKIdSUxBfFGsq1IKJo+kLaJw0Y0in2fi3spy2eVFg/Qf9KVH3QbkVDjD/nd8rug1qx1k772
pcKE/+bqbJsTogY67T7w+7Oa3tsq2yLM3ebozHJYhhjJcv04RcfAubRGu3HpfZvtBW+AnDjn2Jox
KW3qEJqduDDIOKXY+635yg79L2bi5Puqpplo9ILk69BlAjeuCYOA5CzEYfl03e6uBYVUADTNfDjx
WQBis3MJdI7EKrfb54hjQlTl16R31atpQNvYvRfme8I7ZVgpapx+EzoXOKjYcdSaq1yu3CytNapS
mvh4AjE+yri44/R1R5G7/K/lo1l+cAK+heJgb6FfXS7GcCyw7urYVnitYnnv+c3z8v29EZwrYTwn
RraWVXuGQwUysqI25zOdKSQW1UhLWYhhewluT7dcpLLFgWbJBpwyk6NL2l3y4kJHcrt8ENPob5cb
wiy4D7Sxzr94HEgc096rUa/jhPYJz4ktGOtbeqc7csy5HWC6Mf3cR1oelzumgxgX0u+DvNySUsBK
sKvKCE2ovVUu//YA1Hxb/nydy72Bjc7q061qbKpEnkHu96DO1znj7KHmDss5maAYAGepESfN/SXo
8nXGml6QJNBa6iaP+3PV5a8M168Jqz50I6KXKLyaqhZPzZUXd5/3RLLoKzAxM1N9qtxku9wfU5ae
MZJa3PFQMrbMgbd17e8dN7gK6JJkIT+yoK6mwjiZjMqybEZSi5IEpAZ2FWfltBj/ldpFol+1jM1T
l9ea65s2wbJW86nwKj3f33YJGFM+teUTjVqi7GxnPxh0sFk8qsbYTnZ/Xp6Yslsm+WrnAbvUqUlS
47Zn0ehdfSQaa1dYS0ojR8kyZE4rDo7Fsx1gJ+Ta7eX+IQDXzR9IBqDZzMHO7M4KIhko5o/M436P
Srmm77Tl2a8KHm3FWIh7h3+SpAbw/OJM3QZqKPmkascGPSU9ISXZdV27R0yxZM7QsnJnlJ+R0lDL
JsUpJZm8dVfDJU2WVlWsX/2u7PZjJq/j5iCU+Nb4TDdYkK+Vl10HWTHtSetLN50fbuhyqFPOz3h4
gFeFDkleZMTt0ObbZApTlMRnYIWwFMsmXacFuGDLLm5okY/rOtQ2tN8i5xhH+6T3cbLmFX2Y8tZ2
fSRdrTzY1fDez84RljHZAMv3+haYT4v2WZQnd6FIwr3p1Yh3h+nc2N4lzyxn5boV/PnBTmiVAMCx
CCFnNVzLacrXLYbczmskPnaYbL0WHKQqDoGLGb3JprVlRnJT0nYhtQF70Mj0rkIwuFpe5Od1tvIE
aCfjdXKwSIlCtzLcz7Adf0BJxhRv2GfOPLScZXgOTP/FcZe0vpBuaAPfC0Ug203XndAGlYjX8ca0
0CxsjpebqA5fqj7fxwYUtGrwfww9JL7QoREV5cYBTbqzytTwjqPa2XUB81I2ok28jBK9iRXY6OYP
Blxqm88gwhg0Y/3jZCtzrOVuXm0dQrjc0duVlQDRLQ5Fi0AMlQlmvA/an0eEL+Aw/Geo5NsiG685
5G10htLDvPKr+GggK/hdyfEvpJGfu/Q/7eLLwEcoop0Qg/68ixuIzEQg8Ff4ht5NUF+XFYSZOJsJ
S0Vu36fA+XX/HghC1TQYNM/6q0uQi4Dxj9fgSCTfNPAYuy3lzO8rCSdTeOW7pNhDpt9nXnkq/aFf
d7iAQ2Y2n/sx+1fqvyXlt2UfHRtNCDsHTASQ58SJ39AmPMWZfW/QqF7RigFveb/Mp1dSDlBGGmAf
XvGd4Eomcyuq/ttmtuGNBTseWx1XdzpbaQUVIJsBO3Riv/yRmA4IGvLeRCZFtZCulq1lWRSD2Tj1
bAQzaLdlKV/eKDHjWmgEXd78AZjgFynes7Jam19h6B5DVtuR+x589pGRzHoKjozeXgdWJdVwg9OO
Eix0pU0bq9XH3Aquyj64igd/i0ZmHUXqQNMRewsp9/jsTPctsmiisAbG46VO7ZXK6WcPC/FUH/v0
fZiJe+/eGa/uLcA5BcGR2GjXg3UZlqKL7UBngMD5HYwM9r6f4uzDRTkUD56b/DBKsf4sFSzjVDun
YIQp1ww3FXdtOm9l0l0HxngYawXTvvJuco9NKENtnqQ/BnM7ew7GAbrjyPqKcU8lcbQsczq3TBE6
KatVJ+aNN+kvQ8ut5cY/Isg22wgRQOB7ezHPT0shhbOHtwYXAKZ2Ay9JIP3t8lJqqoMu3ULt2C7v
lKT+0+LUL2x2lb83aJWAhbwUct4K8V7MclGp74Lst+PKTzLm3+uJfz66/Vr5KjI7lCJxi9L3D9El
PQ31NGN2vh98vH1wQVZFH5JDjcmfywmN6P0vHtJ/9YAA7F5Sjly01/IPmUtmE/UdofDFXkEe6aLm
KkyYxLniMBjJqymcewwElKH1hpnMftn8cvxfE9sZVfL9n1+LXF7cHx9WbTJfpy+OOMNdwhd+V/Z7
TSByN1LFfuzz9We5QSU6JeXd0Mr1hBKXGG4wJ1QJCgThQwqBfEZa7bRP9KmvY8YnQrng/O+bgHvT
PXoI+HJq3gEjD9vrcleGH7V00PIY27REizOcylTfVMo9jhaiDAMsrPO1tYBejIvCg8An23XOgcJ6
Ld4NAAuKoqphb7BRqPZhtnW4zQGarvDS18rD4Z3zyEBeFe8Efz+U3mkpngN6bD0vYam2//wt+2Pg
ByclYZossPTSOa0RivbzWzZU9qIwlrxlrAIj9/dS4mWYlisK2iDIMPdngLgAO3eb67ks7lQFd2ZQ
N39+HZ8thZ8/up+vY5HJ/+6jq+wAsoDFR5fMNf4fxp+u3CO93xruhajUgflhEX8sa1quWFV4AG1W
FddQh+Y+6Zutw+gp8cR6+bwglGzq+bVIrjM617m6jcazIgRGN+/jMGza6VSq95wN0E04EpTNvkIN
PjUaUU22LVhKlxeL1YQKPHntZPf056/V+Ve3KVGFS+yhpnz8zMv73WvNLdsOGSLjXKKUTn2W07A8
DICX8Lat+vIrS8mQvuP63y2Ln7/vgmcz7Mk/pXL3WQHrdxZX7WXbUfmfJfQIdXvZC7vA4FBAZW0L
ZhpYzEg3xgxHeP1Ub8dwvhkaUDqB2Cx/ODH0je0wknLFfmr7zV+8yH+1EHkcJhHyWzCM/pg0OniM
sUTH5s2Nv5zyxgnkcN9tCuZsVcWWMuS7tGRizHG4y7Nt6GVX9iIm4WAYviPGyUmuwBHkX8w6vSb2
dp2MLK880J+PDdNgHpPl1Jom6NSyY4kKYuz1zpRnWzTH0ZXH5avhSOlQ/tVj88dQms8Gg4c1l+YY
8cU05H6+XZ2ScewgRx6bOH1vSDidxNGV5jaqu2oVhOpYwGHmDLHSHG7Zc3ieO/ndSaxbhlTIh9lG
yWb3S5gxAIt6J4WLyBbOLV3QkZ4HfVWS4ffnH8nnUvzzM0Y3j34I9YzSpun+wXLipJWjanp7++XU
uRyrR4jl9ALXQyYOy1YxoWFPMnTs1mYhsJeY9R2S55Bf3TiajSu9GUR0NITmtPfcRSx6nTq7YHzf
o0ffR53Lmz1zuo2JVmLN6BKslqy4S/9kSAh+qsOn5fGamF6j4lmPOR4NFlIssPmMy1vTtuBbzVCi
EtC7lpsUW/omL5gkFihdWQH//B2xl+rtn94R7QhTC9ZAfPk/f4wpq0LiZFjnl3dhOYItR6FlYZHo
B5cVu0UFsIo4RA0sBzXmvxjP5NIFWF6iWbwM8eOy4rjIkATz6Y5z8l9c4rLw/fMl0guGA0Yp7GKf
+v3CKMuyrSeLSyyxUy5HQHZiyDfvyzq9nPuZ8lPeQfId02vyLH6tjTnnA+UYx9eKj/CzBSPZeqiS
jGm9HExZ6LcqSLd/fq2fd/3P18oibiIm1hi7cFf84e2ceed6H5bF3lnmEM6laDpURZSRZJUUFFiw
7Q42sZkwNizXQPaXrxy/Oy/bWtLeiIG4TBrDnxf12wDg7tc//2t3+++t2D/88z+IR+C//17z9qc5
xP+i8YS1PN7/vsN791a/Bd3b9PsG7+eP/DaikOIXmyRfssDsz5zUZUbwtxGF/YsS2tQeq4jm4Vni
835z5xnE/dpQj0hR16AWyJHka7/1eKluflHm0pmFGEOfx9bOf6nJi1/jp0dD4QtUmED5e1KZFhlq
fyj3MFR5PWqxAFqRLlZW2RqERsitLZnVhgW0UKMjYKUn7KseCN4z+yuvqe+QrN8wjDNXMhRXhTEd
ssG8y033xhLiOq1xzJHGR5wphViafp1k+XUsQClr1b4S/XOMw+hoFsNr22L7Hpg67D3ACCASnvqw
gP3U2siH7N5a23w5XGoUzMCDfQlcSrqoe+A5zzjnc+TyS/Iv7KfY9W8HQ3xHzxtUzYsRDl+VgM7k
OM9pOW0BNdwFjvVKhtd320vwv7Xioeuj3Qg3bMybW/R0YuX6ZruZUzIXcLPT0i5kuqmLWyjTr6q3
GChjI0ryJln7Br2nnsmKZ7ivpH1ARGG5bd1oQNqBCLoeaGBXKftylhWsE82uieIlcgrOPV6oFU6e
dN3aTb1OJAErCQkmgX8Htnetgwn0lNOjsknIy5Hd0uyMcX/YL56h4SAlz50mLEJk8W5iNBvR217N
YUBSjlesaugmeaDsbVftcWbKlS0JFzO+D7688/ETGlq9dKSSrc18hA0HCBgkFkit8jkJ6reh9Y91
WG2H0PwaZNQFJUQVqzeGdVcY3wy/XTf2eCfijLfPC56jyFuPmHdaGf4YS/vN6RZ64bRO+uhqctVj
oL2zSsKTI40Hmef07OjXZeopMfyzqPHfRc1LZVyhoKIHOLS7Zg4RiIYEboX9g10jKfUK9Tin+sWF
I7vxi4Iw+P9k6rx2G1eiLPpFBTCT9SpS2QoOcnohHNrMmcX09bN0McDMi3Fvd7ttt6iqE/Zee/4l
fgnUxthy6S/DG15IQU3DIMXrwUqM7rROGtxcC+n08VDdl/DluyYxMKTLhyP1dis6pLhejaOS5xhS
j72pHRgbvS18Y+CytBteMmraDRzUPQFkYAgxZ802i7VFaKhRBvEIaoxR8YDcnKTPVsKajgHFMsC1
WD2ox8lqzpzQTHiZ3lUjshOr+UDOcdUOKtM/Q0l2bhQf22r80dF1r5qWYVDIK6w790HluMkn3nKp
jP4B+0+L7muaIjYWUfsDTlJDXWEe0OCHCKIZ4JWzv1jmE2+inT7Ft763Xt1l3GHwo1DNHm3zvgcE
Lp+Fr1ZZ30AzwRCnNag8idx2Vj6mU96lhf2b3UkmblfuUaxsJtFhQOcpWZzkPXTt00xepaf9TrpZ
A1cMii55aFNzCcipe+q9R2nVvEHwCGBtivxBN59ybcDBOP02EaAGZqWN6f6hBn2dK8Zi8Xyr04Up
f0XLEUn7mHnzk+EYf+kiTsbY9XTdUPxy84X82jfdfp1Csi07MrTacnpG3PZq5+pTd/7VannsW5du
uXW/QfhC8ZmcJ2mPfj4l/WrU+ye0A/3du4LRyHiHO/PajmO0yuLsN9XFrtKHf2bJL8yWcxsX8PCe
/VYt9ZNtNB8oG27EgNF/iqNuqt2Y6u+JaBnjgB9zfkzL/YfHUxFpyUSmCw9IwONgNMc/TTyXofub
VfO4jWw8kVkfvyTVuLUUsgTGsn1Q4gldjR7ZVng57noqokAMXgkSYVZ2qCu/xXsvPZCuMak5IzPs
efGStWynjWmFbxq3PR4OJ0q/B0NFfL4JIDW3GYg31ropYo6hmaicCltEZltXNd1f77/M7Z/mpb+V
5E1DN/nNF+fZqUSHKNL+t/BWDrsvz7FIbkzOGefhqoniWy6Y9YbhcUnE1i35ChJLkNTcwzJL9kpV
48+evE5Jt+7t4Wq55stsy1MNj4u7B3mGcXOc+acNw32ne1ezFBdcVSiBSEhDJHMZYJat+vec1BGU
WSdrArDqDLe+Y/LfhsUtbQZIgGT9QNBpRvxkOs9MHf5LQqDHVfuFbgvRJe7ULoK96Xa4nqBpOEt0
qz9qV51lXyCWllZHpAwkLn2SLF4MXIHW6ASZUUNO5lFhLMehrPfPBmsN53Eq+r9s6X/SmhDCXEet
W4XnstTgRBouFtnlLertRzfinag3aJz1UZ3HsPNjsznGLge93pp3KmOxwVH0XmWIIm0tRs3s8WcH
PNHQ11kEeo+oPNG+1JIotOYbYveP27UP91esUci5Vc3nSLhCWVwEroUiCMkMZ7cCJGOpN9yVnwUK
eaZoNndvcU2m6cZI78GYkl8j3+tZ+oawXF818/iZqvaKn6DtzMe8pl9ACPFG5/jmGfdkoEkDHKhZ
cGGwBxlfuWAS2Ysbbte3IeourCN8lWdfoQcIBekzzC61zvEt+oZQxFFrYCqmu/qyeHZd+2/wqkNe
ySc99k4d+V4tdCt05HnQFWhsyN5N6/LkavGDaZgok0V3mGb0Vyi5fL0AxeeGRNLkyCN0Z/wBb9Su
4rHFml4SXdyF10iavs4wfzUQuuWbTXNNKoRSKq+D2mtkICPr1utvHMJXSLvLypoTwTFs79zY+AEQ
u1Uu8Y9YKHs/jrSL3Yw97kA5g6etDnbvNijL2FTAYkfxtqx69xsmWbd4NTm8FCiVw+zaIWjNExFH
yeIvOmLznBEC7JQkXOkESHtVfSOsbZfX4AfpBMHmdek9tW18J6SkWeVR6K14Ka02+fEGnKFxWLBl
cH+FcC9Y+GswNGPtm+1pNj0G3M381CSpyfpAEGYDSJ86TZHF9al6zhsmP+ixkQonWqet1FD9CL1e
I/T/gA9wNVIeEQ1POlMZMIcjw+mkJnIM2NNqwn3FvjUr71Eg6Oq6prqm7A7p2Lno3Gtv8J4Rbfva
3cub9sesPoDkPirEzUyssbshSqQLZf7bxQbRNtY3O6gDAsc9uYfJyrPzcTXZ5ZNB+FgRfxR1t2df
GMC6Xffgao3Ri+CL/0uA/QE9mNicgnSbyb5cIVAJovg3bMzfTofrYho9+vnm1jeCXWR4jswZTEDy
I2z3KXfyV8MofxHgw+QM98j3V8nwg/z0U0TFx9Alt2r8oiJlpTfwju5HyaJGfFoVunlhyxtK0NcS
iSgOiRfNbHaLM797qXmTM8k1bvNsJH9TU3xl8oH0pSdXde9uZ7f34ulkTzHktBxJcgIhD4MmcImH
yBhZ4sfRekRKTMChKldGGq1J5uFOL72HPoeN1Y+XSIJaHf7Bnfpos+nYMKPSiLSSWbcN3RmpfQIh
ObEPqsATmpUm0xDWzXp/j4qaPxZJHkGemlejPjvWvOuz9ixkuYEwdKo0ysEGGapM9Ie8Kd48YnVX
GkEo2KGL5xEAmXQ57bXis1f4E9pGPPPT+2k+x7jNhzEoCn0j8/g7GtGSz4UGTuHL6s2X1qRKDYdx
YzfD45iBfxo09zEuWTQQIa+Kib2Md7aWHph8cWUscJoGQoHN/kzm6K7Jyl0HhgFvbIwu3exR7mY/
estkbizxgQ8dyZRevpvB0656rXlVriIl0Hkm+O81HLwrHNAXhL3UcRpvtXG56SWlXFVOSBijT2ea
OBHqzCe17zaL8pvG48eowo05iA21Q9E+hHF9Ii3u2/PgFcUIOcbUPsTsIiK9e4wb0iLZYl2jIb/p
Y35JrJDSMknyVTGabxEEozaOfkM0p5ABNpb22Wjh2ekIiJnD7J6A9IaxcR+zrYBEPHxgDH0KnWEr
C0ASgwA+1F97QKh5Uj1VSXNAAGQEjZrf7KF9GWPPWOckjEw58kYrie2gmNW+V5gI5qid8V9uwESF
QEtG8HuJJM2KwibMX2WEVpEE0Vrr36eMxqHqa1DIun2mRr4MhcNbfDLXBa8I6vpobwkcHPAoLZjN
9gQZkCpcUma2CymOoVKYhCQkqDA+2QZdIGrL2PfSveYKDZoL3Qzc5KuRtdMuxDxLQ2U/IuhkUszM
kkkdQbY2cTpMb+9bHbLd3aYQK800OKP1PNCnFKDGObSsO4wJ06Ne/5NJmq+gTrjrSbLldZPqr02R
FFPFKB+GFObpxYYvJQtsKv95a0Rzjsp2W7YuH3KXa5RIXbY013GZPmY6tVVzt7DUeeUGzEiw4BFr
6DbNa6Jb76VlUxB1jNLQ293cWXx3jgcSISkZ2lGpxEu7i/r6deR83ZM3dsvA9QVZWRHC17dkLmB3
3ExDflCxJY74obUtnC57VcU4Sjzdg2Vv1AEMbwaR6uFuhWzhYmxzmxVmabRVMDlctSOCxK3pNHuy
aG9Ja9wZwjapRAY5lFGFJzPWwhEpc3PMUSStyA8sOtf3ZnrfBUIw8CqHqLc1ae9goHGJw+RDjRw1
IDmn7Z2ILCXlfaqH8aEgYXllTGNPuEYDfEPlJGEClW7aR2YYT3o5/QodUmHtGFtDL96TyBUrfaHm
znSNF6a9B1M517TVz31t857vLIdT4AKKFRarnXyksrrHjRCcF+tIZOp0HatdWt7fQZVapeBWaA5n
hu56tzJQIYKXGhRsUW1b05X6tuMidZbbsuu+lF79hrLBzILBcs1W3mfF/pt3UL0l6QiIsJMksLFS
+16CUMtiOMlfVD6KctHXhFJxxGn2Yz7RUi/h8F0vVMgzDhBGGtJcdcqtSbFuovUQZkDAtYChxBXt
40T7PxN38pzFhh30gAB6CAV+EucZN85wzlOeIrfoT/ad3Vd3+nM2J+kqdrd21nzYMvnEPP+W2lwd
wtm3ymJq0iABIJhik47IKvE6pj7LYATww99CpOh6ycl+gINtOQUEuAI7q62MXwN+m8h/dZ2U+FQM
63xsDWQ5DG9Nt31KiwTkWFGwf2FEkXvlk95BBeCBwJhkROIwOd2zN+vGpkoILS7uoGHyJtmiMdTg
/ilDNfjDMDGkgOOWRs/5BJshNHDF4kGz8iv8ppVWKD8kQa3oXwaDvXzb1FRQxsvEpVSV+qsGKntD
VvjLknuS8vGpjxhJ9xOBXlh4/5a4R9MVRiFqNfCkDQ4m0kZpHpaGjEc8GsfGGQRgPPiJKUc0CVsO
WXEAAfPcdB7qaliTtHf3JOun8u5WHxOrXO8HpVEg1xrgEIGEwDy7IEJ8RlfLurOSx3pgAxcXauKN
VcDTR2N4BxtATvdYVMfxTXnLfgH0B4cn2Q0ZnVlZI1dZ0N76hkaUgBEigZ1Tg7H5w2hG1P7G+FBU
cHbLpfGtnqFKyzsq7B1COTwuheEsus5bpffTGZHnBxkGP7PlvreybAkrJjgr0XOc6DkIkRrkFpWc
+0Yw4FM6lc+kOh7BjjNiwZIweSAgS71s1zn0vEiAj0jK3loRuf2bdvLHaTFmpKlGvBhntzvlTx76
m6rzoo1wDHJr8I/VrfVrQIWK85O8A3d1jwyDopT9qkPLVVKKpqX2ZQ6Vy9lMCdwhiA8nA05Gy/59
JgSWvB+kyK7iwlGVt8olTen955qj+J8AFIOdrF01YkjXqPiHsrIeXGtcW4mBld5OFc+wHI8jfauy
JzpjShe7sClFRbVrGmCyjqBkySyWih2bJnuwgZZb5KyPBDV4mTZthqz5Lgr4ztk8mXxL6VPfM4Zh
AftU1ssCHseB6YhbEV2PjvczD5iiL2DvmxjZwkq1nraeTIYjXTSvNUAF8JvPlSZXQqM+5h/HozNm
vlcsw01q6COkxn4/fTNH+5lLjZpJFXGAm9jPI5eeaHqFC3xGEECditv1zVXC8QFyH0vmqb47a7+9
yOygze5VujPxdePxo8zcB6G8D+Avaj3I4ZSMxO22joIgdW7y6qtPc3xL3fxljz+aLG/kanxmmvc4
tf3BNEkn3bZe8+5W9da1G3ttmWiyJpha2GpQ20kz+4EP3e6zzLhlfbuRTpb4hsyfqzRIx8KEBm18
9+PUH13vR2T6R4/Bem0W08m2LZrUe89ugBAjLNgUuLMyYzO7DP8giv4KmudB/YYa6bieybxTEJPh
phxmjJC5AkV75sQCeY+St2zAUYkiC/cZ2LIZ5PpyTyrKzOzLg0JkxdGnMo6DJl7yrDXgqhmPZakH
XSqOcOt+ov6mk8C01nGTa3a3M8vmSP+J4RnFIVkGupVCFkA+Wrt9BbeUGWKeZHvltegKs+xlnN0N
FUvo511yXYa/2sJJmTfdacnNDz3dO7NOw64zJ55rTpiUqSnnuD/Xgipj4dKJYE6xtm+sPSlYQTdG
L2NkQYZKE89ndVcEgL7GB/yDcTbw7IayCMxlOuizatcxYAlam3WVUxi0XRfgpcj3Sqe5M4rR5okU
EyyPhX6a2BlotZ2ZXXtNfrDeM3heOBX+y8QTVfFmicblcqq3cKaocQBKBFbBLcVR/Vqn1sHzFKYV
DytiKq5KNSR1GwB70hc3tMG08u/bpB2iQAaHYIHZYDFQW7WyQK7YkuarFIN0QXlmYbY0O8YhGWUI
WdxHsxmZi3QcbQoKDC3bl5jTCjmj2IBcbte9w10Rzz8Fzzpy0uxid/ktcUESLeEkwYz/JIS8tKH9
o0MMh8LRBDDukUiCFgi7NtwjAFEZL3C/Nphp70dHx6Q2nyJe6k3qkQcyuxqvKld5DTaMgbSz4iTH
zk7qZXVedjik8qCvgKTqMUVB3l20ug13ZcmviPknhvVFJk5DwpPzZ0wVcaUcEqsWdA2a7vnVxEoW
cCY/9yoUtGvWZtTIHO7w/1GEuNBBe56lul+CZM2ipt22VvY7T1G2MjTeH8pN1VnjvVfri9o55Llk
Xf4WmqYJ7VQ/Z6h2VjHQ5LA7FqncYi1cW9RtoJKYr6VK0CLxQiyx+7xMiGBVpSHGogTDsoVDEstt
BRKu5JyNDLVS08vkTk4wtcvlTkNgaEvSk4GpuohfDfEXEcIcwCOliEZtDRqFoj2KkSi5kTx48Jf2
rswI3U5REA/UbG04NRdrtJ8K5dW/vSRhoYoCr86st2KQa0/Ev4ZKjV0kZu5lLSNiAEgvlDCGGmM4
tH5TybdO9UFo90wu7yd5PTIG0T4BrfsxRRhsH3AtSwzcw1APS5pP2/k/Mn19kB6vDw7YPRy6Et/A
EK1t27zN1cRMQ+sPIvzwtHz0wxEZ9+KI97jNtUMaFxWkRTK1WR/H3pUxnPSHThqHqdyF1nQczfSx
r9vnUOZdABp4CYixBUXxCt7EAh/fb8IY+u84RdR5cG22lXV3eCoExuDIJfiDS6p9zbHzEteW5hcD
lA4H+DX2lxMwrHA9wFBdCePiOHF4VmovceLkHhBX1lvQIJydlprM5GqjPZTk1gUo5c9FZUluUJLm
70CuTRcha6qM9iMDtz2qjCAMlzjvkMRy4pdisigJoQGJ9lPWrAupniSIJ86MnI2vcj+tBH16l+sX
qUSKTnHIfZdVjGV2T3PW6duYtSL8ge7B7suDFi1ouAG/rjpIoveZXkgU0a6mXeK0rgNp9rgkwvDF
VfpzDPmQ+lIe44FYUtDbDrPc+hWnuq8vzF4yN2YiPNZbkpufgCvu3UZ+di0RPKmDW9YRkGczrk+D
POQ4Osxe1T7ylc0KzlmXIzEYrGldLBkQE9i0/IRbr0n+PPbtrQ+kGw5kCry8Upe2rz6sGuCVErv4
TmbulfukSy9oe/kWGtnewKKQg49np7Zhn1+sOBz+2WFGCd1j1QVUCdwDNHxS3/Sk5+i0W5YSZbn4
Ev/tqm5dE01otJtqE4NK+LF03cmpEc1LBWC5bov3dIg2WZETwtNPlwSnSsg3x1bvrEGNK2cOEteo
oocSgS6+D0jYceibU/g1DP1HLc9LjS+FOQhTrCjfsegiVROy3lobS654vhoXPwvPVu21msAdwohP
Kgd60TXU1aqp1U6lU32Y6unX6MQRBXMRzLJ+n4svSU7TTBBQYBG2AhUeRlRmvxL0yjYYe4X87m2c
XYO4dmgU+VnGw9DFtySv5SojOa5zUnWqu/6mjWqrGeNL3j0xioUiYHcOFgbtRuLjP6sVj95ArNE9
vqVQ7X7plk+vxtmcgOhZaexkncHBYG9X69lhl6l7TrPuZ1wKQmU1RCDt1YtdtpfSW+cKdDAdEcwq
4jcinWpMmV8YEixmvt2nhVKiNsbeB2nBGUNcIl249zmbQL7u2OKQgC4cOb6ZMTZwRu11AtoXEE1O
rTG8xlq8RQB2D6F4ZgBwAuLzaFkenMKmusjB+ma4+qhySvGl6RY/nZYjQph+icYdJqpPOZOl07uP
TdSrA2fTwTBqIuhd+0eWMUoPd2dOjEyBrKbrEHctcdkPQLI9IAwYFhCqynIi+CnXt54UD4e8MVii
xHsWuqjgl5IoecEQlT1rzSq36etnsEwv+eC+yoXurnG+opnDYZAdG6Tloyt46NkxY51ivEDXohhg
xMPdjdSY6JfvqSvyOLqkMLW44QMLXwuBY1zPVclyuqImEkb17U73bixLf0F7o378Tc35LXX/c5J4
r3oPDokxFMgdFGGRP9vNr0tKhzEztqvt4auatdd00JgTVzHA8+WnzNqVIUoyw+xG8B78ErJ/yVLZ
A/ASp8KZn/Us+aQp2kRRcrEinpZ6+AF8+i6EuaOs6Af9yzG4Jnu9edFI88AbTJeUEHcmnO4AD8/C
zpsGoRoh2wyCzZj8GuncKje/zPo4bDrD+dAb9M1EEUCWpBJq7VhDen+3EHgMC+9kLSRl7x7OxjZM
CWMslwAaUBPYKr2kZpL4ppXvFrikhO0xDjfNT3Pk8IvWpqkBqedCqHnV8ZNw8ScHO1t+JnJItfqR
Yz2SX0btfjl6dOnskpCyjrVHnlxNDM2tbg1bq9L+3Nhe1Rw2KXFv2lDsJuHFgUYKxbrSBUQn+eip
ZTpmUfKR2PRboXU25wY6AQKtWeIBn5Q6Rb27Ro+x9SB3ED4UDMPyWQzjN7Eg25kwimFc0OG1cdB5
zMDjyi6CfBy/sEJhDv8BLXOmjxTDEfQMbChm0MBzKszxETDbeITDhp2AdAdSfC3b2IVs4fZVRMWn
ftxMZr7eoGQwQVZ2ki2HUsYDHNm3OQITDKHqlGntA9b4DxLX3mYPszpZKBdjMRkAtaSqcBJsVdJf
ms6kZ4U/T6078WgPNSvMNNW3qdlwNznkNpmcW2Nt7PHVP7I8fJhyN+hCcLCJo05t158xZ9OE3HMw
osQ7MnD5blVxiFV2yxo0GJnoGce0T5OsXxyDDW7fvciqfM4l8ZSO8k6uB8im5WLsvfLgavxIInKJ
ds2+SYE4euay0bA6xLpO8LVsGYbpzCWnF0x4mm908I46ZvLuXLwIxXww1TifbHU1m2jP6PQZaGUT
tFHB9cfurzWRsgCcg55Skh5lUnok7wJGM3T18l+oyp9B1BsTHPUKrlMcIKDmTkrDj5ASzSFkgXsf
NknsLGoDNnWjmcgDUL77Cvo3LHmNGV/CxTG3zj97Yl05qCwM8muDz2YN5m/aDjZza2zpvjVNw8q1
vBMAABzv+GBWkTtsRoefBqB+oN8T5Cqm0tFIWR11IYXL8KHb4THMCTQx0GqzV7TN+jkCK8B+Rl+h
AOI0vacleUJ+1pLZAIZhP88X/IpA29I0ugDQ+qnKf2q5ZxX9K1oIn61e8dCEzqMxN9MVGly/2kwS
F0NYEDdU2TeaIIXkDvl8LvelhL2dx9NZ4J8QpvYM0RmkaIjfEkI5GSAuekberqS/uX6lMbY18j7Q
DLnnB803djcdZuLjgsFIw6Az3BeMGy+NMe+IL7pPQUCz6DoLXO0bAQjZMIAu65bbv3Siv7Ds1o1N
FodmEZXXNNaXDcyVwG9Vr0cbjEU/ww8pFm3gc5AvEKFHrwkHiRhwqkkUdsnsa7CvV57mPneJ9hi6
TrsxCcA6ZN0y+FyeN5uSg0nz+zIXdtCE6Q3l0j3PTXvWTffi9S0ksvItH1LYCqmF52laThMB6BuF
izsoPfM4D8R5AqgNfdtApmtszZDdm2lgamKBxPVZ1DsPOlrVas2OII9L2ZSnKWQJZ3TFHocGF7SG
Iqfg3rYyJe7ikRfu6G6d8VlzTrZVNJJpVicVy7nurcocZnXjGlzrJw0jL58zpNpGAjcn3NMCYTQT
Bkhdu2osUGwIri7aGNfsJTzgS6bNVrmeguLuGS8KrLS93mI77AxGWveQ+N4hplNewtkqdpJNYjK0
eDvlbhyZl9HLVL4oOL1N4vRq5uHVolDegC7dFbVZB84cSxIhWa06RLM7gpBHLVvnrOhG3DJ7r7eu
0dLdop53WlroyXlZoDg39zTikOzCkoGVzu+ELhoPJiah8J672RDvXZ1Ea1a20pUv5ui5O3dTCWaS
rKws0n8CmHqwxcz7TsNWR1F3mzGV7zQFW2Oo1xmfBSfz4uSuEUBqBHBcJTo5rxBAmQPsrTFhj2C8
haJvd3M4/Wqjcc5KkHsV10Qm7Vs3hADUkg8DN4Qq0N1ZC37mPj9r3vBcN9m0B1H0Lg3CELljvpRz
tOYl28ftScDb9XOb22P5I24r0Oi3YM/+WDj21yIZUf1MYzCXwJtLEQdD2RaY9kALReKBW57xcDK/
G15/UvGSBn2DKzlmE5qJX12G342l/qrCuo6lenV5rwR2irsSlOFTnpBz1AzQmDXJS90N01EbF19E
5LlwprS+jNxxC63jnUiKn5bMpFVR0j9L+2lpuI2TOwCVsoYF9Xi18MKvKaIcf+mHF7vCoDpZezNp
wbQtlD9JMn/DmMsCmtfHEdFJB9wCck71ISbv6ObM9YAgPtSZvJIOJpheUc/ProBnl1Q/iGV33l1I
l5DaRuJPSBSTd4EgyVRg/iMo966YaUBYxcfORVURz6ZcywkPoB1LBpowM7s0Zm/FXLtvbSzXmfNo
VjUbmShrcJe7NOf0ybFsA5l4RiAy81ovtfBzAlIFCCkUK1RZBd3fCsnXrrQAbubsug2zea4Svq4R
hX0Qefg9e2Wgzy71daI5nyUcWN+xMAJqmkMqOGFi25BWQbgGLEfb/qHSCnfRZ+QMLSPBaJNwf26L
inml7PV9ltN1JaHg+GhwaTn2N9x5nYbFeYw4P54ySQJtLdQG6+qX6550+FV+7jCXxV6K4NJ2D0R0
n9sZHEvfwGZUEzRhu27XyNWeQ4fSLomwxWp3FOaEgtJJa9SfOrIk7Jj2Kr+fwfmE6iCNfVx6xLGY
R+qmCafYfW7a3EasIXNKHQYOv7V49wD3I/h7eO+Qn/pGkrKmgukYcJSN7OXqh3ZqXkWeW+QTzRdH
r/4aTKHbml1nf19kMElvS/Mgle5DLJr9KO+pkLKvYZHlvtUL6z4DgXykV8EGhDQ4nLL7qyg/HZk+
SoPNmo4rmqwaHD05SnsL6FnCWmup4XS1sXWLOudPRwMZZDZ9m3TUa4vFpVvs+dAys+KKQUFVoYEF
AKSgY3J0JDaHaXb/W8VXm78wDdYAMIXCjzy63wlzvR6D4HHCjPuMfTCeDaKXUyfjnOJxbSPWihxo
vpV6iP4bmjvsWJtsbghpV+wGjLlbD45JAKe2mykNUc97B05duVHA0vzeikE6dwXbY+o9EG4s+nHy
1J5aKy17AsguH0yQolsbRzExWRtDzOf+nqJNsQ4mQZnP4VDmz6XjbbBh9X5kDSwilvdUeek5py4g
rRWhgIwMyCFT+wZUsJg7+ao6i8lNYj4MhXZKozB+7UKtOZvktznmlXrRpsXClW7xwV0+hwQvlt3E
2c6BWfZu1+FjQcIBlhYy3rQGGqimrPkIS5OpcJy2e8phNrwGbmhljTPhuxdTq09ej2giy8LPKFSW
79m9gS1XtqcQRCaH92Jvurlg0MLpsKqaOTkYIIocFnIH5pgMWVWc3+yqFOfEiZ9HCz6s6vPoqUkb
jFvptLbdeyJRrvIbWXTlV+226Qsjk+U2NNu0yeQL+HN45R0EUvmqKbN5McxFu00Ry8Vpmp94zvix
jcuYt3utz7R1O2dZgNNn2uUxbFCtYITPBEpVxxq2H9TEhKlXgQuzsub6CEyyPpqFJQg+4umJNYtv
eqmxsbaQz4Pm/mdcx62P//2XQmsE4sW9GtBvyQ+xIQ67eHf+Lx/+/+XBR5hr/Yjby287F4UhABhk
a8wt++N/v/DfhxrDtp/O5IKbXcXiPXEMdXTG7H8/5GVUBBDxUtz7Qh2z+++mBkxmIFEwCFP9Iipb
v1T8LWRccfvURMgSMd4Ym/9+F+m1fklsS7tQDjy51jIcgHEh8Mn55+0yQDV62GsXtOV2G4tzdP+T
//1KZDpXrYmWLYvkg3CIfl6T7JHtXC1hcNNYy0UXD4uR2ufaSJZL2Tn92sEg72djv1xGz5wvXeJi
h1rKncWPzBWqpURTFdFZ0uk7UChOcN04CkSGhw+3GIKR9FotZUr4iuAbWhu185yQPXkKm7o/CXL/
sCfeV3CIgdEJ6xXW1+eq17uTFCHTbaiu3em/Dy3rNZbF6TeixQcD6/N+US3rivuH4v4JI2qGXe1M
PD1zeQbZG1hzwZ5uYbHTdBMGoMo2faEJbW2kbAhTqY+BiFId8V7Ketg0u43BQb+aWvaadYVEeejD
cOJpswfEfXxgDETDqMfpmtwFL8gnuivRG2jaozIfTmYxwBNBLL2eLI4QY67qjWZQ6relq06Qm1H3
h7HJ3SJIOTTy71SME8kDXwnigpWRax9O2qI/sbMLm7KrZxExU4DJf4mUxmRxCR8GRoArbxQxmggQ
6Wg3p03aJNamaOzoydX66ClJi02Bnvv83/8x1jVPk0cFWOzqdHCuqnWca+OmzrXWwmB+6Pq0u9Sh
K7f9zG4E0Ds1XtSwl9ea9Ikdx5adqQ1cJIcq3Q7WMy2f9uDq4VduIGEZYCsEmlVQ+Em2KkB5QDfn
Y/SDLVylrvYNjqcnZNytHuzoFLOM43hFUWO7jNXa3vWA2o/fTHKtHf1MutbFsFO1fuLq1V/Bwzur
3pzUFVhxeYxkt+lTDKkmltmEUvop0a/JlQmzx2XM1iKrxgtTBjqhu1DVG5DXET1TPUY1lBIdFso3
hfQNhSksXPFcTEh4uo4BXRjHHigC9lKLVr4bst6S67Ejd2F6kxFCbyTB6GWo6w+xK7aOi72iZln1
PZkfyTAyzb6nfP73IW/m3UDy4c4z+WaHWbyQQ/nqGPyP60bvynK1gJc1oIfqNszq3q2aVa9TDkYw
lQ3qhiTVf7TZVPgl35aOrU/oPYWoSHwNXT/1eS5Xk0l5bxfnIZqiQxVP5qFGdXAYMPrOBc4C7qAV
xGRWgKlzCuf/Ye9MluNGtmz7L2+OMsAd7eBNIhB9sCdFShMYJUro+x5fXwt6195lxmUwrDiuWUqZ
iUDjcLifs/faLW0WuIyMLJb+24IvhVvGCeFmXgaBuugTN3US7U4xzfvUpPKk6+hGZHlNsDrYkNHe
5h3yE0u3GIGNxwDG74idYdfbvyjgNbMKt72LjdyVPpssxQzI7PHYd6WiKbaNmr54ZZZsFNU7GiW7
XwhdLOz9ZRsYf4quHPZhW/jXkzNudC3u7+DnPg2BoaxLu3nRDaxZgaE/aMV4Q1P8ldqjf3AUJIVp
t6XR1i2KtLJ2fcaOIJ7PIwF9v/EkJJWYBdQ0kcI9NapJC3xAdcqkPihyV0Xl3EJvmvUYqpHbO6Bo
QE0sDRoGa9IWxJ3WDtpdPwLc6I3X0qGmUqd55XqZT+gD33BXWJAY1Vy9qgog/Zl1m4q+p9lP7tM4
CNNbpB6rjtnYLIufXSEaN6WflEfxVQHVyVMtuY4twUCsnG6bNiwIfavcyRw7mqF21d2QsNurwJJQ
Vv9OB2jYBIoHubEB+zimPo4Lu1q1VZfvUru8wnaEZFNG2wjXK3k8La8AC0nKG2qQLJX52nrV28Qy
6I9Tnq3n/MOVk3Ulxg3UZL5dHcFrGIvrIpyS25H1E+gT3V53VVDcRs06CzywR9ks5hp+ewjAl5ZN
Am6NpKMfESZYGg183e++J7DWNxIyv5zyeF2aTKZtzJJiaOWmKMb12Ph/0iC4z7hDyC20tN/5Blxi
zKhmUFc7OkmRWd2FUBi2QeTf63l5axRyY5m8O9H3MfIdN2nrNxIx/JUCfteF6KgvqLnayzDpkaop
40rmHUhiXW5H1bsJym7bpYNGfocP2adY2RMf3yCPnWXfCuqDOa1zr/MRAC2i3YyRECFKvDKhKRRO
GyRkS9HurYJdtRPB886iJ+pcmAPM4qcp7jUj/9kOzFJGKg6jCXagLO5jtX21eqjn1vRHWpHtBiU7
INWuNnRQ1iAhRtZrI5myJsiLto8Ooe3/4dEe6e7FLhjubYRsANKxs/U9fLi4DKi2U9dBP2FtffuH
PwxU3Wy3HOkiVGwpxMx1/Cv8wDbEqhyZQMdeHAXCNlWR1tNKd9O5a54F4UtcFj+aSSGHgTPCF7Wd
pHmoRqJ9+0RzjWp8iftqo0YvDYmxa89rnxRjFiKjEjdCGntCPtm4bNMmu4nL8ieOrBdyUiidNkCA
NN9eweRjoR+bv5GcoETZGESpbBLLpy9VdMGOvfm1Z6WbPG+AVqbKsbPMcFVqzc8GwQalWNtfSpI2
PCapvOjeIk9LDjrFkwLV6oaUZR+zC8Bk10r669SkSdxVJFv66t5rvHyhl9UvIx9u6yR7JAR63CDm
6vA7tPlzathu+iqZjle61f7sKrLW/HxWlmvNczxkG+LsazevyFc1bRsAKKXLgn2P5gl9lRjtS1Ek
yjLXMtoVA7luYjjaPnBMp5Wccqg8hiZSF9XcYIxCnqcWNU3EYF1rzuxipjqm2PTsUqQRVeYSKkdP
C9IwTU3cvrANpIF1q55cM0VSlUnp3XnVQ4kel3aNf9uPv+umDG/z5jGV0UptjUd1RCxP9HcddcPC
Nodvo40rTecjzNcORaZhUTS2PMZS3ubM2t3SHnybgo7slgI2NwufH4Kc8UjNfuHNPgA/njOTixit
M26PqJUHzyZ6p2hckNGHKo3+qHltXvm5HF20gru4rNONY8QvkU6OMhj/H7aCUKFTIdAlqK99rcq2
tsFevOpIxJtYEUf9xMpdqj+Zqfd8xHvM3AjcZCIctFPHPpqeoqgQbtgluLid0nAd0T+N+o+4CPA/
5/mTQTApUNOXgjAOah3ZtzI1IXypv3yCq7xuU46I8tOqo8JQJmDEbAmKC71zAvgJ+TSwZFQQ6/ZB
gG060s2d1RZsSmntMYmkqAMqK3himnTTqWwOo3hyqojIbE+BpiX7gBKI3xDaTvWxg4ZPhHhA7xrx
BlvZMADHR8OzfCTRiupwov5gIM09+ltNyMcmzm//At8SZ+aEkzZKAdKPyrUHKRq/UOW4Vl9v+5by
LnBBQqr8/BADjqVcc6ebxSxmgsSNHNGN2XwisOt+OBoeTgdoFqgHuYgCIpLo4rK3RCmJwY/c6TL2
+qtC88lVX/DNJC14YAuFc6ucAThQmwZzBNBn8DEND2w2vUZ7HUaNCERzZu9HbOG91NRdsxc/RmuI
1l4H0bkQ3V2v4HujEhweCDh40cLuVhXkHg2NvatMP91pNvakeBQaGxH5oGFW2uScXN48B4n3w5Lj
w0TOBEWwcsVTWus1mK6Mn9+JIjt67VoiH29Yhz+il3kWOSVNUQyse/x95eeOW6bDi7QYrUjGzKWc
tCctJTvYbEPqJgF7YV/zqXIB2Jps4qsQMRVuaYorlT2Za0Lzo10wLCdr2jnq+ENVp0dKfBI3S+jC
z+Ox+nm1KuIV+hAYdsbL3Efkdd+AP/Jt45fZdXdNil+qrMad4ptbiaIIKwsyXjJSNtCbeYsBgd0E
xbDLGntfKSulKWjnRYAOe11ieqPpkXQvahJgFK6QFI+1unW8/LGLaO54tm3TpGZ3lyHA8W2SgNr0
Ku/yB92iwWdX7bit4+AHAX2uwPKweGhsskJ8ylHuNo593rWBYuZUmAdPeiUuuYFrqKgrgVAgh2ib
RZ74OSgQuAxnJLYS3UmjzYjA4dhmeXRdFclOxx0Ll7BHhi4q1isJ57/STBs1TIk9V1GGZ9+OeQXy
cW+VPIcAIvG2dL47IbndRcLUjq5bMhJRI6ugLnOpvKDIZgUYgVMpdXnFeMLPaFf1pgnF2miIaKtw
rOCoRK8uYjq9ZD6OXTatA0E8XzXDceRVyVpv0SnOozmOxZodxhH9t09qDgIre6QVNunLKgxxqup+
O0e95OuBCoBRDBuyxh/M2L8xx/BX2qc3zD01rZypdkfVHreyu1NrtCkZ6/8mvUcqc1OEbB1rRKJ1
UK2sUUf6nobK1oDgJpLuxoOljU/FWU1UxPBk4Bb0cHh2GhHTvaqtUfCDtIl0moLN1FLjqIc1aGr6
bgnR52bm3SRRha+zQzXK9mNVdEq5J+0culO8LbwMZ7mQBd4lp1zaVGrYJtlbTEnd1WSzEq1AOOOl
ItOjmVDGpbWxKxRv35BIhhKP3hkkNt2sepeO04xzwHpq95upqbfjUBtrpc/uGhNUlB2yeB96E31e
A2aHXKTD339SDeBamV8vQz7t+64kaLDHdLaaBuPP6JjEddNwJWNunVr1nUZa07EYquqmN5C1SCPY
Ru3GUXwV8UbzzfYq5KGCdChbc6zn2mTchpzGVQ3R7ZnE1bE2nh0ruGnHIt95ObpFhc/qc0spfW33
erQpp8x8btBx0i0t5XVultVK8/IGMcB3MQ50X7N2OiLvnHfg/LHvOpOhF6ibrFS4Y7reL6xC/eOw
pr8xbMt6EmDJYL0EcUCotqEewmB4Mb0UJ0rQPhtKUBw6Uy2XHfPMErtgsNCa3lh5JS7lNknFTga2
8s3qiA+vPfQ3s6g7IUkimIv/wJiM8q8kN9l7ZAkMEyHVflCpLD2UPzJgUSRzfNmUQ12HVwclxZi7
oZS+K5NwXMPhmSWJP1UC2erCo/sST5SwKoMqCeIrX8Avi7IuRGZJ66hpcbjEHGkY4geqjXz1ahSf
hpE7CzZtEZJyh9CrZq8jyXJ90Sgu64y9j75wYU25xLjERKG1qepm8x4nH4lCVxNgPlID/9OpUDa9
+Gc+Zi8g0u2Dr7z0nv1dU7v8gDXgbmTj6c5df5RxxW5szGGd1DS+O5RYTnPDewlOLRhZNNJSnMoR
IXK8Z5dxJD8LM6OgL2smfLrAwKzapjwaxWweImCUEpT2WwcRcNNM6qqhlshcVD818YHvg+nmRnQj
Q2tJtR3OD3GByx5QlG+QfZ4UfkeJ22EnxU3otdB0ids5BAkeKTKmqC0G0bdIFdfDMNlYnYBU6tq0
byznd0tu0nIi8AzRms+gmRTctq2i3viYAvtyZLuOOnpFje8hT/trVYk2htaBPxdsWSxqK/nWCclg
Ij6AvKKQraYovmeRwTcGhv02HtJDXbNRMT1z2jJMd+T/jQeymde1gWyuGe03KJilCwuLOt0y0Sf7
mzISShNEE98L5nZfezboB+LnavuNYak39Bvcqe1XAT0qHPaUAshNeZxykpii2kY3qlkvGTxf7CIg
dpSU1CyDWHv0m7ANyMkcxtBCLmq02yTSSje2wmarDsfCCr7DMdJnP2JEiWAzRcUxCewQZWEIyb+I
v8eJHu/svn4g2S1YWYnd7J2wcCezfgMmSaLTT0UjHLhVj20bH9mp3gYDHYjRYqFdw4RXPKqKEDMo
L5iNcH1MexkbXzYGWCG3CHBYTDvkrVl1LY8iEbeGFWyLkJEPOJkTU7Jntt81Il48ulO8L2CEJpUo
V0HU3/RT6m8gBj+0GiF+eESw1ufU51MgnyzzUA8Et0VGEY5ugbMsPd2VWXWFTf/nqE73AXHymUbA
SDiVxzRk9QM8mc0JPoW1V08HaCQ76ogEcpFFtjTqiD54NR+LA5J28zYV3lpPlWlJFhQUO+Je2jCG
eoDmP0igRg7O+JvKE1CCqCMaJk+E6yT36HznNol8qEQIShoJMVv5zFjLIXoeGlooeau8UhmIIiwy
enQVWKyhUEe4zdCV6yyEgpGFuGBSP1ojbD2aOULEchiPw9z1JMjsT6jIg8y63Yjnamuu5NgAzCgT
awVS701x9oRfkj5i5ocsNQc4xAxJgA9d0mbuoCpEWE+eceib8t5ItIEWKhJgOGZIbHXedsviK5GZ
JIAWISWZp3BuaNaZoexxjtZL3g3D74F3kobZ2siClJAWRlfWW8+0/8gOYmgxUkOg6E8ZNhbLcjwa
GSIuOYAZI9xrPQUiXgNlILoTml0WBijRSX/d5x3AAwObfNKiorO97+BNw3Wf7/ARslgDlLRCNoWY
swYHRfXXzNong0Uj/gc6aYE627B4oyPb+MPRA1aA2loZTJgiNnUVXFqgVU1/MzSQJ40+pEXF5NnP
u5PBEECC/K2Z9d2WNRLLKcO8Nlr4vaOHWLCk/qD7yU8Ro4RJ6Da2ZjCiLuCTY2jrubOxbOhigafm
JY96LkEj9W8Rhkq7485+q1C6IZW3X9tS0k8Tgq0Mntx7uwdc0mevTqK/seQj3aR4JBI3wB4lJxD6
KFd7YgP9XNmFak9uYs1WIoCSiVAKgwAToZEozTEARovaqoREYnobZ0Jb0pevWmRjHbM6Eiw1UIR/
/0hW4vdxxEjukRGOcgBMFYnQbrWAvmQc+a6v85ZeYBJqnmsO2b15Q9gE57s2S6YmTCtbFiZzcrIb
ICK/ToLpjdReQQd4eg18NrxA0yyTOZQOBSoUV+1xomcjtkSto1tLuDlmLyd3MbXpZRmuI0l1xLPY
qvsQD8bS9FySfLO9GalkhJesW2sgWibu6yWaUgqufCsQCmFAN1H3eegIloGKM9Hx1C051KFbOLxy
uRZQtgq3KbXeZTRZwYp2PaIgZtYCUTLFSXVZ+8pDmyIRygWe61yh128EzdbC2Wt2tsKyyxCu4Te4
rrAf6XlsUR763RvKr0wn2rJHR7iZC0uDyefPM4Od05k9i2kynxJaVIjOBIIwxk6LABlPTryxr8u5
75hZBSJZm0JV3rD+0SW6/0j7UQdBfSMyOL198er0FqT4CS4J0b+IHi14onVZLhPbonM+pr+DTH0Y
LZbreGC++VHQLKUxKAuZhqx2KzytNeyjqzieDMRFeMV0ZZceMzlhICppgZV4vSarydZYul4dgY3L
gve7STvlJjGKfUOwJ3HzfLzHaJCYracQxR1KQEXl1RjN4Uc+hN9qHeMPCutaGjyAjupcOwuMEt9Y
zdFoooVibETfiFTreMQhZgZTHzZ+ZLPpHyxCVFzRsuHJNL6QUT391ByUNdIadkLW+tJBiIQQPbmP
pAEmukCTHOPuLT38zIQtL2EhosYijLl3rMK1gI8T9J7/Tiy93yrdT2ZJ4jcXRIJiK0zScpmq3JDg
VUP/2vLxqP2+BlpkIFBR6IF0UaeQF26vsp5WPAKBez6Gz5XAVpLb2u94cAiSQIfRs35kw16t28q/
smL6/KzHyBT12lUc8WKUcXU1aEZImzunVGO2T8Qyz40o3d8SovO718YFWq0N5qGcbBVS6GrnUNKs
c+bpv1HYO0blGw29VcfKx9UodBFrmGwGaiG6R2M8Qq4AUIndrw9rBDgGJ8jsoHhkkcWV80M9im1B
sPcQKJKGRYOA1qnZ4lg/Tb3ql/muHwyWRvEfaZOajanFQu6mbnykpWu9MbXlLOAiJZL9DMsQIY19
h8lxqfSexiaCsKiyLQkI8uV6kAxhI2v6uWbMaaulqxo+nhO6U12YI0AeqCaRDvtg+QIxgcKEG9Hs
YTU2L6RDJFSFYYwb0Qf4Spq1aHGMNrwbjk3V0ge+tMg15zeVp57iNWvu7dhYKcEKzq3fe7f0M8ki
hFgPrAEBuMKOm/50vfOHW5JOsIsBiqtULMUeYlU+gcmbFWbHKJnCVQe7DGuBWBHaNSvfcGnyPVNN
Kzr0JhokPXUWadFl20gv9rEk09eUbGRtb2+UfGhqJxpcv5+rBY34ZhQOiKxyoPQGy8YNUqrV8+dL
H7R8GWHx33Qtftmwcfo9U8QWkjiqvfllBTZrMmGEW6vt0lU3pTeUQrcYwZ60gTqaEtTX4M+no91F
bi7Ue1tjBiiU+pYIie/Wc1CBL0WotofH8ItXcRYp5FQjCl5yStbo3/sXJt+UOL5D4r00lOQPIfF4
S8R2f4Tl7Iehvi6bcFhDMbgGlkaTykKWJglIouqyIkEY9JORPxWQOvbtIIJlH9K5HtBwTLV2b9S/
7MRLdoXOZyjRKJmGQvHWfnTjWKqClLuoF+hZeN70pO/SmDWTrQ3HPJsVtkBkkC6Le1OPDe4e0BOv
6NnTOc7SUrvCFa5ZWC9tgvc48JCwsEzwu33u23wa2ZnLgDW6rWXbvopfAQJPOFEqFjyU7JJWQYGP
KWxpeuNbVKrftbhFZ2GLPzbVxEXaWsEy67PHVhAOij6dwnNBSGxEmPIm7L2SZYPC/C7q2zrKmx1x
pBTZNbFNdP97yiR88L361jLakjcjcNiRB7ARp4Qu2eT/9sw0XvfCsPeK/5R1OFe6qPiDwkS+CN3C
IhCEeCxQRGW4UWWtbpKanrRWDo9hjPCQMgo+NlJvgcJMV4VOnTHKeA/Ijy584unUviWqOjONBSVn
ltXDbVnp6qE0Jvzuh0aE7Z3USA+zMHGqOBSvxqbl86Iw5Dq9avcFUZ1OAbx2NOtjYFO1xKP8IqeX
qRsIafVIG8Tz5sGiw03EfA9GqKIFf+8kwieM1AQ5z3cIqou1bzLqdH0wRluWCVzNKutk+d0KBW+0
EU5reGJstQwuU0shJnFfIOUM3XhlGQMbJ6ca3djEXSUtWpR+sUVLw7Mpaf54CVJVvA5SeSOvsLxu
9KhbO1LCatHVaBkHhVxBG4pvQTr/8ONEbiNaZtdFcWeoWXIlk+F30o3TmiIb7YNu25PZ2lMR3IfO
beCLHvz/cNQIq9tZ4a1iDm8ULboHJuBk1XpatNJHBsE4d5syuPbXjXzua2kder14Y8fvu7qod0re
Ryt8oNbtYGqoU+qAdWUm2qssp8Of0jxZNYQnXDPV9QsVmua2MMwDXpMab0yxZqA/0jlVX6u2eOCt
5nGED0GOxw+UXIlJEV+CHChWVaoi5qQjjLABg81hpmualI2dFe5NQU+psMSbCfwsACXdJMLeSwst
jtFM/ZVdlCDIZS8OTX6Mg0Aey34kHyXP9rIgOma015BW6BsTWLII7Blc00a7LhyRjlRrfWx+eT0K
5WgIXgUCto5NqLTkHWg6Cu+V/djljwaoIw8w1KKp8YWO/rQK/fZG6brvqN5/CXPif5/FOzq5ibGc
996DfI7npFfB0Nb7FydUCzZfBM3V6Zqfo16WUXEYq6KHf3HTRKRCmNQCnN6nGdDy8eUbeciM67hu
gDXHzKwef+OmbfCE/nSr1/3v1pf7mq86Pu7cY1eJr3bsFYyT1NrsoK0hmS6zsr8tNRzBimbch2V7
ZLnw/Ae107cQ4XeBqLDVS5TMundFrMuq7nKW/PptEDtPaVHihdOnx06ohMdY28g0YWBRxM6c4G1o
LNhR8H1CMhRUHgVAIEwnXvCjycr/x3j9X0Tp41j8/r//51feZhQ173/7YZ69540CX/kUURqESVgU
Yfa7/o//618xVMIEKSokCWo2xHv9XQyVZv6XI0htILTd1qm7gNX9F6NUqP/lSBOwKYpU5y/B9P8j
SnVS1NC9OI4KUwExr/0/i1H7B55UEZqOJkNK64TY2zeKV7RGOh0tpQz3UWvOwga7vHl3L/6FtX0P
+v8nd//fRz8hT9t9hI8JYesRMTNxNaAvaPxTovz86DMK+t8k338f/QSp6mdy7GGTjcd+XjVUNQEI
oiLDjTVVfYEQrp27ghMMtTqGge/xqTz6aAWnVSNt/UHpKeTDEJieHCfornMvsg/gSbQXFGPij6bp
45E+PWkJSZ6xgprr4XMhR1EvBH6IOa7gowufT/Ydk93y04pCftEfRUztuSsdUs7juaeeZuzU87pb
s9tEpmyn+boomfGn3EdCjimbxPVkhFhJzevRcxzYGuywYIK0OVgvI2+GlWMRkMIEopMigdDq8fNH
de42zuDod2cct36g+G3dHZvMwvPcIdVNu6a8AA2fH/hH9+MkFyAg3Ddmc9sdBWvlX4mdW+zGNOSQ
SRFc64HXX2JHn7vxJ8zoXE9lKoOGHxKNw+cGKrVR+Opjy02lzh+zFyGxB29PgygQt0vV96zJB+3P
53fx3IA/ia8QXef1yjj/vLZ3/GNnHBrr9vNDn3lAZDL+4wE5GfzzGGbrsdPKpWknWAO9C3ftzFmb
J1NMozlNmPqctd7eo+Aa1etK2X5+1mce/Bwy+X5YIYAmQiPjwcvwfpreEOGwVftFdenCqZ+7K/Pv
vhu2Fggkm7e/O2bjQ16obknP4/MzF/PY/GDMmvPdendoT6sohyo5pgVoMrYd3Jay/pWroOWoBbCZ
RpsezojOZUMB2aIzblmk9iX2vMmnfmgvNM3e9PBXNU1A5dDvWDuuBC7qSfYX5plzVz///ftTjOtY
xY3RHfP0IUhefOP182ufH/xHl34yGWROh1fRRkbWBBSt4WAFsz+uapUXQ0g6kEOWAY+C3kADDIYT
ORuf/+6Z65En19NBTrac1rMPsdaQxhmCHbMvDJQzlyRPLgmJta1YrIQPcQZjGmWsT+5Z1L7qXrtR
Slg68uFr13Ay1ZlyajMF4tvBKkyQZzGGKrtoq689cXkyvzVOW5tmwdF7yws2YUCXN7HrX5+f+pl5
QJ7MXuiDxDRVlnUw2mqP6uabLMqVHmfHLx1enMxgAEo1TQk966BbJT36cTfozh1BVoevHf5kFqO4
2Its5PCQmIKt6Kgu6wPc0BHTwIV8mTOzmTiZzZzEq7BbhBaugl8ZbruG+s4UvNRWv/7aNZxMZzU+
LR1FNE63vL+ua2XTKbOX3im+dnzzZHBSfcGDTxjcMVRGbVOZntxI35YbxPr17vNLODtvngxR/C62
hs0Ucg6VZRQUPigDZJkYDUtKYQGFfsqbTJazd6qfKkG4VJYpu7LQHeiYin5ber1DaZiNpRdjsrEm
rPsuOJHyFrNwesh7KqSq6dFaR7FCdxs63xHpMWE0n1/Bmdfgb1rLu1m10ROEExGtMPwXyLlC/PP4
j4hW+/zwZ2YicTLJUREl2ALNwyHITA3lcfpi4wsKPO8ebOzDWEsE3nZ1YdVwbsSeTHuKNzZZX3At
hucUrl/hfe+Ke5Gpf1tT+8+v6My0/XckvLth2H6dUsb8SGea6kqzM1KFcIdcuF/njn4ynsBQxr2d
c3T6Dw7VhDmh1Ijdz09dm0f+R5+6kznPl5TXW91IcLbwSbeGnkZkNjf2WKoH3/OJouqo1uVV4qVd
SQcjYquAvKylymWH9g3Zm/LCi3PmOv/Gkb27i3E6+MgjQcdi6WmX5Ozl+6BR7a/NjsbJ7BhGmDS7
JkyOfqd1tHJKYzdIIiqiVCm2F+7lPKg+uJfGyfQozRFjslJwBU5UNEDAIwXPa2KpOzPD6eNmSEvx
Y/eygUQHERNfV9svKBCKb3HnT1dWogmyL7r2z+cn9PeV+uiETqZThPhKJwEWHIPKj39kfltY4M9b
AhKtMvnBv2opLrKMDvKwQ1RcqWvdmbKNpVfym2ewFNblVP9GAzon4tIhJ1MLuXoyM12M56YtkMIH
RWzgZLHlXa5W3ktmVrhKik6j9uM044XvjjaP9Q8u5O8+893YUGqnt53CNw+8t0arEal2QDlamC9p
+ThQTf7W78KvVQS0k690XSMbb8nJOIRGpq49TNnuFFHL+/yRnBnk2skwpFbSBFXJhZhFKfdDJIol
Ct7+wtt8ZrbTTgZglip+n84hCrkYUX/7tJVDAxquI9RoU9n2hQ/EmYswTnYGMIf6ooHDfaQcfx0m
xFJZ2ePn9+fvWuuDJ23Mv/nuSbPr8HQx8PVEo70y1j+1BTmHS2Ixlr+7xfPxeC2Xr08P/QK+0qJa
iMXD21t74bLOfPeMk2+F7g/ScqhIHH1Tx71Wrma+et6KC49enBnExjwFv7s0Cs+lEbQVt205uMka
66hLd3FlrTU3X9ou9KNFv+s23aa64uG5/oVBMT/8j+7oyfeDVweksVnMJL9toB6b8DjosPToyk5v
nz+0M8POOPmGZOOABc7Qs6PalNtWT27TPHo1MufW7iErf/4b2pnJ9TSKM+vDoWkYdcdUnwyIQUa5
6cxCIx94QriqiPIlsRzvqI2asuxtPWElAUij0Ub+u8rLEUtW6Y/Pz+XMQDkN46tKTIg0FfOj6OUx
zGYoZRvfocRaf+34J69x4LGlbfIiRiCEoiwMmnozeXBA2rztVp//xJlHps9//24s+oZdqQlsdCRl
N7JJXaX7E+S3Tn9ppzC/rh8MOv1kivCRyk9tRGZkVzVEIczYL9maF8bCuYPPf//u5FubZINQT+Oj
XeXY1RJhXuEDKL72AdBPpgETH6ng9YiPhfk04I8VzRfLwfrJBJCwedL8liO3SJSRP7a0PrNZDijy
S7fm3HM9edlVVYnzRvATBk5mLdXAGSRArgiyAmb+taFz8rYHU2nlsuInemNE0oBTaEhXDUlg7dfW
7H8DP989XlCNtI7sJD7W/lWL2MuG0+UJiD6ZcD+/hDMDaI5cez+AKlRAMxsvO9p2fjdZ2lZJ0i8e
+uTd9YbCkyrBA0c/K4pXEWqoifJWvzA2zzxeefLawlQCADAE9kFRdA2iHl7GJN5RdMNpTWji53fn
3I+cvLtGEtYsTgqWWOZ4m3TiwQstKBKG/qQA2LzwI2cewWnanAp/s6M8YR0cb9pgv7hPVAJuPr+A
M/OzdnIBUQVTDqSVdRhi7G/wLeDriRXsJWfztR+YL+rdCBXpFFRwpqwDdf27PpRPpUICDULvr20o
/34D3x0fw2M0ElRhHjRBVkJfFcwRfnT1+cnPg/yDqfnvTvDdwQNFj/p0UkxyctOFaLurwKwAHyNP
MjrorWi3xt+f/9K553AyGY151PstncND2BwngzoOhhEYABe2W+eOfjIPoQqX2YTX8pAHnrPE4OK5
eTdgPKce/rUVoXqyF+giWZA65KB0qVlx5glpRJUGkk25VM48cw1zvuP7gYR9apyUjGuYVOObVyFQ
a41XmKHxhTfhzKusnsxGRI/4qMlM85BYb2YU3vStumKfjYnyq7foZEaKYzs31Y5njDDqFV6g/I5+
IHw01ba48BDmc/1gvKrzvXs3XnVHhViFPPKQRPejDSwPKmslEE5nuiui/MK8fe5XTl7pPnC6HPKg
eVDsUcdHXUVoMqN9366KwF61KAkv7GXnsfPR5ZwsL2pKD5FmhhHsixKVmLUhiGU3jtWS0L4F5sQl
jKlVD1r8whDQ5vfhox8U/7x/PrSHINaS6Miu/qjXAumjgDZou1obbWIwwM1sqtd9yATRhZt5blif
vPgNqRJZPGYjQOvxOiXIOUqbbZYrF6bf+Zl8dEUnb/4IETGJQw7vaxAabwrl2+fz1d8PxH8emKTW
f96q1Iq6HPop570w1nwxIIHf3wJNXtQ7b6Eukk10YUx/fAXCOXnvrdHKfBLhxoOWgEa5CpULVa6/
dYSPruDkhddgQRBIwBVAxbzxr/HVl24nlgShL35F16Mr1tiv4G6vSEi4sBs6e9dOpgBoa/FA4tZ4
KFfxvblMV/USgPQSVuISSf1KdXH/rj5/Qufu28lc0NajYpl5PlKaLh4M8LrDWD997dDzT76bZoiR
r1DY8kjEoFw3ZvXH9KL8wuP+8H1gWJ2MKxADthrGiThoGaTPSG2M9USEzZL09kudjQ/vDD9xMqKa
vhOjkYJtUorsR94FR97s5MIUcu7YJ4MKUpA3EZ7TwLNNf5hO8NOyrAsrnXN35mTsCKw7lsGNxzgG
lwbbtyN1lIHPnz/T+Sj/8TZwU06Gi96RnomiiHqYQigfHP5YA/mnKjjCLpz/uVtzMmryMgAGNnrN
oc5oR2JuspzowsnPd/ejkz/5UGR6STa4dIBy0bIAD5juMqkRvajAby28Q6Jkd5/fpXM/dPKBaIza
MSsBQ0zLFHnVtx2tiyq1k5cJRtBtoldoLdQ2sC68DGdumX3yc0EL+0LWJrSydgyWrY8NNv5aaZJ5
9eTLY0ItNJVJFhAVosNEwLSNkPjz23TuvE++OnWga5GnJsVBDVp72YoM+C58//WXju6cnLijFOQl
UaeaQ4C0tSgVYLhdHn7t3J2Tcx9KkOSBHvAiTK+R2LfK98/P+szri8LvH5NmQZPSD0PZHoTTqLsp
r5zbegwkFhR7uvAaaB8vYHimJ1Ob0B2QwGSd4gjRfNenmHkLD87fm7hYdqGtj29YIdTvXjTEuIcc
AfSpDw3vNtOUDDuBIq9FMJmbsTPy5SAmsfxvzs5juW1lbbRPhCrkMCXBJCpLVpqgLFtGTo0G0Oin
v4tntH9eS6ryZA+8bZAE0OkLa7ki0imMRFgunaa7jgdLe4eobb0v8pSWCdiWDV2pWbjL/Nm9WIwo
uwqKuogrBwTwSPPlz0pSEQwIZdjlpQ5PGd7Qv/dQJG2n6NTA0Bn9g5qUtxVQn7Z6YaOXT5oCclO3
GzjV2CnGbjxMKl8OoEOQjmZ4C0SYqGPLsfjaGkRzsNEmr+si1BeiV9UFuRUL8vapRrHsxriq5XJj
isL4qAr55IEJelWdTHcGIQhQ761N6bBfX7iLD7qkoMvq0liEguw+AVmXi7MJU2vamIEarwM59hPa
lTK4lvQsPLBVpDeNvOAWnm+zkV7rHgl0XqfmW6RNjFTU8Zr0w++QHoP46Stawx3PT0CIp3/Gok9x
PhL7jcdoHmj31c5G+j1+48BJ4owZ4KEpx/YuK+ecJqNO0t/s2LP/c6BEeGMUU/4I0guagiP8nKpq
T0DwqjPKm2C0WyCAXRXP0qc1SQJgcKOyvg2zqvBjOt+GU6o8gkH+9Qv+yaAPzl7wfMav6Xh5dxwy
eotJVAsILIP9zVngk/XpvLbVULKphqLsjku2PBm0/GLb9v+gtMBbmaXWN7/hs0F6mvf/s7NBNtu4
RRe0R+VAehMQ8tZQhqN1MS7lN3P6Zx9xtoyXrSWBDobjEeM40keLtC29P5ik2v67+r9P7lV4+uj/
/IqIaOkctXI89rBK49KtoqMrpLwfbBeH6rzI93964uHZih4ox8/Hxe2OsKJbnAWASebwz79d+2xJ
D30jWsrc4nnTRrmm85UmAEV75tdXP72Tf9kwBGfPeamWHqBjNULbZT0N/KY4WLZFV8j/+EMdTGuZ
WhsH+noshXr6+kM/m52Ds0efLrRwRUNnHxOvjED5YxbxFTo+As/mYUp7ZDLO4NEFx9NCqjwp6HXe
RDvI15//2QA9ey1qktp1LrzuSJfLo3D8/QLj4N8uffYm9AiobDJJ8Fc7GlHr9LeVu988qk/GS3D2
Igx0VUtfmvax76MbbUZUbBN/y/718mdbLF1iQKLsYD62Joa8Ck8D4KNyRiIa0CT4b9NKcLZj4dYA
Cdf8Bp2ecGIB/d9RXZe3hOXE7t+ewNm2BcYNdS+ACFBzZXDjAk3OFELF9uurf/IQziuKO6mk9mfJ
qSxzb8xi2fpVti8L65vJ/bPLn21bfD+Z/CjP7GNQKGKs9o3XsbuW3x27P3nxzyuLZ2X2VFsn1tFI
0C6FGzGm/3bX/bMR3VjaEiaRtqPT4ftF0U5/WyaCb16bz7732YDVgru+WNlwDDy6dKk3iZg57Ozw
9TM9fce/zIH+2ZgNQ2WnIQGuYz9TrdJk6Ycsspdu8H6bk/4myPLZLzgbvDWgWskxQyBeMT+6iuU0
bK3fX39/+/R2/O0HnA3dkTNwI3tuvkwxISwBN1+KKbsfK4xGLolCKFAy7OPcONnZs7G+HPw5vw6j
CqFjSbGKUZZdbNlUsGZZ6m9Geize+BfzwcCqDC4AOojRDydzZIhMx3FH+VZSbbk1qHLZwM2iTcBd
LGDhxA82JPTnh69/2Wd37Wy6SK0eoCpv1lFZVh6Lmk7H5tSN/W9XP5spOoAoPHvXPgpd3HZJ997A
cv3mjf17TQqygrNNoLDVhEARJJQyyS0BcZTuc8so+VAOoJGe7e21WprpxmsAdiV9/0tTJR6n7mDe
Gbl2Y/p+7I9BdfTVndg6AHpweTjB9NiZBnZHKhuuhDmzu25gKUQ2aWE/QJ0wmIWJ3GgG8sx7gIHb
oxFG2roF37p401anafn89e3736T9l9fuvDyuGRGS16ZGMAga2EM6MmMyARjB8A+dQy1t406Sevzj
C1SYoAfL4QrYvPkmki64rByj3gVlU2ygK8Lft2S5s0TrvXoMvquOqNG2E5lzgfgl2Vpde2KtFvOp
M9et0ZEWdZwCc0IG2KsbM2vGdT9KecTkAdQrXUCptCMSu3KGb5zb+DCTlvpEX07NIfTApQKYUUd6
/osLWL/dbQgo/qksBcDSeUlvKJ9wDmFOqanlNNmFDCf9w3EFTJvExmpBmdsqlJHYh4soD36WNldl
ESb7ygOdYJpleWhpKkZhkXtPZY/8wA/mdFMVMC13kRiMDRJJsDjoJuBP+lh9n91RQF4s25q2UdCB
KNyjYexDwuzwmqzcfLIUh6uvn9sng+q84jDvqqa2aN48TsP0a7KHKy8J919f+pPlyztbBSSLbWj5
xnx0u/EetEI88BjnOr/7+vKf7RvPi8jkRCEhbi3nmAEWObItDi5Tb15e6gKlZGx4VjfvgqZy73rw
Ginqsyb6UYBisTdff4HPbt3pz/9znkiYEkUdBfOxgxgaZP5GzuU3t+6zS58tEJHgRaPafz5GTlts
24ZTl5lY3zW9/PXBYG0+2+aTNjDNoliSi4KWxdhSgBEXP/2AMfzd9hFM/t9WIT7j7OGfZFq6lHV0
kcG8CVfKlNFDW/YzHrzW7m9H6TVHyITgoGm0B5qiFtQr0h4TAHF2ysIobZyevTNe0aXuwxIwu3LY
11FHKUeaTg1ibWIbv03Ph4eH0m/mn9jedQujolqZZI0uhnzOJ5g2AFfLtiC+6hGADHhLVkFT9rBM
aVihm6JVq3leNLGg2dh1+BIhF+vxEPajeY0zyT3MNRnt1m0gLvpiAT3h7PDce5AXkpPt0FbPjgnK
YmHXei2iAtkdDjIY32larTsoFtUe8MAMQQgiuFCheg6Kco4Hk0Bykzk3vpvdTxQy0IW93A86hEGL
cGYzBPBj+ZnGVgHCoM1yhsORtEvMApjsuQvTCv4V7r+sHrZ9moCPmSoYKJmjd2Fpm1vTCN2tNjD6
GgD7Njgho9hrw3BvBN22WSrsaFV1n4fjh+eg8vZS9B0GfVXmAhWX5vsAtHPzDF7wCST/EItc9OtZ
GMPOrrI3enUpNYzGF3hG4QFTpFpbM8UATedXxFwgfVe9/2BV9mWm0E55WasuhR1ceXBc1gRrMd+P
qMa7xDpMC1aViXIg+Evmj7Ax37B/gQpbRlaEoNwxZ8PVavmBuQmlp3Z9A35jhWVh6B8Llf4eu/JP
RE0kqddH6FXNLqRGcZxSlGE0ubs5pl5vIbjkQtwBZ3pJX4K/SnrB1K1wJQ5FstWyay6KCt8JHeWz
fjRzzpyzl0D2aUhAZX3cRvUmmgaIM9H4CGFwE5ZYezIAMXn02ztxOBqYVsDFBggsKV3uQ4hgAxl2
ZHpyPdFBSe1Ctp2Tbl+fkEkZuhm5INdNovkWrF29m6vmodfueG1PI0XVRoQpzhxfo6It9mHQoijV
FwYRkm1TYpIvg2rZjtLfV2n0NgfllVOCloHd/xLJ5ogY6S3X+WtadQDDNAzL1oHGEsihiUesNzG1
gNe1sp7LMHky6+JCIpsBITpsiijZ+TT7rwgtZFuvQoLq1CMw8AJobGDXJ5RGv80tI4mNARCJb1PN
4M9ohL3J+QnO5w9y89fU7hFyZeI5hJfqjfRjTIW4kuAS4E9fiTy7WXJCnHWlDjDmjtPk3A95dES0
/aEENLAwTQ90TsHz9eV92JuXlVvc2G71W1Xi1YvMS+7hRRu5EFUy14u7wtGHMRkfohJtrkrBrNoN
3JCu/em3wbWDXSduMToVM96+wCW+EIZRs68dtmJTlTy3Pi9kq9EsmbYM1iWOKWw57mve2BdFiY/W
qfgJp13I2u2CPb7yTTJ6cmOk9jsCvAdRQqMnwDuM/jU98JdJkTS/8DCaG7+rYXU58y+MfCD/esxm
hXnS2hg1b48jAGafOmMs019ZOnysG0PETV68dhUvUpt7NmZs4cS5pEsHgGYcTc5bZs2PmGd3CcjU
U1t2bgYV3ZVehBvcmA+VS8w/AjLPmy1xEIzAn9Lao1N6xphSrPMgfB5cA/a30cAEEl6yCt3oh6cx
5zrIMH+OeZutK22bu2kqmFtBqd6VZYt3OzJR5rKCrk073RBTP7beTG2gBW4vt4ZyFyXp0+iO6Yre
nI9J2LesYFnsJpjJBqLdSCH9G3jJLieM+rmrh6tR1dlK2xkNknPww8vcX2j0wEwn1Bc4aUBdswtS
agkiJMxT9Ttx5oMHnmejE/J8gMT2lu4epdGKNZ2m0a0FIG8zp+ZNscw/wbQ0GByFg5WMujCpgYRa
CXwVt75hCnwIUExuHG9oV96M+JHpnqWJZmd6hCGVz7a5LovlCqcu4vQBU5yj4f5Wk0RTKp7Mor8v
/fG2s7UBHL8T6PGKYo2imsqYon/0x97b4TT41anlKQ2gCCqokys7D9mXyLeiruLW7dzY8zoLBHX4
IB2xFcMoIK0OlxyprtSS3pcUyIeRl66Iwi+x37qv7qiem8XhdnT4Y7xwhCFqvRJCqQjP8xfbwnsE
rPcGhuMtCeTBTUwg4oaNNDu3X3F6ddRpzW86tboNjuJho+QwHZwyReDsX1gNdfIa0DyaVWEOkEQW
EyUmEfFV6/k3rdPepD5sDxh94I2JO8may9P7f0C/GK7NEMf9wk6epbnatBOMkzxtZjhY6oPei25j
T7StaVPp2AsxPnfyDbw9gi6V/2HBoUFknI9TBA+6iCZzraIe9HhYdN7V0o2wXqWbkt6w9a5XI9u9
cO3lnDZYbDk9ZzeGUfpgd2mVQ3++1Un5xyNxBxEa3Ewf7NlMg33Q0ZrGuqPnmECSA76Msi9YGC4b
IYBeOe3LonW29V3SCVOCptBHWLE3F6PCooixTLJx2EGxLtZUT5o0L7KGt6KBhW4Y77Iypw1J6Hpd
K9dbub0PoF8rznOZxOfpmXdN6pgx2gxaaBr/LmmKE4dGILG2U+QBtcN7PciYhTp/I/nBuiVmaD3S
e6hkDUvRB6O+amGj3Z8MbddqluMtARb3iB8wpEJalTcFwWaWqWFfFMM1gRLqgfocEzx4IPJJ2Qq0
qYCGav+RQ3IPBRqLQI4FGQkhCGNEbXCZvDDMWWDxRwyJ/944Ptw4ttJX/H/cvBqsUJsGPhsi/GFG
kiPXs3A05/YwInt07btuCFHodla5sVFs0Pncts+jwMTOAoZoBXZ3Cz7OreIGZ+llZkSQxpbMZjz8
6OWfuq7gahNmbKReKVbLyS/uxhY7WTBYq1QkxgU6OwSBnGltp30rx2lYRz2PFEKqLoe7ykkeB69a
lylszkT+BqO+ykt13dCI25tqZwtJ88/I+jQHDtIaeX1SnUOJhnJQPKbicmaLWpnzzjQavIKJe+zo
7mxgjvWd9a7dZl9pa0cG5NYZyouysTedCi+WrDkm0Mwte76sJBIJV65MeICcgF5c2V3Oi3hDi3Ua
TMsaEv66t4M09kzmXJarbC18YxcFOmQTl17Z6F9JY60rQzw3c7F123TPBiXui+S2NevYy9Wmbf3X
fPbv6vDXwBQWWPktzhAKc+jsTHV5NaUj3ioPWVlS0u/k32FaWQeL46ycUQH+9X+g6402nunHfqHh
7FYgHtPuquyieDGcN8pHM8jOg8Mu8yNLi2btNWxRbVDQCMwNB7uPNcRArdpVITnEs9etWZoGyOkn
t8tI7tLO/W2a13u3T/oYWU6Kpm0iEr5AeUe8QdXuY8ahcB7I6o3NUbK58hznrnAyZIEhVgONRi8x
agEt6LSDyNu9Oz174tmezEt3yuI2Q7go8ddh1lkWjLVJ1V/gCWt3Zu9tUa9VkEGiADIj5uCx83Z+
b4a7cQAehvQMoHuZ/UnSsEJK7VRAUstyFRX1FZKmdOtZo6afbdr7ts00MfV7USVDnOkJ22o6zeU6
sQxrk0g1bHDt/BBocyc8MKu2bX6WEV04A3GFvAivdJJtZhcnjCO5c8itL0bme4gatP+r6nV2rCBO
avunU4GvW3IRtxZ3JHUdBKxgH46221tbUq1tNK1F5IiDF6T5HTEDh40FfuZMegGLOpNwT1BiYw9t
G5uZdFdd17Kt6qCrhe08PPYOHDRsHPilRCd/NgYcftO0w3fey/bQhfwk3RvpgYCgvnEIxVwWmHXR
y2bUMUbhwJSqe2dVEgzJ14Si0ruIeoCtqv1h6xUZj1f4ONf2AH0AtKQlUPp0BotBlaXXJYdRDd3P
slMRjVFDU1wP1oJ2p7dRmrCE5ZdlZWp5W0ryOwREhI6+OUn//awbuGdBw8A2uJ0957tKngTDmqWd
2Qq97j/EAKzAPYsajuMyRWAr7QvYScAe2VlH9TdB4k+++XkTQ6Ajn2LbzLqoe+mdJgyK4Wp5l7Tu
NzSBv2b7OKKfPvg/8QsWYx2mgOaPKWInbHfJUZfi0ja7B6uIUGhhX4h8wIOpF399s/7+i8Lzvu3p
JCPyAj4w8z5OXtAlO87F479d+yxicqKUdzn8xCNpf+Y3ZNrWm5zN9ddX/+xWncXU58Kh9MMgSta5
HymGF4EArk6wT7B1bcDzwrEEiPbj6w/7a/CH53L2yi6DYlppmuTCzwxvtWAjIchOzce/Xf3sjV1K
R7V+m4hjwjJiduZFl6tvUieffPHzxte870GBKje8qBnMayTiE2x+Z/inoRaeN74ugwRX6Sb9cRBP
Xv44qz//dEPOW15bEKDSpf/+uEDiDvzsyv0WFvHXVAxItLMRNvt5nqatF104bNBqqIEIseJKqpVt
/5ksa1/Pw/brH3EKq/1/0Xc+6fRI/jOWU7O2SV5UEEnb5nbqWWRqtSFm9qLxtn39EZ+MXvNshCXk
xDjlNf3RhxabJ94O2tcaP0P89eVPwce//YKzIQbsFGOvW/dHMa2XK4F2uYi12gff9St+8nKeUHf/
5w5NtS8lyxKZ4OZouPmmSrxv3szP7szZkGpCbDvZHHVHwW5tZuEDxL7y9cPXN+bvXxwa3v/94lrI
U2wnFVw92rYFhotJfjOtfXbp03v7n7emLAxOTbPVA1uH5QtAAJaAXr7pEvrs4mdRZrRyac52qT8i
7FjplrKtMIv/7ZacBZetCMcXPjfelR6gJ/mtjPWXk8nXV//74wzOa36nkYjkCZaCoJY9Q9/jv6D5
AVV9XWW7f/uI0z37z43PhEPkIZt6SpGwfkIoPxKsvDTTf3sjg+hsrKZlo2UoARP3Kt/mSX7I6dYK
IP5//fX/PlaD6Gys1qOk2MFkrPbJgwS75yYfbXHvGjmHuvuvP+Kzh3A2XPUwpQ30d15Np7j2I8je
Q/Hoh+r2ny5/XkKcunltR4ndHQ1ivsXwwC4WN8Tvry/+yZt/XkI8aqXxplJCXJ4I3+m2z7PN11f+
e6eEFYRnU03kjUDW/SrBUIFHJ2gyfN9uVTvouLLqmg088YwE5HrfNxqYbj9zZvOnbVv16kkI0xQb
Mxyn59wc9Y+E6Mc3A/KTp3We/J2rxKgsN7IvEPRsQO7yvVYLALevf/VnVz+bSeTiKrdOE/vCCuUm
SSIwjzjLF/mPX/5sNhlLlCnCsu2LkIKPHOmClnKVDt9Nsn9fmoPzNKU5OlXqmsq9COq3wcX4YX0s
2LVm97uV85PX7Rx4URVBmI45HyBNAj5JX+4Lubx+feupnf5ssJ+9cmLs6cHsl+RQGob9YkS1hes5
Mg6FmtJd2mVePAvZbgph43ZGEoR4MfLkoYUBtDXnYQHyHS3XRuRiV80JZN2VYpngYyp9nLyouK0H
y9waVinjITpB5LHSvnplMKIJQfCS1QZ6gTYs7hXiMxQSILf70p4vgGG7WyE5nRtNdVM60gIgPS3o
zBaNxDPJ9sMSVeuid4ONH5zkleVcBfheJtf6qKnv/TXqIN+KaMiJysgM4Z/sb7o67MBThxy2qlKP
ZsxMOj1O/mTfGpYoH0Fz9dYqcNvlzU2UTwQUBUCc5lVzOEGdL3LVLz9l7ZZrmv7M94ZcAZu9dtom
jgo+TFsTJV/8ylzbqun2USDTPa0TlOtXdn2Asm3jOMpOaYZB26uxbPU1fYXNhkyReKDIYIxNqHIU
VgQtoxs/3Ogb6poITvDunjoAey3HbU/8FqurMcaUsICg1hPhTmPJ89+4iItNiXf9CryQfnUDbPKh
0Yh0NTQ5YA87SCy+qQTsl52wYu0o+tusD5JYYMUkyZ2kyXW25BE32KKXsiKeia8p98HwB9DR2y54
G5BPwiKvxBsd4PQkRuW8j6gNWQfePLzrMJt+2VFV7+wSXVOvVfW4RBHyTI3Jlmq6/kq10rsFq63X
3H9kmvR5428RGuuAhM2OV5ZYIuAj3iZzcKy47OxxZY5BslFGkv6v2B3JNWF7dGrdtjf4En2Ymz+c
xfExMCBsxVqcroVl+BsvOGUzzLp5Kai0W9vCCJ4yXqpYLWN+jRyCCiqy2NNudqUgcEN6Lpwc1AOo
NvHCBeYOgS8ccPw0sZdgIrdTnVCzLLp+BfOYLBm7/uznaCIZo2A9fOl8B8j1MIQ7L0qJ5VCjv+nz
4qmJTPtJNWRrw2Z8VOicb10Q9Vye6o/QIzkuUlpryqbWG8bFzSQKVGG5pO9SnDJUiP76y84SRGVE
rWItyQq64W1Ujif9h7yY65OVfEGtVduOsZ3x7z15tlQ3bbCECA6ahMLOLvvBG5hdNsYyITwA9d2u
AxQOTWxjO1jnQ4DU2K+9h07N0TV+Zfc4pIjwXAwe8BsQk6GFRas2kWoObUFMl6afzWiTpi74iKeC
kOtRISYHCmcb81sTUnyWUa70nPRRdFhS5BZukhcYIWbnWXZDdA1hKiG3kqc3w9z0GyIiuGpoCb+I
Rh+jZNRml6ZP2UKkVbFT5dKuck2dxNI3wU1VOuClDNXVT1aGlSYw3MpdmwQeq60HcPpmnlBdOMOo
XgzzZPQOBGVYArjXQkFQ3PN6HYeIXKAi/Lt16TpCSneq5h44kRtqKon45cOmQpuDiTDR9bqci3zX
zp7cLX24bMZltm/SrK7/0FqOlyFKvIt04PcJ5IKIAMIGmaPKNviEhhuytHRl9AQUFqPpULZZy8kb
LNZRY80712nooYow+5geE1qZhIgkjL5bN4bvHZbAA5SpECCnuKB2To8zN5ipZ1C6z/ZamuLdLmza
LOx6eR04SL/OYTHem6lbxtSJNZeROaH3mEsEtDOZPlRwzxOu19sgGtQuMUgjrdxmIWPupPmxIya4
cq0pWYM5wQJDq84qqcI/olzCn/RyYiTrrGybuZyEAqeKdifN3hy5R5dc+FE4Qt+o2kFm5FnGJhup
3yBnSaNMP4idoYBNhTzIVeE3z9kpRZlR7RHXxsSArpNmVTPj/U5dDQme4sXVGNjB5dhaIL2cLlx+
aHepfhonG+jimORF+550Y4eXs/G7/CC06A8sRcOeQAJdPorYNL3ggx/eR0kZflCpBR+fdMRPsy2N
XVPN5Kocw92mDtKgoHHI8Qth7fDo4i7LQ/OxFG1vrV2gX3sXEif6JooD0Ax7a3P0kv1cGzTROJX7
IuVUbMdOeq/4WFyElnL6UcIsfKK4B61jxm2gNNDZAiczBnBAQB1dMksTBfmxJhO7t3KniO2ZtbS3
SUdoTvY7NVu4u6umXBU2fSuziw2I7mMcszBHE5M/15l1UxR1s08n8gT9lDm7drBQhhTE/LIm/WU7
yRjX7txtlkHYTLJRfrSAwKz0CFrOYqNwy7hZyACSVUFdVj+k40LNYYLGJ8xebAPlnTsU9a6BS0Y3
stuuhGNYsbJ09Vss9byj04o9NvwAKmpJ6FWtWnfWYK6obu7hyvEls8LOwMMhXCehxBTeqvEk5rbu
7db9RdXFbdqBhSLru/J0V6DDYdebTYreh3CxDyFnqJ1BS0As2gmPGIn6Dc76BlK61cLYFcZuMDkz
Z2NLlcxYiftCaH/rphTZsTue47RUmvUAyc0SpGPcNT5yKtu88gWzQu4MO3+hymwMyofIKPW1GCKD
fnTkkkg7yWqwSqxbQ77MNbk/SsJvs4S0aQmyaBU54WOaUGsI3u5nNNVPRSt2bu++NyrNV8xhrLxO
OrNF0B9AHFBVG+FzcbLOTSdXJhWKPlrkQW7qMoho7WkEyVr5XsrstzcpdHIDA83KbXuTJs6f0pnv
gih4sIso2FO+f0hn+yq0kI5Qq8TIq/lG7GeeWsoL9yRLrH0bcYcies7WFAMtMY0xDJkSrLdPsOdH
ZRvPvVGhA0/xb4tkQZ/qU0RMFqRd6Z6TK4bYt1kuL4noKCxlkaSoMsI65ec3qeG/kAJ6VVP4rGxk
yL5V7xNvWjZ5vTAFLjpvV1ZvfvRIlWPf8R+TllksYuq97lwV/Sx9bG6cxLttMPm3+VwxuNz+nqr4
lzJzuthNSdS7xsjHMUthvXD/J556jzyz3cFK/72MKOx028EoGYabyHbx2BdoQ4Yg+r3QHbVixgFr
xNzPhm7mV550h7LEJKUUSTIYWgHkoJxO/sa7zev8YyrmBrM1dWiqV1YsdHeN4WZEqIKczBMh5eKL
3a/yLG8PjAg8x0Zn7awyJ01vZX+qJfkTFiejc2SxqE0kGkehT4nC4Ec2owVHkr5ydfLsTtWD77Jz
VKbdH7xT8tG2yn7DK/ezw90T+8GkTwUY9xk9MvFMWcOaClG5oiLro9corbL0ZDZsDX+dd9RLOSoa
ERjNbqwEZuKsnZ4615w31khBSJHbYm9kZb9nvmAvXNh/vDzSFwkPD9KHuS1VR+F4qFrOm8lTbYb1
KphpqDNQ8Swmnz0SD1hRLZ2vp7CWZE/NOZ5ofqeIfBrXFltBf7TNU4YBzHcRXKWVGndTGZLpiShV
zsB9rIjf/FQOCc46pJNRqwfUJu8Gfd0rN/CQhJhsksOFwrJZsKyoyrq1yPNfdNQprKs8kiuAGP56
jpD5LC0SKCPS74auR8yGlkSI1fVsr/M/lYOGsvfTn1AaPD6eMjZ70jiNmElW3YKSOUjqNtZ+hLko
8V5J2yOZXFj6FuabjRo4QSCK87YgYtqPLI/oNrQ985I5GP8NC8e2swrqdAr7YfAmiuxHTQ+jLWd8
WzbbhGAg300Zn7dN62p4xO1w2XbdSOso9Wit1+ijJcbnMNfXRZXKFUbk8qofHeOhDrL2YTZK42EI
edHzysVka4UPgWtn1wEFAhQGInXMBuOgU8++TE6p1LLNt4j50tVIIRfycL/akpLjt48G5k6SwUMx
vIN7EHHVy4cO4cqGTtY7baOpI9d0ldZsd/p5QOaJzHedTNNTD4J6pYrpLSfjsiIlYvFvk+hoBjjq
PNLctDtdzy2pvLa80YUmYzhLpn8vvWuaYaSfU9WHck7ewww1NnAcPEhpwXrISWldDsaP0G4e7DJj
wRkZf2Mj2o0akfX5Na4cvx7e2eZUBytQwaqaq/euG65Vjbk1TTBTmriwt7lM3L1jSPo4w/ZhaMsj
bbQRBkO3WWcUCFNvQIHbIoxL6N8J3aLmm0NpDBXm6gaj4oh4Feyl11BGEfUI0we2eqvJmk/2TlWs
qVelXFLWV2Ka9LbR1nF0nOxAL4q5Tr103LhD/TvSXQZuzKvXbVmgCAY7uJ1ShIgcZ2guFgh0uq6c
EGZRn4LI22UKYtk3bPOyi5p6o0Li95GjcSklSbljjc7jTNGKFcHxWw2582Jo3uR08vgBdkTVUYMO
D4bivK5D5Bbs5TgPuwkSr+ZWgwLckOlmu+ksN4U727QRoNZ0jcqgeM/Ib+2JIvYmcEJ48eCao9mj
XS0fj4U/gDkerWnXTXyhesqCi8xx9NYbUP9V9RjulqCQK8t1qtgwgtcUzj12lfpFtiqingRpecVZ
daRMb6e8XsS1oODW6jiAIZsO15ZrpRRpW3Kt+vCK0jN/pf0KQHAZEULPmDTLxtmOlKmvcaJK/kPb
6RC54s5th9dgEsNN0475a5XXqIYTuMkZdfO3xCymdeK01UM7uSPzX5+sppbiOrtXzqarFyzIIHR2
SDXdw0Q97q6yAfVQC6o2Y4jI218E4RTigqVgbvWa10RDMpMngek4sYtgz3FAqPYy6/YhVNQhzJMw
b+tOChb0jpdEGAKVbaU2zVBAl2y66d7JqJDtBoNFMqSYokrY8pUucQ930MZuaTkz+t0wvya2Nrft
nLNusZtnsNUFRVaoEVrdyZ1jeZhnk2Url3k52kX6uxnneSNPj7dJZHlVUOX05BIAPnScv1ZWkXeb
uVCUq1aU5pUAPiIXJ7JXyae5RYVltWl/Z8xd8WDOSB27EQOmnnGpdGy+HWjEbHlDYwXvXCETKwRy
8mCCyM/C2OS6jn2rfC9U8eqfYMCDtIIfk5hvhRjlulOOtWG0PcEIJu9vE4xIKioAqqLlgtJNDvPi
Peuwg5CbzRlFPnm9FUZoX1qzGVA50GfxCUaTYshL0nZfhZ4B3KM4FRN2eTKtdD1QKJN2IQBU07Ue
IHw6tA8u+rLqlH1TmLO88rOWRZYTLPzCxA546UwJ3/5COcqc4lEZ6kc+BfmL6S/1HnF4s6XJKL82
BUC2ptvIYpcb5nNgdoyvsvl/nF1Jc6S8EvxFRIAEQlxp6A2328vY45kL4RmP2fdN8Otf4pM/vaaJ
6JiLpw8CSqqSVJWV2d0JntJNLli64+ia242JMmxS0SZnKyDlXS4af6sYUwHmtTbdgfS62IJWgO2g
FF/srHAA4l0lhquCn9DpY7O+ByN2i3tbCl6AdExR9NIZ32pKQJ2ODYh0OERseT1vbGAwnnEwobkr
q4I8Dq1Kgd5pcuQAygCopYnEnpLl9Ny0frOtVZMffQSIQ6r66gbX5HkvVlqnz9pkDzoEXC3ZhGtM
A0nzeCyTn0oKLTlriPItCwHe8cHi7OlY805pFOE+y2i5M8YZFzOl/U63QiTW4gBAVc51aHIGKXWw
QXVOEqnlEw+BhYcSK89fhZlHyMNEUFzUUn4/4WjkBmUPvee4CY9IVFtPvB3pUUmLCtfboPiJ/WeA
kjARiAZ1GL4LkmrnQgewzLeqARBGEh37PDcByh0aBpG0jOwrGkFK1KgATUzMvjpNeZo/6jk0cXN0
/Dyho0i7iwzIDWgdMwYc7IzkniiE4v9xe+w7XI9HI9D+xVCbf4wVJKwYpIZdQwBGb8AtoQ9rQdfH
ipRoy9qY//Ijf9whkIP6NEGySi95iFPYlB9HGqVA8UPk0pgVgHxHL6x4hS3mctMLCgBSNdAELNbq
fV56Zmbd++F0VM17Bcc2HouHfPgIrPEz4P1rHr9eTwAvJJdl6ow+GZkVpD6oXSJzmyNHV8Xt9rah
pbQ+1C+FZVZB5SFt8hwx5WSQ6e360AsVAy6l9IseqQCfKqWnJxBMnihHFyqpk3PNkGS5/oglw8yP
/lbCo4OFc1OHom8equeQ1LuMJCvIn6Wh59+/Dd1VYSu6AEOLGpJ5kVsn+W1oKC7VBZuoS9VmrkxN
0RN4FYYAktNrpKsLNpeJLpIGTabTBGqCorxXGEWmEPms/t9N1pZ5LniOWw1ywKXHdcCDZ3GBunSv
D7303tIyTMygUVgcV4ASP80dHgNw1L1Y8delwaWFGORFitpBVHmD8jPuhKPHGfbPv7e9+fzQb+vE
rPQa7SeIBRpUWUGVvDNnDKHy7/ro8yv+PyDDNKVVCCgea1AWsw7qNKk7nRUR8tI12ihR0ycvEDtv
V5z1Cx906UnSqsxVH3cMXvmHuG7q2OkSLdgLqhe1jdsCCu9IRZoPhspbjpMzLkRo1ehxh7CGJ0ix
YHtqR6goTagUAc6sTC4H8ugD50pwUEEjBUhiptphs8pasGAXmeRdoEvKHOdyYQPIehn/atA7bX50
9P262RecX+Z4H9pSb5ROI8c6UXeDGv6NUhqvxKyF1WhIRfXE4h164jB2nqJkMEIYlv2h3Rrr79Lo
UqGQQgs+Gf1OP1oaGlcskhkb6BPN8kHIY95kHJnCPeClP+pcm465/54NDNcBZcU0C2aXGdnjCaDU
ZGLTsWLZGUWXJ64k7vWXXrCLLgUYQxuLwho7cmyJsOuBoctIII20Rs6z9OZSiIkbvx3KuYMR+fNn
VuHsXK4hYRZKvyb5b4CJ1UAzgLOxDtBryH/WlaU4oxrx56bnpWJnyNgipdaa+W2IIZkPpNQ0nCeV
CIaaT5FN8wL+sufrc7D0JdLaVAkVaB0BcVlsgix6ouDTsnboqj8UaWmPjK58wRf59IVQJjOCjM2I
OiufwCoGCHW6iRgyPUoalJvMRGraSNo5WOfirROjOtka9O0/IrBDwRnRWloEYXFCGpg7ZaLFSA4G
hdsY4HG7boOldTj//m27ECEuv2XckKNhxnaeP3b0XxqtMWYvREVd2i1QSlfGzDLIUdX8dpuESPZa
GenPWj8Ybhb5uMNe/4ql5S5tFmaHBkOUpsjR1DT0GeBI3kDQ+vrYSxaS1ns0GHlWkgoSOkCAdMqr
HryLYo0Dc2FwWSNyGierRIv/dJz81OZ+uRn653pYBYHMK/nSypOiDNiru77WG/NQKglaPfWeHiHr
CkHuxkofUDcmj2EWC/SIAvAAJl10oDESjXfoUxi0bT8OILAxh1kOW9H2oF7Q0NWbW6BYGRIHOTgB
JQkmnvMgG+5BQxD8G8oUnHWFNWT3eTBXT/2SlSdakmFLuBI7ZV/29QY3VtRcRJnwveHHnRu0rQ5J
dWKgWJujotd3ZYCLXUQPdU7CfqulfXKwUh33exRZ/JUDxpLlpQgJhUfkGsCbcczRQKWj3j3fHI10
LUouLH1Z5rIipLRGwrUjsL7toTYGpLpVprl9JPwjH421QM8XZlhyMR+SZ4EGvp4jsuaIL+y+C5Qf
KAfd4X6PBkp2CkdlbTtcMpnkZejpVMGF2EHwGyl3k7Z2WE+bMllrm1gaXnK0imZ1U8WDepyC6Xea
oM0UXb47xZ/WosTSA6STjs5GYRa6SY5zoRmtmSgcsh2qLc71QLE05dJ2AmQijauREmjH/OTDE8SY
wbXyHCWP14dfiHEyXQw1S3Rophg+RBtvTe4LNPbcNLKsW2EJk0waQB7HEels5GTAKbKywy6YhErx
J2iJ2Zs12lUMnn6QFkSaLMw+wLa8j62bCFQ1Uxav4EHe6goU5Y8WIE62WRtnLRfWyvZ4WR8Io89r
6dv+CL4Gk4+mPx7FGN8H0blBItZupsTNfWOr17qrAy6lkekEnucN6JFQbnsHK8XK4xdWrKzc6ucK
SVHIhHcDLuYqDXs3UPg2FdPc3Tb1kks3WYn0Hsp+x0yY9wyJ7rJai4AL65VK7owbVmKFIYbmcd65
BXY5txXDmnDTkmUkXw76Ei2YRaEeY0496g/PULM86iT7cZtdJF8eGuAceE7FERh7JxfjNiuslUTO
wqlT1mtlWT7k8GVxVPLwrofULCghoOKs0tTWhPqvKdu1c+fC7v9FBvZt7fZcT+oG++qxQJWs94Pm
N+AnwZ1iDiDkGOsgf7IMpXGmNK4N10qy8AnErsNtK0vmk2mzDmXNNkYrkeB3QweuJn+tfe9r+V84
1sg8MmqBIkaMwvERJHLJBsAgE/W9igJiY/qTE4eg17RJ24mnEUD9+cs6xwL/9I9JabKtNjEfmW6A
MCY9VtG9qYfjxmwLACz1qd7NCPNXE9Rrp6IN9UNRG+yTVXmyRxO+dlKyYDxltRKC0SRT2nMbp+wP
81XzRYua8R3fSgU4Arj1MnCz34EmwfobTJTcuIXJ3VTAoGkVuMD7uV+0s/3G/x2EyVsZ8FtSUxS8
FP8Nd0moNmYP9U2vHr1Br+ySv4lg7eUv56kxuhQSBkBPmxTUxF7Xd+0viKyUtV1FunmikMa6h0qC
2JqqmRxqvwl3VZiYTgWGr1uIE/FwKWIAkzUyHxBfj1bBWa/Kl76vn4GCLewbQgbGl0JGqRbT1Jpc
eFMd7yuDHqP4pg2aEjm/P6I/r4kFZqUyOxSvq7451Oa4Ju94MVBj9Plo+S1MJBzoTwCWhQfwhd2S
PzS+KTODkaXt30cbM/rXmfBaIK2b6Hemv1+39cUYioGlw3vfqMYIfLPwtFI5iAkV9aps7uqk/MjH
2k2ROVyZ1KUHSds/ioQUonBYNHMbgGX9BRJ802UAlakGqAyKlabbpafMM/NtBsCFB9r9FtTDJfrW
RwpeIh9cFs0GRTlo6uyv2+ziWQw2k1wbBBC5GfQ9OO1GAIrL8jg0ALCCripZS/YvPUFy76o0Y66o
nfDU5CgUL2q4raXegNr+9S9YWqiyB8+H96ppML5/VwMxXt66TiXXVc0ad7MaAwv2JwV6D6nm62/8
pX71fzsVJXL9A4u/I12EhVoazAUj175Vpr0/ZocSELEM3eFolCdEHMfMAKYrfqb+68qT59rfpSdL
Xk16fUiZBt8bjihAP1T3w67YmU/+FvCg3QShFoBR7dhNd0AK764/c2F+ZKZowJGDfJoM4ZniZzve
8fRlZdx5gi99i+TukxqSFiLOiFA2KtUOSCjst/SQ2YV9/uE+HSL7T7rNz8Le3f16R9fA5g6kTfb7
wywXM8ufxpB1jbaKw90bhXZMKSwMJqDkfQDj+up57E59/HH9Sy+earFcpEAAppAuTkZ8qBUYG3Bx
ojEBGkorG+DXyfuSGaUIUPc5to8co/eOvnnr7MGOHH8DkPVH/BDsjd4e7wHF96IXLJJzc9e/69vM
KbaQVHdjF6kLl9iKc6sJpWDBaxDu+XxeLOgI6j221vN/+cYGG0pRAhg/y2/AnedNZ/M5f1D+ZCdz
AyDz1jiSO7K/KS+Nx0gxo6p6ETcK3j+lrxWQyhldiRkLXiRni0U8pTwK8f4ltLPGu3ZaOdotGUbO
NfZhn4O/AQODsv3TQrfVqTg1Tu9an80P7hXPxcoFZ+kD5l3u227WKkwfsT8KL65/+e2ODA/XnWNp
XCkKCODOgAzEuElUbRogAwVA49eHXhBRJnK6DvReCm8Yxlb24L9yFNvYF5vAVjb/sAPDSq3LbWIn
DkgXN8AKrXgkmRf7BY+UeaVZnhh9o2NK+u24yQ/lge+CfbdLHfRcuNkOhLbO4Aj4Hrgn97lb7oaV
OVpcDFIsSEOWqUqAJ1e1DRSoE2/ZAQocB5yibOhg4SOvW3Zp0iQ3D/WgFgDsC29Ec0tzbNdq6Evj
Sl7egZdXGA0mrKmRiw4zx6+fr7/xwimGSY49VlpUqireOKQzvxbo4N4E7ik50KfXH/B1Tb0w63Im
L/Y7okwJ3r3/G7yC98ueFxyQXffR3t/9BlbcDlyQlG46R3zSo4H2xeNwF9vlqVkJMZeL65TIrblJ
F4e8bOZvPLTEHtzpztyyTe7kDnCYO/Pkn41j9sG31TbfrVHXfDG6XPpsKS4AQkW5aAYBaCwgCmiw
ISZwZn0EoufYP0wdGjgg+qtHP2tDEdu+78yDCMAghg41y9FBCreNKr8/0UgHABYUVvgrNWad5mGX
qX5+R0D9tAmyrHSQeU9xzKWZQ2oQUNsQcohu09YkMgOP0eWgNQqp8ILopGjvNdvW4cf1hbGwpuU8
bDbxPGeFhsAZdm9ZFtz7yWqP+NLYkvFVMDmiIkHg7+h+eysfhlPyQg7jOTmYx+RXeoye0QRx/TPm
IS/Ms5yQJX6WsinGo2o/ciKUOdF14jbBb+Rc7Cy0VrazpZAtZ2YjxUinaFQhbOQWnzTFbgBmQXt8
AYvjE8gO75tDtY0hE2g8imPvYqF48e76B2pLxpx//7bDRUDtx8CbCI+ejbf6h/6qntJnkOds29fo
w3wF2lBbabVeOBBSKUzjLMCykXQIFVh0aMAxwWIKxaPBZyvf8sV5dWG2ZEJuNe9QIJq3IFCzbzs3
sZU7Y94R8G90xw24AvAvPrQOeoJs025cwwF2GkfvxtbsFFKWxabct8fur/UbnAx/fcueA9YmdP3b
dhC5VZ72KA/mNV4wM39WyBoNawNf5k1AFJSmsYwA6ExHTGO/Vc79neGBsfeF34lj9YClc4zOyD+t
RNyFeZTxQRTsAQDuzgFXo06AVkm/7DcZeClXVuS8Hi7NorTNdn4POasCUQmY4n3/A2yyzwy7OX/j
++IMjPMaR8nCypfBQpUYhsDXYTJki3c0AKkflECvf8OSieR9V+VhXlUYGhS9dgjMvKCPI7j5r4++
8OIySIgQ1dLA7YEbW5xAEicHJezaTWZpN5VhQr4fMwO6DRj7ZdyobneKjgAlH/w7xcL9E3WbnXpH
nBw37bR1xqfrH7RgLhlAFIFJA8IG+KCBcVtRXzLlvRhX8lFLxpJO2hCiRva6xmrK1ftw+iuy1XW6
kJXQ56/5FjkBhQnLkCBoDxv9SFwQfm5jR3kCS5Jb3GWHeB9t45N5qFzu+u51Qy19zPz7t0dWSteh
ag1D1QrYA7L8iE6ElaGXdHF1KTyrLFBaNq8qEKi+Re/BPTkCR7GFes696Sqn4hA8hE/1fX70124M
C46uS46egnM3N2NMTbcB1epZcwyv3IqDtY3PYs8cNJWetOMIbdz8NO6zM9vXMOeKIWdPvBBk/o82
MSM+KJDx7Dey+a3ZsfPj9ymxcYI9/YmO2z+FvY3sp9DBlSm1xcbaMZwfVfsTLRxIwXx6r4/p5vX6
qyzl1XQpWIB5qa8rE4YXZ3oej+XBsic8td+o59r1/15/ysLKkSuYA4XkRxvCr3MDThz+ibJ05fCy
NLJ0exFBmU6xMUcMQCEHZA/S5OO2d5YMgw7WyQT5BRxM3Yv62c/fro+7dGmRy5amnvVgYcHAiZ2B
M/Mstq0zuGg9dtC44SabYTs44X35mRyQ3HwHFewTwSqcE4w37j1yObMJWeejlx3TQeMtWCpwd1jZ
HBZOrHKtErQijUIDTEcKDh4KZoqmgbRl8hDXEKmY1LVNeuFmKZcthzFWRh7ChOGd2LKd8Zbs6T44
8rvooG6rQ3cwNmgYcq5P2MISk4k8IyrAZ98h0kYF4OVQxHAHXXm/bez5md9CKloQo4IYI7yPm7bQ
H430z20DS/FUcCgkhAJTzEIQFEPt87YN7Sv/8u2FjXHkjBZ44YzsSPCDl/3KnC7swl+Xk28DB+gm
LpIWLwyGn0EcVf43jFdSNEsTKHkyWq7QoT7incuyv9O14Qw29JvQE5TIZWQjVwwLpOHInkBIib4b
2mkaftw0hTIj58SHrJ80WGRgaEcMwkOVi5XNb8HYMimnkoUkLTIsaQ18yz6FWAHo519ue23pyEMH
lBR7XwiPtEiKF/RDa/lt28jX9ePbGsm5goYJE8aGhkK8QW/nc6OkD9dfe8kksieipFQJjpBS5/UL
S5J9PkRQ6LiJwg3rRPbHAVTjvIdVRg6eETOLp8OoFjo4msthJfYuLPOvHf6bdcoMYA0laGfr8F8C
giKav9YXtxBvNWmX5SnwiSSHYldZPYb9cwmCcdX82/VrXrT06rKHogjddwA3YXzmHxs9adyIBmvX
04XR1fkI/c0w6CgRDJKnHcS1rUNQWHcA67jXV83S0FwaulCjHNXz1lNAavYRF3n4lKZVcluw/eKM
+/bifWaibwL8JF6lVS2EBZgK2jTwFlx/94W9WpUdlSVhkU9496xHN+wAaA36YkHTVYqwdKsw/s3T
fNxef9bXSrlw4pW5escWzBi1ACU16sM2mZAiV1DTnnwbrCnHQA03yKJCWgjKTeaZ68aKUy8+dp63
bxacZetqfWxDhP5un0ERIm3QkJAxUC1BniQ27+PM2qXjIQ0+A9KupCi+wuilj5WcXUVOvS6SJPTQ
m2spGy0LNX8fk1EDCUWoVD+jDnq7Q5apEbp5AXIBzT7TfwWWhg5TcEYgV2TpUb+PVGU4Fq2m/KIj
WGndqmfDPY+EWAmnCyFPJf81jgXSBdXnYFgwgvgBjIVPEAs/mTVbMcOSb0hBg+joyajVTgMnFRqp
WXRkHV/Zv5aWrhQvskmx0MRSzAqFoBbU0VLtj/0uC9EmWnS4wLB45Rh12USazA7cgncM7fg1mJei
d1Cgb7T+jubTTQ4IWt3/2r8G64ymJ7rmqUWkPlroSXVSHv7WrQEq8o0AzKBuVOe6A16O4JpMmgpu
6QpsIZjrvDiBnhn8DOhNzf6N3ef18RcMJTOngrCWKrUxal5cqaBd0ECR8Sfv1yhKLy8liAj+11Ix
hQ67Vle1h1LxKS1CJMPzl+svPhv7/31Vs+QomE9VX2hQW4pF9SiC1rILTZu7/VHqVljmUML+1pb2
ev1pSx8ym+9bPFLNEmQ6PtRjh8l3RKv/AJvsylJdGnr+/dvQMdQAeV+ntUdH/bNSk3HfBLHY3fbe
UkQDiaufA2ageWkONTualLiigvFp5eSysDhlNKMI/dZILUQKKy+f+7IJQKcQPapZ+GwZ47/rX7Cw
QGXQYkErrtQmHCCmXbEfQj4dwPCnnCx/WIO4L82AFJVEE2I7zSwVWjWjep/4ZnawCrVxrn/Awugy
dLEtox5afa3mcZWcfDXF9av5eX3oy+FUk3GLUyI4lg9VMfTZ9Gsn1FAcCe8n41eDNvnrz1jwMxnB
OJO2YTBD9boE3GBGrIC9qTU8o9LeKThUIK2ooP4BOdHrj1v6JMmtizrxAw061p4YxAkcHJFNtPSQ
MLGrh/DJUtmaXPbCuuKSR+d8EDTKDQ30i6MX8O45y8iHFY435bc0Lnl10ORlF6aD5oGs1h1Cf6Oh
OnfdREsLSvLpGMpuKRus2iu0+K7o+D6su5UE55JRyH9jUT+OWQfmURilJRsyVs9tEu460Ixef/OF
eCFjAcs+hKpxA6qdKCoGMOtncQcqSNZ7aVao+xA0NyvfsWAimRcB6qYNJMZqzfMb8iL8+M7qjBV/
+Lr5Xdh4ZIxfo8QcRLWKCqgkjiwx6UDtqPWEvbOyBVeSIfpd76sq+L/G8QOdpCra+/zWVTMQXU6g
i3QbZk23bUum5C3lWOeYrxwnkWEWOKWsQm85NMavT9eC68sYP+R+4wa96xC3SvR9zUCuKSAzG+XQ
j41jHBWMSqBGFa0VlZcmTXIZ6FaBPb/oWq/1q1+JSZ6gJzutfMrS2JLP9K3Gx1KvW28Y/XvQkv4w
gai4bqWloSWfaRRTDdUBAixhBEJWtFKO0xr2eslfpJN4wVLDsiq8tRpVIKnqVdZvQh/aXehl9Y8t
WwWWLfi9DOVjOprShgoXVjSm/cgTptl+LH4GnK9lfhe+RIb00WGM9FpUsL9QoLP4a4w5xPEqkJTe
doqSoX1oW8U5UCtbcLOVXhVOdpCz7fUJXjAOm7eq7we0OmggE49ZSCALlxmtgc6a8Eyb/MZXl5w4
6RnVlQLG73MCfj9L+wVsVGZff/mF1SnD+tRARFXZwfB6ovS2QUqc0Xj3dH3wpVmdH/rNMqiSwlVB
c+k1vg7Rm1C30MHfJV7YlKkLLtu1I9TSDEje25aWUnWib9F33RMofpa+HZSg5rM0da2HcukR5L+f
0lo06tQK60dVI4/16rYsh/uq5u51Sy1Ng+TJkDrIwIuI4fvqbPSvM9X/bQNLZ9ceSpcdx40UyWaw
MPtcjA+CQKP7ptFlnJ5pBuBjmKgGAmPLVZNkW1B/5SywYBEZgFf3mt6zWqhek2if1BQgrg6jeiXc
LyxMQ3JZLQGXfgiqTiApGN+YWQN8SwSqdyMduk3W1MHKYWDpIyTX1dvEgMptX3sd+IRtpCFynL/H
m+RqQGA4r9Vv7mX1hJeBgPqtZkJVmYO5/zPI9ZWFs7C5y9Afmpc+mEs4xIIm0LZPwSbhb+C7hqpv
5oI0uW5+37aEJN8FnLGZSsYqL0+54pSq1brWOGnO9dEX3FamBerHsC45GBS9wHxr8szuS28cXq+P
vYBN1mSoT8SsoQXFs+b1Q5MdAjgttD4TUNYnBkRwDV9vtowr42eTjcp9PHXTBoK5QBdqQxs+UNbr
DyNBPwi6IcPy2IKYaavoCrHLNOvPBfj+u01gCTW2W33QrE3d8ES3A3AoBStTfDmLqumyuFfIWaHo
5WAe6tHcgUXGTih1SdLu4vKhTv+2wWPRd07cFX+rKlm5+FycETxTCkhFE7Em1ULjQK3x0RfFtGnB
8GUrIOK7Pi0XfU6jcmovh6z8GGqteYhzsDsSNcdnEWiQXx/98utTObc39DTnQayg7VWo7TO0zZVt
18a50wM6teIRC9NC/y8rBvqbSDU0diDCBPEeqUL2l/Yq6CRGZH4c8FOjM6kE/0g9da1DaVQ9l8SE
QoYJTfA1DPbFEAkzyqFLMSqwqoPnlfdmuQXjPogPxlYHIw+dnLBpVkohc63m/25LeIwUwwhvir6C
MsRBGIzvlUE3oYcOub82DLUNxJGSQ0CH6s1Pa/0AJdju7/VpXLTxvHq+xc6qxTWtUhR6GGqip+4I
Tk0QMTNo2eB5Ige9ZR6crawxbBNNODGIp4piS5kBlmWw8rjX32LJxlLsQ3lEE1Pk00MmjMfaYjvU
ErZ+Ze6qfE2/b2m9SueWBFz86AKw6CHAWV1kvRv5+JPfEl4xe9KxJe7y1h+gFX2IC/CDowKUmSew
lK+Mfhk8huGlWBFR3sQGot6BkbIqQaaSFsqWxxyizHonyOimLNfQJRi26cGANMBDwUNN21pBl7R2
T6Z0o0KurIQ0gQJG3yaJoa2L5sUA0keO0tTGthubYGU3WAg7choPjeaNAqkAmKIySjtNFbDwJ1qz
slIupr00KmfyGPiV8jw16EEryFYV0cbyfzHe7Sqw6Brly/XluPQJ0qnI503ng3KaHkBd/xqqHBU1
Y+0qsDS2FE4EhC/CgBN6MNsWNAQhKoS1Fq71zV8cHSchaaEYeqN2SQXRrKjLztTKdmVpvN9gFAo1
tv8GCgWivi2oltHxE0FDQwMZvKtNxloB5HIcwvDz8etbHFIVK09xUMAZoujMu6D38x8ZDUvL5qNa
PVkamKQ2Y9eWCtTbQFOEm19Z2r6VckjAsDWOk6+81/9FYbyFNPNtWgc6B/m155vDKKDiFpngB06a
aHT8JjDAHUrqTyAckj8sgPKPPZhauc2t2r8DMXy/J1MNcdZBBdN/anZHXop/3KrN02DWYgOeMd0u
WKhvokxrT4Ng0buoleS9C0FpoJiG+B0wHFujycxHOzW60lPH2Bo2VYPFbmt0EraKY9CR+X6Fthat
c0F9yR6Hrs1eQeue3UENUnVwt09+6mqW7PsQKikJuMwdPY2hjBYraKOJZvGsTMt+tiQ3vAI5/S0p
SwLFEmEca/C7ukTVwTdXDtZuwIdvm4j4m3GKQW7StGi7IQ1EkFojAy1xmz9VE40p2LFTNIBOvXnK
O8vaDopKQGjfQug4GemmMIvBi4umeER7PHfrYhqCDQAuAJtB/i0dN2WZ5eUBBBwKwEVN9Ag+hyi3
WU7AfZWLvl7Z6y5uAZhcyfVCHREZguuzFIv6Rsv6PRHjW6aucQRe3MQw/PzYbyvYgspbm0QDOGbi
9lOLgw2ISL1GV3+Fse9c98GlL5jd/tsjenVKdOS1iAcsz6dGksrWxu4MxZ411PVC/JBRymlToEyi
jNTjZvCjzbHsmLGGm1qyj7QD11NQGzHOjd4o4n/YJVw/0d+qfvhrtvrKmXqh3Qbs//81UJYaQkxN
Sj2dpNmdUkXUraE+CHb3HPhS0ot9HWvtHh0y4lA06vAQWpnp1FGZ/TY6pXrjtTYeLcui2+sTtvDN
clNO2wOIFnUQ3yUK8FxjiXww5KrYz2wtgb/0AMmoFjfQq5sI6hGVOE322oUfGo83Popc17/g4oZL
NSpZNGn8CcXLovbCQDMfFTHUD4Lm0UFoSNbbWRT5jlHoa3Cji6dg+JC8f2lq08YaG72CD+7MktME
XpqyTUJfuyh26yECQKhyr3/awmKX+/OiCJpaNMSCNPM0+o1SSPjWE20NKbzgq3KLXl/oZVwjOHpK
7nsQijnncfGXmXSNLnfBVDJhWggCkLwNICyFqzOqZmE+GDjXFpYLAZBpp5u0d6I+BKd8BX1Dv2Xj
bbAqTW7aKytQEpbIn0G8rw3Ai86tn5UaKb8HmkO7Y4qsT0NLyluumVh+UlAdfH3MI78lHtUg3gjZ
yOrFsurx0FcQqbm+DJYmSgqq4NnXLZ5hGcT+aCfRv6SDWszweX3wpTUmLegqjfiI0hP1Gq1ukA8H
6TAERpUV51zwfhlpDxq7WmtwswE6D6oeJssBQTKg1UkMu9Lbx+ufsGAfGUzvC5B2Q0gQwAL+knAo
zeSvENNdSb0s2EfG0wcihlwYxUbJsJhBaKOfWrTgrAx+mf2LajKM3iqZGga0Uj3DVmyIozanHA0U
2+zR+Fn9Zjo0ulyr2RjNRvvTeuygOzhDHciWumihh4Jd8ZSDSBiCm885tPbs+iUa0KWy1vy6NHnS
0vbrmBWT4atoP06rTciGPYfMHHQ/zR+iqVcSrwtR4qvD+tuJQdXMQRvTDAeRdI+r/K4qyEbPCZhT
75X+Jcu656Tc37ZOpEt83qPJNoiQBdTD0LcH3j8AD/kUBHW3EguW1oq01wUJyK3wLbUn/FOiQaNm
5cWXxpW2uNjKO5OpVuX1FhKLYMF714bg4bpRFrZPIvl/Xk2lmqTG4EGTiwSuCWbgH00T168Z9ALv
hACiz2rzbHf9aQuuKoP1A0RfrS0hbE869lnWyV8tbGfmuxsBQDJiv2syWvlDi1x4/wy9Rtta09Be
mAIZr58aQHbVXQMRBd46kUp2YzY5122yNPTsft88IINs4hCwYISWfUc24eh/kFBd47ldmF4ZsM/8
ljdlk1Seho719k3lbxM9Cx+ieh/X334hSHwddL+/PWNpY2Rp5U3TfcvcWp9+FCXZaz690TyS1/JM
NSHjF0FhQo2gqJM7IXLw1999yfKSv4IsEcI7aU48bg3jC6Qyo33KKBQOrw+/tNglt43SSE9S3lIv
hRD1sxZZ8anQLeqFNZxuJeQsPUNyXwhXTtxM8Am00+6Nyj9GgXXiUf56/RMWLCQD94HiqHmhFwTM
QNngZhPIkiPBi5WpXXh5VUqpjLqRFQBqE9CTVGD1hKqR1zQDdXMUEG+bYhnAH1eRloIUlHg1EL6b
ri0AVK6GasX6S+aRXDcgNYWUK0Zv9Po5zMhTpQ63xXwZrg+eMOQ6aKwDkdlvEp1uNEjH3Tap89d8
c1nFj8GST/HWadiP+xBMj9tSqMbKaWzJJpK/FgrVm7YciVdVcb1t0aq+NaxojSN8aclILhvpMVSR
CWNeNOLVc7Cltop5ZAnAwteNs/QAyWlV6FcoNamBi5xPwhZFdjrbBOracXJe2hfyd3JRDZpdYVaj
UOuxwWx2Q1z8bFvrBP14VynD0i7G5h8byj+3fIsqF9jKMQ0gQklgLCPLD01B021NhxA8z9kaGcvl
2VblKlsoYqPrQ5jLCt4n0K+wNb0FMq+X/7cUtMf+u0oz4E+6oSzRDgapwUPf9GJbxYZeOQkPg11s
WeFLaZr9+AQ1z+kJlVmr26DJSOgOlHMoFDlxaXK0JgNMJk8haDnkaOuoBx3RC/Ld3YG1obXjDa1/
Z8DzQnKwgjRhbPKps5HE8gv3+hwsGEim92yZDrYalVGvCqzinndMoLek02+KEqqMfR37UlMmBVGC
42uh3633P5g2+mtdYZc3d1UuLQKz4EPATKH/4+zKmuTEueUvIkKAQPAK1N7Vq93d9gthu20QCAmx
iOXX36x58sc1VRH9NDP2hEpoOTpLnsyTIWXMAshqWkPELNCntLcyYivrsywrQq61lN2Q05M3zodh
9PZcfQ5SQMLLT/5l56AJnWYg+aAnUdyxKYsArdxbpLlBSf3vwIUs6YWRSwUFXV7Rkyxo5BsTjShd
FTmE2EbITj+WOoygQnHDZP/bKpElPt9xHQdvIn4sL77q+ielPvSAv10/oWubvLB4k41bk1Esk7Y0
+KWoTaJe6yeXTw/gu/1z/UfWtnnhp3SednzQLdATEfNmEiPqkOHh+tAra7Os52maV3MBNvCTBo09
s39a+YAUxi3o7NroCx+lsoo6c+zW+2+bJVRr2h4UNOGt92xlXZagfEiN+gzdf/RUuZfOyO476P+f
P7cui+MfGFXOWYabVfXdHiK2kKwPzdmCBvEnTdvipYfgoC1TPPenTp4D+YXmn4NLkWDxyEPRGymd
FDNvoXTu1aAccXVMTL+9vjD/jonIshOr59Y82qT2Trn4rirIexuwU8pfdpgDFfe5p3fZjdVQqVH0
aJ0Tel8fOp9tIBwebhoBidHrH7FyLpcIfNszntN7nnuqhuIYsuB34OkPwm4x+68Nvzj2IQrieq6M
g9Tzg+O70FOGfPgt9ta1wRdPe4gWJhees3eae4ARICdTg8Y51/0NY7lyp5ZYeuC8KsuBPvhpKryP
hviHnrefXPXLF/31pATgRhJFwfAgDlBk1TW4UnVx707FDVu8cjSXpLmFT0mW+8gmQ/LmydD5SUjr
pwz9w6TruL0oN14/PWu/s7i6RWtD1B25N/THelMiOT0CyPSonDGPLDXKuFTWjeT1yuuylFjLQobe
PTV4pyGbg9cp9BSIKE2eBJMQSQNxvs31L1rb9MUr1vsZorwUjigtXcgfNJMVG30rSfZvr50sUfXd
2Azad2h/6kx3cDr34NYDeD3ouzPqZz2kb2N6K6Rc6UohS4C9aEAAmec+O3l41w6l7uZNVVb+JgRV
zJ6QAlxond/vy6JyzhB3sxPmFu0eAFNznKze/QoJJf9TsRBZQvGDwC/hExTmhGauyEq/NdUfoL1u
HMGVDVuC8b2gIDMbS3MaiyEZ4ClB9SS5fhZW7It/OYt/3dJZsKkJGebdyeBQTMMuYBZc11sZqZXL
s0Ti+2MJ6q0AiRzjIf7MmQH3/GzKnZ7s6vs0knLnoEf8c/fHvyzfX98iu7LoUp+bk+kFkAlnM5Gk
aT5C9+36Wq1tw8ISOG1tOHqezakJxvsKWbsm+xxbGfGd/526BXFsorzUPWV+3cezqdkxtXrzcn3i
K4ZliQw3kKlXaESGS6y/5OSuGKodoZAyQWP/9R/4D3bxjwjUX5gUqDLUTpFzeipDv4+RHcwPuaHO
2dMgvkeBPo3dwpaJbktrp1ojQCVVvKal3SRdY8qn1IM1LQxtoJIIODn+DI9dgSyOPzTTqym0PGRe
Q6AQoi6aLhV4mV2mNhMUybe1N1AQHVWAszCA4SSMJQow1uvc1OTQBvJ+aGGFuCbfKka+F/VEtoym
d9B1xwaWJdlXevw9Z/UcV6F+HaoUQAy3ziJKU7DUOWgeHg3ki28sFPbzX+u08O1Vk8tUZyU9+el8
74v+2N3kmVo5ncu2hZLMfEaRmJ5SlYJIcdpPJNx9atbLtgVT+RYH0QY9cbu+y4EPj3rzOb4jsiQi
dao6HUyLSwVlLT8q5gHSmKF8uj7xtRdi2U0wKDLkQ515iKXKZkslxOUjBc7v2LV0fddD9yYumA6f
c59kj51VW9us41ZC0Nb4NRgh/N6Wtnq+Ppm1Dbr8+V/mSVs09WWaeyfh937s+oJHfqpvNK2sfunC
OI25Rtze4d0lkAGMB2/unlSVV89lZ5xz4YcW6FmLKTsHwmW7qmLBlvu8PEJZQ5+1JWYr4lUpb/hm
awZnYc6cYJSWJSzkWlh/6FleRv7cv8wNTxyvu9UouLaeC5vTBuDrGAaPnqgRZ0CFvqTC/PrcVi2u
ae1Tr7ebEAZT2M4mZJlI0HVRJNdHX3lzl+jLIKR5T1Mb+eoM3SFNWYV3vUizDeRdxxul4pW1WSIw
QcNjfHCv0BOb3AdR9neDuaVaszb7y1P/1zFWKrW9JsTagNUbJ5ggpWyBTagab1yTFZdhiewL3YAG
glfVaQ44rmNWmw0lZX6+lFv3LugXtooF3a1s0dpCXb7yr6+RLO2DwcKl9Jk4jbrfquaTObWlDG6n
UljJ3scegPQ3y3kyXf7Jb725a/uwuPBTw0RddUSizFpEAVBbxEojNY6b64d0bWEWV5jZvipYjSuM
d8WNg8mFrOuIwujnRl/cXVtw5nq4CKcA0ec7sLX626VnYHt99BXzs0SepaUoVJdh5VVmfltKJWT0
j+JyfKbpRkpzZXmWeDMxcOK3VSdPRdm+2dDU0xTB+fXpr429SCh0Axr2vBqGDQ3EzZbXAvIrlhw+
lwNcYs1kCHL7APBldJxDyhUk0ao0oMq/lZBaWfslogy9PV5IqhS5XihZKXbP6iYh4T7/pPlZgsia
1ugUpDT0ZNE86rPfmfie3ZSKXQlel8KbBLjttvIx+Yugcd8WEYV+Oi2+2zaEuURC2C0008rlXWJJ
a3jkI7NHdkoBYmqVv09DyKe3tzKxK5J7ZMlhS5y262aL0VMdVFEnVNSQXQ197N6Al1+RSBSvPoOu
Tyjj62d2bdsXF/rCKzfSBnkqONgvtmiKSLl873XcBkr9VoPT2sVYPMuyF0q5M4x1GNh3tGvveo8/
Xp//ytBL9F3h+jQFYQ072Q7UCE0Y22X1qbo6WWLuhBxLB5KukD8s5bhhFYr4lWb1DTu95vgtUXcT
vFnIeufyNFWliUM7H8GZFapEoX8h7rPAi/KxhH6Wa2U2OhJr8yj8wLvL6qB48LsWQFwbDsIN07Vy
rpcYgjQMW8+3B//UTzIaYVwIOvh093J9k1YO2ZIEMPCqYnAvo08CDC3uuZzuC/aiu8+p1pAlkKCr
hpKLEeOXBthkr46c6eP6zFeOF7n8+V9uRhsClzNKjOz3PAZT3qGwxv2nhl7iIvNCZYM0BPRyrv2z
mQOUXAy7cXRX7OGSTViyySvkgPAJdesn2XuxhoR2X4T3hNsPeTU9WJP/5XOfsVghg/4vsCigjQWW
8ARFuUNg0xtDr3iU/5XN/1p83rRZG/Zg03LqVznce9C+0dkzJ2+AESTXZ79y7pdMw0oVaTqRmp1Y
Lh6q2U0jsKZCRdj95MVaMg5bpUyVVYFQK7XQwdYH0TQMkbBuKU6vLdHCstKut1RKNfi68gaggPyd
e/yQSblDMXVnVf6NDN1lM/+R/lhiGie7RsIYShInXZok03onxC114JUdWMIZR+5pKPTAo/TaEiSW
B115EfdueHtrgy9iHmlLw3Mr9U8pF49VkN+b2egozfUNn2xtXS4G768T2lRNMQoX68KNiL2y35WW
c+MKrw19+aS/hm6zgXJeY2i3OVb0W41A//qRXzHGSzSjmwamyipSnUb6oeiL24fxnP+Z0ev/ufGX
8c2gp7KzlXvy22fu7H0dRLN+Hm9RKa5tqfO/6yJAMCl7i0HlMEij2nykeKjQA3d97muDL7whMoPU
Ju3L+lTa2kT1zPNEFEG/rQm9EeCv/cLiwpJisIc2VeRUu0UW+S75nansw+X2rZrDfw71P+7qEs/Y
8cqtPaWrU+i56oFRmu9U4XSHsvD9xHMgcuK1BT+gqq2/hKqbkqkVZRnVXZfuqjJgCfd6kQSGCAgG
gSd273ZZEKmmcT+GSUB/nIV8I2hOXmRgk9c5r7qfvm3VLpQRSPPVyDB7hoSU/c6LMgVFf0HfwMlH
doFI7QdrCKdtObVWFoe5IF+gxYIWz1EG7FZLzsoCk8XxY7QJOdg2/ZOFwmtjAMxr4+yWWuXKpVyS
2fZ+N2QtOJDgyP6s2NfBu8Evs9J5i7Lk/57qvGhFyjNWnUBL6m4dqBucu5aFz7UC6IMBLFptxJAL
BDemJ3FB2taJp9Tr4gvlyq2K6Vr0sUTudZT1bd9X9UkobT4aBerwru7mfd0Pv2dLkz6yLEfquAkJ
eRhaezRgV+61t7l++1Ys0xIri6qMHJRXktMgBMNjyeYnLy+LZA6aYhuU1afUnZz/px7JZNGnfLLm
k98wiM1W9NWb6y+5l99CRdvkvyX7f7cQv3E5QX+Zb0lVyUavAhOlst1NwXX3RCY3TB9mk7NvyISN
UBJ0u2reSrset7nVpyJmuT/yyFWUoMjTMeiwSOnwqJYSfwkmqT7mWu4LWpYbP2heZj360eCUFoA7
qj96oitRsQU8EbrmXTS4jZPwcG42fZk/DmHqAd6GEJKz8ncvGh89amF1VwsAB1HiKTZ5135x+fzc
aetbT5ocIOL60Qv6j7DxnET3zRx1qGfG/VAMEZQk7EQT791JGY/gkYtEyzSB+Tz6LcRKvbESSUdn
mXRjdc51/gWwsVfwxVoRevpNlLf2ocxLErue/wHNSRKRkp+pQ20oC87oacyDDAn/cIz6Xp0GPj35
oeAbSICdHFkGe2qY2vm2eC6oA+Htbj6kddvFEBz8JeVMowqgSVuPc6RyPPhoIzfb3B2CAy31dA56
AzU0kOsl/jyClJzq7IB6A871THdz0zyi+/2jr0UGjuHsF9zmP8MMRju3r743dtnsOGM6Evbc7O0K
ta5mUGYrRCcicMpXsVP308ar5gpEReJo0w58S+bSwJ7RvZbuCZC6R0HmfjtPs4ooqLgjdyq9qPAA
PCSl+pXXw3tfIgjsQDy54QL/Jofg7Ja+m6Ar/Te6Vui54sUJDHvn1EOBQMz5uAVo2EqUqfgmzwh6
f6bWjlSPHJTuaAiZFKYT0YIPKBzVS5kW255CLTOUzI60hY2QjkGJBdmABMS7XqRmJCBcOpZb0EVO
kd+L99arP+x5eKvcDos5H7u6uEcf9JttUAQE+g1kE/x5nC7yOMT8yZrKjwJi4/gW/guaqn6GZkK+
nKNgGATfUQJ8kp56cEaOXFwq0IzeEzcCxwaLOs23vWXtaO1euMuHZzfz/qiqh+w2OYBQ/nkwhYkH
Op/lpF7CwbybvoX+a5VNm3AsgGnm1as/YGHApp1MWX9AV9rPhhdP1JA9/EwLHdWOvdHozgEQ1nr3
xVREocnIgbdZFqfAwCUu8N1bJvIDtBi/iqxtkpCrLs7d9gEMCEVUQVYl8mYbuTgve8CzekfaS86p
Zhsy27saSoCR3TV1ZOf21543gB5aczQarDcLrJeqnciRcLSFUukivnfmcON2yPKQDpRKXWFtuWyL
Qym42QFRpb6wuoXqqBBeVDmk3mdqdKLMRVeRXyu1kdorkyxT0IeWdZug2x0KoTQrNhRAswisET9p
Nf8amgAUtUrIjQIrLuXht0l1exJ0LEqnfErAif8xCk9tqGeOji7fcjY9ySI9ZuicRJ2penAwlY3H
2jAO8unAS76HsuIz4LN3NBi+2U1nR1WQ3rWt38SOKR6U055Ttz+YKXASWvb9FtouBHJAkOrpO80i
y/SQJqoLpB3HR8h6CNDC+WSn8vY15cNwKtEwtBf9AFQrlrpqSx7lw7AdiSYREmLgp3MPs90zOGsB
nicB0Qhgp50oYEBxpF4BYRrB3AjcDw8NSFajCQWnyB+nnXFa5Arc4BzYdhv7xnYjWxOzl5X/iqPY
7mbU8omSYYIkANmm6VBHLc90DFmgDJ111DmOAYWKKcrWaHZR99bsFe/l1Oxr8F1+kRRbS7JhC7Cp
tTGi8zYBPLFSGQhfNfRkApSQKq8dvvilfQgZeez89iWw6i4mvD8wVMijrM/e0tGRMb7t62QHz6ED
tk6VqSE22fwgQO0e+553rlz/u105SN/Jj9HK7yQrD1bW0ghSjKCvJf7PuirFBrYOR24IIFxUpO8I
6HQMIUK9d2rDYDNcJ+7qPNgDCGBHrebzlg7Gi9qmvXfyWiY0Vz/bzGoiqytfSjTSRSBfgsJkX/zR
qUsjnLaXQvRq25QmAxuF8+pWzVcmaBpNAfs2G/qO6lkTFU3zwFok3ftm/APYTxkXIf895g7bVhPl
YOeYzENh0jkqQKC9qW2qo7oJH5wgP/HOkpt2nEv0z6DcSwPpJbMF5WXWF9vUb+/cZgqPXuvRfZ8G
Q1Kz8ZDy/K6w1escqgeSwYcp/el32Y6/LWp+giT2xSNdk9hdceyC4ufIrXpn5+lFtDPYOHM2oQTk
PlqD+GHK6nvtZz+01bRRR4adbPWGF86Hmbv7lGRvXdV/sfNGRjUUQF0Cwl0yux26WmwL59FJPAtE
M31IisQY9oq2Ah5PEz963LKj3BplgucX0rlSvecBbIXXwsxMnXMf4vnaNK3kO5HjWTXFeHTtEXB+
G4UpyXsaCepnUZH5X/yMPilF5q3iZZ5AF9kHw2s6IeOG18ybi2fLqr8Cp1zE2slAneIWDWpQUA9m
/JRP8yv4N/Fc+s7XcqTH0MxPg81exsxncacqpJFKmSdOiep72GVD1JlGRUZbCmTeIyRbh+BYj5Yd
+1ktwf06P7jAjjmcmC3OS7iz0H4Zu4H4sEqwIY0B/ktnkkVM+PZhZJk5A4I+xqTHe8VhPSINo7Bp
msA65QPeSq7gcGYewPM6kI9oJQSIz0bxbAjlyS4IHswqP3AM0wzVE0u9cNvq3NnkYVftXQMWy1H6
v/Aov7l29ci4BYlriMJHOQ8jR45vYFn4mvelmwBUlybMOE8zSJSgI1I+2kP9ayKD3ClbyXNZd1Pc
s/6CXwNHHa9zGTE+BI+VaLq9gQcRN4FLHsumSOMqUPXRGSC0ih7xM+wXmpdbfu9kwzMv9Vda5+UR
uvTg0XElPQa4mknmNhUitZFubOTqIFriv6ZBcMkbCZuc0DWVPTasVgfwGE2PfIDgCIo1EpwW/fQk
wrR9huaHF5Ukl4dZ0v5XKa29bMf2DjlHB55KbbZtN4vfErzCIPRDb8W2AUNGrOZO/UJjJmAIuWnO
FvSs3nLZgw0xK+2HerDYY2ay8A3R3quxhvnRT42XxkDZ6B3p1XRw8wmvp1+/9kztCeunLXLo0Doc
HedelQqK0CNWDtw8810YOlD+syTZqvbSEjp6w0tvVwZupE+SGdIkUTCOTxUSmTGUtV5HVakIbs50
cACrTyaL2/u8gyKrZEG/+Y/hmWrFYwW/eKw7erZBl74fTPAb1GrepunnHw0HO0MXCvhiGuz/bmf3
W2DGv/qkLnCQ6nTrA4W2oZoEl0n5cWoN/iGfgzlKeyJjCe95mwadt5XaDmJwdHZHZU3V2ZKZBxGq
DPmrDIoLE/O8XTFMePBAR7Npap9HrWXxpM3tZi8tZX+v9RDe+Y4BD62FZnDmZuJO+oP91WvHbI+m
zQBpbNu7Z2MFdXFwNifaCcSPSoTgQyybvn6ztRcC6sRYpGsT/pEd/JmG+hOutP1HuMjg6zKtT2Ha
43OrrI07UfPY5xVoowCj2gZONcd8sMc4ZeJ3PmgnBl1ndiwC/ycthxluS6U3Nu3bj4KX1oPbNcjc
m3dVuXvRiOOoJteLUhw8tZ2aBkQyQhe7Ma3wSFt2Dbd1BOGZXZT7gqdlEqrxe2FRGQeuYolEphWI
sVrsx0lYEJz23ERlhT6HBUTFA4dW+AuYtRCwIvAl5iwy6TREKbX0xlSNHTugK0fHmtdsHOWDqbxt
39GA91RXKkcWYoA3KwziK7jiW9XhVOR0+MHALZNk8/gISD/ct657pBp3ACYKFGMNSKTb7qXrsxxP
aoVoWwCxxgv9UhKEM5my2k2gBn7nerqN2rB59jlT52yc8AA53i9auOHG6tiYgJExh9QOnJGhHnhE
U+udVM2vKcSMwbL5xS4gWMIAu9jmM2ALYV+iqpcFY+KhJQZsIelvlQcuHG6G/1/Y07ad4G/3dqs2
JMVv52X7LQgdBdHD7E9lem+LTwEloCcOjULfQ9dl4JjUVp7korWfCjTsx1ML97VyWHliJuhI3EFQ
KpkKkPynxIGbWiAeCpyxeIJOBdhEyglNzjUHwfZc8Hi2Av3Q+ANPAhjS85jWBEgvjYdaud2mm7W3
pyDjimyHNo8w2Cnkj4Zz08NUhT6d8CzpV3TbpybqQTSx0YqQbYlU0bZS7h0BO97GQ0Pllpvxj3Sp
h2Ay7zaN7+Nq980bfJZm54dZtVVTHd4zCVsbeLSPeFd91FKJ/ZyWbgTSLnyM6V5GPYAqjpLOj/OQ
fkcpdXwwno3wdkYs4OED33ojXjR1WVTUY50wGywTsvIAiQmrPCZiOFhTWsXSG18KUmeJcPM2IpD2
xoZS0HgNndlloZSRQrUDZPqt85hneJjagD16DqwyQ6DqjKgP924JZ593rzpMn6DF8gLOeLTGyeIL
Y94Pv7o0mkEeCREAAcvFjCZMCeQAmOqRjuO1+RmibBqPYKGFrQJ4OBAhGjks7R9M6OaPhWuRY12C
Rb8sCzzavfVH9/o72OymXccQng85ObddU20hNvdnJNA5JuKndNM+0rbKEpRO2w8WMpMEWPGo6cvq
Hkqkc6yqAvvadCqe4P/HFiHd1vEyiLITSmOrqauNoTXK3mB1ilia21vT1+2DZBpM15MDEp9aJ/ko
1cavXRpLkl0OUfFK2kDXER80MrYk9370meB77ohi2zbgMgFVGd+gbcXatb47nF23t/aNAN9aDZ4J
9GcEb005FC909sne97tgEwbBBO+vK3cWVFTB6ETzczWOGq49njAbb9a2dkn7VfpgTYpD4LUiaTdi
m9YVSNwIS88K6ZTvLqngBHUmDGLeqPRuhKTlTzr05ivkYoaYiQnPuZflKhpGNb6jVdPZOljGF7uV
MilH024lyfk7RLX4XUka/1lbPDi1TTPtSDp7z0Xa5HfCI+V+VmX9ByoIHDyzoBoGUU9YHSFgxWNZ
BBSdnB22RRKxD5Ax3YEzKNjMJQxvXiF/YbKqPvYlYNLIBPqxmBRz93k/ouTdes6xyFsZRqYt4cCZ
LshqwAbT2Y6ncLgld/LP7CdyWovUO4gGU/Di8eA4WLDQ/py2iG6yWxzP/84+YvhFDjQdSz6RsUPE
MvRvGfNzuO/tj0nxn6XLQIvQfbFL+WB36GSCY3ujsvXPdDF+dJEuNikDLA729Eh8Uh6mupbntOn6
OJSqvZHcXVu2Rcq/13Zvm6YLj12JVm7OH2VV3Sisr8x+iR0OPEHtVPvsqArvx8TC96oGL2SRebeq
Cf8VQv+Rx1xCiDvmAfnatwh2TfU0c1a8V33BNjwvZWzZVZ04TE8IAuyaowGvmY7STGLbF14RIdLm
Gxe6s7sOXUSI990LJ9wsFBJeGZlivH+oSoxhcCKFVjAHFsJp+2b/z8qyL8Hz8OKyxkFS8CQb+ZWw
7KRnpOiuZ6rXxl7U/dScNpJKHFVErIkTeImYSHx96H8mwR1niXwuC+oT1YbzCRnXOODNENWt86AZ
2yPL96myMX7k8l1/ZacBtdeWPwrnaNKHcJgTLh8gSQGNGxQYxPv1D1lbo8XNojb4KBUSAifaWN+5
7fzqvODGjfonvAHTXxgiaNiRYoSQwFGTs64ec4SPJdt0F1q/miamHm/sxdr1Wlik0gYeK+VFjyOE
xDmdsvcOIKY2dG5RPa5t9sI02GknwZvizycP8iKlRnbOLekLDGEC6elPIfscZwlbngqXp5pAVcOy
xo20rbuS9i/INn93LP3j+l7/E4aAn7hs1F/nqSzqSru1mU9zoR0k+yx5ICpL3/yWq23L5AyQa+3c
MHorB2vJD4uWlbTTFEXavPDOFEHzlFof178jxHz/Ye2WGGaHzKmonTk4Qm+ZboeaD0c+tz2SJTli
CjM9sKzecviUAOxKcQNEsHLKlpylDSU5CyrfPorhQnBGIchel/f5aH27/lFr4y8uuzcjVMmaAuvV
yN0w5yYGq+sv3d0STVgbf3HRQenaFJnwwyMNrPAITpfimdWBTCzZD4+f+4TFhW9pR6c2bNkRHkFx
sMIShLna6pFMGm4xp/27BIszvLjsqkmhI92x8NhIsh+RaJghVupV8LSyZgN8XDwpkNU15Gx7Y4nU
+6cY1fC7CxsAUTx7CEden0YELAce5BphPymerq/cioVZ4p1Jbgk4jmAn7JBvQYBzSu0XLcnGR5rz
+i/Yaz+xuPzNWHALrK7kyEIj956A8K0LaaltZhq68Uda3CtvnC4ZTmRTWioOTlqJnTK2BpWyVYMY
2SqOwsjqLN2Ov7aiCb5cn9razBZbOgmg34dSQnLQa+F9yQPLyjZC2u0wuN4Nk7Fy+t3F9lUcOBRV
IrPOxXwmyiQNmR5Si+2vf8La8AsEU4k4gWpvUqeJ1s+9P3wbqnoP+odPHo/Lyv1luCevtDLtcQcV
nopv58F8yU2LygNr/qjZ+nX9Gy6G5h9WdQn9HlBQ8HxinCM6sssHkHaHGwgc8BsYrxWbvcR+B46Y
izQDoiZUAXkBp7GEGHINob6Ye/ZwaEgwAakCjb1Yj8NcRm2d31LuWfuwheXLlCjCybLJ0fRphjxt
8xOR/g0fZ+VJXSLBkUNzjPQdAsebAJwdIhl2VIi4EDVHvrix/Strt0RPe8HkU21acnRSB9m8rLrn
oTxnBYrTtNtXrfWkWxRzPKgbXD8KK1+1xFSHHqj6AiOg0ueQBCFwjrFR6bI8clANCj1IRd0CYaxs
zhJfjVjbpOk4BceODYj+6S5kzvb6V6wNvbg1TWZ6JhwnOMoJ6vTgUu9ji5nuxugrV34J3nWmXqu5
7oMjHm401yIhV//WKFBfn/va6Jdv+uvG19AKR58mwbKk5sEE7TuSUgCizf6NI7W2w4s7UaqJZM4M
b2ac/DHy3PBbHiKTZNId5I5ygfTg575j4RLokOcogurw6IwuTUI7aA9VlwvktP1bOhdr27x4PqCV
7Y/1RO1j4V3YPLMvKCXfCqxXQpglJ6nOhAAnOm5e3YffOunslOolgJLwoiq/iwXkmtJuukXBczmY
/7DAS/wuqGaMQOkyOOZl83Wk1Q7VpUPAW0B0kuvbsbJWSxhvBkFlC6UNcgzyObZEtq2a7MYTuDb5
xRMIeu0KXWEDOZY2RNHa/BAWyBu2Jpo994Z/ufYTlz//61J4YAu10FGLRxz9nYkWhURnVdptZ68H
5MMGSP/6Kq1cviVVqZ3hJSRTB3ubmWS0x41n+LZQt8jU14Zf3G1tggxpNYn3aAagBlAHAIqM+w5V
vM3n5r+43KELejovGNQJpYvjBaLEQD1jkAW6PvzaIVrcaQfJ28ofHERCtqUOfVBc3iIUbz83+uI6
g6phniek049wpVBbNsWzoOGNhVmb+cILrKeLdNRUkKMa3FfdMNRpHPmphlTHWSJ6WygE2miDwKkZ
WBwYlPtJlvTuLbnZlcO/hF36GckAkgWgi9RdUmiIiFi/A7sC/cotBsWVN2HZXeQ10F4HLymuVyfe
uDDHPgCEdgi2qHYeJjN//dQGL9uMKhSNXMvDJuQAWcTlXH8HauAW4/7KDi97jIyE4BgqtuwYFiLx
O7GDCtLnDuayySgrfcM14iFc2zxpq/FYAsdwfUlWLMISDa3NpEpRBewINK3clkB+721fFl8B9FM3
HNX/nqx/PC5LUPQEriMT2GVwROX/i+HooSmb3DvbOnN/hxYp32YSNg92moYQDwr1pi8sxJ+hDuNB
OOORzB3Zaqr6R8JKoOP+j7Mr2ZFUV6JfhIRtBrNlyImsee4Nqu7qAsxsJsPXv5O9qssrMqXaXOmW
1IY0djgccQZLJfNOy3XrzjBm9NUA+XnRmH6pGvb9dyRLlzDHUWVBW4B/i0Q1vzo+0Ou+6uZLTnXf
TzhZuoTByQY3KacmBxi6HepcvXJhbygw1Oe/JzmFwu8mexHESq7Lrh16ciiL4R5Sv4+0U8EERMau
V7a4Z+nQeG1Vd5t8gJickzJ6C5QWBzA0lRdaJt/PIP0Hef5yWNrclkXZjuRgyvZRpzRAU/2CGsb3
Q8OC9L/nsICqGWuKVA/LCUhmiH9cSErXvgr/77j9iLAAntoUAmqQB+BG3VWTSV1zGrbnv8vaAxY5
St7UtcYhSwKqGpCk5o6iTa1bF3bY9wGaLCVKeWM5UadMEc6l8OosCcgY+TOrgXL+e/71155w+llf
Pmk/Zo5hN4aA7kcG7ZzMlYlyC7BL6/jhZ084ffEvT0jR7e6mLppD3ZAbndQAwbYetz+j4tJ9b+0T
LHITKNAKLZnIfBBdupVx5VLgGLmmeed/wNrwi9zEmKHjVvdofirTOObU6V3A8p5nZX6eH//bpU/4
UuywxT4D8VeD93V+kKMPHMz5cb/v4GHgxdo3cItwRIeBe68N6n12H4fDI/FLP98km8G1/HFT7Z1D
+2gceSi3QJv655/87YzhwYs9MZWOU4sm6cMZ4GEBFTd4MAC4+iPhXgx/WstfVpQ9TZQUKoJniIXe
zAD7Hcl8Wtob8FQ253/BP4eO/4u2eMZiX9AsjxXr8QxtN2wmL9rqQeIVAdsBODJegUDiz95xPNbX
3XW+K+/oS3YTb/ILX25t/hZbBjz8MhpbyQ4GbPlCAURx57azmIBmNtgltwqU2jBf3/3Gxb7JuDVD
JD3JwzhpdOYpKCsP6MxSV2QQIHMZIfwxsQC4hBBg1AJh4ABqCDAoXIQtmKECJGpa3pyJ6YYkWXMs
KkiEBJWlAc6C6uWY+FGtTYcB/38YoXwCXN/oDD4ttOgD9bkRMOCOAlJe1O6QWnyTWZ25VXAd9lPs
OL+wHRjhiUYPZkKckKNicSgbR78uSMSB69LKW2W39icrkymUQ81eJ56IjcFy4zY27CQ0GUDYIh6Y
m09OcqdTownaWBrjCajOd9JQ2pON5Cso0GAIm05Xhy7OKsdF7gHBrBQAvy0aTUi6pyx9bFkFXNqs
dxloMcDCFkQmey4UuA6yNcfbzGTae6RJ+0ibgQCsWsQ+pbR7nmH4HIzcEh9paWioepXDU6/M4Vqo
BJpldtTsnLQ0X3iLHlBWwj6e5HF3yIYpLvzaksK3x7zaEYhgA0ZSd0fNmKM6iFUcbfMmHe6bSosC
2lTWTY/ZutJngBp1K6H3xmhKWCfAwdElKs1fpyh3XNhTZgB9Em0L5hngtYUeg+wAUU5dUR1oTM3Z
w3J7DOjYmoHqbXZddr0RzFrVMncuZPSS9DGKqQ3wlDtwB4Bf7U0dvfuaTyqIimq80ijLHmuAdMSJ
tpCHrG1eIMtf7+q6c37rTjwVqAcZzAUkHqTiedTGC9t2ZUUvcSplPtVq6BHxSlF7J1+0GKeAfqmv
/T1OhfAlTmXuKHCuWN8HkcFsx58tWNa4JcRN3DlN9d1cVvO7wVj2mvRU84EekzZsk4tLYgcrv24p
vCaAn+tUlaPTxu0PXZMnUssTREd/n495K+fQEn8w1mbXDHCZhHBt407aHYCK5wdeMdAFSO+/ARsn
AbQAnULARoy1ozsVyshwk4JKpptacfnQ6ibIEbAjZ2YAl0XzHXrRh0420p279AWwkx3T7Ph3qkO4
13XK6RF0q3HX5yCAEd4p9/xrrkyvvTjnzVgBQjxW7NAIbOp8zn638Ndw09a+cCVbmWB7kcHbY4w4
1OJMQQbk0vb1osrG2sCLGkRBZR4p5XShaAENv2HDhfRzZdylWmtTCcC2RYFxB2RVfdONXhV12oVl
cUpDvjl+lgKsEpJgVDtt1sHPyiAHIPNK5GB0+5X42Tm6VGG162IuExQCQiHv0vQBOGgIAN//aLUs
ZViB0rBMDgei0HCum9634qC0/PNDr037aYF+yW+GOOkqEEYRxXJw8J7z7EKtc2WBL5mpCZa1Dd1d
3CYcePwW2g75/lZMxYXvufbai3Qil7SsuMBrd2P6XMQ6ClbxhYVonrbId2tlscITzVYp+vRdOHZt
+gisbHqso4LgqKq1HXeaGSRNYg0gXBJ6SPuS3s+kdV5bQZQ/GdA2Gs1GeKCldzeDhJkubJ0YWHMR
ZFW1GgWvWde8qcmtDYH8qVcXU/UIbVQNnNAx3XdJDBOZlLfbQTodyBImCBlW1Qa9k/INAAqAg8OC
3C3HjO7pEIltNuTlVWqk3V07yiGsowTsCFQ6ApAx4mtmN+ZBkIH7SHbGa9tstc1EG5AmnVEPxqYC
M0vn+l0KiHqgg0jhE6e7dFla+Urm4iuJKSlqRgBg62OyJ938yIf0Eo18bezFJb4vBWhiCieIkldF
8kynP+c3xMrCXUIRcxABhkRkIrRHx+dxtwXDOYiaS6WytddeXFdA/mqqWDvBT0l7ncpmn+g/qg4T
vsSrGcIAUSJWHShWpjvOMyAPl9AX1vdb4t9W+RIlasJzHVxWRInmDgB0cP2aaJ+xn51VSyvzsYCW
BzjpCM5p5LUGgJvkwsgr770EpUUAYThjztKwm62HvGWfRsV3iazDNiMP59fLygddgtJqmHsnI0yg
ICfApiDLZxYY6fAjsQKk3YvlogjowJosm0PqGDEuDx3xnEHSR8MBe262SXNBB8b5d9n8JuotQWnI
5m1S9OMJwKpAb+2dqpy2NWrdpjfGWdLvQfoekB/1heNWoOCCmJlF5Subxu4WWszDVVxifWgNE/dV
Qs1tVXRgUZkztDuQs3+mrcORp9f5cxWfmAeW0mnpmiRxnjUTXuHbrtezO4iBt54iJLuubAMknySu
3hS1uz6I6srY5m1WXvXRo2a8gwNxrIcyGEDTStWvojA8iDQfjFnsSTsGjElQfCkYOk+dDUNQq/LL
4a+Km20VH6Cj77EsdiVa0rj5XvEaj4MlTwLoPtJRwDjc2PnjMOZn/astla+pdAuKaTBz4le4ZtWN
mLbQaX6I6wq8N+GK4vcA85pJ3ERiHw1vdEZRC4J6slMbXL98hTg9N/7Ug1leVx6tUvAMhb2duNw7
Kgbznaaz21tsIzp+Q8c3nWkhHIq92U72MnYCO5FPLZu29pg+WZTtC6kdbFFC72l0K8PGxU/znXn8
DdZodjVkbzY4gaYAhSc/QFo9B952/jNX7M6eR5ACxl1emwcbakWwDL5nUxFMs31PuVbihjE+gMnw
CMpqADf6oKhf4Drga9CUylIl0dBCG18XW6N813Pq5qCAkQiWRtp1RQHjKN0Gf+1q0+NiDip1lRnv
sSrcEwGI1TtFQ5qBhJEcylwLZnYtp9LT1W1fCFdab3DmdEELAnZqcuFSVY3XGW5vfKtgAcQbez/n
J5d7w8tPk5FtUrCFFL3WpPSpZricJVeN3ezkQAOBG7EBg+fKiiCrE3sD78FhHQMnOU7JYezHTQZq
ZgAkuWSfKdPB4n5u6vdaHGsVex1IAVlYQjcgu7ZzcjX97nOXvKgRXFtIW1yzzjUO9IrsavY8hcC0
pGD4Y/q8wUg88kFG8UlkH0ZwcNS3XaSBhVaBl4viwMFJj5C1T8BBaQKdvZSzS00vepbptSmCOto1
N0m5hY62clDM8OpHq9wV91BhkDWYVh6Gx48joGLujeZa4bqeeLX20CUHq9kKCHV23vygJYEq7yB9
4IM9Hdle1VyX4MCOd5UEyttPDD3oGwFSVr6fIafePtsvtqPtsAPSMvNh3LUxtiJWz3bvxkZybVvg
Lb/2+G9i3iS3aYUc6Jmq3XQwDV/0JnrYABK8TJ9arF71Vv3qUPPOc5HC0UPtGZiyrk2MDQQTS+0u
zSQ6xp0blcw1kcXwjR1bLimf9fEhma+iG2I17lySAGr9gcjHrdX55VtreQRQfvIH2ik5XGznJNkw
q/Kaykbt4K2dD1njFva+qO6hE+KA/gNi2gSqnPFu9JgmV+fXpX7bq30TP+jlcTY2jl17OX2M2DWV
N+n4YBe7vrrpeIoV72mF2+bXHczkwdnXt3nxqvJjBfqTTO/Q5S4gipA4rtBurBnyiZ7jgFvnTyny
u828MxwvGdyGbhkYclPQ3feVm1dHZ/TzQ0k2Qt+Ipt9q6vcwbMEYEx+i9tmDaUBMfKe/oyslSVC+
q8qPhSct13iXnxFinfS1FIbMHn6KY3/g3TK1gdF3od12PWglr7F23esBt+5UD9qhNzyD1V4OR9kf
O+Ul8UZwD+AVzXqxkg1JhTsY95buRcbVDKagNYNKt6vgG5ZIkAJv4zkY6oMOfjBYkTa2vWW6Jscf
Ghxu3mi75SMaA6QrgRyKEGS3Far5dnoNNqZgscu7IwfFerBQygHchPqZFtiwvaQIzFCXgUZdMr3U
4ldj3UWj9JG2HKAMC2ucClL92U2t0z3XQTsqBlevW68ErRllnKn4q0l4or63NkQHovtcoUhE/+pQ
fuk/dEVclcDXlDDPQfmvHZIbjQHxab/UY44kGaoYIiTJ3xEY+5FLf6Bviu1KcFgK+sKiLhhB8NMl
FFJAxpdF5/Px1kTDjidPHcizZH7LIc7M66sSlKqcPNn8uTMMFx3bY2/cj13hR8azLMFt33f6Nka1
UjTKM6trWWVeM0SoT9d4swIF/RsDtRoBEmKOq0SuMP0gB+Zich3tdx7vtfwDFUWc/J4OsZnahkE1
/Ay7xIul7pvpY69DtFXjuwoSlBFe3NCOkYm1p3vznELdZwSZvfOt/t4ejoWeBVnf+iCV+hG61QD9
JNBzqtQNCGD+hF3oaO+WRDIXQYqn3LIOy7TYgLoHer0AueseBUkf/McUHoC1EwfANbpmUkIZIRjA
A+7B6TQU0ModRGQJu2dCeLy7VQmcSFIDNT7Uxqwp9+poW+Jik5rxYbbwmedJurrRbFvnAfTycALT
1IBWJzehcqGHeUu3XTzcdZYFOOVQuGN2tIfxqgKLlRa678DHuzOdrQE+gCsF3TF8RlDvH6ykBZdO
xPd5NPla+2lPVdCjyFsar2kGV0MEEQY54I7pHm351kKxEQkNpgSIeP111pv9hCUMRolX6b84NE1M
/pny1ySPtzouYs1wz4Y70/ktas3tJ/AkzTHotadu5JDVjIOOCPzDDEHXDlr7Tle2H+vHSC+OrCpD
Vpg7ZaGOJCP2qZMiiEGS7NvnvNyjqOlLPqDRo91FBmSYVH2Tl0cHBdkY8Q2sU1ncCiRAyBIoIpcq
jxWJPIiRR/wZ7Ep0JiYD7PLA4NPWMLnbOUxHbZnuDYGsiUMl5S0WxnCSxbgX3fSgC8g8IaU8qThR
w8NyOuZ2FICFsI2ykw6TcWdTfGUJDSDIZblZUd+Z5EXDFkigYdLLzz7jtz0VHilrL86u2vEOQiFg
wEvXnqFxVPS/RgCpuiE5OIm8jVR1m9XGa8nBgpRdepvaxbGjHbq6IAAP3UfW1q89FDKgOHXNozyU
ugrmnH5kIDRaELKCJQgCvkzIa5wOV6KMt5BH8ss2+uzVAGMQLg+OjDRIMjs7M5n+9HmP2SpvWUOu
CfSIBtidIpDkoW3wvV50zBdwFHbN2KhdUNjRT+HzmwMZOz8qrc/YhJrL3A90wxPMLpxvy01t2X/w
D5Ot0jVzI+qy3fJ56q/zSIC672AL183cuB2vwEbWwQ8tWIHKetztMjgOuuMn68FBPt39Y6LvBo6U
JyORcgmB5i6zPywHgh8GXgU8qdQvwcxHRgs0Qy7kh6QDP9haoQVZg2Mhg2gavoE1bjTVfRqI3plp
oDrcVrsUAipeVrRgtsLgBI/7q8aYetDEyt04hY6CHv/jtHTch6WMgStFy3xoFT3rpGwR+vkdJNd7
CPqg2jzOWLl1X8FLnhQlDrMk5DWt/YoN9wAfwIrNiYYtXOzZFVbRM+yN46BugCypCPubxJCykUnS
PkkweP2syntfy5AGxlYevRYDgzO9nehulIFDD37rH0bia6Xa2J2yEcmBtBB+FDRA6iFpfSfHu3JR
ICMWfYa41IYKJRmIlKF8bEMZqpnMY1PENybYvoxBnawoGlyEB2MzYcZ83kMiCneGj4jPgUBgaprZ
R1chjE2YQbECfjcNIaXXNy3SysYryqHaAyhwN2HPDzTa9GZ+HIXaKWhd7YzescO61e0GHvI2HHkq
hL0M7OVNN4sDOzlagIFhBM54Ov0jtEObFICJua79VOJyFTkWcrCMZndjDfLv0JjyNtPLeyajTQyO
vZdmHKlgO/U7RxuSo0lqrCBc6/OdNDPu93Pc7o25sF/MDhAqqbX8KJU8kXljvgcZOw6FqnGN6azi
1PepbXkHVfe2D3qITYZazo1DzZ1kCxWm5C1hTvyYjTp7ariGI7cas5i4olfWpssNAyDFOIPuqAEK
NtNK68qA/AIEgpoC0adMtN+oBtd/NO1UmbKMDgK6OjSHRtHj+MoHP9HM8X3q2jKIwADwbCLM33XT
pldpQ/Vdk7fqLZFmfoMTar7lTjFtJeScrgGEra4bh9sP+dDG9wqM/+J9qCBWg4uGgrBLVVv05fwV
fqXk849y8qW6EZPB6Wyw10JFj6P2XEdB3f86P/RKdWAJxSyxGwWdMXSS3BLrtdR+VhFeyquSPGfW
3GlwozeOkwYplms+fvzslRdFu3luDUdpWXSIWnGco+6F69rr+aHXyjHLYjPw/5RQSD7EA/IxLa8e
SRQ/1m22GUdcvs8/ZOVrLo01hNYq0CX6Dq1A7pXaY1c5aFFeKA6f6i7fVUkWk8PaLp3QrcEv0Ea5
4Z3T+70j60OVx9CuEugeiQnJ1/lfstK0MBZNonGm49AZqItBb6r2BZqpQWLSjzmh7AiJHPODVdhW
wEmxC1WgldW6JKcN2NiqslCcpHJjJ2+R8xNgFKpYi4p6rM+xblMd1XoHghhO32tIkVAWgb7D+/mp
WvnoSwIabficIOB1EAOZ/XbaMll5JH8+P/jKsmULbAvVrJkUHNTWetrY80ZOEL0ICrE5P/pap5ct
anwAW2gNKnldGEFKDMq3cDh7sEBoPXbtpkqOMfHOP2hl7S69N2ICK1iEDKxdh9/Ucb7PUCQZVHGD
FPs2b+0LBdG1T7HY5FU+QMTOSrpQpjUA9NAxwjV+Li9VRFfW6JKIxWDXWA0cWWOc1teJph1AO70A
OTy1Dr7Z3GyxualZ4XxBS+Sgijo+5LFW77vU1LdO2RKIHaLwZMQl8/Shqg4Wgxjf+e+yNmGLbW7E
eTymDTqf44kjU6BwPzctgIkXftU/juB3P2vRCoZ5GZOxLOOQQ1s9QRmunv6CCZw8RrgHVSdvbaiy
te2wISJKrjW9hUoNOl/IVkHNOsy8tLdZg1uNHTfFH11FU+e3luO825AQ2NlVhxoWRDtQDmJz+tKV
w/AOAE79lpc4uN1GK9Ir8HN6v9IqDVKI9vDUChy31wCMNHtDkvTC4bIyjf+wrF9OcW4ImHDliURD
KPb6HMd469moNJ//SCub5x+f98voiVJmPzoWVMqI30H8JLVutfRFLx5N4xJ9Zu0HLKKkndpQJa6I
cxhRkG21FtI3fyHGcv79VwZfovunaqimNqHOIcYlyI1R3bUVu8rZ/OdH4y8JquaQ5+hDAtukzU04
NfcxacKuuUBoWdnzSwJhogr0nyrehoCWg1fen8puJNudf3Oy8mmXbMGogFwcauh5WMS5scvsnP0u
K/Af0HhgG1uN9hNgbnaA5Q89sWlobW1X562DviwQWI+5XjvvcVpRlCYHQIGg/Skc5lHcYkoPgqS6
vLACvwdlE75kUPSalWlygFAeMEBAeW1l5gEa9mS9QTYRbp2+NV2IGCvT/X9ECrMwpzEDR510E5xg
Gr8ZL51Ba8vwdMR+2UYQ/k1iYYLF7wzpS2TC8aai5hub8kvkpG8/JnWWTVBa0hglhWkMidmJAPCv
8cZs0goS8OrPVBFUxGtw1S+0F7+dKDxsEVm7KDJwpjZjGMf48ByugE+DPRUv5xfmt3OF0RfxoC4G
DVQNPoa11ubPYz5Dr1j2p2YK7Ep+8qmpY5yOwi/fg0ydE/FaB2A6Hb2eJ+DU2xfSjZXXXzZGrdKo
UUWZTqojkMtjmx4Scdl4e35uVmZ+2Rc1SEvHJMbgaC4+ZrGCjs0lKPPa0IsliosswsAMlRFr3jMA
vqroRzcTTPZppr5MdtujhzlaGBmOCWP1DmyfMz6en49vU1QMffoxX4ZuoGNmm1YHvkma/Kqm4Zon
RYS6cnFMqiI4/wxyyoP+L5HAQxb5UcqarDWaVoZJnFpPNvrE0h3LFGKGXDgw2SxaI2CFNgU53mDL
leH4WQaZ9XaKkqAVOvC4RvuT0x7vskiaGmpoNk9PKv59H9iD4VWQvlT2JS7Z6m9dbO046wwNTL46
7IfU9Akzi70zm9W2pEl8lMCqHRMYB39msh1hd9ToW0sUiANF00GOXI93ghXThQNqbUEu4sBU6r2A
ZIUeKpDxplZtDfIjDCt1ltcmyDkPjlaBUMLkHU2EC9keM76kW7ASAJbXJkunU6yJWA8tc3qEalcw
le1jm1/yVF+ZluW1CYjZnBomSivoKB9KyH75+oyO6Pm1/u1VABOzCAJFkXS1SsDfqq3WHVMbHcX7
umAbNj0qzYZPifJBMzj/rLV5WoQF+CjFaIlAi+uEGsjaX0PXuX1xYZ+szdLp718Cg17rZp610H6a
LOdYVdkt/Bh+lLBikhbxQAHsEnccwidxl5AACHjnCkKB9gFYnkuk1LXXX2zzgoK22MGuOARY3Qec
x5VNdSGcrQ292OHzSCqrbvH2xAE7SJnQx5/5Re2ztY+62LRVBOEzaRFYZRAHHQ8obsOgwHAlF0/n
V81KxF/mxArdRZjg6FmI5GxbgcjPhP3K5gE/h/7IQ5k6y8xYqwH0t8HZDcmo+eZge3lzIe9Ye/tT
+vZlWTqFoTl0wnmV5CgGYZFmqHlD3hUMD+HFVnr/s0labGPLQV0lrWekN0NseRlYYZ4up/Ehgspr
UJrAY15Kzk+r5puzcSmn0VIiwCvBpUfXiP1rrhW4HWB42NfWVLDcVaoqn+bEhqE4H5kXj2ZgQGY5
MHul/aSMgI+12OmmM1W8hBZJOE+JDxHWveRTqA325vxUriTWS5u8Gf5+9lxrClUqtu2rdNupxqdd
9d5aZdCY8B45/5yVjfOPYPZlZdjcyXScGwoOJqdmauzR+HdGL7HQVzb90iivoqVRmDqDk109bs2s
eohM+0Kp314be7Hl8bXryeysEXLY6fRBOug3e3QuW2hIdy0N4IDK32ajdTLPrIF2BMTuhFqjaMKG
LVPoajG09NDohPofjCDs+TBZYgwAYIyuYogO6a4Nu4OgRN/Tc2aWPomeq2KbRx2/BtSpRasZOOim
LyeQrwcOtXJqXOUQjH9HRzl6MxoZ3fMEF3+4/UBOIW/QioNRFjTrFdh4Ouv9zm6dE2ZtJmhAFybU
UIcKvWhOuvEZVlwg/8qkutOyFu4TwH34Wlflh0mr6ntngOJ609WPdQGMQN3aE/Rwquh5YIPcV1BR
8XBf1hACgb9qal33KSznd2adZR+2oP3Ggub4obMc63PmNaBrDsQpt5C0r6H2WU9XVm0DWTdXVQjX
C/YO7eMTSLSI5gOcOJrJNQq7rd1xSMuHHy3CpVFWCzeXDH0rEkJYt0Dj32ye54ulpJUVvmQ2113Z
Z4jcJITJdedXqflX5wNQ2QKMqfOv/31JmTpLJZZcdHrWM8QC7qQPLYthymOnu1r2d9C5hCwL+r4S
oB1JPhKq0Z/dhpfiLPAfquYyQn1CFO0LBfAmc4BvOf+LVvbWv9rNl6ggJyKJWZsq1FkTe5ZsIcJZ
DBd27trgy1NirhC+egw+W/AyqKytlnTb8++98q2X/T8qLMAV6KxCmOOEEKCffMuAv49RTheSx5WD
dNkIZImGvilDQGuK5h15F7kyx6nemErxP7FKfiZFy5eU+cjSxyLPhiYs+jbMpf4Sp9Pn+Sla+wWL
LLLVDaqlnQHvUhT5oLkPoCN6uzslIxNeRepCwWDtKfS/CQfEdZoxVbgtwFYAkKjWRdO8OQx1A4ci
jYrg/G9ZW0mLnJI0lkbG0+ee02KTgYCqF8w/P/TaSlqcLiN3aho1PQlZYlWAYQF9Y3Xoo6m8v1Ai
XpmiZYm4mxo4QuTECG2YXWwnp39kYuiPBeDXPnWUdaGYu/JDlmXMImU8xpSTcIL2e1lZYQNQWjRd
Ir6tDb/ILEVhmlV92hASQv6phGVQM5jPlnmReLL2gNP0fQlFDUWFz0knEmbRi2GNroZbW2o8nf/K
K/fOpf6LiEilE4aDp5l1tJZ76OHPU0o3ceNYYWzIk3tPJh/5VPSdm8op+jj/3LUfdVrQX35U0RBN
47FJgLaGV2HTBRZog7jxXYhSa8Mv9ngiR4skjYILddK7UCEFRQqObSy+MPzKtltqw+QEljMn/XN0
0IDb6k2AXuvEviQX8v2+4A7/79zE8JbVhxoLNhMjoG5/Uig+VLi5oF5yfvK/f33uLJYstWWrsdOS
tWP4EonWo8S5MDNr775YrFBBh0fqEBmhSo0bOXE4omew9gOop5yst/Ov//3H5c7p71/WTqo4TF1b
iY/bwbJxgGMUoF65+NHK5M5iZSY0An4wxujDXAJsWPm68TyYl1bO2rsvFiaFqZLpQJQtLEQiwq7M
orsyb1tPU4N5oXy39ojFyTNFtlVaJ3E3AN3yLXWGPmh0A+0belHLce0rL46ddm5NM52VEZZwc4Kn
GkxryEljyzsBvc9/5O+7ZJQvJYcS4HFNGdtGSLTe2BMJ98SEy/hXmVbJ73KI+jtNEuswybHzVCY5
qFB2SV3HSaDWlyZ1WJkRcw29nZ+iBsDxxsoK+GEqdUGg9fv7KeeniPplFdJOiyZqFZjm+lafwBMR
W+gmuenw95KE8toTFnEgr8iAUh2e0HTxSz8NBCycGPjMygasT4v7u0z7Yb7L+SIkgJxuE4hom2GX
DXqQN7QGzyMTF076lSXJF1EhtXssSKY3YQ1/D1fZXN+ixvnSFHl74QkrOtecL4KCSYu6w+AEOvZt
vS30cvalhbyRAmDkO1EO4SIl6V7AddIfrQhmlDrsqKRK2P35BbsSVPkibkRplfZWjapqV8BoAyAG
ELvy7JL/89roi7jBWAnhiVEhncxpDFnW9q5p7Aup6mk9/X8pifNFwLCmcWJ1ZsO8ewSGvHF2hkgP
ZSTvRxtVl5x/Tvp04cq29qhF4BAkpROVKU6eWQLtyTg82yTYT8M4gYJD4TTIY6y/menzBQDd2tJb
pLFcUa2yHSQ4CZ9h32PvBzC0GnJJyPrfxeqbyVsKHMVQ/EC9oTHC3rb4vk3N4pXopbjhJG0Pppin
JwKi2eTINGyaCdQCIgrnukwSeZVnjn0nYC27m2DB4wKlTy980ZXVshRH4nmGRsjMm9DUoNwtmM/I
JSOPlS+4lD8qeZ0L5DtGqFnTrdF1JBASGgc24P9Rav9pSLodNNM/v6dWPt5SDEljcYQYj65rl+s3
UzFsKEv32fTDLfuPmvolhJejKQA1RrkZqGAQQjl0TXQTzlLnX37lkPxXtvsyuq2lxgSH+FOakg+h
PcGKys+4aQYwW5wODjKlS6q7KweFvQgOpayjBs65uKrptxPoPQMYQEKVbs5fsja7EGHX1tQiSmRd
V8iGDCQsMs2T9YhS4yXW9PeXEHhs//corXTKZMlww4l4GqJvC7h9A+JAkwRZlQDgousw3J4iA46/
P7vdcnsZFgyrb085/Am2ke77fjSUO1sOfW1Zf6ljsrJ6lwojrQ5TOI0XRuiQcXiZS042kdFGh6E0
45fza4wZ3/OoKV8qjZTzYLJ6rudwJFYS5BOJnxtrNvalCQGMYRDgiIssD61sjN+6VACPMtnF26BJ
J4jKZgDVTg7gdQA88VjO6bBnBaxnYaraq18OzL/2WZXJm960YKhOUkluYLyhjvMI+EOsRRru7sV0
BTMxZ3cyht8MehY9smTot1TJdFsg1fWhr9J6/VzwR8upTsRAWYNApmsHToBrNWgCwziSgzGZJWo/
2TrcDvWxr5+JKiLiibj9H0VnslwprgbhJyKCWWILnHmwXR7LG8JV5UYCSQgJAeLpO73re6O7yj4H
pH/I/LK/icWZWv2kr8Oq6x819P2m0jnIEYBlAWXNUrOcMRNm8LlY6CfkGG/31NP5jvzR+ZsWbfTm
HR0whubRLxctI4VBFfEeoD6JGWa/HvYHEZFH7GEdoo5FB/qkiT6mpNGHWCKznqfdUm+IMPqVrZHk
yAPN1YoUORq0O24RH00ReltiC99XKcLjLgwUsZ/oM1kOBYOuEwS7esEK6rVRUCQyfNQHADv4L27k
0JeIk4hrnSbDUwSWYyUXUgs1POM0/cbSuT2o0LxFXczvAD1CLG0QQpkDWQUOvNiJwOr7stGhRkhA
xRt2Glp2ciyoNtAyT8hl069pPPgd066rEjCcKpHbphai3/ZkDP4EfRDsig28ZpcNL0mAyUVhkl8A
qewgfYvLQA+IRu+X78ya/4wYtuew0P0Rf+V2bkPsCVxI+wPt4luwuq+sEbRyen6ON3oZ1vQ1LPrt
AGz61cTgIyEUV5Vzp2+Ww3yeiAN4QU8r97B1+3YqRYF5QC/Fp15NWiGPqkFvscLxkmioQgt7n0kB
a7QO7ZFEnNXR2tPrNNvBVYTr+N2rNTvPXs2VFXFlPEJ6c5EpdLgr3Ky8Jy/R4IMDQFMPaxdmnwnR
eq82MdVND3fOCLJX2TUwTeFzclVaCKQXzkV+EMIsFSMJCD6LZgjxBfcCNsc1EIiv58EodmGm5j31
A9zeaxMdFM3h/mVmxt4tRFwqaGrHsIU1tWEmr2wzCjQj/XhsVy3PoRrMKcEdukP4LWqCcc7foima
fTn5GMmBFnlZZkjiY9PwpjRGD9BsD6P9hfKG1lLK4pIpQXeJicWtp3x+pKr4mEdMfoNemyqKDOzC
ySuCS5NaLd1LNPa7IOrPA4te11UM1dL3/w1ShC8JQmBhuKdNPSf5f35Q58A2nxTGEpirclJi0yNu
LQfNN2n3LWu/B4K7GWunl6iAM4l2Ass6r45pEuJnhMWvG+Ux1Oo3Zkk3Oye1Z0C7IQ1GeQ9AWw4j
Ob2lcFDCFfS15vx5CovHnnlRm8UfNUvlXvsV9uDEHxNjoRdu3c03A1z2+iuUK6zn9jki5LrF7Qfi
DQ/I8gOdLGAlU+qM1Q+svDa8Tk2E9JvhmnIBI5U8uSQ7Ga3CMiFtDY/Te9uuBcI+EY/bdgJohuAX
9Ng3FGcn2my/omR6IFP+lsT0JwUOltXoKWQIAibdf8sMm3myHgOePKQkeB6SdIV9vLlBufmIbOx9
E7WPsIP19UIwwjERu0manHuhjgg93zeIxh1kczCbx44J503JYLI9khzRObr516n+s436V46tG/Kl
H/F877YF/8kQn7aZv3BA4coOhxUs05Dw+hAPt2z2ch7vYIj9Q6j9hUsSl0AW7n3Y5+UaGlYRYpuy
YznEQ5OHa7Iv6tAvf3S4gsC33gZlzgm3sNEi2ROfwUtM25vdIiR7K/K4or6Tm3wPUo+xTm/ecx+8
gpz4EWl9WylOxT7ZM5J9NlrduwyBOIh9/5axf+7W6EXHAm15iueWIO1SD+axLch7m/l9UGTXIQMl
yLbR7wASryrxgahGuB8ZBXWj8EcaWMQ229rM6heV5IC8L2CvgvyIi/YUq+CODNjHeNPvWYFkUxUu
f7H3gyw2H++Y+V9Y6N8HiTwyrddHsdjHqCue+vULYTeyHEf6uMAwz2J9nDtxhYUAOIj2mhcrwtLx
W3gJUTpt81eZjrdM0Feky9/ogs0q1lCVVUj19X36XsTzDweC/iNJcllIfFcRS+uBZs/h6P5b1/yl
xcnBJVioA23gAdVX7OghnkuXhyGlvxDBcSFKPS/KrWVnf0KXR9B73EOfyFcWRGBo0D0iNkGSbz6s
mq6bRPxMYNqSheqj2cJveFIe80Xdkk2dRtzAYAZgZZ7qfYifjMHDg/x189DE83GFWool/FZk/r2N
p7gC9OmgC+SWypH/dfP4ECl1l80srjFTOCYG15wjn5F7lpDpnGds3KcsmbFQ3sZ93sLy7Yx4tvP4
NvEe07l1u0csBihi0BdEpl8Qq/UOsCBynHkBXkRvnzK8Ph6clZ36o+c8eaI8wtPfw2S9tDTeW8zL
jishd5lbUTb5DPCB6N6iDZuCqZ/8EbpneegmBNPK3He4BWBXnhOyATiQuxJDmpve+HPmkdmbqPA7
l3jywtYjElByUWYkfgiT6Vnb9hgFI8Cgo3oxP954wK3OWYwHuujqCXHdi5ze51yfm7QHKlNnWI9r
w6uEZAczGYwKDT7oQHTAam5PwYzEWR4CkBkqiC7FAyySL5i5vnvfvTiohT2Bj172+wkpqVsif2dq
6PBXyg8vx8eNQBaXQPLAZ30bNox74MZHhmrBbQnL9y1rx13nQJ5IcndYU7REWy+QjO6Pi1VHpNF8
A8JV41yP90kMn24HuMichezCf3TKejuNsENwuLd7qAcOcReGVdGvAIHgBKIzO6WNuqzRhg8zS36l
iuxMEHyj2JNYm4yvuucfRbu9tEkcPLgwI3i8AIYIZPaYgmrRJuO1GHHijgalH+26KyIotp0qkDqH
ugsXe/faL/7RbOQshTwtK3+1nAI00Ub3HA9Du0awxCKBRuvxc9jMK4G4ExKB4zwGv/UClN4YoA5M
VLujvXbnCAiWZLQHppfL2oqjaPNb0hK4eQtzRmz2BdPtl97NTzOWY8BhMLEbXMwxHoXMzrFk39j1
MoTi1XTjuVOgCDGmm0+xBMs/Q636rU27d87LEt5ci81UcO+74qCyfN/A+Ao59vs6NHAvI5oc/By8
nEYVG9AH5Ehax1+YDeWJYj+A2eTS7COtkp1H6CwkCl12X0OQDLIfyzuE/XHdxZaUAS1yFCD03Nvo
OViz6IT4+LTMPYkf29aax0h3W9XEKeS3HZ75Gaz6mttwrQSDJKNZxgBe6vhvFFJ3XIVGJ5gANYvA
U1ZtbnlrwpGUVNvfiNAE6EnGIAEZAYP6D9+GBxN4QXjXRdeoGuAlVDABHq+023CFanEP0+YYJiss
EUMOEAm0fmXCDVztuji1w/B7Sxazo8x8NS39Rj7Wio8MBhOqgq2cppiWtFlw+IfpRRPs1keyPhkE
/pYpc+9Z0r+5BI/MjJepaMF0cciEnsJ42Us4iPBiz+QK+TieLJ3/Dgr5gqwiUaE7KEom8sck4sml
aaPkA+2OdigU+0M05/jqHPxCQr3CHruVIo3xm43tbwQ873o9YypoYdAedhFEMJtjOx3RY063ayGL
Xdjju4ZRqUStt9s0UhKsLYmze/gtjgX2fKUUEUpIWydtUs3gAqlc/rdEm9pNgztnsz7k3r9ly3Yo
4uU9y9upooF/7eb8WjjI1If8HhTRzfUbADHxoWDRDUrjVyKbrEa9d6GJQY51ht/Gi+EQq7GpF4dD
jsI1UY5MIKopD9+nBnne2U8B008CghykUSciCMGbynaMbQ/LZvuyx/dTIaSnLX86Ut6QP0UivuJl
xMm6+J1bdPR72PIBZmve1cvS5ft1M6SGvic/wTiffq+WBeXG0vakx2A6euwPD8Su08kHLamNhWem
iBPcvdnYq8cQ3q3vNUxBEvL4jvZUhvk+pWH7ynObrfUSOHSG2pljQKfx2hBpLnMfyBoRABM6sGI7
uJCTGiV8fJYev7TGGVgtNAUbY/HdAXVz9tyRYbjHsHwdkBgtjgSK8GMQtjhk526oR6CGjyA/+wMC
CREr7vjPQJgW5mVzgJ/IjNLnfvXyuZ36tZoWmCIFyJ01tWKo6RCHr9mWsucmXewub9Tw0YwbueSL
yLaKiSX+xOC8qdgUe+TqTGQPPd4MIs48Ydg8NeaFhKDTJF0c3giJwlpjWoP3C6tonbn5xuN1qudp
XG6JA0QAlV7yMqK8v6PS0fvRm+03uqv8AbcOa8p5nIE+mfl2pg7QCxs7cKtsGFdop+1xQrb4FfWs
qjOzuBI0C1rlURqbMnBFtptQB55m2GyeHT6vdG3Xs1P4XtugN88+dRJmeUyOEHlvp+mKyLf+gWMH
cexUN1wnOin0SHSK9hEeokeUFWB5uIiCkhQzdsrSERSWaUtOLOLAVnER8xeA6yUylWewDTksbJG2
5OZDBksVosZCCMOyFp3V3CQ7nnN57uasQXpa3/+EkOAAjfVyFksu6nYFR8I0QGZHFistQIrzPdUg
0mzokfbp4u0bb7jZ9cU4vxQghWWDWwDk5sGzlRKJzqspHmdCPFLQm62GyDQHrwdj0QyegV+ecPaa
tRBNBqSfDji3mzKBf23XUt3eSZxDE0fGDaH2FJ6bWNJfAOK553aYYtRPLMRHPqvL0q78j3AJcBtC
6wP4Ff1QDxGFIgZvXf5YhEm8gfWD2EAYGzX+OAbKj/tBCIHoCewSwccAdFvzc64yoDHUtASVhISn
TNgaPS9iyj5QukHBpwuHsoDp4SNLLGBEOCfs5mO8vog9zpqHFTjhMQ3eeNv2O6T6fjIgVfb5IJGb
tOi76ORrspBDPANuwdcK38pxQSZftSKCA5emVA+BBZIiXaOfCUa61BhjjxU2RKAXrV9QwSPZbiI3
EkzjIVcuOg3a3EKRADFGsnoyhsKtLjKUKskC1g/HxwTuXCWHfLirANivuIXnNLYdbkSE85SQiVVm
CF8GXnwBwm2qPM3ancv7CXMRY8p+gYwVMxXQcVQHMjtcIL5dzo76L9PjzQR4y9tlqBnByAWhYI9A
uS/H1Nq/znL2o53P97PfALQQ4s7C9ZPH6ObQGlaNlXhP3MQrQIBxmCqsMj0NfsvZLyBNDQhbJPM9
Dtup5o15om17DGUU1ch97iECbB7AK6sn/oPAyHbYfL+gvLs0AJy0qB5AdWtfVQ89v4KRorS8+bQJ
38P+us+E2Pl5eTcueAld/9vbDZ2SzjB444Odj1CJf+TtUNsRapUtrDcsLkqVNg85IAwlSVDcbNN2
Bb/vIxH+qyf+OG78so79U06WJ+HRrevgpxgfoRkB7QL4Q/qYNWaDWcTNL042y4NBX9JWQsHEDky5
2iV0TDH4UbegpTeMp+le5J26RyT+hy4k+IOd+1KrTvRXYdKtKhKv9kvhwyfcf+M5yJb5NMw5edBi
cEcsafFq43ctAxUXVcab+SkXPK9x7P+do/XgguXEUpQnsz9uK0O6CzhlgfxeVPiUh/khC3MAZtyG
WjvvbibIxlrzAuwG9h7O4o5ZxNlv5rgmI/b/s5O7LIy+l1Ac0pXvve4fuQZ5JexiXwne3qOUyRrl
G2haeBQR0noKJyLrJJUYNs4YOQszgfnXZ03ZOEyaEzVEh6i1+EKi6WpRiexmhRt669A4Rz8w3dH0
YcVHCg89m+Mq5yhh4i2Itn2R6OHVNzK9kaElO6bGNwhUi3Kl5GYI/Ww53vekMWM5B2p4WhYoX9Oe
ZyUUJRmCPC2oW8XyCY4XL394gpg97WTYncBQerE5oIFN+yVzwOZXTA6hqcQwSuu3QI5/05k1t2n5
gVtl6TGbJcJINN0PQ/qEGLvnIkpduaTyATDKCig+PGD5AthVNuJrcMfY4IRgwnJAdfgp9OmHE8hn
XwDWqdzsk38d9cspTvMcc0FOcvCHUlrKpsfZno0ALSxrClDLPKfDNUArd55XoL/w9qm3LCzSi2ll
c+Ghx6BSrNO74gksFihsMH+ZgtvgZH/H9aeOpIkAlnM/AK0onAOHU4t2c7XlgY3KxYUpAIY9CpmO
ggs2dRqvhYtnRPPF6RuiF8CSg80IkJ+csuFSTFv24lLe0HKzcXPPdL+lVdGm/m8nhfstB0n+cwjS
+YLLUZmKIIX5Zx+kXxrgRo/5rJtaJSJ/sKMYD+APpS8Zn4Ybpl3iNiddUBOSNxA1Q19QzmYKgfhE
y0rKaQy3l81rB9X6HPNdxAPuK8bysd2vYR/UKNrT1zXOMMTkmf/PLIuo04SsH70bxXOC5GCQ7tCu
PgC+wxC6wIP+OgRufEW9gZkD1Hl4Plgov8JkiFLMrmT/d+NOg3do+ClZzYhpSDI+5LBCHUO7BN8K
7X5lMlnE5UDC9hQvgTlEhq6fbMAJFcJwtENye/IsADU5BSahE7iCKp3ruWlTTNWzjIQ/hmXX1TwL
Mn+3QdPtmnBCjbGCG/Uc5OPRoQh7w9hl5HVvR3nwGe9eVExtWA7QHT8BhDbLejAiB2ssT/f4HcM6
j0xwTRlcllXAC0AbQ9Rf+JEm0bwRrBL2kTI58AsafrcJQBJVSp2uT6vpPfaNcfNtezJ+SaMZRtyo
g2qQXvFWidgfUJm2GGkC1gWMme4ucjAYW1mJdgQEeI9bJR15u0+EQ4YSSP6+lCFi4xzPxks/RNlx
QchXRewY3agz/VXjivozrBBdxmxIH+zarfAjKHXz00/EV2CBX80nejACOkaE62AB2APh0eOq241r
Mj96SKGqlEOrEBJgmoAipofY2uKWLoH/WiKD9qbv1E+miA/MHkCD4WmkRbxLFzLnlWsoOE6FwQ3r
ezVeAEGNH8dRNjXDcVeKUcVDmTf5dOodMf+wANEn70zwjEJvOzCFgnORantFjU8/5gRGMwgxUcUX
YHDWbpK0HlnQHoBaCs/T5gDjEtn6gocXyHEbsl9bp3VfWfwE+z5eW1K2IYWAP+o6d8E8OfhAHgL5
mLdkrXmqFyycbKxwjsaL2wUmY48a3uh/MeSx+ACZ/rXQpEDzt5KKWY7qjtvt1JNuvYsIEInKLQX9
IBrW+I17f47acXznVpm/WoccCMl5O5BGLodQB3mtMFHY0yYFoVLn4tZA4Y/iOKZ8T8KQ7hrkmhyz
pZ2vjEXpkSvcDiEPUTmiez6wZF2vK2nATaWUx69R6JYvxDuprwZVDP7JQAbW5XZ+dvgbD3PvyV5N
BjNdITL6njLDDpZGGBGEqjgyaEHeBWf9ORj19tKv4RiVztjJAT9GorU5WdRlvwbYCiLE43VclWls
i7EOZt25Ml6b7A3zreVTEv9Kt8R/wU2XvOs1/Aa9RdQTCyipkngpANejCG4KRvQJSxcggHDJ0uBi
TLruejA1RI3AnfbfEnT8d9is5mGM+unFj3BTlGyZ/sSyHfcUSLFdZnuxt1M8IuWro4DpwfiZDwX5
FH7B5tAG2vOdVXCnPtCcz9NzjDEmgF4m4GzHJoXp7irn5wIeKMyWfgYj8ALCjFQAYVSuJqhyTDxh
FAEqdNWBY/VQqOjUAPSN5xYfBEZVDZB5qfipD7GeKrGZCl4LGq2VCxFSaMfRyCpZ1IjnUcDiprrk
odE4Nqqg0QBWQ9+F1OJIEJeU7czXPzgL/Y2iudzPhftDI1BlpQFgXYcDlLRsDHyd9QTgpqFNeFLj
/0GiO+0fwZmUH12ypPdQTMGFMiDi8LbFD0EjUKhMdn1kEtAxhAplCNQowg6byCBof9m+natwMvEO
L9nLihv5mDXxPzCXLxuVH+M4YpI9Y+pXwOxWGREd+ml4XC0WQ3NyzIDQbJMN42wOpChffs9rcOgl
Cq1GHnE8g9ZDE7CShxlThv4eUO1uvWbboccspcJY4ykYC1lD+feBbdvO8uAS4rcot9Txmi1OVYUY
PtPVfqcpyui5ATkOMpQNpGiADYtcYCxE9lRpcG5bhU4/nTrMVcGU8KKQaPfBZZW6V7UKFVIJhIDv
eEHeR8yuoYEz9keclGSb2SFECQxGhsz1cF6BcIwh78nQreqZ7n2Sn1gPZKVpIdhrXfrZ9JkquUKg
FrXkEmGki04Ptle3hv9EPqM9YBhzya34bNEGovsAbbOHBK5Cw4dbBBlBP5DDdy2FL0HS6KuEMVTG
49sM8NzGgh8DnJtrvJt/sJIDjqTAvkPS4xwjEnekuB5arXi5bc6WnIGSKcOFleFg/q64VSHoBujR
4KTBJAzYsMk4hOz1zXwE9uu1IAM7hGkLxLhPT7Ltf1E13dI2vsE58sdMkIBFEepFNP6Vb9wlRbAN
AwDXmr2AbPKIb7d93BZWPCYgVZwi6/wxh9qxDGDuqsZEPdmWFVeHwmcXs6A/EIYxbRqljwB61zaC
h6E1K4jUMr4iZFmWTdq2peL4E9K8AD8nIhUoGLzewnjvis2U6faTJYp7ElfsznrkWGMnnWOBaW0t
A6xnM6n+oVlHfz9vIfZoi8fuA7Nxj7kYSJ9zjUwbWgqS/wN5/QF+MHfJ1654aRvb7Gg4At2YTm9k
XLElgcCgE/yvL4J830XYhA8IngGv0kns1YfxJHyA9L8AK1YlB/owbcKd8mI+byMpgAZsx2/8pz0Y
yykSCNGgQ8YXuZ1d8RmOqev2UW84jswNcFsekb2NMlCsQS6sQJbtdrjlz2K1+dFv4bOjPdl1WVfc
LE0wnM0Qa+byV+W76RgOa3JSan1vRkimsOJ1NfYhWc3jTKMKwFCWx8B7x2O41MRghMcLLXfRql/i
nocYFYimpHiCd4zHtlZsUDsbj0ijSwRF22xuBM73fY/Gtlwbmz7hFqtTLouqR6bYaUAGxA7LTCw+
NF1LrJKv3TZgax3iqYxd3FR0aCzkn4G4TMngQKOBOKFLN3LMWfepmTmDPJkfNLCvr6Mm7JjLNsbO
tM1qbZa46kK8aVOxIpyU6QP8eUsFg+jvsfXIJ0tAHd4KjaWlX9YdkB+YFekMPQQXf4EagEMvsk+U
8WSHN0k9Fxu2g7k1f/AVBaUlNML4JvyN2PufSRZJqiEZ/uZNlNZjB6KtteJX3LtXuC/SkmN1VnlG
hjrXKxb6yJKqROMwUF+h7mnhynUYVu7SLMHnsRFsd1GgvKI56uGaaYa/6Fav2aY+tiX9aUMTh5FA
QR9h4fukU7/TCQ2OTZZOu67QmABZLP2xYN/qWWJBEPdrsVuBXQWARF43kFRObdxOfwICLyQw5F2F
o7A7h02Kvj8ENwAPtaosXd9RkA8AoSODYCDZggwf+xAB04GrcHgYu41h1oT3qtkYFviRzg5xOt2a
MOI1eFcRXidUvVJHBK9u+IWSaLj5oHePHB1GZSPIXzB9epMBXvA0R8BIA7SihkDyPihg/0WIWdjg
iuts2IZ/k/w3r236gMRBcUjiLkHTiaAW4bGyGk0SYu2Dr1pbjY5hmqc6mwZTrSHmIBmaTZw7PydE
3qJjG8L54KF82W1E/ZENB/pYk8+4INN1KuR8R5T7icte1l3g/iOxxpOS48FSIO6OsT1pM98YXjRc
HbBvCBwo2F/F6k0N2DTLNGL1NrWvbE5vLvZDtdkW8+k0/V5yddlS/HjLCqj35PZUyItSBfCdDW58
TFReJetV5bc+KPss+4uP4k8u8EZTigacc/lXq+3QtH0Vpf13p3LMBkdQNDfgbBc5Y7G3xv+KyO/4
pMH/nld26FN9BzEKfydCFAOXPYVtcxGLlJVAbtI+X9e4zlEMXIZBYvMS4SVPI/+fT6b/2Lpdxw01
VKroBLmATvoV+XA8+sYWfkK7HhYdK+MBGRnAnbWqDJYs2uFPiB+GzOZ7r5BuM8sGPf2GujyARfEQ
IvBg2MNEgns1sZA94fwwK3DcHUq0mvRbdEWFOVw4/Dj7HIvrF0BVtitvB3K0JmUHFLMgYxcpsid6
Zr9IHM/XcFvomWdieva9dOdxQBWG+qkBHr0fF3I23FFd2ZGKT4Q/pt+BMxOo3QNEA/CQ4Tb3o+0q
MF3gndV43nERQjUfLtM/VfQS0FiStp94N8zeL0I2zx3G+hh2dVwckeK6fU6qwc5hzqw7FVE8ilp2
xh1gIvMl9qnTHlKavx3LyGWJM2T/uTC+ESHDay5t/I92o3rC6MsCKN9BBWQS+QdrXuSg+WHdmZ6O
uxyJn8cIo55T3DW+7FEV1hiYFcgoGhp8wzZRkFo1BGD6cUV439hX2zy0B9gfpz2B9f+wdDr5t5p5
O3PTsYctAHwaswqARyee/N5wF/zl1LP/nEmwcJkWvVuXID66lQJzHKj0eWU420MiMcxTELmUxRjP
EIK5FeVdZNtKWsJ0jeTJABs6RB8qsyTYfEAYAFaz5CNEEQT/CC4tB/4Z0zb8TsGeFFzeHG0NMM7r
AAPFoGl7N0EBNDThdh9ZG/8elW4QJ2hB+irMCL5hp7dfWByLrvw5LDFmGzMkAAQGllto3zGkWuc0
QSAiaDxp6KGWk8YlvgwjTfEQcIWSR/j2nKgo+wwa4gF/zwJ/g8AlquRUsOeCYwUH/s5/BZPTf3hK
fYmBMjAkCGfB0jMNy4LHGO2KBa46Bq502oHv35o53CdUuo9cgoItErvsJ8zdXoq+VXvSJZDxMd7d
ipn2zyuq7Bv894Clr1N67IzlFWzg6iAWGlyh9+0O0CSApsqGOsGFmejUIikj8772EH49YBwVYP+d
5elxXob4LR9zrCWtwcbpBo1B8TNEXyWOHUw35M9kB9ZtvGEcQ0/bnOaCYO5gN7FDivJ8aBMUShHm
FvUSA59cTj0jp7ZZilMqLXjDJrU73zkcFCIc32Iy66cpZvFpSAv3lq7L+tgTTNXJHNm9Q8gkSlxM
15ANrtMDgskG1Pkz2+V6HDGDG6AhWlw+n0Jc7EjPSrp/zvf2MidhdO2jyL5IiozRFc/orvNDfBxW
ZWrrEL5ZbNPRzsOPi6GTFZACrAoEuGZQG/lnVInQJgK/PB3BDMJw2bekyjEhuOseF0w5koQhnFiy
4wa901q2BMrFLAnxW3EZP+ZmjTGKaNt9EXXBlfomw3AxmLqXPMvdeWbcHCgK/hNCRJeKt1AdAdK0
3PMfE3Pim/jA3ZQ9x7Jpd7PvzS7PJoUyX5tPKK0jXAuFvGeexTt0J2LvMBtGisrc4eYBFV9BNwQq
dtAgEgwL9IWOAumh27BPIa344jgpb7FHz41Xvb0ozDaQh+qbR2i9LI5himCaBdecG2Jkl0RTkdeU
8LmSM+DNAAkgJyRuQTJYlwz5z1bWjKa6SkyACVSbzabu23TOSryhKJ+3NMSxhj7jiyIw8coKTHY0
0sUQ1YLOEeI+H1RRC306FkLG7daC0T1i0XWlZIcGoS/4acNbd1Vggf9KkNuAQgYWPt4Bq459gzjb
nvu6YAg0RHtjIQWA7DzltP9dQGZxAY07r2ZwRCoQvTl23QhqHfG/fxDx7A+GRjhpmTfsCZ1zf1+l
7Io6Jy2CBZBNixiTbDmtnTPguaNdVsuChBcTQNzT9+5AcF5dinRIzw75poeMmAFpRlhARgCVXKMU
IsmSTIz/z9l57EgKbFv0hx4SNgKm6ZMsb7t6gtrivefr3+KO+nIrM6UadrVEQkBEnNhnm/tQckxX
Has56rEzvI61j3QGd5H0NvTU9ueoR9YaDa+21hO63XT8PEKQO6BxmIKAxjOfVbVP40itoSca3g7O
xujkxjYr5jBWvwr/0YfZOvIK1nANrJsS18/jGR41fodpAmmkUfalFz1GTrfnEyFhgSpDKepDaaiv
laJuY5pzuZh2uV9sU1u4EgLg5McbI+5cP6aFnTRbO7EgHBZu0oU7pwXYGuObMsAwn2TtLbWvv7Mr
ypghMu6chkVaqgpywpCqju/4wcARGRMsxm0M3SJSj4pJ1JOQ4T3m0ky/nsOObyDrUIy7uEgegp4Q
ilR9hp/3NKp0Pormgbul/KqKO0chMEeGoXkkQTfZtGlr78LIuUsRxRAUYIltXzXtMaGFvPaU4A34
cx+H4W1cWv3agx5nEDmkm6m2ylXvveubnWoQLTL0wFr0E7e8kltovf7RM5EcTHQIHbhwtHONg6D2
hf65Lsz81bbg5/SGormVX/s7Ne40lhQn5gwZ26+z1eSDr3WdS15gz/TSgzc7MTRvY3dj+RulkHay
ksiwboKsGAbwEtjA9D/IZ5BZaW1hLmorCrZ+VTR+u24gMdM+KOxfzuyu4hlTgW8aViQYj8QFIVKJ
3BtSJrum8E03NRvjqOtSrtPUm2N8ibHxLUA8NYnZD1MILYFGXzIpR41urLCHQ4f10RpswyTnZijw
SoPsanCAuRnLtGefjQ2Q2Sh+0Zvxe2EFAFUziQ7aunj1jLZ4JthuuCsn6AhVXjnHkJLd7cgaces0
gEwJ/r3VNIrtLrXMDxrV7dG3Jfx2RSY/aa7XJ2nNMAoms9W6qgLjiOO4CoJojrsavOzeJBI+xZOH
HZcl59WMCntbcqbWaJCO7X4KE0FNZE40YEUSrMdQ7/Z6oVJmikGfDhqmKLArORetaDJU3WOCJua3
w8R7jEKtorEs0puw1eGgiC7+kYSDfEpzvT05TkrcQCKbfKPnfmoQANZIyjxbSeQqrWpzIyqfOSiz
Sbm1YkNCe8HYcMw0omUS/9am4bAK22lyHcTfj1IW5gZnyGbrTembrtHYpkH64NjxUyFr2h42mdm3
RmTB4s5EUe0q6M6s8+3EQtDlrhLSSFoN0zg8gW7F+zGcEpSZ5HF57N3bHtr/pvdYV5OMdlztDPY9
+5oarIVu5rdZyAGg1uP4ZJf4WxE/Qq5PkAIrcrDScXBolLvMqKs/NtszDKDW25tFUhwNs47EqoVg
g7ePF95ViZ3toBrnq95uvO9NgMfr5Ik9KL5DZkYW9a+wNKPfuj4RQxM2CATwHNvERuu7QSb/VkH9
xL1F5F5k30MnTwF7E+dm5AO5L41aMAwGJJeNwrAj3JbjGxjTQ2jK3k0dst66us0PU6WUrj3NelRh
czQKbJ8qz2y3ftwn2yHuSVoiVfMQTR3ehn3WgDo7hGfZLflamChD7poCdmzou7ruBy+sIyWsgLE8
armvuU7DzXJSLrdhnxVvbVYTvKmNg+v5Ij8qI0lbnWPtUo4GGHnpyRqe5QtQPVR7myrWUdX0Lo1n
0sdkeY9QwLv7Mh6yv6MOlyuOGrHuy6nfVNKy91lGHp4dIDXJqEDXok4h6gQ+eSUGhkdGSErMpPaE
74y+eFbasIbhb0GPtWj1422/btuIk3Ve6Ks6Hknhi4lTauq6XFtdawFomgYQw1TSbZ8F5YNPkFEu
yQLqUZLM51jnF0kXEpg7/kPlSv1Q6VZ1HMTY3Zh1ASUByOWZdiBk0WI2M5iS9KCYrVgpXe+5jpUG
DzKZbORSlVx3YGVvVWC3T7Iy1YOq2dFt8Qs8WOx01LAruwLwIHzcuKnoLz5ZrT8QPVecLLxi6CiR
eFJHdPYVI6ChQTIZBkcWt1rK+NTncLdiLb3VzLF5bqIeWkDRa0/+XJRbZMWARzLDrVF7hRq4y/Xy
SZnqjzAYH0UmH4tU7CdnAKZIEjeGN61NxSvZe8EMEd3VOGOjqDRy4n5UdZtpJq2juRXLSUPbitpx
jVp7sNpeA8Xy/vals0sZplXr80FJdUYzG4N8wf4pUYIX1naaRrT7upjstUCjvm9rw7r1nXTaNiZU
QJESiWMMVDWGOR0yW4HkWFgHqr50Q883OBiiefa7wYPTyCLupWSBxXJ4kYXxx0+z506JTz4hTaqg
WTLR6ZtXOtr4U/MoNEts2mQIDjjgG6j6lWzWD9HuDAdBtFKhQbrSH8l+3Gmp2Fqzq5Re6BF55cmH
2gDWhgqAh6S/txpD2gR+RNdK15k37bNCt3LlRU2waw092ZYjYblpZssNGJax0gz/R9k2LTBGEaz6
KPO2sHPpgzNty5bgut6wB4IeFRaQgu5B3zXguFYHLgp/7Bshuc12CHUSjrzxQ82y8QQ3OF131dxw
q0jZy2Kas3FtebvOcnxQRQlPKkPcogm/mGcy5Hw2r9sej52DrKEnlKiwDpwGsD3PjIdGk1CRYRgw
mPatB5Edpqmv3LSBF+5S34bCToNyFYbxu940JSCE8abU4cEEU3YJp3yPQjgvpTb+rvXmh6WSyUdF
i+gAes+WOkUcZZGxa+tp9xjJ9MXLSXmrQ3OV5x0UUp0MQN2/m5SRLQBb0rtmqLJtPOBoE6q8BitQ
u5XoHXM7zqWXX6NAFBGEyYpixy2CRlnBSPjrJSZfHmzFDRzPiUIh8lZNDbu2j8M7L8KvA/00TKXO
KEluC6mmoInBigjtlTZUj5npP4e9d6co1vegJR4vxluii7wbvfCIPmbt5gkhgs46Igu9w43dWPKe
Uv6uMBVo+fG3KS4/WJNK8KTK3OXeUN/gpJdQuvdPpDgFWz32hoNuUKxw3B7u+SI/CNrYBqN4qckM
zEzxYlTWnTOxbjBBYYPG46kas2PjiyOsjWc9kzdQSeYkZhDXNqaTqw91tImH6ANq2gF2o7HRe4s0
8KC7i+qSVgCVws5xVPDSsD9OxkRaUTVAdYsrzjbAqLpCxmXDWyQQL+ecbVfbyhh+lSR9wpIYgu/M
03ofifYvPHDiTey3Eb9iGlPBvWJa/Q66S7TSOcGtUsN85UN4tQWfWaIOzxq9KU8G9I9r8aTk0wuM
Y29L92IjWg1esmZj1UaHoXest0rNbr0GGnSRc4uelgQ7VGFzqlf2Z+7jrcvYn3hQn33RuzfbmHTq
vonWjh48977q+prYBxqR4rryqjcQ9wmeEFARTPCvtZzSHwVpkv1kbjkis7DFKHSaXL4GI/z+xGbD
9qDpQNznX6V9n6JTg1YzUFckxYNAv+ehShgbdae26hvD0q8jzfpG4uk+cOoDuizapuYR/uMcRzl+
I9MMrmlXEF84+Ta1ukcsoQNHccr3OU08l8YyZUcNDXgOnz1BlH2lGQkUOzzWVfh9EvFI0lcWM/GT
v2oL76BTDWDIktjZPL6XI8IQ1QB49MsaDU4SuEzz35XW7QdtmDd0KMpscgiAhL/JLGiOCVTUbaQL
WuAl5+eiwH2s1jUMBUZ0Pjm1bTIa1RpKAe4F+QDA3abKbRQRKRvHvCzTvoeS34CPifeqg96GI2V3
qyok8Hm9RfslaLHiN2vlGNg6aELqqHBF2maXpUQKlqnt/IQhox1Cj8jHooSjj/2Q2/WMce3IYjs5
+rtSRuC/Xpu7DmHlqxgU95gWQC/aaEy7OlTp3BXlH6GlvblKncS7V6aQ+e4DX9RGAi+asq1hyreW
cl9XIGlaNDS3qCue+jSiL+vQ8oP29Ralev69op911I0kcytP+47DEhXC5OkbW+Vj1sn8xDiAirjN
FdhIBe2G3VCq5Q7w/D0itLWm4GuK6XYOw3JKyEe6HB+NofhjOObGVPjA1KnCjzXQX0ZF29nQm/Zj
X2su+Ip6k02j5U4aFSnpEt5Rx7ZtC1BoEO02tlsNvq9e1LOx3XMp82OZjo9JRouw9qjrjAEVW6i0
d6lmuAqnoi2Uwj/4gHEQ9P2XtjJ/6gqoX4x53qqVw7jTY1YTVWk+AqIxNjq98HVQlTrMHMLkhI3E
M7DqHyPNHcJxgVhrzzH22A3QTR9eQN/j9ShZK+gCUcYNtKQLeG87EIZNG0z9Oo2TGFcMukvIKnyI
u37hOplxpK00oq7ADMiedLFv6D/tFOQNoafdE87xU5tsupuSsMdWrRQgEih2ThFof4OinxFuhK++
0/vrIvKrrT+gli0HGwStBUD2aUmuTVWD9UkE72NPJJfe1vs4ax/GZBAPPbqeVUpGLPHBFfEw0PH3
DjKDl9xsDVdVI4FjPyduS1dufEReIxWNInp9Mw4I10RpjStZehh+iLu8C00Qgek2N4ZHFYjXFXH9
zcZ9XyHVOBjxI1YApyEmD16yJW7yhD+6TyydkbOIkeCa2+KFtfIpccynQM1JLB5QuGHu9afVrW9j
UUYbkPT7QTPeUnCRHZ2Xv5k/UcSmzGuo92GeP3Oweoht7QZHm2qVsySu8rHd+RUWcAJcfKVHTcfL
qT5QxvEOCqhTdqytVY0z5KROD1GcA0YU4Q1HitumUsdNbepHCDt/Zd/jTJn/oYEKJb9jOyvD6jlw
mmKV5tTJWh8eoPvhf55aJ7XtfoOiz7Ig3wRn8Z+kQodeFsOr3/GoUb4fhXkrLL7YWIAjKLeTsD9k
TfeZrHcgm1qhNw8j1VfUm0gdHrOUclclBntsB1eJu4zmM5i7Jh03DCiPMoXeS+9FANgNyZ+q/K2F
7Uc2v0HdoxGFMFkfzceQDJBVrzcHjUmyriblWc/V+0ZqLxBPXojSovGujXBPGwKJ6VhpeXmaJv1m
nIhJ9UMXq5KbbMg0xE/y0IL1IHG/1cTM8U9cLTDckcUX4yAoAW1/UkuCv6YshZkGdGQWpHDrZfgc
NdNv5JEvtUk6q8yGu9YTv2rhvJLtSJ3v5Hc+YTNr6am3UeIDnMhZPXNXST3ejPO+lUrpr2ODZrme
0XeyW8uNJwUyZdNncO8x57WeSigRu24w+4MSSW2VGaJ+E7EsyEKKEHnBqoL2hvu5OpKqnFtWusXC
mbNtDUe9gQ34RkujvhEi0u6Fp2Z/lSpvwZUopxErzz89FFpyk0wyftDZ/X8p6VQ+aT3FljWkyu+6
a7udX/S081I+MDPPxFbpyG9FLAcoXMfBbWugalaVDCG1QM9+7EqrPdawuHcyxIGeXrskYZgoS1cY
VZptgaOzANXvqr4b8lloTL0C4Bw+TXTXZna2v+vKwiA22hjualXSno1MFFuTSgTnKopHi58Y/2pj
SC1jaukpjwrN/T/DSDGO4g2dqGTBkwYXQtGjb5VHfP3fLjslnLGvEAuDo1jGZSJtzJTG1BEQsCxy
NevUv+L1ce7qswfIP14f4RRVWdROXB11oZ+136Ie+fPlOz/j7iEWzkbo3BC2qqQ4EG7fn0RU2S7J
bByXIrT5dYquUbS5esUn+4xnhTU/4D8PgohVjcak9FxTnanC9ppONfKu8Io93OfjJJZhWpgK1ppM
eILeKLdOR1Bz31+59BkHKLF0h58g3Wo9r+Fkpr33E+FO+sGC678mIo2Ri+e2Tj4oDgfPWIui+LXt
LXxN2IuRKl4vv6lzT7ewSCGpIYxKf3LcoGjGlxi0AOW7V14xYPncT0YYC5eUhGvqus3Y0cOBRwVz
6paky5Z44ct3//mrF8tEJV1PqoiU++nk65bO0Wc6FqgkW7P/cfn6Z+5/aSBfEZalk8lFA8ROaH3G
wyb3yp0mOPl3UN6/9iMLz7SsDyYyYJXxJKDbHkWPlqxVEiooI6PhYYvgyss486r1xXIS1iLN0CTY
LoRHSPa0SlZNB656+SnOXX2xnDgC5DOnpeUC05xS5KuZHK44xpx5y0vfeDYrLs28OCVs/ZuyovLj
8O2vVSrEK+/gTJYJ+Ox/LyJmK6mYx9F2o0Qz9rbfN8cmctS9kpDq62iZfdvgebjBccDYVY5ibFRc
UHaD1/UIkjK6koZHavPloTz31S28kXwlb7o2S6ZThRsikJAGMywZ/JVwYE6H6ePlXzk3qouZn0+5
n5QkhrlK651s0JVOT79xML7iNfgf0/v/dRkT+mLu56VFY9/KHdcESzlkyphCJ5EI+SvTGuHiquIm
bofsyUsCsYUigyGzUja3BcQMgG5YhrakR+OTrbAPetv7hSBiXGdaATsvTvNhT/Ub3QDdqeTrZRr+
TsrIzNHNurqW3XHmk16adftQVqLKI3o9NSIX32iXSLiXLw2+tpiL0ZQYHdYwBCgNzqFDi2p4GAhr
xpcc5MQyrdf0qkBplAGDpZmIaA/DsE3zQm6UIrCeLz/Bub1LX9hRdYaBUYmAwBM0oJw008fWRI8H
ibBDq+sp+HnZYboJExS5RDiAFPt4zl758flHPvm4lubtug0elc/hDYmlPFYtyvhU9b7lpjDXWQYg
6IjC24tSr8BfyWpHJnDNqvTz0sZamudpZRN5eRZnp9nkpH5V6KjWsoIzPHC6z68UBp/PTWtphteE
w4B6tpAukrnKRQmkkXeJtpe0bfPK/Pz8J8Co/3vBCw1VONHkzDBa+14AaO8cVEFrU3AYv/ySzixj
S9t1Jyygk+R849L8NdavBcAyAuPQurKdnXuAxSoZDIop/ZptM3TuvOTom09YzXztzhdLY4s2xBK1
LV0N9yczfDbwI+qM2977kr23+M+U+qdizTuJWIPN65Rr8GIldhrwhpF2fXHgFzOTxB7shgcLHAwk
FirxqrHRvGnxih7PlwZoaYMOlQptOf5gLsX3Oi72KKTXmg3yfmWAzqy8S/9zb/Q8VB68W3hYN2MU
0Tz5WnSdWAY31rkJ2bRrKee77rmcNXMJUv+vDcuiBoo1ZGBFwcC3MLiaGWX34UBMN0Je2TbOTKml
9TlCRJvozQHSZCPpLySrxgKEsl4i5+3yE5yZVOr8Qv75Mv2pKlQlEtLVpf1QBgaQur3RTO1w+fKf
L55CXcxZEdpEAhf+dIog4vTJyUieJ3EP55GG8p/LP3FuiBZzN+812yESwXaNEveU3ziH0SwiMti5
4uR97tNclDVhM1dmOe8YjeKmn/CQNq391259OW+hFRoVGmAXT7GVpzgr8stXILKbTPl7+Rc+f73W
MqJCapmHWoXXmwj53bf7tzyU95OHcc3l638+ONbSBh6VGsUAhFk31yFW6TZqrYjmyNcuvqiZUsCZ
SSsM6YLHoF8rwgTKE02wr119/p7++fJrJdJpsei2W6m02eDE9tbXDOatpfl7Rku2MtChuqZOh1P5
yFV4P95NG1/Zyj//5K2l/ftoIk1pO45eSvTdGgTtmW9ecR/71wzgz73VxawNLK+N/IAlM/THe0fW
B7ttrrzTcx/kYrb2at87KduTS4nqgimiOy3+yC74/bWXupisUeNEbepntluivhotZyOH+spSdm5Q
FpMVH7Va66qQ7yWHDCWG3t7WxdBemUifWxZbS6f2BulzJlvZn+JEnz5El4eP5NCqGwUw5dsMaf4A
YOtcoU/wgy+P1ZmvyF7AEFobI3JVe3LgirspIeQHSwE9OCHfvRK+du6ZFvPXKstGN8kLPaXOezwN
9wKF8YTvoESANzdy0vpaIuKZs6e1NG+fF4q5y2a7qlIMm64dhnUY4QsYeD1a21n0aqoi2Ue64j92
WZCdcJ8Nb/ySnlHfRdgKKFrybfDhGeHS0a47dWq3Y2I6aExFdlP1obNNSB7edyoGY8MY0GnPsIK6
/CLOfFlLW3jNC23TDzvpOo6l3kcIyOBResPu8tXPveb5V/9Z54wwqGPdjLITsvA0odOjvxe2tjLL
58vXPzOj7cVi0YchNcoA9Av/b6BLZu26UMMHIrsGNJ37gcWSoRP91kIoG0+D/BXCZOEQOAZXMwrn
6fu/B0vLXqwYtTKkxGhq46lO4kdlxMasfZQ2prq4CUY+HIYdKhn7agrZuXe9WEUwwK4inBayUxDn
PV1aOmsSQsgV6/ozV18an9MBLLUaqZU7QIXdlcK3D6PR1leurv8nlPmTwVp6nZdeOlqaXXUnnfyR
jWWEmObiHjjiATYof6paKPhHgjtuUigEuOUpcxzipFXHhJ7pd8ecghPm6NMw6fvUSr5PuDzc1lIx
9mSWo2WjVmlPYQaVAJNCVQ6zTolWamgURE6LpI4LOApGfocgaLjJPdXf93phfziww/BSiOOXWGCS
IBz4wiHpELuoj/HfQ8ZxL0SpeYgxQ1h6VLzci+Wl6zzxhxdPUYqfmqF/YLDbvMEYM7J1hTwfblnX
T39LTAFvMKtQ7zDf7damja5ybNXkpjUxq6xp965qfYjxyCUIGb9Z7QMT3AJtHrnhXqtEB4H7xwFn
9V9ail2NbGIkMPoE0UPVf2PzMXNX6hyJdh4f20z53kosI7pcDjvcV7TnSVfeva40txgjZH/zzGPp
rJQcF11nuMd+kX+n45SevDHHnbNlEFFGDMgXR+UH0ueInn2MygzW8CZ1aIBOdOm2OvLcTaoiDm0b
1V4nU9A/02n8nojWOY66rG/NoNcReIt0o2RtdqymkEyPES6k5EiC7E1gqVWkvwMr8TdoXRuE7FB3
NH+Kt7XR/KdJTMnW52aKgZaeuQnMg5w2ZC1QyHY1PNl0Gp37YMzBvZFjqTg8RTD+IgOOW29ipQ4t
A3en5IcZi2ZjWLXZrZIeUzzo7BEEzcKsDkFeju+Rb0oEdIZ1FFhq0D3Vy53SQBxf5ZAcdpNqOU+m
iWR4ZQdmfR8rNPnMqvTuuwQPx74iKRvDvPQOnuG3RvbjkSSm7A0dp7bL+7h+Kuly7uGY9AUStGT4
GePCjlqnsDFgMKHD6roRbwkcm77javAXE5b8wap89Jchlo2rEOOIrZBWt0W1ZXM0rBDBjN60M011
psJZuB2OyiAffEhhd2rRFc9lZhFcaxHTwUgE1k/0RAO6zdhLyby3uo80xCEyjyQ2OHmtHfKo+pbA
VXebIvcezF7Ts/1kBP39iBHCxi/mAR8avpIuqW/6SAt3ig871lY9WgItVHqc2pJ1B0mjoRE6VjE2
3VHzENhp8oG5aX+MrV5HXtvq9Rq1NAr/PMTEOap/CKvE6hK5fpSiD8oa0iq9nkTrMDa1fYIbgY3h
AennuV7jWFC06Go2TuRoLw3fT4YhJyTwECY7+Xa9nvQb7FKfIkBkLFrTatMyQTeFfMabRNk7lRfl
qxHzZ/ytcvzrkrx4i7zwJS1U8pWayC9i3DtrCYUljcC0fAjDQSUfWGTfoYtM6GyC2r+f0sLadERY
8zInocIEI9DCujGdMtjUNT5LGzP2Uflc3hm1M3vLMvOAgJ+28XDFODk+6U9lOKp7ajootyBZxxZG
7toxw2HfBb538Bq9eEw77IEv//iZXdNaFF/4fE5JbJggKtF3imAa27B2YKZevvqZosKa//5PUdF4
JmyuIJBugfb5Fpk2JLaZkJalTDcPo9jN5d858xRL/EOZZry/NrNTnXorbMJRT+L/kn370tWX2RoN
u6+ZA3i4pYRfnPv1XWLor7RfrCsl9pnbX8ZrdNWEhNRCT0X6107E/qZUEbu3yf7y/Z8psOWiMkoD
wwqmsUSzlfeumo/5oWliOMNYAurCwI0K0YSqSPOLP7colaYga7ssqmhTKQIYZLC/RQqWYaYIXT2W
JzR5h1htr3y/50qZRaEUWoVmk/rDjM4spr6YjhjYP14etzPXXoZe5FkqsimKaF3ia7PTHFRbrQ6i
+bWrL85VWIt17Hv6CL2pOZB5jnis+tqg/A9BZNQmIxsH8MYYM34NcRwu4xACL9/4vDR8Ut2JxaTu
a9nXIqENmeLWmaPRNGDHey2yOIKEDbb8yz+jnTutLdki8DdErUasHumIRV6kZfWGom3cGGljYDY8
mph6tP52KrFCWisClbk9QiKM2tY60CTHSUYGxrcIUhAB7OjIOy3GDBzG/7ZUs2BtIUE9KClRNlGF
gFkJLW/rN9DVMIIIp3v25G5l9tmcHkCAp1kVIUc6szpCc8cnWobZTS1EjezS8V4mz+7u07EsDyoU
3JcWzfvTqNfksUY2FhQOpL20yB0c/YG9VFmGa9HhDxbUCgbwSvjTk3oDpTOLjuyqfMeVg60QWSvb
BoT7lHDs241VjUNLrkzbWK8zl3omJsliUNYhvoNvdZaRmJKUwy5H+rSXaesdNbqUR+HJ+Kj4KVet
MhnfRQGs1zZx/J/NZEfOqoBs8qeJtfhowntEGcbtN4a08SD38mAX5iZRRTIdcNuYkjcVHc8ubVsV
+xVOvC0JANSYsfqCDN3fyCC1HoNar598lB7buCscPPeq7L0Vzl9Fg1Ktz8oaBRE9rTccl1E94Us3
q5Ubp1fxk8mMtaX66XG0C/EejrL6UXpq8Cbtjg058ilSRvU+SGb8ED+mXWK1iNrr6A/GN9ohCfr0
kJnOcMzSGmdiw84eYj0cMcdqxk1VG9pWHfTxGR8s3rc2wmUOqRIxL6eZdvmjPbNkLHHyZoq1dqKF
ji0EX2sQWPZ6sPr+S+0PawmTh6AK9C57lgztPptu0+nX5bs+s/+oiw0CDUsFw8fITqbxYntPgISD
vNKRPbNYqIvNAA/p1CuTRLigSN/J/EuQe5KcwnkNemH4Jw6VK6vS589gWnMg0z+lhlM6Udo5eMgF
OOL60FFbpBboB65s0Z+/WNNarNZ1M5L87ScYWXThuhqddZhcW+jmdfN/11NzWYINQJ2A4diXgxVt
zFFHi3rXW73beuHh8vs1zg3OYsme2tzCxDPtTzBXnVOh4ksB+9Y72FlfIJHOyKEpS8xgB0cB5Avo
4a3UdpDPctTUd0e10bvYmRBPvWKaOyGGam+OOHxuc3xxmz0Gd9mPIBxx/5FDrqxCL4tuPVv6W6R3
EetYLT8cxMA3teYl+96Wzt8CtemfpqmUbWt18hgrRver8aN0WxqGcxNgTLbCxk4+X37+c48///2f
b8NXJ9NwEkbYD79V9V+NgxEqpa9de/5g/rm2Y+X2kCCnpXUC39ND5tauCvP98sW1eQZ+9m0Y/311
+Kj49hBRdAqnUnmwkjFJ8byq870IkH8PuA7smq5KXHyC8r2aZu1mqGfNXWcrv3Knbq90Es4N4GKB
mFBO5WkxTy6ZFCvPsY+pM9xhcHpllTg3uxarhDYIvSBNqTiZYQxuomPllHAM2lwexXNXX9SINpY3
3qRnnlt26UiYQaNvIyPNv7bwmIuFh8Zc2oTOZLqzTZTe5asow91EffrSvZuLdccjVhzLtTo/iZHO
mWf07/C+t5evfWbhMec1+59Pl/0wN5Iu8Vzkq/gXDM2LjC2g8fLE+dq4Mj8+3wBMc7H0jLYHB3se
ntJ4TCqxLqBueyhh8IBU05fLD3LmBf8Hh/znQTD4aIukCvNTiUHYvcTbejPF8dd6UaY5/+o/V0dD
61AexZ47QpcYh3o99D9VjPUu3/v8Ij+Z4eZihtu9NeR5E+entkQ9GGsTYXA5rjorPGvwwQdvWbeR
Yjymjpdemc3nhmsxm/Fj1QxHTsWpMo1TUCiuJoorO82ZhcJcTuTGUNppcEw3C6rHYDBeW6XaGqmx
vzxYZ6AS0K//fhetPbQ1GHF+qvS/Xp4cAoRtZUpiSG6sOgkpOiSwQMhmnVlXluAzk8RYTO+2LDHS
zGYII9fYNsuiyG4dZMerDKfq95gif3352c4MnbGY6ZaXJaE+yOGUSP/Q9v7LmGtYOEr1S4dC3Jf/
e+gmJ4ls0FcqmGHMXYEpOGXylcL03L0vJjn6KQL9HAEtOQfsFslNJZyDQCt0eWjOvYP5Z/+ZgR0I
d+8Yc0p6EhzMmGTBDut90RrrwlOureNnZsX/8PnxDfOmUh9OClaOxOYdSFP1r0zycw+wmOSk45Q+
jjjkTWnB2ojLTY1Xs9dDD45fLg/RubtfzGktHhLLxz7ElWGP7tkyMWc0/afLFz93+4tZ3Y8gFUUa
jCdbmsmqJ+5wlVVtvmoCdS0idGWXf+bMVrFk7ccWFvR5ggA5TKyT7vVP5RT9ECMnucp7LnP79fLP
nBmqJXm/x38VG/KaU5Sd7yuTagkHq8uXPjNQ+mIOT2McO968EWVZ+AZX89DiMJp7EVJk68oyce4n
FtPYbLuB+CmA/JFsyxw2bZG3H2UwW5hwqL38GOdGaP7tf+ZbHOtTIww+V8wx7kpRbJu23H/t0oup
XKQ0KwKr7E9+1N7neC/Yk3z82qXnp/nnrjXLDDWnciCWm1P8RNYPnT0VIf3lq8/r/Sf79H9Aqn+u
XuWZ1Td15GGc1OErANHf3tTdRyGRhEpitrCLucaWOjMP9MVcthU5kixA0e9gGb8imrD6XWNhtyk0
IyQdJuuQOobBt8vPde5dL+Z2g3C2mnzOL+R7PzSA9ZspUq/pcM4N2mK7phDTm9YbipNAC3kow+BO
1IbbSGIbWnFIJ/XF6ypIixigXH6aMxvRkv894fbY6/NCa8paPMA5IA4qVAJv3TmB9ffyb5yZgUv6
f00u5Ujm0njqLfHk+M0jLbwnMYVu25ZXzkPnHmMxyaeYTGMDLx/UqFF75yd4fQwGFp+eUeVfHKnF
HFeSLhX5ZEWn1nuv6v1UP2nB8fIAnbv7xRwnLZaYBq/krWOi0ujk14z09/2vMVXMJX88aQowPsGd
Zz15bW0XFqtGL1/sGPG9HPqHyw9x7i0vtuxGlgLHwMBzm4TUMFvHbiovnWFrY9AK1UCmVxbEc4O1
mOy9aMeShCHhGkOy9X3jV4KrqaXgh/i151jM75T0wSlPSQf3k3e9/T7IYG9hVfj/nJ1Hk6S6EoV/
ERGAMGKLKUd7Nz2zUYxrvJEAYX79OzWrvnpNEVG7e2NmKBAoJWWePJ8UW3vylQDyb6v+KTDqGTXR
B5Wwk/Du4RSy0zsZXb71laFR1eStMwyl3hELkl005DsUnvhFQXfStTc+1POy/EVMV+XkkhUpL4be
OmE7KZ9p6qBF2jLmeyIIHJ9Jgg7mtNYzdNw5P697JGVim3xGrRKWtae6fycOkjeOjprSlqB0bcCU
Oc0hRLHGDGd4x1hGdLNrE6z5XeDZzj6vlx9g5W2rldZO2vqsU8xtNytv2kT/NnHYI1y+9trtn3/z
05cE27Ka6gsaQcY+fekz+QSr5z+WZBuXd8+f/FevW5nSutBhRunh+oU8wyThZBpK7Gx3jcWqZzmi
Qt0RIA69ESyAYvDKAEBINHehv/cH/DnIkylwsGRar6Ppi6HcYLj1PcRs7mGqpvy+nyDVIPB7urOL
rg36AbpCLWfLfQO/jKMAiw1EzbQ90KlKnrxK6AdY1Tb3MCCmN9YEM7ClsEEj6xx261WGFXl8KtDH
JsVuaYdxRzPqvSL1WsHBypMRSJjjPksEzLogtoo6lDjAMYGuB7tPswaULrMCBK00QktJd2Lw0Xrm
FE5nXTYPB82BUZR1LjLbZMx2Vj8OMYBVDPVTD9bYVtUfvcQaAi/NoDEcef1aZ6P4xkbDPTTwsQuB
EUdbnrGceZhwUa6ngoYLpDE7CxSajdn/dQAmqtwRrKqyrzpGTh0UxnoHGzDnaMJNxxT5Rmj8+nsj
VPneWjTwMioIUi/LzHxwUI60J7A7BBtl45P7+hkstbCSDw383mnG4E8Kc4Iazor9DB/U0q+GjWVq
Za+o1lfAb9AtID9x7rOEHmNnMoQFS83vWEAmuBAPE4ywgKG+PEHXJr+ynZsrGFfavfBOdGhn6HRr
yHPEWF4VjYnahMCBpVuqKiEnOM2BxLS08FZdig8o0V4AIjqdWTJnfNZ1FR2YaP032jD4/mpwpmjj
js4h7V9GPM3lYVr5rjwlyC8SxhuQcCHlWSweeDiWdguvjH7XNzDAve4nlEhvUVBy5sHoY2wVpwC+
6jX8JVwwyPhgb/SKfv2yiSrYRbckZwyn+5gQl9xWMPQMQCitN172vybt/w/GRG1+qJa+Qq1d72Nr
z/bZYXpuTv09nHsPeagF8C8MlsDczTfOrjwgxXevH+r9cACtbeNTXntHytyfwPzUAMtsY0DoYbZu
aM+ZRk4NL3eXX9DK6HnKWlMINLxUJe9jMU37BjkMUB423v3apc3/frjz3FJ4DjtNbI3kxXKrR9BR
NzLDX0cT4imbRUOOY8PRNgzDKO/Yws0WztOw4olcUh5T53B5aFaSuMRTwgi13Y7CshZypx5m/7aT
g0hD0zPgqYb9KR+yZwv+PcB3a1rkNlhQ9KbmGz/+dUQmagNFTusMGSXeQQvVmXENniQownXuvLrI
iH7ADqrYX37KtR9Swgv6zSoLamecdkv0cEKc2rWPM4z8aj5tLF/el9sZQpUw0/clNq/UxQJpw1w3
8GqbHkY9rcMCcjXQCjqwaGVpnQRAJr/bCm0Jl59s5ftTmyiWZJbEgzF9nNuWF/IWfkAj6A4bwXPt
66DK542m6aWewVoANoe99NheQISTRTXy/nBkmuHmyt60hhwH1ENAae3eLj/USqWVqAJ/7mWOW7Vz
ExtuEbqVqUVyBOVrBoP3rMGmpV9PKRB5Vc4imGk7vql3VSQWy9qXPeFbUsCVGUiVuZFzeMOjQ1SP
7VqeUVbw5IYtse4PM8zYG6ssIlHBi+jyQ68EQbVnXeaiqNGMieKi7gYjtCrYMMLBNtkIVGuXV6ZA
QZDccZCRO2Gtf3F0Br9onKITa7wuxqptDHBxNs2xtwlcek0eDq4zhHbadlcOznlifzqNmBkU1QLs
oDi1cnmEaozeGARuqhoft85rK14J8FD972+Ag4H6Psw40ebGIffdW24D8VkLo9Vul7lA2EJBZqbu
Q4kSV98VG5WgldCkyk2X3DSNVDe9k6kxHjBowW5gGWlE2LfMoK+ZW7rTtd9R1sAqHevBIrC+S+Gy
f7ckAAIaDWCultSmnbQE2whIK3NG1bfCChpuZTq+A5kOsNedigJgq7osnuAuCEfmUqLOYg5yIze3
9lTKGpnRripB3GtiJGnjMQP7cKZ/zDNNurKfrpuXShCAt0Nj99RAlbNtkFUcYC/l3GrjVoviyrxU
da16CTQLMGs6UkKw7aZJCJO7k2foG+vSyvrgKNO+6WAgU7iNHrc2RK3Aj8q+v25PqgpbcdagxnK2
9DKByfLRwgIj+YE4G/FqZUFVha1zKtN8XhrMeF3ad1Xa81jj83sLNsCeGuAqkMwrdy2s1vZyatLr
ZqOqciUmnMS5O4mYZfWOZSirZe7wIL3pt927G/XZL79Zw1PFcdDHCthSNmNcA4JSDGUwZnfJlIa0
uObF4AeUd764uQfGrd7EObO6g6uhAacGbWHjxazd/nnifwrFg5Y4JvNGGXewBPBzUx5nCULjMv1M
BrlxIPnyq8UTnH/702/UrpG5nlufbRbvquQDG4Rr1hFcWInx8yhAHC44br5Hazc2gD1UBEAyXhEq
cPXz43y67dbweA5jTgkVOZxt3LyAi25acrQmLN5Qb9VxvowY+BUlkteoniRe142xBd9Mmd4YUA3a
xZ/Lj/D11gtXN//7DHwsob9OaRGDk3IqSW/cSG3sf2i2Md6K3HvHdj2A8WILELXp+eN82/R8a/zW
XrsSzVkPpndp9GNc8SdrePFkuxEF14ZMieHALrcw9u9kDKel4jCcla9YJIYj4+Lv5XFbufX/E571
+sydDreup8+O/tdLzetuXdWcAdpuoP6EFW7MyBtcTX/ClOY9q7b0VGv3rcxmJlP45DtTE/dVHs0c
Zvu293zdkCiTmLVeWTsp9U6ihcK8yg7APYbXXVqZxuXsTRWy603cwsm4GMw9rMI3ROPk/KH/Xy7E
8FSFGQXfs81nCVwiWu0tNDp2QHzNA0zb4awepK6goax7F5isGpXSos66fZLyJCoS2PimZmscvKTp
YtOzF/BDPRbNokcWfdDYC/JBoz+TFGxuHZvkFIDkI01L9+8kQHFB7azaMYd46Oq33VtdZ+2+K0l2
P7SF4cN0HUbf4D4FKXoErhtGNZJ42K/THGRIm9bAuCTWXzm1GyF8ZZmwlDhSEu6xLidIKRXmG4Ox
sDfpR8PS94A+bSykK7Na1bcJjdAMdLU+5k4N/JPtA/vpy2pr5q1NDSVoVFC/DmZT9pjSAi3T3n6u
tqQpK5dWdWyl6FET6gokpDzTA8hDH9A4kQ0bs2NlXFTxGr4lIMIo6/Baux0r5K2btW8asjtXfTWq
do3D3tl2dNy8O5cdCGiiAu40SzeixpfnB8MjStRICa9ludQ9XPFAaMo/evkxto/E1OCXfZVXCn5D
CR+NqAYDZst9bFrfB9vwjYVtROt/4qIvoocqXCNzwTsEjz7uomUnjvKYxc2JxM54W9Z+9UpDHjq+
jLqjvJufp1f5av3SASH5m9xrRxa9vV1+RV9unvGAysQemTkXpoZP183hiPBXb0y4CoKcMvqM18A6
vM/DVp1w7VNW5jmgm0AjG4ghqVbuSm9GpmaMLj/F2qWV7cBQ2p5M0NMQL5MLF6HquPB+d92llbnd
LcZSuInoYyBvRdTrVfVQE06umyGqqA1GQti7lkinAxd2yG3nHX3RWzVf0z7f4xefmKprs3JU4Mkw
I+xV1oGgqOHB2MCsdjYcmzkA8PDTNlIQAr+TLGLl7xZGvuhciCjXfLJwdDcerMxFpfKlGULmzXtC
X4q83FfTN3B5oom2oeTfcpmevLQ7EAtrq30zymdmgb6GbByoOqL8mfJTi94epA3gzBDC0ttI+50l
kweGlGpdtSiucWA8aix38WLcSeuQcchD9MgB2xC4Mb+YAFUQ3xqQYxj+k73Brp9aYcM/cv2u1Q1c
+hFc3K6CH4C1W+rTmVk2FpFrHxiSMFS+jMmH3SyPLrg1NmyUigTsSWC10MFfeDesb3dy/GjpzpjG
3VkWqVt/GusD1MYjOt4jvSxDb6awoPBT/opunLczXmF0gTmGN0VYZLcZTHuQUm1H4KvaqKb7sTxN
M/dr601fDkX2UjQ8GJPv/C3VINMC6T2E+KUhwN4KAdtzLZjKDgQZExAiVHlZ6wOKHDpyDz68NXAf
KMggX6JBfy7PFjash7ngH07CdgbmgO2M6jkBimO2b/TqtjafTePF1vB3NJCVtD0qwMCfgtUD3Tjq
4Pr008yNHbYgvtY+trQXPvr/q9zFW9uhVoC8ejL6xNwLfYKNT5w5xyYDoZ7Adgdy7TBzxxBEQwcZ
L6O9dUd4CoGllTzMAGtUSHgKi4MKg8RnWQXwtUjT0c+h9jF+dfatcBzYEwC8AbDZmNmAD9ZopdR3
CY5VRv7ati8gOgO/OoZtWsIwoAZdAHARF5uq71a1y2otsjoZCB2GEzccKo9qvGHTD6SVofd44mbU
eC7abHbgl/hj+TrC7Qgk0NwG4mj0K/3ujD2tfZbuAPP0tekHHR9sHdR2C2yT0fVNMoIWBMgIMCLN
ctvDAqK8bf9Y5b6E1+I7SN81OqC0v0b2V8+RdwWCVoY5TPUuB5p/QqivZquywc5L4bklwClxRwYe
9QbV4Vk0VHczcD8hYEN51M85gcDFdgG75jMUqkwLa1TB8d2My+sEy/893Ea28o0rmwNTWV+NJCnA
y3BkPHH09Wi5D1IrTDtM//Lz/juif/W8ytpKKWeW5uCErQFdGwirsKIlQzprJATI8iIlRh7IAspr
+ANBcrPAGSIzSfYrM43kiCxluq+ndvCHxS6fE5TWQo24xqGqGSCIo0wep8UeX4186aPRkf1tM1QA
hcI6NpQOJ8fe7TQAVUl7l+qDuAcflLyxJEXPdToZ9Yfd9ey+M50cqKRRomfTA3XMBGcM2xi3Ddn5
WzYaKKrttAe08luue6MXgnfeHN0CJiVkId2NOU/jUaIfN/NLsBeEX+sAF+Y5Se/LETiuoq+B3nBK
L6oSeFoYsukekkwf7imDpnpjo7H2Gs9r5qdUw6KbaK5wzyVNZwLSAG6lcbKYZjxkLT1svMqVdUbZ
RDggG6V6gkNzk8FatYFUKjLYTS2MLQvtlfVdldbiiyCCt56Mx1TPMOcdDTqgcatksLKRVK2tqxx9
xuhX7gGedGAjtFjprdcJ7Z7bdXW2KwH6Kq22spVrj6LuJ8zJ020c9GKLmywyOp0EjFFvY1KtPIoq
pG1SMRPge7GfaIrp1jXKIvCWbAp6txBBgUgS5Wir+3nVa1cVtUVpVHUt4RdlwIsF0mdY3jj8JO1+
K3+1MlaGEhE7i3PawoMy5sOYH1KuM6CvW/e6r1Z11Z7pDKpfPUEWYz725LV33zXyfHlk1m5cCW2O
roEajeaXU2k+UPeNeVulv3Ps/SJmqiJaO4Vsr7FyrBEDzdAB37NnO0nhdDRr3w0dZNTr7l+Z0G5B
NG8hEiVA4454d57cECqsjYtyBHBnCVKxiRdKevNQCXGr20D0XXfPyhmggXKvNlvcs9d+n/LnfquT
bCV+qkLZhhZj0QxI1WrFcBIOsF6sesi76brsh6qWHRnIVPY5dzCJAwU8XGCHzKdvpb4lyPu6Mm94
qlwWUGMT0D4NaHc28GONtOx+ps4S5Lns9sYyaDtjBszVRMrlbhnO0qdsIOFVL0W1Z6YJBX07xxov
7dRndQvLrL/XXVnZneSoevasyvq4gK9HgJo/hYpcu/Lcr+plsQbTZEqSPnbQKNgN4D419ZVDcp4b
n9Zjy6U5IAS5jGmV7otJ33tZsvEtrRzmVaOJAoA5J6ubPvbAHwhS0wB7S/PSQ1ESOGHO/R9P5sAW
Ij/sk5pvlcNXJrWqlmzgUZMNDsaK0/c5qX2NfVx+xecq1BfBThVJalxwaKFTGTtIhvjDGC1LtETZ
fcGvC3O6shYb6DtuZYc7bytAHqcCp5A/l2/96zGhqigSG4kKBSR896UjYdbemv2em0218Z6/DklU
1UBmjmOXXomBQajjIySEQAz+uHzja5dWlly4xWhTryGpVptNyOfHdnIhh75yVJQ568y2jSZjd4in
IQ1hH3nQYZd23X2fn+fTrAL7brYyOAzFJn12NBhx/PLmx8uXXjmYUdWQWegVh7uPPcQJg/lipQ0j
IrXX34D23R3r1JGwzoOZqMgS6gsTdDUd1W047egcSqBSRmhYtF+4Z231hqx9XOrqbCe0tpgHMZwF
cUFdSsjM4UgUXH7cr7cY1FPWaMeq55khfuAlCTCIoePKfnPbCJxJbryrf/u3/5/YVNUrmk47d6ZL
h5hYAwydrAZeTm6XHglHgVC3ZbszukmH/1KfvPQuQOrLYNUPbjaZkZ6k7gFmh1OAjrEqWAxriSRk
2rtMS+pfl0dgZQ6oAvMBqJXU6ZYkJqn43iTzAehx+Hd4/OXy9VfenyrR1aY5o8zEvrlLBbbmSzWj
OD5rV+2DqCrEA+c0LWt6Xhhn9nMxsnvLXjbKKF8HZKqK7QiO0b2u48bd9IlXPbxNi3AoFp8k9yAZ
hzXImpdHaOUbVOV0fJC8Qfc1wqe0hxuQniOttsoIlG0Z4GS9cQBYeQ+qoHXQXXjc0tY7VeKhFVWY
DDS6fP9rX9B5gf4UjRJwUGdOEY2Axoyn+gx+sd9ZXm0cvNYmkGrunRdJBwYk3jGKgFaoT8tw18x2
G0mzqE/mMoqbzkN3YAWcMdiOThqOcAxEW22NziIoV3xCnPFbQRc9nnC23vd2b4JsX83XDawqcXVI
mgsTtr4x0gEhT9udPtGNE8TayCpLiIkQ7AIs5Z2cBX0FVtNFTeH+WrotlfPaJ37+3U9vruv1DGRP
7PZRxx2CMc+tEE28e9u2HjKCKGg548/WvQ7gQJ3zl/np1+oKoPM6s7A9dv8I+tLVP9LxmiBjUkdZ
JAxnNERDCYKMGy/5PdWuvK6yPLhJvYyVxHWrsxFw9QE+8xVzBjesnN8chgr4QEwZL3Mewb0jAqw0
0iDove7yyl6PoD7UFQkuL4jAKv0qC2T3N3OZeF//t6CZVBVq5cSgYMzh4gN7rucb+A+P+YZEa8VO
kaoaLQh9k7bsAM4lQNxEonSNh0wMy4OZGumb01rWD3RXglbupdVDOWtuoKetvNNpXh+EheSPz4Vr
+/Bz1bBa6vU+QW3sWRiYmY7BrAP6xOw7KvPxKFJ0IVn5ZPZnK7DrnGrRJPDfT3yhQPSCbC1j7sFL
G0R3G3gFa8ti5MtwgIFXwgF8zMC6Oh8RvPzJnpcA/iWu3NoJfRkLcHElFsyOvTgCrtlx2aFcAv2d
7o8tjNKgYD5lZd2hYsBGHNa39kVrD6NM2YpYQtSOCQZtAjOQ3OvvYIKcB+BsX7N+44GUuWtI6IMA
vFlixEvxSD1n2otuQgM5+hH6H6A4Lw/tdPZnR6sK/XvVvLOVac3tjCZz3rJTCRh1a4FQgLJe6owb
u50vdwp4JGVai84wkHjnMB9pPT31G5GVYMvPyclBD9Te7vKtzqCVH1JlWxM/uwk5EvTAWcDRy/AS
v+11ggJc/t7BC+/yaK18cqqGy+5KTD9rXrD8GOw26z16k/SUv2dTkjeojPAqcqB3rVEJ7Zzsmt2W
SVVDMS+dOk6EVcaNVtm7sjOWqOzK8lEDtXnnlQnfkMx+mZzG7yiTdc51QTKrnePC6PeeBi+uqk40
FDPZL4ciUDVM22Kmfbm1w08pU3dYkkrrYMNxssDffZCtucAkMdvqYFiZqKrwKx28UePTjI+Oa2he
GKgZCMGc77nRI+Vy+UtYewIlGBCyZL3tYrCSCZ3uMCBq9wt6BfeXr772BEokwFKbc20WQ1yxERbr
jBUj0lwau12san6+/BsrEFaqqq5QkywMOlENRsBdrHXdTi55GujEhAtnG+YZP0058dHDvyeYTUbq
YAl66MBruPz7ayOohIapYWk9NoKd0Mlp+EOG00mNhfLyxf+tX18s+aowayKgS1Uim2JjXEjmS2ea
A47e8rAsJ/JulwYNe1Re9mUmzMiwR9jw034mB21hCewyR72BksH2z1Qea/CFJFZQfuQzFNgGA9Oh
nTkaW21khCPg3WkgZeXuyqSc9qbn6E9wxe3jAQTOaGKRRFPs3Zgs9T5F8/Wvgg0LsBGyDnWhlWhh
7yGHGLRhCGrYoL0nmWV8H+Cg+5hgybtxCs06CrA0vk05S25SezlTBmvh7MH76vwJzm1ZlHKh3zjd
hPo6lo7hsYI581EaCUhvLTqE3vteers+p9r90rB2q295JV6o6rTBKGDiP/EyRktZXA6wqi4hfwNf
CPwEOvi6Xm+5M618KqpQTWOi4aaByeYMNugIvHX2qdOXH5e/lbWrK3GvY04zo93hbNgHMZVrOHCt
NoatItnKVFYlal7SgfIHAdQprV6F+yz0KBv/XHfj5wf6dDzRnIowwIumeKG23OfnNuLUcMSVV1ci
XKsRUo1JlsTDbIUuRxJ/2fKMWBtxJbyZlEyJW+raydModEQOsoJbMo21Syv7GZFoorWyNIlb2Uct
tCol27JrXdliqEZqIl3oNOWuFU9M/z711QPqtfCxgEG+XdCtUvrKpFIVZ9qy9LDtZTib9zn4MbBb
n9jii65PfOI2j0vSbKz2/0DkX0RIVX02dnxZZrixxGe1e9TAVAGBMKX64OeuyU6A4Ig3l0zeR9mw
+Yc1NWgl1qT7lE5QQom0G3Z5jYw/5x5gw+5YAG+hZZx/8Kme73VRkL/MtAj8qHnTw52h6O8rllkQ
gsHbVY9hxmHfpbOHeUYKV8qAU8n06xZn1VXMsKU+L4SOMbabMnIG9F5WmVWGl6fdyoxW1Q6urOpu
nFA9lu6hZY/F9LxsFTNXvl4VGr+kQl/aGqNvmUPtZ5W8s8HdvvK+lThHS8bhduIW8VQ5DCruJjnq
Rp9H9TQXGyeYtfs/D9mniOQ0GTwkB4GeE0JPZWrcVaWzteNaG/bzb366tihRyeKZpp3qZB58uLuW
qe/Zef3kWilcYC6/27Xpp4QP8Jp6pnXVHFtN4u4cnZZoHkvy56asllPVjgVKC8g4X/6xtSdSdkDO
KBoDnIMx5inz+/J2ImhLxgH28tVXziqq1sS2IKbXBweve0F/j6vVpW9N3o0rgDnVyPQrA2zdt6wt
PtnKq1fVJgOUh9JywFDMkuFvlmlx3rF+462sXfv8tj69eg7W+ZSMPfQaE8hcbhtZ1lYebuUdqCqT
iWhlR622iFMTeaea+574XZXX9Z1TFfud1J49ucTFN2s2z4mW/tFq+cTctywbsOczh+jyq14bH2Vq
GAQGQ26LBs6Ju3tSyFDrvSsvrewC0PvDHCtFt/lg1haUpDQyNaDLLt/32uAr+4AyG6Hg1ZB8sNol
MFI0Mhtm0Lc/r7u6Mpe1YmxnauYD2PFtQOC+mFRDKKtf111dnbzItLaikzBoc+gNOs7/yqLaI5W2
5SS48k5V4cnSTgZcqhAcsgnOtrbnlK9MQ//1RnRYu/w5anyaUvDQgMcF6BGnpDRPZWEEfb6Fp1p5
q6qopHA0LudsYifWWiCfjVHZPDu83V817rqyihVUM8U8YEo17R8NuVCdHnWzuHJUzo/0aVTggCgR
6csCpUXgS+XstxPduO+1AVfmaELoAPyzlcO+cYryxnkgMn28PCRrl1bm6OBC4Q4KjXaybGneGtC2
YaIaWxFyZdur6kcKLYPpez6zk6u/tfOHVzgBUI0pmzbG3PxXuv5iJ6oKSdrcqVnTsTw2Bsc4tvXc
hfAQI0FejpAJ5/YTVEo6kHX1K7N4EzTIoEddCdSeaaI71wPQ50bvRN34mt3mh3rpvqVzQoKUaG/w
9+yPpHUdvyz0G9TODR/AxQqbUMwkRtB9njDrg+fQntuWeGwS0hxzp0zjMyIgHHlnoqvAhtNBR36m
OYTmbi1/WWMiAjv37HfSo2ei4D1av3Pi+G5ul+GQ1w2aC3q0F46mjqQnt0wnwl9yg7a3aj+X9O8C
wCDE+CgFBw31Wn9JjTrAQRGGnuiIDKYU7TdYvzsfxX7At5E2PZVZM+1zTXxU+lCiAYNCJ9/VbGcT
tDUm7lzAOsVzglo6sgrSAeZ7vi6n8anyOvtp0jSgcyWFy60/FrOLNgVtJAe7agrbtxdvfu2KrkIP
WDfOJODoTu2wIeEaD7nU7HvBNHJm19rINQho8F+sLAHcZIHU/TtUqzn1Bztz3xu3N4I0L7x3rZ45
Ehal80P0/VD43pCN6POHZU/vdeCSoBPBSpC9bEzi7hg2CiFcgIcX2uiO77UcRIyU6UEFLysKCLDb
dAedwh00HLpk/F4MHd5irnO/ryoQjWEpmr13ma3fGlbvxKLEbirPZ9B258QQ4cLT8TfgzmKvdd50
QMubvYc8Pz1WpuUe8nIRkfT0LtRsbTpCfbscUfd3AS1t2N2Co0rigyHgdDdoj+rC3iLz6AsitV3F
9NYv3Hl+xCmj9SH4nHZotGl20u5IYHbkG4G/YWBXFPROG5UVL+EMVK/FC/SBiRs4hMBexS7MABTc
Dicw6MAjVGM0fW9nsHg5ZNQZ00BU1jyHsI8BUskzDDff1W3uFTvD1Dy4FtasvGEzWY6L1B0IWozG
+eaOdboHQ7J5QnqAxno/eFHbYt6meQq+cpk55FfnuPXBS53y0YY3A/58Ie1ZtW9KH1ZRY9SlHQvH
qU5OLBfk2Rmm/hEm2fRuAMYxGMySHISE36Jfm8Am+jDrgUDfmCvrEWwFswxdw05jjqmzc/M8QD6+
OtidoL7jUe/JZm772+DAqIfO7LKg6u3fZyjcjdu35RFuS4P1z1vknjEh9qyjZZS66K8szCqN2jIr
3gxXFgu8/1h+ciXJd9gc0pcJ7bVvAsfL766cF8vvCukAFd2QPuqIaI+EWWSfahSkZJOVyxut6ubW
4lobVGWZWqEGsmUAVFAR2BNrbsdpeKRQsJyEQaqdacPJZyxHWDINZmYk0VhV6OPGtvqwLGl2Qual
Bfl1RHAvih8J7Q7AlN5NI8oqI5/7SMu09kQtrd9n/ZijxIm+nmZKu6OpuXZgc5cGhtPYYc+cFoPa
vqSFm+ENaK6fz8UtGy22F2egKCbxq5dS+L8wmwdpUz3xcej3BoCxoSvReyqz8hsGZXwt4I9+MjB3
w8md39MEjTjVMMIJY6LfSvgY+NOQ67+GhutvnmneIg8mA81tshAWcpOv56gCTQipu7EuqpOtIwmc
wfIWBpiZE8ic88dxkeKDFjP+1C2SG3fJAYnqhuL98rr29crjqiq9akJ5eYZM5lTioK3fVLBlN4x7
s3c2Vp6vNyquqtPzvF63huyc+OvEoTamyfeM7ndrTy+X73/t+sqxhYyAJ8LasUB/Hwg57uhZPrUF
O8AyZKuyfb7U/y+drqfshnpe2WkKTPGJD796ByRgQ4vAqPWTGRn7dut8seKo5Kq2gh0kI2XV2Vls
u5Tt6WCaABpT3dcoOmREZmSej8U6e/UWkd5MpJN7uIN7oRRifLo8lmt7HHW7za1mQLUcJ6nM+N4y
AnBxrl3Vg2Pqamav4flgolOsQuWb7IeeR6CEv6LmunHO//reYQH1313lXGulsL0Uejq+0GfLQPT0
u6FhG5ob8k/H8P9fAWzT/vsDmuh4IRtDxCIfqmdBHOduRAWpRfVznp8W7MGlb4qe7DtuYDUWzdjt
atP0vvOJmZDiG0t7kztCnrBS6PeNRbInFG2ZFRrFTH4mjt604WAtCSjQqV5YgaHl42Hk3Hxt7EKv
A2pQDnIxXwJ0TE3PbWfN4C7KBN2hntn28Bnp9NQJhkoOh7LlDhI3lS2fiF0ljy3sYYLcPbfJ6Rwm
yD6tPAcLbYolw+ednu1aQDJ2mlXjEIf84Y9ysemPzBuqN1nb3bcST/6HeW3zhmZwDcYapAxFPwFY
I7H1gcuvroejjrCcJlp1IhAn3dDJbWN9zu074HqsG/BbK+qb5pBPYTVJl0ZzD/fKWpheH9q2h9JP
Bxs33I0hnA8wnAp4AzZlUM+yuzGciSNu1GCy+ZkHnyxZCfJKWao/ZUM6v5SuaYSmoNkBC987cSXH
+lvIvzUqhnBcsby9sM3poSqWZ7d0vo1klieXMM+fhDf7NSjTsZ4QLTST4ah7aYF+OmaGzEF7MMNA
4H9LDRKSFB286B7fFV5WoqWoBk4yb+5K3X5vbPBWrFF7BKtLRI43Pumpm/pTpYudm+Tk1ijsOjQ8
NMbxug3Rt2mEOPW4OP6gRqYbeoWAz344TmmGHARrdCJraL0sKLZXXdVE2LoKX5tbDPBCvmk1Ok8T
rb9NnUW70SQtz1umu8Wi877OM+ZXFTa5CfFmNNXmM/bhwg3wb6SvJ+MQakYy7gaOMjoaBv7Uc2tj
jbL/PaD2d+nrzDdA1A1GLztlk+W+iymFdqazsTl10ehaSxtO/kB6Ztjl2tkdTN7I0cnoQ8lRDWCN
xv7H2XUsSa5qwS9SBJKQENvyrWo7PX5DjEXegQz6+pc1q768VimiNr3oBYUwh+My8xhGKDkkqfsb
wXT5PWOJjHmRFsemRIYJnu8UPaWOO796Clsz1aFzj76y8nGuaH26tIIdCZF/shL0F1Jnj5OgT8gK
ojbOnZdE52yTUpmjp48iOJFBt9OBzI+yVQnkk0p2VIoM0PzDuYm8AFTYaI4AzzeA5UPcQNZ+D5Xu
CVMvP/gqfMB2KIQHpn5ABQlpVAz95UKpGub+dDIooD+znBQbkAjR2Kl7QPsmIn7lbSkPhoM1G6Gy
+TGQ6atykubOFBHUlecy2xiagC+pnPje9dsaP896us16twEzddu9OIGPKjAaUbY6HIA2GQCwbmF7
Twl14OhxoMd7l6qdoRqu8jQFgN+FX6oc6qMiHfzNPMyf/RpJRuMb+cGUzNn7vJ1jaNiWOx9e/7Hj
tXsO2tndtUHxRQ2jc/QqZHOTtC5eM5ggZA1C/IkSFA5gOi6QiD91Kz44oP45eU0ElGcB3DAzkQJB
p6y3btB8NqL9FuZteIKuUb8BBrHcdh7ityBo2AN6pqs7P58k9qad9l1HU7SgsJYc0d/bbnkeMER0
gbqfWpd+hp1uD2HdF7tqcspLVEh3QQeMdyUgEcPQYnKoXHdTBUY+61BlLSAEMCE5VF0vp9+vYzBT
pQ9R3WUob0X055jkOJftkG8pWgWQfq27vZxN9dD76fijapr5AGa9Ik7gt81APHvzA3zp7EXRqfe2
ZViE00ZLt8ed9/xjZXq+6y8UAA4b/17qMVvi4ZvRd1puYcbZ1oMU/SEa2uiuGzrnl4l48QRu8xwU
NvCYxy7T0Gmfgi7fZiYNXunYFdUpgNruIwQ4UWqqAVUBh7rOXifXAytVyfMafmskdn4zJ581vNJ9
AlTUFhpGegNrpI+aYj/9cHL+KIgi19t+HhMFYS+PfCxnL904xPNPQ8CcHypMJsivGc//WHZBAxYN
OtFkW6lIn/zQLZp9EqExaOPWTnVfq5AcKJ7PCnLtQIJzKodnX4cQrfVZyOS29jJ0mg5iNLj0ilfd
lmXSf0qSkn8nbHJ/3uJ/EDubjviBzibNy/PYPs76Il5wm5QfsRPnWadrd1b5eB6l3rKphL4toir3
O6g/0JD15bbpW66ok3boiBGiOKOx4TiWymwHmPaV9Pz7fjqxc+h9WnJQh6X9GR0r7FiOzvixTXmz
d/M+OaV13x5u+wgrOwcxropHYHc4ZxLRVcW/BWooV2KBpW+4+G5vMn/JmEu3asvmDGWVX35OP49N
F7Ni+Don5sbpW2k6Hog8M9BqPQPqBTFWjXTH8Pu2lfH+O3swdUaEKbc4O3OLwNx30OySBms16ffj
GGJXJacmKA1L3PIMZP+um8WpE8lD49y4rTaRgZMloDmsSHnumdllQf9EQrPSnbvkeVsnJqoqOYDL
BEM3ztGBMHmO7pTrS760KNaBSRXQjLOZynPeAc1K2D16dF+7ILsppwvb+N8dzVlRom5UAubjsHtI
5hyQdzlen/nCUbfr1xKEkmDdAO0gl98nkDFT8wzmxG0drsFDlpbGKrx4DmH9IMfyPBD6N2xdgHNC
9ntk/UosuDS+FQuakblwpCLAlIO6RZrG5B+FysV5aML8tpDtXyD8xhw0HjPQJkEbhjL+cWwYkirT
p+vLv3AmbcCyy3mlgwHAk1IB7VkR9NyVEfhuro9+iSnfCQXtspHkVOh5TMG8qH6K9K/X+x/RZg5n
2zx1zbCLSLXRat5f/7GFjbChy0ktWs5LiZM0dWLr+ZXZl6QghzEn8rYbbBeTvBwtt32UjOCLnjYh
2HbUbRrAxC4kub0ojEFu+Jyhm1siseb5t+0wuSzXm8MT1ZmDhIIPQ0976Me4LRiEaq9ZWfT3Uz6E
WIaHeq4J62YuzkSgIqtJ8CpldhZe/upACa5SiHyv7+7CQbXhyv5c0gJUhhCx4SnZtTVogQ3N1qAB
S6NbTxbai4tMSQagClVbAUIhiKjvrk986Vha9idvSJdIBdhOgJp+2EVHjwjodq5li5ZmbpkfWYPb
lGsDWDJomLed6CTCPLBr3DB5GAMrWYSUaiPKDKOH4auQn5Q4pPNaefNdy4+xrTxRp41gusaOBpl5
HQsXDDreIWmLv1XkfLs+/aWfsBzN1AeReycBDUymRm6c3n/2KDmVKhx2rgxWrsC7O4DvuPz4mwuW
OjVN8nYEs8kMAjB/OtcyfL4+/8tS/J/9xNDW3U17V6UoKwIW6KpXnZED+tI+KDkfIXb/6LgsjgJw
zl7/raXPuPz/zWdEeWiazuC3Bu+5Ldq96vqVJ35pZMt7KLg/5on0hnPqqYvQh2gPTdsVK/6+tzS8
dXdzZwzzce4UgPlcPwRoVUfpbSjIdkAK7MuUMrLt+5eJpE2+M0MIXomMR92TbHWQbwgyfmgVrGSI
FEVe6KOsHOSjUHTyds0w5j9S+PlPA9Fg2kBNq04ubOfIPIRtmMa0VCVDijBY0ydeOq+WrVDQ5gpN
Hg5nP0UqG1bj6zyKH8MAbFtXHm7bZ8tgAMIDbBhuwDmQj6yKk9vw+sgf/vf8zCk4ln2QtpxziKRW
+i8Ei1Yu2LsW1OU2gNUTOkKHewBUmIaSTLkR0zn0f9y0Gjb6NBrcQLYuZj22fybvm1oDKC4cSltA
BRzdReNrsFyh9rzh4ot2Pl+f8MIRsSXTXEa6COX8DhycXt2gAwBaQYDgAdoHTnlohJVN3d12Umxo
O2WSI3jrsaPTj2b4rcwah9bS4lgGoe0A8pp8DNw4D1mdb5OkXjEGSyNbtoB3HeR4QiByaYv4Z0j3
xOtu8f1wCq276Sde1JHgAvbVvyb3JZpWNnRpytZ95KkQok8xbu8+Ne4nQdbEzxauja38kqRNC0hn
B7gjdHQ+8bxkZ9OAx25IveC2E8KsJxxSwg7rU1j2YoS2ifuNiJ/XT/nS3K2HWxXMN66pinPKZ3lK
nBTZWSchP9Gm6K5hIRYWnl1u2JsHr6KJM/LChc/HVcyEe0zMjSzVtuaLD532yqED8MP5d6/8nEIR
MGXHofxwfXX+5fne8QtsdZfU51U4dLhAbtmD4SIq+yOK4fl+Rgs1aj4SjSooII77NHeLLQX1/qEx
Q7oLaNncue6MEobXVLtZOtOGVgQspgLaUdsEbXhbwkL6CHkic3d9rpfVfG+q1l33qnqcURK+MBtE
6F6Jiqna103QxzLrkteyb4KX6z+0tJ3W1XersQTWAsFHocR8Iv7oxXmj9e766EufYd3+OqMV92fY
c8j+gUKzKejGbVt6yqBhuq14skYzseDxMcsaBALanaGBBHk5Z8chccSGdCqehvZ+rqoZ+lQT3YxT
vuIfX97mdzbHVokBLIIWyL2A7lHW2UG6bMItHvxv0k/rR61R2GqlBuFqSkr96oTCWTnAC6tpy8cY
J0yQocdXVmkF8liz9VzylGTshIrhbU5DaFmQKSlQAfTQ7tD3CciaOgra+yjoy4dRUbXCf7Rw5Gwx
mXBC+1ZZznhttNyj/nhAyeu2h8xWjHFNlpZdMsF402LeCtyik1CA9F8/zUsTv/z/jemreT9DB+Ay
ujd+TLm5r93h4/Wh3X+IzfcOlXXjy9aTbk6RgBdNl5ydRop7X+Cu60kG8GflfAYhUXmHYiQsIyX0
c9V16mdUsFSg4k0bNAVmJfrleCD7B+FDu2iUobhvWwCD2mSadhSm7sjARX/ueY56ukrkkbDZHTZY
/+h+0GjJ3UxSNc8hqkT7TLftrww+XrN1yDDeTQJsiASCC5sRtFL3mTbOfWU6/yBzcBO7U6dfTF+y
57kPyPdqgvrmrk0ZyzeT64DZWdfmW1Lz7lk3KUR523r8DPI05qDSW0df6oxE22YGU9s8jx2Yg9G+
d5KjzORmini5p8qbHsFy0pwSYJh+oLGwf0XmjZ8r0ibPBjZxN5bzhAQBxM8LIasnYXSE4h7aFR1l
xEPtIbkl22FSaDjz2abpUeetqiw/loDPbxPT/ahko15AY+xCWTFqftChbfci8/sD+MnTfeFpcazq
nD9HjXbOU9TqUx0oetcPfgP1eVQxC+Lmh0nP9EvSJvIHcoQo3UlIpHfgNd+g/0Ic1ACyAXcU3cF0
KOKgSlvvXLQIHmQKJt4Q0iIfU3R0Q04UHYZeRrGfo8ez/ejNZi/GtNuB+yrYZ6IpXkkD2XsTkGQr
UZfGDzvZXZ9dEjF1122hvJB+SoRbozHS9555yrwDA7f3rpKduy+cptn7ZPiaoVn66Nd+vZtKkMiA
aUs9k6nM4mxKsicoNfJ9BC2sHdDL7S7K+u9jNGoIOgsFQ177v6OuLr7qXLS/GzK26OsDChOVRugo
Xb8XCx6NzVjipbnMWIQsQSO7Fzfgx6ZKPrbFmtbp+/hpF7De/17pwYQmTAlBHmgkaKOljor2I1AB
MZ9HdnRLn+zgMCQHGfXVI3OH7Nkb2Hzk6EN46bIgegiLuv98/VuXzLv1FKMi3AmvhV0cFBjGyQR+
Coc/JIl6HEy0Eri9v57sn+bsGxNm+myo8sBBJT8ZyG4CPPlAIZByQvWmXslb/OP0/X9Lxv5lHN78
Rt72wsl5J8D/TEExH7bBB39qvGYj5q0xabtPuxncvJODvoUqKP4KtKF3QXjqzfxMhw+t4u4pdMPw
k+9D4JhRVNPHgpSftOHdY1o2Yo/u2Xml8ep9z4HZlVvQSjSBBKo6Vjodv0em4Ucgn8ef6IDtX3rw
fX8IEodDd7DRydfr+7y0B5al566nojaXYwz98VMZ0l2o6QN6yW96pZhdGhqrxo0c2QyxywHnBoDb
AGHeFafrk/+3MO/truXSIW9UFE5QD3EkVf5QmDIHpTsSRAf0zfZ/B3Sj7LRX6Q8A7PhfxRyaL0HW
hfuJDnmM9yE69YB2HhLC6R5tm/mWJdCtlsxBh+VU+r+vz3Jpia1rzaO+V+VUDjHebLMN6QByhFzn
oONpuxXLtHRwLE+pFbxM5qlW8eDilDfR+FX05gP49D6Y0TmhRW3YpnOwhp57n6LIBYD9v4bKhc5Y
7QtgooUIBrMFw5BK9iNywH+jdi7HrQh19VebSLKNzNz8G6Ri2fMo6+ZjL2l+ChM3AgcZI/2uN1Hb
gpyUdn9SDQxbFPnFy5jy8cGjmfrmmVLtQRxPf/Uhm39B9Lh3Vs7O+/4Ts+tafiJDeFBeF0vq+096
cMDXMBfNr+t7vkDCy+xKVov+Luw7Dr7OAbjoIdu01XL6TVV9diL/4A0qOE2zg/7B6Jf2qxWr/X5f
LRJJ1kFIwq7z+4y3MS3or6QRWygIHcahOvi992sWoM8HHhgyGLoEjKT0NBpT02Z3/ZvffzKYXf8a
wsTjxiF9zBR66OZwAy7CbAp36J5a+YXLV7xz3e06WNBAfIJItJUOmf9iQvapmeoGom3FtElzQMqH
KTlc/5alX7qcmjfPRtmZgudCtHESNsmxRRjy6uZDdqovEs7GQzRS+tOwEsK9v3ChzUsIYImCEBht
435AE+aFZ7GgW3AsznzlWLxvgUI7r9splrGy9ru46O7a+dNc8o3frG37+4MDhvHfpTLeDBco6PoY
rWz7Vkg4qmhMbOdirZ/p/eVhNge6coLKEIV0Q47W0I8ltP8gMug5j6bV8hQiy7+5vucLFuGfW/Zm
z4MumvNiHHG66gbNY22s5/ymYJn9k1R8M3SaNW4CHPtwYami+9xoLJAbQCdlzsZtUgjn022fYL2H
kx+WBDXtPkZPc3gAhK96ct0yWQHjL+209ZBNZCiDtAi7uNJZf0S4Ve8kdVJIOte3cfQzu0RcgyrV
pX2n49nLnlmiH5Thh8ZVv6+vz8I7aUMPx77NU2VgonSJcCgD8AgSuxDZEsUHEZCfU8A/zFG/QnD4
fmaG2ShEt02HyCepjiM0UDzqKkuedT0z6GV45h5q0u2xCpvur69p91Ewym982KxdElFZCC8gKk6Q
bNh50IHfCLzMtyxgaBeTh1bCmdGyi1Onb3Z1mVebuqLPbQUpM5r+5GGa73K+Jvb6/nYByfVf04KO
1dapCWtjaCfl2zKFaFQYyIdZmc/FzL6hMfi+zNaKA++f7pBbTyfJfdcULj6N+fxzMHp3CN0hSBWE
K4/X0vgX8/bGBiC4LVzlki4OK8dAH7Wg6a7sRrnzcx8UTNf35/13K7Srzci9yBEaGl2MvP4efexH
hFggnKf7wnxwu2KtLvG+qQxthuyyK4JQOVEb+6DH2RLOwSYmvefr37A0uBWSuKRNAUnFRoQmqR79
Jkw+gJkxWjHFS9vg/Xcbqg6iOzPFY5tQAGqdgfzugDTcGiin3DZ92wZrxb1SEzwfxSB3bMyibSGT
tVO0sDh2ITWQvB+4g8WBeNmdUzigxrqt3hnaddR+8MKAc6+NVd8+1Wn+sQvr2xbdLqVGOdqpYQzb
2LQFgAtDt5kL8qXk05oTsmAp7JKqKQDMcAt4OC1SilGqHsUIMGsNlrKUJHctKHU0XXsGl7bg8v+3
FznJHPAUwcfu+uQbpJzv2AiRs5sOj00VrpqGO7OLPQDEqtqMyK9uXFGvqQUtzdw6+0PSpCTonS52
CEcdQu+KfO3VWbhWdmmVeEr3bj3A8PDus2QAeQFtUCJTt3Kr3ncCQ5shvJwY4L1j1cWk659aRoc7
t5bnCnw3hyyR+e768i8cI7ve2ssIeNQcDw6U16CCB9VD5xnFeedv6vmQTAncnDxPtVOLQ9VW3cqb
urB0dgW2KYqoqHLRxcp9acMv3P1WFh+vf8/S0Nab1jTwBmnjwvGflXsCCQDQPeh137EuXSvSLJwp
uwSbAXscQQ+5i3uSnmo+P89F/ef67JeGvnzVm4vmjlMLPH/QIf/Zn7Ie8FCI4671tS4Nfvn/m8Ez
MJVlWaJwYFk9bliZOxuPl2uEdEsLb71hgK2Xg5vBHpG8/TElzkNNICTURWt66EvjWzfZMQOjHcd1
Y0P14jHwSIwgrgrScOVMLvgRzHrEwlHkruNjdSjqFJsaOMgBaX2KPPQGVCObSUUrLRlLH2J5qyBz
89noFTp2MgMGCKmqcc8l+DtN3Xlfr5+jhd+wS6R9KfpMUzhFpmLNMSsN3fMhdQ9+WsgVXdcF82RX
QxPkNDved2XsBeWTM0XqHiw+ICcYyx8S4KYVz+hfVfL/EyDAk/330Dokla3X0S4GvX91qtoxOrWz
B/iaP3V9fjB09Pz9RW4C9Ssx/HKHNNrLRIz3Omzq76R1eJzLGgDPKsu83+AeJy9t5FfbyauAv52o
/0LLUp4jAP1/BY2Z5EaxhoBSXPvCuwio9uRQozy0pYA+brIoFBKSr0334DNqoNTgVqccPBLDpnMz
dRoBtv1DaYoWEGiYfYUsItQ2mRrI3VgnkdgYEqpjKgCEgg6n4R/dfDS/GJ98ZIr7cD4nkRvegcIg
P1Lugiq4SdX4qZR03lWhZvshaurXsXGnZ0lMuedj4+yg3gfdOzbmW79Rc1w5rf4mk2yE6RbRZkoL
JKCzTjWfQuSSdhQMHJDKc8mZgqRzJUpeMCx2FQeCuomXNFkXZ0mXPudelO/7SnkrQeXCxbSZ5w1x
R1p6OMuhAbc7Hed6T6AG+inN+uxedoLGxDFrvMcLP2YXx9E3MPiVCosYFDP1AR1f+S+DIgnZcq/O
92EWgSnU1ePxtmt6ub5vLDIxHjCzmrG7tAXXdhjz+m91Y4rNFl7wq5kOQElh2cIieJqYY742rlMi
o5zrUzoSd+UbFrSDQluGQY2DR9H+ye7qMjpMqbMZ3PY8FuVeAF1pknhOpucO9xPJS5XmH0YxH9L+
tS/aFQdyacush4ExOfoTpCBiNOUVP+vK6CfRAAgdOJneJbwNP0OcCDCR61v2L4H1nkGy3omq8GiU
K7B5ZC3SsjKnM6r6oOdER4V4yoROn4YanCHgAo1OkDOYzsrh3dG4XoI+aGh3X5/Gu1fOY3Y4Sl1U
nmHGeFzNDi51zOY1qvR3nw6MbL3jBbRUoynnLfBesIKQEfYqta3k6/V5v+tuYnRrs8zEZ7zivYhn
/oNrQMSjFy/09jzkG7eQL5WiK/u09EPWNsnaq0F2OYo48fR2CuRGBo8gCwyhcDDoX6la+Z6lfbAe
c/D29GWPQ3YGc3m+ixiA13X46fpaLYxt57DdRkWNJ1CrHUArRYMWBKx85fgsbLIdUxfk0mQ2ooWq
1GFyyPuAfyRgk/cggtz9uj77hQ2wY2tPFrTspoLHkGasQZpTQZVYkR9mbMAaLo9hFnwqtVrzPt/1
RiCsdfn/G0vqDEHEKMWLBj1nsI/1n9KCxmPp7Iieb6lZ4CcsYw1e2dRtNApYJX80/H7I202RvlTF
z+vrtbQll1Pw5guCjNV+1OBmdCjcGkVeoIH3HGlInN82vnWvNZRQqijXF8Em+llCDmWTaH6hKDIr
pfylLbCudh/5Q00J1ofMT4p8pW17HLI/YAQ4XP+Apetg3egGVI4StlTELmrbj7Ma571DUFa4bXTr
IocVyLx4lPHYYS440oq7aEo/XB96YWHsENtDaw4Sbzo/Fyi1AxG2IdB8LzNQQhRrOLN/3QX/9yp5
zI6oodWCYiSkVM4+acVDlOlebIYGmo/1nMxHH92ZOwcqFJ9mrUDJ4PcE3BDolHzqnGC466ph3msI
On6tUlHGdQ0WtCzynWMdlDPkx9HqdAep3OzDpGpEEwUU7TQP12KVd4sGmLp18LUMwow74LqsKfQ+
SM3AoWeYeiIBFL52LKunB4dXYDhTrdJoo5tvowdlzLoRsEDgYg0YqFMDD3I3I5t36D+mKwdq4T4z
6zo0fTRnTahEzHsQoJgq2Ugg6sD+46/8wMJ9sAPWMWjHUSJndp5ZQXcDWHTiBHII++uHdmn0i7f1
xhwp2WnQt8AcoV8N+t1uOYMSqFhrFL2M8t5xtcx1PUQugS8t4mB+xhPBgI8Zq0+Ufy/oGm/w0vpf
/v/mA+qk6sXkg0O7dci4Q6sGuC05yhskcW8SV8XJtWxGNKE1T7Xgr61Dc/QRlQlTfry+/AuztwP4
LvW1AKkSiHfR3Zwrss2aP362lnNdWH47dqc0uHRaSR6D6Qk51yl7nPNko/1s57WQwiibla9YsHx2
8O6XU5aIGhssM/TlON4Ddcy9YNWXzF1LTS/9hHWSkjYEkDGNohhkUNlOFQNkM8J8dqCcx4pk2yfg
5b2+JQs3wm5u9qicdQa/IM7VZ8+7T/xbomcPQIX/HlQ4Riz1GA7qbMIS3aOB90K0l56uz3ppqy0j
p0SaeyxT9OyA743o3/nwUPU/quRrHq51KywtjGXpuEMg+ELwMLMqeiBTGLeQW7g++6WhrTe/dBW4
HAcvipmnQZHVu18HX/+5bWzr9nrR5AgX7ZPnrp387ajL+ovI3Oj39dH/uYXvmDg7bSF9t/IcXK8z
Z5P/iDxO80mDW2uvQbsPrq15LGLBTXsS1JMfU3eMDmiK6IGF9iCT09f+Xd57YJlHpmNfAcH/FORO
8SBdjoZm6PA1O0III2jPHsdv4Jb1DnmTaQfsWACZb5ie3EcnMs5H8I7P9w13u8coAUkuzzoJ2jY2
HxQcf/AX6elA2y5/9GZhXsuxzsEGNbP8mDBC9rQfv2iTe69DP6Z7FRDoA49j+3WOkFbbJGMUZZup
qUBqWYOq9N6T7fQkghHZH92S/TQh96ZmPv2cQigXQ5YzcO+bWfJt7mcEHE/0W0ShaolGvu5L0BOk
P2ZvillfsH2dIBCEQDnZl4qYO27G9G70gRwcoaSxhYuAyJ4YeZpdWaGvZGzuUjU7J5BCZYj2WN/s
ERyH9zT09ckICqYl5Xb3tJDAmKfuhfLG70asR+kH85EWkTigS897iEzA1O76AVg4uv/X6ivaQDRN
zeMRhOwyB7YJBMzXh154HGy9xLZPKjq3aNmMBi/YmkohC0iDv/ksnJWc29IvWK//MEm0xfsuPYM2
4uSFyZ4mw1GztfBzYW1sTcMMLf0Nju90njwQqlZaodd6HNeAmkuTv/z/zcsPNhAWaQ2DWpvv2nz2
SxAx09frS78088v/34yd133fBYkQMdgTv4IG7dxM3oqazNK0LUs95Gi8ntIxioX4QoJhm83NTqK7
9/rEl0a3jHSfBGXApaFnL+t/EHRhbGYdPIuE97c9j7YKIhRQhqZyYKrbsnjoQ+8n0MQrFZOlRbcs
dZXqShJkFwET7kFZJyq+K42+8TbZsoe6cf3E9THxNLvL6q9V8Wd2qtsWxRY7BBIEGf52iuKsmcJN
TcdxR3h7ExbUY7aqodtMRlGAh2KuGpC7Z9N3CIisNVgvHBhbyrBuqRpqqLfE0UWhkw6gG/REv+/7
NRd3YVdtAUM9By53wg6eCZ1nkF125X0q5RrS4v1GeSyOdVPZ2ORzBrrts9er9Ajzz+9MSMEmGqBz
O5G62yJxpw55G1X3URG4B6AjnYPLeraBHFN55OXsHsIg8sFV3gIpACmvcl+BEAI9/dVq98PSKluX
vmurGfKxUClESA6Opwu3UBuU5abJoufrF38hvKbWxe94BSZuBZIt8Niini9E8lp4XvIrjFz/CKah
6QMHb+0z6Aqjh7keK71icBa214ahTMPgpzybOUI8FL6yBvrm7KbWCOyt5RY6YxNo6gYi7gv3IJhK
DoKoQ6jUFy7yNYaUpa2xrE4B6n8KLbQoHsRP4zagGwetZL5i7BfccltbUWYkHfXY0LMAmynwzi8q
Mg8154fRjHdmXpN0XdgEW18QyBYHpHMzLrEWw7aIZtCN5n614iUsjW55CWDPD5IRWnFnlBIPxVQe
0auwsj4LYZ1vhXUhpKyHGbyfcWR6xC3ofa7hM2z9pB12JVyFFfu8sMe2smDeojc2kH5/hurWtAOl
vtyUXvEb7Yp/rt++pe+wrBDc+hq6trCiXo+gSKXQVShA3LyBsOQfkQa767/yPvYCwaJlRoSgWVGh
3ywO6+LUKDDUcu2kG2A8oEzaHpFi2xJAM2WRy03VrmV8l1bPMi3SzAO4VeGxyMx78gv+5Iv0jrB8
f/2rlo6XdcuzWTd5xSu4LF61iwycdmzVWjp8aXDrdoey6L2aqijuHVAfQxUB5DjQ+Lpp5jZbudT9
hOXu4LAIvgf86YVn0931oRfW3OYpZzMZi8FgzWmL9ejuneKRjL9uG9u6z4nHkkD3Gvvp6ePMIdkG
rIky420FApuk0s91B5IHymMAbSFPQ0yzhb7JvA9KX0LloVmFTyytkXUbMgBox3nyRexpH1Gpe/IV
INDBGmZx4ejYCL+691BMYdiCvuLbNFLHjLLD9R1YMBf/MJ1vwguPpJObJ1kUE/h1H8JIznHLhH+v
VUtOUTaKFYOx9AnW6efdWPURZFTiMiq3jZn3JXdXbu3CJ9gsvwGfTGAE4TEdPmUIX3p4j0X4WKMg
cX2NFub+z+F7s0aQUuvnLvPwAx0Q0wLcXLfGMK51AYC0GqJ2vDyXAXifIT1jXhOoR65c3X/W+J2U
kA0iZAmaugnAcWeglsmHCMnpBzkm0H1wi+QeXarsTrUV35gRVM48aUK82KTVm4SKeQ8q+WCHG0qP
geOQU5YVzV2fsBKlSCT3oLpXbbXH3LMp+09RF4AF1vOb3eC0FTjBIUE+VLgHQUDmbcGjHIreNNwZ
CKU+QhVCnOpU8O95LyGXlKoS7U83bZXNswiQVDvnhkcxSCGiOy8FcgZaUWbFR1g4CP+HnEE4W0Kj
i8d1CYUGN3lQ2Y0JChs1E4ANjCgfkoYq09NdBTqIEyia/BVDuOD82fixRlAkq2WL17oZ7qhX/Sm+
1IGzrab2mKKTamXxF6ygDSJzwDHACHixz4HbP88zdLoFgeCAF77ctLk2eEzztmhydLXFY+5BIEPv
ed6spMSXpu79N8uSodQ75BEEn9GbDOx/9Qh49lH3xcpFXBrecixMDRfIqTBz0LOhwTbZVSo9Fcma
a+H+C2Hfu+iWeRX5TLLCq9Hl0rTBFjQG/dM4mAMoreYzq8ph60ruPY5BNwEVYOYv+TDos9MX4tBB
POxTDYn64+zr9icfkbvM/bHblx3zdn1O9T1NQwGQywD5KymSfAMt1xCKUbUAP1Kl4jqCChXkS/rj
eGFC57qhdwODp4suwJSf6nwcPjaoChxr4pAXKF1CsliT8A8I88UjabLyAJoF/lHOrtjyuvaPbe7W
O+gcgxUOAijnTglkTzWvNhIiclsaAe0BVpbsgUFVQ26Vnooz6AYiqN73zrEYIXbjazTR5lJlscCo
xwSR1R2EzT5CL9GJowppRZk3IHiFnMoOWtz0hz9NUNzIM9ocpzAVX70RGtosIcEncH8XT9OlkJ5B
mvLR9Ul3guRdcj+HAeTouNP6xwu56Os4I+c9Zs24iSIwo06ZO31R/+PsyprjZpXoL1KVAKHlVbPY
Hjm2E8fZXlTOJhAS2hf06++Z78mXWKOqeXVSDKLppqFPn+NR79uZG+HBzwTwZxnY8W9DYcDlNvjj
I2Iv0E7g7HtwoqH6FBQ9BC/rpl8+h5636H3auoCBQgPkJm3Y8skzEqjUhtCHkqT0FJjip9PUKYkn
n9QPlDnlbT6H1RdkC9UHEDgWZRyoejoMYyd2wUDAzl82y11BnXTfpU6+d2g0fAgqJ+pi4U7RscuK
4L7NSblT4Jjez84MnYi6wiXek+oQFuUElfU5K29ZTuqkY3m+lwayeimUuSDFhu2DBpEhVq4UuxRh
+K4fymwH4QMwtPdtc4jKiuz4IJsHR6fufVaFX2TqgDKShJ64L4IBZC0COnxVF4QnEwz+YVqACeuL
jm29vb0PHkS3zdlF3xzmS2CmttfdnGQ6J8Bq8f6hYNAH1L3bP/Cwyu7DQZ13Rc7vI7VkJy06ULOo
wdxnQxrus7wRBz+rvY1y2Ur28k+PPHPDbBpRuMALbMxpsWPFHxeStoq8XI6aK7HH7pJ3nJn01QQd
XqWXr74un72legRVxPN1w1sZTFRPvaoINEmH4muJp6ugeaDjVmBbm/t50d4YqwO+Mufg1j3J8msn
g7gtv4gtdYX3+/hpYHe6m8UBZ5fy8Goflo8yk4+kheCHluY7MLljTLxm74bVoemrQ+/ld2GTbph8
ZQ/+07UaREXZok8xOqW0Fgmjo/paReC5qUQLlQoh8O4wFDU0REIHMnwSjCFVmhd3LaEggugD/h2Y
6/FQMZluHH9riY11fFRjGdBwwDqPabkv3AhqJVtQ7fdN+E83q8uLZWIlFFhQFo4JYBeVJ6HAGGzk
HO/P/J/2VcizthEJcK9gku88AOhTstWo9P475j/NqmgjFyrFjes05VN/AAfWfAD9MkKUgfwR8gTv
xuVmOnVO65/Qi9htwYvXVsza9DQK6q71/OjUsjamfbHPli9g7dpd46//dK/2fJhbKJdEp6Lqspd0
6PkHzrT6nUGwa2N/r33A2VZvvDZVLoTYJ9QgevUiibhdwLOooi2J9LXRrbu2Ow9kCphITyoYoWZa
xAKIsTrcekl5P1X2bbxwmKm0qsLGJOno5h8lZGNuq1bJT6CUiXZ8moObIPW3SE3XtpiVFw6y88Rc
4mJfCa/ZBeAxueszCDLFymHO7eSCwC0rQGU4RP7vVrOtJVxzGsvdlRuOqAPgHrMYEMO1vpgOooXq
0uUdtjK6jSL2GW6SVYY6NEjh9hkkWeOUQ57z8uAr1rdxxHnpNJyerV/haQLtX7FQQGWy7MrhrdMM
YFJ3XryAJaIMshuVLmrfjoU5jvnCNn5ibXks915Q5aJqMXhPW9ghoMGhI/p4eXHWhj4v2hvHMynR
gzfjAuZHhxH7GA1rmwiutbHPf38zdu7qhVQRpj1n6Q2exh/Kyvt+3bQtj84cJSXKcqgqLuKQ0faj
30YbQ58X9d97kR9a9zqB5K2JRpy04aLjCNAz6fo7333I8o1K8dp+tDxYyEVXNIQHgz8dYoL+KPZR
ww8gGtyw6doXWL7a5AoXOxevWxzdWQFuQlX0iaXPjbhyP9pgYRZo0gmoSQJpA0VaXjvm2EBp7e6y
bf97YnjHAjZOOKQd4YVEPQL1UGcXOA59gLwe2zMQie2XPHhtBq+95y3vwVTopztowkBwsPGgl+ik
8qbC3eJWQUF8v/izu788qfD9XRFYXu5QV4h5giaVbJppXztF+JGD5ehXN/AcWiW0emSgU4T4Mwh9
Nn5yZZ/YLbxh20FijqOZK+/ooad4XlsgzbhsYX9XTi2bSdkU0ikMxkdYBPEVVRI0m8tO0WaHOPky
N5CfvLx0Z3d/z5znv78JA16U1XMTwpx1jQ5PI38HnSYbB8fKVrfh0YaWnDoLuBbS2qn1rq6a8eOS
i+a1Bl8lgNqt2EJJrPySDZUD0VmTzrTOE6Pru6L3PkvuZDsf/Q+VC13Jq5bKBk1NTQcxPZkvySQg
7+KP80/RZvPGWq3YgVtbuBAjbZXf58lYjL9MirJADhrVyxNf2as2WKpFT3LQjNOSmOpAO/C5Vir2
aLvFn7IyvI1TZ12VRWhdww3cY80NL3NymFWz3DrLZoKzYl8bqU49kMVNXYj3Tvq58sELBALv8KTp
dN0K2ThsDlXHcCrwbC8gjBo29T1h7IszQxH1KgvYYOxmZIQTtA6jtb1DLfrbSN04vY6Ei/o2GLvG
C0Y0n0vdWjfHyRdJGjq/L098ZeFt/HVlutlzZpSFQcLzNYR8eyZEQpv8pfSmjbvq2k+c//4mAqXw
XLdyYU6+fBVQReCtHzdQgvJlufFavuJbNu7a5OXio8UaOIyoPRDUfFqwCF9en7Whz39/M/kljaRo
QWaakM6pQHbf/a0m/vXy2CtngN0Wq4yclAZ+6ISmQH3gy1jc+jnq8VoRsp/lgkgHixwv/9iKE/v0
/z8kHLqpnYZzwRkKursgaD5FC/sOaR+z4QJrZrYSKzlq0iAPQWLFgp2Lxg1Tm9dMGDgz3SL6WckD
/mkjL4su7wIE0ai5rVjCa1XHKr3JaLVL5wjC3PN1ZueW2SHjm/ajGXEUsC6Dxi75iUeLDUzMyh2S
W9nzFECTF51VORAlE8tjR9bzNwmdH1RZnR4cvKEKPoydNgk4/pqflJt+oxq2st+4tQW0zCDVG6gl
SdtRPKFQUN91VPNjzyWkgegc3XZatZ+v2m/MOu9A3xXlUwH0RG/obWHmOS6z5mYppqfrxreiilcM
c9S4GB+48lg0LV7hvpXuVvvLyma2UT8ChAIDI/CWXnlxWb1O4WvG78N8K3Na8UYbCtuqhgvmiSUZ
lfOdi/EnuHm/lkZuWHpl+ty6g6ByojNmMDxe9vdnSTldP/PMhxK2OFxe/hVPtCGxXcGnNmylSQIn
KJ58OkU0Vjxlsa+Xfp+7hfrSppp/lcXEwo0Is7JoNlQWFAKhYA727+Tigm/mowvG00xft2FtqKzU
tQNOt5wlKME/mPas/Ff8BOp3gwzlHDneycNtsKzvDR7kljOWZMMMybZ0KHclh0r1ZXOsjX5esjfH
FOfFrEpN0AUzkGyXlagilq3awpysRCwbKDsGYinHZZRJXvN70BmpPQpSSz/tmPxIS/mC5kz0kkKg
euNr1gxtRUgxUwNaikUmCzj0RkSmHVLQT0uq6fHycq34h414XRyhas+BMXzksAeYYbwPeb7EYyaa
m9Lt0g0vWVs460x0nEyBn1Uv4LZ+qbXetep7dmaOf1LuAxkeDcRzrvsgy+EbOshlQnf4KR1feYle
iabcd73eSXTVXP6FlR1mw1HHNoKug4LIBSvzHRv0MZJX6XGBpOccY95sXjLlWZCiHwAKVAb7yAXS
rhLZ98vzfn8vcbt3DmVjJuF5CBqBF/fqczWA13CrVPf+onA7g8vkwKEE7+ECbMryAynlcqeYcDZ2
6drUrfO6AjflWPCwTFrSxiT40YPqs3F/XV6XtalbW9NXWld97ZCkS1H2lfQ0BdnGvN/f9dzO0irO
wmKAbnNSR+0tqIgSTzk3pXbv9cAemm7YT6Y9OMrcXv6SlWWy3wYQSt1uyiIIljfZThXBbkEnNSmD
jY2/Nry1O6Fr4gSmhhWmjh0iNJaEDK81Q2auexngdoHbheg3VJ3CKqmDtD4hLZOHofPM/vLqrNjZ
zmSDULVqhEolGNab/thBRA71MCOvek3ldi5bd5Ec0omZpEcWJlHz6vy/27w9a3O3HACYhdYr6qBM
At/v96BRd3ZZ23obhqVrlrVcgOCZh3A0ZifT3OdHL0eDcwPWuF3bDOqLqsfsr5H8T9T65JTNgp2a
sGAHZxzTfaWCeQeZGe/W1Kj7pcyReCStwzufC7mXC/V/l1ndgeeoCGITluaJG/DNliGoHyG3l+27
sYg+XzbwylfYTTKe6w6hM6M3kjThh6AvvuSpc2Og5XB5+BUb2Gd/3/ttHYBsHOiR9tik7HUu5O/L
Q6/NnP1/3A/CUEUAKOokxStbX/0QYtq18u91g1t7hwSoaEImG5rNdf/TqUl66ih3wGvBr+vt53aL
Sd92VZhmIUnQTOrGU2f+QFI42ticK8tuZ/C1hzocqhSoai7+TcvnuwpZ13Urcw7bb45bt6R+VHfn
bZ8+DcVD5H2T+tt1Q1ux0jG9jxJfWibOgr7BnVMwZ8ecxe1ivdTk43U/Yt0s2zYbSYh8BwxiftxB
PE6IHgoiW9LQKytvJ+qjMk1aOlWbeKw4U+B40tw3olTPl2e/NryVqY2Bu6h+jExSDBM/CpQAjn3D
t3RCV1zKztKAEuSeLlOT+GgTg+BIPMo2Duc/l+e+NrplXpN5Obp8Mffa/zWYMU6932G6RVCzsjD2
g8FCi1RG/ghiOF+ZYw0k8MFN+2XDn85T/Pf6xe1uoRI2LVzI+KK59eT3v/quOwJxHHf953bQeIP5
dXmF3r9YcPvdoFj8qmcGbkshsJXKYVf01W7yXjn9evkHVvp4ODsv3xvv7QTIdbj0TKLboN/XOLWO
HI+4R+RVxU5KoD2LOSxA/FhK0FAQcURWKjfOgpXEzu4hKtBx0JLaoBfKgzydA1GdEory7JYpfcxZ
dDBIAgz5dPlL1zabFcB5wbXyAt4kWgdnynko9fTOdF/haNtf9wvW+d+AyhOPccY/LTNoFTwA727C
rvYfpqiTGz+xtqktb4+KibhOWLTAjPHvg2t+lMMWV+/KVrM7iMKgJWk6OToJpucQ5IVKBrvcBPGc
0w2fWZm83Ujk6HAslgzS0aAbRj8s28/RliD4yk6iVgzved73ZSHaJO3S/NkEgX+IHMWPFY/ibMnn
oy+a/jTnQO9UdU2ueoPhrmWNxTBRto2nEzWxeNYydrsNt1z7nrOR3nolWK8CAwK+pPO/SceNw0oA
pfUoRkB4F7PXdXVo1c/L23bNLGeHefNbHhtmHogJCZ/KHnRUfBW623r3XHE6uyVXpAOE5NM2OAUg
h8czdPo1c75fnvba0Oz/p91MbRv4U97i2K6fANR7ysb2i8qa4+Xh11bFChdMeOAFA/XJiQW/Zvdj
vqVLvjZtK0j4PpDUIce4pLsL+8cpe3C3MABrQ1vb0RQlzbNhMklWG8Bwmx2ARbuGbmyTlfhgd1kV
4KjumqA3YOl86IInfa5jhD9E+OXyeq9M3u6xyopITrMZTFKd9dTwlKVjzjeer89R4J3D2m6yygtV
Dg4dTVLOLzmFQOn4u5hKcCk+u+GWOMLKfrE7rYjjBT4uxm3SZ+ZP6zV/I72FAFpbmvPf3zgoC9NJ
l33pn6gMbgemf5KleFCVuS7//Q+k/GZ4iJ93vhogcisZKHWFmqqniHODrq2geb3OuJavCoABW5zz
JuHQRJBoI60jsNMU170lclv5qdQzoW5bA4VbdZ/TtDjxSDxdnvnarrfcta0JMJl1j0DsUrZvauHv
Ap5m+4JovQ/qLROv7R7bdVtdR9RH+aMS5gtecF4WfpU6JDSJzkfMG/NWJRlYDlHERIbiYXJpBkoB
UseXl2dla9q9BQ26A3XlIyhk+k81/lDFCPz838tjryy9LbNXGrQd6lr7Z0x6GovM/PXI9DkvRhr7
TnN7+UfWPuD8429Wxx9agwYe4Z/q3uexFnV0LHLW7xoCUb3LP/G+bT1bzokENRqY0IgCrRroBWkN
Uo+8zrfw7++vkmfLNw1+HpAMHeWnoAFERGV7V90L/2vnbAW291fIsyWb+IDOFxIiePbUj0Ot4mDO
9nO6BbdeG94ygGyGKFs8opMweoj4S5q9dvyqqOP9o9OUTr3bKQxdeF/Y+FSZ57x9uc6mZ1u/2TbR
MOTthH7ZU5sHTxVRnxkoOy4PvbYgVqzMgwKnSOQiqQQrn/5ZoLHLfLk89H/gjH8PQs/Gtnf1EECg
uzRJpAf+vXBpHrPO8T+qcpI7UFHk+xy0tI8csqD7Nq9TdB4EjwualHfBvMx7J+QjiLMlucmRM+6g
E4ou35k2Bz5ytSeDzB5Z29evY5niH5jGP8gWVJ4hlT8qP/TuAKtpjzn3pwR9fnrXUceBPBft43xU
2S5d3BDSmagd+LrgOwessLFpFNQVurb7OEXZcAhkXaOZXwQxA6nILjAt3XXDIm7wP6IX5ggdF27v
37ZSOAIJRK/BI+ahuw1iV01cQ0woppTNSxyF1ZPH2o9FaX6lPpl+oB9t/l0HhEyxQdX2MBRoVWtA
GrZzvQ5dk5ctsGZc6zhJgzKTtSqaBJRSYRzVaQDtbCYPORMbL+hr0cY6SSpcCOkic/+keVqhSwX9
8E7kFtfFMhvaz0KIXYxSIN6L+kF56I7Mnc+Xl2Zl4jawP606gloGhoaQFD3MblHdKrls9YWvLLzN
Dd7rM39901ZJI/1H1Axfo6q57zz+6/Lk14a3ohjhjuy9vvCxc0G6Ff11o18o0163aWwa8A6dCC4U
PYYk7313j155tF7yItqZNKc3l+e/tvjnv7+JZ3UTIisrSZWMtSgfQ4Xu2rhLybIR095/LfNsxS1f
uwtpvL5KypyeNS5Id6yGeQDnxDj/ngcHmZUJ5F3RFcHv6z6I/v8HmYi2i4rCOsnGJo1Rm4QOKN0C
Pq2tluXFipkUL/VpnaRF9Dx4zQMz3caTwspxbktwoShepKzGRjrrMJrs69LKPTEfZb+Rz75/FfJs
sH/mI8EMKl4nMzA2YKwNi3yPCvmETnEvuwtCgw5nt26vw7F6NvhfgZ7JS8uqQUkmuPdKc9NUdR/P
fN4w84rf2UD+KQpHAdQOsh9f3GkKOgs+fuml2XCLtdWy3bqFGkIrHe8kenReC5q3eyh7mF3jjNVO
B6N3oHmXP1/esmvfcv77Wx/0Cy2dDt+yQBp3Ji8RtI0y8JNfN7rl4dAEpIMnkSeyrDKx5lP0SGk/
PuaczBvPuStuYcP3IQbYDsvCvZOPrunBuLcF22LvXhvacmf0A7WLrwN+kr5RsZNNdSz1vPE8sDa4
5c5R76OrQUM03PPw3A3hIicuSX0dKziA5/9vVtAp0GZoOpKE1fCqtLjRIaWx0VeGbhsqrrIQEk1Z
4AGqNVXH0RFZzM8qTVdtGxsqjlZRPuUE52aovk4eR5/ltw5a65cHX1l4GyxeztDnzZYpTwCfCn71
abaUYBEz/ZVzt7xXuiRsZolDrQHTLgSzPe/Yy0DuPMqu/QnLZweICzN/wr4cFpA4Bm3cjj/9zavX
2vqc//42IgydKCjH6AsKeoU+tdlWOrQ2snXJUETyYXCpd1LOtJ/DeTe1W6TlK2HMBob7eE/OXYLr
bjOJfCfxwJkH8l67dKt3Z+0HLHfVZSuoCZoq4d0UQ6QsrhnI2uTWk8ba0lj+Wsh+7jnoN06d1867
1uQE95R0OF6z5ZkNH8sH4SK9PWP0IQ0Qe4MWOzKaYX/d6JZZoTtK2KgGtJb2/X0JXsqu3MKbvr/q
zDYrF2GArq/hDE6pYgViaQWpD5Zu9QSt1CGZb1nVUFK4moxu4gj5MrNC3ndN8acHumLMxtu6KQ9O
XYCWe7iV8rrQyWxgGVi98oyifzPxCvFExhocqOLHZUu8L9oFAU3r2Q03XclxeaWntDePDZvISzr6
436mLsjJjPQ/Z4wHMe14/TOTYhYxQ/ToAA1qXJJfdeaj9P//8UPiTouqKiOnIve/kwgJKytYdxwJ
ynqXP3NlV9hdaK2JIse4ETl1ygy7cGmA2ALnSzzSzRLS+zkYs5vRysKLGFjbq6TI22pfyDn7HKYL
gH99J+80ZOsPteLzRsL3/kWF2di5ZU7LBdRCKCrVsji2RSFAA+n7OyAPR1TDK2fn+iA3KTXQBNet
oBXjaZiG2s1qN2Go9oGk6RSVw9EV+Ua8OZ91/774MBtQp4igEsqN5ORnbombBB9/DRrdm1hL0Nfm
nt5YuLWNYCdoWRqAI6hykzp7Bb9RHLUADkB06PIire0BKzhkpllKcDixU105HyEecKIuyFFU/jpr
PJdn4Ya/vB/6mQ2S6sIem2rEVssH+uxDBUjNcuPetTK03d8wo/8GhwHMLOjS30MHKf8AYO9WlrY2
uuXoeJl1oYVbVQnElXzIkIzfu0FddSNldh/DwoZWBrnTYubN93IS4U1YRB9oOY57OqPz8SoL2yip
doZSMOs7dhoCBvL8IN2NeQ4ZiuIv8GU3aNDeOmhWNqoNb+SOBy6fMGwSAb4YHvHEoe1ROenGd6xZ
4vz3NymbIBA55TmjJ5IP1S2qjiTWnhtdObp1vvcTJGTRow7tPzZDzvVHGn28vPz0nN28EyfsDoYJ
lGsOlJCgwXjybup7JXdNF/P74LbcZQd9Sx/VXfoI4p72oTrOH8rHYaOZc80clmdziMVC5chrkki8
juy1B2lceB2YmHlWJlcDLQsDYE/VofiSZQPfyUF/YVN2Zbplo+OmsQ77hcw6aSVgM4ocnXq8vWyQ
lXWxexiWMusjoMTRW9ezuKYPdYFOBrTVXTf6Oc6+2aVBuwRa4OEqEaZ/DtLsHoXN45Spjf7Ztclb
F68gyztZdMGSzGF4wKPlrs2L25JtgUpWTgMbFBe5HQ8hZEPAL+NFe7+EIxfUr2PPJ8UBchn5Q+Ob
6HB5qVYc2sbHuVnRhtMMoeQmb29yMt4pmm3YeO07LG8e5wI6JOkARFrUPEkQHDCSVzsyp5+a0T34
QbSVpa19g3U4T5Fpu6Vk+KF5+UjF9ELnLdD7mqkt/+1aI2fw2DQA7HexmW+NU8ZgXd7Yp/8hNN4J
S8xy4WHWSM1p5yYS3CfiUEAN4iU7QFR6X45x9juUcf1QPc0PxSF7XDaO6pVPsoFwpYnceg7wm437
g3RJ7v6Yx+scw0bA4bGySTtoqyXQNsQl6m7uWJwHG89Ya/O2nFqBR2rKCgzewhS9SHIeoiC8UVZa
u8/YVNpQj1eFZ3CwOYuGRN8IWq+RDcVHEzDvMczH9pnNDf9QB1TmoHcTwee5ou4X19HFE7jJ9ZUr
eP74N5FLABFLFo2PJMUPsnzSHThbNuy+kirbWDVnGWsvcBo3mSv3IOuf7vi8GDxIqS19k/84td/Z
zdRyeO53Aym1Dz+kRSfiUZTmZwAW0S8ANfCkmgNoEjuR8ZbdEv7OQCn3C42Sey3r7t5j9XDM89Ct
9/UYPtchbX5wWWOtnQn47JgPqb8f5txBO5FbJnVRdxs3iJXgYXOPN+WoS19B9LFmPR6P08M88g1j
rg1tBY8+7SszDJrh9ohqreHTXb+kG4/Ra9a0IkeWZlzMXkdOcxssBgQRPv3iByrcleUYxj5IoevD
VSeEDYwL27mEJAEOU/Tf//XB6kqdcn956BWXtkFxS9E62i0LBkmF6BbY3Grn9OmHrpSfL4//PsyU
/QOMI33U9VULYnNQ/O6riPUomk8gU+wCJ592VfGieHbrugQL6Kkrs1gbKqfBvdMyijMDgMI9HweM
vZEfr1zfbZprkOEaFlZsSWT6UHvRceznOAg+R5HZ96661cPGxl05uW3IHK38uQMCAk3RpjyUyoE4
7RKXbXFqKoCIyHW5sU13zdzeoGSGO6NXBnkcds3BsOz7FAwb+cda0m/j5gZ3qCNHT+TEojI2zleI
9sU1n2NeVfEADbNG+QcgQ45A0cSAycf+dFd6ERALjyAFPoUDbrN1tMOznJg/FeWWjM/a4lpRYRYd
S8HlQk79lLlx6YB7JVf8GYSp92Wp6oNstgSwV+LPf2+Rbw4TdM7XGmp/SF66Af3NEcgNPLnZIrLi
vDbwzo/AQO9F4FUDLUdMXBOzedjNqKFc9t214c8+8Gby2lmGaS4WPBiCBDuupg6E9PldOm1yZK3Y
wcbfMTNwNYcu+MPzFxL0MZl/seUHnkzjVlxXAWKudVMgdJkcZAe4iHTQHpC+y+MGorDXRWab4LfT
ztA7dZmeUg+3WaLadic6fV0jL7OlBoJsKsJIBOTEfYgYdOhLxkPlRxhg69VrzcJWujASx22YuyxJ
hBtOX1R702fQL9lqx1g5IW3FgdpZIKvtmCXpQQ9EBzSgho9QIDg0fMuT137B8mTUxSpXQ1/kNMkZ
fETqdzMUj+McPc5G5BtH5IoP2z0Yg85aodwCb9wsdI555FIUt4XYyKnf9wFqYze5rhoZ0dJN8jlj
cRVUNyrXNyrAC4zKk3noN9Lr901NbRRnjQtaGUKO4zRQ8ZCG02NoBORMs5vLsWLtM85/fxMroGgU
ZRAw0QlRWs17iRaiPTTWQUIY6vmJTJQdqAqnrWvb2tdYXu2aqG2My5F7sbCLlZd+6VGfzvi8Rejx
vtGpjewkSqIJNEWqrqrlK+PVF5SPjpeXam3u5598s1Q1dQlrCzQRA0u+48W3NMDprreaQddGt1w6
FzWkK0pKT4Uwh24y4GHPW1wEtmLSmqGtmz4ECRwyEJA7uwQgXT+IO1XtqP9XTlHska0i5tpXWH5N
DcQBPFz7k9ABvHORXXYsdTHsU7ctN8ywZmErfcelaxonv4afjQ09uHW2xBzgzI3LwcoH2DBGRWeB
dhbtJkPW0HtAlNqbKSjMPsoo2UgRVz7AhjMK2QZ8AWsSaPFRJM2Iukn9/NPlPfrf3evfiyS10YyQ
CqqaTPAW5D8ZCGebqiWHkvQMh3Sv0DnjQLDjL5LU8E8nmiquZ1Ge9DSJT1zruYi1mqZj2jnszosG
RGe0X34up2Vq4nlR+kcQDOoxi9Ii3xnf8W6gjFIndB6Dv5en/36WTkMrPOhGRWruHHpqR+h2eObV
08X4LYWAVtJUnd5Dm2geY4OunasSafoPgLILOoqyKjnVC7SsXTfPP4U96KObJqw3Avh57u9ZxAob
UV8gHWhwUBgXraxtF0fBAAqjZymvI96gNoayp47ApIWbuH3wMEOathnF7rJB1vaqFTVC5Yc9WmY0
KEmaVySQr84ZSH157DVXs2LFJFWBl3nRgEsUjd4DtGg+jI1Ynk3Tk417zNr0rVjRtiFe63I8I0RR
Xt3PA3N3JhqdjcVZ+QAbMZnWRLtF75SJaKuTgUBabDooqQzQDbm8Qitbx8ZI4oqnxn6BH9aVfnUZ
lCeCcDzVwv1dgcPo8m+sLJGNk+xN2C0zAlFSNuOHqZOnXKTHy0OvrY/lzWxagiGfQRA2809T81pU
f2b16/LQa7M+/+Sbs5j1NcdZiWt2Ay5jljtHNaZ31w19/sk3Q6djVE5dD3xwlMnxoZXVAoGjtLxy
z7D/H10xqCOXYDlJ5hkNDkyEMRhoX6og3ThcVo55m0F3gBvRms59IoP65NVtCUgktn+JazyIgRv0
QLg3l9dpzbqW+4ILpnTqEHyugbM8ev6Sx0vdP9V+vYGTWTOx5btaNSkUhKC7hTrIrc67D55THq6a
ug2MLPKeOf7C6kQM5W0Wpp91Tk8jq79dN7x1/2a9N0QizPASPavlh3GnUeMJSOmdCZvs6+XfWLGz
DZA0buPrMDw/uhMd3pSR4PuIkSbxejC4+L6Qn53Uj56u+zHLkQGv9SPFA3oyY15/KhpJ44V6/W4Y
s+lD02bVHhrWW6pB7788EjsDayOW05a4XTKnBXSPXObh1um6Lr2VOsiPphbqhjlRiX4eNtHi0HTz
8PHyd76/pYmdmSkF+mkdQfupzfujRuv7zu3Dl67bokBeG/9szLehpS9Aad2r4OSPP8ahz256Wfm3
C+VbNfP3dwWx8yeSMeqJCA37UnxTSdn90FUW10XS9Rs7Ye0Lzn9/8wWGAq/WDAsajrX5XC76Dx2J
irMmvSpZgrbX/4/vuYPjc4UPqCnkzYrfXW92rvPYmd+XLfx+UCF2qhTlOiThUnun0fOfoZJ0o7wt
+qq1tbdSpUqOi1vNFEQThdpnQR8d6po/6zZ6FnMK1lu9yX+8ZgQr8i4LpNsGSMlCN6ms9pGE3CGv
W3UInHALvby2TlbwnRw+VU6WBadJOHgDHnclmPCvMoGdNYWVnCXka4ITlAjvpM9uU0pfLw+9sjB2
vkTRB1iSOfJPBfWODXMOAcTnRigZXje85b5nRmjCIL8D/rOpfekqXuzcyPiQPgUzzeWfWFl3WwuC
dqGf5mW7nCgSPTDu3PJ5Olw3tOW6LBV0HEW3nHiZjic6Vuf2P7q1Yf4r0fx7zSHB+YveRIaUToUe
GgIuaZmVfhw4pf4qabi8lkDAuvtOh83PaoIgb9wMs1fsPGRtJF6CpQahMgCvj2C6o38UJd6BK0O+
gkYcnFgSjzkbN/vzYfXeBK3MS7s80vOE4oFb6Rk0qdl0t6jBv61QfH0C4G6LF2BtE1pxoG0Zn+u6
xKsW1JNiQoqvnFY382w27LgSZ2wBg0IG7ZwDS3/i47Pj/wGrO+i8f6iFxKgyXnU1I4Hl/nKQyu1L
1z1B1ewHqOgfxDglpAJO6qq9aCdgEHumTS8Yxm/Ew9KbTxkofi8PvbL8dlsKyarGD8jCTihWOt9F
747J/zi7juVaeWb7RFQJIdIUdt7OPvGfUCcCQgIJRNLT3+Uz8sc1pspTu4oNCq1W9wqVHwxXWlTD
n4/9xCIOOJVpfNYj/rIx+x269Y2vtJMoQzbizAoawA0W+VaWdxUAXrG+RsTVR8jN8EvTiYnvaS35
bZ/DqTyxMuYANnWQfEp9y4arjoy7z8LGyLRpufPioFOFXxQzbbSbeWBfGCiVGBNrKH+E56YadlFM
crlTva3S2oj5QzdKd4nXz4HwKqkIpgu10ZU50a1otrCga5O7WJd1KVCg0vUM7VLvKzUjdJXK+tYL
3S/vz+y/zvwbQWKJzR+mJqsmeNVenL5ud7kS7WmMavrQdkV+wuW735E667/EFiW7BPqpdVpLOh1c
HDRnVMXiR5yTZu8JEOTHF3BB6xB5CEOAMUZD6bnOWLdxyVgJA0sEf1vTOpfT2F0r9VCFXiqZsyfu
Ta7UPvO3/NPXxvvl76+COmTRSkXcmFzgdmjSuWiKRFL451oKI9j3h3wlLC9pLyVpsqYFMuUiGE2i
9o6OGq3QR2feGKe1T1iEfUd6Tlg0Ibk0tHucMphoDiI/kF5+f//9V+ZhyX4ZpG59NSBUmo498Wj4
Dantn3wkB9vFj7Q0G/f6lcRgSaeYZlrAvymnF4jNlInoPS+lkMTdmISVQVoyKZp8huZq4U8Xob5n
VqWRM8Mjudk4TVaGaEmdgHx/1FWs7a6MeHcZFJq7JviiTX+qoKFg8maroLg2RosUJPSMLMaakosf
1eDJ1o44orllN6Ly2tMXC8mvrJRCY6Ih8/rLbbN7NWzh81b2wNIuA7IUM9wLmvnSyubQ1jIthi9j
R89Mblxs1959cWPIBIyWycvqkQ08mTvWhAmYchtLc+3tF0F5smXvEDLwa63uUUg5zvAF0H27BxF+
//4eW/mFJUUC9eAeiIPIvYC4BkU9CM10DyD+HBx44L7/CytLdGn4gPo5aeAzh6IDQ8Q34yNr6C3N
23M+Ft972X5wiS4pE+7kd+1YZeUVJr42KZEzp3Euho8t0SVVoohpTprcdiB7qKPPo8PUbMlQrU3B
4iRAo1XpAb2Z61DGd1bXKWzceZLPMAqFbsP7k7AShZYC0H7pWTJm+I26bW7iiNxFAT9NfvuharrL
FhuYMz+irvKmC7Da3aEgpTlpN/D2OVd9WsFmfOOisbLZloSJukVSFpZBCWVWUu102IjUsmKLTrX2
9MVWtqbPMkXpC3KCAhfjCZsatKY/uA8We1m1NID3HcYIU3AYfdygYY7ZmMdG8n3nbBzJK5ttSY7Q
1Yu9SqCnC/Tc2RUoRnkX+kN3ciCGtbMTt3ufze3HotOSLmHyfHQVbXD4oF+/5035bUKbPRkt3buF
c3x/5a5Myv9TFA74WJY+nS42c28wJ5dG0If3H72yKZZywoQ4TWQaKDHAmv6zaqFb3nq3GdoT7z9+
7c0X+zpw3Ah63315dZ38YE10bamz8eZrj375+6vk0a2Y0zbePGGlVo881vsXNaaPvfViKxMHWj11
bacLXNiTrAt3YRTv3n/02uJcXN9rAeiTO6nySuhj5D87Sie8RWM810luhv37P7I2qYtN3MdC6zrD
+xcxgGfqWYzVXgv7wdFZbOIGRsVxkGHJmNizO9MCAmBU2WyE0ZVpXZIg/G6WBkZisAYc2G7w2JH7
zsci55IEocA16zJdl9cGJ6Qzhp8ipja6eisscnepAwyJDS8XedhfVTHuSi7NDbJelsZVfAg792yN
uAvK/i93Cw2YQUk3ZnpttF7O01ebAKUHCcqDP168QMRHr4Ejg6jUluXqyjr65zfx6ullD0mvopAY
sOavxFk/x0dnk9/0r5f0xmV4SXsAvjhkczeTi87DNthnDVKWIYurVGV2vO+yWfz1gZo8hjVY1rwn
w2mepX8jxn76BLZPDJ3Q2sJnM46TsO1h4usM/qmahvzHCOr53taOe+Zo7Dx2pVseNDxiTpGYOgOp
/apNIBAMz63QL1IDBNqxssI9uNoBrYsFzt54brCjwg0fxjaje9iy85MKy73x618zPCwPvojyB2jF
TqANxkGb4fYa8+M4TfJbTidy5JC4SbURbpNYPWVXNoz5VxJ18Uno2N31vbAHSHZnO5AQ551rm+AY
Zzp4qo0XfqUE6julB1tVPY5eWhqujy6JOFTo3OisRDTsZmo7hfqw6+w9M5pbhyjEbZKxjYW10iZb
MkYsOlNlmXXltbJOeBx6t33yHF0/KuB+rkJhQB3a0F0DCYlzO8VbSuZr63kRHuHq4hQZFeW1dOP7
NiQPZDMoRm8XaP9Vw14tZnhAQ8LeQDkRBIyU5Tqdm25fD3NiywL+X10SBh/dlYsIaZyCBrUTQ9h2
8kFilWVzDGbgsN+P7iu58pL20dMOebGapoue8s9dWFy1Us+Tbu4mVn/sQrekf0CHy23yDBu/N8UD
7KpRhxpYvpEErszxkvtR2sL19ER76DmDtIAqV7PzQKPcWLgrMWvJ8ZgtgciezcdrBVmiT6LQDhyQ
/XKQ0IcV/Ua4X/uRl7+/WksUugkjRmS8ZNaSS8TpfMSBOOyF7vlG5hT+Y1u8ER+XXI+iaiBC0rHs
ErizqvYBaZ2HoYuzk0Fy8jACYAmQYlhUhyny9F8BPDs5d048/bZKARIQsngCro726o83ztM3iKub
7jTZhvGkn035bYaT8P9eIHjXqY6qCj7OQQS/NZRsHdWD5Oj7cBUeWsIeCHfCw9xQeoK4t9oHXktv
cmumh5o3wYOJ3PIqsOY/K6+aDl3l5Q8hi/LDOAdypxlxvoU+aX5UAxKdwJC4T14+/6HOFN8Pw2S+
FOBwKLQwGQrPXVl1d4ADgBExh/JYuu28jwtYkTGfVggLJf8ufKyWqZfZIVMoqSbCCepjSS2cTuZq
vo9ENR2hDiL+jLAXvtdQHXkgneEX0Zft3tMiTqyTOdd6ZuzRdWCPmTR8kJeG5x1yVD3ewfURAqUF
GmUHd8zkIZhNde+AbLUfcyZvgrlvvk8A+B+JlMVfOnf0xhPtF2784dgV85lW3e0wQxIXXCay445V
O+DEioOO8hzWla7c2Sa6y8PuJshUnWTEfqOTH+yENs+N6lU66KY8jWQCQhfKpxeXVs0BToIiFQGx
Bz9vbiAfKpM2lye3sGcITJ6E35/hYu4mUEL7DWvf22LSn7tWlAcv8NuEA4uyk5CoTtCecnBg0mfp
GZM4g0eStmLFURbxg4xfDLfD+BtcaH4R168PdadYEmkKrMJcPjoiBKOklnPK8/oLYAwlbGX0lVQh
T1kNslOJki7wsjN+BsoKEKSs4lSq+Zcr1dHS9o/J/e9Brh/CF6V4zPoZ5V8fGKLyTCmjuyAmfUoH
54eJgSxALd7usmYcU2UDwH1dYROHvcDIC33vS8t2uaPIvT/AuoXNgJI3pX+Yp+Z+Huv2hkTil82q
J93XD7VGxbwXE/7N6Q9vUDdO431iqFQ9ceL/aF2qE1cLnQ5+DQI0Qa9lrr3wL2nFvRdA/MqjwKiX
pAX124FKW2/L+ALpswYIaifN5vrFZT3QO3DAn7UFl62Z6zMYFM5pFEOYGBn/nWawqlnePIW1A01a
WEEqZW4CP/8R++Jp8hTqZuYzcD1fqt7/DXqcSGbS3bh1+HsiOU980sZpURo8jbA+nXtyDPrIJnWU
8dRn4iaD1eDOZeCFtSWALU3g/qrmJjXMGRJfEo6MR98V9Xz2WfXkjCh9VOLrIBVP3b495Dq+lcI+
kFl9r6W97WCmnTT5cKk9THLEqhuvQEUmqgjdx6xvd0MIHw1R++0OjgV3AAX/jHz/CeKOn1TOoIYY
PuS2h1Yh8W6DIeMJh/QXNHvjcw8NoNY097TWT9TY20Dwi8oifGE/n0obod8yfdLau5o63memvY34
/JlyHD9EwRNesvzCgvox76aTUyCJythBgOEBxWWS+l1zoEpD06gDsNiQvx13v8FDGz6MQeWlXtRi
+Q7VbRs27YmEaKuF/pglOUqviW75kPaU3pM8huMNtzdtFveHIJ67Hem9HWT2n2UU7mpZt8mI9YSY
5u6Fye2eE/lbFvKGZuQOSxX6mSNc+yxjX3OZ7bIsPsTwh0gaVx2zNkd7gz5Ec/sNSqTwcI9AgOyU
twsZ7G0nGu1n1vxudPUDtj7HqvWhM1wiq/fhjAOd4pNtoU1sAvgizXufI/c1ZhwTIuSeQvLygfkk
S7lUj3VeBLt6In4a8vmk/OaX9sRPa5CWjqovUlTMf2Se+5l7okvK1nVgJjn94G4GEJ/MIXPMhxyt
JdRnIpIh08zn+9gtzgqRghXcTzXMn08iAwM4a7LbUsUnb7D2jBb4fBvWtUgENQ+Zmu8dL56TkQRf
lIMFJOt4fNCzn8x0fnBIfEviGKM+7+vMPBuP/q/SjvfcQW3ph6w9zA9EhJKO8jJho74Cefxrqqan
LKBHDgNA5fT5uW+zbz0WSFLO+nZCgMRJMv11iLgNcvp5dF10MGl2nGPk4iOKNG3gX1UWPDE5yYM7
5G7iBs3ncpZuUmlLEqOFPESj+91tndu+dK8NLhVp6buHAIzVG8oqu3dLxG2Th3tlcUWFHfm9dm27
82V+zrt4V+aoCEmNhVgpODpDkeVHBXJrZJ3vfeveDCz6bd38YbLsjIDzs9IKawzswqhvv8R9+J1A
EGXPsv5YMP45hpYXqhH0yKJJJh3p70GPI2nF/bOnAO/32/lkcDontW6HY4geZuJBdTMRs3dHuwLe
s+A4F9r+yNj4rEnMd3r2zm3bPUCKmCZZ2X1DVwxwOwBcUk8G3yppz0gpiiQcyA2JEfQC0pOd31bj
wXDxx+t4lAZqNGmB9lTS9/Eft/VEUgXObRAC9BTZm8jJfnMH1loDAbC+59Hz4BeP8JB9bH28W56h
G6Egq6U82aS8FN61FaB02smYnRXZfY7VkvA89yC1Xfz0B6YT2+GEnyNnTDH4LGmkfYRCJJzB+vob
LRn/5IC1mjbFeA94xDffKlxRhnODdTXRskKU1nBZc0usaoUb2EAqiARSiGFLm301LQ7XNqokVqr8
TOP2Lh+bW8FxorXNU6HE3h1wdRvGIlGlPfHCD0+VNPA/9oMfYel/Cs14lJI7SQdYTWpmj8IBMM+S
SLl7V2ZPErChERs4ZaR0Uepp7kwg9K5roTypWgIHYrdrQDfpm4Qp2ic8G2CjEit7wOKZkgGKvJPD
gL+E6tgQkxSd+McZyYXS7HcwgAVbODQZRsekAG/VLz7inywvrlGLzaeKxkvEwFCSwEFSWHB6TSSP
2nchGW29L6pwfzYsuKquea4HLJ+6gEXS1J9oFeDKHANd4hUplFB1gguNl+a4dI7wUU6gm3klBG6T
ImN/is4gaey927zp8wRmi0h1ql7uBwU9q9kJxF2pZzcpMxPtOxhw7mH1e1dn+hedYxiFIhonYSzV
H+a7o7/TI3hjWOOqfM54ewjH4Ogif03qEQaVYXgoZP8V7gnftAgr+FTa28GMXxXUs3SAzydO9uQy
GaXI0T9HUfyde+WYZlAjbwLQL8aow0Rx6eBcb/uE6PiHnbrbWiIJzrwbHgCA2BokG6Xx0wwFgUMA
+QTYxCkfKtsw4NCPdeZWV3jPYnFEsjvmYIDf09ANxqToEC5NlWOONNew6uWB86v2okLuYGbcZru2
xrgXKFJnwB6y5p7YwYjEr1sOHvSUvVBqwd3lijACifmS2DRAFiDTFik+cEthP+0AYkR+AMZnc5y5
lY9AsspbyrzyqTJ1fltpr3kuNJPHyvHLJ+biNo1uUKCyVDohOCKsIvGDsJH+OtBc3RCPoyziIWE5
SsfrHziLx99BlcdqVzS012mBTOzktm57FtrJMWIuEArXEIXMMVEkC+89i0CTCyXE2brz6D9D3V/V
KZgX3ZfyxUFR2wjKUcI6g5uYFmtiVxi3qHY1C7hMoiwbfrmd7e8ybUHWm2UwPli86Vdfm/jX+/fm
ty9tOFf+e2kbQgRKRXoEnsA5jIUAa7beqWCrvfT2tZwsmZRu51sCxM506droAguCx5b6yGWbi9/Y
DZWBt2/OZOmIUZey5zNnqEsjSrYRNGlQYnx/cNYevSgkArsvVZmL+QK7mXR0nVNBtsQ21sZ9cVmu
ymiMVQ2xKlWVfyfcBtVUP9Og3b3/5m8/3l2KFZDZ0K6DneN1GuqvGil349CTLujpY49fVKQMKeAV
EVKo2gT6sSrLU2W8+0xlH+tiuItSPXWQtsI/rLgSEXSHrlVsFzs62Cimv70m3aXOAOTv87Bq/AK9
wnYn+/+J+o5XuE6paWPZrAz+UmrA66Hf0ekG7SPhfykrXPDnuvw+BWLLBCZc+4WXct6rUkvpFCIG
zqW4tlMunku/VhIZLS2OBFHuJHHJOMAcUh8sh8VxRKbsAA2l/BhX+M4W9gifOja0p1wq90TaTt9T
rYfPMcD5D7w3U5R6WdQ/xEPRu0mc5cWQ6IIN5cFtXjLxuQqTIPJ5MsOoase9ge8gVlY95D21+7Bl
7OQTz8NB4Q30KOaouinLoTrEEUD4bBq9BCV0eQB7BTRGT5FbGbS9TGN4Y+wjaFrYnu2i0Nl1OZV3
wKvmV+uH5SmyU7WDL+yQCJePp5nm06GXhu/FlEPcsuqmS4yU9YEPBTuwSegDLYfvXNjyxLys+ZZx
0RxHr0BiVXsM5dm23kk4ee1y5jWXGJX0HUFjLvFyCNKYqc/vC4iN7ZmOOhR0PSQ1U6YOfVxumY+8
XXol8UvQeTWHEHIMFIrd8EcW+mkcqnv4qH+Bz8AetJULuv0nTfTTh7brUjtC5Cy0rUb7aCTsxxjm
uxF1gIQYqB69/wMrhfGlcEQJMXsJeYTiKqICpqjZJfKqh9FMR1zZHkv0saELcNRZ8OP9n1tb/i9/
fzV0SIAkBQcZ4acuhh8ad/jnUv2jpdji8P5PrASJpZxEHkxFhIJRgR6tA9YLin97gsWUWJRGYDEb
jD/f/523V4FLvP9+iphGTHnVjMgb2LkYOE0amj8R2UGju/pc464B1aH5g4FpEbZp0UYKwMjxMrJP
yE3SkNzHfAvP9vZh6ZJF0NaDgzOtxsOnGLbQGUM290EY/VJVorRzwDPXAYJejiHqOk10iPJpayO+
/eIkXkxBHmq3chBeIN0SReexrIskkmxLUXjt6Ysxz3HYCEcCZxY2M/JmEx5U09ONfbf28MWYZ7wq
RzoToDrKdldN7X5i+cYpufboRbumjmxRxG4Huy4xkEMhht8NjHP376/6fxJQ/7+MT5aEszkCEcXP
Peg6QHbtoMuouuhiNBAzCqME0FT3b+9wivLmzCOToGLtIk8G7wOGOzOl38yUsbPnNe7VDzX7RhnD
Nez9V3t745NoOV/ag7B0UUECVfD6DmHAXKm0zk2XTY9UxOJDGRSJFjPH5ogQAbjntSUPTDyUBqVO
O20M78rcLW1r5rmwbgfmxcVkdqecIa1Fs/Hot6EaZMkkqn0yQu9DQl4N/Q1O2XkOxye0He5jUe6c
lm2J1ax8wpJWBLQknY0vFficDMofRfE/Vm+Zcv3DH7yx+pb8a2Vj6RiUna/kUZ3v4e9y75HdOWjS
e/dU4OJ+ledgSLo+ucxFkrp/noOvz9XzMz9mG6P4L5N96w1eVt+rEwzpUmm6AG/Q9x5oAzmKfhfT
1vU+J8W8ayKiEwjMeTe6g6yA4ry471Vd/5bGFxsYLR+/9MYbLHmXvqjiAS1BjIEwO48/aWYPevrz
/iZamb2lIkYwKwt/D6BhYJD9OBh2lJx0Gxt07cUXQ4eiiSMH1BKvEVwK/YfQ3KC0/v5rr+39l598
NSvlFJihnRHzmAr/1sUL5bbqH5xIQhQvkxtjs7KDlnTLvPQ5tF/g+aTj5xya7CUqLi0KFyW5GUS4
f/9L1gZpcaYplCLCCXqtVw9N699xJYqvHjonZTIXY7QxWiuT/O9y8mq0cCTEvukxEXDRAeChHDZu
fyvvvmS11RpN3QZG1deXoB+GF1XfSbalVrz28MXAkKqp/AJtuEstrEzHvBv3XRVVO2pcsrFA18Zl
cYJUvJ+KwYN1e6ybe92MX4m7hcFbe/vFqTFzCFPZAoG9n+hT5/Xfoja7Chn8fX/VrL354szPEJIY
yXEvs3Nz32nQbQx8HTeG5e1Mlyz5Z8rrLQ16rq51P6fW/mHRjUbTV2TPFYrmoOtuJLkrH7Ekozku
vHv7BsvHtGO3m1uLjrNg0eFDQ7TUAIinOBReX6trMJT0rEp0RvMGLc+PPX0R25qiLxWHd/IV7dUq
UZkwMHbJtmZgbWReVtWrDQujq7EpChdGeT79UjbDd7+kG6fJ2qNf/v7q0XSKlIEKfo3TRN/rzj7n
QD9uDMpKVA4WWxZKOKIIJ8ilRfTTjLpsVZ2GQoCAF22smLWVudiws+MaUY9Qt4K4JVoBWaJ0asWw
l/AfA/wu5+NGxFz7ksX2LZrZg+aYwplb6eZvFALvYPLS3LMGXQKYotuND1oJE0snHWgf5b2GceGV
WPUU1969sfySRezp/VW68hlLwl5UAAovGtEAIvN9iJ07OEUkffW/cdZf3/+BldW05NlFvQd9dI7z
HQWrHp3eQexmKzYG5x+k6o3MZ0nrMuEwKFNNDYBoQwYbwVamEYXXrYfWwV0YFjBujgNn14oJJE7D
066A1k1f6Rxmu818cv51TGwj0ylq4psKljh3L662u/e/fW1wX/7+aie5BuCkBk4eVxPfcrAcR5bO
/k3jf0zzjiyJYTnLRwaP3v5am5qnAF59nqVtgOtxNjBaa5O3CAWwxGjK3JnUtQd9k9X0UIv58LGx
WUSCPogFoEmhuir9SfDvkt8VCL1AHGwsjbWxXwSCHhRyMDwR3F1d+T+cISQnv8Tpilor31GY3mzE
gbUhWsSBSRg1VAO+Y4Ybqp3jlGi1gUNfyS6XpjllGHmieDHR6qvRfaRQkNsPvuP9grIujOt47qRu
rbuN8VqJM0uOWOZ3wvr4tauvyclhIRrCbRvCbgp2Q+/P+MpILTli6NK3XQsM0lXX0yOMDQAzmx8/
9uiXEXy10djoBDRjDiahmQ9AqiW03vLEW3vrxR4uLQwrJ3d+sQiu9CHvi1/9XH5MhRygh/++t58N
gByUIKNkHLXotqvHZAJoA4K6/lYGu7IPlqQwuMNGquatvk6edy1JeUNj50ZXxcEJio0osbJOl8Qw
24HCyC2vrzSWad2Av02ax9ZTnwg1TzPLfr0/ySsUBLIkhoHk4aGg1/VXUfaPccFgmIe7dWyinRjb
84scysymQ+XJpyHbOubXpn+xvR2vQzm8nBFGUKPe91BYTHIGsOj7n7Q2OYsknbekiLgjRyA3/fF+
CC3KxVU17ybXiT5ncfkxngNZMsZGmGnGEPiur7nx9m5HTuEUnIvS+1h9cckRg5JLyHEb669eN0cw
dmyBsIWh4f79QVqZgiU5rKgH7BJr5bVUNpX1dBT5VgVs7dGLzQ02AagRUCG4qqE4e6W7L7rm68fe
erG1mSzsOLidBFPVHAGgPoSWbYg8/fNoeSPrWTrnOKU3EVNjUUKXvN9VXFRpXGB7B5CETtvecW9M
U4+nMJy9S6hD71SNANBGvMrPhHTRXsetOYIsZKFBnzs/C/iVJnnsl7ds7PtUoBX3TGrafx0czk/w
NgCeMczI2VQZXICCWRw0n8jeL0J1sCCDJO1UBk9+SD6GzkeD8b9hsRdDBGBvjBkXgILU437iW+yr
lWPOW6QFsACUg7TueLXOJxoXiS1gO+RtnHAx3u+teVkEi6p0p6AQMAnpgUU5jDbaZcCP6GkQQJPD
Xm8InWOVFc2+qNoPFVfhgPZyEXp19Olybkgn3fAMymSStfe82FjAb44UHrw4U705z4pSk/BsODnA
jOvgZwboma3G+ptbD49fbD0fWlBQe1D+ORTS2WHxucc46Dbe/c24iocvNl8wdKQY2zE8+96Tdu/L
SEOA+NHCe+39zf3mROP5Lx/1atBtMPCyBDDrUhDi32Tt5OAGATjrV0J6C8X3qPuLlE2kGsCtPmn7
OdpIdNY+bLEzpurFrDvDh1XzfAoMbtCF9+irbB+M9eH9b1ub98UOGQPApk1owzPRBz38LO2UqPz5
/We/TfnAwC13SMTquo00OkSYei+hja/8tAvH/BgFukWfPwyHNhVAbSsglyco/YLxB/+ufAyqP1UB
mqeDuHWagl59CBgEvvpiA5FBCcQwXKpd1og9kWC5NHm0xWV62S3/LyTg6YtdFIQsCLwJ3Ay0gtVe
UCE+0Rr88LkI7JMhYf1YDFP7IXl4/NpieOegMFIYn18k+mv3ExRP/g4+nLZCEkYbEK215bFIWZgI
qiz05vDc9vSHmsXnrG1/xkG+UXxaefzyGhLjPKnDqdFgJjN6gJC+fyx8U6WUF+7GHlr7icWEl2aE
M5Ql4iIDtGuaFuUC4A+LwxCHaiM+rAS3pUyF43fgZkWNf66Ja/Z5FozHbuz4Bs137QMWoTPMyxhN
gVFeIGUwANut+RGI1CGJQrnl/bD2Ey9/fxXgXDpMhNMqPAfqS+E8xoBkTnpLB3BlTyyvJIOhkend
XF5yq91nyNtlez9Q077VHJD21vMgcTcOn98POWtTsYiYLDIgcgw8PMNqld+oXE1J3mz2TVbi8fJK
goXaF72Hp4s6Qmf2PoPNihOpBJv7/ddfm4jFjh4yBsM35F2XYvSDJGoiiLf4PvQqPyR+7qIn8N+Z
NhYmZBmrJGyMR6Bhs366oVAQ3bgZrLz+8uLhqaFlRFt1saN/nMa+SvvegglXRVshb2UxLfUdhpnz
slaeusSzdfc0G6IHCdxtBZy7Vhyq/ZKcJAv08f35eLviiBC72BlgvRFbKxOepQCUP4H1ePlTxw09
jUEbPEJGtHvskdJcuK+mRylD8JKiaaLXXDK4EjZgQ6QmC6sDH1txHKo2uPlXvJPM/+iYL5KTMn5h
hwWBuMw1bcG4GWlxZg2P7iJHm49c+TEKi12lKcvmuWYK1HbCTrPXlsc6m5ufSszmm2yMQTQFc+39
MV9bRIuMpCpQliINFZd8DspjCL3+a/HCHQH7ZcvdYyVK/LtpvYp3DDBLYGNmjpBKLTzsCDkpVUSn
D33AUvLBY13le+DSXyJS7UF2OluPnzv3Q5xyN1jKPrQQkchq4cM3TChvnzF4GjEO5YD3X35laJbC
D3MPb0Qp8/oyudI9D5luL55g9e5jT1+cZSCwurIDr/QcagpJAOrUezXSZiObWHv3xWadOxY6YQDq
a9Rk9X4MwnbPQ2erNLiyLpf6DqCX5KwgtL50Bixy+C2SC4C77Iye2fyR6jKmdrHPcOaCK0Sd5jLO
lb2bIjS0Gq9Qn98f/JXYSRcbixRcokIRNpduCu+sl/913azYmQosn6KrwnQm0bwRN9dmYnmOWR9t
3LDmFzL64aFvVJhM3mQ/uIoWh1iuc8CW5gFSwnF8r2boeWj98P4YrZzwSzECVRR+3iqYAWgHPA4+
Wn9n5gymW4H6AYzh4WO/sshJGYGbV1l3wbkawRH1+p+TNl9iTz6zdkszZ2UG/h1or0IcIHh5R0lV
XwxXIgXzHiTtMf9Qpx6apYt9PPsqZrbI5EW1EbnlA3dOfh5v2c2tTcJiH5cdB+2uHZtLqd0BUNe8
SnOnGnag29KkcLdke19G+43L2lKQgLaZ5GPY1RcB84Qn1Iqy/YA6xbXqJ+c4h8KaRDtg+NqoGX68
P/ErMWRJ7tBYXNQbQaKBGMneUS06PPXJk1uF37dlpTEviy0+kN64DNyty/9xdi7LkerMFn4iIhAC
JKZA3bBdvtvdnhDt7t5IXIVAIHj6s+of7V2nyxXRU4cDKNAllbnyW7Qb7P068EnHbjmpMA4mD6lU
mjfPtSDmOPdBEDdy6u7QzlT8coThLBncAC1TZSHrx9Hp5h9y9r0wnQ3oH1dOShcyKeftIcSFx1Ve
BW0WlMAdTuhR3ehAO/EM1P9d4I79cdJtuSnQFcbAgC2jK/e9lIk47xwhMhwkTOa7DGbK07euqMlt
UDL0BhRydVQ8emMbh+4UZv4wzEfHRYuB6498C6lC+wgN6/LM1Dpf2WP/N8L+MPLO20wM6YvZ4aet
hI1hH/OwYo+r7XhKZgJmriv7eKmo3URoqd4VFVHx0MO2UFn05AfTafeBZ2oyReU1H9YLM849W5AM
4pUJOboiM04ft+32hFiY/dshvPKLL13/tCX9ezVS7WxqnRfZAF9oGJsvq34PEbns/AFAaDK14prg
/M93Quvkf+/EEBtxHGarrCwp2borCBWRy8b7uqMjUtpWbr+eyX++T3jeNzHSHL8HTaGZG9wU+tab
hmRZTr2Ob19f/8JKcW65qUI9QbzYFRnBIK3ga+fnB+n+VXGWhOc9EgFFgm1ycPW5q++Eaw8dGJVf
P/iFjee8LUKPrJrKuS0yW30EgARN81+JoPDQZ4ubKsOiHaIer9yxBwd67lI2T18/9KW3fR6vkLme
7YKHjsjvOn+Mujfi/+XQPwtWmmapIxA6iizoDz38WfV7OaHXNfj4+sn//LqD8y5QqV14Xob4khZ7
8GTFrm6vpb0vXfpsUaAz2n+MbYqscosUPi9JKFX89VP/+X0H552flEUMLca49ICWjXloY7/7LtrP
ry9+6blPU/Zfiw2izWZoo7rIPL8Y0xD0ulTV5m8f/fST/nX1jvO+CWHJAJy9/4At5Rad3Qcj+9ev
H/7P60pw3luGRpyqYXQusi63r4U3eke9oI2frlIlBntj+vVtLmyIwXnrjEFZeATz2TnomZrMCt1n
k/Dqew2ezrYfyLitG15v4IrkxKTTIi3LzjmAoqD2Sw1KRhg00f7Ks1z6zWcTG5yPIleFKDJFi/A3
j2b3VkccoUepJwi5c80PYbBIsJdwY6zmEegVIOI5sl23LVIpOElWsi7xkhbzFIlhOsCd6po+8n87
x//frIPobG2gA8cwAg4lA09BjegDgkteMqk2+BXKPkxko/m2d/Ni1xYgOSVlBNs2mEstRSKI5HfS
cVAGHFwQPzra7amDLkutqH4PdDnAJrzVNew/WX1At/K0YbyvP6o6rG/HAaezY80r8u7PYo6r2slj
tMPzbWQJPfQUMAdKHbJl+L+NbLvhuxqG6dn6HEQqXbmsAiVGB4c1d5CfkgOF7dg4fDLY4YCJol19
YMimpVZQiMi6GVV8RGI2ra12P9TUUGzT0dQ9MPAwtlN321XACmUabf7VjixBncJYwMJQnAMJsFhv
V4XobY1Z1+axhNfL2+jWJulQzb+ZwKmJ8d/5jQFs5l5Vq9yZIW9B+Y9KJynD2X8Czo7tSq9xXhZq
ITKWujhQNMOmfhEut53TQNDsj+bGbbX38+thd2mZOFuYwXJtLPwv6my24c6Nmj04bldG9IUBfd4j
pdbagTSprDPX745FXt2BJfWuSx/sx2HzV09/3gQi2CKxzyJLFgSyQ7fwmn+sXd9cOadceDfnXSBu
VPV8akHmJQV7aL31xySmK/vhn7MQwbnpVgsfhmoWAuvnaFTKet7vWn+JUHCwIs1ZrlNd0L/LQwTn
hqVc5TZ3Z1pltRQsLmlYpjTvpyuhzoVd7LwfBGYiTZEHtsRP8abHYQLoZoUXbNVRf/v1V740kOh/
Nxs413Q13lOdofMdDKJOjNO2CMNfC7fktgy8azWmP4utCNDe/71R4+cw7uAYsS3MbEQCNka9Iw3L
HwDPKlNOaM0TryqXbKVMfoL+aO61K/mV4XbpRZ4tsTPwcaQJXZGBPYK1IWSAsVhQhbdoRAqvbdyX
xvTZfPcKM3hTPYuMBTjXsNKUqdOW7MqGeuEnnHfX5TwwEwgtRdY4XhAX8/C48OmtJ8FfNRiQ4Lyt
LiiXvA3XXmTOHFUHyDUCUFdt/3dD+dxJq1ZsDmiocSDIj0331LjHqLySUrv0Zk5//1fA5MNch4gB
Z0t0fv/g8GYF6CX/rmePXAkmL3zY864jJpBKi2o8u3WcLcKBXWevyX3/nK8I2Nn88wgbVGGmMqtA
wBOgABH3BqVd9lwXNH9VRi63tUuaN2ilUNofePNXNRB4Rf73nTEyggwx8DKbKdXxOBRIRrKQtymt
evntr9aWc2cs3rnQFLesyJbc2RUh4E4YT5+ua49GD9dStZcWlnNvLMUdCs1FLuHDCzd1sRogpwyb
FFjYUQHCrxtslFhKQMucoJzicO4hj2BrGV5JqV/Ybs57l+DA2AfUd/Ami4D0gKEN6uAL09sYaqdm
X02wNCC9ou9fv9QLg/1cCjCh2x2ERF9iJcM7fVcRDBNE+5e/5exA1jMHpO1pKrLC1gmZpg1xf4wD
VJJVu4nQh/L1T7gwnc77pGxdOr1xMV9bRH0go39SufydfC04t+pSBm5aKJ/iSMlnuWfCdwDxGK/p
O0/v4Q+Reni20mg4tyN6DGU2UE8haAS48hRux6vWVTq63IldYcfYuDBk//pdXfjc5+ZdvJIaflf4
3FAyIZ1ptjOWoFyqzdeXvzR4z7YsNWBPWTkmTwcSXMR+eq0Tczg+eYDJzVBLfX2XCz/ivCmIWD11
VYu7BOo7hUsjAUHRsGumWJdOmueSRQWjT49oLrNce7j2R1l7txzNQWUj45xWH8344jlj3Fpgxhaz
cXxzE0Li+ne/7fRm/7X5tF5ErRCezMTQ7BfoBITBQ5BrcvtLr+4Ut/3r8pbIRYqxx3Sv8w1IDlsf
BSOnvHYyvjAVz4WN06jz2Z0xvAb4owxzsy1ceSUMv3Tp09//9eSgdDo4ra4ygxAPzUQz3Hur0I3+
ckid7ZtqRH4UcFKJNcTZk27dNm6QCkCSv/6ql3aV4Gx/1IE/sCjATBfeL3SApZGGpVszJwQ5X1E0
d0C6vogG58/i+9d3vPS6ziJUxjwmF17LbOJ2fTYrsiexD7vNKyv7n6kCJDhv/gmBMnYpC2QWeb8i
UiX+Mu27VoG8WW3AQkcztdzUEyDSjvtJV/1XBfPgXH435/Bjg2xcZq79Mer3+Wqn/4XXdd78w4Dl
M7LEwK0K/whXkwQQqisaI3y601f+0zp/NnYZ0V0FPB2cZZ0g+h4Ndnly51k+1d4crokbVM1PoAsL
HXu9X44JPB/5wYs6SE1LH0jKrQOdHthSeuxfu7HVKxI15ZpioVgfEdcFKxxWy+AWFKvqUJhK3XLL
yYnUKwMTgyU7PEs9hE7cMNb8bLxq3Nia1WG8FqG3t92U70TprZ9ggDf3TctNecJ0tls/UmJIxmgF
H77PYasRzehaTSaPvo0U6PCm9YpXmNZNKV4WtLEBhNj9EHpJ24pxN4wdSqEY67uwpiyOLCiSq/b4
L4bNeoMoq02XwJmnmLJc3g5o77qJ2ALAaY1O+VOTBk2Umb2D5wfTy6oasBRb0DNXGDcmHKeXTHLa
/tRCNbcwgXORuq/CW2Rh2JPJh/B37ofFTY9I+J9mUtOecchBuQQMdI0m9ICUpdmAZDaThPVdv6Ei
D9eYREN+72FnKQEVCgswO01h7qAHVg9hyHDK7Mc5+u1PxDu2DfmnUj6kYp5TxEbCZsArQwon61An
q5omcPWdaY49HpB3wJXpT8MBqE/grWAf+OpNvzuf8cwANHPQtKdbI2w0gWgr9E47AxRRfiCOlSrm
dHG7CQZWQQCg5wwHjseccQhOnSF8khbeTWibVx9+0LXbHMmPb1CxjXUKXVeFXEXb7Mt8qD4jLtgI
nKuPBB4ocZSmpAK5tRoDd+OGyktGOjd97MyqeUTxdEoUjDbScK7aIVFaDPjjoiQ8MCYI/JZ8Na+O
ns1rhzJYqulSHzBKwTCRpKN93Ixk3aCVbnlE22fz4PtC/JJYqw9uh0xp4oEoniDUGUgK7wExJSvG
9De5lHNSLHB/SxzwOe9JndvDSLoh405VH+FXPQLaaVoMGJyf8M0byYeYopFExc3sCgkWWGd+IKHY
7eAEEoEnHg4EBLdlKO+7YpYvS9FXKZfQZ8dc4J3GnZk1Jhsq6knk1X7chnq+yyMRCACeWx/tVE7e
QLBkxbxsLGlowuFojnAM2pM9A1rpZa1q+6nsCkerYtS/Nfa+Nm7hANfGURcUe1YC/DoG8AsF3LmA
J0DrTvlWImmEijFAXGINypcm4uy2qGr9UIZoMUgG8K3ldmmE+jGqU8W3qUbzT6ANMrKEM3cbVKGf
+Ti1byKi8mcPNcNDlRfthyzmaV+25Hs5tO39ODXTvsKm+bh0jv+g0S9xrxfH3VOQ4Td2HOhBDXW3
FZhWaTuWNvUrGuynDnbGvhq8e9kI91A5ckq8ZkSdhkxLClZGeLRTsJtmp3a3edMGR+lO+hev2hl9
YUH+rHx3wd7v5RvYQ687PCf/vubI+QVDI+8ar4fjR8u7xDcixSEg5VSDied3GekwZWLfROMupxNg
dSFrRSIGO0UpneYTqtqozeSS514VwCsDSbXlks1b6L/mNF9Gn8G6xluqWMNrBgy12Wy4HI5WSvO7
IzzYF576p49OnnDL0Mz7vJf9BmVtJKetP+9nGN1UwJO3/BHqAu/YEMf/p89ttXNWYQ+99npw31EB
v51NoX5HQJe/8YWaGx9CpRuJevuOBX25GaMZ/Rz1giRe1yvA1WZyBwlojeFdu4kisPFDbjj07tu8
AiMZKbM9Dh78ifqL++IH1N37ZbPif9TYfHPyTqVObpytmut14xbCZ1sQzYM0dDno/yi6xpzigFJS
z7+RzeBsjAoKL/Y15NZbO2uoTBes/t+JrN3XyNrqDrQZsbN8yt8JhuqdQIiJ02bXH9WycPAAsaua
vHdSbpZiOxau2sBmoToqp+2TfmD+Bl9YflO8dLMlpGabh6a/XYMCyoCqtGEyci3TBSqMdFUKvUXj
IO8MdbH2uDmhj5MXoTmkEv0OPZ5sKxVbDw5UXakh5RAvBe1+4J7AEashQiZa1MFHJJzqMfALhmGz
wGpbk7588eshrOJQdENiyt7JeNub564k/UEwXWyb3K22QViwpPOH6K1AtusJ5howURgsfJRw8S0L
rXO3eE1xI4fZiRF4lwDwMTa+T2Ity8RKAzq/z4afC/OcjMBzEcT+AkRJUxbv84wSjg1cf2Nh2Xw3
gGx8QyrWwThiAt0fWOHXqJ6bYzGKELYFXf8bnAR59PxOfvdVV2XYIDzsogXZLVVADkj1QVruj+M+
hOj5aES5/GiD3m51WPWpmMtmxx03+KB9CQGroxbYiwSg/96N3JgP0cMPg8+l06VrkbPfJYzEIdVa
4f8AiuXRVi3Etgq43Udix+iouxXqY9UVby4XwM3qeuRPSGHam3plwYfxp/VtbiosoxI5u0aE0Zsn
/WBNJVqX4LDVszIrvLr8xtB7BUtiMW89tP1tInR/byoASzau4wQH41Cxy4UDtL5jfXcbhdUK/LP3
q5xkn+imQD2PR30WroPzE2z+Gb7Ky4o2Y9iQoNACeCfaCRSa7Ea8AVjlgZCgsOyrDqDwtfaeV/hI
bNvCjkh4FWpbqFa8+zXlWePC3EK0c5lCZdlvkbHSO59SAv5C02/LDi6ECtHM/Ql4Dti80QksEbu7
eZLWbMUQVA8w/FMpxzqdLfAyB2JA98hfTKsT1xSGCkmP4zMMs+Sk4kjAF3DBZrWZ5bDc4Asr+Nah
ZHnTydM+i2hiuSeDgxWShnNimS2ebMHHNDcRwYsB2js2E4FNgKncO5idzD87J19vFBH6xiso3gcI
nnejLMiTB6P774Hn5Q8gbUQeJt88eD8bOaxo41R2Fw4q3C+iD+99dzB4aXzY61GzA+zQaiwvBeL0
kPA61Wwiv0xRDfeNW2NuerMfbZwBxhmukuZbH4ynVSGo6s2AfJibELcuboUbsi0CjvKJgaZXb6zV
nb/tKwb8jSe7jecuLQqg2HkaS5FKBvvW3ihoi/1kArdlTsdgVt8mv2qBvsDiBUB/0NGHYUGQGQQa
C+w6j9g0Zd+tvwDbLI6NAHCejTDdgsCnxM6KLKPd1LWUx0iKSsGHljQ7hFga8scu7GU8Ossc3cAo
IXGMTHoIVNNR9EFSg760r1VbdIlHhAc7lmqiFtmPOSi2SiGqitcOJIl0DRsvyStW7aid5LHow+iH
9Nz8F6QRXcoqx0kbj5rHFbrIPV/Iuu1WV42xoot33wVE3lEfx6CVldO7N47Q/1mywpJFeDBx8G3j
kMTFqv+tLWf+TOArkrVerV+KcuwWvIVS7KqFyXQ0fv+Ah2Y3xp2jNkWczN5cz1m7jWon+W2VOU6S
YeA0mwiFXuDx9ArznRUId+O2qIYSRX6PZgqPSz51p99vnFtCS0ToKO0htwjpWIB9VKD8WrK12wUL
KhqAa9IN9Vt3F7mivWHRIlKB5TAdmwr1jh6bUhwVZIy9Snb3YWgtMLdAh8DWzZ/BBgASgv5WzVjd
1rJ6iWjhp11BCGwohgIzgasg5mhafy3EDD8hF1lBRIA1QLwu9Zp7WCk5O/jbAwPpEw/V5oWVG+Ss
/NdRk6RvTSaAM9z3oxN9c5pCgZrTl+tjYRX7VvehTVzC6E5PMN5F4l4+sX4EAicS9rtF9An/CSHX
jRHR8hby1W/B01/WX4iM7BS7OA18+NXcfrfoKw5jil343qkpvXVHsjw1w9yi14t4T8hvuJlogrJP
qxA+CmKBDQMO12GYDLxy7gJw54904vhM2u5pIHaMDt3RQdP8MYqqYecYH5R5zDn6VI5A5IoQIIJ+
cLo7Vk/rOwaDvykwT7YUAPz9avolwykLLiUaoieu9ADE8mw3Aw5st8YOeerbhb3Nk1keUH53H6Tv
T4c6motU42SColHVJThqepkDN49j5zV12rjwmtA4TiToDVGJqgBOaVaXoq0xCv090IDzqwbb5wgv
iuYJh+Io9ay/3ORRYTZYeMUW9XFY61X5+iaBMoERVpnfVKGJviF3CVlSEEYQB1Z9FvmlfqRwbtgB
tJZnZdT5qeNY9HHDweQghrX4zoQzPPdtC8+niNJmP644FQ+KwEUq0OSTCQWYvxt5I0v40OmXSbbz
DfW86R7RUBjF8CEAPRpehmPizjiJ1iGFk9CiHQ4jAobo1ooqrE7GDNNOSN3AxhpySkcBfZiA3k/u
+XyKFzF/3gILpLPTz8PPsaXFpxlbnAaMWbo3xeVJyFUGM+6Hzs8NBoW4teDH3UtbQhQrnByRJ4nm
ZpNPkMXgXH863pKph7fTgFEgo8kuqWuLMWl72eJ/IaQuC9W9hcZTiNi4QTDXEqlhEJa3Ak4pOJb9
amrXwiulrcvdwJq1R2DT0TeMv/XNsqCDiiTSNk8YFuIeB26TJ70zjjd6grqBt0IfbBQYrL6z2jkW
/+iZcS7jaVq7DFTo5dC3xYwFoAF3Y1jQt7XwzoNrda7eG9V6scd6TePcdzUadvo6TGBD1P2YakJi
jiU9kbDQuvHQsrgpsc0M8Ria9aH2V/JQg3+bmKaEnh55YPiIyOnellKDAUBbNJnrkyVKZ8o7Npb+
HsVZ/94lhP8YsHqiYGzMsZ4nwEpNPnfbSGgRxnpZEVlwmCTQtCHAgcdeURIEfS7pk8owB7l/4JaQ
1ZYAJvQ5dmRPruC8shbfKDGRXT/Cmluo/IietkE0rFUyId3ixm44AezqhbDxw6EiQXd8fZiKPohN
qCqUtYS7m7qy2avKX36grg2rtjCC0/BCgYvyWam2fKqbvWmH5Se1lBWxRRcBpJak3gQWXmQWdg9b
bQhsQrEIbAUblm+5RQCEdRIJ7CLqvVt0NpuNJIMysbeacA9CXogtshyGewStXSKgoIYZbon3ira7
hxYOVAJHEniPJHTI6Q+BUZogqoXt1Az9Zemz/lA7PWyqAMAQtzVqPXswVet97XrmCS41NqPwK3/p
VwBikxm+Thu3C79xC2MLhsaXLZ0ZSVnk0R0S0+RkmNEMByE0MntjVfnPqI4QjGYA29u80A9e28md
K2v5VgaND8OBqtzD9MS8Ib9ZJA3DKt0tyD+N04jywzwvmXJtbWM/8GWK46G8LZTHtzhy92mDtptk
pqP6J2KeLOD0lcttZeCZFJMBpwwLnQoyBFOBBnC10Dt/kO6jVRM9AvqOPJWol/47wufphCaiMQJc
AQ8PAL7uIK6b0kZ60cbg2H6AaAjZJPh2HLQcYGbCJz/pcJoCgT3qPg1c+jooz0v20ucBfZDd7L+y
krVICQRYQ4cOuqmmDOCkYUAazJFAhlFWo28b7hR7hFfeNjJOtcfsthBEDzClrKh5F5UMn+Hz0iBG
KimDj/jqpnxkQIWNVhzLgYVJUHD2HPRLd0B2ir+HsJk7whUEEluj5WNIWPfhwP76HdD6cG9hCPMb
eTieKu07QYzU27o17Sn2Fa7YgIE8QUWVL8Ub043JFNpFXkXlNS969tXnyjx7YJOt9nDjlJsebuo3
ZmXkKQB2Cfwarg9tvzR7t0RD/GQ6ckuDwD/qNhQpHY24J0W/gl5ssWhFfX3kUKeKtKuL+gNTOj8u
qKikUEy0XdyHGsfxiFU3DV0Z5k89bAH+V5sKbbxI1MFQYFKIGtEx9jtUdR47SBsei9bSnV8xP609
2X+PcJbewn8aIIMA+26vnX5bzaXEoZ0bSKkX+MaVekl7I82nEwnzWGvGb9yQL3vhwtoWLCwfuZMg
Ql4c88UFu87we1o7MtNkYUOMmFxs68JhbxIM3/3ClvAJVnZB0swN8n4ChBMRN7BzdBNRmvwZHt7j
P1K0zZPT9PUDjtwimStfvTHryj0ylLD1aMi0qZB/2+bTOOyaHqTxGLT+IPOlrgjOnwpGtXU3QS3R
4Pwjp7WHhxYpd6wP5R59r3hxlkfPrW1U2hSY6wq2ITtetwA3NsUYbsIycF/XydcEKyOSXAlrKH+g
pGrv3U6Rm8YlNHNdOic45TkHgc+ypcBY7hX4EFmAroZjAbfLIFlD3R5CYOvulpyFiHlsMQFb5bip
7kBeaFTPYbCOaEf3vDlMM/pI55C637sFJjeB7Oe0rovmV98xF90Ka+W/8j7kmxaJnHQcRlgCLmvx
gCSUW+1qF2pjbxidrWvCPD4lXElMrYGRUOnNa+oGJUlnUbL3HFrZOwLl8E7O4+gkMGTw4xP6KPVA
S1ludchDD5jbod4snLs7t5fTTsE1aid7hy+Jsih1YiausQeGywfkVe37bBEW294rPvJGmBc5RwUy
cY66M4aclvcCXTY8JHeqnMwzdjeBkz7UjzNSMbcMh2Mdwwi0HZFUtC0Cs9bbj0GnDvMM1wjtIesd
0SjfBpzg9AdAxqc7QWdYmxGGgHCmhQ92FT3lTInncBoLHnOvMs/toq17pFr1uzGCaMrkIeyo/JDA
99Jn7QusqPptN/bNLScQgbfIQjwEYMG+OKhX3yvHjw4Bc+QWblFgS8I6DW7MVYtP0rbAjKh51w8c
Wk34CO9UNJMnjSTuW1sZN+ENwDqNs+KTO9SHHxGbqt9oe5SAVpUcHszrcDu0iK+YEfS1DNblEVlq
E7cQW6Wwe8zvcJaTO49P67bWvtnpKvc+IcJcd8ZoJF0Xrg52gA0TTlzlUzn1xW3hICylJ+9nbN7O
Wzl79kFKp91afG+xo7wJ623kMyyQsKxFyKpw0EP3DUZsqdEps0GAyz7RQ2mA6hxN+L1x4er84ANn
CuCX1+ZvZG77G9b51TdkYND1gASkCtBdBEuyLcU+8y1YaKgwkafIT0jFp28kr8IXSQONfmgoDD6R
cQx+4PMVr9xtRYGvXbN7LzJmj3Hhv5bEh0MaV4K+ub6dblSvoRtpqfuWr7C+rdDQFIaI9CCs591+
gHPITTW7652oWmdLVeUdltxr/jG1G960lQ/AuQf358OwUnicYR7TfVQt4UvHA/vc2ZN0yFbO+2Tc
5nUYeihnTxyPR/TlzPtwsdWvwp0aWEOtfEXMChkZrhGZelMoLR8iNZvvfudVeyD9yT/og5uTgKLt
8evK44US8zlDdUUA3AMkIjMyuJmx86Mrh9/htF6Rql6o1IVnldQVdl/gh6P4P4ZY9BgP8nuNpOSV
smn050qdf1YfjyShQ2AcaO70YBJ4GYa3jpVLtgykWWLIq+R3ZFDCV+2xJoydSubX0LMXftf/Y+2B
RuMixkKF2PpblIG2EfGuaAouXfqs/NiA9jF5iz1V5cGhC/UDRWT1Vx/7nK3ncDqUDProTHkPp2Rp
gOoKTtp/N5TO8RWo8Wt4y6LcS2CZF/oOvNsh7lVXRtIFsYp/ViLXhLk9wM0FaPgVwsua2sQuSHE5
8x0WoyGlmMJXXtOlYXWmi3EiR3WCaMhuqqh5RpIYBp445g8D+hUW+bAKx3qxbuv+PaKs+U0B6bom
KLnw8c8RF4XrTSCAQFDCo2hNOagIqQOw9JUfdunqZwovHHFDWAZATwJ2NAJZRZNgttcYXBc+0Dmc
SLS6ilp2ungE46nnpusO1CAT96m7a8L3S89/Nt/hK8vB5xgwNfzxV+iUwJeQay0rl659WiD/pVhR
SBOvYsZHH4hNkLjfdsq58tovrLH0dMt/XTqKHKoWVD2zpv+1jgQOwp947isXv/Tc9L8Xn+XoNGGv
ZNZyOAzriKXosu3/bkqfA+4kelaDscaTR8hWQLi76l81C66oeE5f7Q86i3O+VFHLWpUMT25ydSvq
9oBK3A8qcCOLSsZfrXjnKA6pcMrgIONnISqmkTY7Mj2VWl3BV11QBJ6jOLjNB1nmucjQyHzbSrSe
+mP/ga6Pn3VePFgijgAJPH79Sy5Mr3MuRwUTH2psAUWVmQYURyL+OtgS6fqaUFTLmZ1jGN2Tp6/v
dmFUnXM68hnBVoe8YubgGOm06Jrg05UxdenSZ5O460soq5DEzbrG/yzgCJ1EUXtFuXVhpnlnk1hi
NfMcvYjMi9y4IeGRj99KRMxfv5RLVz+bxyXswOUsNXJAeTZ2d4WPQ6B/rdvj0ms5m8etY0cYDePi
iocxeGWbhUxX5F+Xntv77xKhjE8mv8Rb8VUBWQlHXvbFVMuVBejSwDzbmL22RLET2dVsKPceUgRm
ndOAvOZIIfXRX/lbkMA725LnsGtmaExEppqPQsICr0bi173CHyKnR/3DSnSO5aAh803XYrSjEMP3
Aufco1msc2NQs8B5Fms1KgFrQh22pEwg11p3EcKPgOvN1yPrwscnZxszlAzh1HHpHEwV6ANcdfOk
ZXB6//rqF77/OazDFgss0MuoyPIZx74J1IbMIum1g7McvXKLC4PgnNihlgJN33PvHEgJx2ynMurR
qaCp4A7XN/7SmGfgltwroeD/8Fh/+l6nH/qvDdV20OgYS9HFqhsvi7j8x3MChaSmUtkMHlya+2wH
gVuBMie6GhBS/YCqpt/AR8nG1azuHZdBzBk9wQ8LvpcGpuYBEkZy0LdKgkrr0QzeogdhtR/7jOrY
b4KnipewyZ4yiLMsWJz+bV/K3+jVTRfS7paJQuCzwk2dj0FzZWZ5pwn6p995tuB03C/hEm9pNteL
WycgDHNUHMxiYnikgcE7rUvS5bK8zdG9c2j+j7MvW44cR7L9lbZ6Zw8IEiBwbXoeSMamiNCeKWW+
0JQb933n199DVd87EhQRnJHZWNtUZWUABOAOh/vxc2SVHkPLZ1s9DeovMchxHA1gj6scvZK30Hsd
XBgrtQfud07NQUmh0fBH0XjxGqIKwX7sm/iT51lxZjKaYgnFe203Zejjwpp00Y0x6kvsCK92cWph
FI/GNQvdlEVsXAng6W7Gdox3YP9EaRuwXWhawJBqJLgdVHDASzMkBp4KI9rnSuDUQOIG3JKuxcZ2
gJLY3s8p2YHMSezjAYU1O5IBX8C/nglwXt3Nm2MKHVMfis7oa855199zswSkFECP0JZpQN2EgFX5
soGfebCo9CNT0xqgIUZxIkbrru4TMC6RBjEmgGfS+IYS/bYa+w1F1vbyeGccikowMpQaQ7JI83Ze
8yNBPTovIcv98/Jvn/EkKldIKCafIUPu7VJz4FesN/I7IG/KLcR0/G2P8o6dlJ2xcDOeDuBMqVwr
qE4AGNlPHvC7HUOh3PpCDPaCJqIfU05vdQs3fCyLheDkjJNXxVYZTQFNob2GBqH4t+4PzyFJlsgr
zu2IGlQlrdDygXi7TpuI4+eieyijHCW6FhK/n9uYeeg3p7mAj4h0DxsTIOUZ+H4K8WJgbvoQXV0h
0tRofF0Y6cxxVulD0tzQKk+AYQF68/cheAJmFPMdGatbQqMX1LhvAbJ5QfPmJ18JKqmIiZ5UQZjl
7Swj+h5x72dvAIMl+8/FjSqzSB0MvLJAcrjLTFRnmnRGACAtamwub8wZN0OUAAwtbSypcubthmoL
dTe7Lb4b6RNczsI1dO7cKkZi4BqaoNDl7QqkJGis70f+OWIUU6UXATyhqSDQi5VJwh1PSA6AIBAG
5RLb/2mzMFWV+VryzkOqztslsUBogjQNRNKu0M75cnnpTy+NqRKNUEimhF0qvN00AO1uxhBVSSdv
ic7w9Maacv73byzOrzodbbOGtxurHxVA8h5FTvM2R6r68uzPrY5i0VYnUCzL4f3AP1UC4zIlu0D7
1Jk3VaKRGD2WgEPE2k4DI4Sb60HhNmhrsfUxXJIyPOe8lSDDIgBUD3PhHHXrHFXm9BEQsSPIt/d6
F9xnvl0AobX63FIpAUfvp9HE9BEeYniQoB2S5a9Q//G531bsN0JVUKLzCtjKkO3iqXIHX97JUC7c
cWfOqMoWEYK/leU1zBe4E5TYRifOA/fyzM8cUJUlYoJwMakBNNg1ebMTdfkc0Ml0slDAFjxwq1we
5cwxVdkiGkLyHD31uNvq7IiWAB/IfnrXJYvSj+dWSLGzYvCAbAei4CrrwetJx7u2WBIOPTd3xcQy
M8stYH0A+K6fk1RHd0B9SAbr4fLKnJv4/O/fOAiZlIAaQh0eJCx0QyK29nX57XM/rRiX3xZhrDUI
KXXdXKGmt6qscOFAnjs1ii11ejxE8dylK8RDkD8PTbvO+AMYzxZs9YxfUBWUIabAWFbALzQVdMCM
6ickCG7QEHKE9OaGev1TbFSfuhpNVU85gqRn2U7w0FlLd6BoWKErbeFFfWZvVcYHhD5ZJHxf7oAT
rncljZg9alOzMPEze6DSPUwZa5hvYeJgJnMyM7Fj9LyUTt4vBQ1nDr5KlGekqKMbqOrvICYCxT70
yeR298lkmfmBTyLXO2bEnrcTgGGbALIb0xLD35nTo4rXxno4hTG6vXZedQA7g21kwLLXFYihBseE
uEhVLAnundsDxXqBF5J8NJnYgXjximrjpk/9e5CQ3rGarD9lxSrBxDjxEFRVNUI3kl2jSWkvoiW2
gHMbrFjxgJYqPmbw/TQfk8eBacL1jSp98ib4o8uzPzeEcjGaZJrveBzSdKIOySZ75tKEmM/n7hWV
OyLyAG8udSyOB7k06G47CaCHYbiUFz0ze5UawooHnueVwOvf599LBm1baywjp8rR4nN5fc64CFXQ
FsBhlGagVbfrDXqfNtUVI8nCm+LcT8+v8zc3i1n2FuqEeILVoJQF0CcyjxC5qBZ825mTr/I0NEkK
JLKJ16ov0GFYvci4cWN6TaPHywtz7vfnLXkze71NDSD0Km+HJMWG4cC05m2e9KuW6AtH89wIiu0C
zzTj+anYCasDKRtmHtXgm9IMH9tdLgxy7gQpd3CCrp4UHcV4vaS0+hL00/TkswRkBpEVys+9YFSA
xlg1MpvQjQNJmSBwmOiinz7v+dfLG3HuGCkW3JnBJCoTYXPeNTGQXn0AWWdhLFxi535deZg2wIyV
FECDHQvA9sZKpHCqcfh5eepnFl+lreA5zYa6HMEN2IVbWT8JYI14It3Lv37m/KisFVJMOhdtjqCc
/rase8pGFGZu6LBQmDz384r5wlwJKUpABjOS/gD5sEDjeFPdhB6Pv3tT/jlWKpPNw7+xM1GguyMy
Mjjo/Jolj4l+Z/XfLi/QueVXTJj0VamRAj+tmfc6P5LisWELLf5njo2qt9UWupeGE9cAJZbXaSRr
u9aqJezIuR9XbNYDEr8J5OyTWZm4Q+ODyGGotQWPf25flUs3TnUA5Gik7dIudPrQc4PmRxnmthYt
nPpz01cMtqxDw6Ntiyqkz4MryEygSSJql2rY56avGOyAgDDwGabvQQM8TxO77x6K+ktWLaVBz1Bf
myrlBM+YRtDo5+2IB5VSDfxWBxoGvkOtAt2q0N4kLmSOo59t2oPcM0kDIE/reFcGWnk3dT1bhdBo
3ViaWSzUAM6cY5WqIowp+Cl0fHKbPE3ijnrHcvh92UTOUN+YKhvUYKLTuQ7hRNIYTZR21kjtrkol
Q59rL4rbOvfMHVpurKc8m1HxlR7zPQdwvY2FfEotyh/MknULEcOZvVWxeH4uYxrNK8/NCVhVkCsk
5Gsmuk0eVNvLH3xuLRWf4HVD2XU8R2iOzrVgghw7VAqnfolt58zZV5Wk5lYBDvUfPHnrOHVzDkJ2
L475AufauV9XHIMlg5QLP0EoXiW5kw0DcbiohwXHcG5pFMeQpFkzTRaOQtRrdyTovicVu2t8+jlv
rILvrMa3wgnw+p2Ros8a6PEoD1EZsT45e8UvgFU9yMF0hDBh5DuCkqXtd2hLFOxzZ1NF1aGer3Up
WGPAHNCCYhc3472Z9/pV5pfts1VPS3pOZ3ZBVf9jQDrnssGztLGC2gZuYN8ElmEL0/r+KQtQMXYU
NIrEt3CI6jzqnASYBdsjFH3ocbqkNnfGjlUJLIBokS4cNWune6bjRXj4gpeDxKZdaF8vf8QZS3it
6r+JGriJaoiWSLkz8uw29RlyMkv5mHMbMA/55qcTywPDJxfWzpJiVemeTYd2CyaXhXN6buaKDUsJ
TvEGx35nNM1z2DXosh3rhd/Wz81dMeFOY5mpJ+gFKDrL28Yi08EikBiZnRcoaqP1Tt/ElgUCjtoO
5aBBs4GV24xETecgx4526BCdcaCkS/XhmE0DX3C6586DEhE0QIFlrQbP0mYyvIPoWv41aTk/VrQg
92iDsm4/dSpUhM8ADhNtKE1rB+kXt2YzEe2wuvzTr+m4j3ABU8X3eGJiKXiAoD4LRuvDCA44BwBM
DW0z+WgHpQh+t9pI1sIcxCZuPILLEY1gbVJoNxpInB99YJyANcX0djSo/VVteuAi0MBP0GhgnqlN
PV4TrTPW/ghyrdSKjfs6G8LnqM28+8bTrVmlfq77BsV1DO2ZFZHg00nAIYWsOSHo+QVLxVj3qRNG
WbjyWi9+ahpBrmJdym1dluTWr0r/cYg7dLImobXtDBkiHzKVjZ0TvNKHglzVoeA7dCKRJ1aUU2CT
ti+/sygNQMPR+fI+qY3xmtfoTO3i1DqOUxndWhWhj1qiTZBnSv3rCMXV2NUDQNAmQ5imY9YRUl5Z
r7n9VJZbrF/hZBCa79ZhVXDDTtM2vB0tSJmjWXzs3a4pIUbM0qD/3ugSLbZpaprrfJjh8XqSTIfR
AgkSmvaG677q4nWAltzny7t85qCqVWNdgN4nbZkFAJ1+QKscWkFrN4+DPQ/E555Vap0416ms0FQF
wVw23AcQp9NFuA6aLLYTucQjfO4zFDfQNqwzG3+0dn3Q3FVa6BjD91Hqh6ReePGf8zPKZQsRQl9k
EOPapcACNdZvULM6ObpsLu/CGRepQmJB1ZSVE9pTdnj29yuBxi3o8nLT/dyvz0nbN/4dLGVRKxNL
7sYuXtFm2MXG53iETRXx2lmUhYB+I7hkvNgM6GwFUIobm46IpYTjPMsTbojOW/5m9snE/bJE7A2j
70tpZ5FmHvRo7leVueaaVU092yjj7irvsyWK4TO7rSJiE5lEaIoHQ51P+C6pdDfvhmMJHsPPbYhy
4WYiMLKMIST3a1DfjIFIwFPRL0mgn7EFVbBOB89MXgwJfh3tHsDasj14ce66onX6IljIRc4pkVOb
otgblyJuICAr0bXbWOuSB/WWlFEExqW8BbEcKEeCtBoWAtFzu6FcplA7zvwOFGK7quuNG8ZBI2a0
BZLaUS4X7utzr0IVSxpD4y+dtNTaBaiS4IldCQ4el264ITzE66yv6L5os8HxwjG4QRMxSNDqss/A
PVgL72tYTaC07YSIF3zmGYeggk9H8M0VSD7hXi+adqVnor5mupF+LmpQcae4Fb0opJnYsQLk8unw
rBnRgp88c/he47Q31jpTk/VEpGJnNcJBW6+ThDdJgXb1+HOHQRWI0yuuV57M4A54KJ9RLajvuUDn
PWgN0uL3p+zz9ZC8+QgC5rKqK/ERaGJyeEHupqRf2NgzhqOKwTXgeQkMGsLTIxR8nqDVirRO3rqJ
rPyf+aQ3mzRPogWI9hnDUaGUAze0FmRl8AR6hme5n4B+EVJlSK6B70cs3F3ndly5GSEMyzy/hbuZ
4umO8dHVLY6cKSjThkXMzRlzUKGTvqWDOkWEYtdH8jZrqxtSdl8/tdcqcjIaa4DYRIADW2TXhjGg
qZisPvfT8xl4c4z8Pml6D/D3XdqMN2h8BkRaLuzsOX+lSp3xFoJ0tPLFLprQ7uYkoqmcpB+jLege
fGfkPD5YGQE5QEX0td6GfE2CxliXoT7ZGugyXVNw49fl7zxzzFRZtDHtWNl0eD92Ddnj6oyRlR9D
cCX5f14H+I+fw//xf+coJo1+ntX/9Z/45595MVahj66B9//4X495iv/7z/nv/P//RvlPNr/z65f0
d63+R+/+Dn733+O6L83Lu39YZU3YAK/yuxrvf9dt0rz+PmY4/5f/0z/8x+/XX3kci9//+utn3mbN
/Gt+mGd//fuPdr/+9RdgdG/WeP79f//h/AH/+uv4kvwKu9/1h7/y+6Vu/vWXZfzT4mAz0AUU2sFE
/Nc/+t+v/57+k0sqLUsSRi3DnFMqWV41Af7KP3XCoUgm0B5uSPoqWVHn7fxHGvmnRXRGpGSUmUzn
s5rb//v0d5vz35v1j6xNb/Mwa2p8y2z5/x0cWCbGR0RoYCpUcGmpBcs6mMpES0PiGmLaNPldBq62
Nn+IitRByytYWJAhKbYsaddv1ujfE3k38HtX9PfAxsyjQ/CV3FKR3VmMR2eGw+i25rMcghUh6YEF
DLk3NJqHkdPWmltwBhLHENybPgoBvq2jQ28ciMsafxPLhTDp5FIYBOQFHI0vjKjIkYwQOlV1SVzs
jj1RsCNJDlSlcZV5JtjjNZemzKnRqbN0xb9mANRNMExq6nC7hqWr4bMMi7owJ6wFzZEKoVdtam2H
RlvRMX8B58kXT/sjdHaEjvLRt7oViPOvIFy+bYtmX1D/2TLH45iMoHtxm8HVxVIpT544I0CAEgNO
lhugrnjvIzVDQmfSb0F7YIFo+MEgw8xacySg5ozH7NBqIdiMl54SJ7eDEewHZzjkYBN8P2oRg1t9
8jBqLMDUhHpGA+GGHNRi5nNedXYgu3XNNtIbltz1KZN4MzBXLksIt8mwIx1xwcC/mSg4kDhgVon1
zCGYloRziD5cE1M8DjJYuIU+GIXQ50WeBWjhFLj6VKNRnnQk0MBuaUYOHSMH8EPHAzYKvRYLBrg0
lPLg5E1JRdRgqKphdu6HKxqPrldpa5DoLUQd7+8cmDq+CjaDgrUQfPY473eyK8gE7pmAuAMKenEX
b5s0dRMjWQjXXkOld2b0fhwVsybQDSXBgE3cyQREVoZOxJJtOLX7Kextnw52BsaTDN0z7TTaqLA9
XHZpH8xkHp4aJspVDGQ/6vOEmWYxWFUGM9E3QjIH7KmgGfEhZzK4WenbcKJOKsyl19D8jPvw1W+G
VVY36LxE6lEO53GV6IOtWZObQ6oDiIGE2Q0xbQoSUFM3nQJ0Yu2SsczH5MPoBjF0Dv9gGB/49yND
A5Ibe+tZz34QO5waW8jaXfdUW/m6tir4ladlLyL9Hv32ebMdZ35Qo0Yau1ubVrLV9Hbf+Euu/ORW
mBaA5QzZDV3tfuE4jkUIxmC3rn90VW43SbBC6RMJxzq24+mqHHY68VpbM0JnmuKtNM2r1gDvZpJv
cpbedoIdo40WgqjI+HL5lLymZD+sGG5wAxc4UlKqXwM9kO93AW7ceaeMb2n+lPWpy4txQ1vmhEUG
Mt2NZ5mOJjrAexpn8iCRm/e2xJKFmmmPlr+aflWULjgfpRnvbzulAo1TDMGFlOqV3GrA7woD19CI
brzB61bEGjfg30XGyMlFu0dofGCGeMShvs/H8eiDSRRc4hoqKRF3/ZRtR5od4A6+0P3YdDfTlBxS
9/LyndpZg1BdZ4ZkuO8V5yxKb+qzKQX9U6KtLDAtgiRn3Uh/BUlhe14lK6agPV06UO8fNX8vDfoh
pW4SUJsjOnjvwjhUxBAuY2n8Su7qAddBCqotEHu39Qx8yw5os1r5dXDVWvVOL6drUCofwbf0NVo6
26cWgFsGhcATl1CemGf65sHCe+axHKyJbuFV2wEN86Hw77nX7EOh/wzDlxhEZRj38qp/vIzh27g0
cDOB7hSvKyWXlBIjruTUTK6uSQfkaUbhPUp41RQ3owe2ZPAcovOwA2Nxs1BVVsQq/l56i1gIAgwo
lKIz7f0Hd0mn6ZGOBh1zCp67dtjX4+MUBSsxwrsgYdpFg83rHS+z1TwDYLIW7OL0DHRLcAH2LkTL
ylVZctBGoTkarCVZt7dE4+TpCD758N7k0w4qFXTYVyglzqPHN6PUnhcW/9ThQxeVZYI0FoGymk6B
BGNSoBVncidQFoBf9yutkm2Ty5nZcWWlw7UUw403895nINjMi0OotdANrZZ24kNghENggYlOwjfA
d6lHzwzKTo+yiLigjd0YLXja4FKtSQP5V3CPQtqhTpID0AAHEEMtrcFcgFS9JpyPDps3qEFVSGth
oecXpFvwmiDfBgOg7fmOYXYuhepRDLZQ6VXICrQrCk2DQd9TXuwikABe3olTtmdJw2S4VwxhqEdR
pEUF5kBsRNQHqz4NV4WgV6GfuAYfNzpmIsCeimbky6O+T0P9bQB4ClI0aJoSyg7svQGQjA291BCp
lZm3mmNSSsBumCbb+S3Sg13t8nBKmfbf48HU8SzEfkPT8v14QQRS6kQzEISCITYEA6GZbq1mD4Ha
NbDQj12wRjZmk+nbPisc3G8H6stHLc5vjWJpKnPWWN11wYRlYuPh9NTXaWYENculPrmDyR1LpgBa
3tZQKBa1f58W9Q3pIboXP8Ztdhi9aLewEKfOnMCBp7hw8L9q/kZPJm1IgJZx00GAezrcGNzcifTn
lKd3JR1++mZ88MDJYafTASJpL2PU/dDahd0/5Xph+gIvfUPgNSTmWb5x+JGI2mFi5uBqpRtxiA3L
do1yvQtJY7umkFhBqEnGYQNA5ELc/ppjVpb/3dCK663iZqzHmQgAjeWrOaSN8mAV8HbDPbDaGUc6
sasu84+hDrZKKJA07WMjx00RGscqkg+mvpg1OGGBWApKEGKDFgv++P1ixIJmPunB3f/6QIKCLKQZ
tlVlHiHx6Xq6eKhTfuQghLDixunCejdZ8bY2oS03xo7H2o05RXeZjrl1eNv3i8H4CRdpCvDQwnYw
Ta6CjiMNtAaokqPOX/brUYC1FyI4OEhuLIM/3F/x7jak/Ro6GksO8uTI0PbmhoF0E+7K9yvjgyDS
B9wQh7UK7nkMEFPjrXWt3oOv78qSYPiyGufPUNU/L1vJqagR7a0S2wLmQ5CtKltCg5CHZmKOroZG
mJiGThV0677o18BDOhDi3UKf8o7h/mboEah97vgd5In6lW9GW0i24BH/pyj7a402P6ZOuzc2UwvI
MJ4Fl+d56hZnyMPBmA0k1/D/vV8gDRxMFKzUIxbINqpqsjMZ2yBO+C5J/C2eQF5QgbJ90sfHvs7A
pNw6gNgsOLQTx5dBjowKqgs6X6Xv5zDVBaR6TIRRDaAgDDKaQxzedZm39cYWDP6pi05Y0F0tadWd
/nbYDD6bgLFJvbn1ZC68gPvQLcMAbAlINL/U4FBIJEUiyYTq0giWfZCtlpotR88ZssUo7oQvRUpt
Dh8lgvcP97dR1z3EOQoYKSRRyjbZQtTjTpbaIemT7dhDqwIYfWbaFTe2EB88gCbwXvPbBZf+WldV
PBqeXoicDcsAUkrFclJUbwIpIB8ylMIxS7D56SAM16sWtM5scMQ0frFKYncS9hP5oAD30TtjQaCk
2ws9+t76/kavQY0dli7qtGAW/6VlDbEp1XJnHKU9lgshx6nbeE73AoBhIVlK1eAPqgphFhsEx8Xw
H0rZH2rGVqwpW7vo+S8ej0dt+gI9CvB8B6G0IT8d+JMTm+k+Mq4TjTsLZsRxRNUV1HVQ6ErkqfAI
Ue6EiM1knRJHSYc8V1+NtuDpTRLHFFTmEIdttPLFb9u9nhnHVE6JLYbsezCOLk/wek3MI7pRkQeq
lx5os5f5MC1umjBwCOF8uKt78H+DBttHaAaOIZuaE7FDEyzSQqxHDRFLCatvMMnJL+4yMH0LP4a6
QPpnYXXmWOzDNCRa15FLR+ZezQHFOenHcsQxD8p0WxrgxTWKWyuTj9zr1slDNJkper26604WL1Es
HqJ6OsjY2CWd/zywJZ83R2rqbCgS+3g7cHho9TZKWnTyyBi3D5BZtzwCBe8kfgWQL6DguJjdTZmT
hevg1JAG3shzMhvZYnXIphZWH9NpdHsTyXJQ5c5Z27TXYGQbcwwczGhp608EiVAi5kjzCIo4Wa2g
VgUIJ1ofkgaabj0HAVnpAyS2oBRWF3in+9UNNKTufN0DMzRWvxb+konOR15dZgN3IGOCINekdoSW
Aj0vTYUJ1KDzRb+d/wQ4t6PPr+VYO1gMpOs8vMtN6LmZGnKC7QYUyQ7h+t3w7fL5O3W/oCwkyJzh
QhlDMc4cOK4O9F6jmyVOUUi3JN0edFt3ExQ/RkhBCRdJpYU77VTalSHhiXZpPMzmXcfyvAlQaUhH
DfjU0Q0Rf8mpvtEbc6c5EFkprT+ChTZDHESCHKzvS2iTUxEqEgNQdcBzTEL8UBm7lKgSAkszupGI
Xf9Pz8RD3nT7uun3ncW2gca2FiolqJggEgtWAPHdBI25zbXRHgyxL7TbyxtwcjE4aHwY3lEGJqXc
8L4EX3kvdaTSIX5OuuB+ovWNSf3NkFQ3PKpvskI6xZjuQFS9RUfuQufPxwOAZyIqSXPRkAMbqwRj
UdSTofCxHjkkjHycgym5Yr734PXBt5eYeHa4xFp7IrbAkIJQ+F0p5IcvTgBCzMeIjm6T1y8UdUy7
9ncy4/sKYgiivoJe5JoKzYktY4+s8CGki7HvR+ePFwGsD5ckNVAxne+sNycQrX1D6yXJiMSEsZ09
rzE89WnjzmmyJJ8FqeqbwYzXExLUJgOxd+IubPvH8GZ+k3CTCpRQcQkphjehQTgRkH+AaoO/mYNd
q292f+d14+38QjOLdDtdZcUv9LvbKfClQTDalyfxMU9ACaIahrKRBUek5ugyYk0Tkfngdin02Ssf
VZ34LpQQRCpGaGd1C27vYyBACYJC3HJIsyOcno/im0Vv4x7E2gYeh/PniiFxy3rYlD23daQnLn/Z
wlCmYlQdyUFEXWAoGmEDJ1wmxW2ThQ5h/ZIzO7WRoHDXmYVgC88ZZajcACFeTTGUDnQMFdWdGK11
Vxm5nZW4PZASgQRQXdiaj1poRHPfzdn3qOLXmu99v/zVp2xZMqwwkh9MIPPzfoGRTUgRF1ooHoX5
IZP1rprEYyDoMbgvuu+W769IvJjjO2FKCJ4Isrx4zCHnqTiQOq+tYQKuza1DaOB2OEiGvzJq7VCa
3WpqvXXVhNtOeypwfNHF6GSj9+XyZ3+MIOBKUBzhKGnDj6o4ohyvdL1J2eC2KwhibCLEjEH83NOn
BteXGBe/+MSOU9zaiNeQWwUCgr1fZrMuqxBkR4PrBambWaBcz70HM0Km7TfEjbaaaaxHK1vHUjxC
1iEEbcI9hdjC5Y8+sdf4arxH8MEopamlF6vuuNHnEOazSihAGf49hKogwRG5ehEAxAhI2Bh+Q21t
oXfvhMuAw4TkKCpRCJ7UeAFClc1gRBDJYEiHQM3QLiG5ATbeVVZnNgfl///+K5EXwR2BFQf1qHK4
ulx6Yy0HaAlD9y/Eg9MKoG7LmQtxQidL9zlqtnoZby+PeuJOpnMEDBwPikZIJSo2PWUFUhQRtFk7
1Iza4ZEPkTNF8QbBWmbZhAS2T+6zEIn8+hNOkuLdS4RE2kFyNV8lrdRs6tzsXR4i2qbJofcg3NsG
DpjyFsrfp44Q8KVyxg7gfabWFTNaS9CRer2LFD10gxJXg+UAgQbxhgFCk94q6PkW8s4LEYeCbpvT
xRRgBSJwjiS+Us0tVDKLdMjoQJbb/O11FhYxXpdluQqC/HuIYkBuvRhh5yaWvwlS+dDrwLPo4vHy
Hp9yGkBMzD4LhYkPQciE9l4fUhK96yfBJsiZDRaVYyga26sg6ye1VQPN+8tDnlxvE5CG2WJnm33v
N2hklkOW4rt7hL4+arMFq6H9dReZvgvRk5VluBB4WrgJT55lXPCGKQwhcLQUE+p5YPQoxPeuLlMX
0rmh7ev1Fp3Nbqxt4jk3HxcOyHUOSYcIIKT17vJXn1pojggTMR+OGFUbAdvOgtgtxUJDy3ELFWFc
S2MWrLPGd/l+6Jf48E85KOQVofVHga344BfRb1E3lWjhoMpgVQbQH4/o0SJfghRJGRRcLn/ciVw7
pZxhbSFaBdoDNT3EGdgSW0ZgrsO4EaW1LX/rE39BDhesyesxRpAj73pOF276D4sqZ3uFQi9e6YS/
QgHfhVJhjrJVDsRRpUNcMuQOFDnxVmz23J8hQP0Kda//7Ze+DilMQbG2oHdSQmbW+2FrlGganzvC
bZpWG7Bs7mWeXKeoMYCp++CVIGwrBw9smMMSVOYVG//uyYzh4Q3xbp/BQbh73hsP9JDA79IjPaCR
0ulp9K2EJGVT2SUuY6fg6Z9xqKEWL24F+tZS7Qkayr9MSLxZBhqj5cj2YTI80c5buKBen2cf5oXQ
A2JXOhBvavqi1qBcAz8CDA+Vv4JEe9Dazdg2WxZAedbUKuEMtAF8Oiy4LSEeDvA8WAtuMgtQ7acg
2cjka9IlB9EHdyBq/2kRL3VKvTlGlrENUcLzCG66SRqdXcfmlRFNm8CzAO/3V7gvl+o3H4wHiywJ
GNXnPIyuS8VDtX5kAt4M0EINTfs2Bmokndys7tcDSVxWLPFKndzUOf0xB5Bz+ks5U41Z8ZGQirhR
Yx4hPLQOJygUPszV8rlImun1zkB7XAY+jTBaQUBs1QM6UNXJrJ/1yLn4mkDfauGgz+GbuqOInQmi
G5QzIV3z/qT5IZTS2wGLEJPHEuzBck2j9IDZQ//OhhrppvHbtZkbV9wzjlm/Gkr0cgBj6SzM40OY
OW+GgQI+HueANKqOW+vY2DQeiudFqB/0nkJVPD16Xv0DznTllaM78W4vWfitbsWXrgbSJiFumS64
79euqA/LYeK6RpoAaA7V7g3o8PY6m7GcRrIX+eSUeXRg47ogUMWluv+l7f37UFZXjQ+59UK7Kzju
bSTivbFbNQPqNHiAtAX0fi15DzUfdyD8vvfH40s0eV8qhjJKt9SUSOfXszLpGfuAOxbL9xF9wiAz
V2gh1g55hL2PM2SzkH0JzPCpqmukWuPMAeUbCn4o0joclfEwQtciM2eJyBTFS8ACBnEwwLDP8IdV
3v5I2iF0E81aVZOX2F6i3coOlyey6gvbPjsyZerISyAzAaMAtFNNDPhGUQgzQUHQFKmTluKbpa80
vTiyBsq+Tfwtz+iu6HNHDmiRDcljZS5idz5OwSKA787QAaQn8MB4bwFjGUtm5WLOz2lfaIMLOx2g
Cg4Jpr7/UUPPuo0PvXEYsnCP0kfcLPWffbxV4UlnuDrcqY4stBoh8o5qRmqgQhiO5oMA2m7KDszr
r+P+SRDIeueIVQfXjPivy4v/8VrFuMBsIUDT58Ou+qPAqk3S4cMDah7rBpXIQDvE/AcIAvGQTF00
cC3E4Kc/FaAspGAN/hGm0kBpuMvMCAW+gP5swHokSnIHMc7bYMy/FcTJp/6mZ+Z25PoS1+3HRNy8
zBgXxw1On6l3qucXHrjgUQKhvverwd0F4XUnL+PSSThQWwAut+ByRL/3ndHjFm2aX3gMv1xe8tML
gNgUlmphq9XDVkZx24tUjm4BDmvuWavSSw5jI+/Z0QvaVR03u3zPivj+8rjzVr43M1zWHOBF5CyA
0VKrZCNErZnhQcSireBFUVZsqLVKrRdAAdaXRzr5hcCiAICItw7Gm0/dm7zXOHhlQuY6co8WHduq
gf+wZPEjM29AGwikqR12mivy4Bu00b9dHvvjhY6vlIi8EbTheKmZdgjNNkMzwZBAluaOBmroDcIK
/Q8BJk0vl3gR5pvxw5pC0xbOQ8fNqZqtxqiEgCNcvAl009yOUCJlndbtXg7eYS7lIbQ7tksgs1NG
C3+FnD6O8MeXnJFFw6RPMNrIg1q4pf/MNPqC5ltAsr4Wnu7WxTrq6+dgSLZ80Fx/8FZNDzja0CHA
uqN6jS4uMjktkQuu/NTiS7yuUWoymK6/nos3+x5rddZClh34ARQY+r656XsKIbhrhvi5Rbvb5a0+
tfhAVeCy40geIEp+f8qCDgxVQ4Y6mpX3OyB/EKYfC69Y51KDAKu0YxLsSuBeLo96yoegqIsXAZ0h
7Ejpvx92wGkmRMMJ42Z0NYXNTgOl8jAOkR2yuflDPA2RtzXD5v9ydma9cRvRtv5FBDgPryR7UFuW
bEue9EIkccJ5nvnr71cKzj1qNq94YyAxDPihuopVu3atvdbaQEVL/UnuUvD8eOcwbx0xGCykSyQp
4qStJo9cN6yDDmVc10RPRh7+3YQv9OH5nM/J0dKONL48pIk5uJ2p/rWzABvrDgpoEL1A8rUb/HNO
AGpa+vb6WOd74xAetWk6TaigWushdLRzZk5/plnwXXDdgzx7Kevu70nufLNz+EbLfdQmd+Fo3JvT
JyHP2fl1N6VOQQIA3IG+oGAzu+aPlPCOlsJhD0IAOzcVLmPp3wM3HA0LukeMSy95LCGylai5FTPs
FifeeTduHALYGxqPZIptcBJXV6rcqO1slj2lzlx+yC3715hSX1+O3LOHdNmzWN+I6tzcAB3QPmUY
86vdWA/BpGtEWD/Uza+G0WF2Pz1IifKiJsoejLWRJVE+AswR4RXlwGqsCILz2CqM1SmfKi26F0TL
kHaFVU4hhebnxCRfyywvar5Cu7TTvSxpa+Ohh3OI64j/II9dn7ykisu8DXlbtrV+joC5adFzoh26
F8y1n7bTQ1ceNeoM7++oje+pMqJpQBNQKXqsZq1PBrdUNk9+DegbLPGh65eTkhiXaujcGC77+8Nt
TFKFQQ9SCHgFn3V1sCcbfbBEq3V/yttHg2bKxpMmhUcnHD9M6s+gT71pcX4jJ3uV1lFE4b+bPSuF
LTTGmq7nURJ+7JXgPoykZzqvfGzyS6fcBcoXM4NaWcR7Xn2bs0UtANLNdeGs7brNYhyGJqKWpNEV
Y+l/TNVlwfuIXtHniqbdEaKJ30tBQbtR46DjIN1f5yeB3msY+LCRwozGsMtd0EbPAwbeit7cpXdN
8L1fJA8tw86n3bi3VXAkSGacH+6sVWQYlabTqqLk5hiTS6RpFw0wnca/T8rSu06aupK+115x655Q
aW0DL5zXBQDHqnSjmHkeN9MwY7GbXAI5PDHec1xongb1sOkQ7iX6UYt/pVr0+f2NvDnbNyOvZjtp
ci5VJoE44QGaLN9tKnRl7bWZcZpm2S2DPZLJ1kHlHYMrNKIXkxT3OjxMoZUHJs2yqNSMoCj9hc4H
R2NpjonJxaTtpPEbgRdM34ZEAKkCyuTqnMYz7axlSzBaDMMrJxh7cDon6VPQ9qf3F/J1O66yTGBA
G2WgbfMh1zWheIqMQkVN5HdyfJKjefHQui0HXRiVNPHoy818CRRVyOeme4MGZaakXmrDQAHaDGel
r/6ZqsU1qtI+pHNl++Xyn4tk5MAwBmG7ESYJlaulHwy61hszi5HQPY38+wT7/BQAl6ANPqIV3akr
bO5qwSSiLAeL2FoHySFZ4iwTdKIwCY+xkd8vcvGSjMWL0txPJoXZ6Ngu32j+pe5kuFubmmozdw8v
NxWi7PUeU+lobZVRTIZrGa8w9CR8/xfIDGZ9iKXx2KKzev/zb4VIg/WFiqkDj6zb2AyLrY8BLcV9
bRhdfEnOSnWyCuqw88s0VQAmyzlHrPn+oFvzNJGdI9XEi5gdfj3PsI7q2YC04msh3VXs7Jzq1WOm
yX6hBp7dTw8WH/j9ITc/qiAqgQKZ+i2E1dRdE9QG57dLYUWnyBHBWaQeMGb6roStOyVI7ayGjWzv
DL21xJCz4P2Cs/OuWn3VpeiTUF+ciTCVnswOnqohymO6G+mLOyQ/ljpyA2OnorEVQKihoJfDVgCw
cbXEeN4NVoKZnz+I/r0Av2RXblpq/m+UWNk+vFSQnr6KFtcpzLT0SZ9pDDWWcJthVBXG4oZgLXQH
2In6m0vJQAAMSCRhHF5vnKwZx2SaOSCCKiCjG6368YN4ic5y57H4fL3wx6ztpcFbrzKVR+f/HXeV
G4ZVLi+ZxKNES+6z8qdkdi42Z66WPM46xyaHWlp8mJH75o9Cf/j+1t08LRrouUx+fKs+6xJNTrAj
x6ZkyO+dZDy0nXNPX6L7qP+i0mSyp9L6/ojbhwXyh1CabdAShgET/aHndh1mVJ2VEp+kNMSTonnM
xvAO49E7FPqHNihetOq30kXAa/gC4tlBVLr+yEuKXaM1NKCGIxrq5FhG5qkqllN6J/q19dXoJh8R
mu487W5lFGIbU62BOIzO6QYo1qRs6KMCBlmlqa498PidF2s5BFrha/VHKZCorPfqRyNX/zKoVoRR
fzdlNFzj73NfNG47B6dhzD6OU+TbY5u4vJUar7L01qWP0VHv95S4W/sCXRLAKtsCzctqnaK6ntUM
4ZFvWcupCuWTseT+sIynuCk+GZavqntCzM0RqRoKXrVFoXZ9DGCzO06vTr7ch0dlCQ4FavqOTMAY
XnQGL+I92cJW1gVi7vBhKLZzYVzvhVab2iAyW2Inyku9kR/oxeVbs/Ucxco52N0EmxPEkEWG9QWL
cF0jsnWavYz6CBYeG5e+6+8wZbwfsvrROBlFegjNeifP25wfJ4yxKI2h37meX9MtjhVnzK9xPuLY
5al57wlzhmJ5zJY9kuRW9CShxN9EuN7cUPQBrxOkQGyYKEK/qHR3DXEsMf9oWxUqzqOcW0dD2bt4
twYVm1MUuikgrW+HIOiyJOwbvqCBLF0Nv0RN7Msp7doC+VAWjps36mcJGdL7IWxzWNBCviJlD4LY
9cIaWNC1bcSw+Rwf4jr9LEF5icb5JFTyRZq9ICwx82AnVG9eFFDZCCXUWijyra7dZU5CI1UYNu5V
r2oPSfhntjwpKopBVOqIF6l6DJnlBmbjdXsO3Vu71yGh0mnBIN73qzkXdZEmhcxFXP01LsZx1ENC
gQNGDXcypRfTtKfK31pkB1IIpXpKuzf15irPdLXTA2YL6baRyDWSM1jSx1rWLrn0dUotdzJ+Kz0H
isJ8Wuwrc509Qt9AB01Xel/BFy5RkbjAMs5LJKBR5i9yf5dk2Yti/50v2X+vIZMpvxlaHOe3EHTe
dtI8sMK0Y8Z6x205qvN8ioi0mZXytc0Dpr0deRDdWlIpPCRI797f2LcEJJGtk6zDGkT9c2MYZRuD
KoeRxvTlhWG0ixHkdzy3rZdUKCzIbJuv3RJ+knbV15tpAQA84LsprKrWSeWsNx0yMZihpfWQlj3u
JtO3ppe/1019ByHjUkAJdkr88wif33emLSL9+pnqwKmnmqhtMYMqhcRgCaF+zMFTMRefhLpIpH6h
HHxVqu/Ucx+TyAu0X9MSexzPX3PcokfY8//eOGREasG9esXQ1tnJ3EZGGnQTVGiDKkRLYSYv7osw
ONdO5sXU6Kt6j4O1kcszJCmRqK0hnRQ/6c2ukx21ruGukGCTb0xpcO/0hds9JEV73llkcd2sFhnw
EwmJqDjJN0YLWdg7Tt6A1Ml4OrZBxuN/wXVVchcsT0KpOqlT7ZuYG2R98htni7HhiYi6E6Dd6qqP
HQlxVqUwSz3w6ty4QD1zp+4yVvLf02Q/O/OvMg7vMjv6AlvqczdUx8D+8/0F2FxpQBDBihIeJ6vz
7ZiJsoByQb5Woh8Y6jjZx3JIH3RJ++f9gTZ3kajR4quhczeu7okutxVpMolhJd0sXQlAVh6cjBam
qd922GmSALuaCYHw/WHXAVvQIER6w5+Ca72+FTHpVe1gVgfsQuSTQDcCrCiXbDjoVupVSnKaMW6S
SbHeH/bmWvx3XIuqvIWt041JUS4bPQ3nZdwiuvgQCr18HHlhHbs6nWwME3ud+lk6tdD6Y0TSUWvs
ba519BA/wAZa4VbGRMZZZyGNPKKLHLTBN3Po3OVDGWLUhAN2iluUkTybd0WdukoNQ4v+HDitu3b2
2YRF8P46rL/666/gF8DeZIPdQG1NLKuSHWOaUZvjQYIlnHFFNHJ717bjnVIbxxrk5f0hb2L265gI
Y2yTpxQvKrEyb4IH7aZbh15xg5+k8UVwVmfDU9LwA3UkL5PPdvKV7+Jayn9NwP4d1wHG4hjJaDmu
x13mhiKlyopPGFloS3RYOl6MmuJaQfAgzPxsTKh4K53en+/6BL8Oi/KKTU63B2L09bBjUIeFBWPT
VxvjIuwM+6J97No/o17dK2uIGbwNlmIogAiUnYx0C7GoSVxqdYYz/aTmvkNHiKSvTtguPAvJaan+
Kkf5Q57i2qQ3j9rY3qf1Lna7jtf//gSE/wp7m0iyWmSpS5tGm8fRL36F6XgWAzcqWZciP6v9k1qZ
rVvqH7Xo2/uLfEM5fx0XiJJ6lUZOv+7OxTbV46KBFRymoYuzvztmNYW67F7ufi6Jc6Jc4MkYOBrU
z3EJPgCVerwPdk71VjTjZfh/f8UqWqeqPUSJ2o6vovpXNUO9nMp0vCvLxA+hZAjTPkGd25n95qoD
T5AKkmvfBO8UzXelTc3oi+iZQkQVvmHNhMGs2R3LPP1AjcuNpOkkZ8XOptuYskaBFGSPKsQtNiJX
UjumBqRNQ57cpsMZM/ZcudDOjvlsJJFL4rKDBYlFXO1yRhQ8LihckNhWycditSkZYTT62QypatE/
jj1vKumwWM7BivfC1eZoOAyZCkNSWVpt6J7kT6KDF6RUTBGnEYMzHc+O4r6Wv1XOnnh1czFhg2og
a7DT1kWWPlarKAwJjb3a34knTI398GTFHiQE7D+xOw3qH3b2X90YOTykcyTuNtFRBnC6DlEKTe8t
o5a4BWDopopx15YKH67fOR1bkR/+hgCeoeZglrQqziWS0tFExRx8PQ2Pr7IMHHRqK76kCQ9TA2aY
0XmNJDFlaefW2VxZbJp0OAMbOqNgTpaySp1/g3/QvwiDqKzM79Gs5Uw2tdERxHuGmhu3KxUMbnmM
PcDv1nVXyQmlAfLf6AvVO7rkSxc/W2Z/h65JcGed38oqhCUa73zc+tA2reBoum7JZdCko99pw8Eo
S1fQwWia9ymZ7jv9VEXKSZh6xtz0VtqTYGFCWZ6L2tqpWG3O/M3vWJ2ayY7iFCzwX9VEUfzQpm+R
Eh6T7ttU+CPtnXcCoLYVE17LCgZWDzc4YFI0JOomp9RIpg8CBxwgDggqd+pJivGplCKvi/JTosMr
xZYqaLKvqanu7W8xq3VkIgpy90GvvyWqDdUYGmhFBr9L4lNhDIfANryoMA8qLS8Wo3CDRDrEZNcY
F9PMJsD+/v112NrlyFRs0FA4FTwHrw8yKS26mYF0zkIlEkojBhw8vltPVr7HWMZm5PB0x/uNQQWV
HvaPANTW0cOuQr0uln7wNaXzxIMw4sVgn2aN0XPIwx/TcdnJqW5KxCJiYZANJcvAnZJM8nqii1q3
cjJw61Ce/DSXvMWac02LFyke3WB4npon4Hwvwwsvo7mXRFMvczrhCXGIaHscNh/tZvERKe3s+hsk
5PVnoVAlm4Z1C13t+mfZOR2+stgY/IK2bpjT1+pjn3zQh8GtKqSrvGjkF6FoFJ5I73/5rQNHp5n/
GXmth5bLRMnof81HoGoqRO51+HcQ/xmpLyEAn9Tsvl82Ug4+AKVvhxq9cXMLR4USY/sy8X6J9bM2
fhC+Y/3I82k8OF30JZi/4/Xi9vmefHLrPgZr0oVdkinUQtdLrGdhPDb5MPhRD4MbSy1B8ohJqZqg
+6KkwfH9dd0cztRxaOJEi3fS9XABjRjUceoGAEXDoy+DV2K75qifjSJzq34PD98cDcmvAZ2UVH5N
lU7DJld7rDz9PIlOUocfmaFe8J+CPEzyoThf3p/cVrgQOwbKrvhjHS5o0V2qc86mKQaqzwhvRS1j
7n4iGHAldBOhgbtgtYe/b54SyP8iTBEkiRvXa5r0bSMZozLA9TqG2nOA8Un0y4kMnrnSgVsJh72T
rJ+m1tmhFmwmIAb1O8Q2yKpv6g194DQ40HE+RxncXdHPSYAfHGjDkgT32svUNr7e6V5t75kIbBxP
0nLwMjikmF7Lq8yH/EbXihYnwFAt3NSQDhLGsK1cQ3BQ3K7VL0IB8P7H3dhLfFNAcJ4EwmJbXJlv
ntl23cW2WiOzNZTa61EOqU1yiLr7VDL9QN+7+za2EiRobl74ZXBk1wG5CGn82xVG7xcSRbgIHrpI
LxLTEz5Z2olimdcr2c4UNwfF14YHF74qJOnXU7T6NJ8d2F7+R8vqDmoMWIKzUchTvplwJpTq46/3
13RrA1ESe61lUJADSbgesbGGZSKzGeAU3Q3mn4LyG3GVaFGJGddzIj/31niC7fU7wyLtpYyCzuAm
2AahPmhTyImRByIQVXBBagjG7H5KvkvZB4pVrig9WuZ/xva50fB7pICk2GiFbvxNncTupM4mIinq
4gvf7Cbw1XE4AR/czcm9TUNp52c31Kcu3RMbbMUJ3h3C9p5bXr6JvThH20sh83mFc41IZofU4Fny
3ZHyAwp7tGkTL83nBBYh7qT/PfDrACnAoZYK2WvN1JQ6bVIbPSUUN+lB0YoLN+wHzJQHFYpMumfS
s7mxQF9tZBVCKbm+1uw0dJIpqnifoCiuQse3QxjbKKKU5TFJfyHsUOL5tIy7+maxY1c5q6jYW+LG
MYTe+HpHG/Mwhmh8UeOX0sEJ6baxiE4a8QVqg0vNXvh5CyNAEaQsXNx+Y2fDwYUHBfmK+a/uAjCL
yZSahp2tGZ648eIRxhcJvBF9h2OC5Z6BY2R4QCy5AyNsQUb626FFzH4TINXCZMGhpPrCKDRqOs+x
f4596RottspdfZnkOxOWnV0eezIcrf+go9nbmb7IVm5WHw9G7iTiyo2J+Oz0da3rObsMOyoTi4BS
Kk5DfNQx0dbjGF6PH+UXwTAxE/Ni1vbXnu6kdrlXqN2KpMJIG9cPoHiQyuu1UJB/DZUuGlolw+fS
Go4278ZpPtvO4gn75rim6YRU7U1/I4mEVg8SgLwe1G79QJ40Lc0Kp+uxAlQvshfLPbrff8q28HWH
Zisce9of0aFqL4yLrG217Gx1wH9DGBcAfVxPF2pTCk+t7/2kN+jziXACAWltPoWheY5jt2PP/5Gb
nTe12TmX9xDhrcN+Nfxq52ldqdSJSVudOTUucgU5GhmJAwVPbo7O+EhPdz/sW7eGtfbf9xsji0qS
wIeRgl9PPK0cqxpbALMY4kFVIPbkolzQitQHYYoWp/i0StIR0tohrp7Hp1z6LC17qnCxmdarL2o9
gOGIVtj11z8ii4d4aZKg96fkD9v+J8pML6fV9n50Eet4M5AqLNJBYSgirtbZjkc5daSp9yU+szCH
D4L40mLQpFqRKw6VwTHbWeGtraUgllLhLnOa1qxsqWhkMpJk8J0qOhiT4QprGRTg52G2n8cfk2c1
kVvo7pgkZ/K3p53hN04Ulisa73DeLM5NYx47xds3yzjIqTQe8HsPZ+dLWbYonGvMqfCHthv+Immz
N5q7g29EEQguZAsIHHiWr98T9HpHnTIweD1EP6J2OPZS8nOKi89W7XwRJhZdWhwGetnLUvEpcLoP
ee7cK43lhosCXG3Q06L7EDl642n9F0z79sLNbUoMBofIBDGCeNHd7Ic61MehCVrf5DPYumfhV5q2
0SmgX0IfRe6iG09DV7wEAdoa036ilRH/9leVLQ9dKH0T4ZcSy86j5HaTkjYLsyVKREgJ128+Gal3
Pmlq6zflz54gMEbjEUeiMH9RrfSS5OleDNgcEO4oPBUBSq4lEuPMHnWUqRX2B7Hy03oaWsMVzEaj
+DyonrCoI/nwFxeuvUsNGAcsURAe3CSmTR1UCu7HnV2r3xxU8XT435+0vn4oZ8fBOLZ+1eqIgk1X
V3vevtgP1IZr098qb+s7nv5fQhpNmD+SCEcQSA2ZmZ93fsnt+YE0LMBw7gBKdjeEwnRRKrNTGsww
DDfBvrqlAStdZV3a2B7KGEufsrprg/hAED3ujH2biomxNTiu4jHD/9dxsSsWU+o6tfGz4tGQP/XD
PY4Ein1sYoXcAHO16L6I/5acPZn47bHFgRosh8QTmfoNgBfC/tazpWt8x0lcCzvSpgQda5j/8FiL
jkEhT7nx885sb7cho1Ku4zqi7HDTWw0OmKm0et74dvxvbzX6y/P979JRO6ba2QgW19LpxcMu+B/R
wYihg+a0nj0QzmuECGF00Lq962mDGwA8IFTzELdgXa4pkLosoVcLwsaXSD7rHDA5Gl/bJk1DeBEP
H5OwLsa1yvT8WqWxfu4szu2B4AEDmwpVN2Hqpi4/d5Ixq7GDyBdaV9yhs7gk2JSUL+Kn5NheDAqt
y2PDDUDyRZ4kqF1SseuTJl7Q1zeoAc2V9nMEJpJzY5UoOWnTjW2tNX4iU1Ztn5vsDwyvKbDWbidM
wUO3I2Q9JelBd36ye95fhtt4zehERGEVQYBYM5tUuc+CKrUbPzIhlgFs4iY6NQ+WVrgxVIn3B3vl
HdzMFRtwLjAoXdCNro9fJqdhNcdxy9ZvXvUYpU4lCvaaHc6njq5ZjnKRPjYhsEaDm3Z2VqzsHh/1
vWB4mx4ZiBMFSQFQjhrn6nfYxqyX5Yz+8CVKl08Sst4SB4fGgtiMY6foNCRYBA76KJHCWHg4D4F0
GDKKWb3/z86iiFxstSj8CvAjwVil281qA9iFkadBGta+BqINFdltHxRoonn2zQ7/tqrULevazXgt
Vndhj4l+76pustv04zapYkne/AoRS9481cZB4v6deX+0/f2cpTB0X4b5CzvzqcFSt/jc2FA9JcOX
9MTPh3ZnG27ERyF9g8BBuxUMMMRhfTP6XATKMihWhaK78QTko0d05qKMlseGp+LpTMJ3DNSv7y/9
5qg6RTwT2ykQNbEmb0bN5zApys6o/Cg+ZRNOO3x8YQImOvo0CBwlLGsbc6eav/EoBm4B2GJAUcda
05LsapDgJxD7bOtHfQ7/jFM/ji7OMLtxU2E89muuzunyJaXpWK9YOwu9dQRhgwFFcB8hfF4/T7h/
jFDSKm5fGwYY75Lp2dBfxBUg3oNzS/Wuos1J9jJSiJ9N7F6FkzmPtveXfnMV2OuQ/ojCtzfACGk8
1pKseSXSiCJeN3gFtzC6E0+4BwuSmLggRSEPH3m/wiMzafaA8lc0cX340NdQSNK5kW4MohInK0xn
ihu/VHRaeF0qCCwQmYtPVfJoIeY3g7M1/lWmkgtPEzfab2naevn80L2YkjdqllvHz1U2QXzZ+1Ib
lzeptOjvAeuXILV6R056nkk2EmrfoTDRLi/qabEVypwvpK0NDmg732PjIhAJohAEkqdwFV2fBUro
0lgpZe2PQ/2YOgvlCRlqcdZYf6qz/teyGDRz/PeOFjlCzk3UqgXPjekgpdZ9Xs4kVQGoyajs/bSN
hPFV3Mwa8rTgVXH90wq7q+R8Umu/0ZbTONJNkjMqgG8pBjAtQ1fvEOEM7mjuaclv+kAgRhJFULzD
oMeKJnTXQyt9bS2TutQg+527PCclAr6KmwCUdsbOTTw8J13YyiWeA6IhNmvS4q8XhXdF9WXnE22s
g4BpRZ4A2YH37/WPmZwZpmVtVv4cTocxe1rayc0U9WLr80Mfgu3BPorr4t409gSjNzop1kFUHPBn
FiYNN7KjppxpCdURn1Ur89Ej4wh5yeiEFNEAA6qBaJoq05iWFiO+IO8AdHtWCa9m+qKZ6cEkybTw
qu7/lELTz7PhQ1OPLujRXlDZuNeJKEIXRUopfNGvV4j0tlURylW+g9iFGpertaMbhTAC7E9dLx1m
nc43UunL8cNgNnfzjGA+BgilR2hCxWjWtT0EdCPLvPpF4gp6c8WY8YQv+GxzxaDodcB+aFliZ5fC
eTF5/XTIqETAE2vFsZ7Nl5bkUyl/Zx8jAoIvCJ+LZ/d6HzdykmtBzO3eNT+W6rPU+enwIjzwWiLJ
NHSe2Mniqwkqbi1ltMYhD4qAMZS9J9jWNwKVwlGFfQxVaXWk5DHI00SOar/TU25d52tD0ptkxUPZ
P9KD5k6e4u/il8yD4fXxi+DR2EHx2spAaC7DXXxcHJvVFYBklruYQIt4Z91IYjbiMVrKlDOOQXAX
e7mNiiVTA+ogJ4zhsP3GTtf8ZzCd2K3oTLPzStuI80DkvM4IvTxD1mhWT/qtjBmnWjgID7pOSdhw
a6QeWN0e9FTzo12d1Nbly8WCPR2wsI4AUrxJ3uzKVjdNadG06rWhl2P9YYWtJyi7I42iqsb07CrD
Y+F+jMqjrdR3rKbXNDti5Q2CCRp0IACYwjRdv4mtQ740eJA6pV/JJgWIU9Qnfu3OC6EU+l1rPjco
bCgKeKlJWqb3B0EgFh4PQULTyfhXlfd3StDt3TYbJ5afJRQndDW59dptqW0iPA05sUV311lfQRsv
GOzT54Tb0AHdA6Xoqtif+q+Drr7KnqjnuPtBd+srCd4Nm1IwCG4U8w3GNJOUNpVPE1RP6zpPsvJT
e5qb9Fzq3aHqv1RQbQq6eqW0lIqpte/1IN96p/MTKE+yWehxpq02irqUE8l+Vvm6OrhNkZ9FprbQ
pHaq8aJCY2bGEu9S6Rg3/YNot1whZHj/2tuIF8CcqDDJ00U9Qfz7m73qlMCdVRFXvlwKJkr/2pd+
klpPnfc4bhtH8WqoVaKhlYMVWBlDOf33Jgw/CsKNsD92xvBQhATE5ft/nRs9HKh8cgygFIKJXc8t
VXtrRrpZ+gIGEzJQVZGOuIjTXG/ntN2uohhJxH+kw4Jocz1SPOhyPlhG+dqmAnKmqP+h9vakZO8A
bY706rrOYw7JyXrLSFWall1f+gVBJFLVy7zA+wed18c98GKjysOsBIJEfQuPrnWTzkyv9Kwt5tIf
8dYkH2un8GQb2aWCjhZwaYiCLrV8t7Qk9/0vtzv0aluaU4zlTD+Wfts2rwrepQR8b+DHyX8Yk+62
WuaWiuOFhIydocU2vL6wmDWKFtGXjN5uxmqF68pIlKGuSjqO1+2xm4GrrNrNJ+jMH6zEOSj2w9id
0mZ4MGiGLnhNdpyf8xy0kU6SO9fXRoignilo29xhUNTXnRxkCX7TSINWH7JGN+Er3eX3UnzqcSUX
L0q9kvzMwFZF0KtqGlfvloMEWLNeDsBkwVRDTsBxut7aaZl1dtAHHKLpyQG8rmdOLDdIkj7rcQYV
luIQ8sSKaDX2e+4tW7ud/lfiKhXbcE3KMSK9rHI8qf0m5QTrpMS8U0ETXZkDtvPdxXddTxTWOomT
IMtTzl9NNI2cUYWNiZ81z2V2vdRehJ6ppfE3qIxIJAMcnxuFaGV7Ci+iKdkhE9xMV9XgA/IOEwoY
nqerMDJzBSCqgoqTDuEhYpEFcEAJX+EB8P5sb1AxMRIGALTHQCWvrSE6M7P6UkvMwm8N+URrkk96
SG8fdY+icAMBMYxwS4EVouAztIZD5Ili3ZQzzDRRq4yKu9i0vQznqkF27gUppsY7TEv2OI+3D0sx
LjgQpqJ0Fb+528c2rKK6tQo/l/SLeSirlgpx78WmdIhIvSVgd5WOPnWWeNgwXcao/0AGf4jUnk7c
e9Xym3tP/BhU87h/wr/En+d6Y0kRMjJTkgq/CD85qMQKgnVY4CLu5vnn/48Ua+vbvh1vde0NOQ+V
0AmYfPsFw03X5njCmPDrYD7JKbPmqFpt5zr54fVdKwpjUXxw0oNW7myz2ySLuQN/w45AP8AuWN35
tVaW+LsSx41Ed0UzlqJgdK1LPivzUtK/LDtbc3ZeMqQh1aB8mofoQybjl18me16nW4fLIKYDxLLv
2RnXn6FJmgI4ipsz4cXaFvFBtLGNOOtDqe9Me2eoNewP92XWMe0t2dp06WgTr6cAJbDuZDcfuOkW
Z4sVhq3NlMC3b8r1dYG5U9I2JdgB/nA5zWDYWF1R/CHPGCLoxVOc1l8ILLSy1b5lVmd7wY90nn/k
sPuXSPIsM9rB/28uUPGL6MoKUiDYSfbqxoiUwDGWgitLlgxPUJP6Pvk599avpaS1Oi2e3g9l23uM
qodAOoXPyGq8PmqLpB8SLgmVY97Hh6rDkJkObXgaHGoujrEE5WbvOc5T0YeHwcRfaI8+entRM2sM
uEBvYPqRbq6ujxgBjhmYpA2S9CKUVkFzbKfFFVHcxmjIxE0pyAs3NO6NCXsF5WlnFW7gK2zcKL4i
TcJi+LaHaZvGpUGbyhIOcn9X4UQytVbgLmUCCS940IPHniJYE2h+GC3f3h/7FuaFV4mFDV5VDE45
VJyHN48IlTKKVA5B7rfNX3SNAboks4ctMYfjUZWGYyK0QnJ/zBApCYUUYAzU+4OQMhZDDxuMahAH
EfTrPNQveWi65fj3+7/xlov5+hvxvIM+LTbmqgaSAlBPBQ0BfAFxCldQ2UFpCJ9EakHiJd0TzVyF
blc3Ulre7IWErf1hYTIrWr7DouZ8XK9RtpS13Xas0RR/pTWUK0BO0fotWfpjirpBxXwPs/NTGEQn
2f4sNfnx/RUQx+Aqv2EBKAKRRfJSIWJo1z+gi9I5rQyLH6DVHjXJzzqtEzXaN70/zOZE346zWmh1
jkO5E+OAMVTLiFMTopqR8sIYABqmXuvQIzt2nYwgL+AGZe++3fzUAvqgBGrSl3otQtRgPERRpVNn
obxXH8rs0GvHDp+/ziadA0yO8l+jubhmvtdJeCPwU+lCIo2QlGVesxDrztAHg556vGuVozxG5yw1
/I48pGjSHexzI6ugvo6ds3DQpKqwOnOYXc8mIYm4HsuPArIPQU54oXHcue6BM+JiZ8TXy3q9g2zQ
JEF9wwNIXX3ZJVhmK6pppaPWpYePMahr6lkDxjR4KyZQX1WgVVFn1hV6FocBwEl8EZRyWM+ixB/r
+JrrO++1jRSTdfjfH7WK/oselTyA2G4BKFI79V47P0cc6Ym+MK+0U9zynXpn0Nv3KYfp7air1dfS
KjcWsRSlXLiGDeGI5/jyXcl/pMHsooF1k6Vy7W7H2nh7XDJJPHpAjG7YPWmRKrQFxnKgll8KxTib
PEGFXEAfaQpLYSLQvw12hOZlj1OyGePRu2C5CPgPo2O1zmaj92YoMfJCDT1kgQtaZNN/ISCXdhRU
xQTxbuw8a8atR+Yx0Shel9yZSKpen03ogIdIPxtQH9p4wIAVVJzCxfvB56YXOtkQJ/9/f+Xqu6h6
l6S6Jommh39Q1SvlszqpoAT4qcXwICgiBYbqd3fqXLp5KlPz/OaFU4TNUHAILEmQVyfpnzL/IPas
0CkvyU52tJWw8RN13CrAiKkRi4P95rKsZmSPvREXfiXauLGYC2xZO1U/mjQBFc/pGKZKn2W+IAqJ
Xi+CwTRPnCyNk0eBqIilnXfn/2PZhLUlGAP14tWy5XpOZzs7LXz7Kw22T7pJ2QLq5UhGCZNK/EBx
tGVtONLMSw5qP0P/t8hc12Z0Alh0hUYvrE2vMR5qI/3Z2YCVoxwc1G7n5Ilfch2DLJo/sfsd4s+t
zECutNpKTS0m1bgHXvZ1vTzq2i/d2ZPm3MZXBsLkGrmTIozhV5+ploppogts7FuZjC1v78t03IsS
fDEbigaLNwbWzubd2BnCCZ/yEVALs1uLL43EtHsqJTTxMfOPMbS9WDX9IapPYT3HbmAF35JKf7Dj
/iltis8OcEhXjGe5jjzpeS4U+v7syfk2Qr4A/mhxAyiCy8xaRKIWbTRFac5PsijmzfIhraLTvFTf
7EH/nE3S2ZTTcxZh14TRjqK6rdL8EUThU6jKf4WqG8xAdPZerr3xaYATcOfg2oNntK7U1ljulKM2
xuh1YzeiXWAv554yfenqzjfygy7tDbj5ZQTHlUcsnwfu+fWZ7Qdr6pMhiX2CC4q/xc1tOmyC+9Hy
y0xgEyUBEEd0GuA5dZZx0AU8ahrDLxjkAB+hdlTCj9Y47OVatzkdzoMGDvDClIBn4Coo9zwlJNWQ
Imwzqovc6t8TRf5rqL93YXEok+45ruujnJcXOp+G8/g3fNyfDs5I9Fj4C6vg92Pv1iKJ5o2iiaNg
VKxZ8TCBWhw/eU7KCzszah5yqT2xoTs3p8FxVHl6ZXMvpqlnKt+/1kl5t6iJ7LYJ1YbILk48HPeI
oRuBDekT5toAMFhdggWtPhwVlhH/YOxDy+Euk/GYFe59tfq9STFy6dKQs503kEY71Y3me31YfugO
3W9KpThISX83NsFjq9+1mv3N5DndyJCpJY13NeoHMM9Uhe28R8Df2N7wu3nSi17NEANWH3UY5Eke
QpvfXP0fzs5rN24kWtdPRIA53LLZSVmyJIcbwrYs5pz59PsrHeBsNbshYjYGGMAw4GoWi6tW+IN2
0+Fx31fzy6T4V4MKID3S/laTdaVk2rujh49plR60R6Q7r9s6Zxg/vbVNnW6KaQhhuhn7lXd84cDx
2wA4QeSjmPnIEj5dXlHXtlmCOILX+8pNEam3T5Ws3iXB+AJJ5bvmQH1CDQqvNU8dsXqIo5+Zfhzk
6h/SyWut8bPONP09IUmEoC6jM9Btp+82RQYzkhpk4+bUeYma8AmFzldhkNY091at3chxiog+Yn6y
/ySgVitbIf75xU30ca7A1AFxPUvAVSN15LyMcUKQMw9RIiSRmDCruGwwPEyidwvlnCjk1lTi3VQF
1D3JTW23fzojXGPtn9f+7ARdRMug7qAAWXT8aK7CIGkDZGtRTUDH+aa322Njhk/xnD/IOi0AJ7yz
Qzpv+SS9ruyD+MfP9sFhRiQwriQQi7oyAEolM6FAvQ95KAuLeIE4bVTcIZJuRyYW4v0x1c+Rsc81
beUlXPhUQH3r4AuFiczZdB/LzdiUMquHD0xVF6Q3czG4To5vSzxtB4iIzapF/IXqkgqePgJsenq6
+rKPSJe7lAuU472RpoHQRUlyvCAxgFaDya0ceKzWTnQzOJWHTFp54AvVNasDUBJJroWbzyIt6fTM
/H9urg6GLq7tlzUsB6t3+w4x327CF60zkdrFm0KRq99yJsQicub/00okOC+7RB8DT3N6TQJtsgis
fROPkpGZg2f7xQNQl8chbD3Zz7eBXV+pdN+AeQL4N+qVW+YcK8VXz+CCcYKAuFDinn71dHC0Wpbs
4QPoNNukmEmxLbPbhK5ugEUHiJb3Joy+qR1Zqek8tTNqpgbDm7D9l5fqRgrSTd6oEZ9Cjz9s/Fql
/R9DG++EqNbXn8al0+lgTyhkJoVc0CKQK1LVzbbk4GtcUxMRHYYovuoRlEgxWkXX04iTlZh43npl
cz6tuMhTgKNoNbALZLR0AL503jpWDcy/NqBwkY7/5+fj7gTIQTsNkvGy7We2pjRGGUKLMW6Hhapf
FTr+mZkLx3uvmM6NTiz+esVLx/8DWc5Em2LlzFW4jbN5UFp0O4Pmj4YYUp8oXO0R9M7+KvulBKRd
qXpvlcV1rxdPzM3ev/4BYgMXwQ4YN6NhVFtwWZDFC/h0/9kSfG41R1FzLqIrcrPrwAC8Y5WH1Cp2
Xy914fRQJIKcgvEFpng56c+qvJnTCWVwq4g3QnEBi6ptZ0peUlcPOA/U0Rpq+EKND4EWczZyN7qE
5LqnTyer4xz2I7vrwFhKGQlZ1TFP7HzTB2g6osquBMahKP4ESdKSYkivI9JsG5xbXE64O9LtnUsc
PCJTo7XauX6mG9u6CFo3sP/9981BsIdERLRUzwZ8YT51Jcoug2dhbcFBOSi9dlvRegia5Mqi1545
q2aUFz4u8kg4DRqKAurZgDjonUySTCJPqc97SuabqtWvyjFxEz/dhfqaEvSFISZvA2iOKLxYcsks
D+UWi9+8J8HQXvPY2uVqexzUdqehDFVM/V10NIYXM9sUubxJ8bVWJNmdIgpvGOgrUffSpfdBrKZz
LkQ/l/4tbWnL6F2nI9LMMTrUxV2qvTZB+jjaRywpQKeq20q39o7U/sFY5r/X/GQ3ZJvmR7NzSSTA
cMoICosMo1DiKyHLMUv49dZHvVkjSnxoWS6/7w89anBZZN/WYkhYjn1UNEKK2EryB6car2tT39Z2
/SKaHZLd71QnfoqV6KCN4VEt+tuyDe4Nblg92RVp8Ww1/l0DAa2N30o5XUEZXTqAn36cvbhzgXaG
ee4PSOkO0Ta0u50fRaBqJRDzKPjn8UpaKa6n5V7YwrAQ2WIS7CWvsywK+lQVWjOZFH/gRX1L30A6
X2k+XQqptDvAXCAiC2VokdHEdVpWzYhkIF23ydKZxbTMS4FgMJ79OmisrbR4ucg3hFncki0Krqhg
gTkmLsoG0tbGytZdit2fnmk5AE4CaoKhZKW+gI+OotigIMqr9YA56KzByZ9Qbv364S6MQXGuEI0q
UX7Du1sEbz0rmUwmaLcJ/Iro4BVqvDGUbherzr6CQ2C/j9OHvmQ+AaLhbq7WZF4unhj6I0KKl/bm
UhdpiMjZnBg5JhGBAyDpo9Jt192kLn0HAFr//zKLE9N1Rd7ivQxDnb5zF/7rklfwUPRQd9HqMOlC
niu0RaCWok4KoHrxzdVZEPathV6OmHEIML7F0CitpJ2k3bbtxDzXR3Tkv+uhghQhaUS7RoFPe8ad
cjo0BsYe1Zoo6691vGrFbnZTd61F+S8paj0nyDdSr1+pvf28cpAubC/QceIfQAn+W2YBUOD92o9M
HlmISsAlYEgpKK59ijtn94JO0lNcvtdJ+tg4w/fM0jtoOu4Qjf8kabqmI/Ua6smPULVXap8Lr4I0
k+6SgMIh1y8+70+5FzrXVpWPFNwpA7bcmR5t6SZFdqGKjWdst63Yd5uqX7l7zo+0AE+TUivITVBf
i836tGjid3RhYkSoVKff6darSqyf8v8+N2SYBFuNuhDGGjomp6sYsTz6kq53wB2fuuHJaZEdlL8n
+soE7/zNsgxIWM6TqF+Xbf5J0kD7qkrngUhwG6l2y+Ivo9hyvK3KtUe6MKoSbUBijinKVEBtp89U
2Eo52HOFSvYU38lpTX7Y3YyOj6jhW2fROCsct41eVYAbXx/g8zDPwnTuEQegVYti2enCuWZVo98j
CNSVvmtKwKxmx9XTXbraXrywn8Jg1CE1YRllOdPv5VwNehUxkkI5xqMPIPBHUzwyGKuzbOUcnt8o
mPUgiQo8UIz9lljcusjBhs8ONXbiwPZ50zJ8uQfJtbtDlFXYZq0prVxaEPNxBBborAAtWXxtNNjV
Zk5YcEx+2cH9aP4MQg+iovC3iV+/fmOXzoqKODGP9UG/khcQOc2ZdYyf7BaN4h+/av/R6d6y9ipJ
dhXuqUiydT+/XvA8lHAg6VoQ0SGFIMN5ekRCKSX1Bgzl6dVbND51SFXJeAX4Bz+HFx6+N/5KknPh
pAiigfgQNFFYiR/0KYzERt+mmRkg1RQ3TOYRNh8FVsnfa/MRNurXT3chFUB7AV1+urSWTtK8+PSq
SXLKskb6S8FGOXeSfW5GSKnXBzOjqIt3/kjH3TC2s2FfZ1F3N972+sP/5TdAuCarE2jWZaxpM9nO
1AAZmTB6GtqbfvT3YSbvrcjfG2rmzk6yk0trJ0/Jde0yw1HXABIXwgCUS+aEokuFEsHiAOsSfcg6
jjuvznO3Sv+05WtYPc3MNL9+0kuvVhwm7gmqI2Zlp68212tNqfwZ5ana3gRNdqy1F8VMdlle7Irm
29eLXShQgC7yUkG20H88g5n5Yx6NRqahUFNbGxWqYKA8jv7ozs2jWT1ks4bC9s/CpikR/IR5nM/Z
dsiHrWr/VXkDw2FwfupqtBJxL5SH/CqiLpJBgmO+zJKSwci7BLM3bzTelGJ4gnaxy4I3O7GufWdE
Z7S5nmEBS/brRCfu6y25EKhO1l7s/xBMTalMBOE0F+PIdm/1DfPpF6UtdyNMjyBdQ39cXhHNUdoz
DIiX/C7fmsuq8xkJ46Dq1kyLqN/dqEA3tr8xGizcC3llgy+vCIoWWQ+0r5aJtVbrdu9ADPX0cNjz
gufuBVfZfY9Acoashj/++3pPL8RH9vR/11sEkCmO68askRebUyJFr20wkwOiN6PDHG+Lt5DO/pj/
/nrNS5cA7WQMNpH1UUhRFjGyJemdocIS7lX8xLQ/WakdZT/ZGPVfSdN2g4lm4gx4RD2sLCxOyGmh
i4irSLWFQKXA0Z5+wXoK9F9CJdJTSSFlIERjKUO9ek8Hpu4lQlNpz8CXEJVauGSudTcuvVvto58o
qqYzzJjapE1Mm5jVy9g109dceQmd78BY2/Qu1tbO7oWuEg9LQxFSCYJFoChOHzave9vK1bzz+vLe
QQtkoLhvlF+htk2LYzbu/ZyHNcON2v+o6eLvteRu0o4rO37pfPGu0ZVHkJMEcbHjQ6LFMsyOzrPG
h1pVNlET4TwM3+01UX2ssHRPLp9ME7Hr3k19WfwgGDgKsmOlax7srnYDGHLZtHLsL10ZSI8x0uC3
MXld7E2KH2ngl6QhkfIsKosk7phVK+BV1yTHL0ZMqO+IB5OKk/kv6kollIK8Z4SJw+vf6F3A9JHa
jhOYmXTTGdgVrZfJT+OwUtxdaPHy+skJwOvSx0S/+PT1O5HaRGPArRj2m67A35LgAYPooA7H3Lzq
fnZ/DfBrxV6Sf9FiLKIdeYrz7DDBl69C01ur6dSLW06eLkR6SMaWM4Q6Sgwz1yMqn/gq7xVXCR6g
2GEk9Dz4r416A8jRTTUcUA59+zIPvwJp11U//OIWg85Ofiy7x9e+yNxx3JnZXi5bV4vu9Gm1L3jx
I6XhDN4EKVkSq9NtkyANSeiMdp6aXY+Bh7x0V8y4D4Q3aS4fIutBhRrVOH9MZ971sJxT+7pBms3H
IhBR0nJnr6ItxIpnQYsepQKFlYp4WXu01Fc64kKkN2K2PGg35ljdjIRrXN0aN4+zoyzfBcpLDU4m
NjI3lrKrNE1dc3ZWLuCL6SZHWNStSJ6gn3y6OU2omiklC5sToDgZNJ4cDMzhnpIwc/OicbFq9gwp
2dhclZ1Su9pVGax8uWdJGF1K9Iy5i4XgLVXn6U/Ab53BUDa1nq3r4B5YNydi6MlGZkKwUkWfP69Y
DDEnehEEC9xOThebgrYJKvTGvDz0JJpoynen+Vf5V87kKum2AZsWuhbW0DqjMHllsz+u+pP3vlhc
O11cxVw+wISEJ1Wuuujx2UpcQfCuvSH8Nlu3c7ihZbup2W1phwJBJN8O9rZMXS19lO3NfJjUGK/Z
n208bKzAtVQKLB/d2mKT/1GTcBPZMQxH5QC5Y6eGD+V8X7XPifPYyanb6Wg3V6rbF8+ylrk4dWww
cd7kYbrR5nKjTI9Ktg2sbWr/1DvZrUi1DTQQB80NsJrDTqByzXAH4Tvo3zCyco3EQvkJNR63i5kd
HtrsvgEd9PVdc3bVsF/EWEE4h4l01obAVSCTorxtsbR4EUwooRKcTx5YAkblaEMQ5zJz+/Wa52NK
yMakEgzqyaFgHCxOSCpJXRxLyAGKDqVA+wvRJRAabgl+k35ZkfyKETOZgp+hsVJ4XXheZlM8MbNx
NDSdxdJ5ljiTU9gf4oiKFgimv+68S5ruWhtmFl2yBlcSN9XiQJ4suDiQcl5TuEdO4xVkEhEMcrPF
Dg2KcM6fAwlHCz4LLL2FCN/KNp/FQLHNaISKfg9ZhLy4RJ00yLlHedbSiFwruM4K00WYdiMA2UJb
TlbfUzbfMFNPGVDhE8JT47Ct1vKZi3v+6XcsSpBaHkun0Pgd/gysFxNPDam3cui3k4y4kDTiazp7
5UrI+8CuLTceEIgoQBwuz2XMmxpNrvLIbL2++tk232rn0CbPfrqZ9G+Svbe7fz3pK9VX3EaesW98
16+2yrhLqj0wbUEQs9aaVOe3OS+EpooA5tIz4qZcBCennB3UNmgajTulPljWwZmuzRqZix/lQZq5
5N0kcKFC0jHPWk+z72rZKyLX/l5oN8beGhCn2lRvxrBx/CctPX59Xj7K0LMd+9+f91GBfOrCFDUe
Bn1E2ycOvWreGtkOn7X6IU439X09ocuxG6ttbPNd3mQ3MhiaRueLvZ6Lw5wfb/LGTTQXNfdW3oYK
CIDNAQCAMzwq1kr8+IDVnv1QYhW6gcCq4E+e7mMWx6k/K+yjMulbm10LEYuCMfOKl+JbHMC5t8fs
6MhYAFqKx3xyOw7qMXW6AqpN/QO5Oxd7E7fz3+s42c/ld3S1tlVPpm9I94n5bsgQFaxDyhjVvC2j
ihm+F8n2wR6Kg5GiSo9iHpUAlgeqs8v9/ACA6GgZj+QAG0n91fYzs5AfaCk25UtS6Q+RLO+AuyVY
m0Zdemgl5Temp0LbXhUuha9x4lWTeR12L3H+bJrHOCSNM271bI92u5tIN6FUbTtw7778EMjvnfYQ
cZDBdyRYaafiQaqrgsKksOaXsEh2qVYftRQgD8LLXEhfHxPzUlhRPpJkoBd0NBYh1HD8YBwLlStD
/Mpd8zu4rh6NYVeiDcXteB13hxmsL1Q69aCYwNqYzGyHcaMHSLxsYGRU6pXSbJzu4Yj7iRwnbqig
b5W/ccC3hrGLSLrrI1+f9qjctr+y3dQSm7YO1/O7eePfSNIdHJ543NQ6OigezR7V2Jfxddne+/YO
ZbT0Sbmrds5DWIIy7l7hqvfxfmUTzjJe8SkD+CazFfjG5beiV9IQaJXeelNXbPMfXf5go5X4J7iX
fjZ8JZ2Fpepvn87SyKF6zOxrpT4q+lZPDxVYkO7Oao+G+RoWP1JnV0Ut3LZN03j6WLolw+tqL+Xb
KVA3dU4bowXCcXTCexWq9qx45DOzvoMxjUHCa2jsrEZzEcwNvoEtMe6t+G0YrvPuLnA22UtW/lSd
YZMo1a4K7gwfu6qEEMgoCMTKvebvR1T/1CDwiu4NAONNFKyNGy5tFOgMgKhIEdM+WPQZJ1ktfFsd
yAYhY9GR45MMtsKEwM2bX2CIVy69S8sxBiPXZh5F0bSoRJJMU2LJymldh+OWy73ozIOwOEisdy1m
Lpasgd+NC/c7aCdobYy/GEousnunT0JpkNPWKyHzTeUvIdcilG6/Pm9rqywi3oh/R8XkkS5ISPTR
nZt5/DUp9VqyclZucqrJjOCp0mg5bzxkaPQFZSqgit1LCfvfgfszE0ZHWtNKMl5n87MT3PeCgM41
rkyQlsbhDpDHVq8p5Nq1ifmlTJF+LhkiIhewWpaK3g4U2djIEc+mCie4DKp9JaGCmtt/0vhH2Kse
RWXgK17lKBu/ffx6089bbmg/cM0wmBCsE2Ld6T3jkzSbYazRcxgqV+RuAqUoiPmq/+4DkkhDZNWA
ExT1t69XvpAx0f8BSo7xJgI9y0PVDU7WxzGNWjsiDUZkUEVfJtHyjQk5tXhzPKNbm+RefFiGTHw5
vGUajYsjlkxdRh4VN1CHsHMNXwQrTPiFiFxVaB2KdhefAPZr7crhvvSW6RzQtCegygaj3tN9juxi
lnEI4HGT76Xxlkru1LyIfbbiZ7m9t0NYXRIYSpzVpGSteXyhNv4A6QIMQSHgzAHHnAxzpEGPCLHj
u0l/n4ouEwqBRv/LsKq1R71QDkC7pcOEQ+aH+PPpo5YoP9tJDAEgBnpv1dlBrXaGMmMLfS8Idk2D
iqIFOxX91a+P1KX3K0x+SD1xLWBausjC08Ryhs6xag+lqY3Z/xKq8JbAgIevBJMPpRzllxDKWVlX
pAOLZO1k3UW6gBex2sGYpAJHan6o31r9Rhn2jvEL61XXn/HMZd+jbCN4fAFWEV8vfyFwCmkr5k/E
M+btixqoHZR6KOiIMoM2j+2kH8rhpz9Gaw8pTujyIdFCopjWBc9oSQTLkygnirRECv116p4MOqIJ
FWwY516vdzu8f3Ym8slqey+0xfMg2LWj7Zry09dPe6H3AhCDb4jZLVUnndPT45VKEFOUCT0/k7ZC
jDyPjrqkUX8vyNbt5lE03XrDrR3dHW3qMEPyhjXp2PPYxU/AJUJwPsiMlqN4wy8KK7X10hNMKg3R
REECqDLIkBF5H5oXXRldzekK9ff8Kz5ddZFm4BhcJ5GQJ03L7ICBAXIF6KrrB3DKN1WZP6zs8/ln
LFjegFFog3M5fPSvP5VKip1kWZjA9PSxlceU2K1rZdM3MPxSGx+FTd3gIoU7ckh6tbK0dnbUyDYF
TgWaM6OKpQqS0Y0N0Ypx4excmahqxQCv0E3o1OwmL1FLFubX4Mp0jmAMIlPoiJvzmmvyeZp18iOW
n1VSRmUYG2HtyXKAFSVKuJFxkKHzqPiu+zP4rzUvw/PJDDwKpGmwT0A0hT6m+NI/bXnVV22uKVPl
VUqxTQJAg6bsxVp7tCppK8SvSiHMK2FzYehuoUpeN+QPbZoeQgwktTWe8oVaXjA/UXnlpIsx5yKs
kfcMSR2OldcbIfOIwm372PuTgu7N0ToLGkCGlMcBMtpGvxPOT+IeFXrBJlZ2OP94WXY/ACvq0A22
R7QfTA2g5X3RYfNWuiBZPfpEXx+dDzH30yjFTwUrjdQ+qo70+063MBtse1KmFvXTMd7C0UNhA8I6
jQchQO/YkDP1wK2RpFHtbhvMnZvKD8IvIjrm3W99vuu4Muz2eeyxUOyu4gAlEKgNontTh+GVmeAK
qFZHya7XwqsIW2c/nGGcQEtQRyxVyyscJdXeQiU1T375ZPMmGncDQtBItArhCrPZzyh3DvyutFvL
iS986vTObZlqT0hlLe9N1PA7U9Iqzh1xTCSBQr4lmY1NWe7VDGUHDVvCvNuZzUpIuxTMT1ZeHDG8
CDvGuXXlRRMWOmgKCEEUIRwjVrf0Kzvj6clC+VOEGY8Khd96+/rInA/ixPREAGYB9l9QK+pMrZba
ui89bYA6JsoBQJ65M+yKLjnINBN1eultMu0T1CuM55XVz/ee1fEPAyYjoNZLkkefFHlhxSpRXTJ3
zXwwHqRZ+GnGmzi57fwDtnr7pux3Xy97HtxOVxWX/adIkzYQM81JKZkh8Ja72+Yfn4hiNMe0SLzO
WoGtX8h+T5dbBDZgwaNWajzkrIYucBl3ChFHwRMePdweSV7OmdD/DBJes/8icEtfP+7ld/yRtsBj
N0FGnT5vFeczJtoyUq/Urk38rAY7Ocm8NLU38LlDI/2wp+0V/0ama7yyuNjM00+bp/+0+KLGaqMp
hp04c8CYtiigKdBXyLRbx2e2nUl0SYjm4jXjG3CVNvohzNAcx5Izr9bC44UMmZ8CHMyCJApRc9me
tQIcj/t2EnLZyQZ0eDe/FHOPNF5+GCJhtf4cZg2hcA0idV51A+dQ0XmHM8WMd2key6wFUOOMItgc
VPt6/jeHjlsByoQntNLivXCyKe1EOY2mochXT990aBWIo8YtWmDYDalRvZkqHZtypl7lnsbmVTL/
WXm955GbCxKZIebCJCvIkJ2uaJZWUGFRUEAqGHcGeQgEzf3Y34344ZpT7RojfTAG6eGu6O2Xrxe/
8LQCW0vPiXT4XLI+q30lA7SQe5j9HMq0uw19F4WlEN/qoYjex/rf1+tdOMqMlHiRjOthQi1nS5mu
poGW2bknk/3KE9JGQb1yhX+8ocXnAlwQmgsyuqAHz6AhXAmxnaNnJ+njbtJQg46N2zA3biH17ab0
OyooByS9obfaL0Kc1czsb9HY0Jss/jh6/1YlwczoydQ9PzG9wMEdzL4L7ORnYiBE0M27KXSe/aH/
02EMs2mq+GAYfe3aSDJ64HB2USwFCG+oj3349+vdOxdI0JgIit4TiR5CkEvyoIZRNRQyJNokQEVz
mx1CP/hWV9GVOfTXdXo/Db1rK6gGj9mNYMCIoAhNZd+Y7XVJfWGpzcpun/uViJ8EvJ3vEm1XWoqn
pzdGixtgHqp1U8BxpXWdjmTaU+5qA7cw6miQvtBzYIoV50D8C1cIJmaTug/kVVu3C3fhyW9ZlHa+
HqqhAusIDQ/y3JGErQh/NqgamGF6Y/rtdUBUjHCGt4NVOM6lky0YK3zB/B9g3+k+kLYiNZBGhdci
DzZlwU7Ph92AEU8pHcTEWDgp6T+LwCDL1T5CdD6Wu1kO1l6ISHmWx5+BHlBKhV6TaSzuymKEwztP
Uw4yChKjcc2Ik9Z5grKV8aGiVpq9O5sy/QQsRBAtGsfDyim99AuIZTpqhgJLsQQPB3OqzGNTIJQn
31vU8gqaT0I8f0KLFnmPjY/NgjEG29QK9urBwO/h6x9w4bIgssD0E/RykJPiVX1KTpRMjwwtMfga
Q4bHGpx6vC9jaoU2LleWunj8KTRRbRTKoGeigKEU5501ZDkWQSYyXv1WdW7KksEaeTaTDFHRNHq7
aeWISVjqjsYD2Ft3UH//10emhQN8RUfn+YNmefrIQy2VLapKueer8tGyw72DGLvWBNxiK+frvHeB
IC6dE6FZAa102QOdSzm22hj+jK/LbjrZd1DKbh3rLfWvG9QpZS1+GPrsvwNmWJXr31Cw8UF7cHFH
cl0zbmsVtOpsuMX6uJ/D6pohUiZddVl05eT1Jnf6fZxnW7+NbjXJOEbdsPLoF8IvpwkIvpCCgc61
rK+LJLDyfoYqKY2K1+VvcWMcKYfwPpd2uVEzSeRrn55sJT1qc7JF7klS5H1nzwiBzYciyr5//dYv
pGPwl/nC4OoxQAI/cPraczS/pVxGPcRpuiuSDA9NHDiJ+kdHuqlxTEIszTJQCJvk/ddrn39kLC0s
GoVwCDfRItZGU11Y5awCk+B4DwpZivNgVSFSbdHD1ytdOnF8XPA7Ud/BA02Em0+fc1NqAU6XjMai
sDmih/A9t6Z3LJO9ruklt7XsaDvMxdoM9/LeflpWO12WSV0oJ0IDEjxMRZeivMrU5G6w6wT4Qe31
TnPjy8H1YOsct3H39TOfy2YRuBinkIEKjP5ZOR8baqwaNXptZXus2vKYTcUfgPs7yc//hv10MDjk
8W2ihj8VHNlo7F3XRX0zm4o7uWn5qyuyp69/0XmmKKjytkg9EMrhvj/djjhtamWKiOThWF8p07XT
IQ+U4oZCa7qXC64YYyW2Xnzvn1YUf//pvRdDY5hVCRBHre5Qh32WrPRVqv8OPhDrNL4NajIf6//0
Rf3vosuuXTeB9ipmHrMxvQg6fJRN+ylh+DsFe8kqN30U7do4vLWdYOVxL79yDjp3JsNSrq/T5+2T
xLD8PgT/k457s4B20bQ3VQbKJLLx+TGvkizfpWq9acoCU1LbtazJ08pXMBtvuNffUbV80wpjJfR+
aHKe5hNCGZnPnOEiIXj5odvGmPiSD8duNKSbIOpDNwGd6psPQemUmzJv8v0cARUpULcn/Ysq51j5
NzVcL0cNvLkOvkeBib25X7SUr8VLM3cmbk7pEbWvtzmWNpPa3EMh+vq4XriYPwSdGdUJMgAuDKe7
aVeJjpE8s3oHiPRov5Sd29r7ANytlTHcGf6UY3tnKWg2XieYW8YMaNPQ+bPyK85ru9Nfsbi3wqQt
oKJSX8Hc2vK+3B/No2+AVU6gVaEta0XzNtbTOzmI1yLIpQAtOhXwcJlooOd8ugGJNdppVWAFULlN
Ue/TwHjv5IkBZVDcB116HDRnN8j2Vg4amhbjd192dqFykJoXRYPClq/Ej4vxVFydGE8LSe9lN3hU
8gaQPkq2dQrcjsXSBJizmoX7KiB6OeVzWjsPQ2eHDF3C/8qeE60xVAiQQrGxcl3WhJMeOWbYkRIG
8rSvbVly9bK5mo125yTNnWYX4UqucClcokWg0EYWtplL2ThVHiyttjVmW6N2j1HXrjC7b75h3OIZ
eJCm6akJ8uPXh01UGMsP9fOSixsZvIhmTXT50Vfl24vDXadkmyC3tiiZ7FA9WtnSC0050W6ETy0M
eh1KntMDxuB7LBtHoQsfGEdEvd0ZAV+5V65DEnvQY7WXNIWLO8x7jcVxMqWA0MJhrdzXz4s+JNuZ
MECf5aSfzRVbbRoyFecSz0DzMtW6vSXFt30BiHowo0OqUQR2GXlZ+tq10SEuw5+T1n2nnYp/JNO/
UFL+VjLN8ohxmF/rlZdUKfB3e3610mpnaa2Nr0D0IzZ+jCpIorLb9dPwI9dG+MiZDRZUn25KCyCa
1YTPaRproJRyJj5jfRPH+j7Nho1WpgejNB5QNR7dr1/6uZoVDBzR8Odm5tY4E5HzcQMchjEVBUj4
6zaarVc7zvZm4yCBLtuda/nA2+zpZ9y310owHJJO3fZqcGzCdAb3rTeb+KlsM0RgyKp8pdocsiE4
yOOwki+KcHNyOkEvIAJCPALBICAUp6elR9G4iirEcDX1VZ8D3MRaVyqa7dfbcR5lxDJ0whF2EpZU
H3//KWlojEExcIhKvMlqrpK2BfAHMgY6h5b2TzkWXLEKc2VObhtF+bay9lnEZW0GRzwgHzyVyiJF
qsNWrrIJpGKoYZAbT9exmlyNqfUjypV7w8hubRgOJM3XU2FvJAEp1pLbauzvKWYOoeUzCAu7lW0/
r1nEj2IsRLcNLwUu8dN9V/ssqKUmTLw0Tq+i5m5i5i73iFZ29jb2oe3M3TH3q5tJd1xHGtzUoWE2
jQ+pPMNBmEoATtaKtslZYke1BouCK0kAqc6kKdKav5BrK/bAoAO8nt1qVL/jCvStDW2vDOWHLJtf
e/995fWIeLQ8gbLgZBEpCBPL/MqP5lKVEiX2Jm3aN3KDrFnyNIfafZrX8N/l5kf+R1KqbZgl78FU
/TG14PeE19ccrbnLnF0OvBNU9OEUmBRtVFGn7yRKu1a3S36JNTheVXfHVlPvEeZ25a7aVHNy1fj+
Shon/smzh4deTF5JGU1SdLqk6vth3+fsuQ/5iILUL+pd1re7xI4PprP2sV96QCBSgs2MriZsj9PV
YtWe86iXYy9RfmVM4MeqZez96rT3/e+h/bfyYs+SrI8jLroCokTklj9dzWqyNDQlCd9rudnGZn0j
qePe1phFhObDDN/V8uUN3QPcAuZrdK/W+o7noY1uNjprkD9po3MFn66fl4pBgVrG3shYu5jLreQ/
GIO8EtrOowtMBcH9J4WC5aktVhknxyjVkQm6XL525VNpU/vOt9jw7Fa28+xC5fMEPUHsB6oDIGgR
xuRa0kO0ECMMFgu3ZradSa/14Ls2BigQ7dut9dD64cqq5yeGRYUks0EmIfyzTvewUPrYKGQr8nIT
aHrTCO1NV5ayA3pk15luubK/kqGdfxGsCJ8HPCrU/rPO3ZRrkVwEER9hNR/FyFhSy0fVn3eZGd1m
vb9yUV+4mYBYke1QRnE9nPHuGxQUCyP1Y8D2ohBC396Ur3Fme6gGazsRkVun2jp6HYDMMF5X3qn4
BE4/f8GqAIjOJyJERxe15YzmZZfUZozqoe9lQOV1X76XE2bm1XwT2irA6Wana/N1pCbuXHXgN7vk
/xD2hcYBrCLO1hlJWo76PMhlfkM4VW5NlJvs7pudmndWZG/xGPqTOONjUq+kqRcvG4MECTdb+9yk
s+hULeTrjb0mfzf8ehvl46uijo9xZuP3Oz5hh3wXrtIvLmw3mFg+UhKRc8pYCAbVsH0etavtnZI6
3tjPrzaFaCaxxXr3YsV/Vt6w+EAWb1i0Dsh4+IDQyxDh41PiEzoJaXcFiIfe7VXSObfoOscioUDZ
QT9qbf88yc1+gOITJO+9zBWghMNjXq9d7uejclIg7neiMWNaftGiLEDKMgvbGI5ghqaTLo+P9Wy+
mUVyK2nDY9jLWBnrdxy7l1GJf4/OmknX5fVNgaSnTUtvdBEnVbvhWhq4XOek3BjGvDGKA9I3u96t
fH9fljhOIi9s4g4G0nXtIz/PMZhSMxGjviUJPAsqmePENfRZLj7SzyEZH8vkxsEEMjLTWyXQ7pXI
3mVq6LWdteULuZX9xkWHYyeFq4oalw6EmMFw7Cl9z+yCDMkorbCYSHfk6YDmYF6GB9pOdypiw7XW
HJNOBpZnb8O8ugkK53UGTFxSLX59Ls/p4hwHC7AlXwE629wop+eyCVGPD0Kh9z3XWy2dHrDJ80o0
EYVXbxJNhyabvyW++VOrbFDFfbWrzevS3mhV4OkFNhvy3/+h7tx6I8exLf1XDuqddSRS18HpfpDi
HuHw3c70i+C0nZRESSQlUSL162dFdfUlXYXKGWBeBugGOtsOx00iufde61th470EtAOpP2S5wJ8w
y/KTVeK3Ifvn2wdnI3iQL1EN2Id+fJlOVy3YbUW5inR6ravwtmrnm4FG54nbcwnVopgph5q9XIWd
7yGoM0SsPQYhmUz7t2TwoEqRR1QFyPlUw/VE1Hmu1F3ddlddOmyQqrN2Ft/2dToWd8SXH4Ep4sy5
9uhHQLAkUL62ZfAQYfdbEyPOHdVoVGGEllTpzyL1/mSrxZwWPHuMDCDn/vxWffRVVTQiiuCiA5Uz
ZMVcr0NkWvU9rPxVNkJ0/NcXwZ9stdjw4DkBDS6F8+TTiYIjMaDrElTkRn44KW4jrEy6r+9QJt7M
S/yTPsiflDy45GCrRrYRzLOgeP34XTbBLAQsswje4Ox2aobXOLWrcTE7ySaA+uFAq02wHWHR4Iiw
k657sCOFe0H7cCgDjSpwZfbIyvjrD+FPNiJ0zfFqLi4YnAE+fQiVLGSdxIgDET7B9fMiWnUgbb82
GvSvqV8XMA/2PzNh/entB5cEEIDokFyKnx8/C0rKpreIyVkN1XwgqvgO8DVkl+2XqY16fOvuxbAl
ozY69Em7GQubj2W0bpG1wEezu/yXiQCeZ02ji6QQs01MjCWSr8jqrz8ednkln+9ANEvRwsGL/SPH
Ye7GoUTjsFpN7uzF802C2XRaF31eON87suYFHczHRI/D1agLuCj79NHFAGL2Idw3JoVNlRNwZIVa
xemDXUy5Lg0pIGyp8DsenEcyhk+8YvBZEXDmu+QCukQGgyhYe0iXGvbIcXmPW7dxHd1J/fzX7+/P
7roUtoILbhhC+89OY12J3gcbGfcA3luJrWEViuU5aNsnYeQRTm9slnO0+esn/bNDJ2aD/37WT4UY
4ts1G6StVrC2I1zrBuD5A5R6hVX5nILLgWTHWP1kLf2zPfA/n/PTJVeTpQZ9CtAI5zVXlSAooPlP
jpKXO/gP10qIKvYCzcKJ59OmAp78oBOOt+WDscKp/yLHNk+K7q4Y+59tYH+yeF1mrGAAgJ0HwOyn
5+qG3gjiUN0trj+50t66ghz7uRNw8TbJelHLTUJ1stG99xrw9JqB+sLCTDRiY6TdpUzdMYSTIE+K
sjWCN27LWFe5lum09iTd9oN86g8TWAr1CmlRLCh/8gZ+vPAuLhYG3DiwYuiGXUb2n9Yd2Tnn9Ihy
rsJGc1+ReyRDwePu5zg65Ekd/+Q+Dn88d/zx+S7r4H8cRKeuCJVNCrRf2wEW1OURCurTzBXapVCV
UaIh4lyO3lJ1WVpA7N3J6S5SMJYXMJVXSKviHr+bvPKWoaYG6nZb88fZuJUFb+ZC66+RmWZKyLbK
EqIat0JaW7xM64JNx0QhP6KGbnyhkDol99w+u7h/jmz5tT6Po7cyZN5WvPk6B+O5jUZ/JQfQLyJv
epjmoEAcOaqvoetfDaT6pkf8ZBsdWhSg04BXO5mfUQuDP3w3QGHjVISgQQjwsB1/2qkWYEDg3U6r
VdqlG6XLTVzNKwjyATDKu/gaH9TaLhOcz/1Rlf6pZMH5YYSuwczqevYQKt7F5jH0HJJ421vLEaqO
MlnXKOtKButrdK+4u64RFlr1WbBBYnNufLRCMRdw9rvDrt+SY0m6q3Lsj37RXTGEiDmXHpG9s/K1
txpUvNVyPwFND5ffbnb+xtGdZS7/63Xqx/sZ18wl4fniH0RlDCXH5w5KYOvApATXDF8gtuRA0Lnb
1ntPzPtfP8+nbvk/ngjz1d+mghdO06f1kCF0ahIURf8ywIRxCPw4L5FzE3fDRnnVXepOjibXIzI/
+iS9j4h4SWE+frHJmUyrpm0QwMAOukhYJhngJbMPid3PIhg+jS7/+SJxWMIyCTzD516dFmMQLVag
UIZu26vH52jQ922DfqwFLzgoYEaImiwwZwcAJGS+ndgUnjoXRP9E2P/p9PD7K7nksQKMA2XR53W2
l7SFqL67FM8FjkbzVdv19wvpn3U9X81yOVETHyxPDyRRN9Os70KfXjMqc8fuoVLI6Ew3iPTYt4m6
qgN6orY8+D68QH/9tX7a5n5/nelvMRJoLUAl8uOaE4UNiTHvRdnlrqrg4Cff+v6g470JPwxESTjW
l9PDXz/nb8lY/96D/vicnyoGpjix5vKcXofTbKXOnQy36Vsj5cYj0xX0yUjUUrQ7NljSq0ZDC6TO
5XK3+FcWYgLaIOOm8DdCwjdcXfWg1wzB91BQcA7tDewaf/1yf+vwfHq56HPhcAUmM9oDnztA0ILx
Thb4KrW2NyTQmwGz3lDdz4H6aL3wqNLgHHR8H8M94BzLLhYOmLu2bE72rWFXZnxplic592ANxGfm
/GdExRhHc38yhykYQdSiR5z9UUWMMN8bsIEEJpEvngy/UmZuPMHziLc5synMGXybcLejfXQOqiZb
cCzXZCWTr/2cDwSmVp+sQ4NsBKEOoWtWl39D1b722yeSEKRO+2s6o3PHN6xXwHmZlQ/cGYRCWzaI
W6/v77TRtxd32TLHX+ky3fC5/Mpdcy9rQBPY/JJOP6s6/rDvwfx8GTAjdesSzfh5xJwEouhdhOtB
zwvi0E8pyRfIXmezZvpUwQotl5u6BaDiwZOA6HT/WEL/+83+L/4hb/7xVQ5//x/8+00q11e8HD/9
8+8PssV//ufymH/9zo+P+PtV9dbLQX4f//K3th/y/Np+DJ9/6Ye/jGf//dWtXsfXH/6x7sZqdLfm
o3d3H4Npxt9eBd7H5Tf/T3/4Xx+//ZUHpz7+9subNN14+Wu8kt0vv/9o//63X+A5+o874fL3f//h
5Q387ZfTqxz+8Osfr8OIR3rxrxdBQoCwcSSyXNR888c/fuD9CgkOZiVoV2BScykwO9mP5d9+ofRX
hNFjwOdh70D/+LIiDtJcfuSzX1M0eBFtdqGuQHub/PLPd/3Dt/fvb/O/OtPeSKCjBjwaBvofDrkE
clLg+CkgTD8uZqLk3dwb0uw1MtBzL5X2IeJGIAxW+vqFj7Q5TyOt30RJ53M1E3PFKAkaSGwXPe2X
0bY2Ry8YsTLGcftSSQ9FPRYi+VHXMpGZl0jBct3Rcm9xha5IXQZQSwaAvgVjGz4o1/iPUVVJl4kO
TuiMCU3BqW8xZQYUVjZnS/v42VP9fPBEHa1YCvWRrnWEFWyZnwCEBgYsVSkgi1UUjvdJn/AHUCCi
U18hL0FHtBgzry/EGxSrMNIYh/k492f6nUCFxHDycR7SOTg5N6RN7haLcjqX0xg+RUs9zivIAYen
wJWQIoVGBfeshKMbXb0YxDZVJdO9anSc1XSMh8wT3XCqE81uWZEKtU7qwAPE2KYnj9nk2SWzTcEV
i0iUzXVBbqLaN/cNG6onIMD1C1oJ87FBB+84OR0fDYsHk1VQVN53rIOB0SA2CNTndiZptiS8Wk9E
Rmt8HugnID+4vKqkkd+YwFtez1E/boMZmOi8bodoE2qgeaSY3PWU+O1dXCwpPN+e2tC0k2diUh/a
fd0t2UJhv88KzJm+VLandzLpgycGh0OGzgoyvJyd1CMAoPajQTVxLAMUxJOCO0dADX9oZ4jhiRCe
wX6Dqacfzul1WDScw6HI1V2juuAUhG2769uyzxt/Cq46qepNUI/jbQoN0SppWmwEKl4QHsC7U9Ua
qD5IG7Apr0yX3vUDlecxKF3eRnaq8qj1NFSSMy4xiK58f2O8yW4HaHu6DaKo24Nq0mIleNOeSkXA
XYFUeq0JozfcDoPK6n4KbSYile7NLIJtVNjgqdKO36CdX70wg+O7RurWeQo1GqhkqMu90AT9gq7W
ENva0X+iiBl8x5dzsUK6Oli7GvGaWaAjILr9S6B3lyiHOYwY6g1jNroJZDUfwzaN8yFqy7emrOVw
McEUpzg2HPP5xt9eboGXKljYCQ1dJKYgmSIPB8rPivqod1OIk3mDeL6MRlCGZ21vis2iw3I/VggF
vkwPP/Tiln0Zp7VBph62yrRtgnNUNcv6gmvapEElywzKlfrYRJUGETBp94FqHYxmPJQQIg7OonaH
prdgIXBCSzW/uGrhX1rlT+sFkWvv8J6Te9YW+sFMZX3S/eSh2R5OTzMh1QF+jOWjrEzi7WqEB6+x
G5ojlBhItqSEHWuoN+5Q73qvCLxUqMiwgH6dRVzvBOxP10vtQWBUDA3qqbI6Amw7x9uonmGoWIak
hLqvvMzs1LQbQ2pNNoXzoHN8biUYbsjFTC7BmDN853N8Rd0wX4F+w3KQ4mvIccJ6H6ejyuMJOylC
iFL1KsMWYZShSMab2lK6GU1UTlDTJcPOldVwM5dCvOLH+tnUrtjGMKk8guLYr/t49PK20QYflK2a
tdcn/tZ5+JpS3I7XlHXBWvGk/iJkW36llzn4UM9tk/UwRJ0mZcJ17XyEnrW1f3T+6G1akYgVXtm0
Q899uE6KxJ19ajBkmGd+pLPVDSpaHZ0QSjp/OFsX7X3R0XgP287yMEjR3iwVg9xtWvjV4mFQcnF8
kXzC0gnapDIvdojYOVaRhofYA9g2TUh0RKisyH2vi1cjK9D7Rn4EVNash5RvHkrgVcLSH7bQxkOD
GeNy31zUbEvGTJXuvSXp7+CVgBnEc+isx6o5KQSGPIMXMx0GFcdbCUXrRznr6WZQrn4UClFsAL6B
p16V00KQxub7Lwv2MJVLxBQVbo18QG/XDBIBMQggiTHOSy+jg1n7L3C/whI16q7cR1jersd2wXWu
Oo0z5kCqjbCoWoLEjeO2mnV0rCM+IuQNyPvMNnV/u6S23/ex9e/VctEq+WN9JqGbrxXlwXNhk55k
zAbdg8QBCYyoorVIhvS7TSg6RJYifKzM0LBX32bk6J66rklvJ4L2ZR/j3hgk/0IhQ72PG1OD9xrU
1+Q3vEjRJC8W4bzo73dI2e2XLnwDHRWBVBQCIhoQjdlNHxbAOGMxUlNfvylVAndL0HWSBcTPtnDj
BvyVJGshDtuVDnmivl+Mez+GKGiNkVzyEFZ+cqcbBJwaRLBuiHbIt2sab9OPwjurCAZOH9Z2sM6l
hppdxDI9ytLGgJ1Az8eHqX7X3PabtE+qZ/ju0/Wke32fLEH8IemSKPifC/LYFrVYA7Hev0IUAYae
EsMqnPzutDR0usLAGziyGUl7U2nnBF0quDf45BgWXYActjM28K+QLzUgFLgS4NyKet90meCAjrUV
R3WkmrvrDhSk81z0ts0GIYF3lkGw4db4O4bwxjwC2EzEMeY3KgzW9cLFbraqvPFH0nxAEIu+Ba/g
Gsswr0wvLYwhyrpwimEXKxII8bhzDylV0yH1jLoqh2jaowIub/3S9w7J3NN9G/Dypqea3keBxHvB
E+WKDiV0q2Egt9iw6xOclvx+ZKW/VV65APMBF/8zzu/T84Cb+I7NMa5aVxvZZ3oi/i0PEGhwOT+U
T3V34a8x2b9WuEe2fT0uLkdKaZH78D2gwYzUDonk9x7j1kYXFMAlos9lNxX7GuylkwD24ugnpLvW
U5QKAJAsO0MxznIFnKlG27X1M53I9hSAqX9AeMvyKlm17BtD0ZCOJHthjNMNBErzF11X4U2LjOF9
ywt3sGoG8EjaBqRiEU1gS9OemIOhe9FXMLq/NxZT/uOSjQqpf+g3BusK5PcVkF80X0rDc78MyBNv
6/it1L6QgCODohgWdXeKifPXxMbLnnXChCtjNGhrs56H5zJAVo4OCqDCGoIUn4KjT5bzwJ9y3ksQ
t9HzPhajabeuoWTHSc0wVYzCt8Fg7p2F2ExvIIlsj0nSevAiuvorAK7uYXQpjicY+yUHyR2/apq4
2MUN+nrEDuxq9id+6HlXMGxWC6I1UpsCpyg6THADH4w7KmFBWrpanLwx6h8SI/gDde20H73SfJkK
5/YzDgnPTa+7fbiEhoMqKxDpwiBqt7mOR50lmihAbAc7ogubFMGO4VJ/xDmpfmpTtHEVMqmwNvBo
vulHWD9gtqL5TBNSraMm6UDubxVdFSoANsJ3CWSufQ9crhheyqZA26jm3ikUbMQIojXFipe2uI4i
WT4PrXTPmsX2wVsm9oAeTLWnnijQO2BVBBNXw16LZBI7GwzPGI+i2YwEmgpf2ErVy8DykUr/AZld
WG4VazaoN15hkkHHI0hwqoAuF7BcEM9PC1THbEUXNu2GS4hNGeFKmimDDnGcuu6tcf50exGMPzIp
mi2SODGaHlodgEInipPkXnLNPENX/VTYb0htr54qRBqhlpADshtF4MitR8IagVYhxgo4GdtTAEFP
CZN2DNffRCrMV6g28TaIBU54HQBpm4r7HnAYnltXkQAYZQzj8kpGbrqRDE56NU1YT0PjrZpSUjR4
kzHOdDdHQMkgZPLAocg6TzHuExdYo7IgcNAhA16ezXMErONshhhweob/6Zrw1mE+hnc+4/hVdGW9
V1zw9ay4vili3hyjrpxu6trzzxIfnsyVj+fELK/z85Yx9zSBNXysbEBOjuAu64xLV1Hd8HXX1/LI
at6sG9dScAx78Uq9qbtPAI2ArhB0jE0XjUD3jskABFwpfP82kBYbroNgupMt3ZmaFU92ivo+W0xD
HqNRzPvY+GgVpW754rq4fV0GhKGPcgnrXC3FuEuIkRha1hMuJsTsvSLaZ96FvSC3o0/sO2aB9TU2
NfOezLAl9ryWp6QZvC2CAvgh6hfgi4u2SNdzAYzXLAu1R5UyPkw+3E4+bfobFFzxGTAJDN5xUyzr
FifsbdjzUWRFbLudnMIQtV1s3+ahCL+DjFbemt6XDyPQ0O8G6LucpYSfFDx7eV9K/zVSuI/D1qXP
juPmHi41VOZbWeR1QOJNEbTLtWe4BU1tbPi8jkLe3lB4STcdj8vHiUt+C9drul0SI88+6CqvQUiC
QwuOzPU0qm7VWCqAYoiXW+0n+s3wIHgC7al8MTMn76HqEa4RGZwMpY9Q0j6NLjkAVK1T4Sasp1jM
ccoC2cxSHLhnv+rAGoeWZRM5y9AZJx56sAACHOcyHm90qHAB47MJzosPYCnQV5hGJQl/g9jZm/MJ
+gGMEBJyhfPjdC5JGIqNHwAxbCKKn3umBabOEwEO1JS+aTPGmHL4ATbGGCKeqOP+eowJ2aYumjCj
nhlKhhLpP2CHn4K27jW0LV3yPZCqfF/4skSw1PshiAGRTIAd6punOFLy7MYU6DRJ49Xg1yMotUAa
b2y0RB+igEc4WZAdtnIFHs6qObbwftDmujDWVWsvRpBREfuIKfG59E50gYeiSbEhqR7bWVNVSXwh
yY5PM8N5DgCimV2h0BoaPIvydrMqO3jwWX1doXS9kWVYAJnTGmRhIINZIesZ5FnEKFW30gJlkVOB
Gll6JP7uAoBluejsARIQenC0hBiEs2SVtNLHXUbot7Fn4xdVFcVaIwPgrkgMWoIWi+YqXAZ5kCqY
rkdkW+1Sj5rDYqvgSlaIOc8qt7AgC5wf9JtRWGkzQyTOYNbzNwDtsW+zmLw4M10EJYDrSbyKoJA/
wOZvvkMvhv7npAuEn9G43eFJMqJpskMsWtbU+9YzeItxNIgXJ9iCnKJh4RuwedgDASdkyYLaLNex
UFrsPTskV4qIWeB0RVqGkCFG75ZukkcsWc0JGndk4GHZI3t0/pHXpcgwpdeB9cBLq1L2RIkLnmdH
lnsvVCXKtjh69ISeDzD2AJNfBwEOzMJo/qIXr/7uoWj4BvnZiJ0EFRvKcnLZEFS5rzTxvhCkW95V
g3M9ZqmKPU2sHu4SYRGhhYoYo/IQEJR70sUD/o/RYQZXN2oRmR7ZlEDWFYrvdejwwUk5qOcJQ9qP
mnQBwl5qpJmh1SXeDZfuWqllBP1KY5QgW9dldSfQxQjaSR27qIzfnIvIVRh3c5BNfYTlyMVL81Zg
NT2WIy03qh/n53KBgnnUUbNFQpO5mrCNfrRpVZiczR6CQABRQMAhVDyM5rFRlqMar2EEKSC75HnJ
yPI1asoWJ0QBhrqQ48FqoOZDE3d3zYQqGmmOqHBoqcpTRMsJ1CdVVt+SxYHLO5TjiXY0eSa+r95r
FzG0O6LW3M8dpnPhjOZZPrVaI8EYorNqA+EhCBEWStNvAt20aKNcNz0a6IwoWjMK8N8C2qQnqMKa
Cw+X6XdTtlgNDJ/nNnMJIBQoikN2wP3R2a2McQQB0dlLYdaY+JfaI/YO1BAJ+oJELyyjg/JuSQgZ
rZhGnJrqgfvVJoDm/4vWXnHE4NW6w5iyOe+V16b5RFgbgcxGJSABVeCdWGejFvdM639XlWieg2Xk
GrNTQUbkRhfDRxRbnuARSl/BfpLcMICYfCxfKPne0cpyNzIoZr0hvoiwaxdtWGeeL9RLMaCRkle6
8o4L0uNgdDSezoJq0nTF46V4TGDae6ktyMhDN0WPvEDH3o9JfAx9gc6RZuVmrLwUSGQdLWdHZnGK
2BC8JA1iuvLFTPa5p4GmOcNY66bpbHnd9QR1K8qqYt3pIkRGyMzqh8Z2GKXNJQ/IgXK/Iasgsd0J
ILN0JyZQiU00D+8FnclW20oFebpwuo2qHggHwLIfpb+QPJY4oheLEq9TUSY7CFD9U9T6rcgQ0Goe
ZjZEWzr15bkflL7BER35Glwxm6euXW6VH0y3DZF0U5VSYymmptt4beTKVTuM5C5s5HKwdevnYyz1
OrKxoFk0i2ITiCleteEgy0MHbGVWDYt6GEiI5JeO0EspG6uwX416YutkRLZCM9L2AX3QBBMnnXxH
1BX5HsaVd01sCqK6h1E8zKXe+N4KdEhR8EMwENnihYiAbdPIASDCSbRNbOhOfTGzPTZMbHdJssSv
iS3VTTtGRUZbQ95nVaHa9kwJLRlTdl9aEt77hrEvS0X0h5BF+ZWh67LjvN66glZvUdq6PaYqyxfd
d6D9q9T62CAC4J2Q5+CuxmUu7mIZRS8gHbB6HZuWHaY+nL51rZeups6HlqdsVY7iA4zMJB0BSKVo
BKzB8um+i1SFOyScTJiLW/oiWGL9vJ4S/VBBUfselkDwZJ0rvDv0z9qVV8xcZJUCOSWHDF2c2gY4
Bx7GzVp10I4ucmiAsFPfJAFsyUcHsklaZNt4KHvmHSmXHbVoGWY9xHdbzpruHm7ecsdAKq+ytFJj
ALAQHpfVIEdgHxqxIyABDKUj2PAy+eLbkXwEy0JeJaJj9wXFzjxicZK42qJi27I2QJVcIbR+ABO9
zH0ovL72CLEps2QK4zXcPlDz8VolV35cDDC1SHTfIMBjqxrttT1TvT0ZPyn3riZUbNOSI8uj7ES4
Bt4GZKWuQSbtEoyzlxMPbd6sZpXewdMTH9i8QKmEDltyJLyZBygO+LhR4Pp8qeOoB3vdEAEtY9Fc
OQn2h1ck/snpiOwlglf3vEu6ralpZxGXaMd3zDthJu45rdASCGkPXdmC849tkBvEoGU5FNyRO7wG
tStQRx4glOyAvV08NAzGcV2gL7RFTNu0jigZb0ShCE5lvNt1fYdeYcgJenyQOWNhnddo9sD1ysHr
anufrY1H9WFIPHbV+LR+pnDtGZxDx3TnY1Kas2FMH1RFu8d4QXXJHXoy2KqnVzVLf1PgILGr4RRA
nq3B0S9BZ20HP1qxmWznfXHhUq8xoxnWmD9wjgNZU51S7jALHESB0X2tEfY31XvhC5JjzDrct6o2
5winuByHVFx3QQO/2KCGXdoM6VrGcXUFkZLI8FFjb60KEKdrFlyYiqLdFhMkVnqm0XUjR9y9yCK7
QgsPE6AWk9p8iKWfscj2DzqAEQCXcsJx3G7D8tDUMfKlK18eU6jq7qVvJh/p6N40r5J06F6xz7cT
NJNJG64Kng7vLQ9ARYpqUx2HNAxXcF4SdNhFHOxrh7EVUBch4gBQNsYPDbTm12Cd+js+h+QYRSXk
LaKfibqdcWXeBaYq4ryfA9lsBSrNelsgYfZbXQ3RtV5U/aUdQgb9uoXbHKWLXI+2iKNdKHpoFgFc
Nk+VI+ZJJy56cDjlyGzqhuCuYIG2G2yEooB+1o5fEMMz+HkcDr23DkpZP7K5Tg5o5YwpYtrjau8G
2SBVQnikXFm0oN9wuluWPPDHgqwaSKguCywpXkMb4SvQI07MazuBZpRTF053SzpB1pUGF0M3AsDO
kkEzlhNXFcnKBg0dd0GpbLXmZYMJeFSiWbkai4vnQzQF8U8cvWMLUd5QjTlg8A16BJ5yb7b0ApdT
rRh681oimRh/EVF6zYAU4x1mhMVWNiLlRzf1RfglHUvvu6cWCFdmapNohW+ufhwGh4BekHAWpGT0
tJlRd6IhXb3JcB6XnY9LFXE2ddJ+VPPC+rPPlwLBsOiCz28dDBvx1g8dzglzU9sPz8oeKdIpusHr
Bl9kjxB0nA/hsb90XhcMcHEskX78Zj0ytxvkrpB6rSGTwNE2AWaeh77s15EkAtW+V8IgAYU0rXCI
jkEn7VRd0Y2kiTrIkaC84AuNDzqYyQ1bxmrTDGVUYdlPRv8baALtHQws5Y5iM773eaqupmac0rWa
Bmyx+F13YBMLX3pQ2t+XHlFlTb30N8lS4BTIl12RSq3hhk80qqYJW2BQgJSK7c5cVbAN4cAagaiQ
AR+F7IGkJeWXgdTpx4AT7cccTEg5MiPButqgFRZkUT3pD8ABEaNA2lTZLKUaTDB06LKpRasaOS7N
a71MDsM/DArOpkiTo2ySMSe6a77DujJey4WqK5S/y7b0+mjf9biHNkFBYyTALOIL3liwZkvPVvNC
g2ve8/AYe7V5XkbXI6N98Ub0fQg5tKYVGM9aPNhK8zpiXDpkkAbX2w4lzSu6rjhuY+LRfDdgiiPr
s3DXJvGrdeez4c2NldkoFUGGIeq5vOoxqV2V0RzdmtBMG5hJcZQbB20x9wxaepxmye5aymDftBHb
DkFiDqWK+igLZFJ9iaiQmDnE6Cr5brhuyzk5FjTCrT4LzLgwz1wFOk7WYULAsOx9++hGTIpd7PqD
mccIRmVOtk1X9ZvKmSDvY2j1oaqQ7kzr0axmlG8uM0ntIJdKQcTA58LuBO7q+ylG1iRABAiX6kF+
GnyWpxf1C4+V3lWim59QHcKMRceB7YQgfA1zMH3B4T+9UW1Jtz4AEjukZoJkhnGjDw53xaBqEsA2
Y2cbFpDFxMiix2IJkaAhvLE9Y1uOryOxlHDKDfV4MxJMFk4YHsOKXWKVySq/oKtW4myEs0e0onwO
rqjyyUphQCKAPrCghLWXvmFsTfgGGiI+tALfOArwITn4uuQo7FrTINOwtZ3CN2eDcE39zsfqw5uJ
/EM/+v9aWPL/k2Tk4hn673+KM/4gGdl377L7GKrXH3Qjl8f8rhsJ/F+BS0ecBfDAMXAS/xKOpOGv
1IP8DIYb4GAvHvR/CUfCX2GHguAQrqDYvyhO8KDfhSNgQP2KCIQAtGwfiQagyEb/V8oR+qNiOYGh
2KMQlqLjDvgHIOOfRI4TSSaD1mK9xfpvi01q1XTiER9u/zdd57UcqZK26ysiAm9Oy/tSqUqtlk4I
tVl4ksTD1e8H1LPUM/HvE4JMkFpdBZmfeU0C+ckPU9QLcPBdgub0r4LC+DH3lI0spFKuJ+HHjOD5
bhLILUSbEB0Xh6Yq/N+pn4C3oNR+pVP0s2d9R9DN9z6KGpcqTfi/u6h/jnIhvjcV4kyDkt+GSO2v
QTz8MIYy+1nk1mtYmv6jsVp7a7nwshriigfE5B/CtyFqWV6282XmXbVEllviJQs56N67KlGlOYus
o+ktoJ1th6wnQcK75sxeeUlcQz7sUUvpC+BCpDnB8B6HwVVE1nqo3PyMFED7yAg1wQwjsD4Pw6qH
gjSmynoe9mpYH0YZ2Isgb5slfdMMZz5WdxJweVLM6HdOM+PeGqF1l7g5pSxjV9J+dS090fqbOtTi
S5G51VafjNRrJVc2YD6Snczd7lw2JCWlVzvreeha2Z6qfHlnP/nI1bT/+Pckl9EPJR7UDUwak2iU
3i7pdopPS5vcE31MFw6WkT9GyElKJ+SLlgB1TlGw3PRRTfaUWEDiAd4l9UBabCKHNjZRdDAj33sB
dTN1/If3Tu+aBdaqzxAuvJNvBRCuWGSRuxbVS9sRCSHEVf+OeBaC1gh+UlmNp+YvbDY7TwFGi2hf
sSZ9LjT/BWD7G/I0I+T+gigiBsD7BDUCyBNqt7xE/w18qsuyMhRVFVsyBXVXSFE/DymUYOo5Duho
hhQorB1K4cWbJ/VmXzXSpAeSN9dSiPTQNHhNUUz7ZZQyXHuRU96iQuhPkbbLPIgPecUu39NXulVD
JsnAg3gxpkl+tpXCWwaNwwcLKl9WqfzujHawBWtwDl3DOo+e5q1Cv9JvAeHhKp7ORFTd7JKSC1yP
6oPgqOkG+11r6JUu9TG3H85Ao4JM9nsDN+xQN/UJwEv30GjmrHqj6/d2lJivYdpfIMWGZ0XgiGgM
/ocelMP3rqM2GSOEvg1FhJyoFuY7ZLarq9lO1sK5SlezWlqZtNcV3dgXhT1pMw9xWZBH2M04STj6
lUqJe6vq7BYNRnmaD26jNBtREA7OwyZS/2wZ/99v0v0fLOT0Teo6K5nmsBYiGDxd/4sDgOi7ofq0
2rdTJTBZCxdFVSNE5ylRR+WAHku5FLws56Do222QdPWZUOE/Z2BMt+Ll6/rX2Xxn0FvPhpvq39q+
WNHJc980eriIUKf+maJ1e0JByFpWaTu8p772XVMwvbaUqDxVyAxpQRL9KEylWCp+29NCaJUzCUpP
nS9aqK2lwjwwQZXqQXjSgEKc+hidDC8ir8c3KVsNedif09zoQAS4FK+yWX/ZQM2pHpz+e4YhkKKl
yTdqP+Y6qbWPnlo6RafRJcs03b2q5uHOzf3yKfcSH/UjHwSMK79TcgvvSRJjqTtKMkmZs7IYAYtQ
OKp8UdNlkWX7VNeDqxJrzqrThb1TCiqdI22IWxr4+bHraWlVVhT9MOW2Kl1wX2Y+vLB87XNR59//
2hX/QBb/fl91HKr+C6LowuTzQBPTSpqw1x5KD//9PRsd0UhnxfaZd3BjFjFgaDcqDnVXFlBaOMzD
r8M850Y2APEMJaBg8CgWxLykB40Oz6JtaNb9NWlSLj6AJQ4mtDun/3tpnpTCujYQ2Tbz75mn5sPo
GPlhjCGrLb+ujGX1n3/x85fljR3vI6J9XS/kQTbI/M2HOgrlIaiNPEU9lMl2Gs+T83AUnbFzbLnM
aQCTSY451rj/OSNvk6RtAJm+5uZbOjPmX/+6+39++H+G833z3NevQUmt3lZDse8UWx7AkPw59FYV
LnLdjFi9ovzQozZzGNsScst8yjJhJ4uUVOPwefrXDbWCSpHqx1tSgJDParqJppQ6rnEt4BPUXr0i
2We2fiK6ho0Xur95HFLMf0xr5YiLkTl7E+1hKyrlQonbaxrTKqjD4vfgmj2Ih2GbFc7KiuhvFyuR
R9dMR4WtihtnaQQRLontb5VtJco9cxPG7imTWHPYyInWMBIHQaXbs2S1KGP4QUpVA2scHr6TZEua
Uyujtox17+QnqggAYtIGrWGxBTWJjSwYzGTArccdozcKg6tEWBvMjNFHhIzfF3A4nDpcFpl2F2n9
6oVKBuYJBzlwJSuDBaBXpEMzsUV4u4xPFaKHqfMjDFAA9PVsnZpUH+v8vSyB5sbpLUhauetwHNFj
VlyvvdUBunJBjzEVEYXsg3dKUdHadPGMUtEg8dtWozyWPrJcu/n20WwsRJRLv1yUe+/VtjA1CH15
rkS79z1jm7nLMrK+ISj3G0DXIXKAJfJeAKJ4dNg7+k34KF2dQsHki9F28ZMmtBOpb7/oDf0Ya0sl
oqg4AfC90Fq1WfiSpze0kOLQ2lEKODXZHQZFiWaSeSd39hcdLUzWlt+2HJ5JVA9aEzyZCbVXNYyX
DvrZfgA5yI6LpWlSmVF1wG/lBbVONH5VlFixfQjti+tU3b5LjU3eOdtGkfCrzPbZDEcJHn58Bz6p
FW+gaE95oC49OMHCr5pd7PSbzC/fQWHxhWbj1mrEqStRp6pHf0ctJFzYddCuTK3alVJxTq1nXRLk
43gvVZ5MRwO63MGdKeAwdS3Fxlrbenp80T/A7oAdFU9NT/Ul6CfgWfrD9GN7ZcXOJrNUlNqcQ+Y2
J7sJayBJHVjlTv4cMwGwKXn24+juhri5Gd7EuOopgD0oJfwyC+1qlh96QvMgOaplYSOVYn9zHeMj
z+W+MTtnmXpUOUZd++YIlfi1rTaZUXwzO/GjHUc6g7QF/MC6Z/YjQshbUySc7FZsjBabYd5rfE7B
fIRGA0ixAuQdJ9E+oskgneg3gYXFY+34/Ztd6UDXBoTBrf45zrUPOtxveaw8KbW7zDv1zfSjeGHU
usuenAwrvx2+0VSVU0ZL85yiVpXry5ay3QrtsTdBl55mlgG8NbykBoQ4D3FpWUSXsPCx96jfRDS0
i0btTnDKRTlQ9a+837lS/jJ7D9BxNlTjcvCKbpeHwcopKHAsUUyemB2+OBAa7JReGbYdYdehRBfp
MBQ9ifLX2Guj2yDaZjOvTfNhXhvn9Wk++7owr5fzEHCLtkpsBHHRgssP87oYIJD0Zx2cJ+fDvBaC
vZ3cKac7/zqNnQSQhGrsIhuTIBOfuTY/zIfQ6+iXmSmgNRh+yULTMn5y2nLms/me/x3+e8vn1Wk4
n2WfvwHVrYVb41M0//lf/5E86/gHvv6Ln/vC12RWhf6f6zLAOo1Fj3V7vv/rY6pNvHyzPgjWIlL5
DOAA5gc38rPPvWI++5qbhw5/ApZY/94zX/786a/bm9z6YWppsy4qsGtHe9qmO+S9/pzOmzCa1ESv
UZQDmjJ1MCq1+NwtgeW1PnDfwPdZ/vuFUOgpYNRJPAB7LKtZE/l18xjUyWsox4lECsDBrIy9SRJu
3jS1aBdqVocr3Qc0Jms3vyREdLz/KYF4aSvuwtT2jSvHc9Go4tIEAAC8LGKlGwKWv7IuduXImk4k
0G/GAguVwBxAtRWKefdlp0EKfDYtw7rPM3lIm16t0+Qwz9nyHTpFebEiKsR6NJ5NP62uEDOQNNXR
EAp90ayzIUsoaKXrVq2cvUqpqlpM6ftWCWP89KoUb6gAeyGQ2emBmn6+L007vEc1LAYBeXdvG014
z0AgnYFA3m1rcA6QDShcASl8qY9RVPcvqVXnL0G/DO+gF3se5RcRaNbFB3u6sF3Uuf3R9BEJbv8c
5jlPE/0qmj4uaOIsOGOgAYnPxMWaDoFdmdSmX1Me5Gpj5TtZBNk+y+z2nloqbvUNsFGliJCBdSPt
KMPRudCUSM/mEP9jKkAZ4zhrb2wP3iFWowohWy/5YHd0yqD9oTiTm+HYD6iPes21GIeFjZXBAuih
98iaCjyG6d3nETpQ0b0TuMNN1z4Pvr3qWsW7IRXgPfAL/BB6ZZ9i86pag/VIPVfg+OOq+5qm6KMO
kNEdfaXYtNOQpr2xw5vKAqLDUHFzuLUNOCeE9DZu62c3YzTqm4Uoq9nWyMVGELo9Mzaf599mu+Ub
VTzrPP9TY2j/wttJXYFuvykmoPZFEdCUzqeDUCJsoqw02IiofYfdYH1MJ2PqWB99X70Lu7A/ADi9
94Hs3/IhprRngJDBXecqY8+/RA6187T1hnfTHP9cqKYLZmPsaqEcattpFmQU9rqOIu2Espx6AmWt
nkLRHgdDrZ8EiuyRlXzDj2xCU2nfeuSyX1tSxP2goppGlWDRjMgQ9o5hPDluP65BUcoVNFnzaZ5r
9cI5RDYQtekOGJUrBTTQg47EBTanciPccJ6Nvj6gE5w/R7LC1Hg0L7AP9EPbyxOYTuMyTzk58qdd
SATRY0yFTkb/GrGtr9pk7K45PZ4dQC+BXxl9bZT1TzKlKdQ16Gz7ujme3Gr016mde/dselRNaTlX
/m8Pzxshc1OEsRd458a059rwAgIdi4MwSkP+EjvaBK5pfw49DMkuXWMcLKdtsTxplLXENWCFJqWa
LptCezWrplpUvqdsuxpwg8iRdqflXn6MBi0/T5jBrXEs9SRHzV/OFwotOmZN4b3Qych3pQG2uLa1
FRZw1kNXGpo0sYHhQsSQZI7nPesuk8T1I68d7TFs5itV5uX7dhAYErr9VSMkvVAMbx6FpyOyDsd1
j09d+4A84m/6sHdXQy/DXaajN6pbhX9M0/HPwfe8aO/iXjzPGxSklyK3b1Yb2mAKHfzKpwRZ+BKN
KIpfN3ss7TMyIumyd3j1zLTNWGvdCqSTEd6b0Uv2CG97INcwZvcSKMc9a/N5PjRd+lY60iPllH+m
5nkcP9zFGLTZuixd5D6bxHDWxHvlYqC6cWpx2FRHrd5RzVDQKFVq7Rx1r0GcwESt5b6q0AdrvTCE
7mKr5xYNrefK8h5KZdhvqQ3+srSG4KCG4fDaREBVu9R5q9Wq3vI8Tjbx9bPwQKNafV3cQeu2UNnz
dg9i0TzYdmBVm6CK0p0IElesINe0FEzQ86kB2FRaLs9fZ0Bf/56z0i4jua9w7rYqDXvtIg+OWd0O
K9EUwzu10HNNC+CqRvXGrxNRrRK/o3RZ0niiUa7Q3Yuaq4oi2+Z/zoSJk5RBK5hqIfpHTaj2T/Nh
sIr67Brjps6U/qkNEhu/JahyqZfxyYEaeUS4aqzL2jfPiZMOezZi+sCuoVyyVFirgVxDAO7f67wa
D7dEaBNghbKZhxIGwt5N6EXljcbTlai01+fCjQd++vNztWL3rUGs7VZUtrzIFpz+/HmHGQCETPWH
c2ZE+rMfVsSufA+xjcIE4MylPYYWkFnZHQXYl01YDf7dVEzYT35WHA0vL9dj7x6HWnXvoon6c0IV
j5ZvJN/sQG8gmEXtXpXpXR+ibAPdJ/qel3gNd0UvL3Y7BN9qcpxC7aPvRlRJkJn+hKws5LOijB/9
iNO51ti/PF8/dxAkv48tvoc2WOwxqYji48rVNq2X/zTtqtuWU7WW9bA/z8PIEv/MU/Nh9N1+p7SG
am/jCj8P/lD/FtoHRaTpLZoGxlB3Jyuyb/MlL2JpDD132Kq5XS1B1/4saEefxFRJ7pIVwCt576aK
cvc7NinWOH7qneKkK1413G/1LpAPM6ltMktxdm0hnsFomfKH6zbFHizBBS0d4x+v15d66/Y/FTKt
xZB5FXmg+FErXbygwUyG3f1O0UcGLiWax4CaOzu56RyHkQc3MMZl2jnSOmBldO2UuNjL7FuoCjs5
N12ImaCdChyhNDz9QpPcKLby4SnSRXKFcL1uy/bRDU7x5kaKsVa1dNg5XSHfEq9ceHEhX/u+29Eu
JMcN9V+KlSRPrpDFU+k+AUoOzmYYJXwROrgiH6nGBjxq4j+CMbIXStZAB2L2GDTGj6Ya8fX2UvNV
lZGyLAmSDo0vjddyDA+YAG7pbISAHn3qoyn6W70xRtcYUwqIZ2vkmJJ1qDvtY3BH7LCdLNuGRtQ+
oqR3dy7d0+V8tSvpr+pA3BBOVhHodXvxUWMYZOqZ88sOQOfkQa8+4t4wNjqx0SHMhuQa5DVwT8Xd
ILIEMANp1xXPWw6aiaEXZx9+QxMkSRr1EtreW6yHB9MIy/PckHFKrbxNU45WluewsQL8+krD3hqK
NywNKgTQdlz1NNgpEUpFeUeT7kdWsPp3T3aYmU8jjkRP5nSmdzleEPF4+JqHXtOslCH2llKBKAwb
zbphyWr/UoJoH5j6+ObItl2FaqiSzdv1HjA5hmep6v8YoJCPloN0cb/mi+vPRs97ZWKAuJqHQPL3
uhnmh3k0H8AOeYs+Hob10JWrwlfbcEk9Q9/2NcWL+bkeOio/mW1bJ/Zr8Zqx5w7AlLHTy10q/PRT
wQYPa/IC4zRo2cDbHJabwKG4ETtRs9B7at50S0+5V+SPIm2plwpgdxVu4A96x8kOEqm3tPt6U2pK
9lrCV11Ewlaf1Rb9KyHUdu31eYqPhLIvVVd/scYxOGmU46GFFMYLfewTvCAQ2DjIVitRTI2BZBJw
1MaA2MwfCOIQgguns3Ga+zoLump8/7qPEgflxxirp//cOt8g7I4mRJ8fvM7UjhVaQCtdRR89dmrn
DKrcOc9ngx47Z6G8i1SqRyz3wqWkvUh2juPlgm+Zj7EQ7S7qhw+sFqIzDe/sEXt2sJZtr27mYW+k
2cJOG7m34s68zgfWmw8Vzcq/plC9kVdQEMZ0k9Oz3wZ+4W79zMuWrVZlO81QqmfIO/VzbB9s3M32
oad4yyowyoNT5nI3KKV+sctcrG2/cO4S7QJ8GDv7TWr9Q3qBCjngpfHUqw/NDVkGDyS4op3n9OXf
kWHVxotTgVoITAoJuk6LHTC3WPqOg7V9rA0bvk6q5J4W3aarc1Y0Z0pFr/+5Y56b78ghlVVKWi4d
O08mPhNoLjU46eTAT3POoBt2seiLOgDrysUk4p0fFWfczVdRTYs3GBM4a1LSapt3lepR/Bzr98Ae
ulNQqshkQLT4VhWlvS1Ms1jPwwwx6ZVdVOleLWr3bBVQMZso3EGTzt9kW4RrvobmJPxhPKteR2jQ
et67WbpLYUcuqRCbtZqk/SLvavGMrA9lZmWwtwQ42r3pUGd1Kz/65VXRzhwiAbKYUIBOJ3pt9mA8
86Yp6wR1ibNO9weMpq/vYipGF+bEGrI8/58o9ta5kytn3GKvZdCMe9g/ertFmhBD6NBVIOBztU7/
kZUv+C8Mw0W6+QBHzPKgSCJwMqaRpN7XeP0lH70S2aKGJKSW0Z7lfzO2xXCskB76PEBlKyC4xkZ/
rKVFRyrLj4EXuifYxydHmg0P3DTMk/o0GsOqlQGQtYkbU3khyEiz1p3z56mCU8YC0FEZ1aeylmG/
MCI2x/lAsCPO1Zh2K6ex1GXUBssBptuVYl/9TGlLW1sj4E2tc6tno1btpV0SxJRjad7Aj26tsdZf
gswwb1ANlrH2gVbmqkZU4BgNobikrWZv6spB/V8HaE+gfUVKSH9RzfgZMv9wHSkbXtAA+dapym2+
Lqf1pedub7obBNZSdo31ANtemYr6zVTGEYoWjGMBuuNmma21Jsl5bYQpYKARg4x2ZnXoubbaIZ2j
Tb3Or2kKqHB6IYvphRS9jSdBU9J4meZ8z155Slo/0wz7lZmNcy7ttIBJjVRaTzpGwVka36w5uI+U
AES4eS6j2HgZfFpSIo7hYig76XvqTdOU9N7Eyd6aupRRPgKQt5W3YKTXqFGvEGSklA82tAqyzfy3
zH8BQqSLDG7ikw2Y6OiI+rfu+crasO1yA4uOFbYY/gzD8j1Ri/ym5uZwC6rj/PPzQcpOLkurksna
hSKjF5TyNoHojW2Np8nCmjqJlSyra47hwB5YzXfkOOtrxyvFJjXGMl+ItNcebuF0wODlerQIAiH7
let5yhkTDbA0PDlqmw31/hThCFgn27LDBjJNCssBi65665RnxSzoog+lzE6WNbjnRuAvGLBkfkjg
5go8yl8ussYLjJ/FLsgAsOHHS3Q7qJS89CR/Kow2f7LL4cltunPmmMFfB9XDFiZ3JXVZWV9ZaZJf
/3VCQSD9nOlo8QO1bfEO4UHSpaHs5o+T7EpZalJRdnHaRieRy3/s6YWdDw2C4qAu6w3GhLyv81xt
QFsHYgrJSyhXjKfAsU05hd1pw1NA2ePoW9Xtc6pN8r1GGFBt9PmY5p/5bbv0U908hi6oNJOdKTSG
73UYZ0cSfnMZEn9u2jCV2x4KOQlAlB/7uDBeM3pKTWeJRx7KgdKYQi8/Cds1+oTw4JQUuMdoeRH6
F1mzjqk7n6wKLTTMaGloQlIQbhe8GfoQrD+fYE9Cv4FQBAM2N+C9lO5+HsoB/QxUGb7VvkcQCSNv
7dSlvRLdUN6+5lwNVSMjuZmumBil+ZOmSc9lcZHeAkdlWk/xMbCo0IXTAlC6w/T6OKW4qHEfbpCH
+Qk5OmgQ0u2HfeFZ8bNne6hZYwZmAyt4nqfGXGUDDXvsmC0T6yTwD0d8SOrnvhh+uIrVfY7gnwiE
x1MNGmkZ3k3UKQ96MUKUtJNskSRle2jBaD75JNbHsC+eh+kP/lPkBDzKtxnbylG62hkwWv80HxQz
GZ6oDTwJUPrHKmp3GWJK4UrrNWth5h7WQJXS7InBi9ckCN7SOHHgdnv9txZQOMvCbtAUVPGmlSVs
5O9IlPlxHrVpBnkeQj/6ALALPkq91lcpiixHs4zj57ZAU22+IKqkXhhFaz6BrG5Jt1BmmNvncyO9
+7eb7o2wVsD303p3CnlsrHLX2WrxhvriMpyAGVDvxEr3lPYUtWV6qZB14EOhkWDTLTFb88/Z11xX
1NhgDzZ2Q0747Bj2uCnHIsCzrU4QazDEtqoD5SkDWbRsrGw8FGoJA8RRlmJK4nUnRmqwgVmrlV50
C1NzZ3aUw8shdp5sMSpnXVBfhig+vGdCvwsVIhOmF6BjpwqcPcdpMGtopFg5EpimPJkqcAT8kx1i
40ycSS0iqqeKsvYyM9nAXaofbjtp+llR+1txUKVR/I1lGdVqHH3rGEntz+FrKJ2mPbBzKNjYGmW3
gQIrP7Qk/jmfuG3w14n00kdCtUirm+jq64t6QpPkObag1Gjcx2fFx2g8lKuoAGy6NlH3AHWy/ee7
b0V5cKFA1637UqAaArPwUjsBsBXq5LSRDqbMyitRIuksOdrKcrtvqW5PyApVfyngPqxLRW8+N4F8
GkK8CTd2enYs6kca0ON+QpENdbCDGuO/o8mD9A2VLZBzzhPck3yX6FYOCVC010ZBKDaq0oiEPMnX
weRzOEwl1PlMCcz+jZQUu9HpDMYX1rPUkJYJRmW7xsvV42DVPSjhZPhuN7C5xdjJY+32w/f4lpVB
9+y1g722ctV4icKiWMAH0oCBqcm59EkfVS97bjRJcNp6gY8WYJHuU9mH97BCOdIqx3ujlleKlZQT
4ZHTzxYR4VfsKrdAX853JhgJl/QCr1lUGHuky8B6fL6emZbvw6ZFK7O19RdD0cxjn/oLJGpdZDOJ
mdTaa08Z3ONmMY+zWqnXqUJq1Qf5n8tF4Dwsw2z3xpQPB95YXcWGClpxVdICwrXiO/sEeVyahfav
AM7EIkQL6qE3IbUxXq4KoPnLKDtsujqSphlj5GaTZVjXUGcy22UWsRvpOq5TC0cW5iX1dd5Qk4TZ
I/oFW/5LNL15bRzEeZROa3b9yCZYV7yqo/SGtaU0/XreD2MtAmYMxe4MRZvyyAQZaiz8pIhrPgyf
CmvQ18FVRdj54CnGO1GUvqzUML10g+tv/q8zAQ/or6viIzShJvh6nQ6YkXTRAdXzPWmKdhKwTPC2
G+uznqXOZU4K6WG+qEaUXtOo5G2NOrEGgIWZXZPqMErdaE8hvNqxX2tPImh+uIgyBU6UvLhF3i3n
M+xAu2VBi/s8tvU5mtCXnRPx8WXDuJzT/rkAMM/pCi2o6Kecmj5oUFfHyNMQKMhaFp+4wvTeQw4Q
RPG4N/UgfaIO0CyhAGTrelSStcTh6d4hIzNVkkyltu59iqbVZwFvN2937bQPliSCO7cuEKKb9sHC
lO3Zgb0RrgAV+cveiv7hX+y3nd30Z1fXip1aGNq+mwCYZmRnS7Os1A0uFkAx50mklheD3x2yWs3P
879elsOwSowAN9SpxpU2qN8XtU0viL9qPoRpvWX1a/YSisqplq69a50qX/M0y+/2OTU9qkLxvcZn
/pSwR5ypdVQ7KxBwrOBc79WuyLaAuey7VJEfaLs237lDVu6aVvUXVhr7J6LeFrZ+h5kOpTM/e/HE
aF8Bijl714mybR+a9p02xKotjIeLN+Gv0XGnRDD/gbgfElZpmC6x/4KZKdgnc2HI1/ksIsJ47VrW
S8Qt9CVbTbD2ps3W42cvMAhWrqWgk6lVlXVuI9HRflRddzemWb3CPpMghoc69j3trYOLs/GlaDfa
oENJYV1ayBrh7a40nlEmGk+9RKBU0RXn+zC9kkpR/tJC46cbyeBFQ/Jlg8Ghsm/sKH9qHL1YNhAK
fjrdIigGc2MY2rimX9QtQi2tv89nnV5uQIXmlznUsRKMCGoqRcthTLITYOFh4fArwW+lCVW/oj8L
swuPajI+q42jbCIzhWij2tcCTj9CGtC6TUvrAa+FdGumHA5Ycn8OZbyH2NQvFFfFfbpPy7emeZp7
DajFWBtlVILdPK1Z/+d01zy5FI1uuSoebVpGzwnGKNSn0iXbCAgCm6KSnZmnflTCm9fGMaUzDMWl
1WBSo+GxnRFSbudhkRN1tY1sjxMjrDW98AnRfQITP7N/pSAwEsBhH2ZquUtq0QkqbLIGI9oZmxiF
v8fXvXqmrdisxYeHhM5CpVZ77A0R3nPLrzbUlfRVzudBv5Gmj5eFcjumhQvRjz0OXFq7bGvkooy5
MTzE/SWyjuPU/wCMXCHONXdGxiHal3kLAYzAMTR145BrE6Omkm3C6ifLdZ+Z9FHgxB3NDu4o+AjH
K44K4kQrZD/KpYfKwxGyHG5a4HAO80ZcGmXF4wfeogfqqjqK/Z5Y8lkorveCWXqxTcvO2aV6UNBP
o/3ZWwgBZGOvb8GGNwhClYs5iP2MZNlD9hDXKLZPsa5lWQ419EDdhP0A/hEYV7aOY2pAyWDAqA6L
EwWJ/l6gE4RKh9ovnDoN39JcL1YNCd7BC4X93XnysAI95A0pkJrp3bPlkVRhmNku4b2ttWRQb5Ar
6JnpCGh44+icqqll28aJDlamMaBExv/Mn+18mD9qC7UWb1DDy2dOgZrju0QikfAB8HeCZfRfu1YS
V8BsYWtY1aju6H21D4rL9ZawHWjPNIym7nCku//Mo6CHgtKb/aXKDNy1NRsfj/mtl4aUBz2roC5n
I9QrMFGyEM4TgnPOk7/EB918svrR+TzUtvVSOHZ0/JrK6vGYWNk2MdTkV8m6Lgz7Vz5iPVGldgv1
LSBdwuRv5WVWsam16U0oUpcukTH1taclHgq6fmyq5s1N2ND7dASmOuXclesHiyJV2rM+FdkI9/5c
/bpvvgU2d/d5y3whsD04QIZ0LoiqDCu3bfrNHLt0cZ/ccoAQ80gUY74JNUfLjjTQ+m1svfairumm
C3iAQ1z+E5XZ01DQ8o4L8NKw19XXOgXMNWq9fR/61MJqqqie3DweQZHm4oyuhLlzQ1QDPrexvlZB
EU8lllXhDOfKsttD72QAAmzZnGgDaiB0EKydY80M9boNZXHWDSu7l/6wnKOX1Orzu54MSwhMBJcd
0XudI+BVho6+LqYiCHVmY/kZB3ejfzMlkrXzBQxO7IMnRfD5mxyl+zP0NaW+N2Wy9P6dmn9gvuPr
54MwZ3n1HG3j5ZZ1pMOfbXleXmKRCTol05xuN822spBjsiwtfCbmfpFJKd8kLfx1V5f6Tkm9ghQN
5FbfrSyrbj6UhE/T95zkHvhjtatNjBtF6Rj3tIBPy0Jo/0Ss7FghlvW9H0pz3RtxelS6YNvabre1
9UJ9GpGM+H+Encdy68i2bf/l9hEBb7r0nvKU1EFsbQPvPb7+jUzqVZ2quHFPBwWA2iWKBJCZa805
5kIX9gwXqESTesp7iJ8NYPHYbWwpb2Z46hidENZIaUjgdy6uU+OjGISS3h4O8p1VTZxCKUv8AyCM
9haRGybPe2hA6FDG/Q5Gc9asYM/LWkJ8QKDVPweGWj/2rfnot6ZxQ7CX7LUBYgDE/HgBtXX6LnN0
Au7CaLSTX3EgDqPe3BbUZNaWkMe0BW3rJPQO8khujICJklEqxXf5wrBxgAM/KW/AUVcmjRymPjMD
dEUlIDes35qoIwAvNehDu7/VIZyOljF9yVLm/1rUlK9YoXPRagcAWSSazdzihthUTsLErzW38tTf
zwIWNyu708qLPKW2frIk8g/lH55UAAuauseT7l8qLu1VYDTDexQD0B7/mMagvBnERR7MIsGbKg4r
JQN/DD9vIw+ZsJVLpBukOrqq4GI6S2Xwk5NU84R2yAxJi3Gf5R2Vw6R86YN4PPmz3jxpeq2dHXT3
rYcCCJH6oRYrOYXcj10yeC0hHKF/CpzhjXlG/ZiYmPRxU0ADs2KeQ5E4Ng0oWipcZ6z00xFEZH0E
9IzmX2xMUbND7f4f501dORtWFCLwQqJR4G7cZa75Jo+kQoOuAi63u4Cj3VJF6M9S2CHPRJVrrjqH
zknl9TSPkggwDtlCLJSAcpzsRj3APTMelHwyHvB/55vEMP+kmOpg/3TFKxLTbukxCN335Lk2bvbo
Q0vEkRV1oRElALil/mCbFNSDJp3WPcGSLzZ8AUyApftT15KlA4HuT+cYV6dUxg9UgvNSSbCbu3pu
CK4R8UGxj7Iv08sPu+y9ZTRY0PbVwXpr8BWbG0/v0JaaSQbnurSjrawAGa6aPwS6tfL6mRl6xTSR
Z8V0wa1R6kjI/WMSwYaQ5+Sm8bP6ArVxUjCOGDkV8FSzmY0mTPIufksMVGiMD7CF4f9AQTgYk/lz
mu3ouU1agkGDxFgHGuutodnHfKWLCKbdlqHT4vlhoAXJZnqx8hh8TLYJlMrYliwcLlnS+DwZkOb1
RTBv5eHfL0TCwcQX8TNsYOjZ6ZQ/yAmo3ADZXFFOX/RpGSDHY7pPQmNwrqF5HUvcmgG6wYfBCLrT
0Gh7eeQBNdulcVcxjeNCDCp/b0Ye7VR5HSqWQjl4IuGlzcPlGOXxsPh7iSn33C6n7qWD85CHkNCO
rZL5hxpxhT9rDUwFCsv36vIAXT9SCDUPUKAtvQRzFu0PGhVO/kZJL91hkG22lpWTpmIG6fjYhv2u
RojI2KNR7TO8ttplmNYvqZN9b5osSTfgoUjYk8/Bpjc2TRj1TwONltX/tldUfopwaNR2NFPLbAX5
R93C2HylUCHq3LiLXeUh8Fy0POzERlvHC019IHSKxm9gO/vJVOKndASao3dILcSRkyMtiWaqJuJo
dPTfXtdPmyiqzJObOOoS3ML0OTnOZ+PUJJjUgXmqaVug56fecl+jV5njbzTCEhBUlopzqDV9IWe2
KcRbEBzjc4JWfGMQsrFztMS9NV6zLGTFTJzXxPlBPWupZV7kB94bNtHg3WStZD0/tKkIf3c+Krva
yw8RBuFXPSr29+csP9229411rtbtMijGP4Gr69chBiYLcsi9j+AGX9f9sIptf41xBXcvVbh1Mfnp
Vk6S5GE6JhGQrQlSY+z37+YAEcitmbjkiNRSNLMYKRXnoemRM1X0Xn70nfHLYuh6shrDOCg5H478
B5YmVvHRa9bkpxQc4GbAerxPqBm+luF4rXt3/uFAyF5OpYdzkLbr1bVnhdGfFnfk9NklH5LzkNnG
L7EDsP++M4kzgxmdc7U0f03sKAEYtsRLPsIOh7IWxMHRktqDJDyjFHUeZ7srXuJpWNGgLG7wiJxT
DnJyYYif0rOMSmhJr0P+oygECFaPfbbo2W47vta9TYDBvnXN8lxpbUVhsC8fbUyiq4H63mufs3RE
AuN/FoX+iDNT/dOyOilRGKH6UzCPYJirTW8+xsEIvhZCGewULJ9JXV+9WHdfRyX1t2ZVWVvgBAtL
nZtXjLdXgvaKR71Xs9cE73RPQecWQMW/2C7wAHnYx5f/29Gk/SvUwXFdnLMOjB4sTeS4Qvr5n38Y
13KYNmXXQuwreLJs1alNt+h13XMxKsn3XhYGWLvJcSTdOX9As48Gc5if5FFWz8YuBSC7UkzYD3Hl
OexRhQ8tNoo3grw11IsnVwyz9qOKecIH+jQ9JR2tEtPX6nfNs77olSq/VJY4Hv7VkComAoSggQrl
dX8AClo3zU++mlx9TPKpf4RgpWyUrh6PvRrN4Np6b8PyZHzUg0RdMqey360gfAOzlqxJKCAEU/fV
Eb60lq1qowFvbOCBaZP+CRXm9JmYAyE8DKIsU231GWfskwVmGjsD0ljIAOkN/1sBwjkO6P719aMb
4bSU53Bb/vHI2zyihb0IDvnzJBbKAq60uJc44edQ14gNY5snJqZHsceIxWX8z3P3VwMLcERJpXa0
umlDq3z6zOOfJIl479Y8Fjt5mk7PCVuyZx+CZlzQrUxFUVrFV8jepBjfe/LclJKy7EWdd0otlp6Y
ahsm4y+1r8EGovF8lIdNpkIbaFnCaSxHqUj3b3k0JYtBK4JPucd0X/n4j71kfHPaj0jovgOxkYvR
tlKQojlkKspzqVuc/sv16v4zQEhcr6QSInYwseLphmHjKv9Po6VaR3XruKDcPKZgu0yr4fr5wceM
J5piwQhpsAyMY9CWr4naTMdszJpHVTA87GwsVuBamiOPwubYir1y1uslnyRIFnHo0pf1lhZgBVWa
Wvsm+8qSqH4vXwAQTe/BWFZbtc/8LepihZxDAxoDrqOPobZ3FaUFsF+Bj/EUShBP/ujJ7yAtUm99
wiql7+FwGIfQyr735LlRnIvFuWDUcMMmZruyqyq6FG5lrWpWRDdsAbfBSgBTOdVp342kCGAsT0ha
DQbkqNl0pjdJ8CrN859P/3pZRcy97oCw4suFCEUqKJMd6jQXvqlq3Zbz8IJLk2TUvKq/WH9vwzYi
KyWdPhD7bkeQmT/smJwo1za8p4yKBwum0dp1aPxlW0xJom6VZ2GzkYdyU2roYmPaI7LpnpCZfZJS
g4hZ3DiXqziAGlxmzDLhmXs0oL5aZzCTc8JjY100Zvnix5+GV4ZHBXPagxH/1GMkfchBfnd5kiGx
Iw+rZq38UCaxtYVTDRdcR0jd0DFbSr/3rLX4pTwe2znhEWtGql9pZzpXIjD+9OkwvdcNAnUuL6BS
pL0MRd/vJ13zDznIrL1iNuzpEYFSVusu3IJars0yURVWWjVLezoHkfcw2iZgdDeFYDp6Z9lwiETX
QfYfXBelujgvj+T5otzns8OUty+ZpQYJ957WjC+BeFAWVUY3HMGdz3p35/SDtZbvUw0VvLDcE0jS
UgguaUU7FxWgbpbZ3nBzFaoOh27gLv2+yrc1dJpFX9GNXKvISAFvezGZCbyr2GuIuVc6fRm3TnaZ
rHDcp4eC5dFSLobzMliVU6K+1EhgF8Dyw/Uw+NABzLk+yU1aevXJGkGD/Jd72hGm2X/Y4EUItkq6
iKPSewAM8c97uqTGifQqAY9mV/qm9HH8irBDTXSD/jqSrSmV2+qgR+MaY2m7HsAm7yvPnF6m4qGP
oIHVFI7O8ierjCyclu4dDauMz1vp9V9OMdnn3CquoZlRvdQ8NMCYt1g1msSKVBmAvGxnCDM6UyFj
0WkdLSojdzDj8thZhcyEnuReEnTfe24GR7tM4X5O1tbRxkc7iX7K5ofsdqh5uYI751xipyx35KJN
a6fMP71gai9SDEZk0mej5e2FMUR/FUeWEITlfHkrxZnmda0G3ts49tQDEWWOg0e6kmCV5SklH0M4
JPzcw/ugpo8MqOVuGPoMIoJIYgb4jARCdKraCW1sXWnhThoT8tnFCRcPXFtm0OvAiGnW9O5gLaP4
FWRvcfTJQVlKg7elkNQ3WJF+1CsiLoT8298UBE0u5KYZZ/1NdfD1de2xVhkywHgRvFZl4dkVile5
SWCcLcCxmWtZaE9H1ztUrb02LWU4xyW8sDZJfiZVmm2biTK60TXt3uj0Rr96qoEsP0pvyVSFr2lv
wqNH1bwbHJRlepdm/oJChn9fQ5pmQHk8RetMIzDe9ZFJo6siCq7rTfUSp1P9Qm91m3hN/Nz0Jn8/
dvgLlrnmKpvDPD2PJsLaBfWCjcJTh+p46e3vez5C4gnhduA088bopmkbgsr40EntxAQyv6LMyU+l
avVLPrLqAy4x9p+QiFFhKoPRX1xs4TEyCtbS90urlW+BCc/wHKbq3p/77tPNE20JAaF/yMju2yGC
9ndtCvxCQX8KKMjf5FOaXZSBmDaqE9vBZKH1X9LFWBSIePT/vCVtTVVVw9QtZoyEGANo+ccwOzeO
gmg3wU0BTUPUZ/Dp0DnbeH3gHeXGHV1WwH8fmyYhF077Y0zSr0oUFxV4S5dsjL6i0HauGtPpj4TM
KHpb9leOpuUppzdysgwmO2ZjFijuUlbdbsUsDAzLqu0662gC4qezXD3LeVpluDwY+NYwGfmnDlrw
lbKgCyeIB7MR+Q9QDJ3HDL20RGEEauWvi2wb0TygGmmZ9gbLAB2LQH1VcvuN8k1xr64xr+lWuji8
S4xsCAqoDumhMTCjmuRKRY73WqjgSILEomfPvID3qGpgMWrNYfTT6x9WGzRLM/bSRwsn7c5CE27n
k3NX4cjFu6mbQJYto9/IjiS5Wd1yUEyTdS513hHr3Syq138dyXcjjoCwaU+ylP3Xa7IsmDNI5cBm
4SgCVmUKC99mQsI5u8RkFG6D6maYIB26pn/BfUsKB5wHXHR1SENSduDbzlPaPTEU5YdZ6va7juxN
9ou60HyzjbwHtO9YKz0nwbgQBfqqy1apVfc/+JfvA/OXBZItf2OLjmee9+mJlLg/heW7j/YUnMZw
SpZ/t1QyAkApgvf59t7ogXN4soOQmYEWOmfLiq19YbcQCIqmeXQoKH5Xp3WvM1c29MXDFOO1l8XO
DFE+OY+i69j52jrIWo8wAy48J9CQDPXdWsQWnaXK2TFiSvpEQQU67uxCz6oXmCCoqhTjZsHCO4ZG
2y1h8LAAdmnGK9ljU2XDSXHNSzyUFPwY7T+QX2oPk+Ln647lyp5qffTmpCGjbDpt7v8wiCaA4/Lp
NytAjHVwWuIxGJRf93ueIahdKF7bb8femV41B1V3qygboFlUvWpk3guUJv2x1nOY1QGaUu4E8RW5
W+DzzWgi1kdNzQSU/8KW/NPYiLWzqVAWUxMMxFBNnr/tx0ZZyKa7bt/uv9jCDIJ1KMHomQlOdRPY
zzYAukOKvH9RF92qqbWBWZszbJww/6MQ0JLQ1nG15f1/oKNuICgvHR+SUqEqyrwjdP1xp0d9tJ4C
pd4CwcZ8QATBFi5csrLEJTH5XfyoQH+MqbQu1BShVSIhP+Z84MkVXGKX8vOChOM3vPLVPk/N5DRG
wVa+Qdas/bI2R6FRzq3n2TD9vYqnTVfBlGcVCra/NgxvL4B04VqERb3vXXVCO5LUm9kLo5fc46Gr
0OKD+S8EAEP/UdRF9gjzqjpYFHc3Q0n7efYLexOWRGMF1pjdio5WAX19jxqu/iF9FkrYsgY0Bh3C
pTBUaTBMlzh3NeQ2o3mZxAZf6vem1AeycJZDFzdHXFfttRESJLlxrf7IRJDuag+PyqtCCEgkR13y
LMesDPwWW7AX/JZCvxTA4EpzMn3rVUp+Uwy8j5afYyJUUb7KjQqhHyBkdWTorJejH7Vb24T8wPkG
0kHfv1QBkQ2Zr2ZbeQgs19kh3JyWrVWK9Y+Zb+WUpfq8f0TuyFygUrNTkg7RyS4sZNZWYbxUTk5c
4Vy4u1LpCHwpuqB+rW9SzJ7NzrMHeB4GKQo7M2BYQ2+k0Zlcyud/zXRM3g5aY81gnkaSw8TdAYc8
pLY6cyvfrbdjWcfruO1KHl2d8VroE3LvEj1LMkB9qMGM2mhHtnKcGWcNg7JTd0fWm8Q7ZCMA4LwO
z6XjGieb71I1AtIcy+P9D5sm49rkZv2YVkjtLC2/H4VJS8khnt+KrtomQWkeSGDRMaagzV/KOZbc
uGK21WbksvT36aFD0IqYmsXPfjpOv0wa1gvbaFF7FU7afEBBSFHkhfWpiK0NxWwimxzkumnp4+dM
EqKOGqESM0xtLeeAoUM3miLm7zThsre4JPcI9Qlp8EKT+7wb3vrW/0M2RnSegsymH48UQX7OBZ5u
S5+dF2JFkmNJONnYxN0mn6d2F8DXeU+Bu0tMkF23v++GwKTgEq8DHu7ScstI+lxb+jUNQvNqx15/
dDoy5NKEuWGfqvWRqNo9f5fzSynVm1pU9ZtlXjFxNLiHKJ/6Sv6m1dWrGQ3NMhdrZtLobr1Hc4EH
N85rBsylF3K87ruM3LRZtXeqXVTbnurUa0RBV899LEdNbV1qu8f91HwMFPdPhRCbJdH0E2xqsUd1
u20FBcopqdzOyjjuB95i06E8RjxhH6My+OyF6lRuKm028M1Y/M94QGO50UiyFeohnRjTZ6qv8lFF
iibF06LrEM+G4dlwarxadWKdCSCjvCsuVEVsOiVoTmP22OpNdg4LpkaNGHYqO8rOBDYAwq6pU6ep
YS0DROXrQUjHvcRcKhSgbkAgLXBLNignoQLLHfTRcuO1yZfZ5c0BjC6Nbq8d7z4Uuah2y0U5ovNI
a0R9siNl5U5J0nG+LIW4yQKc+6hH7ry6X3Y9sisYkdVqEstdrOn9vtBUc8XSnplOhP4KJVWz9Qxm
Ot6Q5y+4CKNLG2kwmfDVQH0oFvSmpoPHcBDmXXmr7aI8ZU7kLEwnKG9gju1NgktzExvOiQmY9xBY
tNKKAM+a3AMkR+m+5AHrN7m2SkvWNcjmLeprSnEylP53ntTrhArGm2Y2wyrNEvuUZODk67TyNvLz
FpDRhROi5JFjKiFUq0DrKhSrffioYr5d/72n1oa2uw9VMyWuhZPYL1JoJ9sechN49bsap/WZouyu
C8P8p6thLOrs7gfgGP1YTCNx2XEWHRxu4Uuc9STHRxXaBzB1S+IXVxpmywcJpzLJQ9nYSGe/tTCU
aleRNw0PmhlEz3SfvY0z4Y0dNO0hbEeiyQgFW8vbz88oAc7M0BzF6LeQBcyLztyHLCPduBGJVm1Z
ZIVYPxHfiDXCIQyy4jBhYGSM74zHIPzlBXX1YncfchEpD6L605rVXwWL5pMszQ5eZ5+ovmxteprn
+2xv1v7ggobeI3Sx0lVQsY65P3lBdom4py66t5e9lhSw0NB+VlQpflbzdSAG9xfhAuMC/Yu1vHdE
NK0pj4IM4lZm9JiJmzRzaKs4mjGu5GHXj87u/qQi3kBBvLQYMge3pZhA2MO+1TOXLm/RXRprNRQu
goQxhUAIT/XJMqub/MSmzmCMCt3yRESD85S1xf28l7sO73l81zXKpfLzo7C1hAudvxZkb1xx2H1N
6JEXvkMeUxdgwG5iIDWqFqz9RtWAvXbJIRr244jmy8F59QTszyL7Mx1/TgqyLh4IL3ZEBM9kRcOV
qWCxJNDF/cQnugjjeT1AknlRcTs+kCT0Vju9cfPpdu0G23z1mcVtapvZTy28dhEy/x3KMwRMYKN4
30q0k+XimuWJ0upP5aSvCBFMz7KDnCNHYUbbmRt5GGGCX/qQb5mjKZihg/gWqpG2Ncln3Y5pYLx1
ZX0Ye7zU6shqPIf+/Mi6yaV5NdYrS2rWasdf1lPr77sx6Y9jM1IZqQLwfBh94Ju3PGdavRWvcEzI
0TnIups3ugRF0vpfyGtbXv4AzDH8l4N1kMow3UjHoyF+RL5aEgr5wFOUiXT9ClekeWhjnBTleGvG
vLzZrZaSoYbQPw3D7AoigNRqgLlI2+eNNFc4bvDhh7lH/9bDXZzlz1ZZTu+MQf/+KXNS/XM8g7sb
UU+sWZ4RI//XXjGo3+f+3gvCkNE5775/rvCT8mwI669h5FunHJtDnzQhCTese0oyLW6W1uO3zxKw
SAZljartDordIP5om/z97o/OIXxrdL5MNStuqsvFSEtJ34/TT852Zykmqa3pFgyOjY+toEec8scs
WaIGm0E0dqOUOU6Db3orD+VTvQ9qbaGWr7RV3KObANAcp+xF3hGVT16B79s5ncjSPGJgQwAjmhmB
1eXLpCzFLV8FqOj0makTZeCY0uXj2KOilXvyXCjOzeKc3IvdYBOEvrZQhDbFAq63CkZI//KwhR6P
Cs1Y2WOAe1MUFYGnNlc0M/DBUmJ6IGM3R9rAB38c8XGpGdk1kLq5HWdsU5UHViHl6XR/Rk80GhAn
9s8Sr4LM47NW7ekUhl3/rJqdvaXbSJCVYK/QraGXp9CjrAZmV0GIBcme36Gd91+lOTnLudD1S0uP
8thDc1/XBVFPaalpW5HxuzJqtXkgGDPd+vlkciFP5gGeg7I1/TG99g4IQcvVmxeSNGuGbW9Bzyx6
NJxBP5ZDbKx6wRdU0ncz9aIPO78O2mg9t10ybfCG8Scmlvmsk8pwtFP1TTX79QBH9VCKxr7ckKVC
Tkin1bvZAgNZqSLXnr04SgzMWvrdcT/V9MV5nFcLsjyM00z+SkgU6Y+qIP1UCDgxf5BGWKmw6xqf
ZUrcYF4jfmgln/Zy01nldUh9SkmkM97XrWU5uN8LOLzAdCKd6NNlsDukopl3HyhokqxmM1rJeQUB
DDwxnLledVJxF4tjmGl03l0RaRKp4ZceTfx+izThbOCWSXDEmgh1D0GiQVANQMDNcVG/hwMef9D7
zithU0jnumBlaCOiOZxF6IoJgois6sNiYbSb48hdKwVBNXeMkYHgbV8rzUPaptZzLDb17D+pijme
au1HLFpOlDKIA/MComrFoTyXmnUm+G/51cCBtUzMphWPFxt9thDZz8i0l/yaZBWnqXXURHmppbw0
lE7/lgbjlbvqiSFwere0otwiRh9I2oR8PibgVq2ehPgRhTK2J2MzABXYqciBX/NMqLn4duZcZ8XQ
GualiBUmUWJqw1Mbel7RHHwCi6/MzBmeFC7g6sykrGTIbAsuoWrdYFn8mk1sxq0Sp2fiuJpr6Yr4
z9oiXTKwmIvNSr1QVZS73JnRE0PXqzOU1QdVDw1eLrUgYv3AHIspXxdOWy306pfSbpWVGtEqyIfs
Rc4XhtkpruKIxNrg0DSeuramkS+tboMfftQ8xu6g/+ki9GgdEQaLisAuRZ/8Xx7oujbVuw8+Qh+T
pV08DCoXoHgMEL7pUms3EO76OpJxgl6+elQ5G9QlrMFAxH8oEcvNyanCU4LZ+xUp15oaUbTv6A1s
tJ7VXlb3ymONnBZFsREfFRyEJwUH1yY1wmLtInbdsvA59WU0fTqmba7SpAENaIzageuMGFeNIbuA
Y/IO44SJitF3NzrvjU/dIBkcbEo4GggyIjxPEpor0zpr4FbfatRBEGkwh4HcZ/1VUSZDP2KcGgJX
WeivisDbB1ar//7nThg6J39IopWiiNWklrVnL6f2QtBLdEit6NPmVxyl/sxv/fZS5jl9m6rf6gaz
QT8CqlDq/H2I9pr32U53TC3SnxlZ7ItQ4aEWBuE6ZsBBxE/mUzCoHb4I9kJxTu7Jc4AX5xXxYty0
vYelDgfXhw00yxFmF8s6E2THn4hJtUOk9pSkBZ4KrT/HhZkt5HCj0aRXvXg4TYY7P2TWDYxcTxcX
OJ9bDcjo4Ax+ola5ul5KdAw5AqmLM2/BwvOZkoO/chFS7r20zjY9McBrKaYbksK9UDmlhGBBz+HB
PnVAq+uaGO1J+CN1WhQ8EupgE/fGk2dk0UmWHPjGvXUXWu4LykgSrPSI3pmh2UvsqTOFzOE/VkZN
gdzRNsse5n26qcqu+WmSNyMB3VZnfrSd7b2FpfO7szSUYPk4rWwhn9RyHH2VRrUuTe8/HfX514gX
5A22UrLmvunOprDDKkQerSfPWyUZQaFRgbpc3katS7JibWszksv+BUbO9EyrLV4oVpM9sfi1gSpO
xRq2YPCpWzfDeB0CPflAQpzsnCnUN3LJzGkEMelHRZjGrmAFAkjAj/b2r7sLGxXIyXDmgxKC2Kjp
VF4NjHNUCpX0w1PKy1Am3bkhX2w1qOqfPtKGR4z9yJIC6tM8bHAh2QlFWbE3yz2svNt77UI0Thah
REDRm/mTj210RIdUPDk98TWycIrMFqsFSrWDQ2DlzkpLCpdB4W1MLye4RSw93VYvEcFBbJTTVA3y
//4+xIeaa+xYLCCWp7qG56wifiFdNHrMEpvH2rMXDRSjqXgXHg4SwrJ+y05x09b+bqzxH+miBUg7
uHFr7WT6NeTOyn1CN4fxQqdtREY5Kc3RENI+zzqAO+wVut3uWmte4+7HJBvuSu7+Fz0hNAXNoUP1
lJyJ0Fp8l3fSuEVGAUeu0idzD7Au2DQDCWaZOniL2M6Ch6EN3WMWYWMkbif9Ahfpp4r2ZWJfYMg0
hpPXjMXVG4rs+wXV4YI0yW5rOoCMxhScE/CYSK5btJqighDn9PTScD6AqYlQ8nVIC5od+LTiD3y0
f+1gKdnFniJ8Ppm3kDgks65QR7q2CNpVaW5mDCvnvra3JCguNT2fz63Q9NVio/lGeaxjsDImAZAu
eTtbueaYnXDY6L2FdF8oVlLDDZ4DF5GrhYx19CusqL1JQ2Yi94yyeU6Ek/imjNhsjvKQtbJ20Aa4
QPJc3NUmeE26mHoetsfKxM0x5EwJH9VJdQhn+pSXR2khICC1ycyPDdN1FsAL6fMtZ5xDCyfiS88I
mMFyQl1qtoyL3PiIXCCtouVj0Q9DKh5XRjObSwfl432a0nPRHO63qpG0BmwGvKqitvJ3lcXyRzIq
TK3bOzGdVXvAPCNrH3VkDsfIbnE9yuIH072RZI2Tsh4V33tWych+SbiOcYG11P2mMHwBsVJsZ1E9
ka/SwI6uaaKcHMPtr0HY0KbXtH3VzKSG4gd/GJMyWqk46Yk2jd/CoFAuUYU0P8vTd7QL3vNcxWAp
QgVfLOvIT4tsC0qWJXpv090GrOoPFXXYuzVZVoQq+t0rO8Ft7KJ/wr+VDDesxOh5wuLtDmWvtATR
eFmQ5o7PFKDFQU+T9JOyE551LcTD3WZXeaWUWmatDT2d7vew1C6DlTtVvaWfBqGdZ6qM/iBM0GTK
Pl2pGBddwVLgCy1UpI+bqM+6jbx/e5TpC4ReztJVumk1ti21lHrMBUWg/Gx1f5Ppgbu6f1uONCZ4
8DhIkKHc3GTZcMPHERXYMO4TqhKvxd29i4olXquImBdl3e1jwnCk3sPN9Xw9dr6yZ5oSvonz/dws
9UJxbuRbo1DsWx5ounJ/jRjCesmkMNpaPCz4YLONL4g/WM9tYugGloKR+WAbg/nH76Dahnr8a0rb
hq6y4rzUDXkm93etOcYS/J52le4/nG1UElNheiiTgnazgpWGaUWhU42X1gBztDfREJWv8Au6U0nP
YekX1o0EJe9JCcZXBcv8F+SVf+9UxRG79SKabec33gkwgDFN6pppWcz855cy5l/FUBjvOqnTtNem
9hnUUbUGZtsdc1/Z5RkW3iBp7HOUKuk2569GfmZ+7wXiXCRe/ffPgVzdMVi+xsy8Nj4G8QfCR3E0
VEP4aue0SYywUT8KbOuhilwzc7R1UY+kL/nN0fKx6iwGMzjFmdJvLPRXu9HTWfRVrDkdZFw7ZhfW
LqQv9TD4dELtAblRHpusOePuN7Pwz6qedBavWGyYK/vXoc7fDVl81AkTmKcuX8nDuII3HZXVkurk
+NQYtIT9aox/Rla6JLjJ/60o5bs4gKJfnluBTqp82qKNVdo7HfvSSwOhf0f2uLsEv4TQQ9N/6ApF
kLDBRhQmjzgSrI+qwN6DdKF+AlFYblJWNWXwUmndayeQALNtKKCX8vAqFa5S6ypVrw1pQ31XREtH
uktY99/Vct9mrfCn4tvJZUBqexdIVwX8HWZ64dEixmfVC96YMprtood6efEbt3q8Swv7IHuW+BC6
At65hEgqjySbhGngOa2UY1egpl1SYH3tezc5aYg7nwpwOQ9BBm7I1OlLBOEfn+b41UiiZHkXA1nx
Sncb5cMwYInQv2mPhl+8pGZEY9Wr1IUjMjlyTXtVu7R+cTDJ7XviBFeUdC7V0Jcs3hne6yjXj65o
08pDo2+WTmOZS6mJwr76rZWKG51lTV546ympNnnbIIKWPyJfSKhL0itN38e5Hy4K0US7xibtVwI2
1HaclgF1jqPW70sfMKo1sAxwOrLbZfPcEIfR/ESlojxCe8he0C8PaxT+0UYepm7XHB0LP9xs5+ea
+QHgBn8+QlssSMigDEIAIJinnPWUlYLGIVQihlGVrXo3jPfW1O1ZuNlHrVVRZGdI56W7SW5Sp7aP
co+vv1goRDeuFd83qsXcG+Bj++b/76JQHBc2co6x9yHWZzpOZUa0dRj5yssUNry71C9+aQUe+a7/
NTiO+Ubg4tPkhPMHvqdmWcVt9qRVZGKkvRafiHPpkYtU/XoU1QqSHLSjUwJT6sWhMNAQsNbBGRSo
CyrZyzZJlau8crBuKViW6b8ptk43lRE9yhgg9cLgUNjpIicdjiMWxkVA74l5TPtsR7G/bwaiI1AE
Gp9G8USoqnFrDQU2XraXDXu5sYlKXfZ67m3loWdlwbXu030tzI/EED7BjFefGi9Yy99ci6PSU1by
21RUP9vUGdwquBgQCFmnG2NYb6thoM9lM+PIm0Y955FGp5poV/QJLGtzkO3vSkD3WhkiY6eR5rwG
Q/NpKGH/J562QB24zTste4qwa3zoI90s2KLaXu9JinOLO+jAFPWrxLOvbTDupXxDblSlGJZZGUTb
tjZ23z3MGZlLT7FwX/8/ws5kuW1l27b/8toPEUjUaLwOa4qkasm2OojtCnVd4+vvyITv8dk+8c7u
KABKtiiSQK5ca84x21DeQdEBpoNu7MEiB882Ab9bu+/sz1Fcf8xQD390AjmVhHBM9Aj2oukfuJGZ
a9PYNp1yVxkmUQATLadB2GjmF9BNwSxRIVX5VPCmXOeEroASAPzrlA1UcMp6Yyb2u3Ou0VCM+EAm
7a0kg4ME0402Rcmr4h7IM0xPyauXFed1bStgWg50Ks9l3Pg7RYpoYBfT6HfEpqIXtsukq8ojA/6C
U/+HYrzYKdEYAxg7HbLzHoh+uI+VfMItgwMO5GybmXN8UD+rvvBmnMcmqe6JWW92kAXpzOre9Nja
4mzRbETYxlkqIYxt6zQw5ImgSNP6vpF3cRkcex/V42MlFrfdjkVyKD3HPLGefltRi0p+1vQ0uDri
bnZTuj5r9bsJWe7kRgz9SNqMt/WeGmamePSFwP3v+i07Ln5NaCAawwJc7tBExIi7pfPTDvyPwYoe
1KdAqXvwvsDvnYD/IhqS5meljoZ/qRkh3Sra9PcpSh2gGPnj0OnAg1ynB+pCZUjOd/GFAR9NTBk8
NfDxcdv6ZlbUt7xtCdkOzQhv2cgfMxrKj4SpsnMC6Lxr2cJu1MVBa4GGpQHlX50yjTTORHduBB6M
fUJNRufalz06/piMNfkRKJSx7Vu0cD4xTrg1kz3Q2OqgACexrse30hGfaQe7v2gd42Joax3GCI8Y
3hwjRFFaw6OWjNP+99HcJuNjCINzP2OQ84MKqrPsNiKFv0edpF+SrJzpltZkWtJFRLUJmZeY4Xrj
WH35yM58uKclN6AJqyOHTYFeHmr4GsfCDdJ9mkM+rvU+/wgB7PghvTTNonNLCJj7vORBTYUKgqhd
2pcB6sfFo+rcWsMMyM6GzEyc50+CHGjee9rnbDS/2SXFsJ0D+eQpKnZVNvoLHxWCheMxOI0FgZOF
IbrzLI80ixWFmPZqp07VN9SPzEPXnamgossoj35/V7Y11/9g/bl+eYdC7tMnCNunwJyA8iUR+1aa
els75q1IgDwE5EfO/cnG/7fp6Dmc6Ef6G+XrtWbngO0hfMZTNb78amxOjJx95bXu7/9tCeUhrXo2
mpR0q7CmjsFeaQ0YLacWy2WUIxjSgto6wMx9UTdkOBD2kw4ltY3qg7rq47EMz8LPkv0wlOPJTIcE
KiNFfzboLz7tKqxyHb2PMWx/KqCN1T/a2bB8F741bqj9f/Veu7n8lI4kIpaynzYwPPlkd8lfts0b
Ai7PmkP3Fgi0KKlJwsmYez3aCww7UCPHTUy/9qYMO3QC2FZAN28Tdzk6vd6eGtmyG8whezO8/r1b
EMJHi/dtHJ0ZTEeLl122uvOhOfTMw7ZE07PVVA/qRbEXrRhvqfwRn340l30e35J5IDI8zn+E+XTh
Cs9/tEF3SXnTVlU7Gtdd40bWipKqm/p90Hq8MbR/3mtg6vJ5TxUWiaHJEYqEz79wMqEOsy14Yopr
7Bymg3dJZRdQnlggupnOZBTb+d72U/ez6BAxyT5xxqVGoZZftCSqXjQQdFBZmbEXaQawI2SIWtzS
OCzAvKJiV79ZT2hRe8zBND+e3s2Z6jlNnumy4vBFIu/InnGQsUGmNktuoVeQqDGKs1iIVeJyf53Q
j8PbL9lBydW/qqP4zhspMtSNJYaJDIieSZ+6s0PrI/UrG42zI9muo+XWxwQE1O4l6H3jU2TEzs1D
/LVRSvUcyMSuIRXGt1LQ56gZXkp7+qmqTlli5p07vaGhGY4zExqQyQbia7nyRlqfXJYWgTHjFrGz
46k4zh5W6sjKzmoNU2cO61dvLMbNDQYNNPoMTcmm05h66VedOPafXsbkGW0ZplnzsUkC796qc5zD
cLN3tk/Z6HV6fG+OzJujyc6/OThtG6P9GtMnWn9gyrFnxDWD5//8AXidDLQn6/zHD2nikGZZ9///
X/73B9TzaM08vHVedGG7nVxHOsWbGlbXl8kygO2ISMq99eXF6lF7yscTR2T73ARvj5vc+tTj+FE/
7yZMZ1qgTUeGwt12wqe+n11BjMuSHdUnMo6X9tfCVzJwGZG9sXWU+8SpdOj748dfdI22KWKJa+o2
sBhmR1ysmKTlMPCyK41Z9bZr9jBsCLMI11MivL5qNlE2Tj3lD2mGAKyR843JaO6jwjXfhhIUlmkO
QG/DYC3uCJ6cj0WV/zrNM38+Nl33FxHA7sYJ9RiNihduIWwNX3TP/xT30fTDMsttTe5ztMGdsktr
iql4nj7MXjMvrcTEzDaLZC1KD3BLHLAbRhda2Ln/adDtW1XbUGZ695OeJf6b34n2gMyQNgkX40Ma
MzlNSfbYTtAZ7mpoTtu694pn27fHQ0Ey/TVCqHghJa898mLYj32aXpuCQHr1cSbQsa3d5UNgkQ38
7qpKgnXP5zpcz27RArYiKruyunezn8jhSiAtsgtu77uFTZYaKZm1CXPbX8ILesN038tZpOduwtq2
YKyJaj8U7gTVj/8o9Xu2+3Gc7JDa52j5s+hdHbHVD38dseOm+ofc0rB71xZkvBES30VtdJexIlvQ
ar8bAxJc6A/F+0Lm5TJXH/pY0sRFcT3cdNCGWkmSJLPmmWEkRL0roCXvUX1pfW+n6gcPx9xDLpa7
cCrIFJ7ozqn1BVCExp7I+4otEhO4+q7DZkEjzsjpllvtp+b6WVloo8JMsj7FRCDMGh8TNkjtXezl
2YM1Dd42TfrqL+ywO4X0Au8Sb4A76q8hLqoDSK9t7oUlWRTSr29N/CWZRqK8z3b2kNcABZRYuHN8
/axOoVDAwO5NHN1T9dLFaf5NBy8M5wWa0SzTRwYwWXeB7TbrjdBxqvhu6c1fp7ZbI6+SKQKxrhFw
maZPus0T1uaG+ZXK7CUREAtB5CCILW+xpBAupRbcAZEB2yDXjLJlRpra8foLIt/45jG+WwklQb18
KSEpMOd66vNAEDoyF2ilqJ0qHRMvKlZsXsVinys2Wed4wdKnT3Rr1ycVIDZJJzqj6iauE8Z0if9+
mpU0GLWy3YdVFH8UIYIHLVmiX0elf2MVGp6YcNa7PAyGB9tPxAkTd3HuCoNGreyLWSgIklqLHlOj
0ugVLJ99SVtQ9XZJbt6WKw2xMF4Bc3D/IU7TtIw/XAsgKH3fB/VgOo7OZfhHnmZfNyYRwTm25FJY
+JcIBrPmN7etElSSA5oL4fzMpL+vkfpPK8vuDdPPLtFsFh+zwBoXRzPqXqZD1dImTwiIKEuebffZ
pVtqb/AMnliCBNecv7yKVNyW2fpJoY5uFeev2IQOWl7b9Ns9S0bw2bf2TitOWRGVn7nvJIcRWuld
2qTvRetBy5GaIM9EBcPls+z9GRd7GBmYWjFsB7BO7pNpqrdR4nS3pc4fw7QPvk0ckIbiq4MwPfZV
FHwRaSe2sc3qUPUJI/S5osBh3glTKO3B/VietZ3Hsb0k9DZ2Uol5DGjzw4hHI9FMbUlnDFeskmRR
M+xYH71XXsx2g4lSymx9FFGiH16HqL7vdBT4s8Mwu/Uk8jQcHhz5kqVEyeTUumyQGXkr3YGRLKhr
BcoQ6TCazAmBjOnaW7V/NQABbEbo3hdFIZmDgvm12Xekmkq9e2lEKFU8YK9RZ7gvpdVo2xDHvdUc
JzFwN/JyrgYlK14Cl1oi9btDqVPVqiPFMC9dw9zA8KOJ6I/d2cGS8giCjaCUPPmU2O41lkt8LWfG
s3grUxrvU2hidGhx/Vh2BYMD7oW809FnvFpOKRBtsaELHE2/wwQmmHstzSMSwXTXam3LQLP93i1U
LyFe/xPcmcZ1vGTDgd9o1ctoWP6WE6+q3U/IzHr5nX/9SNbbYCiqnrVMvYFIBIFBLDK2r+WtXVmJ
KCo6rGrf6qn7q2mZ77uR/amasuQl7kZ3I/Af3I/BkD4uyJs3/WwVdDBQK9h1A+2JXIN13puzep7c
JUm3qwAtgDpmhKNztguwIoCUHfLVpcai9TaMfhMQ/zLm1Q7pKGUesBZJxwEUal89AYrVBRKr5pV5
GG8XuS9rg/DHHDePShBH87Y6C7KRd04Tm59yTXf5uLaHutaTg9KpqS9s14gS0pbsXMvrs4ydZRN3
hb8JKhCxQwAEceSOtnq9cmbXD+DqTyqvRY9p6iUazBOpoVwyxBJCs59tPQufNb257wVBLw1O9rPy
YrqimrZdELzWkUufty61HSJr92MqFixN9DKT/nndDg3Ah91mcTa2lX8XLNDtTtRIulc9JdU4jRM4
WQfcPhFcX7qegTHmCHPLS42l+zBD1d6qpd8nGeuUmC7wtTKqr2Mw1ycmb/U1EljZ3Ng+pDI1KHQA
8Lo19OhOGfhINPBPozB4pwgpaWEv0cYCKKDlsJWWea8wkjX58iAsy+m6bsj0UBueCbcUp6nXZhw6
qAAYoX0CV4x7Fe4FCkNep+hHYDriBN3X5tVAhDZ2rnGoEcJtVTPDGaePzK6Xu4jNKGLXwH81I+dn
jCOIsJqi3icTBTb0Yf9EU667kKOBFj30wcDMbMmI5eJtE8uwrf123sG5+qGqTg095U2eVUaIknEe
zGMckx8ldeVRn75a7aC9O8jQR2jTO+7bxvq2ioppVzIL56aXdN5bPg/4LehjidygcEOY7//rSzah
NaxN64rCPdl0VlLc9KEa6bSg2hkXPqELe5iTehmGuf1at4b1UGEUzievOyvqcRW4dBUaXmOUCN88
Hyceabvp7r/bX23jT/urLyzdBB6n665tmJ71h6W9o75vl6aiVIqZM/URwTH6smzLCMi02URwbVLz
c+CJYC/kOLw0U3fTe01+mbSEiaMaKhgxBKOKluc98a/VZcjEjVCA9K8mL0lEmfNvwsTDlFoMIuQ6
aDk1lUSLzvy3OFoddX3xbgrtxMSNHpfvZ2QsSzK7wrPrvkkn3JzzvYDUS+pk0t8wHUR0qLuLGlPM
Tc87IeiwF8N0MObF3wZThLOeHeH7QrlCag17z0aUp4SU5wO3ZWIfoc4cnTYmfx2zoSCdIPJJfpTN
ZqPe5v3UrR6XIR+IJ8+b8ey35El5wXBXCo0JbDkYz7+Pwsw/EnmEr6fygQYFBEThM3IA3snzgkao
+tsWgp8kUlpxeeoxK08RwbsA/nhMUXtUn26OUeXaNV7uxPD3ehi7x3YsyCQYjfgDu1W6aav7ZOHT
pfrsoRd3DI0jNARMFV9q0sjl/5d6DLY83T+r3xiUVnJHntC78oNilbrDVCnuHD+Ld45XLiduDf5h
oOF/7nzdvqo1bnaW5biERbQv+sYDebEk9+obqchAgwUYka+oIPuNerAE6HJS7pg4xZgVaq3YF6Ed
3C8tH4hSGjPoKxPUILLTJDx9l4yJdlS7fZ23YBfJ06h17ussMcmMMzAlpoI4FL2wz/VSV09wrh/D
sHQeqeB1xnC3SfbrVNUyyKOpNhLA6Jq1zxf71zdoMicBmaNKwOpgWOuK9KO1IngV8ISPyoHCw8vs
mZt2qCi40fCfrGosnrJ85rPaaMM3P9sMubNxtH54qAMZuRIjFQC6+4wMoTorM2+OG20L3k3bG3Nv
3QcIb51RL86alBGoL609hRvlegzjoTyrBaZ2Z+PQoSTf6cmzXkDedh27fV4iPsDYZL7VUd/CBUrh
lwYI4EmahZc/QE2xpGV8TCF1k2S+KURjXwLLJxVaYubdHOaVmWvjcc21amryhKqyPdYd5gV6/u08
T3e6b0+7JnU2yTQ43z1txqpoOtaL3jshUV24vjBtsqG0S22rdwvzZMg799pOG1oS/whUPWp9HW1b
LJpXuzKsd4OEzNIdv8IaSAHM9iNxtnIFZ5ux0Mgb8w0+Z+Os1l1Nt/vzWl5EgBZkTcTwZutmc/Zh
+9FT1NHjS6bKfmKUDfxYM2F/1O6dlzrWq51r11WRDEJzt5jRcf2fVj8kwgKuY3nbUkWeKvwaQ+93
g2EQr4iDGLsFQCpvZP0KiqE9r09TGIxVDLXctp1eb5oxbw6tJCZPw2Dv8AFWq7wjHFzWXviXSmFf
V5p9IC9z3tc6WRRLkjsHV55yAz5BZfNvSK+jS4AtbadsOYURyZlivS8Ny0LAjDCwbL3qSznrFV3e
4AemR1IC1ONQ+rdwigi56S2HQd5sbvwpI6S+KbdV3cGYlth8pjLd3ug8dmAgx8AMBk0f71i6CP2g
VtploaZ/R2BGx1IZyMjZZo2bwNXLnRxm8LdY8ryUDx7NffukRFYGIAsAvN2yQUz9oX5RLe/2Ydkd
HC2WOtL0Vek6lUqnSONXjf0icKL2oH5alWhFxU5YydlCML0q9quRAWAiegha07jGlrFffWGUrcUz
HF6mwDpwzcYj37jC0ZJ5yKttMNpEEs8bXoL+QRWaSRKzXky86Wd125mZRx4oOaq7DKfbESR4s3WQ
ymVbPDLTJu198HnqmTiWjRRiChh5V3l+5xEGeN/bBAk6zSBu9IOTLV6EpyCqYyhOWBqAOvm3UcBl
0pNX0ObxTV29BujyY64nW3XHU0/CLcxkb1Gc1Egbn3LRjzv0Tzq2pWwg2broSVrp9cPQVPkpjgI+
Vtkw7g1Udvuu9cdra/TWtWCV3VeTQAqf6iZfjFd26f5XjLyvJUNToLhJeLeEYXAuyTAIHYQkhtlD
zqyIEMzEEF0z7AlbxiHmJzEt034auWe0Yvprbd03GR8cpsq/v/RB0p8wHtzni4fwcU7eDKq8rxOg
QVNaDV1oEpuW5M0divXw2MpF01Pr58Amb7+iPkM/O1am7u5+CfCcOt5POo6wMtf1S22nP5VTg7EL
u7nKmx/T8YdvVdpXI/K4eSLSfOgYPkmSb9KAoFvCLNwUVXNZRQoFm7SNZzpXtcCVSr3F+81NRwmt
PVf3iZoVO4B02CdBi98M7bMqUHzScYgG7OxLyRbUi9PmtfZK+0S6ZL1BT/feQmmxIvqGxF2dUuEa
d6o0ca8j3MMrNcVElJR+N7MN2vhedigzW9zmOHWOTaYxzBmA3ehvNJixCAC02hZihGdtREfPmdAG
jFNDB8I+kTFME9/q3B2KBcSCdNKdqCwvBrrqLdYyh+YfbvU+ZkAzBzXPgqsKgKLfHBfkaztLXpz6
QuNtidrirrPIOeeWmvxDV8OSTYvfKAaIR4LEWsMzfc8SuECtPwhdHY14IQYyNsacwiwPvBSBgP9S
zO0IH8H56WnSMoJBICjir2IpdGSmbA6qcZzRdu/V/k4I/zQBHoR8AqIqa+ufC609yUosnhqctC/M
6PInz0eEILfypmbtjD5x7s1YJ44kidJ1l8ZA03gsrXl6NOLGeHRpmmO3vKjiw68UXK5gXqewJKoe
z+hIBpMNgKvr5d1K4g3d75XlaA/rccbW9L/X04Z8Pf72ejmeZ5k6KDNLt3kKEm3x7a9n0hra//d/
xP91+5YkSXr2R93Bq2YZRH2AVP+a9v16IB/Rx5540Rpn37++38Ttp6lxpk3iIt6m15MO4BtkKJHq
fVbB5O4Ss0WBmY0/1BZ8EAycEr19m6PpvRlxSzyLeXpVHbnUacKtZbfW8R/+OvEnmcOnwQaxTefj
4PmGpXYT//bnwVsZCRM24jukVQAY43KouA/rJQ5nY0uDsX3w6QjbwM0f+nwaNijL4++VvQ/73v0+
RJ4gDqB2NrndTGdVgNqI0U72lJzKxtzjS2ufVHdMF2YO+09/rLMWe1T4GrIfujeypERZQ7bMkNAu
Xe8Fdl3nqHCW4DHu4m0oP2IVLY4tU0C6oZrDzG3OoLLmVUOD3NRl45zkLPbfJyuNEOBZU4VTWv30
bMYoQmu/2oVoYm6TlPoaHhlLAJ8ANqiQOrydnn5bbzTEpjYdQJeDE9j2pSsTB8kT2j9V29mB20H2
IWBADOJ97QSbC4KfLmge6eqAT9+26JffXIY2N5ZQOlAooVnHBhAy8rWELoWdHmooBT1iWvXF+1hf
ev5PMpbpYNhzHH+eyjw7pp3WnvBgOG942e+XAd++3EJ1kT2AJ55hKDLFba4u2oLN2uYyEfZShTfb
jEqPxYoPnFqSgRw7I9EqBf5X3TqlYVTt/nChE+IXogeRkCJrKAnTZh3bMYdsrr3nV/s6n+7M3ntZ
a6sR3tStDmpiUJWtPZvA9a0fbZnQelC/xElhoLGNdkfhEm0RH2sefjS05kcj4DsmM3YOKilQ7yZq
dGXvzCb9ti7k7A4/qjSP92NgN/erEsZKyQHVzKjfLmDpD2tfi+miDKmTPOq4pmuSyS2a+kL0d3Bx
5DZNnTLkqzd5AywxNRHntpPoz8qjpCwL6jEMUP2569yPDgPzmZwf6yFwBbOGeXnFFUI4NvhUvEAc
LYbdgjDAxKtOg0CjN6jigYyINer3S7/UQ3dETnhcla5ccI99YjtH6Dsl7eECDkEXh+NuyrT80aTx
sncqULaLPEU+zvLjdniH0poGLus1kClolDiVU7O4muNMuKVMuMTsIWCljHQ0mtq5TBEiuGkK00fN
MMV9PjCfET6mo/WyaDuuKbanrW7QSNGW83+/rdj/0YOg82iars9dU/d03fljkWG19gSzxPbONMxL
GuX1tnMi400defg37xd2WIz9hf3a1TZ9/oxtpSki5zXrUMYRIDnvhDyl7isu4Kbg45e987qUETSB
Lr+pf+omwDbLVHTGw4plLCEuHHX8lGMxmJ/rfn5cAVEyjsGScCgk7Nlx9JHWV2OHtM3DLRGK6bLY
fUAn1dW/5BIhXi2x/ZCMjXhsoH1v/KgSX7IYRRFuNYhiinQTYLv5NKKrVhgbza3Q89Zx+2KWxfwP
PR0W6L8tQp7jW7T5mUIaaJZN1iHz74vQiMF1TD0wV+s9cEJyfNXwT7ue5VJud/5OS4V1iOaZMDO5
s1PFWATHubFb6AjOEu4GZMTHZg6q/Uo08+NfpwoKwswC8VCRcRXpobdsJsudV4l+ptPTs7RgO7hT
/FQnhSGNyoyyhxjT+42UqfIvMCvuJgsc46HVNA8psnSvl+H8nE8deSlZmJ6hH+ivLTd+ZflbnMDY
mH05PSzB66xhiVP8BbaYzbHwqcGdvP6ikUtIvBdxUE3uuLu4CuLtZPX05bQGBbcrMX+GnWERQgJF
YcVMg/HBYabe3S6jnZ38BIWjqvLhK9V3edr9DEOjfgiAgvW22780XkVdJkr3qE6HOZ6vtAM+1jM2
kC9mNL/3zJ9lfEp5tJYcdFpeodYBaHRUYeJJQvupsXNyzOV3YckEW8U3qkZG3cLppMbPdM81bfVj
1ITBqdVTdFumM9CjRCmqJmi9T/QxMF2639IXUXXmCbHHvNaq1QgZvbInIs4iKkcn19axklf31g1Z
ykNMb/soFo97txCIJQXqb4iXyCDZBGIEQf6ITezO1Yx/uNJVN/F3ecQn09ZNz3Bc2xW6ZZl/zshM
J9fjxDVHCEmbqSyCC05B75PXHJTBWneH9sT+CAiRpF8oEEaJXdbK2qvrw/JWFs+SsTtgNS99WfS5
3JVtmb2QWPTriAhJvKIFalqbfhSMK/+w7j7J6dqMaMNWz0BXG8QA9y34YclUbTDS7+Ml0XZ1CfyJ
7TyW+zYF0WFpJ90PwqeB7AGGFLC+psT9QrdGoGt1rHPY4tmp3v7hjmj8nTQqXyjbNj3TtizbYL/p
y+//W6FVN13U0c6oL3kkph2rQHfRcmHkaBvdYuNKsQsSIebDJa9dQbZC7xR39YIo2gn6/dh888ya
jy/dSN8QuFTUOh2Yj1DCGHgLVGRrFYnRt7fCHb5W2bLoy2F+8+7UbDCMQvAqbJTQgbh7Mg7KK7b9
8Ao+MDpEAToBvS/9jb9HQF0+xTrxrqsbfe29lAhGz6otZy1Fjedy3tOw83YMIiK6jbb+iXHnxmQq
+8VoS6BNXfIO/XDatPCwH7q2f3JKctHyaLSe2zYF38+8F5VNvRroauK1oqF/zqy2pSdk1CcULsE+
bRsmy+xabtRB425orRq5qOmfDO5pF2PCf6c6HQTt3RKnzM/rKhsX43mNXKjH5hSW41fF8HclMk89
Dtnx59obgm/2h7MnCIr09Ms4jIlqY3pduKM14H/EjLOVCVLulKJDEVQepm5ca6qEaGLnqbWYIJSE
r17DCKFkVFf6ozpK5FEZVJ/rUIvO1PlnYqOLx1zqL33XZnaMyIKFSrA0xWI/UXlFe4h6PzGGUbaM
pMVosivrd9lCYLYuuGWqOyAyK0KjJHSQPT4MljgFvBhyP14inW8E1J7KU57qI1ywOSDpV/mfLc3e
92ZMW7R0CGwNk/xb5cz8nYxQVxbTEuDYV5yqUZDGqWkBFl6VtWRNotp6Y4C3L+QNQUs2XWuT5znr
znBLsOQYckqQJykA8iz68IJ4OqwxR0n+02U2fVxbPE2ReRsk5s5hnGjZuTnwy6PXv8ZmMF+LMWDh
DypUE2sbicRWhwBdc7zVuLD3MIycjVVk3Z1rDKffb3Ac2s0e1vuwVXxKRzIrJ02vAeNASpJTMeHA
r/e9zkG/y/+W0MHc1rVv70RTx0dRGeQKzwH+PeorYsqNX0dtBloNsf9O3WK4n3NBJDqWKalfHKsI
hVxunRfbGW8Dzs+bM0Rfgrm8krxFiNPIjMVbks/r66BOp2g8LnOIUgqmT2x30Q4YGOXqnFcv9TC+
ukPDnTCcT5E2t9GTU+hfSOZqTnGq75XFjiZs9dxAlA68l1iuykMFXttA+vPSouJvgdBOftA+Ih/3
N0vMHHqtIAJtRv5P4JTaEZkRkx+7xfb1PZWEY2ugF915RGvntcsFI2KeYpS+e5PxnrbtIdXc7q1/
yWRdNYUOmZ/myERAntr58NnLxumerDCxoxDUz1WYlO8DvRIFxWwmmGXq45pQzIEgG0g+VnoI33aY
bY4CxYh0gKc52zAUpiib5AY0cHYrcGt0RHz15SuuvhiBc84hCG9SbmsP/DnpIUOIt7OX3Lz2vpXs
nCk+qRtghWP0br2ZoQyFSGRLeF6i2y8oFBzG6dqGKtt4snF8b3zq6JPLx/2AehPDZlB1pEu71r4y
be0Z83e8JfuxeYXmaZMSgrPfMwh/79rS30UOsh/VMh7kKSWu2Gc2aCSpwgjybM9Wz4LxbUeHgJ3+
MQaXa9I2i3eRaOarGinYlX0faaTXrfrSBZjuNjfb/EATZAFZadS3NIphYNVo6WCGG48iw5PgSivN
EAxXxEko6CbzryK3P9SBVgYfhT6YTyInz1HNNh3R7LAKTndwRIDEp1miXRgbMkSTPfYYNui10DUa
m0MCy4Jp5dtSwvxyu5T0202ClZzZFd9RB//61piRJNe+iryXSlBIZFFLKgZtkPBTKZjy8qfQakyy
O9pg2tErTAgRcjpZDDVlg/9mlswXVAVL+ehc5ubQWI+dhuZOCgMi2RZnXax2ozUlO/VZATKb7+vE
uwas6UlU68QPt/PVZMh0P4hIQCmuH0hriY6jGliO4r5qUUJ+TbzCu1ez6ioZ7cesPGiAGDZ67hAk
Je8UdMUlT3Dg3oa1azryaj6vw/p+Do0D2mIbDInnb5qAiA1lTJpyhE8O2d9kYvuoU1CD737PRVUA
mYRC2hlggHIItop3oG6zCJzahz41q73XTG+NUW8iuOwP6gu5Th5RfUbyb48lbpvddEWJIGXjnUsR
MwyYgL0uXyj1apH/Bxju93dUz5TiwbiEZX7TNC05FmSr/zqKCTRKQudObZbYU4UEihzsjBEv2sP0
JbTYaluhn9ypIrXrsJ6o0972iRdabHEAyNE/1AOmd4L9AonuV0cmXeCNM9b0vsv2LRoG63lhLX5u
rB3ld1RsF5v41W6aBoaFYcw5GWyBNgzY8/lZ1K4j5CM87lMI/UgJ/L3oqRKO99I6y3D5/XhEb/73
43XnVjuuTkzFzfTiADg7BFqdHtTzt+SpP6fpQfmQAl1M+258Cjz5PpP18JH8UL/KQAzLBtyejiWg
Zx4FBqNtu0EzrxlZIkDHmpr41uYfuLn/2ap1mOV7nsEGy9BtW/Xu/q1k5Km3qRWY9rFERwFXWiIb
2jmj4bDE38K9Ggdh00h21pQut7a1+lugt/V2JiiBnCuj08ybGpFFXfndmqP55FQOSaij5UrOscf+
o571nRaa1bM6KmA+PnMBAPeQR4WOXFblHYBDtJG4F/Y2XwYaSWbyIzLyaafTDn4ykcd0ooKeYY/U
XwBkP+dOdQH2GlDNudpjybx3iar4czuH/jGm3brvYeJ8jiVVLpM8lP9ebHtyO/x7U0KPm/KHNDDT
MQzfob35h3Cv02YQJiLFkKuagEVkwl3n9XsTFW4Rn5FpZds9wZasslOTPzBS82UAAyyNPNoSmtTv
O3scb5GcvqijBsHXptGn5G7qP6NTbV7VFNsLcYJp9TFPNOh8C01+N0wX0JvZZzQX5VkNq7U2B7pg
UBMEwVqspiT77c8KzWhKB9wIwA+Qe/uijPJ6El16q6WaoE10ToZ+OlptWT+HkL+5Dq3lG0PuTYGF
gXoRaIBXlQz45DUxENRZWT6jO4vR3lIExgWQuM+cNdp2dhu/OohBX2u3/tZHjbFdg8TsOYAUZAMA
0apQWycXFZ02ghpH4zqUMZItLFJn/EsFKi70wEqiHWfC2AcOw8pCuFRgNaNcFf6gTV7zTEW1iaQ/
EvNr+w8teU8qWP7+9rKD8pjkma4gi0b80Q2hUaqPCb2tYyza+poX88Ro3Z3WI2xEzd1sW3iq//eh
yiiaTZOEOdleYXMrI4zS6vVarPBnxtTpwQm+q2rc7s3whBaDdHVZnAPbGc5k9f7lWCVuEghqN9px
/uzeOvlFPboABz0aeGc2qJ3AV30PfCd9sKRhS0nebOS5cYXACULW3QzpR9+qw7wqBWaEQOxM3bhm
Cyt1GbjQdhb/e5BCpZ6zbH6N3Ng8eJKbXPuFdu9TgG57jRxKKvw9ZEf/+xLN312jdoGMJ8uOgSrN
Pz6ox7bIntHyOBcCG51LYxEXs6HqRdMZyU1Mms0n2Pli89tw5jX+tD6md49Rpbd/FRWe63L0os9x
gF+jQ2jwEiHX2AusSw9xSTgb7oXmggbfulvm0v+H8YTqE/7xTrvob13LJlDG8v+M50hyP6Tx0FCS
Gz2CkoZ4OXsovI2lj2KTC2dGjUw8MyOtBpVF4q67FW2pCZCxo2lfdmb1WLWvqlKs/4ew81py2+q6
7ROhagMb8ZY5NNnsbqlbrRuUgo2cM57+DGzq/2TJdawbFADaskUCO6w155hof44/Csmj5ezqjtm2
HxFoL8IyX3POEC793RQI8ZEcsY1iXbaJ/DuuqZ6a+IEfvUJSqI2m5jWNSvJMSOT5LoxgzeIcD4gd
BCd8K/8ruqvKezzYn3KkQLss7rpN1SHrHlx8hl43TFfoxqWxKoS4aFnOY1tMyUXYqOXHhXjmGS3O
AHirK13AmGCV7XXrNGdDnM3f2OF6f+vJcJsMmX0pjABXE1P/KxrGaJMn5fBEWm62k3HTX0if8g5O
0kaH/x5onX+/idJBned50rQ9B+3hr0UN9C8ayhAgzEWpG5tq6WkUlMOOced8iZfYOnVQ94HsauMr
NcxnhX/rRswdI+AOmCe0StEa4TIBca7eS9gP6wr/+5sXEDMSCFD5uhOwQ+L+XLrXyEuSE6Uz/VrN
gX51EkNcs4rahUiCGtw0H6h76lMrH41LOj0DPBNHR5QfmmChRZgAj6kRlkSvkbE+1cXJGgz/uaiM
77nuhl8lkgWWvIP+1MX6hyGfCFn2kVX9msA2QOTwS8f4AJLMo3I5uzu1ZKC9MZhdshnq0d0rV7Tp
WBq8ICLp1WVsWtORzPuI5RxtiMWHUXZwByotzq+oB8trnTTtGgH/9IeXylvyL359qahDSeFKB3X0
Mor++qPVBR5no9DjPRyp5NpVMnzx6kDugCGSTauwybGIPge5NO9q5dorv6HW/lnoqLJS4quDMCfb
hNQe07wwXw0n34zStYaAYYN43zo7emGsYO9GT8jBWyhy5WoQrBNGLPBviYf2VeRTeeQLKN8IKfpM
x0k8WoNOWFMJpjKKEE55UNKpSwftUV2qA0Z0ihZZjxgqpQEAJ3b7E483LZ2pfeEOZ7dNoquqdcx6
xdOJJGOnWV36PDAjL9hkYx+MTvqxbptXEIPkbRpO9lhFM1EYc8figcf7zQCiTkGtaO5xCyp4oZLi
hjFHP/6MYYhxm63zNu32eePZNxunstoLKPMKOv3PUV5kh6GYPH2HH2vdgLZ7Tir7C0sKlM+q5Cvl
l6X2Au7T+iS+QiUyv3j10G0NgMRIZmFRkBL3hzWm/evDwCTqOdIwHWzMRO1K1148EP9YY9Lm7ErA
oOOuac1pC9aouJZeRhU66fJ919bWLqBDvU7S6AWpRHUzisp6tQmSThqqiVZrPI2lfabdYr0WQwaN
sQGUVi6XhpFNhyCb9Q0YuWPReN3bMIi1vRg0yVq4SnpS787kDOsYFDQZpmBNqP8yU/u+/6N4p8p1
CMDX5tepspinM+NWL3Tk/10pBfD/rsaqee+DoL1lMU4Je6rrbbAww6UBXSDRs78D2I/nMcsJKGtR
m7CamXn+wuzIErwidQfgmF858slC27JGLESsg1YRNZjY41dKGyc9nqY/hFCp9+3n+6h+AtO1DNM2
PATejv7bIOoPud312QxwtvD+UiVydVDQcXXGCL+j1XaIctsxDz1Bu77O7J2I/rlPyQ9SAED0SJsq
z3QyB102Ua3dXvI+Eg8pzz2UY98Ca0nBvKcl38KLnACcjnZwHuYKoy/l+CQ3cIsZYbdVhQsz8V8n
TDXXZikjU/5/ZXWL47zw0gd3sGyqi4i/wgmen1sF6wETB4y3TVGRLEGyi/5sGH1FQrgpdkHqzhlh
kq8ti+4nRn/x3NZVfADBWYMoHdr1f89KPLi/jHCubRE24gjHcXRDsnlyf3uou9LFtBtU1q4GTOga
85sXkiANuPd03ywT0aDt48mrNhL49rHpyvJNev576I7ysSAn/hXW6ORm2ZoKEasNT9DqXXwbmQj2
fps2r71Fp+Dn/bDVdlNXH8PFgdpDPdgFhgQEvDASBgi8x8YCVmeXL93CzpdJSj5obg0PoeH0H5IB
2l6VZRVoZfpaNnB1wDrYpXQqEDfE2+6FvwQx5j32cWZi9LTsXPc1tfxNQZ7AS0xd9MYad8fPX6y1
tmZMRffwoacRPEH0QbnBf1VjPlqD6DOO90ubohpggvMouvHZmU2KSotivjaPYWUV5wEFzsZfngy9
cuv7wV0uM0Cwq5i9/w31v7suUJI+Y05+IJ/x1IDi1JHHO/jAh0V6PFs8i5iDDkq0KRFZb6pyIv0l
BeFJGcna5Eg51vfoodFIogdp3VHDQwYzURsZ8e7UJpImysjwibb2v/Vmb3zsU+/md2NzzBrnm3pm
1ef/u4pT00V+6Mt9YwdLh5gVUreQHim5GatBn6LHZiDp0qq9np+YOkFAN5COUp7sSTlxPmphtFOt
X5u4tJ0J9nWvWsRjGG36jp0f6Gv81wPsgaCFA7rkS3s+TsuwMarrNEGOSFwCsdjG36RCk/YpxUlR
x/cs6kg3sa2QXFPH9lFri+nkk3iwUQiqMUvxkZTZR9fKnps5xfMgs+S9GV7V8qLwqD3545ActFmo
25mZE6wjkMrbbolY23TKrSKa6D0R2SIFyEhAYPUB4f8+M8r+7b/fOef3ecQi+BFBmaEjJnJ1y/lt
UdGROlL3YwyLK6cnVNc6lQJemAYfPlkmND0xFZtv1ShAgnE/j60f9/MkWIpCVr9nJ6+TdB3IuxSE
EhzocRm+NUaEtVN92plRvad5iPkTYi8c6b0qgvCK4WpKCTsssA2e7S4WqxoyyLemEJtsQTSMvngo
zK76DDW2WY8VT0XqgRCLrPjCN9Tf1ANkDelF/nI1+kF+GumhqKCkeJv7sOcRSxfP6owks+I5Gql0
54NWPAfLWdRCHk09Z7w7V+c5dKGXTQjdFztPRLENmZJWkqYAzRC1662dLY/CtX7C+NN/UIesHjc+
tfOnfrlFZlq/apooB/tAHfK/fzlD/KszyTaaqYfloEHNxLUXMcc/lgC1McjOSVjbluDQNo2cziyC
UTNFJbKsshQnaXfOrcrTD8HI76uV1VkpvQDk5wxACwhXpqlz6ctmMyxU99GmXx5DFPhQzGtYsezD
YjHc1FmCjYjiXor1bQHb11lqbIw6hQcGY2EVBpF38R08a4nImxdnGsy9mwCSb0L2gTsQNP2q8GYQ
oHLaCRFXB8wP5Vb0s7uR87I5m+b5zTdaEppKOTVb3yBQg9AOdKHdVSWp/MxUcbX0GXX9ALi5v7Ue
ImSTqUkxB5erFq3ys5I/L1e0dfdubO155uRZDWaiDcUq7dFRO1BBCiScP3XU9CLAZ8/Ml5pMVrHW
GQ/3voNL8Nb+Xp21hk+aHpiHMfrhvKjHNcQkcVdC8DXhOgbtaWCCJDm4/K7+x3oTNNdyZWAvXvWq
C2xHmCq1JHb3HvLlY2CH3g14A4YUAnUWb04H49gYN2z344P6U9RlgjmVtycioqSqpt1AmKmgggFO
eUSiKmpCUijhYP4EHM3atRH6VQktcBy0O0jv3VpdztJgz6MgflY7J0iKO7xzdIeP2Wjqr6OZ7FR3
ywIkD3zROt+7rmNMhluFe/ktDfKj0oREccUwNw/pNY4qeRhikrBmiFu3MaMjEXZO+DUe/E8NQC/E
S5mz9sh+1F5mz1sRJ6zj7qYkpJZ7Vau/SD9zd74taTWUQhy0eLQPWl2EBD1r9pppwX0vCwxEzrFd
IDkxg0o5e9lnf+zkOjSHEi1W90l34JX7Q3AGs4qQlYXAVbOHVxDNn1J3SM5FHXnrxKc0b2VYkfOh
D44qarGY8x20glWYtfJ2r5ZnYmM6sfmsis1BSuHHkBEWh7I7gBAellhE84cBu/A+UbebnhnchwfZ
4SUQy/5XIHrOqS/dOv3LlHTeY9Rk1YGJpmLny2XikHezyojyRH+md4h1Q0TMFAaFIb6Xdhj/QZj0
W6EVUQP2WoxGhklwOUPI75U4oU1zRfSGc9IHn7c3aRcwkt3e24ZxHoRn/JZXWRPd1RILyPKQgSUJ
g49R5Gcv1nKfpvmP+9gpPwoZR9RoMopks2O+eBVqI+n12WleApvQ3Y8HM8M55DfpC4TbLw0n6372
3N1dM56wWn3gpT70pjesynTOnvseF401TfE7KY81Phi/QsvXHtVVA8rkfj91Spb9po8hNsppV+ru
caD0G26Xy9zTsr3hj9cIJPVNyyd5qwoyL7wQjae6R7Yu9zTqCToZHqVocbT1M6EGpUAnVfrFtJkS
4kqDGM9QqPp9CkVKVU7zqj0cZefrkOPCt/P5u0tj9teTuZvvd3ROHNk4K/gT2mbo+KuyOS4eNLOt
Dxoo0z9MD7pYsvl+bk8cz5AorD0EmfSyWFP/vpgesIrpSFL1E3WD8DEp7W7HSsfbOrXTrhNNyORS
SO1j62npFfRjCJeXHzksgxwpYiduUzLsyR0tkJBn3a2TRb3OtDbEyPItE/ScRcvWZsqi6cbvWJzy
2vus1+10k8uBXal+uPd9gcvzs7fg8rL8LejbeVd6pX60su6SdL15uo/6tatvarv+vrAv4IuXJ6gE
xROQQ0FvF3sotaFhH1c6CWyFd/VLlt7FJF9MK2MVWxCtCSmtwxbIWi6ZAHGXeTAc+6WNXFZVtx8F
xrE0S9/Mtsx31ez/rfxZHsPhVoy1d9Ddqlnjl0cSPWmMmovzeJqm8jKn3SPWr2M52+Kjq/YiUNe3
amxc7k9oQfG3fatDKMxd337H6XcFPum9uA5fZVPThkRRbOxjtJPuaig7D9Y1Q0BEPwaVDByPmmE7
FNq7Y+rZLpFiOLoYutZBSqh1W6Nw7DzXvUTlPP8gcFlhUhI036G8gH2DUT1sM6bVb61acVVG/71o
aDH/94LD9n6V1DNqGI60wKp6gAI8dPW/qUOx4o5ehkjgFDkyOo1Fvwur6RpEw1MwxdE3yz6pTIZe
0mO3W3ieEPe8Y1YKi0SDji0RYQvB2PF8xdH8rs6KSEz3s/B/99SnY0P95uc/B2nr22w10Au9YnoY
Data1wuWphtAV9VWXlwGTbjnBC7pqsOBAJlCe03B2V+kliDDWS57ViAsZ8FTqEu0D94Gm+P3to4B
H2aG8bGFbrQJY6M+KONQry57SEb6/D2108LHlg4vSSCm3GMUH2/qkDQEFKLqoEEnl0wHoF6P0E29
x345qxqnAVUXkVC9XHoOuLMcKdiR5IVgA1A0OMiFPeqy2j7GdUHs6XIJOPydAnoxPuVVA9GRrdzP
TZ3az9XYHraVFg3aS1iMJ2MJGNHGq6ptDS3gRs/u4IksVW1dI29rLrN5E2d9QgTRkk9gBDoSnszu
X6oQUoNRk1EZYAp/6YOmfSqgvccIhEtcOwO5x3qynpsA4+Dy51WLWyyjd7K+K/91l957XpkpPnfE
4+EskUsQzbpxPCprfR4a2yZr/G1XpRiPFt2Vcs2EXvrjXkR9ZQXvH/AOrtELk8M/D20o91DzCxKk
uB/XJmmXoyuO4dwgACXxcRsspciUZixm3qA8DUuhsiLDQWQdvihqm6Phre3Qr89aTonLAwKrhoo0
sotDbmvattNKd5VVg9iOjpS3DFf0OR7cD5oWme2WoKSFbpY+CjdyWfdWzUazJaLJvvPP6szIQu1M
auZ8Bl0dWIW5uo9+5JIA3y7S17YXFuEPdNe1pbtOJ2bAooUaoljSoA0Ku1v16dyVzoM7RUfN0hb8
W58YDzzCN5t62zyPX0KnHLdd4rYkNjby2fHrv5MmxbTX0v4dG/+psofmU0F7ZQNOxLlmAvGooQ1g
PqbmU5M26U7llMkaTYpkA7BzmmTce6Fs9k1BNqbVevlV80TyZqLNcHr5hq8UNSBT6XoqInlJZTJv
TBlX7z3km97HOwfvzsRGYNYPdhg1D+pMHWjNB6vRjlfkSRCs1Q41r2GMVoBo3NFugoM2OdkubBr9
RG6B2KShg4U/aN/qZPT3JKPW+1Sfhk9mE21cqD5fuk7Mm6GKxHkCYtOMMtmYaP71XTpg079Xwach
yx6MUKKqoT7Hd6H7yFRRrco0f01YVnYrmjX6w7QcCh/bdKPpL9HQ2Bs24t5BdTaMYn5BoY/TTMXr
3Ve/EynFJzdu8iP7khOTnHhQOucsz6CkxZ4L5p+Jg4xgfdPUzbi1wzo8pqzpVj8/gN1CcjXKkkc8
r6uhCpNHV2BMb2YIytEUZxuHStipK+vhTWf1nXQGK+Wa1oTvIpIwk/QkemQ+k1XbOxaz3aoVLCx0
vbO/b0urt773AxSaDlniEmzq1nmzDhEYnI0skW8lfN6296uHGmH0Oh+HaANKSH4GpkNqkm9/h7n5
kMTNrjPMg4Gn+exU6PDuFIq0R+0hYCv+sCPo9nymX4FzV0kaC20my2ns7DPFa+MQONI+D6C/Dp62
VbUfz5n2VIusJ3S9EnTpuIe++wD8GgY+HNFwDc+s4mvYyAqxLUgUNDCInoBKIeCa6aBtDT0V7w1D
FYamkTSrptuRtefC5Gw9Z9tNkKWVk60Ns/IxrHjASoapNBjaD7pYlUt0bQsxmyZkIy5eY2/vMaTh
QH5fECKOMkOYXNhPV0p6xmTunqWFyTVDJvYYNLW7qmRxUS1N7Pra2RfGa0NqrBEriiJT+OME+yvD
V2CmCBWUnFfW5FJEbvFilCjeaquDoaLSn8IGi7fRhZ+VLEGa7afB5hUrtBetltpr1Zc7YQyICSmN
vtA8R4CRBG8ejeVL1XkYokXnvdgDigKRujhgi5FgaoP3y3EuBQYxioN5E55rZfZxi+Qt1Sv9IcV9
BREj4EVAw78OQONtaLUSLLnslmDmtQ8jzXkE6FfYn933uMruJ+Dud8uuOk2M9Ka2pBF0ABHX6S1f
bJGtYvZ0PrvrYNn3STshbUk33vrEZ7E8m9lBy/F6OJ45rlPMBLDavJAES8SWKTSHbYbLjgAWY8mr
IA7YlJSieOl2IrXmQ5XzjzFutqvUM8ZjZKSI6JFrUqFtz7Zm2vcMAbW9pejtnHV3fugEXnmasfoq
KtHYqD5lmOmb3jfEXwX4ytLhHUPtkgZAB7ADBC9zxg6Oh+29IJZnXeV+9KxVy7q1cVFdiyk+D9Ob
YUSwbxc3b1Vn2iptzfJBXS4vO9kf/brvZf1o6loBo6it39WZDgz6fqbuDQZRabH4zJzWP/Wz3l6Q
7MN6Wv7edNf/dsizWFVpUB/tuHKJMALd7FIGfAdkT7CepPtp0My+dir/OM8cGpFp+OLqRgpUzXUe
uwGYKVECd7RBiYDoIpH5ASiy4AEQX4BvO0c10w/6bUhaBOujlSMx0qaN0sr2hm/cLEzqGFBQlwXf
cT9bL4HQh23MqnurdnvwwFCjqYJSFWOnirp0Xt2hDG3fRHvUIBQIFjk/bZhvQZotAB9/3mg4ffCh
0Xy2FpNdlfXiwbUd/RiJhKVtYGAqLet59ZMRHjj5znCNk2LEVMUhiED8uuXCsJxlh5AJhsUUwuCb
avNd7efnOa7WzIj7aZbtoQys6b5DJfymfW4CnlDHOcZ+OW/IT8h2phdWj6NV4q5SbqFxzj6HvvNq
LAHDyumlDg35bgxMHlMb5bFYPowF/aXUd/KtBm7mTcubW0VC9kj19+KnkXntUuKg9IDlggmGrKht
78Ebhm0fTSavfIDOCEc3JN8PVtVXh7slRJVdcmf+6k+kIVv06+8H20iTB3XPlSORQF5O7kg1f/N9
7PxqnMWYBKaTAmWzKzp5GzJv+//9M+qIaOfJmq4VLd87szDozYfaKZ41M58+5k1M0SIzviwngTDY
gvFkHxXruCk2jhF4twpCxlYLyvEI1o9SGfE3EyeF0Tw5yuGXWKQBQWsr1lM9+O8l388dq99CDjDz
8O92cr8aWjWcjJrtkLcsn0UQajt3aoK1ukwzl+Xz8sFAqsoqWRbcMqsRAvgjOVGZd1ErS3Zz5C51
ZBCwTvyiFob9GGTHwCWlQ+UEJPRUNx1AoIMZW2QjW751Raz/qfGH6qZT8vzQUeRRYHnDZ0Za3Dng
CKtzAKjoaIfzDoQ+Cpaom87q7Ochp+6x8bvw7//eeun/dqHg/LawMy9cIGj74retV4s31DKE15/u
1JqBRNS1QLKxgz2ZHahzD+t7BjrwPuSpy/ocOPeJdQDJXqZZb+REvq1Zt6+2LgmFpBh65wOwcHvQ
ci+n4OO8qd9UfYthwS1/9t58K5hI486zVYAG4kiu1Ldu4ZkgnZxu83IADLxtjNS+gICmnhRFj0Wj
jVutr6OHCsHCxY5texOKqzHAfVCpZNSYRwgUvTj3jWtv4pDqaWGTgQzmPX39cfbXvTi57N9eSNz5
bIXN+MH2eMNBaRybmH52lCZL9NT0KS7D8dgViG50cZkj+bdQnfnlauRKVYOTFCiZoEl/NkJ9ybFs
oGVU1iYWwNTY8Hq7uq2gvOOOfO597TlunAD7Y4CtdtnzNHk5FvvRL7D8B+RzIsDE6UnK72JNHpaD
CYH0VPf2M8zH5GjZo4NkWlo7N6irrZsKsbYGNmhSH8YHkiSeorbNr3Zezcc5dEyasoZ3pArRg5Qr
hy1x7PAwcnDD7viFRW+1oegMw7QpD6C16pMyKnj2pO8tRyvfOxpOsO9R8rtI3tlAAOat4ol3bqge
nQQcSjXPj7MNOgUE/mcyXgyCKMTCiCImDh9V1lR/EKzI3ypQyDlNy6EEJUzPolPxuwqMDaZmWCJP
93K+po3XfJ57L1wE+sM19vVkfk0FLCDPm4ubVrAtNkezxEWchmfyDOUuK8bqpfEgmc92I7e/LQkF
E01iesHFKJb8qCYyCpYa6C8XrXHzgzSu5dWuFEDeGt2OHlqXWcWkdbNRvK/WITuzRnF7Uu/61Mbn
yHv/w5srlgbaP8pwfAnU55mrddtAIGv/rtpxGA2moQurPbXpCQPBaL2MEvyUiV1xXK7i2qcfQYrG
D49O1Qqgr4Mxwf5gNdYR+Lup3ZmUJjNYV6pgLygWHCx7xraxuGObelGxLrHLo0uc8ByF7XNR5MDL
l7N5uReMerbKWyD9qKyc6xAR5yf7/Cbdon6sYOzeC1qy+mY14SclZ9VM/+LPPXSIiHBSZd2jZ0PW
TENg6U/djucVw4Y3Z2Q80vIVbZpyyQsp903J7J4HVFVVwRRWKV6JUjOfKuEtlTIaztYIGkRD3g+D
ybsQZGWu5pZW+jx60650QDTmy2HKL3lifImraufw/ANSqUCX3OfnqEOiuSwhsg6KIV2yYCcaHFiW
TqvqrvrBKn3XE0ut6NaWT1dKxjlurxgNf827zLLNRP/mr2cX5dnKyxyomUT8rrG86Vcvccl7dl9i
CE0fiEtJNhUKxKsf185pzpDVxia6U7JN6S4v8Dw1flpjk/1BHU1T9t+PkonzBkmLwTKIVROf/6Ph
FxuEQw5+UuyJCiRNsjKCXT06fIM0tJ/VATLQ31o3V+s8IH6nBTGkwuXggpOMUxjZBdqlfJozGKVB
eArOTmQl15Il8pV86XQ7+4LRsSHlp4G4PFeUNJO0g/SVVMSuoYylmJ/iYWmrQ1tiALuXOIp26nfj
UGgH9ErxtnPH6VOXxKCllCatlvlaX5ZPbATymzozijFfExVqroouItMddDj8M/muzuKpk+9hNe/M
se4flDts1CeNJLjok1Lmhl5rXqrGPRr5UF9UAzhrS5i1LrVi5YSex9Df+XHySX2YVE20ZRVir5db
+iDkLmfrv1MWMjVyB7p9o6aGM8gI8qvZR2TqwjzZqrWezPPsYfRN0oRkYK5Vn7eWDN2+U927vuqW
GB90rRpfghRJDYIOf4+pn23pYorNB2RM4JOkvZe5eGpQV5x8G9p7lMFB1y03eSPf9RP7Mfc0g4LY
ztH46FEu/sTaI6PQTbDc5LrNsTewUSD0/xq5NSnzbSmQ5XOWG4PYD8Uhgn5/UAwbNxQfxCxd4h18
7WWqWQhGAZmoAU4mOROeGZGbS5IVtGE/F/ouDpC6qkssjgeoLRfk9s7XBsZTXBXJH7RTd1zNz2HR
tV2yaYQjLBeVD3QW8/fmdawLsguL/Dg27YzpIWss+9tPZ1uJOm3VJyTDs5ZM3aMWJh8mxaopTEE+
+OC8WNEMCnZG7KO3er5jv6Y/Im3kvV48SZiEXOJa2ZjzSr9mg14dus76WkR6LTfKiqTueZH71Sm1
v+8L7qqstHqbT5nkUSmGB+Ky0mWKUQfSD8MLEBv4mrrzTI3ok8nLhxwOhzoeYTpUC6lEC60PUtOm
gzLopa3GUBS6GCdy19/pYensWyNz6UkBIO8S8aS0OyIqrlquZZ9CPQu3gZbABWgoOcKRJ0g9Meet
bqXgxEy9fPacXa68QdjxvD5pL4P0X4mATA9z1pgnoyMldvl/ViP0VHb5QdcCyzx09sFrAXcdIV58
BaFdYzHFqmmLYVVhGNuifkJgFqJZeFAH6cTxzm/d3sdjHIG96OyxWaULuwX8049DCDKNr5bXq1wM
KnOlfYGqYa9DYwCaYjswwcfg7tWMVACk4UOBgdgplo6H1T9XoHpvef81APv+pABetU9rrm3dU19o
2ZV319uF+FtXkeWJM3CfY72UJLW0aU5UvRaxH5e1hkDJaym9khQU0TYa4AUXcfxgzfHHu23mPl80
ekABskf5r8NGVvAhdUgXOy9LlDMu8hfDtua9SllRn9HogPWEBWal0ya+wJL4x4fh2J0hi8cP6h+1
6NT8QRUnf5d5sICA8yPZs5u0XP619GfmY8MyivboaWa/tp1yXt/1qH2c56dGz1vCwNK9WuOOaCye
yjTZ43OeP84H2c7hPnCD+EMQLgPyUv4iMGg9NOn81LGOIeUlNYlKiNMDdLf0hg0x2PhB1XzCF/Ux
y02W0vHHzp9xDfhH9d4oFYQ6s4d5O3kGUrnEoKeqO+W7nzxVefWHr8D5deJjsHB1sDE6cx8DCeTK
Rc7+j4kPFnNoWrGPC0AfLl6vo1l19PFUs4RZV2iQXjFIOLughrDuLJ/S+KGqKTCBqE/FiMveqmvy
DIyQJBqLrAhrMj4rR7gtwwNCFu+9J4wbfVg3rMZZ99YUCPObcpO4VU7k7KgtmUSYS9LK/vFeBJFW
bos6f0tmncmLFsly0fR983U5kaXFdzxjxsVvd5J4lB6rcHbWPg8veSd0mvQm3IIRxU26OMRlP1HH
rA1kL1hCDrQBJSyVJ7OgnEilJHvLvBgdaTJN4VI2zT7M9djv+qBKt8qyk3iR/VBl4lsju+wDOyKc
B7VFvnnatMe58j8qY6Q6CHs2r+rMomTw30te+bukzHVxfUBgl7aQ/K0Umesfv5aD/ivNiyQ4SbRV
pJqERG1o5meRReG6g8z+Imgy77pIeA+Sb/AkCKjai3zPTojuBcmkO4J8CLuqqNCoQ9o1f2U+aWRa
57eQIQdnzySOQbpqP98L0RBwz3mWut+jmcZavWYiTagIE1FTIdSeVnWbkpSCnCTK0BrlyOD/0Bz9
V7vdhTYmyEuT0rNpvAml3v/H35pMPCCMMxpBh3CTTevUzQPr/lXktM5FahLcy3JQZ+reSKlpbRKD
u1TCNd967zPZk5rHVdPL97qo4nPqxQdlcYZgCYANoR4aJPQUVa43Z2+c89Vg4pkt59Y2D6HL0zOT
0s5SqqDpsuS1U/4LVgGm8KIJ/u/MJZcrrPsIS2y5Dcaie++7aEIWMEeL6vRptlyT/F9rZlfrUMPG
p0O1rnlUZ00azKvEzZ5yQeec4FBrr9lN8dbNNDCMzp8uBHyWb1UqVjYleAI+HPwEKeNn17rryXeD
a26W4cVwsgZUUtsfTAk+K3CzjwKi59flBGKOd5j9klCJcnhs5q5/LuegvMXl/C1rU+0hEUsTFpr2
wU5BUSnhpSc+FdMQvcepTA+N3kGXzQaKXsJ8YVsGC8KgvjYSmtkTNfUBSg6tFy/Ozo3m5Puhxmlq
j6U81+hH+8VZYbFzX1m6jf1hoY4TBLei+WW8+bNJpgLpNCD+qlMI6hVD/+j+Qb0hf1dCe4bF48Q8
iA7aNLFD/jriDSFRhGE5FacylLc4nIyVyxb7Lag7g9APGT/SNVySJOMUpZLVHJqR5YA6yMLiB0sD
2C1BH29rp7tqS6qpOqhyuV12EO272j7Wg2mtMN1qOwxz08nOzGdoITMZDtH2TjsInaw+dljnzQPd
xPmWyw5VyKxpGyXn/3mp9PyEbRV/GPv//U2Yhoc0dcFiQzkmfuzXbwJ4PKpVT5gndgkP+tL3shhX
dvRZcFgsxjLk2dqObLUfl0GSMLBSaJKtcy48F2i61jPM/t9lhUQtsFmA5JlRb+Ll9QyXgzrDpu1c
GnpPl94iVZrbLNX/XjhqK3tOk+cQW++DNHEqkwNHICEHc0Tlb4XUCNWlVsba5b8HVPfXOgq6CwA9
S+EPnZZJafB3Klea4XQxDN87pWHqbsuc4M14LP6qLQCFld84H/S0RkRuasmZdjOFOKHrm8Jyx0/1
1F3RXhV/2W1zgQJL2GDZT5sITPjVcbKebVexTE3JelgeeimN8Rb3wVrZF+yeDuoU1P42EJKyUWJl
+zu/pgSWvDKDoTeOsRWjiE1SPsbyUriVDswJ5lSZBSu3ro5G56QkWEGj+3nQdezjPfqJNSlR6WNR
Z6hjyqRZ0YVI6bFZurkKWMidzYZ/bbk35S4ANSZIYhKm+nHS9L/ULmfSsTLOemdsSSYz3zwI/mzr
CSqcypS8gNak/enTcMNU9fHXfzOvMhIEUEdveZFyrIQTKdq2TCkqyU3hZaDrQiekgUyknPphjYqw
2UxfcJDLk6DuhRihN7klw51FjPQf5lHd+NWlhx3CNVHamKaDflUAcliei39MKT71PrONam2fZpG/
nvTyS9cMHTtM3zu2oNqo2ZTG53l8mYPC3OntsoizSYUzqnHYl32gv49g4x2AHK9+3eL0tIZmYw+d
/h4vgSVTlJICgSYCjHV3cR0MJYbwr2Myjt7G8IEhJNlcHKbRv2qTaA8/dQ6D1bGsmUySg2WXrFTD
teCnvE2utrEXdKg6RH2ZbMZCoMvXaurEwrmm0/8j7Lya2+ayLPqLUIUcXgnmoGzZ1gvKsmXkHC9+
/SxceFpfe6a6X1ggKNkkBdxwzt5ru/YunidE05UXH1ZkoFGRUmyn4bzTq8k8WmNVf0/Dj8LNtK9u
1VogVx1iirJ2L13XmlWqh3qwEGIsVV4yoR4JrEIvFdOYrmuuwLUXlSRk+CIiNLZVF0XntFVuEuTR
G1G3GVOihlSXVI5BLeJnR1eIILBi7BmTlb5qQfEoGZdRCby9t8p827KTv7cUDG0t7dtjObnxo8jz
t7XsLu1m2tx/k5XFUpvboxsXOe4T8hUsW60xQfT8CbPoa19pW4J6ui9ZZpu35jb505yMt6Avdt0C
RJPty7Eu+/NazFg/zFyN1qYJi6Ld0u08AaF9o+uWH+plldSqev841Xfa6La4EpSWKKd0PkYx5elQ
cR6kcxF1hn1S66rfDBHpuf95jKIE9Tc7kEonjn1kh66uUbL4e5GeOmbNPkVTT7DL43M8p+0TH2xn
x+O0MYqm2pcGnWj5gLNmyY4pAcISmhLuxp5Q8tnIqaWxFPlW6KR0oMrS8c83UHosIC2ZnTffy6ny
jYX8ZefxIi5yhmvQ6+kDC8FbA63O/uZq9zn+fOxRKO9q7OPwLXnUXY/C1vLAG6d+ZgS/pLVYJW+6
6kkQmZSJlc+Up0ekVp59XhcIfxZW9qKMmrxr0pnBx1RHJ6ah+c0IWqgdjSseSBly9llQ4QhIE3+d
b/oyGPbyuRcp5j5o235jjEUZbeNasy59R8ti66bKkhWNglDprOcWb/yGrWt8lU+h3oSHWWmnbVV5
9rZqzPrcoPsDkj29aHMU3uZGTelmohqx8xb0RhdY1yKYk9O6bXeDMtuoWh//iIIKdSxJVkUoej+x
4YDImgBbnvnQSDGXA6Qu7VVIuf+yQa/sUTzt1N818SC5RezDkKYPTXJaA2Mitbs5ivqYCLi/Pryc
f3sV2fbNKmxtQ/qA+4DlSZwNxUYkk2jVxV262TedkNVdbkbFaQZaRtBO6z3VWYMGuO701/WDJPP0
Fk1dToVD66+g5/JjmZoIQpqWWL50pKY9N5exQ2klq5TyQZ4vYb5+ngqIWltLPJmLZbZYjAYQ/qA5
a1YqNl0RQB8wRXxAN/W7qbLgJdaQdzLHzOfUSbw7JsTbH4JbR7yh54lvHRRuLOJ0j+Slqyvi2TSF
e1rLHbLEmCMDXS92VQt9lf3qk+t102rbssx7kWTTz55a2EYVgDA3VVueuywNKWhq/SPGAeI1KGf5
XpTPb/IFVUujswEv94Fxy8HBNYqDQcGKq13HHSbBNIMrcqpqKiVi7CtJT4KhqSBlr5anU5qHDzHW
iAZ5/Xa9GHKwDRsai6QpDS2BvVOAXNW0RutecfzOC1/Wik1EsZ7UkDAlVm1TkueCfTT55YX9samO
U6XFz6MRWeBmkWi2VYTAfrm2c3jv2yim3ZTSi0fpYRxprPbPg2MQfRcImypFB/ywzYL9YItibzpe
8NXAjcDOghxPEubCoblVbMN/eST7LnciWqRoYyjd/EWFyLpTKyxLJQL/ahEYNnQpkRZXb/IZ461+
TGoIa6XRkN5Vd0B6Iyt5FUr9GFbgwmEXzxe1T70TKSZ0CRQlfRSE8ci+hzSIQJUMb6r3UWndcX2z
BrDCUzDwf2PJ7L73JOGkk9JcQ5xP0xddnVRM8nQE5FuQXL5eo46jp2RYOUlEWtDShJQvGD17dAmj
Y7POGmQgmhEVAk15txB3mNTR5sdTsyUFaCIWcMiRqjkdCFG7OYcqRlvNmbObOcBtC2K691KJ0jWv
NXfeqz3a9l1vfVTleJPQWfmAYOgPg1bSaBPVJ+S4uUv4/OSAhAPNctp7GBwrOsFIyOCNsJvGVKqD
O3pankkRl3ymCmUrhQeaV6rytZGxwCcUJjh8rvv0bqDESECXe0mCXUxRb7DZLGrwDxDDI/zJyKnU
E+siPPNNriDkykKbcfKWPcT6pHuZFcwWk6G3LzKqARdL+zIt5+SrYVX9Tqt4vB+EXj83duVLy0/Q
1/WzLkBRh6OvKIP7IEevHmLLVlVpHNo4nze13EaHwiHqRBZDVbtvDloRg8URMJtHNSOaZkrrQyD0
/KHSW+uCXOkmq0LsyPvb0hiWw6l8UFgfb7o6UHa12ccnjB5Pn2ORKrL6go7tH8PTE9aB4q5nS36X
eWFLX1fDwu41P3Q6P+vXuH6D8hsVzOdXh7/VvFKDuLTqk7zz22ZILuuA03kpeVeyQupxY8ZB8thZ
qvGsWjBkl9MOQLVNmgQUao1QuaLhoRUzq9O9QF26k2EdTqZ+SCSRV823JEsy0hgikr3G0tj2Gqg8
LI5fMxMuLGJ6Aq06vf7qOI9ydDRmSOljYNByi+1oJXPYHQEa+WDWSKlCgxnORo0HiW8XsL1BqZpG
t1Zv3zVDYfZGn/vSjPhyx4Yoz7Bupith9/rOtdL5cUW0gzekchsrdyPZ3ntr6JQ7F2LnpijUe1IA
ucFcK7yEES7DiQCKhzJOpx3WiPGBLtG4HslzCNL/vDr1TogYkpyHzx+WR4gtXD8uBtywS5CSq0bf
uikzj3FCKVVaAkAS+aC0nP2qiMw9GPdNtZNDgBwMjHwK79lV+EF/VPVavckRZnYWQlqOaM+miAmi
XDuWPYL2zyNyR4noAgt6cAh92+nqxa3FuP62prfKn5pkBrT5CNYlvLWsfdEpxuU2sAzTt3UbnF4e
f/DFtk8Ey4ePpfKroNGW+UZV2IdWsPGb8bWEI5637SLW75RwNcd9vseQOXSsCTDp7UE5xhWUXMy1
HiBvb/7eTNO6SKohdXg2tEcs/31VKPcALe4DL7APlq3YxHiF7X1VDiU0yYrVwfJUPkxUrHaDI9qb
RULdbGTfEkpul6BFQNYGan9I59ldE19SLY5uXYU6xWYMlJ9YC4D5yMpOOWvpLWwqZUePQL9PFU1B
o4KeMInhhvwvSzRuekAH7SG3AU6AdamemXAAj1fi29JB2JvLDKumxnMH06TcIQF+VbnNz6ToYg2V
+QArOXxIMMPLYUA+5MgzQn2qyOelXlwEFloba3yEhYboHrwm3zTUQAUfEhDxH3JyidHx7h2FmD1L
wBS13nWz1C/VRMfQrvgLTVWuXtRB/JB/PRyp3VMDuWMruGOZ1/vuhgjzp/yco57p9+ZMrBbRbJiG
JdscJHN2k/+Tmze3qHaTczSyPahI40MG5TjX3Dwrchnk4kqkKF5t4zkevjFJb6Ju8uCDEQcnL+Mi
WHbJdvN9aLQd6khsgLXt7c1uFK9ZmNzXiWcfszHU1nzwgI2LigvCR/1t3BXUICSzNC/bH5OSxeca
0Pke+wVhxUwuSYkHkILARvIL4ijSnksgaktgxSn1cm1V74mkfQqiNrhJe1mIQJnxiIZtqJtPRq9j
nY8DIoDqKQbHY3fKM3c+HuAkfKny2vPLEqlxGyjtab0Sa/uWqB4MVhG/5Z7wS+aEN9an5HYV2nxR
jBZpUerpm2p5cHuhUk1enoaZ+hXJgbEx6A0z/i1+43BKAa1VufCHtNG/FwiCZR8F6b2PcdL4GVXY
IgewS48aTlhUGTR03C52D3OHfpNdo9ilg+X5TQFBsSMH8RpozXysKEhsOwT5voxikxovrItLDAaZ
BeA+7RJXg+50Vyl7kFZfllS0ewNyVv/Eb+DO37lQvgmnjbR9qYQeCj7bbHbDWuNTqnfactbVMxkM
pA+9bPBxuNBtzq2KA7hCOzXFxLls2PCFN9MIbmkOCSA0TOs2FOqK+YDrGp5zM9zXPSvz2KCSUpvk
i1hLbYCV452QXxV2l2zxbCEFMQJ6lh0qBABalsYqIQsFhaUQe09u9Mq+UZ2JrZX6NVeKZov0lKjN
5XqxWkM/lvH81ldp7wc6Vq5OONM3pTVoMZDPanA1+mEX576LOf+AzM65mRDI16Mx7tXdH6lnCNPR
lBsxusC3xmhfDWpPje8Z4lZHm7VFnFGvfejZWe/6sTQvJhW2e7Dmj+urwZD0ZzdqEVYHYv4TRJiQ
mk16uYG69F+SwcgYhgNv9OH/kxLKH3NFhyxoVsNdpy3F9UY+yhy70DXUS1P4nYBQ2bSsctZkO/mi
teQmTEuCgnwqhjrfxwPDeisMcUemT0bp+04+QGBkUozChb2p6d1hfZ502SmAlnTryvq57hTrImUt
EraJeuDZDoV9UURuP6TlUc0r8yRKG87G4OEejIN9RczKqzxvRk5BJJb1VruWchaZIl6cXL81qvWE
UKU9fV7H0lXUIQosgZ4RL+Sm9yImx17UZngs3ZlQmobcbc0ZiTsdEeqA17TPcxE+gM6P2x2l/RRH
/ie3MtRydTMpJwgtM3h9yKMSoPnZwLQTwBnyVQLTgpNatZH9rdTEftJxe85GPV5gRrrPgkWql2PE
aYPyohoC2UcRXHFXs91VNC69KLXrdxmG04wqEnWUl0JGxeQhobVO3VTbaUIvuvn7pXwYK8gv/Lza
YIPHmokz23HKm9JmBM8E8GIqgdCVRViwUlWz1DqZULDJqi8Y69qlS7nchIO8H+caXxSp5/MuoiuQ
VONwtTPH7A6kuuH1y8nUhn2XK9aj0iTVY8ymdmqK+ks80lCSYqpkMrI9UJIR+Y8br3GlZP209zK4
9POFz3PQRZ96yGWnKPbocHn9eQa/dXayAdZtu/x/1kLg011n3JDq8RTCH9n+46/khuo1rNOzZI1m
wYCalM3o1Ui6ezRkkCUQL8oxIwipBjlmb/pow9C2i8g5DJNT47VoUXValn5shNCOCBxBmODLeZJE
GzEq6JUSSzvLc7pZR3eYkZEcQbqx4ty7pML6CWeJJBKIa5g5y4UZBk0oBu25k09dp0nOnVpAi1te
1UG63dOsvwdbrLE2JXI7H9lr0lv6PeAMPye9HjzKhyb4IPBzeoiWM8B30A7E6D/ByCW+ptDmRVWu
7rfWoNKiXMfzKvjS6ArZCBLzG9gEmYEigeW6DJxZj/xODSxou3IcrdzhsZySzZ9vaG4f1vsiz+cY
nWP4g9xIioJLkdQcnbeqtV/ozkUzEXt5UL+2To5UX1e/tagw198ciKTYSZ+7W6NEsdy5P8jfl09Z
pPcHKzL7y5z04TE0BzKzQ4UIc7V7Mhq9uNqTeJUtW9v1xj3GjX7zj4tfi14bMVOUpT69lfNBbenW
LS6aewVj/zWPm/v1Wv7E7iq02N1G+aZpxgAdhTkE4NN8mUX/W1VccdBFPyIfAoPab9EPJqcqsKJD
DCz0FbMhFB5CJP/MfZljQzyEy0tIm3OaMNzmzuK7l+cAqTl+P876jv19tVnab6fsCq2dDILF0hXP
NvGT1z+ZSJyt8qF4FGex/ERhdLvAyOIr7IIv8vuyNRQsZTs6vhLqyms8ZS9U4uxfSPWvSaPOX0w1
3M4Vi7RBdYKjgWb5a1cbqwc7VctwDwsxBK+8jC5YXmz/0zYpj+oIFEnTEftGZt6dWeapDwyPxEZy
u12zRx88kKkjR1h6Jy41dwG3YRltIg+jnMP65KI6bX/wnK7Zy5m+ZvKvLDoafQsumMIm0zIJU8nZ
DvOvzcBeQhm/0oklDyryynV1EGDJioOiOg8zTuslivBziJVHUYvCr2izrUaM7q4yRYmqDsUx6UvN
FM9f02ZKr3bp3gV2RxkfKQ0kZGQN3oiSBjzZeCLyb95EoxKz92cWXq7m0MrwlMtAsaIdlLPrTo9N
4ETX9R+gxMaaNvReqBmbt6ozPkywWKQJ5OmhcGfrcTHtLJfSRP0V831tgoY5FkFtJqC3j4rZWlxR
41HBpvERhbUvsefyobdmJmS5TFEKqzvKC1WuhCD+4vfAHePjb1MOawGZDXdxRrL539z9uvV3b4hq
O+UXHVUx+DHbkL2jf/SGQs+q3Hg0jdOcJd57+jQoJU6pvrubwP1eBwKR94aTFhtbqIfcjO1gEw7l
jtalcyOzSC4O0aD5ld4lFKSgx8VNw0Ba2OJYely2ICnykxpWNx251IM8RS2w2mtWjf3OE2dlzNyH
YVA1+GHCezdor8t/VSPM5+qkALktWhhOxMJLdm1te9D2hWruJl3tqXp0qLBH2Msa9wxBDp27tWry
p80UABIQLTTFDroc+rudltGQhAWC99iaH7AC/Bhq1GJabOCiGzMkrvYSzBA6y6I6fygL86j2ffKb
SYUDezpSlXZ3/HJ3LgCqH5QFXSbLS1FpflcKuz7J/a2By9Vx6Uyk1ZQ+W+hb8ElFzd6GFLqBNSde
6KK9uBWgdiWAkNiZhc1tBgtZX/LOTSesiJZLh31WzRqCWDzIZYJnXMFKXcI1P8q9m1kM1YPocl9p
hEJUQk6Wtqp/AfL11CueWBwu0a5O6SgkBs3GRXJypkJpPncdadXYjD5ckb7JNzwqlbNX6ho2bOm8
iSAm+ayna7fsjA3q2gf0rg01L7JxC3IKFBS3+E7VXQO7dWdRlIr4XjNWVel+7Q5k6g8lnpyDaxeM
oXCXdnNO60t2pHIaDX4hryR4CfaTG+HPL7XyVinNN3uxiNai9dgwAQV3l6cO6qxDPROUI1+V+Q1m
UOxSXcmueoKmfFC0yZc10JlAEkhC0+y35vjd7pkl2GGGMHVGXJ3loJprfIR2wJ3/IXXxJSvnR9WK
D6RgEK7QmFSVKXg0U1RcrCz4iS2FCOlUuUM+wL+WWYVxdkc3vJUFqWi8TfQfanOqSWj66iSjgm+/
LJ86HMqHgRhLv0QnQ+x31z0BMorWwJkMkfkmSVXnrKdo1aluZCBDwv4tS8Q+p4B91VSBokIaUhVV
8QMKxfey+1aNGFcw/iZ7NIT63uta1R+WjkWq2RoO2GEnF1km0K9gYo3mpeSt2ynWFImfAnZ+0Er6
m3ZLur1iq8VLGnUtdB1Df3CXSO2WAJkqsYq30E2TfZ9k2ol6wfwQ4nxPaEtQyjfml6bRoQAbdXw3
g4A5mTYuKL0WwZ7FzIeF9+9q42v0taK8xMBEn0OvJk2mNOvvBaz8clQGzXdCUmDWblCFHdYNiOO2
dOeLV4inkLHwLk0BnPWNc3Jwd9+Fo0PyhFMInJRMP/JBUAlqm8t/7kEaf6dtufRpaOKhzbJ0la75
X5piqA5k79iDdSoc67sHA/k0I+V+7meoThSONtYCBZQFxpLK1NZLXO3IPvOsqaF9l5V2AI7USOZD
CNyKBAt1vnmm85v44d+KDkZyWXMNInXPyzPcx5toIiJZcad3RY/Mo+kwKWFAIEbLLjCE1rSV//MH
1Lz/I4T0NM9isDdMcGDe2oP9x6gPEjFJBVab0zqkV7r9jLiTRIdQG78Th55v3EwEd3ai/flbUW+g
YacpMNUdXIqqVj1WOtB5BPjXBEb4oe1C/RBUo8722OjvhoZQSKkOVWos8QQ5flUxa+0AfG4qLNdw
29pR82eRxZexNViJ5kZ6H7oVUv7lZfwEhCeGinYmQkh8Y2PcTwzyTaYkjxCvaWAAILijW2/v52D4
HhMHsw0Xt2tnGdQV0vhL3ze+SKHtbRyWqtdGXBrEFS9q9rXErn/vshujOJDW33Wv7rdIdPqzVesA
HJb4BalRm7LmKbTGmCWT416TSXUO8ij611HJ+t8vUuNJFuhkNb9NUNanFWbRWtPvpLAAoEB7FIww
ltv/QpZJzQPDkrLzyFHaGgoFm3RozF3q/RZyg+c1TcAayG1hPRNOE0k5eBJcQZc6BzW1qo1sRrAg
nq+q98Ojri59/JhZjb2qzPdqr+DBj5pgPVICLYAvZ9k7Q6++ornJz8PyLFI4b/Zj6muxu5f+M/kf
UniHyDSjhQ/HCUF/kv/U82qRd+/qxeKRO0pxlzT6ZR0RLTJ7UBQpxRliXQmiBE/9EhCF86W8c9Pw
3UNs9aB0Srat7awgooBb7xKGIRd+73lfkqYu/Kgp1MukO+671jMXsM0IT7GnxzsXteNunS4SMzcQ
PrKm5PKNf4rkp77wQsZ6/k1r1TpNXe/4g+6hGEfhilJPZI/rW0ytGk+T3N3WKcGRcqUBymKizf2q
jEmOkE9HNlSIyheU76GFleKe8tHuswSGbZDyWgobpkErSzmMILwfFZKly2SUET0R84hk0NygbjtI
eQhxGHx+jcikEHYJO/d/mDxlZabUERhE7aCddTm1TEO5FERwvv7n292SQJ1/M0l4yGg1m7FMA/OH
APrfBUD9EIQITrKIHEsHfIVlwxadFzuqupi2XXyYu1AUw0MLN9VPejAPS6VDJivn0VAdaGhX+1l1
Zuo7rAnWb7IhHcHPrLTbGnlJxdw2++Iinw/czL4Mcg7DWNs7RlX71Bwo7VrztHL/6ixx/TlHd59D
XBnUrHuSD5b9XmVj/Gi1PXmKyahdQDdNrLJS8zTp105QiaNahbmqDJUPq74pXWEg58tMCkQRtskM
vKNc2xtOV9KR8twv6eBQwonI3LOGnd3q9i8nMn5iWmy/2Ki3C0ufz6bozTuZu1PFZnOEu/LbCzxf
cIOjaLLZjRcuCzoIkj7y3OlHUhA/Wk7Bh5cNhEwqhXMMg4GWbeBZwKRiklu0MYPTPjIPI1S9dJDC
ABeg25A/MmtkOUiIQ70odROB+Zatnm8PeHElwyEvkKV6xslVg+Fr2cEY4Mr9Fiz3UuXEG/lromv0
q50m1cbpJ5OIEifeSe+mudj5qvxVsIl9YLvdPEIG6fazRZ7XYGe+1KK6EMZvXT3cYJGzRQOOSyX0
rsjjYiMpeqNmfpd3CtOk5SMIOzFitDcAwu1j3XRfCBCdLv86vXIrUlWBZbapQ818jSzL3qvks++s
EdDJMoxJa0tRW0sHYFkCmFYZ/KMMbVjtQQG4DL/ejPiPDOMwvv+Zeuj/iUo8y6V8SmZsWzTjEa20
/ZCUhT81qbhLTDSbDKEDYR8iuQvqljlrGmY6i4O+3PaQG+hKxlspX5VCVoLhyoDYKc1K3LMro9VQ
z2vb9Y6MAm7ocsGZJQTM55niPUcL7FwnKCbE2LU1a2ugveNFzzPZ2GFQfkFY/CL3KW6tV/dZkbyw
9hs2cnc1lK6xeHdLNqrO6GskRw5blXTgfp9kiLC71Hk3mmL6UiDg33uzEp/zROsPsv1V922CJbO2
jp5D2IO7IIr68ilPe4V9g2q8o/X1PZ28skQZlJ0ioIwLaESnhJbpnyRgS61vtHe9d83bz3OL32ip
Di7/nqmFmA3C4YRsyNytk3Oe2iAo7RmpEE1r16EHFJkkEJdBAjXA8t5dLy9Pkh/fldF9H2FccNMG
5zO5SXKtHlKWcltGNepHzUkBSSwb2lIaVODkhVo41/u6gEIPA/UslTeYUZRLyYIka2wKbPCtjyYz
28YhD4/lrtcfzRnsW6m4O2d59vljCguxjaWXw1mxE+Nh8MIrClA/GYfoo2yLDUgntIizjXutBYUs
ZxuvLNxbvdQbbKd5GKu0w8o0b3RKCw9ym5XOinNU2UMgnJqyd9GdTcJId1wvyckLe/dAPZdFg9nm
J3QkmPCK5GdFm+OloQaLIkbsKLT+6caDmPIVqisXB9kjXArsjjAPKULK9gQyQzQhDL8o10LuX+Iq
g/hu0ClTpJDUE82u9yUQnNOYBEfS7cAzj1xQh0pYlt8meOtahXftaB1hubRl3gkFO6xboKHKyqN8
Hxk9WZrm0+LxDoAUs9OSahE7JwUb/6WGHj43tlqbOa/r7yZJ8GO2x5FAEcpXLjiHc92jq6y87gZ7
MdWs8BDpbF5OxfLmCrWMfYJrutfCbN8xyp7CIu9fhU55dT0tf2A0qIo4ydP64+NUP1etd7WT/E4u
j+WDCjLfb4Lad1ujPLhNZx25BnCLtuHB6SmVQRH61Sedvct64Ddcy09q+F1ucyR2n/FJ23BXGNuh
Yzsky5EoPnS/dMrisOotZQdmzErtnDRIB4hDr57gswEO9wb0ciE8qMU8HVJgJQ8sP8nNVRm1tj9l
Tr9rjftZW3oJifWmiW54AT3BhG97i9ow3rhDBwl3SYRssQvsxxR61loiUAouhZacRxhYRxrCxO6K
TEDvyIiMjWYLwSe97Oh1SmrlSxLnhzjDZBC7Kgr0AEYUBfAGJK/oUUlO46GImm4r3dZh9EsyCzr2
85tOFOIqFIjIdgjCo1YbooQ04PdC1VkhFsZ0FEu3ykLJfyotM/KlyEoKr8B7mUSyK9TwrlZnlpcs
Kp/DYNrXQ9hdZAs4s+2K2JXB/PD00rhphJVMw72DRuwULEl3kdNOUJ/m114tNFC5NHacmMacbZJo
+On8ttshuK7fwerCsdHLbDyJLcO9cQlNbMNpqlMCccrwCN35d6/p6Vkurkld5Y/sAlcQDFCyrywf
TKNKfXlOqiWcniiIigBG+b0iMeb2WhzmxPGK04j/wR8JVSZb2zKfbaE0J3wzMXthCyW0Hn83k+io
NU3zezkwNNYukgNMBJN6MErX5QpDoqrOlbPtB3AJ3NtUPsrkS4Zqk6IyM4hG4M8mUOZj7qXqqweA
2o1D+xfUoB+C6g6J3Qt+RYE0sClUO9+SqVk9y6OiDr+VufrEuD5fTAwLOxLzyjclGn1Lf0HzDKOB
iI5NNtkHhALD0S3t7qwNND5WaArdn6tjRd7eDSLW/oZLTFHpIeUYAu2iaJoFpIaScedYX2h39rfB
ZFntzOSRrnTnwXSLS9vwxv+LKeP/GvJw7GLygh3uGZZpqX/ttLtSUSiNl9m5LZ65MsrDp1krRhXL
2j95kF0B+qkYuVOm8kBtviWwVw/CzZSLNbrBJc9IfJdH8pzhFfN+lVU0kTug1ghQQo1txFxR/q6W
LcxaqVzOyyNyBK9EQWsQgOE9bWeSZdup9s7DAtsZU4o+efpSNsD4qPSTxbHA9alA46FwSNKVOH1K
8OJsJR590OXVrqsflMlCKm9TqtDn6Ty5HT4BDDRL3uGhXvsnBar87ZQxVUvRT2syXFSkwLD6RaTj
heamkShOSoosCjoQey7qAhkORGfsbhUK1MGcbQZyRo9w+9G3W2H7aDda8+iEw/hfWBzm35UDT3Ud
MMeabS6ea03/y0vQUyqA8BbU56mYvgoRAh8dDdME408yJat/LKGhTdCerkDEGjbSZrZGbNbqj9h5
1JPJ2aspHHh2nybB9AlM8bAOkouU3siaozxy68TazSbZT6NNmnibxsX3Wk2gv0TBhw3Juu0j721U
x5dZCxNsSXxqLyIiPfWmN/ks6t88Wdu3ouLoeM0fFrJW7p0xLf6bcc/9S7cOzkWzWCoZWPZMB0zu
X1arNo6KuO4VnarhkKN+UpHM2X2J+JVBoLszQxrSSuLCFGW1BGxQoSoZk1luFEgM0pzO7hAW2R6d
NaqK2qOb0dXp1XFmPNL/G83eT724K2tzPNmuIBDLacvHLozpOgpLxR839eD1mTi6GpJFh2x62xN8
vSvwI92IF9rKub4Hn4xLjwBKJ7wVZf8gifxNgG3Vzcf2YtVgdATqF0RwpIvMoRWenOV6cqXQycpn
CHflIyU6/SfMvM+DsnWafVtSuY4SMiKxicOGGfDRJlVH/G9BQsXqss1Txw/Dwj0JPbZfl3thowjq
vWodNAej06xzGrgdbigt/4LX7xcaBlLkWywUqpN1hzB0hltZsyYzl7W0FVMmyIzusE58iQezuQm6
g5wfalJ1WLOUxy6vP7QpMfdD7lGLjhzCXqsRp5PeAFH51wM25tiPkk7Zfp6TR50m7oljJH0Riv6+
dOmoy12WrngBeREkYRSuam7tWe2+1ob7mi7S4iAS8Pry9EzxUjta5khVggZHMkf1prUj9TnL2++V
4tAwUCz9m9HTrhin+L0vtGg7tqZ3haRJOA0llEs45iNivNSH1EuQ0oQ1pNUSpHZLJ6ttTfssn66N
rdaETlsQB9gG/YfcqGbpFw1R468+go1fd9132klUK5ZKtnwIlqPCLOmRCI18eQ3lXCOI/NZUN3li
8Euf0Aj4VdUkD/IUmZ+LUr+t011QaT+y0J1eB7v/TXUt+53ZPr0X8/fYx2+z00fHJkKrJlkGciNI
uXSD31AAZKBjhhASqrLg0+u2q9OtrE7cztGuoUqwlR8oVjINu0XpbuXHddk3/DcsivmXQZ4bmDAz
j6Ivn42emGH8e5WknqyuQzVKDFyOjnzliQtlWLiW6syGKoHw2scRunh7SB8IJAjhUS7VKbgxJC6G
2fToGdNHoprxEWYRKxW7Vl9A2b9Q+2DqR5HUYi8aWBXtP13hca1RQk7jN2qbVMQWpZ980SE25W75
pWjum20rwYuDi0SCAlv+Au8AK6Hbj5duMWknYxPuRdTOuwbfdjmEDnG7VrZFK4xOS+Ynw1WodsZE
TmtDl+ehsQPnIes2lQ1EVp6xp9l50ET9VQ8K7/x5KonVr6h0Jj8siA3OE2FXd+u9QfGB0s65ZXdf
eClO62D+w4uQRwq85tWYlYhuGy0CkHDKyvuGiGFnEfM5+vuqbq2t6HteeX+IERIbgdSh3M8Tlaqe
QJxdvlz4UvU8j6AFN4Y6Pic2GDVuN6J02ir0jSbWt50VQepo7Ec97tNvURZ8iKZRfogpRtHZELQ8
AbYJGUKWA8EZZSy7u1w4YuMtYmyLBlzeatWdBDmkJYynFU2MhvueWO70WkKzvGaKZpwLkBefp6wZ
EpdhG49DmUM4J8TiriGk4a6w9dHvGaPegztzJlQVdctVuv5qM3bvKYMjO4kowpqJERxxzxE0rP1Y
G9D9nMZHe+EDSumU49X4GCWiMcQFuGsSfJoMr9M8jHA1Mwrai03M7vrhvyzUrH+3juLGwpBucWuo
zOWLK/2vCmLY1GzCc70/G/vK6Z4TRRue1da1LohfSr+fCfOBEbBLgIkj+l+YR/I5CnOQWoaN48Xm
58Dp7XRoyPdpm+4brXUv6MoXdUDYboOgeI/KqHwppulN0KP6ENwPU6VOPx0dabd0SHUiBRWJ6aNT
q+F5zDXoZEvqeTssE0j+hg6y2NrWUktWDf0Zqu8TihDliz0AWp4xnwZdSuzc6JaDTyB8dqgWZXEj
ukVkqQCTx4E9NoZ3lLvICMzJ//B1XktuI9kW/SJEwCTcK70tlq+SXhCy8N7j6+/KpGY003FjHpoB
gJK6igTSnLP32jtBdM5GnWZVpt3qj/9dnFWf3N/arPxkHc8QhkFgrckH/M9Rx16sigXFYJ68O+Cw
sc117cbZB/XET1XlbP2EqA2z/0pxBR1vCrgjrCgueDyKmE7+dSTAREBY+agCnY+/hq5M4scAmcP+
7Q1NdlJszJ4YS5zeubaVDPzSGboInbb+5yjiGug8jM966aTXfkJhH9kl0+tS6l/tKVh1Y53/YCdI
GbT26ls3ZNBRBbHneO1XmmPo2MfKZY/EullPtnVwImHBcuYlEpG4BGborvl8YbkkCArCUeKWnOw1
d4rpoiyI1jTrwEtJ5VEeRB0BeR5nj7UGUMtgi3+ewqi6YJaqVgu1qjW08fSpWkbvYJpFdEBx0R1K
kkFZVWv5nbRZDdlvW3jDcdTaEpVOXrGpS9rb1LnBml/+vdHK8BJlEEuqqut3ejgMu7JLKdXanXZ2
0+pdn8pxSx49wWCp9HcW9fOoETDhuKm/shvuGtsgu1AzjeDSgw/ZUGz3v/3vO4US4z8X357vWZID
h1qDh5HQtf+eodqh7IepiIPjfV+WlnJLGS+YMYa8O5XYZHaidRPm2cyi+5inj2BJf+YYyT518OU7
faFJp07zTH8YRZc+QF3Tt2roU+CZ0SVOJ5QzDg/e91xU40nJhCrDHfcMwgXNMCZhCA0sJvsuujj0
sJReYzDip8kZ8mtK1/9psbS1otKJ3s9fmnbbhhE6ybwejqrO3w1R8+S096K/gdxtZWGtOrXWSDYi
vtpTJzx7OyCP2KRgQg7FJOJNHJr9Re+wd9JxB+sUTZBbldSnHAZnNXfodXpKexst6CbU/SUOyywt
16qeUel5/TKmm2zIGvwmPd0PZAeoEyUlPyWAmcErkPJvP381yXA8RxmcK9eLzF1p5GJ95zvHrfjG
Mu+TDpR5ICln/jRKd191tKwHNLCGRbaCaYzVoekRldIDSTaYU7LPaFzeEUc6z4EWff4NVPuL4idH
td3ilyBMqRwTsn2nZFx7mjtuXSRG7gZoJnCrjsxQF4cHILV45YexvcecUCCHCn4rKhpC/XjVV3l+
RCWbP1LwbraOAZgV+Vp5HdyxPoLYvC6kjV0D4vf6jVFr4das4wq28cBmronr4WKanxLlAyypwwdf
93rOBrNKIctLbKqI+uCETPpJnf19cayhWUOwqcsb48U56Q1/lVkGTuNOiFdbW6A3jt7VcOAgL4x7
z6ahnWyJFm/NfdnZ3W1Em7IiCyc9mHbj3yrL9G9FneQ3zyI6WSS3OwmOPSMNpdl69tMgI358MV5E
Itf70rqfEyxWLaa7Mb0BQb2Ke0JMUG/aChS4FtPEwh7V7e4mBfoU7RbKC/U3Aj15grk7QES5w0uX
kffWjs1yREVOxrfYKYpWoSkrhrMpCnFJmBUf84r1mI3z0iby5X5jebAz93pbdQ9mUX/tctN8K8Ry
P1PFfPVeJt4M61Jo/uugwUtnz3w2u8L7DH0LgrarUzV0c+MhNpBtSi9J4TfewQ3QJ2lN/6AaIbOv
wy2ZBuuOsAhg8N5PoZV+EjhsP2ueBiSldN/4WtpDVuvZ3uiKCFawvY6rh0iS2skA/YXUNn1LwCnu
IGhRspqFv/YHabTotXgj2F99hSUoJ3h07hkVWCVYpEEAbwwqyjyPB8VzVS+d1TRYbEiIXBrIrj0e
/fW94ZhEJunGhf9H0g4fTr/kXt4yjqCvXcOLCD5Cy7DOkYtBQdjIxx06x3fCVl2SVUCFUa3NssEL
NrqNAYo4RRaI+OLPOR1U2ILz29wnjyG2h++GBqZH9umw3b+i0fE+Ahp2cynbY26Tn7rBKVcQxvGY
tDR11FinO3P7eK9E4hxTJQ7D7r6gwrTq77h/3Cyc9gR219eyKyDPyyNfXitBP7NIRfetY5UgosSt
r3//sDYk6d43/uPP//0DtlPiRScW5zj1Gy1nctMqn+mVjfJT63vvZUpGSYOwXQqO3AO1n2Hdla5/
snwb6Sp6TZFo5op4F+0xtKACdomMco9q7WISDLCa6J2tdeYB4jQyMhRDFjxqTZrFxcFcSPFIq7w5
lF37CZ6DpZcbr3tgRz9YtxJnESAlg40/QA1i8Imn6idy6fxA3dENlu6XqX+H7JX+DCKQIpkVtS/w
f1iCTMGTqNvkS95+ZDL0z2pI6WrCMjv0M73ooep3nSGF1jootFxHU60+/y7BSDAE2XSohPnDbQbr
+HeCqhODZDwkVcmk6TczLZNjU7ftIdHhNfgxv1fXF8xNlog2ltQjwpR/oo86H9syD8mYtvv5QmcH
6XJt43chz10ib6YaeFDqkInaWIyuWcJjJGxkv2X1wGpkp3qotj40T7Zba9e0AwS7b7CrVeJD/QPA
d9jSzHlrHnPTIUMk3d6/UG8evTWY2lWRacP5HrZjagiri3hw9ujgqlOE9GajpLNB5rFyHoV5QUcF
fyxKVllvJS+F8J+BpwSb2ID7qI6KfNGfZorcWtabGPqXCs4fNjbcXRVaF3We50Wyde2quf/rv6eS
0LmgKef1vUYV+SzTAqJjENaQEjYMBOt1wrje1cktCT1EB/4Ms7FYO2AcX7h3ml++zU4+mbPm4T5d
jSEydHDR5TEHQLdRHGUUmXLyEE/30Isl1w5NsUwrlgX6S1fRRZg8vzzDN6TNa2TtlgbCV6/OYqS7
0XVwRImqXp+es8U6x5EzvmmKyDvi5WCMzFZa7VsfLt8lAZG5vzKdWnx0s0Xyk9v8sRUVpvCP1dh8
b3QRXUTYFpeAGLNtvgj/NaTkugqKrDqYA7aPBZnQxrWy9KQ0xTVetaXSy5Um8up1zPIPIgK672wV
Pyhltt+ERQ9A+51yt77MNXZKB6v3vvOLt6XBAVjXs78inCw/YosqHgw9HjYIVOLPrnK2s1OMr+Gi
IdCMI6lbiT/ngnrLMrnTzpKnxuIee62Hbb/kr+yFMa1JfdhAr7GycdJFvtC2c8leLMIX/wTX8jcZ
WCvPTZm+RVXcCDltbtaExy0xvZ72fzMd6grhMlLL8Hz/RjLL3eStJ7Z+IvSV5TYp7GqjIAScVJN1
rmOynfSEPA6nq16ShXJ31U8fjh6cOiJTVWWtqfH+L4SkY8BnMXXf6fsO8hzMYRt3dow3/KvT1chy
eL2RRdaLQ6/uXnCfyXWrbNbZ4Whsl9D/nbPCfHT8uDxokYNaQPj9zcskFRdK1gZCh3sKLRIic0Mk
12Y2y/eJTxlf3hrcgw4PFQTwCs/78OgZ1nhgkxzQLezdmwOFZg0AJ7iDawfMCqFZ6p+10XQHgCr9
rqENcQgNCgyW3s/7ssqDOxFGnSY+aixVWaTlTlpitWtxy+8yudNuhLS55kK79gIqNilVJ9zMP/R5
9p6qxIyvhYNR/J4cnIpHp14IIrDSBins0Nen+/ODvsPZUy6Y3uI43iFdqr6we5j3WhMsOyuo9Ec3
QSsPb6F7nvUEgakXG4e7GFReaw9DFpTP6kKZls7BjdmPaIvjX4kPYJVrpsAG5YunOf626MiqjYve
XtU5oagd4J4TPlRYmbKQ1KR19RwP+v1MQ5lw/yGJ0t6p9byj63St7VrbpF1mvzTxiKllpqNIdwQu
DRh+KALZyS1xctqe6V3mkl/PyzoXirSTfWMUXsUDAl3QtNqtaoBL+HXgv5qwlbZGPRaI/Lm1F4/1
QA43FQURICp5FKXtn6PEgNfYFBQUqjL6klXa/MDfJnYry7+Eg6Wdwwk210TgWYKW82VqlwAZ7uK/
qGvhZMNXKDKWfDq+gPW/ShNUPqFYNU+8DNQdEmjwMeXvqZ2qDakZ8QNyWwvsyFetwUe+iKo8Jq6e
v7V+dGsHb/nmIEdcEyQ8baNhqpnqJQwkzht9g3eBqqbMDgNvup5GIQW0dfvcF/pRZYg5+gyChvil
1dDF7c5sQZPMaRiuGf2hIQGVOiN1G1mfeOMXK0pQaDDn/+NPCItfrCCGUR/yr3Hmruo5Nr53w2iv
o9gATyZfYLvY2Ed5gzoomA4SLwVdzG3j0APv+2p8oshKMErZXwa1SRKl12DNWFrW7GlwjZ3prIQR
mAbDa4e9BRY3j15sR85e3WXqfuPXKAEItqR4OskhrtP2OOpThRtvzvCRz8Fn1ja3vk6+TZOYXgwt
7vl3KuO16vt5ayxLcW0ZBE99Rst6DN4z7aGWX/HQVY9UKTwm7OCKwv2azVr6ikqVURN9XuyDq6PC
fo78sebnpAdf+5l2pXi1rkmrRrbrmxn/vhyxLG2Zdro9RVtfduFV7SzTxvfcdcki5KteaaNjkqIs
g8Ea23os2rbbxvIolNfUkboWNstIbTPdzDl8B+VwVAU7fyElTV1TC5uoHvnmKK9CVCqZuOt5ePSH
OkSxQwuI1rv+1sfNZ2p0yc++yh5HWwAwszvzrCBDnUZ0FzzsGyi7bNNaNsB54T1LPfY76+pihw+U
sN5mNG42Wsg1o5P7o3jtesNd516wHB3cmI9dvtCI1NH83BV6yUeU+cGbazBdIMf5qkxDqbEEhyCI
k3UX6e4OKm/Yr3zKLxfj1k0AI7wQrHEgX1xiPvtV0qG0iZLA27lpjFiuCtBiWN4TTeMHlf2lJQsj
jg5Qz60hQjgj9DAa4c8prpRnWhsOmk8GdEUb0wqezYECIlQfWMFBikxKxRhd1WtjGOWjlWGwkxlG
7dgLPKHwiCqMWfvRF/nByyCbsun8bQTarm1K+zfw6h3ROuK3fCv1QgcSzTJeEhmeGDksEOqA5Joa
RTa3khd9z4vpKdderNGNnpyg9557fz6nTpt8lk2WHXFeEfhQaPEnwZz5OnZloI8YEVTpJpTQqGxX
S1+Ur/QMi12Ul9ZZC9r5YlII3Ora41zF8cWjhvzUhOPbMoUvbLowrzd1eW1Zc17V0d+XpveKYzYI
knby433pFnt6/o5a/uaikv7VimDnYJH4RqGyXSfVzXWDdGtSOruweC+vURq7G50q5GNVVicDQ+1B
16ZpFatSbRVEh2qiouAOkfY1SbDYV0byc5BwITg7xXNC7e7gstDbI9kcHrSKTVMReJ9amWd3q6rt
OA55GMsrXs0M5tK/kKtWB/RngfO8D7gDHzQ92i2KF0OX6J6b5k0Jo2ZQwyBo++d8IR2L8p3MKJso
ukiBNrBCg5u1Lh7GkRUbKxspbxPOU8fOSMhg9VbujHS5M+K5JmM7Hw4L4qc4TVsQbLY4Jl1PCUqu
cesx/I/rRpL9GjPnFcGFPRI8VzJim6RoZkl1hZv1q5gIIMjzQOx70/3829/wYn1ll379QXlrY2ZG
+lHkeXU0WHtswSOOa5cyyk7zoPH6SlTYWcMveCWEy7ponzXxHsu8WBUkq16m6gcVqf5Gzom4Xw5H
u165lonFqO/6oy1dAy0tO0xNQbm9u1e7ZNOU0/ysTGiJHVj3N9HE9psw9EcEMCXl9VAfYKBOWHoU
s6JyE+MaOIcugRLHFJRep3zcKXOOm5HNUkXLu5LoORLhBdAsuqbuHwWhdF6oy46e/zCI/kKvac7t
KpetkQIS8L42FoAoVroDu53jdnbFqrOTettjpr048bCQFQb+JljMc1MOwRl8R3A/UqcWreWzMa+i
4EWlyM0FynNXZP4zCzFrn9Z4E+57c1ZM5tamEEklvw2+Ng79cKkNiP36IS29YR9krNOUKD+EHLtm
97bc+24s129O5hEFoBnlwSbS4jjk/XhTQoO6nIOnSPfpFWHxVC8+i5udcK0eUXP/5xpMoO58X/Mu
s/Yziup3bKoWg6mHoKtjw6xOQX4R6UbSdjFF2mWSkvis7YEwKAQxu1T+r6HxCpHC/z4VdArlwfCv
A/kW9XeQhbbz9f//c1FcBV+MroE/lDxQCXJ+Lg3GREIzPkTdN9umSNuLlsFIbvsAI6iTF59Gnz2M
EQ+VwClxG2QEGHLG8pTrYvjMskMmnzqDvIpDnoOU1kjdEX35QeZntelaqIFdX1UfY5rTuvZtamZ6
Q8fdrfajeFfZgPEY2xcFkVKnCcs6opR0ltb0+IY0HM6O8fKfDT8/20MYTifZzkieYTRN0RgD/jTN
VWG3zZN66U1CE4POYU6XUsR56b1zEXGvdDHRqn44zS8DSRIrRSevxGHwsLGI1ntUPi96zOYOB94j
C695M7DjOwPuCIFgxT0LtFE8o0/FKd5AinCxBdTh1JxTyf2ZqpGNsEz3cVOIyj40JmXemwbRbby+
KC5+T+APLRAqdkhFqYaxOOugkUTxMF5mYKIbEYWvsdzGNa7320o7TwYuFhtDDzI8yO2w6YbeXQGI
1E/FHJFUhYwDa7GfP9OfKlnZ3ahOgF/+76OoC4P7tUQdUfLcVJIZycN2VvefGFqNgLuFpYm8O1HK
gLUovjq1X33jf8GimmpP64hb7KQuc5tzKEgYWxcRcbJJOvItN2grWXb616Uzyg8LizeK3/C16F9K
h5Qg26aUtkwZmaQ6AvPQozFCTGZYjVdCi3AI/0Oc1UUkNTuTdgL+hWlNhHu9o6GjgFMWCSCoFvxk
u6RNeQS629Ayl+iOv+eJDRpYaAI/+fLSDXH9qL6jyNCr/X1r2054kILhFDr2+EsetLE9qQMAQ8Gl
xod15zg2ecGc9W+i47L4lAMqEsnldcT2R3oJ7VXNZWmAXyazLW+j1Gg5yNMtpvpsM2gotnD897+C
llb1ZLY/8iQGeaJX7tOAqX1PsnR1tCrMOCNCn/Wc6uF+HAx9h7bs96Lr1td2cn+j0vlzEBcWd2Lz
GC5SpVLS11HFX6f4Ndpd8D4Q3nrpwgLLqqwJ+21grZoCboWXIYeZcTF0KiBHHXrTLfT1XRXULEOz
IL2Q15heRN0xYkOTHDaJVoXbAgCOVILj75JSkuzfp8GcDU9zH6C6oexnz95yLhYStlT2Rd5bKNb7
BV23X6xNu7PeQC60L+pMOlHTwpch61IWMQ5m8RIQ1w1wwwCFVFn1saK6vxUxttZFBGdfvqijTgzc
NQlhrcdMVdk8f/iNO+tp8bwYv2fO7WDuUyskYJnOb+yg0xRpHD66BW4awzWQyeI4XI9D2zLbWsXu
jgLQyAYmMTMwjtWszevZ9L0r6sQFm0tEbVTSQM28Ow95xbokROQs5yUypIpNSUV3bSJUuf+A6g2/
fLLrgIWadAIpO9BY0Tx1yCDaRg6WrH1CZimh3XP/q0n0chNqwwM6SHcvUmGc/74sfHD1qq6QZfsD
TCoFW2G79Qe7ok4NUySHwM8eGmOSfrMCr7xUUygxciiPzK5/Kyp2nvePDCIqssdCQ0AXRYTZIEa9
Z4/41lCtY6XWJrvzhaxNe5s3rcOtTmQgEN6X3uuWb2y6EhoshvUQYKd60BzSUOMB02M31OKByMfv
jtYnz0uIL65cHJrnQI729O5GiLTMkKJKzp6oPDjwnCkuQmeF7imPHOzWGORmJXYleGihjJ04Z6nH
2RpJl68ocvvtrvq83zhGpgl2+oz2CRkl26ZG//yXpdAaBt0ynZQm1YxoqDF0WiOO3ZQO597shnMr
X9SRujbBEzq3sUftOcwPtdvd+iYQJ9WzmGSnYvGjEeu+2R5U44JPkNWiMGsUDnyYrGp6uHz8NAZZ
kVcmnL1ao+vpUMHJCOb7Cv7vul2t5aGSp+d8IjY3cI4WToHrfZIx7WSPGxKoT/FDr4KfS+K5jGjG
x30Y65bO+W5hqQgXi6y80elWVh9b2EmyedulS3bAHHj0l4AdTO9AFdOL7RyJ5jVwnOxgEOCxDwkg
ebUb61M9KbR8v4l2RkQdZMQN13I1penWOlYMmkZPDmRYlbcoHsU+MUSx9YPgxaff8xb0Vb+f/MA4
xBlVYMNPwlVg9ulXdB67OWWHI5/ELg9x5dj19FjpVOv8ILG2WmXFX+Sf0OflZ+Gm2TMfk7+Bj9Of
zChu36x5OllYo7ZO1Zp/EphBIEarOBxfqjI0DrnQi0+HWVVhS+FwFDse/mOvj8ZuZpf9bCGWAGRu
j7c/RW3a1Cs2IAf1U0UpIVVAX+dLY9YuFR+K4yO8Vq30q2OMRCpJmkPXRO2XOiSKr6Y7cXJqyuQJ
vWSk8elUa9+Xevw1tFn0Psd+s20bzEn9Ir08WRcf1d48mcyA/bc+rzPQ1FsC5xmHRGo0G6HrNXRl
bAyhg0TV7PEr13ld7awR35Lia+qaWZOxYLNxhdBJJs1motym0JKSV/bikRu09kL7HUThBCO0rV6Z
Wr+1mt89Zb3+aUsSXWtn37VokHQAz18jbazPVe5/K2VUSxJ3+x5j4weaitUgCe2YmqYjcnWLxLTM
OVgsce8r9FYu0+0BlLAZBEfoa9FeJM24H+YgWylQZ113Ar/U+KT+t8pVgiSKB8MA0F2LsXmNewQ/
wrz1rh+uIy1DriNRWlVp7NmtZg9ZtsTryu5SlkvUdLK5Ta/qdIYreO5r9KzMEOHWDvT6tMB5QOOI
Vj8yy2TfhZa5gRQbrJUN1ckufxbhUdpcbaP0b7XwvVsRlzUZWYGN+2KEzWKhN2z1AK9+RJAelFar
3rpwLuh6WzuVRctU2z5ZDYVJmYzhJ0l4uv/Lk9CHTRn6X5PYM7/Jg7bv7gf6aCefTlZisC93Jta8
t6XP82d5Zi8dELomXellFD0GTN2rtianXLlo1HJWXWt6kpmTId+qL5qgr+CRbJk14t5gf98jUBJ3
H8rh1VnwwBtyPFWbkMBom0M64RaYrMC4ZWO39L+Ejy5eqPiXktzMbe5o/soxiqcQsvsxlmwlWisU
ASVRSR0ZpUi3Cbk5ayUZbkLDOtxJf3a/q2UuAU5FfwvEzNhAhk2f1bUxTbuVk/bmMQRz/Ejd5Tm3
yEW7Z/WSLATFQCBUzexpC+Cgv41+BBvCi4f7USOP0kAwYXaDeJ+a6SGnY/3G0NYfcPkle5I92YRq
bpluaeJ9QwSNcAenqGNXrkScV7Q04WLkEypoKi01mVY4QoJZA4xsFx5YATyfrmU9wp0Rj+ooWbTn
qAAjp86sRZQHd8rN+rsO5Gzn0KNgT/qsmvyJqM5tPRRbXSMdUmkytYW+v1122rUxULw4xgLwQqev
nbEAwWdht89dVqSrEpfDc4kKjf/GH8UgkII3hr1rWOkhyuqnTTEGGEQyJg/+fn8Ok1Q8EMY3Ym5L
JUSoQrXwcf8OYDGL/d+qAyO1u5nnrlz7+muyAMNLIoCbd1B4VC0twgC6RbIYmaSluY2ypHhUR2Xe
EzvsdYdkTJaVEiTQ1gD2XIlMevaQlQ19alzVmEPIOdWx2Ljoc3FURQJVG+jcGI2CbRwhtC37ts9Y
TkmZuUAxeDIS7YfbYq31NIDpdvOT5b22qvSkJKYoTbahJI9YBs0hzxkIzLUt+2W2rQAR8JxFBCXU
NFeKZW/quXfB54JqvuyBmrvAxth7ld2rNXd7NYw0Jr5LdWfcifbE8zYri2YJNsjU+ghyq9oRVRlT
jZ6sD8Ck5FATpX2H840aXRxlwwgdvBiW8MbDn8fc4J8hQK2+en7jrgtZBUwdZ+t7MfIdp0j2bEkP
JJos6zvQuC204ojT98NPEdA5UEe2qhPcioTHPxbUKWT9RDkeW9cILwNcmKRj1dxk8MbvxSYcCw9z
E9lHZajqSWk4TiBC/dz8RB4KHDjVgGG0wUOpt0S1dyJk7yJ1LTxa+ISC7KoELk5nBcBvmGjDpJj3
2P1wlEhktGnTK0LNZFAv9tgrgma7qSOAZvNR0i9WhV//HhAgvulzal4lpYJmaXy5f15t/UrRaThg
VbWe5gDTMl07++fWa7vf989NL78QnOH8JLyb7YA+UsagJOPjPNo6ws8Psew8sRvJD5M7sCqVp2Ak
dvcWut4zgFVOvFFfrc0id23gPCAHu5NHUpczLrOHsbWn3dP62lpvl99prVdXKMcNlOCYamVf4Syr
lg9/QgyZNkm/SXNcFIzc7onPtHvGOz3d8JJuI2jwD/eOoVPAXGBDdInCyKDfTp59OWjTOam+J4H9
XATWAJ2T3a8Wkm1EkUPWPKle3TPSOxt/kIDfCAQtHpsTmpE9adRIk3Oey3t7CYr6OmmJF4cQ0F7U
UVjN7SWS1xZ5LSSw/s+7qU/aieq4AGiM7r+Tn+I0QPq5qmZiV0UpqkOPgfFhpGW5zaraZZ5Ckx+0
mvMls6ZXUUz6b9N/7VCqvpAKUa47jeZpb2YfVh4y/ig8XxQSMaluol6gg21Th31D4FkPnj4H+4jQ
9JXoCvFgA0G/ULNc98CHwapmLUOK2jucCqjjl3i2mkv176NyMPVjH2BGrJ6VrHaJnOk1NJ7vkT5T
p07UO94wmsSflPVBIxRzLyxOLRkQBWgT1yMSa6SKskWDYyJ9cjKt2EdzPW1Frffv9aClW9uIrD1A
zOE91uthHSGNPql3O38qVlW4tNelKPr3RECyyiLvMegaGymhb65tOv7rRGO5oGXwvrog/a2Hsf1+
98pp4EyNzmSvNwzLVh/JPKnq/rXIZueiM5ejB955eE1xeUJq1gctWbGHGuvYp0nY+QclWx1NyrRu
V9/UWYtJ6VCGhDVO+fe/QhItoHERN9H3TBaZqipFgaKbFRXL+KMla+0jTH38JIYdPzT49TGjjSN6
qgCM99A+p9gawYhY3ncw5euGPNdfUervJxPpgpT+5UZKt2vJ64tFlueOxNGfZWBD7gqbYd3LOiR2
aOmwq61tlZB2Jqr8p/qbSjiLX/fbXb8SzyWavKr0jJ2WYYYIHZZ/SkutXjwiUa5zDSnSmYLkRFi3
+Wjaxo4yFA05L19uzhiBVqidN9YL86mTapsK7kkzBA9qvIzz2tnYQQ+XKw9MzBd8tsqHmckGc0Zi
c0ZIxbpPidcop0nb+GNgYBmz8tegT+eTS9twRTIeKs52g2Y8fXSCYVl7JsCDtElBbtYG8h+RuyFe
AoYLE0zN/Ya/39jGNtUX42FmkF8l7IggPqQ5QRdFN107F+1qbCYxYK0Fhibipp8oJFZeEYaXUavd
jVuRYjCkOQ0aOd+0qfZYx93w5HcjIXxdVMrpoiLbMew2yuRHHOotz5v0VV3P5PVcm4djEeIlzPx4
YeU/REfoI+LVqsqXVhqCygYvYCzcc4f9U3VC46Ckh1oa975oXsAmVpvq+yao5MG5wDrsz21RvHv0
Nc5/Xwjo/M9T9cZcWunKztFJFgHxl4rjhaq+jFASz5Cjmz9Vd2eEAzUkCbU+ZIOHufDjdYw6kpmx
pBBqckvLEf4+zE/2ehgRi6rBVQ2z44trLwNTIdgsS7TRbpCRcOrZl9LJA5WmYhWZxD1kSdDSPoBP
ADkfbpZjDlc1ePw9Ve+iU/3zrjkXGWiciP6u0VHliMOPPqjyh6aCx2cEQ/gBRi89DhWRcerdISuq
rTae72pqvOrGoat7JbYNBZyjmR/FhxsbdvbFlnFoRlX+XiwEM31CFgsFbCQEckX+t8xBsA9qyNYc
D17t2DuKQFCiwTM89YbclFNeU2fwgA+mLJKpM8p5B5/GhZH0F4WOAcYdHesmB8iUztbZ9IdsoyY5
YVNfDbXpRV2n1QY3rNTds0kMJTWson5i939T8btxO82nMZpJi5fhvDJte5u47UZ0DlqnwtQJ6Sgn
fnZ+4MUKugeeIHobYd9vBiMI95nvr1zJqEPp26JfYiRBoN88esKAiJsJjVgurXG67ThnI6MCq6nU
SrVdXfc5rDEJzLZ7JpCqeImA3BwnN7SJnCMDL5/7Are5BfIrJRqlmoML4xtAzsTW18IqngWRhicP
hfhJHYXBCqjJfEMcTaNZCgkJ/BWrgBHwwcAJcOtQ7a8yfrFX4dTnQj6GpBZ+ITE5IV0h91BRhZuQ
+/NcRXm37hO3uVhG7oCH8cqPuJ68XQxhb6e6HFo55OswH+himoVxKJK43XsRgS0pcoOVQWt6pfZq
SI8Humg1LW7BzKJKlb0Xd0d2twFfSIXrXpqT1al6CXxn5b6n1MZt+0oa65+nhDCtbAf+uVyxb/5W
VprOmr0SJ79kYtG6yVrdZ6Yg9bIHuB/1OYWgwpOJcjFncWz78VWPu5Njix8qp8Bqh3jVxG21Ecn0
2UrHBhv9b7ZGje5+q/9ZwjQUDAO5r1HSfzLUigP+t2GV9vaP/+1dEPo/rQsk6+mmMIAP6Y5vi3+6
Y3X8gw7uqOaksePeo15Dah8k4hz45XKNx9qgsAZaLQmHGJIvjqdp8Y2j8t14OfWeZi7Kde6c6tZ4
qkeQOaRrZw9p1X9XZ0Mh0gfNG78XSfCKXq780uqS2saTz0FaN/OPsnc/WrxJjyEagHPMGoGWMcgD
5MbxzkmaVZSZ3ouNcOS01NM3rcV1HHehfqplDnQzUS3VzB1yGm83Del0jAGTbd0heZ6Dyr3o1rhX
z3dr4Cyt2hZmpGdUtzlfkDGjtmg90z4qCVXXARcHHliD4bFcCfxlu7wEsv0Myj0Zi9dk0OK1Cbfw
KMykeDVSfNWAQLqnQXPCbTNUA2sfNLAp4vorpuRuhXynfcg7T381yoVl07eAVNVnivrWm46H0hxn
41lqWGjDoSJRSARGyh9kyVYvqG91dHVu8wIIytw1TR+fK4/IUMJdjctgB86pMMwXlbgO/Nu6LkKA
ZkR8E3Q9MDNRlNoOHVhJS5xBsiHh6CyiCAUcjNNinIJLYjrNhRq9LLu12skUlrmODTt/VFqhfCKY
NhVYTTGwxGtkB3L5G5XX/yPsvJYj1bIt+kVE4M0rSXojL5XqhVCZg9l42LivvwPydFebiL4dpzNI
UipJmbDNWnOOyWzETbGkI+UWPpsZH8c1s6KGvprQd1KZlaei83ZYssejjjR1m/TOEh+aU6qXvaR8
bxvhebBDwVaJd0FR4r8jzu9H6iJDKzBo7T3wKQev9pp9bnqkoXaCANLc/e4VbXNV56wdfRtV5fX+
3OuKM9m0wXpqfdDvX0K3nHity9oTa5JxP9b9eErz6a+lPXJ2MFE92aMgWJ2PBeO1tSsBMOK/GrAa
xfjVSpU17+haP+51A8KO2JC1EoPC2MewPykbSFP5HVbpe+zW5ucsCNUSIoqPNqXw66x17w6C0V9K
hQ5HokX19dKvQJcmfjvE20y3+9+hzhTiTjVSkRaZuZf2H42i1BtQE8T+1e73SaTJ2UrbhOo9R3oC
+yEJncO8SDbWiJ819sctnQhpfYthpa68fq9n9qeV2KTFATUnGl1aRC2t7RgAW5Xfm3W0GcsxX5Bq
C/xGs+Dwz4CHe5gKB9xJoJxXhdfy1OztPuiLObollvm5ApZK6U7+YEzeUVVJZDWRZG5xZanXRKbX
tf6yPuhFqG0rNfFopuZvK7xu6k7Vwu5xZmZZI8XfDq+pmjrkU95iT1wJC3qrfncy2wjmULXOqkNx
siryT8tQO2rlVEynpjMDrZcHaRmgV5Tk59qAax0KeGSW3FSlLh/bSGwmEp4ZY6wcWlnEsqlCSdM7
9Vtoh83OSmf3JJ20PqCk0LhRqe/TNrmOal7tx0GfEe+kHkzXqIVvgp8lb+WxhFr+MjRM4DoUA3l0
9fKIyDJFt9m8rqhCzX7oY6Sff/gnuRJ/NgmmvEH0j0xnaFi7Dun4chRJksSk0jm32O6eTdsYHtaE
ntDtn4dS7THNIM7OMWrh0BPeKc5GoNqmcLf85Pi1cvSZzxOp1L14o4ixubTUVotqyn4kDSMexUrr
oS/pwWuzeNZIttiEE5nL6wKuG7j916fDkOrBfacXTXPlr5sJ9p8LIXGmNk3dZhO1+GIGClgHc6yy
C5bnY0FmNJIvYqeIhJkvtzWBSnPsiBzkBb2gR9mMj55Jwi6ZCrVuqq/rteXQuPWlmSEYy4st9Brm
nzj6nS2IH7VtFYC1AxUHZWqXtzLTkUUQDxBx0RKr5t1EWFPbBs9UAUzbjxac/Ha2rLPbDt9Nd9M2
RfmL9Ihok48SHWmWm4eUsec+2xrdkH3SPY7Bv9Pv52PBiLQU7tcHNGjs8iUdAVsOgy/LTH3o0k48
0DDCOrD2QCaklkZfPMbLyFnR5TlFUf0ZqbB7YsX9gZSrvK07u3UNKbG78/VQHNKwigIrKrx9mtPI
U8wE95PCxpUUP/H/sAYJaMSD+MfPSqisZtkmci+wqcQa6/+ZXx1nTEC0M91T31q2704eFt0FIZnb
/UsjtPYkC3AnTWUsqDci2FRqEC81sY4x0x1Tjuxe3WqwkDziax47AAbpixmToQwBB86A/pqFTFKo
1+ggmXH6UMFkDt1y+GIbUNRi+JXKFurbTDyvlIsLMUtfs95KrsnSSqGYRT80kT/gfkUXtZi7XW+m
PTrrrGV3GdIV8AAt2S5iRnpatSCD1vbaYYnMNGDyqEieS9pHYaFHu/WpVWvFppm911VOOYqieJyB
upR2MV/Re7MJtxyt2uG5wnKzKK4caQEGqVApNC6RvKylheazPMeVUOlkxpimez+Kl3MzhlhYGcBB
xogqNavoRebJss6b/koAMJHKvlzyGmZMsrGIVxPFHF8x8aYUUD2bCCitvkWicXZzR8jH+hPZzfvr
PrxAhR64Wgy/qMfpHDfpl0nEqJu2M0kjHA1JbX9KoTP6/7tqz4DEFeA0Lo40pwYKs5azWYvHhni5
l9dM8pYKynBbFDLdkwmlhD132/kQE/q/kyxiJsJ9hL0ZxUzW78grhE1ZO2RR4sO9Q05dYrGtWLwR
z5e/NWMA6IkEQg6XuztmoPTiW1926ccYdqRkZCqQeD7xFxixbwamnk2YkdtURbh4utD9BC43bArL
aZ8UbW7g1YbaqZ5TBCyAubqeVLkZTMBlfShdHMpuqX9fr41mSuR16nlDmyV5VjrhQzFBDGMcbvz/
vVi2/mutrIGRYZFMWrWGrsj9D8YO7ABIgqgcT54bq9sBWVRrF+rP5cAI9fuBlTb5hymrLyD9KDi0
/pbp+nyUUWVuTC3OLlYRQpDHAFUXVXNMyV7aGJZ6cU2dIWcRE05VxWRme7/voziAju1qcCLBIKKq
XAIAxxVqWbJ5WVtbSgWrX0+al8bJKbalaFy7anofIPr8aP5xIJT+PUbmu6FCQKjicletAoVWzLvM
GdrLemp9WKnVNefxrLQX1pvR/0P0AMPxX2MR45FjMh045H5z/O9+adYPYZZCoD+nzfg3tDVqtQuC
DH9NOrLu8sisxoQgrap8AKWU7Eaj0RDJeDrQTgTZNEJICSl2TcJ41niF8gTXzL02iXLECh0+GfMQ
PhUzxQMwNUCPl3PrQwS8aKGBnxplmlmc2ZCJEVZta3gsjG0NuLuRq66rHtYtjDOlr/PyDB5MzTDg
eL6Gxb8FaQibMtRJ4WQ2vridkVyoO6xa1TXvJszpja4rLVFZ6lM+sbW3QVc/9Z4mD0lV1Xtgixuy
LdMzYTL1bR6rKmgiTyD27ngN0rxOaW4FYq4PdkzIQ0rn7O7hRrCHUs2Kn3pttF7iyEsDZ5HAFcd1
azTOWMalI95m6Et1J7JjNtcgBRbqmatWX62lFQDRqbqUSve25soXnRA3h1+qs5WNiJHusoNRNp2R
ciT0KGjWo+VVI3d+uGWMLJ7T9y9YvtQ0W5PevVGT/6bvNFLcwfy0zabICqQ5BBHunW44mhDyHmts
yfdNYpgXfomkBgtBfqPrKn8tBzM5N3tFtYv93Jd8zhR+9+vaTpE4mUlFQgjvXh0Do7dUJrm1i7/0
E9k3oCUnq98kJgTVpK3xXffdoancI7p9IqQWM9wojLM1o3foIXnFhbVA9HMS+wItNc6mOv+miNYG
eSn+Gsf46AzKz0KvzU2G82O0nO+zrAsCB6RLE9fbRggqsir/mhMaapYaKHpFv7HR33UEPOAcSO0h
Cc5aBGzKz0jT2l2xJB7mdrxQEhFlCxRe/eSduHUVJjQ6JEayS2pjb7Yj/yLupWnQk31TshZxUsK8
zEbw1xMd1Ydy75hwL8vOljiu1NMwwVaFIykCB9lHt6tsHRdgnb0NnfeSFPXpICK2fIhzrTY9q1xk
G/YFxdZ1yJnLfUOr9x1S8iqCW5Mn1qICa7ZieMODoIKtaYoLQgmuA7irRPe1+zojEZgRKMy06bLE
WvqibaNnijh4bkk6S+aJRV31HBZ5tBvm9tLWRFCOUakfLQthduNdHMATvlumJtMNi1qXvZkUxXhS
8uLVtnVkIhFOPXOw583C740ktOC0GAO8Pb6WM0mT1HVkZ/+ttpgaoZ9fKrRn2OIP+MB/zWZCCKT6
3dQeKSQLX8fh2WM6zJ2WqsY07KfO+SULjys9ld3BhS6cNstC2plfMi8lG20hIfWaeWSfR7clwikE
WF2+zqV1moqalYmtX7VC+YX/Aadc7E9YAh/UUF6z3D47KfFviE8vNcwuVhskjwwKrB8PLF0nu7On
JPpGa8h5Y/DfN1pj+YudnHmXYvYI2c8dQS0p3Ldu3V4nm0rIQKa9lz+1xV8qvbfQYC/e65/zJOzt
2CAjiYtXD1Ig3QSjPZieSgJFV86HQcYXV20+hiIerytQHPkZlXRKVktmrlYRamm4mf7eguzNm+Fn
0kzeo3DVbFe5M4nss9q/pMVwGhIFc7cU3VZb5jE37VNyK1gyOn33NmmIX+KwrJ66oXv3igFizxid
/jTLCRcuz+3cbYSa4XNfxviB3vO+pgxQ5reiz4ugm7GVZTUGZ9xpxvfcsCC/zpjfO8r6HyxWA6RS
gULDoyflK+QjG3m7cgJgUzTsy/+n/gUzJLEyLDkn+Ywl+4b1exPa76nM/G6aGbSzoGCscNXHJPle
wZahKo8h4dIimI6r36BRCEuGcfug2ofWPUR4znpcRLm6G0eK1YmfRbhM7D2wNvjDZuhnybdBupsa
241J0Lbu4T7fugIT7UxhGqx0cprUXd6ctAbhixuiU1Dotr2j2/c2kfpBDfZHwcDz4IrntfYvwY1t
ajOkj1Qpzx69jXMorYsWUol0rQhuq52dtWKpKRgXIzupo9sEM+j/czGynhrM/HcEDSyAnxE/aAje
C+27MUBABLc8pKTA6eHgx4iKNsATiDc0BTWHqENpo4fPfRhuYjeHZEGZ+yT6T9eiLCnd8LVpw3wL
ROpj0lS2gSUhAVn/1g+ivmZSQTTpOmfuPvWYxEisGk/jlphLJgnV0AKKXYcQid1ZYmxSZ4aRqWqz
42gr565YgP+QyF2I4Ts4+eXVnswHXSVdq6aFIMXPkghHpd56nfblmBMYeCqpftbk8U5iy5qaYyRm
84iJ+Et4H11YqgjNu59oHtjA9Zn3uO4265hoPpd5WPQbOGgUxfS2OriVWlPhHKGDifiihs63VSqE
ZpT6mZvrG+x9NsXcvjjMwmP5Rtt3mw568ZyXFSKJuVX9PieyzZYRRE+DCgKubgP9V4Noq3SMmwG5
A3hrtig1Obe+StmvDHQD6eZ1MFKSjoeL4rEw8uyivt3ry22FPyBrE4jXSTt8oJai8kzw54qVvX8r
BBx50LTac7GlMTNglUW9EG291otpeCA6WOlsZjU1pJLr4cF0XKpklEcLmU4bnUrjllWUircGizVY
R+Oja5Vp5+WuuUuWgisfGTDEBWE4SULO2W/Nu1VlgmM+xpGWUspb9TM2pqkYgdHeGpNDESXdfYdf
ouZlX8vTUhAVaiCO2q4MTnOgIN+U5IHqhb29163+97JdWzH6/771Xarcqm15tkvIub1kLf1LqobO
KtgmADA7dxYbthV257qdHYi+HzYk98TnewN+XbtT8T+0DPfvTad+UjhB5O5N826gg3kdvCHIkJ29
9Gr3UsyOcgClTnzUouOV7kB5ZIjTT6u1Apn2xftYadf7dtUof2nx87p4iYfB2HiY384ePoIzthyB
GRUjBtyX8CXXgVFUFQkgY+tZB0fIUzpOuJ8itZxIZFNeu5GbyLCMr9iqIn9G/f1qEGWyc5Q0D3L0
RIxLwAqqtvAO636CS3kKIsf7OczoOYysn19GVUuCsmWGG/IAd2r9oTh0j4bcEddYmsbHXB7junZu
WdK3j5MOBWHZdWd1mm5E7/L+9MWTGB11Z9GXC4Zl+UkKtHsz5mtbj3vQOIj50Fx712aegLoVBON6
9XXFOzVZ/aUMEgr6ks9QMavsPHAVAU38emPjnL7KqEN90rstJJtEnqeEjfCq+8F5WDn05DKVhRSB
5ovoDw9rfFmFUK6MxIMj35zRaG93yQbywu4qKAA9jFNyXhvXLiLs59zqjx3E8Z9T3eZ040fzOcvK
7V1b878vP8PVzf/Y7rimQbcHt7tueJqruv9x/bXdOHVSKtGxtVEraxBsX4vQc3eygdGoZob3mjit
d0SOhrZmeZWS/nSN8vBrfdHRXPupluL+nesXAN725ynOd5Ymw2A9NZcV0APboOrGP+h4heHbZuud
1heBPwwBdH59v77656evr3aV5h3NHg+odK3sMA/S28SVGJ4z5zCNWvGyPjQIC4MeCMpufYqytn1I
o+qQqXF5/wpduoLEMefv76JqMl9EE377828MfZYhNYL3HOpd+eJEuNQbNkD++iUjFWNsLcXNkfZL
ohPxsNaGTCUnx0lFhEcJhW6TrMwXzZ7tAM6Yue1zBYJn6jnnIS70A3Gwzpk9+pKvnbtntTE0qtbp
0e40+iWa4WWPoCLsfSzJr18LyKQ3KmBN3AqStIozqVZ1QgZXVhubfd9Bu3dc+3e15j31fSqP0pbj
1eN38+0kJfBpeQpZbdO3pfLNHL4sJxy+KNYYQQQyFyhcM53K2nmvw6g9/4tMXm+xdj1EJvE4Or5p
fwX3xRR1arvQgtyetQ/Q8SypgO6pRhrIvpx+JPTrNxlZNH4ZxgbLeLxq3NVssZqCBDh6v9RrK4/M
+6WImXctxWKCZi6Tp2/zPMLbknknyfT9Xe1lQWkmFCBMeo9Wp4MXF8HCtidywUlSd494D8JvGNuB
6bTvhT2Qk6YCwomK8F+PlH74r3P/8nUg/mWLUnDqiuItgaAdDUUH7H4hDNt2cm7tVgSU16ZvWURD
jW7dQICn5d1aiCvEfKslSMWRGGvcsppPI45LuSSFY8Tm6KtEij/NQ9xfQdnUm9VLqleoiqnBfQPy
mwfrqNtl7lFRSRzYFFN9vEcLImRk9Wzlm0qz6ktpMAwa0csasaEq0VcK85BdY7KTqa7d/UWr54g6
wjfe3/C8Wo7MeTOhTTq2LoW+dTc7RJNCi7PuuB4ICSjGSjkWFQvedGp+lZjI9QcgGNYiPwi3YBSs
hz9HUYUfuKvV/rQmB1lSESw4J+NUk7QbLlAmShbqBeRutgOCXcFK+cc5J253ba5+tX1r7MmE8T5B
5/QW+X156nnHP4aYNHI6+nh03t1yOjfJNJ3Xoz8PKg3oo+J296/4c97ecINALmpigJ6t1S5YqPi6
PnidowZkREaBS5bNrfOqwGor5FMsyp7iPlaDiIDNfTMW1QeNNaX4YN1QPXRl+VPkdvnhyTQmZFYd
g3oi/pXMMZeLGu+YVSONH9Op/nQdVuylOYanuXW7D6GTHLGcr0oqzSNJyWu8hxp+QHRsX9cn2fgB
JDm7UX17XONRUgV5b5nk+ebPbWj00Xw/J9j5HhRUM7AZkU0MGLZ8Y6jb/XqHk3P12a9RwSmqCx9B
gNgT4ZG9O17yNGtV9gkwkrqcZ+2shtvxjtiidUucdOfemnn0/5C4qqmEkOJF4GN6nMBKWBU7GVHd
uV/z4O57NhY0h5XCRtoyJT/EBF9nClP43WYSnfMY1aSO5ud+LacA7Ou+lufV1E+bLui9enpFwdk+
amH4QYtW3izOBQjh96t9m5R7oM4pMer9+jbqFA8Kutpji4hTKCwNwBljKYeaqjSvcenNz2thnbQE
/hKUG9w26rFdCr5ljPp2vQ3WOwDg/YeQVVBaGbpLK2aiQEV5c/raPrWLNNkylV1Xohgv8rbaFUhK
AgHe+f6nTGxdla45rb4SBa9HgBfLCyzNKw54woE7Uk7brXXCyKxk4IraOdKx2AuoUX8tB3Fi3w9A
1twP1pfIGA10DRrT8NPsMbz+8VILKZxj1le6HzY55ZXeTlkUO8jBW8mSz9D7aGeRYUn3VAwY/UHj
pTnJKk3sIuxhs9Q1yammatjVtnvzEgcXLFK10zTGkY9vji1m2e0aI8r82VlIXWuME1Dt0/2CMpPy
cVViFx6BRRkL600zNtaLbekRzf9DUyv2pjDG4XjH/5WR7R7HHqqNmm/qxnrUnFz8PT72GgVgrVYw
vnJ/+xqpbce0SZMXJsv2Ahbs09N0brH1VUslWc3IbbP+oZgay7wl6dduMvfQm0iQ//ACQkmbeEhh
l8JD+qJ95T3cUYC60M82GqT7s3+e9wb2nZjWKRQ0OvtD3jEVHy4s5LzZr0+RpKVs3TPrhszK3npx
ke3lvG0lFmYRjeYN4jfCwPVpWTKdF8IO1ldzdyaVA84XsgaxX/+2US+yx3GOt+EYzST0dOax12Xr
21ZU/nbabb3oMIeZIOFas9u3ojC+ZWljHBPST9Yr0jbn7NjTDPJXBLB9MwAdP63HRVeadKRRKVJq
hQeMgLDZlo2ibfJqPqlS/jKLLD6u9VPbY06hzxGeUyqa6kS3Olr+o82T0Hzk1xvRX6GwMsbFlFyP
iPIholvg3Lar7gzfW7evF1R63EO1TXv3Yf2K9dSqYyFM7u9vsBM5X9pBs/vnooOeQstf8a2wbm5E
qs5IAOc7MAwMkAlvHknYOgbWuRqf2HHBH1D0+TUvVRZdoro2Hs7KnW7o6mFdOtS60Vyj8LGnSxhg
BwF5LXTbORIwU5EzhLgqK5ErZKSomG5Fj8/JNtnYlozDNf0YYN5vXcpmd46JUKoyI4IfEXkvQlTH
PK7Hne421gWkiA/WWfluCREGNbWaU13VChaZ1X9AwNlHWzZHUxvqp5VutTwzxgx4v1Fbx8Yq06vt
giS0OjD5Fev97d/oYk9rdibW0qpI7W2/xGW68Wi/UJ5GeoVyk0hRIEK24jxGWjEcId1sRVdnlNBU
76NOkKU7mfPLKXOo6p53c8LmLwyZ9Y7+VHOUJQCy0Y3eOz65H8S4U+GpGvk4joYM8HZW+w7MF29E
fFuh4atVpSuAgVczuSiV1R7Xf36AVh85qfqjLuMlrLcWj73jfcRQG/YJmu7NsGQpixRjbNGaA6qs
2IE/XzLVJ6bwbUQBv9Qo27RkdgJu780TPKX2K5QTjpW51l/olqOmR63mWxXGj3XI09YWhZpWIhhG
sI+uQvZOnJj2l0MEgbO4RdbztEjiUxEnDhMzml1TtO7R83L7CWWAxMnXsqwbX9c/7Y8VJ2HP1yu1
do7NkLaMmJVLkulgqNUUo4Jbh6yeQaCMzfRoegNJPfALwRd3sXeyxvqtwLVFQZkw2pNQcp2uQEz2
cTsagdVp6bPb/oMRa84APdBnxyItH9RiiddgytZV0jxM7PcQlJZFuZloR2OtruBsfQF8v/jTks6h
IMXs7rsJG9QlKPreeOuoi5WT052UUWMQUaB7KJ31sgSFBbUh0v0KrI2nSjnHlX4Im44mBzY+JUW0
kCnKd4yvyqYlO42pNnmca5BJY+FFZ2627hhV6t9HbNoLhm273GNt/7Fe1oWXZbc6HH00P4BOE0+g
1yIyEjFD7t/hpRW7imsaddEL9a7ASioF8wkfXyTagtwDIE7/cUQIG8o8LdyvKic7XFxQdydE5KHL
rHSNJjXi/kaGpFBAcUWF875ecKoOoUMOubITeu+9QcgKSh0sdJQMfy0HpRmPf0WCnT3/O1L0bLa1
NWlUUAkCX/8eaUQ3Vyf9T4ulPJqy7Z5xZlQoWML2EWwRXQNa/h77inKkMqeOPzttUy10m2QCbh0i
/HrUGytjNHAnksh0903Xtfe2YWVP3RdBjIPUNuhVbX6yC/m6NryYWmO0TQOV1cik5QIwwD3qbu0b
iNBnLZluSdr9/YBojWC6ugMqSYT3ej7654uo7OE9aF9Ii/brCtasjO5itj0N/ai+rRwJoxvZg+vG
8CwFLM7GbqKTWK5I2U5ij5tPbtaFQDe71yjld4qWoL21+LQ+kNooEB5IYtVF+2UVqvGGXqa8Tbr8
YpMkoBr6tLq7U71coAW+Vtir+s/eKwof/Z17nRsHpjHCTqAZDBIYfOEcNw6Vk7nVdrhwzDd2E/cY
d3aF6rGuQPsa8ueqKl0f4kalypgRZqu1xSN+zM6/5/OYjaISEc5mO8zK4UHPbP2sxBb3LbykjaR9
u6lI3d05pmsd+tCIL02Gz8jTlfaoov9csyTWPzOv0G0PxTTtbFUhKlyX8PjURj3Tkc63ej6935nm
EUOf1rx0iyrWkroGYog2FEF2006tUrmV+gsgx/Y25JX2KAlBfULBcl2v1ryuiXtLW2U7mg2wOCsh
n24yflELph1MQyKgbVTR/Pk2aoN+ri0BXC4K1ac0s/9FuWmgBXwL1VAJ7u9BGPUnyRotWAeH9aGi
Hq+AdtgTZ43Q9O4BFu854ZIXVSP/nFQpk0IxC94eXzY+uxA9ZGVc9Nx0NrgzaYdRk65hCx/GgjQA
4s1JnxnsB1P88CQBcbiJIZt5zzAHymcqigcaStuuKF8Szbt05fQ0OhUCFTqLG/B5z6PTkBZVekGT
12dc7VwakTwO2pL11tvT1hiYk+RIn2zAj+spQZUotMJJVKKv6WddKP1GGt4OxW9gGaL2U0+3ya/w
doQAERJP1NtG77i9zVC+dA3F9tHAszd1D7Pu4bHASLtT4/YpFfphQjm60z2hbzo5YTfoyYge3RF9
Wygvo+DnurnYee78ok5aoMU1XZs5WnR9JLQO0tqITvnAKPwk8GsG/QjbyB4q20c+/6u0yKyQkwzq
2IPRI0BuN5jdo8SgBjPhaC06tk7xhEy4c/de3l0AiAEIr5zTYBrj0WpsIm5w4DWFkW1Uz2DeGHK/
K5E8xfVEVxdtls/N/JqTAMitSuiipHckvkv9e0n3ukrFTi/GTWU6l1lit6lRLPqRS4SpZupcIyEw
Gc35PtoAuXL1Y3m/VO56cuU9okLUiX0X1RaLhRlLGxZJZMIMRyfkW01YwlaTXU0VyHNmTa/Q4qqt
VzbLxPOz1uDdGyRT2MVPm9hpc3Yzls0AwEYqoTAAT7GefHcb+0bUjJ9yBWhDfrEMJT+lQsFINA9f
lM18uImW3+YEAU0WFtls0kdmqqg6JZPzSDXg59AVH2XiPNatNfsuU5WhZfpW6A25hE4/kPumPnqN
ciIeUrlW/XSMKJKweKYHNGOOh9hItPLsnNQq/21V3OqDQV6hbf7AFPyS0GMPNKkteupXZc6RwLvL
L2XYO+JUdD8aCwUHV/JSkLQ4MdDDYIt82qw1b3Qd5FX5mFo6unPKyyh20xnE8ZgCYWChWYwevN9w
6nxySDQaPlq4UdzmJRNjcpMMaW3CvgmUAA1jwDVSoX8SJ9eF+xZisPAHzXwr+sbYuI3hkB+HzS4p
F5w0uwu8ffGnpZjmBaoA+mXHx3ub86FipbS05CcsskMj8vEcVkm+zbQYekL74uot6kZMFluG449m
mD/zfACA2FAfCA1laybCBXLfNoCUmMoTVX43MlqAMSWCPoHwgwnrQbNYCHRd8lzgd7m6EO5CkuHV
yZ02dlKjR8PhUJg/w55K+5yAjxiaBIa19m1MzAv4l9+sZPp940RPJrE4vglDbqMb8c+2qmmluQak
5TKfg6Fq5Ym29Fl1p2rrNN1Jwr0NdCyh8ZyhTXYUD8n7hW4ub/mk/NZqqCusgR6tDqdYYsub61Hh
A4f1VKsOmY59WvvZMP9C1vqrq/mo4T2BjGrnY1TrXwoU7mgcusfJhl+eh7G6K2V56lTxzsD8AIBi
2jgJpY4cVSuN/Q0Zxt+9vG2PaQY1MgPpyLUMU6cTBR4XdGXhhDBgYKmlIjdLqV4EUYeQNbb2adU8
OE72pGj6p2LPIdvB5F2SJBSUJFz7UCKcHSpweuaT8ebgSjmLJN3b0mXJ1SpNEEPYIgHjLUpmcRjt
oCx1hAokuO/npnovQEy3SqRvIiX6lcdDykYWuT0yk9ykdmReCV5Rd6FefJvskjxvJUVdmP/uDZxr
sZBoexAAIXohpaAVFyP61oXOdlbcfjPXCO7KHsuqR6HJkeyuEHmfy8JkMhwRiFrIqF0HbZxaJA8e
cPBMq9ugUcStdrn6xetgavOb62KJqX8bQMn3GkFNgYgJtZEl0CVCcoO5fYxj64t3FjVJ+T7PMJgs
e+OYA3Fe2DBhALwQy/LCZylPdhyaSJNoztp9/tVpOu8TPfuO2noWPw38ADlqT/RjtKcwyY6qEU7b
tos/i4ownlE1Pk0aVRvIJd+6iP56hRkejyPlvlaQ3GX16rVucGoivcF8NOsIRCQ2IPCWWCQIBylc
qggKNEeCAkDDTqpr7pPEOswqDanS3U3aTKuXhEc/tGeSwGXk297wIsxrM6AiBZHyblRYMHNWSgFc
BsxGk7JT7UTs6lj2dCZl8iCK+IyaEn0G+BET68BhplVuhvp2iuhZZkrr+Lkxcvk1f82peMJb8IQo
idCSzhfIvAPUt1e7lU8YhA6pNlEfLe1voeX0lGC/NCy122qQZRB3CZ0aOOjFoLzqqf5NreIMxTKW
GEJbkX+g+khD51WboaCT/pWyIBhOsmc1PrEJ78GTXhzeN9+Qw2dMehQZcwSAEWuODpBCVBlWL6i+
Q3fSdwm1Q78SIBg8QsvsIfs96tFzoS7M2hoEYKb2xHS2QKBre0anbdTPYui3UtiPNMQjBiA+LYEs
s9PUwO3K7NrmtEesliTGttKDfop1HzD8T9uaF0jk46CCPqdH9i6JUj3dKKn+LAvjMXToaFV8frSq
vwpD49oxq207QYZSovdkaPf6NMVUL/jF7BlYAXgq+5pan5GunptaZltsVCxtdZdpob4gN6U74mzS
gr3cYKlMgmO1U7vipmo12Bt9OvBeMr5yE3ltenHR3MKREIj26igOHMv9LOBpBvnCw9cN99UW4ZOj
LiSPkmaQwUYQhA2RJ9GjkPTBBOnfoqFAFrpZuO3ZrPnLUpP55MDyiYzxpHniHsQsJREms375y2mT
F5mExQafJ2qLGV2El2jjJi7HR9ThQCjKHbnm2skeEfZXjXV2shhLEvqwbRNV3KdymJCWZUGGERdC
haf4nok2PdXna17ln7lEVW9RZQIX/mR1l0b7jMK8CQadReLS8k+6YSv666APrHhcdvJpivJTaYAG
SK2koSxYfwzfjIHevQWH9CrG9hEapRt4unyneNUH8wiVgsAU9EgtNntPZ2kf9ejKpsY1AmruJ+H0
E225CMmaPXjbShcCbzuRNrh8sXASeO2GRb9R4Sz4XpUDtZhpWNZFuRvCLg70KjcBHQzMBFr2o6Mk
R5cDXq+tlN8j3mBN+T/CzmvJbSXbtl+ECLiEeaW35f0LolSS4IGET+DrzwDYcXZ334hzXxgktaVd
RQKZudaac0z5YseaZG0XCBPmI04Q5HvdFpSSVmRt04ikncn3tk1vfcSN+2PnXPoWOscXbCzN6Gxd
EuZZuRC9mYiXG2n9jXN0EsAw2OHoSII5DjaQn08ZnUrO4vTlRcs3X/IRVhbOxsEKHvWkO5fswVw+
zXDEspMSgGoXcXPsB7kjeq/k0Ny094ocQnLFqI5s8RHZGnoWoPpEp8SMpsYR9sP0pqrmAvhyNmhy
t/em89V74Umj6w5tL/5DWUPo0SQhV/l8cn5nP5eZePEjVaztXwpiwppc+2SDuvbBy1sMeQ02LeZ5
17Ys2JnbbBNjl1g3k4W7qMdoVIfQZoame+85jWcmei5ipIkT9P4U7IdZESekmYpio+yK2qTNOR5F
0LA1ky5KqkoGlEdiYuE6MG9KKb0I7PYSmvXVpu3YaA1ptiy7RbXWc47EmftS26RkYzEnw4EIam7M
JrFiDDSYmFUVPQCryt9R0RWJ+9phK6cLV4pD2V/nu6Xn12t74PWNvpZa+Brm5UcyQi3la03Mln8v
gFYUefhZB7n2sZWTmxI9WJ71bguT48LERE7vxUjWR3VH+UCoPcyAuKReGjHee/Y5xVHvJUyozKz5
TQPDO3fWb6GV5cqFOLGhs3bmQDXrp4q7EJLrKrRyjjQol3YSN+NQGHcUxbjR9MbYD4y8Bgv2pdel
09pn8LOpXZb4cDUO7pn0x4Y3fe0uVNFvx8+vyOyZysX6o4aWrK01edXybjfp44DEnS+BCfyvzoWT
l49cpcH4266KI4pLRr4YewTuUgu5IXO95yJ7YisYVyXHQt+Ky1PPMF2frQbQf5/Rr5/DHrRs7cLF
HP3hLaN3UZa7zjl00vgVhDjyNJrqRGjY7hWfhNlM5gYYN3ggMgxrR3/owJOohoNDuxWx++ogxFqD
NNsgHPH3Ju7HlSkEeQQ9V+N8I+ve8Hsc8gPuZP8wtPDondi8uB1TS1ydayyXgLUeR7F3VZp9ESd1
cqHlrFLOPFvbx5M1hHdVWekPfc2cXBSYB9NxWzsI+UIErseUCv3JKcMtCstVOlFYTQW7TdNrxsoc
Xc6wRfvTBtZGYk45D9R8I3hHbOL8vyfGGaCK36tQe8ZQ6MCqZGw4DnW+dpD8zHYsghC89txF2vvI
dHOVWrT9LL3GSOlG8SqHFj03k9yT1ZT5zomjT2egBeX45oMftt6awCW5bY1T7trlKpcFkchh8Orb
GJ6L9kNr4M1KWe5zEb8GWaWte+LWoKiGX470nhASEJ0kG7VRMpc7LFqXVqdfho/qKoli4VDCwTcq
3GTnF0w+24D1fwDrrZGEBoH/Lpch16h+SMck2LbWADMnsoaV9KyWiUUEKorMgV0aUIbnRXfQAYtQ
LVbB1ufIVdBl5Xu0EMmlolsbgW+uUmVRlrJ4YYjgsNpWH6SMVavYHZgLM8469IV6KOMAt+vYqw+3
+s1Cyiabs2A1VGaup4hEcLzhMjjA+8KeXNYqYpbbI0QfVM1y7g1A0NsHIUwMWZP7aTDsJj5oS8TT
QxppUIqN3/XUM1f3W4IEQ9KuwBCtgiTHaN92T2OR4Ft22D475EwG6vzYiNVVj948RZzBZEkGw163
sfO2Owm8kqugB5ClpumMkbR5a2W6JxmnidN87eOO2BIWg8KRspaditrS9Z8ro1RHTIMYYXPvR6VD
x+gmah+hYwPH1j5ViJTBtksOuW14zKW+Na5pPPaQWmNiVWp00A1XXUatsUojhBDzPp6Pwacbzxet
jlxcR+KUk8GLgQYMGuvFxDa4weSe7DOyXpsOfxD5SajPtfRxtn9YIt2JHKolKdwB/wYnC0frV1Zj
VRvUit2qDzv/SA8GRKlt/DVycZJd9626kLEpZS9a/GpC2G3s9Lpw1kkY8Zkg9T/adLtXXpTgnmFD
r/36bzEGP0bgclQ17AfybdGYJvIyVMSQpH3lbn0fVxAzaXtP/t42bBB7yxBPRuc3fw1xpsD0jlHQ
vsdZ8lRrUbOF4EUQUrVxImU+xFVlroxSALHM658UmDK+BuK1NAgNVtUmOzbbXw3DtL4uiY0D4YmC
0KJd/LdoBnfDMT7E0Vj9+KaxdSPnMezYieYyWNR2uHU64z2P6ceJELRhl4mLM+qv0+CuEgD4Tuim
HA0DjsC59lJn3auKSziE5vhhVg23hGjuXK1EiQkGhT7t9Iit6NwLjnVSpH8lTdaz4zJC8AUEoFrH
PxfEaH2A+BDb50O+YpKBhEG7M41MrTxn/BrNId+XuAhdk3gx5D070izwGjr6VgNyuEeOe1ZKPmZa
RLzAoL/0Chusx5W+EprKGL8yLgxn5X8s/mhDccq6t9hP/I2n0mDdItb3NCtAf+wUm8SihEa3wucx
6M99U1k7V6pkZSbIcAdij/UXoUS1m8SJ5T6lCUVUTdorEBo+O7DG2L5hsxXtLpxTzGALYhn5qxIO
pvmAHasbvZRBOifWNKr9XcLJuurUnxJl/ZrUxuLURPgtrcitjzP/fjV3u0FdcYhEb2SDlM84oZSz
zzskcqn3x6c0ERwUJgwZU2LTNSR3RTPTH1jxnGKTdm200jqwW6AquQQ5HcikC0+UQe4WrXq89lX4
naHAW5vkY7HITPtKi1aBP9xzp9TsnjJax8J4aZEQDYW2d4zm1QyRUmkGNxHg4tdoTC0KNf2pSKZf
UT81ayeP90WCf603VbhO535MKcjH7TW+f8LPNFcgbY40OKcabTCfqtPVnW8bjN9GutXJHQCR4Gdm
5/EdzKNglwbauJQhP34vxUr5GE5F7SF+pZXu+z8ytVsK8Ef6O0yxQ2MPDEMdaicjbMEy+MEdwDZk
VBMUU83dKzNeG2x5+UBPgOkEvhZ25hVmA8p3WNWWwXzaKM+MsieOI9wYwWBdyB5V59yoMPCF1cXW
kauHgVuuRtrvI0nZMknAyxbTBqLxtLJH55i34sPPJ/AXISFzvnVfCVpjqk42E+Jsem++tTJV9IQG
4Fxa3r2VDw6dQ//bcbvnxq0eCLLYaAFDOsB5oERIHGER9veRwXrZl/pPZ04dghoXW5vkU9aK6Etp
Ltr5ia7wVKJ8G/DME2+6qbTuMJWwaDI30rZG3z+7zPRW4GGsTcZZGuWTA7CoSfZem3wMzphTjghE
v0H3nTRd/Qig2q77Zj0SK1PQqKNrYuIn8ZgJOMjIYaYc0f41a9yldM00TolDJe+tgmrAo6l7of8O
er1Gv1bjQNJS/3GyJmx1Q0DwY0odn/q/0fxulGJrteJ0RV/lh3zoHobdK5lJW62YNWkNLJ+wiF/z
UUa434ngqDl0iQJfUeCraeOugzRM1vWc7xH78YthdEeG0rQydAIwOMjRH+NUD3vxtcd8fOrCkETQ
SuAwS1N9q1xYQEAQw5ySe5YnTeydwOumPXXwEBftKzbuvSErJO+96dKCnF229S9YJBAcK8df+SqQ
a5ct3HAjGz5d9gWx/FtX/muT4X0whyrF8CADJFB1wG+Q/B41EZ9hghwqlXyIFK17qWWfEKP2YnKi
uxBG8oYA55i4l5WKInJL+po213Dqyy7blUlSrC2TmrVnTr82OJkCc0o2ZtVitRp9ztaG/di6RPEY
Iq13+RB/ZXXwWbktDGIKhxiwopu8jakxrOKUw9I4RRhXuvC+Lyry41ziCChH6akUUNw3ysQSgCES
OsPQrfUmfvVrLmpPUEvmDZYL2ikghkmXDPHiGp72J5/yh0gO5jG2WPtMkR5JzqCf7IcRt31j72Su
oo0+Rhy4SucPXkrSRuPhQ0C5WVmhPmtq54QZ1hw0UH8JZVthP1r5vo6AutVOCZximpF/hEIb3QT1
faDG6mykSbqGjpjSCNtrSdbuUPx1ZE25Iwm4cH3xmAxpk69VlO6RzXGWMN/TOhMrPP3OhuHeGla2
PFgVmlcsAebocHro+FVbGH8biCF1Zr01PsjE1HvDBEDRaOCFcwtm/KlASuQHH6BhPis+LAwwMGzD
6DXNwDXqkZ2sceqKQ90aD8Ok7grlsKH1wthn1R89jo/FUB1E12pPAYSVfUGm55QGtNtQysdhvrWy
Vp04BXyGI0iqPER+4bUSyRDfYTHR65LaJkwFLxrnmx/37JTqQMAmQci+dmabQPMw+ljo4mNrhl+g
Vqm+fO+vLp1Djaaz6MzfrfIOZhqeMsSy9qiGEwDYe6c2MXYldrIzjUs0cjb1CsxSFhc1PbKf2gSJ
jgjZX2HZo9WTjRs3ZV6F8ZakEBP7Vtv96TYS38u+d0Ww90is5cDkXMqivOAE+CZrvtz4Y3buiuAT
O3O4noYw3UyF/WAbSEMju8S4hKFGNgykaGz8ihwTDHvjUelJe5d6KrhOKVRwYbdokrWYiS6wPAtt
pyRcYEpAk6SMM/oIWcekB1fhhe9sx5GCGllkBNNiMEX8Mq1hMuFjt0q6HMH0ROJTQne7c3bK4ZRu
CjRTjp/ia2Mvq+vefiCB/sdjDIokpKd9QiVrELW1apwIODxTOdSDTEcGC6+dzbmJg2b04w15vwnJ
tmSVa5Bp2eN3GknAoPxag1xV+D34BOUrHXmTHto+1oduj9BToPREcAz5laQqNGucxS9x4r+6PYab
gY+9qzVxQHbEJBbbRD8ExU6ei4yOdocoMWFG95IzjMJTzzVL7QuPcIamcxV3XVCiV21/6R55wbSI
PruGS8UowwNpheG6bFgspyB9cNFrQcJpqY56Tt/u1nIkWXmaaxGra1xZ1YpdknTUkpAwmKC8tg6H
lBCUPBftfE/6/jaO+0d0qPiJxtzaOGNCJg1cOPQQp94w9lNZtkezSM9pos4jghh9X4NlpIGLbUwv
02eSLHOVPte27qw1tkFnwi4jw/biVMo+TsOAfxQ9Nu1+mqsADVbVUOGaMN/wgGDNxNU9DfCgrT92
zo4nx0NPGtQOwh8TgMBEF2UA8UaSZpsQrRHdPxUS4QGul/vRZaAE9/Mg6Z6vQYiAIXG9tWiKjItj
DAgFc1yoHwZtBas6WxhUVqjw147Bt2O11B09fVjVECkGpoShikLkaA59dbKQfcUjq7pZegfbq95G
Y/wj33FfBYfeSiiy4BeszMovkKoXxTV069NU6+62nY+EenExsEmtpjCD/ge5EKsL7TKgfk8U7jvg
ZNvOF6gSMkVaqXsypPrI6cJDGdK5+7wft70TNREiiVd928r8QRayK3EkrJSUe0/lziEzAya4Smwd
N88hSTt70wlejGY8BK1uQzJk0pdWEMXxWbRBZa+MPjjWuvml+ZT+nncByDTRqBowslXiNc3r6Uyd
96MIaJZzzps9Du2xsfNNkvKjUzfyyWT2SBDBXzP2fxISfPlGON6nuXZnVbRUC1F8VUSG0D0LGCbJ
7jh1d2X5FKRIg/VwRwucoudedTq5daPyyP4S71o4/u0qhlZzCPBmdPqL7XOcEXIgVjVBgpnL19oP
oPlW+ldVMihFD02TVKQTFopvTZjPzjhy3tNhERCrR6O3eSYhweHkYHJSsrJ8o7o/wiNc0Yte8aYQ
DpCGB98d3+0KlWXbc0VCdZDMwoneiHyfWAXUZX1iv6YIUqLa/GDG8F3WVU3jhADckZ4Ktu6VP3Zy
LliuRPe9Og26bH+wt2iokafGX2UR/4AI23OkadeIWfH/dvT/lSrHjek8FI6AZ5Q/DgW1y6BZ0c4Y
87NVTjZiPPRh8eScA3pS6zxhSFN7eyTt+T539H3vAIcIaobmtKqY3bMM2QzsWsteVwXNR9/P0i3H
TYzb3BR2yV2XOPx6PjAgYZnnvqV5bGYsxi1z65gWPo3NWs4Kfwgu8XTvWxiIIS2c40Hb5uCDANlF
vxumxCs/mZf4mA95opUK4tza6ohzrNiIzophR2gy2UkMLMWZJPETzk1b9gMoCfGtpc53Pkhqisn+
0GouJ8PjokF56LKbc+AhuSY0zR+tN7x5q34t5xkG2rpsVZlVcqDcxVZmhfsCuYbNuXGjBv/TGGkg
5mZePXiqLTflvOfEst25lvZNQvW3b1p/C/vbSulvmoOObD2tnx1kMhrgb/b/jqE4oT01g5xVy/hn
3zn1c+Dr1bHS9K0V5D0BBmdy89IjGiHanFot6OB7JX8t+B2TEKYNTXit9TsFPGaOwJulsz3fDx+E
cLoGI3r70uqQHWOt49YKSNNyvgPuyO2Y2k9TIvH4z8cxE2di1Hgv7vSrrLxfTKudqw9yDToz1ozu
ySGUdieJkzDAUGMdX1W6g/m5v8+Cje+AB+b6XCW5Z1IuWuWaApPIMc8c5zTgvWvqwZ0nG7G2OQym
U5vtElGeaDw/Vq07x3Lob3qn/ZHzpBTejWBXpskd5ExvUBK4G9A+lxqlez22Fu0uG/GWqr9My+ov
pWtXz9UdPndxrl0nXwmjcbZOS19FtKF4SOzAWusqKj69IH4sEB3+ne3y9DzEHcNlCGsNC9JuLuXY
7IZfbuWRbFQax0hZx5TW6hVzbnhdTNi+x81kVQlDEchM+GlQFHLAKNNNOnofZqgqtJZUaoLBRpeg
zK4XhX+dql1RkROL2Dl7Mpp2g1yovEM2ipN7hNqfu1pBqDOg2CbrDpgwm6cuRI/naxwZby/1rH2S
OZroAX4zK4CmH0oJEaKRunn555kXZJ+ODtptSUQoemhj9I7udDrKs/QUxQTxvfXZaMzxmoUUH0t0
gOuOO1V4eF5AAW4X2OSoiOMh8S28LAhYz0zXjvBi5MezFUUypYUxg8a8Mc2rpqFkvMXuKdM62GOi
X3NUh53so2vhxfGJgZnNaDASz0XpiOfUuacpZqEvchlhpG1b7Cs53NfSV9SdaCNdk0iM3rLrI/R8
uXHJTOSKj4d76vbyfrQRgi3c2eUPTAfvX4pn4AF2JDr4oH5xUzHdpQJ5ArJkcDPL/wdAnnPVKMW2
g1Fb9+OEvPfmWmTyZp4jDneLx3k04vilconkmtlttLn4Bee/mTCw0RIvPnRBMMBn0rKdOws6whnw
nDWv//p8Yw3uLRngV/qNf5YMIUxst1c3mOIsUw/67C2uppozp8h/isQC/ZCLLxlpb7d/ZgBo/51b
09Y0jOmXTMAcWmxRz1C0EtwuHjjxrinOCAm3Y+aeM6omRo8wDUzJUYvQYXtvkfSE41Z8WOhGMHLi
g3HxrjbR4BIckgNNt2noORoM9SoJEWYb4e/al+5joeyEBb3psTpBIZ/f71LroRn1d4ya/nZh1Ip+
ALmVF8GWqbb5atWcgQcr/Swwp99rdjZvwaF5z52bsM9P40GkfTpr39PLJHvFNHl+nQeSSnNBePei
v7S07e76Zqwf3KClpvfjU9DTu4w9WW4pXqxXJPD5PtaGxwqwbKjMLx2rz9dkK2MdRKTCdhV4/gWx
Gfp5vpV9Xey0UrOfJ1vPqVfNd+kMn80iydcVac+pH03nsNJmKS1SUMvkX3Ib+1ToRgK1H7k4gULa
9qbwr31/epg4ScRTwrzGYqpnWm72WiPQRY4d61crydMTW2C8SQPvNM6OlZwSxsA77vHRV7vWU+PH
BNaezBXhHJgrjh9tAok/L7cNMEe6ojWQZXy/zSYBQLJ3Jo4WWinIYtEs60TzVL8i1o220yjFm2dy
psrH8WLFts9gGvIpUS19kDwko/Q8NFfa3OtnKwwwcB+T0N6Us6+MZs1Z1/32bKaDv0+Lcr6DlfZQ
Cu50rUH9yVAu3OgMqmhCF4y6df1Qj8jDVDifdEIiq/oKLRaHYAmEFw+F1bvFZvCVt0Y7HN6JSEZX
FC/NRlSEXDN5CTZSyuGQltH3AnZzTUftKTjQJsx4b6HJNdmkwGvmV8tb+Wj9KXpyzUf6TRsvxhwE
+/5NMy2cV3iZTrLOnJ1BJu1LqYeMmAOne/GVYFVvh6jeV2gKmXaZ1juer2jXRkG9j+eXqOnhJys3
3aeAVSjUoRiHVnJvxnryMHllszYq5HTRHG9j/C/I67bG/QP2QjXDb6zrHdYEkpzm5ctwABk6LqYr
2dTV5fbRD7WvzibxuM0s0SWgjCqFEf61SwEk6Hn95KUZTra09YpDODR/lxXFTRE5uz53GR5ofZUV
OoGNC5zfQ9hybYe+Ow1Nv7uxKY3OPggj4ROfuvYl6N96nBn3t49ijPkn+455D3ycEzYBniWuD6st
bA8LNG2BlkubTpE1oNm5vUdi4oaf0t+XiplH3vj1PZota+uWFX10xQFmsYGjf1izxo9flv7hUvG3
yaCvSkHer2//XsxDTjT9wEes3lJ/LLbQMzKGTQxlFuG2pcSnGdf93XJ7d5H3KcwciBI8gvWNZeWQ
2XvUBOvIcodqXjFnQWZPOYfoB5ckldZ/a0LLeLihtJtigzQRkNWy6A9DPD7SVx9yWODxZihNB/8i
QQyyNgA9RJFzo+KN2WmM9VlE0o7HxdbUFp5zks70wFqO/g8coXZsHapCnDbT0Q9dxDsy7p+57m45
y57EBliWsI6WKy7T0WKNAXU3oanhLz8zpm+rls9m0DfQmzWBTVSI7fJ+fJeAh/tOMCZstcwcj+XI
sKbO+voo5tLet0Pr5JHxxAzQ0OHSk8G4JB8vgL7lAUmcs+qsYaDHYOzZtdDaGAAqlrWQ6q570r1P
2Afg58NRHvuQ0Go1vBS9sr49OhKbog3UZQg9OsIchA5LANxiZqoR7aJ/I+gjMqLdEqisIZJwkS5u
b/YKryUjFnFdfUeiHLE/hk0Dov8xQ8im1Sj1PYIu57Goq5Q2ksh+lZHPILzvHoe4s1aJHYIcYheZ
g9udN4x/q6Tv1PttWxAx2xjIs4Rei2z2kKmTexWJ+4XGvrAjm77/sSMHR9rMn5YjFQeKqs6895G6
bBvbMx57bOrGnIG0BCEFjYV+oCrcU9Mze1b0+5ck+iVuvvOTS5uwfS+vFDXgJaFXVFQvE+RgP63i
X2OEhr9D5H0HEcK4EtdKI3/+g3RK9tKCAKIzp9s3E7HNsaalb/PfXP6D5W8WPlKwqAV4oVT81Lva
dTGeao2tH5OcYaZW+dZ7jUZn0+O70HDdbW4BiIie7DuzQ3oZxwQEmCPRiIYZo7flzHaYIvPazZ4q
K6XOceNZ3zjW/RW/O4yV0XfeIFYdyNm+lKwdT3gu6yeZTZdlQXTrzD0OtZbDTpRqW3X87BH8+3mG
FtyxvmvPEBoOQsqRerQeDo5e9dtyxkj7oMtXoq7Dq2d7q2FmKFUt8/msy+tLbbXFC2lYAP24cHeW
D1Kp4BM4x4wAEtv7YsAonheGtIRBVE4AAW9INp1T3dwTtSe/QWndlR9jeNVVXH0S/5rysw7VFiAI
qa66/llUYOMHmj13WuGfFmcR8J9Xs6/1N9UJC4pVtwtE8B1VEvHfzHRuOEDdl6AHas2qdyiL5L0o
s25jFqV89233O6f797d6K2zR/xVW8WIy637Pqes3uuUP15La+yz03NrC4e+2N5ff7fBG7MJDqOnx
XU2vdJajTy9BAuoXwmL/Kxf1fmoiPGdjJslhiOof14P+GQjm7Kn9jtXNBmwpJ5gx7FS9crpV5Gj6
lRlLyXwf8oFlRt3WQiSwWzzDYn5ZaZVGf5veF0qH8OTTwcAnMkcw2un0kWfCXKe2YIDuJ659cKRx
WbYRm6Z3kxJ+Pu8py0OR0lC8/R6mi0B6AY/YIaCqsAySzfJyedCFZpzg8Q2HpAzVGa9shvfuQtIJ
Rzxvpvz1nR/vpuX0YelE8NG5ujJuUh/m6HkM42R2rSUAXBp/n0HifKmaAnMxertjmh6sItLRAfDe
P3+AKzFtmHPLTv1UGIlRjcyr8wCAieoljLaq8e5vq66VkaIiyim5C0mD3TiUVe9VG72nrR38qfFO
CYXmHhqCoLdcSb7G0j/adZ69wZnds/hyrpzfd30P+h8+GqY8oFL7hKleSPttWVmXs6VDFDUomnqK
y++R1XJtm0H8QGCOcTQEx5AyyLz12M0KvEl04d6S49mhonwhUgg8jl7qR7jIc76G87ezHE7xTslA
NBiL4byAfOteEydvCpjdzVxfT9p4FcZuwJRLT4vOYa9juF7IiX5uF5v/G8Piz5CVf4cAebYrYKu7
jm5hFccG/p8QoJqMCK2TVX68sX5gATa0x+P4PsStvyv+95lH6/X2XsuNRBBp/UpU3soPk+BVj6KC
KAZM3X4k8sdbIGSZo8uaEwUmKqmtPSlAx07q1rc3UUsax5GeS6x76kHrqwedqeT55nPsEONudbuy
N/SfupUuw2J6M4YHeNw+mOb5IUsnDrzotSpSIJb303G0rk7kf3n8n5/d0kh3dq/jwC6D8lw7lrdL
jCJ/wuT9VKbxmy384NUb3Xy9PGMKUayHHNJKi+SSfITDktiyPMQNKs2wJoVheWkGOgEwdr4tAyYW
S6pMpFvhdXlmRsZbhe3z2uvde0rg3l0/Z1UxVHofUGSjWwaskVMn/ytwhqy+yhbtYz34+Us7MARz
mvcSUwmMyAaT8PwQZLF953g6v7GbvnSd+XHjQbl4ktGq4MC+MajrKQsO//flIdz/ujxIMkVpYXJh
6LiC0ez+5+WR51lAKJ8OCcJD5p3WOa6dmXkUxt1TY9OavqHfJ+VeW52YaOQp1dFQ5vTk+JhuHIk8
t0i0ozCnEPIOpOU7dwgxTsctrfeQWR/S5Sfk+dDktcPgNj0+Hx5qlb26skzulld5eEr6nsKQPvh9
ZLl/WVndp2J0XgqnEaci7LE1zg17ACKnwsMA+F/PaA3oR3hyPZ7sGmnz7GmbPTorwyksRDr53XLH
A+KMcUeRz7ecphxEkgfUfXTDAEg4xX0g+ub0f3/ClvP/fsSsMigCOTp5rq6bxn9+xHWlS0mDwt1j
Yg7vgF+hh4pD722h4faZFJuqT7113ekQEsiioB296shAYBBhdgadOCWPhqXNgX55ch/Ch1evRLxp
h8bVPHCMkAyIfviobVo8xRDtIh+F6MKnsBmC7MeBqRh8M9QAOKFmDAWFkjiYdgijgZnizip0RsJg
oF2iQKqDqZMCuJxWwmbWJaNhws0rrZ1EyM3nxierTNfcmaE0tp0+ltt+VOUmmzOCk/lhefbPQ+NR
JPY2kofBGWg4hpR15rLFFPNu829Pc7Jekg6Il6p7+YiNN92GQt8GrYdB3x1tans82k2X3nlpWX4o
6YZbUDn+BTw8I+wyTkg0wlXWdH1Of48EZbsI/kCpEU8JXYtTTAN9mwKJW4GlwbA2NoSq9iqYqMMw
LVUx2ebLS5BiMO4MuN2lF1aHyoJy3pG4tU67zt8uIRGBkOnlRrEoWFD2AZEq94GTPd1III0z3ku/
eArRiUMHoFc85j7NYseEKlpm/mcQ09fhhIEpyO6uRpVTL6IJvkI09h/iYkSDwVT7C5AIS1PS7v/r
D/M5duafvzXQxHPo+z9mqn6ThQjuMHAlZ+RONePSxDyUae+e//0Zkttpmr3gt98hm6TBPQtbmB8H
KnPco0ypzZIDkhYK+2B0Gf9t0jszuiBM9ybG/aPdNuHzVCdv/6ra9eqZedz4JYfkm/KvfIp7374s
gak1qX73ty8S1QOzjGhUIIizBgKNp66l0zT7EI/A7VmpZ8cIHSz1TbMXYQKTxgyavTU/U/N7jUWO
PcXYbrkcAamYq0lV6kzGEJfMQhhHXkCGhST7khjdEFOxq6oi2jR66J8120X62s3RsoknhgNJIPd2
KF7GftKf8kBPdjBHCqIwLWTPTJs3QS7dPdgLf38h1Wz4qrzK3FrglP85USWu8yW7lhxSP6bLVoBx
Kqe3BW5B8xFZkyfuc7w4j+zTh6U7Wf7Hq8Spusc6dWF6EWQQDuGr7XrNOQ48fd0uhPVeH9baF/KX
4pAXPQenZITvvLweZ4fZkOfP8AV3YILtvwyyd9EQIVbxkhKbHnlGSB2JMKiG6ZgiIdzevjQUg/q6
m7/4Zn6oOaPvinpGV80vS1acWV0BTKmdXnthJ88RipVLFP3tICPeLcsJioNxd2PY6FG/8WuF3lFP
p68gifYVDq03i2zV4/J+a6J57nRt2C2dLN3HaUbM893yKuw8esM+ytKCW4NOoZdciwFNxlIRCpxh
1xLb2dyyTcbA3zmgRVa3KDiO+ySbdGrdYYjAnemmz+Y0bacQVu7tPMwVpE5jy2R01LLwtOQmzKBf
pA394dZvMHOUCIjvn3WEhZsp95Ld8sEBQXlRt2ZAX+LfCms0HXpTXTW6icFYFvdlq8DUV42+W+rY
5UEZGrbfNt81jjNemh6X8XI1LP2q1o5pcnvdvZgzOSvCN+BFht62r017NQSdhII0QGWY2304cmid
ad19pQCT94Mfwi+o6rU/miTW6J2N1wbCxuJlX5qI1M/4gGcLB+vla1+KL8vM3d9tprEZDMFnF3yq
pcES8YEfl71SZCRaW7iQj57HiqPHFp6vqSfLmyHea1ghiErwtl1y7/kfP7+OjGgT273YNIk07qnS
lh9p+RmWh9TI/j8seue/WfQeYwH2UsMVOicXY2Fe/hvT0ugbV6IBLU5OMJQAj0X8omxcCFbbPJjL
InVb0EpluOd/IbqAdWVkfx0DF/1pFlbbGwWjyzpBC53lYVxaonkkR7L9mCU3kNcMWlSXxf0ONJv/
JEr7ncrBnJhtpfYof4xjX5OFYM7tx+VlO7+MSC1Y65rAozgPtiM4/U/Ls9DI46clEcEwogcpQ/aM
+a78H87ObLltLNu2v3Ii31EXG9gANm6cOg8UW5HqO9svCNmW0fc9vv4OQD5pWxmWb1REFZOkaFEg
0ay91pxjKvRh1/qM8FEEqb/uZlXbgTEOUXyysoMIZOe8T2y5p2IYi7Nkqr9ip3XvEgdiflqmGEN6
BE2+w0qpkUZwGeTtQCeI7jQ5sRqbN/Z/YNn/Y1nhuobLekIRkmU7uqveFDXxCIiftCjvSLV+M2aA
t3RVNIcFZyecCfSAaB68VJMXeaDTU5wxdwNtLmSWY3NI88xBnj9f1wGdHeCmTvt6jApAAumEmdxY
VZosPjjVMO0JHxhXKFwRE4fWwJHvhFvBEpIkjiDCxcFzfkpkVqywNDhO/ZCZFD11lt4pL3Xpkuj7
BZ8kVGIfJxAfuOdi4/a1BIjTvDkuCJVgMjhroUeb8RnEziaktKtvgdFzaZhjA6pomgPHifzOMC9c
d6EdXVojYYNpHFwvTy03Er7XxrHIWvzx3PKSBCQLcpX8tDyvF/rK7N32YolXEbEzfIpjRW7knLGy
pK3QTuM4RMrQ0Lr4gmH+FOdp9qTXpHM1WKV0JhCv6/vXRf7cFomM9IOrBo5paM8HHn2KTQmgLnRe
uprsOxxjRrcbYl2tCuxdG6ustAstLP9Q8hrqbcnrsm/owjKFhYxPCPUm6KBDsRlXY4zK0oNqtkBK
otT7Zln5rJJFEJllgiwut3pySqs9MZ92WTyW8gkE2VomcK+xWsyGcj2ZTRf1XU8TkQwCUOx2V91J
y/v+/I9X/LgX59+wjpCvvjSJTPp3eayfmhknTPZ3f1P9fU9O6OWX53yrgO4VTedDQWrN1PTmOSK3
FAF3Q56wnIod2itxoRy7wGzOPYue4hwCbyc3WRl6H42kOTYgi1+ipD6nUEg/TaNkWR/pK8Mzi+MQ
eEcgZ3DhXq+ZJoaG1wasH1vY8uaOBejptdW38VPa0OX1bAK/X4N7c90Ffgs+YcdCnLwzkrvoSyiD
y2EMWVvXjl7t3WqGQCHZzFVNbBblEYrlti+yYVOjoP/YjvGmt3JAK0g1z2D51DtJi2ez1KtTLOsd
XEUiD1pXaw6QeoJNVcV37RJGNaboz+PxSeuLARG0mm6MsPzgp27xMR/iduN3vbbPoZWtxeuceiJq
KE3FNkG5BcbIMB8SH094NJ/0yDBHbVKfY5Zybo1Jejf5yASBJsqTrRjFvNZpkKeTV67kjw5ZHubm
bW7A4ek9+5oPoMKwkX+/l9eCryxGuCpnsFEUzJNr/Hh1b5yGAgO4UYluXZR5c7vchIP1HHN+OSZ2
0xJwrWNRQh2O4LzNrjMFC96yG/g2LZuMKZLZyFwQNTTocMOSo6yl5HCEs6JTmFR0bq0BTWcdcjZp
SbnxZirTxNZjUhgs9P12dh4MQNKMORN87lgzY9T7g1ugl4rDoUKyYEfnWQw0fEk9QRkmNn5RqLMF
Nl9jwNiUTQgZKxUfoQnpW8eItFVjtiB+SIi4AUm5NlRLyK2IzhZGtipEcaFrSHr6Ej9foFvPSS0e
liLEHqiyzKY1mHdpxcdQl92WVlC01rp4vHtzL0NEbYpBP/H5X3dz+Bj6Q5CGRgbWgMZIJG3SN0VI
msIMxozVCI5dQYBFIwvCmeTCcQ9b/dE0vdsYKwEL/6Ta8VsphAM+zMG/Edn0MQva4LhEAWYWpJMR
Lv5+ov1OPoR36Ma+vghnW7OD120+JRaG82hFQOBe86yyvtP2SPaWOROhyyl+R8Y5gHOPfphdECFa
P7RWivlhTL+4FcRhgwS++c/P7Yb26fyXl1zLt8ZIANASDrvcYBNCKjvf2BStsa2dXrdqoXgvN7kR
TjvTKV5slnjrRcs4TghKVrrW5BevdxGeMbzjEhA44PwCA8nKIXGuLZcFGt6sGsU0i08zNy6MOGAY
wlVnyamxoxutZCiyjMcC6tW9n/Pn4Tq8jlL8c+/3KuTbsCxlKU4lukRvKaX9D2Jzi3ckDW3Cf61O
2pdGlDIpRkBmpmZwLVujNq6kmClPC5E2NEPiamfRewD4R7NafV1oWFgSKlQsxD6ClbKI1IqlIAPS
1B9m+H3Ls6/rQGtASNCK8ouwomJvzdRe39AwA1sgmGbiesW4+nwc3Xv4nS5W5VlvYmHh3vTFfR1H
0+3CtR4cEsH1Nhj30ZzPnAFtj3sn3Q6JWW/imbFaDD4USS4j5+H8UPTJrVP36tpG8H/3/gdIiNub
fpqyDQFtHfiNgLsu5Ju6qGKumQrp2geNXvCZHuVlCgmoQN4KJQReD6r2yrWCkzUnmocMbbZYnBDt
u5AfE0hJ2KYuWLb2136SPC3ASFNEw762c3AIfoI5y9TrjVNPXL0j3YXGjj6BGY33eYIWjlRUfsv1
WyYIFh2tZE1Xt0dPPYeAzTe63kMHLJtH38TK7wxu/wXpTRB7oO9QT6wU4+azARQdq4KKLiy5IFVE
ApD5v9xL3wVvn/az2a6AmeNPlwuKytfpBYZF5l+hKDC5FKDNDTvy6EhaQB4x787RfKNFGDwlSVzR
6CYf8j6HNIqc5vVeoSyaos10LRAHbie/YVgSh8kVgVvkZrlXXhT6V2Y8yCtpZIdGNjSLpgdYIc1N
g1vtRvn542gPoAXyUqxIqIYaUDsuuCNEu7u2ooVpgxq7yKuaNpAn4umxTqsCn0TqnXCDn/C+VTec
vaaVKWV4Gn375OVdcFe1hrxyUtZFmnfUbdZrs7jIbWL3curGx+URGgXWF329jrO6fZzy+hi0TvB5
0GwEdQV5jGHX0rCeSG6etTM2Ft8Tnak5Tml+bDXlvTsq5JnwSMtLLR/TLfC38ordfyyJs9YZjW7K
uCo/Bm79uZUiuLF1Lbz2oQ6sjElDHBaG5CV0jHmtsulOhaHFhG2n/q4DKHqbc5CdNTQg54CRah96
7SYeOr52TXzTBs+7d/T+3kO1TxpQnu3tQK+fvDjbTn1TP0tw3GtqvunoiKG4teTwgo24emY8C8PI
SMSVOflfwim90Bu3O2EO7U9gIQaSNvy9zmTvlIKumdl7YLooqXhNW++YW9QfqZ3OcRjmD04l+/Mw
Zif2JE6Z1xi5Pxydy9H38zDEtV1bt23dYhXpWtbbujTKTIkAzUqOft2WDwzBZiBy7D8u93JZaq/P
Lfd8F8KTCp5FZxsPLRbeo1OpWQzNQwal9RHLvVwFozoZzWTVcKn7aKP7PUEsQWnslkyx5UTeDk18
nprh3TLzXTqrcp7+upQxuyTFVGN2U7JL1ATTYcZcty4rJhLPho0zY67d+QafmFDtJSdQdR4gTdpO
TlA9VKP64jvojiCC47wVH4dwtPHoOMGlBxbsVhT1/fK87msZ0qKwPcS2qx4kHP04dFkmDcMdpXp5
09fB7TLKHp0pOrShuDHor62WmXEoKxRsNRZj3CIKRR6QkpvXU7kZ3lMc7/2px5cyH+FD31PjRlpJ
rz+7rByRn7Reax8ztLPzhBQduU0d0ckVzMDt63DhlXnK5GSWPAsyu8roUs7XlNfgjSSvd3SR4nUK
Hs+s0Mygu/GGrYgh9yC7uXTma0eXdc66JOoBFTfCWG+ew+d6CCMH4Ny2cjpACT7OcEAQ66wMqn2Z
yYowIW46NT5Zk8zOmgW8nujOJ8dp82vgkvWpzkS5XsipYTTTCbLwTguba1PrYfewnMQeUAefdUyG
+aweKKy83HWV/akP3eISK74/R4y3tGkuXuuUAXT+GZARMLpm11xPJtErhue4eyMr1JW0pTgzzDkX
5f1935wvPG92fUeaji50ZXOBfzuFUIS/acypCQNJ1fAFGR9eKxu5huCeDHq+b7uHte6bj0qo+CEL
EhP5Wk9lUkFTfP22+1xYp4JVGDGarE6JAUUp1Xy/9/rc/NNsee7X1/lMPFadhnQuzWrYt7PuMCro
ocd1d/X+psp/xOw5IC9Y7LD21BVcqjczrUCneMGP2R115TiHFIGsWuSVaY0ZDb0+sDGw0UtLIsXg
UsTKvOdi2p/0fNAuW0sdNAMlyRS3BNAzAb+CtD2dt317V4bW96dCH1BnQ3huQOLJxSiRDhvzFEZ0
nCpJlSZtSzOvvRmvS2PDPnVO3J/KPoZaVFX6U+c516pUl730xg/owJluxdm3UTX7zM7C+/c/EPU2
iMN1LGy0hi0IgdEx17+ZAXseMonAFNo5PJAeYX+je2tzFOkmi/N6v0hWRARHJtFy6K0dZUNcmfaO
XNVkP2o94sdJzfbPpLgLQL1eBTHh9CiR7ggSK2B0QutS9pNmu8WpMOPzvGIWtRKC1hNGTXe94EG9
DNSM0PG7aG17XjtY1uUsSOH13jToT3EW+tvWGM4XpWDVQdgIPxYocFAso80Lg/p2CDPvxqrJL0a2
veX8Ze36jDjvBmzT6z2AziSQGsQaWTFDeJAluDCAaXyoLOKTLOmIPWjlCV9PVm084T667pCc2lmg
LRuGc84QHsvOQzc+oJ7AnUVKXKTyJydDAS5KnTzu+SEZSOMKJ7WPuKnJVg7IKRSu4RquAFJEP/Hv
5keLKI6vxL+sfZeMHxNawyIBQGYLe2X5Kt7/opnXvj3KHVsYulCsORGvIi/n5z+1Rwe8Mb1msI7i
RfmBI3e67Zpgozuxu+0RFW+xyyzqiMrtSWKfsicZksaQdeNT3Tdw/WjxmrV3uYh6MN2ns8YNFa7i
AjX2YjpbViWloQfrdMQSlS+B25IcFW2yG5w2xvjJtsQVJ5T0vh/1/Oh00W2he3fJLMdfbpbYIA/Y
OmC5mrjupjHIt+pDbWt0lMdLobrk1tIZOcpe8RI6MTNiB7TYwqClnsKiHKJQCiQCKtLjbloFtqdB
Duqh5tiqoHgmwTmB9915R48mw1H6xmFMarnHWSYOr8GzetaHN0scTxhl16aHAC8brM/4YTxkyw2C
WUvLvFVoUvOJLNmiACHVQJrXrS2H0xB6X0HGYF+RGtvYjuNNk+L/9loisATWvWWxY6ipPl9i56Y8
1I4T5E7PMskuIWnF38aa0DZZck51pN0GOZ4J7FeXOdaXeydwg6NlwIoLC9N7YmpNhiMjQUbkNkUX
+nNcXcTLOjTDPTcn0nzejZcbL0OB6Fr2EV81Fzuz2Gk5tufG39SZXtwA6rgcG6E9TqmLmCWgJQpM
038Smh7tYGgQYNy0wW3kFs/5NGyDOailYRW/bmhajczHHmmDbMO+tykU5hOKBuBus+wZWaUsUvpo
jPlwAvcpHPMlgmuKMBu9v7PLt6MATu8QWZEsEC0hHK5sv+7rRhqqlmk/1pHBTe7DMV2FbYE0KxIE
sqXS+DQ0bJloy/guj7pgWw6Wc1J1GGz7QTn0/SyWpU2HDHdIQVXOKGBbO5iF6q68ebSywL3rWBtX
tCEDFqD5eV6Qn9AEJCiTsa4fX7v1GeP2LPbvNSbOX5Y7hL6AnkhufUSiQFVFdI3qy9pLplr7pUlo
2u0HtPEVSZdFfUO6qfmnOck/TvmkGUjTtTkJ8F8cYb9+OFzEUOWA0j7mwt1nRfMh6xsg/sOkYxfr
2xEI3/w4q1MIM60O1dcHWWO3zWOTBi1AyJAp/XI6w+lybMC+vj6Ewd2+PhRqJ3RbfDJDHVOZ7brX
ulk0WBvm64eM9GerdbcxsZ1P3gye0CKv3PlIevevE2WkwDaWe4VdGBLFa9eO0VN3La+7TW9WgO98
7yXMdNQ8afYhneV9UUCcHOHv1iGq0MS1pvjSGRKmVIeDjqmz9pzg8yzm0IOYfxgUnnt0R4RCmXb3
aoWpChIpFdBcuOXmE6SjYIvNsdq5UN3f3z2ttwWXckxMUPS+DcOgHHkrvKI7kBomHnR4tHWAACJ9
7A0Gs9I4Z32NpsdW+QV+xviZKog5lCLMnXIlhehWDpeelRH94EWwtMu1ORQKQBbjnBShFFK1Ql2M
kZteQd9d2/MAERLKpyxJg301TxKl0JKDvcDGDS58h5HvshGIMPvU1/c+cUo0D63h0/y8h9x1lbij
uW8q72Vxh3gOPWZwod+WIu3vR5oXO2d21tfnkF3VcepAUyyimuWG3J8t8V3dn/Lb/9GSomwxbBt9
EhHU0nH1N6MEAAKdYULfPhejJQ5xZ46345wJNi/D0PP1e8vK5lQtzKe6MT5GjVXvyzhde6RzfCRX
6KMf1x8HsBef5zt+wSm6SsAPL6fkrCF1U0tzrmYAnndI6Yn7nXtPec8JXnNLTLdpfWQBp64MAfuo
CCZyomjl7MyM4bEOBeHWor+/R2s07Zt2GFZhJmEPiGzjz+fN0MD3lbEqWuW81w7mU/FUtKjsO0fZ
p2SuJgJLrDPfpI+LeGfUmelNruU+5tpL1Ib4TZR1ncfFAGhL+ndRQPW8aGRr6wmcXY/WoDcPtDTA
2/W2uff1MvwQJ6iysSqcLBs6N7BKVo5D9Inm80AuQKnQ/aWwQEFh7sq5Iy56Vd+6wzN9LeuQc5kj
kfEIDAk2Z24cc91EmsoFigkUCGGhf6Az0ez1zmMG/RAJCixeRkhsZGH7BHFFYI4vbhknDOsWQRSL
fdJsXlf0k8LDNdlkHutkTdGhHz8EAxpA9nda+6X/6BTqZrFaDP29HiUvSIqIkbHs5JJrMd3IeVAy
cjStjFycuRCwrmhY/a/npM4AFkZ2/V0fuzguKj2YNlZuUzKYVnStjdbHpeLtXJXvvaABsjhM2W5G
dp3ZZUNHZoTVc0qLKj7p5WfMo9aB9lzxkbivTcZIc+vnY3xJHtnP9/qpS85Gh8aT7uAbYoWeXzo6
UWnvn1WE/Y/FjTRslNaGkI6U/P/NVc/sA9KRua6ea2rsD2iq5THxwWDMmbZIaSABov/eLmXApNnx
Wpn+94eAKbRzCvaME/7KiRpAQPMJngdpRXM8fTRqrb54jV2ERmx10QdHtiSZorkVlFRqO8imvDXj
/FrB+r4xzCrF0xYctHiI70WZn7NsknvT7axLrtw0crqAIpN516rKvP6L2xPJSjLTXY64nIpDTftp
jozJJaK8aZ7oWlaAzSOrxZ053xs0wI6Vjc6/7O3HZadv9PIcEEsGWy6dR2nj2aJXEo5yD0T/bet5
+rUIeyDaP42e1qyqvK5v4nFiZjt9TSzLvurDnD6bMIlEMmwGOITV+RculO7CKmckAm0MvPbnyeR3
x2X22zfO9ylwSwyXYXYkTuYEgXyE9nlhMF3j+MWp2oISGFl08E0sEcPLKSb2KsxwPSEJdppsfrQ1
ltOMH84bHDjMPxI8Bb8mFCdLsCgMI7EiaIeqRQvO3SKuLpZ6k1Qhf+uJdlq/VpwWUYsr9DrTodOS
3WD6/Z3jxsjwOTOcLIbfH3DlGmTaHKchzWhu6mi/IBxdpFmj31Yyv2f5Jj/6AyvWIuSUkvuYP5xw
GM6ANXvH5QbgBiRFC7DLj+fgPwKSyQwgRBWgXoZzaFZGLrtbiYviTLZQzSqjCVkVY+UbeovFlTBe
9Zg10BSI/chmRU/qYQozQsNEirCGmM4koWQr4gcxNi/5nDeSVc5m0bW8f0xZ/6iVHMtQcsbtuZZh
s6v8WisJy+Z4GiUyeHJjV4ZbMbedp0RwSg5DNmhPsFU+1QOyr9kS3Cg8Q01yO4qovomsSpw7hftt
WYSYgEUPQ1dtF+/xj+zn5V5KyNhsXwo3o+3YrEY7E+L56IyoCup0v6wtNBmP18ro9F0zuWD75vXG
2JbTscp06zCUhfFA26ZDgTnf3ftZlUM/yAkCnffQpeXot+Mc72Qel96jV4xIYjmRn/cUv/asn9Sn
+g5YRPSUOkPPTKH+9v7HaRhzbflLq8ml+WKaNF8MTlScqn79PNECZXlTaf5plNRlSdSTn+mo5BSP
OhrvmHFHNDtaKSwfNVWggxR0rpfQED7AOfhDf1keLX0DP4FKYhX6cTlZMbg6qDzObiobh1cUQkft
ubYsdo/Mjel6l0dgyvlzoSE8aSmz2tE8aZ4onhlZmnMoWXvf0WyZhaNE9CCu00VhborSCD82LiaX
+YufXM1BWFcgXNda5xx/GrPotEZJIwDwW387UBYvyqw6AoTSnNuGA1uyKXmxN4Qk2je92Acm6zmQ
0odwtiNqeLS2TVToZ8v+MiFvSc0yuIHDTZiwOdzgczCoKlQXnb3qD8C78GkSRQ4zBVZ7/bwMa6LJ
oOHhwdVQBkYSK4IJUDBTOHqcmhKaVLd9T1y8cMLkLGj75MCMU1svmjfNQl7sxPLG6OBt1ozmaSXs
4qGRN8vunQaSpnRxFkKqNHoElI5OqgW5NOWGgXLwGSlyWH/sEYEON2PkqH01S4qLJfJOo/kdO0G0
wbfSrQgiwA9MvZjUdbNamrRlNpo7v6RJq2Wlu6qpOUkf5SJUqfYw4LSYGyQxYdciOyDRNHag/Lxb
m+7tqrH4B99HJDMj0hxctVOYVQ8lnKHr0SF4Wp8FrRMil2s1HHuNqdYAqm+1vCBWt6+VShd7w5me
52SDhe5twjd1XM7Fy6kZbTbostpt9oXQCelwLHEByWEL21R+s/CpySyPn926jiEOO/VtZWf7cJiK
TRy1xHkEVnMHbpBiSbLGWKqGJumvKwvZ1qBrtCnIxdgVoZoOwp+0SxNf3ZpYjWs7s8FdgX9CZD1e
/lh+ZhDez8jx1S90k/mRr4ft1Y97SlW3rlFd1oRtUlDq9W2MdvCAXVRuJeVpb1cbYg3UblEd+Kb/
1Z7i8apECfGgbHtlmcm9VcnzRZKo1axHBYiCjRghKKXZNtO95LyeZ11GZxVgjiGbL26HzIITVdmA
dfCDbL06yYmV4KbTdLgJdkWe4N/PLfdkBcRqjqMVDPUvsFONEESQY71KM98//5hvh9h0OpliY2dg
dY0y7e3Cq1A2cgvOn8dBx+XIqdq6o1ttnpspdI2lsbU85zQCMcGhTtr41U+26IUa6ZT7WJffjWaF
ZVHZKCzYiHGbIx4YcUoqUz8N1oMqlPH6TNE4H1qPQIlFL1jW7smfYLI3faJtxiEut6qfCJALdThM
c6W91Nzkv0NbI0hh12H72Y+O4EL0Wi7+ny/D//VfGEAko0901f/8N4+/5KSY8/7Nm4f/c5+n/O+/
53/z92t+/Rf/cxF+oQrKvzXvvmr3kl8+py/12xf98pt59+9/3fq5ef7lwSbD9DHetC/VePtSt0mz
/BVsx/zK/98f/tfL8lvux+Ll3399ydusmX8bw/vsr+8/Onz99190VX/aaebf//2H8wb8+6/j8wSH
q26e//mPXp7r5t9/KedfaNcM4hRMS7eA31Ey9C/zT6T9L4kA1aReoATn5+x9WV41wb//sqx/MVex
bFaqrFhtXaANqPN2/pHU/zU/Txg2da9r8+/++t+N/+VL/PGl/lfWpmCEs6bmX/9yfUXGRdmPocQ1
fr2uYh7okO8G7dYRRlWfyTIqbdC+RXb/04fx/f3+f37/m+t2mbEaYngybaU3G5UCOqCsozGhxH9q
3f1mA+a1zU/dadQkXlNRXG7zSfTHsjTDI4v+9A/a1F+P/78/nrdl3Dh1Zjsk/PZKcf3SVTicJQTq
rezB3gST/tKDRNnpLeTj9z+uXx12P95v/jt+2pqugZRNijC6Nk6oN7w7mq66CQ62LIab99/iV1XJ
j7d4M8lKWZGRX5Sj8RtYp7qe3PudBHdaDVclzNf33+Q3u5Wa3/yn7RhFI6PIQyyYjcnXUFSk1rhO
C8r3/V//qyb0xza8GUkUZuqQeaFPWw6N+nNaxuKytDztyGUs2lFs43dVfveHbfnddzJv40/bAmQK
sEfdTNuqT2GFEq9+qiWNLxd9+vub87t3mIvfn96hxtlD9C3v4NQEO5xVpsQGhdgtr3aGpbL8D5/a
776UN8d6P5XShrWXbY16bL8QqAL61M/cOv0Pf/+bY92LPZTGML+2BUvdG18ZlAXa7AH/zz6lN0e6
liR5RPpzusXWn0M7aoI9MgOA0lZubv+jt3DerNo8cCMiNiaUXlbbwB2W+TbR6N+NdZzdvv8Wvzmj
OG+OcII5O01MEVIDagST/Dpw905sXkEfczYJYiy7u/7P3unNgc5sfrA9txuQdbTNMRhIp25w6d/3
GjRcVkw0s8MmmsGgVrh5/y1/s4ctSrafduSIWK1cgYbYkmelE4Xh1Thohlr/9P6v/81x4szP//Tr
+d7ThCVvv1W2m++GZk7acwyWfiHmvPff4ndb8OZgp/VFxASNjm0/5SBRe6+QV0YXa3/YwX737b85
0l3laSnD3HSXiWCEFiR7jsVPJpVxeVv7xvgtwbu/rt2+J2BlYJROVPT7G/ab075j/PrZWW7pQRVz
2i228ZpeHXk1/YVvVoO/yUHoVWcONpXyD632331Rb84ErtXz9fssLmoHAh09o1Fb2ZmbgoUrVHB6
f4t+91W9OR80kO7qeizSrZJJ9gn0IvDv0Op8+YdP7DcXGfvNyUAlyu5oK2G4YvVbfSRuZZQr04j8
9NBlXvcS6WW5HdF+WH+4DPxm57DfnBomy3TNviLYMZw0VMl6KjEsd5EXlNfEdvY+8vcy6c6nxFXd
nRlVWv/4/if5m69rcRv/dFyJDoVkNVXJDKPq1L5oqDm3OYi6fCWgn/t/OLZ+9zbzrvnT28QtQQGu
ocfMOUOcNLrWfa3SLv7WDr3+p2Hlb3aKf4gVWqcvsCFTlIXIg1ZlUk0blyneny5CFNj8tT86Un/X
HsvzP22Fz8c+lakpd22ANOqsz9pA7GUYay0saI2AbE+kHFqkH0nnQhOzAVkbpW+vsHYB1UViFDVr
oJYQbidUmMVN3dVtvvEq2UBLHHpDNBeNq9B+Oqj5Icu6lodfN6HrgIK27aaLgCx1+TEjj6ECBe+V
aEmIK5eA4Os0Lj/RXUzL56zI47Ha0L0Y3a8hPcocxo2flC0QK+XmBBPQPfnquR78kwqvWn4z+H1l
7xswdc6dHWt2fZ1AEXB3E5FCSLlkTcfPamlgr+2wMDaW23EOWYU91MfPcU1u1aaa4G6slTbODhKY
TNYLnkTPu50cM1DGTesNOdSluOv6oFk3hajTDegew/ocxaVQdyaqavfoQT4zvg5J69cXTlaQdZZH
JZ6lFKzXWK6gY3TkknQIwu4yVcJtJfg+NJ6jrlb9OgB0TPB8Qlg11Ii+xDaAENqOaZ0VdXVRVUE4
gmWIOjPZArt0cJAnQcHkZyhamdEUB8QYf06l5+sPXZzq6pn8eEt9yT1LDF/JdtTV56QRVpucVb0E
exOTZ2LP+Hugh9i4hypkhJTbXSc+OE3Rgrbio037TVrU4YtISJiDZlZlIw0kz/ig2UNYnOdy0vlc
bMpaXLEiUFLc0W9gksyKAy76syrD2ropdWE1dLUsptP4w7viwuzn/BKY9lWHZ79OaK/Vrt8m9Rpz
PUo6MquIVV2jZ/Qnd43NMaPF5DBpOu8YB/l7FRhOfDEkHtr2hNRffhnGRweaYmE3YZnTzE8657NT
hG3+FZxgJbZOV6noIdPdwvxKCvaonZPcMweljPTGvItUQ2JKRpQT5PQchZtQNQ8qIA1icqreQPBf
BfnFAIzMeCDa3LbvtMwofAIHw7j3R6K449oKzxy/Sr0rN4VjfJGJgmhE0inU2ZQFXJmLUg+nu0ZT
QkcjlgQRkE8P0va4Rczt5RBEvCrydoWTqkqSeVmTUDRK6fek9SKT0UnFkFrZ0g/2CyJXskabYmNl
k4tJLwUTEuMe0qvqACCxSkCdccVEKHNyZZJ3/nYMZN93Z74kZ/dTpiSOEU8vu+bcCTuqEABhId5w
t6z6D/jqENhosi7dJw7JCARMbVbxuTDJAku2Qwjc7lAJ140IEmqkVHc1ubrjpel3ibpTkgSQF9sE
N8yAHwwF+SNM9KOGvbvH0n9mt4YqhpXH1Cb8rFBXR7cuEQhIIMJyjPNNW2H/mwHEvVDIsQCY7FPG
JWG40gunbLFxB7BbD4NjlPbnMHYT78HRfJD2jU6u5lmSyKKXSMmtwv3Qj245rJsK5ctFCx1x2nGI
OOBmhqZpuksLPGZxjKteFLsp0HuDVNDE0Q+Sa1WzUaFUGeFq5si0qRRWKFDmtTEhn4y+xb2tNVTc
kY1oH6sZrv6Ak6RkTKfpQPs2OYq06ZQ2eiWvgzEwK481WNRCFK4pj7J9k7uCzEISD3UvzOVZhr7e
+uAMXY93aAyjap2Wvsquxq6tx5UjTET+eqDc9JowJZ+45yIxZjVYznU87ElA3ZeunlT7Pii9YKuZ
4dA/qG6MsIKi2UG9J2KTg2UT5bTnLkIhgZeAFy/ZwhETgZeu7DZC/bCSrOvMu2Yas+i26brQj5nj
dgQ3raYqlwXTdN3Pb1xpNuJQoFZ4tLtBfXaqViV7XYSthaS1TIJu59TZFL5gpkg1QTZNKhP8626f
kKUgYQ8w0mknHaaBVGof2Cl2LWUns/0xkLFQwF5113mwYiMdj7mtleqEzEIBIU9UNVjrvJka9I5J
bXLE1iNsUN0ba3eTAu/FCUd/3C7NmmwXpGTusU+RWZbHcRix9lGoEmxCFqkw+v7e9WvPUZfEkgQG
eZ+wCOtgl01jpA1w70RLmJ1vhtNZIYRef9XcNjWRr9CbXjeQHxr2AAjPnzBNmN0ZBvNGMYoIxTTt
DSTl7kvmV6oEuy6SiE4FQJgSkBgWSOOcLKLgOSCGOe83kRua3dbztbSqwSaIPjj0nWv4OzPMjOmA
ELHSPoyu7vTHIaIC3wAmtpznsCBe++igHWguEKs1PfCBYWyI1MkD9vUeCfbGKxzPe1RRkpH2NNDa
XwMdl9VJTANDBq2vJkA8LraZmr/bNbydKczI2Lgq84jILNU8WLJrWYtNYtPl2cd9yVRrZUDqwrUU
cDKO0IhAYt2MhYH5mEELETLSs3B85fSZP2CfLuNjVZuDnTBgZiR15mdBYW9YdQ/AWS2Nyci6H0q/
uE1weEykFJqjufaYhscfkpzz5UlhlIivR+km5PVy5usuo0lG1YkQ2QyExjjY5GDyxka7zsSYD+dm
QyiuvqoEgSorNBhZdDDHNLKPRmcT8+U6jqYBaqkmYwvpwtYfK7cxRh3LRzpMBy5QZOEmGWTIh4SM
sBy6oi2GL2Gnd7De0Jvl145I0dSliKfwlfT/j7oz661by9brL2KF5GL7SnL3W71kW3ohbNliT65F
Lra//o7tukGqboIEAfISHKBwCj62pS1yNXN+c4zRv5k/3YwoYuWq+U81sjowz2au9VNQb3P44Iqe
jEmXbWsXz2Rw26/Cq7r+ebDUFD4MeGyNu6Ir8vTI7FyIUWSs7EG9jXnf2X9GSD/eN21tY3+Z0jZ3
aKQ7ayFfg9FU6LjCdmBI1JasQoJc4tCO5yBghvTTZXsmsbAhJsmiruoZbixmAHo/Nj0W8JkYSSEn
FRU3abzRzZlxXluMtpGzMEW8ZwJyex4YrFz3JLpteQSOwnww6UKADZz3syFMaqv33AjqVDr/9kZF
Lz5Sft/PF0/RsGdP1vlGInAsu+4w1CJof9/WEXP9zXqbe4ehQrT0kPlI++4ZAW0sfExuj4VhHYul
PGyOrijFZCwizv3C9JKb2It2gbDlRVM++dXUIyntusbf4Zrx/F+G2dn1U9Xw+P6Zp4KaLWHn0veZ
th2D8Ah7hkjzQCjjbURB4IWxY/Wyvyyu3CLbdWT/utmO2yXZCIdsN862ahBJjhMjqdMkjTVZC7Et
z+4GZfvbNm0KTfrCuPKcBIFuux3DAut0ZkDL9n/IOXVksnS8MbG/NZwGhxAz48EtBuM2/4ipcz8V
ZBA/Kgu68nd/WWdzn8mW4SpS6muxK4NJb0krjCDfqcX0wKpLnus7f+2K6XXym3LTEXT5GqReK7lx
Kc04FbEdsqgk7QKv8MG0uI1z4QrWMBRFZSBpkfupZ2djizwK8IbzK/DPoX/uVllTPmoxyH1MrD7y
uy4MN38bqtHWb9KY7PmHVDOtHnvQw8qfdvsRn4YJkPFDm0E8B0qXBl/eMC3dPcOL+XYs+JSJNM5L
yhBw3+r1Qw02SVp32jr3Av7RN2KXoPJyDLqbFhAXk0dyaOXEDTlwMBt9cQf+6sM26g6f7Na7bLqm
bMTJclJfPnio5+SlNA3hHKdcqtBBKd55wa6GN6E/JKr71aJbTY/4D8N6+fiK6HlA2istXKECK1ID
AthkpPN+CjnqD5HjSD0eGvYoUpv5Wjc+PJO+Ml/8zDKG7EBr1V/Iv4IH+fAV6vGr4okVv2XtKMiE
ZrjMAXOyFoe2ZTcJVS+3DtoCS5lBASFe5iwU9dO2zE7z0VREHE7k1CzexaBhqOSS931rHGUQ0inu
ja0Q58Y1xvS7z46sy53LAWf5NYPJKs5eWLb1cRYDdpCMjXDbVZt0pyNXhGb95Hyw1PRVa24kMMv7
6kFaYOb39aQXkn9FiuC7FItpP80cDdIvo/BH5zJSpHIPNte2/nOe/7I/GQhGD1PUjstLJmfT+x0M
qgzrqCDK0HNcp43cHHAfYSBYKA1h/TNHv32zxRYUZGTos8fbNpb5j9Gc+pr3iHd3DwFjK776rjUs
AnR5i2Y06rKAcSmi6DOLdq74qe26zm28ewBALsKEkRQpzj6rXrj7zGbhrHe20+M8AGTjLke6TrzQ
jFfI4aPy8koei1W5Vo/gj7eGdK+ARPqHBUWycjNEC6cDI2VBNAgw4WJ9m90SOWbWpq2/I1TlwkwD
4J89peW0dnOyLGW4XulPC5xXqoXMtPZGu1xJroVO1PjmttwD5i3FtdCuESYW74TLyZv27lMJBjYl
gRSGY8K4Bt7tTqX1kkicc/nB0CtOZ7/1N5vAhBsw/uc7OU6szfAROZSDSZAI/QuQDdYpiShw7O0e
09g61uZLE26ZR+Ks09PHUtNWv9+ccQ1f1tzcNPIGVrtT4BPQvY7wkpfbuH3BZE7QFlMyzRvCvXht
iQ/sU+2u1skEc1Z+5Zqr9J3deZZDp4hd9gl8SDq+B2HBmJRM+/Z3wbKqzkshmnQ/MCY6egmrjoDz
vUFlYjAhLetZxUROqpm0ZDYSB3JIKWPidPqpwBowBMP8uTHLviDTKHPPHCI2WH+O0S10Fi8fSK0+
McPO6J4qpDXyJGRFWyvN1tU4Zas9jUC18w4lfJwzlFIh90Ee9sMqcWnsWwY5W0goEttz/tAB4AYB
xkEVBaFnF0xDOO0wGHu0UHN+zvp+wlI5F31FUj70CzDeXP1WbR8XRgpggplVXWWf5kQUr498h+R8
AVOA+qDDMyHS9gcCUeFfAZ5snJndaTICtN8c4hlGtgovuC6GaHQfKcwU4dvUkjHzo4Vhj76+we+n
8J5MstkVew61jojRjEOPf+9I4LRnqyuH/LUHs1o8kJnK7GNvWEDITcUR5ac15el0ko4wUD66rLX5
ISVntlFinsQkHw2tHOxmEvzshZE2x5ARUQBd5RErkckNgYDj8NF4KmDnVIxM7kNucUbMM9OHScfc
M37Q3JoKedfjiaPqP0iWuHDog/7iuwEQaKfmpnfXrUzuvVtgTUL8hJ6c8dFvDtHL1q6N2uAuX7li
n/muKhJBRVf9Xi1L8GLyBVDQdQrFCXHduvV9M0cewta1/fSlGC3dzsiiA7RiaVqsPMg2xcTDiGkj
+BmGxJkvtlKMuUebN3UMO8usXBmDz63QXQ4aqobzEvaTyfUzr7eqeho5K0KItvsUOZw3wn4XSln9
Gx1wKBURInZrgwfeaJEjPmbnPAJSt4H3pIuuL8xipxOz5JJxhnogy3DkGO1YBzmsFta10Ez1XcEb
YT/1orXNB/BoBXDBoS7EXZq1jLS2WHm6y0JORSVo29wQT/QK/y+au9Co7lZX8guMsuBpXGblOoxL
6cCXy8Hw/YlDLvPSOQLhjvnwFClkX6IGicJ0s+0/1BkCCfKlZGQzYnK3rL6VRdBtj3Cz7JiYEIcR
PVrbG3eKpQUXZdjqnqksR/4KQkBQdczN1TJ/ZzOn49i109BiJLBO1Sf6WM99zsY5nPZZ6oycuP0F
LGA8koWXduLm6dBxZnRbn5mFzvRSijQjh2rqT0vLjXiQ4R4lRn+bkiC3UIMKrp3Wey9yNtt3BYqO
XPGY21b/w92qcHrFmtQAbV9597c6GQkl2ju7YsxjgCHfjCKMCKWmxrPjWq33k2IYbx7OIZLJr2Ho
USGLAm0VVFDajYjecHabxmMeR3BcQyQlstYuntpRLXV94Ytfe30cLHd1/de6XvyxfWNZnrMtKvih
20RiM3eKYXgzuVn2pqsOUEKaDoT4Smyb+BeqhIWff5vjup7PQF1LI33JS6Du6ue4uayG4AnWzVDR
Ngde9YReoZx4z8MRsY/OBUSYPMTspit/U/uMsWYWmmbxqj6ZzaGhr2NIwv33YIct5nrJx3Oo0m7h
6nsuouH6ZXs8sMmKdDr7zdiPpd4MUgb1AUXTVpzXjpo8SlOXCSuU5DUAJ4pOAS83ggdjG//cJFjD
e+rMWXHsp8AmGFevSG7ZYXMLnw6newZ3Otm1eyccA32WKGNhSRJVZH33Jt9DLWJuyvIeOt4247RZ
k5t/t0cZQpv0s01Yx6WkoJOwuWX90Z0Vps6O1hVMmbT2Spiq+EhG+2UOuwz+r0MCEY31mOlqNO/d
RkJfOIl6AVbzweSIMBLp8mlDxKw74D4jy2tTJfMIkyUDidfO0DuHtMrDeCOauJYwiLjVQ70adFos
5P290jwZ0oFVmlTGYrX5wSucrbHO6HyYF/NSWJHXjTBIoE6u44zyMQVr7SoWCNIHFBp9hdCdhXNZ
ntsgZO6qc1YkXfniNhxiDba8h4JFeX4eTF+m3XkbcEl+/9v++H+dbPr/KbNk0mD8b/89FvQ/ZZaO
Pwtd/FvG6fbf/zOuxHnoHwz3Ctd3mflyXGHRMfxnXsnwnX/8nRQILdf3b4kleiP/GViyzX+AeGFK
iSiRC1YvpJv2n4ElK/gH+SUge/yhXsj/hP83gSX71n77H/0XF3GZYEaP0BRHR0fA7fv3bpIpCqL4
Zo7aVhSo3FY7g9eOq8KAH8i88tEN1+JgrtneRyVXYvCYjX+Gn5vK+4aV4Q9v2XTwOINydsip8rbo
BGbXjmSJpXCrx4dhKt19ME0P4Du2naK4EUu/E0mQ4hmrGWEub5n2f/kB/C9yUpZ/+8j/yzfm+uYN
fxfyvQlxi3z9a5usp2hrGs3m7ux1uiOsCfp5Li+Y1jnxZLPNTegZKFd32Rq9p4YVPmq+cM4UcC5b
74fNPGE0mOz/c4/8zgwhfvXhRO27qbejmmlSjND9GC6z0H+tG8JI9acogvTK+ygjYU4C5ytH3MyB
ay4ZiWMN8Z8qR/9usBCG5K+ffH3I3E2cpEwpMvSDjFrqnbNL+te0YYI4VfZWE3xOR8NKaGfcTf6H
9ryHvJMMKUnxIAMkFm3AEjT8ZM+K68W6b0T3hxJ64lbiYKdYyJmCDuqPdDYvzOidaFfdd8PLwET3
lA3PbCF3GBF/WZ3xoIR+dpcw2tYRawhlIqpqk6sus+3fl7Xx4LVM+hYeuUyv+TZZ8jm0xsiaiBEY
GX60zj7Ny0upglfp8Wvt/BJmbUz95OpcOTCwgluXYlDP6Fa/aL2kFS2GxtKfCrnkYtzsW9J9IhXG
8ODwW5Z4OtLwHT7Pt56fnYXAgLRY90uPDbQ5Ttk6m4IkmPsgmUIcc9bNAIyjKtaUSCMbDiAfv/3U
pfrase9zff0apH5n8Pi5dsEDl/l7Pp7r8jZkQQXSK04MCMGP8o/l5H/P4BNGQhC/rZjM1+GQeIAo
I52PTeLN2toD/IxFhl4uBPNFK6566vNZRFmW/iTdewn16ka1l//yveVSqACyAGOTNBdopCzLvb8a
PVJNjFJsfZxMrfSHG/zi1HVqTYGocDl7wZddbnkUbM5nOnh3S27dyTB8dTLne5qaL3qt3zmMXofF
QGmOZE4XvXeAgEEfw932aSP2BCB809/3xSATz4FYglTqiFN1jZuBKLgvzr0yY6ZHAQmbbRfTPfvN
rOVnqcZd32XrTgIYgktjnZYM/CPl69tUeNciLvJ+dLXqcEhyXFBQnRm/IjZejjinbXEORbnuqI8W
sS30I5ceHNkWHbkpbe5DA183nNomsS1lUJUVbgIT56TM8eZ2k0TnATIbeoGmJeu3ujYMPiMqXn3v
ITfRrvVq+Mq8mzrnzBnEvTCp7ZyYPPzji6WCWQV4LW2qMDIMsRyC9fZfyIWSFFqHY27qi1+2A0Q4
jyw4gwQo4OWd4/DDwKB8CpYaL+925EfpHilD7sLWGY+y7H4GNEMOc07akq6jwZHwNrtPWL+olw/Q
BwXqV86yjoWxBOYKUhJUO7bogiTcvF3RBOC2bt9gMKoC5CKnzWYQiJ3HDnjpWBwGvzwX6fpKrwVL
vcUcacPlf5WJuDmtJVJcoyrRSdXZcSQEeGhHE/IhvnRYu8hM06CMaQStjDBBg9lAE8AqVPfh4vfH
oPE/+ixvD2RfD6YyBMNpf/5OCMlMsE6z1lAHDhihflmCKtvl9tYlBnoGe7Zf0yyXD1zRo7rTIZWe
kdHsaTOieQyCg7yNuFo+lj7hGdmuTENEWTpdE6o9zLYNhUdtIFt2Xo1qzq4mykfTQPH7tq8d3c75
wdQxsuMeVblZ/1lH9hru6Dwrito4lcUmGuhd729dc3ifTrmbCyatppWHXVDT2kvUyY+BLW95QnsP
jPUT4Z1xggp1z8jDwJTScK/SMLha/AFNuT6Bec13Ac2+qxnalz6gtkXX4rGxpzsAIgUVthDvvITX
S00BVwSHeI7Qkk3uYGol7p01/05OtsAf2H5rmbyDvRAmpeUtjwNm6jHXl0auTCCpurzk525A9MV+
yhPYZQl9RZ7kshT7sukdWH6M+jkjQxXLkyt7+ITK/ES6pJkEYets+vE6VNKOsdPvAsfs9z0pBsig
/eNqe0nL13c7j1NHyiS3nagptLVzIZrEaqgvhuAOZDq3RSW7hhmJhuKQTeLT4+qSGv4SK1vcxBnO
sVgaViTQ9QV0wohieB6Pf8AJOFGPOjkCMbTL0/B74PeMAm3lWzUA/tC6fgiam1Nioe4993jAjeCx
8Sm39NBMoiyfj+OSjbgnf91Ypt95Aak0Q2LYTaasY/IHxvcJ6t9OqpuOch1frL6ed/aCfHpLi+ql
GpmeGKbT3//jDXOiUhv9W2D8cAcKYkSJD4Da20tJiCiy7PajQMEI7lb5kFDckwor4zH36PI7QPrg
Kx2wKFTXXuY/PSB6id5o4HOxYbJpTF/sJri4Ine+FdDnm622yui1ZUfHAdJQ9RM0Q5QduExm0i2p
yjIRmdobrfvdXwXTwUwurSwuCRDDx05O93VlpAn1EhovLR2X8nEuPc3YnjxOikFXszPcq1blR5Xb
YFCXWLfAoG9b2AQTIZ5GTUkhq5h/XHFe9CkKHTQL0WLXD7la1JPoeXDcgCyDt2ciDU+AsINYtPx9
TA8xPRNQ9BQ92Je2fecwSjSy4AHoMetGoatOTFQHqF5G/khoC0tpbVdXddvJzCXfAzt+XsEICFJ9
TBHzHJzsxgd40CvgcKsaXrkMM3FT2J/2PK23K0j3gGy2n68VVevV6Smkl/X7aHPHm4dyb1hM6ebN
NxIW9iFEZ4oCm7GuTAGzbrOkmkodzyXjuK72T6npPDhiKJOVhSaBe7ol3UYJZZYdA0hGH0kXyEgK
N6akdpm0q/vIkOrFabQCxjqNsYJFiNGPnUaMD1ad/eQ+/DoxxVENw2/hL4+NazOzRytvHQgBCduP
iVEkOfECVHn63qtJAkk1JH1L9WL16+dF7xaJj2HduUZxt8zduSa7jLPjc1brG2XupwBoRxCQ0khb
9WDJxoiYmTwu9B5ONv1zxMOXsvC+IAsD9nXhQ06bO4Fh+sGYN31Otz+tAM/iMZ//MO50XIv5HIwt
iGg51ZHhv43ARQHNc97Z1N2s+BUsDHLX9Pmzm+s/2m13HzbD9asM5hNmzrfQKL6tynsyMn2w1fqO
duHstXJO1rj3F+RqHkqNja7urLd74BsnIIcsXoZ8Dmbv6K2vRcgGZaxkHYzwV40DkFNabUZ55527
rDxUt3yPXxsvwEMeDLM+Z25xbHsouI4c7gMKGhEz/h/K4END8XgdO+ezqmfm8NAagNlAzVmA+pq2
o5Xb32em/ETd45ibntbZpaZR7OpiOwLKsZN20z+yqv4ynPR9ypowhgH9ZyoG2KAETUwnjwvRU9LS
REHemuWtpkrhMkYIC7BGO9+FiSeATeIa7lPzk/VZXLLllUDbXtT0GDkBDNCOdawK2nvVWjtxP4Uv
ja3QkDLPF29uQfcWcSNWEGxPY+IUK3qjiUeREIhP8mdYmxcT2h4Nezh6jDQyDH9HAnmvRHUMNqyj
ZflGYfRUWOGzvvmrvW15zVOo6L3+bbuwHZYGC7Lsd1KYxb1VILbIQoMkhLFTQbbhS/SNxLJ/e1Ka
SU5xb0ds6r3t8ZnJmXKT0IyQkWuJwK1P9HrpQ/RTmkep7dZ7d97Svex5KJ3WmSJLu0QINhf9dOgY
9zTZ7wpjeAOUJO9t4kzRxAGIxhAS58I0YkdOp3q0Iapv4kmCAFQw9XK+eeH1h0DLL8vtm3gM22/j
wMc6H1ErvFGybROosNiH92U6/+ja/sSqSYhAqQCI5RLGpOc4HzTdxill25PZ07ZbxdMyMd5PzwUA
2G7KsfGlhvpSctvRL+N5ad7lom5YIsIn4BAamyHznBIYh2/oZbi5SI2Zn67K1rir+725Dm+L0F+2
FJ9VUB4GUYhI34QfZbOzrHyM9cx8r2dwaqfn2F7LvnkdJr+O2XTAkDHPHEDN37gylWb2w+B1pz1D
6K1aPjgMnfRM6Qmsb9MfSyBHkVlRvKIiT+14aF+CZmascgAHLvN7kwZXRD4Fc3xVi3jN1iDKBwAH
hf6eTe8e0OYEUSjIjhJXrmRfGANQgfQk6ijwkbta20OvQ94iBZPTGn6R43PjIVxSlnWOzzTvPHhZ
/nZn+/07f8gLPd1vC6sDsjTCKF7uRlaoYhi/JLLUK9Vr3tHO/D2G09lX7e3asNDEYmC5yoZI5LxB
uqMW4PnxgOAx7oqNXXu+rr77JZdGcTMICDG1xGTM6edckhREBi+A6tJ2Kg7U5rsrezHlLeXv9KAu
0Krg/4UvvciCeJHqSqIwp0CHqWMhJQaG5/vYjM1+5PuAsw6YdlW9vTPJREUkKD8ZjW+vkARxlrv9
Hytd6rtsQYxD1uHkEDCgvAZ+dp33U1pMl8wqKV9ClV64mxOjsXdZpanrQaemNldx+unWAw8/XPs+
fBW4IUjtYQxHILGX+F/WvkVmCamGw2D2ekviJ71tZ3FQGc9bEUIE9zh2EGbrdr498KBXlK3bgpLC
RutCTg1GgHp6DMts2+sK0ZGN5Z7SNAzFNYVMKJEGmXqIRyYGElwIb2ANUD42gFNV/WOkqhfL25fY
FcVpznOcmuH2fc2CX16J4kKn5cuQKXkwF831mxV9nTL/XtxenaEf0j1duVNOyzApR48rgaP8iHfU
3lOw36UhiVOvM7488n5J11TbXbstRZRZtRPxkZJTexb+KA7D4BBuH6eXpvf1uWUc0oGb8oR4YUnU
27qw2ansRWRi4RXQ5n3eUqEw5vpg53NxsrvmtsKDDwV/ejK89xRw/zWnyT9lLl3nnt/KfJzTwscR
frUrDDu/4wbAaxFnHBFYQjOKIaVDR5Pezb5WrYoVY+UHt62faXdVV+DRZF3G4MJtmQCX6+pTO+xD
3KisUNUVK2FOfWAgR4vB/KcZbD+9OrymRdNchPeaCT1DPMPfCK/+mq+we/G+7bZ84KwftIdZNO5Z
ZTmoDVroMeADmTgGtYZ+8xHtEgZtwlAw227WFwors+1UdyYxmUPmISwPDe8sACsnwbitsWdU62lc
cwUIJO3I5N2R78ogCC3B65qmL9PM2wS+hRvVCsqvoBlKrnk6jyP6KImIgvzZ1F/nWb9wyayfSAVH
OoVK7jvfQ8+lMM8PwSN3dG3a5eD23DrFRmN2YcOkmcLpcuNdyrmzJak0J6wI9pZI3XFnFF56LhWC
xsxoscX3086m+Rixdv4M64XnWXi0sl3iwqXV0uGjWU+I9fj372AanvfCSBHTB8HJpZJNiDHdrpbz
miKxiwNT5bt8co45rrJT4bOEifK6iP2IqPiBO4cXg3tOGpPa2bY21d2GPGrzlzS5sdN2xOOo2rf+
nRuk/pEPO7yoZvcXQDfOFQaU0kA/1VbmYfDGz1vzMVnMlJAbTdhdIcVd15p6n43Wl65bNh4EAnuP
XnhSvmVN8epMonieowYk8j1coru/n4xDlSaaiD+iq62dk8rDyISje5FULXazscxxOdrpU828f2zr
x+l2BcRVq5D2BDyNVm8e6eXZsaxIStioQ2liLQeZywTETfiEEuyI+6d6bC3g9926LAemmO7/jv5P
lnn0PHtNytlp97cL+1uJlpIiyTMIZOOt9WgQFfX6RKspeC19ZrZuyRzEJVcHQAhyEhI6/vaYrvJ5
WIOQJY+nKs95y83cuZo+OhzaygZXura9BlN7LcJ6PfQr/xb009ENhiXp8+a+SUfoYla9y41BHEbq
q1Fj8OQgRdjBe0jPAftBZq7x0JAXrvwmPDgi/zWGPuzY1Epk5QjG5sWaQM5/2ESojluv2NuKyb66
YkgcvzIi2ylHEqP4XXPFFzc116xpbosyl49yXl87DgtJbdjf2L7xBARK7UYYnjvEX++0B5EnGPNd
2VkDbIrM2WVrihLLD5oHMXB6aUk+VjxSzyvG+aksf0plFQiq1XcL1xWpNBrA/sDqzE3uFZILSjwr
4Jxr1F+jGAEpOtwKiWafHa0/hiaoH/N2AFYT4J6anLNkVKq1yy4ZbHuIU8MxktDmim9sBpiiabEP
zZoO8YDrdY8d8L3LJeSDon2rG/uOUMJ8QRfjGhXx0nK9byftRjwaEyMA0o0IDWexQbGKmrb3QBDp
HYZVvWd9+CIVnNLFnvrEYbw+vvWgE1frP7M9vtFb5Ybai7uSTurx79O8ZX6se0Ecx78bXCgEGj9w
tPjtSt6rjyE7X7vNIANfkP1CU5dxuOOAVDQ/stwVp3ppv4mpd8+lGO9wK2dXyY5BULqk7ngJWMMo
YFAZV0v3YtlaP3ceZoBq2+JqsbOzaaiHparyi162D9fwq/tqaJJVV3wwiNz2zFDmLxDNS/CBB+Xk
8jCR3N4bm8sCB9jDUBpmlbMdWUcSIK/hfkyxJ5SiaQ7bOrEdZM4c/d1jrcA4LxN1TcyY5a6DuROt
q7KjHD9SovTYx3jC2ZDW/ovgkE8xFDLPrQx6lXJKz+M7kb7q7FhWpOAWs/XVV39OxVnZljjroo3d
sfJe2ktQj95ZW61zqliCmXAsnko6ome7Ss+qUfjiunI8bHa/xJKSzYFIlP9otNOflUY+0jd1dSYD
zCcjNQ/BZzreEvRjP9zVdfrDqHvFhq9UUgrzBiEG45qV3aPIw/M2aYEWr3RoIboabMn8aBGBgOWK
FbDysnM+a0y+XDsZgCVXXQe88GOdQDC715wk7zlx2edu8jLaoMWN4XwL23K42OgwwwOhADdxO0hd
076YWpwZLIEzMlALUlNJNEA29+yj6kI+LX9u+J6YFd+vM25aA5DbzmNgIQ7bDYvxSDEkD+IJN8al
8Hes715itzzQRZHb54D7Q+0TqyQrs1OcFp66rX7YKi8GmMfvboUPDlG+/+U6mV6V7ReT4L/njyEP
cQqQpvETvxyVioqS3IoxAnAPiXahUHTi0tf+HeLoJeq8Xh5XposuaaN/rLC4W083Z4+6gJFt56DJ
HglsikSvLcALp4AX9loFS38xz1t5HRUVjwyjdASB0yDrNu9kP+Vn7fXnrjZc1EUr54Ci2PabWJ5r
cCvXbvRyShRKvveWrBPSL8uO3NkcTZnxkeYuRVD3N0/Asqv1tRy2/lCHXUpIrDu2XZolYU4vRBdE
xdZO7hGzrwQEElonMimCXBybWj9gC3GvYK8v7ZbPybg5a+KFS3j451879+3RyJmIUg6lOr78T4eE
zwvdaY6jVyqu6zWoq2ORz87RSA04kfMWm377dJv7uLqLt+xnr6P8Pr8ORd3vGBFuTybQsAOfHfOb
G1fgZarre8/L94WT+w/WKIq9q29o7lQX90HrfDXwEfdBf0s14TA5AtW478XttmD1h5HblyuqZIln
9ElJYXE7DOsDkWNGL6wN8QSnKxoOKekqBGd2xhivMa+fwSbKuIFvEpXKraLZyn3iG2WOITlHorxc
QsaAj3U/4YMqSlpE8AXKQv00bIfyUtjtS246+7CogkhDvzpubGjh7Ri0ULc9anKkovaIhVZZ3DBp
H5d98I22K9jQUbzSafAY6AxmLOxUEzay2vuwpJWHUoArFQxc10fRwlBTv181HFhmCwezuBMevTBu
qWe/pqY4MIrDle6jkoxJmLozLrKdjqQgvWQNZn/vWYRpA9v3Y8aQYO0Y1gvDXOiNZVEAmWQgDOfk
dFx4HVB5u1owiseQiSTctR/bnls7Kl/qS7eOQ0tVwP1ySMieF6M/gyiYEgNjYTwFYRAHfca1iMjA
gSUPG+ngnJtb2pp7h//a1r/Wsc1OhimpT2uBiKAVPzix1E9AaLa3uQrPWWCuUWVV9TXFB760AYLu
istd50EdLprw3e3ksFNa70wFfd/kto9ywyDh78fLVLQH36M8sIl97VC3m4qDba7BQYfWNyPUVPLz
L1MiuLc9cnfQBI+gyHOGiFIW0xanUsv397/vE/8XIs2t/c0/Ni0AzycWKez/OgvN9D4QXs/ZpasK
DxZXD2e9ESrrS7006w50Xkc+cmT3LGnezePo7adenwNSvhe41Endu15CrJDOFpjLBU4Ub0qYDttR
ApWLHHMENz/QZDHtcxmYLwL9U1QGGitrsHwf0Upl7nxwifXBtBZ0DnkW6oz6RW2XO8bh2pe0OS6r
QlGVW/8HGdjf0dt/7f17punb9DlcprX8G2Tt31vkQ0AZ3+cJ2M0q5U6w+od6lpDq8nNtt9Ux54qD
MG5G+urwteRfY3qvyPM+sgXaPXOugWcAVlL+tSwtAnn19Cukd35QpvipafKhUeCFaAN+V8iyXIUN
jGqWdbDLSZBpGOx9f1EgaE+azrad/mkZNzjLgPCobH5v1Cw+yzp/tB96ZnrvdbXdpFLhHFfzhgXa
KimCpALxxcoJal7zYEfcqIhKIrx32X9wd15LcutYl34idhCO5jYzmczyRqakumFIOiqC3oLu6WdR
3fFPCV1Ixp8RczN3OhUngITZAAis/a2+vx7wn/dJob67OE6Cm27/RCpXf9dAvhzOtFjuEsjYqFrS
R6Qp8nunf8PqiVMJzyYc8FKIwkkSVbeMy6ODDL1b4b8tYtmgCpA/M+zvQUDoMRf2F5x+IMCQ/uIn
Q4Iethv+E3r8L4RRnLUZTrmxhFlgmkMAKqsrpz3mdRM9wAO7ho9F/JMv+MIFUOUNmsrsoGa8JuJ0
H/DByw8CJLYre77O1uNgZy+geOKCKhwtBfFx5jzNjZV89qcBTyBZlRxq5OTgEsD91AGZCCWI1x87
W+C8ZtfTbdaMh7yGgn0chYfsgewXiRsOYUP/A486nxR84+/zYby2lMgO8Yj0UUfQXxbeyQOLkPnI
cP61pybCgOTWNSm8QI2ICIm0UQASB7zwld5zHItXYMvH/VCk7JAu0IKKaEnhfEa/F7IXIdhVHPIq
clPgqXYHnqPzKcKbOp632R6leDfeBEtMi3/GgeAapxvwQH0Hlx7wIcV7T7yHCFLiX7Tc88oiN14k
fsEtaD7gBWy5pbL5GacOR07O8tph/sJ4sMcXk0vUFc1aSKdK+LpRhTvQleKLRyACFcCXGIRKJso5
GNO5PDqKsT1uPHCpXFHYL6XZvM+AXLzu0+E6K4n6nvArqIKjGy+r0SAGZzAIaG8sWt63Ul1FA3GO
E7Lr8FsXL2gKMADjFK6ocSeqqz8zVsl4P6n+pYcx5Z/PGE+SH6p08+D/iYTr/z84FTkr9LqChvzH
X0Kv9f//t9DLd//FbQIQGCdAQNl8XWz/rfNyvH9Rm4F5hodaxvBPSKz+I/Ni4l8C6buO/T/qsP+R
eTn/giEEJGOeS11OwOim/xuZ10e4CpRnayyE3CENTGWc/ETcK5seXQd7DS4KYY51AYxgrUCjoxBQ
5kkau/mp9uG+iOet7nbM/Y3CP2IErIVrEq4IuRBuk6Jwhds+MY77HvdR5w8AH0EU1qK1fX+oE4IL
b4JHC2mXuLWU9Y2NW2Cg+TMenq/C9Ou13RXCygSeWi48ZBTc+5A7kEEdHBcXNmCVv73jJ+CJQEKH
no04w5b9E1OF+I77UuvGQ87Q6XwDTH0E5eL7KiySJ2kMCu+p4WS+z/BlO4dzhjTigMNo89v5Sky9
pOkP567rlhmKVPgNVkg/40kqJ9zAYOPZaIWpAo1vUuOdwrUdNp/GHplku2qAiUsi8Xl5ySSFqeoq
sHw3ED4yN5wO8uygFzJHUvIyzy+SOtP9+f5ZA+n/HhP+zclAvpCvRXDq4vp4nJAABOdvmGN3kKzh
/dVuu9ehXaDWKwl08fue9K7cn6/xw2FHjVpI+8WCZEr4zuGReSDpA81xlt9LttbLcuG2G1LND8cF
1WjB3Tk2plZcAgA31/CcqpMFIhpY/VYblCNTx2kR7vqNXSM/ygkUqfmdA26s99xbyMa9nZEYuWYu
LA7k7HNTP5/vN1OD1r+/mwg1pACDu1Y45HgmuQbjNlJ73im5hYX6cDFHj2kh7yXLaPeKicDLoZ3/
EiXIbRogTc0iccCH9vpoyDvQXj+dbw9ZI+SjqafFf+0WSI/pZoHk7hg3bpBOhQy6n/0w+7n1HZ9C
E7QayDvCgyUE+7cwvPVYDg92jxYbbCJTi7XFIYfefsjFKAIkeYo9a6s3CdlJY8PHYpziDR8u07hp
C0SFYB09fEME89y535B35QYzs/ON5cfQBB19mHuQf3SsFUHGkuS3DdbnLR7X8NwIdXe14305H88P
l2G+e9pCAalTy1Ip1r5Cqi2b7V+wj3f3sYPPLnB3oUl2a2djUTJ0mactEVBrpTV4ziLAbQY03XgA
T2MczkH8OpxvjKmCtTffxRKdYuLNOShAjg1Hu12WZQVOvqJIogsr0FYHms5grCGRNyyr2XUe+wpq
jU+uxe0tUJhpONaWvWtBB/WADb89hAwIAyG0i0iFs4bVIa9IGwhOx0meZLqwjUXb1GHa2gB3Yw6t
xhyFFQyhiuOIi8ghmJICutXzI2LYFTxtMWAcps5jbblh3yP7+lTiq80OlhKprxC39ePWbm2qRov4
phqgSJ7Wx1AocT9n7SwfmrpvH7sUr4aXtUSLd0BjPDLawg+pNSUBZLQyu/FHJKQ+w+47my4bEJ2B
KL0Y5nVwzAjbnM+Q3S32gx9D53jZqUPnH1a4I4ZBzeKEym3gDmunE//uQJMQXNRHrhbganAr17Md
JxxyDMOUjR2QIHOJFGsCecL5OgxTVqccKuRpzUiC8kLegaQCmY83QcIAN9Vlo48Mc8ld//4uBDPf
Erh4WoegaZl/bKRKbZiH1aq/zqy8bC7sKy3SXTqzjgASGUYzLpWovzT33eyzu3kQ+cZ6a1hMXC26
QS1CKriKEXwcJLSDiJ2xfmrBYMlucE/k29e9hZetJyCpmXPZ8UwHHbp4C/fx2eTCMRPDFEpkYveH
En4ubGNjNLVJi/QZAmO7GDH8ohhq92grZcGallLkrlSxm5D7TAyufeuRnkzfz8+49Uj+wYHG1SI/
n2Lo+hZYu+JrW5J75PQt3S/gHyCoBMihcp6ylOYxlp5c9rd2Smv6DYgXJp7OV2+Y8DoJEXBanEEh
Dw4L11IHyXO8JDi4BDtfuum4pnMPBTAKSUNxi81sNCZYSDQAGhWneOePQaqNX2ABPhYnvniluJ9w
U1FCMOZ56Tcvo0JsxJzhuKMzEAFgd8g8pS5UAcmIdzRcJ8LQr3y2kPEbwhxHbZzuTX2pHRDgYV6m
luX6ochHPJgq4hXLTiXt3F02PR1t8egA/xJ0avE6MY8RveJuT+nXpmZ8PpV4D4DJ0eLU8a+6WJCx
dH4EDeuVjkRk4OBgKJDHAz4ZfJcW1ydQDmRx83uYEfAbI2SqRVtLFnBWGuXgkCvjPAvwMioPdWtP
h1Q03kZDTIND/154gcuFm3ozLSEyOKBCTpwBF8jC3TjomkrXFg6H2NKasOzBgSIBTKwn6QHvpnRj
NTeVrq0R+BqoPJJgsgJ2VO5sSV7KGAlC50fYUDhSN//akYgDnOCUx0uYIMH5aRxKyg54I+Zbh05T
+do3gExVX7N2XkJ4o/l4yWPNEadcflnXCO1QwOpB1D0ITGEfUbgHFRDeznYWbcxL0/oltJD2cHXu
IYF5CZFocGCjOjFruiuK+Bv3MyQnIQ8hc6A/m/a0cDc2OcMeJNYYeXdCAKWntUc81oW0Tr/Ds93a
xWqad0D2waZ6iZu93+cbVRnC7o/T0buqykjIZYHwC28w4ncjYS1/xCNsXYbQIf/HW+Iva4ktlwDc
FQkttNngDmWaRWPIEODPPjR+AeFVtnFuXifRB7un0KIaPCd4oy64QSYceiwE4KuVZbdjzSH0RbJR
BxtIvHymG5PNNDRalJO+yCNvgaCmEwIgnhaJgvFCT1mNFMyoapEkNeUbDTNFjRby2DSjLCOsDxsQ
Cci+FZB1uXKCvPuiqOda1BfCdltrxj2K76TNja0IdDbe4IfnSzfsuH9cGt9NrArAVD5AKBaoxn+q
4/YF9qFfksm6nTNy2bLFtcDH9aY1EJX2x1bFY/cpInEGOZgq89/nm7B2xAczi2uRD5OpoYkHOgUx
7veRL9ojVaU9gJW5r6bqMNjJEZlO9g4AmgsvbbkW+OAqgeLmRUMAMiSuNTsk3SF7SG0sZaYhWSfa
uyFhdcppBFRaAHIabNugjx86/6Hu0uu+FumFg6IFe1YvrWXBpe3fTeAUijcBdMxGEwwx8cfh930T
ILtFohEZQH32oWBfS19ZURulmzpIC+7MHuoo71B6AwAFNKnzY4y7KeUhCxwq2HSjFlMbtLiWHK/g
MEHDPQinvysGnUPEreWy7v9j9/2ug2CAlntJjMK9zoMwmcs5iEFC3ZBoGFa/P7KVd6VPPW6Ncqh+
gom2JwBJPk09Mns6vhyHmr90LshS50PPVJEW2oWsaVkxWwW43w/Hzr4HQ/pRTOlPydjJSYqNO1bT
5s60EIfmra8riNCDGNIvFk23XuafrLzZA5F9ilskhQ/8qUgEUj35hU3TYtyORMtmaSGFD5aZvEhD
L+URci6TH+C5woFxOp7vQsM0Y1q0w1NqSvFJoILUgUehkyb5TrXU3WiFqXQtzHFpEUGrEfVBASYr
cuNyGXaUuOFlv53+vVJNCqhdWPtCtorX0G5nLQXgc8skXfdwvgLT/NIinTaTX6g6HkKRQZruQy11
rAsPwwDZ6c5uffAXZq+4sDVawEOuQ9sK7KMwhrUZjPE6cugywAjON2WdNx/sUn9IKu9iUrURCE2z
UNCrsdfOAgmrKxLgN6yNrjKVrx3ep25OC0hj+zCR1j0W3O8sip+yung6//MNay7VIt1PksIlJZgj
eCsE/W7EhjpA0Dt4cPnJ0i3jAFMjtDgvs86CJadSYZuIu6YF2g759Q+9M72cb4Wp/PXv7wYB6oqx
7vAxENAWEp8OMLaZvFBRbDhumNYpXRLnJUDO4nQwA8y92CGb8LaaRcjnWEiVBxB4J6EbtWzPW9CE
JwBnD1yBVHC+baYR0kIduVFKZig5hENPBJU0pJLF6NMTknHdYw35+caniKkeLehVk4PAHVUqxGP7
Q1bAD5IjN47V1EGWpv92WWO0wI+8pHEha1PhCDn4jrQLcn7AaHFp/ZjL5LJNmGoB75cOT2qr6EOP
pL8dJZJrLDju4/kWGKYa0Y7tFOLgtm8TrCbDeE+6+IEtw02tpufLitfCfeGVD/5ZpkK7rSvkCIKM
PVaveeNd+PO1eOcjB8uRoXzPGh+zMjoi0f6aUL5xQjFMIh2vVEHGDQln3GPXs54Gu1kT0yd80lYJ
7vBZuRES64/9YM0lWrgTAmXiYlHkC6Dv+wJJikP1JQLbOm6ae0WbjeOJaai1LdyS+PpoK/RVpnCW
i5aAsg4QHRmcH2rDHr6Kxt4vWjAAgL8N3giCahlO7UhvuNgYBdMP10K5nkUP2T6+khnpr2okFRcw
CgBtdWM5NP1wLYgTyCelUvjhtPpk13iB9X9f1iNa4OZ+2tawi7ACUnk/aNTcZ757uqhoWwtb1QwZ
sNVOH85dSj5DWwSrWoXEs/OlGyakLqjzIP5LbbgxQCr+kMGPF5qlG0BoQqDInmhHL5v2uqoupn0M
DKBtBViPnxZC4OHg/Gg6gMNiu4HT2H/0nv/bCyNdYIdZD0qpjTOBWMYa/Iyp2YOfMG6szsTUWeus
fbdZe93g9hy8hGA6euF0Jb9xDhrlLn5t+938MARgcAJ6/9R+AUlo60rPEBG2Fsoylg28IeY+lE18
19vJq4g7qL6s6Of5CWAqX4vlEc9w81xGwKFI4Jzx3HGIrPQ5kWADXFaBFtKtUjZeJ1GBl4tHry5/
QvVwBwj2ZduCrYU0EIWzDd5vF7QFe5xo9jOn+V3nio3iDSuGrQU2GROkMUykD/2RQVMPP26oBydn
I/o+3nQ8XWuHhJUhxwncChjw6zt4Qv10F+SAldYXkrDuogGAOP/vWTv5iiPXBQuIS+0x2dsZxEEQ
1LcgvtZNtWnz+PFE8nSZXT3CHgkPZWAA8vqHNQ4vo6i+rdk2l0wj0L3+bsUAE/jWYeiqkgOrna9b
spXjOI4E135jNEwtWP/+LrxbgCLwzDDhi4LKW2TGvwLkeBeV3pfzLfh4Knmr0e/74lMAzLkrWRfO
DbtrUwsgHO4l4fnCTb9dC2MVt9BcqwEfW2I+IFvzCu4UcCNYNoRrpt+uB7GwyjlmRRdSCvQjbdmr
PwFcdNlv10J4liTFnVPfhXwebuDvcF2N1UMzFBshbAoyLYQp3lOhYrfaEI7lz9JzQEm0P1f4+YAF
4pr5fBsMleiyuEqMpT8AqRA2cJrZg0tx8rz4u1MV/1hldjxfx5/z1X+fHj1dEqdqCjcPMrahQ6qw
6KCWFYTCUagQ/7CR3DZD5B/KWF7hFQgW79CAHxK7/sSBJw8LYBg2tkHDVNPFcqMFLV7DFYZL0gcg
DJ8t7n7ufPb1fCtNxa89/C4Ke9gtyNqpujCyWBhTcTfV4IsUWzd3H+/h8JD4u/gh8jInBRgrHPsE
vJOJ7Yeoe4LjJSibAM53ot1YTQwhAx/uv9oBLnsEAHjWhb6s9xmf7wvvslMyLGD/Lnq0WgBZarcN
ZTGIlRTgpHegwU+7MaW4G7xsHLSQFzAPgtEo8jbHuX+0sMjmkr9Ydfb5fPGm7tGCfoJyFHYyyISE
QqY7FbPd76HsZIfzpZsmkRbzMZVgAjCKxGROXsY0faaEB+Dyb8xRw4//LzHc1NRZa8suFDThIP1l
ld/vY7xVZxu/f53sH0S6LocDvjv2YPjVhstkPYFw8jlv6sephLttqYKLukiXxMG8FF42ParowNoH
m+uuUkggTsqNzxbDCOhquNybo6IZ5hZ5YS5MHTyc+T3aP5F4TDb2JFMN69/fLRTUHWwxAKAUqnHu
YOlJboARysFp9i9swjr67yooAOnrp06iCTxeKWH0IZL2g2z9fy4bAS2M+5YrBcetNsSCejPM9CZb
uaYRvXAOaQHsj3Gu0iZuwzJLvkKe/dy09SdniB9qgAvOt8A0TbUghpoAShskFIY2ngFFluOzvbmd
vOIWHOMLp6kWybh27SNntBpwcbwXJ3ZuZ2gM8qz5dr4Fhkmka9giGN1kcZ1iS0Vf7XyQtHcxMKN7
xbvL1lFdxgZKUGOlld+EmT99mablqaXwx7D8L+cbsE7GD1YKXaBmA0s0l8JuQs/LnWQn0waRNlXF
p/PFr1j3D8vXtuM0hZffkM74+U39ZXGLR9jtrZi9n6yxxsCunC+JS9W+bJjYpZmrgJkAHTVv0gvb
tw7cuyAEa92JCo814eK3dE86fj+slhHnW2fqvPXv7wpXVulVYgIQF9xy2SM1nzVV/duDF97GfZah
AqHNXrBlZeoyUcEdTexxz2Ef2txxgot+va7DaEHd7uschXtV38NWSVxl5WUaEs/R1iY+V7aPl/4m
nOuur0NCmqaDpS5vtl6fDD3jaKsToDiA4hZRHQoR20CnTm4NbKfvju3G2BpnrrY4wT7Q5qNv1SH8
4U4LU4BwWrcLMHlzYd3YbXZymxZw5+KQ+fj4rhI4pID3cn5oDKdMRxt3150mzwYdOGRZ+yVVsDXp
XWSNO127n7L5JY+3bhDWMPgg/HUFXo+M2LljJS7slqX8PSzTfE0Wmv3IwLTbEpeY6tAvEIBib8dp
7UiZVgCuAtWZ0ecpJxfplTxdh5fDoLOwXFWHSG0E6aazu+OYV3JjFzdMNF2GB5gAg+/eWIdpJJYX
G3wa2AZ79ZbgwFS8tj4x7B4CxpZ16JcRyIuu8hiog3DI2/o6NuyxutAOr75ZVdZDHXpuCe4nrmrb
1vtSleUPWLteeF7WlXYAvMPtt28xjXj/KYm7J9kvL77XbdxOmDpJC/Y4mkeW57Bfd0v/taxg1Cg5
AJvnY81UuBbn8I90YWpT1EgmsNpXyyH0SmXFsDV9PhZzeboerUnA4qo9WoVpOifWl9hdSFOAw9lG
7NmxFWtvLDgI2HsFaO782LkwTQSxmzr1nnAlvCvVUBBm9tyPxjlEFg0bD+M4p+2PyXOKFFBgAhc+
O+tBiS8A/myv4wnpZ6G1IPntEfw3PMz6jDrDqw2sV/LJj+CBe3JE53oHWIDZ83EEFzQBkYl15ffJ
5Tx67LljpT9tmDarf/LSlbjoy/qmuHdwg0B2LXzl5puegbcWjHU7zdBLw8frGVAxAPuiOWraIynZ
rE64pV3iE+yoihIa/9qxr+DymPpXlcv86FlNkyQ3dhPBGHjHFZxHL9zX1kX13a5cTFzhl7MqtPA0
vqvGEreVMHU9P1sMi5muzYOyc8bpMa9D+CG9DlP54JP4OnKTy86TuhBvwAvTlANcFAoF9JqfX7uV
Hy7g6l/269cYeNc1YoAEiBTwlaA+EDSR5Wc7uCb+A+jCxlps6h5t32/tmDkZnilx8wICZoWVAJTF
V+Rifr6sAdpKADMSOM9AEhmm8LqBAtrKj0i2S04V64utiP14S+TaeiCdxFYlkEuhi1egq8X1AMLL
W/58vgGGnZ1rO3tbxMMw1AMOXRPsRCAgTmG9gGvEZmrp1QzPoVsFJOr5ugyDoWvymjLpkd/jo7OQ
BQ3iTfO1LRvAWyK10RhTBd7f08lO4N/MvboK274R4LbNALNQiJS/4/pkEyhgqkQLZ1LCrdtimLPA
DAMdJ62k/l0rOf3jWmjSRmCsAfDBOUjX4/VFM0aW7DEsPH+DhvtaWF2zsWQYdmC2Nuxd0NVqbIdm
dit8SFfOZ/AD1bdssap/Cj6P3+GkW72dH27D1NKFd/AmWtig8PiaN/7i7VicwGEgthx622QLA8Qb
bsFgciFefpyv0NRpWrCPdZkTe4qx63vVq6rUCMe9ZHPjNIyIFuk1mJPpEuPrhM19u/cVcfABNNrh
ZT9dC/LRRnK7SHAhVlZ5fi29MrsBi9P+elnpWpB3aRlnEcyBwGcGu1OWzH7FN/C8EdaGbteFdy6Q
4wvYgnWYRXl+pUrg3F0b7LXzv90wW6kW0xT0dx8+nzgvFt41z+t7nIVe4Yr2VfXFlrLL1AI9pFsy
KdDysEPPJfsNk9Dl9wLgeb8RcKbi16a9CzhBWZnKNMO3oePC5jDzS3jqRMB1bchAyDpLPlgtdEoe
Uo0BbcwBxoagq88ek3KevX3klrQ+jF1lfY674t7y3AHm9R08R4+g+a0SiaKhLdYvIaqNmWBYGnU5
UJfysoL/RBFiW7l3h+UmcmgIB6WNG1JDP5L17+/6MZ7wTuMAHxf6wPudWCSTU17XF34z6CqgMXMS
b8hYEfKqS8KZL+3nKuXDScLZc4vdYmiBLl9sXYYjdorD9zg3ILFaRYqb2EKWdX48Hy2mCrQl0LHZ
gk8frO2Ar6XFbTYBzoxLdyAfD5dVoC2D8NltkQ9OyxCWfglOayOI2Lgo48MWVMowh6i2EjrdUrQl
RQVdnHzremAOF/WCDJdfl/1+bSnM+2LuffhThwAPdfspZm9LL7Z+u6H3dUli3Cyk6wDdDgcbvunw
RKK02zjIGpZBoi2DhWXZYPf1ZbiMkAeD6BCWkj45Mr6zYvrlor75oxN6F1+9zNuYIOsx9IXHQF4Y
RniptuXGKmgYWF2ROLoJPvIxtmEyV8ttbJPpsPR++pl7km7MflMV2uTk/oQE+9IucFQuU+ilvFNE
6KdmXi7sIG1utnUJB0EfnFSfy/HW6334wBYDfTzf/aZfr01Nf8zgZ0xwBkiZREqzL7hYrmSfAiU8
5lblvl1UjS7AKyy4PA5+UoQ0V895RQ6qt59jEgXnizfEgK7AY7GjsnixMMzMFrCMAf4M1+lAhEYb
88i02+nqOyBIes9uY5xmYCPnWf6JlMNjw4vAltW+qaZjJfjdzKI3Gy4pyG7eaJhheHQxHuzEPSuD
4DLoVmNilvUx3O6s+lMpRXnZ/NWpd3kCCqVNO3CXVVQfCVDPYV0wEfYJyJ7nh8fUinXY3sV4vViF
HRVlHg5L/qtq8htqQRI8R8vGC4GpfG0DUjOISWrGD8fRH4hy5MXXr6u3ysMCpvawu6wRWpwDPxRF
oM7k4dK6P0WeXVVSfqrTeeM8ZZrCWpjzwcZ7OxJckaYNp6Rd2zD52VX9ltzB8F2ka/AS2pWljNYh
YOBpw0+muZ5l/y0dWRXAns6BV1nBN2aU8+HJ0NUVeRVN1bS0aAppyV2a2CBdFy1S+giAU4DpbH1S
ftxjrq7J853FnUWHg//KXYW3hIJAduc5tOk2ciI+nlaursbzhhGuJalEO6QzH0jG+ENX03a/SFJf
NOqursibnQTX9iNcT2MST9V1ahP7ntJabKV1rDzRD07prr+27V3owd6ZTo6jMK2QClEg37Sx4bYD
YwOCbBYiBtiA1xXc0/rJzsK0hVXiXZF6snohAtlxdQ4vycLl1rMbTzDW3c2QD/aBK0G2/lZXlIzH
sR5hY6NEOv1iBeewVk376zmRAzL6FNwYFl8mcmcX8Cz/LAnymZ7aSC7zg7Shmr2Hsbu1HFhhye6O
Vaz194zCV/Wic5ers11mOU1xEQvQs3uFrCxV2vslF8+XrAeuLkUUi9PQNYM/iGFCcT/4mX87Omlx
GrmdvlxWhbauSStlwzIMWdin4msX2QdM7qfMmi+c39qKhu9lvOI5YxaypYPtMIW9Ddz1/Gbry+zj
NQdkkr/nHuA9Rbx0U4YbkTKnyGCa2z7wZ6hBDkvRWMs1UMqpd9X5VnqZXsP1teMMaXzh8EFkuPa2
nIBnY36Mm+LoOHjWh0ES29hwDCucrlSUuD0krGVZ2NTwaFsWmD7jAesaPjpHZ+y2Xl8N648uVSR2
nKisVVkIu9zkE1Tz/MGT8fQDDp3Wxj2vqQrtEsKOfDemdZMF3cQyeA/kU++9dbxe+lMyInVyY5kz
9df693erENQasQLpO0amLx5gjkpMBDo7pCwkxeLRvTdsPjUZkvVcXZsYS1wNRW2ehXbxFnnfINQO
+oW9wTz8MLX1VUa8ACqk+x4GR+eD9OO3LVfXKFpTTXDrUWbhUlonSeQB2KGdDXO5BXY1Eyngn9Uc
J+/SSaGtCS6LMm/JXf8ABpDbX/l5J46V50NT4MRDbm9McNO80JYGgbKdBEAaoN1VfTtVCd83qiof
c8faSm01bN+etjoAh9YkyYxXOhdOr0cngYdzYtmXXXqAS/f3jBsS3MkyRWTowIkXhucwP0vz+O38
kBt++n9JF8sGJqdFER2KKL/yeRfMtN/o+PXT+r9v1VxdtIi10e6KPocFRNseJJzfp26AE3kHV78v
MDq5rbdC0tQGLfIXgJyB7MBZ0FtidZ34SCzKXeTgnO8hw/zRlYuRcAFlZZZ/mBRovl5Zw0PSskWQ
W/L3+RpMga6T/IC4bWFPZCVhWba/adJ8Qz7jPegLTy0M5SLLeZgGOeyQ9fO7qLdmlWEdc9fOfLeO
xY4bWwPQ3WE+0/w4wK/vmjRYyzoWkz1eZrzL1hSd7WfNE96UijYBWJPdtIzDbCu6HdkYCMaQXQ63
8ryDH4Wa9uc70zQZtHCfUrtRHYOdDW5erPFYrpkuQDvChPSy8rVYh+0u7GR46eNl3LmNB3GcRfP9
fNGG5VcXHw5IeliqGM5JRe1+jUZ3bw3fvO618KsDK+nzMCvYl23pSAz9pOsQF5CuugH2frhKje0D
zHvVW9SW/paUzhA1ug7Rh4IbVnjCP3i8gp1xTyRcxSvypoZosTYi0yDpch1tL+YOTFRsZDiEZIaR
+U2RpQX74ToT5BdQJrTXchaQ08JOuQKidpls/2ns26oJXGTE9j/kMrY87HEubTfu7019unbGu5ia
rIaAyNKvn0BtH19lQ1kkRwD+a+uyya0j9Mok6R0PHlEH5S+WuPaycp6O4H0jPfz8FDScc3WdX9tn
ahmiWgUKtn5BFg2PSVTcZ1H7W9jjUTVbuZOG1UeX++GkJFjNCtRTg+Y84Yk8S+Ny1ynrVHB3473D
VIkWqrU78C7qUckAT82dVZB7uiRX80JefNL9Ot9hpjq0zZlLBSKKggo/pcuxLJfHLh6+uY74jQuK
n+erMMwqXdNXwerSthkQKQOVxc6zYKvbTNw+Xlb6unu/m7OxB8NVbrE+qJAZCxejNr7PXdZ/PV+6
YRnQtXwc11eMOE0f9HZX7hInguwVflh76fGt/CNT96wj864BSTuSCq++fRABN/ClTlpQtBx72ULI
GE4xOkNvEXKEyeIAQHCLCao6cNRtcUcTD2Z+/FTG3ot0t7L2TE1Z//6uKci7ZgvzRBckPimOwi7L
Pe5MtwiEhtjWRX1spGzJsx4GZlUcCCLu4a4ud37XvCmCRLF0/uf8mJvq0XZgNTYiit25CyKSPydO
/Fi48gbeTg+8mz+tmTgby7+pHi28YSbnWKzByIyEPLR4nMXLKQwLrWznlnAfTLZkN6ZR0ULcWuqi
ieCKG8RIIjr4SKTbY5Hf4pwZIkRXbS/I+YCrd9sFbk1/Jjl/AmPibbXaOz8Yhh+vyxVlIYuqqrkK
hC9haUo5RPNLVAXnSzesfjo5LycZ1IwVvkqqSCkZzK2a6UGqIimOs0PhU8/hgruFaDccj3SpXjSw
iJMUTcnHNkgqcQPy/B3u4b5h1z96VfTmDd5VPW1lGpiqWwfsXTDWMnL7HmaqQZ+013PT3/rMvinn
30K8wtkW3Bzpwb31MswhZJl/15alWGg8WNAEXj21cOMbsGG1zbDzevrYFdHGK6hpsmlf3D6gC30h
RBsMmRqOhfToLrHc/DaeyXhZVOpkvblgjrO0GCGCT+Id9Pa/Fp7eFrF8GJ3hJwwHtwh1hvDXdX2L
hLMZjMiawPfzZpdZ9XWR2SnSdeIHt8/fymbY+I41TXIt/kt3hveqF9VBkg1yV3MR79KlLnetM7S7
drI3YskQqbq6L+I8b0nqoJq+kfs8zgjeGlK1cXL8I/L44GtcR+4pMi+RamNcIEC962Z4spzZMYur
cQ8kMOzXkb6dWdOL4NMV8orv/YQ3RyBP2x1pxLEXk33Z/GDrcL4Lq4ihKoVElUA2/ZvDvARIufpT
3JC7Gpg+p7ksvR7CkL/rwbMALt9n3z9yS+z8wfpV5eXn86ue4UigCwAzQkmUscY9No4q9rwZYYk5
iugUdYW6GXAH8RXabBpmRSSP52s0zQ1tdSA5VIULcHLHJZpy+EIS0lc3DoH1+8bCYKpAWxjqzlP4
dqn9owefyaprdrl94QGTaccBMOWafqYoeqA0XJL+4Lvd4bJu0U4AMDlJIuk26JaVveXFSKcpGrWF
JjQslkyLe3BwkPUwVxweiulBlNlt2daPtuNuRaRhGum6PwHGlGxZyQ9l7f2m+Sj+aR1PXcM01X+u
uuEbG9Pvqm7vnXaZw0kO6tSUffacAS0UqELau2muqh3JkU6UM/7EfIfuUj/bog0alj1dOFjWpElz
VcHAdyzTb3mT44FsIQsEb6S55sBvfDo/iKZ6tAUhsbKae2PkHIva6k5Igp3L31QhH+QUF8so73oc
V7ZSl/707QerINVWhW5aykaVXR4UO3A6j9nJxxq4U+GU7f3joT98nnbhLX9Ig2nfPNTX3gnrXxB/
rvd0Bw/Sy4DDrq43FDkbJhjD5UHGP0/OsgMne3NS/bm5/aiJ2lqBPEw5jxiuoJ2c2p/3jrRwMDpk
nRLOvBt7zhErskE+3F621Hf5rlFwJUFDS3+S9r5dGsytCpaosjjWJE4zkFmbqCOnLk+c5pWxEVJM
XD2kfbab/w9hX9IcqQ5s/YuIEIhJW6i5XB7ac28U7nZfBg0IhJDg17/j7Ytv2N7b4bILlMo8eQZE
Lk8eGpKOxlekdjl+U2U/RQVyntNiBMEt80a+ptDkDC9DrKdQLQmyiGBfROBQSntFRlMjrIh04yGW
+Yq48HVcPCLfUjZg/OHdEFWhKPsLFXSusfk3r1mBgCkpt+lzGrb0P8QkQPBdbGNUXOEMrnjVYwDf
KqZDPFzgTobQXZ+T26rZD5Vm7QJGUcVUZI8642n325exiS5a92njqmKYugu4jPnR61QeHWmnh8Su
WO2JDlz7rWwF8iYUhXftUKzqAPDWNXUffHPIoi2tkLp7lki9/dCLbjj+/oTRWnY+hB3nVNV5T8qq
dKSWSGWmCevO8L1ajqW2yQG00x2yU7/NtN61UADVcRFu1I+HbICkgC/+qAAMCzMjpJm19Vych4ah
7t1AUHyApe63a0yVjGlXIcnhD43+QHB6K6MQI8nciesPgbyeQVpAQDNBshqs2lTF8+EUGCS7IVrs
fTzPaV1SPty3ScOP4CJTCXCWwcIP6MNG8OIQyH2bHn0jwL1pXhl+SWt26zay+3mVpPK4lyoH3+5q
GNK/dE3OVofnvnd5Nfnsoiaka69pXfT0fmnlAQnZt4Qvn9PSvPbt8o/mmYSxtNlBhCagAPWQgUbt
e7I2L262j9mGxzGOtCqxzdlr2f4Ztuwr1tF7ypAvvLGbLLp6WP3VIfShjZJXT3M4JKu1JqQl+2Js
P0p4y0A9jHTe+V52oqitWv5GvrcVMr72aTfuuHtWZYMO79AYWCQtGWTgKz2Rzr4JFj/Tju5SMxUV
8ux/0Q2eryzcsuQdKdwH5CvsQ5/d6aQAwSllr4uXN0bkr2brf699uJNFuc/MguSLcRcpAaz9THN2
QJbwvWyVgQ+1vbdw6mktguZbch5If4L3w75z5cnH4Qhjj2uDFO6xj69jMz9ANNPshm7YIz33jJC+
uhPdJ17FapP8oWnWd07sDhlt9RZ/spU9iiUcumBq3pjdgIjoFqwvvcJFjrF7g59rvEcpeEiH4TRv
eEuE2YMp/OhsdHC5uW/WruqQw4wgm71HckRsWb+bnHxouunk5L8i/5tQ8Qa90FF3JVQqaOpEdkm4
rRFx/J50LQZQBLips2Hdc1ImZ2KQ4NJg6kFKwTFJp34H7fJdQslBICOnQkhqh2h3L++sz9rKJeWf
Ne4P5TI8JiWRFTjNX3CT3tG8+QrLer/9hFuE5TLiHUCQ52FCYkCliPY/R+sFeU+PRZ88cj7+CcTE
lebCV9A6ottOWLNPraHQB83fWTl+IyjjoUWizmGEfbfufzSFInqYWA7tgrEKIQFyw4vhdgsm3l3I
l65qZtixuShNPzfB9TMCypip9Bw2vncu0S+ux7qlAqmkeJyTMn3uQ2BlVXjtnnXcrTvEhOIVEJOs
566/Jyv/ztZpqjXcOfIa/9YNz4tao8c0drAZ7sYBbMo+iiEHUcRCk92Wojh2KW3fU4WYjzrJ2IAw
gVYWY5VnYyjfmEeWZgWSPhy3uz4tUAK44XNV0tm9pMui3xRrYAkbpyhBuw3uYzj7rVF7C4PgHUK/
tj2d5Fg8TwD5HzncZOl+5WDXXLIhl18ltrgfZQF8bJgmep+mc3RLwpDW3EuV7pYxNPpgg5uivYoZ
eppsi8VRIZD6K+7BmO2RPX8FCYrV7UabBv66k3jqOZzycZM1w8egW/ejP0/rdtn0HfddWa9K6XOb
4BN2SZBEn6kcXYaVJkxCz3m/LuyObTRKbyWiECqXj+Z+7hhFDIKLyHsv45Bf52mK3VE2zpA6kZGk
1Wwi82VDG744T/SbQRE54+qI3nmPtWbl8VWBBo0L9N8qzRLvRmvYDXKwD6EY/oQC6XT72Y4ZTuQS
MbeTtoT0EgQmeknjITvw2enp0MuZHWaE2711Sdl/brwdokMOwSV/ClPb7lCw8KtYO5znIu6eQQQl
f5sGJg9IQGoDvVsUG/9rlKVkny2z+5wmFhA3usjmY4ry9F50IfmmyZIaPHM6nJqYrPcdnvhvAT7O
x5CCPWBjWGxVk4IH1jLM7CpHAIIbtfleCFkcQ9nLmhO0Do+bluxoRUIeVZqPv+CWoZ9XNY6n1LEJ
pzrNS13PQw6Qj4eJnPDcyvPWNnG1pKp875YGEA0rJlzRqd1eLfgG/aVM8uI89mO3Q/TN7ylOrd6L
QLv818Cm7vMnGyypCIDRv3OUuIN1zCbn2SJU4cHB4zfs5NLjylvTgVZDyvSIM5nKhzwMFhHtUfPU
+sx/qBJ759SS4mWYY3XBCiA7dFr7o5nb7gDv6+TEsmK9R/1dvvIlmizyIHy/E/NcntIGv9O6ghT2
E49dI8c2espWCBHWvAdLtsCXjIoURWuNa3N5nUKs+93Qr9mCXVDB6N3WLiqriy0V/3kSq8estytc
yZf2qr0vPgraqDpq27gGd5HWPos1PmXEhYiRry1ds5uKrpX/8hbLmbaGEXgBD4xs9BlJ67ixAD1d
WEpCKzRk5cfEWPouO07a24gE3QYaXZdnfzS8n7sdcvrioi5JEy9nEbok2wdtSY9eZUNKyClA3rzu
N0idompbgnnMQJ+1VaBDQ65lHIH+SMaif6btosM3VciVP8CaHKy0VhAc2MK0nv8nndQ+qojc5NjA
67Fwi9uvygCNPOMTAKjuWTTkf5X0oB3hmyTpr1nlWK6LXLBDDu+behr4MqL7E7MntIYyWZk6TbMk
QVel6a+u75PfkjbPGZx56rkZI47ZcuTPCK1aliqjPL+Hx4Zjv20GTlCoYMHWjOeGg/C65W2GrxGB
VBrkwaaJdwR9rLxSTSezcyilv/TU8O7O9yKrWdjCdFBrMGuNHFwSfeX4g9YbUQ1LjgwWBklfD3nE
bVnNgoTlrxcRmPrwooRTignltpwlAbcK/oS+VENeL4li3bWTThRPQ4po2aEyw+yQLr4k6w31p1wP
SdfHcu87FbHL6HwW7ZCISMkvifSjZUfC7NgVNsWy3Pt5JR/w6O+XuhHUA9SXqv9qws8w6IukZMdU
jXqoOnhUbRXRiX4nAv3JLrQc4cdKhi3b2TQzvxVBpwymo+7YPYNH3LrT3GTbrZ8QpPXYWBg67zPl
o/ZQ4hUM+L5DE/ZClWuxaz2Fi4bm8NTdrYPu/kGw4PqTUXE/vuO5rPBqwaDhatq1xNUcx3ypyehh
XNYQiy4tBh8QlFTkJAqsNpecH6CfLWwNLfBAr2kyl/KkIZFyux7Rduk928bij7QaJcesfTvstckj
VS0GqvSDR33OLlMnxPw1JpYYUjWexgwpOFku/3bTCCchBJeoVT9D4jysNygsbFmPyRClSM1rY3bu
IH2eXsRGYFH74/Wp/7hYj9OZsK3F1zOoo2hSLl5I2Zn2FzOQmDwSrzcktnEXsjnd2cgu8aUZp55+
CxPL9trnI12PJldLdCI0+PW1T2mafILtm7Lv2At+Hw9LdAHjZ/vLZAxvAQ8tbkNSDgoTUqT9BRF3
y3aChyf9kMDp2E4hwyt/0kWQ233TmdGdOp4O+WNCyMbe+ma1cfYTbVkk9VDEIuRVT5gVFVO5XS4x
4ggH1G6TY1LDkitl93ro4PFTR2Yl5a4d8UqhR0ac/GErYBpw1w/rljy3gUwWifJluu01btoyqgk+
dbl2wjK+w83J2xpCEhho95Ey8YX8CO1Ppu/N+ta2rDd1o2Fo0FdinUxxnApXkHNCfiKQFpeXaDRl
SYt2Qz4LIk3/8kW5lwIE77xu+YxYpqaA6UKd0DEPV/BLC3gDznKL9mun0pcGRvcU71rKtqPUghaY
KBuC7HV8ze4NnpsZ7iiqlAQhiYoNi2EPKxP/siLSeuKYc+Yi6CrejAfI4nPeId++5/LnGHm30Az9
QEBmORQ+TohfPXE2RiCtmd20d9E4E3fIWMLnLxLNSR+q2aejuPpgm1ZWAXm27ASfBIBsAf4DzX2G
qil/scb5/OZTuGk/WYm3+2xKizFs4GqKdqNP+HpHkYf5CG/Pxr4MxnAg3is2qhSOQrh8/7ZdqvLr
tgwlucfkPfGDTqNkvIyNS2WJiUzOvq98oCXe8a7p5ENMIY0+B5Dkptvg87mDsBipkGAbsbUa/cTi
c0yZnR8yO0b6K+lCKe9ySS2Ge90q2X4bP03DncM6X4IKvTbbG4/ifn6SQmXtPWRoPT3DtiSXNzcl
CO7dC0dkDuJ+RPm/DaEpAaPLtLg/CxKFgUP0ZZz2l7af15+XRdGkqcDOXsjeGnhjVMu86uRZR6y8
0ETR8Yzt5ZLciOmQB1xPcSRw84Ib7nejKmANhcwJ/w/Tp0JdRErjbCoFaTBFYe0S+VckavBPqSmR
W9mUnYyfM+Dk5D8cnDY5Z1GKUW+eUB/+NCUYpn1ViEF0fxbQZiNcb3QUwdd2LNLpHEcL2f7ADbid
z9y0c/KgN2/jIzJOwmMxzPpsAXcvd4AV8vY3XYacv5Mpo/M7CSsYpXWTRw5fuqfNBkjBbAYGnlWb
x9tEqlHrSD2UxbyF7wjhgxRkiVhDALbjTHeZrAvfuPzacZ2sf8RUmOYy0xJsfIB48CKFHVSrxEHL
rin/AQzg8UuCtyccFrRAyyOJozJ6ITYp+WVUsp9urMvEtiuWlugnCfk5xgSQtpCmUdkc/Pry1m84
rb6CUabcdoMnW8jq0jIQ8EPMI3KeuSVKYktGSgSBl9k6Lxiakd+GXpACGUpPTeZzfQogfKa7vG0j
sdOkNPyPzI3HOEsDUSMm0rFNWIVwhWBAh8vnXIBM1Jv4msVdujzEmoDpt5m2ZC/BoHgcyli080tE
hxKvXUHQ9fMub3vYvWZ0A24kCrtdjRyGKFTKZ5PETgfsQfyDLLXTDds+/C4/FD/R3EZExJoXtA0J
gJW0Lyy7wH2sn7E61z+VoJkAB+U1cg5zup8IT0yNBAgn3nuBxb26045PK6tIiRfvzeCg0bepn1Zq
wIfEzUDrQtKBvMN/aJV018xFlqCZzBcJuQEhhgEhWCa1HEXAafjMgNgsh6QQMq5x19pwiYZm7vcZ
Vg53bOaRnysaa7VcSunLbqhVrrDc86BIzTtaxjE8r+y6ZVfsAYvslVBmHKmc5PHyC2ax/axqb2HI
cZdG40/snbImX9+FRx/ka/BDe6wL6Yok7iPub1w7esY24mFMck5vLW2Yf4wRPN6DRZLZVoKFQVFQ
bbVoI5oD61vUeAhqmvk3V9LO/SFTuut1xeFXg1m2HJTOhkq2/aoRIG5zUWIuT/1I6tTmkY0rtQEW
BgIgXFy8803R8oI7XpF7pNXY+aCGzAk8kwQEsOeCkiL54yIXvKrSdSL6my1t2eu67zES8ypT4aeT
1jCYzb4msEZSX3Ea0R+8KxtS0VZQqDl5LjbSdt+ISv0hw7dzmWW6khbdgKlG2uvt0MZbFh+QAtv1
Tz4qmWSVzCdGamqXdX7DFL25e0hWaLyLWcjYOYbkN/zXQRulHpKeDTkMSYRNw4c2ETfTAWdXbldc
XMOMprDMpv9yrmG+VPEZ5/TU6sLHt6GPSvIWhogVbyIT7JwOTiPpTfnis8VAv3yJSXfFrg9DBrVK
mLafDrXgQCi5WwTiziYXgFvgDX7PPTyB30qPo/pRGhBD5S4C0Doj84LJxT+BsSmGt22BQWs1Q3qg
asapTO5XgKhkQK8Hk+lD2Yeu+dUo4JjXORQ5ZmVF2hEwaa4wxaSJgs42981q0oqJladZFayUnqEx
MYIfp4SaEiKa3gJm3xaDR7CDZDBEV6OzfqzXxfxcDiqfMnGxcsL8Duoq8OJvaaNhOYReifycM6jQ
d6ZkCpPXGMPlqKk6NEfDM6A1Nr7Y0EfjQ74lmzl0Y8PzGtWg53+1Em2738aVh7LSxaTlW8ag+sG2
I8FMA20ML+opWbErxUwDMPdpgxoJYLWn89Luohzmo5fRBAQfAwVJsB2e3eztU0LxA9rrahjtkCOJ
x8UvtmRTX9SI+insAfkWof3T4RPJUK8adk0PaYb0iHrumyg6zBaqllMqoZo50BRyI5Skkti3YusS
HEoO92d9XgK0fAeSAJFFqm4bd/ednUaYWhOkyt+mIubJA9RYMTSrZEB5QzLS1kO9UAnXpg3d40XN
knPgCck/MtIjAbWBkZS7JyIN0ccQz8vY1aEAIvqfj41ckXezyLQ9Fn7J2o/gl3G7E+0g5l0cDAgh
eEid62zddMKnl0n9aEkACBmGRKYi4AodeNztRuR4pL9DMihX+2ECaRvlF9L7qkW5bl+WbSzdG4dF
TPlvmFsv8GPRF5A/ETV6WGs2FB6X5eSROX0fzA8jm/Vhim6Qxlggx2YajPoot4G2DxzEAPZa6CHw
DlkJCMBcd8HPqJQn+AE5dRxkixin1TSbf+opSdgTBCPbcMLqqSg+y5Y1qttH+Sj41W9RPrR7JDZ6
tewj+M3nd7OHkqE8oKys21STTKrp3PeQo1UrzcrntcwQeFBpn7viNeoX6w8Nx8v15EunxWcCfytW
c4z34mFE9Gz5CpyzwSuU+a1E18kxS4WnvJ+j6dlYSvV/mbbIEwlxI0kNgr2yfYUGievvDVy4/E5v
QDj/m+TmoO8liJZ5S0Vww92aeBW/LksuyGUzc5hPZgClE2+0SUdzxXAJB28qiWveko1ru9ecCA3w
eYmSx3Tp06GogKLQ4goF7GoOnsKe8dAOiI0aq2gptT5jXZKjK8gW7HiKKpVcdOfezvn6d1lYl9tq
KGyIXyLbDO7Upr4AywFzfL4dECPZ8NOa6qLHLRbBVu0VvihMAxjPUnEZWhoWoEw4Va8MsC+ggIjl
pNFnZb3iAL1XNl94Rwta0S2Dsq/lgKufMjIY9PFjqTh1FcCDAosmnYpeJ3sLuqnN7qUjnvnbyprW
hoNt4bCXHrKik+E9Uiv0gVUbz3RwB/RRC67eYctj8bttreyxil8aKm496lDzsKrY+hVgOFwqloq2
Ta6A51hBTH9g09bIDlmQTkCgBqR3MEDlW9NHP4j/4MoHyVjvi/NmYgOAYKN9MdldszAs5yp4JJWu
3/sideULqoBSuFCn1Ik3E2HV8og2YBqf+qnn5b94ztnynImOZq9tnGnyYlYn4l8lmZMowLQR1hx/
4ErIQ8AGWeEqQzYoThndkSyfy6s3S2hwnkWZ38Xp1o1PmMhgdiNRqPxeSitHDIuEcFILbZy9rl25
9rciKdriiWfGh/fVmbYHzmRTgGZOlRMK0gydz09U7PKySfBN6x8OSHbXtulGvsv4hwJ3akE/LgAZ
8nUC4iwjbKLKxJnTSLssPSQI2fJ/mPVpf5g14+l15GLpZG2ozfxyBo7esO4Eayy3YS0e6W419WRs
E+pJrlA14L3AsuvSQ9rpbiu883XzoEFcE3dweXfl2zjFsNVKg1qH/ejm2e/hJaT1XouV3AFyJb96
lAlZsQlLqV0XR+G3imZMqcFjZsQInCf/eLQ1zxTwHXz+VwX8nnW/ogZZ0pgbksTXQeqYVgl2gBrr
uGw5p7iVVng7uVQcPV7xsXIz6NAX9G9UXtekFPaC+ktRFnOezDseM/NCAuFbFRITYZaTTZZhu4u+
7nFKUHPuGSZW9gg4SC6iTgqSgWLQD6XCxitN8qmDN2GBQTyq4XaSrwgFMGTdSI3ogDx6FQUK7Yo6
/DlDhJXhPzuH2TnLpPG1KUy83dJ19WO9rSLpdljxeF5FRWeS2iypKIF5lQNrqgW++ncZIyM+Zkoj
9xaX8xh9yp7i3yyWzh8B7KbHFZGuabWRmT9B68jusGZ2SE+0wjwA6cm/gRFm9ilK8TlHA++rps4C
bo+nBtDYcMiwXPE7gMp6rMOE27OCeXySwPyWJ0CmqwFaAwN4IetiNPky+OI3y1qxvQJF+Zl91jg9
sG0r7rKO5NEV8XQLqwvE3l2loLy8M+DEzJU2umtFlQDn659mCVyhhmmZn2vIioHYtTqO1qpFH0+g
CV+9LXchg7NVxXo430h8ekHf8rTERqMBbnA3t65/TVIq6bFtmwQL8RkfXqPdGP2dVdlWnAaMOz+X
tMMpmmw3mG8BY2KMTwHS/dMwdgKKjXGM1hsgMCOPxdxk+WMU0JfU2Vj4H5wRcyr2exkMm2tQ/hT0
nZzGqN8iy583mFd9bKsD9GInk/NKevTUOxeBhFgtQhDczsvG+hrC9PU5LYdxqLeCbqLmNmlyxMZn
6HKjFQMzbqd8vEeTHeiOxqn+ArAPj4c2jdD5o2mPo0MmcrR06MX0l7YqoKltCMZ5sMFL7NQqNbVM
XmOsRNt715WZP7vURBROfXTGyUD39td0Lh0fkVmdYtU0L83jBBTWHvsiGrFF0uMGCkUU/bDmZLuM
OzH29AWfrNhuVR0SMboU4FoVmQ7HCJS3sTtYjnkGo8BKto+UuwzTqECQ340PdjD7aB3VZ77OVux5
hkNK274taqdoD0lkAX/iaiqiCKvb1rqtJuhL2X6ZnbrZeUuKCr61Dj37OKe3BpdJWys0A9+pjGGV
i5VqgwV8nomkho/cqvE7Ww4CmcLQUCdJMfWXYYvNdmm7ZFygzqH20cDjM31tHLJEH7H2A8yLuO3i
bWEN0QDjWx1gupT3eZWFoniXI4YGrMC79JrCSh4QnRg2d4NjM2JAHCX5APA/EWNZqxg2R5jWwAUl
AePvuQAFI1QFRgH7gqsv6SE07bv4gVEsw+oAv/vsQWnyGeE9JDelN0WwI7D0xVPor2vSiBAdsyEi
f0o52M+JWQjmUxR6XScsgvBnTWc/VoGP5ecwr/wct2Alc8shpY+j6E2gyp7WslEXAdnpsV0iX8s5
R4uSeWledKPGI8P9W0d5tGCcKqM3Fsrk34ykV6Dbhbjr4qV4bAe4y/GltHeSqukLaS+YK1cIZhiU
LPfBEVeJyYLBH5O/ZMuisyxbZDfCefq8ovK/SeSM41hiiQD1UodVqGCTR9XidD/n3XAgIM5f1bSQ
Q7vS5ej43Dz1XrWHrhj1oyq1PM8UGw5U4+5aECvO/ZAl+I5Vs1cDi3deyHADilr8zJDdDWZm7LrC
pMmf5zUCQ5uu3aEZQDA9aJqSW17a9Wo8fymXpv9Y+ZK9j63CPhjNTdW0fnjsO6xlGyRrVXMyYSHJ
vPq9JU501aK4OCzI/6u2aE2qBmNFPdFuOEM2md1RkbUnQHAUOJnu+cFKPjLQIBb9uJq+qUfEZ/pd
hEhCkCNWtT3COUzd4k3NVToqUDsS7PajVMqT3RzfjZqyGkE0gdcgE+Gu9H5dz5h6pn/AMyViRjH9
YYOGDX1fTiC+uXQHZB5krFmUzX5pR9nXQCIjxE7D3Tjv3XinKUIde+XyA2Jci+O6pB28yxqNe86o
e7pq7CWGBLlV86TCl+k49knTOM2/izIPBzZm/Z1cOiwJFXBIjziewwoX7hqg1vyeKJnsCvyPqpVh
fMoa7c5TacVWTWYefuMBhH0mYwOKE/0ZmjMay3tOHD1MsShfMLUMR+stAxgvw55QoeKqAWnhiKeP
wvezofQjtpW70W3tPitl+e2KOJyn3KqXITGrqNJcD68xRgdgHgITrEbL9lyIaUUNXadr6SzHpVMg
wTqnFuDbKK+LbTugK1ii321RuuwGTsbrhiEjYFOV/w1gC+1nTtILS8DuChFsfrIN6wYvHVeVWx0B
CThtv2bcrXdmYGKXBYfAkibWtwT4zcnkjJwVGpx/+ZIU717Y+G+ehfmSpMricuVzUQuWLrUt52y/
5diSzhPcO3eiY8mvIVv9Ww4P+YeGjfme4G37naeqPRLRY4k/5CAD4LD4vnZJJuouTsXJYlW/8/Ni
LsD7lrtEGsSkD9NoPmebdoeljddbDgshdvK4/OBOsPQHDVLZdgrJnOtrKmb1GCSGiwMNTL61Hqei
AkekfGsLkT5toevPWJssLwOyfUD/gmlczaem2GHXnTq0m6r8RmCpAcKVI3bX9aTYG98ARJhZ++j1
OPK2gqgw+Re5Rp/irYt3U5jVR4+VMlTNGHow3YECZELyWswO/Bqp3AGIYPMYFXx8DnbCwpEjOuQF
KHN8BBHEHoeC9OgQwCavFzja7UkM4K/AXuDNDcZhUWBL89SObtmnVLB3SBVRZYPuIKddJM/2zqZj
Lft4e4i7Lbgq6yQvMIDgJXuZxZh/jLa1MO/9admJNPpUNqX4GUmac9YU4dO0rPjlojC5wxgJ2l8A
BTLQJ6zg6TcF3peBXxPrpIL/enqG89vyFkOhxI6IMwvsss49L849Noy4eYw0aLwobVCXYaZcLcxP
8TXZWgfihgWfwq8dLurEz82uSPn0OBTCnABIKSS36bCPZx0dpMCuBjdGAfAHlyOIOxlKc42SzeoV
2R8EoGI2PAVnyWOyCNacRkC/jyYRCmSrNq7KiWYQymH5ijlFvFrT5WQPjl6r7n08ef4E6acAbrYa
9JOle8fs6fs9IDUyf01lvnUR/hSJ4wnYaI0xxmHtZpWuFrBDcFV54oaR7XVI8/bTZjhLuD/jIe7G
Y8rRsG47TE+IqDiuIto2vCJwGgA+/v9myv7fOPzJ/2JpD7CSZrwrikNMummfg4KBuKqhA+sBQXtV
G+X2HZyQ+FzGI1QyLZAYoyG/8XBGGqoCXJ/TLED4h08jauT/53f6YUP/n+im/4veDVNipHmuIMPj
cSf2IOcybR8HtJXjkaKA9XWUJE16hg8pXCGXuSlcjW1Sy2rg7/9D3Xk0141k+f6rTNQeNXAJEzHd
CwAX15MURSNpg2BJZMJ7/+nfD6zq6ZJ6qjXx4m3ehiGK5HVIZJ7zd6cafvIq/kpD/IMQXM5rPydK
a4cVBVkeJLE1X+2Iw9HQKvOA1sJyjv/+/f6FKPzHkcxt0y2daRhWuMoYDRRCJSZGaAUM0SFLqnb6
iXX1L/T4PyYhwm80bjHpIrQcqQc9sXa7JqmT/7s38WMYYt2KsSP4SISjXUAWaU9OIwuEG8tPfNB/
8SH9SxBiQ1BNLSO88Qw78+J2OUZuekOu2c+SQ/7q4/lBxt3jf0AGYInQMZsdNgjaEJxFP1lMf/Xg
27v6s0NlHhMiLRO0n3A0bChj5GmxM/5Eof1Xj779/58eXc9qQywKn42+FpZn9y4DpdfqJ1r6v/BE
/ZjBarVaMeGAY9nEtqt/68qkmHzVWkj60hwdcWlNHVJw2vaivvn3N8RfvZ8f7n9HzM0w2QUeIW1G
ETos5nmwB+P+3z/6+yv/H7aX9xDDP31cdroY1rhIMxzSqLF3ndq4lc/QBZF9s4oS0IpWQvZe5tad
fqvEyZp+1rpVjQJLTw15js20lg+m2bRJYMbVpMjfL+N/fjdbuPv7f/H916pe2kTG/Q/f/v2holgr
/mv7m//+ne//4u/71+rmpXjtfvyl7/6Gx/3jeYOX/uW7b3Zln/TLh+G1Xe5fuyHv3x9fvlbbb/5v
f/gfr++P8rDUr3/75St8UL89mkSG88sfPzp++9svzEj/07XZHv+PH25v4G+/nF6Kl+Try7/8xetL
1//tF8W2ftUcTXU1Q3WALLYok+n19584vxoWM20FCVUCbnELgCyrto95SudXgexCbIlWuspIWl5B
Vw3vP7J/tVVbpZVTQYscXTV++cdbv/t9ffx+Nfgo/vj+P8qhuEP22nc88PcHhBA8hio2J4xQLdKi
7R9Wq92uXdJ2XRpmY3G7GuIQOTdmWn0mUX3yTOw43nEp+/vRHu4jc84wkiNJbQrz3k6nG32kCV4Q
avxko9G/3yffX5WmkvBl66hlVPGjB5hpJZDqjo1oaR4/Ug2njPIsdBsjvgp1NN8bpnxhINlbaiVX
N/8AbxZKsbwss/akz9NTlCBDRnHiEdr/psvsxYx6w5vLqGe6kO6TbA2IJYTXxz8xFbvvMR7/vC1/
f+WmMIRraqqlW9YPBy/IqKZWpZGGktppZzrNl9zKjnPe1YfCmVxiJKZTK+OvtPPujlTrws/ZedLW
8tsRqdJ0MVDOg4Kjzc4QYxln3a5vs8H9NGnGXayvflpWQd3blyXJzvZkhHqsPCtajdykynz0JR76
LYPaJll2xVw+wZ89xVk0B1OFpK5QGr9b5cNqk/9RT4yWkE7gCt3dTcZwD78aam76JlI+KOJ0Mb2Z
HeOuzQ95dIqG/Kr0DhMdCr9JaUvq+KM+vNBwh3hl9r1lMZglsPLUU8wjkmbcWOpvI/2Eaq6WJx35
SVXGykvL4aZgHAqKeS8fyqesN49ab4a2pcMDB72kpbK9kue1YtPHzY4I1PHjhqWHO3eLYuNYIzF6
CeS6PALCLu98ffj+G+acvzXN01JFOSSKpM4euitquIeo63OoKektsdL772u7Goovs9kci4ieE5Lv
ZsiW2zRWz7iBIP2w8BTaU01iPgRNhACw9kfDPEl1uGemBYjwelCt+iHFBhVb31BfTDqdyDAIcTCs
ux4k3lNX6B2zSQt/IBLPI12GuEX5rdPLF9A7+OFbrbUOXY8+jLcR6C0WBbcd90wta5mOu0zeMi+R
V6RjHRbt+hhvQZvp1L90tGWeZY2ln7jPeAcutui/QE+IA86aabWSINnar1Imx6jSvtRT+TJRevqx
wdB3MxuDWrF7v015Zbal6v5YzOdxUh/L2S39MlEOxGFqvrC/2q4CkbQ9Fh925q2J8BFeo/C3J8gu
dfls0k4jvoi52Vxx6Pvi1ZXTrc7wcpuQtHosHbbqbrza7hPzjUAC8nhP/dAEzG545R8uAWqvjQVN
a8JleBMoGlw4ZhonK3jTGrdHpM0XQsj9Fvu8pzmsA6eqGw9l0ltrRuc5lvdbAO3OHRjnO27vdI48
5lDIXWIxTRNnlevGZxtOfi8noBddzwMMWSzTmEFUY8XW10bzQzkjlHAZt9ZAH+6GyDig8WgPaVop
fhQvVTDn8h6NXuEv3KtrtcF4OavQgd+0l2n1x9HOdgMkhoQhwev1ZLb9U42Cfs2BSlcbMTeypc+r
aNAcIq4GPTLzIJ75oazuajt197PEk2CAlIdjPwOwlNia4IcRDJSWD1Ighvq2ZxgsYsOnKmchO5IZ
ZuQujsXnqUpbBPSFzoTD7jbOh4WngznIQTUd6H6/hBbzZ6v94Jb2M8xk5K9F6q9pz13ethldvntD
M4cGEo2OZ03L02Rkz1k+3Yx1yyglh1XQMH49JT1Gbr+hMERtXZ4KuBhQTDTmWQnzQUd2FzMnuBfp
LTftvWIvTyrjWXwK7GtLKiW66e3SMuE77wYP8vaFgQEHqMYXfn3eceOcW63yyaoqdo6iPa1T0R70
nHKznJ/S7Fa2ihEMCAl9jPVXpjlKD6qaxi7ZhLQFMHwLWxkJZQwVcduWxYuM3W8SOHMpuKWaZGiB
OSm8WSCzs09phNleWGjktSWBNfmuXRh02fxuJoDzU3cBgqr8vF00qiqc9YPNxUH4+7ba2i6G6/OU
yUAN5UZPCLBiP57MzTWA8twGR+vd5hNZUl7LUWQ361OZoTNAiHnvauuZPYPrl+FESewc4Gd6isuD
0XFps54q28iGi1rwIrLZ/VQ1oM+Z5I03okMNoN0p0i52iGFftbZ+yVduoH5BqZm26pUZCXeEXGSe
xsN7JcHcscsFnJMurJlduF3OgjiSs6jaItAVPWyQqPnv+yqhh1+N1MeL++YU7BNDw9udVfMwjjwD
OC1bY5o8ZDlgrW0MWaD3tyOoAWTOtFu2M7Zc28arYh1pQYa1Z/vY6yjHD8ZGIY3pXivGe2NazrHV
31eIs6rshpDSxjNJzvAMvdIhkvorOvm7denvt3O+mrt7nZNJV6KdnOVvWr48Mc7zBq70CSHJ15IM
w2rilQE61+G8hbgo5g6VTuTV/fMq+yOuzRLvA1JMnCGeOeqnXiyXIWXJ9u60QibqPmpYdjpnGvfV
MN5UrxL7yuzyieo4l05pd0bmN2J+Xh+1WKB9KozLFJl7HJnIY5kQxC3N9c2br2IFFDSyF202oP6H
4oVar/erbH7SGvliqnqYGtaxLZicEXMFW2QzOerjeVXzoNeXB2TQZEBhWjqSPrRXXFT0acbHUst6
5+C583RKPwi+ZvZHR9vD+h4m277D3xFhX3R65CMgxEasBSmxZh5sN3t2NO/elwczdKoAf9Be9krp
raVb7JKjXkIv6oJX3VVBBUJVduUJHLMOSruSjOg2gtxWclIYqCvknO/zTr2+h3LYVeUEaL3ekkwP
W1m/4rZlfcFS4R+jxILf994XhFFxjtZKf+nTdqeajfRM24IzHBosmtzTUd3VoTKmiEhnaNzUFA4B
xMOneOJ5qzx5GZf6nic7KA2XJEdG7DOIz92lYtQhTJX79yfGidH7qf6iVRXiPdawnecvRmfcFEn0
ZeqngDl+WpiLzceSLPuoQT/7LmiqUMJRpYC9FcmhMVf2piG67TvN5ZR9i5TNibVdgzltHpFZHZOt
JOmJNPDL/LWr6+RGuq82v+/3MWvZdgn1g7FRROkEiC3ubNXYW0byksQs8u0f1VosAZYwdmUWUlZu
F6OfdcApbxgo4UZGinppPTwxyJ5rSBBEgDYCU5XxrbBp27q0tnYj6qFNpHfsut7Bggk/SvzCzkwX
+7TM8obhZ91h1FofkPdz5FhLiJt38Ypyqo5or8XOkKgf9eEoFQ4gLdE9LdUV/HLI2OJJy/0hjw/z
iuNZq3DNarldejrqPc2sAktS/bfsgynFTV7bPmLqhSubf0SuO3rv729x1w+x28SB7KYsQILpMRws
8sxKIrZi5LI6ijdrHL6USt8f2hHaMjfvM+6QfWQplyXtxr1u3Ltp2e7c3pa+YnQplUsrQzWzdxav
lJiAw/uaR3ylhVMmy13FVZS2vd/OHh0dol9naBkLILhw8yBuM2uYI9CpXv3SjMy1xzjdAZpMeyQl
S1C4rCAjf05q4IEqh4uByMnxhDRVoM72N/MrUvNXNg3255mtTU+5YrQTXK0s6auAYpaEsgxNORRR
C/FIFOdLJLkr32/GaSleGNZyzsr+DUsDKdp6dMR0xva4Wex0l9jX6c1wMElu/YKY0xfbxIKpQK/Y
2uA7GdFt26I2ew4tleHhPQjmEnEtSnXQ/R7d55wj2DAYB4yK5bmKI0Q5VTBm1v28bbNo63TfZPP1
s0bbjHHnEkohmEZ2beZ03KXj+olb9w7KoNzYGIvzw/nKkanAWfNK2Fb9ptQzxCi8fTfRnqlcH+ea
kAxlZQct1/ySFfJsVJzrq/NhFjmD37j5UVCzOm2C3BkEyvCipPnSlulbtt3KUTumzH8t/CLhXYO3
j4HdEe69lAj5VuOIk+Cj42oIzBypeti7rsKoWho8PpmErX3R3XnnylENxPSsbydoPqCsz5OnecbR
Y5BDl7gevoo5GGAqNMzDwYroLNSx0ul5uXhMr2TXKVnYTrX0O5InUJzn5S7qszhAOgBoPHg1Jlpv
ZsdGVbvurIW7r4+f3x9NVSaYYjs7v7dPbtqTfawiv83FMzPL/cxEEZIO20vtEEG46fgFtj6CV2PT
RtSNgTsXniIS58ykMZwgafFcpLfvhbCTOhFByl8nhX4cQGsJDEHJ0yMyFo6XuPKt60TFnN76zs0a
HOfziuYzlQ+xVB6g7C5zyWFsmSZ3k8tqNRWcWkh2KiVbghivgCzSTxIxbejmyr0lywDFw4sc6WgM
E1XJAHG+0dkWOwVVzfJxTAdf5DRm3ZS8mBxwkehPnIUEI9Ts/k6Wvy4mofMYaXyFIdI7/N6XeHI1
L8pYCIpNcYNabMd+mpvLmU+OQqD7VHU+KgmW0fZlnbEjxdWD2XCMvP/POGiMmrJsZPjzp3nkpCp6
g+1zofGNnmuALzwUFZ2hkSJ8wQDl07/5kzo5Qau/jpaxsctuu+lVkaQYmsdIhipkAOizqtLsWq42
7xw7Y9iinaV+MazOIaFYKIiBue0V11ezvA9Xk4IxZ8zvkuFgtZYusMltyCB4Am0wVU+veN4OG9Op
V+JdYavliRH2xzolGjsp7QBjA+Lo3jyD/TiXODcDTsi7eTJjH4RSnKWyPkhXhh3U+R4Bfh3KYnwQ
ycSayXvhMRAIzCWrbNakFoyu681OmeyTUW1DxUHAQl7WJ7ycCITFmJPCuBi0/JwrmMsezESeSWef
qI/1n8C377O4fkQ+HMvFVOOaqtB+TDTPic2qXT1Lw2IwPFWrn5doCiCfeP8pa6eSynOHWHxH0igR
nczaqNfspcjgTxHx5LTzrleNLIh3LO7/NRx5Tb62KFne+h/xyO8gzP+PQEt9y7P6z38gg/8CWj4M
bVa8lqgMX77DOt//7Hfk0rJ+tRwTAM4SfLWcfyKXQv/VNDX+U8Mj4WxY138Dl6b+K3MoBH2/Awim
iS3H9A/g0hC/aoBiLkgnkhrLBO78x8v73wCX36fQ2YYwNcdiMgPoKf8yf4yzaiZnmlQRuWTsWVbQ
LQ16Dh2/k53Gym2UlqEWzVcdKRryGUqrfK7lRWtH5DPYmYJpUcLOqJfQbgsnUEcyZwqdWRf5EH9r
dP1nEfzv2UD/vDl+f7XMNKbTtgE0mUf8PclRO2s5ZCknmyUiZ6+UJrBbp+/hJ7qgaHRtjxvgM6ka
uJZJFaH2T8uLppZn8kEzv+2KNtQRb/jgUtmhXZLHZsn1ndIU6UUbEhC4qXxI3drCOpkRwIX/Zw6a
ZikOI8JHIpBwi+Ns+AmZ9R6V+N2bshxD0/BMGpquufY7tvwnKiJziCoZ6klAcgxsTKgVGBM/5V8k
J/4enqK9pAsG4ZjJbn6tJ+ZpVGf0FkImzzPGmDAxRoA6eIrpOJP/ARndnXGPvqTGOnurLPQbNK+R
X6M39dDjQdbrSY53iMwOK1GeLYYTnlId2dg8z2fRrwig+zp0Y3p9WY0amtfJ1A+qYLuZq/Fcd+Xi
DzBAgbbOuA0Li50p29mJJh5IlBqDMWrmYEbTeXY6QlwQ/Ou6+9nOKQn+dK/9D6g7duftgv/5s7OQ
meKoNIWmC0vVDOOHBVGoVOUu/PA65yY2lRhxYCEVTkyqG2rbwxhX8qbALrczsEJ+jFqXWCAsB5/0
0vicT9Xymgpw1ZE8ZwCU4eJY564V9kUr8vdzyUP5DighF8ZYOejrYcixYikfZbdqfrRDmuoGrsHJ
gSgeFYSH9+CpM/scixvWr8aFQwL9O/d6loRiWWa8EfKkak53wvX2mOFRNAqXyTk6FUilgp6pY/05
cbbnPlSMk6FzsJ1Ni1UwRKW2j6Df7YZgAQj2E830CYOfR4L8hBoEDHksRR4MsVRPLnGC9LASmTFa
gr6Z8KauOxw1GzgUl2FlED2Lx+485jo5KI1F+HP+ZispGFCFekmIWfesUXYHZdjWUY9OPBUEBWSt
VzZgiyK220BdrgKrjWySc9Tcq0xjRYO+UsIb1Wtt8MBysJGvuau6s/TxCoPT3Q/x9KUx6jFYHD7D
pTNsZFh9SwFahb1D1oniNCTHq6VfdeJMLMebGXcfBC78yq1c6nlzr6vJrVtyDzurdZSlfb/ipaTI
FkQfxfRcldZ0vk6tuGNWW3MgzakJGNasotDHnCei6TIRiWAgZzhFbXdirYfrqM++UkV3QtWB+RD5
UV+jDsEPogZmwuRGwnvE0jRHReYjLeuDiwHay3u/q/Flyz7fhqppB5g+P9X4eDCCE7hSIu1Lms+S
NOoRAgG1lTKg9ujMAHqIrJGFmQ5Za88fbIKPjuQEnZyZQeGNnXzQM4W+Qlumg9Mr400Wr2zSRCUV
M7W2q6jJblTFR+EoIMK58gTKbfjMSKqBnNfnDpHLgV35LoE4BZ6ZDxrBGmGZjPdtJc92nSU+O0h7
UbCP4ijy6Id6TxVkQcX2hOJTFcoJz8KJMWeY1NpL4szUI6t+30Hx7xzHKcO+SI7rjOVG4pkqMCz5
Q7egunYV65TH8SYSJ5ApLnCq42Cieh2GL8wjYG3KDiW6HaeHvCc4we7ta6nKz8Vaz4dmy6dZqyI6
t3kajDbIDY6CzlOXrCFdRdaa5xJ3FGB9z1COrv7gyDzUG4NkhtjDlm97erkaocnsbDtJB44EJw8R
l8r9QEaQsZr2rhWRFdQuDaMjq3NazNlp44mUxBwuTT1px1ZtDxilYq9pc6JNylq+90fmTTXbzY5B
ng8MGXmuW8O5mQT7w4rgIcxWh0aviEYidoxkh21gwS7QgArJ6usar/MNvsfxOEzOx8HohgNk2rM7
GcCX5VNjD1WQU4aDNONDr4hsQdFUC4/oDS0wRkUeFiNZQ3RH6JNI/KDOD00ccAey4FPMjXKv6tYV
o8hdWxlfht56VJKZrLY4zg+k+dReKswhKAg0wdfgfMKb0l+yJroqSFs3SeRAsMteLpkddNpCAm6U
BBFtUdgri+IXihoqtaBfqgbXL1x35+AMw2CX23h8Fumv7jpxq7ttWFouArsobckCJY5JKudyAO0T
tvZ50fPes6rkUEv08ao5P1ZzT75Kjy0f4h3FfPPVcVUU9YrJsyiMPbft5TOGixebCSUU6PFyIOVi
xWql8vdpfzdokXlSWzgRdvfpbOfLhXqrDXGTSd9QujddZaBuXHeHJSo1MiTaDZjm0bEzJTe4hgFY
1yIh46lUb0q7rH2mSIJMFzWRTy6hSfyCnnTakzJqXuUOVEgtisF67t8ydEeQH+XMUSEIe0EWv4VO
lNg7+/zExaA/A0XdL2a2S5Po0Rqj6WiYJsNlFxqxWba7Il7XoFMKvKNo0i6MAykvXWxc1CQzUAJO
0wW8WD1h+wt6R361iB69Gp30rdEQXrRO7Tki5vmAXN0KElt/zHBjfqjyWbszyC+zV0sGfZEtxETE
dqgk0gjTUkk+JaLZ4dO/qoYh7mbDqG51zRlwCyEZcdq1+jC2uAwWfNq3M5v2jdxyY02ZLRe1FHVA
3lbkEhQF7aAJfb50yPWvg2t+6gc5H8TEQ1bl7T+/LKUNHtBYYWxypSMNNMwdzLfFVcwHLK5iZ7Zx
GsbtasKntkSotCMbcTZZxx4A0+8XOd5MqfhgibZ+yDWiETgsIyLKZkJPOCSII9D2S3lOCtzIqwIg
n2tudM1M5o4RV4aL3rFnghi5TWbiC28cp1lOptUeJeXhFbn2hUjKr9Jw2UYX+ST0sryi3TxUKYLC
UbVyom9eWGflOT0i+K5hL2aaTNX62lVKEUxN92Vo9klnGVdnEV/VXEFRPOTNSRoEJLz/6/0Ljvg4
ZBt8FMKpT3bRIiAkDYRNnCC2zGQuqsng5HnTota9YIdHoEhtx+ApA3HxM2oUbMBL8lxo+qNbVaeW
JIETc5anMAaecc3os8A5SHQ0G7vTW6f3L0WcW3jcRuEn62LvhqZZA1ftokPax9Xz2HSvjtJjV8I8
iFj4hH8Hs0MM61WPhXFW5G5m0N5ljChJKUJ38yAAcVCtYlFAOrY2hRMyJZb4d9JfmvTam8XqdWh1
wkbg5WnnOr6Q55ZWg3hsCvUK5UNYRWQgXC7o9JUNsarT/OJau3VcnDM5a865cGeCV5pZDbRc4n0g
JJEiIiIBd9C8eLsvO/67X8vuzlCUZ6rW5dIX6yXtqhdY8jpsJyyhWU9ehdXpuDsVeppJTOEsk88o
nBlzlMRLCK1k+yb1ktfPyxoSrALn1IJc2qK5m/ts8jUtEzu6f8zy7kUn3sevDAMwgyAAbIk2lZHw
Cxz7Xq1HRsAE6TZA4r1PEzYzzUkSD+8FZq+URExSmWrGgziTrycY9yeoQIBgzccZ4+mGisZ7rB/I
Xju2gywOFvOxABhgN+38swALorqffss6SU4axjKGBWFVSOLo25otb3Ky00NnjIW3jMu3OVHrnVHF
uB8yXE2mKk8DneW1bPEqbNYFHzkrUSJ2dY6WpLtBNb7sl2Sza+S5gxQiZmftpEdoHIphnIMAP5yo
1mgC1Sj93iZ9sCCZ686KFEAfMRY35Vxo+wm+9jLndXFUuqQ/sYUpe81y9+VaqfiPU3mQfaV5+jzs
Wr284yMEQGp6ao5V/UinM50KUFnDmcRR1NapwOF526WvbQpE35sd0Cx9zyz0KwkIyTXVWYGzgeEl
nR4r5iPj4ptbkNTNppZG0Dn2y6xK9NlJ+9lEPZrPzuMXueboepXqydaFeaPbGj7a3qzPcym/oorA
8iNBn0m0a3ya9SiIkxEPyVIel5zcGcdBqV07Vfetd3Bp57g3U3GtMR6HSfTUEkNZowK6gwQ9aGr2
21AwxW0iDsGtGrhte9u6E9wjrbiSHhEfMksfzuVssQHgdPYUg9wo0oL6cILywd/iXJ3afMvk1AWl
O8CgwO/EgtOsJC5UlJDyjpN/6MyboubazKRB7nVremRnHG3sTHSrjPOAF7UnnfZidJJ9fzC1UO3E
fMRc3h5UWX2Qy7g37ZIOH9UmjGd/XaZBPWF9LblpCVPKsXhbDtx4k44KiQr6N3Xt7R3bKqUJiY87
EoOczRKb+21NNRLFAGwLKOcFsuyCHoMP1W1vptlG4aFzkK2b4kSOyAYdk/1hulZ1RUablfnMhYkF
FB1w88QcZyTGRBJNW95DGpsPtQvUxUieu01pjkcBZ/OW9Uf8m35O+2kItXZgj5pb43aS/X5NxXMn
hvxxiYy7pMelxUnZBhZjiVSFlsGevY4ai22uNH03pSNzi2NMBlkAz/iFMIFPLldCNL8tlXPF9xAF
+gSzVXd3Uptyn3gFCFviqS6IwSBye+gQ4nUYb7x9WccsoGlSeMcV4T3k0gUzE2J2NmmRZ7WonqUS
yQNRXgv399TcvX+JFOwlnES3W5FUzNolNerzSif+QVZKc8UGc4aniKz+oczBIBaxvNKo3nfgu7fx
KrXHqkkfJ7VIbiH5kS9UvThnqnnbk8FwNxcDQQtEzhjJ7RKbzsMwJdrZbQ1aPJBpWSjab4wx8s1l
XD/3E1ndea0+kzxWhUSMODcGjWQwuaX7pWmHnV1r9jdSPd7sPo0fcSnSFy+YOc18a2LHRrtTM03g
W4jTr2YiiPQ8mGMz73vOCQB8Nu+2Tc+2M46cdLgBS9KCvW5czX0qi3jXS4OOa27UC3fOubGL5TQ6
40ukW+sH262BPjeqfy1W5MVjchQlDtLCHKPb0cxfoqBNcD1GfTtc0uGuKWIM3cnsHp3STs5aGuue
YgHrj0KX+75zlwdD7YY9o31hGHSSK9YyOuQK/Ea3juWuN3SDKCXTIq1LpIdU5q+9o31Ch5w+F2o6
75KJHV8sQxfq+iQPSjnsRSqc5wlfejhNnDML/GhcRf1HU8M21VnluOtSfT5xcsde10XL7WwnDIGz
SRzq9flgG5UbDi6tgBnBQ1ZkF38ypuiWqzITzKmugHA2n5ew3EM3VZ+WFV9a1T+4M9lqAPMnpxhk
mIr5kcAPihw9OTj1uLfmvMXqYJaBMk0fp3GdzwUEdRNn3ZMF8Z1U7p6Qzzysysk+DBZm5VV8sVLN
es5H/I2OttI+lvPqacbkXovIfVU7Ym1abb2fTFu5Q6TztKQ3XBvluXKAO0xU2ge7gCaSq6MeLUmj
3Xf1x6XJxhBZUIxdbb0oGXuk0RKaU5e2EpoujDbh6OpzbDUtCXDVeRw7xrralwY4I4zWhgR8KVSv
t0R1lKN1kzQGMQIKicUlCXrkbRj3y1TfWsNUBGmeDWFCYaCoVAEaWW1dlzyRyXJyFKoJa430LyIi
kBD99NfC0UvfresVbGHIfJQNNqQyqcgpsN+DOSIryjB/+MSYYirCZIV2ZhPbpU3pZxqWwjVqdcQ1
+ICxpd8OabpNW8tu4k79jQOF8V1mvk3e0eTjip7L7zjZj3FGUgYeQiiZZDDIjRmdI4kj66M6Qz3b
0KbSmm60aKnuC3yEA/G3neM+YvxVPuIW9oph5LtJEffYNncmIRpkuJePPcOFrnYBLaCta/qMEitD
iuWkOyCp7DnJ2Yobe2mO7z/Fdf8tXh3l5v2Hi30h2zt9KrnxB2b5ENsjLqoi56exEf11WjCHGvaK
PpT7+VTb2grKx7dzYzV7NVe7Xf9Mi0dAcKQt/qLrDrXouFK4qodGU/KPhlrF90RuXd9/y4jqhIiT
guUwJCtSKWcJum7Kj+9/xMi9BzgRwZZSTA9Oof7+W+7QOOdsFKk/WuZhiFbjaXLm37DsHmL8tk/m
1D0RGE37bLv+lI76rkRqWJeYw1IGBu5KdQx0US+nPNENr66bx9nuo71r1gNlFFVtPXAzm4AkCdEV
igLoFyuY08Z09AZorkDFNb+zS408hohSgaBGiES05MfFwfjIMNBTat8yRzqaE/0O3TjBLQuZFELv
MTjnUHKRJN9yJNcRAtY3o0YJIS7vIHILP6Hr8qZID3shUKdhLkX6SOauM5inqlOpMm0IucSax2Cw
KiSG2rSiR5pOOtkKxJyMxLEQHwD1pZ17+KC1zbKb2mmuhW09kbYh9+NGPpMJpOwGUkZ6RHEdrFnQ
Q/WD/CTG3dLqmod0hDofTrs3SvtASkkW6m12HXRKAfqf+i5fui+rm3X+JKvHGPHBPuOSetNmRaVm
y4/VaqzXTk7Sj6qLmnafyYVpQr1Tvww2S9spEaz0LYT5PEc1Ipf1doHi9kBix9AAZkZWoISyG455
uiIbO2mTQrhuq0dnK35Veuub2iBtbYc18qVpvKxt9CEjkQ05YXVMIxkBObWHJSVg1Iiz4qTE5q4a
LbIjUZIGKd7EmNF3nrt5IQk+X4LQddokBPT5oM/HbtKKfd1byDKSa+xYUyAJYPbI5ZNnBRshTDeh
LKvLUaG3FA/aC/MVO98c8nNPQRPoLuHYIh2xRcfu4KUGp20UI6PABgvFvz6kQ2zsmJ3yBA7yQcRt
dVjy6BWvYU30A/Aj9wNnp6LgKlR6+NOCpGw1wUGWZzeZqYFIrC0DiTX2pUXcVJn80te4x3ICFf4P
Uee23Ka2bdEvogomMIFXSQjdJUuWHfuFSrIS7neYXL5+N+XhnBfV2t6pxJYFjNlH763zW9eYMBFL
5bVkQ4OXp6ENsyS6jAvlUrllUJH+uTfoQcDq09MA8tuna71/T4R2c/svo0nMYzZRDcw2Ee0yNY/L
wpmtLNiQF3mx7UP5Q8CKgORJoHeRygsyMsJ+TaDTL91mV2v2T4TOcauBQa1qUQdVEVerqWWbj52u
9iOZ/IkARmxegydo+wYSLkXb07y2Fp5TVWkA52dkmEx0Yu44/dmMly3EsvaYdyLc1F0brdu50Omf
6vp9njEI4AQqt3q/aRuJKUsaJ81N022tc7pnC3bIlxmjHgzdxMatF/XioRLP3UB5PLdZz6/LzkYO
i3roA7bge+2yDd02CzuiOFrlBZC4zCCLm9TGe+U66qVzX4EITatUc7i1yHpBEjePVj/9Qa26aKWg
fsBzgxpJNpHtvTL1dl3PnTyq2iWajT9Kd/JfnuM8oeeSqPSW757BDEULCkS4NYxnit9vN5UjPhOY
2RumRh4kI3wSPbRcPkehAH5zilyso3qPRluFGmlWWFNwg9jECd8MaS3LeG71qYA+ltSnsardVW5y
fO1MxMOXgbbhG22S9gzcV6xcEScHODtEXaAPikNq9RtX46oHYzWt6zD64akZvK+Jb9ZyJgYXY9qZ
i7tdhDXt5NLzqdbyfWxqlzqEbDW208EliLKyzE3LXfW4AmY7ntyckZrHh9rkhtr1Vlvs6lmyDXBM
kydZRR995/SnocTG4I28d+gRwiHLC1JXbUGavo1G1h/Y0V5tz6NDHS/PMUyX+YBC2Zh5eXS0pdzb
3DGhucrtPKin1mR6YEvtI0dIPC3C5XKaU53Tjvthlrnm63O808yrjeKwr8i0cDOak/cWadfuwqsX
DgUB8eLeF659c+p+Db3P/CYrKv3Rmaq9ah+TjqW+joabVrzAREYE4peUPql53Sdd363sFDze/Mop
p4EXOeH93wxklPyGwnB8DLxRfDrUW5oB+ITYAbmBMWNM6vw+gTzCVOgddc+THN04Btm18dNwVL4u
jb4I+FUdjBddJDL7LaBUHJQW20Fdmr8MpFqMZgaxYlmFFNknIFQWDsxCFqsyg5hPfv02ldVJKpY2
YOzqvWywwdOt1K4SDOjrnPF4BaSavuB5P6ps9KGCL6vx6YZjhadvEedh5gQoQ3SgZk4THyLgNzxO
56IpfnIQwcmqnj4YntqrLDx94+LsYCtpa2dtjD/VYJ2s0VMgPwjsTyksvAhM2lDO7a61ij+TZlwi
s/rqs0QHso2uXDnw0UIISEDhf7rlJnTG5goEaz1Pfb0xx+Z33DYBbB/qSGrUZoonzHUzJmd8L+bG
K9vzIpcbMAQaNPrC88nsb4yybJ7OQMokHH7bdkTG1Rm6td6xhhj6wTzMtnm2cVkdOjDfZQPdp87z
8NUBsdW16Q5VKF+lPbizbHmwQ+JhWNXyOBc8Uyc5PqDGuEdk6tFX9bLDFrRP2hkSNw/eI+YihgB3
PLs2mxzOaqRfLNZA7KQMgqEn/FkZD4DiMUHNwrH+QwlDv45lfoQARH9nWAbFYOH5juagq8thYxh4
KYtJB15u1Bi1MeBtllCrt4bJwz4CeeYDEch8LVPqsViodgkuvynuT7WDK5kKeuzt7gWiQUXk1jZQ
LnmSLB3r33RsOC5PaGeV/vBceWjDgk6JyFpH4eDgLlquXaEY0/SMOWSSftGyuaoq+4AGhUAHCIyV
u65tClG6+w7f2FQD48oMiQmUCsnJgE8OVrsEoq3f8kJggAZ6u045JNpJxWhkxxrbsyhcDYv1BxT1
f0q67xoG67Uwqt+9onlCjEwQGOK8mXWlN0IYUBUiPQyYoLC099aMP6KIHEY3oXNp2IcSuHIUoUtz
YxsYRq1K21TwcwOY9wAkmo0r8QF4L5+ifG/aLj8xARnbWqHPaCOpGhMZ7ijchqkpDvKkmL88fHoj
+EBoUcMjEu0FGkyzHp3yj0UQ4CBxM6+YGAw0/26vaYi1XMFtkBruuz0CbPAOpmfJB0l6/Ks1+zlb
oymO4gIn676T3pN8YyqY2JVRIIlzUC3ane//Q3eTD6i1XzFy0cqV6o0DIX7BQR8OBbVzTs660rOz
HXz4u5LAMZvJAcJu28VBTjauiga2g/kbbE7O3znvRib49YyzuFdWtW/nfjfPdbNjsVQeSwkspHEQ
Ruf6jW1FYOEwdWpc0b3LSsXyxm4LLOIn3nRnO4LuxPEounXNeX5nzSlNNgvMhHFcN6blBlFVLpsw
taGaZNtW5eUW9A2DSj76PPhbRvcu2Wla+kidvFjJvM52gwsGqwGBNKvJe28csjCyqoN2HKLV6BiA
wdgNBl6YRXBruAWkjHJtbyegXJ4E7c3VoKqfeEWiN2bYH+PikVMxI7pluFRcCG1nbULMwkxt2OdY
Q82xHFzTojAOEIKwHthazI29w08pY47vs72JXffWK+11jysBrnr61hYZQYCIIBecgBkrwNtsF8Nm
EHLw9aFAk2IzsoqXuH2VVJQMFW1+hDL77DTQ7jlvgcgHB/kXy2ZnhimmA3RTOAbI8mzvtOW7Qnn5
MDlocIOEzY+1mWGx3LXTYG7IxTNR105EPVSfoi9bbNkdTt/2OJHhmqbzEFfKr/40CTmg14JY1jAQ
0aIppNHMPNA7A/Pi0nXBssQz7BmnvgHZ6IiUDPSMcorcx464Jk3aktHo1wsmnB1jZnXkc9o0zIyU
DSzbAYcjREeHBJLx3rGcDCBfvFPtccdo9cYohhUTrW7owAxS/4m2/1sCkWQMrCtmoOKXhu2nnV6Q
S3oiVpWwPjoWn6sosWLI8wajm35K467bgUi4eNMISa1CWGRS+UmMbNrPNBlUmRH7borR1YTzW9rD
FahOvS8IEbU8sXfKu0VRPsHN78Vu5k5mWaxpbFM/5WM3bFxoVtveNM9e6Mg98jKpBQSHnS3GR/Qi
J2itV27Ae+vnvNypzEnPSPS2r8sW6EUbzfvMc/a26mOi5naxwjk23LwQq6JtLdcUPoiJalwMyfi2
wMT2TcVyi1TI3wRO1Fb0BVqm/sHUxkDY4q3W2uG/ZBi9YJT4JttQ7HmmFmvUTfA9ufSdSlOYG2PF
jL+8iMPl3dmz8WjO1GUcO9eUh5GPSUHIWjq4gKwbN40zeQRK7jOt8jsjg2/NrE5FkLeFhMfwVugH
zQqR3zVgJ1F8YK731lruiCOkwWjN2p1fwDh/CztwceQfq4XODwChLGZjv5mreGeK+labY++nhUMG
u8WgVCzxeRykxTWLv7KQOk87yC7nhZIev03UoZ65hWPOfKGtQuc8dDzUi2xCbeKBMBmA4BVFOfI3
Ou0vMzJtvvb6RAlGyLg1LmnC898c9IL3bxuNi31qnNdIDlqUsSDFPoR7dakFPo6y3xSxc68SL95C
1s7ZBSSP0ZUfg4xGNiiInUNhDdu2JmdoS2725gQOP23wjYb8DkfpU7Vgsxpm2s9I9hQZe+thdra6
MYN1eKnSXVn/Y1dmQZ8s7UXHjH0pZPVX0MsXxFSAcz9MFXQvcaZ1pznB9NLv0hA7Kxt/8zDks5WG
P13ofatZRykBN4SCxU5fUubYsJ1//UtSZWeAdyRjogl8iabtByrLNnPn/oJdjc7YvdpPOg6lo3fr
NJYKHs11WncqywIFrE3d9TBzils+Wyf6jsbpjwVJelWY8ZZ0K+s0UXkbk4PJMdXm92Wh1Ksf8/PU
zsQX+te/xN1snaTyNJig819P2nW4WM8pVcWabFE8DMm1b7r9Etlqx2NMbpwkQdOd8q0kRLsfBvFm
Dxtrpv3S6ge1kmrNgrj1+5FNuCezWwzKKogNcV/sJA5qtx+4icj/ipbWHRXGP7Ql16CLFuuI3AaT
8kv+SaGfw17loeHwDufdA+xLgqWKd6vRFj/NzBOYseOMrrrJYZrjBKBSB497v3Km5E84v8qtsHz7
bentIOq8bOt0XvGUtiyCVDk3czitOdsUTeeYV8kF+3LBsoMERJNJY1MCgd2qJUnXAkP82hP1exKS
a6ypQVlHADH3yjDRMYQVYB/ZZZ3O0oWLAdxJObzH1jXisZD06XQY0fgOHDe2DQLg0ZF471I9Yigx
uKhTz/Ed0XzTkM3UFdt32aE/WXl6cRzq6BSUsEAPkxuT3LVsZR+Egi18EUU3u1HHyskJntpRe+0I
EmC9kcHY4KDgVKE+uoEExGYImwsQhK0FZ3qNcP8l2LxQaT5S3ffvS+kp88boCW+WS1fIBy1EWlCx
/oCgvCaHat4c7ogRBxzI3BR8j8Z/btmXK7cbtBVoP52ne+tPc7ofe7F3RnSVEOjgpl1Y2GTK+Izs
OnswEL/JkLMT9Xz7TqS4LOIuvgXOrPFYBscuU2VyIHWDTpXhAWrZE/zhuLWb3xS6Rqusc88Tuvea
hquMmbZ7Jw0B9U+ROeEIU10kDifWPa+Qp0actEyv2chm0hB4d6wkAXjspv9F0PXJjafY6eAwVY06
NVi08KOuq/5s5YsLWZck1rLgbuIsjrqRm7WPwm0M3n8ynsFyCvlRL5F1AtcbACO7OpGD64BbVYoK
u5awm3yKn5o1DQzcuMoimGT3NB239IdFv2teoQcFqysaKT6yOgwRYyAtuQnOCFxq9rnnyLUj3Qgw
GQqrz7n9N/IrUl92pR0n/7AYRVelOGZJkb0TbH2IMPGjsTJ383LWk8jYJ4v6oYWtdbTZzRgTEmQL
Bqs3+/eZZWJApceqnEakbj3dztbUbU1TgeW39KvtCufAsv4X8OhtXrtYYkhcrYex/OzL+giujKwP
3y2tGJwiluQgoNsGNF6l3KCSwKT0al5majapqgHdbc7s/fIneDDnnE/EkRpGXqdEMzJK7KtOkVn+
EnX5JhtNcInjPB2bqSEHZ4YNgX0D58Hrpfbo8iW3kfqal7ZE6Pi16FkWH73ciY567p0m6q6Cqpyj
4zjWdBlFQ9A3suRkFBJsa8Sp6Qp2iyHbLmuov/lW3delLxTlemFDVBpi9VFzeL7ClPvseXJtU0nv
95hrf53aVDRzIWngM/tb45wBBh3Vx+H1Ar1+S50HkmVSOXtFsPr/rvBF4LJBLtGQLsowCbcpXNGj
gIQH7DTbjxa+Xmj2/82NzhayTc6z8V+qV2zHJ++mMIAc//9lntI3lzqogHdZ7r2+WDWMqPwWqw+K
boD4kag5smRIjkrGgvRFOGMYsHApJOnfGhokKdEZUcM0HT+3qMca4Qa6TDe0UTYHPcLVqdKcsAUU
TwoDp3yVK8oK0qwlu8d9xWH52JPb8AcvVH5IrG3AXLQ3uugAYiX1VUN3QgtOC6RqfCuHqdkJcJLr
pp2sjWswQUVULB3hv3/1dvXfaCB8ACxPt6GuG6vWKJFDo20y9A89hWdPacqK9t2eAzO5thRHDlR9
TMQ1uSNXL/F/MjRWsvsLhvl3M5iavzjibnDIoUuiPjTxbK/1Gi/M0Hzz/Rfrin69vUqXJ616L3No
hBKZGvfWks2+fiENioQyS22Ok7PTi/oyshREj6B0oFI8EaFRXKcFSRkuo6p/NZW+SQ3tp1M49p/U
xcgeJfom7HKKOTE0711gqXDM7EcLbP+eWTzBzYdhMJXNndDXZUylgKxl8XtgUVWSc9GniSbg6qKS
L69SV7RW5GXTHHcWu4xt69FrZBbFJ2uB9ty0xl3TKHUpQbB+Wglo+BxqQa10koSt8Xrj4MYNLMth
lnZN0OYlQfQ8PSzNctf0qL2QRr8urKRvzdppnPpAWZXioUZzZxsXI3poluNpItlt67m9Qf5fgKJR
henNRnIeOQzx84Q4liozaEuOEHRZrEUYbzrbkGeaRNmclZG5njFMHROPKWeAyZd1+Msrw/tp9/Lm
dbHcYxk4wTmOgUBUQWSYBCcLoAa6yXl0MTACSwNiehnTgRlNDXJ0FL2qAdriHL24oaNVbLWlqA5a
x05goHFunY4tEcxq9Da6IfId4AJaoSwtYanAgQph+OckRnHUkuZWQ/l/WDEfTtydSNvmpSHIBEEt
xTyvfMNC6AMx0e8onyhRBpKLC6/8btOOc49tPA1Y6a9N5v1ovAZfgyCqmdfEHPVxykhmZ5FvJNc0
gSug29m3G1fyScI3vqhS/22CFjenwvwI80pseOPXou+zIKNv9RRKE/uEMRXM1svso9pjlbXN3kei
pM4rtpzNCKqathNX58HB0rJOydkNgjXEIPkjbURhGE0+cCqg13PtWRVQglTHhu3Gp9aiBggFsAjm
Jd0skoSfV2E0cbIfrnzgY5042z9bfb52VC/tSLEe2rFLjq7jaAfqWloVbcwaoqHdRacmXAQbD4R3
I4o2mo5MYBKAZfrCQObRlxFCaD9YI+x015vndcS984CKv9BIgQRELK8/cI5n0dWY57oWxNMjmmvs
Pvs04XoFXCLyRPLWOVnq0VIGcix3WYohu1MDB7CodTFhdM0mH9xpLWU2nYqJuVos3SF3YMWkr5d5
doIYKgH9xqZBkh91lU/IyRPTc+Hi2VfUGm8mspCbUOWECuNGBq7N911o1qnLquEQ866cB+NDlRnU
eav9DEUK1DUjP0t0cLrBHIWuiWf8UDKGYrYZeRwj7XLCsuBROKDsU6bwam77rd03M7mYpV+9CjAE
6GOqRYDg5Ml9qXVQQ9gwEuGYaBJj5y+54WtGrF08ILqHOBP3bGrWnjKn678X5/VfsOMn6ZV+x/2Z
a5JBFX+gt+3AcW6iyVGB0zsfRZuMV3smfzur/uXEXoumjb8p4FBr0MkFCy3m4ol75UpoQ/S90IKG
yzTE4ueG24RQ4akRrQ/rn4u/XsxfHtRXk2YuH5/Dgd3+6xZT5dupgmakh9HV6cf2Y0r3KpG0eaXp
l4ljHWveqOiv5NQytKY84le6kQlJaHcbmUwTtzp0rMj8xHvmrh6/Z7V7rirFB6SWX86YA3esKbNI
x5gKO1baR4vQL0B2e2/kKEhCcALrtFqiCkaAW/G1DsP8SaWmIv2emxfqtOZbnXuvLf5xthH0ORQl
0AOM7MaYA1OjkC//pEfm1XWeYdnGlxH5F5OFeqDnJNBrKokV0aI5om+feowjIB5hGth4tS9EeQLs
3vUZI8m2Z+s3LJ95mw6XxHWLJxppy36xS04p3M9nRIaTIxSt1a1l70VOq08bhk9BKdf44tKw/Odm
G7fFNveIgEa1tI7dDCaUW6fybbO1tsAF6K7pxfLe85VUeoeJVfHG4bC1sXSMlnRZIE+38Yfhjh+D
YemP1il+L6DjVw2I8itddz8KzmwOy+A7ufFshc5NMcK0iqTsv7ixgrBZ+h4XTVoH1hB/kPdBiq09
HZAysDdDs4a1Mdua743uG2B9QURVzNtOaeklag89dbNBE7FFWybWSi6PooBHEVD1KRzPMg/ZobAN
iw2erW02rLMKObaP8EkM83FgS74xdfIRnd4TrbKj8YssMcYfpzwaqhOnvK9bSN1l7RtdozYjps+T
1Yeg7ZNI7NYZz5x7paX2PcLvCDfWZAoR1DoUC2XWeOxoJLbaPfc2zDDKjfckN/ApRBF8VlgCtopm
v2ohtSNTLBwsWZdYVDSEOrbiNrHBKHZucU7s08Dym4Kr5CcbCqp3m9G46rFKDoVZLNty8e26wnMi
MrZOy/C7jDBL5cv0bleJE9T4Rb0R8AR46/qd5yk4+tDd1bFBNj5KX+AGLsM64SflcNLf/r0YQJh3
8YKJgAakfKWlg/TDtjGPkQlAHhg3enLKBK73VvKjogViPWIHIeuzd+vxOaR5d+7SJlBGOBwig0kc
/gMWCopQrknYfRdJrx0WrBBnrxEHpvf8XrxecGBtdCGyb+iqUHWNlKtN/UIaCw+jA7aIowpu7pnO
5N74gEPH/GyAkFAs8+coM/wkQ7WvBBz2fqrFtaqXcqPGXUfq/VIhMK8rGqr2i5cQAZldJpcpfo4W
NgE4zh95NhX7bnKLXYI/803LaiJE9N+IfPKOnhWJjwZsjtfpOxqLsCIk4QWyR34Nie29jdBZOMEY
0FInHIN9oyeAWwHAZnL6tMfuwV+GVSp5xLr+mcwm4W6cdDeNYOaqimxuX5ScgJqE7aBrF4qW1Nsw
LOqtppiYg8lOmmTLcEQQh5bRX+bQxM813QhohOGiih3aQTw2I8lEuwDVg9qRHpLkFBfJuQxnTr7E
/d+UMUVvkWviYlr68Qqymmjf4mK8aRZHnXvzza5MBmncyzq3ecwW8XxA/On8THPe6yq2uSpWIeeW
w2AOkKtEQ0iFBdzt30tmcYwZOK+u5Dwe5tyu3qnpzN60ioLWumeDDOuYTFVT+TO8tDc6DxXV9fXJ
stG0PB1WS8jofdGVbn0M4ein9ZgeHAeQsdHrBfZZFUR2Nt8wmKEzEoI8UvO1SuJW99ngyh0MQILz
r12gE5ZvtTBjFniMI4i24ti4hNUNmx+mxQ647SPKKvOwro41MhkbVcPelJYjzmW1zVr3QsGZ/Yca
kqDnFPET/PHxRSlnvoRjYi2sGLF2rguSXWBFsAhV7lO+5iKm1JJspJh8rlyxzyNHYub0vuh8s67K
7CUWV7axVKurHXsKfUVazAx0GU3HF9TIzAeNzpfWWrnDPsHocFkA4F9o6/jZzYZ5EAjl+2zGRDYu
XLhFRUQ10YrxyjZa0QpouegKmhHoyVic41D/Nkkvkv3LJHcXc6Rtdes0tX00M4D/pAKCikZHP4Fl
4udYM3D+62KfcZI9KoNNXZcky052yRDAfb5wWy2/G905C30Zrt1Ii2RKKHM1zI29baRVbChy8q6R
JC0Y9/WxrTlKU8MxoVxO/4VVH/qT0EpCMmRTkQA/k00mkF0iLKIbt5y1I8HPLYXmnHHNkqNVRZh1
Gao4sPLok/AqP6FmnM3SZh9YLMsNdtRC26upfydzuENfUz+L3LZxYDV+jceQCx00QBFCgcg2DbD4
C1ElTAsYvWFk88XB/pRVuvNeWLJufFfKmy/C6LvbPLjPYS7RxJtiov21tA8S9gn2Ya/ZW23BJ5XK
wDOuO/4lOWIo6F5FMuRCdkmu6wS6OBhQ0tvdp4pvFin4NyaEh8kYCJ2IQtkoqlyoDfJhmQOT29h3
J5G1zT6hGXYdzsPWqqAA8ay/1VANh+zvGGnOAX702RLDpqH58jkCn/fb4WcXIS+LsrmQcXUvtO1V
JNfCLrBe3l6DtJXD84eFoqr93gLnhpJnrHTBnOR6RGZzjhffbhmjvHNmvpraoF/pjx9WnK4/PXTi
XxGB2lUjtfphQrDfx8P48nGUHybrYfBUy3R1BR3h0OGZJxcsMYDTry/rSTm62aMfs7+DEvGp7ocp
3fz7z97V4tOUVKyzmEuwF+Tb0un7A01VyZke04RdyfBmUwy6GqxXWZGrzpW76BdaEeb9Mr/sCmrN
4XG5UxOQnjFEk67ULIw1rfsGFh4D0ZCp9WTzJ2U5e6eo6p8eCvVmHokuZd6pqZAm4uor1Xt5cVQ7
c5nmlDDWGkHhRn8UrSHWVAV6b/9eIkVirl3LIql+wEmqtmNhhXvuGtobYOwWx1uq/epzsD+SZmON
ZfRYiz3HEfetoO6YIK4FZl6KL6NQFhfcYO2KOHxXZVxTVRTeG3d5z4QVPoReFetJmyacOQDHnW7o
39SEq9rlOWsDN1dk2CNSCHuSNngxMPR07OksnZ9xLICThGn2RMc2fEnb26oJefvqRbeATLWwPPvw
lpWkTJDKBjgn9hTgkttmsu2uettab1b/nOK0fREuw28Ze1zF1Kw+Qb30mIGMYuO4VrlqTT07YUSE
i2ULqoKH22xp6T1XbXaPtPy7zGwrQJK7mjTVp/KTnWRHokaWgYuN9Z1rE7wMvoVtIyII6FDEngM3
xx03Evtdchx53Ua3oJbYMTSifFbdm0rAroVxeK5sfdhIWpf2s6HHPxjo9liJh0eMdX4Lz6e7mAO9
i06oUSOiJsra2RRR5CoPUGuRwJyKO4veht+adyX88ZBlvQNbye5WdOqypI32gaMUxx9aNHIQTK2p
rDc2tEYy+hU9qDaR93hJPlLOQHmsIUXmRbMXHZ0RyYT6V9SAV3TzFIVo21UpiqPeVaeF5PzN8kwE
n/ROpVtHCObLw4rVmMYfj7K4Ez/ECdUjP9c0yyNXoJaYItQvuufYF9nY+EOBYO5SDmEG3fCPGoWm
b0Z9J2gAOxCKqE9Kk/9QZ/0WhwDsyNeLrgqBC3pPZNkik3jqdDQJ2tRiciQY42ZUtjPW0GVj4EDh
aFtcamon1GwWZ5t873ZsM7nTk/ljxpsTdHYe+Q2nUgZV7uc1jPY9mbIbGfPdUDvWOX4JzLBdCIcK
zmNGYYHD6tB2Mn5Tvhr65DA7y4nZwwtsrsVDrpVsbit3m4bGc+BMtdeUKN5r1wmcWs0ItyyK6Up2
Dq1lYgU1X8Jm2V08WGx2MqjAIxsQ0KC4rJuwc0AR/F2UYe9NAwfKWOukKqQQxsbxInfVjbLxK5Nj
I3wz9k5MywGNH/aagkbi6JOcfjUeDFS2VWa3iIPrmHJXWCPulUgecN70a6OlIq2o2CbaLhDF8Sqy
uNuzBarulpMF3EPpq0/M+jp7FASViC+rUGBvrCMRv6uoOA74NanZEfGWlL04mbkF0o7PFidZAo22
1T9minNYbgKxZ9/pXkDAN/dKyoddDvEt1eePftLltWwUf8BlkVK+pMuQkth1a1fFvUuL3zNOYJ4h
VrprB4UKjecEr0h70ZrmxwunuKvNOrugGlzd2F5QLUi76HLs3/veomQp0eNNLLTmWAA2PFIquZ9Y
5ARalmsHNxm0Az2M2qHxaia5V0QcS/hpAchzChEn+0TIgx7i81F05iEdahcbCuOF/69Y6XSvJRPN
2aFrXhYna3YeXtNOTP3x34vBufC4ZDhU9JqLO6uSLTmlnAcONqOazcR5Ymd0HpWdkExB+WzcXjJu
06loVzgw8nLo733aEZAeCzpUllAHvjaDK5HZcrFZSBIx7d9Fl/CJ18z6lZnq3ws80fiPZpb4hudH
ygpZUttzvmE12GyrxTURx23oWWK+AW7s/CnmiWFUznxsJa52urEeS6XlpxT0ZBQabZDHfLSoXHnq
rGVPTkKR9b8X8fqfrTbslmbQdlXh8PD4F3rUYvRFeKLXjvU/uIR10c3ut+cOQVXflGsSZeBnWVV1
/Qk1aPcqFFF0rx5QfWiw0KjYjWjsW3kRvaW2VVFmyxaqUOYqLNCGUEwQkT2y1s57idyeWQk/62wZ
627GRUKp3Spplc0too4QL5LPXogd5xo4z+Hfhb8ZYG2ZbTic+//+CCoV5sym+JN9NEv4ozTjhh1O
PfAAuWemO5y1hg0gQZtxHcc2dQmvQOsE53csPmaWm5ym3DWJCMhwA+4MkuYrlyraYBZyB+ON0pDw
98uPZmXZqSzCL7eKrvIV09EmMIuvEt1Kep+JsfiEJ8kvzYBIi2n5Guj1mbGE7xMUI+TanLYKLreJ
pf9K8aG5JEgFNJdjaUN17+MfhACvpmi+mKQZdCImSSpuensnEvmtGu85tPKMsHfoQDim6LfMgsHc
omLpjvE3dvsHwaqvki0LisYL96C9h059n3SxC4F6c2INhwCw7xe7UOpD2CZhJ3063CK4txKYNz+s
0DjH8/iOXouE6PznNuG0j2wBUr8AhyvqhJwk9kPfKiX/Bay4c6zvQb05o/xpKrSQtokU6LU4x91G
iC2Z5WayTkY2IOfY98KgMyp7Ld5QQLzppEXxL7VwRS0lCcO2rHYjIsDKbgQulR9d2/2iKkX5o038
2gj3XKERLMzktwARZE3151x7U2BbFoNV7ADwZPKa3OhqRtp1HBd3JcIao4Ogrm38itGuORJxF+Ap
cphd6zNRLN7xYvAPvNS2Fs1oSy3j75KayL3DCmcjLXpayqlj1p/UbUSk3nLrvsp8wHqe1fpBZbMF
TiD90aek1PU0YT5sx2ozpKyQbHaupP2Me5bVfzzKYrKu9G6GdGIW2kw1GUeVVE+qx6LTVtv5Mxnb
Nw6MLKjYu34ZQAk25jQAo4SIyk6UUryKAHa2RJskH/KXMsdHKgFDzd80wERwT/lEXF21XcXqGhZu
CSi6PzgWE3QU1bw5qN/sfQxk+JI2GxWzAU+GTy0aNjpPhxfRlUM4yJLBsW5FSf2mkf+H1kOoWM5/
zbj7SWiQxwFf5XzNGqt80RYUiG2Gv9cXdMvF2mlhjQq5sPJ/x2iF2wUewZ8iKX7YMBFInRz5FK4z
3cMoKxjVWhxQ1fycsvxBLdpbwzJmaGT8P/bOazd6JNvS7zL3PIig5216p/QyqRtClt57Pv35+FfP
tDmYbsz9AIWEVKWSYZIRO/Ze61szjlVq4L2qA82hMsYyrM2wdWyjIrsB1LgBV4Du2T11E+gNVeQr
mzrzCxoSw69otAP8iGdd77dItdYG8tI/38LPOWsHaXwNkc8DIrwWChMYTNe/4F93A9gpW/PuKL3v
hJ79xqq1ZlrKCTxjQtNgz0yiitFQnc1zH7t/RYBSFLic6zLodAab4PjtVsWVGUs8N8zKn6Vvshje
SVv0uELWQ5XKnmTQlZ92275wH3lBkKNIgSE4yVnFWzyD7vEDDOFVrcN1YkuM+8OnSZ1Jaapu9TZZ
R1NSXCJ7dT7W2gIt3GcYqx9K033ngX6lGubEWtxtDvM001pWUMXeaEbzHtv9XiujY2W4FYB65dFV
1tbRPHuuGgb+Gi+440jimJVD0oHQWHnyg+/XOD+c936A21w12u3065dOMS3RoRcA23eeIQOc2ZWX
dieOhWexbNqrmKwVitUDjfsb9CfIH/rCggIdK8azKZVvN0/fGzU7goyi7SehHUW7HmmWmRufaZbe
Nf8dQ8EeAemzm+vfrt++6j7BSUmN57M6erTYaYJuObBuSw1wX68KWCFkPUWu+esDK+DAW27GLtzQ
3hYL3wfqOMp6b/TOi15PDmcOmlkJDCPmXDc2djr3KcmC2DnxWH8DusXFopOG19kn+zhqGBxSnH0z
nyd4bo+c9GmPzQCXIwvh4dKt+Gz05aYZ84NNxTj78239UN0KrUCrbdZIHtLse8wvbUK+cBAV4I+H
ryzYOrEsZw2BEjPXqp4aAC8wxbz54Fkcn9Odbt/q0pj5ogal7HS/WI1PlDpXNxwUdNjiUZcLELar
PkmPoITeoG6gSWiWoT3Q8PGZ65frRlqrnpR01M0oZ6m/022Y1/skU/Da1+uw8vajIVCGaGfSA9Mi
PXDggtNBQ8x/K8uH4o4LlLxLwZksNM1TiXnNteNtGdkHPW4XIXPDXGXWPzyrNSuIo2Vv1YvSNUdT
MGcJTbw8VrxnwOXP7QkJyn4G1kndZja7EvFs9YzQuEftBpcxYTpQjN846mgYGKG/hPrzZY/qM13K
z3LKj+uns3Vcy0nUSJ+gwg0ASARxk3P20arPosTv0Rf79xQytZaDkAjrtcJs1h6IGqN5W1iwV3IM
mnaFb94Efto1yU7qyUeYsKwTKjCq4m6U+hONgUy63swpQEqgw78GyJi4SqlQNgCIXvAbgRh17I+x
3cgyhDCrp/6sZCg+Q0D3ES7ZvKKZ32m370h0O6sHcxIOD09oR1gz9cxm/tx3TAl1gferxzFHjmuN
SDGXLOV/IA5zQjHXaSw2MXEAWlo+B2X4aQ5IFohaZ/oX3JSQ29+pfl3L+RAjyvuSeIa4fmZucHaS
/FSG2asVHCG3LUKg3AhB3giPu78g/DqVFvbfzDrWor7lOEfq0mUZDN/9vIX24O/jAJSbjK7klSF7
4/Si19XNxjOzMPJnw+/OJmpOPIX3nrhskbQnVcfY6tXalbLnUwWuktQFD/ZwI/yi1HxEb/07Bkri
6ot1EafvY5KU8wAN3txKSRMHGVDELXD70blRMz3TJ2N/0chqBBA6s11xq4k8yEd5rxDaEEP8RdDt
OUrGNWyadyeUz6qECEYHyKw4UjmwkmaaaC/DyDHJ6B+lanBvxO5bdwkd/U4i9LeGmGsWtBrra7Tu
C40IwBNJqFvNS78EQW/zrirBgnvDDvE+JpmMHvmQUicLh7DVoPZITGUwoao/hAQBP6O/Bm2//xCA
SkX7oE2CQNDWv7PiZfTKC+vU3UgkKH0eRCu9N731MrrtC62adzmIXSWHTU6Xe6ab9CyhSrdV8Gto
RCurfnxp7YSCZXqCSu3hVbMgoMtIRULoc//hq6B5W8AymepdyH/bd4LfMFJOsqnfBwV8hFCKd1c5
tBpqNFcF72cF+SlhfGDWyhv+6RZoBFcsDoiFsMyUswB3sqXqeykgeybBFwYBakLli1H4pV6rdvXe
+w7uJOeac7cobDCj8LBElGiOUec0VvwqaUh2CjuOYSEu9Vrv5PTV2SQyrezzrSXsh5pY9Kyc9u5r
5kJVh4MJA4qxlfpSmVz6ErZAbsIRZQ1lzSedDnAOvR4eSU+MS/rDDC0w9IMYCbGRqAy7q2caIB+K
QdhdgXlfE58jIjJChH8J/21oV6MSZ/SxRlA5BV1PPPsgnwV98po6+leYGt9SMZ8Eiwks6GPJcZqb
RjkXoTHXAh2LZpQ/YYAk3SXf4w3Z6U3x3BX9p2cUJDjhr5sC7c064w2qKfgNZrOJTrcFpcA1Tls4
veM1iDEvm14MWRmSB60dfaw9vgylqZf8loWNRVBDVMnhomIn95L0TaAtRRyO51KQIRC38bqsJaVv
17M0K/2cNirwQAnHmb5/UtoUpFr+aRjpuhiFBkYfFjGZm9vOgQ5XIMZmlAGTuMu/IphNHWCl2UDf
FwwJR5raar+ktW4qjSJNcX5j5DXEIPNgCAu+UPPj5AnPZaicwk4u/NTmEQaxMBPNty8QibRB9sG0
D5KLUxCbmh/JqsDMpHoot00L5xcOdUXyzpvNt5x06PRxSCVMo+uQ8mdg5B7wwYv7YLe/vsrXkX/N
zRjb676r+1ka+vmsG7kyXWzu/fjTK9DQjNMyMf3k3mmw1Sq3zscu6o7Gd+3+2i1r04jAA784Nq+y
MZgBYlH09I4M0f7eR7gtkx7PdZ5o30oV04XsQVNj2dDK7M3JhgyVGeOrcBSQ7Cudb+xf3Ka4Iqjv
ueD8qA5tEt32qBZTJob66Wr5cXTtD8d6YabwqDOHZwC+Fy3wbqYpsY9UU+BFD+FcBkdjnFTo4hTj
KVqonsX0ZiNahlW6jWrQIEFpZvAJyg83ied+xjjathH8oBmyVbkPavEpU+/qDiWKOU4KhZ9skRCE
s9Qn4xGe1CVjSfDN7qrk1Ytqs0H2vYWk41VTHMRGSzP0bm7Rox1OnAMBGDucPzs1G15A1K06qvo0
BPMAkFI3mudi5EfLoX0hDHEujA6bh6zNWSiSR49IvW7BPLTpW65k4ZyzDIEist7g4OZJVfM9+o1P
38DFmTQuPDSqqbaO34lVeTKtnzzsD42T/Ba9dsUm/tY07T2KirNn4Dt3nfWobFoF6RCc2xeAM+cy
SO4DDGyYaVj7Bm6KwXhJ6cm59UuY+0eVCt8z15hSC888m+hqsfjoNE0S/ScdUbFG7R1ZyY8wIQba
gX20CUNJDfyH2FlyCOUzJps4WhUVlW8azqQS7sMxuKgW2sD8TfO5NUkhx71Zg0ly/JmKcGuGs5xQ
TwTAcwiMyF45HlXjS+TGL/iVB++u8NvXqnMFixWiX2c6SnBTjlYUXfWiGVgOBrtmtt4wrPsOgLdY
IRHWKg9kMiAdzrJTavgQHpqdTgYOyICZBTwPjyY1tPVS2fajV6MbniPUg0aztVTzbIcMfdCRAX3q
nM+AZac1ajT38ATA9qUfll6/t6QipH58qK3+aeycY2MNGyk6AGjahYu5j2DP0Emr3yK/uJtxffai
baXdafeeKBG+VCcjqoNcByaa+iGKf82R04hfvRu2m81y7gynSGcDg9oYYgzYh5PRZB9ZjDAS2SLB
B+Va6jwmRhoSOC/xmsea8VQZcPQtkx68Wm0BGkZ0j3oXsSBO3JagltCzgk2ZPWM4eS2JfZgcTHtd
5V2oathDSaisBgM4jlGXJAppwRpBzVVNzScnx4BQdOu4rCBw44RBItOI5hUC5YsrjVNIKjIOsj2D
igPUeRx3bvSDdFQEculkNq0Ma2uCOQ3QFg1+fsYS+4588GBgZaza8CAacSvsYa1PdqRwI3rtMMJL
c2W2xhk0iyZuCj8ysDnU1+NBwECCAnFW1ZUdZc89dk0qlI3Vp9se1zhE2wPd/UdUsOFVDWuVfQ1y
PmyTvU01Y2kpER1MikCLKHOGPWQPaaMCO9DcmX2AVQjBrYsVv0uMW1/2n4hb9oaKCYFsnxmYqQHU
eHB0WKEGs9TobmlIRPxFHCFBradb2Kth2HV4MQVyd6KGWKlgBrPqWffYCur5oLEW9ma2yzr7VyDC
Ys1maxIhKu5BwIypDGNeKCXJR3JlakCTSo1mP91chmYE7Xj+g8n5lN7Nv806dlnT3XslvhrACm/a
QOZKUzNNzHGdKpO1FpEgjlczelNFtXXQ5ABj/ygdNtKqSH7HQb7QHgID8NlF9jHq0p1hlRfYCOsu
vvvxsFGLaZAMNUS6O60On7mEU96afm8sFvHY17aBrRzr4a0T8auW2FeEfQddei9gn1ahlx3DtP5I
PAY7CpkX0sV96BaQ/U26B1s/Hw7ShdrXaOGPXyoXPe7eA+GusnYaiJVasSBp5rtrkZoEtEMCjYqA
+KGvJtuYaY1eorpKfGOms5qky6PSoEqvX7VJb9Up8i1qxk2mussyCR4i0+92onwaqv4TpuJsZsWl
zidqFfPTSq49c7CXzOlWimqtKHHXo93Xs5qTru/LZGMHFVbzahf8aQ3lcz/SvzTeVXvsPnVpX/1U
nl3TOPamfy6j76zyTqCfyBB3eERHXX9DSth5yBcQMZHIQqpx0XreqgfiNs/j9ZA4C1pVq9zu2Q4K
GuHYUximl/fYNVkrYEuBK8b5I8JT0zXPJZ4jDnbVOW0bkogfGDxPXYg9ti92iRcvobUFc/KpR3xC
gALy+tVEOY1zHEhKj3AMtqRGG+Ige8IBYdWvmU759EKUcy2qbwQhoPR5btJ456T2yrS8W6gP9yWV
7j1qskPgCfKsvA94obPWtreu/Sib6iXymXHmHvgC4q5fQjhNeSx+84mDoSVMRo2muDlyj3nlkZrs
90n6qY8Om0Pm7zrgE0iU4D+bKGk8Dtr9OTtDX3nyR3kBOfJaVuLo1Pq5iR6ukuy9qt73WUbfkGlz
IPtLyI5kmmyZNcPuYURHzon42aGBT7T0V8QYZebyXZGdaHRjkmsSEmQmRPTbd/nGtIpN5FLaCvfV
qcOntnL3CeN1JaQ1QgNN1fQvx1fOA5YlNSbZadApo7XnADdCaCiHMQx/ra6jn/rJ0OJH1JB+k+ly
0MFmiTTOqcIS0kTFS6Auh5gtDXQWFvWy/8027OuvcGdeAwipQyPXbdXSKh6WrUEvwrwimNnF6k/l
+1sjKfeODC8aE9YeqqPu9ue0xxfGqcmgrzrXc0BIGcHhsyrrf6eJimYnXwW8EpBXFFWxX66MsqpB
heDPhSd50MKvRrGeiX37aHTtye/a6T34KDCFZsCuOhQO0lRc1jdWEtSr9EDjbF+1pJWEIAE9Uf4a
lvI6Yl6J837Vgx0CdHGj0XAFm/wAVC2K5FBH8jXw6Foqivbm+Ee4w69daZ7UunkG1ERmiEm60uju
LLUx1405cdhs7nynL+NzGnznFb5h4FDDIZBhiJ/YX6VR7MLMKPC0C+2XNBpMYUO/dkqrfEYO99O4
aNcVDF2HvK1XWZFl76E1MmP/YT9gylfoCMxNEw3+2HZ7henQimK9glWQBzQOo4i63QjvY4sBPO7g
oEn/yvSAxKbk0288ZRO2LVNty+IcBEIoi5J7b7vFpte8eZ6huxSlLI+STvncA43Jsb8t/XJdBmCO
yIVXlyTuhTq3jSORBXDD7v68JEms/vWRrJ14mbkIp0rZlTt2g2LXedScNb/KXDjlOO8SnnYqxt7C
qoSUvC8WuuIre3V6Qdvg7iv2wrk2ROYcSVqzL/uo3f/5iP4mmDp1xNVE0N9CyWprp7/rwGr2VT51
+Dw1HFYYUz6kyjIkHGXl9KT42MIq9l6bF3s3jjHS//3zAjrRwvahA1WyP5sDeToBIPC4PdhNdOqk
+ypA7SDnnrWM2xAeV5Cds9Ei9G2dVXgfxrBTZurIQmUiyxIhAisZoQ+2rO9O8Q5h0D80PSE8PLCi
+dAM6LfH+mRAMccng0rIQatFy6r2Ty6kH0OLoj0NRszNJqLFuNfI1IrclXCKQ9SLV48APryydGJL
8dKozotVA4tyjBsarBjpEFZdVaSvCUhHhs4YJVVn0nr78imsPl0AEwunDCLOdeZPru/QSooNSlyS
ilSQqfDM7Mj8NBSrn2fIEmdh8YufRiy7RLuk9ngTUFIDCeepgYOSyrlOKmgkw2oxhPoSxHo3txTC
s8e6wO7BQ6uPyjeSuk9unIrShYiasGw2BG8B72glLaN2Kttz2G0Ws8dUM48jWwmV3Sca+BuU+bdO
g7oI3erdTCDKDM0d3zUC7U5AnUrZCGMHgRTiW73nqBZK5POMHmkfBVtGgF9V0ZztmhGS1vXNfFmb
9l4gRfDBrkIKuRR6xvwFO2+I5Rey+SOveG4ndk1QAarjV3JSlVZSKq7ImhOcRFtV8z4hcMcLU6EF
OqL/wV/u7t3eIVO1L1Z/3lcpGpA5dnyQeXrLopG2wg5mhg0hBEZJ7X8T8jehQZVNgU5/1EiEVDiJ
whBF8arSXmUv0IfhkNuLitlM2RevdNGPevFE/raFQ14eCjZPfEXUNtg90VdOA0LLXhqud++rvp1J
y90Jo38BvEg6WUWTMHBe0sq85133kLH7DLAlXqpKtvZrLt/YUANqPZBvurk0qhhP+3REFLd5L70f
e4RqSOLsa1GRjGP2SG07KsNZ0JiwqUAfMXLa4lulM+erj1jTqWCgVUd6OndhPyyUsnyLBX9cjmm4
ecTRAAY03PtZTq+gqn8zhZg32YpVTWrs3EgIcU067ynPsI+oMwue3bJzHDL/amVBb7NeWPlPCAeQ
kzaGkyn/a6BrH7iSQDXYT47PtlgUwaahNTIXuCswInqYj2rqaKE8uf54NtPn0Ac/N/Yrt0VwFsU5
RnauwoINPlkI+Djo99pVXZMfZscwhnK3/Mq9aNkV3h4YkrmLiiUH19ewazn+gvVFBBRtkfHdJUKm
eRes+pDZaoRlG/bPJowxeun4PDKTYQpJqCtdDcOFNWrDDHw2LVVUwdvM9w+2Hu5xPd+qBEY6JAX4
0ILzmxUzmQsshq9ohmyAlqmTPZBvTt59d0GB9pU79ZedNzQYixTiU79nJEhK39T6sS19E6pkyeHL
AtPJHJ6+eM1Ee5oCsHDjhUHKgIdK+8Jq3zPqA3rlKxUSl94ZyTkVKxomxDgYDg6MKi3pBTwpQwoD
BlHlA/nF3NRk8Kw1Dyzd1WacKnhkUOuwh/NIelIKXKBdAheOdqozfllZKFZhn45zPeGopKPKaGfV
oHkruzoDzmE6HcZkRVJqLBTUMhTNCSgYZBMO0SlzhE7VqkfIS5hpoa5QJ3hHentIsiyP2AQnQ9zt
QTbUmnGtEq2+tRT/mbR6/SkOBd5Poe0RqLF+JuY6wWey7AuCH/SJAdLTZFsOzZ/mhQ2UUUQL6Q2f
ih+1jyHblFUKmY2xrJaZ7AHkL2wI5+on38qLhHxG7jNBWdDv5T5L0/eBEe/ebIyvMCxQxCqc6VoL
1bW3GS1StBqVeDZpuyQ3ak0B/4BNlV1PW+RCZzgTNDFVt0ynfJz0KQ/VhI5oghB0+tTsQrkwa/Py
v6Z8of8fxPQf0uPtfxsevyo/0q+ff8yOn77+rwAm578M3XF0x9SBgJmEBpHo9LfoeKKUsEVDlyUc
3bJNqREf87foeEP+l7CFINfdkIbERvv3BCZd/hd5cBYjBJ4ZTbfM/7cEpn8JadfRAgC50kwVlaah
W/8a+IWQwC0ZzopZjD95g+MKq0UtQeRNqtkuqP1DbJTaKmus9oZquO/Sd42aBpRVjQXOGsfhiDqr
O2Rj7s3+3GyEcf1fYu3/x+9mIBOWmqGqlim4itY/x+uIRMnrKoMMgeuIti2BmgsafGf8r4KggWSW
BQNSg7DToJKqo3VwilbZpCURh85Ahk0rMJ/VjREdvJAYi3//yxn/nP3DpTJVnesvCVR1UEGavOP5
P+QmsbsRUjVhzYfWUDJW9MZZI6x+8nJ9fMpUDEy5ZS8KYdeLYPCzI49vzPFH9oziI8aA8SBnBVvH
MRyLZDFWWr3o+2bYIzU3bn6QfDqcJWK9PyN2KreMPq0nQ4nPIAnlFSXnGsEt4bshrTn0IdWJjBVj
7tCXCquY4aKaeocqHAFvTmptIcmBneSk7OTq1tPHkmOyR5xoLD8Lf3yu/LQ9YScgl1YLVq6mjovc
McKrE8HQ1b24ZMFVF8iikzuL5nj695dyegT+IUaJS0mCEk5N4DLO9I/1LzFKWQFOy2XEMXNy1Pu4
ibE3jy2gqtQ2lsOjq4V/DDVgTlHe4/rLFf0WKTgmjOc2b7NjU37kca+vFDuRh9LYuYapPXPIwCsm
CczRCqBqblV52z4vkZzRHkEqjh8jQCK/jnWPsrQzd6T1lmvFVrZA5miMM7YXM5k7Bw0jyunPi+N4
DpEITFYUHpv/cD/J6Wb+e5bUdBEc7BtCAH/XNYtMtn++n7SsgR6B6nj2148Wntji0+m7MXv1LUa2
JQ25ONbvmBa0ZzuUGH4Leyu6eNz++WsSms9PteuUlyh0/ZXhy+u/f5uM//E2mdzq3PDAfafUOG16
Iv7hjtdhvnGMzjLaR+V3y8j5WhlBvZymVRltt92QG2fq/vRclijqyIH2TnlUcVZ2u1NjVps4qlGu
JuTArgnCuuYiK58S03nn/+V8jIjuKbL8z2xMqyfZV9pybIEQeV0ErwonMFZJbJH/56npNO5kB2nD
Mi56/9arhIaZULd1XTnFbnfQ/MA4k3ISj0Z2NHq6krZ7T1uteIzEuUxRQcyGehdIfq7WiDlxbeF/
FaS2XC2zvLRtn57KJLlRDjgzOqk5HOX024l7vJs9Ih2j8Q7/4fo69j+vKZZKWa0KJsKmJRF0ClP8
8xUmJNx0sA2gPejCcVIEEz9eO+T/chqJNIa7kgqNABeVVjLOBbD5sPCPbjT5pupDALeaERtm1iGX
73aCIA0L61NufJWWHlDYkgQBpQScVgdf5g+0ogIC1MDYXLS5/CwRCc8NTv4LIAu//nT3jar76NEx
WtbY7EcpcRcak5W7K2c0S8kGmFzuJtIN0KjD3AUBgepGHjKtxOgXQ4lRqNBLwTk4M67MIp5bKiyS
paYGrLlBEmIvAPw8l7VYe3mx0xqQ2yZ4PQMscmokR5LGjG5ATTRBlPzyaonoKfDtfCF1aw84iLac
Ri+yuvpJd8mdMUYLUxxUk+mZTk9Mi+zPOAx5y+Jb5HuvitsTGkvpGnPIdyQiM8j1VVTeLHkbc4xN
NGlowEiCPgD2zw01vCT4erLhWiX1Gsof5uxI9qfE/227QH+RkBYtgKyCxQ1avjzbUOG2Dp3dOWh/
bdsFhBC1KDqeypS8TD/WonlIX+BCyIsqbAz30aknAmU8k41hLWh4OUxLWxPHZ8ovwWItF9CfmZ6a
tst0a1CXEhTKWSVOKreVjy4RWKHL4RRFg3oK8/RvL4aKGTc1LDyIarax2mR8Ux1SX4oGRJmu6jt9
9BBserp3RW4DTcrx4bwMXrjWCmkcZIYIH1nQGZmYve4aIwDbl7tnG733XFpx9Sr98dePbfu7c2ju
xisjMdVjhZn79OfFqV193RMnTWA5SUiydQ9t4pJiZaa6ueQbkBAMx5XLPO2MmQ9ZsY/0Hz16pU/q
M01L8i3wX+8bfeIjdJrsPTBw3itxphP9HiBV1o3uZnOyUdMArtMkyRc0BvtUJihFFDnzSDE9cMqV
sW7dGYY+4KL0R9ma6nNi0CsYtT2Jr+25VurmHrTRUjUL/TUq8lXg1SMsWg29iuJVz4rlvFRDZ611
cD8Yu3z/PLJJOU5tXEqjHk8tSG38fNkRz7E+rw2Nsz46M5ZPe+sQT4FP3pimjwisUXID5xty9VbW
A3Ev3EPPuut9EE+RvYNeumSDDM+aZlTIqVtnl6UNh9a6/P3zWRXaufHXf8DR7qadvkNHijAvqzRl
99eLCkRdI8WAtcPQSRBxrKciAHBO4velyYIzoRHpyVPRKRc6E2KEA86r42KJjpylyPFUQADeZeR8
nOpqCgJzSaXW+3RYaZXacmP3UEGDlgxASxf24a8Xw7RJhwRpCFkio2lXNDWS+P/9UqluRIAlQBSn
4M2hCb321Kh7o7dkEmigNnOCidSd0hbuIdJ9bYUtrN1bqjyA0heXUPAHoiFo8JA3CIId/SWQF2Q4
P1YC2bYPokvaQXMFC2rujUin2ebLgyyk+mG2q4yZwmdQ2O5MrUeDyDIegHU5+YfyXDd2eki29/QZ
KX+YkPWhPzeEjilhW11sLSAEozWeMr79pS6waQd1vQ0ihgphNGBbItpvUTaZuqH38VslqjrtytC2
C+M1C/xbzvBrnur68IYDSs5VF2gLkw+qCiHQCSdlXe/aCSAs7XYgxzLBuYV5YmYwp6zC3l54tS7W
fbNQYid/iLr7kcijA7WrTj6BGAtppJQ8qoh3hc2NR6NDvXhVusv7EhV8AAwfJaDTq9UV45kAn3CN
vfyaanoBgCCrz60n6nM5TEJeVyWRiXiNHTQvsF2evbT0UOIxzkAMDclXxiZ86CGBbdXOXYoMpIpM
MnK0Wjg6QfBmGJCUFbOb97qF499igPgWY2d8X5Vand7hDIrlqGXKsp4+jYgLpmCwratDS7ttePcY
Uq1l0ntb29dvdFeG/Z8XuqTqWmZF/KLVzgj7mzkNzfMa5Prky7OcYq07AyZroEWMx/SWplfgwxGx
3Q9ha2D7lJqC3Ax0VtFUX5pdKsB9Uvlicm2vqjWQY6VPc6gxaa8KNLWD58SvrWE2GOub5mol1JsB
p3xGfUqIINcvtvggjD0dJVyJ0GxZ+jV935Vtvx58tms8i+E+UHQE2cr04Z/P/3zELJXhrYyWfdZ4
57gLgsWfP82lmQi45JXRYPtBt7Qm3bBbVbylnVeqByPH2poHIAaxUzA8tKHvaUhfzjwdRGZEMp2X
sldWuTZyqGAzWgHuRrgTD92hRN0zTQGNv44I5A9NzaphxnO8bFWgflQ65XpskpfCTa2L0o/WxYlt
Y9rpvv/8ncLLyXywk7PFRjK3qlJMneryQsZMQgq8v5ZqnS6LjrER/ToOkWkD8DuuTg5xABJ1VBDH
zAWBgx1aWpJJPrY7pUiyA21oFtihS2Zd4ad3l2SwuQzaKcnSd1ee5eGx9kEfJ6ZWENC0GFRNXhUj
tRfDMmFtp2tZBjza/n3E3MKW1l7DcawRUDvIQ0P7kmPrQJrSpVu/SDlp0e1ZIw0+guTLJ0LsvjKB
ewYJ0V+hlz+SNtoZ7VJT2+chze2d3tt0sWwjWSHBZye2tfhojZYxy5U8Xfn1cHM41T3xNGZXL/2p
c4JKIh3Dv8ro4VyqOVlDiahuiuEHi7T3vtHLEBM1fXlSqsHOM6fqg1itRo7BoYB/fsN8+05wQntw
6qC8NRi9NCb8C06h2aqxs4ugJF00XUjDVWTzRj+FIe7XAgVOYHJEZlfBJF59jaH6rXWZf9cMXLY+
kX9e0Ri7amiPZYvYC2qM/WTFEUagiK2LcyKy4QIYpfXA812jMQYxV6ftOaWbsR9zgZAuS6FLlled
jXRHiQLIpULzUbfRQTg5sRK4O3zceLMetC0K1VCfE5r0rveht+1gESM7pETMxzpYtfZJ60hxzCxO
xH2KCCmBEiAcStO4BAiCf3SgeVi12QV7Kw9Lh/eRHIdV707BqkX0AiHHOFQcCZHcMukwKvVmhtqL
xl2/59q1I9TGHn5TGNd7aGXBLu/IcFpZbS7WQBOftLDOlraBjq4foTvwfTyvXTr03xvMv7xrSkLQ
nLKqoUbRX+5yvJyDCQJEcHS3mqQ9mHjYlgEOAkidA/lUFMyMMkBzheZGb/RVY9Upoilg/V3hrvrK
AKCMOcxpnP7YeNeA2Ejc2gpFbIpALVWVfa7Z8N2yE/ElyDEqTCFW0s2Nwqio98ol3ObeazPurV8l
FNqqjXeu8A9Sk9U8o7iDry8WOBDYBSIEVmIY3kUkwquWrFG1zfTsysnV2qlCU+fq5FMjA/dSjDRJ
mSDvyUKgte7a2Oqmmk2sHb+xEDGTomiY7IYluUTlvghES37vgmwAoF4qTiBoD/hX4Zsoo8QUnNUL
02nejdRBAJnEP83gHWEgB8eewqwkI3ilkr7BzGQB7AO8Vi3GTR9/jw5gMs8Xh1Qb775nZJsiI7Gz
b1nD6r7fBEN8aMi6qRJuS2vgbrd9DB1u2N1lU2VLg2xn9hbMirk69y0d4J3MXsPY7+atQ3BK5FPG
RCUq0vK91JyOv8EN2Q8fNEBYJZnOtUGVkCE4/DhD1EMSwfwm5IuRWB35bkG595X8qRH2RZ1Y4arm
5hvkek9e5Dy5pXy2EIAtOlS/66IKT6G0jGWgmr8Ni8jSV9uBn0u1NshHqqn1jB3+LRhgP+sItFZD
Pu7gAbgrZt4xAIhxV5hMWjibtoch7s5V9NWZ5RE2SXIaok9FIDWlrutvSSrexXPDfb/5b6bOrLlR
JMyiv4gI1gRehdAu2Zb3eiFsV5k92SHh18+h52Hmpbq6uypsSyLzW+4910cdC65ZBpK8D1Z5SOHq
ZrlcIxQmKmo8nD14QrFvPQyOqi7eXIPDzpZvz5sPnWiikKxiD7RA7JzW7ftcF2hgCloo3KZF7eS7
MWkUmVfQcGYatDzpN3NhrfW7dDgu++OUGHkg69YN2EHoNwLyrp1Rvzj+2OwE4DGnHhp8timEaz7O
VqvAbo9zCC+eSaOcz3Hcq4vLUa8LNAngtNDyEYud5nszJiyOJWIU6DX6Rtdvz52FJ6OhmMwsrToy
5XtNS/txVjVbiIHcLln5/7J5+l8qhN6V8V6+uLCRgqQ3/8QVe7UGZRRsb45T8nGXAWgjbAvvVOPg
xfLnHnQUcAQOxoK4JPdcLPVLzNy+jEh0rS3SOv0yhwthrHAJeNuU+qeyHId9WWevUov8Zx/WoMj0
7g7xj9hA0fuhV35PCzKtDvpJIBJmTQrVqO7nw3HtiTKNdQIxh7z5BN7THKOtNLTd5CWospFcBj7H
0cYyWEIbXN4iju7ZmC5nsQJNnFod2pHzPxl0Eod97UvGEu8Kslgg8SVJJegTSx8vH9PT35TZAtsD
pzoTbgq/3btgG124DaxzRFDDk6zFE0WVzubvy7O9JxIVQawU7wts06wTMVw3h4w6t8WGCMkF55Tc
Lpktrx2iBawZxYpdoJlanGW/NB4TrN64AOD6qfyJq5GGis8kKswBOBRpuDUsNbSiKSiHq/A94hzs
d6uC2OuVUDOKqFCHpFc/jW6z1xqbY+7G3XapS3vbeTfUl6ThjPKvbkBAwrWMsJoSG3M+1LuqZC7E
d47mjOIOVIBarUx8QuDg+LysCXZlo6rACBBDkcucJT9s3HGdR0Qiabc5e7W0Wvl5Ag2hks3VyCLQ
O6zf8zG3YXjznjktdGNLd/AvOubGbmOJnsz5ZCjAYn35g2Ig3wNbHcC9aEeMZWXQOP4x7iL2fzaW
HbmQOOJE+V1WIqxRIIoYbvVUdTtvcZ6QHTLVoY4LlClBlJAAClKCyC0wm5yNhgODOMYFk3TzhqFd
sTGVUQdS5zUou5LBN/xJAPEErFScpTKxyc9w01Bq0xwQVnUwxrTYJ2xHY9rnbevNhL3rhEK0c/rR
st4bIUESLMhzS1SNGI2GpS/RcDUVulILQZtWd/T86XOEAR47/2a0Xhgg4U4imMYrVLWQ+SLx7C4J
LcyERtAYDfxbJeGuAottMplHCCgFyfQBvnF+GhDKSImN3ZAgAmlwL3izH0FgJm+dwcLdreenOEMj
6+VGvi0FRwJJOg5pEpxlMOmSIbui8VDo2KDwehNzYYzRhNHqAE8ytQR9hbkj7ri72c7DmVkDFSuW
0NT3KMQVCkcDYL0uWw/pSpQczAjwGlNAIRImkKwbUtyxpwyjDOjN4nXCZNV26K08CLp7PWlIq0iq
YQv8DvFsTbTv3jTQ3kwlr7pCDEdT0J0ZDQlyhPZ4hoDnmLA8nJyhvQ3Ws8dXF7qGep99Lvha8toN
LeIEjxYtrdDv1GiXPNJdNpMpLoudTVsd/UPYGlRG+WDOxAMAiDV4KryaoADUtpynFYrfFGUTMTt4
RCVAGc8e/5gEY9gmrIy0Q0ckNb4DB91Z0cBQAGRZjgzKISb2Mw5Z24N50XkQBoH+md0CRGg90Nht
2Ga3nSw2920JFTN7F07yrWvuAKAMV/vsPvdD85bIVVpN5EJIk7R1Zt5hZ8GRFcOq1syYqyECTKxh
qCcl3utJ/7PlyI3pSOgdjv5tMvraQgWNw06sZZ3ONiK2QbuM0Y7iFP258LVr3tM7LNRBG1l4RKp5
WBCnfgmc1Bs3Kp23NqcDh39Mr6UUo1Owpp1rEFGt8PaUsrl4mfmqJZG7YddPdib5GNdSB/MJT2lr
rOb2xgUSOSaccZ5t8AwhPepAYQZ4Oki6Gl1iHy3u1DKNQw9NRcDnVN/lOn9HG18tP+tPSFaYny5G
iCYr33YlrW6DGCN2RODy9w/Ab3EKEuI9mdl4qiKCcBfK6gtE4xuQOEpIB8hVavHV8fsDXlNLWOrx
jUqfcSAmrXrCBDX0rOJLDr5p4SbETV4jjtrVtaqZ63Z8hR5n8ogRoZ4/4VI96jXTlZiZLpMY56mb
1QNBjKd0daDWmgmheTfOkbYvzAQURg5JJhrOLAkcjrS823spLh/Hhh4hWKegq1vsG2P8kHb2xTe8
hXkadwkfpabR1niBdosdrwro97qTZpHJu7RZzfETg0gpRBUAr7WDDgozGP9Fnh03QioAJGPbTv4h
BmgHGKBvKWHIlomATyZmpNb4JDCTegsTJVYbvc2Kk903nw3vz1VhGc2d5BhpstqnWmJeFeCmcS6z
UwsUNzaazx5W/MnosS5CreWh10EOacaJNnJ+Q//koCiBv+jQXkZEIqC9jrVH2sv0kDuAfOwOFsoI
5JygMYwH+bHyAT20Aq8/K79HJR7zBZnHgJQlFmogOTK5Ef+5HZzpW3Pg1frMZ+qQsvfme1x+CUkg
0G2GELzGjUIDLV618/trMtgfxPB+uTm4JLUTU+Rsli7MEvdHzfwnq0DTK+ajN0zHFZFZi+plaJwf
qrF7Tu/JxT4W4l/UHRI2A581H/DOsonqGd9wCOsbJ3YvTYlGEh4+PbuSL6x4YIp2Lo6juQkIljK4
lN3PDJ81+j36Yyf7N5TZfYZAbWTotiV8c0ADc8FY2Ue+go8CDsGpEj/1ZH93iLoCN8ZcZYAz13V5
n39cxfOEkO3dKGcRUDK89B1tizMfzRmwKl38vDWJ1Muoyzai5MfMfeMvnhLmicYLIzA+d5zjMPhg
hEeQybSkDBPBN5nNRDpC5WUgSUodGtRgdGukMP4eANBrXyH5cvT1wUgf7EdCeepTBHR9Mxb496ys
eOnd/kErn7KoprKd8KX1foZ93xudY9Toz+SavBVEaqPLqoGk4HdrvXSh9KOtGLTWwhnf2cQH9T95
07+5acn4t4QoUwubc2V8jmTeXh1Tgw45iJ3lOhYXycgOxUC8MmiFGYxOdZq6JKbFM379FGI/A5dl
g+/ZJc0mZ6HWtajviARlqWm7iFMo/TbTGIdk8pAEoexvah34ysk366TQmjz7wf3pnHXSIpDmJYzl
t3OaA4HsdZIJqEs1d71fs9tAFXvMJnZwktsFt2nEaV9Qmhe+im7w0P+haz0K1V01AM7Z5Lz1zM/5
fpBsFdYk4O1EHkc17t2EDElVVjEAFrMKdQ6wp7qJiKd5hEUyXIt4cPYkdx762dzx05YXWRlI45s/
U7TysrzuQe9MbJZ28W/SGSfo+VdEe0pxrj5q+lNMvXgFJcvlMOrsEp6ENm79FKlNn6pryyw8iAVN
eWUt7JLN+Vx2kfZOHunOtTpqMIKPT46Y3u1pPPsuIjWtIvgePU/31Fj9fTZT1LEGrs/MwVbTsym/
dOMrd3l86OAGYVOAlPvdd+mrUHZ+h6qAZSIGTNJN034x36SX6Vh6sCLHI46TrOM1KRJog9Dg052L
CoRTYiBLhfY1GucHptkpeQtfdss8lWw5VKFJi4ENLads6InA78JiYfCBaLK5WKiBSoe8rTEUaT99
65kZWIxANkXsiy2A12cgqZxYdTauCR3es+sWfzuPBXhTLB9ZQZJlDjbDnSC9n8zVUaf37kWZ2Yea
LcbB7TNEJX2LyXZXpY32aC9QG7uBMtyeo3tnDuO5reS9MlkA+B2mesy4AOrIXR3L6ZQotbeNnva/
sxgRVMDktbqCS7QAsbGwMaEeybaNwwfLcu0y4KU/+ZAXgB1Mt9HVT2J4dSsyEox8gQ4jPA7P2Gey
4FEsjf22b2OMlk2f7RpGKt6AVICV8RaaEuHF9de6Z4zsDyuu04MJ5nEzx0DWbe29cQFx5yZR195k
btHt/II1qA7lrL2a0r0Vw4iIz2JwKUmjq2RhPbTa1RqGUzOQ2jKuSk2lb7vWDYlz2MkSWgY7vw2e
Anu7asyiIfooXKA0VhL94lMMYFVyEvZEdWucLA6Vqm48laPzUdmgBWgoAK71LandDq7UPKNSZ3wW
+YhlDUg3wCor3wwzg0OIN/c+VwyfqWM/hUvtz3fsY/GRvBD3KsfgjqLng9D5qhJXg0zCDcmpzMos
pliLPHhNPSGAJz99NiaSfLz3XO9R9bVvuUd6ZE26UsfoKFCe2e2ntH6UBEWotMeGTCBWUI5UJ2rK
z+OYvQi8KtSkQaQwhDS6E+169nU7UH9y7Z+snCgq0xyp4kBTJ9NECm4mJeUIqYdkTOqBaRF9YmY4
kAmyqcLKL4g57PFbxzVioiG3poe4lkzHsoW3i2iMBeY+3n9sukuWX6wuu1Vy5QthEFDQojE31vCy
cdLmjFaxE2BgrDbAl8cgJqJwV+iQWv33JHGf3Mg3DhUjCcYSQ8ZgtqLIxI5O0mN0bg0TU4cVn0p0
veSKoxqkGds6DgycZW5D32bJZ/TJCqTOjmlh4bVEPcLzawejjiySH7OAEqmPV4PBnpYwxs1Bn20m
r1KPtez2sYruiwvkzWpKghNI5i4YV6OaX961XYmPCRPYs9GBa6EduXea+0eY/S9Hg4s9nRDXkZEW
kC4D4azDoLCXgC1AwLvslZUBKcBklKQTh7GCNhgF4HLMCfhFXLuMF6dooocJkgIMuQuD0BXisiBq
57pC6p1G0XJKv826MPa1U/2iscXkoRFJ2qj4aeBIJMLH2Pgu9EZQRTQOAqObR/XKRnSDmM3bizzl
3ISwoC1QDNLf2OIW1lNGcJExEYfM6QQRKSDkTxyWulN0rjz8TUmIpLXUA10Hu5TocTKj77FlX+ZW
jNHAF4Lzipd5H3fTn0wnbWRi2+c5TU+sag5tqChDwcfhpAZ1qhZ7zQ1NIwiDYCJnsXfdmCJlxjKc
mF+DNvCg6cVbJCLgwTqrlmorxu6ISboM5v4HBdzIXMJ3GPsOrwlPBkEdnJPmbF5Nq7iA0c6dP7AH
q7ekbB6brhw2E55XFK1jFzYZgu/BGlGv6GKfq5QVoctBk7vmLcbWSW386ViaPI6PUZ9ne0iA0Ub1
7QsVv81FLUbeDQHw0UYEVNuuxYIJzEcstVusAyxxVEdQ7cWllwzj0kcnlPxWbJY602dkgHWma2EL
Srs5uy5G1PWfaiENgY/Otm3bd43MyK1j15jBWB8hO+1P0FPE3pfFs5NkT3leAg+Z2Y6yZQknrzZC
w++13XJeGMl7JRHZfPDRWmSs0gdkOa2PwV7E0KNheuSnrnyngpLnYRpPpY0DQbBE5eHNdsukHatm
+XIqNMuxTtFO+AI29BhU+EfesQfOTfzT383oXwuaR0PEPwnw4jnRVBgJ5Acp9952gGW8Y4sN8SHx
EKzVNp9INMnK/kfLve0IHCGvT6+0p0Z8ZLEh0A2i8uiHxXlQcbEXNi+6TmaJ3zoMzcRzAtebcB00
5av4zO9ld9AHbvIZOUjnaS8ko2K5JrwinD3sbXSoclsX7b+6aBilNcQ9xWwVfSbS/PEPo/eq0Mi1
ZT/gQQ/rChFElk7Ethn5sX2p86S+mrV/zIuWbNjBKDZ8mjhMvogafPSUPQVynGi2Wnr5XPC0McIM
fYcnJe8S1BpSib2TNFfke9qFNLmma+KLmbfMPqK4CPJmeCggfl3WCCo0+Se37b5i/zmpugx6jfBO
RYs1ydHLt6Xlc5k63oQ+Ixlvtg9IomXC0eFi/UBR/KY55qGo62rv92x860ebuiuYqmnZUC3/zSXR
veK905Ck9FQetueczHo563BRL6AA4mSAkRBTyEXoFNOE33VR+recg8xvsxXDXtOYj2fun0shRb/V
V2J/2kEnn+3fNgFanhRLHLL1CIDgBCTAjDfpOAfVVMRmDNNjq0cECQlA5C7prAe/jc71MLVHWypW
mSgALOdB9rP2NeeMyLyYeiovnfhJ+fvU47hnQayf8pZkt4Qgz9BSKhx692y6/qkcjE01mggj7O5d
SGbHCxlv2HNuiOB2dVlZOzmkZBnEDVFeiSQjUTIRNjyaXt3G2YpNVj4ZSHTgshKBaQlClOtK27Ua
bUdeAIi2E588JI5ysoUX3JKYlzsX7CxexqP0PhtWjOd+do+WQ3tVm4naVhm2h0X7LbL00ZiT/cQH
e6c33SFb2LNVRKIO7YJZEsAJjCv8/ovpNEf29cEyLYoX0UMRV8W7vj3XufrDceUR7Wg+SR+PNqFD
+a6oHGubN5557TCG5EXPt9rvBgeyEiBq+lrKAJDW5I8SlZNl1LRdD3NnVvklK021Y5IQbbtXkrpe
Zr/4no24A/ngXC0meYRQeKilmBEH4zqV1fJuYbi/Ua7XHxNnfoWmR8gLPIU4ZS7u+ZvICzuJ5LDA
9SMNwgXrRLCJpaUD70ZVMIPUTlhd5CmKiMKFlRqpp0TrH9kbm3sQ4V/p4j34jJ0Y0cRMa012z0N1
r+zh2g15urX0BvFJweRU6N9KZY9zRWbmRMeHsJh2UMdtkGS4ECJ9AC1KHRr77U3X9DNRPic3sVlf
+WZ50ZyIMAXnbhGFWeWCskssHyQH7yrAIxv/w1172TYcGshFtma5VynGdItogxybtVXtu/yt75db
A+ukqphJmVP7SixGRywBxwSBOa0Z9qwQT7LDDO/0gx0qncMqHbwAQ6xt+6dCsbbtspZrbL72Rv2Z
atYlLcqavJwJ118GXqppz8Oc+VhR3L+NnaGHMyh0S2blADlcnIOWjQssHt6FOdOpNty/WeolQdUq
JHkR+prYGo9SZyye5vhAE+HvkVaiidXsu+NcChd+0rxEDH/r4VB15UEn/4OcvTI90P8GEVozKPUY
UyaBtEefy5ZY2R7YVVo9AlU+eK3/RXFGrLOofbYk8IJciq5N3HAPwKojisN2WetpO83WxbaV8wKn
2fxXiFQ7AEvSMSh/Ts2qPVsnpyi/8ZTSPQ2I8iQ6GC4jsBBuOXBPudojHsm9UMggkwW7PZkK6LX8
k8UYiXGjdu4IRIljnw+tv4JMXO+IrYvxCTqYFEQnUqAI2uO0lTFbtjmmPiv9PkFr6Rys5OAVSBVL
+DlV4qpNZdZ7lTlnhjvEYmjcaA2qesAM1YPB2DNKQY0NlVMDo5U5+Kr0jTdfMv3Sk9Ac7fsE7tyQ
oJOYktuBg/SB9gOGPSdvVmG/Jdcq2bMcJboki4JMNT7r85SHdA3Kmq4OwT+JWMDyGVfO43nbIM7k
GfiTd+47eKIg8mILwDa9ZU8WWdw1GMWnkgowefbsuN56tfzxSucxrW17O3YsnRp4FdvcujVa9jT2
RHL4U8ra0WYKWWhLvmfEU+rab0T8+SMTWaNx93ist4VGIU3gWmiMFdupYIE8fPP00lmjNLdtyc3R
Jz2xolnU7mcIvaZCD2VGIw+8a14yB0MYQQRkI/QvRgmNayj+sYLBgKzJAQVJsUVsf6KPwiM0WW6g
x/Jv04oXV5EBAm022bD03CfJl28jRUgHnU1+4fUcQ/FwyARealyuFr7YB8bg4+ysKVMl2h4rQuia
qz78N1jmzpWdve+FwbbCG+xg8NbgD6aI/9k9qRtbrhqCa7L1cbWbhreNkZog+RiXAHcopqje5Xu2
0w56/9SGbsLp3bBd1yaCQ0wDtdVanNred2upS7K2qz4K6tBdEQB6e86X4hdEnbvrpn63QLBNoltS
I5lG4vIX+M6efeYnhRkSpWnajrbEtCs7pmnNk8qy73idFXAdwUJC0bSNWlBGiX8zU/pWZD/sfbAm
hr6COtYu9XvOmBFCn9w5LePxOB7CwfJXjARxa4ZZlQd7fI/aNArRaxOHVU3cQb5cw7POJFiWtPQN
Py/8zSgGFoTl8wLW8F7psEXrvp0hsTafM/iyTT1rkIj9/kKSYIidm7hji8JnFG8NS3JWZGBIfs1e
xYdp4kofk+8Z71aQ4y3dWm70w4Po7KMUoIhfAJuoUbqQCp3/NrWrbZMKS5c9PlSetkV2e9YKvcTf
Pdy5Mjjo8vXtsjFO1dbP7AI3orGh50WBruw1lxU69Lp7HpbXsk8GwpQmuINJ8jHbdh3UbU9VZmDy
9Z56M/lHRhl0LMgWWeH+SnfjYK1lOA/es4Cvj0WDdl5xOWxZ+2IvW4fIuvyx5VP7BqUGMdMrEUUX
MTHjUGRPI2CPv1jpTX6CjjYb/sy9T6mqCqT2DYk8ovU74kZyNhoZcGl489vMEmhqCabJ9DCOPB6a
1vnyyfcKsCMdsnnF82nptVwH4r3MjN3Ug5nvXfWbjwmquIjYrCIWh5278A3DO/RplKDB+823Z+uf
XRuv+GdFeVH7IX49HjchvnOWR7tRLO/EjkGTZ8qllShgW5UR1SWNr0H1DxFSRANX+9GpUV0xBgII
YSRv4KN2BsqnrcbzSdYsOv1ZvQ0jazT8EF14R+L8IY3I3xSOm+8ahXaPMFQCAnX7xCw+vaWZdjdV
unV4oDcLMU7v/+3DO21+NnpQdANp0gax3eBi2n9s/9941Qqy0rFeCgpo/h90BIeYQmwNpREE6q22
/AdAc7fEzd2d9Bnfydo5VpZBljxLtY1VwUpbBA0tK14wveAqtJglF3WrSTFTsQ4gOLVcxuRo5tmb
zPlEgLYHRLuCJAGmlPuO74fiMAmKWXz4hYZ/ndOvGvUX2VZ/Ry7wbUxkSWvSphNx8rYetZv56lnw
q7o1r31ht2O5/btpEy9leP0j6ZqdV93NnvnaUMpPUlCQDI/D36Wl6VoI49s3HDVXEALnZXE12CKw
Z2vicfNkAaBVDWozDrfMi39F3H4zLbxPg77w3KMtbq0l2milhUH5qlvZOhqO8u3sCJyhIgtdhSwJ
IBbXSGV/O8bLVAlubrd7YqM1BOUw3VMPiK+IL55H3BQ9OVJs2rscDks0yVfXVY9mR/qo10dB26bn
CSMuoI+ER0UvtgXZjrmGiV0+e5XhMnVe6Htmnv6oAdI0o5GxQtvlJ2hKjtWmucg4XsWWoLzyrj+0
kPJ80i702jIPZt1MyMroKTu/8Te+CQench4JeyNv1MclzWu/lBDFhQKOK1Om7AYzX6tpXrvW+kYF
xtGaAHKZW8n+lTz2TLCLiHzOtTQrt6yCGJ1qpCypDrZhmTaXEbVcP6bDUfOndUXECqY1noCRJYFf
QmnR6UOMjNiTmPKfvHYBiQVC1xLRQ2ArfZRo723swVvb1+kq/OaVATwz04XHehTfTd/QT6gWWV5j
vOAUoMrAStzm2R0f0T3lU0T93jJFXF4i0wrH2lnJrUxPMJNdJ3bImzGivlgqRg1NHn80SwILTC23
tM7eqhwkxlIc8fPsF7Zu59YzT7rByE3gU6BW4XIVHuh2uAkz3KlNRgD26nODzjMs9dZ0ixbvK/LY
QRsfamT9O0TjHH/aqWuonhx9fjF5X3RXIeZVjRFUsYxvqx66clG+to3/sHgaRQz34EgHNScI+rm2
Oxuio5GzDjJpKH05fJPXBKDGy2WgZmTxI1UoV3uho7ueYz3AF/mnick/yTTJ2DuvHBAvyAEyAio8
5kwnGLxXOwbnMLO7b/xyC43mW1jIW+q1sWrN/rE3aLrgxZEFuJhyW3Zsrfr64lrq03TVdBgwZxGd
Ph9BeXw0UXkThR+vyGLq5h3Fnjsb19oeh51HxtWGUybMZtJjkYoQYqO1f+pV2Y/GNxiS2AaP2tW7
KhuCxBu2hT+H5CXMp0W+2ZacdmPGC43V4FG0Ytzn7thtLfm3w92Dfal8dQA0dFODANDjCy9r6DhN
HIJG9zjO04EO+qW3zeflP8hTTqFT9f17P/t7lbYPaYOfgyshjCbjDYjb+9g0rO106ByxVh8b3Mbh
SHaim7hvrln+JvbyyYw8CdK8vxXV9OBFhCeiI95hIQKVxAeSaC/ehAblu2MQOkPRFugThWzTnqJ2
eHdcZ7yiivBhHjP38NwxIOoRZP1ihaZvTyijSB4h7uA+oh3m/89A8XTqVDyiHiUEMF+COjjpNzXV
ASWZeqeSwjDGRVbH3Kajjng7w9+4l4rMws74ZfHGMZVC9e/sdwWkVxNWhkhquhspw07GRfJSWv4B
QprWsuMSAyZJ/Tsp5JPI7Zg5M1PGsVlT5to50FgZhlFVgbsqtHeBu2lnu9W3T3Ymko7smnjNsaks
++IzTDk4itU/wRWkmyq0jp5fBm7jU+Tb1ylCZt+3hPJEpQiEL6g0BB8g6N6GmwEeWYG4g8MDNlag
KqUQBpMsHJw9UiLK1aU+SIQEsTaxfUJjEiCD+bF6j2AfPtLCXqeMZ0aLyQaJJUI0pKdbt6FQrjoI
esV6a2P+zANEocwgvInqfUICYUExUUtHzKMYH9nepJuI2V3g+f7OB466GQ2SDKPhh6yXeCe1+tsq
Ry75X+Hi0Nc7aC9tlNg4PlPykNxkYK5P6bSWzyWAET4dbDKGLD15tc8erJiZ+9o/2Fhw8XfqOtO/
H9Drv7K4YbHkhiSMIk4sHpOpI3PSoQrUg7pUN8wpxVMOuW+WmX2y6ux51G7KV3d3IHep0dJzks8l
+IGI5D7DPdZV+rGS5I8qb0MYgNcZFlNAmKS+Q28B87bKov1sd2CMV0mPZr3nZiKJm+n2texDDIZE
cu5q0tODHCgHyH0kqnnyOq6INqK5e+W8ObjC9kXBee2nceDFExmhmXpIkXZyGNXfYNXtPuZxFMu2
jRBWOiI7EHw9boGto+UsCT7zUmhPicMuOMPKlrh/ssI62Hk5MwhC7jV7yxXQ8BgMSn279T4S3niO
i5ggu4pNlF7e7TSGvlzFPH/eUapLKogKcInoinwGNkP2ppa0AypF+Cu5XvEA00AhrirI/hlHZDYs
LcMkGYeLV3Z7DZDy3sXJhtAUwnyX8hujiJ9j9OQzmUQ68bkeo36G70l5mqvXdCHBw1/Z6zIhM2EF
Rg6JBQrkP8P2Qx0Zcm87/Ky9fkbfI0MhMmiHIg/TLqICXRjHqro8JrY88GdoIrMR8qhrMadZ1cXE
bNu7wuCyzzzv2lCtr7IY+1Sva4F6HJ6IGg8ky9R1W9rAcFEzNDqMEhZ5ajNeHMQVJrWrAZh+iP6A
myaXXROfmF58ROPK/3UdEm571msWWesN+Ml9MSAfSJf5qg3pY6nbTHfaVN/wGD6owdkoq8wCwtz1
nQ97DAivOFo19U1lfeWpx7jB0LWdYdsNkqP0WOIVDbMmNFVfbfctvoFwkg0o8pUEodFj5ODK4uyk
9SmZiX7K7Zit+0reMBhT3eoJM25V/aVPzt/CwlueMSLVIrs48z2hrXRMeRBM8GnyMaR4DAKUfujM
ejyjPNlLX/40WKyPCiRgbBv/TTB/cE7ceyq8XcfVCjkF+pk2fNXudhnX3XrrAjGulBGOAOKCQlEg
G8xIwKO+sEfDp7/uMpu5/W5LYslMH22J1VCdWGUR9mlWB8b87Zk0XSneKALA255twvzpgChG1NU2
DPDyUzTUCE0cQk+4tCsiDynCDS3sII8E2cKeMasoz5wihXVGpYmPHAlwohGd19OB+UxgERNaezkZ
O4ADoDuJXA0TskN3WrXsFhKGNjXxieHSEVkkZpEHlcsXsyipTPSmBGR98dVsmMdVvOQ0s+qg+9BH
apA1m4SvtjEsuJ7NvqjRNJq5+VeLodZ00Uly6PBZW/a69Vgx7WO+NKRbNBTTrh6SNerjN8mbRwQY
usoQyWtje1vISqk5FbQJgalPevxEDwE2ZrTtMOlYa4gkB8M79Ve9Mz/rkQ+Pzh9bsgEI4XCZNbN9
IKjRZgBNKZb37YdReVbY+umVkbKLbmqYudNRNqoXg1oPXB71m+Y1d5N1wz6yAXdjzHzBnfcvs+wE
hJSNnM42Yf4zXGeYivtwApmf5dbZZ/x/wPHwqSEdQ07kmdktZwwSeLPRhHqe5LfYYGWr8uTR0GLH
PmgSa0u7ukYX2xMbXzBVIScoeZCCqyaPCWkaK95XP5dP04hXpB/175FGk+FRckJtUpO0BvUlt5un
KfI8qqf8iSyVa7RSveqo76Ct1fPLYDca233mI6xqT1yxzUGLNDwl6IRmQgIKstigAmpskGJzkTj0
enKbW1U6oeyzf2XupkfHX8D9LX5OtALyAiJ273Q9LbKASZIlY6R/mhxS0EJ89YPAnH7Le+sPAUEE
KxD31hZHL29/0AXGRzCEFyciCI4dxnctFJaa9d9GB56oY/rnikCCa5f68W5ksh2xWDn0GNobNSGa
dGqkWS1jnATBbcgEBIVinsHVWzR56quqM1FyxsUBSby/Y4sxBwbpGTdr/eW/342GHp/aMbr+339v
NbvcY8QvDoTZkSf13AgsPgsK/mBA+GIgwrnbCiVRrqt9tyaOb3oz3jNPJuU+8aMjYcHJvvGpHlCh
Y1GFY7AtDXN4RFDoYX3lz+E8YuOSZ1+d75ghJT/RzwxJN9htPFyKKQmKPTW38tQRkMWW57n8RvXP
WYcALtekeCEAE728tfbfneu8mNL/06bpWv+YC9GVLAx0golvtqyXN8npNqVlf08nV7ya3v4/KR/r
zfTJgiXx31+pPMO7TOBFmcu2pJ5DfzBrR55cBxWi0Urr9f/9K9ce6VXuWzuY41PZAos35N1Zf0HQ
UR0R+3zrCCWsebBvke5VZ2smSyJWyNQM/zxoIr4NZU/Cg2VBcoBjK1FhAknzIaTBvC7zxRKbpPRg
d0q0+ItbXOFCBmljOGdjiZwzTzwvrOLcTQvXPf/fL2rMvfOYeYi63JRAopiTwvLs/yHsPJbkVqLt
+i8aCxFImAQw0KS8d+05QZCXTXib8F//ForxdPWkiKcJoqvZJKurCpknz9l77WaPKc96kIwmL8KR
O6/KjGWe1f0uknn6VuJuT3xgywOQ0zeAKhcr6c2r56bhRRrdewWMeCn1VuzqRhseNiSWe+5/JOM0
PMj1SQEzDWozGrFz1owCSy9mDtW5j5Jo8ZJK3/8tuHtdK80OFniZfTIloMhhnG8m6TRrCRp4Z89S
JgfdyExe63ZxmlRfcKBpXNTZBwazQ9F59jbB6LHKwkh8RZjFF0VOUBFRqQiEPeGhr1PMriJ1T033
nyfqBIHebPN9i5ICoyqQAgcjMa1/AtECEj/tfFeFIt61jaWfnpeGD9Hfr54PBSMAMPvlTtAM22mQ
xZBCoUT2su7NG8Pg7HpMu2ykD6vWUjbyPT3ZYI3QEdPI/t2oagCTbNJ7aTXrsC3bY2ba1fnfi+Pz
oc6r+fclc9c1BRqR/7wEszy19/RzjW54nz8t8ihjCRTpoRlIkPJLjFQgDGeLZdo3zQnN0rpFWnJJ
onb+dcujDBg5LvQCI5HtoRhHGpWGJ5mpHZb0YGeZlX3QVCjc9fPLLprR8bT9lAcwQvRFMrIIskHY
MERUqe5jivwuL8fs0M9wEU36v6AIlVthueLo9pM4xtqnAbCfmJiu99/Y2LUF93Jz58CGjiWeYUFI
qsqTPR5HPyeRVKM5q5PgsizsPLk6Jr2ziZmDYLd5ThKqqDlkuJU3ekpAZZW034Zpn53MkvdCnz4L
Y4RiH0T6w2V9Q54O5XaYtK1hXxz8Q+/8ci2WjAEmM73cLLY+iKPS8aym2CW0Ft0xORCknXk/hz6M
jja2cYYLI6NC39h0eTTuOywElA3hDKkvi9nFsodPg9xuENa1LHN3Z5Brhq9GC8mxyNDfza/D8xLo
SHDaatgoS6f8mM3CnSHPKOqNPbTleXWkRxtF2POEmMjlwa+ySZqvv4tFintgGhI2+Dh9ZwJDn2CG
9VQoCuAvl93y+c7rkyK9Io4kb6GJwB8rUXVkdlWrnVGL9wRnEsMvM7sxaLTWJJiVVESyWiWDiUc8
yc+xRtCKO4TDUcd3A3KTjqtiPIvUxDui9fWPwsD1OsX5sIoNHYtw0j4QkMNJruzggWJuP5CEt9O8
KTsXoSaWnuZERw1VRd860SKot6W8yFrU97+XviivkUPEL9gCJADVracHciMUFHqkF3kk5U1fspTm
rrH9fGtQ+tEpc26ZAonf622PYngqT1NPvKxXDaTZmOk7b1R4CMCCbvAEZLu0EofeNPX3lZU19jGI
KgJECj8+DUUNC3C0vpKyp0EozZ65k3ytZdC9lU4dr+REXdlY5oeIaryCbKlWbndbkALFi7AZGzFZ
iBqtfXdgVpt9l6F5SbNPcyC+Qqky3dtN/B6ZEwiI0XipRR9dUj5EAbyXX1Nq3WLatftAMN1xgYx/
WNRYaw1MHrjXZhlMRLiYk5tyEHWx9ULYQWnOQ7dyq93UNztrgPIJbAU8H2cg5O6s2gTfEvTcYaIa
jRW8VvtWVBY94V7VNG8rIoBQgl9SRJ4XTCQ8l1b/DXdpWmNDQOjCEWHFyDw71WGJLslRxuLJEEpS
N7jR1sNRSqNrO9mj/VpHgyR1ANtWNmbJqdIybwa+Uiplw9ECwLXmdmSoNedFJ+475sX+nOu2tkx7
ZKJZogng2XRXw/dGL7QzhWj3Ouf8Lqvy3o2usaZhRG0iQ6DtcuyT3dAqsXx+7AFhE97hNj9trbFf
rPg3ZPt6YdOYLhFdQPfBK2cghGSdANvvZTEH3SI+VzPSAR+qcfy7+CTgF9oZV0Tj8JWmK61Ev1eo
ccLiaglU54WpL1CAjT8kkg/DBFFbz0eJoQXnNVHaHfhopj4/0grmMf0+zBId+nHzW6TIssjvEqc6
KnQqxtp+MapkJg7PwiywDRbWVaeycXuQ33kAG5DfpjicIb6YasIOo4Etmj9OaaLF4rc8j3qenVuI
Ebs6Mx+dge1I1Tl+oaLzj2EPmxyQ6GxDppHXATORsGo5QwIppJjARCujdR9h/S/QmCywkBmr5xvr
u93D1Ht88FU2HX05mlvMk2RmC8dcs2D7GIgIV+rCVjuF5pjPiwNtUF2Np8GiAoulj2RClf8og00+
4BDwXKFa1sINFfAfQ0TeKoxdcCWTg9egcf29COHf4jiaKIp7DBCjwogdRl9kOvQvBSje2WvtAF8k
lVPvTAHzgYuWkaeDGnDGj3WIkq6u8jhwsfRpnpniFAcKLdJUJ46aDnkJCmwIAVcIWoLPxX8Mwf/a
ivuABBdS8LxWENnCZTBGzt9eltOE8SiTExExp681exta/ScaDsxhdcga4tnQkcIGLTMZG4eQUeJ6
lAOpsfNlaFx1aGh1wlKt8azbznggL48+mxlfJL07qVETkRmK1t6v1IKs1PpQxtkn3FNxxl2SH3K0
PgtlSp2bNIR271QdmywKChu33zZVarqMxVxG98EN2I+3LQJh/T37KLBlbznwi9nU+A7cwD53Qqp7
Pu1qSfX3XHKGUB3stqnWuUiv/ug3e9vsaQyG9XDR+xg9MUvRtmlcd6uhe9UXc/eYdhijGD9LVm0i
xl0blKcKPcADCbi2JAAXPpOJDr3O8zlVg/D6kOKDuIPm5A2y5yyWvhCJV60wNPXvFDTVJq2nkO6U
hKXTjSfMLtq29JW9wQDiPDqXBWJK5jO9HXHYlOFKSiOCQy5Xjd/trLoLH7lP/QDOGE+hA644qk+q
tsKNOdMv/j7zIep/DPMKiHz3NtkGNebIAQd0RAhoZy7xNOTBVYzJLa/LYaXPtwwM6niXzg/NtAu3
BCVVS6Qm/pEvKjTryaqu8hjsBapmYauWig+eeaJ8tJsNTcFIN5BpBNNWgoGnMqpJo6Y9tQ+q/KMA
zLsdQtc8xJmMT/yLHH+r0rroTuqvnLQZMANl7y5OuR1uwZSjPxgcd0Q5X/pTcI4heHkyPXX9Vz+1
ztUu6F/odCoDjHrX5z3nGCXJ107jnH2iiA+hbrzVsXHotUH/6BFUbZrWesFEW18tOtWGlM4Zcy7N
sRlvI9OMWNmqmFW8eEUyFMgiC35k0wjDyUunnatX3KncsDQE4+H0/EqFp0H+mr1AkwwiIoeVvAnK
0ptMUPVV+XFIfYHM5z+/jTwOMBPYtXTIOMYP9jpO6uzQztlovWkXq1HXtnokzYtsGIxxUjABj3vm
TahqM3I4O9NF26oqLk/xjDbEguAfHdDQllNT8sC2WOVz2LdnBslZQyPIcraClCtf9aJzj5h+5DKi
j/01dvCIXbnOvFzeXbrS27bBLFDLsmReSYrjaLfV0ZjqjpwUorxdavmF6ILu9rxUwjwHevZN0vvd
yhxm3hSXHhzw1J/8YzcqOFQ2ShtvLI8RwcFFbOfEFbfe3Zb95rkZ9BMBIn8/q21hfcI2g7/Px0E0
SfJa2Q5vRmC4K7TApFsXbbI3PdteDQCg0DWP0IlqEn/K3j4abQpZZ+CunvA+HYtSMDL3FMUf9Dzk
kkb+iItJ+6L7yczClsFW5lO89DPMVFUdz06qOrg8L9IUwaUJrPFQkw3F0FVfFSXxHDQQ4X5GRMEi
B4u1O3cetUTiPzyBRE+0aH0LZ6oYGOKZjisxrbTA09ZaFyUP03olOIPpgS/ZD6EFNUxJt0bh0kwp
q4QSOgHC3gpGPrFgr65pOo1xWPibcNTkxmHRXoTzZxoPLOAGEBhrQnuWdVCrwxQN6WmYL7JNSbst
BracKDmWTlFtvHLC3I0O43WkamiJri7k4KpN2bceSenjXSrhH1uDE6CF9Pqg8J4uovl/MmcRXuVU
P3JAc0fbbMOXCLf5sjKycNd1hFCwanZbJEMoc3UHHzutpo0DAgjpq5neemlduiC113boEYPrq/Tm
CXl5gqCSbmg3pM2Ox6hFtFVElrNtEmYCMlUw1ur8vSKCJtjbNiBpe+gKYvNIIEAkFqw6b5qDsghR
Ltum25R0TvPCyC5ZZnd3bE/ldkbDIB0yzn5k32nxqBdzopcRxek3pW//leBN6rU0BYjnsbNCU9LE
yNnLSKuD6L0/MdGApyasHBwXzK2Y7077nMz7RQaEfyVGt7pZitAvHX/moZYhsIsxIBqGgBmNBIxr
7tvuSosNgF216y6eT72loU2bknyr50MMNqxoxJKtKAWwfveceeycg2ErsTXxnM54jmm3Gx6RL7Z1
TIRT4J82kcJKDe20bwL7dHzzwrI7R1sBW+wIEWCarKlb10AUMwOcHmXjvZsWZUXDaW8lJhd1wqyo
X5pGLU+Ua/Jkm360H8LsRVYFcRhedJtyEbyafcgGpGJtK2bocyGm+qiHkOkJjGYe78pVqxvRJypS
wBQINC/joP2MpdLWGflqt94Jt88FVQM7mQjZ04CA2xzoRwLJkpMWSpKUtLmfOv+WEaYTmz1lpQmE
IVNrqtcnXalKiWYbrAukJOuEFgzOhGMFZ8uAee15TItRpTbVeLNkYl4T98u3NaqXmaNvaHKXRu1F
iIyOVcP/gYGQoQunF1oqpnkY1bHMYgk6Uiftu7zrbccUdO5qcWpZ0DHRLqJtXrySjNZe2Z9KjtPe
DnEd8y92DMr3nGv91d+DlpHXy4lGAe4XL9jWbjprNr2s3wnmlhRWLpsa6zTNZHCN5vRjnMBqPDFQ
reHdSlMPjplvhweZUqoHSu6NIP2u2m4V2DE6abinak28X8fAtvCuBvEQZy/SAXBw9K2NDjADzHjl
ocpBGF8AHU+iw5PbJk3nq5pqJoW4sdeKNPYTxNH3EAPkJZ4vUsnrYNX5oYInYgb91nRSIp5Gswcx
NDcy8fFlh0pJWo6V/K2MAtxC0ocv468WO8cmzflJTW+no5Dt2unYY0o4nGMjtPfKpEcG8ylgDire
fSjjNyBJ0cfSpN98rGoj3RiIDjYZaPXl04qcj3l4blnXUoK3oHs0Am3lUonIvf77MKus7mCBZvpL
Pkv0ztuWjHFx8qT+NpTLvG3KN2GgvbU1bVy3QFp4Qy21tPTG3ZLGhfw6QZZczAVFR4I2KIIY12tU
vunBdNDCGFVY+jIrVkk5EtHteUlGCgKZlOYRT7JGKqe1yPSb1jjhL4CtjGAD9W2QlbXttMTeiWKg
zWZtwz6gfwTjCooAtr+Vn+PNlJpXraGZkwzbljTcp7HtDv531Rfdoa6a5pMJNfeq++kojKdl6mcv
nluepB5yDq9zwk8Sj6w9t6p3tt7V9zRfDY6Yzymj/lXoJu+XFz1IPsKeoTpy4rpdPmnA7CokAW5o
q0M7pxGXlT2eOXYFm8ACD+dLomARhWPGcaAamlr9WQdttyeuIbtGHI6XaepBTxus6UjC8x86VWjG
PQ/SGosmizH6M9GFLtqhNr9ow8HudcK2ZjqwpqXMhqiGtYVmGSdLg+mRCfkzd6rpYUfmBcyqdRUo
+wVU3L+PUgyyJrEzGx06weeUP2ihOl+5rdNMHdJ+Yw7K+WrpDcGetN/op2FTtT7A4HXrYnTMlyyG
aqgxPj9CMQADy8yzjdIvUxurfY2JZ5WzvudQfsiLZRT5/CqKGRQ+v+pp+eHP7ddWg0w5tiODrCEu
VlSjGHRQMc2P2sFNL/NctpYuQ8qqOVIsZo8mm/RbxI7dxgqgKTs41XI9AhzodHRi84WM8DnQEO8v
NcW9l5m+sRLm/3DsCiQ6WPJdNAMnJEYOyYogGmQfevssnAROGk4ETW8y/9X6c+EOJzEh6LQMyqGh
3XM4jY/PSJeq59hDmOerhHj0BYPkA5+xRjEAoiISaXNORqrvnvn8LoWVvLErFOwmlBSsEM53hcXm
1lFKl8FvWo/R/XlhbGvtwvkJObnp3fQ/g4PlM9KC7m6beBJDOvZ3VMucLueqLBnm9FVBFEoQZ/8k
aGHpsavkWmEmWHGu/acvZPnaae0atRyM8NT3oIdJucHbeLNRnjlp1yJqLlaT7n0PKstPphOUHyur
pZhCsOo+ZMOLWA4gHYr5JimS6s7xKvjVddRjNRwo9Alq69hl9lbFTO5RHAhk1BGiQnAV+tSsh4FA
p0A5rqDPaEGAmWw+pwH4gmZE/pF24AY7lINryKv2aSjRnydO9Zngblua4XdNeM2xpkKwVX3PSa/H
QkQd3BXqAg2ZA4DWehbirVKyUXLg0t2f2JaR7TqoTum9+euOjNxjNXgxanoHoXHPKt2VGbFphDST
4Qoj1tuHc7dMTGGxe24cKkLiQtbTtCYG/tCl/fhp6XmzVJnHuIPiItEgNauJxLbGRqc3WR7Cc4zl
ByxYxjOvqgIU0g9e/WqjloRskh0NkWkg09eyCvpFSnzaYRwL8epgTlrHjRKb58POmHMxavEChgse
oss03Q4H91dVdtfI7Ir3XpX1VmkuMuy6iV9Dd/xpKmFfVGJnC/xnJH6NuJtyNDW7YkKyt2qLIV0n
o35mFowzZO6LVoVS9xkkw7mR72l2oO6DIdMDbCLAZJHDj5Bosusy3s5Ma08GUUWABemFZmlj/yRX
+hf1afUg9ST0JnVluSt3ADwzpMSluhKH7GJWisotgUgct6wRx/LMgrcUBzJgyLgQRzrP/eS+x5p5
bieZkYhjs1gaG5BA+oO6XTwQUyDz11FeWx4TBWIJgztRH8ggKy/5KYp221UUjbrJ9MGtk+nUWQ6m
o/llzcgY6VwgQyYSOuSwrbEpzeoXthCcgUWwZ+lxDyFj3lUwOd2LTt+GeGrzgyEuAhaBRT5QsXGk
xZKtJ9y4t6H8dhmBLeGE9B8UAbCpHaeytu7AGxwVRbtpjSI6AziKzkRPMin997HZxi81TYvd81v/
fv/5VRE2zFQ0sEpe5vcbYDbENfk6KXz/++IoQNuO9H/HWtDsnt8PZTcwJBDfutEk2m6kCX0cUC8f
R6mMvd9a4gGDtHtrf9YGCkEcBDg162a88UozrXN1Uq4IrLz6RNsuvMaLPjvwSKsgtJK9mCHvdaN2
mL6IkKS0gIhiP3zfP7M5jJ/dHIRotgL4WOG9FDFSHsP8XZj4KgK9td6MmA0+6tVOCtBfz/Mqknxr
T/r0nESouN1QzSmPluGzKVHpcD9GPDGPytSae+JvxTt86vafchTd0ojpJghZpEekFHwcJFzIjl7d
89LrA5wNBLa84G+0BfZe0XpnZ75onV7qq0EZf/hcWqQjGIW++vsnOKS3qieP6t+fBvc1gQuYKEM6
Vd4GZ/pNw8PYPx89LxXI6B3bIUHAXSFK7FBouWo5HKWoi5Vl4rrscP4iH6jNA23zu0p86/r81vOS
FqHg5ge383/9geM3b0JW17oEve02YUjemxlAXEk/3KlqD53eWWte3YlCy/jTx2P1hXuJ7v8UyH1l
Z9nXuErn+WVhSbF36vJGsUpn2DGshzI7Tt+TsN5RzPAJ0/TyLXLyx1S7m6Itxx+99NQaqzaDbXh9
e9h0mxFH78vUF+zR/mhuntV1nB9RSS+LKDAPTUqUntukZLiOtS9wirKk06v6bbkEKmVGTu7uiEwC
jtwfOFaz8a4uoNuY9Yeu63stAJ6lRPECkUUtzZJHIEcZegNqYoQ+YRlbxLV1S+JgWRFEN8gPWv8c
TQ0n3qYNLkDqS6TJVmwimO/ig2kgndb0+uDM7mNGWsTNpum8pqJRdWgj1OEXxwodS75NO9hqHVQB
JkoQf5XBQ8MIOtUbLf5lMgnemZEL6I7JOKKVVehAUpUx7nOPctNFM8dwG0NHCUwRNEtx1E1183ti
rVMVlstiRFvdcIMUBDNBDEQSbGsEEVfesGCIbC5RSyZwFmZ7Gl06ZO/NXfoVw/D5L+YgP2lRJGtP
c//J5+6n1SLKZ8S/bEUNt4OD4bpS1GxhyBm5D34P9L9t6swl/mCmNECK6y6vLjiuYBrT3vO962hq
MUBM190TFbePLJAlDEDLQ2qbWxemytKtKxAlw4keZnfNMK8VMVF1VTk1GFMdAx1hFq4nm6N1ixzN
EwogJoYXGVNAsZP9DHzaNgH9WKQQs/XTGr985G+LXBfleSyRKgdW0+0a7Mhpjy2UBuRhUFZ2nxqW
i4h5bmnRCpst8J4V7zs/O6k2P1WB6pcNdTpBSSYUjIg9kv7bamy/a5+YDGpqALtFcGs10zvppGKU
bgtQpeOUH5U4talm6FjOCbAtNt7QQXbeFvtY6NtiIK3DcpW2KWwdrE80kEEOo2ZlQ6NfNln1Q9cB
SKQd4e+BUfpr3yr5CVqbmrgQlEdWaYCGVaKSHqRp/dD0bul7Kl6qKQYeLNQ+Q8mxKyIcmp15C5nd
vrmhxHcxtvTakK6bDqJFu/FvaIVpfs9E0cnXZukVOxqHoI2e9N6+6owrPZh0yzByoYHk3/tFFO27
SlvVnGlWLjkDGL3Ar00pEJCRzNCwzpaNZTbrnpCrXVSuwvDbxzf+8CFc9m0Z7acWVgBRX9WiwR54
yBs8CkEsFuks+8YrYzfYp4DQrrrcSU49RMY6aGiXYjqqxhbcS+AQSVkyfh4XdTHUqCeSB3QDJldZ
9xuM3Q8gHCMIRbPZlNVwHUpMchhE05ljSfacvhqd4cu1QsiIiePOKueDaydvCPZI6eN2Wo8dhWtv
f3OIWhuG/VuiiVh5c45ePhDal4iN2almHpImK8kheGG0pYWVLNvohI0d/ArRZAowjkkfuEUQhIz6
Joo4M3tLNEbHuRl84VCl1Vh8E5tjbZzeaK8mOlLHgpY4lc03jnP7vWShLDxzO03+R5xhFq1HBpU2
Rkzi0IwvzcFGV0j7FkQiwzSHAVsLre/IcXilQ+2HR6N0kw/tzgm7ewlVmLI43SQ1PouDcLzk6nFC
KifvJDj2/zDDZhs3sbMWrL2govi8WdW3crtvP2EKSWZIu+wCMjHKsdqCFvgZOvmvwU5nEMgMRoK6
vgxRc52L+VZwdVOsbXiyiF66eg8M+GNiW+4ImVi3zmtJ/+BqxnNGuwFqAYr9xggL6xRFPsLpegCg
QrAQGwBLlVFCtjHhfVXotOWII0Lv0nShCjIjeoskg26pZPmLBJ9LZMryBlmdnnEM4IiuBqBIonvV
DPaRzBHp4opqJWqyJnV73+hae2h7eR1z61QKZPDMiG6uAafc8qZo3xiSFD9snsgIKDmAgqI06M4t
2VSLJEb6rXfZg6AjPO9++aOr0GGMFSZQf+qqVWgY66nOrQP0Q0TP8TEHPT6reS6Dk9+8tomIZgyO
SSX+aLR+1jmJtUmfaod6dP2D5NajqTNNKwz8PZ0dcgerokf43aJGBrz+RwP+CPrLO1aNG6FJ1z/4
JH1UEdxCtHMbV8JBsZRwuNX6HDwrr5gS9aowUPFZBYo0zYYn0ma/Ya7BKoyWeRVgphYGuN13VQKU
JdD0Jak079D416rGaY1PhOjBrEWFZDPB8BKQg0PvXNMKIs0Y9GjgWHc25k1T7B30mIIHsdS40BnI
U+8Ze1Np6R6TIS7+sD7pae5dSCmK1r5LWIP1aAMSICCrnyeDe03UY3zWBu3PkDbXEvfZttSJjxh7
8afM8w86L+ii/ORP2XZveT191pNxMUO87Fh0Sgv5MxXhTDo14d54HLITSMZ19TU0oGlavf+sRukc
hMKb1vN9jLVwbVMqxklw74TFeLh7U8EgvtHzXeZwfzjNjgn72ukjceTWegHowykjVRyyRgwFEOIQ
z2/jUetJjvW3bpzLPfjpk3T6i0T9f0CnABfcjw6ZN5BQERAn3mhVfmijqN2Qq/gwEtyow8g5w68y
orvlBiPD7ynQb01XXkVQGGdXJYeqDnYyysWHO8tDkOmkyKWjH54X8aQibRXzZy+9H+Q0rVjW0cwZ
tHAXhRbFm8H09Ysxvo1iRFwanmxHR5xYsAYbJhYlw0IvAj9d0x/48PCu44beDRGBiXB8Yq111naT
kbBs0G02imbrGlQeldbrS38M0Jc19rrF3Xy2Ss7vOTgoWRPL1yIZ6YrsmxZhd+katK0WGQo0sJbe
bMdHZLmCz3qfJPEXkxPfO0xg/nCaml95SYhEJq2NyvRtmQY/fL38ndsDaiawCLTe4UKI+JLrVrJj
oLBItK2mtTR4NRKzDfwXWyYt904z3qHUxW7xy4jLH9HQ/VMONsoaLDkbmrU9Yubx3NcgYp20/IMj
709s5nfcUDgRmAns3IGKsGs8xvteVB7EUJcHaiZGyOcK/8ui9CD8mDX5AggR7Y3LrOK1HIwPAV0Y
K3der+gupz7g7ZyQRyzP0wNxLQ5qAhKTCDBp2Ln3OEUU7RUeSCZgFGvD7RGB2SjIbKtdNuWwzzq6
s44gH8anEHzUFrMDocOzHFZJjK2c0dU9EuAQWtqnS9sOjk2trH2vdVupCEat3elUZwnqqtqTV7uk
eztdQ0Syv7teu2MAX/fE0bw1rFz1DKA05Csfa3WpkNlPKZRf2bmb/k8TiGZtWEAdGlQkBUrhpvPK
fWlgVrGG8BSrgksVbB3ssRN+rbNHcbVoko58i1JuajsD0KjpP92gFNcy8/Ur+O7G1YKdB0PyIPJk
g5qK0mec3sMJwmhtJT+w/GgvllDNPkDsshh8+dEwtlslvnjQQJCI0ex0h9LE3o3KBadAJI7DXbJj
UAvduIRM4ptDf81wtWZZYx44Lv/PsGcwZCUzQqXJN2At+32FFzUOSPUZiWRdwJiLMLVrNETsHqE6
MTFZUF6w+pmvsiiJq4SGNZgr1D2GiZx3ENchD+NdHjl7ztKbIvUYrjDK3AUJKQrF9JCJz0GevFF7
3Pz3+VlCko5VpGNQ5Pvf/+t/0B9yTUNCUvKEY9iQ7+Y//z/yyRBeOeD3MGjXE0kzbgs4J0wsZ+2S
qMP0C12Jw46IaDDI14qXGnUzCgEC31+M0f4VqKVrRCZDM5QnSTRc/vtnZ/w/2V6uaev8B8LEDikZ
wf7XZwcqhrPP2PDsAvaNJB6g9Qepf2/tDeZCXkrlRBs709dZYo0PYTYoG6IPW4Rnth1to0qoenTf
TlgHBGgWVpLcoLOcaTviP3TC1ukHIgb8/4SSWWLOMfwvr6rn6tI1HEeauu7QRvuvz7tWEvRP2oLe
ew5M4NASF0zU1hLBkDyh08oeLE4/sZLmu4kK668mBl4OfDDNIjkI9xyDa7unD1ePG22s5aF3PXWo
h26NGil5tYzkNfDGbBOgG2Zo1W5YxVv0jpn+wOKoP1qMXZqCQTdh1ibFAjKCXrlAGmlD6nZ3avO4
x0usDNgPdriyG5CgmJWAQVrEGRQFeAHfjU4IvrNjUEzDqsJFQaFkrlu/Km5NK9QLL4AFuIsECI2E
Z0fFpGNHgg5lqufRMYJ7uEQ/Z2Od7COW7AEmTRNHrIrQ2nYKLBcMObxPVem6vLs2VLYKGzpnrebY
5ZCJkkjMA164m4XXrkGwsTYYiXcIMARCnAVpy79h4HMytG1cmOo8ySLcWuEYLAnIbTbo6auDXZKX
bs6X50Mw6u8xOsbNv99Kwzzc0Dt7h9XAXKxJaKOxSZBHNf+t599//lUnlOQYkBtj+VN4lfOlyrEA
G0Z7muoSC0bB0VSA6V65Y854kzETa4DxT9Ur94bgf1HNzcQ66N0XukOEewhg5wann6RrRiDpXFIF
d6K1UeZjYLs8W1+lMMe96JCSBDQy1oOWp5TgLVEkkUFXocCb+7xIId/QI1tbvFLxGjdPAWmlcnae
0v5RcZfhQ4b0QVJjcXg+tJLoOjKOcZU+HKYse7SNXe3o1dJH1S5TQy7WZBrnzkMKCkHsU1AL7sfQ
hNguyphEAzD7gxrl3ahLpBsuSQ9gJ/zT85JXKZAKR4E1tULtlOkFNbHekBxDnXWv+9J8iwAqelo8
vUx5biAonIxVQC0lwsD5EXhGj28LBIoZkNFjDIyamqpfyojkmpSONzNOFP4j74U3WTejPCeu514b
o7Buarw4iaVt7LbxDu6AoKCvG8C1phw4UtvmgTQaKO9lPZ5uA5/KEx7lGpWzHcAPUHWzYQTit4vJ
iaxTw7lMm4elWL3Sw1OHyWZLB2Y6DlqQXwgUqxgf1t9ARwngdLIGT0a5NKpeHAbTw0tqjNqDbglj
UbqhS1qUMY1q4hTySgzLZL5PmvnuyNdeINMdSX7FR1fmySJgvGXWWfmwwArCyZiIUphBAkyUvJON
AWLds5yTqFVBxidjDLCu/ukKwBdWZ2DPgmN9SwPcAkVeOKtQzmeYKIXWpxyEbFOmlo4z1AcDu+2C
5AWVKeiytYuROkZfwTg2Ooxu8FuxQ6BOGU/TZKHkhVVvGBVBGbLYN25c7w2vpDSn+7XTxkhdIl/h
JSVze+NXHhOT+Xsx6w35ZVhPauVyVKGERgHqVhXvq2YeHc27EDSX8GzL8ISG4h/fTgaG2WeKBuvk
Wzby1TT/Yg5vHx2/D6Ad1RgCE5WtawtL5MjZ059jTM3S4nii52odkcK1HbIcAYYmvlFTjJ/hjEv3
isyCLdgzwIERrOwBqzFq8AwpFTpP1wv/4No1dswty30GRXLVs9ws1ajB9Oz18habU7DDMnt0Uk9d
zai2KVbL5K0NuUW05lBYWfofjJ3ZbuNI2m1f5Ufdsw+n4AD83ReaZ3l22jeE05nmPAfJIJ/+LCq7
a+g+aBygYJRs2SnLEiNif3uvfcJcmGz61tMvmovM4TV+drBcXLx2OZwtUuBEUi1KXcoEss14SL0k
eetmgPOYdi41BgaqBn4H4uh4Ocyg+37LAdFSOi0S7ZW6AQWj6uCNmILgx4ruBbfvEcHN3/m5crex
Lr/6qM/v40zVl8LQ3YW0rO6Cg9Fej9KKT2JIx11v9m9lj/LRD4SFlatWOcHMMXDa17b4FttYdkOL
M0YzZCX7EwiYWX+RopunK3TcE9for57jH4LIOMdUqFyDwNb2Y+E1FIpECz2w2DtAzbqwl2IiN3Hq
MIZCI//W9Ju87OYndB5VWgTTNMoU0P+dHxVsoVMyQI2SYTgcmvmDjYK27HpTrKGZsIK6tbFj2JY/
TdC5dy4HDrqB2CpaAWimzIQxBBpzH9OPsdKQC75r/Q7ETnFEq6m3uQimZTjiVkLjx2md52ebZ+E1
HwKApkGgDgxqzV81tf/nL6XM7T/+l9ufZTU2McLhv938x1OZ89+tNPz3+/z1O/5xjj+bsi2/5H+9
1/ZnefnIf7b/fqf50fz+k/nX//noVh/y4y83SN/FcrxHcBwffrZdJm+PgnLp+Z7/v1/8n5+3n/I0
Vj///ttn2RXQhh5+hryr/lzobTjsi2hK//U8zT//n983/wJ//+2af/zn3X8VgAv/b8yyPXalnu7r
HiVLv/2zAFyYf0NtJ2Ch0+Plz+Xgv/d/m87fLE+YDo4xoVtwPNh14f+T0d9/M5y/Oa7lm75JGBhn
v+X/9q+Hdfdr3/br7/X/7ti29X/bl0IWdx3b5aGZPBh6M/9jfzdREhhjgDEnC6ZalCGzQt0LI+pM
OpqucLXrwC6N2t61tYJBB+raiwUlqDHo2E6rwVtr9o9Gq60PQh3bIc12ubBSBhyJ2nhudJGJmWOu
zeBI9yzysojvh6zpaJQ56/ZboTn699Ku80Xl1Hs7MeJ9KMeHqUuae8ZvgNRjn1J7Mi1ovIB3+BdX
eq2ATJrda+VTMVe2kPmAnYlKSOSLhK2015+M1PwZltFwDotxxfM/kbkIIU8VXvwRoUnm0gTUY/cX
LnRykTUscDniwLlrkZWh/kH+iHoGBkOXrWIbfSiM6LRLsyeXK/WiZuS3zJVHc4o/4ZCerGugYV5C
C1iTj2VHmHyqEtmNkMJZhXn6PEZZt1JFdsco8ntrRj/gh67tOvjElwuvSKKmV05cEd5jaS+qO6kz
f6cbiZNh/JCMbbOqHppiKEhxi/suHkPkZ4yYAduIXUFglR4XBUuxBtEoLfhsVfeaQf116uGqtba2
FCE7k6mYXRQt4++inFZu+jZGsAtlJVY+Y699K38w8DPABVQI5ZX9hbAL/rmB2aEP3sHHFrtpk7pb
dVNO29u3QBQYOpvTGBdHalIOMKT6zeSxuHJ+DlaFW+lLqwywyBaEX4K4XoXE52BFnjirJ8x96/gO
Gbdfa76zJFtbH9sQR26YmO+mmeebgBfBFh/X1gYjeRo9Bxke4nlqS/8oPIXqX7tPzUBvL+vryu0O
GKw4x9b+OS3YmYMzTjCRoA1XZG3Sdaqc+1BnuOJR0LkEb2kcfLZLyxArSKyX0K3S7keDIXDJnxSJ
MpxBiNaqagOfAnGLSYiKHhqn6tkm4RGYICzqvIev1MDsZOz3FHXER1+37HvkmytAO6IZIEYOA5ax
rkUa95ma7wLdPOJCsa8iaJ9YMCHRmTmMdKtZebF3X6A13rk5xpK09793ZRWeLMv4jDXFliVAGOwl
NsUG7s+p152ApAw1RVmgmt2YRTs/ZHOVEbRHNaWQMl1renmmmnHD6C+2LUrp9QErv65hIxv6HRAg
Zq5m9MmsxF1Y0qPEu+D8kls4PDXtUqTGC8Ux8aHv7L01MDGzpZZ8E8yhgZjZW0fbdNiO6J4o3waN
UZ1VChPh2QzQX3i9dQbYCyUZUU6e0BeTCRI8CcIEO76Cmkz3j0/x3QC/+zbxhj0PIB4rVdBbz14L
Gd0DcOhj5hI4Shpa17dhBMlogSoJVQJKB4ppY2UHjwslO7Q6mIc3FS9BQiiKf22d6v7eLTX7OOVU
7eg8VNml2qmQmbEILAdGQosVttzwOJ9lb11lTOHJgOYiG59ssUs8yhLxpssRQ8LMsZbpU9cMMZIP
PbBdpn4ql1Q5V61zJoxjrDz/NJG/W4BihOs06E9hSUCny17yCBWvHuAGa3FDLnmO7fTNl1aFX2at
jk2jtahUCC2RJe58a5g2YOa2xE/RTzr/RSE4HabhktIxs+0Lxf6pkiT3LLksXMA0QNTBao5s3DvZ
bpWEW4wIuzYc3zpQi02mc/BBdHQmyEoD5jxTjok6FfZ8I60CYfoMAzXfZx4Yhsw2S/wB4hqV9IrL
rrAeqHNYxmHzRvRkJZD6LVCqfhiBFBuxHBaSIZ8RhsU+yclnQUhM1snQ7Ql54eAfDEiAZNwKm+49
oxxIvchL5SDuAqOkgm3w8nNfDbTt4KY65ZSwWBoiuhtHGzA0vECMbJXQNnaxvcq6K3K8h0aIp91j
7EdLRjXxrzVidB5FHj8yZevP7kvnud2pFeajiHCXIw7bB8oZzVWpYKtRRSVGalZJg8NRqSuxM0tG
om3YeIwjcIZp7Gg9L3WPWhB/4Nj/08bgnyvw/xRdflfGhWz//pvJev9nQcXyTIIonmEas6Rimd4s
uPxJpkpsJ7PRZ8XNNYE4Rl8FCdTpoEIcCE6BgafVC3Fir0kBT+vKo2q/6hGaVMhVKU2TbNfRp0Vd
pmSWe7vZmAREsofMLeOnoV5XOaHGxE3yyzT20eG/P3zL+OvDt03H1m1nloR46Kblzr/enx5+KKJ8
sms3WlWK91Acm0xhwOARNR5I0vv3Xil/jiLa0zTxjf0DExNrfnmkiu697LufTm/VcHWzmphjnfRL
qwjOeQ5VkJd+MRI0GGhmYqlilo97diGs6E0S0mXZX0p6Oj1ar+zk3qaHcPvffzFb/OcvZhgGeyDD
snw2WPPX//SLsVPrrAwD0WrQjR2h6e8WVMOoLTTqHaNwFWSJt2zrjNAybx2Lps6IHfqa6iOoVtb4
0Jm5AZsuBmjiGSu4Q/quyBSOL1mtwHhh8YpqtkJThDgayF05gMRRjBPxpCw1hsC4dNC/GSrA6zKg
cKRWeso04ZybIXzlcsA4glITpX/FjeGuO0VNApMaybkk33YJSAFhGk8pcu4iI4e2sNz1f39+DP3f
//KWYbu2beqC3SzbWVv/6xPky7DRRgqWVqMVx3ej14kXlZyM8KPv6JHGYHtsXIndgOD9dlgngUD1
TrhASaccf5iwumby4qcnG3kK29KEkZMTFTaoAPZcLneVjeCAOMvSpepXtzV/wHLJrlHYuGhQHVe2
HqnGwyPsdf676LxgrZmetTckZbd5Pr5A2PA+JOIZKSNPXLXY0dC8MwzKDnQ7fUjdaxzA9pFqtA9q
+PKjhOYlrcTJTGya9qsqRXnEFzUB59qgGqZ73eCB9e508mjwWcVJL9bK6K4jlvtTYFVrHTwnCfNI
MBdnyjZplFX2ADZamkOZ4s/tTkS67qciWGMco6KwC0yKQsOeJlDpwTwP27XeDzMHs/X2wCkVvKRG
P1Achae3LCgWi+xtjrmcti1nLkgkns9VdthERoM0pzXibKsY3s/YhndgFQDkUyxE059p7moYcagf
mvbqy+AHfXcdfnZTX3kUHh9dyNXRXgSmhmnnUNR58oPd+8///pox0d///V3lea7jgv3yPdvwqTn4
64umsWFbiAmxm8SfR8gtv/RRIQ5V2lB7lRYeEyZ2Vbtftxv702mQmtNMwGRDm8XEo7JyFzGPXHS5
pu5UQx6i6NJxDRy1ak5loD1NM+xFAUJiqXCepgQBrIp7dQxB8ukGIjpeBBeE1zvrNbDnNEm3ZW2O
76QLzUnvDxWjG97ZDSqIMsprtG+q+BX0cL6HlqnDUSQYcklRHPdV2Dzji4FpZ+YN8dWEhMQcXLPI
gmy0doK2ElArWhSufgJPjlEnBYymh9oD/E3jKEPXu6PoBVOjP967JSB3xAE+x5/Jl+6dzjJ4ILHx
xPs/wyJNMW8F9p5eysShtyhsV4yMiRsEmmSPXHVHpu0EktNm12pBeJI5lLzJG6Hy1lN7iPWRlHWe
BhM9nSFAP6xcxGF6mPllt4Oq2OFFhpuLMhNGsDT0KuaiXlThtc7clWFPkP+F0sCYNMWmiQLSGRoV
7l1BE3tdjxuISu0RwroDWic5mOQC7nPNeaYxIN45KksQdWFAijI93G75ABORpaZ0f/sz9f41blu5
tUNCSrWlBw+91THub4p+U5AgY3k2k51bc/RIfQZ3fp8M7C/c76aEIk5JpXgpWT8Wjiw/x57GWxVO
lFrGE3m7aHioTTZFmQHijSpXiiocutt4Tirhih2aHIRVjh3LILbMVTZp9d5NKMNi0Fg8lczcFwFl
zfc+g6dkttbeDLX5jNz0olKs80Ic2fGJbalpT7mOfl96dbcHeCaWCp63MQZPaP6PXObzozHSHJPX
mT4n3bp9XFGSMaVtz6TUck6GIPE0mMNLnqzzlsAQSdZ+x3zyWITCwFJpKII/5Ucl++FH27baowqw
oQtmRWdUHx527Z/aZPJZjY30nnYe6orxaSAQi7Xrtfk+7rT3jm3kQ40cyLue6i0VEO5wGHUespZW
1BIsfNWJaV+bgGyHISJsWPFahAOaes2jPzBRCx2reUqn6L3SqGHmgBftR98r4czxYpa0MRyyGF3a
MYryhZWj2RlSjJwSZfHixynGX70P1nmEe1WIudYpCrABJijMDbyohmfm/Otz6NGLKIiGvQPkR9+F
Pdbylf57hC0q9TetAqHm2ccmrdwH1yqimWL6ahVmy5y1NmEuxs7yV56sbhx95xTWiZmkOrNvVOfb
/3ldqm/tLH2LGDbERD4AdCszO7PftC8AViDbxLrPNqydzlFT3FOizty/sC9ZnnobHH4uDij5LZOt
82kY8rGsyvIltegLUUZ7/XVPT6b7sabGXqXvnp3oHw7Z/3XSVPohgTD3iL+d9s00eY+YNVhM9/3Z
8p2rvL0fhPQJukM8hNi3zyrQvai45aWZP9TK8AHaUoqeUdSVt8NF5n7zaABa2BS6opGYEf5OA50A
0sHTT1AIKHIk97oyOoedNJDJVUrrzaYbIRLsSoO1JC0mte7DJL0kiXQATmT2PmfhOAU1BaWks0IC
GcyNARz7rwFrias31bsr69VEVtaLRvlQemwJ3Ep+Wc7IeCXPnXXRslUdptD6lqYwQrGoPcHgByPr
K9Jh890KWINrw+ZVKsijcJgwxR4Ivn2mU29NBni4M2jsvmO7Ntw1PZOsxo6H/e0LqQniqK31b7U+
uwf9gq+aXE9YHKk9xVk+kp4bx4sIifzw8vVyiIUWV//5k/38ZSiddM94o75m82UfgS/AzZ+PWy3x
FjAh8YjxzLzrcg5ycUmLsuC9e7h9ANDHQbI2VXn49b+3z95uN0ZlrlkGP8sRaWQsM7Ejjz1cTfIa
C43whMM15pha5J6U6vc2pWpIu7a5Dv3+2NGGxzO2EIDUV3WQ4Sgz/WRh1iaETjOk9aFxz3KU07nN
8+M8NQKEaaYbOtkrnXQfmBriBvI56YuDbhX0sJr6tK31KbniFGkvbXa83ehUoo6iiw/EYoq7CNgW
tRoUl9cxZzGAp+uuUe7Zwa98DiPva7Bjzsn8FbbmkOdbIIvTW2F/qAq/qhHK99QawzNYjfBcEGSn
Fq9+SHzPOkbzB+oG5d7z8kMy2M4L3gYIeY51dPxoVUsGIIqCmlWlBZ8twvbWdvJ6OxgJSaNeQuav
Tkzj4fyPAaMRrP5dVIUbVNNr0Jj1ux+wcHcu+TFZwZey44xNIsbs+SBMLI+MvkE2fHxprJqZ3FA+
BrFdPI6m/hPlwT3ebuWMDPYGDVELVSfFKS4AlFJlxYui6y7N/MFCtdnolIssbjdvXxBA6py6Ayw2
tO7u9sFvuU4yYtHOjHeRAp+9wTWeWv/RU8Cz4prayxb9ZlHRMrAFUNZsKk/uvKFnsYnL7xIoSE42
OU8xLWexy1JYZ3eUdvfPvCgBxsRZc3GignRXQqdhnhIaaN00eTRcLzqUssfgLDXkV6SKXe33ZCYy
/cEF2ICO9K+JLFVn8aYhCwQt5xz6jv3cUEq+CiG2zZMhYJat3h8HqGMLq6ZGPG7C6s4JvGHvF0XL
sCEst7ilh03g9O9mamNmSLqRyxfuGj24pyjGOdesLBs4pbg+I0ccRb9X6OMvHs1RBMKad1fY2hpY
VGdXwXHom+yEGtmmwGjJK5RnIbriPAk0xioyu48UqCSaaC00qq/UpiMJ+tq14dJyDWoivUysCr3B
hOSytPREgBJCect40qqNVJV5JRSO/K/33wgCAdOxm5PZoEKOU0XhoaZYJ4l9WxMMJJUQ9jbZfN4b
JqXLrZ/cT7HLDplqmM4QztpPT2RMXP7sGo4xhmcfZg9nSourpdKH4TykaXdpPbu7uKAvZzvsso0U
lgRXM08i9/MNc3UXyLNu3lcsA+C9KKwqqYvXVZS9jOArDvBX89mknL2QQYsAhFc4piJj2A8m5U5t
1/kHQ9S4kKuL3ZrBXZE0ATqEBuLcV2e7MzivBuFn6Kt977XyO5iiWfGu3GdT8YyWY9BsWFLhLUsa
YUEj1BdmcO0Wd4YHbZBjicL2RldENHyM3UPKWc/S47tBtjbDs4E1n8qsqCdBRV4N0bUPLmDvXKb0
mg2VDe7C5NjRneR1sKOc19hh/aruhDdAKTTT4l3H9pHhy13CdhRXkt4vdpUN32xan9F5GnE3EaBd
p2G/j0VTQCcKrF1b6S0xsabfy8QYD8SXikPQlw52+pxcca5TlYQX6Ijhr915WjesoQSDUswod2Yb
XHwIbNSw1tSzbTWwe3RqG1lri49Ev2srinomzKUHIVT+0DvOXCoQUKxNXpnmzQYFAoRhdGCcCgN+
TFouKnSnW+n4OM8yOJgVHya453U2+vMBn7KvGa6hdfNWtGp3uYFvtJjpdexAaeyrsscIftzJDPgT
sc5n20a13r2JKxrb8Q7YsnlJe2M7dnX/2Nb0csMsrbelxZ/f4MX1JSdtvB/KL1hgzbeyMO55it4D
Lv3vGm+ExeA09isHwpi2KAL3EXms1rSey8DfAX5ag3WJ3wyDFXHCL/yiYvbAlPhwxJnoiRaZ5a/L
JA92sWt/Wq4PSAXDABmj8KUtRXTNrDZee2ajrSZWsykT1Tes9cZBL6tnbGHfoZ0V35JkjmgROllY
zRieCkJ8C2vqu1Wbc6XVinbcENsfl2jE39jHeE8O4WSGVNsqGbLXtjbuONrvxzwe724f8ExMB3tQ
D800eafbhxE3b1axYIVKUCNnBwi6rrEyReNfQ4lGEMpq63kFK9p0YAzsH0cln/I50goSvJzhnxVZ
AeZC0eBO26QV7SqtPXEoGkaqniXbIwrArvVGeUzMgWxdhWoAHQVIzkSya3QvHSQEuh5sl0gQPSJA
nMVdE0Ev1BFHsanozYmqkif+HkxGCmIHLeW+76purkk5yO0QDjgcXULUoVOYx7QzklMOXjpuApMS
NKfA+G8kh7BImODnHo2aXScXNIvUV/iyHUHYwHlrTJze7ghndrAqukcKvVvGVlB91wB9Tf6GxnDn
ge5v7RlSSazeGlwSr+XQ02vZ+fpcFv7TrkFs54BMr6Zqpz3uJIVZe4Hq5T/aIe3CrsAKGJpGsmqN
3n+eGvIw7RQ/RQiLpiGGjYhZMTRfV2Q6kfMdrugEafJyG5F5eXGqmKPWZNHIMxTjdohMDj4Yk19B
KRAphFZsBHoI09KALtp70Fvp2WHy5dGKRCVEG1evqvDLVTB6yRprc4mB25B3dAc1W8wWFbgVkYCf
JheUNyDUxjC56+ZMO7GVAAM3yntZbZMIGCpkBYeMtjIOUw/eXnemaaebCvWAulxZ09ZVzJQqEReQ
95K55W7stwKcwxbLMvkmWuRwumhpsEApfLKo7fvs9Qet6K1DX+kUQno2nXHzhwQvpW4B/tK1vDsC
xKPJyDULnpGoX2UtTlX4MPkxaHqo8oadr0uP9AqcJFiVRD053VXtfS+q+9JKkru69nbCjak6Tdtr
YmUeCRD6MJGZk188XWYAA4GIiEt+1oMs0hl1DmZCx94k7L05G0hpTlRP9Zi3wBVoHECUWYwpgyvo
CwSaeA/sw2Qoj64JHd+kKtrQm8fWGP3HztL4fSGf8ERyVPELugNT0z0kGkm+sLRJlnHeUFuvK2Ad
utFB1D3RCceetpaWybVWWfoqq0FlR5M/YHTHM51ND2EaWQ9lTLh74c+9kz0l4MIfmy0dbfu419r9
jXemcqaMKavWuinS4RLaYY6MhtnacQRGahudvqoLa096rD57ZftcMFZ8zMtkfMwr91XFeXhuNSIX
nmWDqaOW887Zk9417rr5w+3/JoVro8qs+E9fyLU62tQ9PV+3u4hRN+7KULUnhU/LpRGH8WaY7m48
TJzLyUX4FsSZsbnvLEbQts1wthc16rVrDg9gxVGO6L3adrzUXira9lpX1Z/NXLyhdyT03YH1AjPx
IiRrsrXTpLzYWkLhkEqLxzIoymVDieI3NUxvRhYPP02sPtMkilc2/j1JkKVTT+5nUZewwxs4NIVN
dy12A4djqh89j3nxyaC8+aHouhuqyvkW2SAImZfgMV9UhT/epSaEdAyH1pvS5ujRkCXHiVX2pUlI
lFWVeEBDQO23w4sin/9aWPh0pBGkc45Pv0jbVPh3tI1v1dFHW5m4CRJJA5VrX8fBitkZkrawKyk/
hRGslR63b1kXyHUgidxxWPDhKprEg5KaULvFW6pI/OzZVkzh09GYkGzItyt8TiOM31VhS3sbZ1Xx
ErfIKaGoRyrvkhIIByY9XbbTMRR6s58qgwLgSmpAk4pqhURKdydwj5RyJZAS7FOjJoNvpPmELyD9
AbE2em3rSGDiRZktyQ58WhEjyFCDwt+N9YJniIx1f6/aIFhVAqYqGc2UIS9Df1sDAzBsIJrJhV3T
YZZr1rssvxB6SVejDYJ6oV3G7k4pF5VJH8cFNoAcv6z9PdL8fbevZftqBfR1h+Pwadt5uxqohLCr
5iXVw8c+zffKmbBUKlrLPBG+5ZGiMteUJrT9x6ivT1gLrg5pvwVnrc8ifQyJYPHD7LWyOB+olAoB
Alcdjc3Flu0Z2c8S/cmdO6b9fdaFsNHGN83s3WXbdJxm2AmPtf5ihOTgeu9b0b7kOtR4iv+iZaRB
jZ/vUcRIfay8WDj6RRXmVO0ILIgKxqo1VDjbyety0csXSjQQNXKSEXRrrfJY/rT9n6WV2SDPHH3p
5cSZaqJNMrFWKvcYKU2rVIxAQNKDnQJeq1Mgx6B5Qj+7tkAuGB4SHqU+e00RHaU8lXnn8fxkwfDU
FuQuQOH+hKi9FLR02wb/TtA5BKwltjFShAuGpBCF8m9JDpoHE4a7yuSj24C9Eq84E5ihe/qLcOuL
g1DlBd20bjKHRAkrl2lwSpNdbFGMk38FOO8JnQwrkcD851JIiAMcIYQuicGQnPv3Kr930he7Ycg+
tI4iiGnwvAzYNAa8pClUZamnGBtk9o6f8YKoqAgql2BcWwMAtHsG3yDWUU5bZ9OW0FVDhn8VjWLL
KA+DlR8X74J3cKLeh9HolrVfPxu4nRcVmRV+NR51z0iCqMTorL0xlos4ES9WeYevgtZkgoYro5Cn
DBj0CpRMv/D7eBnHrbfyYf5UAa+RwRrJBdwbRY4X2aI7Mo9+EmQgRI5Ph14x+M+xRiWIs2kj95AV
6N40JcEr1bI5pUkdRexAg+L9y5yeP10UvtqWBi/Dqb6QqI+mR81NHEqWm/wpkDAhK6DRSy5MZ4he
6zSHPlgMNYiZ4HvcsAG0GhrOsil4N9rp0TFsTJJ6ehGxIuyU+mztdA6sQr0bKQssXliW7cleYIT6
FoNp8614Q/dWsgC7N4FdImZiTw7FSNYlKNx7o8XeUxD/Jv0J46/lxVspMP4ePaJxbEPQTNA0wzWz
3Deli6tovGilFbQtk4qFF0GbS2KOL+S7oT0QQG6NziT7Ao7EjACaTQaitsArrbFlCjqrWzeGekE8
iGmTP6o+DNfS9utFf4la9CAak0Ev2lNEmtBcaVmIQ4Ldz7IjtO/a5EaiqtsnjJBmmF+4FOlFaXWz
wrEzDBalXDaXQd90KDbrQnhfIf2Xg+asIw05og/rJ3eYftRD8+JxPpYAxDGAMYSxOZ8tlnnVPpWm
DHfgguiAI72+tB2XRprBfbZ87d3uOMHiuQg3QxMcWt5RRYxShTuA5U/CxyXlxbWxXxGTXdh2Gm5n
0yGlScae/hLwl5yklzg5c1Dy7NydChNCixVqYFqgNTscoJ92U06IewRFlUt5NQ7Wheu6DcMbn3NA
MIHp1ju2g8Wmde37jHBNTJp9yHJAdjhil+borac0Ih4ZERK0vjoakSO6F1zln6eCC69L9yMzdGBp
Of0fY4uRKnb9rd4RQ0qBnQ+miwOG4k2M3VwkGmrXJNqpZnU1AfxhJSve15kk1d4Z1lfaFss2Nr5T
qmDyQKdx9WrZTXfVPDKhTgTsx50eeyN2L2r+QDY7OaVhxPHLidmUM1zuZ6dUEifRLuwYMbW8l1DQ
ElrOpkeFMWoRVlQfAPzIQS8V6xq0l+QBnXQLVp1NOoj1mOEGZlAGFhV95vyQsgwQadJi2wAoW9oj
sLGA0Y0aQcdWCX8k8Hjx0dQ3xlSWuyqW64rQEBgnAvumlO8l8IRtQkhuMdCRGubZQfSsjD0iEpg+
dW/gSE/GDmuYOXCloGK59qIXAM7+zivUR9ggzXvzcqR652EICS/aJqerrn9MzP6LMjrIjtq9VRZM
a4F2rtXI65j+rpBB2yCKE2lAuiUDXLN6A1gLgRkfwDIeR7kzw1yuS7M+tWzDoAVSuDYXMxI5zIn/
VeGaoDLLLEV1CX6MpTEfMXLsfnMHKvvpL5M80ibvuzNEp26d2unB1QmI8g3mIhLFDwe25VvTUrbm
TpW/kBlDgpTUC68rXFsFHhJBNbVK9oFLFSBAR3sTgUGKeX8P0wC1kELtBs9vZ0f60gxDsR2JpWQI
0LvJB96lRTGjB7lL3Y5kcyTXidOMO6tptlOniiUJUd7muSJ7h+NGllz0lccs2ZomFjPO51IjJBjq
5o8sAx7Z1Zmxgv6wYbhFe4+nxxsOT+3Ba+GXzRnmIMGdaCo6i1Lohqxy/lwNgIq+7mT+pnWTv6AZ
VuPeKZVHHjlBB6v6AlfEXJg1CN67sXa1cxxyxshShaAKnlC8hA7ROjkofZ+70bLO6XOiI3YmgUYn
xorMWeaZmEjOFLlRpIL3KCyydG6u+JnN15uQFlKeq2EVxMMcZcruoTTzCmuRV3Qwm4wMjoEV+2fP
Gp5S+u53uhGB/0mz18nRvZ1MeqLkX5qOWsaUSyLrrBOrvnZlQnsItQHGHOKJXLYgMx3B7BP08Rk3
JH+6woOi3pYpW5vyK0eZX9fCoK7enn5YPV4qK/O/uyL4GeLNX3RW/TL2waurEoBSdfpl+OueXONy
KLD4Vf3PmtoYQqrVsveTkaCxffTAvvRqXOWl4y3LMbxaQcmxt9RjrOrad5cLxNKfwidRDwhplZlT
XOv7pPJ40Yk4voyeW++G0njTUqIWkI0uVUTMXMp4uLA01GO85tBRLwfOKkszIlOmCvWQe2n6GFGV
SvwgqJekIrU3ctFyETL8vGIia+7svsjgYSKFFqYfXlnbsLx6KGYe93kKB/tUe0PwNrVsSDJb5XvD
1oxvcK4CsSX7Gr4PeWpujTmre7sZWj7GHSd+VWOaHFIGfSu7ncxzaNA8przywYyN7LEOdYrrzan5
9ZgsM2XLCvfyOowaNPRKvwePhqfIk7CXFVh4Vjl9yQ6mORVJfKU6y7rETX6Oc8+lF2KCa67CeE+t
Zfrm9RtA4x866vO9yhpvK5vSpJi4Td47TEe+3WXnrii/vHne1oFbG9D6zrdbN9rc/Kkp1gVDKGZx
t0+1/7rX7dbt88zlf33jH59CGdwyCXX+9LPme+mIRufbvUzQGnt/wIFL7nKb6ol/HjkQ8+I0GLya
YYdto9kIrYH8mKdw7/yUIxBN4z6AmHKER5TNDFBwDAMKMqUKxrvyJ/2iG1p5r3Dd3FO2ukrLzPvT
p9oo2w7KlSsxwmP+43eiMW7bha7766HdPj9/ynUHqKiBDpdwfpCUz8JknZ+p228w36PIGAvdbt0+
7zC6vH3qjx/9+zdGAe/Iwpvx6/sb0SqhSZJrSXy5fT9twM19yFGEPTYD4NuvPODj1V3J7pefm9a9
d/ajAAiL/a+bvx6bwXT09tXbY7j9bF3HSTo/p7/ugdbL5Iubv75//urt5h+/zHwPNY9af31DmAB7
nW/+8SMDRgKwXv1znHn1sunyZounSAL69NbErOXldksP/XBPvfGxGhlxD92WiWG79OnZusurp7yJ
mnvMJ/mGzWOyut1M58+hxFSbwRT4h+ab2YxXQy5kdy2igCT61FIzMlUUSUCBQd3iPpVv1Pe1UxrM
V1rIbfO3/PqBeizomkXY/+Nngd7k1PN/2TuT5Va5LVu/ym3mbfAHLIoFXQnVslxvFx1i29ubuoZF
8fT5oX3O8X/ujciM7GfHYQlLwhKCNecc4xsQ1P7cd31NvhPhrs0Jprj+3fUHhRHU8ZnIru/7YpFW
u7RrERItr3F93SBIUWvA1frba5RDPu4CMtz/dl9aV/SvGfStrw+7PumUuvaOCoa51fJ/XH+4gM52
JPgSkDjVZN+yyov3gcpBLS7/5vWFAZPle4CFuJv/9bhBK5t91lvwKf91n+k1ao9pR/x57HWD2RX6
fk5aour+9T7ZQrf2nPbIMlgee93gVpKBmVQkKi6ve91QJ0x+JPOWv71G1+j5YVjK4u/XHYygPlT4
oP72GsnsqEMhYPJ8v4YxKx2mFwXZn881RW9xYEHNBOH7f2j64CDyNvnbfXS3kiNaZybf1/eoGxFt
tGHw+/updZF1R6YlX9/PxBdsOhaD9/l9F5RS88ja8uP7vcCc4B772Xz/vssk4eM0R93b99NXQ5Of
Sid4+X6ugkHLqact8H1XM2XjSXPK5+tzXd9H2kLipFvB4/fTtwHJRU5uPXw//RxJ5O2B/udtvz5Q
EM13Nr327vvpw7ptz3lT3n4/VwFi+Zw4JFtxFlmzKKZKx8XBV/kJ7Zz2ZGBaJJ2EC1w1aXDByWZP
LTUjCWJjmSq1hoPRHq5bA5ZaG1R3ZDYvWyuMAwS+e8q/brWkYxy5XsG8X7bOnZdeIk28XDeq2k0e
DEqA3uiIywqRQVpQbx6vfypqErA6r7i9/inzGWhUeC9P142ZWKSCpTnur1ujmC4V07/wzz4UZjEy
hY619XVrE1Ah07NY4oLZh8USeOsV+t31lufUzSOd4tWffUipuvReSx/E8p/b+fTSBGN2uT7PUA3Q
qJNALAJD7amJSuVXXmLvrltVFvIW4JHdXLcaqDwOTgQU4nqTfhnOyQqN6vWmSX16N5CMfL3lCmt+
cvV/7ALj9z0sZu3P/hVB8rsTRQoUgx1KOrMgwNZwDtcH1mKKNh4V3+56MwitBlMBY93rTb3KwBsT
PPdnF/jcZvJQtZ/XjUlUD/dtXG+v/+j1LlmdO0QHrPRmE0ydFkNeLGGXOAwbgZGvx5zydfSoBlQh
qGYbcR6GPDqYCy6aoCOsInxJjkzoDRrkbXjC0O88kfYHcd/O+x10KOfp+pvWlXDHl5vXv7s+4nqz
G8v21ugYjBqR81Tr+vBUF7T5uXF9Mull51I67u31r/EuKfSFdn+ar089B63fGZO9uz4Av29CNxJI
9vWmUTkw27Fz/Xm6OTbkRTNC0mDYDU3TkRogFl9u2Kr7o1r/X9/ff+P744LwN8nr/+f7exh+Fr9+
/t0oeH3AH+efqf/lLq4+D3MdnwpUin86/4T7l8voiAuXiRdg8ff9y/mnGX9ho/eQyromm11z2fYP
658m/kJyb+AVdB0Ly5o05P/E+2fozr9r3skzYOeA8yHn5pBbduXf1bl2x3od1fcjSYaLoAnxdR1E
F+l90NEz1kM8Q8qY6YvpzCWUjZ2/9FhRecEjSKpzAqrsQHVG17Z8CbyqWTc60yyI8VtaWMnaI511
27nNXdSbDYFdObJAy6M71ouz61mwgePkrQVhrZocxAzUz9TrGGbSZaGt07UYhocNgcnYqtUnOiIN
2Un/i+EoAC43bHEJeeJcmO1WasPJqlxrbRgJ+RnVkL1xco1EcER3eLaFq/yIgmvdEeoVFpwerJGm
gNDwko/St/X6gESLxVgbPY0S6f2osiWIsny2vQ5pUfdoNOapqocnvlvD3nZbkJ/PGrMtSsFgQx/9
czAq8rvHxexLTZh0wEQmSWNRbyg5ZBicyoUebTXEDEb7yFSK+az20YI9ZXhtIDlDBJtNhPbV9r3L
EC+38RdkUxleTMIKAIQNvZ+ENaZmFg331YiILyKqzddLhkY5wM4pOVST+UWmER1Hi9NXo1OwzRoJ
WThRaLbXybpv40dFnX8qTCIM0P7SCSFZSJB+5NGRJTqp3VkM9jaFJNsaiaHhVTuLNhTcN/TXGeCj
yHurEpoBtWHhn0KYEZXpu2VZqOQLHVnPTHp2VxeYvsfcH6MeK9lYd7vUWFqCU39HI+bnAABn05qk
JpbTSeYIlHoXa4Vji2fisQAr186hpJtSdDlc1Eib1qxB/C6cUrgGTYOEwIw24cfQZDqquCReYwA4
UNzgW83TLSHZ002WQdnVdLkbHRcxB9eUoXHTx74HVTvtLfDzd1k8/siioDmbA6vV5JEV/tZ2YGTO
1rPdgGxM+qq6C3AoBA09mn403a2D/antQ833pFnubNPAI2cPqIn0gKEMR75cDpFot4gMiPPIXgoP
OSuHl6uLG70O7pteI5WpMLNzMfeM0zKSZuHUANqwUwyNloO1y9u2NG6OMaEosQrbneHKV5ig843R
mr6TfkkTemzWvwa5Eju9MtSOshZQaEZTFjrWb2mG7j6J4m0WgYZLapjVoARmy1lZNiHnfcjYRGW/
rDp+jdz51QIHFjpi3qhW+4H/g273BAZKd28r+t2Syb0ymbaMFl4K/ZkOnuOPafgkJjGhAtG3JBPu
2yLDJe8RqYxkfTeO08aiu0XHaLhHpgZwQuU7A+nWyrCmS13LkIZ76xxUlIL9/+k5my5Sl14n93px
L9KAQ6aJhGVGdEaykLnNQiKdyRBm2R5VGyScxboWjNEBxtNTHucj8IP3hqwT3+7TmagtjRgp7TBn
arw1vDxeZ7r7VQuiRPJYnORcPgnZoZRVJEiPdf5Yq68yoS8sNLGRvMSq6a1XYpR+KNUzjnLCj7wp
ENpFsY955TcYmMknNPUsOHcldvoKbp2kQB3FVtPaB1Sc9aOBQEbM5fOoJe9FWO07kk8mXE1EIns+
8IjHoHurzAT1yJDf5AJ3kznKbCUIjgC/19nZDzss0fCB3Qdjh8Ys8noUjegqdJoyJH4lCU5smqit
dQda/DVpoGjNVv4slb0zTPBrZJECjiLNSDKsKQftXAoSf0JNbmIsLBAKGQykYL2KRp46dEz0A10s
om6/ImjTONBCQ/cR3SGPPKMrxnoUqJc41eESpA4pfBJdCGHCUOw2oG0Y8TQvQzRDqrN+DnHbn3UB
tct2saomTQonOaYx1WCiOZKmK35ECUdMmP1I4uZdC2m+WWm+TTk5Mu0kbrLsmOen4tCA9c2L/sF0
jJcoWCW1DYWEqK51G2IFshchk2UOZ+8zSzgZRhG6u9HVn4voklchh6/Qk8O7MYKbSSeTrpcGnBJD
Aw4waEYBKrbxIzHtz7Zuj1MzlDvw1oC9A4Dv9ErQiLJiFLSdCYOD/1DP1OOgv+qK6atgupTlFH8C
R2GsW8uJ8LHTMmMbhMN9l1T2Da1+vN202RljEwYzP0Lypxi3YWgJybwGrIeQ+p0e1Q9t7wTbIf9R
O+2vSZfjHRzd+oZ1+7RmABRiKQP6YAMUTWJPvKDis7Z4mvEEtd28twyetivrCXEURBbDs9W2r8uN
VXE6rExEBiOkD90u2ltSzZm6BORF0Fo7Zan9Egxi3Ed9jpLT6dAQxxcZVKQj2HnGAAjVBH9IqFnW
xvvEbNpDgtF0m4BmK0vKGYLDL3FJTkEjjUVESGpKbj9EcFBJDiCX3FY7hiRU1pTEkzWXfNGbk9Rp
Yyfh+JILzOqF1XCqMgBcOHJvzBgfrDbdmnnz0pfFDOes0E+znSJ/k0ebDvImHhBWasVXH41Y2Y0A
Ybct74c0frRKW26t8b7qDV5S97IdHCNgIvTbvOJVtiOZhH1XAGvtiE0qFAb4vtlbU4Z/g3mncMqn
GXHKrC4wgbCOU1riH7NPWsNWe0tzbmaoS1u/xOeOIrgfQSdWxwa3Dr3t8xzfhqX5CBiT0Ux1iWGR
rQgwzoOMOXyxibjIcZ3VX6d4+oqrbEc67m3sFmA86QOk6NAjslHoCJWQ39IPcIxPAu3TuqtdX+gA
xFFh/mK1Fq3ipnHIgYSqlw8wEkJ4BcT8voQ9fbIRX3VuD59xRhZUmLW+rXmgtJbAdio7PGlcjbzC
Q5GkuIKNM4j+mPNqEnMStTnohS7jS88SCnDyfK57ci301v2KWWWVQfma2s8D0Ki8RsAH0bI+hAz1
N0zEEBRylOthjz2GL2qKN691zdfcC+6C1iI5KqDv3wIADGX9YZXbEuncFtjlQ13gG+kbd62i/CGd
mcTVGgp4VhqrodHuonp6qKgbQd1KGAx5/4m+2IFjJBENG3NNYyT5AMb1MaiDNKtfA6u6lafPN57L
yivLGJFgins26/KTFW7Q9Ceax1CedfEbINHWC61sY3Y/B8Wss4S4xAUJnIBIkyc7SO9xL8FjN/fp
lP9kLxhQN8UzdpnAsJ+ymlNlkjomI270in24CMPMPav6D8Bot3lrnry0fJNWsW+q4jHWsHAJXEuk
d78og1g64mw/RU6N2pZuuZVTH23UkHyRKwCqqaD0jskTR93erdK4T1bgpimDc5tJXr3pDC2+yyT4
bYKkH6i9R7pHG91i2K/Hb6luARbW9KOeAuzEJZGskj5+gK0DVKDQ35SYjipCb2NMUc7MpRSn0ewA
D85bZc5fzIxvhukRs1cv4a1NDeuwSGnJZgwb4mfq4VUhFSlZzTpCPYgWFL1mcpVfzN+GkgSO5fTt
m25VOF569ErBy2dOhGhaNL5S6c8IJaLfzCkr+6qbtwPAnol5t98N1bGLF4KDzH5rCGVPWUlAiIZw
G9KDu84VtI8pkmvQTMs1wJ8711sLy7Y3y6l+66LN33lVz7qon1kNaczleY8iweu25Uoaub0Dcc2a
won2cxWPa6uFdhCgl711YgqeAqGt3+MGXXskcxxNaLsrnbEJRksEeiVJxJxL7WY9DsQ/F+a0BV7+
O2mrA2x4bRn//YjTKbgfi+rAWSewou6lQEiyT4KEIVpSYzQdhG+gvFznegcY1ACZMJLod6gC7RQM
eeebPQd7rXXtWY3lWzPYx5IEDrK0+l/J/KaN62LK3pvceCCw68R0V67aufdAK64mQ+mku5CvEiKs
2Oq9JUHoohDi5DawkL4xRE4Ti1M5I3jH26pYdxA1adPNmEbDpRI9TOeYKIVGZsNN7sD6sHt8sZMJ
CtNk3NaapFrMCvB/CIXIx+yNO19VAssZnj0AGpumHkgwNX8bZAc8uIRf7eMJW2wTWF+tVxCKwJF8
R5Dy51yO4aGyOKKjNKLjrxIm+VzNEFhCMK1NdIs6sqEgaBWwe6C+WmvnL/hbzQ2srG6nlnwVZFAv
ZX+koqnXrdcWxITDcHVMLz9ogG0RklTRZnEWmtr4Rlba6HNuzdCMFNV5Yb0ai6iz5UzXRTR6q/Ls
GVW+y++gSMUboko+VcZyeKg61qX91K900DW8j7wloVZzYrBH5wBXywmwLpTi0WmMD5GB5LQxaCz8
/RcoV/Bl72XYccXt4ZEh2vxRBwrsoOcAyd0ZRTE+SbZ6JnAGcB7Av+aO1L4cuT1Xv653CyYh0Fpo
XVK1TueKNLNw1D9RGgsQKqhvuJZZE5NLstbAaFlIsixodYPVbnHsxEQEqVXEhTtwits8XcSyMgLf
jGfUHcbmQfUDghH8G/AmudIIkjlYSAShOZ5NJnFJDP6kIP4p6MaTyVNhXLhD8YiTLSqHvRPm9wjW
ltUkYdQcsC/srGDYjeRlYFS8djU+MAa5k3mjBnc/jcF55HBcyQBTm0iaDRjaG88Zpwe9po4pgPiA
rLh9tJB6rqMxIcprkCt0M/EoOl85al5bHQjIgORNu2K+PXdUUMU0okrugOSjdIvxUJdddUGUxbx6
jMRqKB+MijKkCbpji5dq6/WseVAAYbkUxiZIqXUX56a0fB0aQaDFt01S7wKMEkRhps+DIuygFA1Y
b7Re6SDW6KrxFK3arBdbOq9+qqTLoZtDBZbavkBOtLSBT6NuBHzNVswiiQjSkQTG6N1nrngrfRAS
I1TQ+FYWnuy2RaCQyw2lLGWNQaltwmQulBB3SpenebTNU2DMPwehvkaHKZrL6BcVePvL61uJbwVF
7+yQLczqRHOo98JSPdmC8Gej8nO3/tnGIz4XZNVahAy74KKCNO22TVFVcQ4BMpSSgwmCyAo6tUE5
Zq1NLiwkdo4bow7fe9A8XFlvB7XOGXiU/U1uW/N6JlyrNH86cXjrGgEXXsPsdpqRXlSZvacsy2Rb
z37H6QHbCucVctszz3Z3+jC+NoQ/GJ71eW2//W+f8r/pU1r/ZZuSFWlY/p//8B/W//fvvcrlQf9o
VRp/mbpNkCcADELe4ZL8s1VpiL+EDnXUgzRmGBg82VKQawSJzIZRtrQ3XQM7sUt/hk3/7FQa5l9c
dh2JdJdJAA128T/qVELy+3dOmctLC+C0giYlmQMsvf8f+kQ0JGMXCZcI+q6p1kGF+Qz2TuyzOsEi
hrxoJUag9VqHVo4rCIp4MrPajOghLyauaJwMP3LFp6cRMGMw7TkmEo9sbU34OBYKuTGVtJpc5qoB
EaN7h/Dvo70kKxYaHTjP026ztt/1Mwv1yZJ2xuWAHofyipagwjDdOD3jPaEPE5aI4NnOsJMwMEbB
mlHQ16leHa8/ppYUTg8FCAmlKD+J9V2Z+kSfxNS3dUaaR07GbSnmLzFNzcYGh3Ucloc4EqsLqmLl
I5EI9mVNwF/XV1tZ2r+JEBN1TBawvabmCo/fONjcgBpLcCMYiEDu0Xqk8NV7mrrdvJFxTDNzbptN
n6bRijKZRdw0zMWx5PTVRuqo8PL4ZVSgxGMOmNFpTMjt0BwYl7w58BvMKnIP1xvJYo69/gaf6bZd
QiJKzSiPdY41oiN7DC2LoUACPXaNyvdz2kH/1sejHPM3PYdUlHYs8iwAS2bq3InQ+WGU5Nfq4c9k
yqZ1LwhJMTrqL0+26yiJrZWZVhgDbaLLvQxAShvQoXa1eh01D5Mg1XzOjU1KDyE2jfpO7xg1FyzR
RnC81RQS/tHfcg6lH2NaJdrGWZK8NkKW+E2FhQsE056/czxxV5MFuOZf0agqWOt3CwEz7rLNXDBx
K2llH2EJvU65vJ9Dmd7R0Wl0efFyCO7MlfKYymXQyXBmoLhLMkoP3h+/zo039IqsRg10zUMtd4ay
7gDTfgUz9LHQaTluHvfEYVk/KmdA4N+Plc9ivNkMWbWpRipBHNCruRzsHdKmV9Ald6ojx6ePMUIH
WsDaqeYkb4XFuJ64cFrTGjxBRyudkanBukDBUQcOr2drjZiPXqaPToSAdPIWm1ik460ma7i2TAQl
8MW61pue0qYy13k4/aqIPlglWLtXwmnHl0zeuxisVmNk/KxsxgA9eImeQT5Oepp388FIwulAbMdG
16vXRtmfRW64qyKr3+w2AAEVYnAsF4ynFDB9ezTSCbSuaWphB5HUbNcviNrxPzogSFFnXjStOTSO
jfJeVbj0snFEqk85gL4cvFVzQro9z/Pogwr8wRfAW1pW89Yek1092Oa6Nckp5ZI3w1IZZhPpQeIQ
NETd3vSXZNmJkMEgHrVpJeHYka1j/xic1twPYNMDKgZmg0G50WRBSpI37R1y1VC4uwiUawbLhWMz
9O6AZOeA5kJtT2Oz3hJ8SDCb/Y5w5z5BaK9nFiTiHkGAnSJxmGnAZCI4Vbb+EQXary6R9GZbAwu4
AhxbYdqSnoaDkJhluqPBeyWxgeVVqt2Ey0wFusuMgZbGkG5F5aGfgpRUGeAL0bNIaR5hQTPXg2Pd
uoB0RFy7F/w9NywrCTO1+NzJN0jPKAcBqDnltscgckfTZGXMhLyaNXYIEEc+i9sXfSIAodVducNZ
tcH4NKwTlxNpM7trq+xp88hH4Vb9FocU5z37U6K99uMILQn58LssoW06KHffy+IZQUyyY3WQbaZA
83szqhHQtNHGjbwbEI5kETfWwdNyhHpJ+dWE9RbEivKJKAQi4pEV0XT2o+2V5DU13srNCtvPzdFv
3AqMjkL5pWgEcQljrTwe6coCW9W6c0Ijl261dE4TCn27PBZSZGezwbhv6u1vfQRUR2/d9uEhrfXF
gkI8ZO83rfnMgm+jKq/bDwCuzMEMN4E9ntLUcNfbatarDVGuvDsuS7as1W9R9AGKThJnOzhro7Ad
qLZ0e3v3002H3K+LqFwhDn2aTWodUneCXRB2DFlQeKqof08785OY+S4WzpoT+YtVhgQpmMWjx0hv
pRdWz2Le4ePk4lO24OaE6hBHEmTKx1tWKno1nPjG063dnOYSW/34w9Hbu0LF3WEIoPGF6XSateSB
UM+nIpuNDaj97VwPmV+GrY29umuJMAICRyLVC/zwGnZhs028YulI2huK/tEPDHAsOrOSFWGEVB8x
7wU6/4zeqQSGs4a3/pEZX335OSv3ndRmjB6KomvuOjrlw2Ps0ha0qgc9iX2T1mhg1YjV4+CxibV8
pVfmpxx77G5CxzKqQ3LOivYBOm5gjLiBSoB3Y58Wa8s13oOsfpHewMmC0J4grXwsS/QoA8oWhaqE
RqwjASXF1na5ApLIuUu9WkddjOUy7NSBfAzfmHME7iTj+JVzyyu7Gysp3C3wpi1CSCDFA92vDFjA
gBre8EgtL2McKoP8HE3FGFBDxW+Y25ZJ0bIrpBT+cAurPhjtjROaJRYOpoaxJGbLa5BEoUDWHLrW
emaSXEoY9+yqN6nkL5WE+r5qW+g3zZ0e03fpbWCjTtVPRzxlgE7aU6NBLZ/aAkQiF1Cx6PKCo4Di
v0ss4zOvcWywjloifHJrb0YUIkn1Fqdme+bT5zOGdVEZDJOqqYUhjmFxmfPh+kn6Ty/LP5KOiVI9
owQ/qRC1BCsUgB98R42QhqXuYXMu6RYkWRFBajDIJKSZEZKLkXDKxwQM4GDEKVznHwo60YaMFQaO
1sbs+7Pq6wAldF+jELYRPAHpXHledTHwmuC/LV/6AZ1JHtV7maXlNqujWwxM3V0YwOBsSzpi6eBt
hYY7Sscph0uFXHomr6OflMZFVIBpo6J4mrrUXYemm22tAcJBgfpkia7OgxKZu1MBi3CKyCeqjFQV
uNY13pTIbblutBSUQ6F+J2m0aVKlbSGT3GMfmzaB1qq1G3DM17G1Q8CI7ThzCQdcjrLlHG/wdmwC
mgzCusU44+tVWa9iPXxgpVkeyqr4VE3nEnE8PwYTotZyBPBYchmOmRrj0gEK0Lrydx7D/nJaIpSr
nJmDkZf4NkpjX9JZWfNlczmpSG3ukVO6FusQE/QbK7da3Na5GE52M5YbBjqEr1Va68fQQxh3qXzd
xN5XJglX6+J+PxTlTaIVTxzvzbI42YlgfmV8NWyTfGKkYODKI55Nnwm8LqHI66m2amkQrNSEfWqW
wNjztrtzYmOAkjkiQUzM8gZc00s60HZDBLCtSDQEwoBbIXvwRFj5huo4q+YY0erSOCWl9W7Y9p5T
Ub7PvVOAaxtKqA+HhjQV8Ad4uNTGNOUBMc+hjY4RnxiTCJGcnOyDQKuoxQFZB71YB4P3OkABNntC
Y1sb9fU8tZhPsWqyrsSUhcHytUsw3AUkJvsKjdBKIQ/ceKb0JbXMaZk+NwMuX/TUw8YN7J5oDb4k
2iA22iAB1MNTWEefMIcoXWdl+eQj5Efam5X7pDF/CwoSHIyxxgGnkaesRxx35Dc0XQGvogeLCqiN
tLwZ3tU6L6bXEfgIDosBvvVBSfLvzEbDOiIwf9hQvK6J1Y5DHqHUbXsV9AXSQLKcq46en8Fqw9LE
DnBU2DQnc1Af8zhv8chHq4Fl59otMDxkrAbNpDhYGd9uav9krUaU8EXnkKqgmk+O5JG9r1FCpIT3
YZDVySijWhr7LZalxazxEyX2JiQebdu1VeDr03bqIOz0qn91dHr3qW3d1Fben6cKkq2DxVGvC51F
ZvWE25tjPy0sMk8I45WAQWlcBPFW2u/O0J867T6tn41B9Mdy1op1InpSNNx71REWMyg72w4AK2Iz
1U9xMp7zsLABRhnQ7WeacF7aEgCMy4/e1A0Ijs/ZNfNbYmA/+o5BK3nxxjM8Z9VppT+q1Ll4Bi3X
aCZQTfOgAQeyMXdVEBj7WtrNWjZafGwhFWGsdleVXBC3w1ADUFYzB1WH9zIs+XYk5wgTIZRmeYi7
6NVGvX2rHFCYtKqAxc4Lc4vygUU0Eg6wesSnqQWI3wDEn50WW0aRfiqcYkFSPWtGMn50XvIK5XBB
c7TOvqyYzhTQ8SNmyPch5L/G3Qewi/Zd4VExjAFTHtqAD+g+umVoSwXGnLL29Itly8KnxmgfvDR6
g/y2SfqGVQ3hpTXAIFloTAM0eJNJGue3Uouik9K8pzYeFrFq/ysUcYPRM7spHPdLAzwB+wZsmjPf
lrH6ijTj00sb7+w1EsCt06udrI1ux03WpSAXVooO4KbQvyyGuH6NZRlCZVOg+S0WT7Ty815N91N2
GXI7eRyKD5r0fETlfOGcro6gQMTKBYHBdTtPj3n8VUuUQEEHLMauHGBpEBBrfxzzlMKztNfXO68/
zGXzNHjkzqUuURf67nvbn0e10+CcyyiVZzXXYj0NQ+F7CHcVll7uvG7+fkxHpPrJ0Z/ILiR47voX
lWvX3jaqLZYHGS68vz34zws3jhETpFGu//zl9clGQ/D4GIgCcSkgeb5f4brH15t/nqg2aBAEkv7n
8q/o19e9/vqP3XfpBnuyNzffe/q94392Ew7JeBiT+fBnf66b/zzaSeCYgPmotten/H4vrjcdLZF+
3WLQ9uC6McR+S8IoIJYFM3KN9qQfpovF9nXVcfk2hBsfcU7egKXZjwYp3UIL3IuXmkB/9SjelQnd
2irTn2ROqQpgfdrWmpPs45DEltyLCGBw7vu+yX7K0s/0+RkHvrhl2FNcOqqgss2q+7zX39uoIxeV
6dt60Gvv/vojsMI1k2PvVjJ8uCds0r1BiHS4btN68jtZSNScC11KfwRmG+l0+WPiDMnDUD0sDUtz
aH56kPUPyiY3OWz1d5VmHwNzlL2pEvs5KEi/mKF5/Lk5FcU+UVz1Gl3rMN1qzZNKk35P1EVO5Ygj
hSia0Ey1Xet00tcCgij7gCIq1BLjBOOaeUltzg9Ddqk4O933Q8nitp4FGOvRBICfHhBCTZt6oOGa
YosEBFPesow4WR0xO2bsMDCzLG8fp63+w65d7E7Mqs9o2xM/cGS5A8L9U1P0iru2J04VyuSPFHs5
yWYgt5gn0NAOXhxd4dFwjqKS3q2rIUWjqYcbuDR304hICP4YqcVT0nHyGJZwUqe8G0U/3ywAC7ot
wV1dtfGPHrNqr0fz76HQ79uCfHGUX9qN1LL7ZBzEb09fxsDIFRgRob5xnFcKK9rLpfETyQlpP1mh
Hftk0I40hH7rHlPjdgEhdE1z61WO5XuKeGream9tVJNYFiCEOfV9+okyoSy9+C0v281gMQmcMMLe
oo5tDnmQkKQ0Gsa9E3J5cyprOBRSkr5J0J+C2PrlhN0OMfo7ihd7XyERXEPJn+h0sxLEN35ftBb6
nBaBd2eZghWvpV54V/zJ0cS7UTf6pvR40iyOIOYAy450r2bqHn+SHRrv4oh+S0I6S0GwSFqW5W2u
RflBdOAAjEqUj0SsBHTpnG5dWvHHkCMw7+J0HyHgoaxktVo00T1s/ENp4YubBNz8WZroDV26jnlv
M3KsR3FONesVHGO/La406yH+lc64FYm6Qc6RsZBA4L6sALVMTv6gm7TK0IVBVhPY/ZPBvUBOdi+z
J5tzzGfRgLPxoWPzLmdeSQQqHuvWGFlU2FVxSoK5Jg+pot0yZa8JXzvIHCkm7VJOp+tvXiJpJeQI
42rO9anF/x0V4iu36Wbo0owuRFpFF71XR4P1ojHz5uj2Y23pyY2hrZ2Z8X4ADoVsFQFliIDCVdvp
qBU4b2AGGe/JGhzuRwfIetuNP8aZowqwJWV9z0o9MjCCdbh502y2TlMLciaJjEvXRJLLPfOzeaq6
9dy2eGdcP86n8mYAtvFImk1zMEOkcNCFPnuRVKfRqSOyiXC91cDUdmmZD+dmqO/AMtHMY1jN9Ll9
TelXbdpxce9b8IMmhqB3gq63nxE4sEksL/bnWOEydhzzbrAkAiE3ZjlXgoXphuKCYIx6O0nz4qJm
d2PmNGkJLRNoZRE8kENcnSl7Sd8Q9ouYrfEYVxJpVh4au3LKMYVqxhLgbLwogprwz3fRsQp675E8
Z4+vekkY6VgEj5SiB09G9ibVG3ziI7Wd1nbethHtdFNGL30cxCctKpJTU4/ORoYUh1mILy6s461W
T/VxnrTHIcGkDWIeeP6C2k/NrPKFB3LEpQF7KqSb70YxP3hzpZGLyI/rb9FAQqJRY2XvKnRWhf4L
ihhlYuaWu5oG202fl8iHAWCuVa5IbYTMvjOoa3X6oBx/2IUmEzDLDN3FpBHvTZ44jsGbHIZsY0Re
chOk5qfNDHSdudkEaxLCNG3IokvqhzTl/In8mVRXbbD9FJCEzulg33aCQ6MYx4s+pfXaTPLnrJ1+
k4Pp1S3IfgR0aGCiTZ12v6juhgsCqcIPeqyhyah55x6k8bnPyFUojPk+qpz5mCw/ctMBCKfBuFJ0
ckXjAASNVXbqEys7Td4QHvn8Vk0xC6ZqVUyurnrLnWq8WX7RG8NaFsq7rK/bs2l+TLYx3HA0MuSU
OaGNPRM4koxB29v2TfLat7Z7rLxWbYVRvPVtsfdq59PtKnLccXF7RB7FcG9WEn7vf9J0Xs2NI+kS
/UWIgCm4V9A7iRIliq0XRLcMvCkU/K/fg7lxXyZ2Z2d7JBIok1/myWuoM//vTRwBMd1EA2HJxuKj
yt4Nm2Z4F9hFGJtbXQtZkhVJ3B7SoezfqeDlnmIXb3pK4RFgjGil2/JzTkFRc7+ZXPNrtnmwhh4D
YI3yiD5l79NJrqXsL7XWH+K8Djrbf0l06nVBfCTFgAYdYf4CMfVNEvUdLg+HXr871VzBeuMzDxGB
AsdkKFjZ7bOPas+1IqbMzj4MwKTxTxJsB2MXqKk4uLjH5666leYGQuiv7arASe9e3IMw7sdrns3X
ER151tdWz9XWTRpCU7UHDILCEYow1gxuH8u/PWPeC5BcrlJFa3Qer8AycENOntrJvyq3stZahuzj
djYLycSNQPCQCAe1x/VoEdCvAG3BuFRszw7+9GYmhu6rEzWHD8dS7B+9XqzoLTnQEGfCkyHUZYeM
V3JOO5POKMUyyo1RR4d2Hp9tskJOKj+5Jtyi3jjNHeyBiLlDoI32wTQHd22l8mBCIiMIzeekpUzX
OVNyIQ8Z5aDz5z1NrU650VGWn0K3OxGvZlQDoh9ZQNzRFvHeyzenM86owd0Z8lyAw1hwLBU/VBZm
qyin0hi7nI5xBL+zHHFOEUJ4Q3wjd1rcipCAeGaYv4kCNNVoLM7lQZ+hsSRM6O1lVP/mLGP7fhng
G0zOl4E+1KOLxYQfcAq0qWXoLx3vPKcu7WoWDu0XH2/AuJgE1GIXcBfjwICDwF+sBLQSdoGLuyBb
bAbDYjhAGWFVHoIwnk8cq4dVM5UW0/OTtpgV+sW20C0GBtF+OvgZhsXY4C8WhxyvQ+Rheij/sz/g
g2jt9jDzRzVmhF8ywSzDma3bJB6hQixzkcVqpCTPr7VYLCjxjnFcSLZoc7FgVHgx+GmDbjFnqMWm
0QHIZiCJwlTZzoqOCdjlQGSseXwrsWfz4xxlNAKxsu/pHOWIuygNuW++UHWgjeOHWAwjxmIdSSLx
T7biNnGR03C5Fw7AKq5na9voYYbABw8qF1GT96oM3NRN0GPCr2UWtSle8UMU5FXrc+1gVEJJHLD7
cfXgjr5YXozF/GK2ISJZr/+ZRXTTPTxnbj1wT3Xz8hDy50FmZCBK0oyzt3VsUs//SAFRq3G5a2qJ
wAtblB+AO4yVaRg9wDPMu6mlicNcwy/kn1tnI95R0sDGWi4GHxYkCi7x/MA66a48OuZB4QdirOeD
7cUiZC5moRnXkJawSy02ogTDQLgYi+rFYoQcjuyw2I7axYBkMn3aO7I+QS4GZJnh5+hJb1K0wKU/
T7HP5GMzPLHuzhfXAUmZVHFIc+2c7OxBEqdvLl6Y8xwZlNMp6bGn1zBtOC2MXNIMSqqawBvAOWa+
wnuGy0rhtqpwXUUTH+Qf6ELfIhH2qk/cY0MpijOgqDadqQWFaNp1O8dAVLSa176rGWoMBQl+w+Ut
M02mV1JueyNbuTjc9x28to++DwxDHgj80AULKE0UKTx+Rx4IptGf4M+YFGEl+CFQqshilqwmhqce
GOy1ufjTvMWp1go8a01HYV2CRRRYW4sZdWjSxcg7rijhSvb1InGyajOKDHIPfEpLuhZ2xdVYvHK1
bpg7b7a6XZa66bYg2LDh+EIQOV/Hi9vOkbxUKZtYAKqGNow5/aY35zWHAvWcyUms5sb+1Z30b0sO
M62UsXd6PklZ12/Cmy5GXPyFM/wwteIsUw8JEMf9iv7yrSW7S+T0KRTj8tWVREZEhrO2SpIbDwVD
MzurL8Q8vqrYvGv589zIpyzmYMKwytsQscKbM49+kFjUT5cJuBIdrktolN/hbP3xESEgJTwQtE3A
Eox2CWlU21a2/MlMpo4tp5LUHj2it0N+nnjgVxLg+JpTPFTwTlu4WC032ryS/KitPOpaBLnT7nZ5
Wd+qvn1NF+DT6JXHos3/FtQ44ceKNrq5+H+66zB4zbbzW5RenVuCn+eb3DYJQivD2UMuAJbXx4R/
aghFNXw1sjL+S5URkuxN0lNhy0xFlN9zxYytxYjQDFD6HQ8g5ai0q9QzfTWjNvqNuGut/DdAtgmI
ojG6U9oh9sBw2w6ZjoHvzGvFV2xPgR0rGehw+VOt54fhYK2Qy6oFiq8O48iabSYl0Um4bLgruptV
wg/yyqQ4W3Oibb18XQM3jAqz2hQTowXXAvzRTfaWS6W19vzkb2QR3u+mnWXG0HUIzKR9xOftVX+M
eKCzGhdFoE/hWg4T3cBVkW5REjlLxb9hUjRA3hoHCZWhWOL5JQQN0byjLo77AivriuLLacPwNnsa
GnplFx/pE6uathbK1lcRXgaTl5C/6fkmT3tOoeJ//+B/f/nvfzBzRWVoO8zrAoDUCegEUJOeqMyY
+pwcU/+GFabblzCPOcAys2H4Do/9r011xMZEG25jPOpg9O21NvX/LM1UHLSNPijUlW9UnDATA+S1
SIug+JLG+PCnE1YqIEE+pjmQqGs7wdBQDP/Mwp6WWCr1sQAkg07gONZzvKNg+FZO3OW7fsSiiuUL
1bZghw3DjaBEPbAiMmaoHV/cQEhqJfHSxRrl7PlNfCp1+56kXfWclhGB/xiTvNWvdFV8apwmIVhN
DY6vglZgwuqgipvpCbmyP3aOdc5qXX/yJCxGI3lPY83a5w3XB7BLlISOYpcmndh3SjWvtaEv8Gq2
yZoTkRJW/JwiS1PF4v0Q2XoUzTC/tp641DOhF11Zf4aIE/tAqROGC+MoQusmCl5dn4LAtZreyiry
t17HEVrhzOmWIG03bxmCh6cp9M+AYv+VuIm3Qy1Y4prqajjfmVzGOzWzambWJzu0qw1uJg501sTR
rotPaV18FYzCuJ5elanuJMH6VRcCf53q5JsJy7pPynfVyseoc2iXTR4fW4sUoLKOmeQml47eNRqL
T6HUpnYMGpNbtHGsFAqR33ACrzk3VfWIGVLFNTiE2q9XUvP+mOmDbo1nMzV/CwuFNSzA6Ti8jFUm
btotUZS3pTF5f6s3FSZFdRsSBiVlmBOatD6zlL4ftkuOWxbWRjl9MoJAkbF/6IV5VYZ7rmvru2Di
wmRgdNayTw+DIPkCH2TrjQkjUQmoWibvcYUTxOmTrfSrF2eY7pMgWzbMVGpOSSDcpZfgO7a6LTUF
ZzeUgOqbZOdCU2AFQFag2mmFftIa+t1x62pT2/DkVDzsMy18zXPrJ+Wdo+iZ8haDWqtGgE51Qgbv
QG3ihp4f5ZAV5eJai+IpS/2/Yp7/qZZFVtblGDAF3lYVqLgmH7MNxrCKdrgNlfbzGUBHPv00HkUu
cGvCDS8gGXt8nZb9zU1xXEdNrQ75PBzMgaaEYTS39fJH8vU9I/Q8kt5k9m8yJ7IdAeWC+xXNZ3Ld
er+S2wITFvQAh99mgvWGTBLNa8fkeKV3Fm+fynyc/2RizUKcE/pgXidOsbVNdInzXwdIY17DVoP1
ETofpAM0uFwIhlrtGoyZjee8QKofUvcdqL23LViuTEpZFu93V2v3ZEr/VP7k/kwAPLvFKBQX2UQp
SkKNI3L+szFQcJdYJapEB+TaSEHD4oCDDxvF5plCjX6FJnPVqmr+rlv3JaQO+8PT3Hljsilu4oYi
JJlnCltzGqIbu90b+T6sIqSFBqN9m0QUbifLcQ+Gm3dXI57xoCq9/u7X7iSKb7J/FaZUzBARK0xp
pNYGpKt26kXpMee3/xY1CYhJqPHCLPVkw0f6VmNzw1ZVfaRGTuC1m9tzO8X22cdl0wwCh81IMY9D
Oe06YsJLRMr6dmldDHQ7T29Rfky9bFFasOC0wnvxXEbUw3Do8cJ9U6D4DaPPfouVhlTSRM7BIq52
lQNfllUb9Te3TqGPHwwkXpTHEQ9irnGfFsBfphfcYwwRbSxbRddqisWWthdiPRW2fwWGfRt7Fs0Y
1c7qin95pTNXYgV9gk9CfmNiimL3xfzQDO78Xdx1z0xfnM3oKRe3xTgcFU073N+k1tRPg1V3+34J
pGqMDz69zuO8nqUPGnzcfUl+baWZ86nDYwzVHy9cGhX7yO3CYzPm42qMuYVMBT9bUnfHSILuamSy
N/TsRWsnKCfwO0ep/Z1VShXGEye6U0tJwtFsAbyLdtjhCdI2om8uNEn2W+SgQHqN2o9ghRp8kUOY
ULY22lRvddz1y4g9zI62wFyDlg7llZvLq4nedoFtXZwjtxk2ZpbwvCbmW5aVf6bWTU5G7Z38SImj
luGX7IWx8wr1RtH8Li2EOudFArBosHAkVmRwgZcnst7rlnUEoIlZLHyDO6etRrcHt/Nf36pvflUG
VWCMvd+6GTgfGFTmkVaknccURkKtz9jwOEWe/TkUuPP9zwrU7eKM2pVY4Z6lguml3EOv29femX9g
lh7nsf47z4fekJ+kT4/FiJ2gwzSTK4zdyE1BMaH0+H28tY2Y39oXt97CAWGj62/UouV0KKkbdssB
xRB3pOEqsnGj9UBE9fGVYU5PTzhRaa0rARdlJQcQokkvcVt61//+4rUFREzJ9Jwmz5NohHyZqS+f
iR15ST/gKWWWNgtzh81wOobAHqElo4NGPq33dF471tuQC33f2ACge4bJGlm9DTg1NPD5b24a8anB
VU9s1SFLN9ofijDv2Sd4jzh9CZME22Dac6el4ezFCOs/KSr2wDcPZRzHwqDEfIZOHjZOvRUMIWGe
EMor2vh7av/4oWywpJP0fHXaDvotj0EXGcalyq/WmGsHJ7MVLvUgNm3tQMrkXZ+pyQC2T1eMTOxN
k7jTc+wNzcLwXDFtd0/4DpcADC1kTgnWsyRA75sNGe8Br0Zle+4W70CzppeJTEW0jkt/3c0O+ht2
DdrStP0ydiEvFuQcSHcxhTtHb1frRX5FZ1+YowoaAQBbURvzetCeXFilUyin20TcN9CZ8q57wMOJ
lDF0+8Z/I5Z+5jzNSJ7EG8KOpWhO5a5fxzPZ74oYLEy7DewDwNJ9tfHY9TON0gsDbMzB9py9ZwAu
zowP16joqk8bzHIM0bp7NOTc+hwHk7BLDrAVctUJOe1T2EDrmXhWwG7xVnENIIRTQklnqTVY6Z6T
kQYitKXnOBdv3VBse4V5r4l0RnvRqhZWd7Qc9WyWUXss6p1sF/eID6ht7HdvPaYQGLE2nwCWj0y9
haX1SGsvPHeNSqi3z+Hh9tFmGICfLrOCquCKgfjOPQO3HNPjdmd2HOPCdtgAm4PfB6KT/7T24+pb
a0L7nLvaqZg6PuisJ08KqSZxPNxZ1sKaCifkEpSjozAxaJiWvTZyiwwSrbMsKkHe6QScneuQWduu
acY9FKgJ6xgReKKoR9VmP3GEqbMc62EzcJgjTEGPDbaPtc1wj3qQ//8LwPpwWwgklEZjbRhpQ9+C
j42eHQC4dVE6J8eYv9JWI3gwD/UGunPQz8MNqkAJlaB21wyTxsL9rRYbYA4vaSNriQNEr4gCdjp4
CuXSHkAyyawV/63EYSmGPyGa0GrwObK5GdTioghPeBbrpdzkEDHr4vrKZ58y6LNG/rUl6b49oP81
fmaG8xVdzkn2rXlGs+n7YsK9kL7odC7sInK/tKg2z67dLyMlHrEucfZm+s8x8kOtyuy1TOI2CCHN
NhVRLd+4FGzozNh5D0LMqo3s452sB400HbRNiqHTfS8VFgWU1aY9hcQZV2OS2sGC90+R5LaFP6mA
yX3hILnrVWud9PA+eLpxcWaTr7TnsCdfFzFAIdwDOrC3dg4Z246rh+S0Q/UJfpMZJ2/sdEA3Imft
y2LtTX25waoZYZPOQVOWHVLSI4VZfqQiDhM3z6hiyH8Zh/CQoGcEEweRdddOSFYYAZPEyfa2wGA1
GBIoAJBwL8RWpbXYQeYhpzfJ9c6am/3DNfatxzHt14ihGPOBjcyF3NidqwWddzcVnoIC13sS457T
yvLCyR1aF+XjoOViv+BQmIV3Ug8dSVJ5d/WyfE7in4xRZ6zDOpAATC/oaf9qO7FuhUrOooYxwkHX
DcZIPxMgxSUV0zcTtz8wkScKw5ulfYSy5tGqcKbhm22q4qPwczuo/T/2bOaYwsqKRSZ7tetOrbi3
KmwyJHtRY0xtbDazyUHTLrnmFlxIozihiLQsVsKWIXGEZNGhioNMrXcnHsjkIp5I7DmaDQpytLVj
naDS2HSY2rfCbd8ZJX1TR5zsLaQfTCP1Bvkd4RNCxcZQL/Q2HDgcgHL3jGsetac4phFh8GH2zol3
jCp6aNM0Mlcu9hXUUInlloguXYmPJOslUwguWkTmgtqs3yVZPyQWcPC15QvejvF5pO92I6EWUC7j
WcuZbz/23HANAZGlk2mgpS0nJKzhY55keEFHMHa+t9fSdEshjn3wM3rUez4RIQmw9lYYr1OTAEYD
18NOMa5H2MFp5mZXIK0GFdHHDehK724TSlz3qfkykNpbuM1rzsOvmRybtWaSubTkHHzVU30C8Fju
aRuYsLfv+lChn9vOk92wH2D0ZOjl+DhKknaH6v6XnQonoyN/R1MBdh3dpS+bhzZKXjnO7TB23bjm
3t3E2gAVqUHEkm4WJS3wDjKClXZQHog7e1RpKcO3gneBRRKHxA8HYSJsL2QRcD+h9K8YtFBZwakp
zudjollcfgo6ZRJMT4KpMU7NOtyaHqYqhtl3OCV3d0j6V6snUb1oUOMvz6m+TU1mohhxBBNo0tq4
DYPeae/ebI9kzpcFICKm3gyKPoninzGigY4jq2VhyVMFuGFfmPxEoH/hGIpfgwH8qkZZxcDPpmCa
z9XAeSqJJaZ6WT7E4LFqiAoODQkOTGom9TITztu8t4cVJ9UqaOhkrqnPwQnnNG20ipPa287h7KKc
WVdNICmUUnDO7797lpSAmFG7dDZhBdHKp8hJXFZB9wbRIFqBY7GYa83bJhnZ372qCWyJY8MtLcLQ
mPa9erhqDoF2imDvqaAZzZ6yTVqDnaZl65AACNmp1L9wcMHCXeJYiV61kLKecaDyamJ8D/EXPsKs
vA8lTBqgzXJlaHBngFP0HsBrrSIzWsQpbQYMZejPaMzUWEncbkCHMbS6pe9QSYYNni1g5XLSCzBm
k7XDT50t0lvCnxjFzn2STbuJJYWVYWmyZtk4oCcLg4HbOs/haD7p1D1uPKC6QHuJbI6u2JkR9WMg
4L26uThZdSwiQqoYh9lC0Y0Dy4s+w3DAk93IYxNaG6enx8HoPB94AxCCLH9SkjW2NLmfcyM8QPj+
U2UQNdjn1pprbBvV7IGg45fzdaR+WXy4PWtaYsMJ6oCat/1DGm6/HdNh372BJVBBaqZHOU2P/367
xIYgJ5MMBz2N0HWpLjP7bJC1SFStsfbQNMuZ39HS2y2ZEmerof5tIONtDW36Kh0dA2pzrNCezvQH
CX8HRdiipyewFKuhn7RH1+5ICHh+tfeYEK6aNLlIzmqXdugBG8+XZtAwKYHGaMuBcbDAlIji9Bo1
2SurJV902yBFU4C05A5I9pKmKhgjKHJJK5m7zGiK+SsULue3Pv3kggFo0AUzoSzaokJSxNeIusUt
UIpzO1f30eroMOGNwSi/5zYExEi3o1XemK8YAP7quM/gOtO3Ji5DiyeptvuTT2mH6dP5FpJjS52E
C4+pnap+3IFnIEBKYgOKIGd+c14jDTBLr4EwJO9mnq7nuX+Mvg83nn9Vo8xn3MxkADTDZY5h7kdN
nHwDNVGK+ToxStsIIHhlXW4s75jgKhMAG2bTevC3C9wvobNNAP9xxfyKKXqdxNbD4rnxaSEKFC6U
leUkKMAgtxMHJ5iW3Hsr9bdRRGGoSUwoqI2XiQRzMFhfCQECDLpg94fhnDvWYeizaZ2xJePG0FyQ
yXkSSr4cJg6zbmzqorlN2gF0jVhr0XgTphq2EYF2m7OCSOebqkZO/ijgc2xp+6iwvmFPEdln7E9T
8jmt0ENNgFWWKgU8GPFc+O2d7N+1bXCHGVWn1r0GCiuJqQfm+/dcOwUZY6Cp1lQgdU9DNz1kOT2l
UtGWHNbHpeoR/BmIA2m95VxLsJ+9eVn4Y9f1BkemSR9ovZstOQaixfiRb6Xw3Yvh8zdkZ5wAqQAU
YzC58vUGA3tWnRou1XvoVdCOjT2CASEL36PElmPlbD6NtbfhjHaf0+neGyyjk4/NXSNd58QnUZcs
DpVJo0CYnkh/0eOJTgomAiQSCNc4ZF1GOjHPqd4flM1KEevaD651Z9eCzQjbrzj2tmrEPN+0K6PV
i3XK6WnJJz0NV8Yi7R4PGCYjw4Y3zoF08O5g1jZd32IG4oU6iGJeypBfdZ8qx95gNFAQI9vWe8eP
vyMedK43MdEI/WaJycE+i5QYKVrby/AnNNltDB3gmOP4h4i3FT+xlwNmYyxSU4MTeCJ6JE6/S2w6
G22erI3n63uFyMYMHCY7thYWQvQ6ZwimuL70ifnk59q0934IY7v/9wHYhfUcE0dW3HF2voW1IerH
gxvx/sSptTfKjhcAd3PukN730isGfsz7fnxAwyXaApmbZAxsKoNUdZOY16EnqON1IUNLKANpU53d
ByVMD10Ci5zbmo9WUsQcxU8+QyzKM0i3sQ3uLFGLfV+oeYfJX8V8LLNPBmSaZwbOBWRLjge7ui7O
UzFC3+BIwtQZ1n/n43JzWBkG4NwUmRh8irR76Jl4UTW9QEae3YoUqgchg125OCNcKO2g0weMBRjW
p7b8ysLuoRzW1awlOTS4Oc2YGMitFrg0ZeGr0cj+9NnwdxCVf6jRVvXc/1vlwwubrbtqF9nI4AlB
TfjIKD9fJY71R7fELRU0tSYo96HxGFqXNaEZn31dIwzutlZgF/5RkNUgfMaNwmxx7U+gAoIUNgFP
SxNSdqJeEWvCbVbPj6Kbyn2WsG3SKRww+dQCrdW/NJJqgVLdLweSLy516GAjvISheI7GHar1JnNT
tlQCvJs217J9l0YER1u6AObBWJqsx/+oLNGzwGkkU4yUMOkyboznSPsttc7Hy4nbUnMLQcEbR7fa
tQ4zNTCbuQbTIDCUa5O3dHfBNoezeY6ldxS8JugVq6qtgDs1+vuMY4TEhqazBPt7mY77qbRxwbr+
lw0NMXCs6XdK3S+/bD6pbSKqbPYXENWs8ChvKy0ZNykHatMn/IJ4G0ijDA/9+LeFUbKmTaUORpuk
lA2DZaDXKhEJ/3THMxyeiopdvp2RamiauY0zUVlMo4yYcMXU6atbR+/2VB+niIN2JP9UBuujLUlW
emNJt55+HYzqbezELuKUw4Cxu3U94Ph8ztbK6B7svFy+4ef4xXPoe68QBf8pVWrrBFOC0PbSSM6Y
RP+6bP6q4JfQtPw9dadHKymHSMcvt1uZ0wznnFedrM9PwZkQhfDZ415OCTwFNnF3Gm15ZGz4gjNx
v1S7iZBPwlN8uMi2VIYwvL2YtCDbfJt+TzGEu8sK2mTcLv1TN/oHYc7Xlis0t+Kt8KPvjocwSpbd
GXHG2DQ1vy8lo2+uzeZJ8fXWaXj3nC96Fh6ZDC8a9H+HdzRAIDspG6RGomsv8eh/eTj8MTNjlHHg
rzVz8p2m03WGH5VETC718WaYVs3FjJFem4F+nFdNSJlll//Mrr5pci1mkDRf3ZRBlZsDJSQhapfj
eQJzwYnu1QXBbeTEZJFKAqg61To1SBm0pJmnmfWNC+UC7qNijUyX3V9T7msiTHU4PM02xOfqAcYm
W70xNYW0OJSH2YWw0/rOoeu1CySaM0aKvUevDa08KMAswl72T9UTNhj3mVkjbTQm40bi9DGPFXn2
PHB83rqw9n5AgL1ONcwzu6QOEWNNZSM++JSAtO0Z/saKMdgNhv4mM1GZU8CdQrSPJhw4Ks8waWM7
2ky699fLynVjsKozyIzXoU1+2/HVV71VNErPxclxdTgzzsqGE5PUDwrBToU2MzbgbYUYvCJdHDFT
UUer5fVAkFpXlkb1mdMxMIj0DcRERp9R/D4WnGYazJqhXR/F5+Tpn8M9JIPH4iAoku2Oth19R0N1
yJg0OhEA+w7iJk1KJ0uoT+wyhFs48oE8Drk5g/uYG4xElKy4oX6WIr+mjJZkZN9x4N4gBewTVwfT
ZcodlqdtaTnvsPeec+lyzSBCYgv+HGtKn90Zt5G5IBdb8zHBNmI7njdF81lMvB49WvvK7dvvdnyu
I/eHAkW4PSGHeC7JqyafPyaW6NVywGvM7H10xCnTykds87zDTqxz7DAOazmYSVwsXXWIEorY8/DL
bVBFtfak2Y+RrHRrFwdFSCQE0JjgIMmLxSmjfekFE0KlM8rMo3wtnfq5jdnUp5JdK8wJDtOPQx/a
1Or+kafLiFuKLvsTw1tC25TbB6O5Hsr0blDZRHoGLJN1c/v0ec6Lz7YIHSRBex3m3hf7oUwiXhP2
GRatnzL3HhUJQQQPazf2OK9RVgfUsrgfzkaq/TV9u9yEMvnn2ygznt1z9pdHgZqdJfNHMadNoIRf
rFjS92Pm36253IGE3NRdSNIh9F+KNnmPzPJDJo6D0Z2ekKb8jW11YlqG25TZPHFtnDIsSDTMqj92
0XCA4zQka9qVxxqrIpURXJQZ2Z6kPl017K3kLO5ygdYNy6ZfzBMcw+lqTAmqV3geOkXHRtfdMC4c
42xEoNDzS6uoWS1owIZSIUcXPmJ1sZqoXFX+eAs7445BOAykXt5ltSVcj295qnaTqkk6+ZeoD/dZ
RXVGmsh97mj0RyICsod+tFR+EH9/yFoLkqW/mQTUVWXV89ASysqfSsvm2B2FX7rRX2UZfjYZZAGH
b0iT/t2zq73o2ocZxzfwxDE3dEB26Rsdhs4aaOF7aTo/6fDtmRT+eVw17exb5KG/KnIeGZ8u52hU
S/Trzs2b/WRi98+RUei85BSY+fpvJ/QMdgTwBAqDC9arezcQjhkNh7hsG15cHiStJVGrZeN1Ct0X
wNsWhhVakj327LF495zBZioHNpIuFpICLHSO1m01y3/BXvdqK0TZqB1OmAuwxlTWfSZlRnI52/IQ
/fc1aXXJfVznC6O3b1OyrAXJ6NwJTf/YOpuDxjm68/uXsqq2A1ghM81/4wYV7U1582+W95C4hvHW
/uKiM45xPNwsOiaz6c3IW7bSpLmG/l9nYkPXiwSx2yO1Xu+pGIO12xc2PlzsagjIsEvnjRP0CTrA
8hIJAJXT6LY8Qps8Zh026Z1hFA8R4cDgkkV91y5qCDxb2ISILLq41joBwrLbNnSfrRLL+zAt7Vgl
4xrwTgs1gUhnarHUAgW5pWZkEPkrP7JY7RRRPvz8lODV/JzK5R4lD63PWJvPvBQo2F2yM9LuWxD7
wVOrug1PwSZBczMRqkVF4nvLHK5Ar9YumhivY4o1ykz4/vMRBcfKXlVcHmHZBtUwceou8Lf4vvWu
tfnW6qIgkxnWDi6cwO6WWqVVPIf/CmPEmmfy6frMO2f3xuNFJwoFJoTNnyph3fKIt26u0cSm/M1p
Y2wfFtii7jwlahd5A8t1X3zWRfqPaqg33/XuEgDCSryrmFekyscjpCVYnlhiRUPOm26OBWgAkrdy
tbcI+1E8Fnuz4/XrJMAtpihoHkAV5pyxtsvqyegu1987jlc70KWvDdfgAXvPYltkho4X0Kz1LfQ2
5KQ0+SxoLRrSfIBV777a5nwD6PSe+O9ltbA0lfnoIGzs0t44Jl1xNd3qs/X0amsk8yU0HcYizjKO
VmyDc7jBxPuEsP8CPe5fK8InjZ+96vmCWg5AJac2iv/wO9J7/z42ZcJ/8DYhdcVmHy0n1ZET0K1k
hH5Jbb5prS/o4TT3Idov/b5fte4OqzHF64paS8VrFHgWOUBcS2YX1Jl/mx0mlpODPdZpq2dyd8wv
WnzTGsZ70zooFrIo4oJB7ABU93SO1fhja9q5K7WvWqbPmbJ+FLF3R2YnzMAUu7kcYCUpcg1bRwQT
Jk7h0AnTf2cmU8HSW64YoWov/JKXtNN9DLXRZZVSj2MNLMZ62mNKbthfC6fB1DVdrZbpdUoOHn2T
rxCe3pPwtFfop1crdStMBN1W14lCmyPYMjUjNnMQWHM3fK9mQwTZYLjbUmDgKYD2CreS6xxKNuch
fBz+VJxSF2sUIjtKTUdZoEGxqaOqg+lkt7AUv5M5mNteB0trJdwa+b/g4cmoNarzbyf+RGlZRJHx
B18DtYuPCEau3eo3puG3AQ/1VIMWVrK5mP0bsw/m7pQ1rdOCtuw5wgeX4n4Jc3Tj8aJbJeFTvsZZ
0LquSWOHn1TnYhI++jwfwKIiKM4Ep4v24MINWHcd1xQPHLgzIwk7TnuY6nQ1873miX62uGMHqKPZ
emRapQ/Zk5tXIZk2QGIELvdChTpOwOZXJBnM3Poz16JftMJlmDmgetZqK1oPi6/hPGa7GnHrbEUm
nKfB+MXrUaJb4qjJMjoahW5BYmUUG/SevZItgQ4f92mevbsOHg99gExOy8XKINWzjnCoG4l1r123
xkLerjiqhCA7q8/5lWZFF3MX7x7VaZIzRfewKo3fLxvW0cDBPIRywL8a3S9jj0JVUznWpQQufCN+
yFkcrQZWAWnCs4AsrcflnmTtO/neABcsZG+gUaNbv8mMLx313goy0o5BtixY0P25iWE7DegF9xnJ
DiFdtqXDhHqER7CL/0fSeSxHjmxJ9ItgFlABYJtak0lVLG5gFMWARkCLr38H/RZTZj1j011MJgI3
/Lof18FDLINuby6HB0s2bOzWt9kWHzJjlzq1OwL9b3S9631RlD4/QQtzMCGgbrB5U+XyHvJvVsbk
0/kbZKBiyzbApDjSXYsKqSjpqsepGh47VKI8MoNb5thPTgW6Tvcx7gFapez0rtwv4be00E8BHzyS
LkjkkzMmzjW8eLU07vTw/nMLva18btnxkuxJtbGJWsIKLMnMymP2zC3rkd6frzglljXhPiQehC/V
81m0gAIXBUgUdPgVP5WN7ozIB4BwlWMwOgMzISRAGEJadkSsCJFxlB+oTQvEvQIvTU7y1euiV+0J
f+N66T8/b5+xTUqUQhj5lCtp7h+R5kwNFsOEmhPMTckXXXcALSiupNjqnZLE91JxCSua4FPQ6rgC
ubOBO/dYGnZLBdOuFS7KW0IxbdsRNaNSmJciBS/AvvegeaAi4H0jQm+ZTQFjnnBIiDs6dfQeE8O1
Ndn+Ejl+c0zWsQjHILLf2Mn4ijneK9hZd8jnidxWhgcTGs/mofDK88C36JF+r71dBndF3gkAkYBV
WOPtKuP8bkT+Y+V42FN9ygAzO8R0Me6iznsbMrc6tOMTIFQWHnxYEIouuDm5hxBAXJuRH/KJXtDG
zL8NAcYYtf+1L/i5Q04lL26MB42mpMA4tBqCCzjpNa2v7Fzq6mlIYbkz83mbpU2qSyb4ALF9yRl0
Vvw9SBkMLASojTLdlB29hWjtuMEbcjUPgOmpU6LieqMQfWP9Moe+ySHi6O2UBq9W5fi3xCNByjt6
ZYfh0rEwPJfIOCR4U7ZMaEOp4EPy3KUIgUgw7obk2Znjz6zTZ3gO165jqgihMrr9iNY8YqFpeQFB
A93GzUEPCfe2pwHtUNr2cokes6Ph4atEPAJvjryQEUcJW2BoSKCWj0F+8LqL4RhnPTNUwijm25Wg
VliX2O2eewneAKn4bGfuKTWacQueeOVNaUq4U6gjccZo45Ad5I2QPA09oSHaPbkIgJbH5ekN+wSf
61B1z3QPmzu3f63IeDym5vCnQGiM2WquLVqFtjNqq2Jkekq9FEW4bNq91zyZYVDQZkcgnupu4pnk
7NaKRPxKQDMbJO+PQhZkWRWc/7SOf7ulKkJO49auQoALY0MQqoZ+JYkmSOgqZp0/NNDZgFCn9smd
CQAE/cAh3brbfmIfm6QEuMOJTDjWbkI3vICq6uL5o38Aiwe22WBLROuwM/d/TSPYiojwU9oKhQ6y
vIG6pVrbexwje9OwwyEd0wIagp9dFbRm+MkxGfERNzqAa1s6T7NycmTlyGDrywZ+KAV6tiz33JWu
OVNtCc9lnWgam50w/hfLxtlRIP43zXuqDbBXIEN7KYKnhYFy6ape28TpcDC61ZlIyQ7KcB6MP6bS
7qHvxvfCwPnKU7PB/eGfExc9Jk5ksKW2dFdXLY3cWuLxiLZGCm2Y8TPdYL7q+gCjaZFbB2/WE0ZQ
G+cVY06EQWpb/5l97e6HvKt3UgHOiX96ox+ObhfTaujaOOQs4sOVl/zpC/WLK+XFHZ2UOyk7irYc
K5I9JESxU3VlAMXVbLYdW0indgP6nVtQqPoyeXF5KMpjvoieZap+mmC/5BBcs6zXOeSM68RgbFvz
rWz4qQ0pnrvW/pyK9r2YR2fttsolBbv//wQvaesge8tdxeT5Fi6cY/uzqfF7pBPiAPWQzyaGfsav
kCD3J8nw4Yijb14l5vTTLt1rSB9hswCUONoBrQbJpmJJSVb/PTPyd1wjE0V1x2bgKO2XJJkLDYbe
aj9ezK/cAXIaSuc6fe3ZVRzGga6/cnKeEovp2jFxkpZcdUUVn2bd9gdbMocXZAGN3L52Xrlwz4v2
IDkid4TNbi5thZtkgoUEK4xxPNxLDyrrRKSP88hgynJgnCO77GIS+woKzaZBjUd55mJk9NfaIbo2
drRI5MrtNoPJAz2ygttCttxEGQ2LAoo2LwaHy/8w/tZd9jYthuE6D72N1g45ADP/6813rbE4DMnM
rU1T1sBk3U3ep8ymd593y8r8DRRTKXiCr2ni0+ubaS8tqAmUK2PekcrbxKH/T43JS4QTcRO0w85f
6g0iOm9WZH5L4f1T9VzuS+4SvI15suixXmP1A6MBF3uKTHIHDeB0tD8AiA6RDaPvh53pY8bx/e5i
+Q0SMOFU/jLQ1GcuBCH4iKg6jdFdeMyEOsfjNvdeu62xua97z/utXPUtvfpN5viX4mU1ZQx3gzTZ
WvrZoR5qNpd9cexSGwWIVpM0HFEbCt1S7cITc9fzVGz1oDdNl3lXRtZdUk2vyUwm1SChPJT1tphq
Pu+T3yNxpqQDCE/SE1zMM5Tj/tNn9tGURVuuRScGGlxXh9PaC6a3sR+yXUbJejWzWg5QlllwQig0
z1GM2JlKXKBNDVOHFQoMfM3/G7Him9XUZJsq/5wN3XwW+iP1DaBdlc3TlPvGJUsD9qgDQZC++XJD
u2JGJP/ewzyG7jfOKzVRvTsYOJ6C+q+Hg9QIMKTjYJ+pIyf2pJuNI8v81cDNiKNFEUJPp1GfBPHU
bdPxGFgJUf+6tQFRUp0QUH4wwLGRHVcr9mPrHlPaaor78pRyLvYYwtZm0rwXtsVBgcQUFVwfktrm
bz24yHCcCYtmk8rhFQhNfRroG9J+HO7sQb7rsDGuUUuFio6DlVW/R43apjaENKu3Dpo1o8aewlQ9
25seoW7Pe4HOdGlgwysJ3jTlPnLJlyiXS39TzIeJ6mxLgEYUuvrA5HQLbQdiQMuGv3U4N8USiB0E
2zP8rkMnsp00/Q9W1PYmKYp0BZvjNZbju42JY+9MFKrRNSHHr2hAwJBF8ScZkq8aR4oQdCG3MNoA
f30mtEWzhmlOScu/NhycnRqs5DCH7r+Qq/e6hqMRGQ60dgpwDWLwpkvijugjmB2vHW9EjNPDZAqM
C4o+W89+YJRvD4rQfNaCoWiyLNuktGpj1x8fULsGDEbZlxAZEZXXoLmZofg0eHwvpPz2feLnHCL+
YnsRp7YRXzAxWUUk6Qz+I+ZyhWUQQkKyLxxk8pTJBtVYSEOhayUV+3wQmrAaHpPafAZmtuwbi2Pf
AM7kNmenqPtzbtF38qp6QF6wWM3dPEUfogHD1Cnf2Fg+j9eyM+JeVK/mlMRCOsk3rMInVk7B3mF/
sabpxCyMH6L4343zp0sgXiNCPOmyIcvilC2/63ldmBWgJKc7x4IiFT8DmwO5BpBKj2ul9Lu9K+QD
GeUFCFMC+cqdt7Rmy75o4fXZmKsnm+3cXrh3uswfJV8TIRGOCILotZ+Vx2gsolMZqqtgroETxm+q
Mez71Ec/dUHEvOqWLVVcmPQ9UeiTFtwUtRV+AcFLtk3QcanCr8dqnC9+Z72x8Ub9ix+xoJP5L4m+
QCRa+4p3YObRMGLZUwmXxjlMHnNJT5AG/476sj0+T4e6le2A09BzfczJOH25fvF3rYTeN8wXgCii
f6Al1KY0wnNWGUiRLfcTn83GSCELV4fZvSwV0qewa/PLELfvkARgeVrRL4LIiWI3b9sLhirJnSp3
CIvXnbAZhqHXpiHpn7i8UMvFY4zutViu7j6BpsPoiU8rqZ6rOHmNFCazUaJW8d5zNlyvS3EfPb94
EPEYrIuzEwuMJf7wNmWIMbH7KGwzITXB0YT4Q8E6XjpYsgfaKbqNVriGA885uj2hZr6BGJlH2lTS
+mYGhBQKjx/HGnHHMMRE6FrkgCTCqS185HzIXm2aZBuPr8A4eMYuCFAo62DoDwNVGXsfn9u2k91v
VBKhz3jtrh2P8jRldXz78Ahv0oVmN9vFh6cyhYM9FvvYEnvCRVyyEwLzlGwe4krFa77iZk+9lZvE
T32lxzO1KTi6NwO3uFOIOml/+UPl3BpdHx0VyB3inSK7gDPfT5NtZPLI6aT/dozxi+nc/DBKua5G
8ySTyeVNM9Fha5ZPvMjilS3JGia6qLb2ZLxnSfVQcaHfZH38FCcwe7Fbbszl9yUwZ4VsQTpzLA99
07/0dgPt1B6KvaqoNcByefKUJDhQREf0aY/bSN1h8wF8TOkSmsJqJm3CPZk7ZaF+4sGYD25Zb6qJ
9YCaeSflZbeNwiDYSyOytpH70CaZvS5sJ9nndK+vItB0LAZSvaUIuV1jIRx5TSa/tt60xdSc3GjS
2IyLcadCFsp8JkVUv4xOnj71M4IM5sXbADKVQE6GVO9nz11gj3sX3k2fHjyWJ7ic02g/DubMwsfh
ohtEm960/YMDdvFQ1zGtBGn8jtAb7QlZdJBuIf1ZnTNuNA/eqqSUdZMN/P5m3yeQQaTEIS0LK590
nBxJ7RQTuJT4tpAMVhNjKjuSgbokQu3Ypt1tNlCVFKTzV6UAXVIiDfBmazuwD/wm+ikt0g4i+8wc
894kAn6noMtaWj9xh2VR275cL7F0s32a0XF3eR0XF8PFOlQC+uvG/BqSBwey1T/jyl5h7KheOMm2
ovQIscTWqYb8uKkjjRdK0KLi+Ey5oroyD3s4Z+j1dR5kHYnFmkeUByfZOiAJFvNuXgW6FGyESVFP
zkWZtyxZjsDEutmwK/apm/abvr14RrvrMb/sG5W8FqSdVtbAD8j/lhyxB8YJ1G2TJpusbdpbh8tr
ypqCWyAFKqA68RK/RoE4OlbBx6AZZ812xMSdmhliLOb8/hPjXnsg2h1jpE0gTHhjvRPp9NxhzGb9
0frrqHVN2l5cmm9b5CzHKvELDG8BhRVnHHSWR0VGMS/u1Lx+x+hC0rLGSysGfFOLNyfm9goA8jay
7d0lbI3XHsXyJ91Rv4eCxXHBZIaMzbnwTg/eJzdoWg3dzKMNB4GNNjrKBN032jPOYTEkpLoya6tv
LQLGEbtaXdTp1fTVfZk7+TVQJmcZ16SZqwPlHA9ZzWcmCACeYLW/e4SK0BKxXyostoSEGaeL1KGi
ValD5JSQY4jAz+EPRif7kpgftAX2x14icUT63zBh2W9EQ8luav2MM2pSgfg9sfHvYgVms8InYk8v
vabhpPciZP542BPmuTskyPZdhJGhESM4r5PTQjuvO+cnbOj16kYg0r5BS5xFEGPGnB0K9kElA6SX
YJaOppmxVT9CyGLrhzNqXfvdUfST3HZd6BxFUFB2IFe0PBeXMgYLbCMVZ1NztzxvROEKPtsFf8du
w2xpb5lro95EC28L7etSDHTW53XCjnqY91bnVfslG8MtuWoInFOzBnZ1Mxr3viMrX4FQZB01ZiBx
VEvy6p8izZXUPruaV6p54QkM45vhWgl9uJW7RhXgXTqb09Z3X6O05aQjx4/Fni4zEU/+cY7em6ro
DmaZ+mjs4x36e7CP/eqvqOo3Gnr8fZy1pHIGexcn4pCbpORmJj32iMmlAZ6+qmx+j5k1Vtus84Az
d9FDHRrVQcVa8n+kcKPzIFrUuI7L3JrO5qR3Y1r/ej2vWl17sKOhE7HZ2To1mAVoG9DwRQOkgK0a
+YuF0Dn/oFaEx7qLi5U/VcUG/ZFgUZw7O7wAXYaW7sm5v7j5nO4mM0DK0R1v3N5inZakG6qcX6Yi
fbA9UdFNAy8jCHnT5roVhw7U0iq3uPJnZ9g77hW4+KovEufIijZsICIQY1sa+dRtSg0goRRt4HEC
cdc+Q9fHRiOGF5suMdx6HIFldfY9iBd45RxK0l4hGYutNjD6oF7olZebeNmjqNmGfuCvPCu0rhQJ
OR6+PqNjghnb776PjGPSZb///Q9YrZPHqh9rc3dNHeJHQ8mD4+f2jlcz/lEZwoSpgmIdZsVnNKAK
wLyRJrESX8nq1V3kuTKByuK1cHCaiItzJchM5szYjU0BqmiuOZRx9DuwzOS03pkwoH8xzueR9+0l
1tmhAZP00PyIyxndJqvvQeNyN6Sva4ebYFtF82OlYf9LMmJMK5hNRf0Bi749lrH7y/PmrUWbDOuq
L66Q6r8qg3Y5x3qa0xzmQ8xbO8K2QJKb5svJpfVhnPwto4KP/shYTOgDD7aPCVmn/cWQpMJIXDMP
mPnFsjnycO/Q8lxsW0P8K0dLYbYov8NFny49GSMBuMHNArrJqIKQUuJWW0uZsZfMQVra3G67gqZV
Iv3Y1ip7QoG2/T2rSKziQBRQ6bhglHg1U474bZKNj1YejQxhQUQ4eHLXQZYSaRzAhuq03BLGf00b
WB7LMlx54Qfhlp0qSWWN+IgqD4SBGHPiJKNPUjwEhcfCa/F11BufajZeE/09zqOHlJGGVfEh9eI/
MWZ3DA/Ye4MgnXb5sW8ZHnN9syKk33DgZ8aYDeY8JKYQSJTubSvRDKwBOBidoXpvds01MYOvFoWM
x5e4sZZ44Lqkfwx6XiFFz79cRF15aGieNjtzb/mQXpFNAO7jvg561lNpUI7csJP74EMPlzMPxOC6
+em/P3JHnT0W6Xu7rgjM9N0uUnLXlTl06I4NDDZFigs4Ll03+G7arGcSYk1kGeFDMoliHwBkRJNn
MTuIF+gPFOBxB+Y09SPZ73hGC2xeAKWHsfmluuTXtLMrRi3af337ZqWCehxKOoRb6nVikrAHbJdz
i51IZSBjbMjqkH0zJN1btbmny/TYJm13zjsDT1GLSFmR062BV1Jq4YPaKs5NY5bY0sR3QSr8kPP6
We4p+GZccWP2zen8WKKGXrKZIpVTHDjRVdJldy+HMdFlJZq8Hn+qhtymKNhlSOaitauGaNeb2WO+
dFl2mH5gHjJP2hkCJKB1T+Kw8EesINCQOH6Nv/hdN9KjQA4v6ENpe+kuhvD0SIPpfmDoW7wOLLA1
aUrwcxcczfYqG9y7y1zPtaFc0f3BJgfVa6f+tuPMPapWf2q7ZMXj0tnru8NDXhnbslKwzxZmtfTL
7ehJvDTqxfRtxLJSZzu/GcRjiOq2Lo2xYqUKiiGHuRT6tE+F8G9rqyKPkfLO8ayK5tCSbyjqE6bg
fdUbf4xTxneItiLjBN9mbY/tRUUVFbkVGCy/UfFWJ3IC3pP0F7YG9wi2ECkgGj0sL/jbOtNh4m4t
OIwtQ+hNTX9niSFyY4WTQzyBaqiI5XjvNdNKxabAbdb568SySjbXfYhdm1x9L0FYd+SIONgXRFbY
3wnMUm82e39YveHQsCGdpgt8mkOw4Z4DZhTWGgfa8r0jxGXAqSLcyHrPgxiZm1QUhGy8VnisCjIj
+XeLMmdk/TNY1Bxqe4lzmKJjq9NinbAVIB6Db92ak1tlbVyJSwuFmOyy2CoNcU7IWpwaWe0CI9HH
ges1nbPeozv13DtLwEDavUceRknsTSpx3sy4Mr5E41w8AJX8KxaCSUssRjcTvd7CO3ZO/luHPjnP
9IEQQ3xoJRUiCyDQZjN/tudwqb6ruKFU3dkr9Q+YGoOgLQnUVFnfqF/uJq49c8PqJz+3QuJ00hpr
0DKXCbDN/OdIvkFdu86m/nS1ZH0RjMZn3RkfegCyMHksmCpfvKk522KNW7M/G76FS47AGIdbzBSF
Fz3fZl7cPyn/Oy5ktsnDmm41qyUbjhkIWkRZ3udPjDVbnisSIsvibBCOhZvMwn1C2pj7MtqvnOWF
ztoHI038Z9nN1YvfioFlPX63qHJdHrjAZXvHe8ScmZiFj9NWBYw11DWUl7GB/Ne30zmYh53lhM0x
Nc3oYlZPehQVKY/yYOeY3TQtjWtU/eaKnNUh+wpjUwZudvRMj6CQXNMXNOHqVJz5PiRlt/P2Kl6A
jD7EMMfQFFBGM8e9iK55zyBmgDeypJyRw5qDn9TdKRemvorECU75ZG1V2mUPxLqKLf12jOj54udh
3xWW8Vvh2d1tHitUJZ4W7jwBqQNgPOjQ9w6ZbF/yytiXNpcOVE643nlPaL3VL2Pa/TQ6Tk9FPzR7
QPjMRU3xCwWAzReLJSpuzauHzgtLgk1qHTBFN7aJNQD6PjsTLh3odt2vEz4oYSb/iBNCh787JMYT
Wz9lsvQeRI8hjv7GncbnrPTEI9EEB3sm7ros9S0azZ8VXKxAAnKIqXh9wU+SI71QPwr1b8asIW46
I4ZTu/JjcqIl1Fb0r4skwZSzrO0LrkeFhPFtBGSOwX7E1KpvGDAfBq3SD7y9z1hT1DFpoWL4vrng
GKSDpNexxKiR/h0cCUmW6TOYQ0RrsLXjQ1Vbn3XEMwEzc1gLd7FXkvxehb14G0FCHjt6MMkf0zzM
25e6pQDFE6DBwCUZzSotSCgRcHilSr7YhyYmkLyU4mRacwpTjzUSWhHTsiqpnoXG44XOI0mNbE+n
e7s4IvN9Xf7zYwmScpjpjaLyl3rrY5aN3XNeiJUfttFGl7p9SeUo6aCkqxrCMt9jm2rsBFD5NbAw
F2s05p1RemAmta1pEi6DTSHqEc9+7EFzDP1X5dAml/nUQirKcPhcWvUO1WhX1eY1ckg7SQNgSRVl
RzOKUR4HjCYt5c+vbdayiII/ik7DP9rmkG9ZjMZ7pfvmlQoJQuWEZHtQ6LsEoPkrcatxW/r8av/7
R0GtFDfVTO7/+0eSc2RPwtdoTuMjp64Lj3VnzfxtuhB3loFzURfeerQYtiSi6z02k1szc+muJL12
81xbO+VZ03E2uSxnvu6wnyvYNGLIP4nx7+e6S38x2BFcc7cBufKPaCSk51WUk/rDMrkxdWzsya6e
edQyyHw5TuKRQBi1U7hFE6/5FI1/iC375ILeefMnE8FsJB7g86FsDJz7TwCMb/kxgurzPHQh5heq
4Kn1jf8k7aRvHbMBtxMR/7GbXZ+nPURkQBQL0Skcmnq3XK1P7cBNys1xMWHTjC5G1VibOsMcWWR2
f9LLH8S0/FU4Y5WeZjJXhqA5FsJwv/e7ukQ/zdkIZHK+/fdHmVQYTnIL7knAVgIP/r8UoZCKgOem
cbrH//7oVNJvAF9lLIEzEJRGYKwnrfQR788Wc1VIaagVMU/BRwvm9j4H1a8OLZolaG6wMuGekbmE
D/FEqRYflYZU5cLXgIAnj15e7CL0fZpn4mMCARGN304volS3nO7hUy2rQ2Vn0+m/P1CsnsOBH8Yi
WYRjvsyI/cXTltMQsmHJJIX55drZZJIyQ75xpLJzyjIDRw+nZBvk6hAUjCFm31ggHPVVAY7bF6TV
92AtXwptjg8EW5l9XGI8uPFZ3HGtJrrn0E5Zq8XQULanJOGz0rN9sEsX2mmeHntf3djrDHeCrK+N
yUZiTFn5d/EDauJDxTF7okJaxq26Uh/7PMNUf9Bjdk3yZNh5AfpOGxjBaZQWS2rVPFkiml6BdRIm
ZbYBl1beyIRgbwqd+RjMTI2MiCX9RFuRMnzZuBEY2leWOxDSt+vmjPSpHxpbPptGf5I0WaiVjReW
SQ5UySjmS8b3iREsUEdyK39iruHrZHD1ljeS/zTXsGWbbwLcEnfw8kc17LMJn2In5Y0FYfLiNOOB
u2/KfhGbn+OE0Wn0ePVzBEOvc+JzG6s3fHjDMw9ZidXoyehMfSBsaD4EWfBMZLjjZbqQQRlgYb8W
zDHFi5Awh4wo+20zYpiKYMqK1zxdr23wxdcAqasoaSdpAURVw7NDkziTXGadbJQx11bdrVEMvvZg
uTtq4vNL2lT4OtyO7c7c76NaO4SJY2dN3aEBSi84kLj4oDUuPNAv+tT1jXuwhHkp83R4SsPKvqpo
uim689Ym3pyNkw8DsfN5oksiQf+T4DNS/KC1MR2dwjWf7bLeS/B0BczgU16EL6JoxRlUw7GaSJJ0
mMv30FEuAhbbBmLFjxEED5PFL3JyYVMVVYjbarK3oKLys9EDrqxIiOyxCOQC0J+j2qtXmLw3yHAb
5gRB2RB3y2TLOjZUyfEf+UqyMDubUR1xZFI1G8A926rKBt9s1O51zPBVtFrww4NDSczo5rPud3Gf
nOOWRRQq0z/b565IWL1al0P73hXWZ29NxsECO4bAAkEzJW9MkVak7ZcZXPHRi/Siq6fDwQQFvGpC
UkjQ3feoD2QECKTJihZXH74XzvmYlXrGj1lq+ceZiLtSMg3FVBYnLa3XFs828g96gCzYfpSaK3mZ
SNDSJaBBusC4s43ZOSpGWphJRD6BpDrQUG0v4UTsrwb13yoZabK32ID7LaaGen5oQ+7GBBZM6uxD
MH0ZowYqVbiuLHsTRpyvQR69ECDJGUUM9XfYDNQKrQPbPtYETfeeTDmsnaylJsW49UrYu0EFHwXk
vG0NtCwhCfdCLdLVy07loIxrLAe4NmOdHYKO2zr8Lfb27YFd9zlsEc9zijJsTpRN2VpH77/fOlUg
i1GOxHwPWqtpXty4qk9pSdyuWYzqUQyrOS4Rxfy2WHzruQ2VDRUjZGwkRUbSrVgCz5H5F+/2c2pE
3rEOfETIcWClWDJ/FxGqPk9LWinjUfrH3PKNdWdhqOXukW3jiIpkhFXgecWDYY9srafsosB2buFy
1EaRsklP5QrM+iZ2ZociNitdPqRrnZfPPE05K1l/Jm8jT7GHHSOrucY7vUHZN54/JLxZnzsgNXZo
7kcj82kjIkocqO6h1tgFGUk+RNiTUCqV3ILifLfcwN+lOcZkOrsCUV2aCEiXWymgR+ZximENU2V7
qvuxP1SDvk+OJU927JycKvZYGQbvrTDhyNjUretF8SmK7NmOi6fem09zTwx06sgYNOYGXGN9hMwT
nfMDCZpmawNSxdAbPC5Io8fG8j02QR5QVDskUmpTeBRGfE2m7h3ahzI8Eorym9AS6azpS/SpdXCo
b+8HO6CiAKCN0LgvLdXjwea1RbT8jR4GOA6loufJrbhHATXTigWrrI1DPVq0M1JXPpkzDh9tk2b2
/c90gmfnm5ikwrvNRRd3o7mlB+48k4ZKeoIOS8hxH/XBx/9zKlNwMBx/S7HHsKli1rhG9ViU0XwQ
cXM0BRVISQ4S2wlApJkGQ7P4mzvvvf+P5RiDh0mOPOe2Sxi4MCOS9+bw1H9NYZtdObfxYjfqvWmy
8eap4DdxccUza2DUNIBP281UfllVCK+B7T/mr5tbsJysZv9PqIJH3ttszw1j3tgdj3ctvC9KrsiN
0Tg8aH1ibc4R4dJSyv7UL7EKqQHSOWmZFY4BmxfntavEibsVoTNuvJs2DQ/EypdEFGjNQrk9V+q+
2iYgTmzbFDtFKByAXvSI+LzzWh+1t6PUFIrI8zKLhSMHcDowBVtWfBo0E+8YNicaHYg3piJ89HPr
GW4uI7GR3sscup5fdM6FhaDBCFT/JHFvbGVtf4SudTcSqmo4YrFppK/BFO5m8zQELedVXY4nI08/
x5r1lRU5/yoaqjbDeEoX/7BFV9reh5Szq8FBiy5+lVBfONKKTxcMDD3w87hlEl/jF/trpxNptCT0
97NBiCJq8nemGvO3Sy8xM9H/jeuO2/xaLtSRhNNqr1l9blUG3QhQk7mZiSKtFSvYLDAfUXOaTV46
lIo58Yf0aOzRfvWURMkSrKOaSsOGXonaHfctXqyhi/U5qQBcOBgdoqSEEBNU7AvqHrQxRH6sU7rc
pc2xrLjrRWZ1aGdCYMbIIzQP6WtaLYH49oNpd9/MBY7+Gqou9z7yfe7Odqpn1yp7DKqKPITqDomL
XNFZ1Vc74cpnx7RJOkFWEkQ4CJHhmglzfHUCMmP6T+0nFPVg1DnZJ8iRn5yuDHnT/FNlBSgY7vNI
8f1jaPN1xsHXz3yT/GTdUgsGX7E+xXLizdGmL5UJsy+jqiGi4aSvf3VWITcqQmLSyKDRuMM77iL7
GmCCN6pvENMFBwUu2BgFaCC3eKFM6z7r/ohSC2OnRYytTeOfFW0b8Zs786FiIB5Jm64d2/9caj0h
bbGqiOqKnZMx8rQs2CZzfJSCVRvRyYjgoP7DE7UM72hWQIrzY9i6kOPdxtsGxX4u44yyVYcLo1kj
abflOozrVze2NJW65HWRqY+EE5AePTpVs9YimdkzEiVGPG/1UpSpYyp7ud+h4/BZuYbFSiGQN5Xj
6B3rgavj9NaQi0OdGfdQJ7gsz/KYQ4IZyjaBgmrxSJk8tAktYoN8q11jmzYjDxT/tIIm8M9uY/In
/XQJen3KQ1wKuXuDHdA+BZJIQWoDMaAqfR80zbMZ//UqgCR1K++5LH7Myn1VbvoWl7e+9VDE8weR
tXpTePU+nsuj52FgRk/rQ4q9gOgcR8NBswcH4kKwDcwLautfYmmQk0Dg3tEs2W1jLNs4CR5okcm3
9BSW8DAYDu5+nXzOMvxmm/VodvI6ohjzoPKmm+3xsYmiLxGSOSUe08g3lRCXrZNXw42f4Le9xU0G
ifvv3Oe/Im3fVdHc6cHBnApSJkJsplQ5vcOnAzzmDs+6jY4Ebk8WRiWfGAdKqnmpTeIjhni0bImU
EmzyoQQ3anO5ZxNPw8CN8YAhgSodCoYOtSKCM3w7c/TsNphIjL5o17ZNUMeJf8YUZI4pOIazgToI
Ez4SqVzkGbqLVyo9ixZPSmySrJMGtY4mS1CLQsCVV4rmUQ24hlTMstK3s4uVYGCNa1Ot0ZFPrA2x
RHjpcbG38vbTq8riP1m2KIgD12i2BR+TXX7o1pbbsLgDC3z2VfZjgNxN/Pkd5wmL1XJvTNSBZuSq
N8D07DYs9+YQrPmpzyR5HbQSarznYg5oTsnukd1+mXiApAIWOFCDEMuP0swJmKkFlKXiD8FhCFAR
0/b/uDqzpliVaOv+IiKAJIF8rYZqLLXs3b4QW93S913Cr78DT3z3RnwvFepxe5SCzJVrzTmmvFNT
hJJv3nR4IxT8eqc1EZSwVRS7mqTQgIwKNgPm437X3LqrJA22G8WsKPfUqdvWKujfpsbNkocXGZJH
28xqv1TndkB6jFUK7VPJe8+pzV9Vk11uvnbefBm1e1sarPci/J6Q/ZDmfa8FljAk2JiaPXYs5hpX
snCv7rScKKDBKxZonVFBQkd6F9gmmsZ4gqD415izV+IvAezGLBqLjwd5wqiABzD5GWczMFcTYQYL
IXSbcy6zF19Yd2Ta9fs5ngFb0PNHXHMqFA89D/5DWfjFrnSzIFQcKDgs8b63lMwoLNnJcd/kXfi3
L5Hwhq0AK+gu9E+yCJgH63hrIqwoCA8QJmU5sVQjMyjxmZRk1mYjjS2jBtJFS/9OSoQFyPd9UEfR
YzGoZ/Zae/MSx4z+PYHGP7oYXrezR6a6bWq+c88ydauRwMD3Hl0PJHuCIZpi5VxDuQikkRMbiQlu
JI5PNogoq4R1ia2JtCTMx1GDxCwV2G4FvcRxQus1JeZrNsACcuWumokoB7RAt/daikTuZM6wtJDx
66StzyFbGD63XbHFanp1rfVKI7X3EGMwS5wpegDlrsHBGhZ0VPGTUgTEtworxjbey0XAIfTblt+G
XotJJjuFO/U6mSps40jxmKztXGQJkO5H0lQdAy8poLJrBDZmziAXAvLOoaF29p5Ua9YgHZIyiuiW
Kt5PiJFHco6scP3w96WbWjA168v/fe2/j0IpNuUQxYwV12x3lzPA2e2fDYHA2oiBxElc3Ge3Bs/n
ry/TZEz7oir/kXIU3/hhmq1lGI7kBZIUaVIMJqw0SQOtHY6Ytsl5JQfP1qDS2PQ+ggi36OZtVYv5
pmIWK6dZ7kG2fTQdqbkiw2uaDORgxNPa0nU5/BM20QWFMO19Ts2/nR1P3LJ80+43xMuIqvcPrCl3
NzpJeSiH8a704dJOvgf1ZP0IXapzmKN0X+EbuOszwLaE4BVfumbc7+YvPsnYf0RPZYRH/B7nGBjp
MjvFolIfzGHlTYvxoE6Xv1arOTfERRKEwueyZ2V5xQpF5Lzbm8Hvp5nv/O3nqoVdB0MMrcVz04WX
Zon0O0KbFleXY9kbBnUGYW3+mTuY9g6dBc4/pXkEo0ITTGDmoEh4H20rfFvG5C0UOY3OgomHxz8W
sc8day/0Vb3ubHhkxZTRcJPDtrjVyDeBNFj7sO2cNd8LlU0h27uVRrbJjRRMbsSlEX13tUjTCWKB
/LpM9M0oMzTmbIVllNq3lUGwm1jONuKzHU4+SObzwEcJRInZNo+p5zN3b8rj7CdHYkV+nBVXjJ8N
Q0FM0iqC3q3Eq0yahZoPyAv3pPs8irKXB6PXQeh0jCXShTgXmYbPBPVlcHwJ5prz/VprJ4vvIiWl
nozmdtwxK9oSU/iFMG06CvuN1t7y0GCnfGra7DyxuYBXabzA7dsoiED8wY0PXD/zNiZF+q6wvBaN
5tWjDKY1xhUaMPNsEtq2Z7bh6OSmLt6EiCykiqKJmCqc+2tGWjS02ME7tHE19JZbaemj0frWbloA
gZXR33px0ZIt9tcI+XJXxpQEUvo1oDFeaGnyUsINmBqGU1nE0eT3a15uo8InOY3uRzY4QVM1/r7L
Hfqq6q4pxnTTlAup2Tb9JxUB+9cw1HYgaF+n2I4O1RBbxIUgfKHfvWu6OpgJGkJ5E0LWwN3BieXL
j2sbI4rvfSCJP8ytXf4ZWW5s4ci7pCJ9LSzuQAlspBevtuPw7DdKnStFxxT5C+2cEFjEV8YIaYcK
77Xw+m8xcyxOOasFtY2XKGKga1K/PFn+UJ014SR5PH0a83y1o/7Sj1G5j2ENX0rtgGZqJxAMkc/M
0oiozSYDNkRunyB9XAjDgHTV+oTJjUN18/tpP5wwtVHsV+7jLOSqM+OOt1Ys4Dy9Dhx0DlWvw7sc
98J/L24f/UUDY+yxBW6S2asfXUiWsINtZydpiQBsg2MStIUurhEdZEroZV+Jegy6In8sU5IrNpxf
GNSaat5HPc+7SRLIhmnODB+2KW4GUk18UVLtjeXZ6jojox7h89+XXJvFPls5+hZPSCLpxosUNx1e
rOo8ri+/H/3fy+/XwApiZh5DhJ1mRQaanlKoUQbKjgYO4hlanX/GSw4iOyXDvhAxvMku9ppzbKdo
nbxVT+qgWzVQOZ9SAh9mJfC21usb+vvi5mN4htd+ml3HOKRYok4Dt3rU0eLbKIYGl8xuTOTPTCko
f+g9Dw2DiewMulTiEsP2kWrNsoHYAg+ybM+9NWE0iKr2jKMQ0w3qYkVA3c0Cz5hM61GWiDfsOyje
cJRme9wWOB+3MaYAFMXM2bq+NOEkG6gTGpTqMyOlG+iMzX8vsKlt1OuchsfY+cGe3+8z6a1S24XG
uM6WswXP50AU+EU6OkNOaPyZNb6/RSLPmYxtQzoptrOPiU2AJimqU8ZkzBMQ6btmz5fa8mZerJ9c
Ec+KMi0H804WZUplI1YgcT7zm6DjhedMwwRZ3e0cx0Cb3QezMaag6X9qIGL3nbTeR/S7RjoABIqD
xX6zUg/E1cJ1bREKbYXfPCVLgbKGHMVM9Kc8swKBgolWwbav7HM6IJwXFAhSnLsGAVqpMTO0AcGR
9PjVv3mi5Fmi6mUSkCta+qAMJcHOhrDby5um4a0pKkUL4DiNA6KpNmTuSXWvSBbKGAgnKfhvavAn
XTtXhDOHGdWXp0va5zY54I4+mZO8V1HxaYfxh+hI3JlD1BHV0Uu5br0ii81wBSBUfbAFvUUq4BcQ
OujnaIjkTC1CfCvRHNMKvikUxNI6Cv8RsXXx/f6cYW4evAE63opeXKIXpnCYjadl75gmQtPxLMV8
1b8wjPo+I052Ew/pS5LqH6sCv9biO3VraeAxC4+t6X+ZmUScGn6VFnYbs5tg00TqGI3IU50rKuhD
hCzIc7ETOvU9GYVLmwfarn88rw3gEIfHuOcSpvWdQOAQjxSCQ+0xuCCCQ8/mQxMGkxuPR3gBH5MJ
MclOXrhPCKEngyTz5DOcFXalxr6WHqmo7GMHFZafOFqZL8BQl8J6qVGYgg6oEaVRwcFUiDYOSq3Y
S895HT/6RcsKp8PA/HZMLp1cL/N6rZK0J+CaeYvL7xx5zds03RlKPirOpBs2/2NbJDnsggPJQtzQ
Fm8DYEOODfZHB+wtcfs0MDz1r9bZY9KGD5HwjiwG7GMNt+Q0cSqP7OoDJMF7M4sPO/ugzr1B6UNr
XWILTzGJ7aa4RloMfFXmgiZJbl4xoOC+IBcoLsa/VsLN0YwCl0T6w/zi1eWYOk/c7WDHn2VnRFgV
OQuIBH0z4IpmcBnkRhzJ+wfqmju0/+cmN55Sw4oCNzXomNbNDTqJgygt7jbJu8obhEsSXh7PEf6Q
ur9PUQ5NuXGR3Poby5K3WZ1azOUpMmfLWTiW4rum88QJgrw9zgxVT1BKce9W4ZOhTLYwc6BxGZqH
UNQIngtC6KhdvIieRhKbAIS4QAXpwUPPDSgFwIIQSyf9TN4NjMBr9ym8m0zQlsrCuWPRbxUx0uSG
+GgscwDNwo0x8P9ndrHSarHcmoC8nubnrEz67Qs6B5is6jIa0Po0wBsW+A9hD+9G1xzI56Z506uN
Be5mnP1HVAO7ypUYuo3406uNQ2eQs2hbAaiL49xhi2nsysa8yi9L4Ghgt/Ve2JgSC/IBPCe+qqw5
+hgC8I/ABPbJWMRXTAa696iuDTDJLRk7NGuWB7dYfqLGOEGWQ3WIvE7aPrg00PjZ+Ni7TkwCjHkx
4VKJzia4Oby0i/83Ae8w219GgffKbD5Z1QbE/OFbk6Jt0hNO/Ho96aPTOMuKAXTI4I7QwY0hkR6T
ucsCMDKCTpcvrwLEJE4++tdNFFp/SMHy7UsJdpwtDIToStrLGMsXnv/PLer3MXyfI76XcXm8I+J0
zdwgVbKz+FvtFyB5QAUN9JcpG7ASKMTN1ib9Zj4uI66JuKUDY6Q7f8D6HI3XjsKcGpqH1HBoEbv1
qirU8V6gZh5t/rX2aByF3hMYWY5D96QYf9kR4kEtmvRYZC5/hHZuKmhkYjKnc+joD7/ibtFU+wTa
+YE7D2CAHGTT/XhfrEAeFizUnj8L/XMUFDFpkOyADisx/cY+kEV90ZX7U2DQ44IYm1nSvnbK8sPH
a3SoWPzU7H9lraXAyDB27B99QvIwl4GUy7DG0bHEn+zF/E9JKJkYl+B4DovtknSEzTaxu+8y92u9
84h0OMT02kANjR8DNmZ0XRZbDwu2m1nXKWvuE5+JaYmg2p4xJTPP6J01uhIL9aY80Pz4NIboWuar
DMKf0T7zJnWVgSiSNAUgnZ9uwQV10M7OEgpxu4wfo3wCePluCErOlIVvC0OPinv9icIZr2iv6ca3
0dEfcOukvdVvfcvliBVyytFBehSGDxNslRdzJLjPgTeoZlr5J+4uNIjfFBpQ9uCrQz/0PaU2y2Ms
xd8CsgsbtOnn2eq3b5gGLE8GtlaAniWrDDwxAfMldTKADy6K5fy+vJVaMWOxaYo16pJwOEwJoJ8F
FZ29NGcxNIcurAi4cc4Mx3ZDjwPPLSTeT8DN+8661oxrtu1iY4O2qhs6Givaaep29Frq8aHxPwxu
9aZHi+8/z3iNDAkzlsjFFSpXnUPmwZtxxhvhjrjBskeviR4FpokkHaB309vN1au3NOi8fJQ0sr+3
Vc8eDxiQSulhBCJSqhHSivuaKHJMw+mpdc19H81vCPrFPozxviDPrQcC+hoocvRVSROraP2VBZGo
kfhM/fhbWg59MZLvUxDbxqq5o4K8KFJR8bIzRDIOUeY8AdF1Q1Y45YFfST0If8vTQIvWwGSRx591
CjZAZEz2pH1omFwVboUjpTqVhnNpywKIFODizVDoS+sWRxVxR81kvq4siBn2yGEw736XlQWyrhTe
OU3+KZ+GTTlZr208khtp//XzLsgbuD5ZpF71Yj5AxUqzD+Tt9NwMdUx1+p2iB8g1UiM5GSQDhv9y
wnWn7zqk0Gtct6Ojg/19sf9FM/SnEjt8SyiDl58gxpQQxjmUASYzpjMCg5ZBnrYxjc48OsoCEpBV
5bnJ7Gv3NCOXmiSH/kZ/A+6nvG3Kl6VTIGskAC9bQec4rfVwHTHD7Sdx7FT9kkzy0zaa5tSICBvI
AmtzKvyH0qUNJuFl26n1p2zBCUzOiDNqXGH80j3VkfsvjvMZ8zlKZ8+RJo02UzMTbw6TiafLt9ie
IYGlMFPo7yC43LmpD3udoNXzbFn/FsdSB2WND67WblA7MVMzOyTrbuZ9cgVosLo/LwP0E5QCn0aW
3RC/4Z2LxCeCEfgI+dCIzQXscadD1qB863YUxilyUuNE9tk1CTlFuWZU7/n3G3s18Kr7XEIR6eKu
owlKKaAsuMWDO548TqTZmB76UieH2l/SgAJ/RXbeI0xQ5ykOy2Ac9SemXyjhsgFdp+TL4LXxtpex
DY1z2lkUwr1B/zH1GMqDfo33NScSqOgFkjId1/hIQNAFdqSLfRSHO4YU48sSmn9a6Fe7ocVLX6TG
NpkZR6OJxK/EuQbBKBhJmUzepc9LegTSpN2QJfYNwudyRzGfbLu2uBC2lxBsynm9Ac9j1NhXRnes
thSMO186b40Z1vT0DASybFd+9kRAaAZ6IKJOjPNbrwaYoCPqmAoAUFSO39OIKsJywfSmoK4oyZja
jMCjNY8pG1nsIzbJY4SwcDWtpd8WKJVBtD86Y/ZUmOhQu8UPkhrwaVP0r6L+dfqnf7n4SF9rRAJl
0V5zRUT4AlWK5NdtOVdEsB4T38qSi+vTdNDloc/lJY1b71AviBbWc7PfjD/4cjMOZ+Teie4J6u1q
H1D/aPPFO7ssaXyMTn22PCY2vy/L/370++n/9y1NHsEIbdmWk8rHn8FfXJ0G5v5px44+1AykM3sB
4IiGrs8fWwNIuEfBgCwf1K6zH2MuorSZPwym1qcYPVXqc9hsIX5lh6RsKUzpvvSZbR2wTBtXYNrp
acVAzd4fRmeKFlZ/IzMn6GKa4kldXUPD3McMG4lyYqGylXvr57pkmN+POz2QDOINh0nExF8nJaLD
YXqofGFjg3WAIJIo6LGvc6tgZSE3BIzTkODOqrHRV5QdiXzFLPESafs2bZxbxx6fqOthkFtkF6Gy
K0uLmiGCmNEDoDAQnu+kWd0PRvPUcUe10MmdVnGixhXoduGtTWt0GxoohzH3m9u4ZHyEO6oR4mji
Q8Zdmn0n3nVgaw2q3gPqLOQTiN4vjLbPeQ0MYLGnf7U5RiDX1FdYgY7pT3ZiQx7Xj9GYWicVdQzR
15d2COkBVeGfRQfY/ziYAuPaIm2/9+3ohLXwDCn5zkgAg9Q9MQkIQZqKRXjEqIB9L4V3Et9aVgmi
U6VnNNV3Y9z/5NPkHIx1hK3uoxn5pWYh21cLQhVlTDeRP58HWD0IlB4RUDFa9HsWemDV+H2wR9rA
hhhLJj0pjVHybA7ykToDMYpO33PCP2H+XOcVgdsxUyIYIyPZfrigirifzG64hguG5rDSf1TGZEAt
+oBG/SbMTGZPFeAG0Rxt3z5VHcy0haZ6K5uTtYaGrNhfxyy/h9a96GRmktbdZ336qoflaDfyWoV3
Ps49YATVE6CDVzeyRp6fn2xIGZEJBORdYTK+bplxfEDTQBOxjPUuSilhxnVmBw/XopgN0/oTOHWA
pYG2RwGt2ZYtNKmq2cQq2fmKiVup7Sfm9zjRIhp0RPCWt7b0ULrh1pLrfjqx+G7MMDXONL+rXa0+
/RibS6kGIDThyFd6MGxhhdWmTczHMHX+1nNYEvCqxQnYBYjMBFtbmB7cTK3IZBRKoanasyEt2jq/
H8okBx7bDlDBQuUdckuehrWV2htNef5tqv5+9Ps1dZwiX8FqwadR2Z6+kbW8tf06ObjgY3le12ZT
7Og7abjfE4NSYpjpQQ3/24jSRgPacm5pMP+/r0eklRzCaTqQSphPN7Kbm7OVOuehzcqDZ8Etgvbb
Ne47bi54M/bO9q0XCmuku4iakGqDEGwlcBuwLbs0LR9lPb+L3Hq2CY5gvWUkR8xqhgli8/uz7czg
/FcS3wLRjh0zidu9lkC3q6qQpBcn9R+fsHUSEWrJO9QTThf5qMAb0KMcKoFuTy5ZNIrJyprPTA2q
gyrWGPBxM60Z5h20j0HvEdizhzqksC4tHeKSn7e1WBw75PRzZZyIeI6POs7cHTOlCzlIk5kuV6H6
F6t1u9OaRb9xp5RMJaMBVs8TdtSg9nTmrLBq3Jt4Qzl9ReTGo/pbJW0Y8zmaeKFxiBOPydPIQT1F
vUBfBBBbHF0WpHWJ4cPFBQHaaFEHstGsTrrSR/omt2EY+Qz5SQVfcehIWKw9Md31uez7nkwQlSSH
3mdeS/F6/n3hB9b/feSs36cwum2h3QPRWz/9ffm/7/v91Oy0y5tfHWqUUWcq+2jTGCEG3oUgk8Z7
igsHt/X/tmkb0oXP3fry+7XfT38/Qv0JKnTWp9/PBBvAf98mfvu8A1itpLCRSKWrN2d9aTCSnav1
5ffTEtM20X7AjCp38uC5aWBjPd6mqovxg7XQvcaFhsVsTf/9EGfdHtX6k0xfVEE0qKcpqpl0TV1h
nZlbm/+9eJH1ksCDXtsUa52wsUoXMgXx5fBL8NljPjKhN81vxtR95YtRBaHP4XaZk2DWnPFtMrZa
mIVLRPDUtDwtFnwmBi/0eLC7u4DNHagzBCYCMaTx+RxrcSAWCM3hLnHt4dxQM1ksusSPLW91Wj3g
XzZFE8Ta9/bxUjB6+gFmzRdj/10R1Be53m3TJVeuzasZcVRu9T7Jm9slI37ImPkHniwuSWYugev8
c2a8dnJcvrLK8nfWEl1zeqDOoJLDoMmY9Gv70E/5iqY7//4dXl+fxqo/Mrf+6mt9FSGUPseW5zSc
A8PAXBnJ71RwiwuxkBaG83oncNPTf5zZvK1x28fvuifGgS7HXwSPdPU8yqwGzxBlEuPeHFGYJ7m1
yf4MagJRHkKf5625U7OhwB2QvTCIBwEKjt1B9D2Yg8z/2xYdexHgjalqH2abPinGhYW7tyWIovlb
tt0Djfxul/JmbuJlPEAVOIctsnrLj9/FK27HE82DKQOTbCZeu4+8nwEU0B1wYX9vLLa9WWL5pOG4
BsyWX8lPyc5Gi7MmUfkXuze67wdQkX99bb41AwjGwdYfVVz42MOGu1bXHXZvO36Ii/SAf+cLtj4A
17bBtt4Sg+eL79iFkEFE0XBo/Adjebe9FhrZsoxbUeU3rXyipAMyLTnwOmbhHRzfo+mbiVNpchYn
WDo+IkULCnhiB+Ay+Z7Emy3zCFJNMocD5JK0lzr6wUC0s1ybG0NMH+Uax1i0L5XC1YD5llDMVBwL
f/mTtsZNH+GLLysKzalD6JS4A0YBCsTfQXYUQm6MGWuinVyzWTLSMpMVb++gLLPVOj7vbxCbEPe9
xCc1Lxem0wMjSqCcKrWxR5GorJDRdrimYNxQJjnJyFmpJv7KowbNEe6PihgIJtlE/zjvfUy/qbfR
J7UeXjnLCEXQ39a9j8tQQ5iYu7fGMDi0FfgdalqLM5mVqKLWahuu0IQVcQNrgEavhfw+q5xip5zq
UHbDt2ja+cTmzMQBmpmSzHgFNDY9pqisJlUGGfzgegrwxTF2Uvmj4ynqFMP+7GmOW3V858rjsoax
V1HxJx5N86Dc+Vk3Rk6oHCHmeXEcibs+AFMXmxo8CjXZPO8VDbvIbAJm9jxkEPN2hVcCV61CcrFh
xWPkxN0U181+ioDr9d6R9ZhWTJImRzHyMGPgrY9N6jP7LwnbcnzaxH7GCUU+GA4PoG01t+WYyt0Y
4zvwOZxtUJQmgEvIgHCSwNYSq0vED3K7F0E/g8kDvVKLMjboRRLkqRvdLClxrUPFJghECS9Mjnk0
H/416phn6wSPvxcDhHk2qyW6F0UGwdm71g2nNp0gyo56+ysR7ddIBh+QAKZISRaYNvmQ0KV7bJxQ
nx5MZ+KOhZC8Rbp88kmYgMIV78365NoLjUQC5YiobXLFqaen5xAbMdmlUzgcw6QSbMHJqVpBwUSL
2Hh3mBUSqcCIqBAWqim5LsquTY/tHr47flj5M3EcOC8RSBNIavexQ4TT7Otbx8dLpX2t9uMdGXl0
YWS397rhLfWtD7vuuClmmhEtXd9ykj8+SpxEqbeRgfB2yuhDTUo8evm3rwml4kQ0cpDFZafbB5ko
hEk0h4QHXmcoV67oxHkjXqKHML9Fg9FuaFmR0Rfiu4pv+g6Qsx5Qd7MKE0LWmTCiTQGWb/LgZb51
6D9I/HEDaucH2rbBZNlPpSrxaYvotbIiBtrWnDGT28aOhXGSVK2NJWpWJFvOe42sVnZvqUuEh2e8
J8rI98Y0f8uc6O95WU/dBzeZ08Bey4sSQIIFl9aYVIQLRP+x0ESjaABwJraG513DOv8rUrCtJEA/
wR09DFb1OQrvrWldYoMqul0mpsnh2XE8JFWd86qK+mcScIS06nba6YDK0eXdECcK5yY/I8On1rLb
x9HM7oH9PUp0D8grlcmgt/CYV1V/S6JNHC3pzoKzYUJhkGszbWVBog3gM0STnZcG6djsCpn9xLN8
scYSj8uIvsSoFzIwLAmaYDq0KGpRWfiEMQ0XYXpPgDjzGye1H8a+vnc7xz1OVl/tPbu6ls34jsyF
HCImKPjBGQzX1o4BKRs4+J0DFf29Ki0jKH3c+e0EM7QgRdtHxCBtxvSYZrKAWvfgMXH0hXiRA/Gm
PG6zETNDib2zOcC96tKes88HCQ1n2ufhXloMh9BKoD6VxBrWC4tW3fPcab1632BIjhaJfdKw+l3+
MSWziZ4SymU6TfVmWLmMiw2g0yinazyvGOFhPAPmJMZHMpmptMdNcuaGq2MOrp0St3PEkr+4FrPN
qGGEX6AvSs+a5OGQpjDeWW+85Pn4UYqgCIq67Pe15PjsQknsnGU4Fb1F07nc2UBy1p9D3nzdA7iC
IblFaJv5U30Aj5tslwn2VcFY85BU9Fc43Zr0jkAvRo7xxVNuHDPrbqjCV9u0kp3An8FDjS7SJAEq
1yOKub3TkyJW5KraN6iAAK4dMhe071x8lDO7uuEnT5Owjy1pr2wT3nEqNMxTjT0s8oA5Oh5aa8Ke
YO3W5tVIwqPfYSros1zv7WGYOT0yCWNA8J7GkCedLEVYhwj8piLOAmkb3cq6+x4p5W9aEr3MhOOq
n4OHCkvzOXImzlPMOJg3VP1uGfOb3l5xEV56p5Mu2hU10y5pVC+KBM9TOXUQXCv5urA10lc3CL2B
Pwh3+z7soODS10dZslQ4kZ0Cp7Jd7pzMfAQWq5+cDCJSvPSvJWqgQDLM7vmJoUEZnNbNTqB7hzRF
KCdWu0OYNt+t6ANfWvPG8uHZwLllCqgfmgpjfEe6Nb0adRYdcwyRZSljX6pib7YFkwMAC1gGyKsA
5jKEzb92Kv+EMvuaszGirVc9j6GKLlP+x/TBflQor2iYqXjLmWI8DOGqDITKOFTZwWTYF9BQxP+t
/XzXm8TZGjS0Ns7sk40k/VNtFdvBYLCHLSbGItFWVxnTb2rUt1btggCATZJYnx0p21TlcJ8XhpOA
sbzdXMXPi5mom6zrLxM8vwDMqX0s0Fkvk8MDFSGdC3Pv4tH1LCb57iLKCpCgbzm9jicA4wUKOfhd
2GgY0jT6PHhxe09i+USN0MxaXGAk0RT0bGZYPhxbz484kOE7wizwjXl12bdrNncZ0jG2aLD1lkQo
bhKOlyIL96sfau37PCof/IkNrURHgBmWq7vw3OxbYYNiGNiBbZujkffpdVV98IYWI08XPoW8boa3
vGAzRysckaJj6TOEu4jAmYtWxR9YGtFh7vSFDsKT78z3fUFMPPhZzePi381mLWkum49976igoy46
0/VhHcsBJrSA9v2Krn1qlzeT4z6GTiQJISA3u5oFV9qLbuaOX1rVEgchsAwgdZCIINMuJGnhxTBY
8hwX3P26gBbMWyYT5KWyEb5nM+fXqCKX/hluRnQUJJkz5yqRSeQ1SydYoEaX2JSTiEvKjg0Kaz7m
rv8NHyK9MQR9TtdGq5GjPmFkJLc2skEkV+ZaQlJ9dy5s+nGByiY7EdSe81LT+hL1bGxtj5mIPchP
RfghWdjtyejMbalzJm40/jbTlucCyoyyb3M0DAEFQFsN6W3d1gl+HBgZDsPbwJWa6Tfe9JTI4GdC
zbal820rUbw7FYE1bsavUWf+ycCXORZ/XMMBDoEabDBbAO7GtSv8P2nRqyfbsrGTp+119NrxXPht
dT/5jHVomBPBlX96RHduljUGqmA+QMsLsqmhsuKQzKwRVVo0xwEBItHYRv7kGno7zeA1geTwUQn2
0cuTP9McDVdw2mQEHBGKQLyJMYfFmGSK0fbOvV4bBL0JSMOAnmzOHWyXZIWNPvoYrlb0YM4Vzt5y
g11BkYV9sOWNh7AZBpwwj/VlyhS2hm5iAoA4dZM4JEMS+VoG8+g6SLumBxiaJvEIMXZWz5+PFRzD
JrehHGm8b5FcpzQQAnarXcmtM4zoTlVAmhrIh0ZDSIY11b4BNVyljKccjKWeO82cRyjRpa/QZJGu
4hjjpRs4ZZodPHRSqrNNgYkbyekj30NV4Lhv5O0QzYjTr2o1o6CQrXM9YIdgqDZ1vrIIHDjNcCm3
FUbWXdf/4xhfg7JOt8XSSXKtC4zVQOMlt8khLzAyeqCu+1gZ4NWRJvRTH1RhR1pCNWwVFxaiEbGU
YXxbu+mZ+FzMzolDNsSEp3LMzm2jAHrCOOXXQ2jR5SQOuOOoWFXy8ciMGS1Elh91yyhTcgYuZ1LP
LBwAmzgzjKMHKlP5xV00WkcKLvNgFKCGGrM4j7jA/IWceifZcvpYTlLEN4YBRY0zABzmMDyCILyQ
iv0A9/izdpuUfCRod31T3zBJmm1XnjpGk0UdPqBSTwLLRGkyKN61sEMYrfP2WNIaDsLEYDlU+UvX
mcPWSlwaj9nEllmt5ByBwwk7IE7Pozn6dAsl/DgrIhMAFCH1X4sKWD1ojDS7ZBg/LVVCx3UdgUEn
W7KDauvXqulV0Hqj3NgMphRKSs++L5yEdmnSKvjw0Zdqp/eOMe4Id5bqJXwdZswDkWs+jyZoh0Hr
FYSp54MFs8NIaeLZ69JNNufrnD4SDsUgleYDDQG0d6q/p6ePz6C30Kgt5YOmiXIzWM/RElckjkw0
5K0X0CntLllp3oZl0cIkSB0OnP8aOfhJ+0XfU7hn23qEXzdBIy7N+dQZzjGpm9c41N8uBoU8NgB+
Y26fHdqbkwZclGV/x8kiU84ku1iYDalsIbTlHFtFgo6BQDLM7GnjnbxOIs3NGa4YaP8i52EpmGVX
zKUU7BEGOiwDgDo+tPgX+qAzkug5Tep31XMlysy8t5c1u5N3kRqmfpJ+wWQTJf9GG9E/gr7up701
2/OJACAVoFV+aUsrO9IejqFu+EGF8GEP+WMfFqjiTCC/QQWzHzPBCabDEmCN/Wis7IER8s5LPLn1
NU+YVUjMFJV/bUfir4jYuNQzM1HtzTAyWQj4z3pXJwY+QdRae5JeUK5yHoIYyJLgrUgeNEW2YJ6e
/8wtCY7CW8/tI4LGMQqqArH/pAhBa0oqb/4ItotyTw9DbIkcezUmenhGWoDEYoCkR3c4O4y2yJ2C
Ei7XnSkpEpxq6RXTKqmDOnwsmvSkm4K6Fxlxy/OS9RMIf6tQKyo5RJDqHKh165ix7hLtIAu2B+S8
nyX4w31lXLzqfxg7093IsXS7vkqhfpt9yUMeDsbtBhzzHFJo1h9CqYHzPB3y6b2Y3b52NWDDha5C
J1KpVESQh9+w99oWdrJgNAj0QFCZeRczJkvbGmW0qll3cCKYRKRKbRGKLFij8ifUKeCQGJNhMzIg
G6Qe4xRj553V9bCbQmo++o+p40a1IZQjLz6i3jt3MkxWXs4O2kQoXQsSOwlXPaviXEVatwpynhu2
DQqgaeZl/3jptPQLRh2gAOTqlnZfiv6dJHRt0/M8JS6p+q3EaSIyAXqi05ogq1ZheZpFhgFn6OBC
YLMT+yWxg19ei3DKr5wPdIlwwi1WcEloeIuG/pWune0e/ViUTIQqczhM1NPa0J7Qqs1qa6zm8Xyx
OvRPpUfAgcH+uAeIUsx71VE2wSbvvTNptu1OUwmO3ekN7R30H5B+zAUCDJBdsGl8lR2DMDkjiyTk
zKy6dV96rxQq9k75ERmW4tVn4xxTEm4qizAmpXh2EvA0olxWOhToTnIFjjkxbhqjuYhaR+U8ci06
INzfn9i4sbVqCMY8DiB6VR91OM8/S31OeRpsMJeBPvDhB9KRQB7MYAvN0/wkF3eWV6N1YZy+BSGz
wt7CIorVy6IZ2mBRp8FNZiq+xnSFoRzh8KvpNZvnY1ZPfkKORn2mu3CfkwS/a0v7Uo3DGc6AsdQQ
MkSuw+7cnPEFPjpzOGbsv7U1plZaQMmSycRnScwRfK8UsoFObHqN2x2PVYLNMRu3IWbVMVtPHaEx
zRzkVIgxJKy8JCyG0SbQIxdS21mhuF9kXQelCsD5qoEyW9ozQ6V6zCZgK6JNf2pZv+Bs38c205I6
DrUlbOl1qpSOEHJ8GUzOL9cy95CDfoVAO70I8Rv21lQO0D4JZIwZy1246p66zv5qsEatGESuBwkg
PTUyxjquMJblwJOPRj/Q0WbHEn6gGSg66tSNkDbAeaLffUL/B79Szisex1tZWpbuM/Md+PBdQbGz
CUr/49WzJTCZPKxOCkdaMQPAyzg6pEiQUFDci8p9ihL1GvaIHXHdyUVdDmgYJHPFWMqbYQ6MnrR5
dc4soCpoaxMGIkstcxA8DTLYDhKJo4gruSUj5pEbj9KWoIXSR2ASR9nVNI/2HJcgtU5sVTBxhCYr
MyU2WLGGg4XronTomm0xpfcMTbH/IG34rVBHz0fxIUFUpIZGNS5EcFSjkstgIIpANMNJz2S3ZyLl
q6rfjCGFpiOWPYTrNaPFc5jQbgwsDJ2IQVHNIHcXZi1SUc18o/Kdjmn53qRzuTnl/dpK7oOCSVSs
7kloc7ncJFoN/QMj8hcm5JcsYtpCv45iaYxeOuCCu8Dpd8QtBEvfnewDA8dFa9Y7XRnphVy3jeEq
2i+rvAsC2vABM+wKGqy9zkRWrqJ+dFaGdI782+x80andVOG09EIysvr8Ns7AfCvUNFCcaEwQHG0D
jC6L0OSIb4L+V5pTH7ZEeGUBNkfTsuWsGji4Fso9+K0skPVVVGvlppfqS0DfqkJGcKTijcA8qO2n
BjUtEXLxvicWCMfFqrZwgKfu4HG/MgX0UEyb2Jd7dkbL4SfT6Lo78MIm9wcdl7dqhozLUmN11hwa
KCJcxwQCuHr5nLK15IHU2+uZgcGRMwsb0whG4S+J+PrRTUBYSOupyZtsZ+ryJ9Fxx0s8/srAiEgO
3p44cjMIGPmE/jOpo+yQcJyjMdvHXS2WsQZeynCNcc/8kSwltbct+lwfcsnaGSG8N4CXNdezd6nu
saxmUBnr6InsBu2blqLRK9gTYVryN5gCnkJHf/My51Pp7rmuzDtjGj7sNAGpjy2OptD4NgRFHQwD
NrwWlp/qohygpWULQU0rcXyU3KF9DKawwhcIBPnQ8Kja2GAmFjpPgjxJma8lkb8FUvQa6tYtaGDC
6SrY9KyGZAeew/CBHzEwdtdGg8XSvxInywrEQhDf6PU5iJx3E0Q3DBZ5JQPqC1/biVDre51d8KYc
2e65gzh2XCWsU6ZiMabMSEd6U6vC4m/VbK2wWpMovIcMFy0KjyoHsZVjsQQuBBVc3gzMjygmPa32
d+QuATP2P2qXJCJnVN/IiKo1mrWl3jd7IZKCNLKuXIRK8gNi1t12QRlfg9D4NWbcpLKYPkKDbaWf
tntjZL1rMErH3z72GFz4f7//k1HXHJACoaLPOcXQqOupggiDENJRW01PMU6zjFr1jrcZmdWcs+jK
TMHduiVjMqNkO05s2LhMq0ptfW289iWnJgklzi6q9V8Gj6WtXkCEaJr6isg7JlVbmBtnqFkVBgwD
7S5z58AwaxeUNoLfnhMkLODt8yzAlzWGV7TRd5I4ZbQPsPEq193kE/4uqVSxRZX6kdi6uS1QuAo8
k2HHuzq2zpaF94fhIROK3YEkAhsYk6zGL6PLgNbk5les0ist6FFDH7pw6lgdibGo9oOZvWj1ZBx0
i8cL6qMnxJPekpkw7M6wji4J1peqBRki1TjetLfCMoOVpo9ipyLevaMF93HVZsQWR215jvi8NlU1
ZevKyyDmYLYKs/wSp9vQBHLplbSGhrC0tfTkXm+jm6d1xG7MpigQEHQbU/ETxvy0eaGWud0n6zq/
4iW/qdj1V6V4kcUIITAoL4GHzEKaMEz7QnxlaW0sQ5fEcpO7Tus8uapazo5apMYiMcYt4YauiTkV
wA2+Fia2VRW8C8f6YoMIWyejlC61eFuFvG/eTAgwTJR3Qhh3QpLBmQmblI32E1rvtB7xTw0DIgKh
VzcyRhQtPJLNUWm/QHhELHdiWKGViE+lRC4Ez2bNopMQtFTXlrzfFB+E6LG+Mlhh21F4AteGrBvQ
+xRjxu47gB+9zRwanyTIAj3YJW10qTvnoSn9GTsElsRl9xPVxSZvjTdXVdBzAVphWnEXLNmyrVeE
BBYEXHTdWDEizOJdU4XiigM46qV9nYMOINPZO9OkEkqy/ej6Jz3PJVcdt5+ux+BPXOsqkTNT5yGn
2DN/An3pTHDqEZgu0dLdmo793fyRweKfSNymVUIqAP4xVhfMlFPBcJoismEEZnlEw7FWbOMVVgzW
1L+zWv2XrDZ2yVi9xiw9JkQzqFzTtazhggwW+33kDwsm+wyVNboNlbt7B3a0XSCMksOw7lt9ujKu
n/0VXfmEMPm9jsx9BB7/ZlnmuarzV7RS4dJnGIx4liDOip54LRG6CfXaTa27w+sGdDBGoFwoys2A
sGeh3Yiy0u9GihVPynKDge6XKRLIgQA3DhAWrSXaInwOoXGFnfLTX3SzidZsLrl1sC+AodRRvAF4
AXYER403DasGYn5utEoSQF3bW5kJpGxs5nlkPbimhevdWNkellPfSBFsTkm8lXXtbAAEomDKC9b2
Q+Wcxaz7N3sL6lvv51xD0fcAioAGwCIsLo9Gop9IB8WJjn7d1JjbsTBua29XEMxA56btWzsko/Nq
zyp03hbRqt9yaTA5HmgPmaeHJrB4gGXqWBfGrNpLlkYI80Fv2h28XbWCQ0fKRgxiV5hgUN3KvvUA
1BrkyTuC3tAWEYGCiZ6OjGQF8t04YYuo5kAwu42yzZCGz1yijfoybawMrFHqrW0SXjbY7yJqss0E
jGQlKuPCxMpbR5uhxehEgDk4L7sEooyCGHLNqWtZpQZE+q0wM7whTOcvGzuidGd2Jue1W2XEtyhl
MjzagsUDl8XzbaflPgVxO+4CPt1tzYqpUNO2DXN/S2DtLux8lEj2VK2QPuywcTwwTx1pwECU40DA
CTDQPbDcWAwt61nu2XtSNzMCBhhYDHZ8rd1ELBuikBk6MA8jB1VuAsvEMVDxHLQYzuNUeseGCpM+
K95DBJpUTpuB7TrziB/bjiD5DfaDrnffStIiFwq1lXZj1gnbrQyf4bBQs+bO6wivcDXNa04nqSiV
qUU2Zokjf2ItutVJoiBo+kj3le+9wT7NEQRUNjZ8NHetj544+Ji1F2ZZXKiBCFTBAbbUu+xDVHjb
a4cozkEMByMfXsQZPEa/BR/Nki9Bum05wOM9dU5xp62BTGi4Gcg0LVMC7RDjmKCAlxPqTMp/eEvT
lN90afnbcalndrTqFMUzmBPnMEy41UiW3sTyS4HfAK6BP0b3EbiwZ15mzXBwGsbeUtoO80kdaTFu
C1wJmhnEj3kqHkfs8MTHJ3st8bmFhP6ZjCZC551qx3NMVMIyj2d5ocegKgNQZtrMSEpsEl0JBy3V
1TdpLaSbsDoIKF0YN0wDLAh9WKcdt2VgiEVKx6rldOmTkWorRxsQE3CYGAkeVHPTW/F5SrnbkZ/z
oCmnZ4Oc0HxIgHebw6FOOCocYT1zvgXLsNHXTu4Dy8wfKnarsKxrRNG1BQyTc3z00tcB/uUqCc6e
YX96OnhAqxhXUvZXGv6KVBwuz6l3VplXPAtJfp6r6WwEBMP2sIWhVxMraIlmFXgo6jj4bnXtIZaH
C1cwKEgiIqWwW9CcufLa9by6smVoVbU1G9j8Mvj4b2hpgPMAjOpiUpbtYq0z2EHBpxNYsQbvQRQt
FJoW1UYdxAiGXQSUdcTDvZ+1tjaVvql9yUqLQKR3XxSMq7HFGz4yrF/B+9+Jw/w601RAwkmfTZih
C2/Gv2cheuWkfkFJSW9dRJ8CxZLRFJ/4GjawBQLSXMJT1/hyNYFmqY3p1PS13LNwngbyzAgUFiPB
7zgU9gXmWRO1yCaseEcYeT4ArzTW0QB/xA2aq9LMTxMkMWyX9NNIAS5Edv46S1U9y+JubCRjf2SV
whrQC9QdQWc+bgoP3OQmkAwIIrKO4Z1z6ISJbq/aHtWPZqS/8pjty+A7Ggcqa7nBo0OCP0Wv5Xj4
9Av0b3/+8R//+M//+FT/PfguwGSPQZE3//hPfv1ZlGMdBWH7b7/8xzn6RPpS/LS//9h/fdlf/9A/
HouM//0/v+T/+o3mH+e/vi9//b9+vNVH+/GXX6zzlhPtvvuux9s3JPn298/AC5m/8v/3N//4/v1d
Hsfy++9/fhZd3s7fLYiK/M9//db+6+9/Or/fp3++TfN3/9dvXT4y/tT/qLPvPPr4t6///mjav/9p
2X+zTV0XjuMg6rZ1z/rzj+H79++Yf6MYcRxPGjomD93i74Ce34b8IeNvpm64puMJw7AQG7t//tEU
3fxbpvs3l75R6LbwWMG6hvjzf73qv3x8//vj/CMn7bwgRqj5+5+Cb1T+81P+/apMaQhPOrYwdQvU
ny50fv/z4wZDhq82/purbFR5oYUJv6I8ooByjbx4RhD0VbZhshnChl1WZof3EjpdKqNjMLnbVs+0
teNa/WHSrJrEnfZeksGK5N9bDzR/XafHGKRmPLlebMm5laChsuH8+z8s/gjeqi30Wo24/h9v+79e
3l9ejnDtf39BFv84tmnrtrRcy5V/fUEhGQW2UXYE3BbyNSmyV+ay0LJaEo/qV8TjjBggQmwJ1MHj
W5CXk7i7EBrUoRDs3QftmpMxuKGux5SWNUeWD2ptGPaaXczDGPRfOvymFqIcFo/OWtqGyRRuah7Y
+Q04sjRj5XnGOUF9cGRF8+6N43cyhGrFy6dbCDTzyHrsruXIhQfN4i1nBJ+X8Xso7KMw2vuucrNd
MftbLLbX7FNNmo1UAZMLcTe20XngCQxD/JtVMMFwKLpMj8YVfseX0UcvNWXAAp5kt8Lr9gSBfZ/o
B3tS99HQ3Fl18cRA6D0Kf7Qmu4AsaQu3hgvO+h7ZAHFgYOsBH+HDiZ8lbU7m6LupDq6y1q+KsGjO
uGVgvM9ZD116pnD6FGF7L6LhFdnyvhxaDNDWuo2j++YpphFIiIjzSZuAiHZkmXQjqO8naiWGhGo3
6QjqgsxUC5Lt3jtwE11BeLEBFU3U4qYX3bUbwxuUlb0GK9jHwsIkYDt01nGsx3MIi5777VLutLE8
IcgknwGAHuZMYnvlltqdWdC5yYkUzv1ji9ICNsgZ2c+jKVZJuBcmJmsNq0JgoExP3jIAw2Aq91na
7ZGAHFj0PdriIS3cSxlX9zAqV3RDO68MV0WW7nRS8MT00ZngLhqUvyI684y62XH7Uk3pVfrHzor2
GVyOhGVCVdXbMTwHJRrYkSXPDFEkoOwyvxjhaPsigBrkHBwv3RL8txs17VS6xb3buCc0JmfF1t83
yrlMrfaunr3VngnfrF4YVJ+5wabOdDak7OhRzQzA/NSi9E3K6c3P+gcinRZ1Ya2HfNy3M1Gk1y7s
WY+Ylc+kv21iLVkFZr9Da+WG01kB+0XmaH4E0nh1WkbALTM2H2z/goIeZCL6H+1YheY5mbSDFNEL
Ffed2yS4NpV7CnmYpwHXf+LDq/fuEPn/Skx1qlAEFqHzISKFwLfF+Tb58SqK/LdKY/ZDIlA2zz/S
nZax5ibLLjDHXQn/nw3Khk3tnsUmsh53r7AhA7vUs/FJ852POIdeO+SQzQZwWH1Ts7zRH9shPLnk
+SQ0ZDMRB6WrjqeMXeOyibx7wkrZ7ZQPhnh2upgMMq7+GrdqthKoBz3CORVsnkKGbyh1P/00vkC3
WYedWNmmukRZ80y3S2Hdmj9qsvCRGM5544Xqn9dTK8/zl7gC2bmqM2gECb2JftYD4yYcfMQ5emPf
fPKKXZXJd7h0O5e5hh1OH40Vf4SefOgQgotHq+93sHQfQP7DPvQuU5efJxXuI89YlEFNNAJsuzyr
MEqCiDDj6apnHriG4Dg4Jdtda92YxS0oGO2YGSalsSS0G/PEkKCUYNWDlhsPaa++e059P6h/RV33
WtoHz9paXfPl6uoT5Fq/BAs7LXpN3dWFiYvHlz/SLi+h3s7xCHhNMiNBwZcZ20q+oDh7Zcv80rLj
VjiOMfURW6jfNUzMh9ky5aVyNUTVq0u8D3TPX2OKV6erd9hzdkGRvasyfkxz+wXo7ENo5WtfCoQF
9oztuoycORHNWd+SxmdV94YSd4VI70svehS/m9kg2aW0+4vYWXcGaVIqHE9d5t2HhAjOb6FfZu9i
eu9hCs17dky9JpGukk7AnQFO0YfXtg+mKU9i6nGVTgczoJBXycWOs/tWy9eDSbSd+1y17mPou6+B
Nt5KP9oi3tw60/jQANrVFOxXPgiZJA/I2c+cAS+NdishdC01XpyMryFwnB3etj7SgIIb1HwBsQC4
NtERWHtnaDZjNV59z9xmSFn0xnmcfaA6CR/M71jz2vFLSCp9qsITkIwdUT9uEWkw6tURKM8Z+d0x
K/sj8uFdAd6z6rIjoGQ+pRIUJAdYO3Rbd9iPenLOI+/HUiAPrWi6YICVBITqgXf22vyKKWXVmOKS
S7+ijDWuxJcB+NggfbgRHP6qyemld8dfdgg0s23RiOlltwrzi6rHkb7T400utPu0cg9xsrfT4Ox6
4k6xdXWs4LnzIe6xachJF+ayII/CPzgKoaLxyPj+ZFzG0Sceo3sjlvLekNnR95+JFH1goHxnGtET
/PF+fOBHO9c2vD4TaFAxPUW+zooUJIdvPmOuYgkEFYGDqxycS234rzg9EXt9FCeXzCifMIk4jjet
65yyvp8fiIz5nuqkXos0OevdI8iBHch9zATeXjnDDjyOYhoQbMFZ3NtB+0pgzLM7j9Iax+KEGsdt
2xKenRVkIdIgqapYDW48os407gfSZkA4o0aJAOEKNbzYI3omQAWLQeNP0w49B615iDQIFfXFzJM3
H+e2boe/er27WRF7qYzWLOezHX3yUHA99wlo5yq8xU32Lp3ypbJ5ZOTpj9eHj5Ipbmi+D6G+Qq77
rgotQtaFkToJkDou9YT0Xzs+Z4W69pZz62FpEh16nAz9QMbk/LwPjPEQJOOnX8KOS7vh6KDEN3mL
gJWnEd/OLfJfWYg4tgSItWj1duUOxEhU5Jq6frgW2nQX5ghsEQ+upqi7n0T31OfOt+eA77On/LnK
sx25jOBjTpYh7uCz3LysecDecmOgirS1evlGJ/XU//OHT1bw/5GQT4joGRHqwSHBluwycsn4LpIH
tBFBeh+3CCq2nZuT6Wc82h1hPlOcnVXOls3ubralvWnp9FSLhmeP3D2aevM+x9lamtwyvYlZa+q1
+VC30V3Hzp3u8D1m9NMGwTUnon1kcUwSyHuXEounnKJaaoL6oygoU6QzMdMcgjtds4srmP7ETg++
143nVlb+fW5IjePC/iYnE1Wyo10C1ybwO2CObyf9IfSGBzZMMWv1A1Vevc/a4X5k2nenmtw/p/iP
ItMCE5Rb25DzNfHbZZsboLqdtd829c7RgjsLMv8GXf6zyZ5nclx/Keyk5Q6kdNX9iGGfxuhoNkqr
wdpVTn4HOaI7moWxj/Uo5nuw2NZD9ZQYzBWmBkkqC03Cw9jihLJ8SIbxiXaHao/ck5Xlx5SQyQey
OX0LSGuXutq0gY4OZcd70cag3hKW+DkAvyS6iqcQCLlX2dQzYIXhnaiH5TQRlk5Fh8MC0OCaj8M8
IqoNl/NOEWybvqp6kmGrIrqAsgV8Kp6RjXL56RjMjFCyrwlvFsOptUbWIhnS63AeK/h22jArkDd9
yK40yDPV5BMNz6nsY0QhmnZGuJqssZz+UJw8To2NKVJA2iRDaBEzd7QycJ8IBF/D+myjdF9MldWt
J3Lq2R6iaAWH6LNtxY2SPbvzzKdrzflqBEo3IFjG+rbO2MpFLQYmW7PJz8ofGtVh6hAGqmrQubny
f6JUv2Rh8qOhUFqzeKQQkyYLtPwX5SthMH2KYxBJE7vqftcK/IgV+53FJtKZZVhURQtiIp5LEgYx
EwlgLpq/SycCZVHl5HRh2NbiBwSFAcSThv1/jtCbQeWHDJk01kqt9OFAoUEWpBYhdiApiBQLzNCV
zTYi7996j8alttiUjQv2ztYChGNPlKp3K4apwooIVLtC2RbVeN9DvVknIdM8BnLx1UTU04SJOoQj
lxSAD+fqKtO5+u7I4z9xfwFEjVaimw3HLkgoYBkR+DsjX/dpBvwznHetTXU250WTpEv1UtT8nZ0H
y7gW5YWJeIYyOgPB7CeoZjpEbHpVNjgHzR+ccWzf/GzfujqYTqLYe8DsexDm7F6LyFhrCpEGC9Gn
gQxECuT6rrTRJGhS/2LJem5jArGhjUZLF0UQ3sFDmL0bAu1M6cRgmnS2HSVL2dntx73i+uK+2qZ+
6VzS0UE9arIXIZ0CqrNB4KGjfjMZ9W0XFw4qAFK1i8l+FNI/hGneoFKpLr2kiXRlcqk5ZhZxMw9y
ON2hWTDI6fzwhnYJ21yU3rttYLyMFgvv8pKXtn6tZ2C2mhiSmpJqqvlIHdkf00AuY9P4RLR9U63L
ara1jy1/NZINtYkAq7JZ7VGpUCssSyH1Uy184Egm3zmjDZbsOF70wru3q6neEu4DZKT340ePctxv
byPAHPgQMFTa3s5IIe99Hnc8DQaDvdLEMJPYoK0jh11P9uoA1SJtqVUHVdwSqV5EplnLymqPAFrx
Pkdeu1IGnkHrLqyMdiNsPig0fZjGWQaY9DYqZI0Es4Ks0x0qJxpnB6u7B6DNwyTD6DQDoMe1URQf
YVUSHjU3tbX6LlN00ehn6sVQu5zjboo3MV2r9gfD6HY0k60bSAlvUAeW6OUPks/c9Ms72eTvmt3/
suSbidbqZAcIUEvi+9rIzTDtNuzjTB7Y+XAqB6w4gs3LCCpuozuoR3Ns8IQRuiz2dS+7Re5e5AOu
xlmDrZz0QtIt63hoSiE53UtCkZwVySUVfpAEGpRGmyMjRN2pRURwcC61waVyY7+ThLwnQfGukurg
jcV2QkI8Wv5LgllyV6KjYqmnGSz0CGT/GGkmBrZrtXq1KwKeIv1UKTQjkD1XMakrZLcB0/JaWO7g
dIkQ8VYyt69xAm6hbyntMYy1K8kXkUzTgeXZdZ16tsdXWbAmL1tTbGom0QKHNc569525/x1GQurT
bRRVEAxTPI6chsfILjXAGXj1kmhWmuvpsTB+EBmppWUgz/SmG3PZY46OhdQUo9iMvvXYonqD6tXg
hC5JyDAYoi4sZT0Efmc+1knzQtTfNqbDyZIIiROmzbBEllnUxdsQjzezcL6AAMADm+MufXBtNrfS
yfYDa8bzxuuUh0JNyoQ3ISsG3f1tdeWLFohNYU/fZjgAF8fb2aO+znqcYdoPcXZUTZZk16C5P8Bc
zBnUqKgbW3AOmnhHpk8aalBt/ApRk7Cqr8bp7hokjU2SWheU/zt9LpG1EgMhaVRIptFND2bZ0TCn
h17pjPOd4g4TAIEu89R6GO78Wt5ZndVsXNay6zDigVdPalxnFeOsyo6fTdfaB3b0rQTBSAG7nYhi
Ak0lrz0ffmIwjWtGk6RpwpoMsSuvMkrsMa7ZonPjI0NoN2Q5/gwGRBcvua9JoV+wW+X4gbrozA9X
3WchhqArDSjL2oJhVO9kZEfQGjgdUpwqHiJiq6NLmDZgxIrz4IP8LFnLppAP9BDxsNDWXZjcdXF8
0yo0wnFWX8PeIoKjGzDPlTiH2hFZnGeZTwHuQljOJ8MCbQ7NAPLNCILcXXhEBQ60eGUtzhoo9IX+
2iRk5TX990Cm26LUm2oZ1QJFTQBxRBqRAzWdOycwOKCq1lmy+OFY950BqDfMF08eKgOMtl1SKQYg
afSURX7gXklGwyOkvHYdZxYTRLd5NMR4dcqtxvCQ5ffLaMeSFWrEKo0JHWq/9jTW14TZOR0/ihOg
tRzd9Yg1U5xrPWhWfWPt52SAyUNCTut/05LpGZsQNnkAtGrKETDG/Usg1Jel5XDRNtyxGAQ43pCN
amytsFxhDnR2RT2s7JmSIxSqqVYPL5BFzkD8jkyC1bLlbiwDB9hV7y0lqSqFpV0DRKSLUTevpTPc
u+m0h3JaEQN3wbtKzK4tEPGx2ueIfKQh3RZ6+pX4MKnDnBF68hQX8C9UCCfVwpqWY7RlC9h/Gu9p
4GDiT9EyN15mLp0mU+smp6seWhwGEOa7hHnJZMyVS89lYll4GKdCy8BG8Og2UaRroTk9pkO3qRoc
yJrm9/tJGd3a7bofsNj3HjtplKBfGUp4hGTyF1lYB1wCe56r34mRPbER5a/wVoXynHMNB28c1Auy
PW9Okb4z0NhvatCDnLXBk1OaN1Sv68iXZ8PJyezOoHYVHiuX5KnDiOJm0Ym2aee4qFHzJl9VLP/T
flwQg/zLK7nm8zEnql1SNoTacZDVM73CLk4E9ANkwq68qSYrNtJg1+fQxvhd9FCgPgMX8GCZ3yhl
iFYWlBfd77aR8Bzf5taEoJmseWSKQ1EWt1ZnHlgH+CUys0eCKwo+SYCBGWjPdqIYy5xwTwoKZGmF
nyMBMXPKedCuTcNUG02Ucw6m/8YTkfWQRDBRQTmoRUxZLS5TY1UoFEqEMO2AA5gyMYYYvIKsQL1B
dbBwCYPCEeadFI6rRUkNtVR6XIOMp9VvjexAmVY8SxNvSD+ItVWS5xneWshoaO9RwpCvE47wv4D2
HPxE7F3wlxtcH080HYzEBPQfpjcnIPjetrGduyANi4UpQGMYSOenhhcYmejmHI1wbMKQaTY9UCzo
GCdb6jzxQ2T1ccNY1vW3QZDyqWHKhsESLehN60ORJ3SDFE5eW4Ur0zYOSkOBPgCwXEZ+9kFanVyX
xJOtIuHAaOq+A8SSy7Y3X+LuWW/9A3DWu6kuz0aiMX7QQJYRvEIEOmmqdBRzGu5wgH/1WqeEpEig
sjNDHn+afVFBcR/0PKxqj1nUstK6DKdp+j1irlwGyto2XQuSd3q1W6gqPZwLIK3lnZM2nwGnwMpT
3WuT62R0pP3XhJ9moXeU3K7DfYOgeuWZ4hcNGtdhGLxq3nDLen4R6Igzorr/YoXY4H/BhTFoB+Fw
bNNUr/W4utO6edFuhizwC9Fuhi6h+pz1sT5B1H01oyhzda0Fh2UumDeMxHhWM8WWbAHc/Zimh2a6
s1oHR29pAdOaiO+2bf1ITAGQkgT5iKx5+fHBCfG9jhU/yKSxv3ay9rFybJ2YJsuE47Zsmyy7kA3w
nUZG+uwQw7kQRiK2oqCl9PAz2eU3mPZrSo7wJvqyE/IJCnPEuTDIFy19zpOeZJ7pm/aHre2xt809
nrZHP5/e8yplUiO+yojNvzUNXwnOmYbLa1UU7w4B8QuCjn4lIi/XjiKTW/eMYhWqGe3ovndJ+O00
/pdqK+wBo2EvMlet2vKrMjBwolym3UPwsjD77FQP6U3iAQlsKobUOIaTtmVHwoRIbY0aalmvV6g2
ZhHYRMj7wkgBMHlmzM7DrhehhazWaOLT0KfpZjDGU1BDSHPGq7QPnekf0ix9QG2kI6LDVkW6/I9R
efd+bh0w60Qbr0P+jN4U5n9T7lq251HuY6Q2irNZtjA8LDSg1CQYCdoDfJnChi4l0rspiDaZrsHF
F6yPQu0zs3nKCy5fOzXR9Fi8g1svNqolO0Fib9vsbEjIXfmQbYyezylzET73DJoQ+6cTBwtSmxbC
k4ZtDwSXTgFnjkeoKe3Ctn6wVANd6mdbFG7atfMsUGRSd/LOki6wDjWxcSnFSqONXnSNK8jskIpD
csSjNZxrsMar3PduI8Hpy8JysBc3R7s1PqT1Zjvtq1voL2qo3+zE/MF48Z4gV00q91jJftgxtfHQ
zhHl3J87DxBwuY+DVztQh8xcU2GU7KDGTn/BarYoakFPU79BUYj0nNhFaEMybrdO6yDGOiJxXLSC
CWJnOHtdAyw5Dzuzfp9FBA3VAFv+J3PntRw31mXpV5kHaEzAm5uJGKYlk5KolCkVbxCi6hcSCSDh
7dPPt1JtWCwGFT1zMx2tv+hhzjnbrr1WZsEbuGqC8KlIIZ20Gyb8y/y8QaICz5jX7i3wcN+0ojWG
fR/ADVEU41eT0wjdyvTeKOzzO+jUaeh3ZgAdTb/rT+n3yxD8RBMLjqkpgG+SBTLhrjJ9C+5N2Epn
u4I3rY3fF5ASrqhaQaB0XgEBgEMlzfD7LfyHKoiG01/MdYQcySDftNnwF2MCOy/HSZnoqZ8s0Pnx
MmyzlAjGrbZ+UaGgXF7gdDf83TRE/wr82Nw6IdQOWXQ3hAa9MOvO8myoL5L6S3/OvicugQNR410g
fw9ra+ygtWQbJvMIRnuoXKqAEKqAjHe+WdCp3dkfi7YGTQkHw9oNzO/9gO3zj/5HFC+APIEp9GqC
sRYa4N2pHT+fbGPe+cssSkc0WlurIltJmK+5GD7nbGS8GzXdduXmIZMKUYnPKZAdaTxLkn7bC1RV
wIDN9yfIFtY+Exa2NT44lwna8R4JAn/8V9fBZOlOjLpk0fAJzpQ/O7/4mBTJlmIBbNHMlSSdf2ub
kFyxF21oh2DL8K2zBwzXOJ660Rf3YQwVXvThnKRnJknnEuuJwdqdOjo647JHiWeP0Mt5ZacM3fve
xxZF7Ps4JdMNAZehGXRrZoFLA3mhQgGzEKnvUN+FF8b3o97KD8jY/kSqCn7XEHJgZATYnxZqIuuh
dr/1nsc0/8yU/5BdfrQVzJVNx+E2UpNGSPMR7iJakJQfi9of4Oe2Vil8f8zwJgwv9sUOlpx9Zubl
LhwQyq660lp5WbXOZ/dbO9OrWKpKvDL8Vfv8lZk2Wo3hbZ8U76AnGe6GpfsQe8tqKD4tVBFWQQz7
Mvm2P9WEiyFGNjWyDUie6QNN8G8wn55E3kJlycMpjLa5Ls3P9in4OmFj4/Ppa7s0zTbsqD8yf3zf
xu4hAaF7gwe/9ZrqA4yfyao5pdGmRCQuPn/gPTBOHDqbBiqF9eDmxRYhbAPlnK/TKbjctNXZAGyT
IUXNkGlDfP/u1NY3XrNc7hfCSwpLlksMYru7JSwg2TH8gz9nHy1qXFuef7hzh7lCZPC8AxwEzCA7
JevWs8Mt2X3K8AP1wLjt/TUR1vE8jNOf9WivDDee34U2aVMZvYfmY954M8xX81zs4IEbmZ5HqIYG
znwTtOZC2+YEPyoIkG1VtRc62T7yH8wvB9dVqs7OxxHz7n/Aviy7sPMSioHWd0QM8h3Pz2hPdhnv
VCls2KT70I1/wqOHsEhROTsum6U0JfPMoco8W3vXM77ieP5i3v2LbYCYgx9/d8qjGnSz4a/t0EzW
S158HaPhPQgSKOEtNBij4UMX1pBuRijXTNOZCQORgCATXQ0QMkcEHX1fhmu3fQ/WBvRmbh6o90pg
1jF3zuLOd01BunkJ4g0EjBdwn3/FPsCqyeg+2faXkkr4qcyOzdlcz0z23iLQvAlHN93B8UCNMP14
brtv6O6e/6i9+eDG/rjJBqQrhpNBEcfvH1K3Qol0Yh4EIW+khNv5/lKGR8Bj5SEpH1oGEfYpURJj
8MhyEK1tCY6qw3TxYKFAgCxHnurOT/qdWxnfYjJgGOcrZ5sOpwt11XLtdPZ4P5jGp9a0YQpYFliq
xtvGj78Y6RAS78XBe1q2DgQivTt66zY4Ue6CVon++qGXExydBEla26eAGtM/YShx40dlSddtEW8u
AYMT/Byo6787FfYhiuzh3g4vUBA0X6nV5p8ytHBO4JkZZIGuOzeqR1Y4Y5iYwMr7WZkmrcmkT++d
MAZmnl00QsvynxzyFr9AfoCDeRrhc6yqL1k8wGpnetFtEi/xjVWn1mGyDgQMgPjNsDkkIxoxxeJR
UhlOD3VJsu1MsACEvXeXufWTVzR0ySc/2A5NgYZoan+ezgH4fnCoxQE9gXfJGeDiZL+rEHq9KQb4
QU73Tj1vTzTtagoos91+8tGDph8QfnBoSFbEkjHqQxdmTdra3kfmDJG08xm05TFk9oLZw70L69TY
7CtUTZjh+2gZ+YcwTKHrBjjbG4BVEWob1nVZPFzSAThAO/0soNlxAhS1y+Bdllvf/YY+XJNTGYQI
CG8zgYio7JVfjFLYGuHKyT4H9K1paA9F8nix4PhKiz+Ykf2TvUBn4zPz3ERMRJIVDc4p+iuM45/n
wXqo/zTs+csloRjH2BT+u2es1GwZGcqWWws6z9bIv0D1/teQOBu4H+iCRPGX8XKG7I6jSlUL5Efx
EU78p8YFZ2+bqBiep8tfJs0fBSLTQkdzwjXzfj64CDIfQhSI5gwa1PzsHctkzO4tcFLrf2PM0YCB
w0o38YIzd/o/3alaRbV1b5/iHwVKCzdTUXy13P5TG/rfIfJ6Lx0XYxipsnt//ttZ8n9RRntm8vM/
shR6KPjBmaTrPjLj4TItCduJXy4MqHEGfbgHqZpv7FPIlGn8F8iUfEpA3BKXjjH6QtM8hDdVgZpI
Qvq/ONRmkyB+Ms72WQVIyMMG8DKq3o6nO2a8g03mR7vU3Te916/qnA5uUHws2/rPc5x8+7e5b6bA
bodi4zBMCAG4h5QclRMrY2CP+OH8AIVKMYf9pvd8iFSccO9X7bBZguYYOClKTs49naG7xIAeEk4z
sAEzQ23TCFN62dTVrU3fHpaEA3itmGzZ71Z1mTFfF4bBNqHtAnXJ+FCE/ha6vmH93wdd/r/AKZ+j
Kf/X7l+lQIvtS2Tm/4eYS2CRz+B//0Bd7stL8j8O+p9P//v4HHt5/b1f6EvLcgFZ2o4duaYfIC0G
/vEX+tKyHICUoR+6ZmibjmUDFPx39KVt/0/PiwJm6KiMMQYROP+JvuRblkdNI/KDgBDAtJ3/Dvry
BfgyRKfAClzTQyYN7uvA5DrPwZeXGVLDU4x++YlaOoNQwAGfMlo2pf9ktUeDPsGz9/MKPBJA6XOw
5z+ux+t9fr2zd3GtshrNQ3imYBEyGHYuYA7wd1A54gaf/i+u5lvYpABvH5l6+mfQ0sU8QyVR9ObB
PA3UEEvUhlHmMeMNAM6Vy6jP25cLBVV9BmX99XSB5ZmMTJMtWC+Qn+1Ix6vweJuOhXYb0/R+8TM1
d2ffAleT3nR5T9QI/zxkOLACbAZAeJ3x6CEGjZjYenZhS5qpPXiMVyTwjMEQlQ+OQAU3RX1fto8V
DJT6zPPu4/7eMo80TylTvEuROdU/M7qo2EXnHIfvwaPg24fWN1bQ94UtTeuYWX2YgmgIjz5o+ZHa
8fmxpSvi0XutYC/wGTRkcOQ8HXtavtzmTPeQrKJZ+JWcQUA8MZwJaG6RY/z6K8ju6JIGSet4ecxw
X/yRoHpcHGOTOEeLXDyLH1Gx0bfAsjMJCUsCN/v2u49+8+oFyn221NDHzdkSaCNzzcjfNs6T5bOd
o+MYknvRNmRE+TfXtKzXF9wFI++HocdZ/vtVo0sejZU3mwcLErlTjMoaNMUVTmOgFsIzt3B+9fSv
zfpfrdEB+b1P4mxtn5gAxKewxhHrwXg3bMGQNbIIZs76s8JRBhaIsnt9Hw7dboZMc/ABAphwwqLU
2cGLZpK2jn7OcEKCxSeIS+EhiG3kcUk+qBN1qOFeKJUs0j6dyQPoy/Mhikduml+bmjZUQ+nJ2KRM
++clm4Dr6jf9YNmeHRQVI5ddRFeJ1c6AIZQW8fPC+hIy6nfRFtsZAfnsmNDtIVdiG2Tu42TmVPS7
XQZaAY3pkj074HMt0BLcR5Y/dqqIDsdlLlYBg7/06xgUZYv3TOZ3xR6qs5vGslbM8ZFhcCT4fMkM
OHfoyzby7CmYB6pkTDzQlEhHSNZ2yUPSn7bsZtM86n2O82o07jUYGrMx395qjoziP4/5f626jNyz
vTanF4JvfzGpyIS3ej6fSkoMhbxWkzx0fdGjsAu4zTCGzwk6NMQxUs5bQ2+RU1EX+br26Kib1YZV
+QN+my2T7WDbWP7cYPSn4Uw+6u2jogjAwdj3IzV3tpNMC1CKzdvP9Prx+a9HemEpk8bJozQxqaJC
iAEB5cYRRwXEaWclrNRQGuSL8tj4zWVlEP/5JnGCJgymsK28uKyy+SjpXfMwoFuLyPdNFTMBR3X6
7adz5VZeXgcRCwsva4WB67+YMahtI+4pIViHuGIncla1auV8TM7Ak8mNx0dEtTYwJG3M4r5P9RXM
NXP9RyM8VtVu6bGNkABUbQOehjwZLeEKUh0dc9wrWo8MAnL0WWmfPtFIVzXpkdEzns5kc2xCGWWG
BQ2KXCRGNx2X8IYc0nvORnnjD4/oi/7m3TrWi4eOTPFRmWDQbSY7rJfeL+uiE2Tx9nSIMYRsxTq7
zahK6fhNIotiXFevgdpb5h8Gh7vndnj+M4mQnEEAdCFtHuUG5C46zqPMQDE/Ug3eh0PBxBEk0v09
5GFrPXI7oPV5vvzGyr7cmtfHCF2LGRXb8vyX4xQXo7EiTtt0AHJ2c6Iuip7IDR4KBZgoQZPcfXLn
38QN1ssw5XrNiAuiDhHZrq1X++yEX6DZ4czNzI0zEpqml5UrfRdIYOvzwwgEFWahHHemM+7xnRpf
aOLofP+xOrFTKK5qdd/exIyPvLKgYRgxLh45rmOZelPP7mquzbqkOoiooGFtg5BlBPyWgb4PLIBL
bFF9Tb5Znqi23LWCDYiPAFzBxzniL8THiP2Qfb7RHY4XSIaxtVe7yg4IThc6xEzbY1hlzEozuc0d
HEiDfYYPTn+ogIhHHh/KX2Yi7jq6jCir3p4zOgDAUvlrgcFZYu59sq3r5YBFrBX/yLJj1YYwuNXp
8FF+kLPoa6oZ7SOY0A7yGJl9v3AghOa2MIONAeLp0wWQihyGbnymaa4/XbLt9KSnM82h+XE2IOdl
y8Lau06mR/10dK0pm9uEiryiqmYdzAG69d3uMnHzWGyTn9JqTmxfAI0NVSnAXKsmwlsiB3BOORVU
QmDbvUEKAb7yGuxXvQnwVwQasGOv6UmgXb6aTundjH/VTY2MkuhyeVHsfUpVxuQcyjJ4z5gokNBP
3oTP56VeV6wjaoOJST4/gbHHuNhbrZT8LH31/3xtPjK00CRCRLuW+Wqb+zh5B5SGOjuYltC7NQCU
EN2uBpJNm1ycEd0qovVZol1ZNTsKIkRvLTS9lKqLGkowDUTVaLaNf6AauZnb+4AVWwAcGANc3gbI
Kgu6w3yNbdLLYhqvpv+AHs+vUJYQdY6uGQNh1jWiVfjSXepNQ4wXz7fnXGI/BLvmoxZIFidDNkgP
72FnFv/ooH8Aie+KLt6GUVRCYWgj2MFRyeZyIMpr6PMXa+RWGPZ55O8wKbo3nGan4EShcDL+uUSo
syFE4TOEnKA6YiQx7BI2ZO0gsnII8IlTQgjZSnE9sZ4ESrRQ9oRAa9m1CmuVTExfRJtufD9To6x2
k9kcIXRYtcsjRtOeoU3jaLHBvNZZj0Ri9VJvFHF5wVHLBnSJrjzbGY496qIQHz1eKmdNuI7wCWPF
zErRcZWibQnDrH88oRQb8hoJuyDZIpahqKX9lZ39G7knvUedTS2VG/JYBABENfBTYP2MTctQrwfY
A921E4eIoY6t8glOLGVYtnyIK7swAXpZ69nzDKl6110Tw8vWz8UnHeUpIKYgGQmYGm2JSPQy4X3b
uhyddPp19PU48oKMkWxqH5iK6VBJ9G+80fwjg0XoZMZ7uLLW9cjfSHI2PprIwMIG9KtuZTLp2n5U
vK+URkZHc+K+897r/zXMlG9tTilYVUAx8k0K9OYqudWjZC5Wq06254jFZ98q6pkyH22gy6q1/Vvt
EYCtq2xkJv6xZBdD+r5B1wpOQJr5hGC49CB4V9RbWSMZEvCoZgcv29Zwra8KTBVsSpkdcxTXp1vd
o+xaQLSmHSobqN+9ekVeDEH4DdeyyWn0GrU9rifUROGPz+UtydCIFbSQiBzTQMOzjw6sbgBreBmj
iutxsymxFtosDiQwPSz2aZftTc66Aoxb5IPXQHZXlrVvmp86Rwqcbee8r07mPcg9aMIfgQiAevXe
e2P0ocdkRwXzxVhDu/XeI/m4VdZYBVgYCaawTjJf8gk68XLfC3VFrbfu+SyFSg63QhmZPfIUJsWI
7hf3XRPCAcb51Q3lsG3EiN401h+E2JDqYOKY7GDF9ZtertpbhBwPYupojhvKu6zp01y2UFrbgHuD
D1C73HrnZtcO+QbOeTjfyTvAsJ186+CM1TFsgg8V5wqFvXd6H6G37IzS/jIsx/jivT/D92WY5AvE
Wh4PpLhL8Uiw2GslpB1BN2Re2knMBUJxt70AVzbKfqcE1jb4jeV49RU1e4rMAX3ENZwz1PLyvT1U
GwC6ZFOwENmPi69zrwVSkqPEOV74BXZwlDBBb8ChrAenKaWAnmBe5miEZEtvd+a/fmPRBvVuEwDg
HaBIFmJie+ve9VdcKdKxhZXq6V/iVpuw+uXKKufLdYzFi/bK322z2SxExFCOQOq/bJXbKeaaMjoW
jXfn0WiSxdOuqohWT+VenutCmxTJhp3f72IFbkDf5BQvnJLcxG92+D12rvxMicEaUAT2nRVI6QMQ
PMb63uvaPbtXmZ5ySL1mKIjXOjUwxW0d0rCmq2niFquswmOJdxACowvfKxe8+tmCMwQrjC1J53ZH
YYCByC5eK4aw+vIrDivPk02PIehda5t69/nMLCZv4pQVMO7A2ox6idebfCvZynro5V7DTR7XJg1W
tH198Tjut+Osa9LxPFlQ8BchS24zlMyH9oswqxiHYIQzajwokVTAKf9n2nduIGeIKWZqfSMrLVOq
bPQSw6KWfZeLqwYsdHOv78p+IIdKgfYxYYhBCUaZ3ctG5+6jAmpiWL1gxWApB3HqmM5DBHU4WtCq
6TjKUE03Nr1jraqOR4Ob1A9pH+mNyP8sbPil7X/zFqyXSe6Lt+C8SJl6KL+cAvKbg0w4gCVSpe5E
ZGQ+JbRpsoGbmp5G0rastXDBNiQIv7uFl9WVyHQp0RP6W0zeoIP1IgqHM+oy+nFI5I+3lT3TXjyR
ncg36eV4NRxpnIc++13SwQz73zPG67UjK3Qp2fqB7b/YBEkM//ccGhOcX9L6sNBdI1SYr16HDjOM
L48OZkWHGVrc1cja/2YbvnYHEXUl5SCkrt6L2lI/XSCdz/r50CL2lBFORlkJ4S6aqN+vGQkN95YA
5HAmHcLzcChA4RVY0OOJKC4AG+LBBEemCZ7naYR+hfUK2qeuebLQxnOtpw5S0hTYAF9BVQVfQ/eN
omR8rKI7vl0S42bt7UD5TMJgI15rnonGfrz9nC8r0LxozwSXjf6Ez8z8y1SrQxi4yzJ/Odjj5WZw
jyDdGH+h6JD3dPwhNuPLb1/xn2kUV3R9l5KDGf0qyD9Po6jdQ1Ro2svBmjxoBi29vYAXYKT+9u0r
Ba+soWcCxqZn6FKyD1/sYMdJzSroxvkA4wxFgycDTNqNpqVbQLjJtoYpmlWpJhtkswcZDTSgdIK9
3NvXsctEtIcqL7BD3ZxH4gv3Cx3hjQ0PjteDWq4hL2V67OS4Oxt3HTrVQzUVDy3O1dIldnqBPsLx
CbVvlVb0OTSDaya+HnhqvwXCwnteuChQr4d7+2LfRvDLaWuMqDgDhFrBqAjkjviWHTUBd1YdtW3f
nc/FWt+63qQqBRSKHEYgtF5YNtJyuKtBJKHCOnEVWtrF4N0yeHabQOX0myX1XhaStIssCCxQHZWh
ePmiQwsFwGSYpsMEMxdwa0poekmTt6v8JwiLgTrf6BzpFV4ikM8GvDC+ge5Msk2c5pPPNH0Aw2BZ
/Wj5FsdMjYkWkgnnlD/UBiqlQQcAypbVy0ZmyEMfJYDSyuCcGsOaAMi/zTFTpfM0YLBr+MERh1l3
F0ppFopcA9SbYLD4g9i6XQujpwFgy4HAKWAtUtqKduHvwhTRv1Pw/pS4HwuTfDCowx2DZ785c/8s
qbie7dJawq6RBVy37bNCwmAyTt+mDD7nMfKsPLn1VM/fivSr9oYBke1g/67x84o/0TVZnpBCWeC5
L47CnCd1HoTFDG7vUWmBHKdi0wsZClmRak8ZzQ6lEtANbxJAmAjF/KaW5Lx2IG3ZGar1Lof/xV24
/gnanOo0k4//uASAIbpw2wKOVAQlq8pgC1XkXyeiQn4mIw/h3OYjc51JsA1aG5wGdvLs7jtATlYB
IeV17ROaK3l/TOiIYz47gwn5d90pXROmrRwYzr38+LZt8V59lMChBUgWSJPrxaMAOZ+rvkF6ESEP
cRiuBvDboY/JuIJJvJXun90qy+HDyqzDsGBNxhOEhT1yZ+6xgNkWECY/T18K+PV09OBCM5Z3+mj8
0Vjf+WCAbo1pA5kRSm4uTN9yB9cijoMFAYBmHQfQoUP5pCaiW/9I5ZFu3Qp5Z44/1KybEbvhTJRZ
4nwjs0DX8TfVMftliVcWACDxf74Ova5nezpuIq8G4UCwQPrIeMzG7SBIPOrFkMkrqw0hGRmoqCtT
1DZTppCSgOvjhoxOEYXlCwR8bWX12Qcf4GtFe+vT20v3z+qiSwMXqDH1RZzCy7jmBHk7rap4PNQU
1UEtu1gB7ao5Q9OpLB/evpr7mr97frkXbwZmcs+CK2A8KBpNwmuarAKfyjC196gyDK1E9Qyh5SUz
+5XgqC1TAf7TyUDM4GYgIFfZz2uCW70hm/Jf1967yVEJGS0+ZUrL+An5omr6kpvQKT4mI2f5QJ19
RgtWabsKlqoCnprHlpVwrEdPCm18lZ+2Tuebtx/deW1TsCWCkCq4afnOi06N6YNOtGEvPcyju1ZO
zozPar5Tlt52PxgEUWlKnUw1QMv7dBHZPxVBdkMZULEhWHetR/3A0FN34pXQ1FO8Z3cUuaDtUPKZ
4wU9mgN6n1CroikE3EdFrOxUfHz7gYJXtw67RyVg9Ipc+cFnu3xuenSPAW5B2tJf+zSmku3qUx65
K8/FkmM66wZzw8dE7Dpzsuc6kUM6ooCL2gm/KRdoosHluU/yc7IcyvtPGeA3Z7308WYZXMZv8PiW
u3NiGzzL0SAVagknOVW97dH+A12MPYnjeDMSE8g+Nvg3/e2mp1skkXCMhgKM8vxjvoAqiLN7yOiv
5kAhp/rD1dcleo+ZkalQLVXxpjf4iA5219qqTMdQufuCJ1S8khGx6qCE8PknLZExXycQvrAJO56u
5sr6dWZmfrOZ/tHslYVxTZhsaEXgPK9twWfv3nLbSx7OLUi/ztFLiGhKApeQPUWsbR2eFfRcCF3f
XnP3lTTI86zAIhlg/tW+NreeXdeMOgRMjYZEoLl33Hijyp36tCqdaSfXyxcxoMp9FTklVIrnKv6r
sKcNrGrFzK2yc3uoRLXOqtPpv0tkHeYqfH++oHSafw1bxrbjxw4slXHubj4y+H+tFxvC9VONJ9m8
ZlvU64UlUHf17Ue1X0u7PGIDZjVdl1DhpVOrivbSoWcCJctsb88BxVwu1s7mVqYnW7w7Vd51IzQM
mub+ROvasGjnDRT4ahoffI4mwjqxShh6spWqP7BMrJcQclLYWMjS1LcxGPTu8k+qCMso6HxvL8af
Fn9BhcVr84sijhWQZct/GBxyCiesLcPHdD+Ql8tKqrDG5lr8neiJU5zTbaljq10cMCUgf1N5mNzq
U0ORVOVYGRcZ0iHM9uo2quyn7sj1xiz/VosykHD6ao1QM1L/QY380KasFILdR4NHPWNI2VBQazaq
qaoQKfemSymw0l3bZ++uKSErQvQv4Osu8y8qj6sUTYfPqBh8o/qGYuu1mH7t9FG/0Qvw2m5l7S8P
HuBP4LiQrMNfxbGrH+fLfZ+3TGNk+4C3o+t2hB5qxShBrhFesmEW8vK9qp6RRU2RpiNPLsSHql8w
wN3YdAuEgcA3Gzum2xB8YiKnc++VS3SdFlWlKwEIZEJxCyrPqd4njIAKzhRIXKp3A3O8wV2kwIa2
NGOLzdT8qaaFeq2qzISzuw72OZRgdm0fbMOmCO7CT06bHj/YsRKqsDb5Q87OEDpBnTTmOa4fL/2j
ilsYqIBXLLyFmpuy/Gng/GoRpTS66J3K+jvoP2nZVFVk414xGDM9Om1JeUc9m+AvoCNGIBqcY23j
Pljl8VE34lhgy0cq/zRiaDAUIB0UHmvvyTc2UH+pnSW5QkgDV1Za/6ZXbL3mVzh4EVUfOvtg1f7u
V7I6q6IE+tBDP5L2QAYg2IRWliiKPodOH/bjbFytieofNQqFYYl3KZ6U3xiM8L9tC143Bb4Vwi0K
Os18WYYrF+ihlrqbDwzyrSc0VOiNzLQLBVNRiRhsCctzDUMwWG9f3IkUPf+9COh6pCk0YUkrMbsv
omsjL/wqdKi+GKd/78gZ7r3aBLK4qiTnTbNhDmaj9lFP20vtdFoEoMGvAeYVONXcq4enKjwZjmqC
/5H0kEM21p3wOMp7dJp8Oj7qXWQdNQCsltou16DeazbYZH2qQ/bv9oSo1I9opvFLZ6MS//hKR1z3
JVNCsxFg/59aNTUeVGzM8m4nCyQUQ08HM6GMpjqqDLl6ljJe1/5laN+p1DaE7l1a0SkiMsA8apeO
GCq7O/jngBkXNjkcMdeKLIdC7VybinnTMvFOFDT6t2PHw3Gaktm/sWhXsX8VLMXwrOi6OhrYcBUv
fap4fhtv1ANSn1016ZHKsPpWcEkwxLyevJAjnsN5AwA8s8graHpjUWSDSs5Q+dCgzQJqzfWgTaFI
bfCEEZNT+EK5SZ8Whcr+avfSJDJjezvl9laNPS2LDlRXU+Qn4dRCKBaOL8wEE87onY7+vDoWpcs3
zjJqHbaA43Bt7uAvlFBAe3x1kkxq7lWedHEIqu5H9A6otBQzz0krWPGm5f66kSJgKb4s1BUvw04P
zs/1IH3UZZKTcHBPJ+YVA6YEaLtcbX0dvK/8fA+x5SdYXNcLL1k3rkRaLcaGrmA3URjlofQg8Yn/
Vt9lk+Ra5FIyy7u92vngmKAsrTep0jQlgXXowVMfXHYdSjXQDOxhGtmTuwKkpyxIU7WCO0L23IX5
Wm0hh3wXUktCuAsya2r15E3wuaGkEhaeOE/0kmqLXgCQk0tIWMI9xLxTpN2ZsTvOpX1fpO5ajdqy
RaMIQFlXIPiwgIRKWEH7V2uKjqoacGj27a/NeaCTCmqMAHKY/vqspex99cjU5CYzk6fTJbgN8R5q
815t8gkXC93KJb3tz8beWKK9VK6K5l3UQ054aXba4/qNkjsTxiCngqRERUtY0tWYmRx2E+euNnjP
zl03ZHtGMZgXGPdq91w9CVHKqYftAHtPrfTS8ClLIsyeHI+6x31ZrhyiqT6BnBt4QTFA0Mz3bd/c
quFRI8cSw9yiV1e19jv5HSN36MO+U4kbc5cT4PU0JxeyNIt/2sF7pp3ucujiOW67nBh+OzVMg9IX
VRdVLlq4D7nEa0ODoxqP9GoseqY4QPX8BFFiMGcthECWfyy9gGgivmErJhMTzjaQP/QaIIyfIAFe
MHrq0OgUqzH0H+lPI4cItzl9jJzdrudHqWAjYJNQHnrDCgS0cQwwix5E2e5pc0bmLSYcu3aKiQ10
XqgQKYhTaCbTZE/v0hD+N4BVg+i3MYPyTmpo2lQiquVuyt/bSE3HDMQdF+uziWRwONA6I7RoY2t7
piJQpYwq9Dz2PL9Lq9+5C+c1bwG3rhdEEUira9r2LESH8nU2HWanrp0KMhhABY9kCEK1uI8YawUB
CRVC5Om2sq6CfspiqHmM07B8dje2R4dLZk2tzAtdOp2bmo6S8m05f9lWGdEi629yzK8CGX0thST7
bQcYvFY0EIGtHQFuDcJrOe/ZE8WwzaRONcwHWWW0LyzQzEJ6aH2op8htqXCgHr3gZaonnOkeCKVA
t0++mud3A0ZVgAqQK3GnOk8KTgPrKLgN1g48aJN/V1AqVzVk35H706rTTFOkLH8lC64iTR0YzKQx
4Aykid7LNfZnApyNLTunzHwmIUQrd70sV2yWzr76oyXNOTUK6wcz9CHeMVc13XGX08g2061TnuCO
9Yr1utVVlkNShYJTm0x/ITZzYzEeHzVbhYQWhD9vv+vXqrG+4wK/DwDsEXP8PfY6mzAktw0o9S4b
1/FPJeNudQS5bEjP3qQzQ0H57Utar17TB+8JWJ3/818AL0/pDDni2TYPvel9pDxp8uKu4aZHg5Y1
Qk12J58l641flddWsCu8rgxqWt95frt2wvx+6vrfnCb3tdPkBxTxHbaeT1X/7y8kPRepuXQTL4QU
RsdFCZrc+Bk9ohC4jFLdafIpSqAJC7sKJrdlYlub7D8gD4KuANxUTU9byAooK9NeVtYjzILKHF0O
NGvA8o4/pY1KrKJ4am4IGdiR1yAIS0tOoqcXwlPmKyroP7NXKhLwuCp+8+ivNcMCh7Igq2JHZvCi
6YqCWD5kEa0pjgyMTTxwzoGg2IHRRCZgQ1vu7Y3wuwu+CHOTAonp0uWCE/xUl+QH/69Nrq4hxQz1
dN6+3mt5xvMHtP++tI7tl34XOCgv04yhKuRyzFUJUrmmpF799tWu5YKXUfzzy2mnPbNiyTh7sON4
i5rYSTVfG8d9ip44JKIVWGuFFUBcFbCRFsuoydZE2c8keqfmMs1+2VY5EmX2ClrfvsNr2+Mfd8jA
CDNA0J/bL1c8MKDbM1NrOXju0zLnG/XyHLTYrlt8VteNwS7aayrmJyNSYt4fVe+vMJ5ufbnRHrl0
ghBSzOGn8Mk6rgtf9hu+zB9U/WxeLNg9roM9PtwvUO+i/gZEhg6ZDckD2akL93+EeKkafJr6UTlN
G0HF+ref2H51C/guwz0BhR7+/X1NaM3kppuGy6GnSaLehfoVlfNUtj9a6uF64IYBbT1OkhTormLW
sw/Im4Ku69Z26e1VzXQnf5tAb5IF39JquLZZIgJCFTyTeu/iUOnEvX3n1isAXOp+GCTbVA3wHwDc
pS1859Kwe+Uhlu7OyFAOIk+41pS8D0zimBBJ8zplPNSEVFSjlRTkS6mg2QFw5RZVgMH5AWukowlD
0zWIXRpyH+JaBQbKMkGUUZdX3NbMxVq/pnCBr8pPKf3Up8polKIobyTaxrfK8gmRnZEHXcDbCMCg
fS4/KWAPc0tbwS5don4FZUvFCCswBu5HuCLpBcdDcU2zZS1l7M7zZkxIGY+a28H7UxOnhiFLKaxX
B63WNRGkZqhYWRdVfVy/qTqivueAX1CNxfTx/WrDuFeQL39yIRe71kYy8gl6ZfySPo0j3jCBuB5f
KRJZGzGVDDO6jPihR5tHSFPnNwb42hH4x3lkesvzmeiJ3OuI1zOLcY6GS1KMnEcFOvKKqkLZDiVE
lbtYGaHjhXVS3u/QA7muC7GYH11XtalOK6jEeWWMhOA3tKDKjvxTj+/gz7BehIUCgAmTpbSbGpe+
moS8OpIDpYk9LIDBV5yAAwfJ27v4VYv/7AFfHL9k6gdI010EGhv4B5WoiJEUF1PQEqST99tY49XO
XGgiFUJvDhyL/SK+QUXFvPQtBx4Ck1WWJxB3IYKK4MgUwuvnGyDjIF+ja6A+wxD2kLvtXayXKvyA
XTp6DQjy7mTIhE0wT/Sn6TcSNd3IQalR8PYrsl57R6FlswOcAF2M6IXbyC90GqGwXQ6dd1TsoUxc
mDbVeUzi8Im0W6V2lSMVH3BctIICAenEq2iufStM9tt39tq7JCpHM8NFc9L8R6zImY7nGgGng12Z
6/Mn44N70kT51sqiG/i2kx8uh3HyuisA+kytULEREk0bdaRnFzVeOjXJyd7t1RaqYRK9nFNmzH68
fZ+8K3nyFwfJN5nrgSvPcW0vernq2ZD5aVAshyFqtxNkor4HDKT7kY5/hQarVyBYZ7RbFCe2c/qU
0bg18K51BeNU8cPqWwiz/+hGWhpnOIaqzViZWLP5a4YOsnEad3NYb4OBGXP/Q0gJZmR1Iqfd+snH
Vt1UiCBOQbPx3XYzpC2STdSKxNFvm1Q0GVpIYZ2h+Xm+c1W9ctqNTe3TKi/veIV2Pu4aKDr8qD/c
Nnm7zVBlj+rhs54iY8ZcHS2pFCSQtupj/TPJTBkEXC0VPsqOGC7oIYDje6X1MLSNYqvO7SjUdNsF
on7dJOTEN6gWbXv+ayAJayCIPTHRUpefg2jcacMh4rHWj5ydh2y0+MdvJ+3Gb9qNnli/FVPEcV0o
h4duE/N5tPyRW6ifwk6jHxmyDFlITCWo/qZvSLIWRu5ZEXQpru+UApPrpRBEE+IM+bEA1YCQz1rY
IhstQeh2uTFumLTUWv5I5i8zxTbeTs2LSaOHKG3WbfyRXAlRy35dnLptskTMgDIyNrWbhPrt7MxM
PvKK4dDJT+e7gdcSONOuR1naLOFbB2/h+Ii4slBBXbyLPcSlnOGzlhq15301Tzt9HF5gi+/HzwGZ
geexLCzFZRmPyBMRz8B/YR+uiIs8v9Ofboxpl8OqV8/t1hg/XsJ55fCgPkRLVtBCjIRyMS+FfuKe
sYo9TDE94KyQd+NCv46G8aHhN1Eof/B4mPF7tjgbJJavtz3mSPU56d3JduCDPgIDQYqy2abnDhWM
8Ns8Lg8O2TBqYTdL124s+O8KK4XoPLvTr2mHzeB142o8lvm0c0GG1w/0kKnEsPfaeadbaNEzntAS
RDCO4LVF/pByBu8ZjdL3AEG3bkXowE5w+Ie92usdlBZ8F922DrptmPRbdGrFaEMp0XyARG0z8DH1
GGbktvpNJidudDWf7Wax1c7nyzvtIa2Y/lvW/r6bl4elGNfEp/AwfbvQE0Bkjm7vUYeMkAvgxcHn
FHlWw5wtXIGfPaSBjQQCtPxdPwfv6zr/2TRssz54ry15cl20gr/l2WdXd8770Xcyf9xpw50hJvQ4
JTELgTgU5UyKxsG409rNOZxOwKJLBF3+1VCwOvfGNvLbTxHVHmn5hVotP7uDRm4re+PP3xz04Kt6
Z0BuaULcPELlFy43TZAi9d1thzO7uGw5us1We9Y+z4ci6rZpl/8f5s5ku40kWdPv0vuojnlY9F0Q
M0CA4ChKmziSUop5Hj2e/n4GZZ3OZNXN7Nr1hoeUSCAQ4W5mbvYPZ/nkckdM/C4Dbmr2VNbLo2wU
u/1m1flRAz8olzUczS7daYBFZf5U2Ti+EM6Uc8BNERnO2zLw5muIUEaAyKbcN9n/Ev5kxF6WfNL5
m2zkEVNjiVsoyNzlw7U0sqMyUnDe7W0YYElPQ0OeVf5iyY5y1elwrR2IuZ51Qd9zM7Myg6K9s1hi
8djS/pt28usDi8NmScqHNGigyoYaSWu3QNdqzFZ3vXWN3hxX3eKiORtX+btwfvREpQ7VWxv7QDY9
x+aVRjNE1hKHuXWMgaO8skTBikmhfDTNic+yhFE6PMkGKOBNZuzFJNGZeWXnvJ92GEMSdRtICMCt
iM0SNQuWuk8Y70KsbYnZ8l7ytO0Usx8DBf9aXWlnQD7/buX1RvndLebNtkWEuH1muQp5lbBBG40r
sxRLm8Akt60wvUuqExW2OgooTtlvJM5G2AMJJkICg2wh0+02QzFsbaK5xF8JR34x3kJU1rl7dE93
DwEvH5UcBKJHed4zIU3Cmu28Y6i7kpesuTUCzqxmQk+7tpjtSA5I551lpydHW3VsiTE5x/DqS5fe
EgcBjtyyFZ0pP8vdLakh3cLZS5hXBEmJ302egC4b1gO/LovSDtTJcuadhGOf5z7j3VEtzkWeSJKq
XQQMUo9pwSPX2FCWFvYWoRXkhRB5I6Vm2XzyUhYsCIuQGz9E86lhXXZLsx2QWp6wM5e0drusptgB
BJ9oETnFT4kPS/FjAVEax5RHwGebq5uzOZAVnjoE5vUVxizHWyZgreptdlbDvOuH8dTxDv3c7Ivh
KG/Mx0aCaINVsuzjWzBCeFJShqyv2cIukf0kQUFyeYIPmhP0T8tg3df588L+qHkk8oFLxj6yTMD3
rqSEkMcpsUySWea7l2TJzpKY5Zpyb7q29MHx1kWGXXRhs7PBppFlOGpoAC7p8bZREFMJQA1F+vmW
9gawub17acmHcgNbu90qJi6h9VUWf9r099btQ3kspzyadsEkfcPpadEHNG2Xa6Oce92n4OWZ6+Sh
fqR1GnjVyrZOlruzjYOXFVvZ0o2Zn93R3S/OefbYoghj4W2k7FXrRD89bKEm33ofh4VIQ3sS77at
fDa5yN5jq5A5XRZ9aM7XqYz2BACaiehkx4hu4BYsq9eKl2vJ30malNsuSX5eUMdbTcciBsLjO2vn
RTan3OHIci4zZdftt3nlHEXPGQYomSEbrk2dn0udSpTAmGvjupz9vQIFRrUl94mz8yFHbY1PPUxo
U3IV8hQqnpQsH8nlElklEwdLglcRD5rlK78jVY/NlpDlHtbevuYRpA1in91WVn1M+JbFJvGkTPKj
7EX5gBIc0iw/SmLLl3GHbOKqWL7p9fcajVR4H94hna19SoEjn25GFk3CTEHQu8E9teNkENX1y8zY
yKiTn0jfX5wCX8wo++736Zl46S2okevswDo7m0CmrfFZflRKnSSX2ayhBunoaQa1wIdc1Itbrwar
erO6eTfK/uLW8DoaNYu8qZSwcTNfJSFKCnLjkIWonyJXnYIkOXSApORgCofwDmW+s79QodnqJAFH
8r3sdCqyjU71Jwu4nsZT3HqXEZmzCal+SgAJ4VGXnmXfpCSIIlMbXLxWsnesctliDNqSeQjYLiW6
PBd5FrKDmnncyQvfNiT1iIHLpqSRObD3kzHsNJw34ik9SvpJp/LsAibWE5LxtJwkOVaIsBTNsO1K
5E95YPKaHJE3Rf0z7Zx7WRIKUOTtzxNr/4Ax2rVX1DXsxh7zFAnrFrHIx43c0vIzOVOZ6iobXl6q
Z1nJ0qjQNZ/GDpHy4VaxL9gqyzay2h6V9nhvk1eQMsYd6rULCTH8OoNvHAN+q0pI5V8wODo5vXeo
BNFyzpP8q3xIuTKDs8rYjetcShWykiTvibgsmWqk0JkZDejJ12by91pj7zGqujiB8ZBfFsKZN9sX
+Wh9wFyOpy/Vfp0X58ZIz6jDYvBOySB3hCUgRbvtmnt65Bc5PuUclKVykuJLqpEyXBjmf5XTjVwb
erYYOFFpSwoTmjKu9RTxzr4l7mi+83nik09md7Eiqh3SUjUPq7FfutUwITvrLJRxY76bc0TIPfqJ
Y3FyPcY9ToUITWs1q7RbEH6JwxHMmebd9Q5wm0Azjknj00o3luIu6IyfU/cQZryWi4SinyH0vYzV
Jk3RJamDCsePdDhpI94LA2Sz8K7oI//YuYpDmQ0EVG/XDk0xwFA0iaKT7HtJ2wvrR1KEtP0o7s+S
2nw+mUT7uKi3TvVdUSLLzQns7BhZ01MbDEyVui1GRU+G1tNvUm9GQH9rEDcf/xT0jKTcgIYzenIV
w/nxPSZHjBrntI65f229B43zrkfT09ADJybhhjwvV4tQ68TqWjWEgNIO8pXrz5usLE9YhOJSEM5v
csW3Vza1/tSEHM7c76k7LtijxK8dVuU0CFzH3qdCbWZxSVkku8mmZB0I5Lp+52bqKjlfjhNxkB6l
Akl79RZM9nu2kCrcdGUl3VVepnauWWy9aTND2SA7BRpKsAAuez39aRZAPkiaeJcAuI7VRmWcBmiE
R3P81OmHqrBXKIrLibal1pKwG2FaZOvz0+zTZtaDdazelJi7R07yMJTVdzmOuOC2JWE4xCVooEeX
RZ3P2TlhytoXrNUZQ2HWbzGA2fwi0Uuis/x2pdv7nNOTRCmJWPJKsqEDql4MCteSVPBagtiL2qpH
j7MEZ6kNLwb6FVahv+nz8DWI/TuJjEY1vSANcCdn9sIRs/pxPY/OBV4xgkmbvA9vJ73Fm3dyhJMk
MDhqNxMsVIJJGEY+GT7p1fSbhWF0N6jvfSR5wtwt2lbHteF2ukS+cbjWkXTTm7vOcd91aUqQKaSQ
lfiFTvNP2c1SbWSN925a+nWq6k1qm2pVdMVmNpatVL9Vh41vi9IoZWkaPRND94Zlos7PgbjFBQJI
4Pdmme/S9JMUzlJvDd7wVNlQYvVdzsvXVYpOfHGW+qfs0q91uVzliYIU3kXOVk7P/mG0I4716s3i
ZbPBX8/mWza6F8Sjn/oIsTy8p2wt2vhe8ylW+jVt6J6qcdUNI8ZKLFyekuSf0QBglwxb6dBMYSR0
RSo6crT8pySlKM5/Wu24s8S5YcG9UYJ6UXh7OUjJqUvCGIO1k6nUWx845tuCX5mcY7AZ2Ulz4VZX
aTsOgtNJ6pU5JrXIibv8MbR4CgZ1/xLExbHmnz133NJ342FzlOfU1nK8kNvhzlcpXOXuyDqSYUZc
D1CQml0TWXupAqQyrwa1cxb9LS789yVdrkFWnhWHbMnchVCCkKZygNeoqzEap6ZLj/JI5yHMV7Lg
606BAqLRmHDA7XE5tZFWJ+Q3lrt3vAaKsXZbtlL7FVQ/7gC9WhZd3+incKm33yTrOQFxmZuCj+BF
DoQtxXsEyWvg9ClVFOPOk8SCsem3f92I+zdkViRgfBqFLphQMOMfWpmzAOs8ZHRPul1Sk4GJoess
U/sJQEnc0r9EikbUFwy3Jf8zeZBpPBtJd/udaIoJLkEATgJd86CByQhAZvTCaRUckfTFR+O1Njb+
u4uloiCThaIqXE3Dha8piADylkxdBWgkk2VdC5BJ53VbY8vsXcBlgIEPDOR9DnzyDsIVM8BB/fXd
+HcQbvyPDSFegO7z9A/zVXTo/WpR7XLDacj45IY7WJ5k0BEwyhAVmxxEEvOFv35n0fL7l3YozEK0
h2RyxKj/z1OvUC1jbBQEYJr6KRpYDrAI2DL5kG+0oqJLNEJpxiTOkJ8B6oOClwlYGjw6ob/1GIoN
ETBXBjTSB6/G6HTjGAHikXGd4O/+djb879gT7h+vWdrkf5iFlG5VJo7PcJgKX83RtuWRzWCgZXBX
W2wKqJqAm2WIwDxSZpCOclc2xYXvIzOLAxf0AGEXpfxiR8napAjW03zRv8m/gq/c/UJUcHD2vnnj
N31iTql+MYqqb/8P8+B/A6V3Ca2mZYF8gFT74SksrteMY0imNS34XswNYQ4guAPxobp9GrlgcayC
/1eNENIh5chcRBQRFwAABn8ls1Qd/oFMTf9+Pn67go9tcwM4KpKMMn5yPuxXO6+jbDZ7yKkh7LQb
k+NbbI/rESEiQQLQQxD9oznWVuWTcC2p5USvT0oPe7xRKv565Uqf/l8uCC1K04Bc5ejuhy1jFrph
ubP3i4YsbFmvuw2Shd341+90c/r+l7cKdGbDmJLDs/jw2RtVe+VUUxzIArOoskbb3uE2vIEjVQ/+
QUbBkc3aYyjtE4RlQCS7IJWqhJ3RVEIbYTcgJOYwQLKYhfz1JRr2v7kbyEkGsAcNH7DOh6nGUDiq
0umR3RQlM7pCquSo67q3yfsCo0bTs41opcn3JNIWbqGufW3c4+1CfreZv/66Kx9s7z/8+F//o3n9
9z941//X5euYlD+rj2Krf/qd//GV/n+UZJVp3f/+p+H8v0iyHvqvufqTFKv8/u9SrP4/WMA+pvXw
wWBN+iywX1Ks7j9cw/YB8FmOZQgqiuf+uxSr7f2Dx23qbADbAiIvSgAdzZT4//wvy/mH7VsBUqyM
uSxEI+z/RIr149RR+GkOa1+3IRnJgPHDZLZyimbpA5+1U1kBavSflYmdTBbhhKNHCwqQJX4fnvVi
61sPgy5oKh0S4a678wb7k69PdCun59ZeEPaIfnQNLjt/uJG/L7k/Wtt/vEBTxx3XxtDeZJgLff4j
ESmdIjBLiaVgmY71HWUuRp2lX+9T3ciPfANx0NQ4EWrKR0agO8YAfOBMDc9JU6hDlWSM7EK06gtk
Ro6FvYSIStjmoaq7n399pbco+YdIwgWi+GqaroM8Oc/uI7wt1+UJOs3CuWiuP1eR93mJ1Xyu3A5J
mnYY8OBoH1WNk0rV++6nJdSdU6eKZmVPfs7kpDL3Rqwn8HPsA4+lfHRyQBITtjvVUKsvbTTh/veZ
Y6H56LlO99Rb9UtUW87JwO4qXaV4bu76QH1rLESb8iE8dE1sujvg2OXa0rrhwe/eIbO7L3gS9CAy
srNnK/8UDq5GkwYjRZRSWsoozaHdaeKPOebVsZu9nxpel1cnH2kklL4LVgdzmWctHbAkzZdtHwbt
Yz+kw38Y9uR+Br7lihqHzjHm45NfsHIy+qlVd3WtPUwDAj5ZhrlTUGkz4qN4byVhcEib8NCr0rhP
WudFxUiI46KHJk/qqkfPH97/+hl/JJRzTYZlQVfxXaSnZOv8uTppYFAQ+dRyZzU2LU7GffflsrzV
M27JU69r5xIV9RzixZjVP5cm8yhjR/WlwK2lGgz972BNUgz9ecmhU+IHngOaEm2+j8zMtkw4SBXo
p889BC2vj+Nz4aYTrjq03fW++swgi6lgX+g4aU2uBgyxoMKeS/swh0392fQ5f1hZahyLzDlUjv7Z
n6bg3U5x8xmHCgdk2z0BimT8FhVg5UGA3xlmFh+G0a42kME9GvpdfiqtLNn+x7caLKbvEQQDjwD0
MeuV1CFZM+sDEu/1m+23ogaELtoYR98qfFpnax73ZTGoVz/8ak+cqSfTM7elhdddUTnt39QJHwBk
PHjfsHXPN9HugBrkS47+Q1kaqNCtqs7g/YOCVmI8GhuTPcqBWC+utpFegzmyD39zCz4+XpBqpAAP
HRp2gIhM/PlN1bikgLpgw+Bi8ao5GcHEaiKYG7b09NSw8BTt/hAnCZ2RsKQPvLTBtjCtZJvk704e
Ffe5EXiPjW28m9CxD7EBV6NwfftvovSNF/XHhciVIluEnCq5CfWa4EONWyoDsqaNQaNyrE9RlogY
hWGdDWP83JVGgslDDc+imWrr1a6y9RwF4ZM7YTaWDlid6+kCPolz+bCYnzDy4PedPFsYP7KjusI6
DvVYXei1P/njgKtu1R3xdske5np+C2a9o0OOYSYmihXmsM38N7vMtT8+fIO95SDIQ42InjpJ+8/P
IZnMZM6svgYAlwUHDd+0qbfaa953Gn04LO3hR7+Ehdgca1V072thhGpl/QOcHOa4/N9cJ9VzVJra
qfKqGJ8F+pNTXKebru3BiIcKPUorfs4q98egzPTeGxcPbkuImnY7HsVX43FwWn8TaNi3Y/y6x8ka
Vt/UvSCJsFuYp4W5Pr9CRy+3HHdmphCFp4K9PQiH0VyiFXMO59h4XvlchNYlVLm375gNb2kJkTed
LNvHeoOyIZmLLuq8LrKzVoTVfRVFfDw7Mw7jUFovBdaBKJK95lOHcJsVnyuUzu9uMa4Nad8C4aTp
akzZvu6m8ei7E5mproChmXF9aObWee6U/+LjTLrNddq1QRNYn3ToIGMGArxuqv6JqLk8pGF9mA3a
0bRdgjWRoLrUg15dPBPL9AyD63kERb2ozsNVZ273qUN93k1xdI7oFSLjiO2gzpsfTNsKkb59GMjc
B8xksZQ1nwKjt86DTkBM6qzeVm2OY5EV2gffdePN4NrpBSoCuO9Er7ajLD78m6qLgw851mPdS296
490Suvq9igqXqYSt1ce+1Uy81MF0LKKzUCvzXXOt8GQWmCUGJXSbxg7zO9Npg4fbF9pvwUYLKWjm
psSdIZjXHGv1HxRlx9L5LcqiL7jVVY8FIvMn3MoYxGbNRLfYxPqk8cs3sx0euiHSD75JBAALZ53j
MNTZbP066+0fHCebz4Mfpaty6aP7SqeA0ivtFNX5wvPmu0p1q6wcqsc+/dzhKv3SmdOw+RVgsHGk
b5l47WOpvGbvVADTJ8dcw4sx3iM/Rmm+bJdHEEa4vBqYOWZ1aYJyCqyDN5rT1utVQ1cn/60t7fYR
V+6gLvPdJAs9xxvlAXr5Pgytg7k042fbpmqxgl7Dzq9rTukw1vdNor7VleX+VgCByzPtfNsIvuNH
T120j6uKPqqOE9DMEu6N2l/rt0LI9hLvQYs8Z0uvk9EMjaI0Yn5s4sQBeMAHB5ZCk4rC68IjxJ46
S6ZjVoXOKZuoKvy+Yl8G9R3dtGTnojKGd4kNxsYus4PZ+u0+8OleU6wS1aSGu/1p41neo+aHFpIt
MZzq1HNPmlu/JcGY3g+1426rJnRRN1jeaWsuxxY+N8MPlm+iJ9FxaZxhYwW0VavG+1zrCngLRar4
mBTyRcVWBsMqddFyL3ddbzvPt/fWe9eFxTw2rOE+2Wk5/qtJ5bZ3g6WWbZjNPwzfZkv7WDgvFt71
nV+2r+SUfqU7HS7z8lel0Tqn1Krc4xT0PxLThxESadUmmVLxDtQwFav6cH+rGOhzoK6wePbzyASm
MKZlZwN+OdP3VqvWpPlou7jfGkVCRDGQwB3b+Ngj6fSC0E7xPCcP2KUFiLqMzun2CaJheA66gT6P
P50LDQ5h4uredcjQ6FicMH4rQybQaWXMG8scvqcLjkHd2KJ8SFo51w2Q7tKBv20yHhrsLADpkvuH
0FbdpjZw4dHiRwsGya4qi29R5difcHr/3ETJwe5adUUOM7tfNJoyI5jGuAtiDvQLxvDxcglCnSla
VeogAfp0TTc2fYp6as8hqPadJuZKxRwy2gmGffg9ymf3UCe197C4BRbAtGLzVPuSjuO0mrFbBaqR
zg+Z8pLtBEEer0Q6bNEU39PxtaCG0JvKImP6fPuuK+LpzVHju5Ecct1bzkgGlRdb4bD2Kz36JaCQ
PuoMLKHKZOsuxfjiRQEjZit7xV95fGL3ffYcxfwVWPTOSgy0TT2zoXvvV3vdAXVWI2BwauWLZ1Rq
3SIbtgodF+OwnqLb9EhM1vwtcex5F9Wa/RzPcEFGOziwbZxT0hgOI2iM9/pbgs+iY78U2pGjUYkA
JkRALR+yVZ3OwdlK4vwOW/dkZ/T1zszq6cCM9mdTLPUxopFyZyRGctGrsKPr1aPGNr7hrmEeIIeb
xygriC/+HEE+cPAqGqz2LfSyb1h3nuu+XVaVU5fb0SprxFrpTUHsixGE8Tb6jP1lVo0v7ty5W7QJ
Fsdh0MvUKLYt9SXRHuZhuoTVcG27gk1udvEOItx8N1oIf1cYudq3M0+sGd397cQVYIt1h2L9KksA
cnS5zRDb6C5wKdCcGTN/P/b+PmiH7DP+aZfJJQGnVvmgc2bY1Zp1cfSxfYzJqCIJXW2HXAX3tnNS
OnzYegnqdRCO/jaoJ+cUTvSnaSsyxC8CtU2PbAiGQ7jUXRcKp62vV4zrymAHlTxBV6GMj3XS5dve
D4+R11vo6VUattXGuFFpNSEBna+Gvt7H3oyv3Zjd375MoHiYvdI1r+I83i1mMe+toI7vDcAFKy+t
TovPxD/XccNyMDDfFE47nY9lGnf3tXwBLgwl35vnrTH53ZMTBd626qGpbgutjQFpjtZrkdb+vrDC
hzTtqeyCxmCaVeAcPQTRK3QPXKEj1EAUHL0KQde0Gx+4QG/b9fXybMRAA7RxL66yRmUG3yaKp5Uv
t6ibXQvthCW7j5sgu28BY0WAS05NVGRPzmBvEluPn50JR+alwRWxSt2BsQ0ojdovzpPD4CYjo7/4
DTKzRYsZaWrU2jpRVnuvx256yHTzMAN3u9cbv71vI+d7DM3g0ht4q1mD/dxNmHTWk2ofFy16bUqv
E/lr46nuPUzZwCHtC7cUbW/xMFdea2CtMVPlQepJraw6mfKyrgdQNh36fjfNnXbsHP6iLsKGj8eQ
pCPKIvMdDqcs9atPbGjsu4biKUz0l6Dpi4c2rA0IEJ1EmzR6LBKLdZBarz7Q3U1eP8FYyx4X3Xse
IngFt9PAmIPCNqOIYn2qpyvOtnQ4C3dZD/WQboa5Wd4K5OJSWADJgxGOy2+jTzVVeUdqGwreSC2r
AnLJupKPbpXRk5KyEc9B0gCWa6ulcS9+GpQPOGu+GPGYbGJ8RfZOEHRX03qIqnyr0Wa6uG5HvnNU
sanDPlkvY4gbnprvjSac4H4yARyYcj8tXYh9mDslu9Re3v20+c33tBKj0YDVNFY4Eo5ua3MGXdYj
2JxNm7F1jdE1X5ccOBfk7tcZY2FrDp78qSxfOslGXRzThrnzuwA6qB4L98lnOKrnBfpEoYmzI4/r
r49zH1vNJr02YAg2tkC32dhNfOKPZ0iX/oVllByhk+SoL765KwaIy5zyYiR+5y/gc5pTrPnHpokx
tfRxa6Rg7B5uX6Lc2/SODdR8aL/dbnicmHDDa9c5mDCg03z5m2aHnC7/dKZzPSykYB25lknU/tjP
Aiap5yh4gQ2fc8VANojO5pKE+67wunOVhBd7dMdL5tfRprLVfP3ru/WRLWoayE0xRRTRKcP1/I/D
K7/2YqhrIQp9dY9xX53EQL+jEcuLoV3Vut7usYYDO1L50SlNgu7iDdvG38VVvTWDKrgfPWPZDz4y
FHRgUApQMUdIr60uYZr4u7++WHG2+HC3TNETtRG8cFFOhbss1IQ/PFzTLrLWNnodyatqSlfwUub1
MtntfZ919kG7xYCxHVCYNgBqMbADyaGsQ19H6nTuZmf4plE0vC0DM/nJg4PQFoV9meJZv5+8dz21
0abviuhrr5cbDBUN5vz389iOzRp5sTsPk/tthM/2CTRycqB08O9aHyDj7cfcHH//D7ubUIgx+reh
WaJjNhjFgRG8eW8PjbbFGtx+8AqCQNKbGVVZ0dwhkfCCBa+/n5q4fJmaIN3jxacxSLmzNMs7G/KF
tKc2s+dlm8Clgi9xZ7+oKhivZoH+5ITH97NbxF8Sb/gROpm0wibsk3OrebQU4E76n9tF66vz//2S
FILzUnqzGyUEWMEybfsh0PoDtAyvPNhgvL8HYOVWsxpglvXZIcQLbdV5vv3aDACHshwc6ogv5+1k
7Wg+8gsKRFG2JAYwIwAeSZsdbqu65BMl0RA8LuAE9qhX+4iZD8ZLxXx4p4VM6eMKPYRxaj7D6WDU
PhJlSrf4WmTiQCxfNCvuzomGhIXO6FlHqgS02D9vD1X+V7/BrdE1Cw6RTXzfVN50KBSCwmOAxr+f
uodCGjVuBF8gRuWprzvACBmgvHSlfXdavb3zzLB6rEYHGTYcfbFAqSOsxexifwt1VO1UQvO5KNrk
VPfWD3QagWvE6fdsquH/2Wb+4AUzIFwpm6kXLpyEqJWT+a0qKvDhAI6TMfUfl1l3L3E6PFZgODZT
AD7KkDwVem179Np571j3Y25rX7rRszdeniGAoKYc7HP/4qVe8FY6ybsz+/VBrzg8c+QjzwRjgTxU
OK/ctPkknoUgkBHLH4sA80i2Pir0ybJPwUf9elz5b1Hglr+iH7oDCowhrradkTaIj9XTuZNeAygL
TAzA+DwHKaNqvcW/yh/03e0k4eJU6toA8MNB0eWIdfO1dJDoR7BhOFBqfZtnQKKxCX5swYD0LiiX
XWVroDfHIXukOlkU+U8bTfWpbgdcLhGgMJpxvvDNqmSo/n2sLXRAgs+/CnIV6ANDhQB5sAmpFWY6
OgKfuZc8pPIeST5qR63wzlbg/gjcfPqku8mhrLLDr7N2NtFSr333fUlmmt2x8TNvLf3ejVr6TXqx
1zDc8cCbePqun4PplEW6tm/lOw4B2n7pknBF3otADBf+aVTxuKUMyC5B6wPCbTJ4MEt30p1RbR2t
d55t06tXM2reao2MyaNKZuuT07eveZ+oPRNxZ+do4XOmhdonfQ7fvUx7BhuzfGkdC7XbLHkNpwwo
XuI46zbDxpRS9KWyBSCK58pD2OnlVcM2JOja14XW8g+d4/9YKgDgBhWf1if+DwMSnlmHZxODdtxD
u+BFE2I9Kj1L2y1opAHamrSUujbuFg61afw0pLq/d9IS27olODAkI48z0dhoTuRszBZvkIAp9xEr
nGqf+fa0mnDCYtExqrU8+HJWGCTbDHwSlVGBBmvalED55wWH+sYDFjFaNFj3ty5VMVo1xigwSmxo
ykdsu92dYycj25A9nLfbvPyWF86G56DeM3A0d6U7vaWZTM/aaUbDM82ug5+4m1u5MXiNsV8KCu0Q
rmbkALgDKzlfAaX0uyAIT1oCwGpu+ydXL7v7pYQDmOUDUIUB+1Qdv827ZTGHbd/5nrXpbs4lbVOd
O/bYuZfvEtM8N+jbHS0pGay5MS+VdYjIH6sli4JNr4r4OixedM3nhbLLLDgQyI+JZQMMrMrxYGQV
sINekUSn/sWWdaILSh3CPj7aysfG3A/ifQ4N7qpqJmmZrg4gffuXynK+qWaY7lzk/B71rkfzAGiv
3ltIjpR1e2ghLI9VR2sKx2cMsZKdE8x7vQzSSzIMTLXa7B3cfXSm5ZFQEw4WWjSF8dZPG8tO6k9m
3GxN8GVQR0L/EheJhzyTPb+E9AvqOn1NM694uX3xFS2AxjtzEfF59LrxJY5ABmpJQUltBp8srHIP
aqoyiPmW3a9CIQ7bUbJTA+MPVJY3Q0PXYTbQsOq9JFwPSWLcO/6orT1QvIhDGVZzF2pEQ3PMV20Q
IEMNHHg3a3P3OORLhfEHB9JbtzKqns1Oq8+2AVvQitVTqSIQaajc9cHsH/MKeKey4xluSxQ9GepT
G5o2vaEpWps+TUs3xZ8oCdWmxHR248/ZBPh5Dvd+tuQPRqwBJRmtY+tm9tpxK7a6X3fQ/RwOT10e
wt+vsidPM7xNFTXZuuJgBLJSaZcxyss7z6btnqIpccnBeN7bYeBjHsbx1++Xr5013bXAgD+3rkt2
dv2fc+XgYO7o9SmlFRjSknF/M0zLIe15w0a3+uqFIYB+l8FHr5N3kjBuMKEdH7syS9/R0d3aafFc
6G14yuRpzdFtVKpCBA/8aD3YcXFtpnEQ/QnEfwfvEaGU5rPZ5+yy5gkCarGO9dRnT/TOEZN3SB+s
9KFQFqh9wIhpWGwQwPNfszrHPDnTlpVbdN9wmacfZrpas7U6NeLDG7SPdqb/NHMURfp5gqqYTRey
Uv/g05Rrgsg9a+bwlpbcmj7pqhWmFeYDoE+0D2Ziy0qfC4Urj5MgMqRoTjDY3SZSXzY5xxo4I93a
nnBPGJ0pwCclfh5vO3iinrmjYZ5AFUVusCqy5Xz7jg4kW7DtnVMco3WWZPanuYBoMMQK9ecw3UZh
EZzjxQ37Q+84zXZGKPRKn3NXm9F4ppR2L4FI0DiReVFB9m5Kj56ibDl4ZfzJKsPHOjXdjhQBDy+x
08dEnoCn9dCGAud1nHpt3QRO+nT70uF7ZUGrvt5+6hvXJuZ3740ee+vKaOPNpNLevQsopFdqQqTq
189lWi0PnTl8wZi6p3LoPpEMcH829T7gCA2AwB61B/q52sPtu6YJtfVcxgDPaNnswiWbYIVazvPk
UxZMBVRo5BWdZ5UvHaqs2jsK/dGq6BOw9YudKdCYNdshwYGUT2siN49+Tfwr17OP8vt+7iPMndx1
XU8+6/ufR6lbRnZVhDgAGYoD4K08aHC17+ZZ4YTRFVdT5TRdq+tkhdZ9NpjhoxeG3tVonofSS/bR
HDBkkOjSCgva6wCO5qStvR6l/apnkRzNcCjubncQQ4liZ9SuYqC1UUYV/uhzOPcpu3lWmnrysI++
GBoafLdhgsD0llylzx3ATrSPRn1td4u/N0oDjHHnYS3WJs6jF/TO42zm9Z0HGeJQxkZwyMY62tLM
uiuqMN7NyX/zdF5LkuJcu74iIgBhT9Pbst3lTogyPSA8Aglz9f+T9e3YJxXTMxMz3ZkgrfXarjss
AHh3Hqr1vsxjRE0d/n9tFVcx+C62jvzNyk3/OEwhmZYBE6kd1v6z0M3JTiJOscW073U+f+Q3VOT3
R1aLcz5oFNTUV2/tlB7d3hVrE4fd4+jZC7ldvnc1rw6duy9OlGy6oR4pkS73gdDZ81jp7ODPMuf2
WeL7Div8fRdbiEyiGN1nIte/WKd/u2YLz0N2CAiwS2PtnH9/uG2jDsKdT0G5zCc93TV92jEPLS1y
hARXs0KhBf7ttmoj/8L1DSc/solKaDuOgWKova3in61cGn680JoPevDsy+Rp+2KGkPju/6Y+1Gc9
FYbEDSsCGvK/NMzcWTm+d640kSDo0x4NzZmp9eTKmX5uJz51DpDU748+dz/9MWo5Ld1qPjVduf99
4n4fQFEBO7mzlR+zIOIkaXiYoL8JtOtvGn3NHdpafvdURRIrhun8rSiCNR7f+W5x5Hz3+1dRS0cN
c9PW7yaq5W+Hwe8PJ9DOtg/7BhuD+cyjrLuOmiZz0+v3eFjK547LivFmIGCU46ULi/tSBQg9i+Q0
p/LnfzxUMeEcTm7TCXhgtS2masE23sSrvg9nzDltSg1LQIR17ebbycTjNu9T8wdsIztrd0A4VH8i
xPDebqMVbg9lrcUgHcwkeCzcKM/3MxlwJ1NPb2KwI5wt7XIfIkDdZ6IaoXT4h3JOCFzIWMwSFbLw
Lq15TSwH82e0uKffXwIJn9NeZVgLNXGvpZ6wTnjnfHHF65IW1lG6S7ERHVKA1Hj63JXDa52V8x+T
JdNhzES7D/1KvCBkuQx2Oe5ywqOvGHAcqL+VKjh1izT7F4z537aJw4/YACUMUuSYolKKjLlHiWrI
p1V3w9v+3y/BkH5/WegsPIiu2HeCeRdle/geq8JZVaF07qayNo/LaL6SIZDbil1vl7tF/dCqKtvF
2hPr319GQjxLz2+vnQ0wPmuWYYd5+I/JU54qKs9WQ1HDt4gs21Y3YNHN5Tn1ioUVM86e286r90VT
rkyuSYyRs/c0lZWHbzx8o2Wyvvz+rZ48yY2B21pJdIb/+80rf+zOZU0R0e+fpYn8Dt7aorevzog3
9FmDvQH8drFgqhcQ3syetmkVt+/8CdjNwNEbwJKVyKfqTzIMwSOX6/r3V7Jaij/9uounmShab9hn
8QLAVbb9fVrL7xjkBriJB7RvE30aF/dumZdzSAPbT14F22CQ/yynNk+4YPp11fXJuanUaRZN9tzZ
+aGPl0M1zf/mQuWgL7chTzojKUOMHZyLg7N3bc6F34M7Xbh+ag6b1Uwbxur3ypQdLdcMNbQO+AMs
92L8y5SDYd6Oay3nt67sWpqvcI2N5Ti/TYj9Z79Vd2Oa/vGnKr0GLOD0FSnrvQrIR571bO4bNSsW
+QIOJGdlbUa2CtndErxnbozBduVbmk735WwRfzmSHcxAF2NNc/mNx0X/Gfjm0lX1/Ff3mvj0LKIg
x8Xgdxtk9O0Hk3d9Xxk+1/7WuRLNw+n3rEXowdbql8NWY3wJK8CK//9DqIgB0fn09WBxgYd8eQIG
wLGrv6rU42WKaRGcfGk9BiH/USf3dr9cLBaCLTfbTo61876AT22yIBxP9tAHf7zREGLpEPHINIRr
Hsmwt7T/iUz9sfOgf3YLPEQ6g2YybfYoO88c2qrDDonA76GTE7kndbbt84VaiNsLUd5+9Knu8HXL
nRbpfuiEuS50bTwEWeU9wGpl8NfUQM9ZdfS4Y9+aiadr6Sj1uxHzEn1gQa3SVY+sQjjgk27tiv57
mKIU1D0juqpxACcsJ5uOSfoqb0xCMHTFZcqiaNs0Xbeag9K5VLOTHjuRvE2sySsl6/LBl2ODWWW4
H9IJMFuWOMx72Po26DYo+h6xihEGa3WKDBoMbL9QUzmbdENEB6qIDsJxyIOEuleRkT2bi+MvPB9q
K98IF6HOUrfz8ZY9gEYOHbs/xf+uQ0/CdGRUtyMSN7zY9n04uvmTpcyaojTzh9n7VtvYHNI0cq+/
B/McJtat8Ks6CAgQ9F325XdYbfs6PNAj8wj4OJIqKqurd9u1+LzWXkfwJfK7+IFHEZtONRfn/yEV
dh8Vj+Pt9Jm4j2iivo2R/jMKWHVQo8s+k1fntAovnjd3V1b35NFNnfpBjOOKMrga1MKS61+hhwjR
cZLa+Fg1LYofOarPMpfHRpf1o9R5i+HN/J2LVj+KhRvd0rDJtLSuQQO9h7KYsHJ3xTU3sXgQ+HJ9
s0x3kJ1vtaZ3wpoWhE9JHT7WbrpK/KQ/BDX6rfj2900A8IAA5/j7b/3+rZwqdxjYgBunx0wwORPb
7+R4T0N8nyax/9x7/q5Iy+5OCa58mNt0/Sts+J2fZIA+xaHYkyhADTVRi7+jzbzVzMJa/29pD0fU
EIz20Ljau7sdixgYY46pcGk3SzXbr6Hrvy95U5BqUag7P9UYthfVkOBBVswCGb/9RVt1jhYjaa4h
rxlxlTrYJUit+psIcqJ24uLXPHEGS9mq5vZbA0OazUjHbFUylf5KCjIzZId8zD+SXqjjPAdyPWQi
OXbgXWu63fFhDSVzYiAxOlo5bYhWdEH3+DBAYp0m1Y1XNUIngQLv+GQ/6xIXSd6XC5kKMEFD297/
ckOWTbrY6HgN3A/DMAq7+c6GGuY2qtITYw9CkUA/sh39hxki3ieQXHvXbb+XwnHusXx9KQtgJmyd
7Mur58cm5W4sMvulZvakJDBEJ1OguKQiAeG7r7hOcNuvQO7iZdVls3UF1U4ws1efjTbmjrwnxIEm
PaGoBzP3v0ww+1j1nCcSCUH2qNPFZn8ftXN2ASHaJXNiDnGcAf84JBVGN8esgUOv0yWnWTV7gyyi
CuLejjy8qfBPi7BzlBgFztuxfogFXyUYfMCpfSvxdpsxPFRs92vjt/52sRa5jWM0SB43RTLG87Oh
m5z5DymF77b1fqlauZXJwH+72k+EpCEGkSBSWTmSzOjSzWjRExXLz6xt6dlJ/EcVqAW1VBisZhMW
3HaoejFHvTOSGsO6P/mZOidmRigQPUXHoRpIaRqsN/iMnYcI+yDRih7JyidjXUuo+hg7Nat7EFsb
Og1SkoQtPlpmyulmd1ZiOCVu3eAPyk99qcAU6/LHaZmvluKvsgGHBQDwNiIQYJU539lIGtfiugd/
8m8PZUd0ctsXUCF6q8do09nt9ADcRBno8NcbvTc11dToEK2dUyMp6h4dKk6xwXz3yb86nh4Tqb/x
3xIpPtQdy6SkmtqpTml/H9hJs0tKqwEBjuvjsNx0GIkV71ig/2XWuA34Drs5OyjVUVtQ1HeVjAi4
fcPSnewG6oZIDc5DZAuFD8iKCnux5v8Ky2vPcRKSTx3lQNoFa4yyJ7JonpYcA5px0DzVXV1wzkYd
mYJVvu7jcmRwLEgzSfUTSld9DTM2QbtATz8pSJZpriRXfZWcez9u9nAVIyVc8u8NZ78EVdFuNCxB
CgwUieBcWxnkS1TxpMTgvCa25xX1BYD8hKXvXZ6zUlIq0MW0GxtOGXt04z1ibUcUFK0pvLZVvBEi
ezTSIznZ/m686JvG83lTCWYlkzVyWzCHLYsJN5LCldCmrCAJUVqLaVtXVnB2kBzzAKk+7zeWsj5z
/DLEl7CdJ+FnExA5B97mYppnQdQMXGM//8Q9UUOo0rDKLFwukwGvynrSFXMPjjxMi30q7RtPF4VY
fA+LH5/VEGcrtYTFMQ2p9ynr4TCR5Vc2XA0hPskYkU3tkt2zgN+RoHexFsfZl+X8LykwP5bgjWhM
1qnrA25aCxqLxEMtz2WMk3m81sf0VjIVW3W247EhAdc3+iHx9THKbqx6hd7RIOcLs7RdLZaMN3bu
YHq3ingH+vWM4qe8xDnZ5RYVPAuckusip9JLU6xkTAqSwyizGdAIBD7G7aK9Fu64malno2SwL45d
7XN05iWWRut5btvLGMuj7PpTn3I8tZ3frlD/Pw38gSE8ORncTqUr8MiD5el7u4n1SVTHdvEA0ZH1
5vgM+iFA30EEUPTTOGkFNjdxBtlVt106PrEx8OadAzK12P6PH2UY1olNWc3AmZxUAogxMAIXZpFv
Las7FEn4zATYUUjafjdBUGzKUfUnN1APjn5JbHKFsoLsucEqiVKKPyJ7vEmN5IOunBzdA7UTWMaW
2SkflruGrhkyR+i9cujFQ7H0E3fRsvMiEo4yOr6WrDro0d9MmpsVoqTX3Rnh3LoMQipVsu5YTeIW
4cZGbjwbzUOOr31In+miRTqV5y9zT/6jSb3yqIJO7hQUx1ar8BXlQHjv850vXXIetV9c+MbrfdDm
/+H1LbdhICMGnmnHVBYf4wgpcd7RipF1eyS2+d7Lbc7vSTRnocNLUIjnLGmAqpz6zm9tCgfyShMt
2OfrQeNuFpkWSOy/AH2uS9k0O+oXURakOj3bjBhcDO3BilAX4LFEy531+xqHarDET1kGYGePp1na
6ooAGv/xUN5zZtl7jy/IdW8uwGX8cRGlsLP1xcab3H8lpPQmL4itbKz66vr2cASUpkUhIzkibWS1
CpIpoGrgKwnb5rb7gOJpZLo4lbG2R4Qh0KpO5C9+/A2raQUvQjQFdpO9XYJyNbBBmwoh66oNLeSr
hva1JDWGWKkwXXee0tuEaPR9EnUpWB9oLCkvRIq3w1058BIk3q0LstlFG73AHgQWBjaOvno7jz2l
CiSStWl+UFEdbkziw0cX21kSdJFUVbePEjtaV1IGV0SAXfqf1Y/TNZkZ21MOJIoBXLUTLXw4XWMk
vy9br4sDSqjebMltrFyHxCdCMOcaPluq4R354n0ogjffJ3XKj9v7OKow4fDgMC+TX4czKJgebSt7
tyF+V3CBX8Ly5bpPGV89vzhmaeA/5ubTcFhtVKM+K4dwSXo1Vxkazm0rzTed2e16FhN3rL7RHs7y
R6bAGXkst35UU8ugLVa80YBYY1Mm39lLAlLXpHIPgepfwhB5kcDhNCX3S+nNm6CEU/YCYu+DWi8r
IHhJPMNQY/r/EYYBgxk52WTLcHYEedmi4JLlIilX5D9lZHxY/9COo3hNnLsmkvUute4Ua/ABMVdJ
RuALf+yz59rTrs1ZXRZAUVA7vbDCjbWq+YqkuwG2i9eO8x7wiu5cDCEuclIOJCgTZg6EsIRkpnCn
fLXQCIiqSVMVGenyHffb3IOEpNNwrDAMrYecXu0mK7atJS9TEn/q3p2uc0CcXRyrU1f0l8pwoPZl
uvaWT18yxEVBqFjWv6NQvfLkP8Pul1unZKqokwy1zmh7D6okBRGfcl0hX8y8HLXtPHyMTFj7iE0S
XJJrdLHXwowJCe3yIYgMsUNt29G1U9VbqHixqmfBV5lUzl2+xGhRuz/tkgIKWTWhGf6DU4xnMbvl
H2LKmh1j6tqdo8/eHbZZH22EPfxkA1GqJVuMhRmUR+wZ2XC4HmigOE0t1vSilhcnKF0m8aJY9UUG
36oJV876clhHPUnwVs6470cteH6zbPJqKi5WDUk55JDYKoSsbNtjNIc/hLa/2+Nk6DKAIVZ63Lo2
otwx0u5hBFlEmTlckMAnMyBfEgevg+Yi92as3lGsryYfSS/rrFffvLhe029iYT+Ofokdmtc+Cnge
QoaCrGGGQA36guEkQCXa0urWoYfFu8WemplxNxXZm8OFK/PmNM/MWh4Scqb3rVvkT60hs7T0bah6
hHttYvFEWgpU1S7bO2s+yt7pSekvkd4nnIvMfpnsyMxzG67MIboseNQOEsr09iJ43OaUd/CM9/Gj
l96U0KW7hyX+uGFCZTJ+t2G0StDXTsalZJVFkdUvx5IwMovbFlLALilguMbuqqo0ZtkpC+Lr8u/S
rghCdiwH/Wa0G0c72MB3uRS7ZI+emNKLdu+gJCS140B+QyIA8qv+xMYUM3cZVPFt+JnUPSEqNoep
P3dMRqREyFo9Kjd9KeugO7rWd9ZuyanqTOls7Z6EiWwaNmFAsacxr7Sp53tgcEavcualQXSO5KDF
a6ae59gtdzKVa6m4vr04w/Urbg9LFJzoAWOiLuP+zAxseQ7kSc2tnqes9XxT5ILQ6noIk5ZIu+EP
5mGbdDrn4Anb2pWxDlcTjwMKiINapmmPdIE3QIkdZFtxJJDBX+TP4M/hoXPCvdcZZ5NRj7VzF94l
p7ADosmGI4pcMjhyjoJmCbDCOdtGxkxI+dnUpzwJE157XJjcwXf9lKJYzv1dPLjiFh7SbAbPPcMk
AHwWclP5AFHK1mtdEws9ofZakuHHzuInuwnmXdm4yITVeBRJ94bRAiBMhP3m5qNax/NeLAjkw7w/
RVbo038WET8XXgp0Vqu5UsPz4HOYiprm40oMH2VcW0+U+F4lvqIg/KqrPn63Q0RMgyQUSPskgCaD
pkBG+ciB03CNcwNfSIDFkG7eSkK/pElCfdYtLnGU1NEkyL5XUz2Nq762i31hnYMhT06FkPEt72pT
+6DitzTtIFi2IglIdp6cdBXZSbYty1vVQQ3CjETJq8x+5CsWeIi3tYqyHVFLGTVu/UnTb7qKVNOv
MfU9NCEyk24MTjL2Fka0pto0yPTM9Eo9Dx0SVWa2FSdrhh2L4KvpM+7djlyEWO1l/I9BK9tXU/gA
5L8aSgNt0szjKpcVXqLIeeg5lPcRTDpoMKlKvjnxcV+zIhzXvk4eo6l5laWyNzjR/E1Geirqk1WU
jBnu3AWBULeJHLT8kRY/bQR2MdO9vobyWk9ImADXiNpNMgZ1XKwrP1VkwbjIoRflB0wdkeFbORaF
/aJKeVA4F1d5XYj1EODPMO3TLe+uR4SSxgAc0inW0hsFsg+bZ6pQHyKLow2E6L3nOtHe6eru5Dmo
N4Dv3Yj30eAJ6PrXGiHsjkUFhU0O4IdRYdvPdP3Mgzx4yS22ikVVRxWMIX+BLnL6zPzNLdIpJoIy
IBEA9vvoJbifp9G54xtcDmbu0CnEf30mv6MSZJ+EyVfY62OLV3ELY+wT/MEO2aeE8rRlk3EWW5SM
RfySenoCnmAF0WX8GKKONyDgRK3rvTvW7l4FLjG5iH2aZWLZJx8cn8MM9Hvt+/TcVfOwtS2vfujm
S2dZ8br3MrbNoUg50jBopHYtLkNf14S4tv+aoX5shsJwPkCehPU72r5838rlveFs4TMjtyq/hWfd
vja3585IKQiS6sny3WUjWee4CjkDPXsG+sz2mFXZ90Phbd2q2AkiYrUm4ngwU7a7WZTXhC2d54Ua
1PSM/jA6BNqa100YLRvlZATgTAoc+7NwnZbzH2iWA2IANbkFKQ7jemjr8ZwuZpfb43PiRvGFWpEX
sfjzVlmPjpV9zKEgPdSQOlVlxS7pc7UOFj4jKSpns3ju2kdosncjNF+d9124/vjYWsFf5H3ibC3m
2VZv0kOQHiK4gvBE4qEMFLqV7CLmsE0nM65YTfxX5piVZ5OjgjjT50jwIOznu0lb1Z1f2yCic3fS
Th6uEelkNAgRmZLnr0plHjXnDGblxNbWIQvZKY9BELH6AZM60VbZiGiZ7TdMSSWZfu0X0t87Ll+l
LqFBRyzYld0/oIlD8FU1BE+4VCZmJtzGVb/AaU8fqm6eY37nq1GidDIUsyvfJ2jnrZTVvE0PDXXq
0oUXGP7YuC/u0F1TBj5L5H3ZX9kiwfC9Qexqx8aYhma088RWtwI3iUV7Zzet0V09NaDR2278WpDE
koxWzauKZLK+04eRZLF7F8u2T9DJjMLoCfpn1ZfU9fptwiumIskjNf6Vqg22oTWR6OeUNXh9sbGd
ioslFLe5FtUDZXEkRqXP81CJczl85m0RXoj9depE7ZZkOvYTssG4JkEJLOBuyWxn0/rpKdAuSqu6
39hBm56kR8gOMy2pbd17q/sXj36huXR5O6pc76Je3YcpuUpdMh85U9t9L/VbQnzOobGKL4jc9ATG
LFYiRWZpRg/ZHEEfi6/lsw6DWwYwHuzYzlZLiDXmXet6OGnPfPtl/k+Xgjcm1iwMk14lJbp+2f+J
68bflhPx6HFp/ytH9wmYt96wzU3sUuF9PeRfgSETturSYU2qNHjSknbTZsCcrdJsWXcjSMbi5ebk
6+Jvk4MINWXTbZwCnD9XVrKRi+YVQFZly3LfBnI4h918mB1NxHHpkm5Xxw95Nq71DbYKQjPt3NT3
t/k0+OswRJfk5ygXvDHcZ74oqAybQAn1crUrfRCRL1Y6BgtPDFATCyh0j63zjWrDZp9MxM2ZHKCn
a/VemaU5uoP7hqxOg/8QpOmIb2mkdRDyeQ4L2KJ8ekHe99N61N11VNNuPXASor/YX90njKTXNiR8
v1sqZz0PC/LPOZ7vZvUn7+5EzxerUbKss5LvyJcuKLVAaC/Gr2np7waYtVUxIrMfLMa/GlFtF3J5
GmwHq6CcDwPk7ko5w2OCPILxOdr4edkSDn7X1oSi2mH96aryErYlCaKuc9XG/6/PygLVQ3Ef6C4G
1FzVGWhcnZCFjH0PuA4mDvfKx1Rduh4VIjulUey3WQ/wFbJ0ZEVXgwYlO6C3YZ8uMJq+rGm+LK+j
+dPW0tqMo9UeTAK/5lc0qnIlvAcqJ62tQvDhkC1YW7yfeC1IONy2US44OBCQaWX9m4X7YjLL3bF/
H5xg4k5uIXiJtiO8gP878porOyRp2ppnhMf6I0sUqXa8+eQN9c0xdwH3us7SZCHegFmi/WawoWgo
L7Yzf2q7tU86qj8BY2yMLaDFtTNjb6rvkNT99WNbHBqVf7iiwTunpy/jk+QE/stb0OsXXVvBJcr3
gtcwx1+3rScdgR7TgdEP9OQs2StII73PJdaxROIFUcDzewIB/svm7mGBhu2cqTgnNmoEXYQt36N1
Du3OvFqlOtitR56sZept4Elel0oEHJJP6KwsuqnTz9EeyXesU49IRAGVgMUIds8G0KaVrivtx8I3
CRG6AhZzLj8kLiQX14yZ2VyMyJn5brnGIc9iVzsPua5LRJm1Jvi3v1pDdq+t5ttDlM8exxQZ+WgE
q/lnTGyFuYcrdIbSes3CIb/vVjVkTOoqd5/4MZGgE7moBT4velPMTvXTitg7c6wE2jGUKs9lWM1E
y4tXkk1Ijwet5tohFpAtl0UHkESPr8rq362yLohxFYZSTiDAsayeU4vX1DjTtXZObY8PcfGJgTQu
Wr5A/PQLNnHtl49RgmpICbmZVIylRrjFxl9A6EzMdIrYItg4qtJbVde40mz5aoQ8z0VpDlR8MPDl
hCMl5Q3tLox8iCRpbCGKJPLW0nOi/Lsh1NSh1ZoIo04VYD5dBlWvUpZfh0boJvnMckI/MetSB5VY
8jQtwdPY5Nau8kLMiW1z1+fO8uQ28kFV9oYHPn8sovF5CMHh9PwyG90+twFGtFm/42RoLmhKX2jt
GiYnuU51cq3U9Jw2aIuCLnmG3mDxcz/lBP5e+Mzb5rPrM/CpxKF8+M04JFdaLs94RuxpNKT2to/m
iWqynmJx06HlNEW+wSLH9cq2y3k9/+sSZ2O7ubho1Nn+pD6ceAY77/kXqxyju3GSn1rJ/jzmfFLx
glutULAG0q7Li0Na+f9+8BGvBiifbTqTvqqr9LuJ8tvMl/2IOi73nsx6pE7xzvKiEKkDM3LdwUGq
2zoHlTn66rC0Pd98Ue0Lwc6PFJDQnC8l0O4pamBAMVdhYj9gXKKVpXE/cv1vAgRYjantXImp5DIN
6YtBYvw1CfOfrFh4xIzotP6Z0x5hwAjwWXrBW043bFo4RKsSf74ypfioMxHh30+o/oRm8um4WSlw
2HZmCizyfWP1zj6yaf1C3uhfkWxs5ehlBxexhbeE+RZZK6luS/BHGRcVdMQ6ntb2xqRAwKnJd0KT
gd2I0T60JaPU4pC6gCpgtYxAiLyko8c9h57G2tCHQ1IhrpC8iA4FcqF2Gbxtr8S/AbaBzJevidVy
tdiES49Oea/BSKEryPd1lvRoWhuoCzEQK5fI1iBVoPQ0wSklaACdfETo9YsQ6Ytncajl3Sv5Kcva
co1e2ab6m1gLF74l2Pa0i94+cljuW30K7fzfQLXgqWrqTza7l2gJCX1OPLNCy/HUx1G3VwDZ0na8
tZgi8Emyd33zOXu0Xtuc6H45/R1nNEruv8wffvjMnU2YA4fnMu0+WrTM7pQkLFu92jRtv4+n3H8s
yWS0smUnNWaqpd1DKZFq0kfplt/ohx9CXgg/fo05rpS8rdtItFzrv3xCgzO0J5w7mnPgRikEvTqC
vr1HLSCz77IX626mToAHz2YJs0EDM197uzBgRuKoLHFBF513FT5jgVcGFEwDDu3YcT+SecBHP3zI
Op22qAOBQHxM2cnEfs14R/BAmkc7+F9uGkyS/ThvyX9pNr3fcHWYBDKRquSCMmkyL125kX228SJA
EjOzWcWZ97zEhqoGZ3rVUSa3adGcwNPoGqwQcXQG9DwMaACYg6uC3DoD9WwMYq0tsYoo5fq9bY/t
Facy7BgBwRlq6rBEQdb1i/rtNWv8rPwrDcgJdtITYotVYNOqbU81FkpKGeYkOyws8WubededNNtq
Tk1gbCI0AwvedWwZR0vx1PcNF5IlAQliEQCEQeRScdrcOQKogJloWg9udi3w+WyF+XIJHbwp6Coc
T06xSRtA+KCd2YSc7KkL3D3MbrIzHc6FgZFR2hXVpFG/95rKXxcu9aqD/9pmI2ED6LyFQNhsG+cI
74FvYiF4Ow6ea+U1az8qj/h+SUVYk3xAPHPq/9No4uPxPWG7iO2Q+qgqeHazJkaK4QCqMnz0CQEk
kAXtV8eKP8u3wVbjtotmBYvLg5hynNiG4dREyDmska4mPvSK8MH1FLOmU6S3apNIbhMffD6MmEt1
A7I+kllJolEzs3wxfFahx/+O0wAmzawKeLk1tk9ggSHjvxixsfWzeAQZQWkXpCzO+rVCPtn4SfGk
mvIw+oPeWopiz7mlwB4AgEU+ZlTDLMyRVux1+dEuPJV54r6nvqhO8Q0bvMEogZpxdoxdg7grEjCk
2K9a1wbQa64xyqgVElQ6/8JixbLbbUJ80hs+92NE7dbGa41cZ0t1Mb3vrmHCV1qRrDKwSq2bCqQN
HDCbinId6ZQLqeG/FIZ8BhhIaChz/CdL1z+x4o6Nprs6oPopsgHKB5QtMl8Cxufpu0rK6RBXul17
DWx+770ivECzGeriCniTr5WgunaqumY9QMxVAzj5GKh6E/v1dy6Wm/vZPpqRlhQPTauWfPnRjTVC
IVBf0ZFvOjF3/NtFDWpnpwQdAKFblf+oY/k63vTJHrYy12owwe1RRz3GqZc8BqWAyS6Xa1BEl36y
6Anwm3PgE+2b1N1/ZTwua58/EtPDUp2r8JZnXQMJx9ZnShDMvsN8uopjc8AVCfRsJImhafJku0QX
OBi6p7mzmP9DCRqU3KIkHAaINiEZJmaIsMMTvGazQjm+IsZaH8cZh3sGhqbSCDHzUntUeH5NwRBv
E9LwWITsnvQhuaqsBFwTy0mF1H0/MwP7zMkEDSu8lgVvmXGji05auIuQp8hXfxDgnB3KjGlzw0ZN
IER4aLBQ89xEp1n3ND2m8yrOm8e2y4KNVTNqp4P7EbgleOhTpC1rx4jj7zjlVsqQEKSFvZmmdtnd
JHDRHP3lPm6O2KRW5KYLaLpYnRdOBDEwBDupPx2lLPZmnv+xypWrJeCpZTuxrH66xEReV/Tlbjsz
bz3FDmKMT3oQd/CAK+o0G+cu7ttuV5j6j+iCqxDRcqfGKsQ5MBZrMMhjlWdExlmUkTGY3NoBu1M6
iCeddUSVt36xQxkwrP3w3HnZvEJhuA1q4Z3wLvIq3Or/onE6eGb8snWFELNtGjRMwT2QI/MmmMGm
mpzNFj57uSwQbUtRiR1jMNqJgfc8yMVh+VvW9seII+g5+T/qzmy3biXLtr9SqOdigkEGuwLuy+5b
aW91tvxC2Do2+54MNl9/B6m8lVnOvHlQjwUc6FiyZO2GjFix1pxjzhaRIfkRemn2iDEc9vHHkPY3
WhXqUtq0kIAAYpIiSc8A1LRDfHMqAIvtKsuR9MzDr3E9IdzM33uQIUhsgTFjYaK/Ydi/GKhZNDzC
R2kN/t5uzWDj1eJVi71rQliAMP0SBaeubdA13wOMP1Ec1WeZ0StNdfGmYPa7YzIjF9TPLmqyHdIQ
jU2CJ9W8h5aPIsVET63qb3nCpKdhjZ5sLuEo5ZDugbcKuJcO1axqtCcTwQLN6q4pyNweXxpy0ThL
UJckOecAv4Q8j4nByCzUOIoE2gIDVxBYBSyG6cUPQuBFICfg84StDg6opCPpYtmRAe0ZFHu7Xk/X
7EARx+cAB0H6U+aes0bJ9U0rinbjT2Jn5ZrHgTh4wTmLsjwl8Z7GaBnpaovLqwYi2Fu2tQuQp7oh
gwYysPS9FWEY8N0Tg7ddOov3RwYdbdjfRaHhD9RNhCOB55zM4qmGl+S0+8RBhIb24puXKG3lTpXE
u6hvcoUyXTfFrASOLzEVlWubpHH+ShP6v0b3rBM7JSsu56GqOVTpZnBPbJ3+w2OqkfNBK+6iI3xZ
CU8rNxGC2F3WPJVuPtL9i6KV8O0TVmZ/h2li5XciPxTC2uFJsQ9yCrYMaEhaz3QaAOa4tea92+4y
dXF1TvuDrW2LGHyZA78QPWFPaNSYkUFnaE6yCQcChDn0MjlD4qF+wICYDbJtsfVGfC0UnHtccH0A
r2+MTlHanrneeHvUlO6ck6Ppzbmy9DeStp4hfwRIfKgGFd6xC062N8+mMmIJ2XlzBEIt6DfXqrgP
rbr2tYGcnfKhpAmFBDi8Zn7obQJO7bFR0sYYHtscoIw2m0ho6FcrORCCrSnxTU1rET33NN8DfpjO
Nz39IgOcD0xENFRZ6aCph4Ce42nQyyeAknuFk5QFr/bOQ9HehCCxoDJJ6daU8045XaE+uVQJng07
TYqLDcLpWiFtXdWjetDKzjoFUuLMtttrifdt58Q3Q7sJK4SGodNnMxv3YFI7raZSCzgwujoWN2BJ
1lCO/Buut0tFk98KvUeqVYfBDZOvtUKSgcrPc7bNbOyLRqqmEFUc0qTUeh644MxhAmUUGqg3raB9
bKq6ecwTxd6VMvukg+dVePahRNlnRzM1GjEaByDoCGbl2AfXzAibtBy15/CEytJBypkx7Kfp8rLo
QkXO0iViTe7Bw6FLCb1ziJIeyHCcMMCnpbd8G9VhckYF7EL0tY3XuXc186haQk4OxdTgqCNVALui
/4o8CUAP+JsG8xRNQRh7vIpUZlG8xVQVsz57wUtRu3Plon4MebyWmrvXqXPv7FvNHQ02EbgG8V+0
yOv18kKYVk/LdUIKiPQVjgaC9QRZs90N1yRytxMCqWON4vW1ybHZTaUkK16z5+Dz6hyE0A1CpLyv
JLNwHpj0J6XyJ49Q2EdDU+vlNxP0gcuibtTFL2KXnSPBlqnC/EV531EzU3gORQMtjK9QN0ebsMHj
G/IjAv8PVTPjmcozv9RFUKN1JFbZiqHALu+YHRXDCWLhzRr68bJIUsMglWuqxODaI4EAcmoGO7yO
2WoULY1vdL6PjqjkI3b2euOPdPpXmKNROgr0lMqIwctX1keyAGwy2coXm5J5buVS6VDN4yzGXEaz
tFt/arhpasAo3S0e3+VDPtHkCVtzL7r6NjFLeR68fTMwdO7jXDtAJTvqQFqfCobAa0CezDA1bMF2
7lyXn+9IzQw903mzBjyLATok0mj2DjWOosVOWCXuI2fU1K4vBlh2rr9fnq2yJn+PQJNfYwyYD0cV
v2LmrLdpmCAyXfhGusKI6dNJP9DWDahJU2sT0/46UE/9zAtqiNxHu4YmZ9wHGtzPwLXiS6/Sl74p
e0ysXoPDDiNO4mDy4+Yx2cAaTHN19cIa+S4bXT9aAyIqZCDeS5Mf69lm1wEXW9ixGejbbdIFPgUS
qDqaNOWqzJwR8XRyFXozbCTmh7MsHPA94+Cvo5b1sUcPp6nC+mNITZxu9Hc7O3wZM3alFKPwRoj8
55RPwbmcfY0YcOBGTGOMRjQcroDX9mFTRg+oFFGfhvAK7SlNnnrp7sZY+Od0cp7FYqJssuox57Om
RpVb+Ll+R4e1dnSr/kFeQzmrFcJ7LgYTmRVvXWwzbhmidvo6xFR8WX/LQ1W+jjmvbFkOwTXJv9IW
7q/9DBRMjdxHBtvdht55103JCaYbymzdfTJEGpFdSn8cic2gzK6nANNNNp6xuzf3WlIsLhwYEdod
Ur0CZW2aBTuZI7Zi6bHP2fSHxte3I25JDLpcXUg4nh1IAJsw9Io3oyg2vq+Km2GAog/0jA2pVc65
RITOkBSfKho7xtiyJFtIC5DMzpNuY3bGqL4fb7AKGWfgq1+IQ5FCTmWHZIaksSL1KoyBC7D7Rmfk
avXFYLJAIGimbepW/063KTuNoTkApy1fFwCdM0byyKhEPtR+RSSU59w0i4QL8DDpeWxqQq9p3oxj
iPyxiSXGsF7QMlU63fD3uhs4P8bdezojGHqUiatoTPpdmgKqwgd3Shywl4XnpTspAGYFRNiuZUDW
jZVTErcswDeTefHsgV5eVKQJ27KMJ56gg+QTX8NiS6znECyTfvO64AY8uGOvDihxSWzGJ7aXMhsv
Db2qcDYDB0Q6CdN57Gd/Hui2kKg03M69oxlbPQ05aM9viR82GNYTuvJ8H94QBrcPmhZ6u9zo+FO8
EYNdXnOc4ruu9pkkj/2pkAQmLywjCrs5q7PPn7S4Jl29QZf3t58OdP0HuAOHcC3GHhye00Nqht+R
mh8TbO/RUNR7SRdyOxQCXB6wtAe+sEu86rzgvKoZx5lHNGyy/Bjp1ltB0ip03PK9lijs02XHzDKU
Ee00rxvh85AbxOtAwVkWRAyVoC/ydGc3KdKBkuMP2E4OyYVLzwqDZz8EmwWfWGTbKlP6Zdlsi0h+
WF2oIHnE/aWdP3Q6HihoZeIQN4+MRi5s0vP6/v8+ZO67YxT6Y9kXTz29BOol/kra/kfZy/S0fDaZ
cU7x3ne77sCJgJRO361xW5M94pRcBNYozSctb7ZVW6tveUuNi5jQvAZFRlqx4GWqFA0NC9Eadc9b
K5AguMP41TLOtgq9Y076HokNWfw17RxGtbbGyaK2BU2JGWGbqg/lu+Z7RNCQ0r8OlR/9hGiDjkPQ
ov6kBjWFVRxD/2egh5gtbBwA0H/fNA3GGlKUd3q8yqlw1VQEY4gEFYBEargwZFoEAitBZ920q+5i
zLwTaxRvSZaZ1zp6WxZa3/fSM6Lfr04d62vWFO9xKH0eRB7c4qa0ngwwFn0it8oM2fT7Kr8iKrvD
7NM20gx4cqKRD5rwv/VYQE4YIP1DngbTdkEnqKC/DbPJLY7H8jhqTviaj97TCKTuYaxE9NpFgi6b
EwO8m//SnP1wFjs6oYyU6hMLd2tp8dlFbX4thqSk94arf2qAW2lKH4GECRS1DljZNq2HfR/3yb0p
WYwbSUd3ZKc7xqP1NDSUCmTBQQAIghmvku6RiEAr82kRRJV6jGqs8ppAbzBzSaeczJxlw69c5aFs
Z1iF0U9reSiDqeOKFrvPNwe/VMGhmPd6nQCZSHMH13aBmCbvXmOajqjcBu08hDhW0P42l0BO9SUi
gHL2xGhBPhy02JE4Vjz9qFGFrDJulMMCsJtGbzrSp+Dg0DFidJIq+gHO4O6wYl0qTIPAvGv3qOtJ
te17BzoKtvNtUNTDlZzbpcLJ2Nc4vsJ9MvrW2SWpSM6f+3uROOOtcMs3JS2P/i2rUSgxBiL4IH0v
Fk8ldOIH14jlU8zsdbJLUK06iRjhFBg0a7qj7dVMa1rTx8swOvQeR//IRVmvO4/IogiDyYbh8UlH
UfXY+gVz8fkpM0ty758PAVGhht5HlQfTCcovI+LAWWwH1qUpy5MWz8xZVK4nO5RvvuanexExd0Qb
EByg3L2UKO0PXlPHB7ZYGk/AjHgt5x8CRXuDrDtDKIu7rWFEyxIfYQnL/5ykZIx19iGhEbRNV5CE
qV+RAJLXUdt8RgG/1nDGv+Q9ZystltjcyuYS23n1iOuNMwO3A2vJ+BWPd/G5LTi4qjqlcVjD7r6j
WyAuZWFvekOvLws3prPKvyJ98mUDNI1YX8k+INGqR8XMhJ/xjVXR2StB94byo2EkwG21VbOJMGEi
ZLamvKugBFuQWUdkPg9xGpbrBSMjVCxvgQpRvaL0Q+v+C6AIdwd/6K1wj2saTEVtPS4PRdBkL/cK
3xrLqq9tww5jLu0k1GeNPr53IbPbrGkeceFYz17/CulgP6Vx+D1IC7VOpKA/GdneLtGZp8Cv2S8A
2E5F2a5LzNsSSuDMWEaBP7LCgL2aMO2hhPvrkQX7jMIAWjA3dwZyLwsP2f+86lshtXIVOEeBEgkv
ZQSKZz5kNSgEt1ZDObmc20plGGvEEgjH55MaYqqAvN+o2M9gTcwP0S89oJWG/n83ZJS0aPzMAy5k
lO0zmFD5vTzGvcIP5djID6t22CqbYbRauAMiTo99wkqB5izaNtKLOZdQItuz1xjSAAONavjR6Iha
8sRYA5UGFZz7UE4+/6jhDKH/Um9EUVlvpgs014sj8r2Uab0pN2TuauTf8sZJLjkIK1ajrlh1uW1u
BLKvJwvD0tmPqo9B4n1aeJZjjY5FH1u1MgrXeR6b1tvU9S9yK7CkGikfSoMxYShZ8YyuZ4ij0NJi
9Nu5mYyPmu+/WBCHHmvWnmqm6SJH5VsVfZei171PSjevDyU6YpAI03rsWHI3UiEi16LS6X2URMuR
oHQd/SiiB21qkZj2g3giWYtOalL9KKtRYwwPl8PS4Z3VbDnLWrmsmqyeZd4ZjITPYNSKNQdB6Pg9
haBb0DhYHlUqwjOi3mDTllZHnhmspF4zPVhXxkEXwS9F23iXjhnD1YV83F8QomQHDznPfvTsS1S2
0UvWXqjoy6+tzKh/ajt6AQjifK47kgtg/sl2tnpERNfv3MKTa25bcsPdJj+VWs7tZJvPEhxK1cIN
d8L6A1fmRejMyiOM3I+97/7CdGbQiLN/kfMz3RpbfZkiSaLhENIa8KX/UhCDokJ7PyFkWaOM7h6L
VjsMYPQO08AklNkRTs80kg9GwIEsC32k2h0oubmA11pwrcveEOguu4XVbrh1p4fAmBgkspL1Dle3
Csd9XlFUjTamZyuk45vn9lEhkLlIb/gWEAhwdqzJPbNGJhBgmHmlrLHPJeuZn039S2NwSHVT+cay
Ff8Rpd1dZpmLNiQ4MVkbNyVd/cNYivrB5bJdJTWjs6HonM2y289Dbtps42V5zGP7nLtDeRN1RW9a
UBcsFFhTG+Lj1OrHZTOzZvt0LXVuY6juJFb97atjFbxD01XXMPJ6XhDH3UZB/VSI3uBddr2TlfZ3
mRqHasZ+V6Vxb3oNE4CtTpGBF9ydLiBLui3q0+xl9McJUAQVVMrxz5rhIhCOTCaLCgAIxMUn0ZXx
iRsGXdTUUaObcGktXdX3v/1FkvpkKydw1eDy3fy5pTCm/i/kYtYOw/UH7VVzV/eFlcJ9jYKrhVN3
7WSue+JI+V0ht2E0ztqlmQko79JH7TdXFWHunuwI7EIvnLuZx8/44Vp4M4E7m8VYTho73OQdrADq
/ZEGsqrXuZ4ew6GBud+l/rXzkBdVblLe2oCRrMGm0a6HsiGHN+2/oq00vyRYtteWWf2aECAcSXUT
7FuBy0ku3Cy42MzTmP7C8j5OMdZI9sdgb8laXksCpCJW8hWWBHGVpR8ilxt2ejGMpMiCwJ9ZbY9h
nT2W/hRcQZN4uy5MgNBPB7xY9IBqWoNwflAyzVE00HbC2a3AwRrUFVOVGMZ0Vb0SLBrThPOcu0YS
Iy8MNIoOL+vypdHvXi3oNGsrE/DLHU7IjRd9q1S+T7P0S8eI80FrrG+JTV+wjFn3c/GMNrB/tRSA
uKIzoPQtCwkt64espSusF5b9ksT6NQoFnsvciokI6bPjf5T88xG9S7EKvaqi3s/MrYnBevcfuhHm
Dv0fi+1ePhYW1nONXE4dq0Ypg7chsGhGTJuKMmjAXBiBUEVRXf0C/RNN0RG1y4EO9Dfdm1WstTxU
zQgBs3JXoUnvoYcMXZnNGwEZDCdDHH0oxm/w258RU26xTLEdxMZzP3g/StLI8wLYz1SU2pr0t1tT
thcDugeNdR6FjA8pBs6gINpVOFa2Ypz4gWzolUAFXvIZ4uzm1tF04pl+IxHREsQbduR86+zDsV8/
c9IDSMQoF8ty6xVMDLCkl2hw6qilEzJuSceM0CD3foLVPASuDL5UuIwbK5Ox0jStApmJbSBQmiOn
1EwdNLrLa0r0ySGv/yQAxvydqAq1yvGkEJ7lgls1nN8yRRCFSNXGRY2uhWmTSuw5rHQ1DYU6m46t
zmiSnhCHmkw5A/U6gGFKJ9gvMzn+kuRYJRyaJavKAczvc6JBZMTAnRtnOHqt9PauZmH7Q0lAVLj6
o2ca80w1REaE8qNd2OjWe+3AvHEJQYdigAUp9OSfRRz941MESmpLqmnPMgzh/pa+1bNuDlni8obO
h+ppkPqwHjXCenAAM/ov8na9HKQ1p6nQQyIAtnQ/Pv/737LK/lnE1m/5cobwPIkTyXYtfo2Dsva/
o2tDZsssCkxYwxoff8dixBCvpoSeeaCfOKWlQMERZaw00sLIi8Y0bTEsDF27+mPCEAXdL8r/hKr7
D2lL8wOzbcozaXpEAC1//3dM3ckbDS1nzUHumoHzysSlmJsiWFarGV36XIj0oxM06rU8wptaxzSQ
kLLPcgAkrw6OzX/9Stnyt0RNw9ANaXN3uZhjeNfM36/JsMjtxmdtQRzpropi/5nbArlqbMsNQ5oe
EFTX7AOanu+tW37oBKE+N3ijj+i18h1T5qwIaJvp7EytQQK7FjZ4+jxKoWlA8GnBvqDhIa5epdZp
anU1qmkEapPuvYV5CrKXkU6gNdMNwunPqCHEuRrc56V+bjMa7EusmP1tOU4sJfdn09rSWJroAOFr
EfZDHCbxYbkzlu4LcMOGaA9ujykIf3wG9nxiTSP6Hvso0uq703rvvLZPaUvUVSH8nvyOs5u3PJUo
ki/Yfx8XqAfD0/RuuF/17WcpCdGlBWlQipeg5xCftn1/XIIfBmH9oKfKYGRuKEZ5civKqTn6OXwS
3yWzO6ogFVNAGfOHwhibtf6Z76FC84hA0lo5pDdsy6ElFKwegC7XDUagLsJMifxv+JD5r8Z02p89
6IMVrEkm4l4WnTHetY8Kf9vK5iQO+7A4jrGVfeFFl9jnokRvn5anApyTSYNvnGyD9UJY5DREIWaT
yLTKs9t6DLmU/yv1m3bH7LY45hp7A3iV6klPdaLTlGWDsHUgVEnBaHGI3yuiJn62JkG3icPEbsTt
JmOj2BJ/nV1rr36y02r8LkeajOD+vS/+wIQ7qLPhpUcNQyswb+8j7reBnBGTSDT2sHr8Gows8Mww
kp0+ob3i3J3fiU5FeCPN8Ztwc9rixMmYU3UIE916bri/DTqzUNg7JgEzWL5z0HUVTn8xR6+9ysY9
mymgTid46jJtuDltOsxNpfYTcdu2ndxwywF1EoS+z1D1BekIEvTzsmFCuRMzBGXOFrtUNiIQ3R4Q
Kofet6SIoNyLD68UJbfrDF8r+ozgWbM/YfBh2+XNO0r6KSTOcxvbY3+UdfyQW019j5jP1R6KKHO0
5AYRN5dKaO48o6XsKNzawMhdf1S4aF4Vzf+H//qszXC1TXS5QG163g0xAKEbanDe3KbjxjBc+sWC
amH+Jfqs9oz7ouVCHe9Jo/fbPi1+2gg5gAlFAc1F82k5DPcEiZw4kIHxJ3oLVSFT3lpPJSp5GkPG
lG8iJn1731QoIUK9P4bVBMm1syZOacgVPxfXiWbQ1tEp6Ex8P6MborbRgguaZYrLsE+5ARkPc38i
obMmi+LMV1+sEgZHIuubHzPQ62Pjj8zQ3ecQQ9+hbCUH6cDbLx3aTPnsXp74o4qtF8JU5EMQ80Ev
oi+g+uDF4BsYxag/+ZqCLCU6mCGiDlB0lNFlStIrTfvhVvdQD1CWAFUXDFpcs23OTt6OcCUcozlH
/jz8S6bTQtKbpPNXLrJTOd0D4htvXYSVyzNpV3ix3fNSV/rQHczSuhRe3x11Tb+2sZvd2HUyctXw
cQkITTsajAEAvalZd3raPoVBo9aajc5okv196ILiunxoZghuQAQJep7UOBIMHD3b+TrLbPU8jLFD
6AeSNuEAgNcyRGkmDc89U5lfWefgPi414yjcnUWgB/Nt0k7cCeTUsi2jAdKP/eDubcV8TdfIz14e
fTbpmA+K7LB8lrsPie+t43nP9NUxRk2wh7I8vLmGf4LRYHw2uqfeh5xYA5OayD46KadPoauSZ+Xa
D6k50HTTdLGrLTALS2WdQW1oO5dqbq5jcAszlgfrcwtbRocYp/efBbrranuPd5v5OootU8/2MDbO
0cIkDd27bsXyZEusZbXXxodyRLypEeoI0mVi2QLhkJv1FS1ujTMR2/1AYOHGG+1xT2AAjEeZPEj8
hGszsL6DN2UcjaH5YZyc7xM2kXOt4xoYjdi5GtwjV1MADTF0wBbjCHIhZbZ4tmrQhPFAozb1S3rc
ss4PrZU0iBAw0htNUF7CxGqgBXfjIU0HuNK48NEh0Dvguo6f8sKBN+OmHO2WQ3NGQk6Umtotbs0J
Oxf1U+mwpk11hy1vGHI63cE+sQbuhKrFzYcDdM5cM591YZ7g0hLZ7lg5fkDzPHbF+C2X5N+MQ0dn
cdC3GNThP6vkO00Od8tBWdunZfJm9b6xdRMP4CBaYkLfEbHmk2acOTjCDWIIy8hbHCKjMg4NHlyJ
S/YCyCbZwz5tdkFZuneTU+kqqPoPk1YHTCPRbgG+oXlOEXz5EA/uBrFKO5Vm1cUDD/I5UkZokmw8
Bk/gl9MPbawxGRcD/dH5lzZAJzZYoPSLV3ZfDZu8a8eCu9LGpvqi9K/Yhh4+++I4Hl2uop/p8DIq
9YKctP2uxdMDOsK8nPS1XuX1dsFU0VkgVFRGefPejiPFyKylqJ1mb+U0GqxSJ1xwGmwCj03vq92Z
T+Mhrgb/ySizcl0G0BcPY2U/Lo+q43nTWk9WzOGTXR1o9YXitjijOeEp9/qHI1P31Ji9d6YJuCkw
1O/cTnVnFcGMdBRjVr9DsWHXsw/MIsTdUxNc0uAFUTa2zuwuR1PtyXFTa9fzZ6VoiBlOHTorin5k
Y4/HvjHu43I6RQmN8GieExqpavdZ1XeIVN79xIq+6GZzHBHAbvNeiLMmaTD2pFRgyGCimMVSnUQB
BUmv+u8TSyGAAIx8Bh6hdD3BdGtGxGKVaO7L7Fjm4TF1YUoxlTvoC43QJDp33dawroRXEbLXy1+p
Sq6tMbHPE+E4SxQxtGDSWQMYRBMz90sbCCPHyNA5gnI7ZJ+Eb2yEZLJQCe/odqD0DFBfoP1k7KjT
qw67/FWjWAW6NISPY+rW+Mkkk915cD7h2GWeeOm5MWf/KdZTe0zw0npfhjRR7/TeQpouTvhizNAy
sxheLZ3MIdgatFiw790re69pvwKhowTPKUgJoHQYAJrdadKL/iDaqPwcCsfpG3BFRAozYBDKI2Ta
XOSndsGYZ1mxqawxvKEvQN5Wz6J51rujmhGxuTj38B3W0zyFz4oBw0WXQmCbF5Nufmid1+5tkX7R
sNCdOgsuSEh/pna04sWwmtMS15DB2FtmEcKk4WhPNtQ00gyQLqoeYu48oU6cwNwn8B12Uk/eZ8XA
jiqNqVQNP2shipcdV5beVZd/fZgw5mPV3+erGLplCl2gyJXCFuL3LNm8rkqvHeIKKVWx6XkNHsb5
Q+LekoYZUyXHEsUkHxxR8sF2/vrp8rWgJY5S9/Be1Jivr0iGTmZQQdbT8pQjganDu7As8/75oWSk
UvTM2pan8D8KBN//LB6+Zz+bf5n1/VJk/Pcvv+V/Uxy4JNzl/58GTh/l3y7f8+T73yeCzz/yGQju
ir+4QBx02+Bw2f9s2v/z7473F1vanqsbrmVLyWXxX0ng3l/wXziOrlu8wUTPGpw45xxpksCtv3h0
/SzPMV1hAdvxnP9JEvjvl6PErqmzlOkGx1oSt3+P+2FjtSwdiP3WK/QzSZr1wVChRFTmwZxSJLqS
fIkaoqH2Y166UYzuU6eXa6Rx9jYBrJag7tkPTfKL2Yx1luVjVYTv8+cdXtlZUFefGlT7hlb+SVSQ
nE/df3cnzQ9dkFFkE71DOrPxe1J0YhMnVU9ygHIAwHAMBCDs7hH8BVqNqqLbmmEcCa0Zqdlgcq+Q
B1UieCutmozZroTzBNGlJiVhb3i5AsxQdDgI0WGXmEr3vv+zDNVwizQ6HP3k7pfnb+B1WfkJZ9s8
q9ixsCfUCTuTKyNks9Aad8j2bE6T5BHZqcNL+uxP1J2Z1c40HdIqqaq/ZVnwbLQJ+hUSn8T8epu4
tOlZ3kRjO6jCW+PPonrniOp/eLHAcVLmCK5C+7eeU4Ngz4uNbtg2tLZXKnGezdiPjzDbX3oblJ3X
9iiMPBrVQYEnwYseemP0N/78UPqCIBxjeUlD5zWwx1/e0GVYL2hpWyPfIFrtV4HQUEgJArD7aBP2
O5VBkHKG1Ppcfj6G/wx+Fv+kcfV76vDyvpMPRUC4K4BgWL91Y5KYnUprTcwM8WSdJ5SxtdU+KT3z
QCciceRYRzOoI6Vtisgt8htnn5eZutezqRSHws3EH6oRuDalEWibSpMrWTGSxDJ3H5JNjobpWKaj
wVCPrE9iy3Q6gRv0tMFuaLytchx1DnFu/cnzEv/kLTINmnFCkjpt88f/3pADk+vabe0juCrpeILr
SWqiyua7Liz5/Y0JF0Aa5KSNoIEQV0O8LMEG2vqBscu4XUiprYrVPnbVn3RlBSvM7xfQ3JLzhGTJ
YsEyvN+isEUck6doQCP1GRLsrKwj4aEF5MPIw6+BwfdB+jY408G1S7GJm/gbjDi0wpSzx8BMxY9c
kYxXRdEVDRb+2jz1UGJHJKUb8TWX3umvs2DrPIyFi7gaepqIrLe6abFlk2oEYip8ymIQNHYfnDL/
VgaBeuhK8wLUr7njBGB2GzyaluZsKsgam9YhDMhQo7ejXRmcnP4LHtwfOcEW62zuGUJTpVq3esQv
YtQOuEVJ3Haj6MF0UfsS+fczsxSAUVNNh25SXxu78vagpTP6Dw82nKJUZD9UxKg0TYmfmcSvunPI
XnFQCdOfWYd0SreTHcl1Orj6OjRlv+EAZO5KIpXXEhVq3JYtIHCj2Tpu0SKHLseDjVxmU2kTUBIj
+BFgu+1rfm9Bzwi3LLLjGg5SS1GOaDsH71eVt05031PHIJlSQyRXZj9jBEZ7J3JxvNT3OEzVxs3z
jJB6Bkc0vxg5ETSrUGKvq8z/GtBLhWmfPdOlGA8DsTBu5xCZiZKcDUhnLTDPdld6j6anPt8AWdbP
ht6U257sR61mV0j7R/hTNgLSboDXNGgcolgauZTCE/+Iho+yPNrlgPp8/n6f+NrIbp8Kt5B7bPpy
nxAKkGOuCDvXP0ytizsPZT0hcBz7ldT0g2d71U5LScTyMVtdRdk/FTALRkfKSwzp5CTtlJHyEJAS
p77igFXMhoTYLNcPg6I++NoxYr4LlV8tNDfn4bjcWqx5WBha8q4yHxXq5IvTaPXediC8ChP9yxRl
3cZRCnYRUxNlDLeeFt1e6rSkspIFAit2BsIeDWKUfbdJm1pP+YiOYH6eWnVdvluP9IdujpeOnSCI
OT1AAugHlIiaf8e2u6f77FyY7VWft7sTkVyj4GqaE9mdTVnzNGp7zqjUprOm1QzKxmkVa5O2rR3n
J0evaT8SK3dNLGQhha//aEwBGqoqLrpbk9+F/+ctDl3QGsagzpr34dcF4cfkCeFkUMlaTH1/sYeB
JKUgbvcYKOrnxtJ/cYB1NHDPI8q2o5/RkZbAxHYR3SyBmXFr2SkAVYFJuvc5a0cakmAgDdesZBI2
AhXaKTWsIt3Wrl3ZODuOr/2aSX6z77oMijYDzH2i2nJH5MO44t3VLpWrmVuZxcF+LOwLb+xwg8Lx
rczEdBY+U9/RoVWakZ/KyeqF+IL3sQ7kUet4zeD/dyeysy0gh905RoB3iXLhruO86tcoaapVDDxl
nVvqyxBr/c7lCkDZ7+aP0/CHpJ/cuqaB4tGx10Y8fizXK//ciycBqS9XSzTO6898HTfzulQws6nb
FqAYqE7FvskawV0hCoVveSh33RadgDgilTYJ0uQHgokgb71uXqKYBx307kfc+/P/i0cnZkbX1vBS
hhzFnKuPwY0exGSS+ufpHI/a7I5VgryyunzRlSnO7eCdCr3uLqR+4PyqXyyvL/e9ysGAIOsFYcXW
MQU0J1VhoWzv1Knrm/bUh8Wb7LzqMUK6K8IARiZk5NXYDq+6bYVX2wGzbQVHKqMPHpm9tq1CAOjs
3TUkJnl0jL7a+G32XFLw0PCd7UEMG8+9gSWHt/mKMnnX5tBU+JCBA9k1dNofpcthklOrvi108drT
FjABOX7zjXiXWDraU4LMj0mefKvTgLFdimPS6MsSQxIbOxbffZ8tJmBexrSym21EsCjIF5SH+jBC
uWoMOGKUXYEWYRclzWd5C+CpFjsdBn7bVWhgvMjbKwCtOyws4IIID/f9h8TEbdbFHgz0QhwCh7ar
4/lymxk+pFx4J9LuvmLllUdBn1grTcyGvadtYSaBTeBFphn94UMP4N2iFkwHyrxxCp0Lu6i3UhwL
VmTGzpwldWzJHLsZjXiKs9bkLaInEJY21k4PQu5QMGQpOL9PXYjr3ZKYj+OIkAbt/zJ3ZruNZOm1
fhXD91GIaccAHPcFZ0qkREmklOJNQFImY57neHp/O9Lurkp3V7t9dYBCojJFkYxp739Y/7eGAc1F
jC5SsxnYNyos53Og9go6inXRr9Kp9YEeTdlukoPbmpEjLk6GB3/IPpsEfUerp9mHF34XmoZ3AU52
u3DCsobKgQWNMFE3XjvFVFnjR60xw2+5kexbCzdnUPLKRozt9KCnNKwiT1vrdTK+TH5HZFvG4OIQ
dPXZ+JyqTNphMgbrEAYw16ylaWQXd6LsnmMl2DUE8I+abDJ6OrVGuHVweiYxbKHbfHcMbmN7MlAM
BYzFdcVqfshoD2Fs7oTKa6b3R0pv+yqNq3PSYN+A9l4FVyk1/z1/nZg0o43RvQUitN5j3A5V8GOC
TsD3PKVdFSfKVoFk84Znz9pIUMj0DepfVyk/bM0MX7mOSL/z8Ow7GFYLb+wf6wrF0FBNzgMtHRUi
7VU6uHxlYV4uXXjtlFTqh6wuWH1EGW1bxBFre4CWxATmeziI9CtK02MkBRxtlyJVmrSdXsGpY87t
A5cScc+cf7tsVMt9ZfYQat6wSGM/frUEvJIpT4+Fr2j4PgL/1gtl0Wo4CwRZFm9ddohVzQJHqsLw
V1MwVFKBVWtBm9zDTYXvyj3cQqd78jtBCauucAKKE3vvAcnhca/y+4D9l6qvsgMABy1UDvyVZbf3
zYbn01r2XQqocXqf3Xe8msEbrlO0HbKCVFEf+qWVWhUNj+7UJmg2jWVSxSkSfJ7VQW8/mihm3tNt
jB3NfBY4ZQVre9oPYdssw2kExyIylsMqo2k40l9y0OBxLZ/YuDZ5XPKjnqld2tP3MPNIR+3skXYX
K1XAUs4uLO6LkKEwk+Zcr9SggVhtE70oVnFQvFaTIH4R7bHycVJqyEWwhHS3qmNfS3yolm4cPPSK
xxx64b01oOMQ5vbYm4IPnIOtLBXPeZVn+7I1U57Ksnhuu3FvMutiNjgLMAe7B8tuk1PKmBzZhICy
8dKL+lNx88M8euLZ2cIyKvGSbGOGMuzcnp5cnYn6FGuI9SBJaICwNj1r+1OWatq6RNKbj2X4IFdz
vxCblof3JQ/Eo9Mm2SpVuwzeL+ubGJEnD2NhH3ErercyOfqC2AmuopY9OSUlP/nmqLEtrqhWPigW
n9oh8R1F7lxElNOTELiAZB7Tzq49dnAvpq3XFLTXiAW3nlY9WoxCo82Bu1n2NjPnje4s8zrsGRU1
sZULwG0Y2jalSMEcXCXuLUavLC/sdwlglwU6weY5ibDgUdAyFg7upnZ5orI8bQY7wW2OSm7dnVAO
CXiK3murMikKI/xubCwKmVQMrCTIF7ENnXQ0sw4aQv2d8KPcMhSOmadWvk1jrp1BR/xA4vhciYG5
4i5O1sIGCV5QENdd7T3RTGNvE3svEl211zxC3lp1xN6t6cH5FsYpox5r+yZslacchLOH8MerQAkF
ZvtNNXN9UaiOcmLXORixgIgrFMRzkq1Y52D6RToCE2KYBtE0OYTcWTytG7Ga9YZNgKhjCZUBr7hm
OrqKmlzQjCFahS+t+sdBr2J6LrEcKVWgjNdgD/WMX0aXNm1sBgejJYptwY2gHmtGWTDFEIsIN2C3
UkwizED6tmr7MoEoHcvjpBxB9Vp1iMmXqpACW/kQ+KHlA1nuNNBrZBGJouGjEYZ0b6vWf7Qg5Jte
XL1EwBCyabAZKEwZTDbiYZVm4BC1Ru+2pqM8ZXVT3pvOZ96leLLn9YvReMcxVtNTox+TEPFtKXMf
04WC5faM1wDN3NWWcYfTwrC2s/YzBE+PewBiL6e391kPECYuHuDVmpuqcZytEp6bqk63jtyUu1hc
TAfXT49vdqfnmxBK+TYRVrEPtPQ5bew3ta7x9y6jBy+gA5uEoNQcsdZT9FkJvZR0Cr9VU3CzmTc4
aiUsWE8xp/X8FsKD0+HmzAX4tmSFGMLY2dj6wUPyvpRugiVr1o+V4dig2W9OPmjMuw/JJm8NZw9f
6X0y1fYO5Rk83cDbNgM2R2DG6ArIx3NOIVHyLvHJUneM6VXYMTHR3eqZc+TZ2rYWEGArw1QoMu6n
EF2oShuAXmnx2eUQ91XHWHiRZ71QuX2Ca26uUTbmmw7666HFxxeax1elmcM78lM6qQyhoUxzx40r
hAKnn2EC8Ka0rKeAYpNK0MNsIFDFCu+gNC2ucx0HCsl6Mp36iGXdug6K4LHDrcIKGiIVTTcOGjvk
YS6K0CgYTgwj7ULM6A4aNzFbTsmqjcPC5GS7bHDeyzbBpncQrxgAVRRUTHUXG3VPjVoMG5JRMFBU
ZOIJs2q4k8M2atwn2uXPzBfZj621rhggQdfuNOuuhP/olWON1rMJH0DpkZOZfnIwJa+qBHS9xhNI
ywhhPG63xnjSxxJL8ApfSEbmVprjdSdakqimJqgYeIgvHIiuS2vO60vCi6SNl7WXWug0TEkcQhmF
Gaz3hMAlXtPa0ffmQFTf9+6GeQN32wu7Q6eVFHd6GbzzZpuc8tJGH4g5REMIJcr4NCrEqS56OGy1
zaMHbxfUfr1zlCbBPlTX1nM0m0chTtF+Xu9mFYEnX5802j5rihZbPf/UpJm+j1V2aOE0L1VVnRz4
23dzKKR7Elba+M9eCR7JUFEYDlYLEF9ElznQteN3PNqsu58BaZ4wMuI/BV5WrGexDzr2iSvmioVn
9cRn1HMWmsWKTlzvLkQb3QYFTr7MbRGHvlmUJx9ZR17TWAOPImPfLC1YVbB12boj3WwSWS5ahLBE
zSoE53E8rXV9/FCRzw0OGogkbIBTNeJQwFjdpMyQpU1HDxgqKj6TjClw/NqOVshB8934btLNzwJb
uY2rgj/JnO6ew8Hcz6/s+y7ofpTuz/gd/4tkwm8Uz68+AH2XIdcFqZltGSdSxoABiVQHhkhVe/Fz
HbXk3p86Svai1JUFp7JoH5IyUrdpg1NUUr1BSxyebTSBz3EKXb4ISBmLWrnXG4vY36iaYNuEJEhJ
4CLoj8Ju6bb9+GBlFfavFMIWXEnmCHMNaGIQMH6S4byWAz0AbMUsqy//qFMMsWsWjnUbiOi+r+Fa
R3HTLS1dIXj1I7wbAEIUEAVrZKDSBTqQYyY2u35sGeoxpQxwUkWzCMwm32Z9XmJCU3oM8Kgext0g
w3sySKSwsAKo74CycHSsmTzrnA4ZmEq9KNH4WcZ+yJX2vpFK2lpHmSHTpvkCdWYI/9YTCR4EwHis
3Dqht/3Ro0o+EVq0iDF8hSH41GWt6Hao5ZpD328ge4cPtsaiPeoTbeoyRUYpn93MyrCTsOvlvODQ
mdeXy308OI/ewGbuOT+oJd4MnV+sqbcv8gIwAIJJKukwWudDM/uT54v0lhjGrjC67KQmPjUYN7QY
fXjSzC5JwAXRXFR9jzFvlepulljuqaXau/QDMzkg/YCi2a0ghFi7oQ6Ll5xZDaeAaM0YELN/nquc
nLzwn8gvVwy+OSoFDcUfjCdq8PjZTeIh7vl2Y12osIGod/uKfqKXMiznDR85WrvDn/uOCo7CUgAG
fT6ZZm0rW39MfuRTf89coLYhL8IaRjubrR1RJlOUVaIbiA5qbxMxxLAcYxNWoa3QLwWkzdj0MQ6Q
yHd1uqD137IVS7yaaLTN/AGDFg1rwymHg6F0+LrKjQfrvEBKhmZFZNEyQpZ2PbNTpjThocgC/eJW
M665MZXiSRQMxxUZ58WvmRTI08EixW9+RBgbbCJPiRZZbcR3o8mkl+yCg3Ymj6cAsYonwJfY8S05
lAeWeFoGqH+2Tr0zRVJswFnsIy0b3ySasFMbWsoKQeugPxhlUNz7ToTpAUaJu7qszW1JeX5ZF4zA
Fv7UrecJWt1+n/N0kpaTXkXf1Z6CMbBLb22oDKPR04e5L4vIAfCOVWXTEm09u3qkynKPGUG6DuX9
h4vJu5o5wUqN2BgYePZwKjCq7WR3PiGkJ40ZxM8uy7/UGaXjyX//t6YnPZCvvBirECbAX/5Ri1V+
m7++qv7L/El0TlYfzccf/rLOmrAZn9of1fj8o26T5i//72ePRb7yf/vDf/sxv8t5LH78x79/5W3W
yHfzwzz7fZuTfrZqyU7kn/VHPzL/7//OzwYp3VATLxjHQohHFcLW3L/2SZ3f6HMyWsdwDrw+2RfJ
clbd//h3Q/vNREHtuhr9dH7bpd36X21SQ/2N4goNL8fi3XRDFf9Km/SnJvtv/TNF10wbCTA8sz82
Zcwa7RURq4NdS9DtzR4onUZFZ6llGaJC24SFpPvhasJtGTNACqNMHttrdqiaIVltvFdbUV3I3dJl
VjT9hTEYkgatwTAm7MRXlqNQp74Zr/UyVqmFanQRPfCPkV8ylj91ztpUcwCd7tCvEr9p9+EYKht8
K7pVrlNm7IE8wEmm2K3QwsQqBw7uCKwN+EyDviNQXyrfJfCb8AYzZGDj9SXfu3Q+9KA7JiYiQLOn
sIOb1gMTbcGmyBit7VL1kyXv3uqbEYK/e2d0lbX2EhswzBhRi882XTvhlF6bzrIJO/PkWePOUHRj
gcMXYHOLB5OAv4bzG8FS98Vj6hG2BHYZMVnf0eJKu+ZOK2FOuBE0o6QbN3k4DEu/cQRfND/ig+lu
Srv6GnrlA7R6usKBAftDVSPsNoKzF4RiH8ndG3TRJqGIQMzXxqRYcf8AtZclzUdSU1ntez4mj+Ru
3wW6i22eFe7er/QUthwcbRsxE9l7f/RtNV3EBiQqI8mildJGjwVVlE1WtM9dmbzGdFpWbpeB6WiZ
W0niNGPI0gH4B5wJszW4IFagvDQN2pgW1taRUbBuHU6Z+erkdQHIsvMzZWmhi9k3qv5ueOmXaxgb
Qj5gQGzsW9saj16rt1w76yHGI3CBJFnZ4Hvx0LclRkip8mFVwYX4jR5cedKI/DdViuir7RFbT6De
F1FBNqAFqbIpTUBRcBWYWi7J6ULsQxnyEtkxcVVY1j7eQO5gueuRWtOW2TIqeQmD7AiXyT6A0jB2
U+HCwVQOlerqrvV0dZVEpnFX4l+1cHxYU2lm9Qwt0+rSjGLYNrqKCVphx987D3JKUvfjt9oElG40
o8nwBSDdKIS1pznxXd83KuZtZDoI5XGhHIAf/usilX8oLvn9CvqXf/iq/w8XWjkq8o8lKJuPKv/x
b/s6+ci+179fa+Wv/VxlFes3WrsEjKrsMNPsM43/XmYV+zcLp11GLgwXzQlVT+evC62l/2ZIrQkr
rGULm0X4rwutpckfIRyhQm1QPqEx/N8bzX8189mjfm48f6e5b/Hxxd/WWQHCghWdCQzB0m2AJGQX
KH43/GF1JtoBkt5lXRLlE7cQNVsug1HNm0LDb6nqvosZGiPsdvOkh5R/GVrDu4ZcLi907E88E5oe
dQbwIwR4KS5zToYNFem9Cssbd9ZToQqAK8HwwYKybnS/WPumioaWKg7l25l1HuG3oaLQ9R88Dzp8
+2M0i6cRUUuApTyzqwCJ3PTIKBTcKEpbGBHje4wLSlO5Z4YS1EVKm2oRDuCl1eSKXftdqppvrQsO
Xe/o/xlb+lzARAXkUieSZbHgvVGBeHp+dtXi/KqN2K7JdwvHL6Oujr+7Lf7OWdbl9fr1NFu6iyJJ
IEXjkkotwu9OM2glIwF5ZiyBsifw3JOD4fRA4wsVbyQLOJbrFfrCHplECkxraU8ao9TZjXorKH/T
hfAT3yKXkxvanHQ3z+7UUn/LXM6sElojU6JrWCJnSEVriqDHZiT9892RE1P4lzpND4H8vTacpLA/
Xk5pgBuqUYZo4x+rkjHnPuDyC4czknqIu+W3LJTkK5neLM8+d2Vwizrv3Ib2RXO2o5zx0hDDTnnz
TW/8i1c6ODhM0CQY61tTvLvE4tTSoVjizZdghl4AkQRtn42UrlxmhTXh9yttQj+XUmECBh1is+nh
mFXA/2l9/aiJa5WnpzTycBFxnA8XqJsfBy5mbRyImVotncT03lWacasz04sSJhic17hgSEpxnXPV
cmFpJi/l/5gZ7IK+JIVnz9kbA+soW8lb27bgJECAsW0NySIW7VaD50y2nFx1R+Xm7qc7r8yfG4nl
d+PmvRfOFaHLkVjgEd3TSXBuwJf+MDKHgXXm3gbm/cgmuGZcmSlXEmZQ+EZ9yvlx7GRtGswO8uJa
YcBqwrZv4MTTL7TPA2Ph5HaM53B8bCnX0gm2kTJ8+XV20qzoppaMQheMWFt0K1qX2Xlfz2GEhpAW
TP9GCZn2ChPsi4wOO6WQg+EODFdyl8n7OqsAECVth3aIB9oCNJH0nwKbOlQtuPfUDnhVM79ZNRrz
WPVvY5bv2ta4VPJo2piVwB2XoVO9MdINy9q3cfZjVj32ntM6voYOLQSnIllQGXBTNI5bycNvo9CO
2GQkC3h5t1KLD61QVkMcIh4KvineS22lyTJK1Zs8AJwfsdqLenUB/PvWVeqyN6NizRSTSj7o38pi
Ap3WtC+Jr6/sMcGqj/mPDbyKe/AFOjvrcIrhHxdAsBaxolAC7Ppj6ecv870P5oDFo4TfMuSb0WC0
KNA+5qMbRHz98+fd+ePEoVxVhdBsFbWhaQndNeRy8LvH3VQYOw9b2aBmZNjupb7Fzz5wwaPVqBiX
IWcQO7ROSMQ3o6ru9F6Fc0u+u0DecwL76C9oF37YhguNjMlIqMcZJEPgAUxY36tj/iyeVZ37pIjj
PTYNPN3qoUJ5uIo647kIk7UR02/VtB8NUC8WYuckXxXbzC9ntFCCRJO0h3fhel+pG8A5oS7bFwD5
UGE8DhVEe2vbQntjvu2ArOPQFulHgIUB06iIThzlzopTtJlgq+Lhh61olynRzzrFIBEydTc28Coo
QaJKgQNG/L7zuOsWNvzukjhmmqRimuOb+F4AlQD52eFefozeS6OE+jvWu9misjUiHWv47jglDl61
PHqraxd/fqk0EpNfl2YUujYqPc3VNfa6X2RgnDaA+kzgMZCiX1yOS56mRgE54uUBSqFLHyS7Nteu
iYlhVRGlG3DU+iLOx6NaDGf5anfiIg1GnC3cJADSDICn0q9hjyQbodBlKlmgNPUHTMoPy3bWmmJ+
+JkshYemTnIu6R606e3Rfqrj8sPIzYsurcdiFvawzD4HhcoerilpkX8wH1dydwcvGFh82BYqdM1O
PxrD3quVTS2De8gtOXsDyxLCdQozAxgFqG+1znZne5xAMjqycXPfZ5xS3WPWRdP1S01Mm9vdSevF
SXc40vkn0JifRFafJkM/SOuTdRPNwnkcXqzKxd6CY/bjMZUs9QUx/SHLtdPAuua7zroU2IWbTNkp
AS9re+ukjyOyJERrsb2d6hjTI3kEamSPSy+yV5ZfExeXl9pPsLifQhwP4wKzQG6ETOifNooHhpNx
ZC7VGHCM68W7CSqOMFsKugX6ziR++PPbwyYG+2XjxomNVFfTDNcxEQj/8UlWW1r+SokTo2GzQYPE
KoVzSnvnNE2cI6vNPx2D+1sFVdT4kGw7HE7nhy7nnvbZcguvWli6dklYAPJYPcw/1EKeQiCT7cLK
Lw1QeKHiMh/nH/KVbcaUHWbFH0rCRxgq94hubv0IFF/cJh9FY17CUb+EvXsyKvsEEx3ZZFCfIo0m
gRpzslqFay2/QD5ql05XD5RvFOY4eYCHDDvk3FA2gKckhZ+v0V3isiGWovEGz8G5S/VXfm9cFpqq
ruJw2GXYW6hNiBAl421dqK/BiJRV9pX0bmn3PA2Nxh+dxx9Z3a7DCgyrXAQUA/Qt3DxADSeLBW9k
8dMa7fLnF8n9excJeCtCTjksrOm/aCXHDMNSjSF9uIBk8IpHBdHQIElkpw5PmdrOPwqd+4y8aAnI
GH8xk/sx1O9TzC8XXD8eayP5kCuzfL02Fe2iUZkSKWmBGgnbY9g7n0AJV5NCxCJUFtqMX/CL6eCH
yp3qv9W59ux65MPysWQojttdXgN8cN7zcniW10ou+BCZeCDFc+GJE4boB5qiOy8TNBq4ViG/lVv9
JXYFLQa+VKOZp8bLkIHgkTpux7I5hhaCcRUPrFruKW0MM7Zf6SwYQc+Ckctbg7fNSn7YRxeH1UwT
POWA7VbY/NFMSlizx7r/kdWQFNLEpKzdL0tsGZaewtXNwu6qmGhjFL870iAM1uht8lXI0Ab6L1j5
QLa5fnVmneSCjcFcTl2SgqCjXir2Olh33CIJv0Ir85A44oLDbb58KjtuwD+/6qb9P4NqIRyX3ZYB
dlTKv871cwL93tUU5nzN/DQ1+VUt02s9FSey4BOJy6UKMCvqlJxoDsRjp6D0vQi41J2RHby2ABdY
nMDTHaNohSgfb6lq9lJtLl64193kVuhpsbYpfGht80LMQlEp9ZnWQ/3rB2jBsMkqs4NiJSf2eSIw
9zlSsYryb7nl1ouEMKos+QZOHt2yyr+ZQ0QUjdBo6Fg0TUyo4Fd42DvTqXIXNlOmsePYcOV7lyUT
KGGSZjkiAcwF2/w8RvTagfTvVMcblj/jMr14jSGc6nXxqNjJU+ObMbfGo9GQDZn7nHbRGkGeM+8k
Jm3YVZIB4VTRRLZmgbfP2F51kR9CmAtzxArrRqWiVnULLJfWlpCaO2FXi6DBdD0gvG8IKqDkIdMk
XEW7ujVj/wLw5KtV3gZL7AJF0B3M6U5Y7Flji3FzblGMw67WXqVRAjctGw6ZR1N2dHsBN4JxwUGG
i3Z2sFTlErRbqiYn4gyW+hJ5UGwd5oja68gmjIypm2L4UijtdCpA0xELDHPgUJCEVcu68reeHaVL
xQCOaBI0s5UVhH0B79bI5KfMeW8AQerknW2NyDR3ghsOn8V6ziuKNN+Jzj7EIzvNqPCHkeT0seh5
TAwqhvpO3jbyTipllDno3HPce06RXa2BGBnnRW3RGMPOE/ENIi9zGLGGA3F97nz7Lmr9o6ZEu1gp
DmlIcjZG97kTX30vvmppemsGmYUk2l0VB2/wRmtadvW31BL7Vtqfj+GX0tBJN0mJ3JBAilnqA857
17Djg2QaMmfaU0zpaRxJ+Sx7O97ckYYXFDma0zT1F+M6rMd35rv2vRk8RlV6s0I0Ip2j3elZ9Ewe
llBTJJVXA+0YN9wpkwGOxlAsJGDyK6GQOQ/1pxUp+bJnhGIVVRyJbqIwIBTnajP021vXJE2vlWWf
TYgIMrpHn0P7ihHoUDlm4XcGek8WZ02ha5QEDINxSiNYtbT6bpip3nJ5elTtW9Skb5hOQ/fno6FM
bUTBcEvbAiz3pxNmkVdcWYEY2CQ18tIYffpa6pWxFAFjNJXbo2eCBJ4oPMgh+gzTv9KjuDGYZy3R
az0z3f/WVBxzLy92A9QqGbVvMqWZ7zeZeg9R/jKM8WclXyZztxEdJWNfy9TJmaYNr0ntnNl7z3rC
mUFHpGfPIRgZjB3XjqxNCCj44IuCZ0r/ywFiHvEuZ3MGpTTFq61iZ9qnjFiq1mdXazfDq3c+07EL
envcyqwudsPrZf4dmID4cDXwJQskdDH1Dq17A0EB/YcNcKRXSIZnBsQPFSn/vERMdjxt6iS7DvIA
BytH0GsR8LOpDWioQtsggHP9W+bjbpaM4YHmk8wPOdY4jF8aZqS4ru4Z95Crk/KvCnSBhZEL3BW+
irp+1SDbKswxK739lvv3DLJ+kx+XmNMJCCLMhalbkjaf/QzBpY+hRarwoFRc45639lsYq7k+6WvX
HnaRR8aqAONQKOFQ9KTfPqjMHov+0SrkX2B5YE1D+jD4N2dUzhVgAK1C0VOkHo7EkcMGrrzIGlBJ
2l865S61xst8+C53uT2wF6lGeo8BLktgs9BSbjPonAC95dWVChZZEYpVKi1t+OgyW7q0RvrU3H0Q
1QqEn6u6ZB00x+wKz/EEffkkxjuzTk814LwEqyLbzU51R9mphGHBHStvS6WCqhUmN6XgYaS6J/Uv
S7su+CTeg7tYyhE0O7nIIk6Dn90iyNS3rhQxczA4ZFIHOgV68jEUYObijCqc3ik3YY2Pifyq4Iu4
il39Hc9k+e0ADzKhG9o7OLpcnEZffx/MkDwemi+SDOcBWwOiBYXsGy+aYcUUL8IIyMYqJ8mp1C8s
UI59repr4MSu4mOO565chsnvm14srUJWDbiknnwo5c2ByQuFviNtyJ9rBxax177V2DMKc+fqnN42
dM/ynhzZI+Qdg8Cxx++scBY95Zr4qn+KvojmQsZ8kXVtwpbG8v/JXI3sXf2PcN4VRImCqidN4l/K
nZlRVB6Ve33ZuR57OMPecQnMN45RbTB4D7Zv3rpHSgLwGBkcK+F7QIgV/YRGUj6UbW5vS699rfw4
XbqiCdEDL01Z7hEGo28KtynSFjb5cjsGlBr/POjRVfkN/1iwZXjRINK1HcPWjV+nsSahYxBRka6q
+nSw0AsvmDXbwNK4IFT4YI4qRdhf4xZencvhadLIMcRELojoHddoMHVY3fBvMhrNLXVd4pUsI1Ev
dU+e+hG16kBrg9upHXATM6bhLAPKxIrUZYeEvCZb5jFWsGJm/nuOG2kI5eA+7JMBvMEDQ6GOR7rH
TPIg6lmaDJPzhUhkMuJFWZ8pRfMkSsoSRUY3z8k5k+TcGlHqnAnLfDqEVMAMpATMhiVQXJ76QTcu
caO9euBQ3D7Fk7QgYg+JxEVE8OrARMw7ExlGU76oTvACvShAOp3vxWBfgwaASiydd5wHqO97SlBU
AYnPodztu0S9+YX2gjqzUfwKd6b2hvhtaCEOWtSLR6X6NnYkDIJxrKVt0ygy5NfvmxDEv7UyVecU
2BhfD4p5keWB0eteFONVVl3mmo0mcIHT2u88mRyVxcfOKYfjDJtJ2BAjZfSdN/z7kDvIUWuiPD1f
OXZ+52aM2tfYbK3zMrpk4qgj9IyHe3mS7KZZixTVCP6YoqKtaaTf54ylEduuk9JjmolD1NLS7AhL
sUAPWZuo+PpiJ9NMZnA+Ri3dyBxS3g3KAB/I1y5he/TH7OLn3nvpPNbEOMuikKmBVqxwL6CkDKpj
2Wv9MRmGMz5r7bq3lO9WfC65kELPP8Im3koFscwQFMPfI7EHSp+jR9IOED4eYBUj6Kemk2A+OGcM
XfxQiDdke28zWpHIUI71iJNrVC8BJvFlxwmvo+QQ59XTXLeAMMvJxHmVMJtrUxbqxffzQ0weT7Qr
E2sDOLSsr8yp6dCdu4GmAXxHagmtufBznFaQEi+yLD+ZJG35nCHKNBb9xXrszC14DmYsjEtisfh2
ckpAPheRKfYmoug/f65npNWvjzWCaIf5KRr7zFn+Umcwelp8BX08Waydg0wmIhHnaD9rx9SDvlfg
XXVi2rkv05n90emQ7+oqgmX9Z4zc92m8gtlW1MT8epgc5rVUcgjY66bWvotxo41kbGt2FsMl8Y0x
2oMBeRQ5z6KSu4ZcoNNmYMbFMZfgZ+Bsmle5gf6T43Vkx+PXA9ZdFSAaBmtQvmQJ9Xcl0tzo0N4z
rQPCnvAvjr53gb0xZbQs2Extud3Pxf8q8M4dX7tG/VsY2TWCSCuja7m1yqRq8uGEuetef0HQSMxI
YF+yMcsTNWreHUi4fZWUJ7KCU+n7l5JyueyHIB/eNMpKt5OVr21BRi+z8U5GonMTSAaaAqJJe3R9
4s0k9c5GRMjXVTlOMnyMqzqvwDm+fJEcZDZpCHnGUYBGbvmcWOkJVNU6xilsmBgfq8gvRsc7gxAy
/F66NVNpzSnP6515jBrxaI1RvyKVAq5H0ohACgerT99UyEKRGcxdtcRihjDSr/MPFYdORpGRybG3
jmoiAawbeVhsGrijV3AILEozpejYwgc2fdaYhwCo4RzimKEFogYjMSTvDAfWrGMC1JIvc4SqqFdw
PoOMAFEPozuAhYjW4usckPstH1cnrMB2RE043zsqNXsPZStNB4zkXWbPZb8gJWtfmkG97kd8Y3AX
vdUU6xYBk5cI0lGg6R3R7WRvi4SxdxlT00RyF6VBNwxSCzWlonixh+EYmYR1rUawrmALL5TgDgrh
3pduMlatpwtodvfyYZGxsUwb3GATjMVRJ8Lw0Vvk6afcyWX+LZDVgv5cDC6BxZzIpD7bivxuU8Pb
yTZRRONhoeF89QRnymIrx203rJI9FpG7RIaAPjLbhSYvdc5YUGilVEAz876cxC2ynrA5xihPtnsY
PNjJJFGnjTO30iyTL6tGzXtqpszPEmrKRHl0oycKTztq9P1qYsZqMUcYMgYE1B6vMCHsveDLk00d
q8N+xlPwEFLOc5Y+J6DucwEkDTA740U+zum4hof5xav5mrke3bjpHyIUgTwLtWft5N0bdHyMp/eX
tNv97X201DxYVvXuOc7Od2XGzDUxcMyTj41tix+QtfV2uNOK7iwGMP322eC5/Jkh81KbVI675BtV
j0m2k+YmVsesbOYnjH87c5MMiz3aSmKZwasxjBIGIrr7ZeUVgOTwfrN6sS8sbCd91icZKzZUctok
eMwzVBRTcKU/dZKaujk5kWFngEk504FEo6At+YPp1k3iGg9JQstINYajntlfUYO+PMLgDmTQoh0x
HhZ5ycglzyHgHD5J3rCK2m0mw/ku01H50UrEGQzlqWrjMqB+Oyhr2SbGh36ZDwb7KsukXCkKixfW
QXcCPYINOocOX/objh2rOThOWaDmrGnOIJQN9aiVXlKB7DBf+tkLnpdji7EnaMwc+DS24bKMg20q
6zayuBARw5tl8+CF2ipto8/O/nSp1Tt+tZNJNbL3myfLHU+UfvmNJDvI/h3D7Wd5jnqoPFQzrjIH
b3JSt5w1FDOVR21KjvDzGBMJbzELVjZmnwg5X3Kd+dJafa5CEfIweuFu7o3LnApu34EtUXYj5sQJ
dfq72RJOybQMtPH9lARH2WiU6ZDi5B92iHuMPJUt/Li1aBiVn4+xIoHx5XNq9C8EAj9Mr+Lx4FjV
qX5xs+cyJKmZCyoZNrGTnuSbyvGPWSNIEWyk3/PToBQVvK5FLUsW86UUAblmFKn33eidZC4H6pAB
a9TFLA1/vn/NJeU/bF+mABeiyj4fQE+C7j9uX20l/9UgnFUz+sdy6bXs8Rmroa2sL0y9weprahc1
2CGfdZPqye+BCWKA5yjM28mvPJcM5LInL1OVRo+ePy0Ge41f8zHI45ubJv9k0xV/b88FQee4Mm+g
HfjLnpvSzFD9dNSWQcpzHiQnbWJ9DTWOQGgKjcLyy24VZl+wMK1ulpsehrNUcVQ2huyyQGrNFUzv
XCmTv0jaZo1QilT0P9k7r+W4kSwNv8q+ACaAhL+tAsrSO1G8QZCUCO+RcE+/X5Z6dro1sdOx9xvR
HdEt0QCFROY5//kNpxtn0AWjUefrZTNXfxJ72pHEwpsGxcXG0uXZKeSxrdyDg1RY7UqX82vwsytN
0F9hQr/ivptiT2bcqteNPGX4pu1tIZjmxp79pLaAS3PuqqvBGWCvlegSVPd1ec0y0z1BGbn3fe0n
0evF30HOf/Vwvcx1XUg7cBOFY9BG/jYNSq1iWmXPq4668tnuQreBmiKxJdmokVAUFa9++R33GRqi
jJoMQNxREzdHkCaWkHOsprGKo9HEw05X1eQiHhdHexzj9VnrGMaUk07TI0ugfDU+UGNTNWlwmItd
eiY1XlBzIgpQkpR+qLlBKpnb9jhaw8UZD62BGH7IxTMTSLwa8xyzjWTZYtMoN15P8fuf3wPz39pR
y8YSHRaSMhBm7q2W3J/KuHWSmEpoJBFF0VJgq7JPV/LP6QKwHuPFZ4Sx5Vh6ivIFtssoHxt3xm2c
hxcpaMxYqgMI4ZU6Iui9JMaWCUADpmKeg5cX5+CSsrV4zSZboZC06RXDzRsOowtPYIptwsCtx24Y
b9YU3aVUFWCCpmuLmUXU4hamhuREcjHlMIy/WQzGv2EJagvgjrkeXzDs/20LSPXONuoFxwZvyj4M
rX1iBgqwUweFtKxNRVE0uoxebP+ul/O+GJOHPOZEsZMoJW8ygVWa/83TgB/7e1XNNcHZpa7WYZUB
Hf71cWSSQxP9orFNx/LNJ+7vUn4oRN0zibXq6ZIVsqoISCVH6aXMu+DUsxPf+vHD2AyvdQoTScGs
9eI8ETp7l6JwHSfrSiEiCuxchXNbe1erx+ZRmRy/LSFpAlv28Fe1XKRfmOwEMZl12Zoc9flCebk8
cPXtWCfcS+fjUoRdqpgLsWnUxAkkNoga7UnVTgM9h68AR7X5qD/wiIBlKD3QgvVsWJfyzYHLVNSc
0Ck5AcMAsGgokZXm3pQTUNacg3uW1dUsUXF29LGqLyqy6Z3JBZAFe7S6JVVvXXaoNJXHgTmhBXZ5
gVwvZYys1FZj9iK8/MrLPEVVYX29w4CnClQJqRvWG850THNAzkeFSmvEv7qe/n6hDhXacLfW/nc1
bIhXugU1Zuns7J4S6bZSsyKDgOcMNktOBca0zjjHkPj9yTlkInmVnXZs4NNX/nzAzJHj1QvNNApV
W+aoB3UBLytKS0VlyZbiLkn0Y0xGvaNgtGXiRJez+eY4B0agB2PA86hKcKpXTRbkaI5nXEgaNdFg
nKggXoQllAT1VHyZcf1lk/CQ0ANgAXkrSRYcYH5dFk2iBg9wXl+WpD8rOD/PwVF6NDh6+VWJ6QHD
yEC9xkLhrJZe7KuivWnAqNW451LhLGb+00qtX2D1VGAlGvko44aSDwoLliT5usS6aHr2/iv16lLb
qvOkjaLrBOt3VkK7a1bQrUsDW67iTeoA+avqjQzFFmuXAkLicUz+oMG59AOJmhi063CAjfY342jr
QlL/rThgEq1o8PiMCcj1f30LQUoLywIU36p9MMvsX009v15V6ao5UW2Amr3YWDxqZDwxJBE4C9qa
+VQk1dVS5HcJ62SuKjhC1ZWaZMnhvY39exvgeVbovdoyW4PxH66/nRocqaGFgpPVu6IGU6pJbvTo
dt2ocaiaMWGQR9Bo1m1n3L2CQUeu1pEhxg8a8CdufqqVMzGnkuujAm4dM/lSg1N1BV4vnmB0qu30
8t5WvKi82+rHff3qu53kQ3YECyaO4FEr3mKSMR2KxjzAJ5EyrSrLEAXFe55ZzBYYD6Fyt/EQNQI8
TA6sicpmOK44iyNAzuU/4uVWM+LvS9q9IUi0YWorZKB6U6u4JPqChqzaG0t/urTOqlfBeJfxEFmq
6kuaSw9MQYLx4MaP2oeL+fblyQtVtTnNo8+IekOirhe8/AQBpnxXcwLV76tX3DNJEWDvXFBnQnnY
VIorONXZm9qc4qTe2fAuL5uUemqyAghN3dBsr9tWPqH2OxRrcT+6iwhVt6SxAC8rwqU9JKvo0ZBj
QN/wpE/Y+6rZ2qW1vGyJWE3BsyLMpfaLN8xrqI2yx7xXO5b6QlxlT2OFmymglcfnx3rG0tAnnLTz
bjJeVVVMXzZj3B8PJtlEpSqhQM7oXPIjMZ0H/5FxHZMWJhOqRxZl9u6hb1W9ss9Q6zJKNNQo0U2K
R9FxjrmMLNRcSN288Hxr0wGHcisIDDijFcnX0a1bePDI9jkZXC9+g/XMX517rb/VfLbGX8PoFnSF
F6OKIZMOZHny2WWaGkiwrfE5qWPnQjs2FuM2rRl5/sGJ5MYvo0nVSGaZ9tMYUSD37SZCEMuJVb2p
pTzq0UPnP6qyVV0cPul3bsWmmszZGVD4xWM8o14RE0qiM+tosgzS67g3RR4YGNI1C7Eq8eOFMJwT
0LvFJpjYXVLlNoW6L52vnerzrxZXAB20caE9qIueBveZYF6gHfs7cuq3hWMW3hAHpJ0ybqutB4Uy
6NMmKfXPfxVBridxu9E+f2Egdowh3bW6/MJXS159rnYRGrAsdpeuC0bYFVLOQ7nYT1CtLzTrfM2u
B4vEoMvEkHmKmrfkXnFvdYgipihkEE/RTm2lotagt66edm7nc6XAlsuKMhimr3QeajCrJljohv+Y
XA49ylUdi7aWBkaNgVWTrNgRkTQlIFRLRHP+hSGwFzjmcO8BP7kn1USrA0GNidTX6w01ARX9ynk7
ZU9dhD+CIoRmoGJiRmGvGMWXA0EtZjVe9Hh4VRWFFzBtAuFiwto4zZtCJTpVQMZD9qaO2kph80u6
XzNUHDMedEnDoUZDq96cvnq0Snm9jOsz1VKYlcOt0TEqHaAL80NV36Z+cNbxS4d6k7JXq7NLTa4d
bOBhxaPvUHuF+uAitYQvneYFgpCmOJmC77qwuGfRvDrto2f9AEV6r+p8FxN098O2W5tMbPrZajUP
o+sjP0IpYigm/ZSREzzzgwcLbgTv9lw5Tw0/sF54ARvmS44DUMbaQBTIVWKuFIwThomgGNvBj6rt
MLHFKiwicxPeHe++vDDC1YgWr6wfc7bB5v3pcrL3FEfqs8x5+8rcejI073DpBf5fjfd3ajwlqvjf
VSLX78Xw/md1CEqQf8pDDOsfOI4iAAH1R2duefQQv8xK+RvDY2P2VTUvDMwP/kccYjr/wFkfG1FX
AKBT51Pk/1OFZ/+D/HmBNIT5pmtapvd/EYdgcPGXdoKfr6NOoYhxSSyxwep/K2R0TikEXjR0CaK4
oR23ghhaZw56NFH22t5YBMbOmGp54tjk2mZJvhXJpzDvbc5mo/FDHR2ZLjNy0IrA6OfdxIS01dtt
p78UdX7GROhYEzNgnQjYrmma6o1n3K9igEjz3kznJmdW8+6WX/pwiu4qjVE7m+upeMKqaUN1p3Nl
+EIZK6HTV76OxxPBHLdL/WNtms1Y7TKGlYW/0cvzSnAw3APCRDPP2UTG89wfkC4zvptdn+p73jlR
vF0g3WWluUWtgQ1HHDrp0SuBICCNa0pYlRHDQXEQb2uyomwTS8QcSgXYA5HEKfL8aV526uNJNFIY
8DNZGqKvx/wQ5f2JeLp9qnELnoFTwAHa8XWulztCPzZz+erlH9sWLhPEFMwTIsjeHM0OKeFQiGOb
K1pw8MaTaBUE3bvENWRBhG9BlGfMCSNGVhOtzKNXQGTjuglI2U2C6PY6OeIix7A7Jl0z3xsN736N
3U3LbjEvmz76aczG0bcmbh+L+iWH8W1iK04KboIkrca4OaaBGNttnn7izRwnwPHDfrTBo/3AIAZg
qpm0bRFSI37LwVeB5HpYU3Ah5jjfRyv+gVynZr/McbwV6f2UfaPobdpki5lgT76u9yyXF3HIGGWl
b7V+qvt3V5Kp6LXseQZyH6RtzIibORAaM1e8t8SLjZN/Te2bfmLNhRmcicLyRV1lakfMa1tmSpCZ
40/Ngjufg3fX8w4r2q3J963FGOKSqxJa9oSFBCJ7Y1V1tqJRkkpqtVvBQiXDigbxrmvG0MIU2xnw
zuJBtZ/qT3wbLjaIsO1Qq/bxzhGfY0u9m1AcamLbah/kY2+m+YXYVoCgYTNhShk1pxLfH5sZgbqs
gsfSyyxIcgYoRKlY6YQHIsMHXwsUQFy5U9CUuI55m657q/uXfvg0kn5rYVzZuSwIlteEp/bq05zy
a3QdI0iTyEodI97aCK3kwekxJ4SYM36fB30rM21H/0vF+H3oT0bHQ1lZPKzclQS1Gp/hiNPTixEb
TmRXtjDHnRc1kNSxk9R4EjLhqrIi0JtPOdy0cGzdFY66d/S7l9zJKMDiEAI2wzKoxvMUtg4+IO1+
NOegFTiT4kEf41Y5YI5DptRmiVTa+6BYRkFnc24bcwBVFl1KvJ1YK+r/04H/Nz8bLtZZVUKBftVC
i5zJ0ysqlhO8vIWyvJ35+4kAc7VW3DunIzJVM4CMSE46aSS0aEThZZ9/2sTvfnVz/0U23B2JSkOP
e/RfscA/9kablkeYgD9UfX9t8kw0feDw2CCK4quvu2C9JSSA52piTsOSwwucVQ+BZAuAwJ1554HA
DN/SME05Wm65bdaZYEKcgnTjOC37LKioEZ1mh9UgXlQEtAwwICGo2MQwJU2+x5mx0wmVGFG9qeXf
QteBGQqtqlg+1Us2z5d3oK/vdf0OGiRMQSiGHmK9ScmsPkFRN57+Yrn7UphbnyffpnyI8kV5SeLQ
gRXOp5V9x4aT3+Y4pxbj+Kn77Np7SACAAp+Rl21w54F3iGeprcj7tz0esdAMsJX7z5/ub+Dav3+6
v+GK0sV0uLaUyWTxnM9PLZEMpRmz/LPAzfqNrrzj2y+ToOTsZtE4ejD46LsrG6Xif74Sjsw/D6p/
XQkUE8ezQX3h3fwGmlejpnlTD5tQ1Bx2u8a4MlntC979+pEPzkY23W6H6AR3wx8CvA/a/q6HXNQi
6bHDmthPZ+9YQS73vX7W8GnpMAe5z+vbcoYV+NnY51Y7ain/fDPNfQ5/UncOmE4wf7z9z7eiTut/
wRKXO/F1srXYM7kbbJl/W7GZ6ek6jjybEhMo/0PiliOxnlvdq9ro/gaK/Csu/M/fZTouLucCcPi3
59cZhZ8kM2Ytk7UDJHKjoBh3Uu7teeN9gJf/5zuDMvD7vRkUQjqOAYKkN/vfJAATbi6aiBK5UfvN
momjG/FaJfk+b4zjLHgDjWWXz59Ca18xA/E5MyaNSLP5hahyFIdxWOMyCq/qxhjbzZKbnCPJWRjy
Wu3yleJNrfkLvjHbWWsYzX/TCUtNk+fMzPZ4gW2ndPhha8YxSp7I+TuS4bZVVi/T3G1jTJzUVRRF
docb1/Xktwer+nRJXzEXBltsFvO9JcNVf2/XOGzlJ7bwW9c6EmZBP86r5xIrnxFR1u7z/sw/HK/X
ix4xXr8amX/ES3SYqQgshqAuRChMGzf4je1M584cHyKSIHuNybNxhFR+GHjnl/YzW9uTKA5soVtW
CqMDLMjcOyEpZFAUqJM35bLV8UAPT4YTtxJhTs/Jp+42np4E6EP0okMsqZt8kytAlfOELU9VDTrf
o6mXo4sJUwK2ZaPvImTtH7ix5A6iv8QJxuXbOMCkRYMxIOefifjg8LOwQhnkjML4B8FK3/r2blhp
pTA6yUBG3TFsOCRi6p6l2nVArgsAgGzRUuWASetPK7/TGmwX8IAXg1LVo60C3eC+1IFS1t9Wmjm3
vSZUpCVzUSd+WWo8VOO7h+GwuuaWM2+BAqEKthGFrHUrF5BUOJJWDrfPO+UxBXDND8tQ0tna1kU1
Y16OSYkRcwtBwUzLbzY+WYY5XdcTeeljoJvpMem9m8XSDo7bAsWDxsSBlG8mKRRGDTUfyd6QwvSK
KRZddwsPbK4PFkRVMseYcuLYQEhVVo9AFy2f8F5Hr0ozvLrxDqoIlRvbo+CnwxnynHRPunRRkvod
EIh9OZdDb/URJL73iQ3EnENFezGiGBPOn8gyUSF3W2e+ivv6oI5rk2m5Ko9QGO61qjtMvDTqRMJl
MyeeaS1eVjJzDNyLF4JoIuuqbu5bPNkkhZCwWYukxuSVSal4Hj0ceAiJJxroqTAEKS8sCO2FJGDe
q4fRmK+aPAlGG8EJ2rIV68ux/5y8D0F1bWjxtrehtVwtHk5slLXehwm7qzIuelv1G7AMtFn4NRc3
jycfw7B+UWuZKK2A2GbqQBDImKPM5Zv7k9oHxkns42QOiTjfy2xgHDntzOWbKkWobvx4QRbN/L9H
q4h5TcORZ7aPrIBNUx80k6N5YzZwlzkOG1ze8I6lIRDHBI2PzevEfuG2cUhZVLvz5bSC5BxgnOvq
/qGb4CSX3dYc4kt927FcFlVVz0/l8KGaCJfQX9VjdO0UuuJTqXbUVVQoC5rxM9K1MM/i0CzvZf+p
iqgJqzCx8zgULarwxE+CGm1AAiCQaGPYr29IuC5FsYOldb7oIYCaJYE3aqz34UU0n1X/DXNAVKgh
IooDMgDcf+bQwSrNadI70v/2kBbDUQtWVP3Kkd8gnmAo9swEgh5FU9dHh9Z+hH+xSeVL2d7sspQI
WP5WdRaw0wMNYL9bAnMcg8IZN2qjmps/GgtWg2odVGCsz0KzHApYj2IOzqol7m1M7V0HKWP6Q4vG
0Hj1sR0fhvuUlLGOTdr9UJ+52bQ0WZ8dfm4udaY/jSHhbpsi7w6qo5KwCFyUJk67cBgBiIPJFH7Q
FPlezriyM1AkoyycoTLij3SbIyOp2cU67y2SMJ8cqnSgGN767q1geKd4NFlSHhR3fZ5eZPZsVF8p
YLaytMejO5gkgc9cgw61uIgCuyQll+WbMN4aqgOk564JXGObwV5Q/86IE0Ck9rN5Lakg6+REXOIW
2/Vt2wBWohqosdKEtEPZY2OVjYH4sAb+nISxfuiN+zY/RcmhKZ58eS6SD3wXXZM8jbfU/kxTqI5P
AxWxetYTVrvOYwEjVxJl/8fFYhS78YcHQ7vLpwKTkAwMmyS72qav4CwRe4wT8d4FN5yXvdUWPMUJ
cm7Q4R6MdQ4kM9xP1KGr72vjS8+vYryqJOYMbXuNUf2OKkN0oRrVCvdbhSjDyHYW3il671xXyQf0
VSd9RlLEzhojGZQi31Fe7FG1pz8TG45Xftbjp8lCcNGfNfbNCPP4aHiuzac5e9fYnjkBIl4fmtUB
AihEXfimZHwTXHhVFbCgw3ggsjlI0Wkmx9w4+evNUN8SEspdqCJIPbJVvrjhUJMeDSPQwiNmhHkc
e1d+BL+OjwKX0Ondtwvmp3Kbi50NyphbI0YZsJ0kXqGacYLF5bvd0TBlKHL/WYvbW0ID0DuLAIMl
QEl97+tYdbdwLxfSNAFvO4mJNXhHSyBwbnMHoHOJCXYbl4Hhj7AGWVGphtcOLxLbn1H0tz4CJ6N4
ayj8B1x0++Q0JYe6Jd+AYCLpwdaId25X7IwOI16eCCa9xjeS0TUTvX6nFpAW9tNAEKVkR1UBHOcZ
T1/yUNluUaatA1EL2BR/s8VTJayNun/eA2v87ornpSH5HIoSFCYnDpJ0DGeLWMwl2+Z4Ryp6lxPJ
rS+qjZBTiKJHjWy3th1t10VQHnS4RBLT4FvkdVvYOoLLsEmWGbmz37qxBk2CG+zEIfah6BtZXeSZ
TPW4c2FCJNSNloGLtk96DOWkq8TlxaP6xR2taJvYEFv6YynQv2O4q01PciYWhwl08dqb5TGheMlZ
3jH7IZC1sb6q4Yj5BPtrg0E+pcfTxExDiC988pBCQk3E8r/AlIMMcI4hBBesZfYmI/qap6fJHLZl
adN6SLQce50gt9r5WhHLqo+kYZ/rZpyD+W9nScIDNArknV8OFm1LT+WdvilXCgtDB9IntyRDojB5
w+BuG8Wsia7ASXnakCpJnh/PHx5FZ6qLIZhjjcIOZlVWkiy+pltTQhGNuGCyqeELbjoYJ0I0oZMk
l68vgGs0PqMMXh+Me8cdQq+YNjERp4OOfXjDskvScCkkL0C8yTNGMjkTqpELzYsggzyXsttp7A4J
kr2hZbCBDIbqUW0Smmtz4aSP8t7NzITU9u7LnUVLOMP1KOnd1Zf5vY19BO7bg0VI7LirKy2UUDZG
4G/dSvZrFz9YfbFzHIYGONMZEaXxAOnli3iI6x5UKgU8yMpl51mCLYDDYhFXfndbYC6run1SRHbU
KDOOR1qfhwW42mpqB3Qm4bRS+trJmcQHRF9daIzXfpK9jPGyI6p+zZczk8vjmupI9iN2dZJulixQ
eMdgy+uKeqxfHxySrz2Os5HEiwh8L7Ve+jLbqaJXwYa9SdAAdd5Q38fw0iLL2OOofTDJpVWFJ1lj
YT/POwX7MLfblZzmpospobaGk0mdgcH4hB+FzSsvKcf1Bs20yaED5uWliKuenPXMctDdgz0lCEPB
IOfhlOOP1WPt2VKlpThEVwPBj0nQOryO+P4NRjC1Z5M1vUyfmTpPUTvwDJIf/awjIIg4KadQTU16
R0eM/LKu3Y1fkgbKoZzk6+bH6n7Cx9zooISqyCq06IC6Ze/3xa02dTcTQX7r0O6TOHsxmQ3LRAuI
/Xy4dHf/P1j4m8GCgiL+97nCRjIt/JH+ebKgvuGX7xR2fED2UIHw8RPMGi2wgF+DBYG7H/w/vPqE
RY4XYQj/M1jQcJ0yDIOoJxTejuNd6EN/TBY06x9YmVChOp4j4DtB2/+/jBYYYCgq0r/QCM8wdMGP
Mi1+lIvuwf4NIeACuqySzUvlvXt59qGbrQ+byLq2u+6+7v18H9vxK+PbR7HkEcbOoRv3D6YRL89F
Syhf5DxAVTdJVQ0WF7aBNtXQyMqtpGPB/oYkoWWuP/x6Clzyjde81oIu7T5qrzyW1OLtOOMNVOYE
PTf7ikBVOhsvJ2t8hRGRjHtSDMHHF/dlburbeLjME6bbtexOxkKDmJlAYk1fnX0/6ndFOjVowdij
GaRUYW8uT4a/3uoeNaHZyPwcH6h2SEeKxj1BZlaQZsN5KGHqYU6+w8l334/4Aw9weXaS6hroWXJc
y/ZUpcYLh+QuZyBpR6AZJh1NVKQ+ISvrHSnpE/MVIxw95zwk6z1Y4qM+9WcrMZV/6nwoXNIQ8ALZ
uEP7I8/NF/RgJMLCWrQsupjeDGx/SAJyEenmEw6OoWS6rbadPvdcCB8T8lw5kT1FVKaD4A324zfT
sK7dGg8ZN4mb6z4frR1mSPbtaHVhrjcPxEJQx2mcpEXlPziqQC9qHaNUZzFPTWkfF8NlgK83e5bI
d5QmZ49MmdApimfCZa7WLOaGOcGAG8xkn/icXUYy/2h+dCg197PI8XnwHhJu+iB1+p28amk3ypxg
4abfurJvIHl1y67U4yPM++bYCPO0Jo4eWBz9QIcx6VfDIRr0Gd5LIQPyRJNmubFH8tq0UTsaHiq5
KSI7J8W8Ty+TPrBsIqWqCqynRzju/sBA827qtRTJ5/LVL9S1ZTW/Up7xFbRimR+SQfzTKbSTj6wV
8qWZ9WQwFc9amnywXd5MakalQjAicuswO4mrAFNRTqCmP62ok26ydSaHfrhaHfce8oLc++AaulZl
e9/CHmXQUTxTBndlTVLUKRL1PuVRop8N9K8yb57TJP8+UJJWC9LiKEJoEcdAN57sgUa6aT8lVCYR
VTcjiVfMhH1QlgdfLs4xxzNqddM7Mnbnnd3Hj0TZnSsQ1p2tYUGR2v3RXUl0KJtj7BgAla5/Y43e
9yyqHhJdu8bsbqFpE+Gcffq5wMXHml7mrq+YgVcMngC/8aqvDtGcffiEqndpdpfmzkDaaTJt+rD2
NZ0ZFilUfRnhy1vcdxmmaFOPK5rX+J9dkpHbwriQZhhv4369JnD9ocVLBpyx+iqGUccOZn0qPIJz
anhR4FA9iejIX0qCyGnJwJVx2iDJsBw2abTUW5cExaM/WoAtbQTm1Xd9mOXat7JkGY4dRYtSxmq5
G7otJt6aE+c7So1vjcs+MNc0AUt308sSwf/YvTWZdp9/ebPVBzks6Y1pC9xzO0fclkC8AB/pPrMH
2hrz+xqdoJLLZz9OzklKAESOwajtkwG19ul1pnVQXbEKp/GOqKkZ03zrUz8Na+0xmrsB00/St/GS
2FdIQW/xt3YbBkw+xpE7/KjPQ2NHj8Z0k5Ym6AEx9FULmIkB6rY1X4ceS+YoTUEsKNgaNPShB5vD
6uszaard8+xcu2l3bj39jtmpA7MefCea69CXDfuH5zukVdBOOXbeEM1INZoCkfPJN89jVE9hN1an
JsNyDONiBjStZPhGsgWCthEFO7wUA4ozcvNqJzvz1BfRPkrmc6vbY9DqLmLFGMFDNuoHq8ivFxFf
68ifdwzRv/BLxkWuUiYM1S0JAeShGDf+mk57WY/I/kZat8h/8WfthGfgHeLqvd8VP52s/hlVY0ml
XHyTFrZlS3/ldP1dYlS8j8LZuBbJBZVychC5BxvfqxNeieY7Lqz61rQTecAeHXsbK7k2l+q1h9++
kFJNhjhOqPvOKW9tY3WempguT2+/MAZtHg0HnMI8JaX09nXLztuTXT7rxrBLJtKVrfesjCMI5Zm3
t6RzYw0pfnjnKKm3yFfQsczF3jXbq8rMFDj3JEdnOCSEwRmzj8oDdENrayxgbYsNn1FXZJ8KTb+B
0ZJtxjJ9LUeYkXMyY2tnvs0O4/UYR1SBsUNRYgLEI21tS7shjl5FSFLWFQUGqUb0Tsyw0+qvpt69
JG3csoF1J5Kn34k7j6GVMMU1SjPf5g4DNtO6SsfxbU6wyQftZAZSW8AdUhx88SW6NoJBZKBvdRow
TczmMUrKVnhUJM/tnaV8cBPtdmlFHi4wWvh8X4Tm0rA4qUcmDMlvc9F/g6WAxYKID7btb0XDODVC
Zj0ZGE6j/cx5axfhkLJiMTX1jo1m+M+6f2t4Lik27Tod7FWc21EGSNjt/ToZO03n3VlBwVwDfdkI
F7YgOnRbi9sqyt7WguhoITRM1iTNpalboZ61I+YClTi4YlwDZFzLbkWQfDQspkFugDNecVcmNC9T
5dxjrbsbc+aqxuIOAXnMhKiY3pWwc+2waCnwwWo9joQiEofXV1eIZEFICCzRLa94dYp3hhdh5fbO
scMkBa+75UYrV9U8IU4mZBAdoryv9QqB8ryEft6QdZ3ACKp4fAZtjD7qYJpiCZY8fvLXEpdO/Rnn
cA3ZPekvzgLWg32g7t3WSJGYfaUbzrOXyfOwqkd3kXrrq92mr5VNitXC6WFpCx59ZK1WFhJbfByU
2obGceeZsXfQkduMgt5XIgim+ZDjXniV2M/xq1ak69bOf+pUG4Ld9nqW9uvS2h0+kuKQd5QXa+zt
iml29nw6Z1/Cd8qKluCyVTJzQABx1Utt2RhtdE/RSohGQ8ZbRCZB+m2YSaeIq3hv6vJJTEW4aDIK
MqHj32zD7rOnmpmaEwXLzOM0Jm8Xsc5AmRiV9xEkSRLmmXaLZ4MpRum1dGvZ48wyXaoek5b5hZDL
4m49jNJIgrnz8kcD15vF8agrNUD4shjghmAlLEsOzTXpdzDCjolA8o0MUz8nHzGe0+FKVXuUMZjT
3IFeJZgvZXMGfzZLj7mfcOYy9khnHechjVygFEyuqZdzZ9bHsbNLRg/lu7dIPL4AxfFRHTi+QUeM
dS4xpMDvcUXokVaAwybs9Z1vJm8y6c7ouRkqIGOHX+p/T9JtOdccDy2Pczbq/TRu3MWQQeynBCXk
Hulr4NpVinwuIaFpjy8Hc5MV39C5JcMgfSxSQI6pgrNrp2ZyaimgbAvQ3h2BwxDM/NRR1teonTyj
21C34bzCZxI4sZlTm3LYDhwDQeaSuWl3kXaNZzX8NrB2p4Y0lPXwVy1/WzcMrXUxPGq1/zGYMC4M
oe11q3sYcJAl6PHM/IHDp+EcwaKmh9tgqlCIhpvCuqs2+s/RZAIbtybWds+O1/+MBTo4I5NPjWmc
7bx7LGxiePr62TAjA5M69jDddR7LmtALg7qGBBZsERyXFLg+Vmc+rJhyP0iUPQ55JBxQ41UqohO4
VtRMxXdhcEDYDZpprRvPKF92GvvZVbbg0QKXtd1rjvzBNkQ2YDt8JmN65qeEmCD2N3g2reS2NuAg
FYX6GheHHPg91uPv+F4NWwd1t7B8+CVxCZwtYbxIr7sjIqTaUWhn1FLJrtetMtR8kIeuxtBmsZA0
FvUxt7AxtLxHK/OuJ3vCcpVeI3elw8BiqMLGxNhOkx9sETco41Exkf+z0X3rs8rhKUzzK3xCDy3/
0myFrQItxp1psfXhKn8/1cVbLPKbyDCHfeqgKXCi5DYqPqSd7kTnr1tDLPJanGLIJz4pFnl7ptL4
rmGRF1rpgDiAkFU7GhhorUg4aJNSyqntQBAD+nSSpXXGubOWgDrj8z6k82Plte+exIfAETdJPT5h
BU6cDzofdvI7s7NI85GkDy9YSPoDdgeLkzi7WYw/ZTa/kzlmnifdPddYgd51Nj2kImTzusZBWbqh
0/fQs4v4LJyo4+YF7U9Fkl22ek+5jikNuXHTZv0yTBntAEnPdemWYNoaTj+wMHvP8ALOj2AopNj1
ZgtM+lBOmNLl5s+aCSEwcYGbTJc+i5q3Eh++fZQlt7nk0Yx4mmtAf6ipi578GgJH0zDJpoNOruuu
jYaT3rDlj/VDOicC9B5VFEKSG2M2540pTDCcgdinZd6SDQNldp0wHF0o0iDFdjVxMUszE6kJbjz3
LlVYm2/nsTwunXa/+POJqdyXaFLGWM4DlkV92CzuU2vzjk14V7DZ85ZquQStq9wcV3nrJww5wsxQ
sHspOYCuNJA5PE8SJlFlWy+ayVSjcpUS2pUqKjO90djEbFncT0vEazrUpAsJbMYqm31PkmOZWwMz
w/bYrIULhxd3ysyB3SPlzAI1zkU2PtpZCwjdP87TepuYyTEyjSpkoAXwhugKY8yEJxqBRzniPGTd
keBnGLQJto3CSF89xuaMA7c8XZhWNZ4dHrloa6bf6a53stTYqcutOvCXkyPtYRvxYMLOrc2gX/w7
FbrSTn3gEg2W9pyOq2hZdYC0zFykObzGasAA3bttALCdFMa4GFN5WPRgiqdjUuBNO413bjJ2W0+Q
TdYpI8uvEttaWT8SEIhgoTxqJVyAASVfXbFCOpUewzzAW1iKlT3c2oL3kKiZBgZjtLwV6fby2xtq
OamneI8wI4uZIKG7aLADwuspQ99juvcxGpFaG6Fwj9ca8wA3L22i44bNOOoCkNu10OUzamTuS6F7
ypuaStGBg5XVCeVh+RQVOXPYdnxGHD6EjtVe6733nkaJ2Dnl63+zdya7kStZmn6VQu1ZMM7kohbt
8yR3jR4KbQgpFOI8GI00Dk/fH281GoUCGuja1yJv5r2ZGaFwJ83O+UdBAuUme5NEZG51lt7Mot9l
LnCORScm76cdP8pxHrEpEXYdw15QDnQMpPeHuedgmtVvCltBhCnaQ9IUiC23/hL/GYrTjAl2M0ep
4mka14kDsF16tP44sAvpTiRrnpJn0zcvpsP1Tcv6zsOGXAzEWdptum8HqscDDNewjW21M3P53vnZ
U1b6O36MBxu0U1rqKBOagrv8SWUMho76bnVJd8LkHcLapJUye3Iy+q7MlFSprv0G0h/EpycUWVWx
9xzP3rZZ6KfKvsTTt52F333ZEAM4xiC+8iuiVciwvL3Q808xTLd4mGH/C1z7wXBDQ0byVP5agqAP
1COFjnpruuJ98ORZt/lT0YqftlPfKRWofkS9mSis7T+/QvKhcus9sOcfG4NxW1PyZLTqnkEOVmLY
zT1cB7leG0LOrylZxLRA/unKYFxnbnKthLtbfgRDEJyRZ1ddFSSgsyc7lYzW8kUZ2YcfurspM4Ef
RkQDQFWUdW6Vlz3G6CRKNJdEbJbvbslv3I3DzjeuvkFYkBcyflrOS6XdJ+0WxLokHzqfgKuzbkQp
D2hkqjczbs44zZ4yl9/U9mJ6kYnbGTT6Fv1YzhIxxPRqcPgm7Y8TZteA5DjdENCkQVIa/eFaEUfT
HBOP7D5bUr8ufwoaJnlaGe4U1Njc6gfVlU8lBGigxhPti4DcwV3OfxzW7W5Ub2EXkFtb8KqSxX6z
8hyneY1tDs6RyfDDiSVvdnTwguSpLySHSPwZ5d5Wz3yshnKflz9vu7DUUXotcyIyFG0gnAsMT034
WaRUWMeX2B0bLkaL70jkh5I6IISSAESTzk6gWbxwyCRJ1bn1nfFLuvepoPjPUwu2w3U2xBxq0v2M
3A5bUxVfCbrIGdfq28iblSTJFdEppi4YqFaZ99iC9ZiERdMijZFqtJ+cQXqoa5o7ukRadlv6AJV3
Rnj8ZcEOlWN6jXxlrr1Yw8BTX22NFzXpLzVS7x4MnQlr154FRzJ9N9Om9gkk6yJ4Z+PslOVVhtib
QvVdhjxgNgpPYsEw3Y6c7j4ODStgMk2aYZFQkDWLMkQ0+biPSnKic94Ie/xhPUOVpV+dCi2wm57m
TwJo8G/0861OzYsW4mesqz/E/hBEGMS0s1soV+iOv1YOH7S0s5cum68yg2EK+SR0k7AcchbLAaQv
AiiW3BbUhZjrfkpOTg1X7RafNKoQWz2+4nT5gsPALZHHRMWEeyoRgXhG+dGBQUZpPK39uIPhbxvS
l8UvxF40LLK3NuONR5EmQG09DxYV6nq+dM1sHryC6MCBFhfXfZhW7Ttn0zhiUu2oBKyn8jQhRpc9
zajhJooJRA9N68arBtG5/JwI5ErR8qyRw8IfjuK00lsV4/DTFDj88Lyz7VcvgTu9Syd7lqTVr1xZ
N3uL9r/CMBBaAMGsJankIEMMQE3j3aXGb2LQxDu5xND8DzPz/1PA5CL2/X8zM2tKnNrP4l/+10+b
/vms/uX5b9N/FSkCY/4LUreO3//+r8uv8B9UjeXDrNgOqQyecAkvXgiZ/6Bq8IA4aJqha7DWW1bg
Wv+XqjHNfxNIjslOMkEe+Cvsyf9haqx/w7ZBnLjAr+EKnOn+f4eo8UWAO+U/ETU+lBA+E4viCtcD
pfHs/2ICYS3Xni3x7nrI9AFwu1qnj/QBot22/AGpg8LP6e38Mh3ubRnPT31SniE49R13XPDg+yWU
RboEj0c2TIdh3X3wkiGniT0dCEzs4vFXMcbfbY6YvMZTMPN8e5OBmsIF+pd2Ed+NuLOPnkHJqzfM
X3Uox2s5+ivyh5G62/O3olWUWLWmvidUb297Kxz3//ztMNGe1mC3Ov7ztyIhvKTIh5FRF9TS7P0n
WRfzjWPuzWrvIzqXazw0+a+PkcrHVefmt06U01FPSzevyL7583E2+95xbMLiMU/50VoaeVTYw50Y
zT7IYeTZ36K3ziMdZFa+uy0anW2bnECA0mkW7eKJEhNiNXWZbHo1Zsj0N4UZrpHp+3t2Y3o1ox3T
93yyJzc9//MXw5vVTlGlx1GVppuxGW5lPcenRvioSjoZbtNqkCttRvWRoN+bZaIId73yuczG+V75
pybJKOagdJxONlx/7S4gzxInDCZeyorJH3Kc50jM1C7OGRqSjErzpvXBAKN8l5MdeGotoIMWpccq
jlA+IxNlQ9Ggx4GB6t6mA5ROrbXtZIBp6Whvs4DGiAKYYaOIXV1keMES00nCWTHozTzNR/xG5jFv
yH4JphrxAaqEjWujJyBmh/OsrJ3NYBfOOdLmlmS7+Khr5wP/AFhUGg5H0XW/pZ1/upzyEVH6X7XP
2Z0W7VXkORGjvR7X/U/r+u1GW/lL2yIaiF0mkIUvJO4HpYIYu+eyDfpz7fZb0AYKqspMIvF1N0ZC
3nceeMW2N8BDiB5LCHsisqG0JhLtouHBtnrKowzCT6ZkQEJBt0XKFKo0O3/qC+ag5cugBJLkq5E6
sDah8VxRcZMNRK00FLqq8PZALEecsaCF/Bq++eI69AAjfIE49MJmS/yXiZB4MXbwi+GHxxPvP7Wq
Pee8AqMRII+1wr/BwGOC0hQ08V7FJYagKfoTaPUeyZFXyVo5jQNyN8bpczaUPFvEz4QMG4TSzt17
kVIKqqkFn3oC+bLcF5sQo+/eWyRihDOQPmDdk8w4ZlqR/e6Xh9n7ytKlxjwzDmPAPuJVQ7opGiCE
ytA3okke62k41WVA26yIb8j2kfEROneEWryTmzVRTRkC4tXRNghZMqLYJswVOkK6jxkdFSsvc77D
jHBnnrC0svC458htnVmyccDmnCbb5FbDFbvy7OgPjQxoYRKq1jrUy3bRek99WYc7ZZQflqYNzWpe
VV1++LS6npVKU5il3mWQChpwVFlvJSs52cXmjV9U9v5lFAHTgjkgwy2KH+pyzkAE9JG7AbGFOTSR
jqZxV7pMo3zLl8BPXvvy6Jt5j9z17lSlsW5CVIMtvMPOTuo9rpaKj/Ah2Y9ZkG27YUJNOknMQI33
FszJ3qZCZ5XrsNjlRkpjqUalS34Rlhyvr86Ns/GSbCR9kMczb4cL1KMEWZormOrwC/9vwNZJNKc7
vNtB8D0MUEKAh4bZYNpT/pIvXRyISsJ/EPYv4cQcDQZO3wdmn9ZcgPS+3Q+CdjMqxbaakt2M8/6S
Lg4mJ652HquAqLvzxL8qPLgozNLfHI4jZbtGgK7RDNutTvW7FftXjd8qiYjl5Weuz/bATG7UJWNN
TO92Fu5DkiDJaanFEfqq3fgRRfJC7bputBFFAoKNhN57hvXDmeEusXKk22bF1iIkq5qGcMMC6p8E
PXQdkvhZjjn/mHBz81HN+duYMwiPpX9waGhbM4b/EjH65ZrAL3/wp10FB2AnIWLvvIq3xlAdWTqr
ddQRQmx3Fl6IoNnLetMOvToHEzG3ClDRtNqrhTZwaxmad7mJPjQlCeugI1sCFVUEeA57arj+zg/b
69x3v0aaBLHIM+vnJSQY0S+Po9fSpZKfOpvGJS8PyLSc/Xuinee6DIHXiuGlcwKqtXnUrQGcLyvS
R9GZQPWmv+bA9siaid/idDb3TZD+dB6O6hpeDUt+Qnp1+LF0G++i0CNoY34nAOnbL9KIGqGTqIjw
rY6aVWGV9PjlJ9R/pUUcWpglUHRLiZQMm0e76oqH5CF2Q2DxYPzlaIO1TSZXquRuspavIm9RKmb3
pucgRZ1YLXAd0jEzyioyFMk0YpJhMsdXJMlLbw0Nk4dSCvM88FsCKKVbc96NKPmDGdy7TTdcS966
0FKcEiSRUzPdE6d7yUfn0SDWRZB3tJrMTtGFAmzVhOo2wJ5kFCZtk0DO+M9QolNGSlnsbFxS4iU2
USGPUW2Z+wDjd+WHgqWZlJAAaVU8+g9VlEdI9hx9tIeqP4dmeqnbJbcH4wRO9ASFNWhbnnhPWcMC
ls62BZuANDQmGL+YWIbOFf3YWpPlRc2kOEQRAlwjRxiLz1ce5yq/9WH+SpgM/i1tPUYN7/BshtnK
K+d8F3izvpA7C4nD2pVixylMh0N3kosIgBqIohMRrTLfYzgNW3aMbA3eYO01DC6auUGcRg8NIFyi
5IpeBZwakNrdz2jLHbrp6awsT/G4WoDH6GaTlBNaRYY8BDK7ERRPYzQh5lsZ1RBGvoFJtia+i8oh
nJL0PklNGZRFyURqegcguGAvRHdP26X/SoV7IMYnN8eYqBCMHCr9bqYTLsDIyLG6GME6zTt9Dt03
ZHfTlqMTKMzo8dUTn7upcUUiWIpP01ve4mhLTML/pr95FHfbMB2LbQvwylm0rFYzhoKCOua+u42V
VM+NS8u73fty3w0zPwX1y/VQW4Af/SU1gGxEa7Qbq+trTGOv/axNesnCTwIYOKkn9eTQFR03cYXw
ta0u/I2g5JllEUEKeSje1pADjiECEbJxMXzwMsRErXsZd34FnBsKjRd3NhPSrYabnRXdplN8BSWS
X7vwv2MHT0gxnHwlxlOXpBcnnOK9lblPFQEe+9CDKmvz6RqG4rU0Oo8q8TreNVoBO/DouR6GAueb
Jbq6gS5jfXD+ZstBEGVKH3X22eeTfaGh4m/pLf2bkPMyOfgSUJeaLNqBLXQdzUDzpUFg4sqN+3eV
WfqU2EO3yrz6ViU+IvnmajM13Axm9JUbpE82sY0PDPCNFsGxeNRma237FpzUj/tzaft3IxHrulBM
djxrpG6iYkUR+Rl/JvTXHHydRhg6kpnhF8uM25knu0iX+CCYNtNV/TUxG3OnGfjtDo/tMETtjp3W
ZuxgQCPCN178xMnedXrnLNR0d2bGcohr2JCIKI3BMNnHpwAyPDN3ohEvhnLaneYjpTMb0pI2qe6Q
ffczc35SgsgmpYmotcWgFyfa2oOnH4u0elv8EHFBqYUaqrXVeg+uY3VXgTkk7zhqU3fkru925kCi
dxl0+JXi7K0FMeEo1TjJL0EiNdYqnWHjtq+NjJ3HwbjK9AEYVOEQGMQhVY0EnR3W0TRE6yYlOWOK
CrF2niLAWc465gkhHuoAn5Dhap6bEPSJUmqqoYV9gkNNdtlEP2IYytfO6KhAn15KUjBwbPnlQxyg
lWlog/B4fm1VJ7vRfc51ygmR+OspczCPlX87EiS5d9DVwv48zZRX4tDb+yr5trgRQUj4AyZHidXk
mLjmV5PColne7G7zAt9I6IwbTuCR4isHDjK9uhXW88YbMfYi+aWAjQzRqhv2Yg7oFYFGr+aEzhKV
j6veDcdNs7i6jdTpL0R8JvSDpO+yTeeVrXt56NEJHuCp0b6T1T0MOPf7mbBLz1zUqWQFHdpdF9rj
3g6Kl9IsMIkZS7jM2F77GU/W4JT5c5m0r+MQ741wPHB+UyBJ5utGVeQAWaTmRNmPqeIRHToad4qi
+DiVGxPgEkfEeDnZnhxprMjujThZwNQI1Kdg+zCmiBvQq+FtSiJwZSUOVI5/zyV9ZoNd7qSivISy
QGcte5ssO9/qV/15ouDs6MXeyXDIDzYa89zxI+17vp1dr/RrZ+LhWpI6UmFlW5FHT0o01SaBsOSL
e268ud24RnuzJuM9XbJULK+f9m6J3bAw62dFfOfazSb3gAnpFNVEGaXC/LCN8avO9J8Y8QyK+TyD
sWcxTPlQ7DgEamxaWuekc7UL+ytkbSoClIQ1x8y6pz7lDOv8LLhvt6FJ3VYMj4CV4dDJDKW+xnVh
ib2fpmLvxUW8nZbQ5YbPxVKUyBom5WGoSjVWIhJLYuwQh87rf3xizLa6KOa9xH1zIIIy4/vFSOIJ
XMI5vnGoR05bEbxxKiAix90CzA7tF3kUHEmaH0YXcNtumqtX9qDZs4fsXbeHOsQKWZPMW1k1jZNc
tH1ojbxdKczMSM6XbWaXxH0ci4gE92C426kAoT7P6UhMuR9UN7sWT9MBeSf7pMdDATE882lh28nk
y+CLT98px0PnTPFTiORzleKvS820vnh8X0nT7Wi6QznuNsmaIHIWJMGXEmTBVkkGK53/5FnDVjzo
9yi0yBi7QN5ImNNLZ04zpywLa8BpuSaGal0Z0bk3rHgz+wksmqcOUyAB/dBFxdxUKzuNWz64eltn
itF6xEUcqOzLD4kJS20b3n50D1bI8kOeEDH+FAuvlTZCgvSL3SSLifiI/JHstEfTcRjSBBwQN3Ab
8pGWjuRJsaKvrGLXGFEwka+Pf7yBt1vJChJnJDSmNeyntESlMBe1opQzfoh5yE8EGx6DIG/WYuBn
dd1035n2oz8/WVI5BD3IZ3mGajxnrcKqUjr3CCPommulWTk8AuRUIWk1+motAlfSA+1dEojxVRE7
3DOmvDgz2VSkG+C8wr+n8vm5yyA1W+dXUBt/RGV8o0Ulm4fqusoO95MpT9nk3aec5QBvFgFVgHLM
LyaHTAL1klPyjY7iYyYAY0doTk1W2ZtR83kaXlNv6OnwEeICpR/pqsaL15ovQdk/jjNWN9AM3PUe
/9hWH27uA/6SWdaSfsqxxyuXLjNtls+HSLJVKCW+hjEXp8kPNn1GYloWkuEfx8mF8srPQF1TChJF
caM8/CtvFLCSNd/yGPmHAtbg/hHsRzndcQOqVM++lbHZIWUQaK5qOz/EfjdeESmhiSChdN1KVDUz
63yJVnev200Zx/1a28HfIYmyQ2/D7cg+xK5cdiejno+l/uT1RflZhcNFYwvVWfkl5+YXBjrIYG/8
0vEBqdDFYlDce5V4D2bjTVeShiEvtTeyMj4GgBCehY5c8tg6VgJaNOmQPIWAVaEN/VC76XVu5Icp
+JBkiM4Zld/BQOkYL2kdWa/q/ULThpgQnRkvYB+ThlGEs81MmLebGiasDGwsJYhxCwoPepcgypCU
J8RPdCKgFRm89zpIo51Gz+FFuIkzb3ibTf0IhfJdc9FuoGaCbRGUmC/Vktlo9YjD1HtfqZqaUfru
Ul2f+i6KIWcJcTWZjnnXyOQNfiPAIEKlpSh+uYranqKX2cKHkk1jczI4nSQlWetoa3t1+QbixI2P
BWryZlKhMLl5ygfOan9rw3wwkOccvJajqXdLtvzSjLcE4klsnOqr0oO7z/PwXJSBwRWJmoM+zWA7
Nx+Jbc/nwgjPpmrTg00iStJwJzWCGSGwFpFHPcCLmlHJt2WfLT5oHDZId1HL5j0+Ehi1nRdO967l
/zb6SYQ9yTlgEoMp5XiNPjPBJm62abgJ0gwPseEM6+bi64Xx75bdoqXsL8ITNYm3KilhnrX/0HVy
Y3bI2oX75PoHBW+8DTzgrXlCVhUNBAVyRRzVwJ0TFMQK98M6HiFZobq8cUmFK/p72md/fGxT1USl
UdUn7Iv8dc1REGENejKn9lToPNo6GbqRcVFfI0QpE4CyfB4utGp4W0pVhl1tyMWAPq0p5aWUjzuh
Ik4nP5cO5wzMIomjebdtKmOGOpzrPfDo3xCN74CNOmDTxTA17ti4rE1sF6+pbfztYXxYZNE9+RbF
YIOiaM9lL6rn7Ms1CqhjpEExuNg0i/e+iD6tUp/7Rr3ojIz4uuF34oPxzfJ33ThkCZaRDzpb8cD0
xT0Yxh/VE64pFL93N+X9ehT2pssjVM5zk2yq2EV+3sfzWg9UMhiEltMg0+/yhBNxiln8leQAaHeD
y0AbyCLZUs3I6eOjGOnLQ8kqTzY+vnmzgyoPx/6a2nW5E7XuDgAn4Hyx+wB9/dZWA62FrDeHwAOA
JjSN4D1fc6HzQpqw6LkLXJ2F9UHP5RtVo2vLR0yPJHmjEac4YnmckRcNJqXFFuEKsjvnRvnO4sWA
R71Ki3u6/ieYiX5XHLnEPXTGijrKbztCQ4bqdTiaf3KZoTZE8EBy3PRSTPB6XYu+obM/tcAdWFCz
tK5Jn7bDXmwbF+26Z+7NEne/31jOOjX1e8f/OPIESaMjONRoXifF7E6e8IMZdy2RieoU5IeBU6FI
oSLL+jj6aX3ImosSnb21Wzd8BoLZhKWpEDPX4Vo7PX4vmlFxA2eLP9AZSWxLEu8V0vWn8bNfqHIy
tC02ST1k65Evo1F1oIxEOMYY0+54gty9/BXHeF0BdLFPcTjTRDltkIFYZCTGCNOsJ9T9+SZDMEk6
7tb0DX8jJT07ddDskowJKnVtwGxSuc81Ft/SgLpjF34XcYNgIxy/4b0z/tDUOMqz1WccXznnmMHW
5+UVAqGK5DehOOz0g6B7MvGUs7Oj9G/aKJbfoZDrIkAj2TUPevbqvTMQUlpwMppEQ6yn2Fnc894z
8VLtLh0Jc3KC7Agq4W94JTZ0lywXMn1eic0T4T+WrKGoV/Mf7gPKdBJuBaTv2zibfotgM2YQn2U9
8YEEI2N/rKgT8Efy9GiSzEQ5H/X4KxtRrzDduVtDMVZxNawpGrRPbQ2SlNT1jVbpducla/CdnuhY
RCtzjgq18J1xG3FOqrz40Xq0Ny2pjntHsYqSq7aoVcFWRcXurlrAREdX68bNavSRz2M3d3tBPtmy
NBvP2lpknAj+U7oh1lDc+zyZf6VkpT+awZs91Oyvkqo03hi/9Yc9PxE14hMBCfVAqTxv4HPsm8wI
OS/0mAbx0RC4CayZpz+e2aRs7xR4dXzpPQAPt39pTOvSml5Gtwr88jQ9Zn1yccbhUtYIqBxBvA8i
8P5gdqdAWvPKpAaDheN3WI7F0bXtYqfx/QAaDhn8zHzAr7F1MYe0EZ4cj56bjYFiTPdUpvtG+jAi
BB2K4tOdixe1kHWVIuA9Ez7gVc1s0xYNSmNyU2Pi+LM6J1HQmDEH5e6+DNLw6nVMA3GER30i6WAy
Xx0YcLsAuM2LPDmpIbfxlWJMUNgw3agmrDAP0RT4HQZgJjwrA22kqunSZdRdK5K/ItvfIAoBdmzl
c+iAWzshj2ZCxnJdsPk69NkltnGT0kx3PuRHShrbW75UWJBn9HvCCpBg8JVEp5O7BpzFL4E4PkhW
vDWvanx2PCDf0AnvUky7kdrF2p7iVQs4t47T4LFJyydIBFLaC3deO7zfq1kaT5HLAySl8zj38hzB
IR0agw9JZN62a1EiuxwnO+XQC/cS9PUdOMg2eZ4jx7gnPpkA/ZxcVdzuTfwRBzRWrAyiOnq+4gIq
jm0IFzJW+6ZtcR1Jtseeo7Ql4Hk1ZhavRbuL/b47o6d8bAlKMFmMVxjhPhtq80DDgvdhjt5takBX
Qnr7Nii+6rF4dO22JwQPtTdxqIyRXbuvg6U8ySMZVL84fv63hvTdeH3ylqDDfQPHQDGd8GFR0zg2
DsIE0sjxtgb4l3EdVGYWUZSIWHdpleOHtA92ZIMf4jBwMrtA4Bjtm4YTfOzJgMgtsc469TWXqCqF
9IHxMyIr4o6bGC9SQlFzE8Rs9xXiMDv967We8RRe7DFzHtI6P9kmg5EZ80Z5I+Ne/cfCkxeV5AKm
cGASMWTu2M9FYobXLgz+jHJ4THv5OEu/Pbi42SOYCYI/MtSsPZF0xXCJrOBqVJDDPlAFf1lLi2Cu
rIV/DIE892J07+aEt7jgFOiqDz1afyzbIkoeWxVhrhp+wridU855jmzDYl5FQ1Q4r0qdhxl1Bso0
8GeDpUmpgXRaf7JhZX3QqkS9Tmj4oPwCFGbtKjbrNxaGg43Lxojty5wPDbuvOiFW/SvdsyhBzSw7
gP+TQGypASVAoodyjAWMhxBM0p+w6N/HQtCDFkkHtDHzz9NzH+DCLqaIu6Jfm1Eq903n3p3cvmBi
w6RusF4rbW3YjKx10pVvZg2tklqn1gZq76Bfhtwf+FNxHNDOFK+mkt96IIpnMFP/CmKKq5wYPNN7
t+FlVwy8O8MdUvxFhb/OjfiHLeqD/Qreg7taRRDzNSnO3MR7r6gRxAz5lZOT0K6efsIAAthFi1xJ
4wXr1NpOKF6bIv8uWu8vAKe9roZCbHpcxg49FAXi/jnohlOSJr8nik/2rQD9njF+4FxB5okBgL6s
h9rCkZjNFxxuP2kJnM7um29G28Obol9b4myndgRkJ9aXCHZYL+slbibWRfHe6JfBmf+OQxDu0uGD
7jBa53vjUjO2+zYbxDwVEf3etrUrU/8nisoXlrn6qCoCdCKR7ujLIOmNLz0Jp/Js2XRIs+OvnLjH
Z4A+wJ94A1WLvslpSavk5XwjvhrqScCsM+VoLDG0kxJNP9dmvY1c/QiT/lyJ7sqgi7kBZSI5GXCj
ZjHh9GwZ9iO+MR+uZNbwKUatn4hpTB+09MOdUwJEhlb3kHmkQGSwo5s4ju9YL9jA4Gbn0bwk0qJS
LBYvBObBRIQFz586Brn3l9nxpivjD7rcC018f8tounThuJTcDe+QkrcKkDw10Mp2NFJ68PdSypt0
F48Rhd+rsDFe5sWeSEiVYbxaBitWyHCSFWpTC39Yq9H9U2rJFWsfOHhvhuBrbKc0fADMiwMCe1QT
nJbRmn/fDi3xTXxab0T6M9ZrkzXFHVeIwJjS4aQbKGXwny+RlIDr1rVjYto69dKVm2K9z82H0RcP
DcXfu5LMFvo0HnNtnjRi4L2rrHfqpahPlfdGh29oEF5y03/WWYHmgJUizdIPo9f51mzEDhzid8A2
AZCEog6Dy1b6KTaEGRk9Zg2geKn1mZhv/J8FVkhqcpbsxJ3Z8xUWUK4URHB+hK+kq0YrK1BL7WYu
INEhinMR7RxrOrU85iv7DfwOcbAf3LUXvZpugU2UpRAV3pLQuE+cC2N6x0qVosGvXmEFKK2MeTQc
+yWurasyVbqJB4O4pteENw4NwvxSYGSAFou+yL0olhOrrJtqm8n81eJqjjqC8UMbD2nEbrBQ0tjX
0P0VJ9fOn7NiBJ5lCTCznKwUZ3zsNWt4zFiR7iKnbhHUfqdqWsVCEZU69VsHcysmr+GbYXlveoFY
Gy//jPBIt4+m8h/CmlCxKidfkue+SNS+HptfmvbFI0r7l3RJduqxfLPJERqyTCJlEZ0m6f2qyqIA
++x2NcvRKLxHFG5Jo4pjgl6J2JLlOtyWsH5pCTYT4bIhtaDsKDsW3R7pxhXhz7kNYzqp11ZiLmwl
WCgYZadJ8OAEJEIkaA5G4D3MZfo11Sx8luIB6+hSQGhUo0dFmxsW04vipjthgJTm/JIVDAFtMP+8
xK3brnqZ/hBxe52zChhbP0XYPh1B+D2Cob9oQO4lVDfVC/YWcIc/ZUtGQ2Pxn/qBNPScsa6Av5jd
u2AUXSXdcMaUAF5p5M++azxJgIbW53WT0iX8xYJ+FqA90q3xTcO5YqKCEEM0HvlPoFOPaMHZGWN9
7lCOhn06H0okgOu8+NUgs1oPAWBa5xAxmYXiZ6ZhMGjJK4epTB2HPniXUCn4n0EtxtdtUaDfdOTi
vXPz7wEqzreQFg/fpeX9dbz6TU8tRY3Zq4lPcPYY2qwie6kD/Z4X8E4yvDP2vcicMKGmij4W3AYY
9NvXnBPJI0lZlL8QmGPO02MS8+03pN1munl3J3Dz+J1UiWVOQiGUp7Sx0aSxTnR0UDJ8QJx2sHEW
lh1BOk29a0R1h6EAWOjNe52Kl3lidO8G+ZBykrEmMV7D+jMFVKp6SGlQWPmyPdl9/6J7wjbd+oHO
Z4+61+kRHysBgUQE/PM1mWV2h1peoIDHIr/MOxfWZ9XVnMaTJNJ2GKuNU7YjLI367ZfVIaAfigCf
sLVJAJoRAyvEEz/U+k60N4feakjkr0jkb9izn+qeZ2NChOC35X7IwztejQN2qHJdSjBhLoVfNq0A
wSBPvqsvgWtz7sr0q+TGxJpofHbFxBYByjU0YEGYWaVN/h1Hcma7+O2Kv/QhbpuURVQwCRXBn9Tm
JTJg6wyz/vA01PDyDXF9CNLidZXdi3GjfYKFak+jP+dBWt4iL8dPGYYnw40PZh4+4M98S33r4FLk
CPnV3Gze1U1e6/Nc8sjkmfEnLznFUzzyITFg9HEptzxi0Dn61W8xa9z/6tT48bczNWwt9bEMI06i
iVRamhOZQvNtF3FcGNX75DnnKioBp6b3UefDWo/mL7BqqosjkL08Vbs69v82AT/E8N0WoJ7Av5R6
tx+xmLdUoCY0xFrvo8fI4+GDRM52cxyxkNCSs4QL1hD1rY3DN4nLxzAp8TUGjEBTffBbTqiWF0Ka
uxQdvBeJi00wxBqFtO2RxIQSj4PH6InNMbABOupjwcPDBoZUeuFDMFVk8dZHxus/ddKfcgM+gm6i
Tf06tdNH/Q7mcrJahNhDyRcaJ2/Ehc98fubWrtDfVzYxpyEByHMMnGLU6mQZS+ssgTeCAMR/jrVy
0nhcWxCSQ4lixBPWg63PrYqf6aoI1R/6ihdhzUREDEEQKz+vNiidPmebHMBEh1cVUf9SlwO5G8Tw
ZVb70FVQEZ5JLVy+ru32MnOfVm7+rP43R+exJCnORtEnIgKE36a3ZbJ8bYguh0eAcOLp5zCL34zt
rkyQPnPvuYl5sVgNpwWl3ZCoG8bFXz/0uCRBQ8Au4S2LZAoCdfHHhwD57ttaI1KCdF2n+2TBBpmk
52QmSD3fvAxcLUkXHAGXLDshPiaDg86DZBwwuuHcWhcohOwoM1cpxQvK0AfG3Vfqi6LqmhUxOCjX
0gIJnoV/taL8MWKqdLPoDx5zBW0ZeK6bvVNNl7BkGBgZ5W6IHOpu60EVBF/w7S0GpV9IXa8D+wc0
P0BF+eoFExnTnZ/Qei5hwDSc+sGuix9EhthSFoeLaaOqquKfVCQ3IupwZKU9UFdaa6gMS4zVNfP7
dw25wMPXR721G4S6x8v/0tRcDmZEj4Pe0CWIB8pEjMq0KbnlAJDUo3uTrfmGwONDCTmtqiOIvgpJ
FuAsi0Vhc42l/nCV9eor9+r0zHl7KTe50x+i0X4c3eaEcuYMTnzPeeStzay/LzFAdU30G/rzEgmu
Vws4e/om11ytAXK+EzdARYBuaWC67HuESqOPAaWUGMm2VRUfMQspkRi3yZX3GOrQl5joNnroF4RW
doMJ76F/GhVJTWPv7AdLPk+l+RAYkuBcft7KMqBPOR9Nq6HEc1sMU/qSquI25hN/YjoXtk1QqtRP
LPUBKrCwJyfNOJsaBxAlzBjMT2FZ3cF2YZWSLunvYbggJr/SRVPsUpwhueKTGIZVVmhm4xItQMON
bvTTNUlAfk5ORzTF8n1Yfzw/LI/QHzdGlG2bQR/s2DjMbm5tqlaEi5/iJZ60e0V3iB4xQRYVnlyp
rEvs2HvfLobzWM7XoY+ZxIYKHayZOURYp5uImvEs4xRfpdGHTAP/6PPVRbBcXtfZgz0QgGYE8T1u
ApwToxUiXtHdoYN/suaZXDY/xbzN/MxjIaGRqu1TOZaAl06GivqTYZbfrer/opG3LurM7yKjz/YZ
5GTL2LMg7JKZ5/xeK8ZHwLBvvdUuytClX84SMii6/6nDWJFte8CSWYZssDobRjT1btvicOh4hEPr
fbkWiHVEwE0DxQvzoVxQcoYr3liYrJWPUpFBTcAYYGR3MfubopnxOZmPZjYGezqfeV0oOPKJzr+T
wgRpNYk3RBDxLhvaYaey6SPrrejV969oCe0r255V7Xv3Vd7bq0yGw73Xq4PlA2OIq7GnVzR2sfle
lISw1mFL0O5o7muy7jZstajt6pOOWGvOxhReR5/WHwX5tl+mgiGMRHNJA6MWHXMvWcSV2ICZNODl
m04eG0HGTeG+6Wa5TXvH2RJTaTCl9/+ZWcucfM9aMT1mbnC9l2y1T9ib9o1fAP4pnW0+u/LOROGU
JwLzlCSaqAju1F1rddN2XB5Aydlf2ibsygxaTZZ0O5vhDLAKD0+NA0Si0/4GP0y1G+jcV4Zxn9iD
vQn7WHDDTS62Jsmh4871/p5g5I+IvTmCwq8iZntl2ONDwTJpC3swszi6EIy+Q05DPI04faihI7A2
UJtYsUCoW+Jpl/g05v/fHcHdlvBdJuLezywQKDQjugcfvR0eWRw6Y/HJJvI2SkyrLeUZ1t6Yz5UL
UmWXPLDMdRSEQEfxgtaePewp8zA2AbZFJ8ZEnSxwMzYvQM5CxsUQg6Mnpk0B6jXajb7ycGaDhfDT
/If/3cuElESD+ZIXoVlWZbXO2Z5sIplcR+/OsKlKYoHwyo6maKWCoNom7PB8xD5rDfu8HA3GHoZD
bLG/q0OYnnFa45di04Rc8Ibi5hhKorJaNnIsIU+ZAfqzV/N70c8HWMacKXm49YsFT8s4GcI8Xv/W
d7+FKpx9nLrbEp0OoA2rBVAP/Tto9AMpFmj4oDYXLoN6sne3qEd/UnIfGkq0WJAebgXtSyWdYp0k
wdpqHE7q7l5PQNjSCXJUN5tH2RuP1tQBViUwsu3ufE7XrdC8ZDfRfwQoszlaA7kZ2GpFRfiV1J48
uX3yr4sLfFWzZCQN+Ao9q8tRqz6EZ+N1bcvziLC85BgtUPehF+Xx0mOJYwtHHwNVaNhvfsFkj9/8
N/rEiLuWd1qjh4u1+WEz96ewAz0qyVDIAThdjCrgnEA9l4CGWA+uQMzpIIizhPvLIKdaBUAQwpK9
Tis7Y9e53UVnMJgz5f+SbOxsyEZdcSQ8YNBmOca2a21XfDLRgibNqq+ugIdHB/XP9bJug2qYrF/y
3LWJFkkvvJFm+EEAkOoOf3bm8ydDftEOaScZ3wpbx4jUfwivtI0kQJOsrSA+IY1YoszY0q2j8cwP
HGz7hKYvLdi8NUgQ6RGGGbHr/J67y8AQJWKUnlwgSrvKTiiDW/J/8rGZ2VIhMxfVWWu6Xhky+XDM
hLMDPt7a0fd+guSjjWZzHc69u7c1/XNcQXAMm7uSfep93dBU9YgpMPgA2Ayde4Fd0GUgsEJ1/Tfa
xhEza8ZeatnY5Nbj1hbJnZ0wYIcBg226EGg09IgOA1lIkthwP4a9xbEU53N7GESlNmVTnzqtjW30
MIcRyqGMiQOo67xgv8Usp4NuhVLEcV9Kz5CH3J0kHNenEHk8qK/gZ55r82GcUQdhHjPXKFL7o2f9
D6+dd6w8US6am7msmsUBcMfCls83tZEqlunzFHAlZerDQ4XEPKE0iXlOH712DhgaL/5mkb+MhJjh
8x+JaJgukddgnABW0oEAraknnLam2mn3XslGq/TyI/xad9XXwU2Gq2TnDsWrFyJPLaikyiC5NZpf
RPMzFpYN5JlXl0OE5+lFoaJoGdp6mfjQRfwyRwbS95kG3spHDTQUAv6Up396CqlW0d5WRc1dY110
Pbz7VoDUywo+woI6b5ZsGXJiHFv/k0j3ey2N36JgTMj45R5U+LGPGM45MFxk3HvnxukYveGQysxo
j/0139QwRGIR/c5x89NWDAzSCt226DxmNHZ/jrdd2JHDQUQ63G7jO5XurhhEuBtnl4YI1b/dVHRQ
XfGCMcDDL++v24FCVedALYjT2oh+cHdpYj8NKcO72iEcDvILzWfUcwsZbwKFBs5gqrB56bhe0KAY
a4/YTf4U6CEZvpvhRHxyHKyCuUe0Z6H+zhmK2Qbo6wJpzsXUzntLj+ZzSWlNZaUTi9E5tiAnQZc5
BNDAl9QamxtJQkg5dg52SC5UrF8Zv+cR/f7MC4p10rDOFjnCc8nKqMCTvJmldndKgLjjG38QHdXf
ELi/+CaRVykWhdThD76a8TcDvtgggdu61nRMHQOqCz8ERgQkWnO3c3yMLbFHPFxb11yjvOlgqE/g
LeoVC9tpOkNXdi8+VmZy437djopn0GG3hdqOeBTwxxbDeUsFnImtOcZP+EYOzIgfh3545sphXp5Y
GE3a7KDxLtQVvbibml+4w+yNLskmsSGUnFyCOhO+0hUl2u8on0JTvcMTyQ9moX4SS5ILIBAeRMtc
U+VszQ0Vox1FveQBiKgypAVBC2ew4xI1muaW8c+tkmYbSRTtrO5wmr57i9x4YI8W+9VLEOBcsuWb
Y7CuD7Dhw/k5e5H768TSXcVtrLcifPc75hmyh+QA6zBkWslUzoFCHdPImlt/EJgTZO+sY3XPquDs
BGdsJCiFQGYX4BI3Q0HjzEqDyfRvYGLElxnTFmfSA2nsAI4QLg88fk6Da6XOgg/i9x4ca2DJ73Ct
tGwFlMyCTZNU6JZy5pCzak5m5+xipJdkMTBTKMdyU4nxmnvKJVWGFLb4N07Tn1y0n7V3HIbkTy31
m20Un0Qj+BsoJg0nsBYjYvaBIWylH5zC9KhdapweyCNnOixwFe0rlCdKC86F3sk2YYrEQxTmDEc+
+XEh7VdFv/cTVGVGbfw6OnC3qWg2jcABxw49qsqvXjLGzR2eiH58pA9GFP0aka2LDYNlDnKTJp0R
HeWPGY0sqXbVyzRR35gc8bKhsw3pM9y6+ApKtkF9C8IjSBlMpBLiUuYcdIhc38mj34ZhJ+RpyEe2
N0ImEPdJHji3CdeWezIGph4TUX4hwjmQfPgLFA8spV0rOO1pfhnXGV65od5kNWk3e6br75JFzhaj
/KcXvNsT7PbAtxFlwffh8l1OkoIPiYC6YxypvWMxLUCwhF3RWA3xNeWEXiUquqVtsfWt6tOg1QyC
7CdyoSsEPuK+xnMZ8r6pUWLjdPodKJZl108HX3sYT+BewQDAXY2ratWI7OaE/iaNq5+ogde0eFCA
5D6heuXTl+qTF4ncm1RsGu3cTyr+a7vsq53NiyxBg2p99OT06qf+u9OmzsbRETEAPKgavuUpbi5d
brdPtu8fZoNKEqn8NuzozgvHv5aALFZV09+hmt+WubgNKXjjeBLox1SxRassVqbFa8lbtbEc9zXI
lnc0qpBjGwiSNekBdsH8w2NJGHCUgb+GTq26jgxThFmjXfn0LwrgeUoGAibCBsOgmg9jg+syr1i7
kVeyapW5sLx5IEsaxMyKzh02VWxT0HTChsWCp0gUYaw6LU8CRI5omoGexvM7/HmxUZRUdVkShKEH
7CORcw0SgiTa8R5vE8olLyVPNz0NgvuPS+vDsdtg3SvQv6TTrkvHuzGG/QLZcBB8H8n/r4ITfdQt
C7G2+EEIc+tzsUmmO2hcKectrzn4SCaKRlSQ1M4pBTYL/mD1LSlVL1TIfAOOv5ZQSkIGleS+3dm6
ZcJsdv2eR/3JUsydogUPNbMdZbgdhDAwgwVXKatdupA/UuEy+tN2smk1C/kYG6esma8pp947fQnE
kVZlXVaMmdrsfl6+Uk+iJuU6QTOvmcmsNWy2denX3tluVLjGunFs6qx+LCrrny2dgck2fGrb2Yuc
1ltin7srEW+FQZzuXcH9UiqiGhZqyiSLjbFM6lApPmeDa5zs2r8q2oWE7MV9l+hH3whOtosVP597
Suw2xU7Iw5IbdnQpyh534KC/YF6/lxiRNkHNmtsNmac4Y/eGjp2KETvrriHDS9bhyuiaU0ELBo+9
PuNw8FHmKue+QuA32XI8OTVbldy8IPbgrxecOnW4OA5K9qYsUPipPW48XdUEXsRMARzaYiNKt7no
6JZZ+2/MmOFp09lrqAi/kyf99cz8hOG1Ogwq4klx2ZEaoadQoTm/VVobOyMNcsQyXoonSDwZaACC
vGT+Qeosh/uebcJjmHPk67q0t37GUjJ3YFtIbhq8TLQBsiLVIi/Sr8QB5hPZ3wAJT8PAG1BM+WNS
wZRgk70hZeSYmB0BAUby65WIbWKfqwnK7xUP2o+o0WEnZvuUxvGd1YbZkxnoPzu1QfkuwevZgGV6
AmVrdOG41Zxhq8agvzAdlpiEham6xGGEXW123DuNOmlq3PHOzZht0uYbB3bZZ4UtYG23EmZtxAsm
p2PlclEz8X2s8qjcerlHaU2eqyxneytHcPAe3/ua3i3ddVJ6SDVuzTDauzDvQVryHcxVa+/SDhNr
bd35Sjr3bnzO/NTcIZR5y+YWVq/jIaep9aEWc3vqZtavx7EO+x9Os656shWqojHMX3pmnnHenJgf
15J62coqwRImtrZuMT9W1BlHBu0BuTBiN2umiLYej4OrjwJJaLlkiQDgQSxWLJshLpw15slnpwzQ
LoQp37BECSTmYz91yCzbct0ocMuK8QVmmfgeI06/+qzS4F896n6fCu5vS3zGLuNZ2+JEdV2bLoCY
OmmraZt5HiNJvPGetVE1+YJhFLNQ4O8rlo+UL/NqBDLdlCmaa0V+Y9iHb4Xw0e5FCYsnESyjxRwo
UPsn88m4K/J5J1MbZrtvPoWyYL+3ZCOV+Vcj/eYhLI+qT9x9EQV7XY3k39RmsrHqbWc30+Ok5tfY
Xrx6KU4KPhKzZXuvYwtwWjcVFwb1bDu9R63xVSOKbDPjs4QzRe+felsnSb98u0NAneIoEZDBiMrY
9GJJHkZTtZdciYQOXCGf0snksLzSNhU4msYvf5zNvWUy9TewILK+OqVleGnNf1GlgcBWyMyt1oh2
dpdzxCQec+QBc6HAAxsGFZIyjlWy32MTSQodn1XyiaEF2RtQvPH4VHt+jg78dIMNtkG+2XRiA+ZO
7WE5WRhzwZHR2BDDNVjnzE7nPZGUNIDezW4p7iL0O9FQP/ajOJFQ98VKM0RvlQvMF85mGstwRQrg
Ex92zgrERuFeW49hKaOz9r1rn1q7Nh4uCXArEcts3/f2B2/nqxnZ9bEHRsbwhVrVo+dUM+9jnoTF
pp3gega1efB7/dA4YOCG3nX3iX2sFDnQoU3GI8LBuyAPWKUnTnYlxoLvsW78ad83DTrXoVllWh1H
kb3VU8eMIMaDO/nFSzhCVi0wOs2iup9CB0U0eSHMvOGnJJ3E5O0zrWHpOw6wnaFcIuDvhdwVAPFQ
17AaMPGzAdhlXuS4E5oc89gwUCGMVG/GInhtmeTtB8m9nbH96tAltA5bhgAYgCVHUmPMFIu2b4rN
OFDSO6i4wirczeXoHeTY3RSGDL5FiTNDJObWtPYSkOqtkLxbqJuQXaVtdA8a8NMf0Il6FnnWmG44
xTh0VEGBh5/Z2hj+oTO1ezZK8zXOgp0a+HAnFhqz8V4vIY82Ep223f3/j7neNY7z6WbXPLVqqwfJ
xDhHj9GJ5sFh8nxo249+EMZJMmdwuuYgXEhvrujrY67UtcDhrXqvO5a9flF5uzzHVgDJjGJmqMo/
JpY8HEzOQwzrKKAosgrziUPmODSnLi+iB3v+NWV69tvOOI1WReZrbpIly++jLWmcTWgfbU5AgoAX
OFdfBTKPdd3zeyU21kQysjHbAOzeaPSbltSqNUIFrhtYTZe4PAjg4qxlUtalA6TASIPlavVL/Uw3
6r6wPOVtABmWkeRTBmN46RFgX/7/f+kw0aAW5vH/PzKDEoKpbXrhxV3+ixueG5w6LdYJ2kNUNR84
hCELOq9UQbAG3AJmwthjnSvEB5fxI375+pY1p7wZqrsUwePSyfaPWdK+8bKDviQa7CSwzr0P6PTA
ib4bk5+fdReh2fMbZ23nOsAL496QH+3yYX4SOCkPbRj4N1GNjwAo+w/fQ5FYudF0QAwmDr3wOUwL
A8i9ABCqmucEcNkJ3X+E8or9cULuJu5x9dXU+mcYnOd6EtZjirjpIbXkv9ajVU9T4IF+wFo97Ig0
S5iYu/WUH1QWURYjllAIrGHBYyXN9V2WuBHZNNXeZut7n5GpIY0MyGjE4LNP6LQ7QTRUqwhrDK1t
R8186qP8bAkMf9JhDyWLegPWIaNI0YSHaEUUt/OOhxRonFGb915CNk8kb5DD6ssQj6gt9U+NRnyJ
36EYCU5AYt1LgFWXq7kZIQaA253ymQkpDPEkwJHBPNOeJtoRKs64G+JjJjJFQzobtw62SuCyI0Dk
dwlIa9045GFuWFHtmDXEZ6tvXkTY0L90zntvTFy0dJckEoXpfWVY0anWTroD7tlfBgorGhvWG3Gb
foWLrtJfwtMmj8oDKxqKfz98YsmfrjwVFBuPqRr5LzNcc14Nnzu8QBFKs4zdpw8dBPlhsAmK8J0a
ptiDJAzWZtEECDWqDFodUUcwnzdRoxmYazq2xI4vTmQGPCzuzVae2iZNdGR07i1asWxXMctjgc+O
tItpAxyL2Bx7O6le8cOZQOGLBpQi4Niymbg6uWs2zBUHE8u/1cDbstpni2/hNHbBDSUsDaHQO1wS
l7RqrhPSN9ieGzcy7roWxrAeGSjNbRkCMoE2GxODWEckPJuZe2xjRnoTJea+CZHrgUQpWrJoyoRo
5YTEGPC3m7jNHoJSgFpxqKBt7M+CGdRqMFiMZgykKvSvtAxC7YOMZC7glKnKH2jEwBMWHOBAjBZz
GplOxmxuRMLtBem4O0joJXFzNSSEtzCrH9izW/Ae9QfhCzykKVrNBCeJqAP7yNJyxPNPnElmpt9t
wSGO3uF12Ho6nIk+wYQDkidZ56A4CWz2H4MpZ8BExlvvzfnJtLwHZXqCpCjSsYR6HzCQdwEXp6Vu
CfrLQ1YZ/6SWN2FOEIBnCeLsZErMtVTfYp/UE2TB5Y/aitklQEU+uSuAMuxHFUghtrbHMiaDjwQF
1qigOZ3CeGTorS15mJTzbeCvXz6oW9BxoJZjc8ckCYB957E/V9xoScUCQtS3visJco3t42BWuzwK
O+oKtffDHp2eoJpGmjG68m953ryeTNseo4ATpNXekbD8UjHmazE0OwtZqWiqZzUW5SFqYXJ64zkK
jWvVu/PhXxLwsxNVu5vKRS6IWX1bxjgh4+BVLqtNLHsSIqWBBXfEFdsjr4D5QgTcrR+6cKNKGAld
wc6/C833vGX7KD8bEBbE7nh640j7AZU91IGRpG9LypepLBBeGqgu4vCAOStbu43zNtjB04CTAA/Q
1e5pr0Wj/5DPyDV6Ecd2wVAN5Luao/8tB2QVOTFzCM6/nYCHCe0QHlkZvBq3Mgx+TCcY99xCV9uG
pehYxiHqo1fJqb6TzlcGixnhKJjNRHY//eTxtiW5yVO5ER7JeVI1vHUJXm4O7o0/9F9OrLx9X8d3
RSfFwRLZP5+YzMoxwycU4DK+97D6HWrGhBu38T+m4i6qxLeR632PJHw92vZjaYYbc/k8MtzNePer
fNtG/m5Ks2PvZw4+zAYEPWEPUaiLg2PhI5ka+8o3hn9wXuxiajwkgRrWKXBMo7TvTN6AfQvhPPH5
cB26aM3kEunp/BMsMYBFQbsfX/uZDlS4+i/ruuGA/vtbq3cS4J7V8u6j9WUQ4NWvek7+MWJ5QpN4
jhpyidrMetDilSPhX8hkCzofdVST/eRz8lYZWKSc+IqVskeNhZsHs9ryF6c2eh/C7DgQbrMzMnfE
dTQfTb/kW4jYHSsFxDB41eQeZnD+CXrT+5pFwCbj4MVL1xEaj0pLMHRPI/c1HjE3Op041H6JXZDp
kzsGd/nAXRwO0yeZW4BHXI2n0S+3cZWekhrpQQlGqPnNTXVvNNj9GWnhwZZFiDMm3dVN9zAi+FAx
7kljxqdvofRnJPDY98Mt0Yxw6sQ/+LPEgewHeOhw8ioYjKvOdb7TWkHkLsIrToMz8EwuE8a48TBs
IYOBgCet0gYMqH8CewC3mmDX9hkZ5OEp841T2/ViNVjuvymmMM79ZuXW0XH5zHLsd1uvuc5LQUq5
/DDbI+YUv93ag3v2oCjAlqbjS+CcRGaJIrtS63wEwjC5NVrQ7oaj7V4y2mS7Uf40wpW8IMUFX8rP
aARL1Ax1kz8ULwrVlusXNa6b8Ktp6vvOt8BcT5iBwEBnlYM0Nf7nBGLaa4W/yzR+Ozt+pF38quKB
3Ihz5DzUcfNgd0QKsixgq8VLQU2XQRBpy6+YWIzNMFzMxfuq0MOGVncReRStEG2/hSpQ65rfr8B/
SRSr+9rOhDX3RfCvHMntwA8cYTq2h/KzbWGgpRSPU0+hPT0OqAirHkW9tEmuicLk2EXEypIKdjcF
Pi748QvVRXkz6yXmVnwUuCPu6wglnzXPPy1N+XL44igu/bPpeOWKPQR1DoE0GNybFeFtSyhtiNXQ
z46x/NAzQwcPXpgdGneWHkiJzR87Pli+0lNr1c6+V/17ZiwrnPmmwxKScF/huE/nh15nd4XWr4U/
M6FMrLuo9tZJHyYXX/fHoioeY8C3GdNF1jD04VP0HYVpgHOj5VlvbpPv2EeHzBeYK3811i70slN8
cJR+tKVgipyN70nv6H1K1pc/LjEmIHtUMzyoUHwKkX9lPtyR0gOQlCCemOM/Jw9YppEstYoYM5yC
b0fL+0EbdyXm7zoNDwH8s7WQ6k8n8ydteJh7n17aYKuaefFh8ujgFU/0c2AR7db6CyL2FifineKS
UrGMjhyOANB6ebKy7D7L++exZi0UpHO/D7N3b4p/27m4sUA8Nf1IxJJp1HvwPUtwQXNlGrDArxPM
cpDfSVCqPpQd/gq0Ja6Xora33TdGLxf2dgQ7iPBumtIP5TQnJ8EBlI4Y4JqCkIzF70sNukrb/q5Z
7CKBHPfl7N9bqcFYjkm+eRud/GfJIMrT4mI2V/5t2He6US7sAknm0vRCWN5fMfDKcDYzl4iOsd2+
8R8yIEMFbiDtbxI97iqpE7FZGLSdxdDGdUALCsML1p5LBsjcWQBC4gpbkPXVlY254WFZetBooKBB
I8FWsZeixALdA+NvWZvnz3NVfk49Dy1Kqee2sp781NhJBj02QuC1EsPNje0B9D1m8yn4l2iYIlk5
XbSTQI1YNs+uH24rTTojfJC/ucUCNPo142/E6itIikjzbNjlZRT89rLDrsxyfREBkmedv8nohVSl
t8KQtymsXnBu3ZWF+uxTFJmIoqh4yhe/GKKTkbvvJUMWlicEGaIL1vCw1iplgJBOHRkNxQvRPbvB
UzA3oivTfzQBGas0B5haML3PiFUPTZn+xcvBzrNbJ6zWRdN8xIpFbi7medsy5sWtv59YhTEzxjfS
Gp9GgwWw0ljAU7N+59OiUuabS1G99RU+6NqeDmkafSSaSD3A8CIs7c0y+lpSQgWpYkDU67iN9iij
NGWgCfwlwFg9GcNGomM3mm4B4OfbHhCZKxpmoPFGVq1/iJlu24E+WcLrdx52Sp0z068ALp0QxPzO
EF2VVJRO2bPhLJsuiZqDdqCaGrVLo0PSTuWp1ccycbBjltPGzhB9+A07uYT+pkAxhlnIZmCH7gVC
c74ZHbbQMNQJgm7Si5ddRgXhziLy0bAFfmdqC1YX1kOLip3fT/3nWwDO8Qt0K38W942Hwtw0uP0D
5DDsO7gGrOY32dV4Rgc3KbZRwMgkm9Mt1l+epwJlUoXdrO1nC2FOTYAS6dPJ/DrDWTGCp9bts13o
h98Thpuyp6bTkL8qw3gFcHBm1fXQRDtTshsKkXfDwx5Owhq9U+QSJ5MknT7ZqD7Krl+Lmk9naoNk
n3fBJ7RQF0yudUii7isEgUk7X8C4jokMJVjaTqz3sOonwgyJdfVIGpczCBuNxF4LdJwmEeomHUFW
0iRY3sIw4YIosBpvgsWxptxpa3IDhxVKGZPEWYKo08C98q2xWU3G+7nBVTcMLIqcqvgOmTACPqKc
RIeXifSpKPH+xtjUgtZ9Dh15lwhmCTxTqMix3lfJfEgnPI54v59G/CWgWfQNQkJOk9Aygc7SS9YL
cbCD7jlN7SWHjHhmkTuLbIojyy93mRdNa5a/VPshWHKSsM5eNspzyHQZMR2sCev3xmz8uRrlj67a
pTPzrl5M2kwK4tCdbbVVEfc8wfNcQMxEnd7+Z5r5jbMYKFL0GCOwICSV8Z71xir+NGblyrJjzLxE
6JG6dsiXY8tImJDzJYUuSwCF08rVzcIwH9gAe6DVOgGkpEp/g9D5NB3zYPV32fiiZlOsHShrWahv
ZqJP7kyi0thiiXPFfV9CbvNGOpnCQtceFbfcIQynX1Byv64/PjHrc45mNuyseepPwBh8vG/DitHi
NfCSX3ueT2XDKABD326SdCddar7N6uxz6K79sSXDF1GeVaV3LNT/+AYowMaMXJTqrjAyoLTeh8EY
jJeHLLhJ7wobmb1I+zukzJRJIZht0T77vRFvRiR8ayuE5IOsHq7PKbNwsKVufgnd+uJwFqBTNemd
hoc2T282fmC6nGfTd49qYswEnGslQmaJiNQPIJd+43h6nq0a8oa3Szx9oiDDiu7T+0v/gPWFFHEs
uvvY038+ogvINuMHDHZUTCZ356h5eRpA1IyhYkIN62n+l3nI5bMY1aQxLN1Ycu4DonH9nn6ob8UX
sxJei4FK2h+/RiN57bbgdDmLxoz9ePk8tvZPX4c3Rg8n2+Cnkx1wRZYHP8j2bAFARZMfAjGrYSVM
/lzTnv2BjaoIXvm8fuZckXmgAZ9bF1C6L7KnF6a71gpBH8AhgKh0gorwPac3T37Z/0C9fTaT4TVr
gcy3TnwEOcm3D84tGQ59zm83bPM7thBSEYpl7ion4SFY/G8mO0+zCt50FWz5rh+TuTHRYg3PYdJi
prZcPDAe7tza8e5YJT0pi/zacsLxbYZvSBct5vglFNp82xTAzqLsnHT51QX0ErjhfNAeJjY/txeu
xEF0sA3IkcqO+fBr+y1Jzs10mkSCaYgjFkDCs6T04qZM/MtS1XYatgYhRAiAlgme5+6rICNXGiHH
1s6+YvZiwBnm6oAbgAiW+ILY/h2y1kOWsX8Nayfik0f2zJwAzcaq66d7HyG4a4bftpNc8TRyLCTF
X0E0bhp9T80DxNcb7iJUnB3lTj3mb5ngac3GP9nCXWKpfuh19zdb5UV6DK5dtkcWjpaVX+EPd82I
NQpxz3mGXapw+PdYtkbR7FTMaq0aygnyVqJhVnOEs6cw8189qn2TxnS++l/CMpOdBWq+0DsQQbWE
BstTAjw5jfxL2f5vjZk/EnKRYSnox7iuzlAvKDlK9xmrgrZbdkAkYhhOh5GOpZFnND+ueBSoky+e
H3zq1rnpnNMMzhd2AbZ5YQzFuj0Ysv6WFNVQ3c74b7/6gjbLSd/mRJx5RNc2sTkJw9i0NzW/3CJR
wLtoo6w0J2zIDkeD+ZuYH2ZFQg6UxieLipyGhZCKPmGSWTEuop/WEb9U25xcjUPdrB5jon7dqTkk
DD//4+zMmuNWri39V274ueFOJJBAouNeP7DmYpHFmZReECQPhXme8ev7g+y4IdFqqbsjbIcVRzwF
ooDMnXuv9S3iMctDnvO85MF4EwzOsx29TpzBMA0ecnaPKktOFSPYkGu1mPxuVdleD6xtU4VWKLsL
qN4BcJB4A+DF14hNYJycWPnQdheL97aZ7hxyY0IAeF2D072VBgv2kpnGCA8F25Cgb/z+BXQdb5pu
5WYWPScnDlaGLFlcMwAJvf88pcAbBpPReC07sdLho+elcp+ld9IiqtVRa5pLBsBrjv2IoNsMEB6u
YMCtDQNaFMecEnJ3CaI2bkUQwfCht99xFAW60GF6zS0KBegD3Ja7zvceWNCc3cjWhWaKuJah/HBU
+83/LhlDKWFIK8doDj8F1C8auNDYox36koBGpCt2SHtO6EhmFycGknUq72K8Z7lDuJjb70SFbe0B
P33NXR9Cj1wh2wdaBIfDjapoZ8bpw9jg1PQWoAfdMkZ8w1fbmMMNwKkPvHQ0LeV8pC7wy+kkQVXT
44Oq5mGaJIjiHPdAKMCBuyWyCx9wRjcJanE3qe8dAzqnPwoi7UDsFlaHVZrYsyorBxBasEic0H2X
xoLone1nQyEF9APX2vSGzfBOTtNlTna37wkbmix591HBDmgE8ZvVRcmlbOs7s9B00lpgoVOmxLGz
G+If2wjxZQIxNgP7t4YCxNFa3s5i2vduYgKl4sq5l4RuvdgVs5TSNoCBVxksgxm3ahE+uraLj2uZ
zOgJVAUICcfASi+/xq7ns60OKysGeEFlCEO0xFSFidQKQKYwKl/S4WB9evgfPfIShL1uc//KrIPn
rrevvAEJcDNGJ7/LUe1y7qp767EdkI/Qbz1ngwJNA7fcCL70U0YHIH/MQvReSsFfRJbcrpkwPQpB
+39UkNZcCYAe/3Afduip9IGGVLRCygqL3DGwXoVsJPpD23ov2YAGL7R3gPWSnTPeizi8rHvGJwzX
ZjXQHGUvaOZT5VPjlAJ63jA8Ika+QUzzNAO2JIfMePZCSmuqREyAqj5NfCs5+m1POns/iDam2z25
NKWa1jjUs2deiyk/pLSJnBDZhgk/8DS6DA6mxrpPCN7h5c8fO7O6LUG49GR428RVXVjaeHBGjOZD
gMKHh5epXyJPYcQpSFx1azjcZ3bZJWxyID1wlfM8SZM3vGTv8WbjI1LjqYxKwPHzS2bEd/gvyaNh
jMwJ64BxfUucVlTa4bq36q/EcH61xvSKkuLC9S6dGpZQD84sq1eGi3k4teybOkc+YeM9LE2opcr3
3nR9phFIb1Yh0YniqtnFNcgcdNzmNfKWO9guh8jkBMTEsynUFzxISAewAkAAf6xRLOAjj74V9LvY
W5ZSDzVuZb5Pmo0s5oHRy9C/Tywssm+RLwiYyg40sO5IvlulMvQ26WA8gOr5Kzem9dhCFxhqXs+q
eStnss5nzY7iFw9NPaEAMY0HvYxeK0S6GjwYeSbXs8AwkUiW+VYSKoLO9FFaxdmpWnrIto18eboZ
hPyIaWodW/+ZyKZqB+OARSLK9nBunc3ohPskCJEVlv4TXv6PGpyfJAtPGZsJDMXekMZDWhyRJQNk
SYgysuipS9uTV90CkVblW5W57CNGezsZ8jATUluG4SFIzKsFcGtkZ7erXmRBWnu97NnMVhx47MA2
LCYABE+PIdJXc4zOsbnoF3CQ9J1z1YvwzvfjK0woJlOe8I6j5gSHxWBnKkjSKlsMTB6Yo97zNlmk
DrA51IWJJqMeh2Q/utusd76UfU96mQ4PaVGd0VxBUnGNS3CigLKxQUAy1uvlo200qWXDrtf0wTXV
4JkMi8u29V6J5rkhwZcMGwSdoZPB3CgQTBPm2fIXMZq5ZXFp9AaCy3C8x1t+I9PwnFrHwsTNl4v4
Y+C3I54WkV2LQ7F07/E0Xxn1m10v7kiD0BmAj2crch8r/4qJCyzQecbg4r+miM/H3LJ4VqajZyBn
q3o6m1EJaadzP5xuLleID4ElnLxFeSqlPksmsqYO2u1UztdqdGjwoGNuQ6PddTTu6N4WzjaLjKe6
BwhG7OfLzJZsxe4LgywSFrzybYiqr5Og15anYKMbK/4Gfu6x1WDkwgCHl4xBj2MuDiIMlujQKZFD
tKxENHU1URg00duQ1lVJ4GZDj44KDwqlEpfVWB5oFlVbPvogFOpYNVSsNP05mHS9p3nZ0qvJ1HZI
x4OBzPhCtAvbP7h2BqJ2My98tCxO+I6AF5pzkMsaC3M0SUf0+gEJJ9ZqjNW1K2AOxTk1ZQRv/bs3
PYJHOjjJY+OXHzGeYfTXwzNVKnQgN3pWjniazPEJmcZLQro12QTgK6za2XYZMl8Zi8umSo/56K/b
icDtaGF9oSXheNWiFU0sAknTDrGAirFEx28xLSycQ/U5kkw1R6BZYcmoohyqC8Kebx3ewbXnAoCY
tfGhJ0RrcEidKfqmS0oN2h8r6RDpxLZwWcQ2xmfjNWXeRu6gs9Zxu/OiGWuVhf7ExIfsOZSrPTt7
BMvpAY/7plKa2o/ublKHl4F0D8BssnnKV0Mub4IiIdwUOoAo46++nR+yiv0L2/OgRn4hMwk2Y0Co
NfkbksbdRR7Js/Y7XBm5QVzqGLyDSL8FjIlQ5S0lxcHQtPHqIhovpuiNwPu/sA9xQ6bhLy8ZLue2
2BFGHa86Ff41ZCTetkB/XEDv6TedGOqgM612ZJYQds3r2ONtJ1CKrRnJD7skARE+PNwl6filpD29
UQOA94G8cbPrSYIe3F3DqDMJGOQ3Q7d3c/cO81aynDhQFY/OJipThuczeQ+wCKYtB6OSUV6Ponuj
wybbsMANEW2SpiTPU5XDvs8G+5gtsYVeHu1TW99URH5fWh2niUZd9PX30wF6F4/MawZQDiLqUoHG
G85tot7nZcI6ti8VMFiIr/TbrIIOSC6YwUHOZCEGSMukYF8oIPcaKg8shasWoh8bMvaeBC43XD2w
Ys+o3bzT4lFqBlPvTpJ+NT4uYh1KZZ5dpGN+lNTXqJSyXOgdqMsr6hHQvePlEFsftRpugMY8yc57
6CEOhxIneRjRLvCMbI2BPFq19YgRw0WNsgB7AP9uMb7MF5IAF5xUyBq+WzTffeIMDURgXYriOsTS
Cs3oIFIhCXKINkOE9xLw77jqiVxVtCF8p1mAj/58bJeibuzmV48WzVpW7hEd9IPhYsHUROrx2O7x
53hU1UcNyvxyckS8R9R9jGY0j732AT4r98bHMncf1qwyVlJ+1NLst3MHjnjA/KR1eykdjJcmE8jl
Bga6oBHypUuqddlhcfeGxUSuu5NYvM5a0y8wNp10cqJUiN8yo/I28AmU8x7dGn9xY2LvT9yElhlv
OY/VEtmK8OLGS8qbhV90EWsCAxvXoavW2d/ARp3sYiixzzrgsp5EYeZb16EP5UJh0pz9/aUtwKij
3KO1PiTIMMviA83Ee2pHYLn1G7JYd12Ukro5AjNlaUKh04lJTk7aPLxfacEXcWAFoTpNt8TwQBmA
s5g0e85B4rJP5SUFLmeWubry5/iqr4aXeppPtWuezbEEB9aUJFW4+Y0iR1oW+Aj6MkFakp45i2Ny
0QysIpxPsFAqM0t3I3PpzvYJtCDwZdGm+HuOzwjKLyyXcJnOTqYzaENj104zXftBbhDLOvus9a5j
qXcB4yRPZWfJClNodmgxojpF5LufOL1mTZFuRhXvVKKffGZLJIJ8cVnumcShdfJhgrc1qnNtVY+m
LG7KgeAkyOBXqTmEp4KkDH44uBxFdbbm+FBxg6LWAJobEbxkwlv2FDe/dsCwABh6jjMUdjw/1dIs
r9bukgThFBzXvSl58hKS/TSHLgbK1qoiFgoG4t0krOZqMvI7O76jblybThqyX5HCojDqGDi1ty32
pjXo2qwwzrVEOGfmPTRek7LdZmOaGmK52x5/fzHui4KoucIMaV+ZwT2/9cyQu3sYPXGwKMsYnzPr
zGBaJlLXqMemE9JMoowcoqCCmUPsCElpaxkD2mkSSSyZPoItWphnwf3QxdnjQG+YQvvkT6l3RJbV
3QdCGpu+BLfBVkXqo4Vs0MhIoCMDFVwim2gWMBZjegbGaL7sZ/DrjPW3jMjxrJlG8NTli3G6AXMR
hbTZSYNCakBUOwdwhJ7+LKkp2oTwAQUVgekvP7pVXfaCwA29SQLGhC7/ea7LG7vwq21VG/l+Uk34
lZMaXIwbXhP4DTQOKuSj697jHOm5wjzyttIvbFHNyzLZ+TCA7hw1ZncY5A5FZGwWf8G+zaECLi9N
47Vi65qqvYniE4ca8J9MaVKreiFSBhlRRR85qVxKx3rj5Oo0WWW7Ckt+63JwdjGKfzfdGibOtyoc
nirbuW91c9taIVim2HgmbLODhyaXA0yYZF/9hJd+AFuOnQFDaswhJpAohTQsJa27bTYSgmE2Dr5x
QixQjKtu197BWrnOSo4/DdXhfqnkcy+6HIOVLml/oFOUVOREVnoq79aGeDFHNACcFprd0I3YyRbf
EV3Fk50BRkHmT1XE7msIG5waIKSRDi1yEhy6OlrLAisW5/Q7M0IfClmXzmgQXOLYSi9RsSFTVrSD
7NY7L//tC+a9HDvgRNsNVRRUw7LhsD7mI/SawDrDdL2JMBgfc/pPF8u8B1FsRHiTeqCHNW79+dS5
fntuXPGOfBRbJh2Mo0ktSx8RO3UsbHrEYE6SIYZLHzHh1SzJyE3KXV7V6Gsr6m9BtWq5zLZa3ZOg
jGHFNUGDRpCwBwFUf4TLxfQgPYi5OUf54kM2WcMizEF5O0cs0eI2rsbHbNYZpxiwd/lbKJN45yMG
2CV9xk1owOhErn+qmJ0Hi6x18eF0pfViiHiXfws1y6XNiL9E/mvjWsFxcJsKne4ylb2xZpACh9XV
y3Ej2uJjFCTyCk56Y00mpsKLW2M4XRBNB5o6F2WmbzigwywC6o+Oj/K38ypqIkXciJUnF7XiIK7T
CCIVoviK3obvF+fKpE/EOwzTY7pHYhTx8CaXQUrSE5Gnq1IPN00EYUzmTI4deow9c+Yqpu1IiXiT
uaVC8wjy0MjGuyrDoDdDbTWISmOT9KuVvIKXlW9jQW++Dosb9H1vSEKpt2LnVaj0edAPU5eRGTlg
wLDz4dXgpZ8u5tJFfZ85GrkUpgEriRiwAzoPzDfDhsmkVSMQKaPpyiN3Os4C8nrlvnH0fQz6LtvS
sUbNR3cmjF56GtSx/hrndA3SIDtPZridAjT8olV89wiW1x1zcQxECDi8GVTa+BI1t6ZDVW4jJwiq
HQci/JqJ/XXoAJ2pEZR+8DwrSB0UilhfHWaPUJoPQjuvgCvkAUhpF0Joq+AeSZs2CyDby0lEL2NX
PAdxaR1qREwZMsPMGMZrmxeLnSjcN7piNR1ejJr6LdTWbqj8eBUSr0AjAzMMq74FjuaMDSGgg/A6
Vtdu4r+Ns/rads1mZOh5YQb8LcdbRhhxdxWV4z4LfQ+0RfPi2oPaxLP/EYZHfNE8DxFAYddrniRR
6Z1FDYVu79Etm2Na8fqEVbqfAoeiKRfGrrwVKjR2WeK8d+adCLge3iDmSykA5Tn7asEGi61pwY+8
R1vbTOB5451oiEXcFh7hWUnDlRljvNighqsGPSyYDf5EryGDzOKsTDT2SLnBs2LlWtOEwQPtl+84
olBDs86NqHEvRKGsdQx4xcNQJMMW2T6UrG7Kz1WpzlIyQw3VOag6xuLecM9QFeJODP8X3t6RpZzs
ET0AOW+RJnU6+BY5yCBoeVwEAzmkIsWtGlSUbE1SXVQLKkqHBfMo3d+MSfPe+5hk7O7FdjgQDDGt
Uu8Ku+/iFx9vNL+uLMSLnUkSQ4zh3gm9LRy8N/SJ/TEMkLuY01vMyYE1TsyHeHGbO5r5FBWn1/hX
QrlXlk8qWu7LLT/Dipi+c9hDAA+lyApHRrXuWsNmKvMIUiQfeuFwVklx3/oZOsa4bM2t3xtvRSQX
gErO5NQFnNixNCeKt7Zbg3WeFR5XrziWAI8pCYBnTDQKp01tMMZIirtQHnyMmkb00oTOl0a/Q7OK
OX64ofNtcMYTp2G82lb42Hhfvxev6UKdQoEqRuOdxWYrHXmu23zfmHAgRZzcpVF/X81oPeNBwm/J
8gO/7qrn7E5g0skLMhSdS52slPGR9eFBZeNjPhsgZ+jC5a3zjTcz3FmlSbDwNyzIMIxj868MpjvK
pjsDsz4eHYXakyxhRw70Y8B3YWGlJDa8rVGj8LSXYQyqLSeFuhNl6wZtI4gL3FrNE03fjLHuIyFC
s2E9BwWMHQTC+GJLeVfQyIVV/2CYO0uk9VJE4sAMs+o4W/0VmQW0JW0ewWiG1KDGcxfcUanbG85W
M6rxYDXlBUUKgfFjhKSynYMNDLkAv/YtmeVkdOi83Y2No9e4759mM//LhUtyzvQcrct+ifToCmQ2
Nl2hxE3DrZxLvVaivlQTzfjZKL+mrvMESemxHlDiQ6eAgb1LYu8pJsHnBvFJdoHdyjlbaZrcVmX1
JmbMuHjYymuXeWA/sKLaYWyusUI+BkmRfPHid396t21LXHPePsW9NDHwcdKYWutrWNYsnn7ervI5
PacufBnWZOinHh0xJlMLuc3DhtPco8Lsb/NsQWokdnfl5La3H4RJJ6bFQhwaKZh1Ym3ohBcHtNRY
dArs8rMVTguQ68423YhhOUQmY9LOJbv3ZTwe60RU2zkx6uu4tG/rBI2fq5GVdWGxkRAeVnBn1bId
cHzHv/XNCnH1JpT1p8YejpVhtK/C6lyKlFrygk72JhejRdinG2z6jMijjsTHdREqZolMJHYGrr5N
UmdXpEQv7xCUUEyOiBBJ2Zv6tS+n7ltR9OdEeuA1A/fKLWsA5eBLTZxv07Onm45koGg4dk5qb1Jh
6aNZKlKNfGxBQ/JeSwOWZtwJGuf8dFPcuMMXKoi3ClHm3uyXfatYqbyHlIvSCc0NI1CaIn01Dqxs
c3OR8vwBKlYfgsmm8m3OJIjbA0siJw2PWADQho8BK/fDUPDKLeRFM0mYhWcSG1LSrAcmY43ktkWZ
5QAISPcO0747op5uo6Lnp+DiDN7Oag3yVMMM1wqmzLbnTx1LqRPDFxwYqa2JqRg8RIYZ2GVNO39w
8Rs6skdncK5RMl2MSuDq9nA6lLa1od92AHIA5fpG+pK4yBy4kzKDc8R+eTGNxj6348cqM95S/B+M
7fGuRy1Q9xoP+hbW1350gOnkBvPpyWwPRSPx6nSQnmvT3ikrx3448WVGfrw1A/+Mjyo+8LE2nnjP
K0l4IdRg8mHjdulWEnq5wR3HybKBVEG20v1o4bpnBNa5eLnDRbaRAyeGh1ZY1l1j4fIFyFdAAVBZ
+RbNyJ6C2eb8Uz4OJInYPp2uWm8UkZFkgnOuOKD0fk0yqCNedsecLRl4idwwG9ZRZa6mKflr6t0r
5Kzu2vLvO9gK68CtTxngrAvZTXqTldHBJTuBVAegqq6bHvIKojn7stx2I2B8EaGoEPm19A0XLS9u
yVBDCUR5WMZsUsCHw12apc+JMggjW4VJyemKeJOVHPG5TNBb0CsgOy/XhMJ9cxbflKm+TOMEtnOm
8kslIBjbfQZ7/tZEmUbzE30hDiEpWECJDlqT/mKdUi8wKb+MV58QX2OClDTY/V9OS3vK0PE6tWVz
C9PlVhO72wEevWElgBSXgGfguLQmxuDdFGKbyBzplewfihE+RtiILboXuMPpSParmJ9dgEuFxUDa
nBV0q86CnxKLi2GwMdCZrLnjcPk9qvp/vo//K/gobop0CjgA/uM/+fN7UU51FITtpz/+46HI+M9/
Lj/z33/n55/4xxXOh6IpvrW//Vu7j+L6NftoPv+ln/7NfPq/rm792r7+9IdlINlOt91HPd19NGTM
f78Kfo/lb/7f/sN/pW4/TOXHf/3tvejgufFvC6Ii/zGQWxJ7/X+O9L54zYP09a+PJvz8M/8M8fbk
3x3XAhwtXW1JYZlEdf8zxFvrvwupLRwE37O9MX78d4i3dP6+6LjAOHLygvRj/RDiLf6uXNvztFZK
eULL/5cMb1P87T9+TPC2Hc+jgeEoPsfRtrNcXPn+ehflQfNffzP/RxbIyQkNL0KTEuOPq6LHhG5t
5hos/wNhOX5sb9khxk1HT5CDd6gvfrhZ/3qm/iMHo4ynpV3+nZ8yxAHrC0soW7FNadPCoPPzFeSW
mTR9ntOrQp2wCsxltlSHty3ICsuhqTDl2M+A4Rn4gFHzJXnbry3AU2wFqr1oTOPt9xekP92R5Xq4
56ap6ft59vfr/eGOyEYPXY8yYi81xNg8dZfBCtEziVkdtOu+CRtldtdF3Z9uxBKW/s93bkl9ZziO
2RxkpJKWLfjCneXCfvjgvKeFWDoy2rdrChMq53pgLGsDyhfUV96QPWAyhk/FBARb+77saTr61IJu
oSlXe+NehfElmZz94/3v74j56ZZo7oYWxLwLU5umx3Py85WpxJ6HVDExMoeekAA7vTCGZc/lRaLn
0mAETfN3XCLBNMCOCGbvmkJp9DRxO6iRrmmjOmG4TvJSX5X2ZatMvf39FVrez/eOK8TspUybu+g6
/O/ymP9w75KhV4xMzGrPmeXDYfy55gandAGy8RCUcl/4c3RpTORXWJOzR1Jn3bA5d4dGr4fsSRrF
M108d1clVKZefTsERrvn1Uk4czrDyUAQMejIXXNs0hwsMb23VUKdrtQLtLmcKEF650a0Z9wMhrsw
9l6WNEwSEGR0ZV9cO+Xeb3u5DU2shAIH8H3cKutPD9Cnd/n7TZBSsGxIZUn2iJ9vAkwolsxUcBM0
ghm/YuoAV2aqXlWl+m1LRI5OoTn6uvxSwTk4/v47MNWn70DZy3ujbUt60nZcufzzH76DbJQUME2T
7rH9+pdm9DUKPYo5R0CDBzYzEsu6i1IAr2iuds3cc7T3G/qPtF5TcBB7Lu5u1un595flfH40uCyK
Si6IV9k0mZJ/uizKl9rAYgo1L0+JVnJcPBbxvKGr0JdrTDbycrDr9iilP1/gCs/WBHiTvtpixiFR
A8bLJC5q4cwHF2JankLGgbEUnVy/oYEUbL3agkKsvsA6XHNm9a3FjW9NEOhKIrCC6aa2M2AoS9WV
DjvdJfXWLr35aszKl5T8FW8orZPnZtC+pDWRq9I8liFUs6lwfGAk9JEwPDvH0ireYCwQ8DLLauvM
DHKgS54QxOFtJZik92NAkXnZ7CzXqtbJ7CNvz1r7UluAqIUo7c08wKFJOYOuhLLOlnBNPBo5MOy0
YjlBmh9kPcFAg5dd4GSAoEtC9cGEnb35/VdifVrylwdVK6FNDAFaC1t9+kqMutVtT8tmjw6B2lT3
47l15G4uO5SiQbMLQahdl+g7c9rFmzzQ9p0zu5dBgxY3CUObY1QD13lwmPZGJPqR1X40RDcdeit5
hD/x5nqLLTmnKR2rnYYX/EJNjYxCrdqiCr4oAXnP7jzYNvMO78I6BBSMSq0x17//Td3lN/lhTdfL
w8fbYPJaLiv75zW9JE6DfRHlR+JZz72LspJXQZxK336kZ9vyqLUgMfEnrIagXKL6PPzlPm+qlfkP
SBqrDXJrUJslYBXXmMajjmglDYW7RO2SfgUbF+gWIxBINLGBZY0v15mbq470kksnvPdJari0W0Yw
sdVmF42D9t72I+eY5Bv8YMbNDN/iPhJTunEMpEChj3Jv8hjqJKnprJWi0eY12EwTZPVxl1yAZUCf
jhbGr/Ut/mGxC1uB/reKNTgAen0+NtYni9EGeu/oQloefNS6OCFsBVFQp/W1m9MWNKvBXtKD9uiN
+puYZ9UB2nMNTOa+NgxjxYGxWwVwkbcQWCqCTL2TrXD7Exnj1k2z+v3XRDH179+SqxzHpOgSWNl/
XiII7PITGF8k1NV0itx4WsKxuesarXMfOfvff9ovFiRTsDpL03I8mwrs509D7Op2OEvSPSywGJVl
D2UkEebiWoAo6AC1YYptXHGlPp7N4E91xqcyY3kkTUGy6LKfW6YjzZ8/3h0Rj8CKTfdoyIOrsXoa
aAJwreSmYijvdNX94e7Kz+XD8ommYzs2WxPbkvz0C1sebTYc2Nk+Hfr4NJMsqJJ6gN2CIy3ol5i0
MRhOKqkcvBoAHADPL3bZDv6gMnkvDW8/r5GlmPWRuQYZ0SO+vpZ4cILNbuISQK4kEnY9eWP5JTNj
uNjekjEgMhzxhBYv/dY/fIW/3OvQJlPYKxtGjbc8UT/sdcbguHHPrGHfASgkigQbNCQZNNq2feTY
twpkWh+W9GYmoby6hN95a7xn/iY306umQ4IS1Fa5wlxS/WFxNZfv79OSY/IoOyBe+KLF52JNQpVA
mg681AqtW8DwJ3dglNVACfO8ejc7Oru82KcT0kVDm+mfPn0pBT9/uqOd5VyCnx6o+883JtcRIyxG
iUQG1/5VB10ClbF1ybfg5WG7yzhk4M/ki/ZWhqz0MXCZr+VDXW7q0lvEAW34h7Loe93x+ZJciTnK
ZRDNffl0SYijU4SalGA5KadYQBvY0trYp4HWK9W/6KnTpyg4dzWMWF7cnPFv6l+F8W3Qpic3H0qg
1da29M3jHAz+UXZDtKsGbzolyF4QwojL1poXjSNo0qF77EC0/H7BMH91U13qW1dpV5mu/Wl9mhsU
P9Auy70dCodzEnyYqQ2ucgAzUVpeFciqggGckojr4sgcaaDrNAUnWSNp9OvEp/kvbv8/rgmlk2Rn
8xx6Mp/2cE2VIaqGN6AmqvDCsBAkRg0qzz6HGFu0nebWpNE6FcCjhhKxCrtwvzLFyPnGs9PbehAr
CdN7/fvr+tVa43nSFVQWjsuh9ufnrzQxI0ElJZMhj1g+xyYEwZmh9qboySCtdOmLP7jVH84fv/hU
uRxjTVfz4Gv5qfLOPAyacxaCfZzKx8lJTfihSba2iGxdJ05MoUiz0ghwPvz+tzV/sZhLwUIkTds2
EY9/+hZSymhYlBBIOzzIWlsnUQZkXaWVfUSciQqWBueWumlXmhgCZTKJVUhDtrA5o8BFYl4mWnIF
2FtXYq4+amYOf7jCX+x2bPLUerbLDML8fDKrgeMBVW3rfWM0Nz6sL8RYuDwEh9oVnCVvn/VdRIBO
cwmnGckkSvdWtvNhJDyJ6al1Shx1nRSmPhQ5R3EXPMcGxmOENMd5/f21/qIMkPAcmJRwR+H3ftqn
oAbYKG3zesEXGutpFLj6zc1UJLuhJ9Tm9x/2vbPyaVliCwaArrA7EMv96UntLRjvLW34PWbEdtVN
+Bgw3NEx7K7D3H2IEuOsi9uBHsh2zsvxAGyIDmTX/+ELUr94hCyaUqbkkERZ8n33/mErK5SIowpq
194LaTPMtnjkgjcSXtU55VmaaNC/TPRIS57Al34YyJPza3eV20jupnJ8AnAwY3r+a0w74FcerIqk
qWhf6CR4g5FWbYnv9tBs0J3GXgRfTUenHocUzP74KmOQiu9KuxfASNydWsDPUHH7tU5grgQyYQCF
9XsdZ95bhDRUp6bNzI90YaLtOTcuB92kiVBcYh1MZ3GUYU4hkwD3Iu+GGU208AbZd2tXoAnDqyFB
KME/KyvjULjl1lNwFQP8Skasoz9UCb+8s9qWric94bjf7/wPd3Ye7IomLjqc0crtLf9Prk0zV9iD
G0gvWbFjNpz84RT+vXz79FhZtu0ph4+1aBR+2iuKkDifeQLJbOlgeqsnjevH98v7itSZbUVBm7QB
o7xlNBGXRs82WO9nXH2ruVTPHbH0h6h0FdEaqBmgwD6R012vmxjQBJsbMqaKUVKoT79/GX51p7hi
j7Ymiyg+4Z9X7U7MFCkuI9OMkLyLrPXJv+5Kf5OZNmmhRTCs4tqe//Dk/1tbi9fZclg4NXUBocif
O31WYjtLLZztK0YR+Jk6B32T4YLanl5itaC48+sp1Bn8I2c6zA6Pf1t+UamInkfhFGuLfKMjLoqd
xhZ8lFaMnyfL3D+t8b/Y/S1HeWz/JiLlf6s1PYODPoqcbE9CmLpys68OWSmXSUrqMzwidn3DWPc2
ShbllQmw0OKBYct438/dg6CIvjID7/D7r+tXBQmVlGdTf+NJtT53mmYbRicUsmyft+Yz6V9MU7zq
tsk8cjknxAZaVLjjejpi9ux/YRPGylvEe7Qg2KKAXVvWze+vyF2ekM+PPZ1JxA68cB7nmp+fIISC
6CiRoux9y1aoo812M49VzsC8DdcNLnxSWOxFwmQB5E8d972FqkphtU/Dqf4r93ZJJu6TsW5PrUUr
ZnKVPJaeb+17j0ZVHNXXbeAHe6IQxrXS5MOGlqs3/HbIZnpqCrrbj2Z5RPeFVUB4/o5qtz6Ey8B0
Nt0S4lMyblJ4cis9TySvmwymYogC+xl+EbkP6FeMLrG3I/Zgqje8P1lESnsZYtkSMntmgsth3Y/j
Fafm/ghfhoYa0mVWkOHoIZrYBD6EEDPQ5iVBGY2e1VnlyliygqAV0oFb1Y2tt5PK5JnRzxH9/avO
nemMzT9ftxm99yQfr1VuQwVNIT+OqgJhHmbPkfHHI+Hnpv9yCLUFu59ajgkCm93PXxeOggZqGVbl
Khnlxqudo61sEkhR+elWMKStIL0jif6SBP1NSNviQo5WewzSztoEYWr+YTP+Rf22FNcsA5IHmo7U
z5fj0urX+CPTPTO3YD3281M1jB7fXBhgr7iOA+/dI9TpD1XjL0ojaL4sPSZzA07kn1a9SVSgyCXQ
pXyGRdFpnAqT9TbZ5bl2PPS+DQZhA/mZGNmHf/++qH//jW1aUjTNOVA4Fse1n3/jLAqMQYwYT0Pi
EVY+gRqryhvW0xSiG0ynL4Dc7S2Ml1e76eJ1PStytWLrOKYDov1Fm4OuIIEg6XXrlMSdMPuaesJj
YuOm19AICegr0VOWVdgiYnLEa0AsDDq/Mcdpu2BQmcWCVWr6p9k5Dta7gqKFPC5ChoRqGZoOyrrK
8jceuoiNXggBpR07V7ryn1VcY6QKMQqzEtwkY3bjzKi000QQCdPl+taO000CPohaUVWnJhrKZ1oJ
1sLwFEx3yQiL94MEUyLzQ16Q4FJ21l+/v73fn9+fl6P/Tdh7LMmKbNG2X4QZODiiGxGEjtS6g2Vl
5kYrBxzx9XdwWu/dzm2c06gq27kzAtyXmHNMh5qX+YApTOoi9/96oFpn7iQ5AO3R0O67mgfFhCU7
NUlgHOmZyJ/qquHBtFg0U59IXT5qRMmHGmXMzgdEt+k6FJiqwr41tIs8J2bL4LbzLwW/bsWM5ZRb
kQH5ALCIngZvL2YGSDWSaDhuzZXpEt2Y331Ndn5bquE+TlHuOTqLtqWFvrMIGIsm4Bsjm0jimqJy
5xJDDWrTJxYZ+R7ZLqy+kxn4pySpIjY+W8chATcab5HfLYcRqfT/64lkRsEz9///0DwpLQjdjjRt
RofrRfj/qZeCRfRRTC7y0cKJiIMraB6KnontEpwRWDwHk0yfEPsb9ykRlaprm7M5BHpDvol6DaLP
OYCenXXeG+Qq9CcY44Fvrco2yMgQta3uLh7vJcx7WgoG7fNItpR/JiW0YCXDuDEY5VuOUFgacXGJ
04+21/ZD/VczVrov2ioI3djU4Uo/z5AmOCURFF4D2gQR+aXxomPgWV7IPDjDmkUcghjdEOfo0ddD
yEjoVqTTfBlMlIIjNugJU86Ah8ie8JL2QXZrkBtS3jrlAdF66M3diwLfHw5W/grZ42VaYXaJ+xSg
4dvGDbS9phVPPrRU0FfBfebbG00AZ0cUjz0Y7xHB2teoGf/FQEI2akCvUo2Yt0GrgoVkZkXCSb/J
oZjl7fLXGLjHbDOG4ZMCzKxXZtTo9v8t5GFvxohwQjAw8D4JZRsz96nzXfJn8PMlvyqIDCCg6t9c
GD8ReVuGjLBrF/8aL/mn415tR+6mjdV2SN3KGkYR9M8cF/OO1OUaWXF5bZug3LXfTV7FYVH6f1lk
PROPFvYThmHijh+dCPoBvWEUJvTSSHzt50ECqSmK8aFsFFPzzn21fQhE8Yj/eknQ2fVBC6l/Ien7
z3Zo4lgZ1hCtLgT2oliNO9IJe/nsJdMpKv07xx/e8sbtNksw+AxLqJl93N+8GVFBHGIapi5CMU6w
7VggTzf98SP2CPyZ/L+EmuOa1uKVWh9URHLR0WLsOj9DDmUSr+JqZvOuCblZoxch4BeEf27szLkD
KUK0+HY0GS4pA5UIZPolbKwK3G3Rw+6CrWdY6PUJCgIPglm5zGOMMQp48yJveBvV1hXmzjLan64b
lrOY0kvuYXbwaIi2wHs6D5Hr2MOcJf5yy0AYg3IswrqISUmBe/swFg8QMNR1inV/wkRyHbMUNLaL
9K5D0OsXUjzMMrgucVmdO6JfbkYJY6dCRhCW7oBoIAELXNtNiPr/CNvg3/8AuSIjmHWyW7mBgqIv
EzOGo60D6FyTffCr9t0wKhePOPg1QFXgg3FYbCttvbS9WWGKDnYJCxlcouOPXTcfQ0PwhOzBTlJy
ApaYMVI0s2Gi+ibW3UsTglZm7DOofAZCudJxxYSV7a+jUIClwPfN+HFEQH7EXANPYdYK6iLpDWl7
F/hfooxSdmH+HU837GBGUwwmm5nHzMfyob2DX7j4Wavf2KbWyxZuGnRL5Mrl8zZFWY4v+s5u+DZj
A0XujFArWIAtOC+FGyDzjyOi3YoMFwkyNMYgoOkmHRIS4dzVbfcAmsQJbSUe3Xj48/z2Cvvmru3n
T9wrd4al+v1Atsw+Ht+oUzHBZK+eTQQIgD2jw88B+SU+oBPUq5MpwZ6JNqA8JrH4ZhuYnsZiPgrx
kSczIM+ZoavIIA4aTKasNPkpZzSrgMstxN2MhtD5wVG+J/qRf4rlJJ4xE6PvPIGkNbmw/YvjNfeJ
T5zHAtrDaD1jazr1SQ1RT7afi7OzYHRadReLuk46jWCHhK9pMSQenNS7MZ+9sqpMdy7hd3T53kPR
+HJvluk96sgJ4q9IlhGFrvnSZ6QDOB5cnMoGgOugZ4s6PJ6gRE6L8OpbXo8Polkf76W7ui7G806R
WuIfywhKgU5I4MBM1rXDj+XiskQecGkm40rJhWfcJasiW7+lRT9E9vJhglJHV5L9+AaDitHB45SY
j0m6RyW+7Y147wHO3yaV3hNxf5bCuFrOf8HE1cKZ/Z8SnMhZh9la6558dYZHKMOXlSTXfc62uBJa
hDOqRqoXObBEldCk+k3FrqM2Iuq9IhyBcdQxZrpH3VLf3DJPQy7CeJej1TtDsPmYUe4WuThIh28L
MPNfQBzbZAUQX9MHrqYHx4enQ5/26pJAQpLVzLeObNINCP9e2JrSo5XkiKqXRY0XM6f40QuReliO
hOOlm7Zusq0l9UkAEjj1C/WAagnPDvzP0Smec9t9oZP+XyJqPLK2HSjcZ0j0iuYJh2W3MRlBJ6Zv
QEGpD235s6yk89EHo57U9QutUwaDVPKG5tQgGXuDnTm6r0Es9FHLHCH2ZO+89clrvOq8NMmOuB8k
lW3DlTAHp8CIsCM0IMoGZUGeos8ENb5yiP5m1/lpneGdCvbFaDM++/Wc06gUjYVoRZMbw5Tple3o
fICCfczs8tL10wl+/kcQ108OszW8+Y/JoE1uL5CFPi28MlFr10NC/i4Gdsvd+hHPwvpJ1xEAmtJ+
lxZpPtVCpDhmgZdmKN9oXqDNpNklbcTGgXxTT3TB7A9/XCs9cghEG4KjXqTkOzTs6iudvb1CTMsU
6GsMsoMKUKIg/yZCxrz4HPhjO6W7LBrsrX1R8yiAV3Q4iLv32fCxa8Ma7ILkc8FeTOZwRlO6sZv8
eRqx6jiNeZJedif1xvXWOxaSV9dWIdqZgJtgCtvWPTrNtB9T8duCdtAEZXgNESt9GuAns2ziBnKm
yhb/VcQZPt5hVIWI5vDT4ohCQBPPVVoUO7ZfJIfUzo+VZSWQqvK9a7H7ItQPaqS4gVV5G6zxlfew
5TdLDhpYOBk02xITEWSHY+eY+ylL4VfE9T9RgWoaKeQai5sSlkMHohDRuHOYFqBss61uiWMPG6TO
W1HirfNGluVzRBiMyN+SOkYvxr27bUcYaI7xGLs9xJryedLJ+8BWMIx4nTajBBlome1TUE0r2lCQ
aWaNqwv10i4gq4nfzdy4OBB5xMRLD8kuw74MDG8G47DQZidexu4I4plMwNlMsQ3TpknKrTOmv+aE
kiKHsIsk9jxWzNlwH4+kavkJeXcng/Av0TcW/23eg2ToKQYm75yr4jCszCcpODPbCp5HVmHD7oft
4MHNqV3mwKXvfznBa2PA+/EcA46S8HrCHVHeR06YWMld5Kv3xR9awjv4GtP5nSb7aVlwRjlB2h50
z7zUmrDC5RFHMKgVkPWl2hNTcd+5LQLmvCZ+BAJ67D/kc78fG47eMpv/64umOCVVTjbIKoBfOg0T
nQDW7SAowQEVFbDxilPWYCtQabEdwNZv5DhhgQd0mOYEMQIiOdU6IHLOx54eSzxhwdJvJpQ2+wF2
NGkg6biTdWrdYj8zr7N8ZUR857vjjRgeJzS5X5Jk5rtyq/GgNeKmuAoXF5GVz6dzMm2Kgxy1gDVP
EKMtiF0JLIC0I9BoAgPHmxA9jGWUbJkfpSd3JHZmLXxbq1thUfMOlwLT5AnqQBxnwEtQ9tplAyXM
Jzlzos7aUk7cmtIcL2txhaW8DKyZk0gjwaHEoRiz/bZ5VII4BLvFCymVeGKINmJ8A2gomo4aoA0O
bp/tcCJwKMxEkNmeeXI7ciALtWZwFt6lBn8mmxzRT2bewasILQ3NNZrhNGYN2jaHbtuNH/p2wTbM
4T3OB/Rv6qIiXnVeW3i5X5LB82VZY8KCnnsSNjkGlejguHrCFi1+wQEWPhR+fwRKOLnee56sTZfG
Q2XH9t2cG7/tFIVLbP8X11+1rvfKhIbaEDnTFWAKBHZdNyvhS9pU1fINYlO5rYZX7YyPfTonQBGM
09AXn0R1ZiSeoUpvXhMxkQdtlvsENBL2gg2bnpo/czwg3b7PounkBXXYTSUvpeNuqJb/nGJv2qW6
JAzNw/hBJN+To4ILm5mB1Zr5wncK85JLb/mNyIahBxh2XSVCSbcVwBEsxpbyOSPI2RmpXdUibjpI
0BERtMDbwxdyUU1yRht86QdlEDSYUXrE827wMOAGJieYYW/axnxhfk11mdlfQ9HubSzfhR89Zbb8
HSwJO9lQOEi4mCZH/qamTSVShcVQXkzXCE0yg0tAKXXWkn7MNCuqqs/YD3C/O0TKuAS7O/mhWtKf
iEg4Ps678X+jkG7n5nV/l8n2CesoZ3lLLh4XOpzLgdgKu8huaeELwGkap2lPtCgGrrvEFo++Uf31
Pc6yJkjWZD8GflH8oAnBIZyURwE/WdtFf4xmkX251luXOUC3jINoqCNdY3g2SY2CetONYZ7meIhz
k1mcfyYhnRKSWgRzLTkMLgMN3Zx9w3gl1HiKvPtW6C3bXxhFC2jXqrnHPbcpHdDgU4RlJD0Furd3
Gos2IV/1nqIAIvZsYKg13pecAKvVbQDy4b9klM/LiNt38dhjBM0v1NMTyY32Fs8Yg7HgM5JjcWpX
9jnRMeaOv3nJL/e02L63G/wStB0Hb6jzzAtdapyqAvY6LUPoBgff5YDlhc5d/iFsvKcBNsamT+gW
+t7986FZ7EjfuFsSAOQrmTzQMt2mrQttk9mOsRlQMjNg8u8Xt3pGynZyh+4vspCwFBYY+cb/Nzg9
aeIZMuL7gKAZpigA4ZqpOqsG270q7Hw7IPbKbXXFz01InIsVqFxgG7RhgDhhP3Mq87NjisvAuTD0
xiOaZUyyyim5uJPc2518X2Lekybj3htbQHEEARTVEV2WdfB6elDyEcbuzxmcb7uQdojx5lxY6Ysf
8EfXc/xeReSXjQPvDWedeu4jTPVE2aHQydx3wJZno5cvudA4YhmVbSw9s1NT7o+xyF8FT3ZXzRCD
e8/7yxqLFDgTGC6sxJ1K8RipLvisEly6EO4hA2D5Et3+hAWpZM3bMqVvSF6YYQhlRcHujxN9jBXF
oOcD1sBLeay77H3E7MID98l1uV+W+hnrUDzCymxSB39kRgFidQN2GR6lZnlDviR3TNFoXjlNoDGl
hDdxKFlpzjFOX9sDbMKNtSY8zt/MddNDnM97o4IJXg65Gc7u1kz7p1KJG3DQEUtMgFOP+LZjK+VT
UOIgJOtrxwnfH3LKjqSZgMzJEL/2d0sbuYtXhD2H02MTM0bwGDk1E03anMYkDuCdjQ3PYqKLbT1G
6aRcH/Km9Z72brx3r1U3e1SMtNdenvy4SfvH3kQhkmqo7xTXc2/ve998mSuIGL0jkI/N9YyXqoJl
EXyO7XgdG7omva5yGd50e4YuJfdgdhKzH2DWJ3A9k7IhvSt7nmqc310yrRn3/E5SQwlUcfbkobS6
IyPpIy8VYYMe7JnUlBcuWULjbGs7pmVNRBahtRV5BWoQf8vKygjondGq22AoVtkomYl+ke97drpr
oU5F4FMWJDo5KCW4NVWnYBjTpNFQ7VhMj/CGJCg7Q0Dx6O6ieM1f8zl7k0LXOCeB5oipeE+j4R9s
39DCM38wUrALcZpZ+2A02RQTmlkiFdg7zNwgaQDdI3AKN8Ni8ENxM3Na056Tw9ovN53OYdYXILsq
3jGrSX4JdUSKN9AMZmmHXBThJo7gK10QTDSnfQA+GIdxR78W+KImc7l8FjhhntL6R/fQCR0Vwdau
0t0iZXlOjPFYmeSAQAXstnaiH8qqqE4EagXYnd3naqTnMQk3SlCbExYpSSzPnOIC9BdDLg1h5rnP
CaMjJlCi23UdGl+J5dIo6QPzLYQGr1od9Ri5yB3LTlGMnSsBRxwG2vef5344mIIo4J5YlHGcGKqR
flhFvvGc8oRklk2ZjxwLETblI9LPUotzJtBEsbaLN1Np/SZp/F8LqWIswBVbVp3dm0RoGkmVHLCN
tpuvIhWnWS7vyjj6wNfzGsS2188h5uhsXyRglWS6AAWqqXwz63Eu1JfPWbTPZwrPoe+SbR1Pe4+D
qxltZifWfO46qp7EI74+fUlS8mwr/PHG6AW7bMQHksbc4ZGqvI3f2jJkO1wtQFD1ir3TpXtHXAmD
0Ej9+QZYhIq8sgDrN90sbFBDOlegZHzWyQhFrMwVZCjnyCA6Pguqu+sEB00PRDSS2bE1Veww1l15
BSKcRVFeR69DnzJkn4FhE2O3zJcsIQIblecLLx6Q6OJFBxNT1VVxNSXB6+KZDJSDE+EmLOp695HZ
NZZdjtVNwnjmMFvRa7ICuVg4b6KegSN58xoqTIUoGpKLxWEv7WIgItnZeqhGQ6MuKHbVeEMUaxH7
0aS3Jr3TgM4OSZW9oOOdsIlTSviNdZgEHbu9BsERYrNPZoaxTldPu65AzebEmEuc7rlIA9ThntCA
pm36mYpOOKDHrjGrS+3MiIux3wGheyCNkzXhBJKTOM4t2gnM/ThiWTgEsEKd5qmZ/QjOTyx2KgEo
VUykyoisfU/wspWRsx+8aSsGStzUBmNrruICmUVn1WtmGGwlYtwU3TTb2LQR4TGkXsXwUG6mjIcD
pVPwxBG8JmYjpaKhPU0nZkbyCu6mnqz6FbLdfT01W+TknxG18rNfYVTB8nU39QRoOzlNJcNbyx6u
tca4IsXs3JLCBOE5xfui7U+amK7dOCMvzuCwQWOG3Zs692mZftACtPsJ/X8Zd3p96b6NqecwJzsR
bVnAgwOkKvUtuAsx2Z+oDZG1A9YZrfltFMWd5ROImheTh1fQ2kukGWdOjDN7NSJgcutlWZYjoqwX
s7+vkw5iuCcOMX1L7sH8XK25sftIVYZKwRmri6+K2+o5TlO6W17vICdzDtW/vSMC41Ih2WBGO/EQ
AfaG0ZR01z6Zzvic54YZk+qosBr0O7tMuB9lnc3PZHOlTsasqa3eAkVQaiep07E8N0I7V2dAimOR
zawrBLadT16QZ589v/gQ7bSfqV4jO9gUDSxBXS2HpRiKY+8tEfWUwpDjePcDHa5XE8VtmmSeGgc2
VdYGeEuKT1IeUvQTKyWpPFqzzahMUs043vylrCQhraUF2A6WRQim9jItSe/M9XM7UAlPc/+mQZuE
E5RS4doPrXVBu/41FdrYkxZwH33mpZPtFYKYvTUs0J2MnKj6wvlrcRawoymo7ny7ArpDjDY68K0J
R5/5VGjaPNXQMZvD3MpjzEC9hcV39Abe7cCM30AKQurTjdpbbd8fGz8/6kH4t4Ag3G3vzgsnehuf
MGpxt7GvphMD8g2E+5yNwbGN+RHkC35CgUkvWUkmWUJg1aJY+eKiBYwhWsDS6m0ewk6mAz5k772B
Y09ceH0vXPj2ymg49rxXQskc9PEYR5M6TU8dEYgoD3DAJ8KCPt3slIFxzybJS0cREd5dHUK0Z1QU
ZIz78gsoMNCYVvJIQr3Y1gbYLqdFAF8a+YV+/BAU5Opxm5N7JZcv9udhQEDVIYvELRYes9GEYtHv
SQ9cYyxksux15d/VmoW2qLozjjDqcC2AvnXAPyxZXqoSNRnrSkMpwmCIOd/6sOFSFau97GBCjwYh
ZRRNO3hwxHFXi/kwjIDOMotQHOQJlzzvrZMZEcbqI53by8l3NxMSHPSkJIcBxvsGCPzHctvfm4S8
nNYdMnSh4EZgor4WbFEWhQp40cX34M3WTQpMji3MVZBW1GxoSczDGhxX9lZ3S8eku5FfRlBSACOC
b4dt1t6VRnpQE/wuBSQSaWscqtXFbNBQtn5TbiXLLtYaj97UXmUBxp9Jp2dNMRDRdRfmMpZk9TKe
U36ZQ+LIh9lV9UF0RKN5PIgMSwL31FdktmlQQTsb/i2ZzVBHIYXfGclqoRi4SSli3oLbkuhpE00Z
9Klx3ihOsNXI0YSjrB4GsrtxR08qHCrG6ZoJ4sKrnKOK3RDm9AKN4luBZA99QebRDKqcb4XtpL4f
lX8vB1AO0qhPnnABxyxAKIv0Pk6a+WQbMSDgod6nGZNHv7DVfkrMaacQTKey+hclabUrhoxR88gY
OBHzdSm9GzqvCJ8HWgECXolHSEZ9XRoqMOwK18maUwSQyWbp2/7Bt7lNx6FcV8DWvneI0k4h4u7j
jBJtUR5jqMpzw74eJ0AU7nSrKvlsdh5tIzgPy3Wr+//932wW+X186IspCTGBgUkqABwvo/UU+157
3w7LB5uP8iYDJm5tAg+zMIkDdJjY98o2D6kBnse1JJnyLoo5ZEisBmPKePoC1oxkfRRDz5qnbk0i
tEnbynqD3YIFxbZmZ07fJEuDGIikZQE6GODXuYzQ2/20CzvfZTKoiCI4cSaP3SrJh84LpTtgHaUE
Q0O7Lq0TK0tyPctDUIPPoZDatsnk7pXTkJpuErrJdw6fgfGcMcjXlG0AayrjOe7jfVkr+8yOSLyq
X6dTdei4k8V81SBhw37ohH8mwJU1eD7d2my5FEHtbSCckBA2L+LBnJOvsgRiPAceyIRuuBgcfMS1
jufGWxfZoySA033nWedu8tVRDCT2ksCJchSkVLEbbRJdTBKALKUqImi4FEn5YlfV5nxSlXGwi+Cf
SYYYZf5B18MNmae8RvYj5AeghinjXz9wCDswInVw7JyJV+vQOVXzF7Xadekol22lfvgFop02suM4
N4qMq+EtY9B+zrJq48NP3+kRLbFhUszEDlmonUPqGcrjc940d6k0ekI8bPIBdbWPRMCNhsKSGrC9
DBAlw67OmWVk/FhGP6kBE4SVQJMuj1lZ/RPcBWR9kMdTTmtXXVyYqT05a7RH3w1XKEPwoEzniz3B
NjazeSdLGlZ/dN/cKamxEu+8qo+fYy+B8KpqsQdJfHYd+Ep9TQaidPCoem9pCUt21I5By8eJutgE
OGXWy9hEIoyd4APhYNjGwRSmWQ0JbeGX6Qn325NZzUlVwWwdxT5dATkj6qIQ5Bt2b/ZABklRR3+w
7+EkwcyBvsggH+ER8DOeQRsGQ2D/xtoK0T56UJkg8JS1+2Hx1G1malIIDrCGaNQ2XUUmW+mmJzMV
bErb5tPzXoBzUDwY8OOC2gC7FDxCN5sOmQTNWS3Rbgiim5fhqkUoPRO7yMMVU7UbWfVco9hdkVCW
CJ4QnGzrMvDuuuHProNfP2KF+1koFH2ZfyuBqDH1tW9eWt6ZdcIApWJFUXCy0DCEQeZclbG88+UB
HJ/GD7GkTyqXdJWMDEkmt0mVoPJLGMmU43I2+/apatjrl+zz1Kro89r8TdnlmTslOM862+d2/UG7
+5KloqX4TcSmUdkN6e2T6cb6sWhYy4rqMGIn3RheR8rTWELoy4gLYw8GY6mgm4f3QjvY+2QW03QU
1btezL+MDL+uJeYyJ6ISJTqTbrsOG8MiKHvi75OSMXVVPVFLtXfP374Bpc4g8Oh5AKfT9YBmR3hl
H5VA+oBWlyXq3SXO4+g76TVh+yM7KsfWQMdVL/JVxQK6tw/UkgKdsPY7ncoL/HP9DLTlIRofMzXN
W+aHeGCb5VXnrIh0Oz92XFsqQfDVlQU5noBI6+xasbvdVN5g8IPG61yhI0bGy6y4C12XH2hDbN9w
G36OjXiP3IxJlef/qjkKtRDD2RGjCkENUkG043lOzbfRHtc/XT6gI4rD2oku8UA9EXnRC1k2pOxG
HsxkC0qeSg+F/e9/fz3effioHEzcy8ED2UwQL5sieGGLhDndFeh4CHs0QJk2S/rcxilZBN7j3PZ7
Q68xHqTAHvwx+17shaakMi6mYS/71vZZPzqNechz75NNGQsmNzq2ESy67CXGMBgmkWBXUh/cBSYw
igx6Zfy6MKzMKfsm9dL7MIszRW+JAtxhejjwVll0zWgRfDSzi0d8Hfq/XnxytXvbztP/oiLoL7a0
KOD8x9lkjGe3l3Hk5SlbiCaaL3eaWvqv5lWXyGSgn2QkGUqSvxvxmrOiZDGvm/Jm9/Fn5Je4v0V2
ThZ5WuHCSd8yEym+Ld1eSrf6E2kuL2pMdhUu2XNREOVgNP43c8ylhyOWOR+VBijVQZ7i/k2fmB2B
kY94QRon/SXeSF74V+tIAJGPU2HU8DFwMuzakjzA+G9kgji4DHoIN9qQh5qlk9pXbvFne446lDGs
n3E0Q3vdLy7WT+OzupfSeeAzlhtVPo+Rvnc08XUE3GyKpZTUmN7Bbaz3ekpflzi9Rar/SzImcBAi
/1hoPZBzwb6vZbJVg3ZG/RGx1a+ejUwsu1m6YVnbf5MR4m6tSEfbO0FLp1DrU9WYjwSUXWLfVVz2
6gUF3StGcmzbZLGZU8uoZXK3DF6/y6IFliSqFyabm2HsCAcVYH4Fs9aAnh2N1kdavky8pizdPjjR
vjSaIu4bEnONWh9kJ+6GhvcVHss/y/oyLdr9jnN7w7RaoXyilgY2hKDaOjtInmayYJAL1+0tJeRj
N3YOi6xx+jAqfSskwSlR8Y/sJWR+xKuPeS0IaI7fyR6tdz6dCeOPmfh4gdqqxaVFrC4UtXYKYaKj
Aa2gQrYkYmGfZEObPZKz+ezJdO/a30Dn88s0QEjwEeCQ7bGBxfThgLTiTcgBo2eE2mrNSIlFOBWs
63loDhkYs8JeU3NzckgmjRibz3rsmrA2LaJ52UOWeQaTdvlMPUCnlHkPC5VsQUjPDvH5Q5tl1p0U
1ikhAXWa6cF17JGYSDl1lu0F70Kw9Vs87rkmCt3JRnMH52bkzY2eyyBiGeV8aG3k+/oZOCGPKmI0
qjMYIkhFxtkEohNDNpfdky1YT2eEY3NQAaAskzYF2AdGsg+i/ZLi1zRp9XIjYS3t5azw8MxOYBzw
2qW8ZCjRhhbkT2waN6mjvSOzhO5LODu7x14xUiJiObiWAk5e7S5PblvwcPBt0li9aRC/2yIo9bVp
Cp+lOjuXBerwRgLWZKiIIAgeuQfxs0L3EiZVsHVzdnhGargbBLkcIlXu77oFSHqJoWfjRwHKgvaT
CQJR0YsdspnnbcqXjtDI8juK3KNcZTw1oLSGuCSwstbLXFiEc/e23GZJgqqjTo94CpeDl4nnqjbJ
1ZFbbU7fjSmQLXX5Vz8hgEgmSnHMFOxOtPHcLIjXg2E4+3XxXU+KgsMtX2U7vFQcJmGb2fxdhPNX
OOazJLqVaUL6ZVv9LgWJciA/gvTqVBwcZ+Z77eJHrYs31bjZbooh7gPpRQIIXBrazGGODSZ3CLwS
5e+UO7+Srkkr4i7q5MjupwOtPkRM+JsBlWzwICNO2CCaxUVowQeq+13TpC990u1Frm5Mf3jmdUaI
EhxhD2pUTu5cyBCj3NsE1znccng+9H2b9Xdc7BfMUAxoPHbBC8khXBlqGwztHzgy4kNEeestxDCy
t/t92zbNNpl6jhwy9EY3IKaYtV3qQe5Lqwl0Hcg4X94Z0pYHpO+8EwVAdJJS8R5wTIgoVyH8T7lP
E8VpYFLXJ4TDGGroiMJDtNeD54oZ3PEGvxfy2LiIJOahlxRZ1b6rnH8jcrxs1s9Oz82zzDkb4x66
/xzapYeOkBkBLkZGx6ug0N6u/2PDpTZCBvpccUREgfVj4p9tNSmrnYvGJuNKQEHpPZOtg6jUzc5k
8fz6fXRp3UAeu4mnpyR2tOF6GgmRWnPbTRgbGfKb57Sw7rgrd1WP+tZjhp3QU5Ul6ROLv7Jg3w10
IZSCBSVC85+Y6Ct7lo5tR0Zf5LnXdFTpnuuPapVwexvQYzpe1JBPZ2s688LqbZDxdRoG5rREc7Jb
kfslIlTPzklI5y6mO06jR+H1a4gIA8/GMBhqeG+O0bAj6JLHQjJTnkVMrfnStMtdkxkXzCDQZYO7
YbZhVUfoN8gdNJL13hrASxKhVKiS24H9eNHBKhgc7kZh5uhACJ0WLfnYQv2CWWOIjU1621ScJQMI
BMIKEhrtgNBzz422rh3/4UTE92aTplP4zWvmJMUGKAQMl7qPDymTb8GnwmXW8Jq7pKJHxNNE2g5F
kfwgL3ep5duWSBwC7SrD/5UG8nkbPu2U8tN5qdOTEH8k+1BgVYPYfKc5OO+WtI3YVVtyv0ASf/iq
ptw3iawNqrCtfUGIFiklTQaRFIr+sUdubGKF3gTZAo2PGakOGO2bVX7pjY5/Ygxsr9q+ZBDA38gp
imcnlkyZiAggTZioygoiXmV0F7NXEE55HvKW9Xty1zbrdRqBAh3ZMJvdHZjiVfE5fWl7vg9q55h6
JKBFw03o+Bf4i8vmH/DuGLMaSJkbYRP40p7+cjqWOF75Cg++Xz8SOMtwCLvFeZm7GhnTGsNm9iWy
uth7UJ2H0M5g+eM6A4ejeXMyOvAq0oAggODbWfDbkrwWE+G0pcW61mvmZOcQp8o+WXbyA9a1uW2b
6DB35rmInQPTMGCXutsJJN0U1+EUNF8yyR88m9a0mIOfbOTxN8tuCgXadgTVcLbK+T4WZNzVtCZJ
Vb7MSDrbwdhJbyIQz2AQYWFnVBWj9abYkZZyGKSotx1jVc+Aw18XH5pinCHkyHcKjs6VhGtIs9pW
jM73UueY2qoDhu2r5apbPfkWi7z4wwRV0xj2r9Wx+bMyVpRmAPqUJXBTj8/2MHFZ6GHroHHotf4i
AbPhQr2soUkSoTCjGDIOFBNyLXeLEG+RA6yOtmij8vixSAB1x7XiA9U2OVOoqcgM4zpinFPJ2dma
s1qOmcvv7CHrJFP8fsgYjPR9/zLnDD8ltoW1Wu/Bthuilkyx0DPJWL46Eaxki7i9Uv4I4hrpqhNm
mPODW3FtywHDQJH13Ip5iTbv/5B0HsuNI1sQ/SJEoOCxJUFv5O0GIakl2IKtgvv6dzhv0zEzMS1D
ElXXZJ6ckgcjRxqEBueOCoy8a6d5bbXHRFlPb11q/9ilemsJ8ua1bgiNCkPauL6aOb/tAXwAo0Yr
uyQAuFlSLdc+hVPcoZcCE9r/dSXRIUM8HvCyUJAAJtj6Znl2pbfXgB7RdaGAi29bNzwwjVceWPhw
XnB/HWaLiHO2qqu201tCdVatjSjfqb1/Rcj0y1D8J4NU5CDtxDUPB8wbanonfSqt/AxlnXoYF2GB
l/E5lZjcza2Np8dtLmrqvzP8m+tuSyqzjWchJq008Tl7ibfFL751SYRBxuRlG4wC79CuNrIr8q2p
qyaiHuSVSMW2Csxpq4hnTT1nNy7t29ABk5dortLb/K0YgnkHM2A9APMt5lfeb39lx5YXDX6Kiyip
fpzctXe2B0Jthnu3DUR1bgx9crzYo47Kj2jPr1OGJjd2aDihsdhxEGzdVYuibodLiKZNmScznPeV
jY5ZDfOZDTcQ66F7sgUpXmUhqJkXea/rolvjFRtQogCo7kpBzorDz7PwzTkZRaGn/cT7sDYWXlbH
W4Ko4Nm2kgAaTd8OmxkeZZS6yzat3oLUnnb1jKjEFTFlI3o7s6g+rSokSYLilR8WlYoYsg0RNsxn
0BXWPl4DAjtfDPlHhIW1NX3zTdZAUGuorXGdJ9tkbg8qLwzGvcZ1IN2rM2Oo6v+ZclryPZrhb9bO
a90y9Qy77g+jLOFlvD+01Wuvg+9l05BOTBT289zuGcjzghEGsKoYiayWtvnTCdIJKz+Ra0wm3MjQ
R8yuYOfcbYSZeYfYRJbaJATciTGdj+VSfnvDLULZei9Tczx2L/WzQc5kZOR4qqvb2CZpJqR1Xbym
N4bIQy4KEoYBefiA4H0Yp0er7ppzPn2Uel6ihM0dgefiQ1ndAthzLtbuEnwPFXNzA5PYtnBj9jpx
jgNlIcqs76xtN1p3S8p73Crn1zF7FryodLf2RJRzK68oyhU0ByDZRb08odwkSkzAE1e3DTrJIn5s
w5RnA+QxuGwz9w+qMYSMubCohGoUnVYERFlHjY63/aD/JHseErnouLV6UzYVLRiJ49BzUAos1mvf
JLCUJc4jJfAP5opkZbgYrJF0QN3qDSR0ZcpkcNVh8dvI0DstMvwwiuKn4AXRkyEPibD5ghkzwxv+
3YMjDFmcO6czE03UWfjCzuFojk/5OJKhWtJOGNV7rRxjlZpLt5ZZAThmvFfWYsNKQ+TcMzfa1tji
LBJGNhnpXmtSjn71TLZa3jgHKhr2rJVktTP4nC2EkS4hk+yxe8lkyowUBLTy2PG1NJmZ8UmEPEhu
CGV+N++MUkWGzerJapZDp1yHNtd894vhnd4XfU4byzVpCON+ScFNjQwCpdke4nLBZ4MQPqKq/0zz
6sNbgIiDBbhFhZZv2my8yJNkgScgnqhluAxGuz0Yk36z4gr1XOXxdcUOXACVv5dWUWU/ZE5xe8Gc
13Kav2kbEb72TbDlJT8bjLxOpu380cltvRA9nGIpNTrnoZPdLlMEecC0BSJ6JuYacjeujdCVb2XF
CBb30Qs8nmm9aLBhvnSYzQk4VCR2wDz3KmRvUOqoiQEJuSphhgI4bKP5opFnVsm6bKqRI8N6r9iN
OjaNrza7l7jW70uann2XKFhsfDuUVO+xqD/cuCcsczTWDTpEorwxBeNx3FQ9wVkZkWap/WVZct6n
i/U5apcEi4m8PM4paYOoHycfXeI07+PUfMwC5R6aaWKOp84je8EVFhcT0hwg3Ka/IwTbWIsbed9d
eMKS2if8gFL02JjTs6iQkYpYvJKORpIjv/7kYZtiA/HM9HTX9KytjaGNV9ngHtJG7sjPkKtgQnpj
J1139O36xSMFB+YSiTJliOjgNNjWBYtru+PhmAHCe2xK7eLYCeJHR3YZHmDtjIFBjqITB8LBbZZ/
ZXl7qnCCEMtKnRprtVfW+Fkmz+AKfpzglo8xKCDkrn10TOZlKeKhszYJp+IeSPAK9VcjuKZoXrds
qurt1M3/cKArBLmcUfrU2e7FJPEKK8wtbTYF7UDUHQsSUgg2rc2rzg7Ji8Kq/h2wTD9XC1zGpWUq
4DsDK92MIEtrXHatz9OnZ6riqfucdI+jlXwdAjuN8cYDmNeNK7jxAj6iwC1fqkBfwkiblLBjrIOD
Ay3tJNlrFfESE2iF3zNuCyCE5qp1wnIvprpfO61aznZB1vsUOhv8wv/8YAz2S5FehoSdfVeH7kYz
JoZ8NrFKMipWl7jJcB4tI51x8DPahH17hXkJ2J2sUiivgNgZELQj4XFUHN7OTRI3irUEyKlijGcS
0GrrX8wUarjKCdtEx26eUI7tzQJZwBzKw2y4vyKmZCodzufMppMGm46QKN0wJe3YTaDrLmTirMO2
hHSDYyhtDBoskr0Xv252cLYNig3CCdDQ3Ze2++Fmt9mevKoG3bLfOO+IKP8SNtNsmzi1B4n9iXXq
rgftxZwZRVnnEwefIMhgbmTopdvDQt5CjHLPeDQfSeJgazY7n2PdQGvDBc86WZ6aR6375CBvHxe3
MK+F4sIrBEWhMxoSBDnhSMCzIrDfMx5/eYkdrptsYYqUOeubX7ee34rE6Nd6KNnJztl7XdrVbpkm
NF6teWnMoVuFic+7Fj5QQeCjBXGlO+5jf8rxdki8hnW/xww1MNyqDlTidAj99AXQe+3nSNGZPx7j
3n3G8eRsnFI+EKv9riS7LEZp8PUdxT0ru6irwm1pIAHqTVIJrb5nmPLcuFdYmq/aaGjhIOzHijWv
Teb4jE8c/Te9isGaeoICsuL8eCc1Hj4Ua0gi+nRkBvDjs49+xOQzgZZukX/Ed4XqXtImfBgKcnq1
LfGbXVo/uPTF99DgIiGbmG2WvGus9IqLF3N1YJpROxThEeEAR0d+kIoXPCvJpkXlz0hhZok5pt26
bhwmvd64ojQbGJgF1EoeoUg7ZTl7NFAALsEQVAl9d7qE371gLAg0IGMo46z6NH2qeCCiKrckg6Fk
34+1EyG5lFS3t1rCxImR+Y+zmt9DhLBrSBgl8O9qM6r2gqwcI3NGFkywkDGYWfEJAb656SubmOqR
x9/0saE2SJTL9DvWBvcLjxO2bN46BLJ5NPvdHaXib2Wn5SFTb9rCxznZTFro6W+b2A/ycpnGQE3O
lf4B9R8VxkiF7H+U0/QTNg38ECn2c9X8mBlzaORMpLpZ5e8UErP5n0aprgrojoAbrGFnLfFGOTmE
EWa/PY8lU8HhvifYwJCrrNUvSSuhWdJn2cOdQWvnTv6dlfSHkR7xJlx/4PJ6kLGHZzoljFGhgKcq
pjX2iBNzWzAqrpXsqgq7vFo+4NHx4eCXoxl5Ht3sWjYWBFfPePOsQ92wl40dJC+1Lf+KbEHaoufL
0IfdSdjTzyAK0ucFEe+N+p3KnJrIZu60lD9YQySxA7wdlWSJ7wh5zF0yDV36mI3WvLbTxUC+zrcO
yS7LuIlorysZMPA0ZBxV/hONB9k3OVgkj2xUoOr3uSvcNcIM5kI3cwBHdja5e7dlA1XK6i5uq/sS
xP7e7//hso35dfMRJ4ip32FKIIQxuf04+xHn8T+Zfnse+/TJMKmZO444vxizKNG4QmwGV8OcRLOj
GR2A35/luyEZH2TZ9NyGoGBM9zNz/McKjTwLRfT1cv6VmhbaLU9efJQEuRVDFWH75oOHEX/VmumH
w15xZekOj5GD8y+1T0mebOh5P7zQu9eeB3UnPMxe8m+ZaY+ZxLoVabpxkZ+80F93U/FIsqHaWK1H
812SPDDee157JCEevBIfHSZm464Mka7ZfI6Zm0aTofzNhBNk1evp1izGJFf18z+ntUzUWahv0+yk
kqYjUoa/5k3fTLhXrS5eUZQVrBmyP50SGGsuiIzd9NCRL7SZszu8rWy8GfslMSA/qbl20NjOCNGd
YGdK/1GhzN3aBHxE7U0BggDUShaxIqRyZQ3y3xiXOBNkxfrZIcsAIxyuDzG+c2+sVKiY8+NTSJ2x
3Zoo5hmr/+Hf/hOk8NgmUljvJqFzLzECSHISqk98Rg+Tx5w8RhIz1s9t7HkAWm57qQ7PSmv4BZpU
vMGhgVTIqvtfgiBEhLhlb1ImRhY0GzjjfRV1+fzYHnDiDQBiF0RcoXiySTQovwavIYybJB8KL44x
UinxHDOSIjfwKpKR6F47fpjn6r1diFoYbSI6m0xuGppQoqiqNVnPiPGTFpcBofSNxT53XNShMNEZ
MNnM+ZwgjZhu0o9U1AfP9H+LCaljM3CCEse6LXWwvXFBMNWSd0fgB2r+9CtTC36mYB7W1fgwhl0a
UY1c29r4mFrvN8wKAAG1KDBR6EhZ5kPnLZh5Gx21nrPtUl6OBStO0gqmSaPejD2q8MVaBT1PuvOA
JuCBxEIif3lU55RjVLT1IVDTdcKkyFsVVhdawIHVh2/4WIAnzU6a/tPxx3+x29JQ6C7g1yZ+13ie
+ph42GnB/tfck9rAjoaoJ6y47yTDdKcJNXres4BUHX2i+aW84jcNWHhNztYUQHmWrxmHlbYunPX+
doBJQOfqpviSO24iPoNhyxNe2mMIiDNAtebNYAV+ckaHq7lNXzG3Mp9kA3/71r5nvTaVfx7dnuBH
ToP1lIT3I+xXpFcHYimcdRrCCxN9eOJmSzFdpd92gP0AvEhiI/zhRDj1hWyIOGeba41q45LJoXrz
qj0bq1v14kPnQb7e43lhCM6KkCl2j0bUN9V3Ts+Jy+TFN6Gudq71Crl6X1hKRaUC0s0bsuC83HaK
35L2bo+vmPRbbDtuMVzQ2LT/J6L07r7TrP+doIB71r40g2gjQjk86srpDTgyr0WwCCQGa9lSKwyj
egj6Jt04N2KIvM2YrIr2JVCZGY0e8ovCweeX4HCX4QZBEUtDx3uo7cklFaaxV71QCQVN+E4SllgF
JEPiqdixvs92aFPBdeAzRRhFTgzCy5lGXBoo50lQo5aBBOHVF6vJ/op6/kW2f5UOJp+kXKMY769q
0I9ln98FlUehhWsu5Hle2ZaQKwc/N3Kl2+OOcHnMto1f0pbaqiXgDuCCdhGk2TU7+/nSzuExMGWz
Y6AD5WkVB8smrpPfOWYv7CfTq5OlUd3hX5SoBsY533Ec3ZcOcO9guKKqj9A+3mVGR06Iv0tq8jnx
p7COs/n5ewpa2pdsZ9qAe4jvsY0G6Xlfu5uelPt1S2ovmp0vtjrESgMB2XVj2W18pEjZnKuonetw
P1gULZB+8YGJGOhyhkPGc0HlSWlEITttsCsVeTA2RGeLjOO0/Td4y1fAzrqr8l9hE/JM24NAyIVr
GbQ8G+AwKfY6vByzn667UaUbqCGhz5shkOtGdO8SGiRtQOM6v0IVSIBz792bMdKivOt2JhbGa43W
3Sv9ges2yDczEHxpQA+zEwJKoFoiTu2X+FDq4tpigY3Ymp17jq5EGPJSN0QApV6QHsfOGR5TUvTw
KVeMMItwY7Rmv4Mdcmha2AVh04bR3MM5crXxuoyS0WYr35QclhcbYQ9HhsxIWzYai/Qjxmhbq1dv
WZ4fjUzG7+EpgO+wK3TsHOcj2Y3FU2fb3VeZB/eZlvkp/h6gXeBYxhqKXEYcRpd1s2PcTdD+Gmkg
JqpIMsPYs0WllZx1G64VCIOj07sCeUgqNpWbX2stSxgKrORSvLbgaN5SDWqQF96mTDfubJdJt6ir
u8SGeRroIb2xwOSOkdJSdGy9Mm6gckEjkU4mSlbPhiifoA4XojngTv9Gsx/yM7kv9OoQZVg1Fy1Z
2a2tnUPuPgjhNucEc1ikSSCA0hnkJ9crn5VLiz6h25d1cQdujX+ZpseuqsZniHbeGv6fz+qJZCOd
ef2J3LKLSedzRni1rt3EuJQhNQ+jU/vUtSqaGv1tA1OcYixogWSi3w3SvHYWBSiCJy7FBGM+HoZi
jcx4uVgmLYWxzC96fLghbIrceVvA2j8xIsCiPIZn2Uo+7Y6xw2GaRR3oxchQxbQjcIdCxVrWs5KK
SHPnJxmlszdsQo1UHTvnGgXQSgbOvd1BTXlLvaR/YJmSblqrHDakTMB40Wb5lCKZrwoXU0IWVo8T
bXFbgrZwhReerIldqt9OvAR9n55qITlJx2cio4c7gpScKyaGo6HD54XH8LQwaitFvC/ZZEPJRxOt
Y3TGuCv1PQE5FdYwFlcYk77yfLpz3GECmT7KaJRIfG50ZehDceT3DEyQf7NsceyrRx4qZQizLTRA
VyQVMROo+CfQn27L6WCE6ljTR67qvgkPZgBCC/Vksinqkr2714/XynOfs64inFdk/dpP0o8uZz0E
1I2ebQGLNfsBX7N3GKqRJlv2nbvrXQYTKZkXbCHnd/Ak92Gmy1Oo1NqOGeQY1xF3cF2IcSdipJdO
mf8McnnQsl3Oec05rzLprePZ3pDkTbUJ5ikN+Ehahj8fEg8kI4tb4Gt/ALTao1cx29VUijtRTxIl
/vTe1XF+5+JX205u1cNFqMtgYweV2uOeRfNs+e0jfStzV7Ipo96svuGTjBzPYXDdLob5DTmnOlWQ
nHKH4DyIQv1OhvoWkBBi7rPe4Ua9xhYqkMF0ziPvxX0sY8YVqaiiub65HwJO2DhLnE3SnnnsSRTD
QjFPxn1YYcgy++40FOmVKiwm2e2cgRM4wwgrThnFNu+vt8cCGwkz/YzH8inRGIqIbYBw4YJYlIP9
Z5Z0IpmpX22zG06peFezkDC1Rv1W2OAVCgKa4oqJvB/Tk5iWuii73VT4jdco3NTBC3P6s7o5VrWr
L4Nypge3SqlnQHulE+V4F9Jl4pxlV9+MEBocVpSV6QznofH3XIfWRYxB/4gF/YB26mgx47QXUX+a
6bz2P/zgB++Rc2caUAkgx4n9MObFHQPGfAzqjZt1IVvviSe1cv8RBdDuQ7vcYGqUj7FbVecR0Q0M
CcJuGW2+hkYDAq43lsivi3nnjot/F5h8IGHAELOYLFM0dP3v4Ig3Fu7BwS27OhIBU/bMvQnjc4Re
C4rsBolLMDfJHXKzfyquxM7yiktDEuCdP//ryH97MGoRVTq16X6ZM6S1FqfOIOdHUgKvFnnzdNX1
A8PBf7O0y8fJSOjSwnnAWDQibra2RpHgl1L5cxNCaWnDHkG4ATaAu5MbhzTdX7kU+Z7CL8cOaFTX
YjklN0dr4CqEMNS/q8pOxmuYN6fCGF5ZZw37LHB2Zi7Do3XzMIZIxOnY8rVdLkgOoAMrirqWj9zu
r1DTqupsJoD5v6Yfx5NH9vnaV4G/q2NGeylh0neyTf9Mr1OX0bXNZwgP+E8Wm2l4Yu1vlM2DC+lo
xeiSetHrWDHacj4IA37XbC7imtAtDW6JQZB9KXHyyGUdBDDrgqF+NOSOfec1kZ6H9HH2q0f8MQhH
UTNTkhc7Anwor/8/1GTYdxOkip4k7K6LV8Ji581w6or5UG6DAGA0cIGR2A3jJbutUpeg7dDBcZcp
5ZhnFdz1PigXSFOQc7MH5Q/h3X+fFQEl/PCfk9PVLkos48Xq+QeQGl/cSFuIKcG68gx7y/r727I5
q4QS+mBl/ng0bXSUaToyma9Rls4p8libWyhMygOi75IqdLntrqb5SA7QNkHrhM7Hfq2xPy3mTYAC
1vlJI6oeBvsxmX3rh9KosZrh6DSwMk1YYiDi+GwvhGl+gTi+gYMTzW6fkLIQS343ABjyOtE9lHP+
2i7Vql5MOGVs5tdeoz9ye3rLdYwTsvafxiB1j8uCNMEbf1AifoODMneCHcsKhXuxyUvRH5Yx3y9C
ukf8ymKnRvtjyjssfX59pGJYorgxn8gTv83r3frsB4xexWipTeAkbyTSFVu7ZoBkSdZWEquUDzoE
q9fYr6k2+5UqGKMs0st3eWoEcFaa53RoUKTWsWIcJTv0Y3N4+u8PTKmbsQb5b4WJ/UJG4IAZbcgI
fycGtbTwDBroMOQSd5thIgHHNPuG79J4B5ImsRbnDlpTZSFtVOF0HMTBQp2yj72M9d2Nh2KGeFlr
yCxoiJnQWjYSdSbFL16Zo8mcsnvdKwFL12AcIqr3qRyDnRP8Ux5XC+oVsHlWeB+OnYupgLyrljno
TO4pOCTMMi1/b19U2ZMqjQZEdPExd9q4bxsOz3iKz3qonrx4uQlzJwecaabYmt1noNOSdClOlqp+
gmAyD5VIQKgwdx36Yd+HwAfyASaenTCRrzoWekRg7UKmy9e5t1pUecF08ohcR8SYnPoU7XWrRHkc
rPaPM1uT3fni6DrdVhP9iXLC45SIXydEac+KySU6vlEbR02MW+sr6YTDfYE+FGf2rg1zNtMznl0Y
hYhakPsn5O3s09b9jFUiGVab5iVFfk0e1VaU+F4DF8EJgu20JNIFi1Y4Q/br9E07VJ0QR5ElKO8K
M4ymKf1Uwn8zfJYwUL3xKCYU9SoJ2js5DG8A++gQ3C05bMO3H6LDQdNSPkusnjS+Ijl6Zn3ONc1E
0kvvwVFHtssY7Lr8LPXw443jV1UCCmWSTDi2SRi6Gp5H6tm57SYSbC3xrJvKI7jMtc+a3Pe8RzcP
cHYEMqPt53I4toyp0Sr0yKzEuNzFAXcutn2xcZ0MRKHorMiPCTLAIIkufzK9uwpv1XrCbZIPhc3Y
1zLQpXrBiYb0W4AaGWsdHqqppSfXxi0iyEi/+gClDDo1nvfUv/TIskDsfKYyfq2U6naODoZD6bIK
FL6H9j8graK0OXm8EPzt5O8mdKBoqVqJh69YKfvBnBfyRFwG3UHnebt+rjZqVm40MLC8ElZ+L8fM
eSLzinXsuJxrwnX9fjnIljzLcBHTvXKDemsBRkTggITLLz5taoXrAqycqs7Vr6SD4ims4BL1XMIr
BE93o4l0t55v5/gwjMcAPxi1VHIMifEGDnM/jimCkny+shBmKtThbDFirzuzXDt2nuFFlL3tMWih
iVqulOvCpL3NZgpVPCPtWedZvbMF39ZpBFPXvi3PYD2SFWAnuYOegIhmspt7YGnt/VTgrvUT60lo
ZB1OjvNBZ3F2gn7H7TnPNmqEwjyhadTANcX9MNTyaFcPRTXXp8S82bhasmBbqXamI6eVsZD/WYzP
fkrGnSrQYfml9+nWRHfrvD+C7Y5mhu0HDw/EInN5ohXm42KWb6YPI8Atij05MhVyeJYCt+LBW6oj
rbx5gKRsbx0tv6Rwy7Pn2uJgjGI3jGw4QS6xgPQmUqYa/Gc4O6dVWaGQscOz1vDlXBVfs5AHD5EH
cXv44y40VEFEUqdm3SCI5rYJI6SRwinY0lwo/0vb2ROjIb1dUrXuWD9dsLQ+uI5ZP1NW4qYVZ6Qx
iCiaCtFVpZv9pJqXShMw580hJ56I01NaN/8yTPHQeCBoDBOGisL2HxgYJEfpmR9sEZikmuk5n8v2
2bOwDSCLr2dz3JeGPMoB3PWUNNc5FtegV97PXJxLlKxWsbBQTi6OVP1pWNQ9xmzoEKP1xixwXzHo
KvB4Mv8H6Nt57mHyxzvCzE51mx+WOWx3CRXvGu+hTwdxstmG8kHR1tEUwz63hH6QFKnKF099ObhH
MRcHW9PEiNHG8J4mZ1m44PsGqgw5yf7BQ3qAj50AVzTIG9WEMBGMcKM5I8BKhfPlvz9sqzAimj61
d4q9JwG2TR60J0DG6dGVCc8qEe9Dno7PXtyBuegPdQ6y2+zEfPESM8e9nLX0gqwO2hZZVGzPZ6zj
O6tArhZ4yXwtbXM4CF5gB90iviWXR9mqs8t/f8Rdt4tLbzxQiMhzXhEoTJA3b01eEfCT+wcp8dvL
Wc7rQCcTo/fyHntDfNK5fjG93j7H2XCZ4bDvHUa1eyIT/kyn93flRCbLYmDpVGbevjK45SL0Tzpp
wk+t23mV8DcyX55idRMWs4Hd3uj0EJihFjdEUUwtleV4GzYDKNigAWUy7wTi3LtkL85lc7Qa2TEa
ho/qYA/HkwUQkbxuSqB5XGfsDdNuPsdILYYxqSN0zjacnDrchRUMnTgJnx1Yq0+FITa4wd+RDYAg
xXl17AIwJ/6KlCXzKgymO2MQWKt5Ib4vRhDK4UPf7t1M8YNzHMq4eBSTnYCSHHoGXoAPHCCGs8v/
TkWeMGm2SZsg4HyLtyGNpsJ59mrvecaXvSaWOiG4mebfHOtT2IkMMIEpttLBO23JJomCqTuF3kgy
OMS1LD3mkrTSVQXZxy+h22V+bx4oW9vopgR1q4XQd+d5Ccf5KZjpk9kle/d+j/k+7vQhRqm808E0
v/dm8Uwkh3jwrBOWnv5IgjQU09Jv94XHAZU2E8nGHeox7qYJCZrAzuyF6ZHhcILVClh3iO/h3RRo
WybuTfQwBB4ynLhXEhdS1ATZVRJa/NSPegQBB+q3t2eUxyEyXaal/+j4xT40sfT0rq4iq81fGP6j
uJOlfm1QG134EnvLrf9wuBVbgG43wUE9XcvqjgFzG0Hk5kEifL2LtGciwfVuLhC37Ff2CGMAOdJx
bjNMkc7NE4B5fGvOrGeGJX4by1via5uSJiNxklo9f5i+P73R6PIF6006OGpn5ZN8dlgpjSkfrdrk
xS00256y8VFwJjksHi1gtd5CLmqcWEmg6gs1AGL2XVcrNBkAVxC4D8vnMDtY1obnRZComTLfO6v5
hsiZ0bLkiJtj9tgbAtLIDJ1VEVWpm6w1zMljXCakNhBwnGOlPS4xxkMk50SYxB1e2vBhTm3x0TTb
fvC6z3AZOxwMJsEldt1/doC2Ahz3voBOkwNtW6c52KLEniZ8rcL9xMQOBnEIHswFChNZ4iGy0Iwx
lVtbJHl5KWKwxnvHf9YWXfsBCFcfXB9uykSonk3LwVXrLzQDLdLygLWEFjx+ypioypr41yJnw4fL
zkRg8g5l6qOKL8v7uZLNHTkx5kOSOFvGKNvQjZvnZFR03TfdWYvuNm/9/NHAMlFZcQ6Ti22tekbw
Z31AsD+xcvefhTReHW2+hZbR3yNhgp6C56fqLf+gapSlIg7zU9MD70xcAmbdqb0spW283ERwa+UE
v93sm5cwHHSUVy5hIEIAJxz1k8RjQj3KrTfnxjXLUg6JPj9PY47TFDH4NTC5FkXQoeZbsJM5uOWX
H9eyxFrATPoYO/zWGfdQVtRwlghi3XTgBtYYLVBa5PH8akEYQRXVGyK9+++PcA5fY4EmmA2sGVkm
SXlcrnsDRSuVTBCBFmSzhXThWLBAuItBe5OIGx/GkZgc3E05igfUEAZr4E0zFOOBeJFDwAbqkaeC
CQnNE+siFu51iICQFf5O2fAODc3zMdAJHrwZ+ow1/KJQ6p+aFE4f+6Zj4mRW5IxN+0GKATu7wAdL
pywqRHxO7aiDY58tBiDqX+275XeWZmRG3FBHvrbHvUfG0Lapc9ybvdFuMqP5x5ijP45F0GzQ7g33
CZiijYtpa4cOBMt/YdUvfPzh8brPs02A+uTxME5aTzznaXEQZe08CBxEq9xywh2CI+tiAVsanDo8
mcHRdmb7wp61OS/WvA8zF1lWwB2aGPYltdWXS/jQM/sz3C3tfJ6XKiSJXIQH2kpstZP3Pee+vTWT
8dEfedksr2VYKDHW+oP+9m4Dna4CABHkxAK4M9g4HxbIWrVyuu/9i23J9jSgkkbNSuWQMmVD7vNC
If0jcdLsOkmVCHFBsIm9y1oHkBvooMjqzDunZSxN0cCWlhQd9aV+M3dEUE6z9+Dr6eCxnL4MgIlW
Zn9fpxYsJcNDeyHgXfV99gBJYt5bJM9LlNyEwNVXMSdQwfqWbsQlEVUAmqrT8Nd1Ku9x4BBGMMb2
EUnPyuxi0E2UndvFVMM1s/rxJIb0vqrzf2UCd312AioUOmYsgjPCgc7c5MhBI9fODrJumNznPZcw
qgC7ddigTsEOveSImrQkeXaRybbO9J4AUhR4dl7O2/84/Pi52rOCTcQeDisnmoVjExAvPMc0gPgl
Hyudv7jmFD6HyEMZzXcO5XKv2eZbJgIKgXgN8iX6kInJWoRh7KZPw8btd6l1jxJmz+maRj3/xiC8
+QP7kp8UcpSVp630mVmSwFsPPtEUxTXw3Zi+K5Vb/O4bzR7uvxonsAAIEBPL2s1c7JPRtaifbv8E
vPdNj32+3y4+J/oogFsbBveVWYLE0FgijyZlO0VDzJYI7+KQoWexXNYSRQzqNoRdJ7r6gqOkP4a2
xdtpHqAmyEfLronlcNSdBSIUgx2+1sXO9tpsr83f0OTfaoKX7DspAiPRnYxhxlrOj3KsvGHL9Haf
NEb/7g5I6YzFhvrvcpo2ia6OWlYbq9bDfTpmBh7/HPM4apzMhoFpLMfFgkETprW/Fs0SH+uYeW7v
gKMhf3I5JtrH5Low9VVBzsyyYxqcY6ezqBG+qg6piZrqL1YI1RmFyv8oO68lyZUry/5KG9/BBuCA
O9DWTbMJrSO1eoFlpYDWGl8/C3du97CKtOIMjXwoZmZEIALh7uecvdcuNxqN0VPI1+YY6bq9Mbuq
uMOCvnfS8kcDnuWjTM8xS/6DrstbkKvhdTC8Nw8l6J6gi2ctLxqcS029j0D3r7oOLkJYVYqeBFwE
u9LrS2u45a0yxScKduNB9+o94SL5RmSlXId54zx0X+Nky50KknBhaNljnrXTI7IDnGN5c560ON/I
evL/RcCK8Y9ZJ8qm0JJkPAmy+dxfsk548zRdd5xsZ5vYA0trZsEVNO/jyixXZTM+O5MPPdry73Dq
c2qc6peI8/CynQ+pLkaAE0UzU/AiUUDDMAO2qG46A64Ka/sf4R3//jH8h/+V3/yfxIn6b//Jvz/y
grLCD5pf/vm3c/hR5XX+3fzn/Gf/82s//9Hftl/55Z324G9/6SFP+e+vv/LTw/Lsf7661Xvz/tM/
1lkTNuNty7Z791W3SfPHS+A65t/8f/3hv3398SgPY/H1X3/5AGXazI9GOnv2lz9/NCfQk1Hy73//
6H/+aL7C//rL/5q+qh/vYfT+6598vdcNf6v/VSiXyEfTtKTuCsWD9V/zTyzrr2Rr6YYSghhA64+f
ZHnVBPzI+KuLvEWQEvrnD+q8nX8gnL+SC4zwgZ6t4VKem3/57xf208f3fz/Of8va9IYk5abmr3/J
RTdtHkXolu6QLuLgBPslnXFsSfY0aw4PTlwQ0E24LL7HG6vEClTh79pUeTwsjE42nGY97xCw0gs7
uhZVSVsLDe1KG0NgUfqQrhkEF8uoKMG5nQSGcfxwxV1Zpt06K9WusSXzodFp1wTOVMBIbnR495xW
sQz00j6YPmfMv/sU/rzYv7+4X6O4uDjTMXSyZhQBkBK958+hKYBWtLjKyahwNAZA5YiAgbQMSBmN
I99Nq71nkv/k5UgEzEp9OKVxErRxsIe+upP79fsXI/iUsZJhp87mG0gJm2gr7gCXzoZ0iOH8JcEl
0hPq+ZhjsFZGL7mqX2snvw1VcWIOwOmV3CsqNAS1al2zrRCvCEgu6s4yk98+GqhVoLwfugiqRUCj
Bl5nsUxMxAB9FCBzJ5+jaDBiUbrqofOJqvtZOMgUUNssbKYa+RSjrDZbaH+RBYKoudWIk4flqG17
mTz//lJ/yU8iyxsCmMO16lyrybL289uedsxwNMfX1wbk5aPZ4/Sz9Cc5avDDQuyfWuyJI67g3z/r
P7y/87MSSehYlrAlYbQ/PyuNn8iqkW4ilnNuIxhPi0imYJkoF3//RL8E8s2Xx3dWSo6KypFwS39+
IpUnZgionnN615FhlJbrXgvnzj/xvb4RHSdovuv/76ekGIBnOWeEGFzhz08p09RmGpQDLZui+qiN
1BEpXA6AwzTQXLvfDhHauN8/p/HL0jBfJ6Zaxyb8j+g4S/wSG2cUwu3Dntm6wNJ4SNjgTfnYjTQV
i+Q4ieGKUX/rG1Dc8hYnw++f/Z/cQ1JgaueSHcE7/cu6pBIwmaTrAMFKcRDg6djBaMUeGBu0dMVj
LjVk4dm/CB37Z09qsezqBrEZeA9/uXE1JiYmySvjmpYAHlPiCLjYDn11Z70OHQasafbQ//5CWa9/
WRdMnXB1XUndxlxt/Br3hue+EXEdj2uiC9/Ai16YeV7QFaLYlJy2AIp8WG1wAn4Vr+hFSLJaMig1
v38V/+TLo3RJaPt8ANH5/vx8gxWm8lQtEz7rkNZNREqCk3B/5eHX75/nl6POfE8pnsgR0lBEcFq/
fKyOiaNiGst+7bjFskjGdazQKHa7+W4uYHkYkYms619k19rWP7zHFv9hBcbxxc3MjfXz5fltpEiV
KWeSo2o3Th7c+pqWHmPj2kjqGcNmTtcZam8E8TUesk/uyAAMVlBCzGt+aOkt7zj42rgQW5znu9DF
iYjsBEc1prYu+2y05NEkxyqL42nv6DT1Zs7PCIEn9wU8GE1/lO9dK25qm17YOLifRmHeeBHKqVjb
DvFDH2QflRG/ijB9zo3ppU/9twF5goPhQMUPfmmjykxx29JDWaKBpCdIzEeCfVpVY0UXznhXuTpb
ipGb8J9QxHznIU6MKk9vbJQxWIcC9t3Bd5auE77Qcry6cXgLxf5S9NUO/pBmpDs3afYGsGBl2A/M
0A9NaeIq6RhlR+vSri4Wlao+OVfFYywns0ZahvDb03dWOcK0PbUO8keTBpbhIw6ZjQWqOhfQIKB2
UCfjuDYf+gq9qOlBTJNpBWfFKn9YTmsfLIxWYxPBHm2imwEExCc+TH9D44QBu5gFnsbRLEPjGOAX
Yupvu/vE6+xlWTyGfdmeMidB55zmx1Dg/NNpBJkMV2gge2A+/TY8lboewjOxv3tUSGkRI98r3vra
B5XE8WDmwOzzoEvuCwtnNhur3fv9qZHiGLmiPvNhfsdMzTi9gxN1oYQa9EaEBxuCZbHF9eATFZga
lGsj1R6w/IbZDW2G3l7hw2sW+TmYPHXxyVdHpO090nExJ4AjjW5W617X7i1sXjMRb0XfIpsrJbHR
LN072IX2ovwWWIabHHQL9AXosa2X98Wxj8OZdWFCOWboTXPWIynn2vlBfpxieaf0cDwRJTbB/8R9
wklsYVPb3UyDu+eSmUp7Oqj7ZDg2yRQ+C698caV/G5fmWh8G2r5BTVAoMUZ1hAUyj+8KF5+7+Tgg
nb/XZLMzg0/fMZH5uzrpZubwak3WeLDxj2x1NwuXQoCQDcJ8ZdcXgHQ0pUiXQI4sv8u5SaD7c+k/
RB/FjDx2UH1pgdtdQ4jVOlBMK2wvmpq9PJ2/mlxbzvSNcpVidjZ9M1xlIWMiF8F+6z7F1WjsUrrQ
SYg3yo85CPFdTULghPXEV662VIPDPGMWw6gQh/fMZbWTbaQb725j+xudpOYty/t1wH0ViVunAaSH
GXNRMYfelkUNUIGTDs2pAD5drdMuxnW5aHWAaoZb9atpTLcccSh+Bd0fa7w4gnEy6+14DmnziTYc
XrPCvPNUDrU6ipE45FVIS7pzNmXmaNyzFue1lHtUlcUulFZLdyOSm3EMbxk5ySM8+pux6MAm6L21
FL1OAJNTZCeUkIwYp+ZchWTME5yA9cCnxZvjsq5JLQpfcAnbwNoqk6ZZ9Yp6YDl3xQDB6kvdnswt
spumCg9d130F6CdXsq7fjL6Hx2AU7a42g25NpxfIL9+PlR0Yd248oAfhoAmd7T2rxZVZj+AVL6oI
E2eb+K8XBwHPuu608+Q3I4kmPmabksZ4rH8wgj6GaQq0DIFijR1iiRrsAmzLRlsbTMsY9FLpDd8A
hNN1V9t3iayCrakd/YZlWW8SF7JdRn9daxgs+EDFQGumTWEvax2drd1pb6pIbpwecw4deaYxcXpm
/WrQDq1hKbwwMDjjOWoW3gsMfjqFUFMWudFSsowveUGPKJ0aOpVM3B5wdDS1xTdZw9IIAhtrtwkz
pxmGdFPg6AiN8kc2RN9YoqMb+u9Hc6rfgjfLNGlWX7jvuoUbFw9NZNPXpcJChJmW1bpxzHGL4mmr
8h4j0MCrCqxIxwWSemefVetOwivb+Kz5fpYgdMTssS81FGBV0bzxgrJ9HGaKPB4JkENX7QKI9bAA
OlwubBEoxIiz2tWR+XUMbBrd3jRsOvQx5TQkiNCkuQs9A1kI3mys6NodPXFtF2FQ9Fts86R1+UeT
YchhBKlT1sGmZ6rhCVRsygrpZz5nJf2krGBIQ8pNsosG6KoJRMxFLJwn0ycexzGekYvCDma5Y3yN
PV9VBNTHpvpq3fRoeNnjWM/OBOHD96qAEcgsezOwpixxBrgIHLykj1Z9rJAj64jTiOkRR9Oklanl
CL4m/DAfbVifB/NThKK5ZNOsIbA/iIGDS0BjsvXTGz9sTMxG010TFc99521Rjd0z1P0sooEgQC25
ZP19GaNYmCqckvVYHK0mUhsn6B7GAD84XZXnOrEmYNHyaMysrxFcAFjpZ8iR7qqeLVZ2Sk5NmaAn
DyPrxmQ6OYn7ELD0aSgRD4WCGrlW3rhRBet3pwPtr3o2hai7BjW/7Vv1m4WZwmjqR2HMVlge2JLB
PbJw4k/js0kXeWEk/mfhbLXR3I6lpt+lnvmqevCruYqulqsSND/ssmVUIVRP0JOxSzJ4c+YvdH8o
m/ib9trOEhBlpPsjZv49nVItBcwaRj+kC1dQIGgnFn7Zg/SGhS65ZfTxK+iZIbVzbkltT2guY/NB
M3179/ujofiH0zdaeg7AhmXO5QbC558Paa6aRbn0o9h82nzbMqpKZNOBIkYD4ns0hhF1pYeq4nyB
yBGdcsE5qCSRdWyT8QSt7J3hGX477jnIYDgg5gl5U8wedgyIHFMy8Noe4P36ZWqz+h4M5I9UR+Pp
FXdNkq3KIElIOhy/JPqyQ4vE2FfqfWpTuALU+QTXaQMMtnIfqkq7lC+/v3xL/Zo7LOjF0LBwJcHP
gvQ5Zz6k/13Gawu6y4orJh2D/mWEGrA5Klp4S+o9T6MfmoiGPdwY6G45eeddiaqHrdeikJ50y9j2
sWTHoihfFh2WrajuXn0vppWYRAjlHXdZpc6W7NPvQY0tI93m6vTC3OB7w8Yuhv4K7wjZJj15MEVw
sfI6OA0WaQJ9OidpDnl3DDM0kSYWyXU5uPOREBDb1TA9dbCJe1x2ZWkvnVRLeIvD8r5X43rKG4NA
YeeA3SBFiTmUTEcM+vZ5sveirDj0cuOw0i0rGmGLydIGMjXMawCKYh9pvrcurppBtyKfTda1TO/o
V70WU+4QTYJNrvLrEEcomO02Np31IFJ3MVjRCymLNEVaEN5lFTHoZrsPoac8Z5l/xm+Oywvu8sEm
PGPvhP63VM1rEXOkGMh3YEKnDff6Fx7ujn3NaEHEwYmIyDDC+Bet0e1ydqn0EwoHa18OBGn09VP5
x2yzrAe21sZbeiZ3rm43UJxqznF0fk7O8A4Ltdv4WWStwaiX28gAg1BoKZCZhteEgsRAc6+Ve0Lk
DgE9rW2RcmDncJ8wHdYXcFDaoRh2edC/5cBLLlrCaUF34zMMOxIUQ5ntUmV6c2TvRGqU+1atoSu0
u6yPkXliVCFNHNOsm/AlwzXUbPTR32eiTR6r6KNUDtFTZrxHr87MrsYGp0efmUZLespVswEPQDSv
uHodEWnhFDq0IIK3trdo6FhgKgtmoHN3wIyRGxk95prMLl5yDC/4ccJxlaZ8THKIulUHPWcVdgyJ
g5AhpZ9AulThcNS8Qz0ZztXgjQDZ4WAaq0dST2L3R2aGFioLJGt1BgHc69mJFzoDtQVweLagFGNP
YMpo3Rf9uCzbprmEnMVRdtEI3zZ+u3eiaafIUD4Akno3Mjs76YWFMrkku6jRteEUWe1bUtPRLIK8
XkthHkAgdbhrOE/lmT88Okm9AZeMSE9Ljn3A+ZDOanjJhYPsqXAPRddrT30AqNSNE4h5sP9BzsI9
GgZjG2WMa9u3tvFXrTM2R9wcRIs5wTbPFTVDgi6a1JFsOTooBYcq828r4AfHQvSQDqg9cXUwYUVJ
tOTkRILaPAgAOpke8966rSWhwYMPJs5NQcQ6wvroK1wGovKIY0tgsVnR6DGMYoc35gh70JGVjIOV
a5fGNtO1W8IR0ZJMPRFphJxxVIdz7dc94+SupCl5Fb1ybiK4MdJM80ulumvWu/S7NMxWuqqhw7lz
bIghL2Pqfnq5m1MWpe2+nN69OneOIrCOEcHY+zgyr6ynUZvuAcdDlbfNuyKZgnPAhr2pS4rGzocA
OhQk3Y3xGVRZfxj6bwMBAYGkKadfj43IwjLvNRN6mSH9UQrv04XflDS1RtqAYs3UJ8RHwkPtEgln
U7A6rUI2wIWZ+snKMJ/KDntt3X+ZOW6+qQI6AiLnK3GLbusPYbHPfW9Vo5FAAPsU23hauCf0ddPg
xzcwIoeUblBRip2fMBfkf9Rm1opcEJRb2MXNRrXnVBQwFhgMkhCNCH0qXjUdpTcZDC/k7EIoo1gF
2Qj61IsxvKYl1YsVZW9a4z6S8MQzLbgj8G26AnvXxK7YYW7U+N75itXckckR0lT+mlX7ZOZ9icx0
AbX2n7ozfdU+19nbxLvxRhOFVxCem1xjJvRkpfdo/7TH3kB72tXxicF7tBy81tglkVuvs0Rfl2M7
Lgn9xbhXO8AJvOwMx6pytHOUVPFD40xXKe3yEj+lfs/J38zOAbfBwo+Z5CoOTAVrxwaAZbKasFms
JcwXSdbgVg8SbWdaA6IvCHd+z7tvktKwUDnkAB1exRI7PKRxWxxTogz5XhnEdmm6uZtsZw8Bas5L
gR/VWNw7mQswJ/CBNpDxxA0L4h6/CXV43PWIBy6kis750x4CUT/4IprqGLaIYSY13Prjm1f54kwa
866bOm3XRvGXXVnXcuy3NbPKRTjGXw7HCBSNYOwc3MaMbcOtpaUvWUJLAyDTLW7eTyaR1qpUCDEg
hV1kV7n70rFv84AD2FRz4g+sML8x/R6JA9kEe8/cZWSK37W1Sq798GEA4Qx6PX6VDv556rTUSjKI
jMiugCiNoMUy4Icl8qjkaejtiUMJvZM4TV6QVJ1KMkBpO8wSdK3/YPqkr4eBIkni043hpC6LwOkW
YIbk0k9M9BoVnic34+gMDvG1clvQbMGKQsI6oN+2yLO7ZahyH1YosOxG2zgY6CamsFtcS1ctxg5c
NNDj6gipgG7dW3IOw6K7Y/UIDSaZv2UW4WaYVXFOhh1kSd0gxVJXw0ZG7aGid9JN9bScphbRoNkc
B1hXG3cGHbZ+y2i+onpULIPQFpqDE12HLO/WykPFzeAV4oU3ZkRQw9FREII3RU1RCTmRBLuescYU
JaQok4bEC97EJLNwczhqiQMZUaBGzsWczehBYVr3SYvjh591wYBJyD7RFYh3er5RFowKTCSHrsHR
aZUxJArCYpQhaVeNHylgX6wIL30rq42VEYJk58Z58MRDb3pirSYKUlUBJtVay96qlCLf75L9VKMw
Q8o409YImQOKEqh0gVEBBaqwMwxc440P6R1FxPDtYBJHmpweQA9xOqMTVU0MMwy+CujFdFLjx0Q/
Q1VA9l1rMV+wAImx5EOAMojqnW1HT7z8nDJcXKqwmFY0uz/blhb6xIYGHmVRmT5JhR5ZXVK3joJp
zTGJym8vrvNt7MaohpWxtScn5dFEdrRSG/VjhV2ar7U4+eLyR2ca51mfGLxdFWtfESVfSY7pNwnR
iZDBSs+B3I8UcIlTUZhKh+F5guTqnBtzhECQ9XtUZpQVAMdbpXVkeYAdoQC987wueLDQgxPGfauV
4B2MAZEteNhoC5VcpwxFKd+znC9dvbERULBlVDdpbLaXccK9mSZSrjJsOt7A2mAPhZp5JD9MHbGN
1w/FtQxz3NXqRoZeegsPAkGJ7cvNH3kb0uXLATuqWUkN1ixhSRowgjg4W3qyHzr2niCwo9tEJI91
jdUKEX6684qhusLgf+nELpMO6HhcUWBZmqNHQPJ5cmdRFCahNCvCl8o1tloztDvfLwTxBZG2hQXj
rAuuPauhRVmNU3OQIytiwqhOsVNEZ9w2aR7YF3MotwneTdo5Es0hpo9k6mhcD+NNYiAkGXEZb33B
9hbE4miEU7DpgCddiUuBddrq/cYgRPeU21V4bIMKhAtNbs3Nu4MtGSImaSRuqCaRkaUE22XkhE61
vxFTiq2XwD6+2pV5nyDIL6fpJfWn6DzZBcpODLFLu0ifW98NTlieZwP0ZWrs7GJYNpC3Mr0vZpFt
Gn14jaAVXEbhOmr9Iy1pc959INyV9iXvCfe0hwkKfqz/iGN31xNykUIMuqFwyhfm4EAw7GvvR3qW
Wk4AOJybUIvac2LSvgGy+BHjcLvGNL8aHkrPteIhJGYj0Gp2R7xTGycWclXVksAUGFd3jLjadUGv
ikFfdo1Y45ZwX8steKVxY+XiR1qU2g/cqOewTtLvFkCegkq4CC3XuvVK96UAYvbiTiTfBY570xgh
phMtHV5Q5Vi60J7tMfSOuSU06P8pcvpYomGi7VGjHmWx6x9bT6X7wLkfQs5bYYaarB+8LYpJMOZu
vZFu9ZkFAUsc9GugZEeqlWA1eeZjO1Xqzk/puZQEVy4CqgiwFVH+qCoQ22XGlBD2/LHs5x7UqJt7
HxOtrEdipjgelSQyaSWIvlgb3u10ehhczCZo0T+gyyUJKSljoTfbqPxMFMU3ELXppomTahsMdGih
IYiFNOLwWHfzVt+XLuii7miViNDR7iGkR9usz6CV3vV/oNvZOyaXRaQa3030tQsi1vuwO8AqfUyD
dKaNcNphkSGgWlfgYkLM1nmfg+CVKX2uiGP4QLXBGLu7xd6othWVSSAm8DgOpptAHx5Vx/8ts6E9
M6XhqIkJqE4wDYB1u442yhjbwkVIo3mX9uawrVoXKpAgJHsaB++oZ/VXINODm1nahfPm2p/BtWY2
Z1pP6UnSLcdFDXpyqJM7Zu/FUnOREztB/WBkVrlqSw502QBmwA3sH3Ls0w1aerpaYVNQxev3JsDX
psJ2izIdwgLRyEVdG+vRDyBpW/F7V1dvbGslKBZGnWM67cJxvOcbfXE4JvOobs0HWiK0BSnA6lBG
Xb6u5ua5oJu6iAHybTSs/Cu/YZSGpwL5Pv2OyXFSXDb7xtblwR3Az/s4A6GesE0lsOZrj2xccDoP
mD5M/A70QhXwMZ07vU1d7anovzXB/depW7h/uMxBJ9JeyLfZGKX7oRr3g6dht2tIE3DSEEdPdV/Y
7OQamcvYw7MK1dxna0JOnKQYNmVaX52gQHk/2/sM0He+/eEz9eauI8u+93DC9Wn96eY4epgQD/OY
jWJpou1quKoibx5yhYHoa9kk5kfUHXRJlpeVIymDqFTQr7ROOvrrTBVPoyzdnVMS02GcbAiaTqBW
UUjGDOzuLR8miTu+YW77Zjg3BKfwmqds5Qgus9Eta0cGMwnyVGFrw6KDbQzonQMNpCLeHY7C8sw5
BQdaUVk4mcsHqjSHqq4lvbNmuzcCeAHUp4vITb8TyWKNzWeEKiw/KcklhUd6ES5zlJ65gdMs1Ujr
ildBq5MUUarqd2WfM796D9F7gNFzM1BBw8mhfbrwI3ymKFxYQ3S5k0axrBLsNEhMyTCD00hMHild
nvmBLP+B6Gr88s0zI7V3QK3ZcvJABg8ocBaWF2zqESy2be2mjmJ9UPrnMIXhqoSl60xiWRcI5N1q
dkhgzXBU8Wb2pMXjYJJ462ZjtjJpjPZnziVvZuF+Yj3rcLDU73EUv8aIixYIyDGKMu3QbD7DnuIp
1VvmoqJ4kMSQLRKNCzeT6ibKmQSSOxq29gli60dqEzHRDUQSEpdtc9GwnGmPAgX+Jl/wPtC7s7I8
GFLoeS/4phJLWNdYinudq5/c7LnBELOq2k4sQjITYG7cYdPeRD7As3KUT16Egqlhk9W7jFAy/MWL
2A2+zHZnJQQT/JFHmQV6emv03u2g9eRjEW96Qne7ocR6g+d/I/uB5TXMvmVOrERQOquk6zlpu+am
DbWj6+FeGCK2Tj1Wn6VnMaxrG4gSobH1ga8ipgWn5eCJlOwH1KSEOAXggpx+GbEursrQf3BZjU6J
giaSdACzI+SRRCmmNJCyAxbYVw1hasYZZdnm0IsKHGjhLGzkJMoeVHREJ9nMYJTrfytwQJZUR6Is
aDM4BXuMs3XarFuydjFXN3bxwJQow1jtOuV3IdRjlMtFF5rf4eBqsMxf4ppEZEgW5kr4FqkIEzFd
PitbYNOtGPubkeP+xm9B1BiAhbkioAleXmycAkhw7H8wXCbXlHtcTJqLhmnCgNlMWEIB8k99An5k
5j15Kewu7rs+BqEmRLoFdzPClj3YMVOPZOS9oCiivU0QNKbggZ5ErTasRRLG19osNUB/Qm/owKAo
jyf1DPbwJasww9LkT6aIFB6iqjwYhOghNj1+pwXxLR+2jDr0xBDkJxWba+Abt74zkapTdvoOyiNx
zJ59n6H0zqv2YAyOeR85VnEser1b4cCjRY8Dqcejm5XfkilHRs5CVqG/NRGnEygFglH1012UD7ed
oX01bYVtqBW4IRq7flIFG7cnnZOodIZQqvoB9qFfFWPOHM94RwMEk5aj2UXdjOlSSjZ2jw790uq0
ZGErcFuBNzADZiodl9POcDLOsuCwM/5wqUr1xCPGrn5odedldJPHYVKEgqbtp14AqBrz54y49pXA
y1FG2SmORwIdc2q3THARzXNeQzFU0qGIahiHvmLfX3AGpM9FVwtHol4+JG69GkeydUaz//gDSufK
YpebBWNH3FRRrt/iSH9UQ/YII+rGGeoPbXA3bZTf4/N/gqHMfDtwbsyQBtdUSdKKQDjE3fTERPyx
YXkA63qsrX7r2xAqx+zipfGTa91l2JK1uYvPcYbNM95N8MzoYbxlgw5nyn+oCvNUD+5HQxuZUWR7
kaT0BLV1dAmm4Ld7clDDs9MFnIIvdHLY0eYsNqsp7zomUCwsMAYm687UOSqhefAGLOcxHOVtHdSc
+pcy8q99+gJR67a1OOZPyiNbfcO84qSSfltZ+Hy6ZMuYUustqrWSiKipyDQyZQ6VibzKoHCcXJIm
FVRaJti3be3d5Y5/i2ssp7tWn/SU/uHUE0aI74HmUZ0vbcBTyzHjT2MTPGUmonmMbhyMDqLeIJiV
A69zWqpZM41QvvfGo6IV1LrNj9HmLBDrOck/00WUJNcOLVIGD5uAiEguoVhOcSbq/gDqcbQIXTUo
WLPuNWrkvsxYMRwFkNOAduICrBDmxJglHLFikwqmWyTLj0DKMewdekOH6u6zpUxPMYX8Kq1YM/1m
J/27ZCbguLia0nZrCr6RSeC+h+0g6CBYN9qUPoVNCzJaP9YYKci2uxTggRAvsx5399lEw1aPHiu3
unCYQqovhlOK2GqphLqf/1GZZAl0BOaKsIaVoyTEiYYwU2juAfLwwq6fM90+28VjJVsm47X+Uvne
fRtEh7HVcAHmM+xWVOtomI3HjiDbsrs41C6LzBqD5YBXDBzVgF6WAWBggUspAzahyN+6o/fSSPdD
mN3FLpnUhYhfmIeq1zwI4eBbcYaMP/+hInxTGTFQdkYn0AUohmUBwF7joQ7FnDdG4TvMZ8CyiNbZ
2Qk+qVHFUb/c5sNorAEIpXOx+8B9pi37idxj0UPUY4xm6GV507GNrqiaQWY5jHEZX2nPamDO18Lh
23VMPze5n11sPxkfak9h48uSo51X/nOF7QTEOD81z3mRbEfZaQclhzvHjTq0QdWz55rxNqQHsDWd
/NlTMMfM9D1w9VPCielxJKR5q9XOOjchBMf+6N94cvpOBG+3hpGL+baqyjtH8FPZ6DepgCBtu7Af
Ew7C6GnmSJMWESt4NU1G9whAJ9Qc5m1CLCRoc7dmsteSsKapcEG3YddVp9S2WQrk0bPcBwT9r6hT
dlE7XLQWlIWjdbheIf8H9wJPQ65IVOGdyPeerMk4cKs3BMUcdWTc0shf8Y4ugzo0gEsEpLP3nLVz
UNV+eh5ht5LrbpIXHoGtC2y1H5vqLiIRfYvB/clSJGFXiolkY1a0CN2OcJlkNpRE2qJwyZLK29u+
7DAmp/FHTU79NirmqrvO3xF1Yd5BxFV1pn/ou4fi2QsGbzUg2EJ3AbSmYmAC8y6g6jSHaBeDzElF
lW0ygzQgyICbKqFTBhz2TEbjilF0f+h8kJC9RfIFdWgRN+lNKYETIVDiNE58uNXH+yqkVBGUWimc
I6zxu1rwntUuWRcBMw0rYrsgqGGh+emGBgOrWKbtylS7EBYN4nsOkJDeVx9W96nXvdmmuhJyeEKm
9ABQxFtQT5xbR3utWk7NLRm+xfxxeqx8exC2JMptB2P0lvixYDsIR+61jAmDMdZ733kSRotvzPCo
y1jrdBeDcnGL2/GObjUoUDrgHkf0Smifg1dseivRN6354mssafOL0EWlrVubdQF1mmHVMYql0SJP
xVxlowE9RLjY/93s0deSQ+UOhJJ2xHF1hXvsW++RQgXuNfkDixD7n4XUoCT+bBs7tbU0E/HCHB/X
XA/CPho4zJb6cOwNZ89tjNw8oD0dBLz909h0a6eDwqhbXngximrRJzWqSy9dZwOS7yG4qtxEhEST
H4bkxQjoLfbsoHp7jhuQFIOFMW8OD2gcSLX2JDlpWmoLMztY9NxM1tQ9isGw9p3ffkbM+fUXo6vR
vSjtKTfdg2cF36Ors174w3FU5a1MPJbVoLi45ugu5BS90bou12XaM3KdekIu1UcchuXVlqFYWp53
E0jTIV87QyTRikOEXgE5hHeKStp+XeteKdolzSOJnX+KdkENDiiCwl0V5a4vrO9KIh7Sapg2ftYK
cMKkWjlS/wgjSfJK/w3Y1dwGkvKY8QAnQLPh3Bd+mY61J+rqyQM4uRCUnWtXcTbUo8hb95wjNm0t
4KT0N7ic6TmkaqHs8qZqHLGrBGgSUbQntHQ9wzwRMuMmEcFR+cUzs12sd9YFlR5MjP6m7ZpPtwQi
X/vlBvBntg4MzXyzkDomuUPKlg1tOtecb4pyMnKK2NqqQfuO0+6ztd+Ceo7vE82TFQxfbEMbkt+e
m7r4skvXXXdMPwNg9aokQ4QeBrVlNjaIMBriXrGHLgqqAkAVn2gP73oneXUlwSv99L85Oo8lyZEr
CP4QYQadwLW01i2qLrBWA61l4uvp2AO5RtrMznQVkPlEhAfLEb0GFEpZABdhbZjFB5tvnoxav6sG
Tu+igBZWKrW2GGxUpXAKH0rMCFXUqJyslAGUr99QljzCQJnWjUDrs2zP14qdyyPNK4yhtKYYysOk
n2wBpck5pKwtZxaU3SWtlFc7JUkr5GppiaczGCOa0ZKfTQsy0to0/DX3RGkwem2bRdsAVcXJCjkj
s8+YBRd9Nn3bbkMQnsuvCj1G4XQixUDihc9I92CVb2Y1fBa9eWZ6E5fKV2XanAcD8/l8TypMvSmT
4NPANB8I2mitQo3+QjxuzayciCF30KkiimNs9p9mWJWzQMHE1moowKIMqigTQ7HwHfo3dfSw6er1
ZTTTExFOFDm82gsZ74yqyG4pZvstnBt1Bnx4ChxvMxLKbNBFvfLJ0PoQQMlp7HyYgbtIJwc0nxRb
mxEE5AFxnWd339gQiNMqLqZB8eRmd9E56ZbJgz1tjtfp6DJu+Oc6ybJGs9pViHiRZyA1TgAHlMPf
WNKg+yVT1Sz/Ckruw5hgDwguUJfQtM5FElRLL60WAniCHuhXYwjsjW4A3LKajVDJ9rR9GDWl1qyM
C4cQ67XQBf4GNYFvtdvrLgieyBo+4Gjc4gZ0PXlI8xaBg231G9KvxboddUS8A6G8tPJNiCbQqgxW
FtAQFnKIw3Ua3iwW/g4LtIfluMlcpnW1dlJxbRxV/9AjUGOBlKvOnoZeLLgOIkJAH1fkYSMvpLyM
y2E1tOkyD2N77xb2TXOGWxeMPwP00kAHjxMoxddQmhvX7o6ZEgRz0XYq8NGjLenpFKl+UF9eKcN5
KxzlisSTaVzF5RXWTGPLzKo4AuJTxVE2s0tC4xPowprl7SgaHwXgmCUWVSTaAjxVIKg0cpd7QIJ4
mHmmAXBSim3sFeJEYnw56lcZvyGawLLkLjW1Q6cZcax6/nR1PEtohS2O7YTRCesxRDlVERw9S/3F
qsAHnMnq0kGzNbSxf/tvwgN7c5lYfFFwkkDhZOOmRplPDmYKjckhqLEy/o0ITxHksf2wvDjbQOqr
5hFnG4WkXpwam2fDSZp8ySwoXU6KgobotCM0dlQ/2F19oWXLwTbJdWBEtaQJ7GdVSWSpiJ1vwMis
JOkQwMbU4uxLdldVQEgcDtaVbFgCEI9r0V+oNYVyeNBKO11MZWdGuNHaNd2by5hsEVWeObMlYr3J
bksX2KIDBlMfYr0x1LnfsUkG/HQRHtkxY89NwDLPBMnHP42vkaVIFNXFoqNJBofr34VVsTxK5igw
p8Nd8TY6yxOONkxaevBusi8AYYX0ds4+wiVLkA4EiHe3Ye5A7GyXHKqsN1bM47+pyYDjMcb0RrIc
kgD9Gx4woYt/imtVFALqIg4Ka6GLG7nV/txOXZJW6J19tjZLVZmi29VsWekowNhmHbHJvyNdGRdB
w+XSRMHSUMyvriINxk5JgSIWgDnPp5nzkxoMmvNyWlKHOlsZ+KlZIB6aipIh9uOlHmugRsdpyJYf
FG5pi1sBwsa5Dq2bYk8Dt8TCs46CyiP72zSZ9LradZhuPHpOsoP9NITIpr57E5M0D09VxwawgLqN
cdjmcid3z1RrY1/mWM7CfGDQhGIfSQjLGgZjvIQVYmEZf+YmkschrssVtdWPP/rVumncD3CHryEh
4CkcYC8b7ri27eCrB4ecxLUBatogZyjr3zQ1u3MR5nNzAKEsawU/dMzcJRje7EmfG6phtNFJc661
pp1c0Jdu6M0Nt6VJPX8evTBaWwlzVc2Om60E3jnX0RqAJX2HX4F2yg0vblNXJEaQTKBpWyiOzZz4
s0hm5jowzF089vO+zrwjauXgkjT91YditQ0rCCUYWXxE63Chd7mvjFTERALZulBOmQimPKI/MEgK
gNDSuzIHkMfITnZGuB8VhLOj2vsXF14Fsooc9atenXuRl0ydYSAkmfoaDDYJPEmMAs8EHQBwDl9N
zVXVhJexMu5uRL2QrQ0FSq5db3S1ft31wNqUev0iEujNMpVnb7e3PvP3zNKPUE1Y5Vrao3GytUwB
2qARDgnB4PcgAls4DSVVO6wwjQDQo/uQclOGYmWa8aLNwRGGafn265vlB0zYaZ5zA7FxL+LoBk/2
Ejsj9+yCjL6NNWbveDNYtmfiT+rtmwzbqz10hKlCp9OUkdc1ABRqdEQ+eG+12ixyixcjCTomu3n2
HYf8aQNSDtagQBuQZvac4Tmpm5H8QeeCmiC4FONSicZdljj7NjHfW1Pcknw4F3DvYqGvcYbnnbdP
ym7bT3/5zohfHc+vb7xcC5idFj00P//HagaQbP3ROfmrq6NbFfTnSieIiHIycvt9qg9nIxQlc/D2
RtrjtxtRLALV0KrqFKZMLcxdnzfvfuaA8eO4JESKxDZXfnjsUeamz7XE/G9LBs61zwpwBVqHoX6F
XE2wmHSQvUMscUJ+N7Jh4m3j5r1su8/SCK7u4K+7DNZEL3oo5NgqxubEFn0ztg/8WkcgKJPQ7i3k
o+u6EzuBAyQX2C3+LsZt4Z9IBP0iyNaIgqdbuafCSlZ6Yy09S7uqnvHuTAIXZk19+kY9RM5YYTKu
I9Wy6u/atD6Fstdegm68u967akFGyu1r2rXPQXo7MMVheEjCtyxMdqmh7CyLEBaNVFDYjI2n3G3T
fycwZF275qV0cS/VW1Zpu7IMbpqn+LQfmkTofgrctl047RDMQ1YoY699e9b40UTmZ9NhCtFXwlM2
wtfOqUWGQmXoJ9bW08N6Hn33aOYJFRTTF2ZM5CJR77v/OKqPot/Wfbt2imBRIDyTFR6fqmU+iuKD
EJZNqzUgRVnLtdGRicveKXBq5eOKte4mcFAs0GlI/T3hGp7RnJKfUQO1S6xHGmvHVkUj3fRnu69X
oWluQVCC0abJJckNMCD5NS7C+qLw6Zyjsxc98prJSaXckjb/0Hy2/XF8J6qMKd9IzC8Lq1HesSsQ
II1cR5G30HM+6S0eonLeEUW2rF1ElKIrik8mv70yxp0xdlvTsAgtru7y06l8HgJ2zDSRnb6RY7IU
Jc6UNnnBbnsVvThNr7MeiytNx6HTJiqfwDCrUx5qPjB1esjG8B9kkFwJGLgkZn4dwb+FKrlbenSk
PjypqXVMhbaAAAbVqbpbtvGhRagpDP6ENNmoLedoIveCy5GEBOb65WfMTbPocv1RgYpuSvUCq+pv
QuMSRcsjoH8oSvFZWB+qlmrrOqW0Z/pOaa42O9OmCPGsf2XOVdoqYPwQ3hG7jDNAqMMPqLNfx1zn
9i5o208dsH9FxwTX7y9ghEfo+Dit4CdpizzkXEJ62v8pk1a3YmFPetKyEyjsGn/KjNvoTNdlTa2a
csZB30pwdVWHgJwYOQRbINHH6SNsuvEY280dIuCmqPVHc/Rd646T/csKRsYqAFQYDRep9XLIgPOM
N0JmrpogmszXboRaMv+NF1jUbkJnxxik9TtriaOjFHvQOOu5r4ljjyiDqbDxT5nGw9MvsRmfutyJ
SR4sPSU+GY74AWnz7KF7OGaLfAXuIRrCqnqzEPuC9CIi4r2Ls7tvwav0xXWkEJwLz5pJx9SpO1l6
qU75UwhlD7TtQcDHd45qxvSsEvk9M1myIL5ir3uLsBwEzYXN7nbS3xZoEzUSABLfP/jVsGm0bi8s
d9MavPVpCuhmUyniFYXeU/VA2jTk5uD4JE09EF/MJpcJA1MjVr4h/l2c2jkU2Xh02bNDdTw4IGPm
ZZFdNAaDeLd2JdqnOENX6l78PloxzqMQt4ZfpwlIbbS0z7I0vmTEwxIXw7FKCBZoNwYtJ833qgiM
ox60e8CcJyRyS9PstyUBkE1uoGLtqCnGpxcmT6Mxfkhrm6fxeTTEKmX+o0Y9YohqhjJyKdT0iV1v
6zJK4YsbCJykC2QawfrqGhq8yATWkMC1thqxy/ydJpRt15r7mrelwHEwY8CFoDLb2saBIQez/HbJ
GbBvzJBQ630xJmcrYnHauLcp1nSsDThI9TxNvhyVzBYRbaYDzOaCHkd+wKi8xrlDJPvdCU3GsaRG
Ju3Wr7UtXs1Tb8RPl3Nyep40w19HpMYMizhT7rIdjkUgb5l09qoHI9I4oC2eIsLWiUL4D7MrODAV
s6HqwO3iuic/x1xSETjED4PlcJ22PpGJ6SxKwbT3ytWp6nObq7ccTsysjYM7S6aFVLwn9lKKEhcF
RprjMxMGlorknxj1G9/bPs1hW1GrhGm0qd7qKLz6yAJzwivoU7fskD+p86+AaH4czpwoW5jpK+or
IgKCi9bKs6z8cyJwhLKSLNrovQuog1WxpQljuEXDu0AOTIYy8Q51egqCf96YvbAVvQV9fbFld43U
nWiQOo8lIirw71k4GrvYqpu1A+/PwuAFwY7Va4t0vU5alARJ98qqowqbqOos51aRgCbC2ptHudHj
egTvmRcM07hT3vGKeVHQLKrBAlGMgrDUXX+Gl7Zg5M314HppsrJFgLwHzvx1FN988gzaQ42owhKa
oEGbkLNyOduxu4a+CAHcXxP+DDSXhpWMOlkY/kUy3YVHln2kRbotQl9ZN6JxFzkly0wWxNwUxFVs
s2rYidFELoRkRDp+tWl7wtjDdhdELU0Gs8p4JEulitTXaEb5Bb47q6OPgCVgKz31VkX1l4HFcYsL
b9c7JJrpaC2kb4uFxr4SNWGUbNohXCZ+V2xbl9Bpt0brgS2oWCQlroKmt94JJcl3dMHMlqIqS9/Z
BlDJpvIZRJ7Fkx1mK1tlfyCn9UZoBphMoAtuOtMY56qZWGuJg2FG3qZ5hJBuhxKXQTD5Dyrk4mD1
vBx9gjaQQq+GA+JaFNekz/hPLyUbzx3H8Q3B8NUc8l/hBulGa+BZDGalM1FA70JWJ2FGhF7bDVRo
Qrw3na3KPd+A8NdtUYhzTcO4aAag2DFpxaycuHxa1vs5k+CVOrjZoRbDWcUPt4+K8KOy+HsHtor5
SWMIUw9nhfiGjexkOEd3w5Oc92BPDOPsd2n8SU4rlhYyxMO0rw6FwQQ212yT6Ezybwa8+UZay0Og
qglAPS1nwgcDvtH0de3R97Ve1t3LlJ+4SDX6BDbumMEi5UM32PzQQVXjUH0Xhr0kyXHdCsaQvZ9+
JrWmXFKq1KiK4x2qPeTJDXtdWv9dM17qIkhWiq++abH2EZXIDsLWtLfIqreNBd0GtvbRLMZo3tjj
uOpL48CzvZaVYs96hcVbZLX7JDfWfRgfwBb+Nco/tR2fFMKgXoThT+pbthPYA2uslrIFIakSQ03v
5vOz+TcksczZk2+L/ojpRfJXOVRXKJIbm3ztPiGwULqroKzZ+VabDCqRppHUo5lIBdC9NFw5Bd6d
KNl3XrJLnBgXCVMb36R6NGP8tVFONC3/TIRF/zbKbc284L//kXfxUyjuKsy0L9NFVKGlZEC1EtlG
aX3UOZsfzBOLqG4eY8Kg3B/FEUueMWeafRtymmLMil+2Fp7CBg4fniM+WNjpmWIsG0EukhUt+BrJ
RBbBZAbUX4kRRYDqk3ieKdHSpXyYxzHpp1GQWuxHES2HMEX7xF5mSNQXBDagEiOQGiUOqTy53JEQ
cqL/WAK0MGdxzxI8dNiGMq7Lpk8VQRxg0zgD+A7ZoUaKwrd8SFwdKDukGLSZzhemhYi8O9L0tHtO
BamyIJmDCGiXPEzhqUn6VdjW2dq0uAB42ledqYCHwu+ttBkdyFA+O36OI2q8W6lXT+6Li9JG30VT
bhQGLTOeQHD/YyTmHlkWXqlyD9clDCP1GbynmUYWsNe963Fy0MHH+p77j1wkPt3c9halp/xYsCmw
agfbcV4AnZ4HIkIHZXm/OUsxEAo8ctYnZG3Zee9BXb481Z4w2djVY2hm/Wjd+8EEk61787iJf6rc
304L5yLX9loK1tmpGSJZU4wSr6ZZtPeRWXmmM8zvMUMt8pJFTZQY7SrportSvrXsphZNk8OXsybR
JVF0GhrGmk0y9MyUYRUmaOSL5YeheGLjd/7BziyDQGsM42DaUd2sPKe/B11WHuASCaqwjcJnalpS
P05YwqAiuD1yKPons3lh/w5SJVDau8Qj7N1MR/NTB7zsKjoVhdckHRhKty4+srA+VYZ2y/34aI7V
b58goggvQ1pszTw/NCqyPA+10bpLIm3XttFJ76aRHkHYKnK3BTXLr8OyLTaR5ps8MIzFkF4OBBzC
d0ZVk4rHWMoHS3viBZBzIhI7sT09xHACZzB0MErA3vcnIZLrtPkitYKFb/KXoMoySMhmZ4uuJjbY
f2o6N2GbqdxQr8AuiNkJxG9hpNu071a5W1Olmu1VuiZyl38D1FL0w9rLN99TyTZKMh0COw0wutnm
Jru+05gWJ0NNz31IWKLS/RMRwyvLjDAgpofKar9be5yoBb9p4ZwxxhCs+Sjt4YPz95yjKfUr+4NH
DkOKkb6MHl2yaa+DUDT0/jWMWIapHe8P8JhZUjFZLIYII+TYoNUa1p4W/44xIMixbxnmkCbsYW1q
UOLGZ7vL71XufmUUEGz1CSSqO/0VuDnPjumfeNYrUuf6Y8T3gK+ITT2LXVIHXLb+zHs8pbmUOPAG
U13ao/sk7uhXCaOtkscPN8pAVjR8zJznwSiRNuChDTJiWSz1oEzLdQh4hW1cSP74i2XAEIJFP/yp
oEK5kvUcga4K+eO/2RAfBJDvNxQWPqL38e4H/pmh2DuSo5sZNVMPRP5egkbVz347HXB2EL0rWrFR
CxL4vIKL01wMyTozPkufb6dbqva4pB9YgPyC7UGcIv+f3zCsbsj9ionTycjfUp0jCndCwbKb3lQb
MYLrEmdCKFYtAWKsu85Oqp1aK31YJh4a0d9Lk3GRV2fnDFS5qbpr1oCPdEBG2tjak9HqRw2bu7NZ
UWmM8PLqqyEcx4mUhVI3NyPybiGueh5H+ZG6xZ6aa62E6iuw9GVW5wavAaYlPaxXcY8P1Eo5SUkk
/S4sZeVzg7quhI9ilPUcjYiLY4zXsclxvhgbhaF1HmT3DHEHy8WMJDXJQ2PYYGZP0vYfQq8uZcYH
bMU8KEO3BDJ2YUmTluqPhyeHlr1cSRCagS9Yn/jHpuLUK1bSdqjGxZOu48NIhzeT94PYiG2uDmgh
qpOebYG6XYQ6sSsb/9vJrR9+RL0SLzvNXokEdFB5f3m5Uz37t+7KNxFqaBxk9zB6jmeDvB49vY18
swOc1FnSMBoAv3iVmb0kuKUi4dS+NHV8KVU0ULEnSDJRwjUosjMSg2Sapn/3HV7ZyHyXMUc2NLJt
k05Dck//iBSdGKQBpLPJIoEl9ojc9co9/IUJ5y/ytxWXqzeYT8pHTrc2+ieK+NgN6tpi0GhN9ZfJ
qgmKKIl5k/iUabxb/RiRzSQp4hT+nxMA0dcz4mcVNuIg2vMH4+5gpoZiPlZKMbf6htuxUreM1LuZ
bstfvXT2DeVx52X/Rt2m/QNPNEXCsIzSXQK4hc/AkrNh5a/R0jEgavWDknEOmnF+Em2/84eCKX63
Mi0frS9ZH1mbfbJIeWgpEBvYAyuGi+DXI+4In9Q3yhG5EL39gaT6VQz9BgrCtfVYzRF+gcD8Xmrx
DTdBTghMTVhxQyohK6yEd9skDDR5kui9ib2AGL/g7NIIBc5XRlTYrGPrtQgYzPJIHWm3Ds2g7RTw
cdTppJG3zJGT+AS3UuLmiToulcmIUlwrhBSYyTlpKBEdh9rKoJSMaIbSJNlhXneWvq1/xm2EMjoc
kb6MxTZrxjegBydyzIgMqPFXkQ/gzV2XwiHocK0ZwyfkzDtPMwkFj3FEICuC+o8I8W8Yqde2My/W
AN3ZbPJiprb+tXVspMjMsIKq/04DXLPsAe2Z/1I6nnM3SU++ZaPnJIyEmkWybgjhPntBzdh08D5U
rNNzROFyei4Zi/kEnLOkmMHXdkGz54g8sRt1FX2bxr0hKu9SFuNPRU6v6qAiq/E1zQd9/IKSvcyA
ABOUw58kopFAFu1dy6dNh3kXmbMt2+DS6iPXNGW71Gki4DhwnpG7OOqYCMVGYzZ2SEOyDsroVFb2
2jbkD/XFzUxNemOVEjjSIOoPKFVZ2jlzlQ3SrJbm58TRlhYZyF3wIpzixtFXz9X0u6bJm3nq+Dv4
9QYI1WcWXdvAbeYMe5DnWTZmpkBbO/YmbNUn1r92wSL8yTepLyqV7jRRmzdma/PY79aV3zMtMbXN
SA4KRxTffQZcw7u0Rf9daY1YFS3TQdkxWxrkISH0YoUgFlme+ZbhpPGz0iQ2YR2lhdjqkhhRhMAX
zl5U8wYpYISHKhyO8RfNV7ednmf8sdRopInUDrIKVi7z2DFRlAYjt7m+sERcrE3ur7iNS8LOofDw
dO5Uqk3NFkTqolTXoyqHj1K+pVehmAB8B3WlW96hSAUZOfGfB+mZP4JqjmifVyIQABla+a43kySn
PQlb+a1kidmgfpgxScHFCPAcZJBb3sOifteE9tH7rQuUhWbKUhja6RE7PWzHtKgocPRi0mG92VEk
UDCS5WilxoKrdlNZOWvIQhqbxLJ+64rjyVUJUKzNWOe/Tl5R2MsC4TirpuuYIgKDOJvPI2wXxBrs
Bi69WVWZT0Sb0NhG/9KDxZdAb5UcKqYaFRpHikGsdn7zFOPLSAz2jVY+F1TCq4q4jZm0s/cyKhbI
mJWlWTRwiLVvaeYPpAwMGlp4G/il0qDFXw8aRnc1JmPsRIkaRcgwVI+z77ifuoEn2LYcPCCWvin8
7spxO7cd3VtaisTpyYqckFnzETGqICDT+1SDIZm7rfUXV8amwQAzKxJtDgV8XUzLRS1q4BIp4Web
nOq0oDUqwFZ1KbrOPgtA3HQhEDHsbrMOtwyZqUCPbAKdWYxCGNZXmq+tRBya1EIFUJTyncgtUqk9
44RtGrZ9Jr562ADIOpRMkhnkJje1976k8Uza+mxTi+112PGz3mENk2rT2nrYIhK4UhUsSrU5+yqn
vEZ+Pd6P8b3APmArO0xwfwNY83lUFa+h8LA48hhijKdt5T5wVL9YWsw9Z9rnMPk9pZIwBbLoVhq3
YV0O2qhW27fc4LlNIVnNwItsBWZdY8RRV+jeQ3AGmUq0bTz+xYFNbFU2tntcw7+pzt4pDcMH5p5j
9Wk7fkKIH3J7pVXOIDDA7zDd1B3WZVx9D77ZBkdKVi8S56cfXHehFvEXWrxXBMKDuKP45ZECzWPB
OnbCpVlWm3OaWL9lfdN6FN55hYM7adgANj75gXp6ZeY57PeVxUs9qjJZSqmPM7XzMRJ6xLio1hSy
FQmMZNFlUMwDEwBll/WYLRC15vvcCe9JpzJQQ+/ul/E6rWt6Ejw2JpPPRyW+FWUVFNT+AYEHiLsZ
GcUkicaBvnUVpSdgKGTpjmGU7Dd9MZj6X+mUPZUuIoxIDR6ZGW1Du/yLRPbGT8MnoiaLAvdXQBvs
JsUpMKKty+lVMxGcub2xjgiMX0j7N82nSrcWzaaO6xX6iy+tLN6KOkcuUd5EQDcbd+2fUSPZwUeA
Hy6XDyfQl1irgFbkOc4wtuN1jIIfpyK2QJFtBsNG6I6W1kELv1IibFQ+SRnHZLh3cp1XyoFWGoZm
nv/TaxUvIx6TzGKznoPnshasRr44MndGLp9tpXx0WqexBLWx7OpQWHHJkNmFpDmJkTP6iNk8RzkN
LlvfRpM7pSFIt0c/owW3dsSuRAwN26eEqQPixBDpBjMOJ0LjxvbfnXdW+I2Wayf14jlwKI89hkeT
IPA51xSLBd7qjkn23BbMaZygRkVhPSs5UAkp6VHL4WM2BuKJLhvRB1kKN1WBqTUk3ctzL6HPcKJi
Q5HZn6kcjn0ddpP2q1+EKvGV5KD6bUsAd9VY88EsDphhn4aJd4RwXIIGVF6ozt8GANJXrQ9ZUCjD
e4Xo7RJICtO2iCHKjiiQ1LMw+nanF4V3ZEuuy705oCQEp4ZvsnnSTVIoKi3Y7VJy2jebfmC4LALs
oM3YnlUNEH6S0AX5B31UP/DGXYKacsjU20PjWhLnqHW0O/wsLdJ1KrpDiDnMTvvvvN5VCvpYpiDN
OqFNxTxCJBbsASZEo3rQh+/EGZY4Md25dwsadBHScp9wKuulFPjdHaNdj4N1hqsT7aoSxERMhsSM
Zpe8eynWKb+Icu6zc0gc6BmizmGhHN3iBy9gj32QoW3ZkT2h+BjLQZqSbSS/rdxdsaJ+Wu3YsnmO
n+FkgSoxhRWYrZvxakhacjLWPv1S2VqwVRQzO1HgPH2Mk0D9AsjLSO9IJngpVY4lpdw4kbihqf5r
/fGscOoneb3wAuVkRnyAgXZtMh13F9lPM7udBIdEwDqY59SW8aMfJpdIIbhTH9J1qTJyK0i46HVs
l4weFwlPPxWY3EcKn+6oo3vgjF9i+qe/7mS+dpN4o+MqtDlWy8J8NxW8hmRC4TXAzh12QTnHW4sH
i/jNSM9Akg3Q+a2Bc0zP3pOu3edVpcx0dPLzIM5+GKas8s7RmC1oLxfVP+trIn0EYmu60cxDstUz
dp3bAVykEo9QGvO4qrwH7FEfLnINL9QPqIuOSZ5CqTFx2+Xym/iyct4TZjxw3hCczWlbswPgKWTn
RlqdxeBECvnq1FKZpepH7puvtFk2qVmTa9Tj1ur7rWbygXV6tyExGzGjJKSHKcVfB+waIjNDkiYD
udy5/yz/o5x2aWzIaHYglFGvRmtD51vmP9oyViUAC+8ppA3pcBJRFT46SxHLE4XWb65uk57Vnik4
GH2bUF0F4mKsFXvMk948bwloFcrdU+dhGXwqQXUI/REnWvjqvY7BCRGlTnkPMNdTnDIrRojXBp+V
5U3hlQ4td0Q4sCORkna+uk51d5PHuPFQmHB1mQiQXPFjFxXNrjP1ptbFFu6y9Khkic3qrdjcZIA5
Y8W5Cpfd2zCYO8zqzloFqqAqmn7C7Y4vdKU1rkSLcREoJnaccPimRv8fvdspK8s7dZY9b52esFOW
s7kXzK2YFkd1zfghhb2tjahfeyjgFdHD/wE9mvfxuff4RmurGCa5W4eohdhrWmBqlFETS8oEmjji
ceZKwLdSUJXWY//XoHmbjyWwA41cqQph+EqLM/VTyvIvTJVDx/e0MQaa6NBDjR8BoJlnpd8tWx+B
Y08od8GpskAmVOaCtCtalXkf1/YKYP4bc+VJrE1GAIcVxSb77kXnm/fYSJ8tul2nKcWiL/S7lbX9
qjWA9wSI6EMASryPDOH6Mjr6PWNqNMjtErXUQkkWZoX9ObOV96hxn2xS5xrRiBCwPsdU/aYbf5N0
zsimgVFQzrH7zIgixMAf9UG7ogIb1/H4kfX6zTMpS0ujxq0UG8gqOlRhrOmd+kS/xfQqsA6KZMyM
Rm/VK1toVDRsfcFapzQgcJjqY7DquSYzvEQCxXR4kUm1zXLoOZoTkkKi39sKyi0N+8xUYhPMnID7
ENPnBdayc8FPsW0IUnB/deRAY0xnQ5KPM7A6TEBb8UMlNcxlRDlajcFePckOXfCQ+hrTSesyGreO
f/UhH5rvgTqdsTxp61bGSK/jlWlVYzLqMujr4jnJRx++Xp5yRV4jvk3eOGVflk207DRSVhCbxOTI
4STAEt8ioBMei3dWcwZQMAYEyk/UJMQoasrVM4Yv4nNILcouWaF2IIfslwdTiOMBIs43YvRQUMoX
RF3NpBcvtZS2Ec7CPRT5u+QWxZVJYF1iHCsyTLDCPSzs3pyQ9lcigudgq0fFrv81XrVJK6J8RqSB
WqysjLY9ZGNC9y3+6hwhm9d8F23DAlK7WrhVW83Z13X7hT3kIHj0ZaiLhSGddWUthqw5q457B3Jw
dxL9jbzdeYMfEJ6lSq/WFEem3/ck6baweb4Uo8MFXYxXYAJbPYUlWo8sDMNVQTZuphL+w1S21iu5
sohsdorh01HzcDklvwKkdgLtKYMJl6AtAM0ReMLgRDpPRDfzthJXxasPeqtc2dAtB/RuoTvCTq0R
KfZ6cVT0ZG1QgSHUaQEIKj2YPtykaHj/AMbc6Nz3bezRQZNrOqk5QmnOjKb5IMAjI61dZcDdnusB
9gcDpJapAg4zIAp7XIxx8F0ij001KnH57otk1xjqr03XkqnuPtDrezUSK6/7R6en/i+q8iCbB2G5
5TJT6Q6DSRkE3SLV8k2hK3/WOFyNOji6gV7N6kjjfEo+SEOUi4ow8IlT7TkWp35dbq3uy41olNys
+WlSTAVGE56UaF6FPanOCRcpW6ezk5GzOqWxaUPNIMndudw/okRtlKkfXDSxXrzkpAgmTvVg2XKF
0B0tHXZGadQryDw9E+Lo9L/U9NW2C9piWWo8PFahHju0HIMabcws/8V08g7lf2XUXEye1tC1oHCE
HYbA3pkHY7mpSPJDvZFiQVmlXvioe23xP6126YIcaiFgG9psNHzG5h0TA421VKszOAoMZmUKkJXB
6niq5P+JO5Pmtp3uO3+Vf2WdfqsxN7YkwVHUPFkblGXZmGc0pk+fB/q9YyqpSiqLLMwyJVqyKKC7
773nPAcqB40XydymtrkHAYJtBwiwTKWpLLhDM7LdaDj4zLQXEyiS8fbf1YS3yorRKIvOvKOYJsaO
0+Kmd8bx+v2gtHA2A86p0EWBh38vBX2abGoRrlJr6Mlu/zADr90xZh7OnaSQpuYFNTUmZN3tUfBw
YrTLetvD0WHqCwUL/8lrt8An85e/SJV/jxm5/z8KQflfJ5f8Rx7K/1tOyvq/+YWL8R8RLH//3/3/
DEExHLjp//sYlOvP/OeY/Htqyvc/+CsExXL+hnhesYKbrmFauD//EYJimX9zPeufaSZAL/8egSL8
v1mu5wADlRAxzfVv/+2//p6CIgzvb9Dc/6+iT/6TRa9WELzBXBN3hw8+Wbr/E280mj3tRRn7cTzj
yrRgej8LlQ9Hq+QUOo+qfG60M9xVo3P5/mQCJ8hCcrMrbDwI/3oo1+RBiLrcQo5AqPTPz2br32KV
u2c6XdAHO/a6NLKO+JzEeYmqW90sECGc8R2thHvsGkxg30/zhhAnog6aW6Pp3GcQh3u9ImXiDIue
pxeyrbrs9t9+V3+/pv/r35JgwIuuFPx/JZTwhih0HNIxPKxOhg1E7j/5o5UwGwuwIKODRrzEU5pc
0oG+d9vl4S7v3P6crg8AVaw9dLSHxm5RFrEi7UarGs9jj5o7c0L45clpTIe3yqo5dXrp70aUK8C1
CMC+Mq6kBm57PzkxuflgE36BC4htt5RPc9/dVJ6Ph6P803QRtAMyEZG6+A8aBEGemTuzZljRL8vJ
TwlJJVMaLJThPKSW9Q7FIb/hGLNp4fvs8wxwTDEF4D8D/GU5RwtMysI4+BL2xzTQ99G1H4RruUA5
u3rprRDSpobds+RHx+nKrV/TrEwx82Cf1KfJjA/LwnC/yMCEzA3Nkmhcdl1y9QG4L7gptk5uZTcA
s2las6zbNKpDNUMbgbAQ48cjL3PT2yxolfhE4tRtPI26D5qEIhYH1SQXHcbNoND2uvtzbEorMlHr
MoVfOnoYGbadM7VB3KsMEnr0pVubV1cExsw1c3n73aYaqVtMMG2qZ85mVbtxkvDOZUCfFBbgu+on
sk7m3+c0JWXU4vi9nfK7quJKdOZbYgbpFBVBijlq7stVZj7LXWXsNEKaMstfrdXJUoS4jipkiKXh
71zcHzT6yzOAiRKZKhvDTOKjV4RPYJNhtqA3VVplN3Lg7ARGcJvUPpmHBKOT5EvvflDL3ku9XwY9
F7HA73QHVEFRqMArGs4LFCjgRi2nx4HyKShHOI7wYS7g4WFm1NsRGsMGD6kRKBP3g9UPh4S+Q9Qt
ZZCKwd/is111v5DIAL8w8LcCMSbTyQj5fiX2623Ym4/eTPcOgdDGSHLCfMN6Ps4ojqxiDhIE17rH
m9TQYV1S49UjvYBp0E064gI0uRImXXuEnZLNUbePfhRaJ78v/U0eOVfTk5JuuT8d7Irj6GzSFY7N
CAk04DiNScdbcR6aptK2bdofSYzdKOsYjsz73rHuBNl2D97YXLsKfGvNUCUIV2FZDVCxdO3hR4Nr
YkE4b88AftJMX9MRro/OUmfHLl4akJYcg4ZvSSBTQjr04nigahZivdmv7cWYYLjkX7nVFTs7ZfzW
VeH9khinMfIfES4jS+ghIykkPCYT9axsvrwCd2MzJhz/reZ5mOEM2/6FdNwbo6agxsWGvqLnMlo1
spZpQ/LoxnYz+dcmZoPm5LBZnOSFDPGL8ldb1Ersd0g5kVX94I4AN9UuTvp3jxxfI84vMzk8W0LW
jxMr8SoNeYkKfGCcS7Bh8oUdhnpB1XNEyht5JlgwDNCNdlvzYEe4Tk0BMdfKPoWHZzuM9UDNXOHS
62B8eYs6Ci1fjRiMDv+pq5rHJz2ldxhv670DeZr/NrBlT5BpOT9nwmx3ws4WuhFhvst6lAszkBAG
SSFF3JTRK54a81eh0TGH8s9Y0A52tATKr59GGP98reicT459JJWB2KapQoxOsnWXRTQ6LR8ExPhr
qAv/kFjOQ0m026aFWretlOFVG9IgCiy5+Jstpw4vHUqTC4UzkYADEdyp5V+Yt1jrG/KPz8LsMAlT
FopWBC/2y9LmF5Ggzy6Watwh3AupqKIah3sD0MaMqhtn/RsebzuIHNSA0up+VM5cntoxozpMUp8w
Yw/Cqf3ZNtOy9xN/P4jnOurZp6K6vZthYt59/y1Cd9Gxzm1swzSC7w/968FjjqJ64R6qcV45Trgg
kqS/gpncMsg0nyWzvo0umun8/dSczQoXVCz330+bNnqpCGXF5F5a27pqTLT7RXvVSf35/axNPfFo
E/WALgYnzUCV08Pr2JlpHO2HRH66AwfiEZhSMFdDeUbxVp6///avp4ZRlOekM23gaIi8OT8wKHHb
S51TyDBtfmo7LkFphahIwWZEVef8VnH0QT/UfvVQxgZTV/RXy1PuDpAARrbcb4/5tKq7EpsNM15u
5xiITFq5xGsr7P29/67crPoDd9nJH2adFF8mEohNTHPsaZIOaPukcS/M+iEXV44I4tEYDxZ3yq7x
6m5j68z/cvTt1BvFn36Uv7q4Gl9hBsYB3Yv6nE4hfbBcn2Hx1AcdztljGSPNqJFXd613o1wGz5mS
TKwL6zTMrCujF9WPRhL9jqjNbhy6JbVmvjcP5nNMUu42TOvqSSCoZDxhL9eoFNEeY8+tS9PypHKR
3PplowN/Nr2n3oe/lxgJqhq+60R/kgrzhdWw+Zg+8VgxmQRDM3vpW1ktj0S1Z1jnaV3Fqfg1Dt2v
dvLzhzIBoNuPqOLzfrbPphcxumUGiCRT6sPkkXhg54CP2B2WoEzc+6zXQdOl1c8Bxs42DxdjP2Vc
zKilwrMLtzYgedh5F40+eEnU/eKXKddrtnuoE/geXqsFTRqFh4Tu/dRHNiS228oBhGGVp9QbZ379
vFEGRrfd1DribFsdUVkLXpK6ouTTkzSuhSCjmkxYdU/87QidFGNXD3SSGWqW0Poxl8fCSNUu+oB4
u9wvAP32jkkG6bKeVcak/oP4C/WsXze7+C2P6nFnkiyM1XQ2i82CJeMs5tXx6UEaTV3rTHFnn/MK
QB22rLeiEz9orRX5BipkTbpncsyyFaWJYbnjQPiIcgOhvnvF0v0y4oB6joiamFnIYS/c1qRqEiaN
jXr646j8RXCIZMIkxBYjOhMNljLPdMdL/CvqekEkWBIfrLH2wLiH9tEdanr8SX9ToVckh/gsWrtd
yNrJbmPQZdu4SDgkwCi9TH61nOCJoDA+m9JMD26bocusmiUYG/C2FPF3o8wFQJMduT/LldlLclva
1VPiONlR519qUd1hsLv33I1IsE5pDJqjuTwZqgWmuMZcOBAhOnOBElpkb2poOvzOzR3pn/M+hB3O
9X67kB5/1+bqZ1+7LV1SQSGAXTP3XXLH+nZC9AG4RQB4DJqHiYbHzkCOSBL1bB87P3v02UIRkdf3
eZGzNhTRk5HL6K6Y/HnfWVyp8OjU7XhVGnT3kodPuNNSdhsi6VU/3hsTh7NK2e8ZZrwzsqWEXn74
Zq5C+O/DcwQY6u77Ycjtq9/W0Sm3P2tj1UPas/ncS6ROUcqMDtVETRcrfKsLZo1YXbCFN6q9wdmd
YxBI0QPy+6qVGvZxR/6R5WLzgGSkIRubw9Pg5MauG9WPaGYYvtQhmsv1IfHAuavkMg69fxXwuG/z
0cRu476lprDuI6dQu2kp+oO9JEGdTf194dl0BsCjBHLKUbPbxfi4zBfY7f1DPBubYqgIKChmDmQs
1rduWn/a+Ef8nH8bSukEcYGrOEtHjq3CzDaF1XgP1fpgodLap0QW7fAfR6jNRHrkgh6v4AiRY6ua
KaMmszbKiS6I4tvc9voXhaexTZP4PeIdujjuKg6YZPQeGwNotEQ6p+/PCg19EZPgk5ry6d5giP39
KreGQK4FZ+6IAQ9a+8rZk90MRoJw2Nuk2WdRafP9eWKHMvBKLuchdPKrTMb8KgqCZ4oAw3d6NdcP
fH+0hX8CZ2R9VWMbzp4+GVqtf77eNeDR/PX8r9dUiGv80SCkaX3NX5/+/sr/+jdEu2yAD8rL94cI
HjEvCihJlHLwanv4b/X68P0UeyLTvKxkVKm6Jdt+f+b7NXG66Pavf4N/TP318lZz2+J8Iglj/SFJ
A9tg+ZhvQN7HoBTWjxWoH24VwRHfn+ifHCOMkEcO5X0+wOCOTTrXuLbvvx+IRlhHR1V8GknrSiOF
DKZ00qckQYKxPhsy03pW86Fx0Sxt/eJqLcnw3DiVfkE5uI3Rqhixh4M7cdVTJLEgO8p++H5mFBW9
vSEcj99PmaHbJ7e0fWZgvJa0o/kJFXCWUD7hKkdu7uT9lTuFaCkVqk/IO6pZhkdvAaidlqfIkBC1
PGi1XA1VLVBz+z2CN7/4aGcU6xh+K20/ALLHnxXZeK3NJd/Uht5PkfwcTJQ3BPkYjrz1jO5DOtGV
gv9Yx+b7tLj2bujjW5w0hMEgPtW7Xrm/Z5t+WkyuzM7rSlZcAlh7aKVVlaIxb/3upEKPuZQEyOfa
XEIcGs4aIw1yCBPARhYeliw9DZU/MEPK0fzMzakRBhweMbuB0RenfjKZzRqE8SGH9EgHR8MWw1Sz
xHwgA++uTJ4HIuyCNOzWqDUmGOki3/20+6NziN+Acc6ebm6QE/QsuYinvC66eJwZVhX7U07SHgII
loSoH0/h2Kgja/TYwvzzelq9bWTcgwmn8zfKp748y757ZNc5AQ988wrQCcL8tJMGo2uCSMw0GE9P
EaN+WMla72dLhjeyAS9FeBUwtGUOYjAesQVyP+mTm5kKcB+F+tI4RcVE0d2GyxhjojXDS2v1pIQx
DUag/fP76IMmDAWM7F6yPP9QDXqogVEXwyLNlwZPnWOP2Pi9i1vReVsQIGwFR14N1pQmf6aDMFtu
kYjkk3gfQuqdmRZRuHyEkwykEwejFaHFMX5YpfxahnnDVMVgtpyq+owm78Pw5u7Qolgys+W3mVa/
RTJ8MZJ7MboJe0d15xj6t+mJfc9UDyULooik/RHV8WWBFob6C72k05Cw4upHB+T4EaMP2NrWunVj
8oUKxQ1rz9mpUNgaw3KktTo166oaIA6kVNPTR5glX1E0Ci5b75hK+5BpKHINd0gfz+l+aJvfnPg3
hvRu+IMMlc6KQwoftut3guze0bddGlrUm4gQrD5DWzQ7sdoQ5uCcHE70EjN9U9r3vkj6wyCTR3j0
6Kfg72zb1SqckmVdys+orz4WFwyObGgSGMDogsWN3lIIIVvHQ2SdaNrXz4NNqVmLBr73cuDaHS4j
Zc1F023YE+Wg8GyF5BBWmKmxcvwpBMiDioyaBCfNrtYKQX7zm24Xw5K04mTal01Qp94P6SbX0Kc7
QHLXzBQM1DxK+L2vHz2xYOgiTMawkkNrhF9Rnr0ns75vMW3sWNlP+ZpC4kTPMV0reDyrnKvN+VGb
cO+0eF+06C7ZDJUwzuI7U3s97sWVMaG4k4pOfpo9x1tIXHW3akcq917Oy7GxTX5PkkyyODOvXKV/
jKY9i5qJrulWLQgRmIwJ4p1dZQPEtczfZPqNK8ylI9y3brNftQSoOzd7d/CWPcQ54v/mICeaYVjk
XZ7dS0D8+7j4wTn3T+NDCECy8JiHmKxN+6HWeYDVCUt6zNF4bktxbsL8JW6WJ4D2Kkg0x1zKwS0O
AixbQkDjzHR70HP7TNRwfhGIwxeC7+gAQLzomUeI0GzePN5va0lfUNaEO2wy68kdxZ19VIB96eu4
XzO3n8sqyEzO7nfOEh9NRrQXcOdbaORHXZT4gal+Zq+ODuiPbpxKXJKmKDay7Y1domDAeFreM5T2
DrC1/qgIJnDsc97KO5ODOzwdL7JeR34uwyYqpMhNWIwETrC7+nes0SOtpZafrHC2dVKgmvO8V5Tq
8RPxe0llQykwjfNYqvgBFdyd1yMwKBJF49BEE2pjz24LSr9FdI9ZCVUYag2ISgyTuM9lCz+p7ok6
y8dzHdI2nsyc9McItFLZZvsybeP9NP4omO3nRlm9+UN3oye2DTW6rzJ3ngaf7qMuVOD3iwlcbCLD
oxxb6Ny4rxuo6BFka3JMgFiZ/r1DI3vwYB8Tr4brzsZrn7f1nyaFnZEv1h7klnpCyw4m2XmGkkWB
nFaP80gmEkSnHDQUFCtkR1aTcZtWXridF332XLN+NeHwZYkKz7UMLHd5h+p8KQtc3MppsALC7N72
ZXJL6+EDzAaIW5B3Oyp+pFOisw99qwMLAAZXfc7m6dFZ67jlhxHXRs94vRvZI5HaHsEi8tZ2LKNF
AerWjXMGja+pB0thXKF3qNPupNM8Z1iykc2AV9bh8jp2TxBtwbV4PqkaNanmxKMwvWP7aIxTGSnn
arvUDMwRGf5XwF8lQMU+4/jhcsJfYhusVGKeNArNdIS9jT4JmbdBa4uTPy1q0Z3DeqC7VsvH1HVf
GHTtCi7l/USQClZLeiS276J3gYYxSfc6wdG4lXX3vCT2Gx1c5AmamqbtGElHFrYZuoTs7hol/GL0
lMbN3eJ3L5WftztDVTYrJniiuNiqXh8FoLJjXDJYFZ7EP5WaTBHbD5Etn9ZSjOuw/yQ09NzZBwZm
oMCVIz27SCnJshaLDfPHfjTy+86dn3qkKgGBNA/YJLmYUkNevHHnagKsoMHalA/Y8IXrPReg4dN+
eOgr8zJp+SRHFZEdQ8wa0jsRy2xfGd0eghudOtumfdLGt8XIvNc2EftDxgmIyK5u+iV68wvx2qfJ
mq0HV0VOb54HTw/A0Fsp/A+abKvtOXmecvI3E+3aJ9m+oTiysQUTm5SR7DFn7icd140YRHOxXd58
C9VuOIyP3jQ2x9h3NkdHgwLJ1y9M93BD/8MkTZZTDTwNgBhOvLd6jIA5N41LJTQ0CfmlEGm3Yale
jJR8xmK2fziSQoAbL2wcIkZ0WKCmN/fQS45pLR9yxAJBYWG5mFX9qU2HXqJJjc7skkw3Xpu7725j
fg2EbKzshJMs7PjgrlV+1cRX3XaPWHYDeqAAPKfLUEY+qLH0a5SsqHVrPLizfPHBmmxElYvtwJoM
E0p7e0OMwPJXNJ+Ltt2f3Af44zDl164KXuXcf8U1iAWWNb7S8z2hYKAx8fkhSxkRkMMPTvJtmhls
QdihIf3v2MPvB5TXUtIzKZO0oNfPNFdw6RzJFHmB5kV3eUNLKuc81n/5CtUSGFDad/H0Iys7dJSZ
9xNc0C8LgHBmXAgK/xCl8dDN2HrdJH0jva7a1otxqHR8JxdO/0TSQ1vr2ruyR86nY/cXlUGydS/V
CgcQvph38BZXXtVXLQRGigrhAXQWNnVYOX2L+Tm0UdaPPq0W46MdyOqzcN6Qb+Od0lbqs61dlxSD
Vcw0pFdr9uQ+jKxnWtr0oVnqc6SkhfJ/ZW79c1Dtg8UAysfCkEGa5WANEFxkmP05GuTNSzlxqhIo
hnGZ01uEK/yH3nGxTwwEj/2WrRbcSlllZ7v8AE1rbMPGFbsuqtO7OQoP9cBeIalQAUlSeHhTjJ6p
x5FnZmQ+C1gasMuQSt7NpE+wYe+sZrLeGDEyTVoH5SjhcZN7TGP2ZtczbXDFnyVySRamRZjRA9ot
ijXaMKFIe5llBVE3UKeGDtvaamf3s73JBta1w54FrOc2JSsCzfPVMKbyUg8J/v0ekLxJWnaDNyP5
cl1YA80Q/x5V1T/I6FKPtgq6DlRqlKy/oYQYTNHcNPDkgwZYzs7+nPxXpBC0jkzwTQJlR9tyyM0M
rCym/owrWexqC5WETSnQr/VUvA4IqtK89QSdAgUylmnhGUo93GJEiFbYpjs9QMmM6R2Wvf+TdgUA
wJwWvi0fu9XnW+ajdUroRBL90QYZ9QCzswZ+28zoYe6XC5iZazq06AgbwNVZouN9IcKbKiJZyK3j
DHENa5ckAyMxKxRSOPK2fuu4GMhI9vKNztxi0WewYU1EZJU3M0ABaGioDTOdfISGPhWVlZyrPD6X
rOYi7PUZyi7ISlUUO7mweCDWIrNEc/FXTM4qBK8x0SBBW/p8p/w2V8P1+/r1TMnEkF7vpolnuhhs
MLXxR9Y/VOK8zICYN2ggMFNZkkwYp3/pafngFYxOpu99mmP4XMOZDHCN4xfkXlVlgUx0sh+TaDSu
RlEAszdPKI6HoF0YxNQ5CqY5lo+Lkz0QeBoeWwi+u6L0PqPZf8lTQWt6FWJlBzux+kOJEHOWnGtn
8opWDV9GOl0Xdh7+h/Q9HZnh8R4hglERDagaLbxBfhKZf87PImx/F4lzK+r+s3MqvI+Va1FXN3I3
VRODWLqoJPy50CyJQk2eEzWqgJmyu21dImGcV0ta+S2535jomz9+yb6ThuYuHsA9wRtDqMaOi0YS
GErz4MmbpsmXY61w9TrQu1GIcTdkEdTx6Es4bnMbkxc2+davusXOQyVXn4zPMU1/1v3yuQyuDTKt
Qfs5pD8oKuG9IotGzKj3Q97yBlmC6ABK4LuSXsYi+jdq7E+rMQIG2/POxb+zhbgKN7oafiIWoKHp
Fhu7ceG/Ui45pMScTMNIdjBHyOVyCHayExq6wIYr5Kv5FQQGSXISKvQkB//8/TCwhwGKB8cZzUd7
ac6Wr/r9kr6y5eOhHCkH08J4Gkva0yUTT7zt7mGsIAlmOrqrY/m+uDCzzDY7ePbyqcNN46bXOZLZ
Ocn7D2VFl2ZU8lyMuMpnse/q6Ec6ZHtP1CTjZfwAjF1/lXN3xU4tTu2CXslK8dDo7gGIWL6PHYik
FesmsABosZ61nBLGdwvZl4i0j5Ux7TRxPPhFuETSCBJL6kfvczxZB9nVK0/qCMPV3LBjJwdT8zBi
0vVBwCicvBjBJbjV8YgoCg632b9ExsRuLBkLe5Ozlf36a+oBXqNFVlR37Oy0DxxjuUoD4bYQ8Gy6
1sXsePBcg+JRqaO/kAyG5+YkoWxkjKN8m59hLOwPywjzrUrLl4z5js3c4RCjFD6FrYtUs2shNA9E
gpBFquq19W0jvp1eBG2du65M4/skZprn58A4KP+oEAtADNb4ONhMZ6cyhKNxKtzhcVmA3zJ009Tk
AQTYL3IWb5MkJYmGyNONT3lSgqhkdgn+vmqp+4qkGgNtuvely1nDY6UYCzeHbZ7OOwK3mME15V7H
Vc04wmfeyJUV4gKJBpSensM2LgqPXJ6Q3q6BLcoYjjD0frnOIo/Z4MfbxRp3USyoDMzfGFQAuDek
xs+ucywM8DcRKVK7CT+/tnD+OBNkScXPvBj5XePnIhh71DK+xyjGa/c0Fs2NbsJTOgn+n5qsssxn
ScnULQJ/RLKTje4b79OSFhT+w5IFgAc4EoVY2Fm/NyaomJ+rqD25G8eqfbdWHQqbqUtDgYOswsss
NMLiNNpZSymDvAGSRq80z07IhLNLK1YSReOhKlO8m0NrrEhURCWRTyerhG4yqLtsaOpNTbq6NgOn
TH8mGZvKkwHPO6EyPTEnnXcaqCuMyFjeEEMCsS4OnArjKHEoczy8xMOqbMRvA+f4sYnYnRGVBtgv
aBhp9j9neUccYG/72EjPPcMFd0I2oRzzIg39yx1xF0bm52hH4zFvcMeqxI6g+yzsjGP3s+ma5Agf
5MJi8uGEzstSy3KLSuSCdbeB6uJqlNGAmLKCUp0t8UWp4uL1H8ilaXyOFBluMW1pT+1SBA4I4VW2
R5Vyk8WRRBwRA1136R76FOp1DEPXnzx1U9B8wSvVk2GC48okOqfy8PUkmcExn4inecjdfS1nDaLK
AiTtQ4JwgOHn1aNZRvlNV/U//AlrgAVy8SwjjrEyaoMJomeQFxm0YGS5sPWPgGiri8iGbkuPC5Vl
HcXvVcd6mN2gxUc0kMcHoCBwcgfYRZkdnVGmr4gFeLwJo86O88bWK/WZyjbd0oRRG0sSgkGT9x6s
WgKkejhSWkA8liMwqowzfzqTR2baw3PnZaQr5AKqN7CZwFPU1M1YXs0I0EScpk8zDMvAV07gMk87
It17zbq0OLh1/pkUfbod0IRM88x0XSdXauGHKFnAKvtroKPFuEDqhgnbvhJhuRscQzBXIbvX925s
lBkDQQQNpQhxDm7l0aYx3RUciueual4sP6iKAj60RRvTYhCHHKiAvV1NL1IBqHAGDn+z8vE0aUTF
gxroNnFUxft0aEX6JxX+oxDZ/ETQK2TDHgeMZw07lzF+kTcJ7iJ/YY0HJdtlW6Rm1qp34kxKx287
FBobYjHAUqvLj4IqDE0s9fHiNpAY7AE2vE+IkNlfFMHFwDTkVc/Dmy6bNR8tPGAk6YKOdNWR5J4Z
DamLIwcx1qObkZS3MJicKOIIezfIVjTLizMa/RbSsc1hwsWNiu3RSW0iHwc626R731WJ+zmQtAOs
pVB7oBqQvMuOSADqRuYVURfY8AFN8mWOrddc8loEuWyA5jruMwhCe6+mVfSLWzki/Q5WOLZHx0n3
I6lJxNlc3NTAiLNA/XWJcMW9te1HzTBg4XAgGPgkIo8/u0jfzEDIOmrjW5Q1lxh/HIgej9IZKc4M
aeK5mmw0Igzqd+boMnTP0ouNdcdyyZOSMn1Ka5ZEMOMaWlq3NxzPvuNO+yC0cSTkEP1xHZUdiZl0
+STCutpm8PyqQjeH9Uv6YU21euGDy4V0es/U+M49dTBr2v2OV/CL85V7IM3M21jVj7pyTl1aMoXL
zT+jkNuKY+iO9km2bbXTUELY/h4zSnGlxWIds9G4G5Iy38+ZRSNZN+keax/qRkZ0RCp9kRxDNHum
jhCFSCKeqgSpRPQWGzZhLchwUo6ru0QwSDbNXVF3cMaTNdKxt/+UgEH2y2y7G0yudICN+ZKZQxEM
OQxdiN5f+NqJR6KLxEBRmktyLLKHVnXWDULIgHyB/mAVBmq4JSPh0/KzW+6yLw1xMYXxtTEmUhnL
2uEYmmnqP88IDyFLCLNejmFudgmBx44pPdGpcCCrOdCcR0FfThi/LTqidBDTHYsevOTJDlky7w0X
gLjuq71KcDmYNt7JqWAtVNa86ifI4l36+qLlI/IndH82VIIWdTTA0k0LNmPVXN1PbjXsjRgvUEgM
WDM6mxKTMht4y06A2ouoUnqg6HVQzVf0ForGdc+OEPe5tZ/XWJI4k5t+Dt37wZZHb5IQXxv6mqkU
O477xHuPM47qNnurQLza2PkXybe2HMSE9B+649i1D+Ow7RLsjhkp1htkDCgLWcc3VHp5SuvaGtLX
apTXUgUgYIcgyRd14BdFJqyoj4YYmGGHDTmPc1w/hWLcMy87LCHDqDkk+00OJnC46nFCO2SFGMVz
03vWC7nvof+BcRqbY+LTQdHLmQ5SZTenPhumQ07G/NZzPXsbOdHPdJKszeZL5uK28KRL1ETVncRE
SiwDrfMyAPnMbKwCjcnp39YCYq8/7OYFbmMFWKWayICBZQYnVEuCWAhJQGD2vkynfEr/NM3y6vrl
eOhREtQF9qUkojJyyzXpE9cPRqKKiih9isMGwIOexAk2/6UrELqC9zouJdJ4JjmPIh1AO+uwO1g9
Tqo4tn9EluLwaZr7IvskN2rZcTC8tyzOxdrLsTNIn3J3rLaGdC6ibZ5HTVRY2f2EKPTD1u9ulXJx
9wgCLWbW1O/4F6nRHhuCG7eRyZxApJwbw6G5+stHx/EKCAFcFQPVnEHvC1IpbB5zepgJZzDcRO8r
K38arPonfg8qcwBwWUqSgjQa7EKaGtyQMJLm7J64MaaPiCMCbyhpf5A52XLuy8DI7NLeQ2M4VOMJ
Ytne8qBaR7nxaokbr05gjxIIuFVO/8fg6Ok3ZnrqJufQIgqZezw6Tk3noTV+hYscjgk1wTqEVh0e
VFowR48ibmsM8mcx5U/EieMrnGhWS3pxxZirgJPNtGVce+JWHhtDYPTnAm7lgTS97iluBEqQCRQB
fCpwpGYVngmVO3IObNgEz4o+OtfHwBAFDYlO1MBA874DULTrQhoqyg2BFWNkUMNXayNl4Y1BwX0X
VnlyqJbpkEF6HntajXF2W5hLvTNZo2GWfkwe+1NrP/XsXDlyil3pcMzwEJHvxAp+8gv4QQIX6o6E
Vq97Q8nCWcopk0NXspWpPNtrhsI5Bx8M1qTs5csCAY1uyMxPuIP6hb7YISRZlwoXBOgHpCoPsA23
BKIlWJfNGw1XuLV0dZ5TtAKKEHvuYMPZ4tHiO75k48BUMhseSfN6MYla3ZDiDVbxxhpQtCRNlp+V
1b8TEZ/fNp77lJot8G8OdFhOq70dM7D4hY2u23sU8ZuqGMcjZemNQT74xrgKB5zRwmQcCilru/Ss
Y+gWj3KKuWGjw7yCjgYf3XDomR9NCVe8TjEVTWnPiTK+El1S0GozG442NdvPpjsLx+Jmj4n9mP36
NPuYKP3JKS6+w/5IB/emE1Kc/RruCYXQjoT03Vwav0uoxDCrXeXpQy3KhwTp50HUi3My0UsVIQLX
OK8f46ShmqHBZQ2oF8lROnnZiES9XwDS+xp2FV7tqkpWgaFz7GGQIf97Ssk9jxE7nNFR/EH+gBWs
q9y9h0znME+cN2Hvlo9uKW70QIPdUOKtUQx4Yub85GhRgyQtgXXZ2AfM2bZMUZagy5GSufWaXcd2
2Qkn6NHIM4Dhj494KWyBqvb/g70z2W6bybL1q9TKceFfCLSBQU7YUyKpxpJseYIlyhL6vsfT3y/g
e/OmnVnlVfMapFZav0RSJBBx4py9v83mWQcFdnsKsLwuEDsb36cEGfiE3W6djIjLBg82Wdnca3P1
xRABAyzTem+YNRhZE22A1N2KYnzMMOJgS2K2Lzu2Aq/73gEHnAmq5lyOOKy132u/eXJNcEBen24Z
zG1tg/SnjCMXZ3ikgOVm5uhNCWgAmmXUoOnVsajZBSVod2XKmUMSycVUIElL222m41tgjHJMTXn1
aXs66pQIT4y+E60Hx4/O1siOR7ZYuyZ/exVDFFtPrDb95D0losYqq1X71kyOUyrdNVNNKh+UhjRV
AHSy7yGb0koBETsEdytq8GqjV4GbN6EROLmhSvPy6JSooOKo6DdRLz3apSOwZzOJcU3GpI50w1Pc
fSPljmQNYbfY+IqP0ZTNVusigoYIg0tqGNb1eq7rdstYmdwDBSCcaCXxUWUwfTcm5G1CG9MxOsQW
JIM65jzbBfcMM3qWEgp8t52R1drNbRanP6D4AWQP1NlShIuDcBUQfI2q+Nr0x6DFAbHSfTbkBNTG
PhvtzVTVV7yuXxFwdreq3xsxxvZ9u7tp+/Z9Qgq3qv2u3Vqxw3LRRirP0vhmOv0+NYi+TgrOOASI
EXQmRL1Ta824TAVVwLEXmgn+XOPUk4oiwUVujMwk2UnLZ+pFRgFGPe610P5R294DPdGHVFFVGlvs
qzzeSaNjlIT3A32ytllcKP9rrXqayo+//+296HJ6Ho8fQVTk/+yUsrFD/dfOqvVb+fEfLx/1j4/f
f+enuUoz8FCR9miTuqETCeR6/3BXaYb9FyWs5D85jm0b3Mz/MFjhoTJ0R3iIBzzDNjzzH/YqYf0l
kY9Lvq0LaVKS/E+cVobQf3EW2S4GLnZzZt46xiIUaeq/v7+BFQqav/9N/CeBym0ZiybAIYDzJsWS
rKWQSbtGrgkXCctD5yBlTY3um7SDzzJNMFV21TEfARsMqoejaQ9ktVBp93q/zh3Or1PlHlvkS0CK
OCJJ87tr0tQ3kHrfFDSnh6R86MbkxfJ6nJU6UOkZvTgjZ6g+4L4mFyUW1GcJ7xgcKbYDzjEmlzjT
OdSqkf5WtaRpa5MqmXPGcMXtwCYpKXhoIeFFADEEXcEVt23tPdm+1a+NOWe9nAdq/oKU8eI+0mDB
0W3zTL2lGYXoQurTgTAz8ngs5wa7Yr+Le/9pqny60I3FsR9cgMRYQJe0Brdm0GzQUR0Vat6QoIJc
m7l8MlPm2xmvovEwhkZXukLPhUQDIPGLrpItMX8jzgZ+r3TQ7of6XWY5T6Uuj6Mmn8LJQXGLNdiQ
3q7ISNVLQBav8JSsYvGmc8DMSyZxArQ9Rwt00/yk19/HnioiDORu3oTGbmBH60R4dXk7TZSTqBfQ
u3ExAWuoD7TuaNnNanGy++eUwShqw63R8Idjv1XxT2ogwKjUt3h7O+keh5qjn8ACr+JYt2aLeq1r
v6tnWJ5Y/QivmdCg/tlL4S2N6tXwxi9PK5jw5aX7MtbBtpnS6xSHV9MA/VCUVALqWTss4T9fXUXG
/PKsl+JHhRVPqJ8bkePvopbXEky8yR3xDwy+JuVxhSM3BleE5Uf1YtSjUw7w+am3uucARTCsPOe2
9uwK98mOkmtZNrdAzE6eSwuwU5OHbB0Ddhks62KBBs0FMXjzaJEbmbwQsr7OADQw0w+ew8bb5m10
TUdl6ymSYSVRyocMokk96JtNqEVXAKAqvTtfJ1kFfqK0XjLP26t3wpQexiM4uLVZ7xBxgxoQSCMD
xA1U+saOKMAD/ozbuc5fp1k+DaJrfq7d+FCDj+LfOAhRKv5+m0vpsmoIXEWmus3Fr7e5nY7E/UTm
Z0APueJEMPq8gbqBmqDnE7TfPeh1jeTisNQ1Y3TJdcymjW32D5OFGnu5BTF1zB02G6YGKCgzHoCo
eYRqLQSr9CpT9+KM9bzTQTytoXAxO+AWyuJsY5fZa8JxfLV8AwjSSqSkajBnUzf98lKwdkE45R4S
kfeQOsPDcjnSuCVuJ5bPBbKxSnKpBCEfbzE16yIbieHGHZ7wES6riEUVYejJoR65+pY/zyN0t+Ru
C0b3awHn7+et0rQMY9XnkjJZGwz36PnNPQ2qla5xk1RhdJ1HH2VbciVh6nt/zfCm2PZBzgL/qXzC
dHqROg2g2r6dLN4EzaGQVNfhcpOpRy7VK40D/CORedC94Lp8Q92Ryy+guYpXE/DI9XK3LH9X71sX
2vlP1t0kYQCoWyOJuINTrHUO0QzqPqMiOlaTfWoVVVvjMdQto17ScrlXvbZVT9HWwW52zaOPSnI6
2gq0oh6FRKOrehCtqN566mDIvh9aslMfAKBk3TApttViNpj+1sX1pFR4jFIH8SWyfUDc35mKUbmp
T1FdpITMXJefR9Pzc+3GA8HiVFRMIK1T6PrYtMGNEL7BUeGiFeWfrunfPLHsXJJrWnqeY7kG6hHr
t0saJoaRIRD+NFKjpjZMDsHgulQ+vPfq1c3vzgg6IzYwnef2m0MLZaWWWpyiT1HOikLEPBIaDoRT
xB6kle4TePlrzvI6s4EtS7bOFdQbU/tzWTuGjvaGYukYJAEHWiLTYADD1eUaTU3eLKu2bhuAm0Hn
XCJ1neIde8p6+0jmSr92TPeO+6NbhYN/0rIwJhSTnymzxymSlyxG/B5V3q3rcbDKGZvodcd3fJag
5X321bahLq5/qlb+7crwrwuDJ1wLlBLrg2mrauef9/+2CDD4WcEn3QvuzxBrDWf+PSd1cJ+uwZYb
cxZj3r4zzOCqxXx7+WLV2b1mg3Zt1fs9Dex4f3hh6on/v+VZfby40g10EK5wHBqsxm8vbA6GRnTu
B4bkC6eHy6zutTT2n8ZeLld9wEAOzhfrDF1LD2kOG9Xy2tRl3ibcpUHywwUrW3JL/+HFeXjff391
1F4gw01puhav9NdXpwW2OWRl+eF74YUx/o0es2jrFVutI+Nrq7FCGkw0I9RmKT1lEqooZtSSWY0N
AM4GBAs7y7JCLlemX8VXQ231XcTdTlrWwa3qB1YEUlks8wj6CRG8tC9dyq/bOZkzTI9dh2uijeRx
qVzyKrty4677ejp1TXjvldjjM1Uy6OkgN6LTPkVd7auue6voLqSRgfYV3JE7cdeQ77DuLb64/mPL
jGBtWdR0UKsPcW3v6jpmdBlLvBTam7q5mjL6bnI+dEsXfxuE+8hRt4JW3Ohmc/xZBYYNTBAgEOqm
q3Ue0pmc43KlgPmpU85V/aw+N1Xd4cu7JuEkUfSxNULnpHFNIPdybzXclWpVxlWao6GzGUXgNFfv
8BDDEvLVupO6U7RhwO9sVDFQ+CzxamG0p7HdmqN7aZzmqylj1riAu5XxWgqw1161iMC26gdJov3R
Sub5E/fbUnaFmv2OofrL8ljYV8iFy3/Q8TuImoaq+p1SwIbJy68E8jxFal1UTx0MUMYGaohGAy64
rO/p8I5+jeakKmhgI18jFsdUwkppk0uiigj116nVPlZ3e4v+uh9AzKO/W/62pbYLYz5q9QRLDajW
pRKr07Zvhp0XdI9aad9In0Wtr0us1eDe2tI9L08vEi7KtqXjnbT6bRlX1KaquPS1HCda+VZK8g5q
Isx6Te38mXnrBebJNhwN8WcLa50RaK8lqq8zXsqAUzYmUKaTmggB0ImjJjrJOCG69nHx1ZyViD2g
5kb0326x6bcQhZutR1W6VD2TuAaIBQactNspNO5TVQ2o+oktld4LYEU0xT0Gfw4Tf7hn9V+pEqwo
nm57Lm+zJ9FH889f71kBdTkM5+ZdypKGRgBHMb9oLTcnzGZOGYX15AX5e+chKMigYmwhGWzR0X4f
SrO4lZb2nKkjUoS2kLG5jQRhHg626+4Lw90tB4FalRaLH6SYvC0rubUa6WftEzFsW0/llLNqoM4z
Tv7kvER5c5MB5kSBEWw6hvpbQOSfth59ti4av0Jv4W2BpU/0RlMDaqrOjGZopBVUp/brxLJQkC60
N3UwYbr57PvDnedrqCEEmTeGjXuM9bnKRgTZFnEdRc0rCZ3NHHkY8uOohjwefU5M2LosIS3S7LbF
WIJzSBCOBUl7mRJ9N6aMtFwM2CuzhBggUmRCuRF/ksGA9rB5pu8c7c2ieM9SAAAtQY5DqLAIxq1W
zCejsA9eGb/PbcZqpR5lapJPJwENEA9fBvdVInZc2X6hQiY1Yh9bbwvQw6dnY7wwrPjMvZ4oxwql
y9hjxQwyEgjJmGXSvsJDde8PyFYF/fFDqpr+4HPOiGJ3f7hw1Dn818XeEwYzDN2xdWkDJ/ltKwIG
SfKZ3l0jZya/JpfQ4PirawkpaPbG8tVOKu9kT/FZVv201qvwcZQcosmljPCIs1kx86l7/VWLjC8B
DnuWpPxYTCNDBjaYoyX2Wf3u09HdNDmBVKy2KhmYxjSH7cACsVBHlgH1zV53Ti+h9eE6a6r+poL+
jUjyPrMEc5b+NFvOFpxDBgy487bj4N2OVfjcOMZXyHq0XRN+uYry17m5LZMqX5dk8gLspP9Vx7Bd
JUIncgC4FXJillJNw5ukBxcmI3LjlKCjdbKOSa8LBTLXJpzNtcv+xGQsFEe8oDmMsfHTy6poT2XA
3yKSZouuFSyw3Mwxmv/IDM52Q1ZEk6iwQsBKbu8CSs24MIIBTCzE8GfmbINK0vp5vSzXRcifsrWn
7i7U2ebTLzR/P9XV0TbmVUddWMtlFqWtObMw92a4FmiFv1suoPQw0Ybb2JP+oRfzJ9R6n1Tz+qX0
YpyMgbEyvT7nlFd5nFDlmV0Z6WYRfkoHuW9Pn3Kk5kCRSDYui9t6qNF3p/DYq6lGgaFiQizPu0cM
Ch4hiV5N2Ne0hjkwWvqIQ5u3PWA0uBqhXI0fvkbnNFUfQ4sEevWH6/RfahJPSNe2VcfItk3nd2pO
PyYptrX5PVRH5VxeSxOxBrEJVEnUvMtmsBzVDQF+g1PauYICoyMuYFUZ6L/Htnb/h5dEn+r3O0ci
0mKlQwSn02P6dcnFNJ1bQzy+C3WgYSLAyY+PfzKnQx8Y+wifgyppbUomw6AHpIpwdR6N6G/896/E
+jf3sMexGLKAbTl03X5b/Hm7vUlU7ftSC3EGnx39ycfNuirlGFEUta9ER3/L9OK1mPQa/gALKdvi
WteR21RZysaUjS+NO74n6YQxAFEk9kKVHfGped3ajTKkt+3jGGXeFh7g19aMdj+vfET8dMmjzxSe
7WFWpRhHK2Y9Bq2tWT16miK9llxAJpdMLmrESmSELqtdrK4Vu9ZpPBFK2vyhjJX/esUYgkharLo4
6hEz/lbFEh03xtboXXGlAwgnV4wUUZUEHQZbYpGjPe75FS0BgRJXptyDIQnnyGOtLZh0LFyWZx6Z
kpxMLe1/vmO108hbYJw7zcQV6VoGQlMVXGDPcbdvR+IzMFWi6IYpxPChuQ+Sgu2jDR2w1c2rJIjT
n0GnT7mbrIvW+VTv2xSQDJJYRCB4XgXwxFIJfEKsoALQlomwMA46sddmaNwErZ8C8bksC5hbMTaO
yvJLrYHe7UpirhBaKY34iz9BdASRyQdfcOMXno+/epMmlY1VsqT3pzVbp2LaCG+dzGiiRf2y+YpA
l8VBtvp5TDBxZeWEjq4CoUpnlNhtB/KZkdorK+6fBovERXWLZ10f7ZfPFAAU/FjWg3GsbJItmDcS
pHgc1YIyqKvmv7/ghfuv5Y6pSFImLA36PqC6fr33cACyTU3yLUO8iJONlbGegzX3qQ+fl2qjDXhm
VW50lJoofPlXFT+lJX7RttJ5a/BkglQh4CRpLARAHgKLQjwUxvSYSS6GvoszBncsk0J9WR6ABZNu
rhZtzFHtI6pw0rX4a1KGzj7eBONQHgrLe0xmhoMCmU7S8/lLRmWTg3GbNFM2vo49vUqCrTWFydHX
zXdEGDP8QZccJhHf4TXlgF9a3WGCpCe7jn0MROsJvw1THkseQyvf1chidq0YDrORlbvah6WbqFtp
TFMUKCNWVNxW+8lh67OrKVtlBthSHLVymGHJGDr3cBMxOkrdc5yy/UXeCaihRDzIZ5qWWX2gx/sW
OspOButh66L9Wt6PsXd+kIlJq2GK7pcf9OJKXMpkeDNSNLMVXclNMyEQtasAqGUELzCGvrdcx2FA
lY5VcjDfIqyHmzg0AUDoQJgtjasX8BajvnraT0PhcR4BnF72wIhIlEKXiBZo+Skwn7xRJFjW03SI
TVij1kRoIkEW8J4KSSFyKvVGnUj5K5earNPU3xOMX4WNZ7yc+H1gDSBHyF2gacx1UfrGS1AT5Nfd
LL8xqjcuBQVKMNgruFUuAeur6WATn7X+BIRVruIO5EhESq2q+JKqZgIf6Q9kEBOrBJthWd2Wx1Kb
ueZSVjJlRq7CGS2oqPM8oyj3eCfv8wHgRZ5cyl5VL3FRbML4HduQvY4rkEfQC6hIy/pMPx4Uc8zt
VnNgHEwsl4YNQLWaw0/VGaf6aB6W20DgmCaNSLw6GGeUyVRb5wOfqyS3FcRWW/5hY16aq7+0MjzT
1m1Bl4A+FWoStUv+04wlzBh1OEJ/G79l+KaYbAOqSK0oW+caJqTG8mb8FRaJslr0BULRfVh48abx
qA+5gq74jtln9MgwIFoRnxLRs1kvRw2uyjm242NlZKASMuvrcktXyBfWZayMMzofbGEYp3DuXgdZ
vQaWB0x7ZmvzR/CRTZJgiBvXAIfe54pAuNLy7nLgZMt+Nfmg0RiOKBx+6qJ6Y0VXBf2yxS0f3bKF
1VZ8U3TD+zwjYDDqwdyoVV5dRCh2eGc9j9EHEotVMnPpL4/SbzXilpj7ind0Rpx7QirEdGoY5Guc
VASFzG1444bmux2I+eclSIDOtatIG61qVitINKu8ccLNcp7Qkel1TrnTIkhrfnpOAn5kWU7/d/r5
h+mn4XCx/tfjz+9v2TWiFPtg/NFOxx9//9vyC/8XLGn+xXjR8TgQc3TCDP2P0ach/uK7piMZiDq6
YSt85P9DS8q/DINGpGfDomTr0lVrrSm6Nvz73zQh/9JpUzqeI0legQln/k+Gnzbq5l/qU8mxjsei
/sEPbJrWv/SQ09kl2VmgZ2sHSVoGN44PGOkmZ1PvQ4nsJAgf6oYoFl2w2hIEZBJGoSKAk8k4OrSx
yHjc5JOoV/hFH30HVUSVVdrOib96Bea3sixJ38PyZPXDpxYEm9iugbJaUKjs6ij3dD4/7cRtb4ji
hoGeJGdnIqoSgSDRHsgpIdFn88rURiIxk/A0eNV3Sg9rQwujX6Gp+pDqbFX12fklSMNxowGToKKt
UY4gs2sc87avjDe7CGEnzYZxlLavbVFIjltokw95eSdt+85qVbsphdNSCkJERh3acNe0p3oSKXCq
Cv+T7wKgZUTEjkAja7bTTUVOzF53i/7LJGJShsLwIxGdv+MG/kDcSmfTwcXZxMnKSHELSoZCm9Ql
cCq0cPH61WBdpsKc92NRDjuzyK66JcPbZAjvKVOV4YbycwQtuDGq+EeoZ4LQxHK+1IP+DBG5fiRj
ZlfGRob/mQpN8rtZ2kZ3GrkVa2nYtPxMMobK+DEARmjoU3iQgTscZFKikBGDvI86yCCtPyFofnN0
gJRqBw3ByXzHtF6Hs/FeJgCNw4J04Ba9tpv7WMqJwdvNbfAeTLE8d7r9DXMwMRJ6S+YxtC0NLjTm
WQTfsXbJ9bZ5DjPpHsBM1jx5zvlkDWyS3Q221KaDvSUquv26TqsTEu+qqKICLbJVgcLogN9js7kx
pbULrNjeaL6GTqcgUDcwkQNJOCsoVSUpRQlUcAcxbheN3Un4ydEkKqRkdrClP9shoHLYMICY3GVI
887o/DvggZQguE2NO7rssEhS/U763nvQlgxwCs49ZpuFiMz9fGuF/rHqY2ylkfPBgeGYi7x7m0EE
bFKIKidfJbigp66PYddCCq/K+56EBiZ5K+LGP9IpbKmQs34/I4mMALDjUeqeQi/LYUI4B5/pW0lY
APtgJm4hVtZH/EJYD/NbDXX/BV3Qi+np2VPTOuc5C6O7rgrzJ/dOWIW9jrAOKK0alaDbeBg772qj
0LZ255fbIJCvcUXObVl5zwlWR5DrxQ/kFtPWHcnm1cfRIsdXQnLCr7ZP/AiCgvCqEylNKDErx37s
BuVV4BDwzUzQWBkv5GPbD8uXqFATOFPPdoyTZ7sCTe3FD6iR4ocpGIzLiFZ5+RcmNNz7WXLDNJD4
OvUDy/dpnhxagAznnz+ANenNAEp2s/xHvQUnKUARbHuiYukoBEDJ48y6K10LuOYYuLeEaaUATc5W
FH43gjk+xoKjVWxYxDtDDkRwcYoKTjT63Ckpb/DFaUH1J653RCv64RmNe8h9N1t/p9wCST2BLUoH
zncZcse0loI1kRKZrRv9hIJHTqj92+DSu322m2eObH3q3pmIprbTYO/CjgzbLic1wm3eYy+kle/q
ExPQwlo1dOboL5K4oidPlT+9ObVekfn0Qvun3RhOtTVaMz+EkMYO0Ry/pgLciv9ZkqO6tkwqgKQm
8QIM+K4jCGSdDLgdRYu8gXDEAFvYKs6Nk4Rrccjy9mYSLdMzB1HfNe+p9BIA6UdO/xsxYsK3ys47
Trr+IfNw3tbYrTYZ7bYpvg31meYMs210LXc9OggMxYS7zN5DH2ZviYGOIyWCggC5XZ6GL4lOCcMB
7COOlUo7RPhm6JJ7EPKoAxN9qst7jcjck6zaB2MsYY7Mbbc26M6gr8Ou13jOIe5KsLW4EPtx+oav
gBhsnJ5N2rubMUh2cHCgoECJyyYCKAOU/LHEjW/b3X01oWoTI06cknTaziWsDjsmOj8JLwgSUelX
rwC9rIvhl+TOaCDXrNDaRRyYeLvoXpQ2WwU8VExhEXgGgmQ5HmjfsfKTyJjbL3NOcFtCrlAyTtVh
SMQDZAGJIxhJSsE9ycpFk8D5OqDy2c95Em4wLxNobY24v0XT4Rvm6I0nZWeURDcbWXAhIA3NGz30
Gp8IvjAIDuyywUXzknG18cSpDPEGMligAYgSsNfCFxMT02YOmbe7heJ+jmyMbsYsKUZ060hxkBA1
ZoNDP3qjMdgAUrgNPMULDoeX2CMpuqx23swBMmXiTobFsEEktCL0lOZmAJw1rWHdSkA/GzDt7ySQ
k+xqs+o5XgZOivb81rP8ryKwQeuIDmJ7MG5mKKX1QF3bTvq+tLXgxrv3fafbVyV3UhFzzJ7sxt7U
GWv6hINmx0mOgVyvrLJwUAuiZOI+cFeFEcPatBvjnNjGC0GRpNKN1VFLhLUj2BmUa2TdihQNamj4
KGnqU00bdN90JHu6Hc2XVcousJs14rXAGBR7WykuUS8h6zkBsDgNFn090UM+qXdjWzwKgmvxFeS3
bdQXN6Aiv1ttdAssNtsEUVeiNZ9wHrJe7dxenDCjY43LILu1pgJ6pX2xHfRXemP6MTCJxq4iZM12
IyFxACjdVOKJVM162/dMgZjmiaMZFtvWtvfoMHm6ocBP2WnaVm8Md4UPrObcAwouF8CSPO9SlzZz
NrNLEeqTMZvWrvHsTMUPPSwItiA82audA3BDlCs9eDp663u6RYKxgwj3oxYjN0C50dh4cmldZA4O
vrEggpfkHJrPzAmY4pDcbtXxS1I25w7WHObkEeoMLl2n0MEHRsaH5vYFanT93vK0gxweiCxDkhrb
XzPjtiJSiyHzsLEDrNVO69S48EYiiSzPRmqtj5sGrUUCCHPD2itWVlY8F65bPoQlwai+fvUGp7/J
8uIc0EQ/NBbYRTu6dYLjjIkR/AHapr4vnb0VVkjJMusevySCIVTsw1D7xzb1btIcgi8IHcHwcX7p
/KQ8Uz6R3oBNBM9ckwXYvjr4m/CnBUQWj65007GS75OxF89sKvva6bEw2mSP1glq11Xbm9hPgmFT
YQ3eVIO7HaaUFEizP4oqvZYVSBgOvP1Oq/unxA+ofIpjw//GqJhvuvmpS5qLy2j6juWYm6v9iqwM
TbCxDaEObPLMvW1qwToUv9k9FcBsIO/vbbqDCaeETZ6PQF9mHdIeyVfhHJg3rZqZtJ3R7Ls62rq+
P52KpijPjHyRPFtcARAG91l8zKYO5rjTfOiWyaSoPUZzXe5xvmI5L/MvzThAHcJ4eiT47hDWs/VU
9Gob1ou9i8Yx8/Q1c4LhkaIkfworuUbTAaw3iLWd3cTnuLCa+5x9EuM7IsZasc/1OdMfsYCgpt5A
wSJvmdXab+D62SI+8NQ7B2XkvSthC/ctpIHZ0s4DDMdyMoLH5UuRaxn1QPs64x2a5RATm80XzehA
hNfk+aIc71dqxnrXqC9C4l+KpwanhNU8WBRnWDVdyC8A54iyFVF4QLJJIJb6fxV1/13iuvPZ5bDh
5O4xbAN7y5hEpV6fS13kG2KbzDb2NzDednabV0gSmnkXJn3z4ESyPaFuvxsmp3lwoybfF1AHV3U+
3lDKE32HFX0tGvnYBR6aFmeSd0Ed9ndTSZXjyBvV4uqtKD/3jRPtZkFj34578wI1zLyYsJjOaX63
/KPJVWtVWuAFVVo6Cs7AxMbTxRSBWmE9YlACEcaRgCvh0SnNnWMyfAusA5WmdazHFrO+FuScYOLr
2ArthdLw3iN5cmU6GZMpvIkrpLTBSwA8nRzPcIOiJDzagaZ/yRNGUEU638jSOWeB6V06d3bZjH1v
jXAf0c6LzKb8MojIvUSI4NagooaVqLkCCB8b4cGV2d7NopF4NipgDkrhC6aC+JQzBfz5T7PmXEDm
m7MLNe00u8eSQg3djPHB8VgcnHKC7c7g5Mh9iISMtrAXZreT0Wxz223QkXGwKz7HwnvuGg+zIwhp
bRfb8wMb9BPUoTRu0mOPfhVzb1weKAD6VYzT8N7zzpwT+7WUQcxNa7SX5cs0DgNeBppOCaWANlPV
0VfUxMjF1UT2DpkyDVhLl6fQMlCFFWyeo673l9iT+m3KZz+a9DBV/e6nhBIytMWW3cqL62JAzHWC
ZKeSLKEmy+x9GWn4eJLC/CJl6z34PMngFpdwjnkrHGt4qIUgd5CtLjSh3TBQvDK/J9q1zD7EPPgP
lU1ukIXWdt0MfMhDE2zl5JmPuU2570b1i6+B78NhA7+8KtqjZQtieRNkJ05HOQzsMnwss9wEmfPE
2fvHGJ2cAWC+lmcMOqgEzL6tt/rQFI+Z7aC4L6ezsLDJlV5lnjkvnZZ/5aHFs3G9RQkYb/X2rkOt
AgTPVRIpKxAW/oRFKo+iG3Jth4fQ8WpYOnieHcwogKS5OJQfenIYX2hkeHrKK21jmkaWeiqbNZi0
8FunXNWxzXU2A9y7NfVDJZn/hhmT9km5sQW27CbAke1WunMDNQAsvF29draRnESUwYzG1m0IcJ2x
cUnZSlYVMP2dZ4Htj/wZCw12cB8as1BOcYwyGEJKyIvKRV4pP7nPn5Mrh3mAH5wsRVzndh+cHVwS
O7o3aD6ohooK7tpAKvKoXOuy/e5hYm8xs6fK1T4qfzsGyQ4QL5730Ehv82gA8YAdvsEWn2GPjzyc
GUPUv8E+Jeh+8dArN/2ofPWhcXWVz16I7p2mza2rHPgdG3mnPPmZcuezv38LKvz6QEhhCOWwKnHy
N8rTj8c07VG3zqiRM0z/niG/1XUXbuv0M1RUAGx5jGcNSAGO3SZHA3jAE58Nvm6AAtYAWaBap4oz
MI93lke73VQEgk4G5qb0MAsLGM+UmZKEggp3jG4kt2VztFmIw376MhutvmVFxqoO7mAYooGUC+yo
MSgECyTCOBT1t/huBJRgKmIC+Jxp5eLoKRRNwVBcBSIgSEf3xDkaYS54oU981XjRdafbjAuXQREa
elANlWI2sMPXO9/djjgbADTAddABPHiAHhxFfOgV+2ECAmGZQ7TpQNiyBTk2cUMmOEqiE8kp/7Cy
8MkE+ZGQQszJYuYcA2jCDsfDVEKe0GXw5IOicBSToojxpAZAK24nYl5FTJ+oasp1rVgW0lAsdSKC
iobeb+iCWpjHZJ0Z8r6LOsCHZcWULQrG/SxDSmvOxEHP78SKotG4/WUEq4GPnHcQ0Ebfzp/IbR4b
KH5QODrF4+jN4dFzUKh0PkZKG/pclcEbaLIuvJ8737nL/Wcb8mOSthBuuynaBgI7M4MBeOTy1bM6
C1IsFOwUVIisy+eZqS0HTOLEFE0Eigvwv/kr6wEBUnq+pcTzKMk4BUEi4fpCNyZPicZ9JzpxnjQu
tKQa83VlhfdGG2z1JLGxPhv2OgRmSvaBsZv9/tlWHJQeIEoPGMVThBQfVMqICspU7BQ8oNGedxiX
QHAQiq8yh5BWEpAriWKv1KEJqKdAbUV3Dic3hJZAmamGZ2Du+tHG0qkYiIdIUV1CxXcJ2MQtBXxx
MY/3wtGOnN/P+Fd/YD3KaN/1PhZS2BKAYwrT1naduZ9gjt8QuX4bg5ghUQPWzJRC7l8TC3XFu7zX
KegQqunfUiA1Y4FlTEq4NQUAm1GRbBj6iC/BiMdSUW70GHsH1Bubwpq77aApHk7tG5xYLe/m55fU
hUlLK4vqMz/TnC2g56q5d0KfIdRSpo0QPzctFeIR0j6i7yS+FB1/AMckcIbjGxnUvPDcH9dOW3H9
t8Z2mq1rXw9fa7LgagIR73xAcqTdDS2w+BA6KQvX5MQ2wqr0taTaopjkyNmy7PRAhajPFWGIcgfK
xey8t4S60BurL4Yd/SChdcdMlLx6QEWFIhaVil3k6Cd9qB4625yOocqHnCMU5+COIrBHpUEwohja
z6qtuUHD7GJlXzmNHyx3VvhMU279OH0i8mUOyAQpfeeGMB2Or1ZPLILvU5YHunkfVC1qa9SfRveB
UOltbBjKYTQDN+jHjCkR8q/NCHUM9o1vGAepRxXxKQR0MCabUZGgVDanqdhQMVsqLRO7RvNVuNqz
4XrXXkvbzWi6/kGzswcnMR690krIXUQYTR5yv+39I8i+Ss0rxbkTzmPT1c0mEHXKdGZ6hj+JMR2s
lQBvVUbRMSTgfDWGw3NgQcAKMPggiqBRShv0WTdfSTb85MN+nOJ5y0YG2HZeIhYTLAf6eA6z/GLS
hPaCkLsQqNKmCMf8xsEdbsY6dZjmbSzF7EKGiutZYyxZUPPBibvpzC66wel1TBXyy4L9hQs+3Cf5
iXTmiY0LuaEvIIUxbaI9PAoHLEVHGH0dBTsx0hCY2xojqIw3peKO5QDIpJGHu64cAPyJnNUZTJmu
eGWpIpdpimEGo/JGADWLFd2sUJwzdkST4fojGQiY5hULrQCKFgFH43iXw/qBlzYBThMJBDWzgmCB
7Jfs12o7RIDbi/9D2Jkt16m02faJiIAEErhdC1av3pZk3xCWZNN3Sc/T10j/UbGrdlScc6OwZFmW
loDMnN+cY9aU62numguArdMkNoAzVVh3y0evKW2rgteWeFEh4Ldpsgo4kVf3Q2m6m9Kct0Td8qYr
Ce6jyQDzmJnQogebLR2v5vBEq/xvIlLrnfzTUWWMnQ0ec0U1T+Dmp5ZJLjNobn/U9j1MVPRb2Cix
K3+uk94LMHvwylY+MDQ9YNi1I7dzOLw5ibEvNeFuAHVnJhKjC/A7W1Pw6oPj452gXm5EF0T8ofgx
VDK23wwR4qTq2E2Lh8lwmSQYoQ1qb9HMPV/T9xhKwyfTRD5LcQ7eWEwHTeszOrh99TLTTyt+Sk30
Q040LpIEmbFehdFWhwH4X6EpgJjc5b7RZMCq+x4g7IGmgxk48dxkyXqK2dM57Otn4IJFU/+qKu+T
rj8RAeH0NYUwds1vm2eaB67Tuxi8xImuGRRQHAsXY8Pf7DoE4iXX72LbP3s7PoyN/SNdYAPMbd5Q
jQDIWHMRO01I9EEl0pex29oSFoHDbwji+8iUZErlZ6Mpixu4xVxzF6kaTc9Nl3MCFEeDXDmY5PKt
oE10r1r7qQbfmFtXXHk7V6afcN5+5ZryaCTLD8ZyYEZ9CJBtM3/1HvcqgCWTcj+gV68sjZRFaXpk
ozmS4M7svTb6kWp6RORgp+ge7JyDdqAplBz0RkwSPGQNjsJ58LMdVwwukCtrEJYtKMsYpCXIuQ9a
LvENB/KpKy+A5fVNQNCYaZ932OY638PypIEDoYKOXwFD236ijYtyNb/8AmAW3Bx5pdPL2MvFom9r
fLYzM73LAprrSyM9sm08e03TA0p0mQr574mifItGEOb5MD0n4XKQbj+oR12Rbxs7Klrzqeomjkbi
UGgyKKR2Wp7cF6mZoTXwUKEpoobGiWqu6KwJox6oUbx0BWInlQoWFNKEmqdNc0kZ6AmKP7Bzu7CH
paaXnjNApr4mmsbr+iwgXFwc1wnzrVHXGPzpVsiP0sF1rbmoriakWuot18TUtYSdStPINyi60FTB
qi7gVSl2o9kK4Gqbo/UiUu1irOBLnL1NvdfczAFLLOlCSAwpdp4yvx80yTXRTNdZDgc1SSDFK+tO
q85mUqQnaxMvNGhfs82ZngQIiSz+BnQnOLWaHbvWQIZrEQZdbF7rniOc6TlPvYA4SyrghSrK8hEv
gZcTa56n1IJcSzPrInS0OW/5pcbVsV/kOc/VTJ7O+kgtdhAJjbi5EvTa0OK3iXWh/mHClAwcl3Ng
ug0o1Jqbawb990X0D1M7fzgjF/w4cH7Ddgobz6zoMvOkGU7UQxyNUb6h/H/DBJzd0/xyh/KCgL+l
7PW8+FB6sHlRfSVsYhi0efC9GmjczeX20M7jxbUxIPaWh9kcCsGujifoYhnoG7MT5yCrnbATT21f
URbgOMwnYYow+uvgh8n+XfmLe7d11tkDTtxrSvHCVgYYdHMA+eDBn3yZ4u211GTjUjOOLWDHSbI8
sLyQG9cc5NV49cAi15qPzEix2Md/mclLH5x6rz4NAzxlc8JvX8wwljPv1mnmsqPpyyMY5kDzmBlD
ZTsu+DocXA2iANtMAvyegzU8PD4Chwq2c1IYwHa3dxYO36DN0AYC7UvRvspivrgFz2ingxTdYrwW
XvuWUnEbrZOXhUnVobHAl45975ufa+R+FrxQi3VAIp/3FWbNWNOpheZUzx7EanZ4DzwHWk2yTh2Y
1op7JtOUaxI56php8nU8MDeZgGEDRtg4P7kvluZkTwCzY8DZlSZo1y4hqPkHUhb1Opqx3WraNibI
W6f529UMegEetx6HcdthOU4iTxO7S83uNoF4cwQAOaC53jGOrFqTvmsYiVj83IdmrTNo0YZ16VjA
YO2ROE5fyip+tcYB8GIq91Y78/Quedi7o/EgU9cBOSONHZxk4J6MYICSvrIM0kcZ25dMc8oJXZBB
BF0uNMPcH83HHEkWdQi+eQ6naCdBnietRPRhnLxpGvoEFt0Ej14RobA1L10CTleaoN5RholYRRAB
uHqgKevuCXSqpOJa09c1h52A6ndgIlFCE+RbpVntCmg7/DRxlzjDAzS58joBdi8gcRwlVUsRv2qx
h3+/zzUH3iVKF2Wg4RWIeJKmxsXQ1HiEKyj8Q8GwRjlPVXySAOYVFxPCYIdj9d3SBHoaiYkVP7gV
CNbJXiO6kTponQeYMI0JrQnsxKcCaT+N2CK3OXLj7TeN9exv/SFMvQzHdZCxO/Jz2JduexGg8jOQ
+SXxd/YEUPQtcPrJ2MjHDsA+37OtefssZB9g5UjmTjCEqxnCW9kY9ybe5/1k9Fepyf2zZvgnKzT/
TnP9s4ac1ADn30jplKjOtphA5VAFgLX83ejT341FR0Ddge1NG7C9z4zv/9OyM+hWAUP3C4Douety
7wdzvS4qdAeBo9sIMFD/7qgnyP/2FFBYwDaUXvbM+L1kNWkWgxl2PRJUnXTTAUrIfIX4NvFrPgZy
8Q8E2sZwfF03/A7bAMkm6V+DBoWIWW91bVbQ3d74Xtjzt6wppxDOswlVdKAc6sMsm33fe/Mh0ZoE
ZYzqkPjTsz1S1LcFts8m5tJ7LcA8fAknCwnV6aXzKMYNpnbsHuOZ+KU0CzhCMLsJnJwZbYKVrrk3
kQlhGy+3NSMQ5Dm/xnQ94edGFsa3z5HX/Qr8/GyPM6RSeGYs+ph1k8IKy8ksrj14j70T1Jon4j2C
A2A21N1zemYkB9XoYPF97FrRfq21yXrZ/hyUYA1w8gUgU3usArToacKfO9N/0otvptUUkWjW5pRC
GDzOlLkTu3TkA9fBYUvTPynZGNIeWxe2Smoidj4+Fe13g/u08s/xhJ/SbNZf/FR8nJsuDqHznaa6
W6m5No4DJg/LFX8Go2bij+HMBns6eKjwFG8++m1Qn/rOXI6Jbz9NW0vqyTB41AerccHuS38gOrwR
IEZYSc1suHWIRQU3cD1W2MxlOJjpGs523p+TZfmskhqckXTyI19pPXUizUNzPk/29JZ0aRBtpegO
mcMDFCAJ0cy9rXDHj7QQIkaoH/SssJMp6Awo/fSUd7SaK++BUbI4i9W6t+hmO5OM/LUQQmhSuK/9
6uJKj8U3w6LwdbkZHUiwXEj/UNekqwyHInEkrmy3NNK4xPECb6QMdluePKSZtx1XnES7vl9ZhFAH
yqG6q7fsWzGR+WBXTDK02uQtDojNi+5xWm3s7hAVzlVaqX1ZUVrS1dDAbOyNx8XZUnaNucdOZoMb
4K1q72y/+t5hiTfXl7xKOM7A/0Ofd6jirLFfVUWP+dPv692sPQ/KtRndOuB/4XwjfEzMZGHh1vU9
yV9AEMmyG65QoO77gLjkVmxhVvFK+MFIDw8yLnii8tGo7RIYYUAUEREE2RFjuU3ETufjyshRCe7D
TOWwrdoihHf8vAl2eSMgKI9FclkbdXRdKI4mxlJ8DtbzNoEzQ+uMBqHUwesyAj9sPwbXiy9GIz79
sW4OhX2wccw9DRAlndrFIcIXNDexnOp1Cgnu4XbNPVgBXf8FRvgJnQHE1iaAOSRYnU3GuXapfi1M
8rBQmfdtJ367E2grs++OUyNIlscjjOmKgDOFYScPTf9kbzMhndktQSVaL2vHa1FNdASJOnLnnLvU
QWr2PZJ8pleeY69/3czqUQW40mSVnoLBOhqCwqkeSykjq/pkls6VvvcHJ2M8VpWUADuHwBtsNhCU
3PdYMb2Za9OlLqPh3DsG6z4d6VUCVAu/sXua8QwF2LO+i7Z+dhooPqqv4fgaacig4jXGRrNfjHAe
G9zlkC055BG2q00SsxUFI3WeRSIPTmsp76ui60IlDCt0vLOyyXm7zMWAgjRu6AzrOyvNzne7e6pQ
mifQIDcxsBvdqLmJcloiGTDKq0H9UDgJK2Dg11dH6tWQjtPiBUOKzRyyw0xUrRdiTctLzXmKdkqU
yoY2oLpDj8bfkHQx8C2PLnZWf303jGKfVtTPcdduF4EfNWTBPjieVe0YUFWPTXENBhHwxdX4uG3l
qzUrC2uK6V/Nzebp19EH0CcZw7BmCLOWRwJlgAFrilIf81rcOa7fvIL7lse0tuUxztbuaaurX0j3
eE3y579v6iQ9AOnzD77d5hrpnV7mpfVCfjbvFjuDd/v7p79vkg5Gh0dRFKni//UX/3r37yc79qft
I3/+88///ulfn9pW0MQzXqTwX3/xr0/GEzVc1NZH/3xa4v739/DPx/7+q6njsIqqRvvf//42//U1
46kYjtYw/vq/Ps2e7f/5oxeZutDQOZz/r8/952OGEcehSRZm/8/H/v6v//qv/757W9aZJ+L/83ts
Ag6mWAri/8/ro6xmPM9GcfnnP/rn9fnnY7XonwKBVYBUxG0WuXtT2VRNu7/vr/EA+KFv//O3RWG7
t78fFwuD08Ncqm7Pud8McaTJiJwtKXTfTr/DSVThMFjJ6e+7Kycp4WBUMcYOuwwlZWHrl9UNE1ZU
xHb8J86eV6yyeKfqd8FU+eSNVnGY5u8elViPozVXxxQk0pVs0HaZscQ44EgjOdTpu2GqA5zl4kM1
rqChwbV0Dbt9P8RtQ/AaI1XSgWwZWmu3sI++d3NRv+Qxxk+Xll9rqbqzt+r8IgBMulbYqNtCvqac
oUI859zHam45lucMT5v+6iwvMsiSr5xhiFk3t9kTxUPjoOSh/J2WtTq3Qv30YgJwPNX9eJ33mfVh
IIpfvaRJ2Xq7HQHz7diZdnbeRCZfT+6AHoQmdHIm1noea1rZKUfKdvb4OztwJTByyJLRUJaJ58XD
65/Q0YNqqVfFDjh/NXyx97HPeceeAOvNHk7FHC6p8Z7K5nOzzDxSS5awx9WQCLTFnaDjjvkMHlTK
SKeKvAUMjnS3wggW8/RhdOpa5lHlGOKoNszIehOsHHBzY73D6Ev+is1fhO8zvjAmWPcqEyhuJG5H
D8KYLc+Ovf0eJkHtumm+ZxwBF13zLTMoBrpnAkh7A2eXlZMkWGo+pVvJPCm3RYRLCR/ON0sbMlJM
CRvyBnIpvrzPvOEayUmdHdRo0TDJGuwBSTt1bNSjDnMBazqbkmmW18UhuJ8z+sGKtkETn5Owz5G4
+7l/tyUJn0IxP1jXnjYeN8HPO5ZbxNw7Cubgne5LRpY96Cpqo1x4z7bIr4msOVylcFoz+JgkCpkZ
+HGV7yZU1wvbMlo32bw7VwPl6ZQOzskQ1k9cH+bVb6gvc9Fg0s1rwtF46vKFkY+U54H1Vtfo8miS
b2s1NHeegcEyc6c5HAf1uHo4QcbVY/Yw0sO+moWxk0k57lZW9Txgb8VKxyKzH8pkPljx9p6V4ji3
gzoaTvltwhbEQfGEHxw2QkvJYKv9Gxm2trQ1wAwF/rILZtVEMhnmazA/QOSrL7YlvtUVZ9apH5An
AudQVriFnHwvy8Q6sRffBTWcg44Kmd3Y44EsMveP59CBhEcJRH9jkqBZTPhRsIcZgOC1GtgytvVn
S3TonJrJ89by84DQCYtNOA/sIMqalXUhMxXzY8WGRSQwg98pHXHEC73ux4XCpo6ZbJRZ9hPAS4PO
+hTD4ERqFxwu2zwcFJ1V0IrRlhdhcMvUabjkJSHnGuBjVsLUroxv9hwP+6QV5YFQKP6Quv5mtRZ2
rsa673ObY4TaugiHTR5aBjpYXtAzs0I13yU67NRXw2M7GlBcKJkCTH0aZhi4nt28mZSm7gm13Zcu
gWMl2fSQSOuiERA+F9h4owYocphFea2bRLUN1WOJgSTMCrVsYcjO0VUiC3aJLtZCLvFS9l++VM+t
gQxjppwdbROGdSLE/thZbH8mDFUQtfOPcVSfXlUiFNnc3eCM8gg64cbzBu0L3mO4rkN/q713D1sG
UK7YPhE0ZxDe4M+fsu1zHAfzOJ7jxPPuxjKIYPPwYPA9anmqob/GxbNcyvUyotWESH1yXySPAZNU
sObOdpoc52saSLwiDPgzW7C8WgRPGnofAuUeQRaeywm4hSyXJnIz3YXanXGfvhrL+FYsrPRqtA+T
ZbzO9vTJYfGznOSC84nqMqgulHAgiM5Y0P05hVeQICTDS5XL6EeNfGD7zYCQoDkH6Dos3GI6O9Li
YASWurAn44jXoXE9m72/9HajQDH7e5XRSU4nkjSacG363/pbGWX9RmnxT6tOam1oQDa1GCsr9Lmi
e85AL1xUOa9oydjqNuq0u8yooPbHL/GM0qdSSLY5WUVApP7WRCIZXyhWRjRt0TuH0uT/dX+O7sdS
/k7M+cMw8dFbJY9HbEmZRXWGXaEP14y6RME17w14QzvTiYw6SyKAOoehy7sTMac3iJ30QftDf4K7
54ZTq5DQKCXa0gGZW+bfqHR4nojjXpOOx2QjMRWY/eNkLa9rUSEwmQ4T2OyO0Uv6XtBT7MGz9wTg
d7fpHaZIUUzOd2+mC7xVuVJssJUvdpNgEbLEW59xYqA2NB/sT29WP3uj0iNlQgPJEh+ZJbTMYJNv
bc20BQArptjR/2S+hr7kyhPVLlueUyJQ4TjG5vBQrAqmOhTkvWWPbaQrqnwEyOWqqiCJkjo/Kx56
J1Xqhm/7u0kKnqKkNgkFJtISjZ73XLYYZv9HqJZqJw+lz2kuy6qzcR4DAExfMJyGW5F01slaaLMz
lx2UZxSyyT92fkvU0+JMKHgtfUMh0ARN1A3ui0+wgokLFeVq46TVaWGSyk5OF5y8FZYxf0pDLw3u
yhTW8WBzky4x7U+0EiMp5vlx8Orv1jzBa8+dWwDNKutnAK0jljyMqKiO2Gn9lt5Yx+P1Hc8g3Pd2
m2GNMNN5XzRtpEzfA80NvKNo1VvFHR6aNudwE1pIgmA0pE7wmMvmwMQ95hSyFLeFkxlntY0EEiM5
MhL8fkd3P0nnAXsjR/oirq9+ln43sldA4wWPu5Tn8qy0NFtvoWHjRS7bwriDukZtTRv/hFlhH2Vg
ME9rkZ+TybnZVCTs+9zDPRMbX41rfnQlfats3+HQCZq6U6zhRFGcMEu+Awt5skv3p37Gb6gnB69J
jBPWLLJ8w30l3RemKiCfbR+zZM/EO1MoHDEDtqWImyiAzLibDefSCNM+Ocp7NWYGAe1Eu7zRiVsm
sBl1432CC35v55LCS8axbtGsu4E1xmmjrmI3N7jF0ZWJyZ5jDBiIDq917Cwh6KBMXUFQUXAU9wmp
3gWZc0L/Yps97tU4nLt6vgczwrNi8emJ7N5KmwP+AjhuyqmhH7dRP1r4JqZmPZHXOLO+rzsKF35U
lQVrbnI/N7N995MWS06ynhfvXCUMShrVBfhSTyDa6U1PrV9cErjpvCdL9ssbuxfmvwHOwjJZv3Im
dMh2wfotx+neOrQXq27ooiE1zwsHw8gFFLwTBkRjldJ456IKMO47KpNRZE33Ec1a4zXnC+yRoRd8
V6OdIj8ZcbubkNmRSfh9NC3qbJW8m4Dpjk4hnB2Iqa+lbCO/L1XkjQtrlIRujsfGeT2XL6nsuWS2
klncKH6LyXnEaOMdabmMbDW5R2J3PwYkfmOT8HLdPkDXpVbHKyv8Ln1OyudoTME9RkAjqcrHrgme
Mjm9N5stLlRfQAUcUJ+DsrosfWwznscnsxpVvO8C5/E6dKUdakLNrhr/CG95NNTm3UzbaU7eQPSW
HSKlpG5yFFSD84sxzr4JuDpRj0iNWOBFBKXNiTL1nNcFvwJK3CnWzBiogV3fFAoSWSJnh74+0GcF
QV9w6KnZau+L6Vfb2znKnXwVhXyk62GfDxSGblUDZS8vfjC0WC6ToQ49U8VTzGpAXvecVq616xoe
HI4amkvhB+QCVfFg4/+9ZNSjXP7+SbSpf/YZXusP22D1ksG3D15idCUEhXzQWjtqYJ9OF5Daa8DO
zS19zhJ0jqPXMvGllCqbT6wk0eA0aBN1xk4FQCE1kuhrFn1rf9+I1uguxeYmFzYWbGMrKhV39ij+
1MPYHuqOJo8k1rJJNYUuVULsC8vu4rC3uVjrqqJabL+NUslIbsHPop9NxK/1Kc+wD5cZYrC/YvDR
/6QtzPY/b/KyHndCMq0e8O1eoLV9t8wZcvjocwEmXh7lkFpD4MxMBh0PCWrYVjMqsJ2nSfzAlTFo
mYZziH5xgrhZTptBBIUDybqv+6y+oBNhSm54kLppbl5aDx955ovPdVmhlWcjW2akFUh9UCVd66KK
mRa+WWXnwarQZ33m2IMPujuOYThWBZ7MvBmYnHpBgQWKycwS8GSMA7oTltgzcLIhC+HU+VgoE2Pn
S6GZ5c0LWCLOc2TKGQEKF89DzHMMSpod2s6Mw6SnbKd3K8afJOwKzCe55Ahc4mFPs/IzrxjWDpb8
NIPhQWYToRM7sKJkml4ocMLnKSmwaxwesBipzmJZmEqw9fapRmrDgSHTube2m8nCD0FAhkmZ33K7
T05ZMh7cVH0KO31GkfrEgGiw0VVvdUqrjZmZ7FMXHqxT+UpTbrjO+Tv94bZxzEZ65Tqzdg7kSMMy
GL9kx4HIoZODay2aJb7JDHza5sOZwtoOcmBgkR994k0BWQYyXfgZJ7gHTN0jMoDU1uSbS4+jy7YV
/d4M7tYu665BPWAxcsng0DL0EDtQRHRJ9L4nwcmcONjZ+IwpeHye1xpg3LL0lHpU/b5ERG9Wlp1s
IAkIO38/btVrPcuw3yDL+Q2Na3rKaA7UZrlj+S1NoKmLm5N6xd+fc/JIWWzKuc8a9s5wllltx/LF
8L1Xi1rXij0ZF5h4xeLf7Gt7vjRzgXg22CfmwK+xNRk7w6cIwkuyO7xI0JbO5FZQA7AQ1mnCI2XC
qOXSfLF2/HStsiNF2j3iYTpTH0rLhpliz7e88uB64+8Rg3FozfkRgkgbbQF1KwkYKM+Y1NUoR2pO
hvVuOpWrnUeeMD+TMsZUGjfFeWOH15TiW4IP5ZuFUNsu1Ak15p10IfT6PXONup8v+erU+6zlx5S+
9z5Yfg2Y64tza3+Y++CQL6WH4W5DsK6hOcmd3+kd3lI+DzOX45TBgnMsFsqRmo4yDbRaAUJvToyo
9V0VCbHdJV1/JgjAq7T67q6tSG7Km+sNb4uYmTIBXrA7TXgf0SEDbKCTHnc6bXNv5FyW1hqIC06j
1pJTVKlh4KvLG50u9Tkpr1aXeMxcvObIlge3EHuug190XEgWcsvWg29XHHswPdP/1qavk6mqW2M8
lw0QmbLIb72vfuM2evGkrjla/zAgg+enOF22zaMS5U988MyZMvdn63S4IhxIYUkl35nQkVHUjLlh
qtwQ1C0WVAlNJKAkqfK1AORXWFFAqzoZXBEJ/TDv0Vh4kYgcVANtQW6Dwzc5wSjowoyCETY+4jSm
NaWhy3bsrfaBQgT3mPsDVUtNfM9Zyz8ZqHChS26jFvY+6Dj15CXE1JZpLxd+aMc8dKym+UH4HAj3
NEBoXW5QrxCZsbqyfvCaLgNreE7fD1QvyguZgLKx54FbHRYJXJvxbdIwb3ckh2Dbb796y96vkg2V
LOzxAGIHRUhStdUXzEzKso+JEbIT7es9xj2mBx1+vtp5HoVVXceAra5jYcfbFoOqkbQ/ub5aHtOU
9qkEtysTjKuPJ2832PkFch/Z34rklE3fLKN1iYTIKeFhlGlA7VhhnAH+RKMKTsZG85hNw848Uva2
VhhROCetQGEcOoVcNqFizn7DT6yPDsgSVrRNoTp13l1f46BvfQb+Uinv4G9FfjSskkhggPnCoyzO
ly7LmnixmHAEysf2s63yyIZ9WXzrMvBiwjnSON6UTXlANNZozEPRrw9pQRlTr63CCgRwALzOehht
HhVxPdF6w3p8cUQx0QrSf8SMrg8wLL4bY2M+BsJ4Todryx5tb+QS36utdNWC5Z8ssbzrxHU2ToQn
WaSNhNcloGt5r1T97jr2XZ5MeJsz+2zM/c+Odfs7uk4azoO5Pch5Zkw7lCFTUuBhtX+m4+fVrxfC
c50R0yG3vJQmYRyT/mGTLVRE1ueRTsH3ON5OzfImlWOegVyzteDUs7E/Zc0JcOTjTDFp09ir+hTz
m793F2K5PCqpo7K3kG66P8VAyH+bymeki5nbiLMfqVA3zIaz7Yw83afHwHceihZbhlHBMuHp50ab
H9/KChGR+BQdLfKEIetEQJNoafEwdCnOPthS09pxGyQK02pDvmDOt+o4dLjgEkzuwcJzvBmsH26m
mkPjO5HPFx7Q9s796L0Q7b+nY52bzzcZeZsrzmpn3k8Z6xD/AD8ipVtelt7EvL2suXPEEmWHufk2
40aG/VSY0GJU1LkFw2vKcG7zmLNVaVtU3cX4iCUOSkMyi0exeUay5LvqqmvKax45U/c5tu4J0FB6
sIX1KGwyyHHCgquwOu3YjuVHt0flDrATj4X4arvkJ9YEQQiRiieNE9spds4LiKqMnaR0MGmxb8PF
EychMgPt8eAN1LJ9USxCkiBYiEROSXsvm/WuE29r7scA+PJn27/PqYiJirpZoKvYX/pXNmYez9iS
gxV8ADLjQ/YsA+jqwjGiuGVxz2za2Qvo8dpWi7f3VeGhVh2Nmnkyb4cc4vwI/2jvesoMj2umcJBb
qwAGYydh8lNSm/esuER1lSEltCqjBpcrqaXll/iF891yerVL+s26LHb11tQFYAuVo2QUcLt4vlyL
pXxIGvtLjBU/R7d+lZLXrfBnbvnA5xBpzb+2wTta0KoOI7ZPBxt1UWLuJpz5azCdhtYfdDK38/0D
Jr4Cuj9Scd9pt0iKC3UD/NN4UTBxnktbuRwIFTkMJchC+0kAsmvmokO3tw/CorJkwFxpNcZGIjpQ
RxqoP+Zp9nB0GhhAjPWh6jo6hnhF9wKHNwdontdTkPnHOnvY+ri6m73gQKFfgQG6pEOMTx67o1Uu
7a7DZXmompKOQDg4eEsuQm/4/76hp+e/310RMLFcnxE6NpAO26+NXpF9mlof/NrzhyGz+mO2sHVf
N0pwbIHvif0jJ34kQrBL0STH3zXULXZS3i/XiO/dpKC4ldtqj8cPvwWLis+RAsvNoeWBeEh04bF9
TKahYmRRV5zKUEilcgHSJX8jNc1u4oSAqCyuwTjjJZCp7pI3Hgc53+hj+EJifqCwGvv47PxUprpr
HF9XsNZtGK8xXIJfvUDgM+O+2TvjyJgfP4w/GFEzrUA6Z/HctcbbBJ0VNwRYcFOq25owxTarlIfx
Ml4kVpzNzaHasljuNz85NxidwpJcEtf2HSUnodfadpi60ESZBf9eKK9A8S86La78MjrrEcLIXbo4
n5Zaf2TB9n1xk/jg5OUt98luZRPgv0lw102OXqVi3MSGJWnUg3UxsQiIOI8jmsnkrRvxaQjUoQ3s
TZ22KdFoAuEZbkHArAuFPJSyCu9189iBWQzv/eIMfoaq3DHrCYF0T47p/hnwU57KWXzvgQFbhii+
jcGvuigzUCAYdQpEdyb3EvATVm2E8FdASzTfwDsLuakunrj4HlmZaQHyQs73Bmr8INLFODifHqB+
FBT6jVv7G1XW1BUAZQOiQdVZ2gLsT5mP1UZ+Nnt2+jIdDGDM9goZDY81etRudhcUCqM9iBp/dD2e
A4cTUgUvJKe5hPkwatzSBk8LNndYcRNzFeT1dMR56IPHPYI64axGmHvbCB/N9XOcMn4GxcSlLcYF
r6fX6zfXfFq9sIbDxgY+kySyszJMeV5Aw2sfU9UWl0TRb4gkSttsd9KoqCpV8iIFwYBmGk9CKkqH
6+RtGEiwjszHDnKa31pn/MrNX9QEAlOcacYrlqe0AR5HR3Zi6gw8dRu7qv25CnxLyrB/ZNVgXvpp
dk9+thb7paz3Fp5Jtkk1xeOCVlu04nldWCr/usKee2Mez4QubomR0DLk9XgEnCG5sqgnVxCHVBtM
FvTsVXoXjc61+ny8tFv5VFh1f6xMeV39BJZ2aeY71KrQMklRdkIcO0l3uUOyKKseOoZtO7V02SU1
Vw698Tc779zjPLXczeuaHJOa6E1peB4M37k95k0K4wc1TZDqOheu+2y7PdGqlgP5uOBFzqZZHw+X
d9bj73lsPVUCw+OWXGYNHhsmajVsu70RC3GjWyK8X006ZgdnNR5r+6drVOW58wKud05hXZOiKgv3
u6oRaILSz0IHZ9Me4gyPWjYg+g4nGAiDxReEzS1CGQuRJNjKFMdTXxNSFf6V++X3InAafGGgVN3Z
fuqTfZwxzcrEDHcm+TDxNM35TLism9+qhfui8cuIGaCxt+cWtk47n+2hfcMb9aeaYspT4hcrplB2
WIodPDcjjFvO0IFtJzo9F9zF6c70xBNeZWJFDsFfc0FUM0fA14G9VlEW9dV6HIhCYu6s453J/osZ
enachbHz+q49TJls4QPxZOho84zsFZV0JUZZ29Y59xEIksU+ucnAyr3Od2Mr7wW/P0aJAQy/hp2Q
O+E1q3U7i7kw6XPX7FLUZJWqJX/oy4QTGZTzIHHoDpcupvmtCJkR2zAcEGHKWpBR5xlT5ZgGa0fs
3VhbtXy2m2ZdJpS2fa46IzrHegbOTDJrCgajLc4ZI0m/PAfKBdkouj2V2hcZiEAeOfW+Qle2oCp1
tETESv1cKrc7ZZBsaoOsNiXY36dVvK9xdqm8RLImBu+D3Y3wALry6jjl3RAv1RWmD9kKTIrWyohz
ID61Ix74g8DcqWyK4dRMwR2BlgQstjOAdd5C080L8jxGZFgt3FcmlIyLJVtNEgZ5Pd3c3nNhsh5z
BozsO9lblQHuriXhAEbOdJKCKdC8rfC5gv9i70yWI0eyLPsrKbFHFBQzSip7YbB54DxvICSdxDwq
5q+vA3qkuDsjMlgt3csSiXChGY0GAwxQqL5377nP1CQ53/F8V4NzjwDUAstBazDUj1F5bNAxL/vI
WgLGR9nMnUvxZYXMlNKNydBZad0ToK6rGGxjXuRnvmCZQB0KFPvW8pPEC3OGDZzQNC3ik0isk9RG
8oPIWPNz2hAttNplo4Wnooq0gwz1ZtHlG5tB1aeElSHjJSYkSJeG2cRc58xPFTroCml6URPWKzxN
AcMxiecd56LSoE03JpXKcIyWSxvPKp9G4eAQt5Yn2Ox7cSQDA5WQZr3Iuq43BCJXod/uW3GNQx5j
yeTvpWAVk0QosuCVHrMqXblJWC81kkQAEF8RUsq1G4UXIyZCRtUcGwUXgzHA+khNbrzphC2Mase8
FuNG6Jd3rNx0zyGUFor52UjfctEH/MpoK7HulILTDzRWqkCXHCl39eIN8N89g9oC/zF0K5PMWIjK
S6QdOC7ibljReUMY0LYDUaAAjMbBHomILFCe10c9BI7jFs6FmsFpkfh00dbjohSouyMRXeZSPiUu
QO3J0vHC+AfVbtW1P7azLLpE9e7KVZ+wMCxIVOhQM28plt+WYnLXYHfGXQ9SIjt3c/+bSamSMgJC
/DjMr5uSolVbTpUX5+O5w8m2UtTswZqu/UGQO5O/TXH4lM4nq6+KkgoJtYssoTscGKTe2mTIFjNG
wViCIbd3o48t3cKrZEnKRXbos3ZADxKqMS5xWErLagyfTQ3oRK1PLizTTThB4hpb5wgz6FtcVneN
YmzTXB13HRO4qgs2SEaxCjS4kUMjpXft3CUjBYtAEwLpxeyTbghs9gNxm9j9DggXYePFzRilFcHD
+aVsBJ4DXQWy0JxrDgpcHw3QUhupXFbdFd3jO7DjHbj1kRU2uIukNoDkZDreD9YO8yV1Q7a1wB4X
3DOFGk4S4+dgwioa4letBlae5Yw4/pjp54bhr31o9FT80Py4a1PUd3piJRtXrZjUlyO3jLjtXlhC
EKLqXo4I/QFOCbTpDLKZTqc7UWNJ+7fYyikiC5Tg2ayp/VUmkn6B+GaDN4T2jpvSCEOVC79nXHdD
Wm8ViRfLxZ6kqUqwpTgZIV/wL5u88SbNIoBF2YmmKg++P996q3gZWs2LrTiXsR+RYOn7WxFJYH+0
GimbHHrLmnZztoQ7jee96K+sON1PGdHocauqBNyoW5MEDYdc8SghWlpjRsg6z8qWFs7EscZjWNUy
3QZKSUBU022rZnKBsjNAJwb+boYAAiIqtz4gJt3HzI2xkJibjgniAt7KHjzKKWhsnyqEDnO3BeZE
MFqLO8Tw0UEOrGm5sRBsUiGEtGpMnZM6eaynAWNO0iS9LfbCSiuxlbyVcI+WhJNiizOKd1eLiPWy
ucI6LdiFJpXPrOK2a0oaMkRRwqd6oTd546vKbIugwWgbJJpLPpg2+TtZER1bYVimWRptXUhXBbr1
hdssHU7b7++iJj3o2FJQGQV+vAhy8lJDa8A/onLcg/McqsiOlSdqd2yv2PU5zMDGMtuloGcILlba
T8itzSp7EH4l8KVYWK8jY9d10zX525y6lv/iGniW2qpFXIaiVYaqj1sLFpDR0eLPhUNmDwM1956R
5Q1VS8K1mROQLaBjJvG5Gwbo0NXWOgDLmiW1jzQOSG+2uAvY0VR6LPOosqJ3U/vz2nXO2xg+jxib
897uiwttnDjTqWOBPSMpellPxO+2vs68hfv0Sofh6CtjuQqnc4AUXiXpRmH8vHfouPJIMm43KNhd
ZTOUponhMTyjCEm9q4KaV5bM30AX0Opjcpf3PjSHyNjmBYlN6Tf2I/Y0BUNhQra7NzwH1amnTMek
1UgvDWohORm+m77oKa8rONIbUeKjKtCR61WJx2myWLzSjahVyDzTMBzjxL0gpOOQJ+3LOPqPsZQW
QlSCty2CNbMQxBbte3ytkosv9dc9BJ19HDW3Vlrf0OIjOTOhIsOtj3zWKLkfaSSVFFRITl9S0xfM
YiuHqV7yjSUU50AVIWNCObmoA7QUgxNV+FK5yac5GvPRgGbBTLjsafuoW3W2ZWpoaLZDQi+7VopN
04z43HUYSDStN53kptarSFzwZ07eSEL6Ck4FK9wmReGl97RIKoBlntpp28iJcIzL6gxDNfXBiPUk
KV7ZRO6zk6XnVVCr87nQHIj024ZqEu81sD98MDNjMmrUm4nKH2hSY5cT12QUoKeERCHUMLKqKiOx
oeJPnIDVidY29qbL/DUOu6cyimknUD/kfKJ0Eqrob80G35xB9Xq2/iehOe8AE/JaJ+dQk/6h5oyS
oX+huZAwXPctl64Lw0N9ZdF2yNXpKG3xlhnMKAOyaR3X4s8CZWAlLc9TNwQJbRA/2qcpTOOqh+ZX
3akZpSigeT1ja/PU19q3QlwwWCKqa5eJ84od9jDhQDRlkW9LBPqajYyx8ElH1hBBEPW9Eq6WEGI+
IiaB0Ek+LvqYatdXrPUJ231AdvZOwipLxJFCr55RdZQ0ORJ/VbsN7rIyxbYmkSYjrplwVSwH+AIo
Aga8A7REKuQ3XgMCaJ1Mus48HE0UwtBF2WZPtpPEO9+c0BRibyCcqi8PBeXQkTM+RAXE4QsGesyC
mwr9AJHOTNPgrNQbuXeT+j3m+1uE9Uj8svRrL6oDj2SMTeX2N6HskeHl6bCu0u4R3SK9T3EeDUq1
0WEkYS+UHkUglJsApxk3CJ3Dmby2NEphk7hVmqfIhrugTigHcgs/9TCNK0UbXrrMXllFElNbC/Ct
vyuR3S0M6vU0KBZhQUxQEpZ0d5RDgt7KywJHP2nmvKrKDcJTuHsZAOV7s8zxR9dXQqEE20kOoFrQ
/KFM6TV5dt2PYle5axewe1OZ9X4Iipr5Yf/HT3L+6cfDHy/58bpPL/n4xf/gdZ/+7GMbH8+RvoGE
8f/5bT7e4Pt7/dtN/diJH5ubLeu0oL8+Fn/5iT9t6sfbmPnSSEdnh92RGqRSdLStTYMGc+To+T5I
6VYipDJIcQcntJ7m36siy/dGns5V9fmx1iNXOnw82zXUjBYfP1KLHyH6zS/4/trPz2KhQ1s7v1cY
YIvlDvWvx9/fyuzS+uHHkyX2ZGAx6e6jtd6bSAQ+fqoDhU1+/Pj5cQz/YPreiv8QlVLm5fHHjwqC
pj/+6uPxaM1Ngs9v8PG4nFv5P97/4+UfD7XY+dfbf3+7H7/6/nY/Hn+8/uPhjw/+47kfb55Party
gv5FOFG5Bw5Xq/SSrWIfZ7aZb4OSH4VVISr+eLaBlfnH459+9fEsveSYvPhe7gdR+xtLaYoDgvlH
ZMsPAVGxyH3tbu9TNWpgLobjxNcw/9MYCVDD+SfXdPbAROiYOwlrCxfEPggHpsEFeAmrx/hcGkfF
d56LnnlV0o7DaWCZWEODi8t3NEvcBmkYMMTiFB7hp9M+pDHdoStQLPltnHQq3DOfuMraZu4S5csA
M/sqT/NvUztdo048oDEColfTa6c1Mi76sOhhTOE1xcj1gtFJXVSkPgaOhlsovQygvLI5NB+6RgsP
3llUthiVWLUD2yd8wQZdEEmcf6l/hqOYPO9i4YR5Q+ikQXy1dp7l9hMkh2Va58V5naZPbPDCHbpx
TaZWgjYFIVcYrwG2qLeUhiD/xLC61GU7l+XJb2VGWCX53NQsIaPOMYy+dh6i5x5MQeLcEFwh5tJp
uEWPsSCVoch7gskL2S3LbgXi8TY3EovWWI8iZIzw+Up8s4Z5UifkhsNEYJ306YMXciBeXoxvmSmF
lySYjyydQkgcKDd9am+6TDaPvtMw08iYtwa9fRvO09rc62smwsS4MAUfvkliNQ/IHaHriWlVtf5u
xGKEFzh7R2JcLNq2x+DNLNJvy1M44gBCRC283vcpe/ggReTUg5Y6oaHGNMACaw+9iugrTK+LqkU0
X454es2CPjMC9/wxc5UrtRY6cjqBFtseMETVLdkTfqItXEcp1hYCClQpyopeyyM03+wxrG7N2hfX
tCr4P8X0TBRUScNzQSnrJWk1xNJmpC/R8E/0OQ39ZRxCf6X388KtVlahYZ+5nf4ilJlElotqqWop
Kt3KsJd+VgRPvuw4ubGAW4rJTTdDM6urxkOTYfv17ehEGfrWgeRVuhMoQiM+jZ0GoUFm3KT3rBrE
QZjlQ0R8O9bvBcWW8UJrbCQx5UTEcp0nu1DJHl10ZnaJy1AL/ewYhGkOWnsThzSBUehQQOhZWfcW
9WSoZ9eJEMPK1QtEZTnt+sGdVU/ZlWko71Pn9EuS8Vh+62CGgkC7HFP/IrI3skbAwPrrJRcUqUFR
D2Sj4J2CaXehRgaHlDpmp/aI03EwNlTnmfllwwWiAbBOd3aUwlaUTDfiQSoYaWZIY7NGZFhbOEOr
9p2km2Oq5JeuHqYk5Ha3Rn2vJ1G8dJmVq6ks1kZKuzgzdmpBqiFINPxaij8rgwxJTzbbJkH9nOOM
9QpBHmdDX8SjK08P32+2TgYJxzBo3DTigOc6XyR6RHJLSMWeZMKVL5OXUsAXz9B2zeSOpDIfSCpn
ORRpglpAgeGgEFec0zqZyrQAza3agAibCL9W6xKRusY3rQwYgXOxHDouNAlGwOQvoV/mmI9Rdzm3
hJRsEvOUC5cpHaFSZGZHbz29H/jmrMPJQUFMgmuxGljaNfS8hMj4zINNh7jL1DOWFtMZNvTsgIls
K2c+fhCDWhtsw9KWRgiaNsH1On08lHy1Z6NuT0e/nRZNMWEOIlgdhd/848c/NWVngAg/Pf3xRw1j
YpGI7piKWXf8/bn5j5Sp3iLJ9/dVVhfTRhgtaM2q3328wmIxJ5neH8cSu5AGn8EflAfgPuhftPYg
VR3jfgINVrTHbsouHcjPW6npp0AaOyo2jJRBqC7h8U5+7qKDA1aZDlBgMf5BJolwBZ4RSXPQc+xI
U0GJkoohHWY3AXihaWzN2mVl3S9x4Tyh2blEfh1tlFkjqYe1fkgzEKx6hShCYLVtnRSfirvvKHav
yii50Hoj9QoWw0yqofGE7hwnc12OKl+sZlN+5fxZELw5orC0bM6rYWBm3Af7JIiewJb5s9/9tbVg
3gdg+ljMomfiAgfhpKO4ChBtibUqUJpolJIVG0LESH+B5QW/AEu3SGprQwFhWPlCXBCfMAA4MS6r
OfUOvgPaR3DOXDW7yrLeTGXaqlaB5qSaeloa9QORJujurGbLm7bI6MiPt1zWKnf4v7VlkGQnjsFT
29k3fJ51oJtvmoivXTs/mZ3Rr9oIjNE4PWRjuq1iPiBZVUu3TM/NSXtuIpNbzljAwwnt1ehOJ4hB
+r5rb5wKCpsF1Yg4VPRWfUmqVXOrygwBBLLjsBcrQdIn+KaDXk8KFviT21LbMGuNcoACvTSiKMh8
v5EZ/qnQPbOp9M8tSsxA+lVfdXKlGuAFnZaDaITppU/Xz4PiHSzt1tJwhJOx4I/DJm+oAbR6AcaS
TFDsssCa0Qiz8nB1UHuEKO4nHQFPoSsV7ij0nQ2LlEYnLUIJ/asqQJ8zWNmxM29q23lxfaapqRnu
bKojo4Hgn5zWlUr0BGrh4CjadseV894X0G3aPnlVNbGeoYCNKl8Lqw0g57d3cVZfGrl6dFL/GWko
3KoSlZzqO0cWRh5LZiSIceF7WRdT36u7XRcUl02QdKvK1e6QThVLy88eiHpCTMpUcVWPNyK1sCPL
E2z8m4J5QWudyJ15QsGwr3EBLkLbwMnTASNFgPnUZNlhiNKI01b4B6sezprGckmssO/7KGXVaEqH
OdJclSLbIWqe6z6/1cdoZ+vme57FzzQt9U3a1IdR8uXGwjpYNtDX+sFKKdArKsQYiLTZ1N4BG+z2
3cTdP1flt0bZppbGbMxlKtw3kOC7EIVDRIiiq+UFovKNncBT7JynMbkmCpO0367aTTmU5t4pd7YA
TUkl0PCqwT45A+e0oFyxIk8deWueG55Rxm9DBWpLGAE03hBTGrYbNGhxwGnKIhkAEHOv1iC/E5uW
X90zXGm7sHO6JQo6zw+d2zF0+nXbGteKIY5KeIWeFlwJHBC6Y0jXy3hHSwS5XOgMLPmpYI2aw4Il
q2Zvx1kLEWTdtcbJSA1MeOYeECdyf2esN7NjSzdwbufWLumVaekG3L2K4h3r/KKFjbsu20t1THoS
P5hVwOXsjBb7vMQRVPXobvUuWma9fcXKAT6dOMlgDLGe5yt2EjoCNAbPcpz3VmBx8fna8yjWtmER
LJWQdMbaPZYFdfci9qlVZzR/Bsund1sHFwr8wTyFWiuUAGu1Mk+RTERFtQrVSZr9fpxIJiK4Hv0n
2A9wkW1YRAtXwAcJo3IpSyaVzLVpNa5iEiAWSt5eqRpZHSN3lg4/g4OEkSBAjoahMdZaxjJz7w3F
fzN9P+DqLO+moqVl3JaES9anbJpRyUw+pxIbYTZQk5b2FfkNtF50sXFxEaws+R5AElLpu9CN6Mhe
HQThWhJ+iF1uQrr/zO67RWvD/GpYR+hRdDSaIloVdv4qu2DFIU9WOEvORrNsVzVJT8G4T4YMCTW1
fwISJAEtGr5dM8AtKYVTreK6OLqGu2ndj+7YMbSYTgdGBPPSYRQwgtMgVWQVzbPB7R6GZLOhvczc
H1AS+NNq3+n0YqFDbhg0gA9KCvR5mJ8rOnLn0h+g2meX3L1LxIPVGy1Y1rbY0XJEHBbTN+bc0bKX
1XvX4rRxzRkMyqygBQLlAZIAQe4j9JaY5eGSIQkqhptJUD4nBey+J87YGts7GRiPDKeu19UMOUFy
EMjlqLr6xErlhYVqTJ/o99+x+2dlDLpnGMNvDm6bmaCzznHIKTNIXSmU9zZ1yvNaD7eZalxMnfZq
06jwhvA10rSnqUOZRDuZAaKmENwE7q5OkU/SE9yLqrY3mVkqm9yWV8WkPINwpMk48woYXrmFg9jm
yGaRdRmUkM6mgCYuZo5V1KKPjKxkGRmo3HP/re6HZK1XtJDURgiahs/kf7MmswdKdz6pWzJ3WSPl
R76G9Hum7f/GWX0RZ4UQ+7e/ibPayfr5Lf05zurjD/6IszJ/twizIkBUNXTXMHXx2z/6N9n88zfd
+J0ukkUaPFBTUzfnyCqAyHNkla7/TnSwqdm6odvEb/6RZKW5vxs8jRnSEGQO2Or/VZDVr9mmAHcc
V1dJtxJAww3bND/lE3eW21QJMB8vUc+NnPlN9EWCnfZrjuuft/Apx7XwjZD5GXOaZjmuDG9Yqqvx
NK7aJwwRkfcIIPI6nrzshrvWSdvqN+ktFrblT1/Fxfe8vH+QgnlRRHkj//kb39RPWbJ//gyfwkqN
DknIULKX5ZJZyynyMHd9sZ/i1zywj20YGl+Vprl817rr8Bl+TuozKR6VWcLcbYm6dN3v9fNyJ7YA
ADdEF6/qFcSg9bSikuG5X+zeX3yJv2x6/mg/bTqK8nHwAcp6I15ivfgms5u/P37i17TXP3bOEIJh
XuConc/fn7dgDoUd0GFlC/t4J5bVxr8wdmKDJszD2bDhNr2Kv8fmvQ7/GbwVf/Gdib84cQztp23O
e/3TXul2xjpAsk3MkQsGthVG78WrsXiEyrv0v9iaPp8C30+cOXrujz20hCNU27SJWpw/zU9b62In
G8itHr0l7nvvCf/p4sR/6U7zQBUsX8iNWbheuaV+sKZ1tBg8osYXz3sCC7339gCjYtUu7v7+sP/l
UbdMDbOyztWpzqf1T58JY7rtI7fHPwCjJoaaV+Cti7Orv9/KX+/5j618OnGNJIIJGuKmIrnJ0+Wm
Ug/4X+j57v5+O9o8lvz5EDvkitmqqROc9+vuwDBWI4cliscse3XnbB4MD03zotuy8FjholhctMt+
13jp/vryq7Pprw/lv7aNWO7XbeOHMnvX5lBq1pmhkppycLMvcqLF3++fUD9dJE7Q0luz2L/eUzfz
OKdv8XIvWcPcQKDY/v3RFPMn/vdHE5jer3skmxJtX8sJ62yixRuG6o21oOywLb8YXP7ya9MN1dHB
lcL6cz8NnrGs29SaCU3t6gFL43JXbKpNsSGmnAsAoMUiWqKh82KP2faiX3xxYf7V2KYbhmYbgnqT
sD6dNKo0214XbD3U74R8npQvzv75Lv7rcXTJgmTaaLnCMU0Q2L8eR3+M+9gJWaX03Ju6XfNNZRLe
ecqDcqfsNWrvG2ehe0RUbIovvkLtT/vmClNlq5rDBWGzk79uujJ11tQDVlnYd4tp+URafIB46DU7
m9Y2T+EzWiwuuhVzOLp31kO/nFbeVzeuLz/F55HPdiuMtXyKbtmv8MO/K689Cd1refcA02MhFldX
+t56KJ/9V+tB37sb5Oarvz+ZtT+dzJ+OxKexPgKG4uQ1n6FdlTtnXOBhzc7wsizAESx2weK1XcJZ
7pRVe9TW2uLbF5v/05U7bx4/pWGYhoOW6dPmp9yRuMjMjhuNv6l3BBNunE0Trp7cxXm0YmGxN/fx
FcK/K/GONXKdfnGS//ka+/QBPp3lGoUfP1AM9t/Ld93O34QX/kas27vwhryONbo4Ty7lkbPAaVnY
L1h5fnkL/PMM5tOH+HShD+UQVGbMUaiXzobCw4NY8z08jSvLuwkW1pJ0LrmW5ooO+pcb/9P47GrU
VnWHaS2xqsL6dBVqNiR/R9MHvCzkxlmh/OaiBPPsKk+/uOqYd3+64m1VswSsNXJlbR11w6dtxaRQ
jAq5F0gedfLHurYMwR6Cs3HbjBJXqRbXQo7FU1zp9q0lOzzKoyXUaNXamNvWQxJGzT61cBl5+A7M
dmU6VvYYoz+1NrYruYRrOaE8sKfHFgqHogwUYrIpCVikB0T6rIJWK9CxIJIS3tD3kH+61lHWhWZb
j3E0EAI7TWIot0E44YiJ1aozkEUVqGiDGvLgNCOw9UnPT1E7+rfQ3ty1ZkvtYEU25RelnyLD04O+
f/LbkJO2T9x9VvrxNbo+yrXjUJOLqIZOOVFHFHCVMycV1NW0iZgqiUEwptnXRVcEvVkvI2IOe5kp
rqadtFbq7/bEmnSVO0EqXlRWPIqHIigrAPQRhuN0XdsRSRQHVGXtMkfagQJKIAwdIRsI9HkKHMAs
Bb5aJw4O/0pVBXYb2NE7CvRUTi2qizD7W9JtXD29LiNRPNV4/y4kgYO7vBPRNnRsOIvIePZY0jr4
gsACq6EEbKbgldfymHxSNC3Pg621eKPbyAWpWyDQ1wmURnLrNgPvJgaXWmsOLgTZbPINvy3KRquv
knvfqv03dKLwK3TioGE7JvRJJtPkaxyAe7ANFH34pQo7ve6KNpn7YLf0UbpNGGbuzmiET1B63y8a
2jH3nU93NEwwtgZRkd3UnaNrECqL9wzoPMyHKA2OOWzzZRINdudpjkXrs9GAucXIS7XiyR0HLjm6
fIvGai8DYaP5B2TgFQPlLpRK5xYElxOoH3OhF9QBqF8BaJ4mNH8lCPfQJbk7bftHOcHF8K0Egkn2
aBnmuHFFmiJn63U0LVjegUeuMgdYUIAgGDmcMZxLYgqzNF9D7EKPNPFOdaKQ3tbrLraQRsM3BqJ5
LBF8yjA/VDE0Go+QutpamN3YX0FIrC7cwLWAIEP7jvS6viV6yooo7MLvjwE37FLXIRxIOPVt55sS
gW/eLTFeoh0krX7h08tfg5dqlxL+1ppwIHVX5MAmI7xeu6KFCQOPiUi0nsKtNaIrdkhR4Iyj6IWh
Bp9OQ/ZgDmJ1VaJmWvmOX8H+NjViVjCr6EZV7HTqlogstfHSHhyK6gjYNq0c9FPl13JV4XrzqB8L
r2C57NlpPF0mKcg7NPfTslQbHIkyMRkdq2TTdpHY05Wv6INTm8oQSxINOM2dYBlgFiCS7RYAJ98L
ePPuGtRSfjmpfnlosOlhFhUl0TrZeFbEotu4pZSX6JYoujpVmJ7L1sATIjvkkXiw8WLJkkGlkyVE
p8bMbW/IQYZClFUPPpqyW5C1qMuyoHlzuPRA5AQ+HSkzqoisklGzCYLa2PhD4m6Hyu92JVkc9wDx
lAeZlNqVyW84tZXwrKh6lMwa2VhEpWAksmJQSkmMNAn3dtO6IHihhNqDMpxNQdptHHjmZ6ynctIx
7Mj4lgdGCqgTkq3XqTJ5ZUBDEh7VE5F9ojGxvRnjWrMqm/YOrQ8q0pZ+G02WtdatJiXv1OgvCHti
GgIcA1JQByao8e9JIDvLC4io4Pz7t0HdBzAxTKrxljMt8TR5tvmmus/FRASzcUj7ZtG4+gLTM7Bt
Ws35VQUnhIaqDe90CJ07ltHDEQd21p37dk3ozBlWrpHEpwbRTtzfBFwtqb6z41cxyJEgp0LZmIbY
qsNtmJ1Zzk7136PysSvOR/25lfGlHmjnk4Vz0xwRlJoWcaTvk0VfLcLDLbRoXTrHXqcCPILsQRar
WuPRj4+dgYm0AxLGeDhWJ06yXMEZZr2nwBz8Ds1FeddF9buqYa5Oj5MLmhvR8T5rlqm6FsUmGTfY
egZrA3hfhZ+hnshr08lHRa3MbUWr0Ub0y8aMLwnM2gjONHsQ1SLBUoHtsZ1twSnJSqPSXLrNWiPX
OXhJ5tDZRDMR1LaiAwtMGILik99V1UQYVI+iT297hHY07KMtHuWzMlPmsDkaFS5wDPeha54nnIOp
dUgRQeaqRyzKzimKQ2tv635Tp5c2/Rc/eOudt9Cg3+KgwNZOTgAYHpaTUb7RADlPWsmetAhMahjX
esOI3K8rxwwWQKHWVgOQrnDfGTKR4cJCduOFoyMHgWdenox2n43vVIMudPyY6XCOynprClYz+iv4
baqtcNXxucAbjji/CyajwaFNidhNnlluQcbqvEjDdmhcV0lCgOgKY7psrgy56adzKVamBvd12zJ0
sXp23BcH0yCAn0y9b9KnRN92JeGmISLj/HloXmPickfnDOHKVRJaMDLkxp7V9HPnBXoMxIjsYDq4
kzXHOUwwiGzxPEs7Hf1MsV8T1BJq+KCiV7WDl6a7q6xvmUWzKb0ydeYgREPpJewVVyfFst3o+RXx
FotZXhFmSDrLmwI0MjKBlWa8quSZyY4kJ0KLi7XfnYng0VKvFGYLjvPWzfdIMIQjIl0MsNdYCXKV
tAJjSzbUoK9E1J/VhTyFbfHI1A4B+1PYaVjXyJIrq3u3xVhWOIQ6IF2v+gtbIyaZNOjMAqjaHQrr
shxWMoV44LlgEvdJ2BpY9eKThfx5sC+1ECGJYy2t8op0eqd/cOS1Gt0GVNh8bonAG0lbRRsaeNgz
QEa0Z1F8TIuHYLrr620Uv5XZawYNUQvpUYwXbnWR+5UX5Y5nIXaiU4T37hw2Gfkza82IEST1JIE0
6yaAqYgbJOnadV2FJ4AVxUqaxCz19SmVBrwW07gWbra2h/o0jOlVOclbNDNnJHXdGgMKompybkNL
vcjLHu9+dwwa86zvSd0tHddLVVrzgAg4Ykoai4VVFaUXNTY4Jiu8KDDlMWLGlzY0VRs+5mA59wgK
sfVA45+0dSxi2vKQCWnTGDouiakCCOckCbhvUjUb5T6qTUIr4STqzfSW6uIuaJ3iqLhWDS4jHy4V
GPubqY5Nh/zFxgnubJxEcDo+JEgT/UkM1yNychT9KAgE42xmprOTkz5YwZglgjUPYcKndMJKDVrB
aKPStUYUv47U/E3kWsU2RnpCympkR7dFW5rauq79e1+0hBepAqUYndQ4O9imOnhj1AcvfumAlifk
jimyiNLBuaCbAZG5tUqCcmpA94Qcd9lzTIr0gO3DjwiFDfH+6guj0ItpJSo3hnmuVTYkAPA803ld
j/p9NbbZja/nMPm7wM9wusDXRKbYIBdXCTYzPVtUytWkc7/dQmepozur81G6LzI8/pAfHBvlNzkp
LC+WUzlBOa00o7mJtJbAStFIpsD5bFX7WJv+/263bN6Ks+fsTf7X/MavXLqILMPm//z6UH5/TP11
+dw8//JghUGxGS/bt3q8epNtyp9+r9TOr/yf/vIfbx/v8lUjxdTmIst//LyFP/5y3oV//rZr2rot
/7GT6XPOSv77m85VWvH9L7/3VITh/O7gk2YZxz1WFSbL1e89FSrUvzumi4KHfsbcPaGi+UdPxTB/
N6Hh2w7LfYM1oMXa8I++imH8bmiWYWP0dE3XtVT3t399wovvdTcO37+vXgttXkb+VKBzdco3fAKi
nVTHMWgL/FrdKceMJFwltW5rU3xrp+LE2vrGUmu8FXZmYFHgp77SG89w6HxY8XtY5f5OVcZ1oEKY
S/fITtO1H2bHhtyRBSzXfUA+kNpMa0ySlyjQleWIWwQj93SqpzPbL8UmGDTio7H3D412aUk8a1rj
ODsldOMlQMB53cGM0GxDiP3KJqMagomVLn6RT1t/JlGQjg3HS4UxhYNsCLcytM9ydEdDIMcj+3ss
k+TGmLKj7JAK2yk4Jhm351S32oXjXwSuOx6Qrx16Uyc2V7+0yzgEt2RcquVVFsJ61orkxfT1Qzzm
G933YWq6uAsZvQdUrugTy+tsDHYydh5Fp1+KlihfZsVLzYKKFArYkFnCrBMNQNuXF2amX1LbfWmL
9GmyEeIU08XoRMxi0nCnS5VusA0qVWB5DmL/1YTx5qcTJsEoxPkSwzIhe3FiHYJw3rLyTYyYWqsC
OC3EV8QPRcDUxS6dnZYpz6Gwd0abvsfywXLRCfnQpVXoUVOw1hSd1GF61AtyyzV5P8636VjVQ9B9
1t7XihPsFHOJavUlEs6NHI0t5IKzOByvyd+LAYNZZ76h7MmKtxZ2Yz7qOQ5PkRw1KTaVYj5XgXxS
DI2MLT16d4fwXc3DpwzAvl2cR5gdN6HW62D3asJO2b1Y2FiDB/UOr/rCFtMTmTU3QBWwmU/k31n2
ux84j2GkP1Bfefe1Ul0i72BpCuQxfCrIi/DGjqR6btGvGZht2jB0x1VYKy2iFCP+FjAbR610m6oc
WbWKynPBaTu4502S/Td5Z7bcuHJm3SeCIzEDt5wHUSNFqXSD0FBKzEBiSAxP/y+Wz98+ZbdPh+86
om9OhF1VIkUCyG/Ye+0PfIEBIpHyvp1xY0+UZLgEx9vYUWLTVYBItLhyHqqFtHGzdJL6C5XAgvxn
ToM6QGXiTc2h5bxXVOAJAYJTjHAkoAheiAwrXRhMyITwx6qoCHFyjfRVQ/JZDiEEYCt/EDFLdbrs
h3B0HqoxH1bBnLy1OiD+wRe72ojXYTc3+5BsN87eEl8RDlu8Fcym3CU4O1ZAXQW0b7BfqgJCSzpt
NWzWa4x3J8xrsoKfrbWF07kZdomPPj2i8lzUXb20SQhSwARXnki+DIKYQt84yOmRvXCJGicplkYV
f5dG/N2o5GePgXqwlrWbrXqmn9VV4mYX17wpaT3mI+ArH+wW+Xd8c+h1EGahBI7L+yZBozB188fg
MrnhziGVwsR4KhJ1EyT5N3ijB5ccCrIAWxHPSylC3IhyP80NdI0mZax6qcwwP4xRiniJxNYC5TSP
rJgmQJ+6HBt1jLZoZabtHRanNBVraU0XHcRXy5sRcFdMr/HZbmsScktD7CQNTlCKbONJWMF+/BhW
7Woc+Os5odT4FvO3AsldJfhcZzEQwJwDs6Z1l/EKwtdDQqI9A4x0LM+thtpCamae+DwKvVtNAtk+
boPdnBZAWmLv3g/ePcnVAAVYLWqQMQtZOw+DF2C2AQcgfPMhq9IvjZqyix5SJUmmbb1HgWBrZ4iJ
FBki6pV/sfjwCf4UNyklPFpPmNs+Tktlbu25PHuettbNpI4lWt217/EydVLdx9ORjK8Trvxww8Vz
T94ViSOApTfjwKWuoNz43bSuJ/MSOvo684vOkUo/YAqvfN1uy557hsAqTEoVCNSqLw+/LhghyHBo
nAtH3QNpkTDJcYkuUoWpNKvvxaBPnDhLO/NxypnVqhvdH1HnneCOUCgN5Z6cOqST5dX71fEMcEd3
G5aQfyZz6fdYxaOkXpAyf42X7X+2HkzBpqjXIdE3Iqju3Yp3ZVTlvR4rGOtusMBNQFdc3ShHv84p
jAIu3EUz1a87u2NBYGg8YswXdlVXPY04RCGQUVMTXvSm2vnie4A5RnFL0PEl6jgqpoFmxEdP62kA
aUlXElvDKwQY2tGw0oFzUKHHdxZmanKTSCKYndTDWgx3Cdl/k1SEQjvFs1GAeK9JBwTGIUg2xjQu
X9gSTQeQKcvAwBftGSMbY5gHTuCuc4Psa0ETzaSqEf1JBnTMEOuW/hSeW6u+RwW+cL3iuZD9lwh9
sub59EBUMkro0GWmgtGogvlhVZa5sEegNb27Ir+QbQFFY9ZU90bdn1TO9W5bkuiq0dLLVKAM6xoj
WcprcPmUSxS1OSlhlqhWNtUlI7wqJfC48BZW0bSLoQ9Wk2PeoeX3lo3gDkPl2VQXg3J6mSA3m2IP
kkwzPyet+egpmqIszTauHG9VzijTYd+6pKLA2/ajKYIbc7h14BS3Y/eGVprLTPtPlNxgCwnPKVAN
ItzvC0rfBKuj5zb3lYmBThiiXfg2o4XA2heGj5O+8c9qwMlCXiq6rH4CRQx/LVIi3I/pE4zUcV/X
8cH2a54o/Os2r6KNgHaRdYcSXNeiCAl28VXzWprNqzl0nx4DDb/nvSZ2z01bQtOayie/qXG8kw4A
eU/f+fFVu4pDe1HmL2UBQYPUS8IXvQ2NgrU2kiJYtawjgPhtfO08BTpEy+idI02pJGaOP79ECtxh
TuTSjevo3fHibzhKMOecoFml5kOsqw+/hm4f+y4O0tjFuePtretlLWZ3r3v/HGWzXE9MWNsWK0FG
9sRotycz5dgqUNMsrfC9lZgI2VxuvZkfGw9cyN2A3y+eLlGSfs9N/AYn+Nn1X+sRqVteTpdQD6dR
EUqXGho4As/cISuCBb5m8Cw3XGo3quCHUqneUswewWRQJ43rGfc6Exzr4sLEcRpS3612S5ohWXHF
rsuyizDmS81odVlrPnasAuAe59vMFOfJVdFudDaRKds7D2oAJzC0QFPCyPCsfhsJrsWAGdVKCSSO
Qdql63ZuN9TJ7LEBZC0A0gQ7/J476IPmnh3Hsg/bek/4+gpQHokWtd7m0RwdJ2hRZiSR+th8CaYj
bsN4Y00Qw0tvjNcWaLZEIJAcOD6XI0eyXVMkpi6uBeMAPv0pLMq3wHYeAEKlKupx4SgHozZ+RxVe
pc7kK6Nx++lY5IsMnHskgjirjKAfEZnuyvDRfY9YhtlvLDln7K1yeZB409rqUiAnQIcEARoEubtP
Su4lrnay+uzvLEfC3Nd7CSejNgHYK0bw0Cgah+ktG33Psg91lL+h1ByAQEkLdXpC4HaVTA1gsnTl
ZjNodx/2hBc+m7HEjDo7D5n71TpwmRMLDr+d4gduH3ueEVLzrCoNXmLACzBG3jmz17rp75yr9jDH
RmGxGmKevKR43MH03UPSfpqd6n50s7faZMpdJsCn62CVuskHqD9M2WSQCg8sn5ouhLRQZulTOpJu
ne5GDXhnsH0UhgHzEhswIdLpj8Z7jfL8UMw5D+T0CrgMjJ9C0Wy7bJhySUZYmL+5Q/OqmRRW7Yfv
+OewCD8jI/6i6fmStsmRg/1tNbX5Jyk9xyoBCTCkcbjyKtK4woSbOhrL+zybLpM1bvsg3XR5tuyE
oMDV/cyUEWQeoYbk+7U2yDTP+OmiXQ8GYLB3MGm/DGFgkCngGeRF8cbNuxzgAigbUGx1HmL5ZUge
uHy758jw39waEn1SguIZxvZ1HODTZAU+o+jNvAKnXC4C8oW5kfzpMmb5vbxib6uKGGiTKJzASl+x
MH8FqUAc3D4amfRAAkBsUhxhjtt8aq6SLdCdeyvp3AVPQfSecKPc7Csf5fc0yk3Xya+5wemLk6sG
oWQxBsdAl34XcQTQp+l3XcynokhXWe5fnDG6v95XEZ1G5AU8EBLYqo1PvFlbzmqxq/zoQ8+YuJTr
8yRQXLzEM9RD+SHkwPbyJwGJ8So30u9fH7aR630byIaSgLKUYOCy95975jWeILCW1uCKe8n3hcvj
C7vUuXev5bloL4lIj7N7/Ro8yo4+5bFk4gZZSiAdcuCQKCeaRdBrimJrPA9T+VzzCF01BEgstOdG
eA7AaxFvzXzzkluERdR9k2ytAcSzIEYPipQTa5pOM31TNwOy6hW5teCmFAstBm2LmHJ7nJjOQzLH
pF1nQIhjZjGpgbrEKOdtFCfolcPwKSK1tD3q7kaN2B86I7+nIHBW7BIBpIBAClOKbUznFyjoakH4
DjNm87YmfGPRhD5zfJj48Rtmjiv7Xp8sqhg+lK+8cz4ddfJ7ez0r395SMmEZFwABgjZYwWuC2+pk
D53Zx+ta9CwNJEhh8mjW19N/ycboQjjipptohqqAyBO4SjeN9thB5e1rUapXn30smYgXyaIycRtK
RqW+US9XAS1dH1VLigI+aXPby/fa4oyjXAZoWIXnofewYFWCx/EmTXF4pIl+JZaFC1nItZXnN56a
L26/J+zeXaWa9fUYnacwbVl7ultQsv1KUGvrUn4lWftajtR7gQdxyjbYhajxUVlqXihJE14mFsek
65pLF9LK2mofEglIgzPD3rhJfZkwGMHoo3pLNIWNYcNzSzX/UYLwPXoDh3ObWFF/7eu62BrhUw1D
ezGomu2rKx5wxm0iz8euOQzbxM/ehmp6dfFdeyXqqWtfr2G54nvJgegybw6Dd3TPcwJ+rGg5VRKg
ILhQko/Zz1+lUUIQJQtg7FxyV6NxOSc8tYGLVSRWgTbI/fipCJrvAvee6Rg/poYHQecoYzG3X9DY
yMmx5Rcs/Le+NU9TZ/9sQtNaCQ/3SdFI4NO5/+BLrhc7qZdVgfWehHa+0lNchhCQR6ooeICEfENk
COvwQoBQtXAgtMJyapYAfOcPisaGjcVisChAXA9u+BDW3drjqFm0JJ3OPvECTl3gCRs6rvGWoEDi
Cva/TvJSVujHqvhZRtahiN1vD9hMqk2EGr2F9ws8aNpNF6e0rwp1CsqBWORt3sMjDsjsDWbSTQrN
X5TNj4oDckknB9tjki9hHNJilRSbU00Wt0HIZ88Rj7lols0T/dAhnHyMNuZdN2dwrCjksmilEpwM
CRp8npvmMib2ooafcLTbu9GF44Z0MqQeSsQDqmeY+E6w+s9Hoqfkk5VC9d39PuH8NaH7x/jzzD69
Kv7yr/zbH/TbIPV/x+TUugqT/v3clOlp8pGgWvzHxPTXv/j7vNRyUZqj9xZoL31TIG35r3mp+Tff
EQ4TU8cy7cDzkUf9MS8FYfm30LP5M8G8FY2Oz7/6Y2BqWAF/xs9BQnOV06Bv/08mpr8rgNAWWibv
zA6Eg3gawSsv9Gexq9E1duR6/ZuPoqSazyNGGJ0zHv6vz+OPKe2fdeC/K39+vcZV4efxKVjCsXjD
v71GRJhl6RTJe1DWNfYkb+vJhPTXeiWcA5EQVKdEgpdes/nrl7V+l7fxuuiJXZ8y06GJt83gn5RV
lJ+CvBnzW0l8cfaLl7wmfrtK2teUiqfDexzVz+xzAEzxDB3gQOEhL4y32j7ajI2dw9CQbL/pGJn9
9Rv7fUT9630h7HQYk5tInq2Ay+vPn3mf1ljrDetbOsVNgBV+kbqQz5Ma0brAh9nDpvjrF/yXL9lG
SYrO7qrrRoT764P6k6J5jHMkKZH9HQWgWYxg/A5EajGiGsf/4Tf71xdybZTcXJdoOkEr/9PV5Cdl
luBRRl7jZsCQOT2guQNfe/7r38f+lyuKmQuv4LkmGk7bFP/0zXZzrQc7JdLTNL9NHO+NB5uJNJe6
WCOuWM0SRAvx2XEEZLCe36mtmTHZ1ibKALnHGkq9tSbofoO5dG3hvzLT/lLDNMY9Vgse5+V3ajrH
DsZqY5+wbW1JEls27g/fTVeeO8Aanlc9T2Erx7nRVgZ11bxP7JnFaf/3x+6/XWn8Nx+pgzzeRqbn
eFcHyu8Xi5insCFXG02LWy2mvNrCDMJB/T/pjf/1ZXwmXGxMrn6Uq8vl95fpUx+TJIpcdrWEO0B9
sKKTD6Lrr7+4//ZVPBfBHs4J13P/SQ/OMoGWwKRXnUh+JVEpUD9sPaz/+kVs8yr5/scOiBsscM1Q
hIFnIvPF+PNPn5lTzyI34oQeSKP8YwwyzFFzGyVOwHberO2BGbOIrNsobAfvRACfqI9hrMNyhbnP
p9MN4wijhWNIRKAMBPJjYZSWvOFxrUC/dbhVteieTDU7DgZjn9Ha9FQqU+Qi2MHYSlN/FbLGVNEn
8/QpGg6EdATze0cGQr9hx+pluyidPFLcSZQtT+T++ID4KmdkYeIrjQ7aCWie2VpE4bJiRBDd9NBr
o22E1Ri6RGyJFydqzPpgTJZTLKu6lV9jh3hukTGmTB9gceunWoiYGb0qrOpp0BFARFVkLjMaDKRX
Z0Ns9YcwZpC7Nq3cOKqstqs92zu4opOh/GyfeWZDIHkw+SleTRsp6bYQrMZWfmpM19SpUhDVq8RQ
7pqokYzEzbGfd/wyjd7IAWspQFCorwu3EIRZUA1rD9ucR2Rk5gISZOCOKk3Be7ZxMlY5PwSYs6Ps
i926BBSPbpgwLh6HIlpbM17hTTW4U17uFICbALRBk2D/GX8igmtHCI5IHRx2+zGk06Nyq2w7kYb1
PM4Gn0vkRo597h0DE2PkybTcsVOY+tvOy8zxmWA9JheRW4YfkcEofd3FiTHA0uMK+258hSs/YSEW
LlWoen8z1G7tY9hNCe8ouA6NB08MQf7hJxTB7MnGsjXe20JG6tz3MMM/U+KQf84NQCs6RdBXcpxb
qvkojyJWi8Sm5IU/o/1xtczvfCPjdzSaSpqoEw03XmqdVI63Bkhhdo8NSkfCQMy6iy9ibjrQWXUX
NYdIhMxeRVijNfKrnK/GC+cYzZrbjx5EAKZd8BrY4gzxmYCdksiW0KqNR2XyDR5SZYJDS7KsyLeN
5fbwy0rb6C/Y4UiwNwDHFESTR+2EECqjjUVTk+q8s87OOBjM7WySmsYFtmRiZAe3s6pPhbZzzFdQ
IJr2nSTQot1m/jRMT4zDhvQBzKCbPOk8n8Y910vQFLvErq4LHQ2rrdnUDpCy13DoooB03Nmr3mdu
WrqLhBi2L9SKA31914D4TcjOGBghAJhtgQWSdw5DuEy7KHkOUGWymaDKSF7pa7jUZ3gQmDbx7ocA
E4H9Msmeye1O7iooktYjk9kAL7ayVfjim4aFjVTN9mjtQlkjwgdtTiZjqENm1Kg+3yt3Mn5oy7Uh
ZGRJdZidZuBWEeDByDLyLLqKoGndArgtQehX+rTHtN4ciTyMpUDH4HXc9FMVmA9kJ9Q0rakxlDZ8
DRFWD/aYkhahoZ17S1E3pceIN+nMU8DsolLLoYJFAe5NevVGmCR2OQtX1CI59InDyF8H468Qn0FQ
4MTFoBhu6RhNmoRY5hzgq8Lclhk++O0cj+m3HlNTHjroU/UdSUtlsKojbEpQfv1AnwMrMhGq0lMH
AFhKMg5hABoAIctA0JwPiEtBUzhE0Dexi+LQsZoBwW8sYO6ViKcsF2gciwo7gf5oONVJ1UkQHpyi
IvStHBGeL1rTGx+bqqivrBk8vWvPA+TMrh+TflEG6ijYpK0DCLos5ujZ4y3kghmJFONTYn56ERIp
TyrSVvts6NZMFZOPAmKneIhZX08v85Xeu24JblHHWIMwuousETv+YHPzhgu3Ga85pXaNsnWZUrkx
jIiJR6KiaOG9BKuenf07okyzg4yLJO2GQTv6R9DatV5PphiYjDtwVejn6yv73vJIw5gyu/scpinN
wO6bZPzGkrZvqRKXPYun5cz6JdI5+zkjIJPSyRiCrG30mO8AYLS/92MthzdXyGsSVg80eINhyAqO
ZOUF1neQuz1pAjrpYJM3CdTSq5TmAnFAzYcOgGn+7M/GwHcLUQH5tmN/qTSa8puCWFt2RInbtxuh
kFKfam7R8OyLEARHpUZtPtsgcxCPNjhpYVsKDxf12kRN1979OrH/T6tt/lJrc3rPkz83jKbLX/97
w4gzmWwXD2cyZV9g0qD9/4bRMC3+zEIiE/q+b9E8UNf80TFaVFp/NIim+JvpYnmmOg4CCi3f/0/6
Q99zfi+2eZTzKAwsXtkObT9wfnk4/9Q9GGUMyqlg+aSznH23ZJodhntDk12hq4Woq+hHxoBjC8yT
ldQR1xpjKEkhnM7xRyrMUx14nN9I9OfSM1ahCfl5UFAwWfpsvenc1CRaGRb50ClT8jQe8Bq5FaO+
4iMvwmyvAwins+i2I4KxvUT1C6OagNPmIUTuQDyn+dgYiELnUpIZI7q1byJUiEV/jWjZgM5Ib6eO
uNAmZZ82xS/svVHZmCbgFDP5nAtXnyCI5ptac6yONEXsbMLvsSOWmVlc54Q+iDLRPHn6CstRb2Og
ikPqOeyOHOJPQriogsXjKid3zENEuJRUKuzUauAavlJr2GPvWfHEZHWv+uCHkoiPhNeP27F/DWt5
aoLGWpYkesF9IKcmGW68ghzOnNXuIPfc2deIOnAOOdNLURYHuHnfuvIfKzG9OT5COekDrRuDrVeR
3Ov1HZm416yo/GhbzuNUGC4LoWrFhmFDvuTesCDTptY9+PlsW5VPjG75nOF4+yXNTDGMD+A4CLYa
ocia6t0JwWnM83gw6zxfZ2aDaKp/matUo+63D+y4xsMUiUVutW+E+n2WUb2PqmmvYs4PBEK7kayC
RV0XP4jp5G1ZghDHtmHZ1p9HGwp07LzhC/qYnJGtU+ZRVcImC7NNKV1YP01NHtVgMupjiolhtlwg
44fy09PBwSPd8z/QlSeqXfVRQKKPqLIbt5pOiPNL0NDz2dRIvGD0eF23kgSNLkItspVm8CcacXLg
usRXSBactXSXM4zZQL0hCTbbhYl5yi2e4l5LUrfnk/9b58OGYsdAwophIiqSzTxJlB3frYEYBrXr
eGbkyqdtLDE8h7t4ht3R1cWzDk56tnywSN61gcS6MIf5rd8DKGlJFT/0VTfvSXgigd6ISR7LJ1JV
ESGhTg8fQOBt4MwcjLnMgLrEeJ9jTaQYwdtCt7/ogT9tfZUcGZs8ycKtSLJ0lZfp/ZzKry6OsUpN
+gfZdrAK/XSp6+hHGbw3BiQbp+6dDZIT8HGx19PK9jfhUJ3Hvl3GFoz1mLVG5b5Y46WJ5woVLBIz
zfRmypgFt0G0oDnOjjRnAEnI5Fml9oS8Q0ZoiiVJX6Gxn1KA77TMdZ8f52sA4ywrgnwiZt2pJe+Y
l94FsXkzBcWxIBIpTOwLcicseZWxd9mD2XNUrAgeuZHk9GgXD08fbIR0TwkFHqGDep/bP60EOXxG
BZLkzU1zlWbUbX/XMxJg1/FemWjXhpC2E4Xihvhl3pnCp4MOKt0mTI2NwAQIF6wbq71lwST36LU3
/RSTVdni/UsEZyNBbijVzEb9EKT+rfO+epM5mzdsG11GV+Owd1LI4BEMUO0XbNDBHw9QtLBFBD/G
5BdRZZUyu97ghDpbs3rUc/nRXUW9iCVyVOWPtox75hTaXNnj4ON7ocItyErquzleJ65PCi/LAlPv
Cll0a1MqqJEpGO/Ox+4Se+Gd0lSgcf7txu1xzudH0XqXvsc+lAV1uzOYMlkB+7ZKJ/cyji+dnuWq
softFJEU5SLCsnOk61ZzHCBeC56cC69bqrxpj0Qe7sMK4Fysrxs5xTo++hwD4q7maAck9TmAKWRe
e7LRTJ9bxMUrNaB4H6Z2S+znomMFNVrRzin1KaYVILnUcxa2VV2a7ClMCVfxKl8trWCLTr5nRTUO
686SwMrYq1SDX+7TKFhOU0AjKN8THCdWBZEn7jFRqPEShgpyS7IfXeD+otvD1ioP9ehCkEkt3CPs
lkIDUnfi1PvJd1DGz0W2bYJyG3Tw+6Qgw2woWWAYNhkHPKjeLb/tdyR537oW7pXchvNFvbtHfMxk
oJz3ncHevurw/7WueJUdKjqMEsCsAqMnsZSQJNPf+eG2LVhrQzld18px1+0QftqTGq6iaaI5K3NX
e53eVKz9yvKRuFBMEHEP/YiOjUz5amuw9OpL+cyjEk3LbO00ms2s1vskeSgi8bNjwInyRlmbKbhv
feZcLPyNFVEeSy9P5Ko3nhyz/WGbMSfnqi6SC4PXg6uZjGUCbc4kzSedIK1OrXffIelX1t2PKlHI
0kKE2uBHX4w44M+b6hD59GY6PWN8wyI8yzvSGbmLG/c8FsW8IS9ALcYh7BaThwQ0TO9L8uqumWrF
mpYzax21pIwd14P6BFIYpaF7M3U1Gr26WiaEQ2xsjeIr18ZdGlj3kZRHPszbShdEnbLyWiKcQOaR
03laSOZ2hJJwAVFnQ39y4fLqd7IVmCyMOXSTbNgag7MWml1pYGLXmlziCK3idTTJ0yuTvGCWQICf
lbovox8dFXF6rmbblnUXEWiGIcZSwUQmrzdktZMSSuY3W/wY28Ydvjr6nwXIyEPr4jGTbbJrwmBN
JHZHKN30Nk7iZKQ1UiYFzNbI4gOeRXwzbGbvsDQoFMdszmGCDaxOu+xKUs/sbNlW00tZ9SfNpnEp
RLE28+rcj6yhVOq+ReOBSSguK7vdtfJlYh2dCCmX4E/guXdYR1Lqs6YYSAC0JavWX/9x43HrWP2L
Z4cE/XjqhPKVIYSmUarorercvSmJaSVolPQwybSWidMH9r/EImMqpNeXc3tilSuu0ZTBEnfeWsbR
Sdj5FrsZ3NZ0+GF65ks3W09m6sRbYmo3XujcBUZ5IjiLtFAmsBveAs6e9uAx6nzOdZGxMba6tVEE
0CpnG12g+ZomTbKzJu82zM4DOdmkuhBM4/pPnhEc+f/fGFI+ttcZSm0LkzgbyLp5Grwhi/twuT6O
2eCiQkMFysTDe8FpClDMwPcVWzdE9FyffeTbmSlCi8g3mzsBoP3Q5el94bIPCKzuyyq6nDFcFp1D
9eCl4S9446FxCAhIZtw20t5FFGur2ChxLc1eThoodtXZd2/9jJBpotlSrpGWx1BLNmJMROWvDrzy
fbQyKUnWbOWlQ86v4u0kzOq32eC8BNe7hDnZ3sNMefQZzgG55IElwbLRyaObRIyXxKm70ilfnGW2
kPhz0pNIXGAYE+rDUHn5kbmVXDmEogV6VGuMEr7RwH93EPHR/2eu89MJOTFUPtxnGdpr6xDX1hVy
JoEaO6epQAcwuHuERTjk8vyrYgI5VllzU2R4+lTTbHCpE1oYtJdGjys3so4xUkv0rhOqweLkFBRE
OLrvfWPat+Z4IeIF64j+2Rj4LvH4AuBPk6eABoHF54idMTKOzijOwTT9bLAcYNAL7olX4Au2jBsu
pB2KJjizBb+562Dd1sGrO5fWbaBVvKROQbNMQiq6g2rPzpWpJPVUiH+J4SszzcF/CL79pifYk/3A
0kesw9Ear8tG7EYQqavpJ7y2cpXmZEqBurwR3k7OYCd9iMCTEca7OqyPyikIw4yPFqN/A9pZD3Y2
9Qp4Ld5F6orZZky+YGOqZXCVv8nsC9MxSY3NS2ios5fOWGmZCNie+xG79ePYiRvU5m2cPvR1+3z1
OkUsc3tYxNHDoCrmPFHfL7esB2tG/u4+7I2foZ4JzBO8y0y+thAOE1nfzFJfvMl8CEv/c6o+AxOn
aeVZHa6ifufb2VN7HSwNMeKeKfxpV9Ih8cTWpH1hqmncn3HVfWsH7YiVMztViOBRgBN3dHX06Jh5
ILpRe1j0PU5Q0zzjtGmXHH6f7nX+dCXQxY55m/fd3i88SfTytEX6/tBU8W3EaMqtpwMX5ct4dbBy
e7UtLjovp2ZHBQQeEiCdvjNUsyvC6gsM/5rZ61YYMRJ1XXOUxDezk8AkxnvAta6oDFxM5GmOBmUw
nfv0vnENb1WFJqa9KV412QTi0Z7uh858UygJIQrkdH99nD2nqby1poSgBI88cxviQDnwNMIgxjA4
5EZBoB0SLpSbj66PvbX3l7Y7kQRWxN3SLaNjE/BZ4D0PkMdEMxd+9mRN2UTyS/kyTe+ptjYuZWyu
8XkH1TOi+EcZewdlAwhvI9WiVvUeq1joDcOh/S94eMudCPUVXUll7ucEQXxu1m+qDJmq0h7aAYO7
ZHCfMKVtS03rg/Dq4Ie4Dk3aDyNjpm4kJQVUP2LIg5wY1Na8HaTNtBdNJ19xO4K6TeLqa3K9m5Zc
nJU26G+NWpj4M49d7lTL8Nq4mX6xI4wPWc3Ywl2OeN4Rod7jKF5PsboTaAA75KhbXhixoj/tHG+4
xck7bZRtU0ICVW2ep/ZF1E62akA5NNEp8cb90PndOhKkzgUaL69HO+wn5qec0h9tV1e4R81q4Xs0
h+gg7XXt5Qc4GM41O43Hzac2W5jHM4Vm3Ihl2wzd1chPwk5fYER3uZiz6c4MB0IYWtPd5szoVIMI
Jh2+ZgvFtndVUsE0djO+SlOW+fqq6Umn1jtY9cdAWn0cczqRlb7NQlIp/El+68b+poZfMd1OVtpH
JRKNDM7nWqxHafYPyoPE3fCNHhNzJCOHqPL6KqiKXdp8e0ofZ8LK12kZkZuUFsRUz/VKBZwppS0/
G9HJrTWY2TLvfLmiLWswyYcbdiykA/J7dpwGFW7JOuVOV2NiwtpshrUdgqAaApi75cwd7iLTVrDH
qEaj27p5hBShdoUVrpXOX0XUoQozjPyoA8CaTinTTRszWcVHO6yt58imPA4L6AoElpY3Yca+KZeX
zOp4ajfMbpo2Wral662tdP4MqAtYcBZ3fXut/EpG2kkwbQu7OTq5wvbQBfNiDFri1kceujrlUDMG
mgYDsRhp0CuB4XI1A/Kha2CGHzocSVQwdUuYkiRut/Fo0utCHlnjv3lmXmwt5KexipYseUjCC/IL
E0y6RUnCsicx9reVP2y6QRIgKjSXhTMdx7Q957Ki2Sewwzs0VUk1wKMDHJa1qvPmkPs+CNtzPFn+
Mq8wTTbqGlyiy+M4ETdZsFgx1fUydMUG40e0Bsg6LuKsXsUjcUiJ5T1LUnIWWrELEMnZUA6Lwtm7
DxDkko7WbCo/hmSvyGNLPdLk2Cls/aJOEUErLixykjhvhv3gOE9RFVlru+jIFqtltnZ6osbKyXBX
GcqsRW222aYhYn7hhoNcjw4heYwadoYnuJAKUMWSwHAHJN/RrIYfZUE6JIm2ZFCWbE/ytMRyzX6v
SyF+J0q+yjfiEabHqWTqPGrOxtHRn37srLuuvMqog3Ft1DMJ4X4379KBqC5VX8EONSHEMqP3rqbw
ECYjylkyOTl3ZsPPnppc3zWUFV6WgrkQA7nX2oPEz5sNshd27oR31+64KlrVr+KEisVmKn7Mw+Sh
KwznOA984IJHqtCZswb96sZpif5sHugVzAX5V9Yio4NcInrGiWAH52ns3mm6200Y6bPnJ0fSaLZI
KNKzPbv5qs1EvTPz8gXdJxRpgda/mBUGaWMXiTbfcom/xGmfbtlMCJTL1rtGuumjhHaN4KfdwHNl
q/Ee0hxZ14BQjCg9697NpHAjlFPc7kkSQHC5aiFHZ7oxSXCVn0rm9a6u/K/W7zb/j6/zWm5c6bL0
E2UEvLklCIJW3tYNQqU6Be+BBJBP3x80MXM6Jv7uG4ZE0YkAMvdeexls+srTD65jul+uhmTWhEhG
iLNUYW35b4OWnxPHrI6983uWNK6Vx67lOR9seTRpxMmdEs4icCfrLp6xnzmYmffloqIKbBMDlJXh
Gv0B9Naik0/C94J0jNOrB1SV+RY+VcYQiJYYdEOHbjzRoKNQXo+eUT2xEuBX4kPCrHXe2NsWJar1
t7R/Mmej2lkDtscdZHb2SVJ2MtDSnnVRwa5YM3IrEME1IJPGZoMRDQ7iC9w/yO9jJUml4Uab2r2q
5uaeFOwmTAuCKxvcrI9OBXcXmx02bH8l7GfhtDYZKoUEWhRDd+60oXpafO8k6zI7VIZNh1Wt8sBp
3oWj6JLPxgihSEWoUMdTk8A1tFOk40lmJidalpPXYVSh+vqyWQ/rWbOGca1gaG8vBzd8figTNe5N
/02Hh/+SV8Uhm+Hza/rbCBEK3THEj2Zzy0/kzWYpuB+U+Qqu/DX1nXEUNZuyFLk6Fv46HB0z/l3o
zJ3GAlsZx/gene53alAbqfydAnUI2/RhqKc5lHb3OGe4gjT4wAeJoPHzNzfBqtyQz+lZGnV8K7zy
pFVcP71V9cfeDB3CeCmUKMKQg71xKd+NZHZeZCkDRPijJknYaNOr7ptT6GDDAXcJEunqtUXY9jq0
z6K/IIRO9nNRdoElUnFJKoxxUrKg4u6jsLAGmIbxYeCiOtQKxN3JAXJKVz9wPWuQXYFXPQP4k2qC
3TSMZ67AvMX+1vKMAUTsn4Ww2HMFPcbMSXnfGTn7t1+mgpdD7e4VmhnWbn1o0Y3dJCVhOpGhnEjQ
HCvN7+OpPTSmdvKsbL44w3By7bTZty3Fbt/jc9/RO7b6GrQu+XT5hCuLNbQXzVDNkVT3Az7lLmx/
4Z5GbPJFGVO3DwNNYtZ9jmv8N+lIIyxLCPTz4IINUQcnOAUFOGiC67nz27zav/MOMaAzmc9+OYTK
7LUTpzpe4PJIAIh+6AQ7qEt47ZQKjRzW7HUwQXIcFHvMMsygzOGc9mv+zvR33lVUtYVRzncKL469
X5u/XT+rdgBtRATkOur+dF33rWq+rFn/sKoYeRImOFEsYcGlNiDqLOZrZnKS4MiOf0M2E7w4BlPp
Y9UBGd1Axgnlt8O7ex5vZNwwgiFyjuhnlgFIEaTEcjXAWdq3Cb4VzSZuKSfJaNEx3hqWSgAMKwnw
DN9NjVfcxu6s8sIJKaRJq/aLJytPmq239Ha6YYsjxQ0+Gk0S6uRdBwQu73LXMfmKyIyh5SRR1DRx
mmDm0SXjWeoPECj6V5xhu2e1pnyfRbHDZWDdDTBI9ulk4OXgRflkpw/l8EgEqeOKZW8qfOQrQE6E
F5wf1qCTU4+dEtwHu4AdyOk1uNnBXG257zg5yG9y7lN3fbBVTrqFJU4+xj5P1ogzkjFUyPIc+VR5
LtOatCLCXXWXvDG6+7GxnuLFt25lZ2vXuM+xOGjNkACGFUd/4lOkfqBjJhoApOVkQI0Dug0GMyui
WUg3wGxKgwygSQABisxRs7CwFF4kZQc2oBMKCvTx3QDQo170/IfCtYwAM6jpMMy8tF3KJYA64TwM
Wj+cc/jfaqny4zRcCbfeMi2qPMp1EP1Uz9JHAO75rvTlvlmK+jT0VcLuSEizrZZniRMkxlKaHdW+
QR2Wd0aYMjlJdFZeSHZ1lKnhjiQil1S6+Wzrcbt3PNu7NOv42Rp1WAt3el11w0T2DNMR1mFfSf9u
ZrkN0gV/mUXab4qaZy4NeDvKeDJW+sc1BgODOkCIVqJeJEjKI4GbgZBr+6TKFaJoVk5BJlBVtAso
rjLFPROS+VxWWoSJhR7hEtSGiYnxjFYuDzjUWLsUK5OgQty0G+a2Y+PSIDt1LGxZzz9DdFhYmBDY
nU67jPHZhe1ckMPx+HPDYtNBoM7EYfleNqsWw83L09qJORq1kXhuBCxlrxW3bMD/M9HlnVGjS65y
IuUrgwC7ThMkXHgDuoSZih5c3NI4Vi4xHoFdNjj46MNZddOdssyCM9eIfKH1wZQkLqWHNz7y3mAO
xlCf5rb54wzArlqBVszfHCuN4jrOCw2M6T1AF2Mw4805nibcjOpB6Vp6aAT5iQJnnkNcub+KNjs2
rHKhX64CG44yC+vZtQMs0w/z6j23jl8fXUPvwqlKt9rAcM91d6J1s8/OLTVW45pTkkL7Ry1D6xjO
teOCGtNclxMFmm9MJWA4HjBqxDbMacheVmV8zVLs2Pv9WrnpjdDfb5zsNqv9BUemjlhqz+j2E7vE
UGVkOPoqWtLXvpAqGlvKp9GYyCLQ5EQfXINypZBmswzt4Jxg5oK12jmd0QCIZTr6lCiBrHwL4Vwz
HCGWfNYLS7mVjO+1ORFGuLjFngUQO58lywLD8cv3WNFrkxy1S3yHAerCnKkVwLp9v/Hsy5avh+Yg
QhU/tSTrmDamARYxlTu7rt+1LJGP6Pv2yqj/TgPeXZmPhVnaEFo9r2aHhxGGCdPgn/C86XHcR1qT
meWpxWBwnNB2VVNTnON/8sEZzyiF6ACTpb04bUIEDJypI+X9ISfD8bwlsopkXs5pWX73gw9CON4l
mzXOUk0G0lcD/6SmevfbxrjEWIOdurgmrECZz/miBcJR/h1HnGkcYQ++DVbcIKYMfd26QastP8yE
Fj8pV/s2tst6BDPbvLWITMVBAO+lijDr2L6SnPCNp/9uYHAAlJ2BjJt4QRlzxoEFQOps5hqSTIOn
wU2ym4k7/kwel+G2Cy/O9mkUpkYEwYS/4OOI6X5IB/KyyQzZWyNzc9Ul/dQ2swNUofdMM2syDlaP
nUN7x+heUoASa7qYkphnLrxo8A6U+GLHrr73iATCLI+SSdbi74BKCUMnRay6808jx2FfwPtSIh0I
ZHN+F37d0PngaabQRwdomikWDSbChWc/whnrUZ7FE4EwJAwILfntEzUVwDw66gngZAURbQd9MQmU
js424RO4Km5IkfTu7aL0DiU2UnWPzd/PxwCp7/2wyrGq0wRUpWkFUyaCrYkW/29jDEW46ETiEg88
XKFT/VGlmR2l/pcuq7tf0STFdZ6fgM5fZkJTaPyoeiSq3SPNXbVT6S+Ydqh89KW7x9RQwsNKOXW3
zHBkwGw4uDHQzRW44GyNYkfLLsQf2pv+aErxiZzqYSLWDOhXBzGGEE6E9Z+1tEXkgNtkkqSybIsv
SAyGBxu47kkCbArSlddPZxT+uXf6L4KIiqvQkDkzIwgdb/3jJuJxsF1sQQz1rLkjLWJcf9N77lpC
Xo4T+u5MN+19C7MbhZFWXDoR/4oFaSuJgxoNM85jMyg9Etp1MEYD58qGoQkOqgwBdLRim648tnsT
50byumVTZm8mkdg76Zr6Rx3T/U0RONNw7znJNqOAoLjkr0J45ctqpndQvtP9NABkjwQtXt3OJ8xX
AGMb8UB3VKQJc+/eCEGjl+ug7lvXJc2jKP0D0XPNXk6oa/LUqEIvbR9ZnrEPhcR3krmj3c/tSnNB
Ij3aofkSj9O7r4DOSXmMKs9kxxodJ2pkjLVa4Vwq9pjAMtijWg0yyk9tnanVOw4OhPBOe7MJHkyT
h2VjbfXM/1koCx0GSSLTm4zB1JvWg1iudcalzKdzH1vdsWTqe+mAZPM0mU51x4mQeYKBY5OGaT1R
6hZle5nxHls0jENzcyFQNlkvfUnRTJTq3kKuHVlwVdkgPxNRmJjCyl8wnHPkbHt6jYQRcY/zh+eu
l5+bGtVmx6dr3w0FbFKa3wVT2nOevhq5ybxcrvl2JbxAAYwPKTAJfTU3pL++FhBugHYUrfyqvVhQ
f6IGZw1smJix6+u+48u6mG3nEPGrIKODLZKPpZYTwzrnKG010+YBEVWz+vIpnQ69w5KwFLh41IN8
hfggDhlx3kmvZNQ1WnJYfIgcLcObK+G/U5SO/kvRzJSKM7zice6tS+wDeraK3JS5Tq4TwmP8IrpH
WVXugUnDZ8rsNmgb/dsfrdelXLiscvePU7M3aHVLMgcDv+DnlRojhVY4o7nOAMwva9Y2kI/QlMqZ
MGKxEi5JKY89loOnVi6ZqGGa0F4WYm4mV15wrWfyqDDnGBJG6vMKOmVK43tJ0aGK1nGjZSzvJwn0
bTNipmRJ739er5wyYki8+NRQzEZKm25u3sqLA+QLTNZ4KAPd9uL293BgOroh71QNpiAqk5uBLNHM
KdPjVvmeGWSRNTWfa584YQEUzIYLsXQofSazIGhnbERbHkV2ISu7CzVjZ4vmuXNnDGMk3g8uSOUe
VSHpm4xfiAwkcDnGWxcL6oQ2PhmnL4MrBAe2hW7dilKzfiSlGke7GE2+OQl3T7x8zbP/783UUgAX
jEeiSX2aMzGesmXxUpMPyaLDEbQebTeKx/i7GvuIB+CE+GriDxFBsCpLN7tibvuUJrFGSDGIt4i/
nGr8dIq2eSAvKKGpzdKT3wLDW7a6M3p2/8RA4DhmdBQr3x/YiL9EnLroLTtVnB38dfdMsV40I+7+
geEaukvyR4c8fiSS19xviTOxvsxPXkqzZHoErTlYNxqODjLHWzix81pV/njU5aXfzkDIJMueMb6P
mYskWsYm4NDAwzTWrTooZ7yyfQv0a+icJ8SYxsHC7NVRvyBaBhKHFQ7/eoGwJxnLmKS3IxdJtfI4
VDOkZtXetas13CxRMxQYz7jL4KeLZIGCvalueCCa4Gh5f65KPmddAcz53a01rQQLxCpczNi9FDH+
BXXVAGuI8WhZmPYw/5WMHdM6zNuc6W6WYbVYWEmYuNl9kkv3NqYFW8CWj0vTDouqsXcIo/XCvFcV
B9HK5bPTiReSpMTeHAYEw1oJlZXlmbqKkUjrPyysK5gFZnzyrHtCXblgZmCtIWeWdvPn4lLPRvsY
O0sfSPwLyF93fdaptbnSHD7Vs75NXb2R8RJgiZGAiSoNdaRVjbTyicmswBkjpvFvOCSsEFvmV3MM
vdjAOkjbhO9o3DaslWF1Pjyn+QIenNP24BrbVH55MO3lo9KN7ow46XUc5ozRP1rLRWfrrPST2/pa
pOOc2KYEu7cM6/oV3hJ3k+NENdo2ACKtiiNSM/V9jlhrh8fydHYaAB1AJIHhCRzAbpOZ8antbiUq
GreZ/TIm/xRY7YZylRicCzqNn+epeDz//JQBWEawjEGMu/Vc4k6oJsb+eek94RiEmhduIRwDJuGT
fibYFjyMgXOIPAAGR7rvFO2t1qZuNKcTuLDnocJ1PAsBhm8chxirHwnyesRw1wzsws5e7BUHJWYg
VqDi9M295zSJj7Y7QAYRFjLeEakKNpYX3dIZFLvTssOVVLkiP89PvoJ/6NXll0Uph1eZc6RYZde0
MHCc3OJhlHEcNco7ZFvAbpror1XH3jTN22CeqcdKehcK+3U9x6LTw15Pf5v9yPrjI6YaaSN31gSM
b0/5FCAVrwMN7UVArCgqXIWowhhThgCB0ZsVlC+YSWnuHDf3FJb09jx73qPmYksyCac7/xxf0ugP
hHcd7LTwg9rcOGDb36wuJ/HXgcdKuCUL2PaTsnsuIWg12JcCtFZoREbMSFLRwRIDfepG/R7nZRxA
FAfEoSHZt5w6SCra7kS1gxAFbXLRd+SfJWlyaI3sLdW4WCVxXZWlGUezFd15TvVwyEo72iToFvyH
MiErGIHXGb9zEdRWAhBHBZDBA9U7c+JK1f4gp3pNa8NEsThiHNMsNF0I2o+D6Bmhk+CTpeNBYMF4
XrThXQhK2xKK63mRPdF3sd/jxl3AMKi3oE0ow4dRPE50z6ef4zRZRCK309GG5RuWqvpTViSv9g2V
zfjQt251cvgybGLH4LBMW62ZPkq+Li0cmSglRQF62XBtELseta2AskOoOaM9PDq6qguBQmAYNEMP
z3+BbuLab7SC/LbdZBPRCx2Q5hbs1px/Dj+VCXrIQWqIXbC2W1a8H1MNKGr7l35umi2y2sKu8lBx
VMAtx3My5Nuzx4gRIB9+YidMtFI/roigTXKWgE+MFt9y02C8Ah1TA+w4a5LCGBrppzGZ+95QdzNn
MZ5nr2udLjegSjRci9KpKYW8y9vRi8jvOxWpDf3LE7clV3BJRyqnzJ+6O2raleViUAfZgve0a3uO
5TsDuOK2VJp+tjLj1HaYErHGHfI5mS+TGCtgovx3LRJyn438DgSh3iyB8WOLO5AeZPDlNs3fmNHH
Wgo8cJzy19Da3REDL/+m450a2WL9U4MxXGbyEYcigzm02pgO4D9VmHkG9RkajNIKN9ygnLs0h7td
+dWdtwXcA1jHe6ZreNxnxkEJleiQmp8s4frYIRPDXMeQxgwAhSqXJnY0U3NQfjEeFt1edw4+ode2
w1zYF8UdU/IB3tCIDqsvnxSGzgpsIfOYtz9Bbyr3U1Jjn+sFltNDUhDeeqT3BmLHC1CfPGb5sPW6
pucynUkJLi/tLK6+51G5FMQqKy+pQEJRhWXI5lYRX/N+WPezAZtkJO/TldNytOzld8Mcv8NJ5KAN
BDTzb5WVE2bS6x6E3f6Z6ydvy0rFV/yCTxo8Za8ebj7x2DzkOxPxGY3RYZROUKFzKx824VRC3Qh6
sGtYgNeZGXOSPKf2xtJT8T3jW3tvsHpNGKIF+KcHKAafCot9VnOq80DKaQTZNFq6pN8RZ6jgg2bd
3q1wpiZZEfQi1dfhkLdWhR/Fj43Wg0m1vOd4pns/zn9NomWqwRsyXDW6cJC/2Qo5dcVAoDLIFZND
vDJ4/WvS9lFTdss+11Ap9ZZ7b6dfmd6xa0Hc2vsGvHB988YFZILJABRNDOg4Vf8UWn/Arearq73P
MTN+G0I71RiMJENBmxpn8Y4ZS467QpA54OxMD8mZZFiN+RhQsoHrzdril9X1S3SC44OKdi2+rXWu
9lbTwGGtIQvQjLCV6n+KBIaCwmBmZ6kB690evmQ2GNCoVB72MPyVaHE1wBcaQaU4yNwGF0zv48X6
p3GAu+qZedTkjV8QhPbM020ACo+AyDL/SMp9mutv3Yx3Uc/GFNQNA3aMRVjOizoL9FSNwEcGSL6O
v8J0EVsit7RfbXM+xp1NUQQDDpOtxyIWJzMmAZHNMt57JkHMZv9dxQLbHqiUOMMb9ZLt8WlIomUQ
NkpWvBRx3pfaNdHOjmX+Hl3t3UMvlEzjSwuRtdWtyHGHtzjmlOKNATicf5yYRiyfoTvgaLVrpi7U
AAcQ9d00x8dWjrDHXsDGaDUEzvM3M70qHOB1BSN6QtITp8gQ8gH/xFPV1NmzLyng49XTTsLvXjIj
dQ4IOSeMKqAkuRXXS+NplC+TrtEXDte5hIW4wrxI3fw5ZVQTFjc0g3XQjsU5IVZv37dWdiAc4zkp
Ip2pXFhlughmE666PeAUPWMkEi1zfeiy4gWHoEeDqxI/FXLnGRjnhzpOzKvyUBy6MZFT6eqCa9Rs
SWPydypsI2yXp7XgKUsm/KBffze1CUA8fTLtT0OdXSEj1iHvyzeGt2eoisUeBsnfVGShGy+PK4Dn
4KiTYZCVXfToPMGFbOwqKdFa9o8VcGzt69DUJ5sgUg2SmHCHs4yLm6Xa+NBb7AvWsHZnfdAPACE4
a8yrvvOHBaUkp7yuZSTDuiQimHRBZqmijAwJzWrhhc/YIFbkKcsSJMlRC9QgQFgIGoC57vRhG0Dq
k48hTV/gUWJp6xdsVINl5GhP4gMXGzxorWvJFtC29scYE0VJKRGTbEmKJGsUHMxwNvkPMCcgjYgk
7JEoVRiphK/WFGjMGJ5ysiRAJNGnbie4tPv+Rn7A0fGmSze6odw0/srgpsa9MOhmzdwX5oAR99Lm
gRPP5inXFZO5esFtdV2vmxBwT3gm74UyEWDEc8kkozVOis2GXa+6S2b0d0MPAaW2iVtQgxuNZvcO
caA5NZuZkf1QqsKEkcThX3FUcJY/S6x9IamE8ex031bsHBh8sOIkxmXuSrJo8d9cXB/lg3l1qRAP
VibKcPD7I2y/M4UUM5kY9n3lf6Vp+4BQ4kaTQYTsdqBl5TAMh0zCQDLwJ+SwuVlFKkvuYQ+uexYi
GzH4wdexHO9L42PNh3Cg8y7yk1V5N5x/mO4gNNDwGvWxdkqr9Q3jVOBQ0oBgzRuxRn/EEtLjlxPY
Cd+WNruw6yJ9cY+zBKlcfPtrVc7ZwmVqxTzYrl5nueAcD8pzuFs8EHiAhj5wLU6mghB6IyPs3czR
PdZYiIOTe5filxzIrfXa9qxXwDZa5dm72JhuELBkVBjp7wbI4aBHo9FjIwYRBHMapvPO8FT0/kcn
FqLX0asnS7GEvn0PkLUv+FIDkzly2GzOhVaZfKR1XH46sQejyc7UgWN4aPS1vZZy7RkiqFfsEv2L
DtFrrxobakX8hC3ABYlWDNt9jRLgntMcu/VVenbD9lbue6W8q2kV5n4qU+DNgq3SHfDekSDwgYMx
CBPBXgS9iNN9oa/jHnkRVOHpWBInfmgc8IZa03oqWox7vNQdoLIk5P6NeOcljtMGKbAP8nO0Og4m
DlqOKEO1ffXMdQb/7Dzr+mc/u0mQps4jOnkrQGHJZ0AtjTq1+NQ8kxeSob2UKixW6OhOC5FgTp19
bYKS43SEBnSkrW/4jTzRZg9d8YJzrSTjAlEOfF8UssCX8L535bTKXRw3sMUUmev6xuCpK9Bo/bHm
ENLFdKdyHOTRkMZXyvcKER/SEbS/wwQ3/TjrfzQ5W8QMoVtrM+Jwlm2dcPO/Iu3u2pQQgVrPJqDK
leUlO2vTMuGgRqZB0jFe8AFWQz7LTWwxDEyVgOjBYEmbtrp725v4SC1ivXkkHqBbGxyV60qGyv9G
A6ZOetFFqe+hy8/8qz3WDUDMqB/pw/YSv/VLLJ3r0M5uiJr4Usg9CZf6XtUwG53yocIE7BYXlznl
q0J3UAX2ZNs7o5I3OPzHvLE36YBr7OC319FidWSpLZp6xjT2sqIK+tRJq4iWyuD6h9V3iU2H6j5R
22qSPedea9+tXUGTOZYpcR7DjEbALjH+Z7FXVdee5EXPFd+0dIqLViftOVWIN1yr8T9MhsIwtGaK
JE1YhzY34xcH18O1nNcP3zfzE5oFwmCRDDl58wml77tUq/PgCzE+TCaLuJc+9nW7fC4eHoc+bLez
mlIJHVsxaM+/fRq3TwZB5anzCwPlvv6E27V3wdl7pARzWgYqS02aq5wvhRp+Q2p8ihvd/FjW6kkt
vEOCgSudH2/BmH9v2bKGkjjXUQcR4bY2nJGYVcU7AyT5lpCjwkXOCoEuf6bmWdwP/CxUSuQVIuT2
RBNpxBADlafXn4ZFAon+Dzwn8z61TrFrGxzg+Uu28yXPYmzEmY1E9ZJSZxIuQiDRuJ+nbHyJ2/6U
G1UEDZqiuoT+keTju1vazdFPhYMRLe/nK4HTybpYl1lf4r3SHeZgEOx+/jurzmzc0xdtb6lmvZ8d
MLFa7RcrPrndoN965lu3n58gAT1VesY0IcYg1RtgDaWuvJvEUwYR/JcRj9m+nLtzbU3lsWCDCBOo
6JhVoMpI8T9FcFN8DQyd9v0AF6iemayAadIw9xbosfjTLHMWLBh/b6eVZP292j3nA26NeEvMVJqC
JTvlylK8i5ItMkgHihLSjM1hVYOFYdW/zJbDOanyCpoBwrnEBxRq1AtSe8GWch/D1b+XbvnVwQnH
TL5At6UlPoavE3TxuRwiJv6Y6wR5oX23XaxfsslDBgZVV4ITB2mDsR4GscJzndArKDsLa/oLRUue
TMEUykeIFRYDi3XTYMWU5/dU0UQZpVV2ZQ84+vPwrKvsrkvzLMx1dDbGKFYKbGPFGwRX0ER8GzPf
g6fkeoPeT5xE0xg3tCqM7spZnif/TfACojSTCFvTJEpJ7jAmgsh5BoEQv/p6ae7bMb+wGxz0/IX0
q+GQYvyHURUUOLxDDkpaKN6kgO8+p+2dWK4OhHQrb/vnxYP6ZeV3Nf57IfBE92BuROSJSnbQeBcD
F7zToK3ZOa486v11mn4BMQKmzdi4dY118WZsQ9bB7ViJ25vebRkzWKU8JpPzgsGkd6ZP/AuLIL3D
BT0N+nT0Dm7lcT5qnFzibrLB7NzYERe0ylfsle5mDR1iM6H7YZdiVx40daGfpfA2yv7IyIxGfqj+
xmXzNfqU35AUsY5c+RY35jdurkrsk6Ifd+Y2IEWtcht0jSxxp/0YSlqBiTHXpcrqIwJiKLJ+vYb6
9uWkRVE/T7r+Vmi1/wtO9BI4aVvfCmhlD777SNdMad/Pzmc6zCKwx9aksTZfx5UN3oHpuf4c+6XD
zg47A8hh/a8EAhZCo5oa0kwlshQhQxLM7h0Zjuy2rtHnOMqR+lZlCOFUaeEbkTzpNc6elQ3wwBTX
6nEZBUg8logrNiSWVDnjXZg5M+o5bsKZ4vddGFCDTPdimJP9qg8JTMqt0MfmMyy9ybqlMXaitrDP
nH/zS268droAxl64rE0TcIUB9EIBg+nnvl2JnLMcknQ6tbX4OA9K0f7GUPlsj64VLbWGJHAuz5kp
UShnv3+W2gJrH0jxagMuqxP08bvcWdaTkVEG2/N4h7t1/Mu35nyPlosk5EFPwprj448avWsLbGCN
XdQzKjoVUA3h/TGfHhOzjyrm4ezSRRxoJh3OZNHve4n2bKXtnpnVq1MC0VAdGXvDo6HIt3OAY7fB
H+IvWfQHs0hfzbXJQYUKxK0aDQvEWDbenn18srR3YcXsEDWsnMaBMqrXgnxqw393rOXdLqcIt+w3
qhvC9tR4XsfkyXKW36nlwtFge116yvVxyShTK1xVG+rOQHGo8tV9sg0OOtMlyczbDxszcY6QIjNG
oH1/SscClrthICy2nw2kn4vLzLbXqs0rwqegZzhUJPWn8NtHfaFoItTGpnH287uuHsYnTGpe05iD
bgnWYiPDEcfBAruy45cMm+VQ2+R8yM+QU4z3Jv4aowW7lWH4qddRU3Ybf8GLf3sFI+rSM7xP11Tn
ftDMF7/xvYuUFHUTzrj+tmEvJE3h2m59JD4dzmxhy1rKma10wIQ58zP890tcgkUOetdpVXdf+5YZ
Vt3YYxqqTdHsktPnKP0tHR1M07kMtGUGk+5rZvZ6t8fkZbBjaMIjSxnLPyBjqT/nmWqewHG+ZW65
R7akYddJs/v00agAibQ4VLMlZPkwMgGqlsM6N3Q2McrBtLwkbBKz7LApd53iqraEjWz9M5QcpFWg
gs5wPVJx+yh66gYmkr9d7yUtO/FOzM1zl9iUpFV1lzRZEg3oLT/hR2NKgMpqlEgcZW294L1pBT+P
xOnrSyODdgKQ+CmsYCMAxbWiP89IFT76+c2WU/MG0/OQL+qz7/lymwK3Adv8wpKHXhA/ePTYA9c3
OAFn8DmGbMsAAjd71/SOlsz0C0u3gEQS2BgYfqxGTee5FlrYoNTezIn0D4yTtiKm75+r1LLoyVgK
8zkFjBjvUmQln1Y2PMAWqp8LWS+30VFJEHeSD4QpUzAxJ7sJs4AhOMX3P4/P9BQj8bVxjv3g3uq1
edYSaQWT7VLiV+K62DcdH/5PDQ3MsVWULJ4ljM9phm/uwIRHSjbNM1AArN6nJFHPtbU0n1rBstgn
OicHhvmfNUeTowYHFTbTocaZJ/CWyTi5isBHeKfQyiXbulaN95mJqfLkLA9Z7rSP7FEfE45dHwKI
EUsXF+IHFtkfbWIdVtBc7LDjPjJW676iG4Oj1E4HqyEo1DC05aOYMJXVehcMS40m/fkkbloCdOuv
v/ChwPsdU7swpiw1+c8+q1oDr5LuqwWj5ypWjOzwKMo+Mbf/Svz6VtaLdwXPm571dHr4uaKkpjPY
WjLFxd6UH4X4+3/uTlotsojyQs+P5K+gwiY8L43M3v90s8QBsveHuxlYaien2Pl0rLQI8BUdb8Ug
4ye9yx7gUeRFn+8g4qx0/NNK787n4/IhxGBY0vcyXQOm2PYnDs9/yh47BS3RsKgl1ZRWdnrsBaxk
UGwfNslHo3XMuEQK1wjh33OWq+c21u6aiM6yefKWcj22JcXuYE7PI8PmiNNl3tPmHfoaDKSeFYZ3
BcU/RCr/Y3wvWqd/TWQX8YVDnHBSuCNtPh0YkLEJZx4jHFitd1I9wbVOHglWJ6YkUfmdUWqfMmmY
OPQMYHKTKaDfpXQcE2szUm+J1Sx5cutbV0yhxxQcXZDkCBMrC1ixOlCkPQYPNlOSn5t5YGT1n+77
+eu/f/h53L/3/fvr/3jfzx/S//dGP7/+p/v+fan/8d1+nva/P+4/vfL/eN/PS/37bv++/P9+37+f
4OcZPw/+/+5DKQR0OC5+hIDXIVawWlmWc3F2dAANkfm47aoab6Sknq9gTXiFl2j5tdGXV7LrEkQk
249VjhYZ1d88XxFPIbXBwHrZnvLfHvPffvz5U9Ii3nRjQw9/ntfqrs+iHS0MtC+aieR4rfDobjDc
P8AsgTVppK+TbgDAbOgHI7jNODlBNC3X+vpzH6L6+vrzq/dfbJ3XbuNKlEW/iADJYnyVqBycQ/uF
sNs2c2YVw9fPonqACwzmRWi5HSWyqs45e68919Ghh7fR0XxEz6hH09mTVPYjCLMNLdHxPDr1bzkg
xxCiC7eDP/z1bGcKuD9IZKvd6kRveQWMh9Z+ZP4kQ1uthnCmM2PQWo21fABAYl2nIXwzsgpLmTMT
fsv0WbncoNpBuRMhqTnlWjTZbJvQ0ZTzt0PYSv+kTS/zlJl76SePRPIQvTqlFVtz/BmKr6bWMVDP
XbYy7dhcTfOpB2wQdIYGFr9zYFCNhFfqElF2tbE65B/l8sN5vxy8QouwgKKLk4gTgPwJMCnmhPLY
XZB3UTCHxoxWiH2dmaAOsTj7Yyf0fISPj8ombNMHHSIarZerdTWU8waUiwUsUp6MeiTGIQxf9nWB
3CYE2EMPqdkNc3+xErqxxph8d5X1EdLFL5q/csT+QD/JOjZ9gzLJjiDSpBff4oUznHDRk1JSuJIM
h1R/ZznUz14D77KPycc15+8pVdQWZBIFWVtz4A6PUtQwqyPvG+nVJrVGf882enYtSSwJc4qMArFh
VEorct4L1PWyFmhveBl13iOH+AF0IS0NdiJyGaM3AWDtAT+IZpPKQraOsE5o0tpNmfUpgjp0haom
m6Gjgzcy+maSCqJHac1TBbVoHfp0aO3EuXACVKhW3Z0aMC7obryLiSRZUgSe59yjvBBogxiW0tml
EFx6ECh8GpJGQnnNxynaE8OwN/TxEZAJmAaJhCrO4+voGmD2veQjb+DTDkjUg9tV2/f9eCZJYqKf
VSATBtawtUv5ycWFNNvhiwwG/HpP5kmbpBCNPAqzsnIO9mzTlstGBy0zss6QIJ5t2C3AIX7Di8mp
nWqHF9hOUC2IzmgDbFJbE1HHoVWBhmof5ys2YctNYpqVdnRODAUmDQmiR7ONSgE/IZ/9RPcEtQ2T
Hv5zhFwuSQxNo08/1EBwDC79AhfUWzzpHyN5IrrRucdkuYM9BqXrOlloLB4ZMGl50glQDtKCPnMU
c8Pe/v64tSg2bs/zftH0DjT0ILR0DqYlL/rAfMZrbrndpjVJsIEm8aTJcmVa7k/TICUnHvjcjWTk
Qojhjpt5K6km7GBs6Ln1RFFSMUFFnlqQEMrfZ7XxjVvQCRQxmgcuiENX0/MJqZXhNoOJsXrSFeR4
N1b+IXRsLDAdwkA/1zuWvrI/U8rsBHeGw6AncGJLnNsy50aySlKEbL1jgLa86Midz/xqgiiU8tdz
BhD/tBNXNkSB7UArBSlVvims+TWqmmTT6tXJ1pco7qwRAeVDkHvwiTia16ySy/TOfaPd91RhPqe1
yPuhLXN8ofTAsJTOhDVj554ZE7LLMkXvh46AzWhC4gTSoU1wCqHD+0BcW+0tXTvTDTHrrmWvXvSS
I8z8OHQCvAEnepsbyyskyrh0PIvCGSA9pIGq/aeB6NZVODN4IRLs39ZwW/YnmMyBZhOxUKgW3I4E
V3YyWHAiCpkgjYgS8c0sPVtOcl9Zs0dZg9tUSq4FgdAx8jSBzLk5eoJvXbUwXQCGZmfSzx/7mgk4
Z8ZpbdTTyQCQtqfP9T7kzTXntL1xxBdJOMgKbHoJhFbRS86YpcdW+jpNmOsSwmNNhxt79ia5pmew
KaHUrDAmGHjb+zewgUS6VSSLjouo6AORMkiDllUWRMtbXchu6W9lB0v2p9u2eHvISrGomcJ/m6br
zAp0AFvjf59x+xfJYn8rI/m0Ku5kk+njmQzxEPAniKDbU5LawvPtX7k3+OdqrJ0dqvAX3+oLZs0W
WMzYvBtC+4/eDOPeHvemW4BTTEmGHipeOg+YxE62ePW42e0XEsG+2gFs1eRqf+PY2xSpdRc22VOk
gQcyWTTxFqy8xte5hpIndGA+vwirWcpMIrHYiPWIcJycy7m1rQdvjF/nLmZSJPzuLJeHScdIDl3f
A5qPPw0zRF85Aca+gXOq/lzGTbrG4ThvLHNwUKyVz5HQ3tyi/6Yj9VIbw4a5cHT0u9A5edl6lup3
GWIBAa3ePBslnOu423mYvoqFAtK2wtk0TcBeG5GcsxwuMlq2UznSmCjYxhJxb6fuWitM82guG05t
KUrTFD5FlbRQHek1Gui0fTpTYdSTo+4VK5+EkRjjO3JyjLodLbatQseeJeUzM2oM7Vrdbaw+rM99
NQJ/CrtAN3PnPC0PBZJMoh+KdDObMkXPW0Tb0P8YSqMMGEVrlHikwCytVofieG0YkTo3JF44DjkQ
SZgzzOyb7OyApj0XWp0enFwcm7G/KDh0jJ8UTTfmf2dO8khCEsIOxHiZyvanWdyjt+8iB3oitf98
e2IhBlsrTlR7pqXXtGP7cVsfXoH/VGdAHcgJpYO1GH/j7pxMoj0vLvmzGm1xtB1oLsvrTJbDRFtf
x1NFMISbY1/TnRCIQlYfGrqncxzVm8LQIPv9nbGPn5SvkweCpIW5lRFoCY2rermvBsN6NjoIJZaf
nHIX7SZFw1QwZGvRiZ3T5UcXJiuAGsznZh7hw9sRyh5OGPq8vPtp2mxAD80rcq8f0zmyNqaoYOvx
yy8N3L5KzrcntwfZZX0waSSKR9jg9kWbPKi8g4Ux+u467ZCF3FZnxTSk0UHRmS4hMFyOMSs7pvc9
v6Vadcvrin1sWa2i6ajxbt82r2nQirMgR+5sZS6pZvhkNn5bPyfebO7QQDaHyA33js9b3gIFDmhE
bXJzio9NKuS5Wh7Msjlh99b3DfMlvFGEJikOL9hnvtt2nReI7+h/IfuYYJH5qfUZS3+vg4qlvdXX
ATrVgWofBWb0pGY2Xr9CqTDOxJWhyT+PI2wYAykCI/kxyOYhO8r4nA0TU7mJ6o0CDb8rCjTL/oiT
fGtr+o9jWjt0CNSz5B9TGgzDPdN4ElD7izlyToHsAvQdCFNeQL5CqSczXApRdWc5Wr2Lk/475jgi
KmZ7nkdM9a1c8KcIl+GSG6OHxWNhjjTMbP6QdKkqG31Xz9prwQ88//fgw3I4m5w9dyUrj0gURIgU
ZWMVZhwUiAfYaCRFHgqCj7W6vtSJdpwySacYjy8mAoAzqfbSjRqHtrA5jp1tQdEdHtsiQQ9HFH3c
W/eTzm2ppXnQAEnuZXpELMvkzrkrMELv2Zn1s1wOVap4TZGokmI9FxQNbPi3qztxPY4pGKP3CGrP
AGiYxOfftY6nGMKHB/qaYZ/1aQ92vjMj+EK+7A5+MgcRyto1QgcO5HZ4YE5hgDT0v2/f1FlWldu/
bjv7fx+7PTVNSonMdf597rjcY7fP+O8L/s/X18vlWW3NOA1K38jfy8Gpdk1cTVtNTwwiUfU3AWf0
wVN58zDXzuvtw1Zv6dvaAg1xezp5+QNuxAqBFemMRZ+RU8UX47UHzMFZbge+o917Pq9ev0xAI6cb
rujaMQqTyLgjuHa43v7jv/8lym2MOuty+1QYF9Q8HPLsfWzEH/99Flms2bG23GsyVeZ1wvu57rWW
Bvzy1Bh77Feeo4IyDY1rU7Tl1fD+PQE/Yl5vH749QHHn1JOhovanHTM1UNStjza4FFdTTv/7IBmc
750YjQ02z7lV/fX2CbcHOjPi2gGTDJoUjEjZY82JLQ/KgXKdKx6Hl9ZT72k0MD/5VBjAjklWnrQa
zZmdmS++jgNEb61LYVPt4CB9/a+GvzUf0PNxpO1BbDqUbquGEIRjmWDQSEAfmr3bnTDpM6MtANT1
y7fHfNMepYEu9t+/hEQIOWcMlJf/dZkHQf/ZlvljZCOR1NqayMBOH4+3h4FNbC0coJk+8TXHRYlA
nazveixNzMQ5Xc2Iz6IyOSOiBDEn4o7u0O0xM9HX9rHbHOuk32QA/fbt8uz2IY8IVilRamu9YxPf
+yEWP4TpqvoIO4xC1m8f/MF84QB9jg0EuEVT4ERb/nV7aEWXHccB5Od8qCUt4bJuiXxYRKheMfiY
rehRojZh+4jM0T0CY5oB5KpX1dk/VI0xBuPyB8438ukhVpxPLXnMaINvEtN8v32I9pSHg5w3p0BF
scsjszqOsnAD4ENwV5anLudqhLAFyB9cPGI1Lc2ncEzIfe3HnT312GwRBneyJgOR/h5iuyXzkbMG
mwpYqdjhOUfz6sjigN+eNwK69kpkiqyqpdP0/zV2ZqjrBRPzzbjouE3ZlDPKEZpgUWVfbK1ligRu
ZZMmzXJT6VwhMjkkxi8VICInsnY3rZpyfu7iwBNlWR8Tz/0yTTFuyOJiqr68Hv9eAeel7gGfRmLO
twy/XlQN5ej24GrhuIPwg8MR/1mRIhTFV/lyewNuD1OG6jkr9NfQjg82HGBkyC31bdxw4e272b44
Y57ukbRmFU/lQ74kJ7lKvEWjegWF2m1vryYH/up4e7GheZJIWuUecmkj3MDd302+eA89TKBjhiWE
S9gWu6oLWdoljv7lNfnvBWxk3oABMd5Cx//NK7qKlo8muwVCcfQ4d4yC7swYhd9GVjzffjQTaOuQ
abt/v8fyduht3hFQ6Su5L5Bh/Z9eWdfT0KZ7DjjKqOKT/t2b47yI6SUYCVtsHU07z1Uityn8zsIy
DtnizeE4ClwrTt6YxFfH24f65V+ggmtNPIscG0qY2X8gpqAdzNIy3s6sCre1QOJuwX+3/KF+CviD
AY44cMsC1dCjtQ9tlMqOwUjiQZocCAMmlssorxO++qswepzTc+FuzDZBetfYF4AoCVIp/KLady/o
vycC5aqdmkj/03ovICb/Unvi8enPbutE76nev4Sx735ixv/JVJ/RIuEgjpGTncOcQHTNcALTnhpK
QxM0jdO1rDZLYVUmvnfWm9S8ZiMH/GkpKbivNr4LtMwI0/99UP30lTMJh5QEBXXoPHBiRMFuBeHf
0RQ+ezaMESI34lNMJBzUo/DPQP+CnMs+pKv3p/Olc0DPuIvTMNnXZQR3TPUDJS7L6zHiJLPqQioB
xsJopzWMNfKXxgkjmXBpVDzjviXVoZgBdUyAnZlHrlglVwBt1gMH671h4u6nJ/1ZSUzA7rTY5kfw
HjMUzbDosYBUU4O9p21pU+HUyhO5i4ZiOExhe1/zFmwljpm1qwPa8aMZyfbsH83MBI6XaCff9ku8
AgCWKqGwK2c92A9od5wvjy1QiwOVP1+7bBiLTzes+SZhfkm73NhZCGOvLUx8x9bMa5y58sqasR0s
A/SnksDgEEc81SD56GjUxN2jrVri27B9oiD3fvMCrYwq/naRgtKTCurRmu2rUAm/O6BtpKsZLUCy
hlNBhDUCTY60Y8lQlszTo9AUKo3w22IkvkES5GAs6U6a6LwdWsz4OGbvQ4EeM4x1uHxkkASIpT8j
b9wxEX3odchAHJ7e0BCOu4mMjy35AyNr7gWcdcr0WN7p3hcWLZHj9y+0BfNC5yxIoJmvhkLfSHx9
gUGTqmG0tBuSD+oZhNyiKckE9HC5gceryRcqY7Jmeqt9V8YyHJkrA9uhydwSU0s+M2uQbkhmOke5
jjtrNOq71tZ31HV3mifWCD6W5sjI5TnFv4PVBrVqPgDmsSIy7xzmeGvpvYVitY7O3sJdcjAam258
KK35WEeljywobVddoaGAb+luJOmJriNraSwfcV0mjP4BqJe4iS0pjvibpi2RoRw6Kdgse7oD3pwA
ZRLnuhuRNRX+q9saw0nznUMuO+gjCuZH4yMrd2wr3QxYWuoRF2DjimeEQe+0tB+yxjF2kTs3hLTD
8ossG1IijfXGIzEyrLkpCNkIrDBW2Fmq46RZr2wBiM1zGqizBgGk4ERBg4DDg7wXZqFtHCTVhFH4
p1qVR2J7cqJ8vVPbxU+S7ip1MxK/KNNOWcbyQPkxXZQrIcdoOD1cmdISAxOxlYm/78z2oe/RoxGE
dlSDcYjRMcDWjY5luxC48knudT8+MRnqjlkGm0mzrrkOurhD9PFZRf6nEFZ5X7eQgdIO+VQhT34n
THLcnejiIp8IDOSoeCndu7DGXuE1/U8LH2ZVuqEHBQ7lvSryeGt0yYeapYv+1y7PWRbX+76mAzpG
tHr04nfOapcGpkmzevk1kvMQxn+TlP0Dak6xgZ0A3K6OXhqoEIgaTQAmEXqQKtOCQqiQST4IW25z
8nHwFge4cfrVQj3aASov1kPY1EB6Q2NlOCh+S9R0hwzlCn/E1qBA5S9u9pRR14Ix5Y6cT+84Kfyz
hZsjIgVvfMIMEIryTK0Z7+3K+JgMlkg4vVGgd/pL1ylj7xUZleQM54sKdwtDyvbY3EvFMbP0PIq+
iuYNbBunSHRcEmW99pS9F53zOMjhy84caJTkbqwKOhtTne4jBR87Q82GTrbsdnl5baQ1rPzMCS/x
Xc/L7pTagwvgmZsWqRACD1oxY77tGHmogUaaklv+e29RVqOonnX8e163S9P46FmY2bzhy6tAUTBf
8BdbMNkyICR73BOoczN8hUWzLsLmos2VCapF5hvPH94KaO9Llg5qIQMSrVkAEnOGu5Zb8Y5dKhOW
zwiC364rs3ItGCUQ2Y67w0u0P7buTPvJmH95L3Dvtdj1DYbZK74nC97CA29Q423iNjW2g+R4XbQ7
n/nZgcYfo3pDwoGR+J0Tf2HZDHvNoIdm4F7aZYUROHivkW0Do43HI5IpVAHuzAAKdlnN4cnVhFpl
Q85A1M4K2EPuQ57Uj5PjvaLhbkc0AcDbybQtUwjXyMTnVK3GBt00NsVXDAiXPl0q//uhoYii+fvq
R+UnEpws0BYSJq1xHwf5Mr/+ctqF8kWjGNXbh9WTfafhLua1hd47CF6XPmmgGDb+Dsh4cyn0Yq90
sS0JzqUzmpOGy4LkgHO4CBU/a/pdS2IMJ1vYz1MEdGBG783KBsCPuoJ3kDgG9PTga/uuhsCMYhac
NEOvBgnQfQjuNxv88qqKYUs7fmSln/W1NF8jzCjs3vI7Rm9NO2NkFo4vsJn/JgMYV3fuX7TZia9k
FV0oS9+1kPGRIwRuWsM8AYVCvBZB4fW1/g6TP6ZvutKAQjnIFQLgThyR+KLJF72HvBsCR8k165su
1v3gm8hHSggJsl6HuSVPJcj9tx5NXpT7l6mbh7fBcJ775i1GkbZW+H6xqlV/FFonxtj5PjKh6oUW
0mPUmSV4EsTVDGCwVJbOpR6HdOuV7cEQ4kI3ZMS+i/J2qrSL6Q1H4ky/9dnBZATaD2WK2kul7hq0
H0P3O5s9oWd9tiWl9twtApNhpOSoHe0MlOwvwsjyMCbyCNzy1XKaN7ca75rDNNjPRURYu8gTC6O7
iV6qwM6TyB/HjYpj5Hm/tEIj2b2zhSMBctGHF7FGkWk8DEN673JRr3pdfqaAFFd1qgLpZHeUAS6a
L9JbS71ptqA875pWh5QMbwNht8awCl1+rUib9rWLr01Hi56oJbpxZbVjvsGMnDnxfdGI+zBHvIbV
RUJuwPhunDJefxLNsw1uqicEcbgxFJejIPjNMC5u60GPdJNp30fMQGuQz3Iy35WlF2sTU5ui2AGM
qXZh7dwlQ/2Jke855AqkHTMex1T7bfzT0qk7jZnYQVfdqOzVJdF7hTnzbLnHsfT3zfjbDtmdoMRd
uf341WnVzkGfMJHgLHsL3BGh7mZdQwrrCw2/OEYoeIPIjEFny/InKbhDpbPIJr5oNclc3meMZ62h
//Zbtwpoz6arGv1g7zcQwW21cbq6e7g96P19YxnESHsEPpmptW9LcUhiulATXuf92Mf+o6OLRzT0
HW9MaAaK4pBe8BW9vH1GnrwjuCDF+aWfyN+bz22f/aT9jEiKiUdHnhRQlAomqJN+TSW7mi7s9uSU
VDmYcAneqEg+yzwmbC05yalJdJPAhgenkH5Z1bxywaWvAv934gGUJpCdcGC7Wo92iOUUyFzM/GE1
uijfHEt7L9EeQsfRU1SRbC+taZugyfV6I7Dbro1QD/rBHzdun78xdRw2jhu/xQDzlPXHEckACNU1
7oTb28ATyQlWbVfvePdoDDjwNxGuopEVABLbwHXVnvl8+NJa7kY6MPnCwf1mPas2pgH+BOoaEjMA
ZNsxnaAl1M46icYnUrMsmsZWGKhRZPdNF3kHF7+zPpCZgV17H/l+Cv/H52hUgu4RNd29nrlmYBs4
R/IYmURvm2dmveCulvMOdCx9EwMLIEogatNdTezduugtmrhzYACXos1CjknW8/cvEklPk/HJMV+k
bxtHPxIC2Fl7sWKcC4NK1Ab681kO071PrhtKVs9b65BHSsbeWzUDXZixHzYO6emjpIWbpdkThK20
9R9D8zB1Ak5MiIOw8107aBqU6UzDFfnoAUeFoI+4pQA+akZ+0KJlxzNgzhNismuK6KfQx2ntea6E
4o0k0xAsY92CqyzjL83CW+529G8TTqQQDbM9dD8CJO5m8kmGXufg0qTfOQa1o+fUnw5maoSHXELu
mREos0ZZ/XUbE0+82wGItvwChaeLRAzEcT9gK/OMH1swZjEkMRs1DYFVVvvugfQfypRC3Tfys+0g
AnoeB2nglPDP3qVtzJt/9yQoZIQbPtc0LZTyzukRURQEwvV/lGUfygr/88husmLU8lBY2RFCxBvq
c4vpIOeUdrD4e8FJRlrz6GQeQLScvnNUHYzFMMtXg5wP0S5SXbUumfcDSEcEZ1CMoaztMchsNDrW
ZcOA2GzPY9hld4ra36qLwJMc7WoOB05qsVYR7bgq8+4MPKvmrZe/AmwSjOA/aRxSzkzkxTtlG2hj
hCax1aOd0tNXD+DkJsofZO58E3OV8SZSfzVMqGv6RFA8MInOyjy0oL0lUQco/ZJwC+7xp7H8Jynn
YRuGGYeKLWZ7hlEIDgLULOe+BHvWp866R9aydTs0uy0Z92ge4FaP7aFQUq1HZl1AGPmD5+iNrv/i
d4/+YCtIGXt1L5M+ngs74p2pJZbSvOHgNB1pXjzGJYyyZHY3lmR4n6m/VpM8G8b4JqKOaIV4PVjD
bypKbRO+6hRLEud2KfH9eBZM8GTaGvkXTLRjSHd3M3NMg+CBTj+ZQGPk6LfZevQvLHMfXVLv3e6L
isi+EP+GiDf7mQ021XqIEYLrx7EamHZw3CI7ZRsbuGdcZOy2h4gcQ8m2CMvfaEjgsidOuw4nFnk6
J0xhGn4+BqYxM0EhDzR8ousmQc7jpsbRiDiGlQyl4L384Ba8RlF+FWV8xhdFhL0pQMlqb6CkcQfM
0b7IGHI5hMpRBb4VGfCBBhEddilvC1vvqSikFgDQoQuT07cu6SwbybE2WqbKA6PfRSRd5v3Otzwk
AxkuXttsiS0F1ca2UR6orIWWvVHgQMIiZ9Q0+XZT/TbEJhVgzkalRwu3Qb00LYKENP7KB35FHHzP
PSv1kLqv44C0Ws/A7zsIQUkp2k1t3F6xWxVriNKC8lAU2OvGRToIoYoGtUGBuZrDxTzbVN7eyy/N
2LzYMQSIwhh3RdvtWPDvJ7OSW7iuZ47l7hI4ykmI2SD5gR8+vGoyJvkrev9MG+XLdhpnM4/dfp/0
RAe2GFZt07+mOajMOon/WNGw0231gzvrt06SP0nd7mNt1FYqv1fU82LGAGHXJYghK/ys/HgigQwV
AZl+5J7RZ+N2nY0PMmp+p2nq2B1hGKnJgphnbuvQZYNuvoU20FstQbQzkjp69q9Fo2Fl65zzl2vA
YsPVF3bc5PcbNPF/HVXBHZzEez7gxFYz8rI8V6ckrpvA5DBvlfGeATP+0XDGl1wUG2mlzEzBa3Yu
S610EKvAtF0lvAr1bAX2jAxh0qPLWDffg0jAhkBKyXNzh15sk1n9U+7UU0ClE3kWCK1JfrItvdg9
yt2BwxneCm0JFpEjR2tdfKP1eYmLcEvEFV9teRwsqJtSptngk3lldc2+xpvGwT3j4ZRau27/ohfF
N0ouqsS+eJ3wPphdF68IuXnufL3l+FChtU7Z18eSiDoh05+FLuXPo0UZIuuzCOvVRB+m1RtIXy2z
wxjuQOSDb/FSLjVIRF/sydsp6rvDZJv9Vq/rXZmgU7Fw00fSAOhW4TgAMYCCPmsRr/eIzb2sm/ee
gRVtTMG6iQWfq7oWCthJSAsDCfrZlTLG+OhwsaJCaFm61LCL2vjgyJTGIl6VB8s5akKb/4bp+K7Z
2Ufcd9rBcYbuFZryks/kd4ERL9UYSBm975cr1FtnrtbtxRB3lBZS3zZmCN5KF9HWrhvy8t4rtz4T
63FEQY20QHhUOqOGqCa8EJFabdDgHSY1Ua/43lvaIFyucKJ2okemZf7GdvIyO9YFiQ9DaFB4jpkQ
/EG1LePpZWrl95wWL0QBI9tfjpo2F4xQzUmbjatLuhRosq3nWAsoTAVe1UBVFu41T2d0cM6Seuma
gecKBvuq/jKoJKuFUhqNbwbz1i0HI48rHLQOriC7QbwQ+aiPfLk1e5rL4TwfbYoc4Pg2ZzHjT2IW
IFLd+LevL6JJCcgdmq0saGWzf66cMdvOmbcY3yUtNROFkDSDAeRM4Bjxg+XiKRlH9n1THQaGP3QJ
fJzyxFXXofZkiJ8i67K1rIGUxWzOVUa5wEA8Rgik/0Xa8zhacPH1CSMl1AvHyz/9vG1PFRwd3q3s
Ww7xiBoyfRmnKttbvv0AXcjb1I4gnkEaOGrAfZfbuWpyIjQAtQ9I4ehB6HvlNmITI6vLUtp+MtzN
RXRucqKDKuJFBj25gpTjIvKgILIsg36WXGV2swilyj9j6xCEQ4BY5SV4Dio3CSCziTW8kzCIRHKd
B4OuAOmMk6l/e77gj6i816YBhEGl3+zDXPtLPBb0K413pB2av0Xj8GcjVFVa/qerodyl0V8GaKwJ
KcEwYYvzCMwIqK5fVdBXK6dXMLKBmVN5p6VB96UoX4yll2IsZE/A9vvLXFVvojBwKyR/GuWCEUi1
DW2Zo+6M6GEM76PIubPRpt3rrftsMom17W+oKfxwNGtQlO67wpNARVgNvGo3O/TJ2c+Q2pslrUcQ
h1FL/IzrtvveAu2bQVZknNqlPa6aYjoldXdQMcm9QPNYqzh/rMIifhYjxFCC1R5pFdKC4myTjq5N
vELrrprimOs0NbWUfuVkLUeUeGU2jr6q2xosSxie7RzDEQEW7O8WfdvYRyEycHKeHW2NeOzU1Pl1
xEZ6dXDPwGV6Mofoo2Xqsh0aH3R/eWfETLVhBKHOdbhBMvWVMa5eAzUyycC41/FPaOQjd/DFaKzc
VR16iiGERet7kDygRHVEnO8m2UDH1AE3EjvRu3JB2hDlUFWXPqHJ06qdUeDrn3M0byZpWhHlAk3q
x3ZqdprPolOV76FuRccUFVey5CLQ57pH2PtlnwrdJHgzGb9AY/3QG/Mn5wuLVkuaNgvyqDRCA1L3
EbnVcUA+umrr6oUOAQAI9yLZCBuYAzt8NwzctOnsK7UNhaFvnBc/6t/QLrx2GgxVwcGgGmB7N7n+
ZQN+v4o22xf40+swmGAQDqj8t6pFTOHiWLdT/bXf9kYo14NEJdGBPlj23RXZxC8u2QaxTmJyzAk7
04O254UczDskS0lQlOnJvPo6QLVGw8lZFtdEIVem1kVz1MwnNDqbiB7/jhBpxJ7hGvf2faGl3W5Q
5oceik0ftaTW1dA89cT5W9oh42n/W69Rbrl2BV+3cp4gChKzTLdDVc9d4nxUqZdwhMKVGhcUAGgJ
vwr3QhPmAuYh+awR/SmRBvBEUKaqaetqrEoeHY6FXCrbMoP+OEwHAlyeaEPS0rCyH5dJCE0ATWys
+E80k19EfjFFXBKe6XJM9DOz8BIiu+vd/sTId/EduzBc++pVVDRyy5TD7+hyHhEUyVY8fw90LgsC
XIQXbS2BxZau4BEcig2KEtCD41UWcT0KBW5ncV4ogdl0VBkrX4oCijx9OhPTF1cv63oUW+RkBqQw
/2T4tmxdPUb1VNHoM36HVLuaPo7suiLttPoxGxdwp62de3/xBoI71+wU5scYP0U2Z63Bn98UsTGt
VT6DHeiCMGyLU23Y8HMFeB1pRPA0sXF7+VsWycdRK0F5l/4jY9c7BznHGuZBugG08VN1NILnseQo
6hG6M7lLElC+8R0I8Rj59SmUm8GlB+DqWDjTBttPMtCTf4OZ8topoDd4i69ssgqfPrFHUhmbqp32
Qw3DqyZQcx81/r007A9MLcmlCLu/7jj/dqH3ZLnjnYc6sZ1fU7NXHLHUQ5JwY6BsOXYJ/fymM0+G
dhxr+wyK78vqOOHb3EbSf5d0mzhFUfcutGQljZXibWGeeJiYtHOE5iCY9Jyvig133N6z+8+aApQb
geIm9uAsz6DzbL/eeH1/1xHMpNzniMTLdU/Mn1XTiCkRLgWD0//kbZqx4XSP7ejdtxEhc33dw8+2
dpBtkAca5VNRuXvA6aYh8AaxV5pNRE8CWGDoAGgzKgyBBClhALs2Ll2EMbM+CA9dl5Fb4mkVbPtm
+TBlKgo6/ZGci3Z234iE/Zozdc9+fonw+G7IqYFYp9Qhk/UF/JH7EhJ5a9Dj983pCqT6LddSe9sM
qLWgDJ5N+2T1P3Kc2V1B/eYLtNXSF0cfkYadIXa+NMGyieZZpdUncHDsDKq+NG7IicFYy96seeEe
gPIxuAzvRqitK6uZd1oH6gdC7Yz8BBRJhgCBmvVV6O2DjX6gIYWrHlnhMQBGa8U6DrVZBQJNK4EU
dB+MxrpLJwIimbEQzG3AF63zbEBBW++8UNcAa/mXuiSgRQc1kZTkg4wENtQMrfukf2uUs/XIyaM3
TEiJRtOk7FWQ+jibQ/13qJoU9yWjInN6qkL1J5WZdbZyJvU5U3Kh8TLmLLxhi7rOcWEjmchdIYv7
LLrJuncFRwabK1kb6l83Nv6HszNbjhvJsu2vpOm5UY15aOuqh5iDZJDgIJHUC4wSKcyAYx6+/i6o
6nZTKEZEG83SMlNkCAg43I8PZ5+1OT3WVxL2kevUiK1VXa4SpFBIm5QfpZBY2Qmx1PBRllSUa5V8
aXR+uiBHZWvikSRwu9D1jsmqqm+8Cg/DLv2uaPGusIs7AbDbcuhaTWIAnwZVqVDKjrSIAW7AtpMs
+rHSXXgjbk/2raUaAmpNN3Ig+8JaRNqmLJcMG4sL32D4NEF/2ZnVA6ksaidGjTSxYd7ZlXKI0Diw
q5fGte9oz9k6gFYKkV9dYD+8deDWwE4wcRGtlYu4haBttV8hlkXbnAO8hUNwt80HfQD/37pO3BAP
0xgFLL6RHcqBoXYBUSgLFDIeZ6/QvjlG3egc4HDwKnChlZw9pZ9MTD78Qd+vdpGnwdHCwAlClEKY
ifG1knAyJIfrXLal7CI9p0P1lbrx/NQY4HXi2BQNak1OJ0TVNf3LVLB88K1q2MhDYqMnzWB/eQxN
KFu2vUIK2wAt9IHJx4gDOKKWeAfdillp47NSXhplRuKqwmyv5jVI1bBOjPiSdQ5ZFy3zyYqr5KZs
CtT7UCvcuvB+SXXtrNiIFcsBPCMq6YAyhzvqtSZymIMtTYhM1nZ+8kZei7oqdiS/fbATJHWdqroY
9KJfoNeBeZeyw8EpkqofjiXBOHeXFBUla1IqBnJJPKnVdhV6rFhbgfq1qe4NjUNFaQS6HsQutlYU
hLSICgsvxJmM9HSiF5dtBjU2sKs33gEswYhakcaoKSkh7jdW/QoaYyOlmttmrCZJIlrXXd1eqiY4
Vb9NsfxKn7uRDSiuYBJ2nA3gGZ2DKyMIf0pZly19yovhOtwNTf+k2irWI/g8e0hTqIRZ25Ww4dTf
03S3eoWckeIlPl7Gz9rQype+FO4c9R6pQ7eovf6aFNuwaDe17kOm0UBxa6wZ5YIzvDrqIAeLOxYh
xaIeTTdnX1DrOAtToLWRvRBAegGAjn2ZwQq1uWA0ldt6ZLjiSu4U38iUOztMfDmO2ZRj5Zqw5NR0
3DlGi/cY4quFZ07Vb0NGwg5f5DTTDx7nzaoyaDdGot7Ar1qGzI+rAtYzoqMcYjZAr7x9BtNM47Kt
z9p0C2rqF6qLhzgmG2/bsPjsQYGSh1Er+2+qCnKf4+yKEkzN1DZM5Bibq9qKoz2Nqk3rhYx5CS4C
wRgmnEDBAGYY6Erk2Aec7z1VAl+BNCp/5EP2hhuGWGJ+d28MckttMgVzY9U4W7XOH3KZCj5hG1Ni
hHRrhO+24gyXhe8VK7nBKCWGamQE7T02oimhg1298PJ4ExnOjYnNZyBZ61IhC9SE5Ve1DH4att+v
5BaT5CyDLdQZT6Na2hDXIHoEylOm67fpKEUQqLRdHDtXUkQhRy83EQeU+daohL61qsJbMRTb4FtY
obLD8eGXTlTpRfrUJh6WkZwEZq4RHMYqeXQC5Gt41zH5ohgQ7RuVsT+lQGxCiD0Ci8qokr8rqL6W
aP2wwjPEQxRgwNx77F9+u6SRa1AkctmxAvKFaUmQzCuYR0iipcznoMAs71fXsTXvAvbfDcVGoTf8
YOXBIaZFSMjtBG1ZQoeuScfR7tU+jmDxm5ycRC0Y+J4cslOquSuvHYFhmt/lT74Rv0z1FSsNBmkN
R2FpsYNeM29Za45W2apEfcImeCQ1DA/K8tKN2nF6p5jsfsFCPng5J3FAzfex1clLpdlbwc+IbgMF
olhRwNBQrY49JCMQTZFfoGinLrgW3ncNTzlkAmuLUqWb/rnDcGrIS2NrE50QX8QwkjwH7Sw+aVhB
WddpdosuBAqwHT2r0GVQAVXYVIY4bhqmeRGnjXdlaoSKjoNpYVYYsKjDBvzuHWgcXYCQrlDXrULr
p2XJzlJGuSv1ar63kLzBvC3jrUmwLqPuvsDUtKyUGykZSLzYtxGynXVgSHg1ytTu2Ub8OsVTCu4t
nFZIeKeOdaPGCIs6sddkUTGjs9ynSihhPwKlM8SQAiMYNtskvrgzRtBK52wFFqhL3wY3ZZnQilpq
23RxSPGA5X09QpnL0dyXMno4v19QN6WtC06stk1R/FRk54BDCMdFDuM197SvQx3soa8YeIPUd1XV
3GLB7MfUKGWW6mwRGH4nn7tCwRvuDRm2FAbvtdF2rkjZj1jkhsloYPyQFVRoSOMvRXBKLrPXX6tU
6KZDvexMRmQUtbelhjNfrYQrjy33ypaGtWGxNAssseuk/ruO/g/qF12f91tqobkJEDx5FmvqVLTa
hQU+hUkPElbN0mkL0BckEUkxdolY5tr+eFkl8PQCr3Po8SgnRAm8tE22ziAL8oXkt3o8CZcd+26E
KYVgq1pscLEJd6mwdKrImLVz3VdJNpVr3eMQQNeEvnE0LUXbFl03ZBQXsiMjXah69Tpv5Etg5jce
bMCwxEaqAIDMsaDP/7VgxsYAr6exJdi17Koqv3xqdIxscEKH01lFN1YU7JTJjyVzXgAtl1exD6wz
NjBq85vkEDj7qCSDCv89uSxH50GpUWENbGjiOPnVGh6HtSrSFb39KvnNQSSWsiq94BfK2HgRIRWI
qpsQt6xRONmSvm8s7BaxBAB+OIke5tm9v6PgS1pndf9UFOovRzEJsXW2DAaQx0XwzGmxidESjvD6
dxZUnBJhXVkiN0r64jKrm5001PtSBYZWSvdRUXsrs4yvE6zFEDGt8VPfUqjK8Zz60nn+A/znR9/y
n7zMe8v0FxlVaix1b6GGmmnwD7JhULAggssU5FGiKte5Hx7aziOJiOA3aZCyKaGhXxfCueHQCOUM
lhB1lgzrKLY5WDAlSjU8Eg9jr7LUo3qkSXNjAf+9nczbWSo0ZfCoTRywobhHgPpIWaNFj6h/xh3Z
qc6GpJaGzQOGbJSfS8MzyZCvwtPGK0wKfsrbVqcJC5ZB1/IQPMkieuVpkbaPvrypPbpuie/0RleN
V5XxQZaRlrRAZqYpBiryUNvUj+WP6Ujqummu4trurn//S/GNN3SS3UaVCsGGOttlmrVJ6IwIrEPv
UkLuVQFDWnJsZCxTBySsqxQRaN9YDtc4u3CwBVx4qUklzC9w1Yc4QQwGjPVexUO9Ulx7iC8IgJOu
adyXgiGZFuAcZWnfF6m0SQv5NQzMl0JSm2u9EatYMr+2CrXtpg73JrJw68lvbUQAl6oiPZUmStKm
k9ONqVH6haXMDxLY8Tp02IoNzvOQCroKlqGBFtbLfuyeqZ0BChfrv0olByGoJ5wg8JXann1rksYQ
/OX82rGyrwbS6wuj3RewaA5ahQxXkgo+LN9pnM+tYIqA6qVSd9lb2mssDVjRhT64p5rUYeEB5VQF
IKIvf/3nP/77P3/2/+W/5W6eUC+UVf/4b/78MxdYnfkctv/5x3885Cn//P47//OZ2UcO4c8yr/Jf
9clPbd/y65f0rZp/aPo2/3Nl7v6vb7d6qV/++ANjMayH2+atHO7eKs6yfn8LnmP65P/1l3+9/b7K
wyDe/v7lJxqReroaFYbZl3/9av/69y+KpvxuqH+203T9f/1yeoC/f7nOyzr46zIv317+7W+9vVT1
dAH5b/CGLJO4YcikXM0vf3Vvv3+j6n8jzWnbDvMl5/4mv8mm6/39i679TeZnKkpixdRlUzW+/EWy
b/qVZv0NrYmpcUFDw67uy/9/9j/e4f++0784S3bzMKsrLvvlL/HPNz09mqQquoWnoaVb/Pzny12Y
+XxI+Q80DiHTU+/fIfXrdnVv62BH2+r6XUv8627vr87X//Dq08/fXd0yPVlm8Svd5tRwRpp9ZaMN
SoF2cfowbk7fg3b48B7Tz9/do1Iam4V06t/hiPrVMgds7GROOK0s/HH6BseaaPr5uxtoHO4Uqdp6
t1CayKRgbLXL/Lxdf+7q2uzqbcVu3+PrU5DGYs0eDqFHOerpix9rG/XPizvGqItaSoBtSZR3NJiU
vaRNk61bu9d2p28xdZSPOhBj5H3rdNxBGkdu0VZBs42NDv2Rqu+G0HA2adDeGphNfu5O8p93soUT
935ke7exkm8DzqJiBfa1rfxw1N7FHKj5Z5z7I8z9Hzqt5vx5n8pro3EIQ+eWkguSGSbnChFhv0mx
/7MD+XPdVrP/vAuVyz2+8Dp2QJYYDzyZcQ9/rb4xjUr9drrBplH2wavRZmM7saHS1UnKqrtprmXB
IiJJ9myL7xNPH8401pHBoU33fjc48M3KMryzrVuod9+lhNwMG4/H099fmcbARw8wG9qxXYrGqpr2
tsI8Q4XC0I0UhXt7tf5mj18TXUd1H61BC66tCnNXsiyANE7fewqvH957NuqLXKn0kcOC2wYS2kiF
jpTeddHBZHY1tB+9HZOvAU6i7lv7yeriRWZqi6QoLjwZPTheMf/8T9GS+1b3qRKxxelXKFB3Uv5L
85wzza8ca/+p6d61v2xzTtMHbXurScFeg2QTftdZ03qTlVZGDnjgdAlhLqUboc+GIemXuk6Kl0PN
M+00jb6P3tEsxCRovKQSzfutnCI07hDG0l52Wm8Vk6YZlzx9Zz9BiPNQ1eeoR0HLRFRXezo24cID
GYjWy9zH8SboqjMvz5pu/tGXmgUlgEokl6j/vA3ajoro7ND18pNd0F+0CAEhtpiwhahXGJxN59cr
oU35gq5vXc+Ivk0HqzhCkE2t7JsGT3hhmjfqIB1ABz31lf/ViqXvaEQ2g9JTDKeC4xwucf84WA2C
CoCze0Az970TvVGrtxodUo2hgTICWwc4bpxPh563K+0Iki9+S3V/z7LgQiZz3TTWJdbY7DZSpI4S
VfEtpU0QiusmuCCAk40rDmQyHh0fTyq12EFNYPeZ3IYmmOhCsjcG+9JM5SQ96eN1aUQBRjHFRk16
1pCEFk1Gg437jaZkd0kiNn0TUZZFvgux/pmwphzrD7MorSDIKYw6LtxoNG/7EeZaVaANawKKHGrK
KeHnqOmB8Joth4FsJwUN1pnBcGQsqPPA3Y+GBWzEc4dSbMoGV8Qi3Z7u5keigTqL1lGnhmgkVeHq
XfqEvvURI5M9GuTn05c/EqnVWaTW8zRGpsm5MrtOjMsNgcxMbNW8hjcZXJ6+x7FHmEVqrFTSSFhG
AVDArtgeUvlwW1YJqZfCdNIzr+DYTaafvwtHGhXnlu4PlTvUCQXc4nKQEaebwSdfwywoUyihOFVh
Fa5USCDGEnDTADxAn6v7zzXSLJxK6P+kCD2k2zoAixAiSQuFXSV8Alldf+4Ws4DZG7YjKA8rXSDG
7iihXSFpeFXIVCqfvsGxYTALfo1jGlnrj6UL9QiReEbdUYdu8swrOHb12fju7T6qbD2pXH0M7+Fz
gjzx305/8am3fxC1ldn4TREHUnrQlK4Teb88dULCDKNL3sNtA+O1s+Uzu5Ijj6DMBrNlS0nddoQo
YJ+oMwTmT7nTPp5+iGMXnx7u3QiIkJ7mulMXbtw7P2uL0t8hH8+ECWV6hR+10GwMJypO7Hoe1tiQ
b+q2XuECiYJn77WHLKjJX3job3OQwyai4Dr+8bkn+rcxPVRFbHNT1UHEXKmkjz1cVT538akZ3zUX
EixljJEYuDDf+30TBRa4Wd08MxSmnvNRe82Gc9rC0+xCKhqcRm8A/GEMnMT3RQzoWzYfZQljktQe
OA+vjJvPPc9sdFemOWA8RWOxKr0eleqenENx5mmOzBK/e8W7tqIGFuNfvS7dytFfG1hkemm9lg0C
C10/s5tTj0zfv6f1d/eo1dD2QxyHWQmV0VNsS5gty0NKYU2FTTn9j6x5oeKk5eA6Vgxor2JDuZM9
KbmqW4Qk/uBD3eqU4tFMMzgSGJTg5IUGNe58bQN+Vb01W8U803uOtIg8ixh1nFp9L8m1i0iU0v4C
e4XxJhTZoWFwnH6hU1D4oAvJs2DhNalXYpxN72fZt/MNhRQ2JPJGs77JOgByr+gnV6b64vTtpn7/
0e1m4WOsu9TJqApwe2whFfylWbAFwZkOdOzis/BhqbqXlXhouYkVkY6LK9IwnKieufoUDz766rM4
oWhSMWIUUruGTXIoN/KINrMQX8R9uPlc60wP9q53NpFR6bYZly6FflMlNYQ9jGaSM6/62APMosXk
Ho4e0K5cJHTANbXsKfUQBiWWenX66x/rrrPgYKPwS0OYMm7Slu2FDd7qx+A08s62g/hQ6ZW4O32f
Yw8yWwGgwGpizSxLtxi1hwR0aV3W7mhlt5+7/GwJkEsch5RpXbtazPmOFKCWoV5frtrXM9f/uJ1M
ZzasO6/XGs8OSxdFfLNXCpDE1KU4y1Ao2mTxqoE3LsXKQqbLCb6PZEqNxYIFA0XGWlAspRr4t2Gg
WfN1B2/tVkmByCLJQCoE5Sq0J/gsDjylMaBx88j9URw5mVQVw7arDHWdCdnZJoHxgCVVulLGrlhJ
KfbWUVNa1xllf+whqwqvxG7iQRnlxiencYW1KfNxoGMzLWTjNz8A5rYDgi/Ge0tTBjLrgYctUx45
1xqVT+AIoi38NAh1YMEuWrjTX0tNivaRbmerNsbxToD1XKmCtB+nkLV/Zqgea+BZT68o4huGPi/c
JteuspTyATtMf+Brtp72Naff4serOdOZdXZcH2y9jVvhgqmI9k5q65eZoQ1vgp0UgqiSfG2ha2eG
7rEHmvV4ELd+XSaDcG1dux5F/8RxzHU55JfAjs+02ceDynRmvT4U0LZVyCGuLjznom7g7zq+jz6y
Zo13usmO3WI218Dm1CtfNoWb2g6lOhwYLJjUwMw0FOl97haz+UVFkYW2SxaTaugahhaTDF702FZ8
PX39Yy9i+vm7CF3XCvhPlBUu7MZkGTglOMqC1FeJfmlrIps4s1A51lTTz9/dpx+xoZUtpXJR4N84
UKGrPjoMMBFPP8axy88mmj6MWRcWXeEapeF9D3opdiMrLChPQ8N5+hZHWsqeBbkGY1aLJKjpqqHs
XKma9mKNLXHGstOVNOrdp+Yc0571qUZqrKEcVNNl2bYfsvAu96p1rw9fI+ezt5j1qdEyi7AV3CK1
pG0/lndNVB6kxDtkars83VhH3oc961bx0DW+Sd7MjTA5qKi0WAblmRExvdJ/X7aY9qwnWaxxB0OP
TTcc20vMtt+Arrqf+9azXqT2vUl5n2y6nhXZyw5HtaER1FB0QCZP3+FIkLVngbx0pBHrS8dwwX4j
0Molt1Pkh5SySuoWgGoEZ5alU2/5qJHUP4cbaW3IdpjKupYvrSfQl2ePb15AyXSGtiJTqLZ2vE8O
jFksL/uiVptK8K5jUR9GB7YwaM5wlyehjfgRX9LTbXesT80C+mS2YVWtZrBKbQwy+j3+ZaVy1Q1q
uf3UHazZEAf0H6uGrhhuJ0KMg6oDkkyEwc7b6csf6bnWbGhTfTuoohwMtxoUklRxgJ83Yuozr+FI
81jzUQ1yAD51Y7hjY18lhXGVF/W9nctn2ubIQbFpzYd0AJYRSRPHVBRG6YWx8bEgQmBqjfkyA2pV
1AeJk2yB+Op0c6lTB/qgE1uzkY6puB1Ehm26fXSVmV99+MwyaDUqjtXsYZLXVuKQldLS9q779E3V
fiTao6yPl5q5ZwkDjvpRLi7CkUo670xwPrLdpgDyz3GlB30+xFFquTblq5NZltP9QtikI5mvIYHL
3hW5Eb25sUB0xe11lpWTqeKi0yv4/qSgik1UTLmTAqXb6VZSjsxL1iykdBF+zaaZ5K7dcxYDZ4bS
Vx+KZZBij5xPxdPLQn/OihKByTOnD1tNlpcF9tYivdC9/szgnIbIR+9qFnAyvQ4Fu9XcNdtbINSs
60fATqTXzGwTROC5mydkYZvTz6xNV/3obrOQg3OKSSWhnbp1G3nrknqGC6PPTKoiSv1JjBplq4Ux
QHgRPwKvfcA8s1gUgRhu6tIvVzm4dEj9+S81qe5SH38+kZQdCkcF1ZEMUaZIx4ceUeCCQmhqLCO2
3H3cmquiDV7NAoVuiQ36Uob9DnKDsiDbo461NyjzFDB8zrTosWgxC3c9OgajgdDpUn30S1UDWKl2
O57pNUc6jTmLdGMKQV1WlNQFsOwvBkNjCYtIrdecconX+v70ezp2l1nA61WBgDDsE1czimungaJT
7MzumznaZzrCkTYy5zHPqnKtkNrU9VNK6nTpKvLEuWN59UgnmzQ+75esYR2MRTDy7RtVr/dBPyr3
ZjGWe0sCESaS0GeTVFE90ko2MuFhpA1Fol1FRlpe6L0UbgPRIIdjpr8dOSzAL7AE5xIG7FTDdLxs
kXpTcdLgiMRpmLkKOq3fnW73Y80yC5x+Mnp1Q92l6ynWMgctxR5i9blLT7d8t47HZxDUV+nHrt8p
Oz2rH4w6eTp96alXfDCozVkgs2y0KF1Sx24CixGo/VKhJlQz6jur0K/a6JD28fPn7jQLVnLXK5bc
cN41NuUrdVdUBGDo3NvmIaxSSFbiCVbnmXnz2LuYhSotSTKg6R1GDVVirRSf0vywoLTy9JNoR2Z9
cxYloH8YYsRXhrX8BgLCSp3KC43brNmb9QbA50KyQLqEb46lbL1eAMwbVwHyxToAA2N+s6nzNUgK
YXC38LpgmSv3wKpxSYDcD+5DPFo1/nJUu2jqvdcW68iLth1/NmowZ9MtFKrgTj/KkYYyZiGp43Q/
UvQkcftR/hFTKFDJlBh97tqzQBTRRKAG8tg1U/Wyqyis7uszIejYusiYxaDQiX1TirOYCOqm8o2u
TNh2t4hCMHjYBWBAYd6I5kxEPdZIs5ik+V0UxGOasK7HlNuPwq3o9TOpkCNdyZhFjSQN42AwzNQ1
zL3PmVixL85JtI597enn76JGniaZ0sE0cCMnjgHc9vVOcDR35hUcu/oscHBYl4F/aWJXy4sDvtSu
L/s/P9dxZpEiy4t08u5N3ThIBKWG2EeaA9Sf01c/EvGMWWwIjNw2+1Yl4tnpV05iyoWk+98aDCrg
X17FZvxTYAR/+l7HGmkWKESumjhGNDDqgvwhbMEfhAGHsJ+6uD4bu97Y2VpHFbLb45ayboMXW7Py
z71dfTZ2Y11G3acUsatETrVuOyYFCp/V3elvfqTTz/W0I6dSvqmEqasX+mMaZT90A+vyqbDs9PWZ
QD6e1vTZkPV8EceNmYWurEpbYEdXBAPD/NapVCjYe6wAFmG6r/o9v1r1Y41v+qNJI6oDVRz+uBp0
eeWk0u2AxbdiXmmNti2RG3XVqxY/cJEElpmWgLLjQiZlpNSP77BDXujpsG+7xwEzj1gzKFQQ0FdW
JktZLZYxHigX5egS581ugoRiPbxv5c0U2iuLTRzn3PxkBCwidTK2ERuqJdlOfG9N49Kz9Ksi1S/K
+sBn1Fhf4OhLqSM8dQUqjq7fsEm/YuKwveZHqNxZZrBivpB4cXZuLosIt4mGG1LoFuh41j+AQLg3
fJBsELhgWxjlS5TuUQdaKaTZAQpOkW9KGPJcUukpxvLQ6EUHPmPL+pqvYCjQcPgs7SgXFHM6j3Kp
bUUkVqKqlkW2Mb3ryHszQUZYyjdmvVYWF/AqV00ok5KfTHFB8ssbx/OnDP00Fw4c4KdtcpMrzSUH
HI8erNImPsTKnZIMOPDyJ0NbKFBqfNV85DvA5UFsWi0bSu1U5akkPQEW5TlXul2ud9u0AGMlB+vR
V2A6HFQc7DnDyNgJNpO/iqys+1FF9tfspiZUennJPhFCToMR24hdOe8m1L5PDyl3A8nwasVX6XGj
KtJ82lvZsXng+AIPKXnFA5/uu0dChj6bEIKO9DUgvMgFY0ftimd89zkZPn3tqfd/sNjTZzNCnAa+
02dsQFrd+cbx+UCzJ9qKakkeLaOA5vRtjkRYfTY12HlploinI47Pza1WZQvBaniUR9AE1MNg4iV7
yplIcqy1ZlNFEcPZznDQcc0Gf3s7Ryan91Z35kGOxanZVCGa3jFx/8qxZwruA4oJpabYxXV6ON1O
R6S7FC78OUMXpOUNA5mpC/J5EfTBUim7CwZc0ODMaMH+7jdVfNvJG59q2FyTXaX+dvrW0zrpg54w
l28nPSVQPetKl5pm89lzKvEg9LQjPFFoqiFLv7ab4Zze7dhzzmXcpZNQs97jm2YboXwJYN24lZWS
+suxybdWbnJ2GRUoNbzGwe6oVJz9WEbjOk0caCiDAiQKm+gzPebYk89WjpbJ5qAEMu/KUS4Ouqom
15I/yvdDrFsrXR9A20bJOY3tkQE3F37bsaSb4xBlrmbHr2lVAjfFehxHa0wDzvTRY88zixdJrWEO
iVjHVfzYACExAHKOQKlXXSW7asceV1XU/MxR3LS0+KjbzAKI1SuDZ/cxu3O5/pHrOIsAfVHS9qZ0
qPqI6xDMn7dIve5zwVCbRxLLUFMjGRLYtHg3Z+IFkND30yPgyNj+fcr1bnWsBZA5bb1JXKHUlw6Y
b8Vsv9tmfaabHYmB2ix0DI2EXaeuRm6t4CCUQsPwjH2d+DdGwWHgqH53sqE+t9w5strRZnEkj6qy
lnMlITuzw1okLfbYToAu3ovhoHY/Zcp+E1B2pxtOOdLj5gpixaPkMXH00I2kwLrHENb8aUaZ/Ate
TtrjaZUJzBiJalS2wE4NKioIQ59whqJAbPkukGi7kuPSNh83bYcLl9dpdb2saj08s2H7XbzxQT+d
K5HLagDZTxW82/TZIjaY8H3ctmN8VrJb1j6DGHGDezDLF133V9PSzDAwQsu20XSQT+0rtVdM/tXo
CnaUEbv7JIqBmm7YqdcmREQLKEf+GJT6elpfUHLKGgpOAN6uVcuplOCI9FVuntrmzExxpLPOpc9m
asnCiHgeMntUM0fRUqnOdB7dsKY++VFrTdHr3VAonbzsMLmK3MBOi4MKbhYSnz3go6buYM9ZcAc7
e6ea8XOsVc3GdpxyHSu4XShd4m+tzLgrZUhH4F1seNU25oowHrA0DqmtFTI2dRGDGKJ6L6ffsK5w
1rXUQuqKoA1JWcNKsAJLN0JhA8049JtAHuwLXWnz66GoMDsz4mJb55PloaL8zAeIIxpmx4tCGPXO
yasfQceaDStH3Lg7U92WZaldDiwLlr0ujRe1MmrXrUFfU8fqqYqydhOgz7xAbid91StwTWOc4Wln
4AlXj1QvWQk198UYlKwp4IlKMr6hXeiQ58D7CmSEtohaTCJQDPsbWRXthHULOKsJpEvTGppVjPXF
clDxTowVUBSQPJK7XNbTg+WoEdjeoPVv5USNQGR7j1g4p3BFTe1blErsgZS6wuDFHDe9hCajChKJ
NUGPkaNX00nH7rbLpGRJwTw1Ibq2r1OKyHNNu4Xawq6h8bSlEegNzgqdtauA7F8gU7SwOfZxTsly
7YKSAn8bF8UL59uvsehCjOgStJGRqjwUeZ/cyF2tXTmk9QEcJP5eTqNWLPDAaW8y0Fzbru6bHfmz
+960q1UweBPTG3MQvZFAIgAKvYywg1yR1y6+sQezwATbwnyJglqBcG+1mzB1wq1eN1gD2D6W6uRR
1vHQKDdQ44ApQoCPEGWRXcJGPvP9cS266FGyix8WMDaMM6nNqiazmzRZJn52kK0mgHlQrqh/3Qd2
u1Nb657CFihm0fcOdMZ6iAlKvt9TU5wU95YWXTQF9k+BBd5XhZ0Sa+Gj37YQKpj5k+JSDjRO3px8
XXhgH5P2tYLlJqxy2Tvsm0Jvp+BcZOM9RmyNMmPj1N5diyTKb51rb6gv4RyBYYSDhvpL3w4s2kZv
42svMokKxQIugTuepiWbgQAJQm/Jyg77j3XZUWmSDdDVrjMLY6oK5xoKEDQ8tsJsxMgtXYo4pzI+
WcjNY++Zy6x/rrGYxrNmg2Ht2ipjdFTPzWhtJbbS+DPmq1TVD2NHbiyvVqyj7nCYudbpxWZh7gqt
Q58JX1BL2juVU3Cw3wB02nDY+62Ik8VA/mzB3vTKCyARgulZ6r2646ltpYAAowUXmOyAeHnRo+RZ
ZagXYoLgwi7ou4WRPYCdWAVSzapOWpqG89KCfCsTMPQDmAkg1lypxYqhgpM/fZQOidXZuCx7CCLa
pmIJ48c3RKZFAoGe2XorWJAOcJ/B8y8UJd4X0XOqiH1akhE1qgNHZ10LvTtRVwAd1hWkFcHfHouL
jK2HgwWlxAFbPxkHWPfgJNAuYibQw+7MFlXXLs1qvOU3RnBfVz/Alix7ijJ5jjp9LO3gUk7fegmG
VS8FSzy1hPoW+9G44tguq5xta1ZXmW3t23qg8FzbGCUa7VHB8DWIb3j7qmqti+GgBAjv+Nsqdi4V
KBEcyb1dIzmgnb1Fb3o3wODVRU8DJsVepv4wN1GKTm/MVA+21HI0r0tr+jUvIb7A0nehj8liTNOl
DCqHYE/lmPW9bUrcnAd5xzH4RAO89KJ4GQngYn1oHwKd3kJmi3zuuCStsAknkqiZ3Fi21mwCOht4
jx2kwFXYhIfes4lAyi6Kkb81BFFf30QhPK88+VXH8QXfUyjxoYTk2peM/n6T+eo+MBNv603dkIfO
q0tH7VZaUWP5s49z74JdrbpkwPaqM/0IPu01/4GovJNbIe68UKwp/L5SZDH1t4SD+xArmLqrJhuG
jQ1OeWVF3Wvte784kV11CrWh2mvR19RAWJeOX152IWGBzuY3jJ9Q2sMRXov225jAnbJ7AYpb7Hh1
0yplIsbq8vBcF+pWKbOlooY4Xt1gqz31ma4HWE7JFMzF0Xoz9WqrjjEzfrrUcOjoAUdMlyn1W1Hf
dqNrZYIg3l1gdrSohr1qYhlGi/lW9HXiPUNnWA/efYgNCLS1RWC0q2lk07eqEQcaSsDa7KdfNPsO
gzCfUyQyXosawo9TBausxyQInOQ01kT/3KfGZS93XzOmkho6TBXIL1OHL8avrdHfe7jCakTYRH7l
8vr4iMcjJV+rPKW+sJWvaX4MXRfTcJu+ynSTGHtNhkeW4I3kSLuYzTQgU6Rpxq5KHzXbeqoZJ7xi
EFM/dIB3TdruI6oCzfjVlPXFyB4gGr9P7Y53z0IR0V2TPATmeItEeJdk6j63ra/TK7Jr61nSxhdV
Ca98A5+DbhjDVRU4tzi8Q6WT11gDCjYTargIkn7XmNE9nrZUsupXoVYPgCYzfEKlVScDRFGzm1KJ
NihvvpHq4ejf7pcRfJz9/+PoPLYbV5Ig+kU4B0ChYLYkQCuS8i1pgyOpX6PgvSl8/VzOZkxPa55I
glWZkZFxgUK0IWmYJ0dPx6FyiDxbeuO5XXhEQewcvHzmZCEAciJx8GJNE1mOscmLpj70LdIZczW9
V+sabDGcO5s2B8Yzlhy0ltUWrzJBEVI8f/YaHIwyIR8pHe1doqz9bE3ntXAJHPPPtjO+dObyZ6r7
51UYOHW7XbOCCsv4+uaJepznhe96So/jvCFIfRaBfutVcir481FDWiMoenxoXP9Xl/raJUAcKuuT
PcnXlKsMq0O5nZyGpHGzIJpdqC0uDSITK05p1zVSNjSbZ9n079yb1SuK62FMgTJD6u6qFKjkQDJP
dU8ciu9FmykIW6rnIqCiyt8J3lDEl2b/9Z51pppKfoMk+5osGr0+H989crwilcBBzNA13bSztprQ
Nn4o2daN1TLVW8LYZ2YFew0Kn/NCoO0taaZTJrNz4XQ/HWvRm84lD3dt2moj+uGV5dNbU2ouitT5
nrOJE937MBJ9Suz8VKrhs2AlnE3qmMC88h6mzNLeXs3BfBK1mz6sxkSiW1PL7aoTYBC1ZG6cpMmn
Hy8k0fkzRC1NcGnWltZ2ShGJ7xmkGI7hFxPwU2jThluNM/ZxNgboy2u7NnYYM95N3qQprV+dW0Rk
Z0o1/3K3kVe/FMkH4Ch9UD1lU5fY9+F+YcZwRphQcazDJ59mw362ltn50I2tiDzKaudvb8RUbQs7
1O+tU2SvWQ0DjMzfoabMTWUcEv+MkeueBvyYkTLlREy0qZeMIV4/smwZ8u0QONYj8eUq2KghJbaf
gQNfXzdZvDayLJswGdIrjTBrlu6blwYSPi2H4A+Lxc5nR+5uNJJytCVDdZo2hu2OpBGm5PfXNRDF
Iu/qXevz8Dlej8O7roZLLL0Kr7d/d/tohXcVzljQACOcwIXw5PjmEGXZPTV+mPMwqObxyWTqFBKS
POJKX+s3LCTVG7nmDLtIbfUXyE2bcubMFd/DcM+Aryv5u6gqP/ZgsL8Jbhkesp4gbs/g3NcuDnWn
9h3iWxsevHhygcQNXjn+la1B6rKd2M/xUMPZE6uEWG7eG4eR/Z/SBnanG22HpeOTs00WzYHwYwzz
U2GEi2uWIckJAS/JdMNG8WJ8YFld6GT94F6tvra3kv/4NczD+GcGT/FQ4vfbGaIVt7RLc+jgfmu8
CNt2/tpOl1ycnCTgsrMB9xAgmvD+GrPeVkhBW6PgfjBAHBBO5FrfNEr2F4GW8baXi/VQJuYYxp3v
gxMk0cj1iF6yfAfHa2OaELMF57WO5/mHmNB4Z4rMPapuqvZjXtsn3Qn/bJCQzkEj9EupxvaZfRyW
qW20UqCaAFHYyW5CPRjiGsdaP02OH2yLfoYRNKaj+WF5BoiA3piIwh36d5ewyx0YAbI2MzLl0uzX
LL1bBRI34sX2D0XtrBtOWCoba5z5m6zirIKHs3QKwjr6ivM1kFko7wZtt+fOEMXAHLUPbuyOPmf+
FDqUI3ImpcBfX02yAKWoWFpRBtG8pfWYdG7AMcLVZi8HHeSXwKl340pBXbjVE5l8FI32Pm7pncD2
vWSjc1FuHIlAvAaBvZFFTxlEKqJlUmcswaGnmjdFHmVt8AxK49JV5HMSxfxExfJVOfW0Ffy1jTK9
vW2be+V1Tz5Rnhs5UeBZFpb89Tp54OAMk4BnDQe0BXIeqLvOw1zHH2A3Q2xlrm/+B/v0yzMNMvl6
ADngn9BKpj8F4OAgN58nP91BxuW8KIFQwSgc7g/RcwlctWQ7hQNA+kTD+7xqsQv84D1oC8rzPprL
FJRV7gGT4iAHVMhbaGGRcrILR9HNWNXF96rz0OSv/VzvAGRwl0+1FZqmX+1hlXhXDYNsn1XucqsT
0z8SC8ywyokhjQrAGXtbjpQHQ2xYp6oym1fBfKTclet4K0BbHXXQzL+wK5zrKBraAVtdmzy+urV6
ZvcovwM+AKbN5wk1dVNJA+ruSpzukJ6xlH76Iv2t8rqJQCx1uErLv+0ob3pJL3kvd26Knm/HhETZ
Q74xnfqJfCo2mb3x0Nxth4NLZmUeLVx+gx7fNf+H3TT+zsHkRbL2OmLM0BKSuoTHPpb/8glwVFHd
eVYxtX6ViX9T6/IQzRdp6sPdeTVOVeSU6X+2yc+kXXdOzeo4CsVT2nr7++fuF2SiEUfI4dqYPjQJ
wiqz1QvrTEzYiL2PueP1ubFyAK97e8f196QrkNPbPZPN5e3i2hkiKqN/PeYPuyYj7b57H7jed5D7
u/urRkt4Kiv9ubpQmUueX1WZ3TObXNnJ8Rr3n0eG+sFUZfYKtAwWYlIdk9GYj6727xbN4TVpzQcp
gxMx9Acjn7+HYtr703hySTbQap2iltTYexFPInBcWCRqpdvFSv4W45hu60oc4trgQDAIneuNb9/G
iDBojHsYFMg+mPKvsSv8s8sqTxgHQKd7l2wyoIBbOplt1dwr1iU7G3xezEGXlplknQDCsx46E9hK
MpSfUzkcc789+2q9Zp46pJP8WUpWo5xqLzo4aT04Gl7TLhizLLLog6W7RtOQ/JJrMm6wkxikShpf
harPJnbLyCVjbrc2wI1Gv+cwFXf9xsE9ngfSiYbclxvDXV4bhgs+J4FHc7xW/Wkge6SdinMerN8J
gghR/biR6uTmD7RRksuQeFfvyW/HBy+oHmCpQS2Ob35NyOP96XPs5Vba1imxqvs6xfcSkAW4Lgwr
puAzY3F945N3TJIsvSbYT6oksh3q4kmj5CyuFU6d/zD1zpOdyJPJytVmMPxjYQQf3rremtl8cJLl
X2a5r7NH0r7Kx5NzD6FgM+ShbOa3OmkfxCQvmMLA5Em0oMIrjsS2PzlDsDfz9p9fo3UCz3lEoPnC
bMgug3fri/FTBhTfvBOpDl5LTwLklMecsnKzaIvU5TJ5XRLzRrTtIc3zw5RC9VhImNljuJQ8tiLy
Ft2imXQvbufdBqp2Ynytiz/1P3LOl4MMnHVbDU5/KNGmDgyYzS32XQoFGHx3p/0wUAkv8Z4nGl4n
WxZV71SELpEw6hrkYLiL/BF8j0vXNniWUFcBuKAHVXHy0NfBeExHKKh27QDYHNru2QgWGRm17nFK
aUrXwG2aR3vMqpfUhzqjnewvCeHv45IWF1lVOReAbZ8BtpRbXiXPurGQJGiOAftso2XxHdHVtRCL
+DSGWn/M1h1DCDTrhDIXvLezZR8TG4ZW7zbjl1c65CSvrqR+1aOrfmaYfFtR8vw0UGg84HdBvlvK
WKJ7OdOp7bkuyeQl8S6xpvGRT7X9rrAFMDsxPc2oPrPa3aArwkipI5/BicSHrCQVURMXGK5WtZIT
AdNtxPl7j2i/b9L5a0Ksqb9eB9JtnmKXGPZNOTrJB2XD9OLrvkK6BJRrc1xtRep/U154zxDLug/A
gwTyzIDM281MaGR2bDLZkuQjRbwCuCiLE40J7W7hzVFBGBPXZgdnCY5FRpZvhXetHXt1Fo1rntpO
N6dmyPzj/52VUBnUVQvbIsjW9sOkn/JrW0JmsaaGgXrqdWEJS/O6jg0UWWsCBoKQ9Byspf+bzuaj
ilett7WfLVttpEEa5eR1C6ozuyNU9h5IX/SWAqwDuwKltwF0i8HYNugIlG/mB8uCkwrpmIN2mc3I
sLx2Vycu5lCZTd4hycf0rWOLZY/9kRjAHvIz2NIl8vMMQx//Naw9zXCrZQ0FdK71kFuLETqDUxxF
Slr0JmavDRBgYn26rZzh35X2O7jqdgD2seRPhlcTZ5yV7VV3y49oF1QrXkHzsJoA73qWHT5JV+hJ
SZ9HQsnj/mGQgzwshNBduy4pr7is5Skj5/t9nITz1tVD87D0oC67pIjJiRzrKGFTduMrbhZzaIvQ
ySFI1QLb9eo7Oeo8S2solRzQbYxc6rGMJ+3RhszWrOBQXPOhmvsq8oltJd4eB4oLPGub9HVxNlkv
uc1dhWneAb/k8BUOqzuhqWzr6ZDLrt1m2jPRJT34tO4kjipoRb2hzuv+w5NE1hNNFpDq3gRq57MM
827AZoB6XukUF0w8rzenjEm2bvout8HldRW50akVgIkVdfObERaMn/0OyZCiC3Vdtvs+T/oT6ELq
PtOByAicPOrN/+Oa5in/FiN7dGZlMAfosHFtyIpeaT+1LF8qYn4+TBcAHleRdesagwGU196HvRiZ
A76867Rv1+Av7OQ0Ki0AikQiBGB/RB0BZNQ8d0n9hNJOQzjAErKspgndnHe0yqDlom/ca6O02Uyj
l9BlwFCABpHgXSm7T20bxDBnauGfNqeh5n3c9Wnj469ZSQCG68xnmvQXb/KmMMDRfg0K1AvD9GHA
G2l3ghHnbTrwH2h2wv2S88IsMTPzSJBhuxVMbR6bvr5zhgq9K3vinDdCa2LCsz7uwrhPAVpZ3PY+
GxAATyxnN8W640yuKqLmG+/PYBsT4CKoX/2U8IqVGr9KnSx7y9HrrYjlSGISBdTUQZoxmZdvTJQt
pYH+5StLqmXh/mcQAH0S2qAUjUFH9c2/RCOJVOWlKrtnL7AufWu/pi6Q+XLNnxqoh7RwlzEt/xGR
eQ8XtT5FTiUN1aCCA5lQRtzT/uciI3Vc2gSMzi1UpZ5dKt4uLj3HfKWRetGGce6VStlRyX8Kv2XB
R/WvK1BD9t4VUcBL/ZtTP9dBx+pMHEnXPpjZSPx1Ifc8P7/dPLzmVnorA32rWolMGgfRzPVbzuqw
NA6g356Czcew1GXNgRn4MTbRNrt7Qe6lrx0Z2JTz6Tv7KTA4s/HDLFbYnZPFbzqoh3gdNIGvZUfX
1tM4Fe8lrANjdK5J0bwX0v83t+Io/fwP5DI0IXBR28RlPNytbcu1tPzJKqpoApuRn9z8Mt4P3g4E
zB1h0RGCVaV0it7LNLZDaMIJGNzmfbWsK2l8Pzqfv+pk+Rg1Ia6zOAwr4mOrvWci7a9sjP1LFuPZ
niT6d7oD9uy+effbouxhB88anGhrVXc+WbNbqWURHSMyHihBBLMhZ++v1AR+QAyDNxgf6CWPTP1A
7rQMTxnjdAJZIQ7sAw8Texq8F4zokiOW/eTCJR1sRZ/9KQuPw58ZatoGE5IM1UKvjKtpmqyBTHP2
gW5Shtl8j1t3weuZ9DItQ4tBW5+BpXNoGej9VVc+d5Nzc3NEz8o2r4VfgzRPhr+rstlCXt3P1Uy8
oxggesS6GAjpj9Nt45HQf7drlzlXUFrbHPcTzc15yaxgE2fJuwFqpXSWLIoXsvRU3XYc1xTS8KTI
5M2H/OrkpbtbPEPtygYTIDqtR5w0Unfr+ZHhuXLLniHR4a1Of2HtVYdaqeFKIKeL+jb1u8bsc5zd
owGTIvhNxNwd7FS88RR3VOBzD+OCCX6dGYxElruV3E3XcEzU+jZISkyVi5Xs9LZ/ta3xL3umwUPs
Aa/oprSPsFqJ0+gZVVi4xN2neOKuvlHdCCeGYUVOsdwkHYIHOe7VXolkiihfAk6mzj4xA8631mB7
CKG1BDyWt0HIgVZs3NkqX02pl43q2v8ylXCYg55JZtGdKPegBvcmZFvdyxevNFALu9jUG3Kp8rBL
/ebsti1/lhvFoWf1NvILr98mNgqCyRCJZHKSiCUC8KMojc8WyGVYJip/TdmMj2rTQyZpAk3YgD1+
Uc4lu37pvAuipbON7fbvtLAcXPYJYPBUVUjbGQ+wPRefhtksV2u0/lVzWTO8qxmFzgpSh9Pcac8t
tMBJmDT/gJImxK1J8kghebNlxjdeDHKjhOJOk5Tw2eR0B1wQdP8Bpso5A74oycLbjoMlt5wDVWTW
TFaRRFSklM0JgU6ZbgAUGrvBjZeoJQr/AtWlfzYHPYSIoDZjT4dv0iIWEOq+ySHK5068uSRa3Wvm
a0VE4n6W+HwcwreBc2Ots5LgqQ0Muj0bfGTHHIpZ/noUFHkHv5tcAOCMv7jyLQZEKniMnfxlKQon
irOx3xSNqI92YvkhAn57S/kXxsjyhC1j2bZOxQWpyQ6DvflJznO+xRNsnpjuuBS04xQlBgc0WTgO
1DVMoLGoCO9rivm5zZN79YsQ4LgyiyoSvMLGmZ3N4lv/2s4osV2C8swGvvarR0kxrNCxyRO4pkTz
bjkCnxM5wbIRNe8ZroDt4hrXTHRAOtoAE2spZwTiBk4Qr5EDf3ynIYEAztTcGdNgh5P30U90utd9
ehJp/d6q+TtJUKoaUzXbMm1oqoK+RixXaFZTv25hwvG4W96yByH/lyhhhjTV+qLJQab/IN1b+dnE
pIy4s6lhFEeQ/HLzFhqzYeLjtcQMzkrwhmgDQGhWxQut1dhHoquhWyRJyUcH87n1lm+RmjKCatjD
y4TBMPQG7KzCfMsDX54Y/1dhUo5r2Pa8gDg3ntzWpkMl66LeycxXW222v2nlT3tSFmYKM9RyHaTY
fKkCQjrrT4qqD8QErtilQFpN7F/LQAhVyT1pyMwZ7CJebWzBCTikTnUYOu/PRKT/1u7HBxwU2baT
eYN6zsuhQAbFLDDnWkZ/rmydbQY/vRh1/2LIO/G3mQ9OrZA31lmFDWIwNeQ0EgNgvudFrQkkhYvr
ZbZ5MrVRHKlr66cO5hZuHPc5kEYWiSErQAWZt6Z2f4dBcLdm2twONr2xcpnSxw5Zomu9lGF9Z5vM
VgI2TmcQdHRQ7GxJox+XhXWzTfIHvOwuM9mZiNK1UJulbJPPNAAqagSCxr/R/2WSK04V+g+0PdDB
RV2HHd7RkBa2Dishm7MTF0gyk2VzORgO+f4Lt4aBX5oedHmXTvdllKb1VMdxEjlDXD6Vk8OINrbH
i+Wpfu/iMww9F2xdOyvscTPkR8Af9Q4C1PSCmNndUpLc9kZf2W8e8h7ieKehVRBAYAD0/pgz1yfY
ED/1iB526QiIiAarFMemyMsI6tN6ZgH2bue2S5SOTIcJuFzYaZQMST2+zG1anoa5ynZjDoDOXhRP
sWP0EWpMvqmbJNgk5QqUvLFwQvS980APsdxMhhZULe0EzY5363Vp3Papms3hBJvV2Dq5nTDR99pj
Eg/Bhz0QTinz3gmLRFX7ep3yt3UozV2egG4EMCueYtNyo449s1vQ2OIYGOgvRqyDUJEWfS0nfo9s
GPJ/qovdjQ2E8GtCat6ppG9eOnQ5gmmaEShs3DLb1wVTSzHCdpbl3O3aNifrnQdiTy2C2GQY/o8Z
KBfLQGW9wjk0OIkHJ2SAoh/QqrNvL85wMrU2NLGqghKWm2cG5ddYBUgg3vLUioDxvjHxlvgxnaSu
9G8yQH3RsCUZjOv+2KG6MTAcix8GpT5p9709+390Z+WcZx6aW4PzbATfnclPuGfuGf1MTNscqbLb
mJ0rQrN2xVMykPdlZW0XugHmqHSpk6NLoR1ZdUpFPflte+mtmPAeai/GtrEPkdubg6u72H/XhO+X
tMiwDQwmw/kgWJ2vMwKluhyNxgJ5NphcyKLDgVAYILrqZbaOE1F+oZ7hay1mNW8BsXWhb2Ov8CzC
QPsGux5EjTmCE+TvdIeOvag45mjLK/mwTtW6dweX0zwY/AQ3UrdcehubVmYq1uuXtd9XST68Z11w
lzJiMR6qel5fXZVVDw2NwF9rNevXgMr6gx1A/2lIVxUN3fhezHzCuZ0DH6w6a28Xcn3goQr+aFiU
oQMEar943RJyXrtHf2kxTzig3bSZ10Bo2/FpSglXyIMR9bZSY/OSMZV5LtvAD83EwCw3OgKHhLT2
luuIb+1U9g6/mYoSC5yraxj0RxUJWT3DiW9wSyqcmL+FWVKqH7+t+gMFvgwLoZq3OsjgVCDTEGCc
TS8ZgPZo1ob6NL1J3JKxdD90egcYBfWMt6Grab8ED0lpGdFSFvLRGyfvSVS1+dr0yvtxStF9x6sH
cp6J9NPcCOdTB1Z+06mL/6iEaQLLNQB7M/SfjkxW2FhLfQh8mwJDqmGHpWh6bZtqjiS4VDiluOdC
WBbpg1n0gEwLB77HWPcfNYsfu26URDPHWb+3pCzeZ9PsjyJGj2PP076WzP0iAtDG/xxw78fApT+P
3bb8KFcGdObY3hlHs3ju8gExRckE8MzsYNyo5zBxFMdkDomDEXrOzgtECLdjNJp5Mua8mgXUhqGX
V9nnKNdYzM8E4g0n33OTbVoE8+tsevVe+8wusY8a5rtXANFgB5uSX7kG8SA211xiWDW5rD7oHD/G
FJM5oFYrQi8YBQ6WjvLGyw9uz97YPBTdSda1cZkm2WQbwev8tCuf9ZO4oue3s3b6rTJ/3Kq5m46k
QCP3C3JmjmSctVf0anaDKJfFH2Kw1IMp65kcIEGiYFWNwK0051AolJ4f9SzWY+xY2t9M9Qy23l/7
CyTO9WY2Ca1AXhmXVccffL0nmsZ15YvfxONhnVI8Yw3m+22Vug3Bf830j04T3avQ7fi2DEt2FLIO
/vOFFiCslDqPLhIJ3T0OVdJdp4uWSu2hP7h4I/IsokHnK66MoOSQHaxHNTjBm4wpcrZSA2xiV8Vn
5yXLkv67KvFYzZQ3F6et0gfVVM05hjFE1dWP499ZUda3dt442xU5v97Ybo1bTInpT2bk5uMYcLzW
q+WfcPY3P44/i58kjouoEYl8cTLP/7uKeYjkAHjeg9AUEg+tPq2E7D5ElBJgTDO1V48wRdp7Cyax
nxbPBYfSV6Unf19KX/xZxrm/KOU0B80I+Gw2qUtqLvHCpb9OX8lkQzLoG9nsGuHqXeD06xvpg1Xo
m8n6BCdQfvrMnc7WKoHqBPDdffiJdhxlRRxUDG9yOMykp4friObQpP1yghoviWVUya5wwHU7th5u
6FBmKLtVHdd6DXY5GsGtrYxyD/J8Ccm7qjFqOWqvbS7UehG4Dhv/v8HF5VFTDl/aoQl+VAFjl0Nz
c7cY3FJRzxsDdt3WHsf6yrDNDL2OyrYojTHk/U7IR1A1HYmJl2OBTJ3EjG97u8n3PmHd2PZ4DvK+
/4kLT3yB8nNxgvQ4ryfXY0ceImgt83UHTBlRkeYmSjJqptoodRRMU8uEdHaf0jqdn9xejCPdIutw
Q5MO67FaJ+8F8CTPlFWILckOS5isq/02BMufFt/B1ofTCqeZfwh2Rwqzcqr3Dp8QikWNLbHwntVa
v6dlaj8bphjOhvDFfkmUglRPLz8u3TFDVN2UBYIJTctfAUpFYXxlrz+Txjao0DIRbog3qX3b/nLd
pWG804/zr+HTp3txbIV6soq9mQbuYTK8+Ugjya73WK0jLibsdEF6JxpZvph+iNtkvqxVcVt0aZ8s
yCGnKuZM2viid08YSg7wPGpECFlsUlt4G5ivK8yYlVqzDXoL2qQow9RfWF8juvYpi93xP96c9Svz
pRs5hjttG0keSVBUZui3eBQQFmGOOu0PiXSMTBY5fc9rINmQi/+MWv6Nq/U34EOjJUHYkG7uPo9T
cGL561XX7H275T9Io6SD5fFOr/aFbI9soybmU/ZctpTugrAV7RnXsnH857y0ejzTefGTjDXzQ1M6
+8Bby4EWBqqZa64E/pF5vp3bztzifzaxN5LBx3fukgwERMi7FF3/FHa1b7AuW20qNqM5FtsmMA+D
Zx+52QwqYBy9FJX7WIOsbDn6lXjv1coVay3/cYgfu6wHbFitfxcI7gRb7PMqeLDakc2Q+44n/jHh
xVHKv3tZd6qYiRNkeJrM+KW2x5vRu11Y5VKFXYszL0Ghxvh+8mCRbbuBJFpflB6xNApzWG9ymgYY
wY7BwOaoLLwL61H3o4z/acZHM/Vz5Kz8kDvSlwc0+jPj1cmJVRRkJr9E5Z/KUt3E4N1YvN+bsfO2
uvriWYoHPDg5vXVIFSjJJr3mFX+2ik1iM6Ku23qLwFdslzHd2/zGCwTEnDzyqk4PTdUdaQPw9hlY
nNtdmQmU1SSy7wOvld3StbbppMbuypx8N/N1W+P5Zi0xKHJs2XamNx22E769rIWaRpBcfU07Vgvn
rJhVoRPMb1hyWPeZL56L8X3iTTfAPealuUl0rTeitvXe09lna9rvHcdRgRWGjfkNu7y7WcQTg+xJ
Z6TyO9Q4GZ1s3DLH83T7adScw8Gizq5QfOQkfYOyUj7Vd/yg4uS2ys7eCOU/ibJFBC/dP/3QGHTc
zfI8ZK7kiUxOvSfxfbbrjmv2WerkyYqbdoOhzziYOZud6QA7UTMtXtuj0BjDGAc/VUkarQCkMtkz
Emq/MqG/Ye/e7LSvI7Od8fHjy7QpkzedOZyben0YRZFEtRwim/NqY1MpWr0ZitEJPbq3rTMlL26m
3gHY7uLOpXv33spyLJkH1eM2M6azsWQ8zSW4a6A/J7LF/8B8MqggwSBu3dwED0+5Z75XnbqkGHjZ
Wu54m8YVsIp+sHwcuK5tb1fbOGnyiKSf/ujMfvan6QuN/ItLdNdY3dtCXjfdfQUuGhDzpjQ44KZu
aW5CJM/D2uymNv3MjR+HnFDex2r1Q6aQEYD4Hf7Hi+UDJLSM0E7Un56+s1vhGzbtZ7XqRxEALrNy
vmj/WucTD9qd3o7TU+9zNpTzWaKySfk9O/kv6JefOIe16mP8asUuzYhBU81+4aMdsvVZr/UXFLCN
jNE4ev2vFWR9kuee18WLy88gxz6PCafwymw0HdXDlGf0ADLyB0lPYT5LYrvuYZL9EDN46KwdkNer
TNQ5m6Z541ktEwZdfdfoGth+djQqD7ZnstnvbpvVg5vZfQF4f76Pc7xRbhuMNqqbQ6ceH2uBKUTI
yJXrf16fwJdcaJ9pURctvozqw7fHrc2iMbXj8+BlL2x6p0u290ycHYa1ZdVxV6bTyQG8neH0wBz1
vK7xi4GlK8/U0zil57botqW7sOFp36rFxtb/iqkuGj1mIm2qw9gDozMUx2FZQ4q6UFpY+YUEmHfP
d7Xi5aHE1YY7ZinT94JxaJYHB1uxvZx1T5nn7e4fVar1nlnQ2QfE0qmRUnsNzRY5qROb1pnOQy6P
ZREfSxTTVI5HLROuNUpXo/5ivHZeWX2+Pw5FNkEiZPWcEJHUxMaul4RxmE8rU25LsV6VegErB6IV
uusiw4bHqeaXvn88tuifVJWEUll/WCZPWNMO+GuJrK++RJ9rmErwea1C/0y9x2Blje7vW9K3ezsu
r+QuJ5sW1KZbcWnyCPSz8d/9d8wLd58YyV4nWWRW3pvHkZI7aUaiiA47NT+abnkSZf+XrZCzPQ37
wC8O9x/siwmVSr/fj1tk4R3nzTZImpCE8AemGhtt01J39R74+j5ws0PV68NkwWs3m2h0ihM6/e8a
OweGBGBjHLmpa/ORFPNtwWmcL8teZpQomY1FCwlLc0lrcN7t0p4h1ZQ8Wfd3ux6p2cbp2KRMf3BP
wye+cHPeYbNdaDFSKZLuPW/kU7PEt5WoLeGAapwaZNTmia3gO67yVXnOs5bDG6sVJqcCbNfBfp+z
9rCk2YrGcn+XavMB0ynR9I5JIpG31xikNtTEIPrG4hczTLKJU1Y3tNGGcjUCpmE97mbThtUlQrSy
faVYbKiCwxxoh7O+7rdu1oWrp55E4h+yNH6nJrvFCRNOXsAPg+ZrkhW7ok1TWibVHeQQAFDGS7Nv
cqoCtz7yO9ztd8DfrT6N+jplbFHK56qbzqU5XFop3hsBHGeem6jT9n+6GN+qteIdax+KKX0TZXGe
Wv3NCPC9a+o3KynEJl7HdwLxDxzgD/WAl9wgGnx14hN9yT9lgYa24lfTmJ8Wer/WGa7GOuyLzN0V
hX1Bj0Tl66b2zFLSxbYAFVb/4+zMmhtX0jP9Vxzn2mgDSACZcLh9wZ0gKYraStINQqVSYd93/Pp5
IPe43WfCMxO+4REPRRZFJjK/5X2fT5v3upwbkDmY0AZ688vbpjqNUrC37hytQpoVEmj4y6JiTO2q
GAMysmlAStwZ9aa1iyfEF4+lPd9XbuCvyxHjVjR2+zjS7hwhtAOR1d3IBoeByq4w3MztqR+L45hS
X3EZs+CCdqq43sK6fqgGl1MOzAKnMsOLC3SSFVcic4hXqRnAiwh340SLSKUo/H3TyFCy8Sqq2akh
9ZLOv1JTfkIbeJg53nRKWzgo0LsHlTHRwKfpp3eMOWNxqo5GmZ70nqOPD5XR0XSk7EpmwemNpLLK
E8FfKBBo63c9WmB2X+3FxSSYdqnnJvUzfRxgFAViK4MNnJrQY6XXTB02PyqMJ2xJYlhFaWji+Yk+
Gk2j08IZZTaUF0kaz37Kdd4F+kWvzQdh5ZzDg7WLmvSLielsTtk6VHaH3lpOm9yfdaaTDzsNiEMX
DDN+OEfwhDpH6lNzfMzNm5+1hywz3+m7GNtQx4CxXIcFY6BKPzskJQqMVoqlph08RwjyoXfeC6v6
ndE68puAqIzIvjKGC0EYFgaj94auggPU3vwsedG0FEl+9xnzTNsuTnjdN7C+Ln0Zwu4YJvKsWttq
Uf+7Nuh5MUn6aMTNy9Jjq+xl6DAOO3KDryJUaM5q7ZQNs2dOxiKo/UJYuk/CchGYMknaOuR2fqPU
dcCCuKw7I2/WkgOxiwaPXuqjza5vcaIun3fGsBRdoX0Zx1WpPTrJq9tz3AW7onHXLuuAT59gE3lN
P6xTRhJBpTgvhIolnHR0jpDJv7mZdSk4y8yiezJGxl9Ld2OjN0I5gaNAbrS6XDN5fDNgwhmXiNcT
mv/qo0VEbWVlB9m3j7p9pw85JIzsjQbydqoXEL1zKchNqbK+8tReyxfMyWLobjJYr5jT8sELkTH4
TuQtYgn0Kn5LWTr1H0tSa0xxTJI/gvlIgG6kRf2CTP4ouvgdm/3BR/uS033P2+ycU6+p5M1njHDU
/mzjS2gz8SnHVtnQ9Rsrc+M0wSmZ3DW4EQevyjir60AoRci6g2jiRmIvZXvh0WWZFcvi58Nnyz30
VDKzigMfHc9DF58D0WAwwCE5jPlTzxEZ9sWF3w10E1PVohs8UyRfuRztpkExUDsWPYPGhabLFdq/
bBNEaq2NzEc1shbeIGu5bFB9BHuXidur1GcoNEWTlcUVYHOU89KxzN4CEwsY548Vdoewmy4BYAcE
uD/cUL8PrIHHKOAM8oT4ixmk1dPyX0vP9hkbO1KCzUgjoo6T3zDWT0mDyJo/DZmldhqpjbYy3fdK
P1WWdXAma9NIhMyF9piafJ9cQL3zo1t0g5hylvTCeVr+NZsYK+8Lr0I9tFixzFrcRb3y/BKrtu3r
b2We7UTnbsrcPuCT2M9jBlhWO4RcQpKQ2UGOiQ3kkYm9L6Miy4bbQl+gCdrFXXVXy1thvWX9HRqC
dT2Yq9n8YQb+RUv8/eCgaujXfv7DaSmakWVr/rESF9n+pneyzinm8vZnrF7UwdeohTd5+Bsy5AZX
8rNDs3g1xw11aHdbtySQfr4WZF6uqI5z1H5DM5z2d1tel0N9KP0NkXFolNWakiojxbhSp+nVBA9m
zPmxUe3JZ965T7O2DssWaU/ibssgYd9aSnFiosdNx8tJlHGmekK5WL7xt47O0zIvA4cxE6eQSVX0
GpYryuEbHrloW7YxvyawbW2x91EobTDkFPhKUHfSf0Iy2MRrn5F8KQNtzaMpRbVN9eF3v2he+Thi
3Xq0WFaWi9OIuCHgyqWOtwI3Y8NVRSFG5k9DhmBtPWlSMJw42AuC5xQJro+4NuWi0wUN1HYXTSh7
kXy7KBT3dVIN9I8KfVVPbGYSeucqkjN+dhehQYR8iShrH8UFYFIYZKSGL03mIC5BS75sZS5sWeYM
7KXp4Oqw93YQv4ymuGa5eeUPGQmEnLC8X9AlYZrsok7zlg2Ii8umfd100U6nd8EoE+y1mCrIaDqT
9J9Jxswxt5/AlqaMOVHmr5QiMIpvL6DDn7C1LqvUCEYKLTqLjzwfPt60WCOG4SFweopx1AmKgqpj
/ZVZi3qXcLui+blseP4dn6lRynnt1G22YJCkqPONnwgURwiTXb39SNNsPphDzKaQSRwRVceMbj94
L2u8QYFU926GWlL/UaRggeBVXaag4iXG6FVnx2YgxYjADR1U3AuB8S0/2YH9kOlYdh35kAgUB67W
/ZZJ9mAuSuBI/zHN1jHNn2v1apu/kj5jsSTbXmwa0cdHizCNOrTeP/WUfrca/YenaIY2JwOz+1QT
lchMm1GCTUxIlxPqzNRxmie/yuN9PWDcNcP2xZjQVI0WQz8ZH/dJS8tCPNf2e6axph9zVc7PBapB
fNjlRLwRUPd1RuvdmSX+AyNpP4wqqN41q1E04hId5VHQ6RRW3L66d6yBMkJZd3RdWiIVREPVVp+m
7sS8hWE1LZEJC7Cj1ca4gnhKg8PMO9+PCaOW4cKq+BrQ2z602eiTjRsdXe6CLMyGf+rTW0VDNJu4
9mfrLaA8Gu+boBCfs+jndIMykPpuLBnl15ntGX2V/bQoOziDJiQtRkAUOssmXFtpjRVOqI8+Yuus
GbIHVx/RFTLFII+Zf9G9M2j1U/kB5vuauHTVdQGcYKccfusmU/hWZeyIfagxXs6yo3yVSRfDACtW
7BkKHh9TFdBoFh3opJUZBKJa524iHytpGac0LTjB7SA5oBFDZRdWSBnnSensa1HBPI3J2CsFH8xE
YgAAvrfvItWNV85JCo8yqm9NOduP1dhHdLJyAnbQnEfl1vZBJIw5XJ7RbJiOEpx4JNygnEh31jBQ
DBj9IrxMml3sO3apYExfyZuyVVOM96BBvJFiRU7NfG0nNUZAk0ujpMA3n/S6eLEs/7S4o0a/POVE
wDMVGrMmEpZoFF3jmisDeyBi51UvyxslDsoKSr3IEd9inx6X69PI7VdRYd3U+h32sD3jvDa2rvYL
GrnGyAW3oTmRjx+G3j77TnDSHPWqan2Ll3Bvw4bUkuDeKRzkBcMxrMzH2pEvODQOwjLuRJsehKMd
HUK2udc+lnW3lAhcBK8r06QY78BUyNtrGjK6NQzeMWzgKHE52NyY4ZBMn0e7iTyjGWXHoVRTrtft
i9l37dUczDvGlHhI6NN9G6BZS+sTS9yl+Fa99ZG2M5A7zl1AVS90j4j7ERNJ5sc3ofWYqhCkmklx
1MZ/zkwFJ9WurRGTkxrXzIKLXaF1iHhub6etp0O5P3JWkotY3a94gpHR50/MunmA5QqaxLolMbV8
NZ7Gvn3O0hG8NeEM6tm73sUnA/EClzJGx7S5IVRBvOjESD3j/az6HegUd11Ndr3CbLb9jsCEuAQG
ZxVa/COk5vvvkgIne9aivU9rujLRyc2zZ1cv3/oi5Qvjeo8y5o3E01Ut58RYdbs8Ug9+0t0tgVDd
WdPaHluUeEaxHaX+sfzVSWU8iwm+Wmq/aWO60638RTbL9he258zHbt1KDSSQoXtuVfzyGa04VIE3
xPKeojCKlFSiGGN9TNa1KtGRGZQVyPqJTKBa218Tn1Aq6x8h3WzSzXvq1Je+7dFqmwfslmg6LA0F
fvTKp5XDCjH3TH7b+4O5aef4OeZEx55+yFgcC11OgHvJUBWQX/WY/8S7SqbHWKXHro2e/Sj/jQiv
YLtPjymUuIlsEPHaMZFk2zK9N1r04XgWMA+6WAvIjEy3/Kyq0djYDe8/jGdqOnG+piF6BPG3XoDf
MkzQXTLZwDEQ20Bq8AY9pSxDJulGzVki1+gUJzInws9SdXTgx8UtgzF4ZQzsms302k/yrAX2oe8g
1AXDVijtqrftD4NrNSDDJB6nHaR9LiUYJwFooqFPa/NjPTH0p/UViq7udWiDh8zHs4785lZqwFXE
pEh4OnGgNIQwuyo+cuQH4EqSU2z1s5ebxX1b4l4cE4MGbsLY1iy8F/TIDNm+orQjbK6KGx/+DqFL
uK0TldwvTN+Gdg3fuFauyjnc60Npr3ssI1jsItSFIYn5HH61trpvQ4rPM7ivOs+9ZjB+oCreF3V2
XzkfhBjLIk3WI0qycYroo0hvMLRfOKmel+8TJ+GDxt6Gtq071DbKniyRN6vO7hQffbfg5pZvmvEa
9kMji0tUjz9kTRquOaF5s7XuOROwIXNns+xDQcQgYOo8Bk7trFZvYThjuXbjg6Ejkq7q+mYOwVtb
J3cIaZ7SqnhV7FzL/ZKPCfHaWcAnXCjvZVfQd8jH8+I3xoBw8mcLl6j1WogIcMVSAacdv1al9hUU
7l4mDokx1vasPGlVy0LIjSvIjzck6tnWLVDD1mHtRQxt9ueQyylrrVWQa4BxtEYh2e/ukLXS+6u3
mjvdQjHty7I5l8G4dudmmQHul2t/ND51y3EXGRAcBx8psoPha0lcJqU+gKe8Zxi52qg7tq3yUsN+
KAwuauS52CXY/K0G/ZvmzvdU+XeukSe8//DQunzA1mzt6zbCnmhhliUipquNTtXeJXoI50w/lFgO
lld1yvyBgu1OCyi7ZHoQQhawzgWCdlijdKYNE5OhBWVzaB7giqHZtbtrFYZf9lDfSyCWskw2ozGs
89A/L1NsWjKNvHb2+hQf+2T+FYCyc5fUvhNeVQwcPGP80yACz3IuPzMkZOPImt3+iNyPXigaYFPk
69iPDiqRlJBTOp6he5JTewwo1/PF3fIwplQhFYFEoX4LlSM5rfP+aW589CJ2h9suOkqz63dOFVBI
KzxjqtJ1YyIoLIzxGs3DakStslfTnHwpozmbVbBjl/sSGblOV5nXElbpCr13hYKh2w/uvK8L8TD3
Kl67GLq8HIf/Y94U8oZOkxawnG6tgbkkyxfafu5/zG0crDMZEOcMPvllZ2A+IDKyZfFgRf3P5T3A
KtlHmjyHBiobOtafIW4pIu+BdVRPwSZiDPLcmHemajDxGxipm3DcTEF4dJz5qWG/oK1e4fdAS4Zw
BSOJ+x7Z2kOaDUcwOKuskHQ7xV3A/9O18aEOaSDWNmF3mD/LOMKyRb4zZZA92mV6BN0Y8A5BuK2S
yNoiVpVUU81fWBe2QRRd+rrzmuhniZASx/vCNoj3oE/ulh11ZjsSyCwS9m05dLvWcAHcI2Rm5OAt
Nf09LnOqUWb8bGnpW1Baz3mfsa1iDjXqAxnRFSG9p2cUmZz6FUTEZYjaNyej0bRw1vcqZV0N1gjR
OH+vfCSPsXPBf/imp367jcLqvquau6GjwNEGsacCIciCU7mPm0TfmQ0F8tixGCWXnCqJBn3oOU39
jojEn5ZzNHIffRE8d6iL6SgPsFLnS10KpnKpEnB8DZ9q1nZaPr2GU/iiheqU+v1mHNxT4ZRPSTc/
D6aiMDNzDAurrA5+7nc0wcy1A85sVTCzlUts0YufVQ4CTad6V9eIaZHi5Y9aX1e7nsb7prdhvHS2
Nu77AorS3PYM0a5LeE++Wzi7QKsY+OKXs+fjwlysBuCW0Jvi6dRtfyf1DI6N1lOemphO7kg+G9rg
KS5SjreZnHqNXw0zVD//lDVljx6dwYNftvNb0LrIhywb8uw4SA5s3/ZqZG9fhS2GD7fLo43l1MNL
TaZyw8o+HZwiaby+HqigyVjOS2HQ65jPeAib2T7g+aIe6NMF3Tl25m+MsEo806ZUYCcdWtfeH8pD
pIOnYkZH228wcACLmmhW5F2Mg4pMrXpLWqJAMmSLeLIBM+SV+ETIGXsc3UYUbd0h0PeqC/WTi/CA
eCDrEezUwbGkDvZKm/lX7/TNSc5luy4izT/FCXSRwqDoMRtB9Njm3XAeO7y6ZdaivctoxlMxRtcx
IKYiDhnOEZuNp+fU4WnnvzFv2r0jfWq3s5Tala6k8AIVpECKDePoVPVTbY9ME3GT9g1RQbmeC8SC
OvHGFZMaVP1av02ipOncoSesaI2sigFiE++cpNd3ii3LDJ297qi1b1A1CwNIKNVQxndDivmDBCz9
oWsqJpJuxc/CkAxGl6oJcf3X0XZs4t861+2Kjtj4RGYEMzekkqdcKO+6jYagwF2wpgrRIJgJqaRm
KsbMqUB6Le0dcyiCdac6mtM6fbixhC4dIslCBE7l1y8FjBJDOR9I8rj0q3g4BLAe1uPsR54NAGJf
RUNyzJd6ejS742+znKlW6myTBBuh2kyL6aZ0Sy6pWOHGKmoMNVrTI2BoYmA7UTg3B8TKvVfYwfSD
mFquNdt/xR1Vb/sqEUdfqRbP3gjJyYgtd2s51btNwW6DKC/egrXJwpXlOojap0xKDK8g8OJaD1En
w2owQ2SEMRyifW4DMEdRy/T52MwOaWI+6L1t3Vx8LSttJhuQ0Z1luUyMMIIP+EhPJBlYiAP7pZko
xCDoQ6NSqnhncfcx1eKnJEnfekO3DnG9jDRuqwfgMR92n3XsjDiTsJgBGgvKFzGaMewDPX9IzJyR
C3OkQyAhMlOlzFnuI2qxwrYYPWdVav3PNRmp1lhld2+Wxi2cjY2yMfpQw6EqeAiy8pJG2Ezm8H7G
FmH5uHvpmpE3h1UA6TpZ/3MpmhIWHeZWwxCXpTBUjfZXR/G1drN3Ral1bhN650Sl01J/ZQVgnRq2
Y4ZZqtPq6trGiPPwL74kC45KyBeB7XXVWnWzwYeRbgKT+rldls9hicd+qRW5zd2UZWDp8n0elU+2
W8B0RKSUpmso4Ft0v89J2y3IqM1YIy0J4k2C+BoLffsuQ5qD2PZv/3c45n/DIzb/RGO1Gqm6yugZ
FeBGzzorvAirt//ZS/+Jvdo5hI1TBLAU9Mf7OFZogFK8uf+zF/8TaNWQQ4qkPEnv7SgrFsQklJj6
/0Go/e/glX9iNDcaotYk4rWLKMPJ5ytsTHYltzFX339ALP/lc/zX4Ku4/w9YZfPv/8b9z6KkMRGE
7Z/u/vsTUrEi+7flOf/5O//4jH/ffxV3HzC1/vxL//AcXvdv/+7mo/34hzvEKITEt+6rnh6+mi5t
v1+fd7j85v/vg//09f0qwEa//vrHZ9ER9/BqARCmP/720PHXX/8wFyj0v/zX1//bg8sf8Nc/noOP
/NfH//GEr4+m/esfwv6LLvDtKKVcw9ENG7Dn8LU8Yrp/saUwLVcZjnIte8HTQlRrw7/+Yf0Fh7Fl
UoyzheU40gX72iCI4yHN+IulLJ0qtOGYjhSu/cf/fmP/8NX8/av6p7zL+FrztuHfxOv9D8BRZejL
C1HBxupmKFd8E2b/C3hU4jOHe+Q/OB2yNrRh9XFecBFF9qUVi/PfwnW4NB83Wed+YkuMiOLLH6bq
7WWc0Qkg56OGIdOeqzdQCic1OVcp1E8c1oexwyFqaOoopCtWttDof7nySfTMJiuf8YAYaGyzD9wB
B+bDbVItu5HQPqWtnq/xNBOSmrh5a/UR0pbAXFjtdN38ncwMa3Tr7gTpTDL1m/EdL2XObh8anE12
a1yGKSYpE+Uv1H94UX+KNPsJcKECbarROcDzB8dk+GSCGr3gwqQS3+oPQx3eHD10V7VGYXdWLb9d
PABrwm81duvCRBUEwWEnCkCbgJebOGEbTC8ug575s4IbNnPrlbE02wyTb4a3iJ40NVOyhYI9dRtG
Gng9Gc5riOO71H4e6vq1UpzTqfZV8dxVORhns2khB6gUW6iwwo2YdS/V+4lyua1vY6vc2zXWyiZq
jjZxL1IGRYFdc7uNFqTNJjLCd7ObPyksUhnEPUdc8SMby5F+fXvrkrYGtVZTWXYpKPZtAyMJ9RVV
0o0xMrXYSfonLf5pjY1cMUmk2eH/2XYY1Vahyu+llV7DMt1HUv+yc/GaWrni14pt6qePwAtCnTac
kdR3fe7T/hSPU3RNOV0MN9z1Yek1rmyJw78GCCF3HUyCyB2qay7PEJ9WU4CUo0jny9ha5drAZHCI
x/K9Ctw3rguTzK2/WHFk7mNynjYs5sXsBuJuunPQJWxFYY8byBm7UEb0bfNlUllqRhtXzS4UHfd4
wVhVeuitFtOmj+/OJt4T1r0yMkJAY3qSKubjxhupzTp9ygZKRgfplrngK7/wGekmu0sl2+GcdsGj
OU+OZ/3njfIRDhtWDEWN+AfPoWISTgV2vzZ/ZA2VlSRrELuVOlcLbcPCFdMBCyBReg8cVqC+q2zz
sowMwx3e1F5sIsv8+833//OXB6Kx1LeC3hsQVkbWNyhyisiA05j5HgXoNSYFi/wJSmZdbaI5L0mE
CwpDUwKS2sVytDjLceKVhff9kzkBFLFKbZ82TutlUdx53z9938Cuiymej8AHJ9SI0zSJVRoSPFBn
q7yKpMerQll5sMJaroQKk7dCUejOVHvneXgIFc6vVfx9Sx/I3MHeB7pLXaxP57OFtsmspuaEfW/2
C0Ju3m0SmIWn9T7whwEgdNAiq5PzzUakQ+Lk1p6KAghhdofEmmJS2VMUnoMLqGltZq0DBtCynuIo
7h8C1+bH9zv9vhmJGXFvL2/6+74lZYR+bBCrYQwwtWS4HAzro0+Ie/L0wZJ5iNbfzzy1fEeukeXe
993EamySxRSWZ2aZe7eQ11qzZpgUoItn4jCvK9nfmuUGrWbc3VJl+MemjpEexPQcmrbw+uXm+6fv
m4B6F4F6FqDLcD57SSuoQPe/Notq8mQwT16HN6toQ5zEVdB6NQpA7/snqCebGvLVjsD6qUnKns4r
dds2CAZPm/DXSGUeSJq+/LSbt5w9rfd9E4dm6xlY8/oZLKchGu/7Zlpe/e93E100WP0IMh29arxZ
CxtP1/1GX3eVja2jg2mMK4kaP8a3WIncC5eb75++l/YoXHyfv+akQMxj38J+0X99W5cT/+bPKbo9
vHaHmC+2bacP1O7AepX+Dpk02k1ah0ktKqaj4TyrUPq7zhpei1a1x7lR58qPzW3ULe7DWd7jSKE6
VImPKp5qlNxZDjokTZHQ2fbM0hmBRCla2KxhRNe9m5zsQts0FH8P32v4e00gohmPjZU9luEoPEva
wvv+KVApNVwb0F3X1c7aNAFi5PrZme1uXzvWORH4nFfZ9y3YmMHLU5//YeTjrtaM5sAXh0nYZoAP
+ESXxRZxCvE54nrMkON44SKBD3KGjpf5KRlD20uMg9NpYu1bLEOZnkM3RvI7Rj1iVB1vYlxdemJP
vQwZ2a6TT07wHy/DciPxsG+1MCjXos/v2ranQyMxb+Y6HqQSyUVu3UkI3XbQCbSNU8201ElHA6yf
rLa8T/1EHctWJ2EZ2T9DMS9daT9e50W+RW5JGFB0cgN8JVtDlVO7iESEa57GnMOP1wzZpyo0ekXL
vSSJ1ME1JRqSPr7Nhvgd5Gnsze1jGnNiaMrf1DQr0JL4077WkfoVMuh2dmlY1InsgylK96NH+bJG
NBmpgc+oHU/hPB97JoEw2FLLt8ilKZxboFzgf6hNmluYJzoM5VozXtAYhJI+xDCXm6ZUxp0Gs6YY
ORnbZjOGPYCrKR/3jUGGMydIjS2HDNCxkdzPREJJMN4bRaudppRSWWxo0EdaRX1Iew/qDMWNOeHk
cq5zFI3HFAIrudGz+NaOkFStLAMU7DzrDYcRDbGE1IFev7wGFgWRRFPmue3tjVZFXosHhjLFMoNo
rLbIwOZdHgYmglpanf7GHI3tpWortbNSkxl0kR1dh1wehpn2p1PYvxgYt0dQQl8YJUQ4o/I2hKbA
nfIvF6t+rqanLo2RQfhBdyppoTvhqeEIWvkGp6IwX/oM+VnT4X3BH4vqv3/AlG/ijx8WV/7BosFy
KAQbkFXNCI2SbJOaOCmzZjzEsbxKivsn033VG8rrQwEpqGjqTaxT8LJHaxvpfbGRAfQ2GFDL1FCk
1HzFgdU3B/Agl9oGGI018BNB5HhpaVfmHWEOZGq9RZQwBn2yrvUUAZMvxUmSFq26GKHNWF+itsqe
TM09xKI9Zn1e3bH1jhubDvpBT7tfJTraCaMPbD17r8fpeDV9XezKvmWjt2W8cQYX+ES2diETbGia
JZDB+uIYtvbZjX2PVFI+66CAARyMFjgxhsxagfk7UkJsRVBENAwQOCo8nuSdyFF9yni6jw9KFDA7
mQq2TtSCL0KluGsRZ65FDorK6dyrXwF+csxY49zGCdrrA6fcFEBSwkB2nEq0JPVMUzEMH9xGfRm+
SNZlaAPIVfVn4hdfDoRzyP9iN2LiO2lwOIi/GlQp1Iu8KJMHdkBI+YtMp2qdg1291S7XWG5Bh88J
cVZRM131pke3MnUA0xv6COg8nAIwgyaey4nUls6P/paO6jlJg/LBHA5ugAcmLxnWgVjW3ZjODA4Y
AQpVIRxio5/9trSRIlVj4WHz04tVT9cxyl8KhORH3v4ZEtuwlDJ8gEPr1jKPkVb7myLPz0nYHvxe
vDgDsAXBELi4lqdSqgy2eEsnhCLuvres6r7tmD1govLe8soMClisB4GevdHGPWtuiD49oqoTjD1F
pPBst+LUayF4dsuw1jTTEalnG1/roscENFjjl15nCtBoif2r08OnKnrlI7CvY1uc605RAy1bi4Au
/WGB78UsZFlIXEhCeobUoIHjJoj6v/30fdeP6W8MUpz//v+FRMqjm7WxSaN4WBmt9jOwJezIrPk9
BWn3kAED8WabNk6X0AVpboRuEZwz9zXu66fIHaeLX5WeacRy6xjN/Tg6P4c49A+VbT+YybL6006/
JMuNWRbjrnPhVIdZo6SXuc1SgQqgxgZpyvSbQeJAg53FADPtUymK+8rG4JK0nx1V/B990nz1U1Ne
a1O8UpV70pNRXFJFPGdDf6FI/pmOeX0QsewRXc0Nu7B1l0WWvxLGeLa5AIfE1MAA0hVztSA5F4mJ
JdLJTsSxWyMLQZDTbsrZpFeNI3+WgiaRUeyNNH3QR//H6MTXhPL5XLo3kFnhqlgax/1ovlfQvZHa
R/19F7jJ3QJzWoMLM9/9DOmniKNlMTOOTJ+t0fu+0WQ/eqXu/uaU7jHiO8PZjp/SwsGO1sQCPi7t
x6Yxn0Yridai6n8Nlbr5zELweB1W+zOM6fzkOu1NVfIaJtPbQPvkoLC8rOoSV0vWWB3OrmyfYDrf
aGomBor9IzKRFzpm0YTlc5bufSgT/xJDhMKUopD5LYTUuL8we689G1zJFoegk6GBz+aPOa3hpEoM
wF2QPpSBjzwUM+m6y/RXd07Ufub83laNXfAhQRaw9b2eDrc+IQXqw2e3wd0xQTzY5Hn6he33TTNV
7Nk99K9sGnUaFF1Ne2ZR7m5hRl1ljIXKNWzElDhWNr2uQJCSBGnVbK0gI41e0YjPGLu2RXF0O7qp
z2MW3zOx1hptn3UXx1pMaJs8yqCer+YC1GJkFMsj1bdAVBoPQQM0okWRQ2MKN1e0JVizDlVdnli6
n2YxSoT1jDHuUsiJakTDDvpvnZbFhg+MojQ+bTo9HSJb5e8ME3odNLKDo80/Lcqn24rPsWr8szuw
wZpLIOEAQGj1tjjVFdrWAuPxBmbBdoiEfaj4806VbuyT1K6QFasaqjn6+igd9uhkN/oC6hzm9DyX
FII11UwHbXQNRJ/BKZwKmpTRycenb4LIXY+NjgzDZxck+sT+KLDvJHIN1r5DLKgYcTUrcOgoBV1n
o0eFx6cI2LX69vqgZaevR4kZiFknqYliO9HuKKrc1xkTXOxDacfRxWn0IyIGfeTSs46gI5ojFp1i
25gJa6MDW19MVoBUVm11HRJ57czjOp9dxisGXwPK5qC2bp2Qu7pkZZnB41Cqdar0/KiNxIewR4ls
RXRoRH1nBuzgwL1PhYbGNs5hpxIPoT3QzZsw5ftsh2pvWZGO1yzfmSF/JAHgVMqRVEXe0Xd6oE59
DJSAls/OTmN9Co5ajwtWQV+h3kanMWaqQK2xZ7f6gelSuWXiohi7Cu8Ihi6JiH098FDQNDRlGUK6
h1j8hp3ti79fbMxShmeQn0wvE16fI1vNk5j2IwNQXSu18FhPO82amBbjz+wGBvUYrvW00baFrGz6
RwIRrA3fJBDR0ZijV4kq/YMnELbRIu+y7qULU3b96CsHdnUGXcNQr9m/S+Unw4QrHAYYhO2zbcGB
bXtwQAKtK97Ml9a3gwVAVmxsc1v3tXmY8VZtIDzhuZKwm3PHq3wNvvfSV2C/8DN8jaMKWbPw7evM
3Vla86w7vNXK+Y0Mob32PX4uJ2CHS6qWczsRwhtC7cXok19aNzgvaRo8M0DGPY6EWjCAlAb3q8ue
zXIkAB/OSnOjc8VhsEEaTG+CHk9lVsPJRPm2CaEBamU5/Y6C/GYX/4u9M8mNXsmy9FZiA3xgazRO
ve8kuVy9JoSaX+xJY0/jdnJUg1pFbKw+/9/LzIgAElUJ1KSAioFDL/TCw10kza7de8537OzDRAWJ
UAebI45umtIk4HjCu5f8tJ66NrjJRTuguxfTYW6L8eAZL5w141WfKyjyobkcGzwNVpjd+3PpIWKk
Iiycic5T39/KdOxXXgDYwg80jYSxBUg7TEdwG9POaYL+qLvXWWdyVxpjswiGCYSE1tcEAv3uCUbV
QdXtLFgBO+o9vNxRhNy2pe5iASfJp6OqGuwAhUxpbPlK5ima/WIJ/YCESj19lNMwrxMX5OM0nuao
9Y6/X/B8/PWTV3vuqh5MrJQz2CBGnhbOfXWCNfJTznGP7g9bXtNuh7z7IhEjOSbRusvM8lD5+VqO
s3X8/eKXrOZMYgTtO+a/PmcTfELZDcRhdZQQ9eoILXvtmJBeKw6DXp8/zVlwiJFMfSKGZrWQo3Gn
WeUgXczOyi0r/TlBjmvijUFH8GpARw4wPsy63ImwSo++8tt7MhKevXr2XsOEcSzkwXFbT7n3KoL+
RHHroXNS1rZFcgAVklhikqDSu95aBYMzIQBL9F11ffHK8FVaSciws8TIgO3aHN5cJ/RQ4V39oxUX
XNNRZ+ZI/WwX/sfkh0yqe3BRiuVvbXVq2CdztenGmjt3DKx1Y/sxWHUgR0PG5jNm4Lm0bw/Hwe6G
Yyvc680y/WAHGA7nTiR0eiXAod5mAVhYSq6cqmwf8MGvyjqNnlSJ8j2HpwHJOc5frcFtNzmtlK2q
cfBzNsCB4fYfvqHLc5N440Nkl/ilhxwQZU9ZzKy0rcmWcs1oh1KLlKWYhXSM4Q9mWf3lt9favib2
Ke2+/Uaom6b4SmJhnBI2K2pO5174o1gIDxmauJSyO42DfavMqrmZqXa2c51/dL1QWBqjn6IKb237
BSwwJMfMRduygTdiHuwSN2KDx5E2Hse5tKKr4N+TIrEk5Q/hJ5xFGNtNs4/z+64o0G+nIREmMQkl
0k3XQZi8qV7wFHN27TOEHWNQfnDQV4dxeBE2DbzZBogRAlf9PanNv6WRpCt6icj5QjO9ISIrvYG+
+j2RabS/Zq2mLcoMy5ePDLaddYmE+mVI6/ukq8zXMROnWdSnekS5cMU0x0OZ37l1dU6oiYmz8D50
5d7L6JftywDP/K6IjGcIdCUEL6gTTUDw26gupWqPBtGI6RUVXRgPU5XcIHzh4U3vDKv8cgMIqx6x
W4p4sj4w9GlA8u9A/FpOiXfWwdCds/7K+iUzUofZ0fJe3aiHGyNYnIPr1ugSmtsFJlSHcIqWRKbt
U9R1VdHrlXS+LJxNHrwm/AbhQnuyuo8z2I1eBTQl8J1VpsM3naWPSekPWyugikCYsaoUCiUG7yif
gngbxOP1yFy23DllfXCdQC7dRMxPTBX6xImeJ892NnWGg3GcfQ6Ac/cCGaFfdil8ghzJHNQmrCaC
8XgB8G1nu8WV0uY3e0+33othGLRrpLxPbMO7mK17aP0Y95zt3UypaBe+J8Taw+lwAJFJb/P60+8X
4DQX+KI7t0XY1JIUhcdhAj/NPjqNBnyEguhjOlvnasQpXvFWle1hr2VctWVUvUvr+bmpoTgxosAb
0R7wbgDcYzqAu8X0OZqVxbKlb3HoUGLwxNdhEj456c6zq2JXZNcqvRC3WYb8DbkIHIo3BY9/B9Mh
OsDMufcdHxUCmkBdW6jTgwlJlFdwuQ0bKtYcYMFpSUw0kIpI91PQpV7TtrxLXXmWtFX6AXEm3Sn8
FfZNmBTjhQ7XQ+GQU6qLblswOlt1Kfb8AOyMPdTpcUQAehkdbiaBzmXdcs4B+/3EorKbgNru2xqT
LOKSS5Ei6kHV/dCOE1tN6DFAxsAzhcl+cuAZmB50NU+q2llK3ZOLYchHUbGJI8xYk8huoHto+fpu
OD0MkfcdWbcuX3vFs+IvR0IDiW5A8II26WxuLL+l+1rgKMo08xQDxU6E6Ycn3FsS8bNDvLjCMBmt
QC9lLPyrKLRIanaA33h5qZcm1S5uDbi2wH/BU1NeNV7iwyVDexgUzQ2ME32nMumucclYS9ONebxF
92QVk7GnKyU8PpE95ca+zM9dZFk3rKnPXkchdm927NISPxqb/lvexd+OootOsgxnBVbDDblFINTn
E5vWsBigXqySeHg2Q/VmWI11z+mmpduZkHMR8Gy75aaJhE1kxxXuwhDDqBoSoa51ON4IC1I8sWUR
dwCOABgk8S3BYybHg0cP0sFtF6AdS0FB2JLTqrL0oRysLVpGtrM6G+/guKy5+/n7tPV9YZVHsN/A
G2bySHhn//z7pdEUMTMC0VEIc9VNMCcnpoVHPNvBwoFxYb2qli0/T3BaxJr7rBtNZ92kbn50Wxzf
aZe3i961H6zZxnPTRhtb19e1lOFICAx7ISD5b0lL6gb3QIrMuwHtNG0/+JyHdLZ/9aZ3Llqf2Y1L
X812AbIN27Jp81PjBu8SD/W6tOLiVFFqLse0xVToRMYpmMd+3c09zb3SfiwtFLRzYLM/YT4f0cQz
8sQsiiflEcIFYS/eobawatTjhB6/3iroSGA2UP7CzqSbnG3brn8MPYNAQANupG+6zI8CXJp+gmaq
fIsT+9HKuA8M0aB1BmLCCXWMbkRen8EKZkuoaPSqvGhTREhfkMKHE5yDIUwknS5qUxTASjbtTjAW
Kepm2DhDc1NlhrEu3W7c0upceX2SHSxuVR3cliLbj7XxEYQcmFIx72KruDfMdFcZTXuoBRNjulHL
XFwr5CmfcEz34UEDB9vx7ENOTOt1aJP04hgBTPLI3xng+F59mrBh2gzv/Ry3m8FR/Q7qtLrNB+sI
NB4+zniwUkRHIHnEuldpf5faPlYu19WvJQaedUAKyi5xcEZ72QS2wk8/M1Z94GorIHeoz0zTApFY
A3fziJxLyRE52waFVaZF/lC3w7yMjNB8bjs6Ugxn7uu6nF7esLeqb6HmYumbU39uDMfbd71rEFyF
sUY6/jfBnM23FQ/7tmQQ5rXyPnOgKJihvx4lUVVe8lBmKLpqM3G+Iz5zYjICHZqCOtoiLIsAGK6r
455YqLqT4zCBZnhWvUiQfh0s8u/aco6Jm0w3nDp6Inzsj0YyNk9FahznERQ/bEFN95aZGjDApaNU
8T0vSZhQ3wo74jKmVX5OgBjvgfwHmwkr3yMcL/e6wGXp0D96bRDQ+RXNKSfLhMwu7J24Wa6R0kX5
YjXe/Sxd/d3k09nETrbsGgfDH5JAtO6JQWZNm+y1c7WnJK3cZ6jg7hIZjKSuetNdX4bs2egExiL1
f+k0fgtzGT5DtPeXrmce+lPdgOoehfukWB2XkTXfIUmgd2sZxc7S5MCFoXgxXFyJXQENI1I8tgGj
WIBgizQEZOwU7qm1BaSFXspdVnGxtNLQn12hV3WCwJgmKTtXWyOhxOXUyx+6iKupvnoAhZtvkeih
Wg8B9HpV/OoGMbU1gPUYvCQlnMGuM+yjPG73DMumVVN/j7SZ6QwmS/ju4ZoAOYDB3fCLBQKM1ang
CjaYCqm4M+4BTOS0MDfq+paZqtXKNcbPNA0+Kre4JRioWDDFPUWNffaF2yzd2aY5x9jciryVndpf
BC9EK/oWxIrJi2n1Oyvg2yRxVq3jRj+31XsrcNwbPsW1wfiJ8QgncFTGVadx9eIF/nDjpGQf5Q8W
j/MvTuU7XYzPQhb3ggOK5VOP+gnnUqLtF5KLELYIOYmivBEE+xn9JFbkwID2UM53Z/mnGfKILJxf
k+/cON7wzsa0nioZ3mcBI2XVWO98lg1MHnrNcE/dwca4GbO916MVLlFmG9ZDJxEu2pleE5cKLU3N
PwNFg5O+NoZ86yNPAZEYtzn9ldLPX9vkNBjEk9TBvdl3x9FrN5WwNk7LJhRl7/TfKDaYJZn9QeGu
WNQ+rMlck4PYdPXrLDIGkzmLf/LdheSGEikyLBu7fY5K+5zjoiSf9othzEEDIF4m5tTiQ6cujdzg
6GaEnmFxzeF9f4O4rs4RyQqzP2CwToNPVuNTY3XhkXiIDW6G9m4iB83v82PTEkfEuFeiY1w5xcS+
FToPALKtw4B/0dURpOjAfOvw+q1U6tygDZwvY5i+FkMifw2c9TO28juuDI07skUCIrSwr0TNxcgL
d9c4yt2mVnCnQK7clDkRnnMXPcF03UqhzFvunVNYy/4QiEjf+hk1/9RG2TpxEKv5VuXBs0rfG9Kd
AlGgJ/eMTd2l1d2snOdRJPGR8GGCHLOQktFihfF9Sn3I+8R8ZhWtxjCkMw2XFcZpQwLNEpNhDoeO
AzwMpoVtwuVQo+ui2RnZWixTL/v4M3ALkq/K0MS2N+5S1SFsV8e4kS89HkMOh63DHHWh59o94p+Z
Q76ybdBwCvXwOYKZxU4G/9vSuEayNFvPgf6IEM6sZpC4JbfvjC1gB43tIaA3wCSP6aPLhHhheyo8
MluYV6FHg5/JTXrrpuNfL1Ixy5fT4G3//EWbR8wiPeoPsgABmP7Hv/3711NJmo5djHzniRgXf1RP
Gr8GwnsXM+RkNbhkElqofRH/zMwKx6pIN3XPhFeCcm0lMiETjOIq6os3QwH4K0ryIYE37tNebw3b
xBWYfEhJH4yE1A21QEZmFNyEiGVljT9vKaPVjNNy4+NCO9klpkgnbh9sGif4ehLkNGZQ0+jY05Ag
zdyleoJMUwZXXmp2cGMadZGnIc5YX+ncRiufBQSrnQcnJ9h7tGPIGyePIuzqT9m4TFyDe2VmJit6
cE44YyJ8TmLc9KQO2ziULLf8VldhVG+XGxADJSFHmNwTF2Q42hf8spJc1JoDWNgz3pocxrroTXnq
iODogs5cMnJvNqPZn2XSH11trJCON9jx8g9zkiXmKiwJbXPBZvowIt7YoiMBTNvVhzivauyuioF0
5AT7wgDAmowsslNKTBuaofyUeJPcQxtZRSZqHfKxK86mdbWBeOqyxnOh88J6nSByY1KAkV9+z1Nw
Q2QYYUJAsxYl/0j6HjMwDwXZuk1iVFBNfRvmyMztZytNvhwvwzoPfntRJsmDk+F3FnWfEqpaXsZO
EXanW8IA001L0MJSt467LGoqSY9BbFx8OFLfKIUWd2BUm1SgfVD5LGaRfjBI+SGsFpJ+pu272Mgv
dhB9ly7XzAm51wqz2RQo3+aagVlWwfoHzpsfgfv9KJi9G3U1Q8Uw7VwP135kkiGPoviYBxH9xbj8
mAN68zSwAK9UNvBqEWQHMlkQ3Qdrc/ALwCwsQyE1ttU64VJ40yXyu0tqJ0++o18tzpiAIslpFaWi
tEyd/LYp2DkeQNnepKP9y4QnRmA9GpQKIKWO6RCBYH5KK/DWtv02EP+2IDn30tQmrlNFkvTcMZVB
pnmYzORtdjFJNz3xdPOjWSbdJfNBX1hGci6rep0V3soZsUal6EuwTnLL/paH/t9WyN4kX03VVj/d
v0pk/0lV+/+SjtZB0vxf62gf/v5v1d+QDf/9f/wNQe3fzs3f/2f5lahf/6Ssvb7Fn8pa/w9XEB8Y
CASyrrw65/5dWSv4zVXMyn/v+L7LVPc/lLXWH2SUm05A+wMLtG95vN2/K2vNP0zLsUTAf2yH/yUT
fPnfEddapvwnba3v8H/kofx1bcthYGZeP6H6B22tI8UsSoicpY8m1GvyA7CyozlX57qbAAKR7TYk
w9696sj9QZO3x9xblPGjTon10TXPR2aZ945LJmoWiy3i0MUE3hoGABHHEfSvtZ0NX25V3Bh5DFNt
pmEzpd6yj1wCJ0p5Ucx6mOPMJLA7ixiPVmWbCE2J65JjcC/QwoXMf5CUrksUe2XAjIZSdxjfi8Qi
v0HQ3IHVU84KHkPM8hP3kseiUluzD2F6MTdubIR/ghSmvMwVhiJFn9fjY1KWlWCf1zji+XI2XTYZ
N095VBhLRRd7RSeNa/igNJRAx6R4coLbIhDnKSauPFPgd+u0/qrdBpBym/30fb1xBNm4TWmtlYHO
UGpG2hnTSWI9fjFnJr0BnefUT8M2ojpbuI31IOv6aVDpAe+RRracbsK5uhOQOwM2w2qEOG+L7MOD
L7zADcFq1fD15lDiGE40UZdtdBeiwOqzGi8yjaPJhQlncIpIR33oEFT/b5T/dFD/9Y5xLcTYvs8N
KIVtyn8xGOisLRW8EwFCSZNSgtN0yFeJIQljy51Nw5CKzCv9U6XdtIohyqCQ8OjQXHHTGVOarOjQ
kGrjWeEZ2pIIRNr1yO+uf1QinlzMjBmiCMjNSy82zrkrT13tWBuwpPEO6eRTPtfXP3iyrzSBLVOZ
6HVv9d2aOUw9rgf9Dav/JfMVIYcjp1UozYtp6ndsLvA7uE7svQZdO/gd5cDBFSHMMimZ36C3ZGIQ
W2+uK2503gTblK4rvZzXymV2N04rf6S5RTWD6KmLNl1LNTl3OWHDlA0554yyIO4wSP0jGQM7q0b0
FY71NRoFo/RJl4m78pz4pBnbgsnyq9UIrxfEj7KXjj2geAp/FYO6qyyIYYwQSK1ESEe2w7AFgQbz
ZuLdBx6m0Ju+emzAoNWOCHJhHtTvPcdCnXHbdG0bIpe+vjG80jiXNzLMGH3IyFiS2/KhKMk4Ijvv
TqZ/VJROW58h9Gw7h7jnGe+Z1+/oUW1ITeG0EPcYgnhgrF5vJIkxaxTrU0sbpkh72vqV9xHiSFqS
81AjEKRnHetIr4ok+XFHtFA4/t+HFmGV8o33BgIHXCjuXNsqEZM6PILZeMtnJXWRGSTwo+HrOhde
QoyQa5VwbnES69USPNoJoEpCu6rF7/ukvwLTfXgsGCgR6CQ5jaV8upB6TP4rh12j1UdZoP6IjDZY
mGXxQkpisSOzmmF10/2y3S5Chnd9rnvF3i6sHdPUYStM87ulNbVwY1CLoFolrND+MiCvCyywU9FI
YFmKNXLRx6AW7VRtagMWcMy8Bgf5FBCSZr8K4DL/sMn85Yn4Rw+E9S8OCNOH9UM/X3iuF7BryOvv
/3GVHuSQR5Isd7gdxCAspOG/OMK/MTtn5WjMo25uPLBQ0E0c4p/fD8//rwf+j3w1Djak/7oeeKyi
6p/3fv71P/d+6w9pClwzgU/zghQilsk/TTWG+Yfl+g7HQNPGy+La9J7+c/O3/rAcGfh4ZywKBivg
V39t/uIPPIWmFUjf9MEiMTX5b+38gctHU39ao66OIZ8sX8eTNtu/8DDdm+bViPUPN1XbZBYCvh+2
nTKJL0PQxZerMH40GkaaWcV43pjRtUQDFXMUwE+eK2ONpsVZ9YTTX+K4gfYSZ8OOxO1sE+TYGixD
uHdYG/LbLmM6P5J14HQC9qDMSiSsmXNXzc5LrH1vm9SEZrdFXq0iPZh7ywTJOIC8ycK8PhQ5lciY
eUyrVLXkOauhCcybBg0tHmXA57Wd0Kwm95n5NmtCAH4Z6WfJx6HbTaZ0WXl73CWnoGo9FHbpxWD2
xFCOUVnIxLYIz31TeFtmcyYw7vRdSAQmsgo4xDYmXQyiNrGaBrshjPcckX+K51QCi05upl4jqeqg
zPYVBUtZJ1vH9Z5txhP7osvhrNhYGTNym0yGUW6RLmhWU+ljo4UtywYmcwYHoO92IoqRAKfaW8/R
eKnnO6dy+gWanW7ViuTbkPXx3TOyT/pPYkfeHCqC2H916JoJlG04KtKJgJ0aIAajq1vrGiRvxXrV
l8GHmcqbCgdCFQX7ocBoo+tdH//EKYMa8J5TYD70lngepH7V8Fml7o6Q8BlWEc2py5RBWxyuaN2G
8F3ls2eMM0a/7L5UGEnLp9konhJtnrnDVnVXAj9ltrWkfINbmIRfZPHoYH4VJALGU7DrM5caJpkI
OOJLxzaKKuIybXLTE3nF9sHGdrLxkmYgoyNb3YXQI8Ds4cUKkFkBmGLzUM8cUvdFD1UpI1AGHgGn
U9sun/rEv/drouWS9AfNTbIprjLaiePdKUbbRhiibJaE/G4rryKAsv+KaQjkfvhiSZg2RjrvpXS+
Y23eDAUO4bbiLKbs4K3Ai7HokngfF8ZXR+5teBXOJml9l2iURCmh0+ie8VDlZzezzgF0CnJmvW+N
UpYkM5oO1+0vLH8qJ+UUOTdwyevkBzb5piA6Lx295/4ahIH4m7ytTgtO+3W9qhu59XRyySYErwYJ
jWRHm6B4mWjRsX8gWWc7zsPF7Mi+CNv+M7bPbp4gO4UdSVQsbgf2gEvli2L5goqBP6KuDgFmDMwq
NSM09GBSANY3pXh2EzZD3fSPOcD9RZR092SguGiyqPmNCUIgRmKr0ecEfJ4/y+KUe9j0LTUD2tLn
NglR3hNvGtmIPRtlndjG03uBoXbRIU3z1CTWnOWvywlK3rIeDkqBCKXidRLxnMKfIfO43Xo1D1lm
SRT1MwzDqEQq5beGfUiuP/3nP1bh1GwtLY7m1eyiry9MmP76yfNOVLwz5e4AAyCy9r6JHj1kfOe2
MQzM64uqIndbR/OuR3WCzs8G4El8DWFRqjn9fsHIlW9QFgCvVLd1dZub9ZuqQbMTnfuE0/6cckXo
zBDr09hglCnRp+joIu8E64oETts5cwBq05jTElmqGL4dlP2rllAU8LTEmNESysDyV3RVE9c7cnPT
75ssd9sXE+ua3XMMsHbNFKTHliyG4++fxslM//qpKTc9VkhIrpi5ZqtF5xC1K7IBT4VT6HIxivzW
9OHLVCklEyeGvp/QbCRWCF07EIBIJFZj2zJ5YnNs9FeT1e+X30LdoRvXSYVrJuo6oCp4gejNct2I
EuT45MNNJ8BvRVqXszPylHkENeoCwgTqfD8jd9KoSCR3fdUBXwlMVGJ+wiQNChJRUdBqxKkNhD44
lbvJbSbRde77S7OJ0C0Gw7pWOAAtGjGmYUcUlojVAHjfcqutazvKVvnVkdgYY7H1x/Il6eUb8ngk
0zJcpFiTuj4yNip/bLmJTtLUn0YYk+DZNy9jVk6HuAtH9hQajUOw1yh9DvZTkrTwNzsAnBrkGiCU
dleYcDEs0rLWgQlYpDPUA6M3tWmEOW4Y7Nx7U5MegSbcpYOst/yVr50xJu12WRytaPBQknIgdi1r
PPSpc3Iq3W09k2lJ5fsvNZ4E6DV+e3Cv523i2Hxm8Qm5KQPkB2wE4DcSArNqTjVuVl8i8Bdr9A1I
7DvxyQUzNhy1uRIapx5oyjX1ZnNVK92DqDgwcXwgr6h/TMVdLbwbqTyfUAEDGHSTAxegGarGD1xD
E+b2Wj3LwmSkBta1biih63lqTyhYOSZLvaGbOu5QXell6zXuuq40nS2vo3834Jadc7apQdWf41S9
zCZQWq9qcLqMDFbN0pvXYRFuJo+4adOUn4RasHQYfbYaDViuKvHrValyfesF5V0+dQDprvz0KAck
q/EwurTl5+nsMPZblTkTLHSeG9AR407gByC6y5ghsHrxjbQqcLiKRpho6/dZsT4Lh85BD/nOugYn
Iv/bmtYINpTcd3t+SpNrDFIEP2emU/uQAM1uAoa8Ih6Z+nNCubhE5aLu5Kzpo0jJJHHHGmyYtPHR
zj3GOQfEGmmN5rrzGSU7yFdvSM+T151sWHVwWQ4Ep7OVVIwD4lxQwYhyOcQDPcsIwSdRqqCLCzKw
YxNTWoREPjFzoho7r9smdnDjR+M3IgLNftalqMTSVyUNdbQ9Wx3BnayLAUh214X7wa4nyIVkWADK
spEMhs1tH3+nAC8wQc85+4DH2jy79ZHINndpG7BT517dWzLXF3JEbwYxEXWcjj42nCFac0nCm9aE
tNbF8VPHqZoIRl0Q/iD7lyQl6STV7qYeumZnMxEC/n3dkwaow5nwjx1BqGIAjEyuEehvWEjojcjz
tX067RwdGRfJxZREd06pkQWQpi0MbvfMIzJvyBrnViSqXQ5MTT/NMN7M9dhtDa9nHh76cLAD1azw
muFQiTP37Otxl/XRJe7wcZjJ8JBF2NRGruJFldyaAAFQrKpiXnfo5m6JyzIXGLQOWd9tFC4pZHMk
YRtGiHIC3eHChd2/DKr8pOD7ILC+xj80PWjRPDshtn2CTwJz0LsnxiVdAAlhXu+bkFKckC6XOzIs
8FvUBj1TYc/Ez+GaDpOczJuXcVdB3r0EBEAemGI1DRYYoag4i2DsNpour0N8+W7KIabEqi+3Tmy4
OwOKf1kLorJS3jIGYYHzZJ3OTfPSXYfIIm0vVcmu7/nZvq7TeW12yAD6sv7Iet8CP4v7sVTmph3y
nwK/6sLuM+NIPnwJjHsRk4iOaXXhW2Rk9GXR7RMXoVm48Wyju0eEvp8SgCOxUx6RGxsLYfguh/Ha
WKLXi1YKzj6NieV4DUpgU1vUTj/hawwClrx2FVpMPPHbkISQD/PO9O7dwVgriRNNxuj5p6tlkvSs
Cqk8w0SQeaTVkGu2nmlVQKoABOW52CLwZlAwZx5aGRflUr2JZFSjMbaZVJsTsQkTnKaKLYenn+wA
ZZ9KPZtbr/deg8r1ySig6SLa7haL9oU55CanhlWBM954mV+szSID0STRJKgusndFET3r2jtjcmG6
nrzFg1xDqEuZ21EQlo8pvryz62TPc/40uD7el6gk48kpbyMdV7dOredDkF7XHc7jA3CoZUnGeK5D
VMGDsJZ4Todd6qhPVcXm7e8XQ6SnwFYIPAOkIrhUp/QGGwo7Ulidgsb78s0hI5atjm/pX5Ic69Qu
rVQCTklnQG5htiugqNHORwZgI7YFWzq9pUZ/R3suXrQZCEJRilt74FpKdxxQGNEKwbxirM3Rsm61
qEtkGOPGlsUnmeEkEanpi04XQQpluw4tCFqZBjGYZVW3VROB0zO0tgXONkxTzUiwCWMi2J2Yrcex
ONB82qSJ+o4dOdGeEK9TJKalObEwFL2DRDa9JwgTjFf74+bYEoXDctIzfMva/FI1oMxHni9Y+uly
qPsRE0X27Jp1SiZypwkljnakOvkb2U7r1gJz28jkQBuUrF260VhHdb4yzWElmcgtDIS3S9Mv01Vd
MDweG/fgX19UMvNkUCN6yXjCMbBsJH65SfvPhSzO0JOx6D7Q+46ZVpnPcTQwmEmBI5DqAw9Zq3zT
8Ggsp1hOy3RkeFmTiOEhHlsjjjwSWLRBbD2EZnkbhuWlLeyBvNqFGVR3ZW44m9/utAG7ZItamyXJ
s1GoPJKOtUvpHpI7ntN1g08YYcDFy/8LBNmLq5zXROTBkm7CE4nRr1YKMT4fl3FIuqUbhQBCPThk
TYURKMMfvpDl9IAlbMVZ4xpGVj5E80Zy6FRd9YQskHHh1ADSz3wXNZ3Y2zMBUWZq+ERJlK+hRr9a
pPavOUfIZRnTJ3UMUuAO2R+bMQI+psrKCx/zeNpbTWpsw4Azc4FjaCgLiegPpVLEquDPqbeehomm
OWelpEne5ZTWl6bEIOTR5Mw0b6mtUZFgbHLUkqOgw3qKZQijvWqfMDF+0hRN9umNhzF8EfTXI3Vm
XNu887TVI39GRK8MEQOSt7HHV93NVcYviuuDOaLLt93XMtC7Tqdf/pgQQddbZDCMj06n8Fogjy85
8e50Wn/OfviQX02koXxDZXfnWQZ5xAoYR96221ynt1Pr4KFvtwGZUI3xMxQxpPKOBSssjI8mRhvS
0IysRvtJFvPy9/YQxx+p1+yKuu6XVw3i6Nuo6+1l4etklQzuiQqTAt0FVVgVxUn48cuUoqCJyO+E
LI9gppjv/JhTWxTEL42KKoo0yqx5Vju3sN5pG+MvMDroBd5WZgYVRr2bdfNaRP5mHHyYF23zPhfu
2Zmb+yRq1jYt1rArFi4aeSQLxql48R+SEbmMGhm3Z9VEN0JSW3qUSDpp7mJ0vosAhGkDsdcvCmdn
9dynagxX0CQuBB1isNQcIn31hFWeeSWzIbvC3RL19iIHWlnm+X3k5GRwN8o+XNvlcYyYXlF6aSDQ
KbWoj3zQQLc0Cfqrneh5itMRLRSbU2jwKBNQ6eBsxs4VNctxbl/CPBZ7/D8uWy1pc/4yJl4OVRyz
ijtUfqRw66hYexNxgTMdlZWhfcI/22rjmO33IPCyk0qEFrDK164/yU0RM6mO6m08k3kaj5eicY5x
XH825BcLE19cCuBtM7q/3ZzTZhDmg+yTFxLGdp41oWfYBYTdO2FlMCCzyAkErsjQOTMWMz7CyiWX
zROROkB4WhH4XKxJocTCpvMbw4J7Dpo2dASwzbSifnUC4upG7kgTFRBVR8auJeNPX9vJqafDM1Tg
6Uv6BbvBj85meW/EuNp6a0Rmk/vYgmxj3bgIVL3xifA5ZkZzslYevsm6wac2CyiTA2SLON+z5G6i
a7pRaT6YSpy7UX9nJK2LMgIC02L+GXAbJ3b8YvTzq804gxADjn7k7tAfeKS0stZkYYFf6OLnqOfJ
LKV+qEJn4yTfTmG+VzFriahGLrhs7uDbOZNmcanaX66HUcvJxavO3jDM0TAs3zo7fELck4Kmqb8i
23swyZtG0DCcE+V/+V5F4ayO6UiQ4tj4Gdwd8kYotqfC/AQt2qyDmJVTcX/bhIqjxcANbcbxGdbA
ciI7uWBl2Tr9fEAkBkGkeW8SHx1IFz6KQu3wLzzLuTk7NS63LAgI2Phf7J3JdttKlkW/CLkCXQAY
FnuKpESqs6wJlmTZ6PsmAHx9bShzVdqyS66c18S58vk9gQKBiBv3nrMPpgT8Zf4rUMWL0SkX/P2y
AUW0U4Z+Bs+06rXuGemFQtBsnr2kf07S5NkxwfL1eIZk9DCxHkwVYS9hEp6HwaDwqq07RQFBl4UD
fxZss8nEB5DIAh9ZcCYhDKVmYL2GtnhClv3NBopeVxN5EV0VrKFrklGhEvB+AMDz8Y55xy7SaeO0
hfmKP/Gceu6paydkh9H0ZhJwjinE28ShHj8UtU5z0Qnm0RP+bR8/ASfJ+8TTHiYo+RsGSpCEO14T
o7tSkQDmoIHw4LZt4trdpbRNl15P+Hrfsl5P88jL4cYpEigQzelEAfbhKuz6hqjQnZu5X1q7oETx
oZA4LDVtSZnQc3qlcl3Y+zxpSlxFNxbMopVm0EJxs/hQwAWpaYkNo7vNjJqItTo5QR2/m6TF1hRh
94aOR8AEI87Qf2NkykuWd7sGycrCdQa402l5jDldbQvRrkI/eYoqAE5D55PrV5oEGcXbYlboDWN3
Q39hOpqA7fIxGpbhHFAJ+p+Wbhc8SDbM3DQMTp7lj86bEDnyfg7EDHNcEmQO8DyimnxxnFCxHMTn
cSQRJAiI4PSRWmdXc9m+sAOnm5N+mrXTheQaMALe1ZbYWPQ5QN/g5qSyW3Y90UJZ710jscawAyrW
SLJ9J4ilC1ZFLQ64jcs12UKPE5E6fhpZ1/3Mo61BKK2Szrotq8ey55DFEHSpJXsOihPM+1NtWOMR
IfyLgXZzk4/A6W0PO42uEa+JI4gbOhzzjgFloqx2VXl8M4GvucTe1i8Ia4MzHNGviQqv+tF8m4tp
JvDNUWSnIBw5ftf9lp5qLEgsB2Ubb7CsLklZf5yx+BCIHvwdOOY73s87zs/PEel4hCwFaxBba7sZ
9K2GO9hN0jvTz+SiaNSt1NJoizBtr2moQitkuKLD0kK8Jl8T1dnkOkQZGeIYNdGXJrcf9QqfYCku
0STPHCgP1RS3TMLJ/az8ehFb4yv3l/nrNMCZbmnbK+fI5oAbBlrXEtY20DCsVJoL5VG/N0OCLiHc
NQvdl4TNeeIG2xUDhCs8AgcahcQmM7R4BYf+BEjryUKsvDArjyzBulPLEqVXnPKoAFA09iHh6y45
TbjmCM3gw+0qSKPrZkKYDoTwZSicr1WZ7B1Lq3k7Jv2xh3LXyw5vOMVSNjhqqbGQkwAEMkGVtMtl
Gr64RQsDa0reeh5pX8mbvAiCpZ08ksEAkYL4bRfj8MK/SN+7BG75ta2GfahsRLLBdGdg+Vu4xDJT
yQHduJbI4a4Sy4IMr/qVpVF7D0gMwiB+YZzf3cyO3S5vFK0+jfEykKBg5iD4Hmfg1AnIRcFZR4H1
aBOQsW2b/lTymh05HPFccDYeBValoV0PloZS0iyfRuZQx9ZTh0AbsGv6jzT6IbxE9yUibQLMIZ4o
6m+YaWGF/3t4mvfrqRvOePAQgCr6r1OL6SRjAjtY1iWM0movEUT4OGq2kwQebl7aPkO2qYVrrc6r
pSKbukiR/dkM5FZ9H6F8g1u2SmgTTRxcFvkQBFies2RT9v2hDgg7JvJ7GQQMqpsKSol9QRozK4N5
syFaMxfW8z2+UwDCMH8grURfatHdqxw6idZ/wd7CThcalzjZui17WCvJgp4a/aybMTltCldqaagf
WURCDyke9Fk4UarA1Lf4tncl2vHlKPu3vC4eLK+iSs+q29ZwgZrz6MeZXCEND7aRzmqJZ2o1zEgd
XtYYLftJNbp7HRAEwSk2YiPy6RVmGlsw9IJlp+oXx/CNUwICutW6Jw34+m6yRLzG1jqLNUHaakRa
qsheW2b1qs3qQ0ycC5Kk7pERhAvHNL8lUZ8wxOnJgQBYDF0Y3TWLo3BZHwTK0xRb7Eq6yF6GuHgY
9PZ+yqcX05mn5pNLoA+FsMYJzpQ0Kuw5DSvSkqtk8ApSbQN72/sp+wQ0ELBd4MItTkMGWORlWY5b
OTJ6UJh0VWZ5q7pu2BUznIf+i0PXthM0wQ2wLtssFhIsF9j4IcnY73MJKk+511BhZ7tJ92Br7rcy
mJa5U83/1CmXfc7LIWMWZOCBaxeWKqBpBjl+8hwHuOUn0aGD+E5wB9AyELFBcVF1cIgRpyy1yHik
kf5Shhjl+ym5rbCJ0UsV2oLCd1y2DpiOvltZXa9jVeUdQiKZzw2QyaCF0SXFN5jX4lQcHCr9dTqM
7cqrmiN953ZJpMg0WxKh4nYIb42k+5HJttiwYLyopDF2psM0TCvB2hAVi/oixFvTmbNHwKIDnwBr
KkrL4kUH6GyPvKQNGiGivqBUBcLD8ISW3KXz7dj9tMfmRbhQPdNzcvgnpebDSIciYRbacJTexrfo
4A2mo9ZEZuigi3q8JmBqFzTP7uo28Y+6Gm77hFc5zbtXs9SuE04kqU+2LpkHPGoxr+bg5wJAJnR1
z5fUpU7iISFPXoIEtkJAxKjZkDTr6GI7mjE4QgfeTsvS1EgP45wuAUn3wc5o2bdy7BE5QrRF1xgU
ZXRSXcf1d9ATj0Zjfp8lKPTIOEHabI98eE7IAxaFtOJEhciVQ789PDk55wJRPo+eODNWQo3UIC2K
oPIXrjim2JZ6f2eV6Wsp5GmoHDbsDM+SkTxMBeeWsFTbYrJuObPdIoK/8yFIGFVzi818JYqnOTVY
9/DKJwzMShvItQibJ7NOwKIXzWayJOqRUdyHAxLgjIQau3XB5s59KiYr6HpYPIOz1mX2jkceql83
a9mR6htsboFJ2RMjy84M+cWDSBHnjJoyFkVaOADd8zpfRrV/l/HSO2BE8lj5i9rkD8cpIZLDbiiC
iyL7bKFYBCi3ik05sQFiwN3iEbFXGUlbOAbxEaA6/xE+CIc1vQ1HxuE4mCUCh3WUs+qJrF71sk3A
LtD4VZw4TbxQGGio2XKsHSVpEbOcUOdLx/9sVR5zDsFtGaW+mBQVZSl4mZz4wL68L6fiQOW2r4nN
OVsACaKwy4gOBV7daelLESUBsqHk1aG/v1R85cu2G7ylVtblOpvmNnNFOmzSfofVPfCR6BEMNefM
ibZUwmRopaTJcDTDztiOzlXZdvnZZbqwQECd5a90tk5Jo74PRNfspNXlhyxgtQltiVawoaHrQ2vD
Qy7Hg2m08kLXbdXX7bQ2c9siz8YK19KsUD9OI6khPeSWVSkbUigYkW6ghX9Lqui+Fs0jdTlK5qTl
caqo6sqGitSjYbLom5bkGIczeN9QcmdexuFtYu5qGtmJruxIZOa4Jz7ozVExWxsmmNz2vgPOHNeE
rF/S3ISZJsu7jET4w//Lgf4vciB0V/+7GOi/6u715Wc1EP/2P7VAmvT+4SIjQw0sDYZQuKH/Rw3k
oOmVpu3YqICl4XoC+u6/GLu68Q9pgNgVRD0B2HVtFDz/EgPxV4wR7Vm9owudDsR/xNidRb7/VgLZ
SInIBTJcVxfS4EeZH0TAPimpmPZLZ9U0wa1ludC+5EMjyl0ajFsnfPNt74syvC8/3Z0/qNpmoegn
V7UgGP+sP6rwMuGwzp1VCBZdj1mH+r/o5v52hQ+yuUyFTR3LwiEAFSRddegJuv/8d/gVVv2vO8dB
0MKMK4Qn0Gr//DuMKhlF0/I7TKri9DOuB3QKrjmtPr8Mz8Dvt+qny8y/6E9SLWtUbd+ZXGYGI9XD
g758LCjOP78IxOY/XMSWroHr0oP08+tFoFjAMIbZt8KDqme7ePqGV26RrPz49PmFEAv/8VKzxs22
Zn3ch69exPGAci51sPnF2zQTmKYwG0Ph6cAveJyMCzicsQ+txiImiGS9lLNjtSSPRAu+iQSmOcti
pk6+3IRFvGqrZqOMJ82nsDKZVU/tfYs2o3KObX5Kxzs9Grba8N3hKEU+VMqp3CtwtugukFoscJnz
lGvVEao8O1q0D6d0kxO2qTOZA15a2px4foy1RXukWWkQ87tOnS23eFHldGdD8GwYeIfMqkICh4V8
owu4SKYnlWLgPFZtS/ZYuKPwWgsTk3H5VLLDK6pqZ3bo0jvMsjlt0Vy23nnILpZLfznjpIl8hEO8
L+B1MLMszGXP/Sh0RNAu2wQZqHj8BpVsk5ZwTiSn+UQoFDCQ2i1WFhFtYwiuv7sDB7CMIFrG0kAz
9Fbkj6Z9AipGXDmsY9QHMTjWrkMmi3ctrr8Z+iavTx0NwfE5SA4oAnHXDmuhES1vUtTqC35okl5R
X0Ks7Ow7R3pbD3ssBT2dbbBYFsG2mkWPk7i7lnb2qN+1DErgcvTgAedNkVdR0d1C8hHSZY3zbgvB
YJzZfM6zVVwgT8/DacvelmCek2g3O138sTtkjFzd9mYOckyqeq/rwbFtgFSpJ5k067T+Vu6IAlyD
juKL/CbjlvSTjOx2OEo6yWckP1N4LJpqXNXwUuPsCcHhTmkO+Xf+tZ3WL2q4yIA4gJRlzzEfcsYE
Tk8+kYrlqjXMWzORV8SurFAlwkuZeKj0TZRxcEdHbtL46a3l/IFYZw5SNcfJl6vM+F7rD403sqhe
DbtekLNNRjPdJ1oh93UMhQEdZYvnIAih58wJXqsyKzCyITWg+VNTwxKxU4cZdKjuoPHN5S7u3L7c
dtUu1OwtOSY7fYALlxOmVGG5yscDckSm7vUyMpKrDrCDmnmhTXur16RRcVotMSVl/bavH42Mw7zs
7wTYzYhjfK1IVCv7jRah/e4wdcK84+kkwKhYAsNbA6q4slxFcGi/gxu8BrjBTNJaWBlB3+2XyMZW
lbzBV9vaVJ/6qx0PN8K3eGNPc2YqGj2GJswD0ZMhqE6bbGEygUqsdFe01grBHiNBpR3DCGyfAvHV
hXuHB17vTqXtccxx+WZoLBIWZlYM0HtnJXSEQin+qk47WrMmQgNRkPFwaYB8JGUlhssrSRkMYXcM
XsSUwGErlg4GS6hXB2vyKRZJjJkpWxb9c4doKMdbqHy8DNoPB4iNnjDZGFz/QCzho7PX+MbxG58q
d3g2hq4FHaiRMK5zQDOeFZTIqGMSyelIS+8AHvXFoaT958rDlFxcfKFmf5C2cQOMkF8x3FomsDvJ
4RI9a09rhvDyVYFZ1OlxETfdUsGL5ve6Ui6h0HjUVHYBWkusxqb0puX8U0IX385wN38NeQwG4LXr
PdRmEwS49uCQ6OYNYlPQwY8T7BZEyRBiSpcYZFvvm3/Zqv6455r/Xto/7LmKnKNAmOQ8m82upxHm
Ht83j/93pv0l4UH3qP7+9+Lz/JK/ZL9Wn/N/8K/603H+oSPH/XfCA3/1LzW6a/5D2EhSdMpJx0AX
9O/60/uHxCBsUddQ37iG1P+d8cDP8xyqVc8ypTdn/1j/iRjd+tVTRBnlUeHy0FALeAY2Bz7ez/UN
lFsyCjwwvJZMyXMPXFZEW2CThxVUeY5iB5BAWxuxhT9erRqbrbNiqEt0t7msOvcGRf3cuJLfKZOQ
S6LfSGPQH57nqzWm0yvNLr9KczSXutMTfan5BnVF2G3jEaXkSKAx3ZriSzW1py4sZwZcw8aIPGgN
lLEdOmNvcSKshjXWKvqsYOgXvQWeG7X3Pk0RTYS9Yoez6AH6IYIsVERMUyyLEcYo71FKqr+8Zbr4
7T3DCILYfj5Lm/Z80369ZXqq2fx2nrlm5s7s2itvx4jZU97aXzu2ILe24fu215ziae5kElk8H62C
DTv5zbbR6O14rUJ8hNiPdE1WWj+w6MflxLS1+nIwKzaWiZT5isW0Lq+yDqDL2JQIiFz3DHd/xezr
eyD0+8LNht1o6o96YXw3EM3xTG0TeS40Fr4uE3DXy0tRIxZlhMxO7DJqT8aApOuB4q+S7bdKOggt
7ZXrTJsx3RR0NNGyds8W6Yu4m0vy99xoVbnaU1MN1+Qp5VsoErs4Y7stSTlfpbX8jj/gtYm0eItQ
E4HzsUmqZ6PstV1BVwWbo8InZIrVGBtf/ARIeBQAQDe9+EvrgSqjziXNbCGI62JiY15F2qv9SDkq
ynzltKCSas+iH+BuOqHdCzyMOAeRb/fVreizaMdQ2l5X1T2T1hYKM80XWnjfpTjHEkaQQ7A32gnA
4ysrCF8SvUYzqd/99Lr/4TTFie9D+c5DoEMsEBbuEcP9+EDYtYB7niY8EEVUr7SI+GvqposbMiEo
84qQ5zT5Ao/5TgPt53mXIVcu5M80ROdB579UmLhx+y+tlvCxoUhIxHIpGQdwZaqNtFWFBMjO6fr3
8Sx6744+/+Avv8P8nv9yJPSkLjmEzgcrMmXe3ao/nXPyNEcA0TX62kXiyeNGddRLgA9u9YLG/pbc
212UUSC16QTPXwWXUo2bIa1+RAORrcN4sUt6Xsksw08l6D/TvuoH5ExF/t2HNKfyZvP5J9Z//8Qs
XC58M5O8G0Ofvb8/r1xFWOJ0Geh9j2Oy8aV4xlTwo3GIdbcjXkuRv0qNtlrOXJkAs1lLy+EjpL3z
+ef4/cunPWB5wpoXcAGo4NeP0ZchgIEKA6OrBPx/kpNBGt02LtXQ5xd6/0m/fkVcScLFk7atw4r7
0CvIyz5A5CvbNcpoRN+5G4CzxFNY1c+hHYGzxyg72VOxdY3qOoJWj+AcBXQD42E0FcsGh7TEjUuS
8uAbMaORy798wt9XRqB97BiGaXM7TPHhE/o8QEFZ4ggF+5+MzdewMIdlVlYlams6gPQcyQUInHUq
4HbVdDRbxFr69Jib43ct+menDH/7n+OL9Pko+/F+zb0bfODct9++GWIeZeLTGVzLMVp3VbkXfvEy
VPJpaskUJJ90x4bUgmwo44L9/X8qgD8sCb/vqqwEAj0uYjrHIUv714eCDAcl8g4OZgLHYgEZEZ2r
oU9LMzA4snhttZ4gZWbS/Mv5/oNdcd7OXVA8bOqzt01nP//1wt1gNU3uoE53jWZXqGrbdxXEmeLG
IfXED4ubEGu4uuqb9MaUzf3nv7X+W7NkvjoZlrjZQQGyJv56dUeikcDGWq8R7990isOOIoyD5i3j
xzP191sYTbe+lz/qmnFSwN6kf47D8rGK9ZNT1hsCEv/ykYzfGmyY+Q3Ls10KKpeb8uGbAEDn4qfm
Iw26uHXbcdE0oPktOHtD/eyI9tkMuh2C5iNGqRupdSdtjE+dcfGmaTc/xcpfdrGx7Pvy3oxOGJ/3
XtryH3SvI4PznNijFK3eVNSbljueT8xIMa58fl9/X2J+/R0+vFZtg+rND/gdHNsDCOqdSZ195Zve
fX6ZPywwXMcRpISYrKdsBr9+fSjwkAoaE4qeoCaoY7x10+nKWDLr2Sk9hxrrXVFtvFk93rr59Gci
4yF5GNNfofev6eSR0SP+9kT/1rCav0D2I2ouaZmG8+FUE2G6jYtuqNeWp3RMa0DpzNNY0Crg9UJ6
exsn3Q7AAZIm52zBBmnC7n7s+buy3kIyHof8rPXl0+f36g9POp+KmpkO8ewnnf/+p+1SFDG5uqKv
11MsbrGyPHWmfsJvfVNjt/v8Un96pykyGdDzes8Nwg8bHXhBTxADXq8jUF4LvW7uSxsaZJmS2YSC
UjAAJM2h6nGmVYG5sGSIzMSl6vzL5/h9PXWZG5msarYpaX5/eDy8WtexLuAVMz3/rI/g6HbBcO/J
k+aOtzKsX1vLuerRZH5+XePP15WO7thc1HI+rCqVhkkeWiketdF+c8r8OdMqhO+hOGVd9aQV2c04
lDeKYKh4NTnjyrLiZ1ZlfUHUMKeLCskverQJFkH8o0GvpDf0Xga7/9v9+dNSYzIywAiGqdf92Mvv
lK/RJICH6QfeGUzNa6DTciz2yYR3J2tqAlyF8dbpktziAG+iEg+1mIXnWgCBpvk2DoCLzWSLH/1M
Cvlr1CPE+vxe/qFocg3rfTsEP8IG/eFZSrygqIwwr9ejXzzk9co0xe2oG6cRsQDBWI+GxXPT4YOo
M4wEkbPy6KB+/hnMPy1njDJYdymZXd6eX98dVo+sY6LHGy2Kb7UCXg6BAwlYhQqgai6q10mBocW0
xOZ2aO0cMEd2ExjA1TxIKdbUX/I0QDsrerySsb6pdEi0VpNicdB/uLlVkL1xoRCSgOcF70Pp3wAT
FQstAV5bbg04+gBIBJm5uKuRosf8l8ZUwNT7a0vm98WLGZJAT87BWgCQ+fDKCDcn089GfQ+V7EHq
9gBWd1zgydk6LgyRqUd/9/nd1edv8Neqh51Xzmd6x+Kd+djgb5QhuzaGnN0WMmU+ThCWPb0wqyaw
mhgfYjMx8E7qkhkgIQ0S6DauEZJjUKGiravt55/G/v27Zt3iAwnpgB3WjQ/rZBz7ejIkllinYX90
yERH/XCNHwJv5Jd8DK6h/3FSY+Lfo4vjq0UUNFwn15ll4jLGNhGJ6InUm0s2uDd2/z0sE7zVswOA
AcEXGVDN1053JIxsM7wLoerXlMgTOohzsHFoLBVOlyz8lqGvwNn1BKbm3HvuIU/KFX7ANVLm2xaZ
29yUi5bQfx7C4KZsuEVJDXBiUHOyRJU8hgonZYkdQkuAd89STpAy+Kf2cRY/Img4f37bfvsSHcEe
TBFH1TqfKz9uelNsGCay5Wkdph2sxpzUw0Gg9cXoZVtwVTXU0VXpVguZBG+ZrOwdIU8XdBxy0Svv
P92A/vlpXN10BI0q970h8tNmF2ZtjCK5xv5XEZfgut5LWWL9iIq2WyB2Qh+FQ3EqSTbQTbtgIAcM
CMrW989vylyp/fxgz5+CyavrCo/3iWPQr8tGakEdigTmMgPJ+2oqEWdbyBKGakua0mMBqRbB7urz
a+p/uKhJowcgtE5SK6/VrxcdShW6ts6oSk/zB6fueUjqlrQ1uhyZ++hDq5V6tBul803Lxlu+M16i
b3rr3pukoCz11B5xSmr3TmBeGHpFf3nZjY8vO/dkPmoBpuJTIp77cE/sGJZZ67oDk6zxxk18YjOD
W/yoTu0juaWloIQb02pAhl6jyE8AkGdju/E1a1sDeBddfwMGIVmk1Stp2S+aaL+0RQz+cDYEx1Zz
rEtz//kt/bhL8pE5wbLsOxaaNObfH+4ofYwmD+px3SSE2AGxB78TWHt3Au3muV/cCB8VBtQx9P5S
Rf9WR3Bl1xbvB3VPB+H1YTHGU9W1qRbhWbaZNNVTHiyVkT2Vb7GZXcaM9Xhwk3onJx0RLkDLathk
bfSa5erJQkKmSZdwVULrF7Q8OF+716Ee0A4bd5/foN/K8PfPCYGMz+hSh78/kz+9bl1lhbaiU7b2
TM4hTX9jzDp0FV2CWWFbmActElekUqzMqikpQOm4EsDUlN0q1eSec7/FfBAZZ84++5f6wbB+ewnf
RQ8cp9nY5pPtr98eHem6yIdYrWee0zAK/bqTUEpaSzwOY2pdqS6G8+gnG6n7L+yHc5ZhHW0LhOJb
limkBg6Lct7Byze3fYN4Ss9KfamR4HCx6H7GOmY+WwKjKP0vCOPTv91cKG0flxGKSN21WIoEG9PH
p6BLK1y3ndavm3XX9DoOFVvjSA64EAd9tDXM5Eca8m6kPrGc7oiSNprqk15X+r2f+psedMB6Mk32
l6isdyIgElBL1KEIERkaZF3mfa92thdeojxZNzWjoL7GcSP0m5xdbd/Dccqhc+yrNv2CaNDZTllG
yHCi6eswUBQKVbiOEGkzZB6OVlrg3JzhXXUd7QW5Eqsoo28uKpDi77cxTjEei0qcxzmeuPBAgXuk
wiydwBPbCL8nNqUZZWphCurCDlW8io5VTui8xYgKqGe09gZ/R3P1KgVssJC1fYtZjUCSsSWpw0q+
ilY/pcIAgx3+sLXicfJw8YCXf7Ptc+FA+dCNbOMYc0bXGiIAzFprug/94uI4/VNW9kszht3c6kDA
phjVrd8tZaeY3Zs8E23kncuB8MHGBnvDJGWV4k2DrPoOJlPZOii9a8/XoIC1JKnafY5fqvfWxOto
S1NZS80U/pVnDjEVrXg1xXA7WCQ9Dilbkm0Nh84zyJs0w6vMcK/LnmdVEpO5MPyivrHJ7igpJMjq
oMvqC30gYCDk4yWyxz/UVhsAFmABggydH5jMKrOROACZXXYSQ4hujC8d4vSVP1rF4f3paWHULNM+
8BagdGFGhE207HV76zW2wgGfd09/WSvm1fLXTZEHmUMHnQ0LqtDHDUAbqzG2O0/B7zDv7cB6GGrn
tXDKZ7y6OLust6aebh1EahwlglH79pfLz0vmh8vDUfSky6UNiSL41+VgqmLXStK6X2u4FpfZgAg3
H+1q5wSrzDnPWuBFHdrICZHmLghZ1jekd+Imi5ybzz/Jex/nt08C94lhmpiHaR8W9wxXhxvKtF/b
3hhts3EtgnLvY1tevlfaTSCI95pqxkU5sJRUPQvkJ6Zr7vWRfx/RbZtoe9tHGdrzb6Xz44Vqu7kp
2mhTlU1xHSHeX1Qe4OhqiIyVW+g8PJ6G2NkmfSIyiWTwhfa9kfMo6P0Hu0N7bXRfgZIY2/d3VWUI
RiY0BQhEw2LrDWtixLojiTK4lie5MRWuqd7srmW3DYIIg0rQbyMlhm1Uu6z8birXsO330yDMC5bl
pa7cQ1UAhyu9stoGDu8vhIvoL0X8HzYk+Jm2YRFlRVcTvdWv3zJFzOjVSiEL0Ct/bdVIfx37GugI
j7+NOMJwf3hxmOxMDBcAWH8IuhgENUj3CDuOVB6Y+a417DU1tItcdeovjV6Thv/vzyFNXioxPqWH
pO/Dtx/qfotjjIZQpVUmFhyFycVPjbkKy3cTeKRak5cyVeG1We88J8AS6Um17cdRPdhRsonaTpD9
ScKRQzFl1UN6GiZzTnVNtkZXwW4WU3YIahKsg4ISgRpQHyrvXrWEG3kmaU9x4OKMoOe0K+x2Q5hS
uRFUE2Ba3snnyUs0Tf2W5iPina5AQsH/6tm4RyldYxqHTtwSOFu2urfOw5Y1hWiSJWeaVwzunHJG
L+yum5KOj8L+usk1RmiACXYZsi1WI5a1vouzZRB3Hg4Bt11kE4tOdw4TsS2LojoZA2UdaIxxQ/PI
3/gJ+Soe5lX8jupaooEIQzM8ww9QICtKkgABlyIzztXmnfqIIXkhjAJaAOymVVhQHykP6o6K/Osq
sXaBY24BCrlHw5xNcKnilcdRWIckz8VDdSqKXizL4WC0+Cv9PnOWXek+hpJqLBkL6IR4tvEZQJax
I+MNGYaQqX7E2Pw2+oMJQThbTRVYwcyIaZp8q2ovu7eNNIfMxMQvga41xvp149kngOvWjd2V0TrI
iody3nMzzp9OjZGnwz+O46S29w1sFmjvAKEDI8ZukmPsLqwg24++T5AycW7vl4trzpu5J95Cu9a2
YSv07RiACA6/tok9XjTD/pY3zbjCAVesunbUCVycyDmqInfN7tLsGI5x5g4ab23Nh6QCQfx1YMVf
9Kh6pVGXP6S93Ii0OYck/D0nZXLu0b6xFGVpOvAkiOYUj3Bu6qhLSVd2FgHJ8sdwfCvHsnlTGGgm
lEDkHqqDO5H50cfWhnjwwwR54JwZQ7OE/H9jSFI4LZCwePWiAuxEkF8gRy7R6y+lLdJH/WBjYz0y
UIAMRwYTIMnpZZzLTZJw7JfUwCysnLhdm0mJh3IKjaMOHYhBvQ/mJPCO6H2aSJLenI7rgBkpeYZ8
lxyaeALD8DDZ3qNiKDvZFpniAkNaqlUYiCPfe0QWNip5lKm8jQvLAENXrGOvzvf8QLRyjCvWgEuH
LcIWHWflwk6wLWXK7Q51Lm7jCuq3PbZf86niet61KyOuU7jqlmY29UW5jDtp3mtJYF3IVTyFAXww
ZDL+UTNy8wDROlj6lT/c1wTftlUyQHt35MnvCMuo57XVDeySx2cOochSMjPdGnaaLrJDUmnUS0Tz
JNrXyfXPfZTwRcmmZAygOxQ541d9Ilau7jQyS1B73MhKu7K6SV7NdhnKovBYFcat8iLrK++4QQba
poIZug/NsVpxfAv3uey/QjUDnIC57TDgip8oSfAtZ9hUpk2W9xsvSEgOGYeNPp/c+JbCiwaSB+eG
do09bFtpyV1koAYgFIv0jWJ6YnBv3HaK4DLLuq+Got8rP7vppyZaawrhUMMSx3H2GKax2oVCR9ul
A2Tg11jJYvTm8xMJVFr2z/+nN9mXJh71K7Oh81IQCOETeJGjFWPQyPyv9dkfZ4toMpHkqDDDFqzG
t0gCSBPjvKy7irwVoWPpt+VeGKxQWbcPQ5xBDjExi2iucMsGXngRDmetcM74sgoMSWm9a2ddJDzg
6xTcbdUGDXqDYvdeio0cfFVMKehalbuu6RwsTIs0KiPfjpbBaQSK4i4ww+daQ2iZtlfO4PunoIlJ
d/NFQXL8UK/CKqxuHDN7sPJ2N/X8ImKCpdcS7LWJhB+gfHvxxtE4tgKRZFVEK4cz2dGe/7Ai/9h7
Q74LK7IDTcfbTGMxBAB2yRjJAwk1gT9ITLBPbxQatjCmE6Ti4dqX/AHKQV75iTg1bQGej1SffcWC
cScT3TwSAvtYkwx5tjwEFL1Ib4MS7WmQqg4CAf+3A1SHN5Q4uMHJ50C5oPxagxmItGavGq+7pp4k
iISEj43F/rYJdNSiTXto1QkXdL2MKSu3U0mJ0SoLhaUHYDVOQm2p8UOUj1yoKyv6iJ1mr2K/8jZ8
O2ZKcxXm1zmbJpx/fSNpqJUXEkYfyfWMtmkdWxhMNbSJE2odKp9y2bmxswkntCOWwLfUGzUZEqX2
wj62ncnOkyzstcIPiL7CJ9Ts4EjOQm5EFLmm+mLDufyr7ypGyzGhLgZtjRLb2YL0P7FwifQ2CBfS
Yn86wPqgqGOCVldf7Ra9vVURyKg/ZKND7OyMhozmMn+0vTt2KGtVMKiMTVAu9O4T2lr5AJyHcM2g
q95cArjfDyhG319SMR9paq+/yfT0obC378eTNK4eujHXV/RjrH3Z0pVE89lK7iBsQ7CBQl7SakSv
TrUWAYpaDGXAMVhD2kJAMbW6bvbLRFb1boJkFPlJcUwanwwmTRETQlXSTBQ0XXOk4ZYcvT46Gh5m
RafRN8omKDDV36oMLA4s8MVgazvpjvpdZFuEbkxdu00VTiXV4s71Y1eiwYlUa956cG/GntNVXSIb
ZYXGJOhAaENUCYshwWbz3zSdx3LdOhZFv4hVBDOnNyflYEkTlmRJADNIMH99r+vuntkuPz/dQOCE
vddWbo9zeLwQJfHrGONsZOmtvcY/Q2qCrtKGCnQzoSOOOXb1ctBp8A1tmIsZotDKiVtrNzaIbe2U
zm0hmGDXhHisQkhOTqFvdFm9dnL+DAtknjNG3TU0V8asFeFelY5XkyeSfebHPmoYph06GcRqjrxk
Y0QNi1QsF2z+0M5KggQWO71MQ7PB0wv+a7CbS+u1f4qEfF4gWsyEHyKBVsWzmeeIEn33gKKzt8zF
ymr6gSICt1E7u7jV2IlqgoBbaqKW3MrM++NHpbn710tGuzTvKIrKFlWbt8B78b575KdU0fExCZsf
Z+lhuQVkS1N/sMDqP2GSqbMD1I8NtODQ7Ih89s18Dv3kaFRH8L2i2DEl5D1YVBi24n6fY1df9Rjy
jhmkkqEg3i0Os0cVOX9aOwyuGecVIus6OpRWjn7Wlm9YC8W99nOHoNVg2rZiOpM6HGzzvA1vx+S9
zhsPG58Q+959CSqYU084mYPnBvZc2ueUo3ou+eYu7R34pU1cdtbWc76Mdz1lMMvOmuvbWEh+02p4
SFjT7rLCvulDq36aI/GsrMDf1Fict5J83wPxwz/GScujk8O4tRbCtP0ROpHCffnfbiuMMXWLwLkm
3McQCYn3XEXXYrts8mVtT95Fkby09SrsVTxW9uvoW3o7B6STaMpB4GOJtY9raCGsq3MrbS7/nkRn
9vsVCj2iBs/zkO7VeJ0Uu9DTrTHLeIFXaQg5JrX3J4N6woBDnf7NIsKOv1OXI+j4sX+cMHHXyst3
lSjuSDOsOPmdneOQuhXr5RLKBnNC1FrHSeFLi9qAhzdPTsSE7bthhnvTs5TVUY4NoYvfggThc9Kb
7NJbgXt0QK1DdgrUhfUbG85+vJtqTb90tee7Krh35p6bm/jR1TjOM/HeJgYjl8aXptV3Psbzswit
H912vD4yUagW0Qlor9+ZGYBcFCtzcNkYtxJFf4agIcnvpE22C/dvtIkJ2j5U/rsOC5bquU8oirKR
8Y/xuwUMDKGQV95HwUfj9SHJtoW7X2J56vP+7IAiWQWTmjn06tcJhuNlAfoCfYGoeoJMsT0O82nm
gdyC40T17KBLJLUxOcRR+15dAzR42ug6tN4ax/PuaigoDWp23rvggj40uolN+j41KlsrJwn2Weg/
KjZcJBGw6aCV5BoAYrhrGZJjOCCOeFlSwQg+4OLK+8d/34DGqw7J3L2CAvgCFfkBcrnduddZX+EF
MFEf+6s1ve4gfNUhltdRRjOxwb5zcYN7er+WkWqhdnH5hb46eJi9yMUwD0lXJ5gqp/zVTbP6DJFD
kYDzpDzisOqxvwvQbOwW4xzFlLw0GXECbj14q38/UqyltWER+50vvIMQ5Zpj6LuHV50a/0a5XUIu
PFOTsePhIOobYvr17oyqQhzdpcRq0+yX1pLHObj67BvM0OnSv1u1S9YKTI39lbv+D8AeDElGgs4i
d6Ei/bjIhnZXt+EexDuW+WWDbgPbd589WSBswQ+406EmqRjT7Xi2kjA9yE2n3Pak+7I/xxghpA2z
gHUH56QFUXjq7F0yj/qtWC+QEC8jG5qNj8t3jYTttSjDs8qgd85jeWyAoWz9FJDG3Kg9l3Z4kzGq
ecAle7NYtA1j03BSm5QyHSsftk5kHiSIb8Yr7i+u1YGnyn6QtvRPkZW8zRo2ZK/cV8SsVJFL1h6b
mtE3wKTQ80+Wln8Ti/7IaV08PVYmWb0Cshri5oxm6zMp83zf+eOnZ+PcmVoCnsIo5NX7DCStLNoz
+XU3kX+Lrzm7mBSYcSCqZ4scwWdgTS0OAFCqSwXbopQ3HlqnrojrHQ71j6FtQR9Uttk70bVkjtMn
Bj9f2UCwccx3ujTOR+De2V5dHEUpMJj2xZURkP8NUAefJgJcL1U6vRT13K0COYYPZlRHvoPTziQY
3PxpCh+nF6aqzqlS1Ksh1iBVBb/sErsTq0rojV1Vb3M57SwO2tDxlpuQbPuNhSWqdz9NxqdEjPT9
0JP6kKT2bRJ3j+3SUnHC11hH+geLOZ5t+UY8UXaMU/MYtdBte7I8dk3R3S+B3o86G06iXqbVwqRj
FXTtm9Se2XbGjbe5ea0crfYwo1EILQ+cDSeuBhuKNNb+zK7VNiuGNZGdDsbgJ7eKRzLSUWiC2Bs3
zTzolS0IVetQPUUkMeyB4xxEgpS5Y/kPCM45hhZpXz28bpKDSJubFRGxqLWE6J7oXM3KFX63KXzJ
ZWt/RFUeMnjxb+MIx1ChYlS1w/BRCKqoIBAnYecIrUtUBW1tHaLeexhiH+dzTCFEjvHtZE/jUU5f
ZWaeCKoTu+w9nYkzQ5REzR+EDUST7mFIuWXEDJsDy8c+zIhqdcVX0UW8KyW+PuYHFM7Ze6BIJp/C
EjqfEFfXjLPSDa+GaxRL0HxP5Oa4qzwGkbGHA6fq4teZAFoojVEPztrXhPWR9NLC1mJnNq5CbfXH
aCCL1oFP3YRFsIMK9lbN2UQh7tabzC5enAhQSYeMpg/eMWy/RTW+62yHoQoKhySYNOzbT9PgYc5p
qNeIOeNjPsiXchp32ipzIETpsokmcVq0nZ5VpPANuvWWrbnZLHb4IRl4rmoHPGnvt2KTde17mFiI
HjtoDEGSF+e0nY55Zt67mgZHmvTg6gnA4pX7TuoUCB6GdquJNEpnwNuf4s5y20hvrXpTiCy4tLUk
tsujHm+hftfjNksZ4AzegTsXkCwDyV2gnQ0X4qM7iG4P+hW6lx+eEjU/F8sPWvH0oXMAvyFq5/ms
d4hROYsSLuoIYRCaW/gXVOnQwQ2YnsTv0ZcDYCnAt1ddd5Onrt4DUPBJPpwfl77dp8p7pB3+qMhg
9Gn/CC+HRGQf7KtWIKBvseu9Fvmd30Y39Pl3hYP9yk1fnIEIXjqktMIWN+MU3NUTQzxcx5znw/ha
edmjdFjbIqHlKWogr9epvGdx+m7BdyI6UX8EhescRLwXBF+tw7yQONE5FaCr2l73bXndWS2chA01
4Yo+57XNqRMyqMYOYgwGkCPjW+YbyZzn4BWb+1GRwFWPiA2MlU1sqoIfmBP63J593AcPdem9FTnf
JZjbpyRawvuEwpz0LvSCjYq29RRAH+4aUr47ClU2ZqtO2kT9SexmrEMutXLtNY59JBg1OQGGhEJU
J3+6KWj2wfg8NwsI7oaqwWoSGKFc8cdyQgtUezMcGlY7XF3LxSJadVsyZj80wrm1dC63mkhTZwYn
YHqdg/CXeiWnUygISCxBXWcsm0m0Dxp1LB3oPXXRMkBdTj4svXXutc5+ADs2hna/9/BaemTTbFph
fcN4/PFENWz6xSZppQi/idN0V1mYP83DDP7lxY7kW1HQqRWGraBo619PiQ+T3E/LJh6a+CLD3N66
Uwfbrw4+GM0sAJryly7xDl4M0Rez2XYyjcsvwGhGYKv3zpwfvJZbQYHTeSZFniDfmPhy4zx0cJpW
5bWQDXL765hN/HkNd5SMYaVMdgjYJuOhGPfLSHUT5vq1cDlDeZ1XlhfdXI5WoSb5Yufm2Q4r/DYp
6vF1SVQKOr75w4wrvlO6+JmCniCKjsuoE7hu6yRqt9yM0V7CuUUPmsm1BOR6503ljjYR3lYbq5ch
JyGxbcYfnw3dOQzteae8igllQJhLyhKEFc2fLCfcydM9Y3gr/QVBsu/1fBNWOD/ysP61BmQUy74Y
6LQ6D8CaVTjFhuknyODEPzOsU7eZLwAISg2bMXkoIrwQlTWzTqmWfd0Ew62PH6dK92K2v3o3T1dG
UUGFRe2dh/GbyTxgK5It8NoLww08OJgihw5oa9xbh7SPDe3UtvY1dLUuRCfQhkTiQIgEoGftI093
p0iM7/822lbMDCpWCzm+DYmN14pcM3XfM7fCjpQntzGN6qkcMht38vgBWhsaivqTOEzvVXnNLA6N
XksewJUi8jael5Wp8EFWfCBirEt4Zv3eL4avydLHsuLkGxpD48sgIlD0yDVi3ZUbsYNQj3G4C1hG
6zoteH+JGkhzUHIcVY2SbJ3QQbPNbfjjEVAck6gtIjg+2o9IE9i9pM4pbNlEgPqDX6nki2h5Wz26
VBDkRCjwhWEKlK+XYtrhQs7aztog6Qcslop7VXvf5JIfHeTcrq/gcYbQl6YQYyeImaHh1ci80WRP
MR5J/E88CiQhtOO7Ex94BmF/AewlY2iKqJyLfZbLuxIPTaGQaVu2B+mqg/ihAv3isZ08uTbazbLP
n7kt7tvMTlmnAdWbXWvLiT1tUeLRSXaSdd4UYLS1L4b2tgPVE8nutzIN72BbMkpP63Pu47AuR1Y9
yLB2PcjdrWDex4I9OFByQN/GpIvEzXC1egkOHahm6IEwygEfb3tGyUXq0FGR5d129kbZPh9I3Vtc
XOGXcE24lfI5T6py58cDPODAP3u1aXaFT8FD8Ao3eeuqbaGZq8DADuw95PkSYXVW52ZXGR9HW1Ec
zIIvT/XO1hTOdY1TIlbkB3CkRzk94CZW01uQQujNiMktwykjkzSDw8gxIpCzHU2oXgLEcwR9Elbe
18+GNMobZFRh9zmDn74AdTl740Bkg3df+LshO8q2My8tbJqOhKtTk/ibMYnbh6Gt0GEONBpFxJYb
ajx8AK2Pi9vyjHVM/yqK1YhzrQebf90PbwZXnImQ/xCkUB+Qen5miyzZFLBad9VTmGb20fX7defK
+dj2rb0dyVnsK9zl2oWqhvRGjtF3OaYkTstEQRki/QqWRn4YF6nIg3gj4h2Iwcxgx0oLiqaaxEsx
ilUjDJm7i3xNSsC3FcyCiYJXSH22rTFC+JARFNrF7jFY7i3Mv2tZF8UmhqR68NXyMrlsNnAXCEiB
wLrH3jnIGjJdjp1uww3+XYwtlSlH3Ehnyuy8Xc9Vd6vqst5ehwazcKPLIt56Buq7vAg4QkQfXhwy
I03U1efh1yZMQKCBfCprnqVYA0XOHde58Q0yGqBk3x4/d9bW58AmfJQbbJ8PjQM9vXSRX/PvePUi
CVh1n3XcszoZ0UC7vEUNGScEwiUF3PGPPM7P0icmJR25pLFXwvx/Eh3YDDNNYh2G/dHlWxGhyWhn
VGtWxzRLB9mLEyCKKfESUV+ul/K7T6eIYhRd1AV8lT4sHVkdWOBnK/z2yvp3srGAdXS8JUZ9AjCI
7WVKvQrrY8Q5vJkbcP+uqh/rIqNTl9fpefLVtTxOQ55AXTczM2k2SMf4ocyuW5q0Hm4cJ3WoIYjF
NQJtPWmAgKOImt6OBrhTPlF6M4Ew1MAVYiT2fUwO03FVpn11nIAT8ANNXLTwtzcV1rqNruN47WGG
XeswHI8ZIsYDFKmKsJpPbxmTB0Izdr2242NnhZSrSt3VtkVcdNq5zJIZTcVRbe2GssoZ3AmPsAqh
V1VNIEBc3wrLpiaT2r7KSXoiVB15jy8LcJEbnQMr2eohtc5IVW78RGwHa/5DHl5/aCdstX6Gt4ts
igZXOWrmprfS/TB1AWfdukrq6X5C5wjnzzoBziNWO0z6bZnliKCt4GAvjv1MysYrHb6Rvf/Q821P
SsEXsGYcnzRjDqh1hgVVJN0h7noPFHtGPoHttruMtKMV55cgIImdG1u4eEXODAZcVUGFhh6wSWTK
VZRiec80UhY8GWdNtRyNk7otAMetPOHtatHXL/M1RK811RrPK2dNWjyxj88u0UxKFfZI5dnqqfHl
+7/TonBAV4QJgEerTw82ELaTLN+NCdsnWRIuI+Jj0erpPlXo4KaITJUgV816mNsZUL6/G0PlsLuU
LMdZBTHKIqpBIoUwYb2zRfmZepmhe8GryEv+jDV2/dT0Bz8bvbsedrtV1RhrY+yaQAz5Rv7TaRQ9
TK2Fr07VFAU6pbDb2XP2MNifg7fTs+8yRZQsXMPp4PhVvFe1IiBgeVVxXR8p3T49MSpKfnH8l2DJ
wJnHx05vSD0EqdBmYiVE211nj7tCpCEI0/KFTzS4kX5Px+1wR9v5uyZhls8dinXtiGzj4KHeBktN
RtVs2esqK6B1/XeEtoA2HpR3hyCt48bv/BUXU3G0gg+A4dOdKyVNtt/4t5ZMq6t+d0WPM38Xc/kL
RGcFLcu+6yYd3fiR4LEiG8fp42Tzrx9Q4PShjqmzXXmfkSfXVtabtagofIxBpzDKQWwqE7JMp44K
GPGv73Iyjw5esLwZwNZz6EAtNuIWd1hKWH340M18OYQiC5JbdJ/MvDi7UTUIFO+S65rzO4teKqZy
ezK+F9ApjP+IMdeUO1QyfQDQ2OrGNT4CytCJiC8SMvptAXs4dXtUhrPNBJtrSdbLptvbQdURpxTt
2U5Ud5bO+PZW+rZPhoTGO9i4Vv5TNei0ojH9k6TtY6iGp7mDA87m/L0w6X1ewbXMEwuVXsvwGG7i
HwCifzrPP88AQTaTk+7SYcLCHZDoNudqp2CoboOU/ew4w4PMn/ElNRuct7+TDqzV2Fcnt81epNd8
NL6hqEr/kDQsuEDxrZeShWvAyzVyehK1R2VDlOYmk97noL03rwG93LhfXVGcyV5hhtKPiqaMdUcm
6O20OtpT4O84yeGVFO6TBp28U6X5yz2NLASWJBpIe1/5LbtTslFo3c9JHD6Wpf9LclC0UgDewW5c
ED/f9gOL2QKxSEdPsgXxdleHVIbMskWRHrh3443yzTGvem/tMjFbWc5xLMWjlvkTWEdDVRd+d6y9
qwGZpROSG10QAEFy0i4naH3lBnRPGnH5SrosKj1HHZq237ohidmUTc9SeNtuCn+bQP0ByDKsBwif
/DXdn4po4gnl+23zWY2B2bsJpLnFlHeqhLbt+cVXpA1RD5gNlDnbTteT2MalxACKrVdxgyvsMe0F
jzowgX3Qvrl9Edx0FV1opwSZqQij4TL1Oxsi7QZZ1H6itHHZxcG0BVCALX5cMcW6s5DkrGLTeusg
lYjL5r0sgMJoIjNUl90ZJ35UaR0gqRGAQ/ksyfCsUGXD5ayWA/BViEceyhStszsP/9Pmn3vethbN
WMjtNiw62Fmw7mf0dTf5L6qDSylgF7LIsM9XiPuGBNpV4/KQgsATHjrwZU4PcUVWhNhETXbsiwoV
iJi4qMrNmGH9dVvUPAoYgQArowes/lbN4Eoy4has84GXUozYY0kigmA7ejNeKQTkz6+8llPcNex/
NCOpQoZMnHTebJO++NO31Kmxw4yJ/x8N8CZOCNLue55UO0ENJWfzNlJ5mSAks0VhsZCDgpdYgWsE
mstSMAp2vc3ilzCoFVWM2PQJPzWbBn+VkUMzAfF1n5klXYHV7H8yb7Q5jeNLSsNuKU0PzWzHmxbY
45IxtFrajmlowZRpsBjbjN1RONVjS04k9CM58AQQ1hCmElkfk9LbYezmbVEJ5CivvgvgknyoOg9+
09Z6bLBqIOkEO+g1Haim4id2XeBLjxMYMlYaxZuFKRfIEZYNV3a3MqDWkp10d/Mlp+3aWW39XgmI
1777ZAXrosr2uexJd1+cnR1jytVnwVZdF/ZP6mCwQINNPjpZI+uqHB5hLf+EBBpMsjoMImxXQWT+
BkTEj+1R04kzpeJInXxOjgVRkVcQxaGCDBpEQKYC+66hRO0yvmDMevJVc1thPiPNBJlZN6c3bRBQ
hs3VaalqZ+vn7X3a12h5ypEp8XVSsyz3IW05YbPXqI+PucvWSGh11t22vb7NMGBtgpIWKaENE0uO
O1QdVKlvKgLyyoGPKprBwRHxcRP5S08Wc7XKGkFr7bPKCSsOM+J+e5RZtQ/HsqDtchh59Bpd0SrA
WJmpgMCDSjWc9OMpg+KfLe60mrX7mZtBHvsMx4OLIF9jkA9YgomM+KHFhtSp/ZlloCE8zeORgSG7
K6rh22gyI9hvQTJJD2EKBi3yZ29d9DaxYouaIUnjDkciF1ujhXViuc2FlWxSKj3SuFoeYuTaqLC2
cBVu0UfmBwtIBg+xT2vcp09EQ9kwcoECFA1OLI8Ah9yhSMc/GDJinVdCUau2vIY24/Rkg7qmFvso
zEC6UcwPEY1kSjTD57/6QbOurdnbNTaqbWBxTOpgx/DwFuHe7QLn4Gs6n1yEy9GBqgnWbB6/I+7u
ecgf0KNRSrjNT2AJ9y00UDL8Tg3PmPsArIfzcq+xBLqQNI/X5Lu1CRtMVXXzXjWhvirBSWLLu1tf
+fd+utwApi62CSqpNdoUVAs+Zb8zwm4qvL9R0H2gvv+irW/XhT+svVnBFJnphsOeh4wlZ5dkX0VN
OEoApyCzm20o2dvoHl01e+EDZ8mjPU6HKDDPXZ5RrAre1gGM09JtpeHjDdlCj6O+63KPvKbs0E3L
OQbJ5UTTSSahv7Ji/z706oNGF37t4M0u7m2qT81oLP1MneivcrlgYqRUthEIF0KgVkh794m0u/Pc
QiJ3DKJGWKmV1zBaSaCS8zZso77740C/0aHYJLk5SZ5cxDgsirOPIY8fxqZ6bSaCje03I4Ln9rr9
l555JAoelXnIAWZf+XkKvTge/mRt6vkSsFru2+o6zUe3UQYPo2lv2t7nrpCsknXy5cl8G4bpZig5
OXsKMj1zinCvAadqXzKbXnFp7Fvo9cEBTikiRAs9Dqvfk2UgOttO/1J61X1jzW9mIHNa7TLeR7KC
9Hft2bR5wafFsHCc450/QAEDT8NiVTs35MnBpR1zG9819byejsiiifT7nMrukA7lZianr7ER4Xcf
yoiXVMaverZuKpKcptm9LJnJD1EsD6XBGkDjQkdvbpvO6y+8W3DgIbcVhX3RtthXrkEnODm/DaDu
rTu60bImboVc9THGVcEUsANpcxgAchOhlSblKaiK//+SUr/63+8Z+9WwOAq1cuYy203XtB6nFtB0
BOIz4pICTcElymdbQoEgAOLHXbA7tFHcbWAz/nHU4EKDS4BjutfKdPxGkt28D5NCL5FaNGfqECPd
eKQzXlG906eLcgAHb0r2Y1Z0iti1+CnaFR/B+BC15ckaQKoMFPbrVgXl2Y2bTajJYl9kQ1Sc6ON1
a9dfLqwOEpeKm3jurbVh3B01y0OccPu2bUPd5KFUJAh9Fwmf1LWBkD2i/swmVaQyVCOZRpkqHkpP
soB30cEIhWhEeLRM//6M/9D1HY4tTWol0WUV2KsVzo2Z6efEx9Xpbo/KtyMUo7pLiitsFxEFtadV
80ExNSdrEgFmx90/lPx2QorpYASv6/i2s2oy1xz/nDmIJkRX7lkZk7JzP8nfeQI0pzpHkOuV65ti
X3vuaumgOtdT/jcsUY76vIAlGi5Jbeq1iZZ04/TqD3rmnBgw0ghlRgPjh/aWthgoZlDiHkVQTkTr
ldM8om2oqSHQj8AYmp4bMfGlS9M9UIi9TbzBeoQBSAauuHf1j4PKFBPJEmuDWSk4p/1C3l8879B/
gdfboZt5VmjbLl3ZI6xRg71zEEIvXcykpF2QIrdfqg32vg7VuTLyhEvuPZdUKxoxGnZIUnMtzDAV
xh/M8ke39ih5fFzVBBX/uL5I7trYJb5A49BN8uaZnfVLP5LvjCYFI96UPDKwoM3q678qb3+zaf4K
SUgm/TTf2zyd6zJul42JiLLXaKoHg7ncdKp7wAjIIs/xfoaMcCkGjXnN0+f5eidJSrytCAY2ybKN
4vRN5fgGpsnf5D77uXQh3HdxGrwy6S+9+HBltyRbMqMdnsD4BDab5S1mUwhzqAVM8dakI1/KSA8H
MmwIPNbcaggYTuPo3DdDHB+MGucNtpGMeD9+2javx93giW++gRGJoldzBaPzvcdmgsnWCVQzEs9Y
IXQkz53EhJoLZQDeEPrEFdggRTYwk1bsCbFrYzdCACFPM9uePanT9IMsq6YMNH1f9NtlEGsCYcXJ
Fkc/IqpIsZfYuzZ76ribwIHbJfMJeUMacEA6kn+b+uKayBr9EL8GG9+oFJC7fPH44TMh/lIKjLzx
G9sJ/Ts/vklrk9wO2mFGTU5fQTntE7ezmSmtzsZlY+GCg6IKKh6Yz/g0b6JwjnPmPWsWdHocqicy
jOXDREBvMlKrUpUHu8xkv46u8qPfp+REqWQmqZL3tXtFETiTBou2v/SL34LpqD/by84GfeVfk57m
nVfrrW7nv6D0vxwTBeuKDGdViQh9Fqrfykc1HhlUkUV8TeRpJj4BzIV68D8NgpE09ecNmuYIXScG
vMWeb4K0l6sBle6qjNJPV1YfhU4eHYFrLbYqi8aszZ7amNNx6pxPgjui7dx4iOW8uSB0Rv2g2XZA
gasHYQO56il7ewOTcIkJrpi7jkU+i6xUtmpHCMfOx9SDPmW40H9sQkhKBEMcWH7fNB1Y7lJweC9e
vA675mv2eVlW7u8EOrLtVWrvBo96bL9rYlkZJ1PMpkzcWtYf03CW1KHrLMfVX7NcHv3oNR/Kbtu2
doROu7/0LqrrKmXg2FF4phM3LHnnG9fuqr09fbIKZypdU1jOgmFQFvwdeZeFy4c9+mLPCqRjh4AN
Pe97VG4LXBmprvr1Z5Sz+bYOu34dW9Oj8ne4Iel0lo0GCbbJZtXuQ4dPxCdolNE7tpnRBNwznrNO
O+CmKOlxFF2TFzz+6qzUeJoXMe/VwP6fcQiOv7FwN1NoM5RCC7tc+6HUd5bd1JDxTkfFrNJgoLCX
6taXmkjDBhmGd+6CMdv2YonxM7c3+UI6A9TM9TiFFsfceFMw2t7US4HRNeIVxPKFPd8qyxT5m3wg
k2yOdXUdmJXhT2T4nl21lh0XOhPVnJQl0dwOtZOv0iZjTC7bz6RXJ0x0JH4V/H8Y/lJvgmjY2ibe
TxRNZC60O3ux0m3RWXdzj3hA1nLblAWiHd/c8zpxLPrnMqcGtKHTUY73zIomjykEC9BtPslvO45p
u6JhE9jpbyD00edtDSmdMdYsUDvNyFLGiz875mvMyDEnMK9qRlwIsmcTZwf5Tx8FelOVcbUmrhIJ
YXM/5z7b6lIWBD9NdyaZ/+rat6C+1yQIks2CItb2dm1G7tKgolWIeClkR7qWyUycVtHcRGOT7hj3
FsTFhty9cjyN/nSf1RhMPNle+uVbyXpY2bUvufMN9Y2fX8BaoyIoFzqORNhY62kBRbX2rhv4RBLD
Iyr4/gvT0mNccu7NtOWMemG+Nvy7pUpJlBjbX38Iz900iBNK5O3cSvvJIk0wnHJ2UDbRzcqPp8c2
SPNVV9rxQ29w6srFladqJhfBgAT8J1RLk2R8aupqOCGAKDk1Ul3Jm5ETdPHZPM8t/vEEMJ2XmmGH
vPg9w4O/I3hwi9b/e0BWvs6Z0CLxUHgo++7B8dGRtKh7upaBh2Mj7ReDczvI6GEhDoLPFQlwUn2n
wxOrGsCFoHU6BncrtaDyImZArCKKSTMXX66ZjgVrEOtivOndCZ/Qof1hqjdsiMf4Y3nXqXlgUIJ5
AJ+vtoWrRvKfbtub4Trb01lEwOKYLLbg6ljiIXaB0Yh3YXa8/GjVV/cQKYAtV67BIBVk7sNYXeXC
hbkMPUMX+pe1kRYMWeMjleG5z/JfYzUHv2XtrBKUFGqSf3uWm2FTvpdCnhYq1mT8jkP7bjyJADJv
0GInbYaHKa4vTUqhAwj7K82mRyxfZ9ySr0Fk/cmx44BWknaAC2A456W/s6R4bq32Z6MbjEVjs3zX
3JZrcwax2O6ssmH6N5kv0g9GL/+V0WJWbJDklyUYjvkjEheUcsZ67uP3lNC9UHR/Z9n+tSf75Am1
9tyJ74aowbfBDBhqzuvB2fsONq1/rIwSaRwZgDRmKR9kUFsvOfzQKhIrNGX7AX7ycCVMJ0n+1yOB
Iun7HzgX2zzDT+Gw9JLFSY7Ls+N1b0BQWemwP6o9vYscr1zbV/svdQQt3azmje/fR/53yjAoLPWL
7WiS7kfvQciQN8b+AifC2aDbtyn1Hz1GD90SLWSfGwLhCXfdG8aBtzFDddqdNCj3ys3GVV822T7k
a8+caFrW/jQ8LgWMuuu7bw1cLJJPGlcKaTF15u8rYq0a0D6QMLqN0zIuxvGW7qqA64ia5UAtIVvq
c4kqcZ9W8yvMiNsmS9uDGyDuC1D90/uiLB+L7I5AG+/st+NjHsWCiMvqNDjoH9LQOg6t8122g9r5
o2aX5tYU6uPkrBqfJZaPVqmUMLAnvq1RFDxy8eBPqqKnZq7KgyoYVqnO3DluD0+91aiVF7P/Z96w
sis0s/afTBUR4kiK3Fa1FVmXwxJurBIkXzd1T55014eMeC0GTJ1mgv0oEoaY/wQ4kxX/iMYiegwj
ArYspBd45bbTWBGJBJfk36ojG3iJEQvIWhhxqPIY53mFvT21bbV/EamKDt1/KDuzHcmVK8v+SkPv
JnAyGgmU6sGdTp895ilfiBg5zzO/vpfnLVTrSmipCpACNzMyPCLopNmxc/Ze+6rkL6aYSmEmwtZA
5ue7TmhthBt/GPTr1m0SJCwmJLZMxLhsrBL99xQw+HCM+H6uomFXlAttSM3diCERG5felVchNvVq
TPK/l5qxcpadzXu56snqpRkyzkfqRYPKLjb8gzQYSiRNq3zVC5wrYmy5Fxy/Fmodk6U9zfVnOmS+
k+TvAczpTRdSSWjTIjYtbfU1CejdurficU80NTb0ZlpbDZxxVaf0ZVLCw9yI1KC6sIxNN5qPGUO7
FdmVJcdRkKeVmJhZYXMzVG9ulSg2Lh5DVuf2KTDp4cVMQzf6ZB2XEOnMvzZKW/9McLgixJC32Irg
BCBQfzbzjsLEyKMZ9Wa0k4H2vHEwx/IhY3tejSr8FZDcFEt1Cgjkzcmf8XI7/p7IfGIyiYuRDuFT
kqUX2ib+9f+BYDXJlpdKNPa5GRFshgOntji4p+W0byL65gjeNwOJkPQp44++qbD5QO3GfcIxrrND
myzRB/s6G7KseOD5v0VDIQm1Kp70MSkPLRNuSPRFtCVdfeSV5BoGQ/pv4CC/4Vx/9o8TA4LvjY6t
idVK/4fLYqHSDkbzqmUbHLHLyoJgULfi/FNuW2QPeaX9LHIMPYkawF3yC01v6t+8y/1BZS+VXXJn
lLT6SzC9NhHz8RRV63zcR1l81yjg5ILcgwjRHT1MGF9ILwD6gddC120WikCkxv5JK+vTkhqKniTj
fPblXLkHBTZLUbbFMagA5A7NvzF3XwE2//h7Q1BFieBa/Nr6Pzj4Ta2owwX7wqa37ItOsjaJwOF7
nzmYq65RlXXLz/Cvb0Ec+f/8TaEJgbC++vVt5x/zLpRchOFcRyhhf5831fegYZqc6ydW9RFYP14s
lLiiHe6bwChoDBvHLKNomYqcXMgckwFNAQGEeEUCEktjHntCxkw+88OgkW5P3FzZGN+itluPLOoz
BCecDVZD+pI2nKgWF3rs5k2cEfgVqMHvlDndl9Gy7RaWYK1GQximHyRibaXLjJjquPXV/Ipn6s3I
mSbOVHYrTRkFdwInaq3rchq6DSmzMV73gLxXdAn65MkueA7IxZwcNydW8QmomVrVjvkATxAzletD
s1pWcoh6RvjVPbMmojHSU1qYd7Wjjj2csnXzgj6GVHByHhA20PSgBIm4Ib4SZri4UbBd47aiIu1C
L5rEL7oBiVExoCzpjdjBTZ2bRzcBGUI7Zdhg/rpRo7hcpVagWtM9KaASOYmtThey4N1nuzkzUujx
1bSh35bJLo91TjBl8SYkruyi15yjsF6mrOV8TfPSdSZ7HWVceGuG6TJ37whI26em+YM9//+Fuf4T
Y1lJGK50L1ydMSnuxCvW5e+gOO5cAoEc65JtAhn9VFjnsExfnLEls92IupVjYAaL1eAZ1nxHLyfd
Uy0bMHDqpznxEpvspz6YdkmDWidv8RdlbfemUvNziPPNMk7W3maCvI7Ekq3nhdSNKir/DUfrn8gz
QHMMwzUASRnMl65JRH//Kwx8porpcm/k9ZhCBvaltojjqCiPMGg/SFFD74jK/e+n7X9F7T/Hnw29
s5/uP65f9llWcxOHUfef//GnP22/y8t7/t3+y3/0WOb87x//yZ9etv3P35+G0uu9d+9/+gPJcgDm
7vrvZr7/bvvsjx/hv/7l//ST/+f7fxQYZbHq/Dez9/qT/NfXXX/Hv/3l9E7eGVTfP15r//W3v/xG
5f1B7Tecv+K0gm6k28qBUcU79Qez39D+6tpKQ4atGNOYvJX/HRklnb8CMzRhZPAeXzdWUC1t2XfR
3/4i5V95Def/JU3p/xtkP7iLP6+fqP8tA4OfNB1ou9AufnN4/+5h0JiKzLrt2t5gLduo6NFoC8ql
1oAZQC8+PGoyDY9CYwiQV4cFA46ZeREN9czZ6g3a/g6h3T6Yq/suoDZvJP7KtEZu6CDhGPDdlYTw
JZSKyFHpkcNY4HDY2xu9F9ATMyQpOuSTgxY95lV+m2WZ/pwTAm6F83rR09elLQxk1Gbopz0D47g/
zYL8tsxGO6G1x7k3X7J40ZCMRLu2CjsCXVY11tstRchtxGF6zkwyZRPzrFLxoE/2S2Ys9NIbjFlG
KvXzrI0MEFqA926Aqqr2ei06F8xwHWQWBJhb+DaZc9mi9SWHOcYx/YYD5xodqJeX7kcRl+/gzpbE
/AqtzifNmf23WllU9J0Ynuym2lsj8lwDidF6FKmvhdldbJmAMgpsp9l3rr8RCwy63QVZCIF+PZcD
1z8L3sOoOtrVR4QxqBfBZTSyuxLliBkte/JpvLZ6USryDQ1la2h4qaLotMxt0UxMVectzu+1uYhz
aZWbMIY3NubmCd1bjndPbgpyDyy0ifhVt679BEEBQ9PswNhJKUVa/HHkna+C4YO1m07OerTprcTU
v/XQERSUP9dF94wSK2G+rMrb60VuIsuz3fmjcznxR/OhDyo2lek4FAZgDlQGpCkI0/4gimeHr2SX
jEc1WGcLXhLVYreKJvWSCXePEGHbxYTsAMbqLGPfKPNuwHsoooV5MWPhMldbwV2H3iRwdkFM38WE
60p/gu5k36UcY7p1pw+nemYYiGTlPn1xi6daTz0My6souSX3dh06UFhiiVGcF8pssQe5QB+EAUMx
MVh4DRPk6jryZgpVm1YkMIK4eM9IN1ARuMtkdh/tjCCeyhR+DmLQizt6ESR0HwfLeiKj9gC9JK0u
zIVJtew+IYjRkZwZ076nmrZPp+GreaJBdeza6bHSYKrXTnKYIzKJKhqjA0n3vr0kmPn7n0CUGxhb
Avk86kG7hDvXGt2qIWrZjJy7oJOI5kLUyxGHC6+IXPpnWvoaTWgcGibsLbQbDjguGolFOw24IKmQ
6UnFEqZF7qjK78ri2FZscpBsqoJNsfDK/EBaKqX2gBmkXfXDuyl/FYE3BB9xS1RmniX7IVLxhWLp
lGu6uR9delB5P8xMid1mrxUc/Fr6cB60M3evo1zWJuOstQwBAfu7eK375qKy+EmzcusxDzvroS8v
neo7DILDXSegkzH6pe+FD3ld6fcueLoUkgJfn/5a9FNrl8dIpMcJSqSM0se+N6EyRZ9DeQ/St0sw
kKADlYhWU8uG5bCmX4XRbmG4PT2FbXf9otWsmMJ3P7VivKmR0JwwVO3njT08SRcXL7KxUc9OraCA
Go1Lx3tv440ApBIaryOMndk46DgM0J/lSnsYhsnLApKK5XugkcieGYS9fhYFwlWgtFWPjt4oNwFO
c8fBkYmuHp01vgaYH+3ZrnA9XI+9tFgBh+ElZLqRMxddtgQgbAfVMGInQtYg9+HVHgm0yH6ZJd5r
7LFL7QXDY7ccqxTiHDdMghcvhF9S3LV3bVBv6Z8fZEfkkP4kJMWNvQqbiyl1n7JlHehiCwZ5m+vi
GCM+Ls0b16Q4RMdvtm/RRLZnMN/xNtFVTr2any8OzY5J627RORRXd5Hm3JYaehHQxMwd5JKjqgxz
WpFR8VLUE8MpVG1q8qerRQherggxPupiLeHKmZDSvc61nmeU5lrhHKYko97y4iyAgDw/5/puqBFk
2T+tNRyEixKubdd1Uu2RE26SaWJzeS2blPbkC9rHKwsk4RMEpguStK62qDi7OE68wa21HefwORzR
4jGDyCD30S1JP+F6dAp2Mv2ZXErIloS+0LwF8wScz4W7167ZF9cxoyskA1D1mC8VGS39PbiP9HoQ
R1pT5y+MYR4I017ZDJkXI3zL+/ecRnSUG3vbzsOVowOIHSrPtE6h+0p87XbgpJrTNdH0X2H0Q4Q2
9teftks+62tqLK4DaI2xrh4bOLTdxPDXNe4aCtSJM++AZII3Ho4NbWxkKCPiQoWukdXEyn8Wk4YC
9mlBsi6+BkgdbXuOkt5ztGRft+VdghgFCVw429xWW9nNpEAb7k8is7fffwfGQKuD2QfEeGvDN7Qu
DYnUWC6ZVmhzUDEIN64jYcZbtVkbPkyctTFOXKnoeVjMQ+M2u7nJWINSmjVEzWpI+WQWbLEAXkba
8ZP9K9DfAv1mypnSFR8d8jXm4t6yYNQgZsbpSYN5LjpnvZBtIw1WUkmPACOS0SNDygTdrI6uPAHe
ycOA6M9N5akx7unSeXn2bCevPEEbu8Xx3i1nrfLjaa8HmAXQUvZ6+ZFGnMs4heUuEbjKoQEJhzVn
jDJtxhiS8AjgxQG9It9IcF3n6Hr6uMFrMXgOMlmXB6i4iZnnLIwvggn3ZY4wX89AX6j80Ezmgdke
Mjg2UgKnzXbbo37J7e5Gmy1PzdOGNLFWfLmsrlHNliW/C5a8Mpa+00IhbjpKifk17xB0gAy0iDtz
eab10XeAToc5dDG0Q6VW79jet31SboGX77Ab+mWZUrLJtYP1PzeGsx7wtmlN+hGYW2ahYEvowS/I
3dHw78LBvS8n/VTb7EGcmEM6ljW7Z4Intcvdn9Cad0HwkNDAKSVNmNy4P8MTiJko2Q9t4L5H8/ho
F8nH2HODR3rtXwk9kWm45zx1t6MC/mEVD5nDjZpjnGbpZBqf59ov6hgKySAhGHBqQUSaQ39rXjPj
Sppy+DD6tRKwZcqQmXGNXqz4WpLpK3PBFkv8iXVo3QYIIBAajI427/IlRjQayEM2TKe+sLHD68N9
GC+4s7bRTFBxGJ4y1TAgqpxX5Lvxis7nrqHDG04hTV3BTRE/9E4Bd/QqamYgvnZpM60sR64AOht0
nKkedwzB75UWgdR0HwBv0OSDCueOfhonx57VcRkutXbsTOMnNJ2vrhiQGY3rvpkPzSi+GjyFC5aw
ChZcV9YsB/2xrDhFx86rNY6UOCgYDt1ykZW9sTkvE3dJ5yj5lInpuUVG/8BY6U7NsPCrH8ydWSOe
ChDxwHqZHUm1zAvgXboqz1HNX6O+NXTWA6OuXh9Zim7QAQjsQnNE3/VqQq2OvZWdqmHye1HduBaF
WpuzlaPa1xE/6zRBnFy+EaBZMllAHLYb03jTaRepdfuccVMCkaJU+jWn+iiW5xgh/chfLTZLVkUg
5JV2QyczhyXlpstKBeZ5NGnP8Asg15+Maou7x6vLB8PFvyimZ0V9GKjAB44xa0zEmNtOYwLPwF73
zzhE14P7Bcxpm2A0Afm1Q7N0CLVfdWJvLFptSjwi7dlNdbYPSBcou3mH9J/vD5ZnGNiJs0ebdeOK
JY3le1lYD5yVF4vVFcKJR+2N2jnz0mU65uoBSJNyHhcacTMIKZdWTURkFfq+zTACU43LR5wBB77Q
z0r7zubxJ/AU8oWa1xVivErrvNqqEG7ABWWCQx+Swfe6Xa4+fQ2hX/UCpuHO7akfAmtf6JXc13iM
DI14+cRIv9PRJH1rus9NuQpHNpM4Z2yqUcXIeYKICFlJiMGmyFTpXR/PTM9sZkblwnKZSMs6oEt9
Re795ijMXmzwtxBfHxKGlFdX8kqg/6rq7Mlp6TeRObZ8YpZkWHYTIt6vEBCOtuFbV0GRKxgJQI0N
ns2eUpTauoy+7AnvIKc4ihx3wu/f4yfg2rF0oq69kxD0w9GgF/JV4FVVsA4rUAfkWyIe32vO3uLm
xSm3MqQVrbTwvevw1geQYWbIN/nOqO9TnKODudEc5PIVUx9rPkvrlPQ6G8bRBZ1s17ekWu3FjKdL
VkhQyvsRE4lQjOE6Spd0j+xrlWo9IbIVIVI8KUpimAYwlhieO49roE4IHTmzDZv+StiYBn9xRy9N
1NrhiGug646W4kYR4xgj4lni7pyfiTBls2RjYR8K8JvY4XHSXjr7WvziJuve0xnDR9Dv43m6D6V+
ktVPSBQWDvGBaqNkU0OH4w3FT/a+8GwiQwJq+zgF4Q7j4/YKY6Dx5jWFA/IImpjrpYIjpzHsMh3Z
g8PjlMhji/9UtwVGaXedLwc1msfMeI7teJeqF9TbsIc/cpdY9XTY6aV80jRu1XHxjPKH3rsfl9kl
KsKNKu51571ljO2QLleZn02Bhd59L3QMRs6WaNuMut9f/NR8dDR5mwAm6pO9FqecN2/74bmiBpPy
lNYM7IlJCuQrbKLNYrNjJ0SLdFzVAFEbcJrfQmR77UCBnLrHgbJZS9pVyFLRigeJ6gM66CqrDF8H
5zTA0clg92vZy1LDJ4uZ8WK+DKc3gewjGBgbz5zNQh/nARIg1+8q3PztyGkp9Jto2FYaAjI4GZr7
MSyULqQVzwXhssUuobwy5jOm77WtP8oZvKF57kn6Shv2c+RFNikHJN22O6DNWxXH+xmC5aKyjXTD
c8O0z+lMGHj3mPmO0FQZYh8WNNuO0Xnz0m15MHCgvStKeCRE+OPyrU2Bpa7TtRh8mlOtu45TT9ue
bJfCkGVnPjnFvYzFLiWf0K5CkBC3eIa92jAvOkI9KbIL06C3HiHFFKRsySAeKDtmwUh5Mi7GjDeQ
97AvAbv2vW9mz4b102TLecbLxkRiW0WmF1tXSVTM3BnExdiXxNuUyR6i1g0AHdgHNeH0A8l5SXyX
iWo7BaySI3C2QFodjQiMZ3HuPMxgn41IbKd6eFGStaDmCmaQJKpkASRTjYwqwpFoaNcgee6qxxh8
Tas/c/UUF0rsCMvalDohqGFwdERNfag9Bdns2ZLIQk4vU58fAvOnAZJLYeq3qr9L3O62oeB0E8dn
PL4VzbwbJ6ZmbXkz2aRE22ycHZ3wmA273YZEI8vRZWsRu9rG+pSru5ndh2xcIEPU33NxR79sNX+2
3Z6wpZnhPZ1cxNjlSliszqX+6WAmzclJNnHIDkW1D7lCK3d6G1lbjdBB38IyJY86qs9l+TQzZwPF
9mDhVAzM94l7Q+O6VTiGOdaHweTh+l81pnnRBFQdSQoz1NbI+S7Ldjta2HpculfJ4OsVjNKhX1dt
fozCKwy2X4MnIKMoQSm5HOYsugTzK1p20pMW6RXFq4ZvJAEAVrXjarASP8RFGprz45I7MCCBXQVA
AeQj1I+tclFRjG+u9Y2wYtYSfFPpDuDiXYsQcNISXxKRXRBUFeIIMsjYHetbRTcoLFBtls45Fv27
cu2NQZMLnX+3Ge8zTd30iGNxhZILAA5i5PTa6PeOruoDlIldiu5s1Wm5P8J6XRMSj8+92ARi/ClK
BZSoq20wGlcbit4fZkvXjueYBe5nQKcttP2jXT8l6kuba6gSlJ2NwVURdrDJSg6ukbEAunT1nR2K
GcxVeoqc+tu0vs1ER62TnhRH7akD+mDOm5ixBppQ/DgLDvpU3dpzs66p0fNk/BWX4pkkBHYGBoU8
3hO7QwO8x4ZtNu5LRhVTTTerrnx73FfDhQpjo00VRfG8FT0ofUGP0h5+IINSb1v73jgQF+OFVxs4
zdAxvyUS/KE2Uy7eA/aInW5/YbvcNhLOu70VTuDRmNk4w5ttoZsm0dF17zCO3cMmQ9DCJl+hYQ3J
5Z7t8gKwl58jW0lbewQ+6mchJW3mOr/mOsQuc9BAVluqPGAo/OK4zgy8QO3lPjbBum41YD4eyjVR
v1Rs+4H4sYv2lAevhoh8jti/d0qtTl5ESxwndqNJy3ayMNmBqSDkh3E1DMIAVuN3fMUmtZiNHHT3
cbv4vfUzDWebjEo6aJALTX1LbX9hJEFDliOaWl4DTs8DZf5Vglm05Z7jENqXeyObSZneDLwQd8Nt
V6X01KLp3U3rp5AIcxYuvpcj1FOTNs9m0r436fhdY1Y0G05mTFzoYAMoW8v8l7FsRrGlPegZQbjO
UYRourVia4SXT6lDKwOaWLrkaKnmIyZBSO4W0tEFk0fzgrTgfCWW8OVHLUmfR46M+HGNyd3Z7mlO
upOaaVF35ymXiPrIoDNJN0WAg2r+zgoechkfJTVw1L3glsUrNQDTkYBJM2bbz8wmrfarbtrL0Dzm
mNckZ1r4wutOkfc8WQ/5eDY4bJlRcDRi1GdpAfTANsggC2RDDki0M7A7kd2dPrVaz2FQ3kZNfjQQ
hmN4QT0jP9zZPYoM31RdPg5T9lXR8RFG+VC4eL3jcNOe6+SzH8OtTvfMjRTQV9pIdACKfdRqm2FQ
Wzdv11wIrzfmoyUdijwA05imdYMC1jY5y4LETe6s9LkFc5oNkWfUz2WkdkFRP05QdbTpM5e/GGVf
quyNy4FqcDsXz9J6SiVPamLReHjP8ehjdaRSILM3qiFaahsjGrCw0rR2pz2n5GDsH8aUdaK08Ik6
GP/gGWaG64OIvDgI7KX7K7Hv8gUbcfOZ0PRIlisIq9sqvf6Wue5Z2QH882405MomqKhtnJPUwT3w
FuGpazEKxmJ8MoetcDEcoa/tKE4wRFeoCjLFySqukIT/CtPnhTNHJH+5jIkHR78LxIDM5LtgoJBk
CzQGWP0hExEnenAr7Sse473d9c2+dxsozDrJ6ilKnxmIJaKRbUukKPrr5yibDjM2CWr029ZAkIgZ
DsdNwGNvVvahLdh7R2MRfpYJ8r5MLpWOKtMvUsc4zKjzB908J4641KHzGC1MITiI8/Tl1k2TUauJ
4gxGFQhS6yhIgWG1T2z3RU+w3ceE0U9x8Zqr+BnFKOb5sCAb1p/mOKKRMb+PQDeWpjiwac537cQC
7yTxi+rwUy4qoRyFepBnymQ3m7amQdWcRx2SdL6BA0mScrKmLQTKqdRh7rIi95Efz/sxag+4YFdF
g5c37q9fvdGaclPY7DUTuHrmVlsAegcL1XGuhYecjpMAhNoqkwOoeqHbSiQBnvZu9KceVSw9PZW8
zqQ0WJ1REWua0a5oUJRgJ54iER1/f6CbGmBw005J4N6BDqZaME6yadJdaA4ozeMtxnU0WZmvB8vZ
CPpdioiqNj9HdnzGNFG4aioCMBLpm5px49rVo82qgk0BYO+qLJwP+xrhXmEp5RyClTX8SQae/PQI
lPS1icVnijGwCql96OAatETDK4IdEge7dzI9TRPRNVEPV2agBERJvgorBKUuTaeu3fWO9PGC1RES
hr2seypSNlYTZvZ0aHq2uSY5wkK/s6pp3QbjiQt/mrFUxvFrwcTNTeQ6whxkQtwDa3BVx64M7pYa
YlHKOjQMqdf0pPEit5ECdheydIrVmQeCFs8ZU2+yF06PA6n2SEPD85ym4W6eIpJWUG8ZcrhD2fUV
iAR+TM/+JaIgOCkESrXWuafA0vDxq/GmE82yC/SuXOnpGdyG/jhfn+LJxpAYZ9Kr5BmSZfOYgpiJ
zJSusD4weINIKkW47HFg0qOeQFw5NuiKMRttMNPmPWak0jdyG0goDcNF8QPEkRb54WnCvo4XsZ+2
smGrn+37Jez9OlWfpOZAmGHCdEn3HUHZBycoTjCwpR7NpwlUel0HN+USvE1t0/p1w25ew5wfG+v4
+4NW8riLmkOflnX3Wqy5RwKQnqz0KaxU9qApYIJL5clQ3pkgHbe664H9PZvjMOwiZ/jpCPpddbLf
Q/01vbZX8uygAK7Gftx1gvendukY2TJjo3SH5rC0ruF3MaOKmcHGUKeHcZiDDTHBGx095SEtCUpR
Cuhe2JnzIe16b0DccK6NKER8yC4AHxaVGXp5QITxdlLVk4xUvQczdcL2GADeR2tmK2srphrMjuyf
+w5gjJbITUUcBdgq/eSKIAHxA1qlzzjVYnCRzlUCbi8OAnYELM280DuISeOba0zvy5AmxxIad6bI
dXHNH6ecjE1fYskMKhib4VS+K6abSV5U3rAgc3bM8UbmnXMISFra4/T7dF1uSHLR0ZUPSEpnbntM
bdZr7lrFidiIyMso+FD+UF6NdBl09hCbWgll4rpEZgvLXZT7iOY5GdRqo0btOStN12t0Q0MBz2ga
lV0NmtjYlSrinTPcrYufeaXGrNqTrcjsFK2b1R+qpMAyYaqSjrPrbuHanIGHYgNeluMtsQWQpUhN
SK7jrjiMP+zJNf2gNr8G4523wn1Onek6lDbWTlgUJ+AsWSjcB1LPkLJRfudQxYLsdQDfoiC0Qcp/
dgaI1G4EK3DQEe736JEMix8oRUXK5eQHrWPzNm5YZ63ESncpKVh0M4BXpeeIoyeKYR5+9RxjoF2J
7jgo5ly2qQ9kO2TPPbCkVQDJZo2hMyZPqzlOCdRl+NAesNgvHGkPVPoAdUNqsFAFt6EbvQudkaQ7
VQsFGY25mruwtoKZg3R0gyP5Cqgybt18GdHEIg6YSsBeJjgwu5dnJi3BbXeV6zZJn+1MOMEIsxm4
kegOukoVtwHGQh/h7nusnP5Xi62xkhVTanBdu84Qr7A0IJ9KSkrbSCEW9C+FSn2jHyjd4e7v68V+
SB15m0VYOcYCQ0No9PukwJGJS7RAGR+BMMFFt5G9og+GJZu5z/wT6AtekqneZ6BntJmVJerNH4sR
OZXoeBuaovSrtmLtLDuOM7Qjfn8wI1xl/VTTw7VwByK57K69zj4uPkXY/sAViMyHmfzdVRwFB2x4
lKXgFajkSHHh6B4cevZtuhNIsO2hW1i9JuDNpXk3wj9egVdDs153wHo9TPDOxnEs6Ho53EXHabH8
qvKEig2Xo1qzHHKMxS+ai45ghTIUe8IGAUdaahPYUME0dP8Zvw/67vho5uJQTnWwExgY22VSNOWK
+t7pBf1HcAuLhjPQiAIBeKyC15B2z2YTYLUt0kOjQWut+/oomLWmjuJQJsvRg1Y4jWC1l1mDGG9h
XcpIfN86SUih0mdrtwCSJ+xkW4oF0PlwY5aBy34CjygXyL2bYybSwmdtC5HM4aLHB3ggfhrNVfkW
aEjOAyf8YLJEzbFwM+TQZGdL+ehE3skIJ5PEqW+DSEe31kcM1JYGNJosKZc4SBsmPfQMpjAnQPNg
ItLxpiV1ffaQjryXtvmtUyfwjAsNCn/TtCOmtkziXA/jV9FVXp6KZt80zgtcohHKEjkBPTsZDtfg
BqEpJ3Sn89JOPYRjex/ie+MVQX7m+XpRZsH5ATRYONqIlUswhnluNP5vKm8/ActuGKXvlOFzneOL
k3Z7LZrrYwzOd2M3zvXZNfVH2ww2TTAaeyscal9Y6kGI4huUcX+PdJ8QkTnlkpShwXUhLSB3RPFg
xIF+LznArMEEMeAyentHZgSwOwl0vXb3XEGxnSEhZewzF8BBT8Bru13RXPPsCmnuMtfIdxOrLXKd
XB7UYiNiLqJsnZMTfpcMmG0kPXRaDvpjgyqKcyAuc0NDkN0u8rWQPo4V/BVEWO1yE6XOUJWf2CzC
tyXJfyFEVAOe/nmpQWyChl2nPe9gGsvnbmjUozmzZqMpRlhz/WM1I9XPZhLihRU/QLFihSElatPG
CEAHXcIJnRjPVW30ytPUbJu5cnxSpIrHuA62FMVXv2xbHew05VdP4UfoWl3fVlNVrlPA8H5o6vUt
FbIXK/ZZmG3xOZri5CzzgDxbEY0AWoqa3gsNDVdE+uH3B3X9L6wBYu9EF4lh7qA1BT1iHbH/HESm
r+faR24AsMQuxcylZQQwO/3FWqYEYWlwYFOJb1Vi7Cb6zhCMWAnw8MSb+Br9kEQhlg38UNQfCtix
E9Zn/fohb0kLMwHY7YKE3bZPZnGx27h7HKMAdKI7P44W8hppv5siiR4Dy2KwHQiFCwfual40ENb1
lPY8gPoDigTYHLOctqNsCDwo69tBF+oiGZtMRD5mhoEnl7bA3HB0jJcsvcMhvK274ku4NWawNDlU
IUdNnGkepMnkBMYTsMyc7Zp+GC6gWYatWadvC+21YDby21xvkWtpUXG7VNMPYX0VbHiDfTouiucl
hHidhqPisZDWPowcYFWGbxIEFrOUWxujmprHorbeRhP7ZFfIYt+xjTxLYk/WdtLpextZp6bl5X0j
kuTodnSHHLu4B6Je3DOUxakFqqCxtGaXyEk9OuxLvtnLYVOogubj1RGI38OrGgNjbBLVHoqt3s/i
xtzZdGH9sgLeYNrQf2sz+1msJDom/Q4QRIGOmyhRQmPP8TTPPsFn9YFy7S7H4OpP4Pw3lVYxaiuH
6OJcP9iD+Qvv+ryJGEu1jQhuFtCmN/r1QzoR95Tq1lPC0WANw2q6bSNtujUSm94TkyTLdMfb33/v
qJnD6yAhveAB31RtStiOVPS8tBTdeUx+J0d8mZ9RrR15L6Y72x6mO+lAoyL84nlpE3djamwiaeV2
Z6uY+nOlG2iicrL2EhvAnStmbECKbgggtJOW9i0jgD7fILltzXXSmxmZyrPtN4s0L649k8CDtdW3
C425fTcbz40ZuPTH8l1RJerWnMU34aZYhAB13sjJJYC2wSxoDuWvmRZ0TWw5Q935RORhR2ZQwXmA
ridDtrzcaemSbWyt7S96zCeGLHxhwtD6IzDXt47TbLK0l8qilB3R+a7ovDC5Rx9QB1BTKiXyw9Qm
4WPfSEREs2S8t2RnLS1wp40A0rJZJh62t1XqXDHsFWW23VcB4jvztZt6st0c+lxhntpUSMV4KiQz
jcoM8wjYLg5BbpnlUpv9rrcs7JVtMt60FTA6dG/xjdkHHllIrRct+fIeER/Nwh28LKGGHidFc8jz
+/F/mTuPHbuRbU2/SqPnPAgygm7Qg7ttep+SUhMiZYreez59f6wDnErxinvjqicNFGqgKjE2wzFi
rfV/PzW4HNP6/D72rP6TPfEZ4QsEFNrFiC417YfRbewH1yNQ7UcaAb4ItLOiUu/Fl4P5bCTbPMbT
zdPVdG26rvOSRepi5oPFGQC5uuFURoHY1qo77r5twmECqQ4BvcHn0u2UDrVoXXwIIgs2gNGUD2PX
l5ea11HTBFRkxz6Wo/6oii/VfClzSXcPFFJOaTg+2DFRDB7ZHwdnlLdpOBzrGrl7KCqkr3BKAk/K
W40M3T62ATUbbpS+YhhePXIkf8FPsbhGNCMOhQcxUweWcxyoIUMHRtga3dB92HMkTYiZDGUW7i0Z
pRd9NjzHhveIk1p0NFtAFKGK1ZcwNI5RRgx+hKiGmzcIAGF4FQnR7oddJvYX3+1va8+6dyxq2YOO
HIc/hPFFM2DHhTcSkLUy4uK4t5CZ3zqd2sWD6A6YrP2sEvWUwnc/lFMCyAfmaFpFZEgH86F3p89p
wdUV5Hmx7zsPHzstrXYVKNZNQwXFBgQeu3Q/fgENHr7yFzdVLu4LEHn3Src/4zD5DtboLWzHT3RQ
uI18TxCOlzejQ2GIn5May5P+LhOF+2qlzS5we7A6CK/45PDRHGA9EyJs3cdZNzdJzd61eaFtUILy
/ohcDWe64TwSHIACkNruujcjbzGL85RBiZn5EthIU7W010mVWbcRv1GLIErFQWYeE80n8arfOHHM
QaqcBet1b3EvIngBBp0TmNdxJ+P6UYAh3zaVoK7NwPPKNJPkCG6Xr1kAzNhtAZXXMk9vVOc2x4Lz
LOylredr5FfMYMfdvdqC5UGOHQNfMdAvwpC6Q6sLxCR24svY++y6jfkY+O+U0n6q7dG7KFrnBohH
9wzThXoHvpzoV6luEdgF99dVFNVXEVxFTtZD8DAYz7mfpxeqp/DAbuxbSpDQ2MDJuyyclArdNpT7
ARdwlyCi5DxOLd6mQqyFTRlRwri5cVL2Csf7bHM93QokAYfRMPzrmnz8PhFEuNOuk4DpuDx2TobT
Zl7JreER8zXL8lrmEbJuhGYi87AY5+5I0fBTUNY60Uwu63BM4ZQHdrb3HTWXgkjclQJSBk7wUlXw
DwbKBcgfpSbc2p6KsqAV1LxQw1nMuBgzYTqPenifjn503zp3DUjCoyI0DJLFhNGnoabL3Sm7DMlX
mgnhGlONd8XkOPthsq/JUxxMfjB8rPcxl9ldjLtSK6z6ACTIxwPFhvsDfeEAGv3bkDTiKm3Gy8Qd
jkVCALjJbuze7bjfWUQusNQ8Yg+RXrp+dyW7x25IRxLcytphYJEPxftkUQXqDF/zuWwmLvWfRmSY
1B0Rw4wiaiCbsDH4H+9FnBT4S5BFcCRCb4Oc2I1dunOEr4nACA3VlTtUNwIcdZqLn40AH+Uhxg9R
6pDece8SRS0fiNaJOBhwiAopERFsdcT7jYWpoP/hbPIaOeyDHpZ2eUdIJG4amErNICHt6nSaPmrP
hJ42uFBATMlUQo0AGq1YxPU18bOGOmCiub2mT8w9jt9ERhTuedTu6YARsja6qDPOo9zZ7+p6Ksn2
WEA/sXBDPh9daIO0DgiQQOiOf5VtO9y4gRputPlfLmTcorC8C6RXXEU43h+KaPT3AU47aAutizAJ
gcThWge7/4bjMqQMRPBkogo+n21p3E26Md3W8RflpvtQIZccRPxEzmCgVGYc7yusnaiJrdUxr2Eu
RNKGyUyQLsqMW18vrj3fm60JoTyUUV3tCjX+pRLNfpzM0nnU8h6+Qg8QotOGu7YO/cveRr5KjkuB
DRCQFFvI7HGvX9qF2A4EN6/kiy8mcWPC38hV+2Z0BJ5mLXBU/GQjzw6lA28oNYd3nDO0bVTIH6b1
GsDf3ZDbnO4n5zJqvgTwWMhWODCqaw4kVajvEzBj0L+QqbfCxasAClEVcz0eBGUVduYSEecTXhb1
Hds5vDRsukZy6LHF+WTyvjsJQM5C1zfI0GBXp7rYonysCetz3y684JNUn4VJ0YTRkUlrrYPRIDdQ
hPBCi/LxtrxLLSogpnjgzgoUkFpBDvbwUCi51mDcS33cEoMkvlF5NaUc5mHIqTcMcZHxtDK97lVd
Ukekx9gWRQBvRi44elIS2K2TcF8auaJUILpj7+p3YUq629NQVJXYUaTWs4FI69gAKyOH5xzcHu8w
SxbpTZnWz6Q/vf2oIiB6Ptc/GeY3jeO9FJaAG5/xIg41WBbnSC0IxFYPzeih+d5iDYlpy21CuQtB
W9wf7eGoaRNUJyv/5BBSOvZASDaylOSjqMswmvkjzcE9m6ikzL2QtZWYw01mpK9do56MKGzuoUZf
y8G/Ze//atTTt1BM4aXHuW5I8E2Z1Qk64s9DPOe441zTWTBbehUElRMeVPaDbVbbl/4MQ+8smMKx
e4MOnPM2B5YZKosfqZwIJ2GO4VeUb3cUJFIRTS0O/FPBOI/El+pKp/pAxN1uDK1ZO/qjorxvcoEV
Qcglc8bnXe96oIHtsS2s7tJM/CfozXy89JT4f431octJ0eOqs9HHnAx+mB/96WaYguEvu3vLWp2b
cZQ2t67/0889wovVyEkvEBt3AhjcJ4gQQgIgW/BJnMhGbiBuT12/TQphdM0SYs9jkCYhJ+ngtWo9
7rYFy3X+a2yReFHUuLhBwkukB/wvNXdWf+Drjqatig5Fb7lYmslh13iz6ydEtcIA/GArSLCU92po
3C9DPPMQVVKppE8VwH18WrMmB+hqk2sMyDttR7xDOfSVtxVnquvIpP6hUXsPLQP+eS9lWCJoxDcc
IxbSabXF4A+jjRObhklfX3cveskP9G2cVsyp+Fo1KB6oRDF3ApaEQ85s1xdVjKalxSRi8n92KB2A
fYZXCtsTw1IUI7hFdVtXz73DhCeoHRzS1rwXlgVkQ1AbhJ0RB2eL+gunefVwG6YignuW6PJjjGf5
Ju35bDg/OmljdKyCmX3+vYg14GIlhRdkOrh7h+6MPfF7/ODCuaj0c5m2zt+bgJNFghvAfJ8lWBzg
tusEUIKv8p6aGoCZL2GOkQRnE4Kasuo3qQF9MaYuvi6abclWvBkkwb60BCalT6Am8JtyiRJwf3vT
ApxBGv8n5hMV1kgI8c3EwapPdJdG2H1rdAsfPlj1F+OTAbV/11p5D0mNcK+TkF00uYD75J7svsuv
2r4jWVojeGfxfgUYB3culyjpvceyKU0OYn5LIILhdjsPN8SoTe88p8FHOq4vHLN8F6APDmWh4YoB
3eqBEvEXBQCAin8AH35Xw+KlWE+Z36lD+BQCYnrLZXirUtv8iWHLpSuf3SivH4bas18I3H3r2ahu
fFQDQw/VSPPVBbDfKyMGDjeEffwclP1DiwpgZ7eBdRzqwb4gKoYdCdXhSWy8tEM4PjYmZ6Ds1ani
8cXyyDq45G63VWQ+2WGV32Qt9NdpyL+pLNva0QMw2+kCdA0MlzmD7jQ9pY9cBUEBmSSGWZcMCWE7
N0UMIS0gHNZg4e5ZJZ9ir3CudUszj1imB1ujmqi81OmS/7mwEikk/yzVkL+oKv/ftJf/PworETau
6yr/q/JnSWX2q7SSv/JvZaVmyn9ZJhJrRIu6Y5mGhE/wb22lZst/zdpeZOHSUbZlWrh4Y0IyKyg1
Q/8X3uMILg1DUMsMkvA/6koSu/+SrlD/kWTqxv9EXvkrH4GGlK0sA6PBX9W54Hv10YlmNAnavKyI
3zIcFDYfuuLh37L6/5W16UMeZk39f/43P/KD2P6fZ9MdH5W/8NOgjdkEOwqd+kobb1Z/KpGNQfpl
FzvTyEJd/08rC5t2gQ8zGVZaobkjBhdqZ9YOEhVuAnhJtI0krGa8GMEMS5JJcUbVv9Jv5gIgYA+d
g50Hreay+ZaZoECF0p7+qN+Wom9u+VMPHIHqTVwBN63SgNkTa2ipNKLUQ3053Yr5+9ExZ0TCBzUt
bl5NUYYVTlI21wE/U9o2HvEH6GKsXU838Stt4T9DY84T40MTWll3uU0SdG/O1IIEGULfCVw8NRe6
lAs4/IzUfG0w5lf80I5R2XEeuQWDkVcUZFim3l8Apw7OqPHXHj//+cfHG7LmjoTVkcclichNq3Yj
Hu+70500z5h/kBT/dNICwWGXfdlbSTZbsneYi9rh4yx0K8LowapzUjIEHTiF4LZLxczpFtdG3vj1
fTIp3SxX0Mkqw7oaWohMBecozqWnH/+r8P+fF1os+zpsy1ybdWaJR9yiH5p9V+GaXcXYsiipfzHr
morQxDrTf2ujs1j/EViUOvVMmut1Z9P2RfM9dKVWn5nDK52lFgs9z+Fbyg4snFNbt6UMCSClziGt
huxMAyu7pFrwEcKujmvKhmLSG+X9pDWPwhD+flDuk6+1zp9tV2qx2N1aw4JgvpHJOrJuOi5LtwFV
nufeYa2TFgs9zDPqDyRjgJwd0+eAnH6c47qMraXZnHmFtX5aLPKMLEhpZ7ThA7fi6btsED+4TT0h
YT0zc9deY7HQOeLbvbKGmDQdqtGp5/rnZ807thTO/vTaWJmsarHYrbKO26khJgQt03gvxyLdUuo2
/tnCVouF7bapSbzIjPYjhWovSVMYatdiWnHfWbp/ZjNcG4bF6k4jnMSAaUV7k8qtxIOIOQb1fgIx
SdDyTz+vf6MgPmy5ozZEvdlL+qmp869lMWLBATokezg9DCtb1N9YpA+Pt+QUCJfU1567w2dp6Q/U
DNjbuDbxtSn08NFP4k+aEvenW1vpMrlY4Wk+aUKbW+sA7u+aUZvTJxyAOnt4UbJ7/7NWFku8HSqp
JVYb4jIxXEGGsA525f/VO7hzOAE64T9rZX7HDz2XNH0T1VNsH9rZ/SYOmvCpyCJqv0ucPktCZ2fa
WTk6yMVqb1ppYzNHaZU2PjtKXKDeltSOFJDpRuQpp19mrZHFehc40JgYd1LcQM3qVZZRBW/gMHPV
kqQEszqWKFTFdHG6sZXNRS6Wftf60qw6vBQMmX9LQ/Mr9guvreN+Pv34lZ1FLtY+9s2h5xsIan3Y
1Rt05g8qm17/7NmLNW8mKmrjgjifEU+t9RjWLTpRbH1igjGnW1jrnMVHPMcRktCNYR0CaVvqSgUW
Yt+2NN1dl9rwnk+3snZX0Bez1wAiqhszuDfzx7sgyfBVwnmCdFp+1eMF7nrmK6hKgv/6laWhiTvd
7MrLifnPP6yZyK8IWdqWs7etaVeG42Gg3zLs7E8/fmUWG4sTillrfqIRBjgQcRzuyK7Y+OKAg7Zi
23txxqE9erJtXv6sscVeNuFLRxBeMw/pmHoN8tJe+begS8P8Z5LbRndAgqG5r5Hr4eF4usmV7XPJ
aqPSdCoHYLP7IWyvpUaU1hqPVV6+WsKz/2yI9MVrxQ12pJFCE2V3Rvs05m1/dJ2mPXRjdu41VmaB
Pg/fh1mQGZh/pwFzzwPsMoSYyyv/Oox18WevYCyeT7LDa4p2tKk3IdFNptENHt0w3p8ehJXtxVis
HK8wAHzjfru3q/p+quTBIeV0+tFr83exPLpy8t0hI9tr5dRRTMoHTenWX9E7YX0coiHvkzMzaWUI
jMV+P9S2WVlUYe5n0qTflM+Tlz63dlmeeZO1Tlps8eCaGih2Hm+iaddVkO0GpX093UlrjzZ+nT1u
TVFN7vFod7Bhltvpm1YAojj98LURWOzvhScbT9ZUWDk2lZd6cKEyoP5Wj3zCCFL8VaL4+XRLK2vZ
WOzzE+QKKyxTZ6/q/q63xje7lVATqPP1+3MLbaUNfTGfYqDfYTiw0Go0BhjKzyAAB88jRUXi6bdY
mUf6Yh5lSMvDpBqdveUKguV1iVRYdZgAOcyt002svcRiKnlgksq6Fs4+8TGAkJ65IUoA4qcLvhZK
nGlkZVIRQfxlS6otJx5VQyMKGz5kbyBZazapM9+ltacvZhWHqKIi8ezs03i6ThO0nVZy5hKy9ujF
NAIFj48k7rB7x4PIOLuWY/4e/dnvFovvaSswAEFLT64tiMcNNWfYUKTdeDg9sCs/XSy+NIEbU7+H
iy1kuObSQ1oINYJUx+mHr0xMsfwGeCKLg4kuLyrzkxGjxNUqcgLTl9OPX/vt82T98AnrGr01rNRm
3jcucivtJhH1t9OPXtmCxNzkh0eXFFUMsQrBlbvWdTDMVg/1dZ5BFjBcuFhV0fZnhndlZYnFytJx
CPRci4rBTD1pxQXCAMgh+c4YxfXpV1kJ6InFqqIerkhqyaskZXVTzdVqVQ9usKy+iUx/LofxWCbV
FcX6Z2bUWtct1hmKutQeMF7eW4X1E0nBEcjrFLY/x0fhnemzeXL+JkYpFutN6MPoTG5LCW4KSDRw
cusK76jrtCdZPVWju4Wx88hxc3e6B38/z0ib/DoZ2jzCgglR555S/Hddlce0VcfTj/79ChHuYvkp
nWtrVvNor7JRKX/N8gcK2E8/e+1nL1afQ90gHcVBJmDXuy5jo70gP3wuhPf7YUbh8WunlMFkdgOV
S3vy/X95qPW6WVtIAX2eg2cAQHL6JdY6aP7zDwvRcWIATAUHvdKvr6lJu6hA729LRSXh6QbWemn+
8w8N4EWZetR+gkfpwotWJJfB0F2dfvRaFy2Xdt6GlJrz2zsQJtjgSfFp7PeTAROSGsnTbaz9/MXq
LrXKr2XBIMetzIGJNtU+yGt1ZgrNg/nfFxplU792TuCR0Q8l2hetx/lD863rRoQ/QaBkf7SFC3ex
knUEs3XRAgEcg2I6KmMEzqk8+8zW9/t9QjiLhdtTuNJ6DUZ/2GbVT46CmZeTjEGunQdHSo6w86Jg
8kbq2nSmxZXpuqQL962OdM6iw6jQ3DVUBXppeBn4P08P9u+3cuEsVnQjzEkm89Pj5sl1nsz0Xo3v
eTXujMxG4B0AZTjzHivTylms7gjMuVAFLVmxT37UtuLPWhugDzv9IiuPX6Yr/RywXKubnPCrmuqr
wG4v/TE2jn/0dGexZyg1UgY9MeyeZTXvFWVTb4Jkw1mC+jw5f7MqnMWW0YWGq+sJkzbUH6Uhd72J
wzLa5iYRd3F5b2JdNX5uujM74N8Rud81t9hGqgJnEAoxmFPP2vP0PXxPXowtNbl7vJae9BswjRfu
63Ssd8RYDojWNmhyt/3OPmaf+oM46Fvsp7buLvrD3l3sOGZM2CDy+Tmo+ftNCLMWJ0Wcw06P3doC
Wuw4vo1Tw9g4NqVIyrwEPpntuAWml3aMTeXpJlbCbsJZbDphJah/kLa917Pb1H2BlOaJYisq89CQ
kor8Y1HcSOfcrWbljezFJlQyVRyIh4Qq/HcSCRvglDPC6Y+OQsKet74Pny+T0lEwGrxLYgdX0LKB
Dyj1LJrp1R2LLzGnosTNHv+s45YxnTJIPUvNitk++yuDY1XL76b5pLpHlDtDdBviRDxClzjT2jzk
v5n39mK3yz2z6O351ZT3uVfg+WtPPid69SXHisnAt6UHve9Mt44Aonxmbqx88OzFvpeXXuIjj+NU
YzQZ9cAU4M/ZHtL3+KFS7lTuT7/cyk5uL7Yoz3UR2w2WvZeqBR+rLH+PCQdorvj7pBdfgZ/Z15PS
gouW3N+ZqbLW5mLbioUTV51FSAABJRYhWCli7H4zGBH6w4zoh0KLnnc3Wu2+n37JtZm/2LhIIBth
4dCZEP5wR6Q4zPyrFNOZLlwbqsU+1BpVHwUg4vfdDPcJv6C02dTgVZ1+ONPCPNF+NwEXe5FRWo1o
h/kjaHaYFVY4SyCKC+5tDzeuM7v7Wh8t9iLTl3ghmLRR6ZhRgNcIAn3rJOdCaStjbi02n6aK+qbK
eLwhypT+T29dXV0Wkk+HKx5hquwguLsA6oEynx70lU/70lVES4cgD+dPezDg72Th4wUj4vSjV45z
1mJDaHrcxwLBohniKt2PKRjfqXXhRLYVOmEt6G49F1WbHaFmON3iyhyb690+7q5WX+H+yEERsQKg
kvoTlXGbOH1NYF6dbuBvZ5vfzDFrnhcf9u+gTHTdrmkBn71+k4/tdSXHgxkm946ItlTnYpNEdXDK
t7DN/5IOFmBOEXyT0bnjxdorLnYFE3Wuk07MENm5r+mIvVhXeV8GvcaWqFL5mfdcmxWLrWD0Y7Ap
ncE0LwcOKli3WtQf/uHDjV/7sJZqVIBVuERkKG2r2YTGss5881bWp7XYA8CtqSnVeDaEmIsKlrrT
OQ8NfPQ//O2L9V9lQVfXBt0/+NDSqfsNU+329NxaWfvLur3cHwHLFPPUInYVUWzdZuUXPNE/JYM4
Frp/wPBuM43h5enmVnpqWcCXiLADT9xyOTF8JFYj8sEwTjpKb5xif7qJlbm6LOCzzLDgy8hdvXUY
iCJ/R0EGpW66sw3UIKfbWFuR5mJFGhn18VOF9o+EO44Sh3S6VOF1b2DIkVxWJP07kIH4u1PS1bhg
v3CGOt3yyhoxFyuRA2/S+S0No0UHYCnV5SCKM5+Zv2Pov9lnzMUCtELUNawTe490HTAJIuzDpOTX
hPsXAlNO86KWb+jQkq0zavMHIQIy7ECaM91BP/OCK99Tc7FOkTGLIZ9vDkGAILkZfLkP7Tg8usA0
tlZmgQqrkQ3/UW8uM4Rgl4KGO6x7bC18U3XTv8PY9nD62WtTfbEpJI3h6Z7DbubVGDGW1PQbmHX0
45mFuzbNF3tCDFcAnOW8WYadthN4QB6TxjZ3rdbVd1MwijOvsTIey1rCIDCQwujEjrQUDynvG65+
e9AQW4/aINR/fzbqy4JCpRwqcgRvEycPGQJeT+RP0v6cp/qznOSZRvS5638zv5cVhZPv6x1CXxKS
VXZsGudrFLpXpWMhX+wuptbbt8X0gA5z1+kZEt7h8+mZsNaF8xB++HwTc8tRHTKlaxHeJ7g0RuQP
LaxBci+AylKfeb2Vk49a7ElM5CisDd7OwY3Cp0akkmzd04Uuv+exd62MM6VhKxP7b9vCD68jkGtM
ZcYWlNnBpYb3ojvKSy+Nzky4lYm9LDfEcmhyU2gayCe7Q4s7iyO6vWVFN215rvZ67Q0We0wW9H2E
1zcDooX3NdxvB94FQN4zb7CyR6vFyndtr3QtwXg79qzaHxL8Wxp5LtGw1j+LhS8rhawyoX/8Sha7
ZtC/ab2vtkJi6BD0aDZPT9qVPlqWG8LxCKQKaCY2/atSC76nCZ7OKAjOFAesLIplgaEwnKCnipEv
KBhQAIrGTd0a78opL8Elv1h284ftzO1/mK15PVohugEGo/Mv7cG57Mf0E9TWHdToownt6c+6ax6t
D81A+vI0x6aZwc6KvXJsYjjpYB7i3ovPjMjKUW1ZXoh01C2NlPVdquZT6+QPVtHsLIX8FQ9eOF+G
hxwTVZzuPpx+p5V5POt/Pr6TW5ilQcqPIfI7/8a1fOpZk1Cc6bG1M9R/Ky6MZahZBjasRgIoVPnR
3vZgY3std2j7LaRUc/KdTeENYldM7S5IYgpRqaUURJBOv6Cx8kFYFiAiUyEhJTwUm6DeUfxWSXG0
uujKNX/2kAF78yUXWGV4n8PO3AogirgUlR3mZfrPUQF91v1s08RYK3RfEqwlkvLMpF3tm8UWEqei
L2TLF6nGWKUSzeVgtxdAkbBvuey06U70992Ep6v6FjX9nZaMn3N5TsqztvIXG0wJWa73ChPsXnkr
sqduurDPPXpl0S/L/kYc6dtmsmbsX38Z+v0jWBnngJ8WILc4uLItMF+nh3atpfkj+WE9lil8fMrL
3CNGqTu373aYp2zT6s0QaIzlmWFa2YqNuQc/NBKOFeTZuvKOY1FtA3gtw7A1i4ezid+1l1gswAS6
T2q2PN+P1UU9VXfJ6O7sknuxbu+C2joTz1wZcEP++hqoXahkoAYTWIyxMbSnsjY3Y3tmE1k7dBmL
jy0VEqrUB78/dlr5KMPi2GFaBRIBYLkRPARaDXPmgFfjhprZMx/glZ3y7+X+YVwyA3fRrtPaiwFH
9BrzX6L3NUB8sG071Q63Lm3rCN9PTzXr7yqJ35wrlxVisqzs1q/H4lJrW1Pca1MN3ukyiEUQqkvo
/RnGC+gV3zBwq6KdbtuGd2gMCnQe4NdgaFanpWV9o07V6cKNrw0CB1nsjdocBT5WcUdXw26A+ui+
x4xAAiOSSQx3E51BU3lXed6H5uxdBQ51g4FtDFi0dQdxATE0eMCDHUFzA18DGWNlV9WLXTgj22jX
FmX1onJLyy/6qsGwxmCzsbnLJoVwrrDyC76O/pSqJ91otPxIOaVfXpHlywLgfNCOnzyCbf2LqqFe
H6E2JNrBheeIH9BYSN2411UdOG9+ZETS33YC08TrxOsa0Lqd4uuf7Qe2evuhwiPR38IlM4qtYSLL
eUSaPvQ3BAfUF+FqLacDBShxRyrWMPeumefAMKVItYOB+R5GP26RopiHVGZse6PuR7ExPZk0Odl6
XwmJ69hU2/lFFhQtZogxFZujtwUK0KlrezDj5ge4Z7PAO0fv40KHiCVIJm3GKJi6H9DLOKps+qot
bPuhz5umtXdZUUkXUFtj1gzYkEFkcnBnFPhiHUIJ6XLaGoYeNHdpD3YORvIQP+uZ02iQm53hTa8E
jHDDxZYYp0nviuirad2h6dagJglbpNl0Exj4F2ewcJNxvPVTx3LvbDRwPd4VqKrx/glH+ZaGJRTM
7jLRYTEDZZJgIHaRa4fOo1/XmnMdN53dU7ftc1OH6qFwTwDS0EZAThDkB3kT3MnEBx56A9shqY3r
cFSicJ4E7JUqvtIj3mYEMVS4SbnFoKLDu3HQ51K2rSEqz/UPke11ZnOdyTGAMdDAFHUvFbaUAaZM
hezkN5Uk3OYxFiN3T/wwSwvH3OiDNuFPb1RFNaSXKR73XnbgPlu5UH+aVpAsgvrlqid7dBSuFdME
6m+4DodEG/IXB3km1i5Z304aEIIs8d2fojDi3MfSpfGA201OGevPianrmGNiejqxMXu+KsiqZZlw
qnSnYz7Vfx5CPZkZ7KHVgl6Pi9AFvA+tNtB2EPd6ziYyjiJdw7wrrqe+Oaa+C8nhbnT8pIEkH0TY
aGFVV8hG0l2BcqRO/ZocdYSKaR3BYpmCJIn1C6uG+hYhzRoCgCGt0TQ5bg828809jrEmxZcgUr6G
12nqxdZVGBSW3e6HBDF8cMDiG1jCd12rVZZyq1B2/aPl9SPrtlWTahwOsyz84aWDAAT7pM3glDWf
vMrNJvjgTVCnb1hAGB6AWamaBBwHXnLjbViauguDwJ5aHP3qZNKCZ9n1pf9Y207hDgehpt55Bo4p
+3eBuQt+MzIBdCS5CGiefq3hsOcbu6YPAz3ABiw0ExK9PuTr/KJL6pElX1Y4mklU1EML+chNqVo/
JKLSodlNroVrAKFAsxtLMMxBNtaXfqlFLhyOPu5KuEiFGfhb2+n5qdcOK6PHIDNujBI/bC4nOvzv
KZ86B8mNKYvxU4TrhFNd+ZRsTO9lCB6thxsJgtO41prIGOPZ0Tlnr8NLSivwxPGrUeJ/aFuRtYsk
l4W/QAViIXkwhNPkL7IWNTE8D1peqT8MgSl09iPwgBE91todnnXPadwZvrnhYGO4ULtIgDIYNyBB
hxwHytT0fcBdRul95VZgF5A6cOo0zTtWEUbkG6l1aQu1ui7L8M2XeJ83uAC5nT9ATKXM8ilKdE9I
BB9Glmd/xbGsBuciSUc32+rp1OBH0/W4+HaHHLm6W2+jWlYJpmZ22kKUmjoXSsfWLrlhYScSe14E
ijOyLdcIXn0BCt/CCSIvEqzB3RjaWZskArpWBt1s+GQmrq5dxVncYWce18Pgvid97OEz5TjwgTit
94blG9tGWiUw3tzygbFsm87oqx9ZEwSxtuvy2iHuikAcH1aR9GYebxxl+iKGgaVrOIdMU4p9CbaM
DiLcLehh/yuoW6QYAElBIm6z0vKhN0WtXSTfBOkp7CX4sKdcfLwsrfChy/XcQhfaRK4b/8jh4dqH
we4Dn3SM7ndFsIl9IuaYHdfxDFMbnEEOUOnhNZcbjpxe8zXuejAe0KkarTepzOCb9rkXoYeTlojY
Ll9HwOOAzJQfe+lwgI1QRwU2BSCOKDo3hQ9WrBnKunpFAN3CzcwalZWXkwOavdo4Q2lVPwZTSFUj
kJclVfA+yIXsOpA4SGNMlYXYX26EnCibhuOrZ+GbaDUk6BsITmOGSbCKutHYyaGu5c80j21cnNw8
jYo3G5IoMFfdbDsdQHEYAhLaNKUbQzAvismfcL4w0jbAUcQdxoeuSyYXWR/Uz9nicYhL+W7YTZdX
uLfmA/Ii3RlTo9/gMRFJmJwR2xPlpjXm9hnOa7ky/mrZeJsfuiWowtglwlPk2k0n6id7k6g2ljeV
BCP1Djk1JjdeCBdDhU05CYG3aTRGVvs+Fm4+QPH3tNh5U0HhTI+YfLizq8AQ2uMbJsaJ/aq5+LE4
HIJgYV7Mk5uCvtLT2gQstptwEN53kTe5LscBmQ5fqa+29HcJELuFLGLlGQSyjq0rx98KXjJoEUoO
3WvDrozgq4zCsPmWyo43jvKqUF/GtifRDsVnipwn5E9BfaHHviK9xYxjqh5UOpVYJWDSMm7rwNfH
C3xyEutYx2EZimNWmi2+UmCARzDZ+KpuQNfb6YYdI3grpsYa9nrvGQgCTTvHsDJPym8pqKB26xeq
jQ525wNL6FuR/gjzHrRBp5kOnGpP895FUHry0mm7sL40+qAyrgzXr7QrCzPUq6krMDsuIj865EkM
LspySBdDjJtT0l7iht2NOUHTwE/Uj5w73+CrdT0kufZKDiE0nh2i0wxx67XFvW5ZkMCl38ufVHLZ
3l6L4ka7aU3Hmw48ieA7qLCwS57tgf9SbiJOedmjNeAavEu1qtT2UdUZOCE4UQ1HdqjR10aELcYd
Jb/2dJdYVv1Da/2h2mXjbHKnyRr3aD3u3OFCjxicI742qdqX0h0TzliDS3QgZcZtRGgk3IEsLfGP
YdG50WUGuUd7kJrBjInVgDy16lJctIBUvuS6V/Uwzzr5cwgDHKRUXkHKjntHissqy7DLbH2Ni5Ti
h6UbYGzUBGTYbMWHXCOUetWZVl1xa9Gj+EmrW/4rp/T/y92Z7daNddv5VYJchwWSi4sNcHIuNrn7
XpIl2TeELNvs+55Pn4+qPzkuoypOAgQIcuOCDKt2Q3KtucYcc3x6uwurXCE7iYgwGjtNPDPAr1rc
+roPonrVk78JfVdwjQiL0AnKNyejlNjxy7Q9R4Wtj++TMw/arcyTYFypTt6+c/wCrOaAx4akSEqc
dZU9UU7HeZr5UE6izd8zJ0k/kzssl+CLmSRKLyMuGX1EYKD3CKr0lbUMCa0mvd8HdbDp9TDMT+OY
Juo6jnLt62iwLLOXaorpTXoPEDCB9SnIwpIsJoSE5i3E7omQcFMtigi/oCTjVAOiHhBSzmgEe8MS
x+70c695gnRPgG+iDmeAGMYMNt5xeug9kS2yfc4cQnwATgHipdJEonp9R2DEug/8VDuwukKRxIMx
+njh0j53jSrpUs/QCAoCacTC/2nZ0DPXIOOpPRH7lFYPjdIPP4SqkMvQkjgHGWwgfPErN17zvQ9S
ghTmUZX21iCIvj2NKrv5i5gMzXltGxnXW2488s4jmxTvvW+JYjGNVfMjux0wkMq0e0rcvAuSNVOd
9bCXeR/I/Vyr9fRI7m6h7YNItUOX3GYum5XKFoyLXYclMHk81GjJVcI+Zw6yuoZ+rgDVrVXSn5qu
NUjwt82hJ7nfSr6Q8akEq6JLW41kb2bHdpWiJs7BSfv2tYzbmVG7KWpRKMkvHC/MYYpbJkGxEE0c
+o/Mg8Grlgn5Kt81v5ymixMJu79oxZTDiyCVUEtEvDcjg2hwfACDXKoBYnrUb6pSlCFsK2wxj35d
9tqtUodKev+lVDJHJFIBfhg2Ys3kZxy/B5VGrOoqlXaTvNhMxXCAjWet/5Z27Hvdb1TNf+ha/Dop
2fdxz+0QKOQfUuRAjNKGo1IOO1I0V6b90lrhb0QBsehXf3NK/3VesgKLG1bS9Ld6vMvN7YLOKCyy
qekvEVdnqe1BUDHkGvRrcbZ8MA3lgn3+3JcwnULgU2h/pAur6iZPt1rYbUP1SsIfS9TbFO1M8ZZW
99C6WABTpP0bi6320bb+u3f9i37NREFuiUHzt8u1Dbs9Vek+aSoquUszAc7kPknhAbDTrBJlXPcc
jpX+PXV2eQcLPWhXkfbFBm5lQUjnDMg1BrYYeq3A4Ux+gBZuq4gQ625H3sKqymtXaSzPlI8JLsEg
ejTVARn0CHmooMnApkrVfiRu7Kjo/X4I1L3jA5y1ma3Uf/TmZ44Ge2ERAulLlsURJBv5pV3bbyce
8h5nePhoTUgZPiQUfRVF7waZr8l8c9QMgg1eoADodxphGjwa4hRyopeKukkkcOIYmodosfD4R5V4
nil+iKJraT+CeKnrZSWimgeN1hIqSPhlBZ0WgFtwtMGUwfI+1imXZeQsPLXw54O1b1uUJKSPyuaB
4T7Xbu4BWBjhXxRyXNPuK7ghr5YYCBuOJjdFhq7KqaYAsQhGrw3ffLbYsoZuUlkH9untrOzTAlkl
oJMovYSjH8ypZEk1hRo0PQqKYEYIyHw8JNHVrGH/Ou9OokBl5l8bOHaq7MmcLp19KM0MgFDmLVEC
xASR+u14hVjCYfcWgrPwOeea7A0HSzz0Pa8wFW6ePtrZTYZnHTo6y66rRy9K+rtp8H8Q1H6dQe+Z
j1ZRO3l0YBU33QnrwczH7yuYbM2jap5wXfwfrge/aKqsM3ZVa5G/TXWbjG/SIVazZL4vRpDuFJIi
id1fAWP53STSR/vk7x6wX0TWRmENHWtOnpLpMHFTFVLRyWMMJXiSeS5LRXNzjXJjxDRI6XSGuG7g
VmMqd4YRPLIbtlc97noCTxMANU1GhCopW7gyIVKOoDbSMDP0s9PG8LJWtlOVO9Z4ZZjXKWzgkrhS
1dJGc6+PQUFDT05sSBUZxampf05SQxH6vmlpRqcGsomqp3LdmDknHq8XFQmbNlkpxXhqBuLEyUHj
bKRSpKpIBCrCWUtOn7OHAJPk/m+U9Y+Z1L/7wn6Ri+2wEgQrFske1TCryZuca+dbVow1no1UNTjf
laOsrF1WdE3z7CQ1x5olGRa7mNvpg61t/bnSXV/TA2LGC1Qv+LIayg5PBZO7v1s5/2m5/0V3thoE
vkCX4d6KrJvtt1uNEETkRILDn1R93k7OYcSqFXNo+p/rwP+g1n8I4D+pzj7IyLaIjGCvJ3lUQYFS
dM8a2gRmqVk+W6nSkZVt/G606h96Dx++9Z9eDdGk4aBRh/sUCMExcTzFJDYuKP1y32fG74x//2SD
/3WwNOkqp4i6JtybTsTRsJm9gXbZYFcIsSQ+loN/igp/Z6kLBnz+TWvwHxoSv86bcpomBABa8n4q
NSgFiugZU57wtkT27wwn2vJ4/81d/OvYKYkjI+KTFu5jx4DVW1ytHD2hK7aQzLy4rFZFaTzWg3XX
2/6zNtT2CtfAJee/gTr9Zq37p/6julzcny6iILVXLzhAL5yHjsOECf8x1A9KT5AsaAirARnPnhVb
XxytdiPxnoHQSOb6pbYJA8CTazhwpQY27NE4y0h8hpLtoPp83NBLYGXwvbj9+W00//5vP4dh/vLj
v/8vxGduvxeXt+x782vG5v+DwZiLbe6fgzEhWLdv/+khen8jC5OETGLUv/3X/7z8zr+SMW2d+EtV
Mlul26ijYrHA/CsZ07b+UB2dtD5hWpptcUf/KxdT0/4gqtLWHAsvgC2kw+8gBS2RmfIPw7EFHned
4TnTwvz0cS1+vTb/8fPPwZUfnrX/uKGlNC1dCimFkLQKJCbqv95T5F4zoAi6jlQTsCFKsjH7TDuq
hnkSdeOZOozekmPzKsrt8BQJooWb2nyiDxec+mk4+2NAopBV3XQF/oiIupcJ5QZJobS9JLuP0maf
maptPg3qES39GoAperW+/fSF/+uO+/lTaNZHTfGXzwElQ5p8DL5lvp5fVx6zqNImrFp9XQ7qWvoB
if+NhorQpf5uHPQbXT7jgKNrG7a+fW4/JANtjNdDk77Gag9Yr68BnRfBQWbOga6Z7mojcEAmKqiO
9PRHoisVHSlEwjpR4RiSTm8ZztFxoFDFkeap+WLvDPpzFs4nUnaTnTDlUQ0etSgjPKHgEBebGZyT
rpa4AjCbWkAy2GtttzNhQRbw57c2uiS4p69RUv+oZPseCkgNMg2+GY187UzQMeEQoGACXXiYwulq
p9rdEoFyzWUvVpNNym5hNK+K3X+Sr46pmG90TnaRZlDxAipeBeCEVxhb11VnVyfbKN3a/CoS4LEh
mAHvTKS5upHBZK5abQ6gUCSfokoAkU145VjdxMQObwLTgEPv1OuMYy6j0grR2MbKt8CPN+AXEmMg
AXmAVxtF24I4u11VzU+wJAPP4KCP2xkD75ytAb+ObhdUIMQb0B8mwLbAJ4bdLqZo08cZtPcufGnt
OfJKEKaUM+ZbDR9UFHrolWPyvtgxdvaeAzP8dac+k3qkrauhfQkb0vadKXkQJ73Nth3Mb+yU8tgp
xewSc3wVjn/zWbmRKzDkjvQOvSAOUm+YnT3wIA2CHluy3jkVPJXyKulurqyJhk4X1p5Td6fGh/Rr
ZadkXvtEAp3MQQEPPLzMAxwt3SjQEDPDWGWTiL2yg5jaZyXQnDYyyMUvolVpkFLtaNW08UXI0BMk
5NEg/l6hE0EcNI2KvhV3fy4+Jy0nJlna6dkEEQOH7RZqneOS/hhzWm9b13AqD8Grw+Xt614wSEKu
ezU7SEld6LBLMe18aGJjPmlOBeNcy/orxTmEyKwioqmMbkx7bRqQdGvaSO22oFD8zJTKxtLN2JM5
WUsi7IWng0EMkyzfGDPqWAydbiAtPlGK6rn9AUz4iSmumyhorfo6GMoMeRFVgrsN4gd0utRGyI/8
7KBpWX6Yw6qf16BA8kPXZequ0AmJGJxl0nv0QcyP9ETrdIDiVMsfkeaHx0rFfwXp0uYqw804TI5t
nJtSNMRBBdY+b9Z2Vl39IUq20yROxRx91gznXGnmc9Ron8h/+WLqFwX2LEQuKIriyazT82S6lgB+
2x9r4urcTnJ+oLN2LnX0vnbE9g+UYmN19bOfG2/EknwCNfhNXTruXXlvmJiIWu1V18tb0zWfAqY1
OYNAo0j9fZrnmhurjbkTKS9s8W3X4fBpqIYdnUgeA4cAo46cmMm0TkufKoUsbzh3FUBwDd2q6iDS
Y947J5l5B3tTuWwHW0uPcLxNp1aDKhQZxVF1spSVSn/RHYmIK5qHZqYW0PL83UJTbgu3r/LnOlPu
w/ilquHXFlJsnKQ5FJbmZbmPGp4J0ul1iA8qtGBNKx6KMN2iJu1AWibumPsa7bN6qxK86KrhbLl+
9gp2tViFuv0eZF9CCDC1X4YotxixcnQEZtLpi8ZcyXw3O1DdM5P5OtAGPthA2pTHrIKykRhf+qG8
0pTBnlK2BBbEWwWK4OwPwapJ4nZnmc3TqFj9qnPH0doWHSRyhtrghk9gnTrwGqwYyNjl19oM6YID
MB4n6+sw+gkSLZCPEolCt42vaj18sSzznR7IEUd6smoKXQO4isSXS1yQqqqfzVDeFL+7iCgvN0Vl
latINJ8rFbm36jJ/HYSzv45ZhYpJEceAjuOubuimQk6cjTJ40pv8QckwjgA2Td2PnVGTKBwwTSAR
2CbYqzJqt+NMB8cgwTCNiszrFbpovdmOOwxILf+ssmEbKQEQs/RYUCTzikP/aBVsItbUOKfEyZF0
EdC3eRC65TSvNQLkVlHBmERZEnMb4OZeKVEaftEH47VVtPqxSCDDmfDd+ajztyRG1NDqJHyMRt/c
qiAvdrNlFHc9GZQV84piYzZBsDc67ZDF4OQSndmupoT9rabZxuLTpEDhrsAjbsU08jiWUbCDO/2J
S/ZU2tqNhwmwjj/vZzmhRgbhLqtK7V7amPVgLSQrJe/FIailslagTb1YZnCqwB0chGiqrdUaJwCX
7Vvq2yrNmMl5Ch2m0SXOTK+vnchrYA5djZJmWmIXyZegjlNXmbPp3PWl8CIDUEMfRP06yMvpKksh
ALhq/TlN+5TGUDQftc4GA5Y4GHtsP3kIkoDVifL+a2tgODEKtX8oU3U+ZGrTrgPLzLwZxMUh8nUU
l6x+yLU650lVnman2eN/m58nH9r9DETlQiKW7TVBVW6bFCGobm8RnaJVbUhzp5lxdTaz6EoHLbjF
kQ1UPNMeLLQ1bxxQxf3422wX6j3izPsAcSR36ng9ooyDTC+bKydpoDWgSddDFYaHmmxYPYhC0HAR
09m1BqRrqbzK3A/XVnY30tk45nNScl/ZxTWbsxpRWWUcy6if1TLwlAm+aFkZxHjZ7b6mVcTyDc08
tjKm0pp7CvshtOtjXX3KyyHaZxWPd5PTn8M8bjNvMWyKxPbZXRMf0iSkX6t/Uga0s7q8cKPaMH+y
0wwfdDUXFrtin8xu3DbpprUH3S37UxsSdxe3HY8gzf28s2G0af5jPeU7ALS7OIsR3VJmMK0L0bIn
k6woxUwWCCz/MysDfREBG7LhLkbwcCAVb6fiM9EiMDbstVOFGgDfactn6uh9OHsZjkiSDbyQQN7k
GO8rq1nhI+lceuKQyIa0Zv+1vjZ6d4rL+Rzo2le7pJp0ym95XoWuRbqKl1TFQcPzsoplu8lxudLj
x2aa62mDWvitNYZ51YdlCBgVvFKoRFCPUZNdE4/BijpHtSXTKa1+bg0wcj2+e1JmtSRv3VqnFOna
AXGIPFjUUkZpGszbUbDutPqilcaJcTe4rb36tawA4dIQWeE18lemke65R5+qsKd0BFFRj/1TG8U7
A5fBWI+roqbTK6KQhjEeFgWRdFJCkMWOKleqYu+C1nlojegxK2Md91gEIkzJXFp7Bz209wpeEleo
6je/b76hxubuHCfFCvzNedKsN1xjwFD1lj5NkmjHqvlCrMRqjq9j/h0S673u6FjVlvUpA3xkx8mO
2Vcbtv206WTJHmPG7/Dag1WvWU+zTq1bwHgbSR7pyuI5NXyI7Gr8MiryrjXDrp6ql6kpM6RLedCm
4M16qLQiX8GIcbZR67/l/fg44oOt6me9jN+jlDeT4HjhuHNtiunKU9tGwTZOOAc33S0e2AKTIG6h
hVgpwxYsEMEOubVxHSiwq3Hs9VVfvqhNFJGFIoKV6sf3Mr72avU8W0iNKW83rzT080jXViJmjkJp
+amGVDab0zLry7qStltOiZReCcVyEqv3EluRm4fZcxmb1Af07CkSpwfTkPd44k32DohzQF9KXS8V
+QFHwIEKj26bZhvcNbwTWrDiUDrOWloJoTmNAcIsORlAM10iDgaUY33O3golUld5VXOOw3jIAqiR
RDout5Nh8xeRFb5PIPf2gELp3tsL3nW+RQm7fqZwOKl7yEdqlZypHNnaOtrbY3NSiRW9D/ShN1pt
m17j++LIXElBfQCOtxUgaBs/jjyjADEy0KuxoLk6uQPYXFW7u1akRHRz1Xza6SkBHnvcihBUmk68
Jsq8zbL8JUrn8jzkfXsrpXgBJpYU/gsOqeAsVZMO0PKjP/hgaDiYWFkITzzM3TZvEbqzsfMmyxgv
GeaXWlb+3c/97oCpKFqZieLcnRm4U5fk01YtDVylpoqGzxkAUGHOH5TDnP0jCTxp+m6afr+VU3AK
LL2DfGZcJtZsexqqx7r/nnZ2s8cQmNFzuQ3QBh5Vf86fnIexTr4x25FcpsRRPll29aRbBTy9xH4J
gDMdan3kjyz+nqe5v8OxGT8EOsX57BfGTmL1efj4uz4Unp2iH6cCy4FhQMyKWtVzfGPnxKK8GBzM
XTb4k0jnXT85L2Yh213gz9nZLuyrNTf33nDem6zWGTQYPpe5yhY5m5CQfJpZyqx+NhNbW41B3EG/
djb1NBSQ7Bx/LSedA2oEHddkftcatRSWdz94otnQwH8thso8DyixxCcoL/RluzV+Jw4bwtnhSFVM
9VTn7bjReqsEpxdr7kd1BKaDhThLjGOix+zOcrxMRupOYRdtc795ULiNVkrMI56Ahnuk4jXNIdoa
miW4R90czXLfhJqxjvPwKS7XBTyfTRtkFyttx9vk93Qiu8L3qikGgL38ap6XuRd3P/QqDNjHHoCo
R1sVDX+v6vm5DJ1u81GtRUbX77nolq+/89xFq5muwqYhqWYTJPnZjtXVlOT5bdKxXGiQWlk7c7ea
IXFMqaHpK4twGC9OrOxJRM/07Lc9GW9nP9coHrOaCMXCbr5VZW6tlGYa3doIm2PSa5DHMj4XE/Q0
wzylQcoARZ6APJtit+v1DG+BKfb9gCFSBJq4AMi9qhhnnUWCaceCE9RUXzPuvrPWpZm/qgTxN42h
mKsyKvNd5xcTB1sybMx0gOETa6+2rfMvcr0GdmY7W7sKwQ9N2Vccq98KLHShwqO4nFdJxGvcBpfc
peVbHMvIP4GPuzo2bGkty3iVeNMxNXuYuqDf+NMNk+Wt1/v+6Bv+uJmZeg3bevtx6Qcaz6telvBM
K3xfc1RusjBxtiNZy17UhpSSfh1tI1YAhn1MenRwFJOSz/7ndRQUA9loJXCuBjqTKfRAsEjeUgkH
S8snwBa9CbAKf/y1bRqNm8zKXXNGwwUFFm3xPPc4OhOUUr8cvcXQsC0n4sY0gOljRhMRpOHGFPmP
CRyjm9NDcoORmBW8XBd9Tp1TllfvBP8Pnqo81fJJUoG7QeVwLElVcy2CKvzznmsMW+5bqnMpDN8t
iFDxKA6hxXT2SJbd3O6GFFQepQLaUzWGj0MdsbFO6FJZ2D8roqREqNJXI9OpBlPpRbHhe3kStcd4
MjoXJrZ17qvpECpzte1E2+7l3Ps3azkajFn+jhwJNAvE5VZQOqt+c8WZmK4kcsByvfYgvmGFMRDk
VY54LkEtHgYt3fUU6W7g6wc8J/brlNa7ppXMsziwrTSw8oAElS0BAiDVOlVcrI9HE5cScEYV7jeo
Vbo9LAlZqMdH6PRu0Lbpo5n9qHwHBOjykGtS4vvKklOMMCbrorlVhvOCl3snlLJ7DEue/1qGiYvl
V26mgSSGEcMGRzKLTCqjxfoVa+Z+Aa1/vP8lLfOuRHKdZa/FyJknsqJuRVjXoxU6OJKWZyebWcsA
QxQIaGQ8jH7I+5T0sAuNo7MyKkf6IQ0CZwKdzZmfcJAoh7qQ60IX6jkW6ibCFnoazceg8uxeiH3d
YbkK61kgA/ElZipsiIY+7hhLT5e1c2UJzygHOuNYKI9JIIO1pTb9ofKhIltGsxvslNN2eRd+2B1V
f/oG/UY9lcGag4ftYpqxL/TIIJBpk+XqTfDQVmoEpc2k1W6Af1++ZRuitZJq+8Yv3z++e+6zl2bS
xT2dq+V0RjTjbEY3vRo4fDqejd3XS8cx2vbZdAkc7QdOZHhpy21gdJnYwWBUeXuNta/sbEcPsjin
SrpVKaLvYp7Xea5vbDbata7N+Vamc3vxx+RJLwj9LqKp85qyjEGkZ1t8u7mrBG2wxZsycp312e3T
5BTGrXPjAM1JpNhZXYTcsKzbRlgc8cZzXJNt4I14sN3I6bAaxr50Z/xlD3qjrlJ/9o+C8QMvzvx9
YlOLtkOVvZfG3hYXEfrxycEyvJrKeGkJs8KLSlY81YhkVfrVzsbyWkzplnnukebjgOsY0zPiL42j
vADa9rFKUGCVn3GyHuUEwZwd0Dml84+0FuopkcFrBSdgx9krPpZ9b3vWVBSuWrQRxli8C/kwFC7N
PJ/TsngTftpcgxE1BgfgSUzqrkWvvGMQtUtlvH2s60xjr2s1nRneyUsvt6N+G4kBA8PyMH08MQp1
NW7ch8VJj0EiTrdCjT8JFX0yqPNjsPDaNfYhr1weMtk5p8AxkrWTUZCiuxr7ORqvMmm4D/runjdJ
BpZa38HWZB/0TYmHXcmRwBJrO/hqi9MAEiZhmANigqg9Ows7IujoOZlh1JyGThICqS5+Jk1w8sXs
tK7sOPA+nsYM6+E2N8fJU+J8h0bYuwIyu8cS/5W8dkxTaQcsMxnKF906+OpUr4y2iR+Hr8IQ4bpj
VvjJF29aiy9kjLVmP5jGZ2somwNB7JQp4bTz0btY2LnBcdCxfnVYAfug/JpgNzvbS3ncp0ixDvrL
8hXqsyVXLWf/P79RpRvoC7RDx1QeJYUSd8M2mGyHiZgQl9wom8PHB7Hpx295OHE69s1nUi/RUx29
XsZQA2/AyXWI6wjhhabBsVIQ3iJDDR8r7n9uv6KkZxzkTD0rMZMaNdhdJa02sc9OoQhlP+IGPGYW
UQmrtMafDMo5wwqj/5B5Np6r3B7OhTOAr82AIBIB2O2SoBMuEtk2xelxVVgrCHitzwlSY1+L4VQH
ywmf470b16q+4zbi+kTNi48b+8nZ+8uaFRgYufADwCq+wGLaSgSZa6Rb1oH5nQeRIFMtxctomJ85
qHdHNH/hqTjB1sUw1XeWhD0Yhu4WDk9MMqjPSGYmDzpPkExJgU2beHpPhu9zXcAzr0r1lmMVUvDk
PuPbnlfuhG/1IZwE6rvs/F2qll+CIWFUsR9velxxcjYRmJtsng8fG75WVNtYi8Jz9FU4XX6ZG5tS
x8IATY5VdshV1BmcvyTbGEq+SZHiD46gMrB1pHTWui/lqDKNUtbb0Ef/NzV8olrkpN5cDfklq9dQ
m7STlPm3FLjdxgcU7UWhb6/ahvey7BvCKqOtFaabNBu5Uo3gotf4ZnuGBY06fK5rHVrymYyi8t4q
5VNmxUxkJYO6V6fSWpWJxosMMssYrhAFWjviclSEx9yI6l3bdNePwnOKneZIA4VKYKbOM5UvTZuT
MJGq3sdtnoeBc3KW4pHRkHqvBOirtlI+xzawySTw232ULHjiqXqPsRatLF0/ofH7n4oyu7DAZQ9K
weFNwBufROK/Ir6j6Ke4xPvavCjNcM/RpJj6mY/zPL6Hg0NyjOpwHNYKB49iTL0R6Ei1lSaP7Ls1
hqgs3EGUQcC0zXkfGa11j0u8ylZhXnrx0jt1e/eL5Fsw0J5hsg5JYSkxNCcQn2TFiyEA3D401FbJ
907k9FtlIK5DMoG97bLSsxJCpHRVMB7k5w+ZM5wUKbNN1o1XMjEZ3KqCl4+lua1KNBMRZKcA4W9V
yibgSq4r3WrOio6hNsPdVPdjdDUqY7yNYzZsKyWf1lmMFVekxpl+Qo8uHqt4zjUcnmV8+HhnpQyM
Z2doHoMhuOFQn49RLDn5gf7tBibVllIpcextajhgIjbGcq8YX+i9ncYG81vKpJhWhhOeC5ohs1WW
t6xPDqkpstuQ0PdqweRAR023hTGNNwbrKLQlnZesAm2d6WrERlpukZXPjG98S0yswx/11lCYa0up
okueicEt4ErXTX7kpCc2qcJ92TeYAEWXkAB0ZFwp20gDdV8OTCgH+gRuXmP6Y07DcmcPz6Zakt/G
xNwaF04B9NaRO4bgEE3kOpi2aaXVEPpQtS0a3RvSt2NrCLZSTrOn+9mxbkLBqbD5IYqZTCDDeoiM
utpXeTR5RiT77RhFbu7X/tHS1fUQdfZGQxRkEKT51CjIGSwftEGXZ03RitCjS+kjN5gYt5fSniae
ioJSdvNpMttuX8dh70oFFHGvyWfBedkbs7bedfILao78VCy9iTpBV9N7q9r3HIa2qRake5tir7OD
ce9kSXc2VKC0cnkImqR/5LQv9lo13I1iuiupU34eJMf4HiTvUFn6LoqjYs1eH+66uGaoR3v9KHFB
vdLNnS6ixBBc6JLHZamGiyH2j7nLbcOsS/sby5D+V5OSpM8lNcvAFGAIsJkcIv7atIcmYRpJT6Kl
NsvdOGrjraZtIMFVhSbGl49aNBDONVEtyyMdgwJg2ZD7pYj5eI/qckzTsVJtR/pXqJHiYM7HqWyz
h4G21P8VQ8j/dzxVfUnB+GffyNNbPr/l0V9cIx+/8qdtxFD/MAzVNm1SQ01byiV+5k/XiO78ITi3
mY6BM0QYjsm4/3/Hqap/OI5qGXQg6a8honAj/A/jiIKphLvGxClh69g9hG7871hHfkkbwBhukVAh
dLwraG2aKX6xIzlqyJI5YPRX5xl7qlV96tvEZbqkuCgDDYiqac2dajLlwPP71hbO6OWF7qapn1z9
6ftP393fWUD+6mz7893Yuk19aFmLX2Z5Zn4yR1VFqFSMJ0OVpxvlJVKFbOf08gHNST4wPfuk2BFH
Tlo+uZ25IMcLNr48exj7Fnsw3FevG4irFFVbH327+x2q4yMc4j8MKrw/RzcIo1bt5YJKw/nFYIhA
nijxsprQBaMDgCOcfh7ToKXQXwHGT3j0V2xGgkFV2175BWIEF7LbLFbt2mjE1ZwiRhxDTjIW/NKz
nTivZHvRPFEcbcWYCin8RW2dmFQNd4HZXaspvGPtT724978Xbe9s+wY7f8O8rAvlynJrBq2JBvgd
akznNvrZJPfnRxWOtPm0hqPqv0b+DGoQGxmDrKvY1ornVh/PZPQYiFXMRjopZgsnaAY3lTPzLJXS
c2ppqp0doImwZT5P0aBfsZd/zfXmrZs1ENTLH9lkY/q2cVCo9PujiWG/la/a1SWo6bokUWRt4HeN
bqnrlhcFeT55Y1My+8cg4C1iDmkSTXvOmlLquMN97RLEwmBi5Kn1VZ0wRk0+zZ1yCoaqvBedTNdi
KRTAjX33Z+aCuu5iFEFxmiWtkqbITCIihNjlymAfUz05wvEO//wjrPGIxsyWUBv6o8to7nrqZij2
kYMjOpxKyihVPflhdcitedxNaTK5ullsJurTb32mfGUrMl/pcxx9y95Zc27uWr2m6ds7F1NI82al
5SVshH/KGXU8KNH3fGCyLrQIx7BHY7gVBH9uwJxox2LE343FqLk2XTJvLbOCakgwSlckFbElghCS
ugUnXAX+QRUu+xzKgIndlRT+hOHdyeUkN90bPwovGY7VlaxoWZNYIem6tXNe7qvEekvn3D74nX8z
dWltzVlrT0lfbILOYuRhMl/kKPXNxykMzaKiFeJo90kdEC3N8aiYJggSUzBZ0ObGRd9pdO/PsW0K
t1STjK6CEV9ZZeJrWVjEMJZGdIhy46VPlAhNum8uwH3sQ1vV/42yM9ttHNm27RcRYN+8SqR6WZYs
N+kXwtkU+yYYwfbrz5Dr4t696zwULlAgrERVWSmREbHmmnOsZMXM1RzKSYbwwFub59rcFoVN4thg
4mGbvblQYwwyM/fvA3fjFnSi6Ra/pNXwRS/IOlBDdyuH/vvO8tMz2fmtppXFuWRiJtE4uZFI3wet
7N31Wz6oduPmnSSl4GH7GDIGtptbwT2/s6Uawlp2fKKd5T9Vkv+A+UNEuN3uo1gW70nRs44E7u6N
5cbVxiUpwvCb4cTEvJzHXamj15wChspeHyL8OrBDUujdnE0/+jFY1VYyR0Mngu1iFlHr2QZe4Wyf
m11+D4oFj5RRC0Ktzrkt0+me5pkgGNTZlxq9YaV6JQ+p8ThxGbWK7GxMTqXJraD3r64yXiUqxas3
QCho/SGSEs9C1mX3VM6Y1bvADTESLzfl+j9jwzs/VPijvuRtGKDrRT3HKP5Otc8S6y2R1QsRuvqS
XjtT/xei2HcE5z+XVJOdznb9AGuB4QeW/w/szSgE/doBqwfxToSXulwOXQLDwyaonRq3yRqXrcVZ
KRQpk+s1JupEdru0nxkdVYo5GkXk23nzSeYcXaXI9LejZUX/nxuTyQJJww6p1ddZFf9JmGyx31tl
U1N+KDu5xOzpBxOzXoZLQ1IAoWGM82dlIGi6uIXFtCMpGe/i2aCgwTW6hw3/IyNDcwIO8fpv7+3x
Ef3XR2hahg2Fw9axfnrBP8cZ5JnGUXhBo7RtfHFUSskq6+Pgo5nx4Tj6rN4MjSQaclp6NzFy5ZVh
Hai4kjUzLpzIJajt8t8yUZAW5Y6Ywq1KbeMJEaV7nQt0pZT2/1B8THltH3JSB3sMXEQzx/LcJWo6
5jwUEv7ZMa8ahWXHyl49HJUxXeZVXczVwe8MufKmUcD6g5Kic27lUZeXdGiDdVtk+i6vM7xAyhgR
ZjWPOS29sa1b33qhOnrvacl86Qs915TCZu10dh/mzdLdRjMt97nS6IelWnfLrKC5xF4SlrlF0fa4
9CQyjjgSGwQmja68m8ir67wQt2mfa/5A91R+xXJerUtW3jf0UJN8x6PUdLJXTPzjeXChxzQ2i9jf
FQxM7k8HW1VblP55RlY85zOkjMb8awIzeJuSArcgIzs3qd6rNdhzB/wsFd5cZz+7JjZflohGYHNE
WBR/X/rqkd5WabHPHn8pU6LO+qmR4TBIh3KdtzhU/AaUi8qrC/nCtTAoneNFgvcIAObZRbCwhyF6
N8rXQZIvz8yZns62Oz7axfVMPzdzz7i0cuwyW0Ql+SUq94hnD/WyMX4GgfD+uPX4VZUKeGnhuquR
RssT7oiMrv4wwLXhI3emImGieIC8JconZ/GdN1caFGzOfHVqyZJSyh+dqVUbHlxsw0Vy18d01VUc
WVYmdpEpTZwnTU1k6s0J522rFVFa1bs2sdo34iBqX7cLialEPMvCXC3q07EZaLUYbhZ1Y1DdHRa0
FciKR1xPOger6tQOc83wL3zN/3UoNk0nACzjksKB+GP8cxBAnTupiV7Yki02EIEwud591T7Hepru
fXaPTS2Nes8oj24bBG6zLjHtnJWV5vdifPaW4ONfnvBvgP5/P+Gu8SgkeD/fK9E/0Fa5EjJg/2pX
cEDo2UzdzpoDsUl7o/psDYNwrH40u7r9wjIW5jrDWNDxNpWXYCStOmMLl0PcQRG8WBp1fzBkOogU
keJ8GhWWIzO/JD1ae1d0T0nhvjK6WiE+pup1etgnmh4rTpvhJSZAWa2CvFzuM48K30J1BrYgjmJx
T1VXcjClyfXKvvWJjrfNPP9lkk7zg07fSjmk99Ja3BmPLO7ONK+XqaBB/3gVw55dFfX44QVjE8Vp
3KdrkEQ/47hnyCqjSM8Trukcvs7x+1I+foIY6a6Jx1fbCecszopKX9e9MdwJ1YaqmDieWKCkJ8/m
6aBrtGq1YPzMVPaaEdTeQwtqow5KyNpRpXcyKn+6mmWVIuoVx1bom2/BH/82B0mOGJOpx+GkvXtS
mJucQ8+ltha6nyTCQzPt8gvN7BsHk3SpNpbVCbTsRq0njbujmcf8kGD4xTvLkLZFr83DgnfylpbM
bl1ovnMscdKdw9J66Sq92s/kkKn2efhyPz12AzO4xj6ob4bxUUo1veSPS1ssLUawuKZOmrJj9dPA
xPVUOA8CQpXckoRlcUHqOiPMZq+i2sQf3mzWL/OCta01yFj+y136ECz+eZP6FnqGjX/fMv65R/Y0
My2C34BW4pWcrPzntwfd6uPs5LYgMbzMvTbD/OU5/Z/C5I4VVqpjNps+Myf2j7TnfmGm/5c39b/2
RstyA09n9/revP9ZxggPldcRKdksl1PrZFrtpjXcdu/ECuCPqJwfOFXMy6QzuA1ojbZLsjJfT/7w
b8MC/hFu8A3TsgKdFAjMaYN/HjX9f9a2rle1+LA8qDcuVYAc92B8Oozdc3POumbaNCnmMiMY9afG
t1xaARk238Fle5rf2rnwLoktoaIOwUvMeO5/+Zj+O+X5eHOe7hC5oM7DZmI/1Ij/fHMc2mM9SM1+
NWZ+valzeedjifx5juIxaH/qvdi64widN4+Tbfv47OjYMfSu6kO3SoydcLwWgzjt7KJq5MmnNnk1
yazXztj9y1kMDfOftanFu/Uc8i4mRbhref8ow2UnGpBgvcDngA0kpiUGHOHazYy84Rj3lBn+pu1k
eYr9qVvpdKAjx90Lw5QRZn4RluXGlnDOhQ42uTe8taesi9H4t6FV7clJjTNpVGTTmq3OSeJ67/ld
FlV4TQ4suFkU05sK2ncwZTmGd0G/qV9IqtGqanHr/lJWla0xBvRRU9f51lkxh5im+M6JG7ozCVMC
HfosVT5c7DH+aU6jQ82TPTk9qWRNMKiz7+nVIFgDPaG3aZP3oyihBxT3y8qStogcvz9wF8e7hVR4
MAb0eTj1wDr7cF39ZWD/tnXtkCCF7MlNrCYNRqhXxjjEIWwaDfQZcGd66NhipfPr10iqybFONOcQ
dGIm8gdYRywn9KrlkAfjayoFQCS4wijT2OvGKcTQo++yIX0H4VI8TLjpqYOGQA/nx+Bt09IB3lnz
vxHqL/PJpoUVcpAnzD4/K75vQvgFKySUIPqr5hx6jNJ7pkkqwySt8rAY6mATj+CWaGZQ+grLOxR6
Uj7hl73ZcWQ1Hj6Oh3Mx31ZTg/ySuVT/7tAfBZt2sAeRN53mhLh5R3vvAgzMPMSu9uQxayQbuTSZ
c0VtyNZYg4rAaA+5ms1NxcI82Hjy0zrT102hfy0EcxE6gOwZozu+ZerUFt347rvtQIntdVEeJKsx
V1jRXUdb9VQzqzn50feKPrEli20fZJvMpJmsWvlqxuoeTG5EFCtGsx1XtosNKrXz8kZKhhk5NBfq
gfmLmj1iCxnlnpMlzL8TP8rTxGnnxS97SAZZx9CbBP9wNpv72R65ydMRt7RPEBUtJjRNN8Xp47Sh
yLGXwxADeUATC4bZhxoTvNea7YVxKcjPe8S4F8umLzNlZyfXXmKvAcklH1bCv5B+fgVd+ode1HKE
yob5JqEFCxikWo3LOrbu/GLcJroZdrH9Y+y+2GKuU+4GYW3VUZvib5c7C7qvTco7GmbvYk/Yq1Iv
Pdn4LdHRuh2B2X7dTPhUh0UfXqRbHosufU4sX9DxSYL1vGQXC+4q9nJKgJm0ZOZMl8okdOTY472m
z/ABG8bcDUv6YuLt2zAo+1TkGbLQXyNUtdCv1dvU5TdD1OKG/LIxlanWwmmPuovtFl/TdKDwYBKC
89IzQXI1QHCPHAhmm7S2/+rMQWxEThbH0lZknItD5eEOtoGA7ZWZnE3XgTQk5BgylfX3pEmT1nCp
R13DFu2qApoNHsl1khTVqR8/wd3D4lvKZls95l9TEWpO3762jQaq0Cg4KyfZE61mguFJvh4HQacC
Ip7edUuY9u1n0OArczhsj2zvG29x71ZDc1mvlzfQw8RtgiaiTv6p3JrMVMndmeoLhtuyf9iO3ty8
PY6k60JknzF6NHWMABacILW0dHBRUE0IlFQLwKOMgWFxmq5t1qX1JELWs0+jxG2YI8Tht3qf84VH
CLl1PesCfAe+thpAXwli8WMZ+l3fFo/oTfKiF2V7FFgjac+U21SmeegZZoPFqv+9dOBptNK3ws7O
prP/gHDYtN8pRQAJWcb8kttgkiTm0bwZ0Urc4c0wxmU3Dj5qj/3uWNm73t+8QvXRmBQFR6ZpE/Qc
uxjSQrmCSYtqKO4iZlPjU14qnXJw7taywjtqNGMUNNTMXUUcA7rHYXbHJzbrbCf19pQ0jb0HftOY
zIHkDA51GdDXye3cc1UhX+qDn25TolIQAvVNp3kJU03fYkf1Ry9IhpXVR6ZjfPQMV4oeOayyreHg
tt1AiCzegnIE9cpn3WSZE8rg8WmVwZM5KYflWerbUXpoSeOSYmsqyZZBpfkUSXvtfK/dpbPv7WBR
bi01f4yDV26SKlEhBkSGUnS4bPSgaTYd+/oaWtHW6rWUwFrabAJbVWEr7sMisMk7lgYqsW02jgWX
u8YPe1Iye239+q9pspdnXYOD0ll//Oa3pYb0Cdb5tBrT0sbKgJ3UwjQaZovzYTQJ98yg8dzTkc4U
KRoH2//KwyuxneLlhjCzrXEhbzUfxcBFwyyZ4B2a8saQBO1MDYzzKxlfGS6JtDw7xt6Db7AyFpSh
TMcF7Y3E8AREoU0+V2+pE2drQmzlGdXmnmfmviR6ssoVUUjdZuJZY8wgdupnBlQXHEwKZ43hUe7m
rslvtrxZE2m9dNFxW2D84Zy4krr018CVuMH5MLmd2JbqKTT8P6XmaaHnzBpnevh7rRA1DhGoJTls
CssM6h/2vPJ6dI6BVBwJF604iny6xnMOaMRqSAr1WPQdL193WKKuqd5Giy/MCMX3xySEsTUXvjCj
MGOYei1EkEoGHFN6yG/9XerdhkBnGMeO+CWq5R2Hgvqq/Qmf9zBtO+qRG1ASVLNifpN9G0cKFiXL
/DRFlk7N7+L/BM9VRCAsbqOHGl5zGwCWAqfC6PrEZyedCzJBWI5W5VgfrWEoNqrsIOiOrbZexumP
wtBJ84Zets+Oiaegzx3Kcem6myYrW8IUx8qSXSg4Hu45iDGUvdae81Jrt7nwxXqYHZg5Rg6gTJrO
FsItlN4eQow3YhgpqZq2fs8dMlfm9CGndm30FDe5y9eWF/14f6BeKEbzNJzpOnzlMZDbZVE3oYtf
SVmZW32a3QlWSi93mVRapNrqC7yTtjfsMniE+BOyqqrazELL7mPM4hh3gpBfaj2a3/PWeIQhjTiJ
o4bnthE9RaJmHpcYk97sjdWZJBeJ0tgyttIdblU5winD/5Pu9TL5lWBVSPTR/cDoPkXAMWJSssm9
SRL3YJVir7+2wQLdVTWXtkiZv9fEJRvAvu9IXitQkNfhcVk85wCKNTjpWpxeZ08g+FIhjWo8O8Fy
ACxVriwEpI+mIuitOcaI+TfQntGIocDIF2K8dPOaHocgYYjVoGkkT/s5CqwqwCbreUfygj8WHtHD
omwL1z+xiNl0Es6JtokxqeFrHhvHO3PSadcjbau1MVPLfmeX8mCRF6efr9yi1TMuIOuq3IB4nspG
IG6iOdZZ64TzgpreLbbcWlRSF7ubmm3GarUy6y69Zj6dlEYvnucMYSEDLUKAZLaibsIo0kLwOKed
RRNIaR9jGzzMEXp86NSDcqNZ9TlGzb5ktKY40yJBmTx4/GtdFHAWDyejiCN9KDGKNgMoxbi0Dt48
+EQWErZvVcAeknmzIijzBdVrZYISvWptEN9gURubGmtC+PdLHToJdo91jpss8obuATt9B0KrXdVD
5BiNZCscO74WsX0x/Y7uqWX/nq3UedNHztecyqHnW2seNca2SNr4AH+U9+YWrY/0lstdORP/pcNT
3hvT7TkJl+oN5sy21NLgYAMWPuVuPp2+f/p/l+8/K1P9h0bMcGvq9a+l0DV4aYlxyfAVQbJhReVO
3rRWPh9NU+zMii1F1sZHgAOFasRLX0HrMFe6dYxDZjTZq94PW2hs+c4HzHVwH5eW+YN1HSSfGaTi
1byw3cJPJsLjLiYk7SW7G5hpI84IDkGkSj/DyCvCMvH9ne4V2nZwmuAlxUKzBrbAwShPD+2cmKwb
s3kQ5NAP8ThVz6nykvtoeM7ansdqB4kquS8H+dbrvXPz2toOxxROkxIG0VKyvM+cIYvQTGytWZl2
228q68WKCVypJGvOiGQNyIIS+K5X9mdYnOrMifpeVvaMF5CtiFztWUs9ai7XykLHiAm9u573A9TZ
dpot9RvwHJQ8WvIg8Qg/umbVPDk0yVdmawrSAy/CfNHbKqHk5BITxsXkQvxzTC31PMlx2KPjMXw8
JjNYpVVy8kHrPYpDhgMG8Wti9f2hDtr6jvfR3qCLBHQ2VHfKIS6vSaBr0TIt40aaxms3muUtrSyS
xxbGW90phh+6IGUAElTsGjWop1a2+Wa0/IclzHEv5dTzLIlglySK/rhjZF9VmkVtY7m/sYsnD4mv
j8D5WmuFFHCRc+5c5KcmK6pmkkKX4vtii+ngFNgMMyOg27IZZGldMRWKW11gsKmdL4l8F2faqfNa
sUOafelLB6K0JbXTqL6AJVAH2UQ7JfbZ0/eFRMV7OhviuJTJk1HI+Fxirbrl+tDuxwChuiM/L902
/mExyoiDpEoufi1pK3Z6cpAj3YqsF/aWQia/wp/JrjAgutDWTCtS7h/fwQaq4ecNcUeJcs3J+y8V
MJy6bqjLi8r5LRah7pmZ1/fqZkBWSquRY1IZ3LsmNV7BR74rHL2/0BYwuZM545Q3bCo8yYfcsGnj
OvFh6McyMgwreRpIHu+XpRY71PsHyNYlyJlxTFla19l+txnIHbS7xSGH5w2yfQZA2z5bRQ/Sib/q
1onN4uzieZ2NvjouLPir1JjEJijZGpyifjXcXr/62ssQ8IvZab2TJFlBYXlM0XGOhroSXpnDpPGW
DVxbA26x8nbYRnGR+ubXyEHwZZjzG/aC7CvVMXDYjLjg4ZsPVlqqJxW4Qzjb853UiL4J8qY5lZoz
hGBje3qfrbwWxVW2BiPiuhwoXEw/i+PjlOf2czn4IKlm2s8NNICL2Qzsde3Yr7VZ28ggbU844JuT
HvTNqWVX2IgyA7BWThWOr6K+EYnkXNHkGy2Y06izdPdZPS52PsEVajQ0so54ST2nnLOxISp/dp+6
x4VyAcDcGNTbcrTGY2bFr1ox+vugpg0+OTjl0BTN18GkizgGCbkeTkjWpK21LAc03usxY5js3NmU
EEBPjz4vXl3XP+Ux4cGpNp5KplNgpHW9vy+p72EEp8FHmmU81ENdXoJAIwVZSP3LEQbZMmn+9hco
sHPjfHIaVDfNJd3AAbu5mKkT9QlKvJM25dss0GY5YdtHHFzkYfpDFhj+K6zHiG5Dd6UQvLj2lD+V
U50/gSNBq8jH0/errpWYnglhH4aqfyacYtxFa23J7VnrSo7eDaNRFRVaDE5ESNrw7nNbMtHKSmdx
NB6XpELskhMjAmrMC48dyXlc5NTLC+evKB2IJuqdifkkT7Ce12WkGHm/Y4JiFinhLZ+PdKg1d9Uv
kj40vPARX2jOQqUb/4IfchWB2mJn6090kszt4hH4GaRpveYxCd+uNGlXz5KxlSXdLpydxpFFRT+q
Lu8OHufwul+uWa7Nx3mxSfV2igslKV6TT09Lu8NgDd1HmoArTbofc0+CbXZQ8O0W4iBvFEr+3GVH
WSCfEgsGJ83MloYpI88Zc3rOMDQYWZfO9iewpb/m2qXgTDuBh0Y0TwSEUNMfz92kZev5QTKPh6y4
1faojrgm2DPLZrikJvnIbNE/mEZzLDINN2lnqZe228/+TMEROxcNC+bl+ycVqA+tdF6Vm1U7s56y
13ga0k06mVr0mJKwNzUlwtEDWGJmXnnszKyLkrygeTbGya5r7G4z6iWed3MytqpQ9dZGFyAV7scU
qEa7zlxFERMEz0aSHp3MOMtisXfLXIUE/ezzMIsCSoJLTrECa2cJmYVB5nWEBs5QHQcL9ho786Vv
GTBitPVAQDYXF5MmxKY3cjhTaJ1ol6oocIIB0ngMdoZSPZzNjjWGeFNKrK0bT9njovk0oQJTPxn0
dKmyinE7Yn7WxjbejJo/HQhTjOS1eHo7HCmHcvHXZvDGOVMj1oqcl7rl/OwUYw0AwpbhWJmYqYSZ
EhF4G4Ra+0obYJARLGtrw6IHlbO01/uFU91GY7jDJ1MCi94ZPisL01WvyJdxCF32op8oG+eu26fz
9BdjL4evOEfjdMakfM58vz6LAHRx4dH+NHLy4lOzvKQgck0rEyQWnCCq8LV8ieZLQbBncwIr15S8
u5Sz5Y+WQ6nBqBljHrzXWNlHL2vclRxdxkEQyo5cPpzI9RtJbtp5Dnz9ZAWZ+zn5HtpX2S4XRkfY
T6lZ+pBPl+6sUbKt9Vn+TgEJ0ExuKbRsQbcurrsve4iCrkx/psUdJrAbUvYxeWFo3NfWlvvJltbn
nCsvZHWYd3yqoYm+8RboCmaPNf3w4cEg/v2eB/ppQT2fZqs1roFjoMuBNCJi/qvVML9zpnyr4zHH
VgN/VFizttV1VjOtd7+8SRyMZpieaBEKlpGY0JP4oqgqzk4/FRc/EwWKV9b8jFNkvMUxIbcU3jpI
7bdyqcw9M9gC5ubIF3ck8qRXC17vB+1GKf0We4O24hxrXPzcVie9JYXUgqP6WcLzoDP4ZWcl8yFZ
gjZ5Wv6U8V9JW9zRmvpDUyD85r5ZfUEaUauFYhpsgxHhtMbTDosnEvFQR4lJObAnCNl/CkM8jtpu
tY0lt02cR3gP731hZM9pKs2Xx+qQtGV//X7VtwycL00d0Quf7WlI8g/0VUJselYwN3vX07dh0oVG
aClQUcDwhrtkCsbK9sx3m17pGlJwEWrG+JKSfAofEX1QQeJCqq3I2hYDtio29RguIujgRYg/TOCW
yKqr3CywUsvuc15EE2EAi3dWC4R6tv7oqnntGNMd2davOl6SM50NHzVcCRd+P/iGR9vVLny6/n6F
wTP5YEZFtedAkIY5Vn0j/yp942eZt846sfXspGq4pY0FLiLPcC4lyEwqWGYqoLF4XpRPG7Xv/qRY
AWOOWKFrJcuGbCdBSEzzTjeehW8kx4ndtgqiRGuLU1JnkahNOOpa/bOrIBcDoO71s5FL8uqtcfl+
1ZJGOEwqfbf7eoA+P33MDuGVwU/+XiAyrYf8HBvPsHm8/c0Du3gsqD2CHJxyDTfnR0mueVW6VXdJ
fE97BvT9p7I080fcE9eA+BvGkrQfmt1b6pHkjDlT4m6Tv1HS06elyqdtnlYqKi1oIW7t3EDIZzc5
O+cxb613IyF+C+RbRoOfv7CMc2oM5o/B5+Yxx/wvi2AT1pQ4fRcV6aticiqmbUzpOxnb5741sytN
QcBUvSu3BaCrjLGmC3NAnh2jffJlvM4r3kYjnVtg9/17bzxwbHZdhrpbfJajZlxAzWjoKp3cgej3
t3gFMnoYyb0L/IdjLeq9PD1rqJPv9QMyspRoY3yVZC0uOetOkrqKjAreFgYMvAapqnZ164pQNShV
49K8GwWO1EDK8khCqX6X9nCaNTO+mrK9eEDRwoSdhCrb/yULHulgjqdDZy39+vulGKYcOgdW/dYk
CMG0hhHklXiRqTXs3QCdJSgoPItSf47NgdAk3pI5f5KYTzf5mC5knp3m2ZvLVzjiU8iAi25fJNa4
8wjtRI4FqUjNjzbPbBh7i6OdqSXTW5LGjNpbuv1oNmhWg51fR6f9aM1XCYzg3vvBn7pHN/PHQAAG
CeZb7+iXGZZJyNeb7BkzIN7qhjcmpoVxNsY6cJLpFY19BgmlfPt9Yb4ID6AQe08fxr33+BIXwFnv
QTzwvsYEToWo8vfKFePKT3nKITwlUbM0/pM3JV9L8gOHTbAi2KiOzPxInvmVX0VJH1W4gYs/Ah3/
+2VSYW5yO+89W4J0l8fCeqJ/+ErPI5oSJ3t3U7s9WzoP9fdt1tTg5yxZf+JjgfPTwaF16lEebuCo
WLVYRrFStsl7po23tpiX50q12VFraEQM7mHQePfl6AosDtNz4zZWaGTmddHnKnIyz6by4RuHkd3u
4Kjab3gAuXFaiW8WN+1KK3rtbDHCzWyyaE5w5HQt1Wle59Y1tbxTY3XZO3YFGPGoyJyUS++Y2UNC
KjFmYok9DaE0ipuS0EyqWb9qC30HrcjhbAAQ8Po/VitQZKWWHEAoUQjW46VIkrvf2MSzGFhCN0NZ
qwanPFuvBsuDDPCGKehoOZnaTFXZvy3Uqdwu7sXiVLrPsJ69E+B68WvdexYojYcq4d8v2fbYMw7M
VxHnDIduNxrWyfQA9Mal378PbmlsGqOHczpwukaiSrgv3dcxD20v1g+17Z20BKH5QfvZ+s9t5UjQ
iYn11Aeg9hO3k++LaKEFpA7nEugUeNlfatTnM53mdR2QtOxs3oDDughW9dq206ksYuPI5HWMWbr9
KpcpvbRjTZvycdvIdixRmfmSrTxImTnJFCTHw/QGs2hdBrVxYKHIPxw+UlHW4jV3W6bO1Mg2OrfC
2M+Yj73IH+fsMOmlCHXTEvdx8Tb8LZgS1ZHrgjrQvCuXhakuFg4D5nKXmbk2KUP2jJJyaBuwjXsZ
fWVIXQjRi3oHUG6s29bUD35BOg3ehnHsWUPM3s1vjLyZXhoe1u/FrV1G81hLmsaFTPt3smPJpkjG
esvA3F/NYg3Pj+9aQui5WCYnN8m7zGet2BGpCnov/XCynpqI4QOwcBbJFKQu3TDSZhe3ibudcxs1
O1f+x1Dr70Nr3Tp4Bxut8s78dXb6FBi7enjlDE0YDnpyZcdMTssJWGIDx2QpsfiEkPw/Z6/TmK4T
KeU0q5k2bShc81eV4bbvNVEfpnkB6r3M+Fbz6WZr1bR38Vgd+ATFQQWZ3AWAK8pBpwugzfq6ffB6
NH3ywqEy+W7NdFy5Va2FXT4zfMNnIkvCCKF1v3jPeZ+DZXcDzmWGe2qVr/aDPX74hR5vHPWa5M28
X7ReHjTHzDZzN38OtmlvkQa+iqBD5poEJkAy5V4RX22mPq3UjPTqLVe94Fm3fxuVkR3iB8JPIz94
CB6X759ShnqHJQyjlWIyWw8C90A/Uurg55zuAGlIHhJXIprolgwzw5Koh1wWkai/f/p+mQ9w0Wk8
1J1S9IaL/3MxsWySsQ1+14lh7pLF3PRJMh5IyMGu9vIhHAs0/ngWMFzIMT/+nzJp1eH7p8dAq6jS
U8JpYj4wDmU+NCABVqPnJSsrsH4xGQvRzdCnaJYKn8XjMv7fn2o/90AmZdsWjWcvmys+WdVaw4Fb
ZDjAxBsOeDLoXbK8h23nXAr43duuLmFQJo1DsWtUhxSR4OA/PrbvlwmVYbg4167OglWcmV9Q7Ji9
kUyha4z4bj0vC/++J+zHHD4PBsTq+/X3ZUZMtuy+3Sx0crCUw8uWctbIoT0Ocnad7XLtNDvIRUGW
VKGm8826ZcZH5VxHSdS2ChJ9Ra3IoS8xIVmBRjn4EGcOy1NctfJo5+PPsVxOOJIMsqLzlRKexrif
0T/Ivq/0hG9pTx9H8/GhpSZgyaStVfh9D3ePN/39Tis6VKHwYHVpyyPv6kk+DwH2vpKuOnxf6izv
//7JslttW0mbX2TVh25ImsP3T7YETrmit1DszLnZ5KQODqpvQ2uAmkPEPUIuYWJVgPCtLYSOumYL
KX3fEUvnAWvhhfFnh+BxgTXzn5fvPxNsCWuRGOcMMujq+9ae4VMlxTjvumrRjxpxjSPDjeVa6P7e
7sx3P3G20rcIai4qi0wbYBpqqB4mduv+D3vnsdw4s27ZV+k4c9xIIGEHZ0JvJIoi5ScIlUoCkPA+
gae/i/pvxG0TPeh5D0pREilHwXxm77UPv29Cyf+qOrw0XjfCrIQYVDLNHxEkLRx7+mpi8ksRjjzx
n1VhsFBPhvFJ5OwuW9s6Y1mqN6Hvo68GiDSHaXVYh5W/R+eDiyfXQNkMmNNBEw7LSCFvDGe9qrVl
oaM6uVGdLPq4JADECj7IqQbx4nb3CAg4LKPgPdXVh1Nl5Y6oF5Y0Le4cRLRoT1j9eHdoduqHwTLX
2pTTSQ/fXXBripANc8Qw7TNoXZe6hCVorueqgZmpQMzVlsAtoECKDacpmy+mWz4VcFiWcsr2bt/s
qMYYJIQs5nVDlIrbUulHQfGmK2iGZfxQYjQG72iODKgfGTF5myFNrlpyxJrAv5jSgGmD9REDybG5
+K0FdnWUymgMCiZBJWx9K29ec5s8HoHtlsH8jusPV+km2WQW508h+tcCygtlUHVkNc0ayR32oezH
Bb3msIXEcY5C/73LnUvrjC7CWA9acOm9F751KkoBeMkfD4kCDgkPgQCArE12SFPg1LoIqyz21Qs3
xIZsJqfaRSkU9Tl+p9HSuzR1XvPA744ZWQsIRBzAiAWzsznaldLhKlTlbExp0kTgDBvs3yx3uFjd
SdPjr0jO5i4cITvqsLE3SRLQF9rejigfqA/teAu5QhLrQuS818LTZxqav0P+0vQuVa5RXHp/OhdR
vs3Bw1hj6K/1yJeNh/lqlQ0GlInRajwBOwpxQZOy2wIT2URleo0F2BLLuO2/a8TLY8sYHdOuOXRr
a5yWbPtRMFluuG5SSIYJst5Vawcbo8oJXKrKbVNzlZfOFyvXP+0Qrnv/Nn6pDXaE4QGMwsLxUUGc
hEDYn1VRiWDjnqbxOWthA8ZKgbL4BPxyFxjQCFvkXYu5RnRrKOQ7GYysfn7tU5RvWPlSIfdkst3L
Cl06XMcYu3CxwbLM7XnqPoz0JVIZzVfqWS+1l+QHsv6gOBMduoV8WG9mC/0hcVk9odifQ0xIw9i8
MkcFUpWtRUlAnxeoZZq65Y6gVrJIwuE1FwylS0w7bJQeQuUsJ6sy94xqeziC7qv28wJ/jnMkZI1t
oke0kyLMBBWltx65TyZYvXDr/TUQe63Sugdx2gVbyFZbOabPSZMRnjLlb6j2zi1hcwXJVkRrjzaQ
KAJU/TqijE8qZo5RS9Bcma9bJ3vJYd7E7n0zsDGEeUA7fds9w6NbBN07vomrSFgaRTckIMoRZnI7
VBkfVpM/VzSieSKqq+FL1hMC6WB7k1Y76RvxsCTFyLumJJfL0fVPFYBpDHNGn0X4Sc+VIYNqEQ/Y
b1BCkL5bhrWulPyBjDbV+dUbOHil17UrtrdPkgC4Y501h8pzvrWHiGhoU/2A5YK7a4j3gtWEvAHP
qEM+HD0fzBi5XmPJaOVVEyP1GE4k6KxFHtHKpJm1kbWRH1yYl8tA6XTLMgH7SME1cDiF7tpPh+yN
s4/NfOrwhwNl1jBcYixoXROHXWDu+uFucDv/jsjAVwTe3McK5qVlTjBg4DmPvdEhfvDTM0QLSMd0
hP64L0PAVgZo61XtGOaOWPD+CuwFf9nIt25IIwndqSZdS32MzQMb9oSfqheLHKH+cipXoQCJOyAW
n32qzwotiz1bsAW8cQdBlJt1eaYYhN6QHRodFTtSrtBzJdx0WuuZjEjg0ESJOsUBnzjpGPAKJ+08
EbPwSjOYLYbW9W65VWrJ10hEjXdyQv9EWuaDN+UX0fnbwbMcBKXI8okBoUtmPsUJzUAuJHbmJ6Da
3LmERBhAR1eZ7Q8r39AfarjzfTRfIpfp0uQSu4TkAdfJQ77HfTkJMBrU1QvhgW8qPyAJ/gxBqOA6
jR+6PAaakffGqZgjoonZA1ncdCYIKaNrPlryY4xRpeRQ1xamY7xyHWFtnxICp70DGLxF6TB9rsuR
8FHkQlTkP1Bp1x1/up3RlE+5VKwRa3xS2RZmiVgEcbm0jrLj9JO9e2ot5W+TPAqXuf0ZjfP7KMxu
0yj/cSwJuzRn0982d47GnNVVTX2N++7HzIBCYMF9klb5AHTDA2OtA9RmvrG3puItBt927xbueh6r
HmeFguvegw7wy/iCqH6GVAampmq4P81wUhaBi/2lac/sM+46O/3Iw+w1KFAbOKr89puM4V20ZaJ2
5ic6RvThzO9WuYLW57hQlutJnsjXPFSOLh58WvwkJOjO9n9mzT5boyck6/m+Z5q+wxqKmQjH5MTI
YRWa01EMBqJS+yBYOTF/L6KFAf4G3sdSEqe8mMwbpjjlnC/JpwFqQBEWJuM6jYvn2mHFYPcKcKIJ
XCJBZM3c1HGXlc4TIiWKNcHAPOhmLsSm6TwM6ATdew8l4rNsy6NX1Osy8aK17cLZAwzPUQwZtZJv
ymI765n0NX2Do0eiihtPmHRJLrOaI8Nc3IQg5BaQaZVymofRtbYy49RhidCtovnaNjIB/xe+5ASX
jQbIbql+iGRDq9cm93Yw7VXpEo4Uz0t0Cbhlu/5ZmiC6xDuZs0cGUMkWSec2GAbroUlmlM4ZuHdM
TIigvro4ePT6/KPpubvX8clsCYLiCRZeovRV0aRupBcM0KltF67espkrVAEhWrhB+q8shZr1xPBt
WY1kksohTfeuiU4yy7tF4ZIRyMQT6DP7T1IlUQ7ZTftR5OTcpD6ClDbRTxUEnfWQZT9JzhENNPxi
tPN9zs34Ly7rhUHjefJn92tk58KkeMbXEqlHv/XvCf0WGMEdhBYrlqMEuYVTty3S+Kz5dlYYQcIa
i52CwrZEnYGQkQRpyx5fwtSalpP68lFGBxbbBmQ699LL8IW475EfnOyW+xg0rnI/VAwFEBt3bIYa
X0+bKVBHu42u0AX1ZvIS0Kop2QK1u0c3V+OG2mTm8IYh8UAqIWouMFfUo5zaFg4G7O/RQrgu8G/m
2dMUv+d+/ux/lTTWAbr3sC+2HHhcFx4sq3muYPSQ9wxbN4rVVuNA6Bq/2xo2Am27uZPIi6eozE7x
jRvV9NlHOkfFKkTCschHa223ebWIInViYPCp3OzZVu0NWt0vil09Bwcxht9EOkMMx3ptVlvh9G8i
S7m5K5TpKlPryhfnIbT/ejB/boA06dCtuwhK8L3NyyxyyUFA4qeicM86W6+zfjzd4DSegVu75QNd
3e1Sll37CEV3VA4Cqag8JKKv9mFuwKdKp41RUDRnulmadeBt8OCaBLTa8Yp0J3dHUN8lM4ipxpK2
Ndkq939Np1HLijzbLdMvynoVyc1khUdufM9eE9nrsfIYErnvhtFW29qzfwIY5Q7xxug2SI9xc0J0
LfYcl5xGDbMcfxJdXJSs173w7YeU/eIGsmTJIUHowewjuYoM8Yrreim6iQVNNtJ9D3eixNRsuxYi
MnhUoUB4btYMnz0DwovZ2CsaPl4LEivRFOyEI17crv7bgYlBlE9CbTruEKsJ4Dr1sRfmtYr0Y++7
R5K22KshmCYy+WxkSUDZCAopk2qLpeqpb6yNJ6eXWeXMVMxuazmjXGqvzzbilp2R4YNHFrKpnJ6T
TnXHQEY218d+699isuwNvM/0KBS1go6mBzGOT0MyI0hX8CNjuNZLja5tgxDmaERcB6xJWSjuK0YZ
/UOJrneRdfmD4VsvqKunBYToLThx5JksmzjMDfD2OWjwPH1EaQw1tc4XfZ+xWMr+QNvGHEMTH5bj
KglZU3m3MiYDP61wQDQETmhPtsCmHQf56yr17EtM4GwDRuC5CKtLM8PB9YMdgdNXw47eClTBoMKq
RxVa962bB/wpoz9z94m2pIJrrl+bQZaLunJf8LQli6Sd3dXs6nIJ9ZcOG0qDW0MfhP5F/vLM9aan
egG753JqBYk+/P7Pi+H0edyslmSSNfhcmP0AFE4RuJgG7Pwa30IYF+rYcQwei/h1MJPpHlEkI/wI
IFua59YqtjwOzXnc03EFV2jZpIlwxC9NCtarl2TxYfaCfFHNM/fLftiRK1UesogOrfIyUnNnWx9C
y3kF/cPKqAsrQtj9jtWzstZW7kSHfvYBzuXFaXKmEM1QB/zL4kj0fPQlg+3hFXBdia5w4Hk2kPl0
KuI11nPgQvMgzywJyl2jwUXhgfbXeGjfEoSubADa9FyP9VmV+XhXeanaWo0t6fVxnHQWgvksmb5Q
nZE0SEIsl0wnAjiAdatJkfC07YaWh5FuT5YHIVbePeHoJ92SRoNX0j62Mn4lz7q50+wRDxGUStwT
9HwscF9GV+DVCMzxkRmXfrQz8dR0ol2FhApQbpDoEDgQP5wZGYIwlpUt1P3sXMWsC87OmgaKAZbo
WGN5Mj5lDlEtUWF9KyTNDywByCPrYfUz/3oAWQUzuvSm4+//ktCGHDRlbyN6+5Uxgz7yZFQc/aYn
xKJhkqbNubwzW5dTI45mBn4Gm5OpuRNT5gMY5k2nJ0Q/Qeqi0oNJNcNlW6W3+WgVIfFe5PkYcBsU
8ITnMfmbW8T3KL7+Rhn228is487Pezqt0u+AwUl51Bb7K8bqaKbCZI9QKn4USX/DfKg1XMZ0R7v1
BHHtj1sSgGmlWbgRlVVezc42Fugmc+oEfu+c1yZQhVzHaE3KOUi2QZR8RSKoH8c63RLUOLwUgT3u
Rd2INcYP62Oc2TzO9sDuC9sQ0yp3wRir2mX15LPjbiAIoxooTVMtPaGdnSWsDyciTCZRwzfmuRNJ
x+baqfiiDncy9BGm+ZiFytjOk2r22qvhodgAnrKyXRdlkLyj9mbbl361pRkzd4FqWgsjQDOsvY1P
I7dqm+ahYeH+NQf4IlvP/+kUXLwxK4xDrM1ojWTf/HQJauGgf+ulacCY5KjyRcqKcbR+SE1+lDZb
k6aA08VE/BHW4/xz86NUVZvQTYfn2ciRnlr9zErHLc+pRVkBrLijiEDhpjlrlnEpwe36wOgM0dIa
ecFDniHkEcN2LsLwlXIFBiIyuZSJRNHn5kvb9sYmhG2Bitr+DFyvpDor1Kot/eGOF4FITKbKL71t
BzsL/chKdq1/RnpxNAMs/Coh7XLMbTwH5bRGPwAnT8tHnNfWthuR6pdkpj8O2WmqJawCzueFESrz
2IVkphK8A2TDRQZhWMhQG8UUJRsJfA2mQ5+qHmi90TzxUgPEGFID0VexswblPGOOGndBEder33ex
dVS7Ps3+GI346G9iVmjsJrMXdBg2ANTqkrijurhul1/Jk7tNU0guspHKHMOeIeQg6uBR2HzGQFaV
W1rBYxLp4CEgEuD3sd83hoGAC6N1vWQt/lGQnP3YzpQquBZOk8aYmor5GU1r1zfZ51i4j1kQP8RR
0S8rwwUUKPHHu1il1zFRF0+FIjFOxMj0U4kX2Qj902gWVCXmiBJxuheo9w9lR9I2ciCHfco4naza
e8Ow/ZqwT123xrufZvG1apGqZT5yM09CDXBdz98gPtuYwleX3zck3k5F/hkQHv0YFdLdIozhjeOX
L8OU3o9J0/xJ0B0vYqjc62ou6cej5CGrfa4FrBa3syv8oxhviFfW1Spo+jPNfLAs0iPZCflZeoBo
q3LamDe0QN0n8yHKgVBmeU/bH/X4dTyYSUYVpl8CjYQGjE8mdsnGvQU7P4VEZkt9u0hjYaxp38IJ
kkucXj3yuUgMa8mUsky6buK5iNDR7hFsNRNqNI45a9RlU013YT+Vj3hCGAX6rBpQflXkvJLHAH0I
GTWNFnBlrC5ZCiBFZ+4J3RT6OpWsUzcfETCKjWgt9Gu5XpA3COHJWAVBgJopGV4GI8YCWeRrOyf1
Im+ri/b95Lk06YC4dLBBXUY9w/oumJZlyRE1NX6JKFnDDm2XEhkA6mbJ39vZCMwouPMuMOAf5sw+
SlXtUsUZGyGao0GDaKOTHRI4+A0iPwdeS+BBxkKbDEkKuHZpjypY9qVVrLPhSdcFLvjMvIbkSBM8
QAHqDuGwy710h/cpIhgJGRfPdrliEfViD2QR19Z32CpxGtFKspP7DAQ8Em6tNM+zfYYZmu5GmT2q
uv3rKjSVoQZEmE8DC3VmqyrLkL/YhbNpx41FPt+jktjGCsxL8/zleBNkI8FQkv0UbN6s2VADrCe+
PIEr5mVWQ7K2HZbQ41QS+o2vqOPrTVaEp8ApOWArlOlJQ5vH7HzdUmysLRgJzAo92NTUfDtbIUEO
C5mtOPXOBaM4QIo9tWLOazGlKJU6DSZzsE8tDocbclhaMLCrExeSRRrrNdK2aVW5zXqow3pjQ+1H
ycQQKW8GMB1onOhSDLGe085YML4AvCSma8PNZlFmn/RnzbITFDcGN+rlaBMtZQXM/CuEg/yudbAi
UbbBjFGV+x6V+iWx6nMOizQkkuOmr77V91V4yJHlt5Su97eOrWlp5TBYLaLEI/tUoafmfAxC3S7h
TnIPwZHfW+vQBhDcsH63XH8T1uzeJ30XmurByZwnhnkkjGYUbYHEI1j5n6wL/H3YyZPla2tvQxU1
sJZVmU8+kEzhl+Xizyybd17faWE1UMJtxyOrupvJdj5Ly0evd7sk9HJ4pVJEMYKJugom8jBttc0i
7FbGqL8Gqdp9K2KSB0fWT2yUOcNBp9Ka440u1mFgmiysKf+7Au+x5xmH2lJy0c8VuaiefEwnT29F
kJY7wiTO8VBC6gkce01mUKyGmk4QYgtdmYK0Ng962pa6AK9PusAqbIb+cS6nz2BwiwWpX/zCa1U9
Y1jqH4PKzMCn9jWamNLfTXH84wOsilzbfRgKTcgS2+ItyezlbjZLzIqt9QQxxwOgs8wjj4LfqLep
glkfT4Q+O9WHLgQbNav6S84YYDRuUhsbRgTzUVGfUC86wjtLdvvLFk3LUg8BnU1XmavWsxCNVPPR
6kdinXy1Z07/F2wVHbWLdr2Lp51rf+rEKA59P9zNdr/Iipt74zaFn9TBvQlCHJGipKK7JkqY9pNU
s4Xk5zgDzVwk0aR2SPxZHlT0CtLfWT3I3sjQF6Opm42dQ75pmIpvEMgurT+jYAjZl75YuGPNqDGY
nujZ3tAfbOauzI9+SeWLI/jFYue2JYeRjY4JVktm6rXiHr9OU8kSNsUNh2jnA7nGn0mVK5hiD1TC
KKsshxpbJBefCRAnh32mij7bjOTIqnb2Gp8GkWOIwoxoOlYR2x4VmwiK27dO9G+x4wR7NmRrIbwL
/+58Frd9U3+3MeQArqEdSY4YYoS9BT+3MyA+I1xK/lq9/hhagbGQIlRzLgYFc8yM4T2neL63cvZ2
TuyxNM8RW8z0cnZERhVJjxcb0hozjWFhBIHe2F5yDHX3rjPmHphBmJzE26zX3+6Ep0qwl526Z6Yp
f03miGY6f9c5IAACwyjTWX+w+8QpQh7NBQXnwirE3zj9GLlfL2cIB4G+qURnuFjxSVHzpdp4c/Vf
SGKnqsL00fUUimHVPBDjzNy1clBtuExdOPOVi7bWnZlq9Gpk8pvyQmTZhynaZ401GF4sFqtYqE9D
+Xpdy24VKoYRwQygeYgYFloxDUTQH7Uyhk3cJXeRpAiLpvSgXLjGHlcBtj4YbKQI78q+34ylT75n
vK8tXPNJT/uP2pYD3vrD5eNvn82vQkb409qLRNBgWteMqQDma+ssxewSEeHP61Tgnpv8ne3p/WwT
RKTBOCOZD66uSQFJ+tmRtEWESc7Qbdy+JvE3PHQ3qDJajB/qrrepYGI8mNrh1setIk+e2Jg89FEx
bztN5WSDgeoNbxMbzLU02Mq19qDI547LyJbgSRG1+7FDFT8zploWU7pH1RduOS8Jix9bRgLsqByb
dSgILToaBmN2QyBQUSouRpYNTi5kx16wRa2RuUD9y/CDud9cflY/yYgupMEIgMTeXpWx9UZMHlVc
dO+a7QeTlhNVAEb8bjVG4g8qpQ1SHc6nxqN85G9AJW4/Vo28kttN6mD+oYgjX8COsxdjo99GfkhD
cFAnxd7l12b5Pg8XMzrkfuj/iUPMUamTdfdjRAOukqm6Y9rZD8N0NWLXvzqFHeCmQ6gYJ7wbDuG4
QyPM5Oj2LomxNrouzLW390TseZcIqySMo2XllP2zxbH25Of3FasJvfSmbZ9a8inhWz3HCYPVwlHX
3/ewgGxHWcbccCqaGlK2CQThTWQV6DfT8Ih8ozjbeDbP7VU30XTnEcmSzU55Coy0PN2KWUjztwfm
mQDX28fCumPP3mfUUYn2jlIq//j7v0jNdL5153rH8vbGa2dmNkVDeyIz6qjfJ/0+8vuc33c9jE5u
OGESvdHQIOmLYxziKcnz7P73Q7//c0yfpfjv+/5oslYrJ+5UofNfz/nn4f/+HOEDmqts09n8PqeG
I/pfn23evguBnOo+W//383+f5RY01zLkWn77JVWEBSDGTnR7p7/RXBnrOBtjZp7QGcDunYodpTEi
ChYcDZ7O9DlGI3mFMbKrVRK/SQrLfWQODbdjnmW7pSCez09wNfOoB6k0tT3+XlF84ohouJ+48hBX
Wh6KnqAyTdYwQfVya6Ns0RmlVAucb1kHBGSQ0BCx0zKtiNMqtanzu8T/LgQjpryqx30PEiScSNGF
6aA2cVQ1qyEgOhFCjnEYSE/hGh0PB5QmmAnxnwceK1JsLysnYDJnhdPaiG19l8dLvHwt7+QF62RN
49HPTGSA/hxaItQPjQGFLEhJex2YCOxR1pS+XgaGaA4Wty98n+9RxiTY8rF6suA7/L6ReiSlrGQb
tEucEZopDzhdMDIXJP8GNAgL9uRjMGo0CbhAtjY5onn37YRocTMIH1xo3zr14rPlAjGT7RAPIQFo
gONJMuvsGZwX7NrsRIiF2tbu/G64BDazc4ppH+6yWwyBKeEs4CuCWJmSSTPMPXU9L1rnadLnkpuY
bvxxgvFPmjIXa5q1EdSHNs2eRsV1mYgQVoumd+wnVNMOaRNLNHpPVRodtOwwmg/1YRidHz2Dq9Qu
Fss8JCYZfFKLmS8aER6GVU9GQ/40Y/1b9mlwyGpqsxwct5nfWfnw1zAgWOtwzbJzN/vuoYh7uEGV
+AHKgsEhth6n/mfOiEm1ED6stYj+DDVEMyH1xWqvRmPWS4hjaHvtdh1Onw6+gZWhvcfe9X7YMC7I
6mRn5fJ6YmC9Z+I+rUclFDMh62FksLBqlVLLDKsHWVXjc454JYnvoobAUfFsliGSe4i1+DKjPbWa
i3UwK1BS3w89r4s3JXtXP9S1/Qfk9oprz7g3YwbLuRMAnaCVYnT+Ytrlg+RVW6hZButUh2+sXkFy
leF+MsS4CFPRHYDrnmsKCU0W5rFk29XWiUMGZYsG3ltL9o38ec1VXYDAhdGV+z0aQOSeiPh8aBQM
ivs5vUYB92zW31DJKgvjfY4IT7a53jS5JqcqTocN8+MzfxrSiFyKzjQtViaSyHWiupAK3DogVjGY
c2v71fUY9Rqd3LHCs3eS71qnxgbk9KoYRtQ+wY2cH5yzErlQBxUBG4nJtVNz+5DEnS307ehr6+Dg
C3WzYyE0RHxM6MaYr8JeH6upeWvG8ubHsTg4zb0rTLE3AgZeJTeCkpctYvESdRr/ldDlAzdwpyVu
2cz8DO+kuccPs4WviKCve/CDm3zGC4IV+SKuzjirCmcGX9+SKZwNy6qOUf5G8XPAzC/oilXANYjY
mYG53p+app85BWLRfjR/Ghi6xyxvjly5YBU4C0VnBwjz1qmBEuhQiXgVzMSsAW01m87eGcKnaR6C
Y2Q/VBz2Zgn/RU5wUUeLjfZEgnAaZN5SFlN/DNy9wXRqF4wZFrCtN8c7FPl3Ymb7yTmPuZGkCYXt
ZKWbbIVpDzoKGRkRDqgZh8wIXGBHXVT+f3D7NwMAZHVT9f3vf32VfdE10+Ube3fxr//xz0P7v//+
l3UDsP3fwe3XMv/M/jdu++0z/uG2O+Z/2KZ0WWFatgMj3YSXNn633b//BdEd8rpLsed7vw/BHvsv
bjtk9sC3LG43lrSE47h8ubYkM+Xf/zLM/3BdPgbS3fc8CUPW+3+htktp8bX+F9ie6VsCHewNH++L
G7eNx/8nUvpNf+P3Nu5WMFTpDYjBxY4Z0seAU2OBsMF/EEOHx7MLR0ZmPMBPjacvLMmvgcf0GOBb
/ucBpxDTMh1C666B03uBdPDco//+AIa8BUhhoEIJDRY3o/9ch5CTktx4d8263hCOgvIolOF7Az7V
Nsd3B+bgrqq5Gv5+OI2mvSRg5Wra0SLr427PT5xuiZZPnlthfFCkhF9YhlHbOvFrost0MzSYkYAs
OMiV05tuptiAhrHfAW7aa4sxTlHX8XrO+/Qieg3kqSnfGfauTRY9HwVDK8LOCfnDAULgV+fFjNtA
tthVg+RG4AdITTkeUCnVGwfJ1guqzWtqduqvU4OoCmp/nfGrH+axI1ajvUUAc3ofBqhJW8Qv8dZN
5vx9GMWBTSSZK4GZ3stCH0Wu5JcyR3aDEtt1pImEacYu2ik7D6/mAM0Ruq71VcXRKQlL0HFNkm/8
2qSICVV7Hm7EOBltEZd4f/zmi2jU8btwWHT6iYyfbwFvG7h85tGjPUcO4eXrwYrDF7+YX3+fGxFF
Zlrh+On4zbhMWjGeU2W6O7qcbofVMwGO15/YXloLQdTqQdap3uMVARTnQ85HQuBsexWycC3MYmkn
kMQNP3/xOfOOQeP2ZK2HFvLxghrKhgKvE41uqkqC+wK43DbxCQi2bsKI0GXM7jYDHp3bu78PkKho
b2dhBSTlKo3LjQV0XXjdunAq+UhJ0q9KZThXpj1A2gnkeIHDDkpb+82bM2KwZNZHYsn42iQCLFvt
tRe3ogcrsibESIFua87n9JAYdn7X1raxsZDYnruKfMuKl4qQGua1gbKtj6z1Hseq9H9C45VTnFGH
O8hNarreVz9RV0xu9DaocgBNOrkX4EosqYt1iV/+NHqu3M69ssCxO+rWmqq9Ufjo8/3R39h1jSTL
mKL1GAzN1W6pca1SZa/dGMEi96f6cwiai6JI/h4NEK1GyqZ2kCC72Youejs6sOEevnAN/R1bP33v
ZUN2Ef3jM1hX7mkNeSYmFdKaxEuGQn1kbGVurFuXw7nUXb9JnKl7JP/PWKp2tth4tKyEYTj8CZp5
zzSf2Xbg4a0Hq0BuanfOwij4qCeEQpVg6pxmNboFLaNzgkZpizKFloYA8IPvAZxrZA/t3LGZuZp5
fAKK9+zcZJBY1uqvDixiBrYI0Z2XbqyyqA8ENHPEYTZYgLThGcLe5MYYvcOkYkdm0hl0Pciv0q98
DAZVvnNdtz7dmsB1MTKwjTOuAjIt7Re3qhusL478LKW8JScjeCq6N2pZOupuxLTZuc7FqRPKLSfA
y1h7r2Pkesv6Nm22jOw2igvFsVBjdQQ6UW4JwpPn0Eb7KKm5Xwn4/ekiGX/nPUt95XFLB4S/h28W
fBKjRMmS1+KJYQxnidMMJ5d7NVx5srdqm+mB3RbBGeVwQM5h7X211cS8MBg/Rw/OJALwiTKvt+84
U27yBLP+YGy5ymdC7B2ysRau1O7j5GTlPgrjcjtYVfyMnPZD1OPNoAjLq248BR4yjh7bVvn3Rlrh
r6mt6WNubIR1QRs9RmrwEBN1/8cDZuF4/3yGEun8z2dYVfnejSgOS8VPPlRsaUxDvZte1K/h0/k7
oFjpu0vKaOknEWQ1Uo8CAUCw77303WhGjwIohKFi2tWTrOb978fTEhlKWPoom29fTU8aEfJnoYLi
JPzWvhZVRAKQg7bIBGx57bIquLMj+f77oHV7Bi3xHVrz4PT7hNr36rXZcaDgjviZSH986yRQ41b7
zkPTxeUFPwX/+LhueqKLbSa6v+9K3dx1UdpfnVD3TAQD/M8GY3juYa9QnUdOFGlsqrCJ3uKUW2DV
owlMoiQFv8eC0vapkttbfujvZ1T09ys3LNz977ujZL2jYRQqfLdnW1evvx/ucbnfjJ0mWxy+Ta5Q
lGQZmt0eetNr+fL73bo0aAm65UDNcNJjVjDsj77uX2mLjUsA8udo18AAfj/OQu+cwt9/8vpgNYSN
RwvUBihKZiZZosjPAO+w/dqGwJtghoRFi+pZ02ItQTlv0iBK3yNyZblc/RW5GwEejJ0zintnjwQf
wYYuq2dsRR9449v3Opoub5jju5e+dNtLljpbZTf9i8G0/ER+9WM5QUYQCaYLQ5tnz07SDVM2c5kJ
dLeq1xFWTEOv/CgzH4IcfWLCtYEn++OdbTbtBr9YcSF2FDasLJN3pZIXl833ok/0/NSJMxZ49V0N
XLA81L2YswDyCWPKbrMneSgnlOgUQ8ajD1p8SUmef7Y5oAPpDOjpqr2lk/gTK1S57Guwl03kiH1I
Mt+S1YjzpKKyArI7OC89ExU2GI73hmOOBngQ0WctnbfObauv2K9J45jaTVn4zjEhW7b2Xca+aMC4
iXCbx10R3yPGMpHWBO0HLBJcjML4ikf+onLU1cWfcV3ebgGt1+BdyDu9nxpt7HPf7shSl8UNLTze
j0FgbvBR2g+TpOcvR+Jrysn6T7bOa7dxZduiX0SAsUi+KmdZDnJ4IRzazKGYiuTX3yH1xtkHB/eF
EGnZrZaoCmvNOSYNquSmULXtdA5AzHgl3peZg4/3o8mYB228tzE90FIvS6DtPUBtS4sYAVA1wwOk
vsqEapoKyuRop4+OMElspKoinXynybb5QwQ5WETfpZw9Hc0uan7YS50Lk787EoBclFn7Peb6Eykv
/lcgtJcOz8gXleG3sc+Dzz6JP0coB5+9Y3zTvwo/k2T6xRw2fBSY4FHQmPFHkRgZcZhqYg+IkkwN
sEjjQbYH33NGWEkyQn2Pj0D6+tYRdf3KQJSsDZMVm+iMTQwz9Gw6SMP7VELylPQ6sdOXrymQAxqR
vIw41k8EvUUh8bGQXUIvjWcaER3GbWal1fLkIij5SCpWvSNu8qtdID8K3Qre3xjby5CECJq5SbRp
LWPuYtLepm7T7IhvCTbpUASHKEtodVe+c9ZxUi4TauOP48TdztwVPlIi3OkN3TC6U92fob5AK4x/
upQ9ZFA19SMjLr65VGIHV0635JPoX8kQv6XaJRoUuLF/1b18F3ArPtZERTzWtgTgyrPqtEv3jW4R
GXA77XRtWOrgSNf3U+4POnBykARs81PCYKmco8ECbncqyPedsVzYNlrVPymhoJj1hLUWoq/fhqh+
h1poPoSFMz5aZnK6X47EkG+qCgy8zbrkDSbkLdQnHXd6l52IZgiOsqYCRrKB/p4COQ0Z5X9GI3jD
y5JedQHjUcVOu//3qSx25FLRc9lGgCQVttWfVgPG2DexxiAl4FUh+YQT3WW0PTFV3p/iSW+lj9ZE
IErASBfq08GFmngcRrj0We4GH/DU5venhkMEJNDoo0dV82GFnTWte1S2zwqwKBPB0nEL/5rEfrKV
PVGnrCv9qzFCBPVd9J7CYn4Mkqz40MmE8WT2PuXjSJ4Ia5b7ZT8dmeH98RqGdboLaPIu/16fWDh3
/DtGICkNFTaszNufEUPwaQ2GS6MwNeF2lOl8klPx4YYJsauBa56nMjfPxD+3TCjINxFsPIbCtDbU
pOoF4Pnyyl9j7XgTzdWeqq7Uvqtlbtjd2oTReh3YeM3NoiKU3gp/Gt3NjzFrhWXc2sPqZnt7RubG
utelsj0UWfMsiyS8CD/F1w34MsjJQvGnWD6MBEmc9Nqf38+C0izJKheHLnApmfSmvsUTslZp2p1q
RUQSWObuBPUOW5kmD/frPhoBD4wVUKGYwAl4QQBl6uDxfijjgUlKKx4gjNFPAFbK22dCBJCsdIuh
Tp88ipZPVg7RUcjg4X5mOABuhKRQ54dmtAqzPlnhZhk2ehXD2JKR/wozLZun0tKIUOr81wG7jd5M
8bWM1BP9vnEzVeB6nE7z3k0gLjOjMoZTQEXsUmrlF7Ig7z0ZQYRZDk4lqN79phtY5cL3X+gqS97z
UGs3UcvGMmqn5N0127eMbOhLnI/Zw+j69NRvT0uwli6Tjm9UWLYbW3baI4XIHrJiIH5ACEwECXyj
Iafui6vooW67cutpnbnGXJKxHe3sTaD3+/vrcRMSd1WWuZvGrvt3erH3y31nNxtPxtnKKhLvPfMJ
UPIMFPuNT9G1BrPhGihviSMcr2gpCU80RbjQAjVeTURXpEIa2SpxcGtBr4K8yoy961NsA6Yz6tlc
d7RwkRClsQiEdSqHqPxofeuMpcl/8iM32Nc1d1pq+AK8c4Da0/ZCfwOviDHHluqIPrteNl7dL+98
I15+sa+d7qRQL5/d1rMOBJweY5ttSNVmYj9Ig/gVEr1WsuihqaGwn7UBdbeATAWM1P5XVeTOm68R
tGgVwn7qwFgshR/V6IOiaa3wYpq2ptZl0XXv9Oz7UNpvIgxo3/IzyLF0LjPgSCfRGhtgovT9wo4W
U+H9lk7wSNsPKkRlpUsVqBsOPlz6diy54TlDydZvW0EH3E9M9ne3+FYrrMc3TWrbkliQJ6B5DKnR
0XBiSP1T6Lz3KMKIQlIaT5dwuBxFQpZgOd7htFxZbeWde0hQXtpXizzlO30fZAE3fQw4iR5MVvoV
OppkTnXo9w5hklr62dNO2YVuAz2GW2zVTOHWsnTje2DLgU+yOzA2E70yAtJJWvUSaS7kQETsxwm7
motwMTJp4tuBijijx2xmab+bYDoy9JcZpAV7fGvGeOnRTsfbZ37ag/Zxf9AymXtEjp4rNp3UfmJg
FsH4pZkOlhEZqlMxsFGnlfZVRkxBNov6nRuqYR8aRJ4YukgeSkLTFlIl21HXs2PoZdNZ19GB9gKs
3BTMzIE4MeDgyV6Pq0+0mP4RSjzSmvImrr4VpEDhF3O0e4z2uCOQ1VZIdsldNkOz2pboSotI81Z1
oDUrgY/31fAA2FdJD3v5dqpuACiCyl8gRgbnKig/7pc76Uwbj/3xIhXt1SbQdWZ4ongMUIwR2Ip9
aoNwCZKvggiLAUDDiYca2gBoXuogC4ao7w/ZLY3ofvrvQd5/mg9fU5jHoE7rH1H245boJB2tiXAP
bPqPf6F9t0uh78gdokT6E56TnKRFLEhrsk+rGvcY+R+AH+3D/cRSTb/SxgBdFZSyC8woxyT1/faY
Drrc9BmLPeSh0cW86WFTIyGeFErhStUCiIrbpSerJ7KtcuBD51pzMQ3QZH1aWMCI+EAV+4GPSrFW
rxqVr5Nx4guuG+DVVJQyXgYL5mnnwbxdKhU2wIZsxzUxDhMdHQ/6T1sXfKzDdPh7jTl7YSmdvk+d
tkedm39fYZStu9bdU6VxD4Ul3UtAAA1f3RooY8O+AlulGe7rMXgNbKeBbx01G5klhAB5nXWFZU1A
R+Ci6My9/sR2/IbZNVfItbMrkY9P4POOOaumRyqhK8PSmkfSZuy5NfnV+n7qx1rF/IuSFt5DsWiT
Rr0R96woeSgd+Uvvf/hqxEpUVB96/V7EO12hJjWCW55BGppn00LAgiPypUQZN9M0F8tPqi3gBzY7
H7Q7NUEDN6OtvSE/48U2pvjpVI9KjAAZL4pP6U1w3cdBAQROoEOeFFIp7ehhxceCYK7YkeD3C0t1
aIKBjpfVgTaLgT0PHZjrSTOO/SBf0IMeCs8bD2q0BHbvki9flGzDnEjmFQT7Vd47IUoGNL03OcD9
7N+DLQcYVxkviwZdsR8on+6H2kLTbdbhMjOYLk2n9s/t1KiT7wMWt0z/HA/RM9secRwR0K8hmDeL
m/L6RVWTvmOj4M0ch84TZjZ9BrGI1dbtgO8Zej59txlmLDjDlOwfxdRjcRk7QouLrn1EFfkR5y3S
qmokcRkwF81y6Sk6ddAwUEh4Cx03/3rQDfs5CepoQwFgadN7ZeLiZaKx88/EqP8zK+mRb+M8qvAu
uFK86234Othx+SgdNzo5ZejN7tdhTgHpMJgCskG7wA6vT0FTBHO+QuYXfJe4ctnrRdpv5tj27p5p
Vga9vfPbkIyNxEDTFUQnGw3qubwhQ1GMAOnPSHJz6obJUYloJTyRnmGFz3I7p5M3yHRlB5G7KPWE
qJ9+NBYQock+jBnUQM2Yu0KYJsMPh8lBjg+diaZxoqZVRgFiJWt/egVvQ5d/GPA/95ZFL5JW7ISW
9ZjGMJM8Nprz++n9kASILke3TDfG7cl6K6edQiP76kGAQJ3dbkLDx7TjkiThDO24bfS8fcHOlsP8
zNsNsYLNi9ZFqMUTbdtkMCHpmTOJhE4L1MaOUfSzPlhNoXswAUp+CM8e5jLRig34vXd6DgGmMQ4T
LqWZrM0vXCrwVKRZvAyDbq00F4N5zbu2lwOJGobeXpt+Mr9BWx8ItQDk4fIVyyUGdbNG4xZ57xYp
JicU5/kVx8KeIoq83M9uFMgRLDTdZiGOSdmdgUof67KkFljaf0bF34/TFpxDn+un0dWwslECFRJP
1RRExgoqmQ/CGI/cItL7acbWZpxXptF8a/my7MoIgi5fTlJVypxjiGUhatz1iAyehYumf/alrx1p
OLWv5nfs6+kr7v7g1GUA6IJJYq/3f6UDw0y/ixkI1DbIMKTlW7YPnW/f0FaLCjQK4i8c/dBIub0b
KKDdOpIeLKXeYItRGOMhZvsuXK07ibpNsBd5tHXz7LcWavxKiunbl0I91UBq/cEcZvgc+6s5hNYM
vD0ayNspJJhrQrdjaYNHsbdWnzuvNKvxKdrqKFy9mVV8ksd2Ku1jHIc/BNLxH+3tmFqkOf7zAx9X
+L5p7OX9Eqa+HIOKj8y40DS2O/UNz+jmq36ctEtVCB9tqSRroNMFrhtyIsn3bK5V1tYvRdgPDyIr
9yFZmS++MMO1cnCxiKpgQ19b6cYmkfN8PySmas51ik38/oMgBgteDphqKsgpLJHQCmjFaD2EcNQQ
dgCcLEHbHqIpjcmXSu11kiMJcFEhv6K0+XUqERw8yrlhnYOilU55cET/z+F+rSoejLFaFElJOeG2
8/bKNEtm77lIrXXYqHFJ7oDEhJP9ThUgOcdPjB0ppMV2xG+yAaNNbJoG26MhDeRqpRUNNYN1P7hx
A8dbXWpzg/0U433aHTIju1lrlbmClfiSNIa2Tt1cHGwH5siEW4Y9ifZbtzU2huKPnVOZCISnz5uK
/WPsgdHssszfm67l72sd9WRxqxLcLmWqxgFYZvjRjRxZrVvAMO3peiGnohN2C1vU4tReeK4wABV3
/db0Q+vlfjp4z2Efmzs6efETsYJvytTjT9prFZ350TuamNAeVIChLdH38EmeALkHa1S3w+F+sKll
IrIc0lc0V9neVhTWiHn1d9BpiFNyPHkwRv1tqgQROIY7RHOHr8hSxM0zVrPmoww+zQbH5DAJtcna
zHkykw8ZGd2jlzr20zQ4Z7bCG8uqoLVTh0g7L7hqgeauXb8e137rerOaeWTOznE63Q8iMrzDVLtA
OJHyY1AZ93Kk7+VGnXiAL4eTp7cb7Jee2vcYQ56DWLoLN5DxWjGY7eE/CPS9pyqpsr2h684GsSUV
Nv8ld5IOsAI7GEsvr2YdqAfaGzAPqFqbQ/DuNJZ3tHKwFf3UFldvoHRuWak7o5FbXIVDPVqYbKtt
s02W5A4j6lZBQsNA76Z9MQzo3ix1dGn7rZC/oG5WoXzBO7VxmYsu9zNu+8daYPFGgO0uamiWDPFK
sZoYECQDbmLLl8fhpu8BVQsgn0fKO9UeK0C3spBmChnuU6+qr01Aa7Tp4AxQTXJ6ecywpx1zy5FH
SUjcsYGrzuP71Tox1oLkFpKO7ZDw5RAvUdyRi0RzlK15OkeDyv80rSF0J4j5LUcYG9+Fgznpgf1W
+WRaNXcZJGZ5GpcBZeIUdtzEO7SqfGReXjt9RsEA0MzX27keoPWr7kBLrTh0vgbMNGxXFEbifa5H
S8LQim1T2DXesLJY1aP9ZdcZLkMgDM9ljVE7V/s6r+MzWpL4HEBBP9fkSkSWJvZ22C1aLaI+7bj6
uW8DqJDA3cPe7cQKByhRrhX+d7eByJ/monz1YbqTC+ITG3EzSxZNhFMx+3uEPjuTDQnYeEr6vawr
tYqyoXvKAKvO3LTUv/nizXLLz341OTIwj+7SjSnVWQ0NzojPfUcQpffcuxoSoFJ1a8B7lRu2Z8qy
4hxAx6R24K7rPH9zosZ/L0CozrOaRieF6fK5ivRDn01fFZbyTYTJRAUT7RqjKK8tsDDPb/pHMXNv
S29tENE+kywN0dJ7iygLs3BrVFOxb2qv2FOt/sKel+EdJMWezmHc7FrTe2iFzM/9fw7GOmG/erB1
czoQ/frfh+p2Cr7rIFvdRHGkvN1gOt5usiGFQp8jkMaN8V7WzhMlAxN8V89qAznqU9IV/kbvQWh7
1vjZwO/948AEa2MnjlAVeSuod/W3lTWED7BOvoJzTW71M31XmdbxJjK6ZCm2tXAw+20uCIzwI8Qf
RHfQKozSz6FiVJeGPi4bSubbMWufGQGsD5NSAFYyG2UwhfNH6aUfXRuYHx5OknkCCPboDUDTxlr/
ZYFHtU01WLGKn9Ttxw83Jqgpj5r2PaQfAI9oqN6oC5pwF6zslbEN8as2JtegxbchIlxPGdwiok5z
ML5J8GOIaN01Jex9LMULI2yNk2npJFvp+gDyZnKfVcx/3wf99CWhzll+uDKnsX4dnUBuJt8Uq2gs
yw+qxm02lp8I0L2l3kS4lxjKhR3lTxNOAkzwBJNjXMueyN2hK1fFy35qxm3m4+0ZXHcWR633Ski1
sXdKq5rrU6yvEcejLb6VB5FNhtQvUzgf6Aa82Qhy54HtULd33HjEd1GiNNdgjVolzYyG+IyNQVJG
5Tr9FbaDsTCHLFj40oDNB0/GIOQNPdZgP3Z2YGxL3a1XVWJ2b6bPvi5qqr1BbW3elLZz0Al+OeDp
YKPpuOOLiNWiHk3tbZySYVNRslzSTtLemqn+8obGedBZxD1Yk/i4X2a1by0Fn/PGxh3zzn9jmchY
R9oSO4fM1dM5iW/aW9zgrhrA2e/rtg+udtTN7r9O3yXfkiNOYM7taVRAaD5K3T37Mggugf2r6/kG
tx7ZPiz81kUMzgsRnLUmnXkz3SQyDfIZPLsN4etWc5zYfO38NPulVMBwYer5ez7otw3x52C03dlO
4YKzDWn3qrZgo8Q27uTK2VYeCz0sOMJvxwMlYOieLWoSA9XmfKC0DEQ3lrBGCryAWussuLnDde3T
mU6reBePkbezM5AWkFHJOoFx9BQ13yoK7A2VciTzlPbeNUvg+UhV8sDOTeHIgAhAWzvf3ko8MblN
azOeebdqeflj9mSrT5NGHHuBhHJog0sRWadqRE3HZhqbtTgV9Ujd07YAuDThZmgKa60BSQ9BOg6T
eci6KVg6sK9h6lftOWxhOEk7/iirvJ/XulzD0jMfu67CfBtAjehDu1sFEB8XkzXV5wDDLWOlmcwb
QRA1HZ3H+yFRaCWZioNt7YKPGnurOqE4HueAK0Hgyw6rj8Hthljzh20yvU/CG1QQE0Y2WD+pLWHV
RC1ua8bHx9YdyNbZOrjdTlnSEbETePZBfcXJBA+H0UuLKRw03oVNX7HxsFPxBmFDtSIjX6MXeQ1c
w3kke9p+DCYSdENuWrCulfM4DQZeROOWXZkZhyhMf++XvdvzTf2bRtSTASl9Ar2/dqgYLVlcQUNR
xR+rHe5Srk0SGqTPOMs0B2Ni+8GPY3aXUJIYn1R+iyPOvm3zSfUB2YGnZAA3irt+3DcuUXdoq4zr
ZDoJG0ReqpiaY5ljWdGL6LNweG2DR5QOYSpA77HbzHLm2KV1A8o7t8P9EaNTsxyyJmNbkHvzocFl
DgmkPUXpqC9LFg1zCqbsxn19TXDvb47kZebEyaeXUNpPDXMVD0x0yohgjVUDvaCS9y4M1NoOq+ZU
+zqcui7YwtweFjY3yII62GkyzWQHWGAmLdtYZDV4u6obUrwHD6oNkp1hAeDVcxMdu629EqQmbI3E
jBrIuvCqn7Ajn5A15A7Todqy7annvqc9MWccwh4HG01Cc8O6hJJO2VlPzkPbwI7ukZk0ITWyBqfB
joX+OOtNeCd2WsNfKKoZvJEVIuK9GumgOQXR2zJimymJPoZHcEtI9dkW+tELy1S8UkVcXm8QbxwC
cXVqouEtDRZt2rnzVLnRc+BpxhwWZESCKty5sMIp2bDHvNaVQeziaMVv9YA9x3HCbGs7qOPYUjAF
kp+lma04RHmMF7pHGiVZQwHCjgS72SK9FXS1GCMgLzgu6zfaP59F0W8qdkmnGEndrIm78kGi/GV3
qAL3hDZt3Glt5ULKyvSF4apHdhLeNkyz/hLfDhnyNLcALDF6LEOJ6QBQ0Jb1sbCGV4KIgrXc+JoH
KtU1nnUt9S65JiPMKsa46j0fc5gdHDXL7GFCp+46gDJg0LsCAqG8C4mh3qUSY4pZc/igRyKxslrJ
RWGtv7ADYx+hSP/KFZ/HpLIDdEVW+Mi+AdyzJsIRdh4p9i+EDyJDDNZLalnNvumr4tJrurHU+XcX
91NsbtaDpPSMv3PlNGO7uMkRGFzayZ6PUemvLPNptEF8SbiA8xyltMr06NJt6C0R6GaGEC1t1zsG
DvveLMsuYQWNY7Limt1Kl176RBLQhk4cz70AtNXqCuI8GZVSpfSmXOTApmaeJnv4AVGf7WgdIVdu
PSXmjlNfhAVpzJAtv4Ttbk6VvLkMJXBI1TPAK3Mkz9iD2VewtwdypGgF+3WznqZqk4+d2iC3zuEu
ORUvZNIWVOiyZUU3oxhUhUw5lZfKAXxIF0Es7qf353bJDWawTdyhW1S5khfN8gW6L3IKM+jHkREV
M9dCEF62uJC0rsYBSAspZPt4KipiqO1xmqNTzC5C4rxSvTjTXRqO8aSOSZUjZclLxsP6e6gSsc1s
3Tq5BCVobmlcIhAuF68U9h6lPf684SDub0nEWLXVbfmpE6+JJJIdb2Ck8QYT0iKluYJui0+vMkZm
lyi5Nl5HVI4y1YZiyjir21SjN8cBJ0VxaIf6hEc9OCD63Eg7/dMXOTS8oSYiyi/FbcQrsUYCFgtO
ngVKcQAXPAvKsLxEeR6fI7gIiacXxCdo2z4K/mhl2a5FmeyR3reHrsLwbfd40IXhr7q0dC7FgJvT
swgsDP4Yfdg/CM9Hxhnw5lsJ8vlxvA1Coz9vbilwsUvnoNE6D9IvMXB1+tXXpsMy4RhIlrqoHYyN
zcoGPcXwpge3b6lbrBtHBhe356WXfUlgSK+bqBK3fm5NhzLTDnpitFCvR7VTLQbTxgm+RWojy5M7
8n3aYzyY4oJxnI6z2eCKSWP3cr8mzQBAqdes6x7Hsls3X50uzd39uzo5DimGDb7c+6l5++qSpElF
krBWkuPXZHilvR8/9IodSlv2/ma8jQQ56DrEvXHy6BAEtgodsQplRWf1KUMOqZV++ZHBZQpdTXx6
g//Sgiv4NvPxRPhC/scJ3U1LDNSvZZhg9DoTshTYMBdiRDIDYQhpNZk55qWudOhNroGvR5eQ8Yo0
p06IWCQ36oPpBzEZAMmTPzrdF4PhZ1844sNQRcpgS3A98xm5KKCPXtOp94B+etXVCjQ5j7zMe07g
Ss+V1aonjGTwubiHHmMqegSwTP5DWQn83qMyz0Of1iu0AoqkmZveJY8guSaFt/akLmmyoAkwS/SJ
WoR8gi2Z3PlNM9Lrc5pt4PfDPgDVu6kTIplt1zbWrekYR3sMvJVwUnFyECOvkKxr55BVAze/V1yE
Ql9pF756bL0MIFKYuk+1E1tzF/MSVokSBGPcGCiIkVqbtp6+aQkzGPpD492nCzerMN1+9gplYIom
OQiLi17L4Wdo6erhT/vtRboSbQhfJSa7hO803ebY2yS+4H2PpiXvClNRHpAmbeq4dPDyLp1C9r8e
LESrGeyfvqwesIrE32mqvRaT0X0Kk0Vq3eruu+gRP+HsQJqiUR127dS9UksnwmfQ2xf+X6zTdHb7
RNFnACV787Gmogps0msuFrirZTsO2QNZqfGqD2LtZCaDs4IFK46OTt1Iq29VaFtrNhBNwJHXZrmN
yKmgKZQjl+qI3SnGMoMwi9hzChA3xzKAeJo35XGC88pexqlPMio6lL8d2MuCzUZUSPuBeLR42UEb
fgS/DtJa1ZIYBJJ1W9Mwn/ERQq0hZOiayy6YNSIagUCXA75bN3oH+w3cHeXnRyWnLz0L8q+yTZ6l
hUSrarJjY5fjH0U/tooqystuENABEOD85Pj6930HWMc6Ab0oQinuB1b1drGA84uTRu9yOole+8cK
rWNkx+jVTfc5FjL+UnyvEjvtP8BPQ3oalf9mTxS9SsNtX+0Q9lfqklxHkEU3NypteFYjFfeGuIAn
s0/xUvaJfzF1wJR50OkPZMk5y8K32nNXUBDp7LE86XgO1k1dYZEkNHVDinx8kBlbJWfs4n3D5LOl
VZ/sHMTVO0re+XaMQ2cPjADdUI7KupYJ4ET6QcdamyxWXFZ89hmOV8qDsYniWWIdFOpCT99c4Oci
SkNBZMXBiemtgJJKGXJ46QJaAhQMtKvNrnMmPQuMnadV1Dv68GPktg49Y/pMwuw1ZhD4FvA0ysb1
f2xpbsvI0X91IGIBpg+0ZzCPQ+wUuPG8+d+33xeUnYKbGA6iZuWSbAjdWdFcCOJfthX7TgD8q1v/
QiSG+VXawbuL9voTGyKAx8hQ7zW++JnympBqD5qJvu7UNfdRNraqSl4cHXgZ/VYWp2g9Fgw+zWNc
g4KNhikhrY3UUZuIjrPrEc/bZ+mux7i875M22ndYtP8+ctqW2m7rWvN/r90ficbLy9m/zwb6/8/v
/f3Jv08vtbEX83+f+T//TEORZjXZxuV/f+/+vPufgYsXoJPuIT8ACdvLYgz3GC3+Obj/eZQneUHW
WotgsmJSHqzyBH7vYFdjBMy77s6ZbjQ4EmHZ3c7QFwvgsG1e7DNvOmAK684TklycWuxofPecdSVm
hYR7u0uIIg+TGDlzNUSEekdNuL5f9OJDFzvshQs927VR8BOxitVmMtGykxwA7VDUxmWt50yrZXXJ
vNRiWi7ZpNfVhkgc2OBkBcPxCr8HFMaARhw0J2zQoqJ60d1CHFSFUeR+iohQnLrSeb7XdP0saQ7c
2cEp9+rXKvK8l9R2w1MzqJ+6Jzi4N6Zm31q22LYkaS/MWtavXoV1REeH3RppvjXCTn+TvbswbHyr
k4Iu2Ci+V6JICQ8aUx3Ru7R2TB1LsunG3xzLPy30hlxCFCqYARKpwM/BtxYthEXaDiO6QONtQI7d
RPTVvWTtyqHeC6akEwgSlMTAn6iaNLfnlzV+vNZ9QUWFp5fV48ZgM8TGsd33TfITIlqwO+S5UYuR
xDFwnmgK0KGH83MxDGa6DByc9kaRxwiuMlIv7RunkmHfhC+7AR4PG6SrwwXG4Xbeu7G2jM2eSODe
oO1ckRNcihsrqmTarCVWEXs5dLk5q8lBXJpDXaHA1Kud7HtyVIYGgX5xirVII332y9D6U6rCp5Bo
VcZA4Aw9NTCdAM8FXVYqV8bFoX7wGLtfBeuYZdVwkXqf8RgSAUMvLnydiFuf02l/RX9FuodwgLi0
5RsVJypoqgAFOogdU4MNJx6agVvhIE5FsuTbG+B9rMp5SDCLH8XNYTTcNxE0zhoWY56aHrUleid1
4apD7yt3KVFFz4CNSKAUmDyBbhWblCpNN0b5nlDvfG94rxWUEfADCAFsuBmLYQTwL+0Wor4D2TIN
xmmTOCntYkr4nQMxIAOJhqr7trSHUdZZ9sJWDto3MvLgDamPakiXBfHWb4YKFmn64kLA+pNNwCWj
RgHmbNpV6Js1gEWFbETzq3lEvffGOyXTVD1Z1ZPeGP4ZD8m0Uo7XorGn36mDoSu7nLzVZivC7qOY
FBX0xnrOqt8gtj/c9ga3dSexlkW3Q3u6TKdiW3Vd+WqTUr3IYVSuDDk+IqEh4sWslppokKt16Tvu
VZA6rD5qvZPcZlo3z90w5/voq3noOOVXl7orK/fXuTPlj3xBCNWwbw6NZ30KrNeBRFuFLtSlOfJl
iwgu8FiGpypC0WPpNJFRANVfJkyhQMjmjYQWJB4k9anY7DaK4MDXoKVZ0k7eRygNhUVLI/srt4ik
L3T9UdjWrhL+1k+c9rPUb0selMQPNhvZg1ewaOiC0YUpgWlm0LWdXtnai1XrGkJpGEOqQR5bidnA
oofKykTjhCjHHIXUluDX4gVn7un+s5i8j3lRy+pYlqg0u5YCo6yfgVBo72XGHku6vXOx6lTbaz6h
hOYoyRbP63Vq6VfdLlhwOdk3ArbpI7NIcejSnA4LlP1J67aRTTOtSmP7ZRTfISp+9mHOKuGTwd/E
6sOkWPPL3b+PDCP4JoLj2oRZywJPMgHktE9uE24bVVevF+P3bXECO66kNNjWD64fnyfB6sSf0peh
1tOvsMi//MZzPsKBZb6TUQDzbG9Y5Yp8DtQ0IOFvj5SD6h2YlkuJ/nb+7+F/nvM/v/dfv3L/E//+
2KjTcI3g89i6MNuLIQwXFFPKXXw7gO0NoeL85/z+yOrIvrg/AjQ/mu0y9WAb+3lU5jOW8uMOFvpe
jEXLsoZAxF7zBoKIXH1B+nQ9i0oCV9pO1uAa+paoPz2M5v1jfYvM1AOSckenkosqoyg1gv6aWFML
mKezcIw5ktcrd1XSfqcO//AwllE2q5mkdk5X19P8/rDQjHJ3f/S/P+kc5/95/n9d/fvQHLWnChP9
iti+YTdRwNiFnruVpFStq85mnBV9tbs/6uKI1/P/XPv3KSx7l2z/5Ka6vTcwNMlrHiXu9wzxhN4z
V7AwGhvGrhIOjnU7/D3XfXANoU4miJalPCsZYfLaofqi0yd3Cll6NjPu7839QmGYbK+s1TAC9DWK
/2PvTJbkRrIs+yspvUc0FIqxpDoXBpsnn0knNxAfMU+KGV/fB2RmCRklmVm560WLRJjQSXdzmBkA
ffreveeGJJhMsjm6iQWEkRA4Lun0YA4JHOuhw7XCk//4ZfPkqWM019wcg5ZcuOUMg6FY/DzXSmq2
Y13BPpqqE58ATvpUbht0sp7JdeJYyc936cdb9QNz2t4NNPJYkIg98UR4GMtNBLmX5JFyPs6aNqG8
cjKsC9Pkw7pqj27jUHLUwcpMNbBF9OY3TpPejU2AkSGjgmwbpm1Gz9zNRh61L2TILqjOTmVjDBsi
RiF8gSA/lgThOCOd0kiv/XhhdQKkKnBP8tCOBZvGEGxUxa02CofuaGmmSdzG8scff9mGU7CvyzuH
8BATlfc71k1MpV3/2llkcQmthq1ad+nOK3OCT2sHTb5bQcP35heZON9mXTzVlkKBVQ4xIXMpyQxj
0HzrpbO1UM699QV9fIW6E2wbwoHR3oe6a2/ID3DulKTxpUpYfpZkINhBtrVc2FC2h7aYdCsEpMn0
LMmGncc8X1dgGM4lfXOYHhUFr2XJdVfnwSVlT+FPIIbeOgQGbWDClxhtn87jKtXs8NLl8XimcEJr
n41ET6UObqUsoncCyleDKe5aufpWu8TKp5pRXzzsAjeiJfpyxm8QDvX4jSiMtav0YDW5vXeDdXAH
l2OGuBZvEPQ1G0cbvqQJjpTRDPbZpC4tQnx/cJL6TVlX3WPs5+UeWfSMN88RYp6Nnvf5Wi5n7I/T
ljm/u/7hgP/fb+N/hB/lbZlByi6av/4nX78huaMmido/ffnXxzLnv/9cfua/vuf3n/jrJX5TZVN+
tv/0u3Yf5fUl/2j+/E2/PTO//W9Ht35pX377YvPD5H/XfSjM/U2XtT+OgtexfOf/9B//xgP4l6gA
+U9RAfGHUi9/OX+UxcfvhAF+7CcvQBP6H4ZrLt5/2nYuQGH8+D+BAZqQf0idzHe8/55JNWPCEvg7
MUD/L0KA/YdnILFFRuWanq3DUvt3AAELueAXPACyPlggurQEx+MJk5vM73gAjPoRAxL3YDCheehL
yns5Fo+QitINnE74XW21zYNZrjEs0qfOwZS/OosHuMfVtjOde+U6+XH/y9v2t9PrL9SatyUVffN/
/pfg/fnzUUEt0Dk8x7AFzZnfj8oSoklVPhycsSFLhCmdEUfZxtVaguvjzudHB5pII1HCwYSSRaCg
mkLkxtSqz06Q1z/RGL+d7r8ejyH+dDwWh2KxphoSUQP/L+/iLxAF4Wp9MGfVoUOeQKKuug3RdFIY
Fg/2GEK3azXuCWREREt6UiOCrWac2TqjUQ2RrRMKeG92Az19gorp0TegRsziM/XmG5xM41NsiH91
wJwfv72Blk5NaOr09xxLGHy6vx9wIPRIurO5T3WN6tm2LnHW1ZugJdxDZOSGOZG5TrLxpcUAAP+9
DEgCGbfMdnS6X7O3Tak4vX6+xDkQ0jgtSUGq0re4AKuHBuX2n3/cnNf/7WBJD3YtixNf8C7/frAt
LhzlBMbeTUF9JnDH0hTBBdPrIz1bljYoA+z6nv/5LxXLs/68sy3UDz5P3iKEhMLGKmGhkPvTObb0
oAVHhQfAsU5hVsKwCEgrzwl1jAjrXbF1fKl0mENIKwhOGOiXGNtEz7yfN9N/eHIJ+eez3dKXD4mY
Ds/yXOjPf/qw5kkamprJIcgckrAYfRwK7DU+1FJI/ZG3MxAtFIWtnX889Ka11pukXxUJ+bxNCF25
gS/KE4MWGsUuhn26A8LH7MNzD+6oQV0WIZpFyHK2be90GrXrRmMzloW5xt63AAPc2tdhGssrtJmV
8oqDNrEL0aQ1brpBEdKuafeUiGe6ze4X2FlfGiG+4C1lEBvF81VptyxBtp+zqmyZ9G5camkji+Iz
hrL33qCDHlekIjElXeX9ALt6tknuGdzvrM9qX3bhdaAvc+wguu4a1/3uSqffCS/RiJxrt4iWt8wV
d06vv/VpT9RUGx4ynY1uisCA9fnkGbN+DuOJTK2OreKw9IdL1EWTkxQbS5qGr8fYn/PYcs8LdMV3
7R73l3SjI+NQhDpvSNSGe5sh9lYY9i2/+jNR9Q06r3st7gz4wsghSeP1aPctFKD7YIEWuCZMoxDp
0Jr55HOLsHkvxRDdAOOQfh6AFANxqV/Yp0B2TYMbeLg8tOSOl6NZUjxBcI5xSu7jujNvJ6Jsd5Ph
IhbHjXbLiN1Lg/J+MEYTHlsbr8cEvhag+Wbbh0RudqnaVLIjbkT09tFQDLENiwltXlfiXAm09tkw
oskKWt9sodbWXNjHf3ERcbh/voyQNnINOSwejiSM9k+XkRnYZFy12U5MRARpEMqsIe1OBrZm3zE8
JHZZe1un4bgL4RULwn/XrfGuKW6kJFaZpPxMch+hVU1Ufx9ocbUNIlyxyq0eGJTi7E531kzCNpbF
9wZtx861tVOYe5TfL0ED+s1IaibIOU6ihKIti7vjGMl95chVmGEzcY6w+4etXuLFr+ZPQC/DIJhY
jSUjTuMLE3Go3h3vOQtOsImr4ZmeG1aA5spgjJNfPxsaAct91TwXhdeRfTxipEX9EpG32tIMW6Cn
lU4ssEZ3xwRJ6iPU+7gktodkHpmlGCxSWiQIXh29HDb5NwSzwcpjkLGyQUJmZsxg3SMGvsuekLG8
5bb+0MnvbYwnQj1iwwePrMU33Tig3KFTL9qTXvEMQ2bu7LplvNiN3S575ECsVTUIJijpk8X4dzXk
abSadfsh14wLly98vWFaQoq0D+l5dDi899LMMGJbS6ydaZ8gkTCTidE+T0gMATD49jCTN6o/uHq9
N7F7+pp9YZNOUq0G2w5ERur3ReKPotwb6fCMav6prvXKt2xIOD1sNhMHOclm1UZpJdSscrjPrfAQ
t3ZCyBpO29j1Ds7KAFK6ndpS37PxPAp1UQoLSjCJ5znVB5CjByuBioB63Vzj4t8nWHIG0q020Yx5
0K3MV2sWyFwJeGijbzR2DeBfwYUJD6QxZ76izYe7GW0k7dEzcAf7YFjw/hqGJnX2fZF0+l45Paci
INvIKT4DF453iRLF58biEEzAJrUr95ZDhHZprVojfXCSLN3AD31H9fPIkPQQpwkY+xHIEjMgtL99
KNexPdm7rn+JFlfVlNL1mUwIz7iqutVMKwCJ7Bf05EUadH48iXiLq2RgnpWsExcYBVN7fD8Tt4cp
xGWgfTSz/iCxN2tLjHCblCh/9C+WpJfSetV0zXAEq6be1sSWVXSanijhjlqkvtE+DlZ2yC8AWRVt
WlK9AIuGRr6l6UiyhvvKfIVTyiFOxXAQhanC4DfrOBBC7roHpSN9FVI/jiDoWkvwsfXPcpBoy8wR
v+ly3gwWHGVPN1wGfTWRfR3NhZtmaSZ4SvJa6xnmvFmQU9YVOeZOvGMKBo8wxXvTY9tHXHJraW6/
yQH6k6E+we0trOcmAVNVm/YXV6n67JKamscpfchOIaaczGmLsYITIwtP9MXcc+ZdIll+AlLVzwQu
RkFzk5QecYhZru2MdPpS2sGw7gR3jrxDC5CDPzaSrzRbCpRHGm37YXwRiIvjQdCEzihyu05/EE79
LYgnMPEBDpgKc1A2kCKFByhGXLNRIv4+T+9Lhb23GyoYENTr2JjFoWlSHRwdTL5+2Hjzw2jbOCiS
6UaaWUzwjJWsgQZ+S9vBOCRBB4xuBpIl55J9ZagRYOzEn4lJ53O2HGJjbGeXasONZG29jJLjT9G5
Z1bPlecC0wKQ56QDd7kYquKE2pKE75XlOcEOuS6KRUc0q6KQFxtTKPv6aodgpmejLPq1KX7K6y9J
x2wJVe4Jejx7YcUIQMzdVz3U5h2J2A32sOhqJvJOoMZa6aaGGLkemG/TP45F+zDgS9lpOf1M4kU6
fzZDZ5uSTbc29eBbQuBSbhXxd1sn/ZTBCxFEpNzZIXXxlL56wI4SBzi4LMfnLLT0Hf7tSxibfOiW
uxKJRg6uLqMjLgk/g1RxE7P+jl8bwjJIzMFanee0Q5UG/W9yeH040+/wsT90ScIk0isgm8G6WbXy
khW8YfQe7s0SDUbgcHdM53IV5ga2JuYaWsBoXrYlY/cW5TkL9KKPfscxuqXKLNZQixByNZEJ8XO8
qejpSOG1K0UAhR/PCYsC18DiFi5034iTE9PvT5tlYGvHR6sQsW9ibeJcyjDfbRxDylVau5Xv6tnV
Maw1rA5jk9G8QoXyaujlbgw6oiLx+gqcrH2w7uvqJkf339Xi1gpnA2Dui60zDMxGGe0cE/UoFW6L
pLf/Yov2dVLWc9Uw2y3VEwr5gQYSwPlu/q77MsO8UtvZvVMquV1mIfEnnJTb0KaLFVDOTX1ardF5
LYWEy+IZoV5LGpiRtuQbLF56E6G59Z4y00D3Fs70yeu3UTciiNODXHsjUHVieleZo/a5ql5lUH8k
itngzD0578+EAO6x4GRnhgqI6Ctr66r6W4HMOA55U0yBf7go6lXFKrtA4ImFnajKkOoFftR8NX60
RLoaNSnO2R50MO6smo8REIDVX4FEkZw81uPGmcaKDG28B3SPQoxTZFZoOmHKqGN8kwsvTbBghyGC
arsrDuk0P6uZBrUXZzgNRuMhwPa2wSOJFks+M7WOd/Y0EYQbETwEfnBTpF61YdJf4AHMOlqyIeO3
fHqk/5+tytJhgtyWT/A0p12PI1EQzWxFjALHuis2fZajgI0S9NZQyb1peX0PuZfda63dbSByO1X0
SmQRkNqqmNaDh+O66I8o+wRyEtw1ifC5U6893QGknxjrbgo0+AsEmyunutOznPxE5Z5sAwMXioB+
CXDptznuYibUPJDKAwrXzJ/Tws1OOem2nI6a36YCPUycLs6c/luhtzY6tduwGodrmKK8Ax+h4GcH
7ehtCsd4LnULYGdiE2wxZN/iUI7bFkt6jxZUBbCPyvEObdKjyW4djgFJenro7ouxHvwR3SkMYjLa
gQHbsdmcWenv4gaAT9K769ydoQkiEw9J7sgGTCJeaTGZtG3abrBItGHrLfSIHsv9bkJP6JMl+9wr
sm60HMRMP7ZHS0yKsNCQVvBELJXOUqQCAru0fFvMo8+5f0na8LPQSedqTTIOAOnSRU3zNd2RdTM4
t54JWLW7ETWnVxiln7VA/ty73Q4A0cEp1LvJpHalULetCNh9sQezBfT+4fVWuSdb4lPp85HuTuBb
AnI3gAW2F3P+3pJHvGEkuTKkjnfPJfG8fceXsHd7TnUjgpnlcpC5wbgMjgbtTLs1n1uWbWah+SWs
9K1phfU1HMOd4QkMBt4cHaSovxTr0jQMCgfGX2wcmJND9iF4a9tp6kudYwWYLglGovNIrjaZqYR/
WvNbkY8XRdpJ50CfsHWjWbX9YK7kTHWeZ+QTKbxok55eohaos4ke1qORvuMOQAWjZ80+JZ25nJSz
LbT5sf/R4mxkdc+RE4JYcxvRqndUXP0D8lc2sl5cHbx5PsHGNY+KNMGjrcFxpGREOhRqFa7O9vo4
u9nemR3zPp61mryi9C1r0qOGTe6Q0lddM7liipnqPhRediDE+FDwxAeHQoy4vTilEayhU0aFR3AR
GtJpydNuzJ2BKAxlDlkm2x/x9T295yMudzbRenXQlxx5rY69vUs/JInomqzMCpkKJ/4Sf24NFWTa
DyQXZGwtIfGcgW94WrfZzACo0wv92CwPgaZ/dUtQ1I2uHhmN4fpkquy0VbfmZXMTNoQ8po1drKir
vHVri+Goloc6a4gTSBU7CPS9jWJiIXQr8Mc6prSQRJ8tIwZYo/mx9/AXGujcNj++zJg6H8y4O5VF
HK/DyfKggIXzhahsfRX1st4ZhH60Gd4BjdkCxmpcS/r8gsKYP7jVCIonEawFAfFkXn/TLF/lA7gz
FGzQk8OatVJY437xpGp5/WnCJ1k7nnnr9S0KtNK85SYyb41seM95tzUNG1qZuNPa7fN5JQs+CVLN
ss2Y4NtpRDecIHPOawDUj1oTMRMbClbdYaPguoGgQObQRbwXVuNefzwghXyMrGJdEbsFpG/cjVqZ
X388zEb80GeRWlPu4u9MngB+OASmZitpr5muyhPJdxNyJ+I90BCwjAWCJti9Y3LLSjP13gkQ7fDb
j1W6TwNMrWzdU5FfIpAx/aAOrSZvCU24l4l5yz39Agiy9Wdtei9mVlOzJEW8jqnvCdrDYNtsZwzo
xHeTRuOSaa9h3Uwwf89htFEJeHQrvwHh7a3zKEOqSAgf0nnKCrmPp1SsZDgyHEDQ0+sbFRZnQYMi
I9lGcrq0Y4MaMTxVlTP53dRvoSJPW+Yde1YsP3CmbOMFEF5cJGwou7OdrfcbCJHEkTgHWAfgs8TX
MKZ2Cfpm7RDGsFqeXhbcxPC9nZ1I3FImbrVe3KW1cTuO2IZc98ZUrGAAyl9R2nyP9AbyQfsG7q33
u6FBEayRHE/8W+jRp/FGlJiaTa6pAXzcRc+Rl4aznZH2+JZBXuKUhxdEnJe2IkRAdsBR3BvMF49e
7XeoXEDgDK+YNCyGLWSvdOW5FvqTg36DivVq40fAXNRxdXTlFvrus2xnzhNureu4NJubdrKfPOPZ
XZIZ4gH51JITaV+UB/dOzGxvyQxfTRoVzVDVBxRgWJ7q8QFpybMXDc9IYr8It2TLrY7u3G8RUNEa
HEbEv2SqwIFYOQIIT07zASFbuqbj8kAHEieGjrG8SDs2iJw9iaUPa0j135SMHk17SVPKS4y7iXgP
9PoV6+GHZurPwisWU5rJ5M2jmVM5lHXNnVlz9aoJTaYwdXbVo4/iAQ3SBVQH8IVaPwt3ZLZLWi4F
s3uIZnJoUUlf+h7sXOoOoL4VUoDnEmbfWrbO/QiybNMzH2N0hT6/mjAv48Kka3xxtW3bi03LcxBl
gUpUGcF9EzgL+36rk3jnukGAnUFxGeIKj1NKe9Fo4wbbwxkn8wnqQHkXJ0wUmETuPThkqzky8nOg
ymHX5e6LoThPsY2tzSRVfjMwrTZkRGq1Q0R00Z9Ch9ZCLiZkwR4NvZ6t2codOveStxbIfBo1Za1e
aQIhuDUtRBazCU5fcYIF5JtBOTjm+fx9JBLoEPWVBCQ+UNabKKyk2kJxIKciKsM1WkKKFyiLc5Fy
H8Dx/lTWT6LOoPcOhtoEBI8HZil9c8kNqVX45pWO+dR03tZJEdrZEWGPkWauw9Z5QNl+bZtu8jHa
UjZ8I4e+vCDneALrmEOga0iKmN3UD8KNg9WfssXW1+DA7jN4hOusWUp/Vu1BIfCprA1cJGuPYkzt
04idfkbZ11Sat8mVWXKHgoZCy8lf7tB+6VD2zh7XCcpVIDV2fa8cLblFxP80F5w8eBrXOV1ZJLfG
cM5PuYeV2UoUxfIQFjgRMI0hOGz2TWd9KL3BO5tap8iBYuOFKt4lYT7uvWYxDQ0YgaxgCveyKo6R
kvGW9iMeo2Lu92Wh7poABI/ErlbHChRtmL43zbVJnggx96y63wi7BPkPN37NBLraGkF9HyTVjpcv
dzbv1C5KeoG2gVs6Oggy7KSOQK5B79AC1DjQTxpv55JpgUB4uzEpT9uKlHVuaktjznpzQmJaes1A
fMG4eovElpNwZFWNYSOk8yYRTXb05r5ck3kMBCEZaJynejpifs78Yuhukna8z7I536IGO4d1z2Yg
mVDSJfElbuxN17blyR1uuyUxQ1vspwMINMK6hs7ZlR5WinaoOW+zYNi4/aI2YHO5xRKI0m12KvJC
nX3SluVmrhJzj36zxFgXJhePQJ/UExtQZCQrDtw6lEM+WlWn9x7sHGsY+l2tyPlzJi7gEiryHE5k
dXdfC6hrPuQrFjA7WIdjb62tNgMFEvSPoXBJfG6M55w0i4uXtVBgm7eq5bWGBKZsCzbktGbopxfE
AURt57HRM81VUY8WprVgr1Xifmr07AE612vaNylaEeLuK53kntnIHqZFlKKa8WvUx8S5TzLbKxAO
IpkO6ZieJpNpxJyLEmWr+93I1BdjcDUWI5MkJ+Us4/iA7DiUwlskIl+B408bAgR7VAqQGjrdvY10
oKttkH0L07jcORryhp7Feas1FYdfm6Wvle5O0HfH6lLehYY1rYAHjpsJvCq+k/RFk5IohHSB8mrY
f0vHWbCQ+QZ4c3eFWPwFMWNxFwUaXUN1dofZ2lvD0YsyMENWtdWto9Xy7Cw307ajdjYkSAXbAgXT
uZGHAT5qTlPhXVU6f+ur8WwmJMlV4PJsi/SHJRKeeo1GghzLg2EwUJOs8qtyKa5lIiPfTOqja7dq
j2koWKnO+FKbZBWBup0WksyakEcSU/ClXbzPHrJzDPK0cKC5JOkG/TpniwYNjacHhK4h4AOJtBsn
sc8rs76l66wBGNiQP06QPF2Bxu7dba+Tb0w75ItGjb3zkoBiozCMvW1yYdatIq1b2VudMMpjNar2
vu7pGqosaOADYJRJ82WYCE+voMGeRAZqV3f+CBuoPkU1tQTFswVN2HDsxooNWh9WCY1eXSP4nTHi
iLWWfTXRM3hL7btIsNHUguqOHE4EqViR6mJEKgEQXZdg7eCuHupEGmBPIkyYRvh9Bq64asZ+W+jI
IvUA5pHTLPEyUHToKXZ9XZw+ghp2kNOFNiBDRH1zB/BR5eLWrOXBNgNvCzqzXbtMaqRifXJlQmJE
D5woTsp0l6ffpkiTaPy5dcjeYTEGBNOxsuxMsvE8m2CZZMBgja9tHIibLHtVMyUvH2JUwSdLEbtb
z+61n2IW8GX4E7fXImnJpMKAvxUu+xQMDNMKuJk87HNzN9qqwkLE0LaJmRskI8g0+E2bJOrwb4UL
Uq4gc4Wgtj6WqD+gczotxr16RHyn3U5ZSThzCvtSV1gacizSdOm0jQPD3m/dSu09U7vU7cR+6wX7
jzx3dX+SpMHeNGjEh+C+Torvrh3LtSKBhIBnv8mjWxhUpNWbLPINoCmAt3Cm6pH4U8jxYzh8k8iZ
SJ7S5U6Hx0l60ibFcbW3ixHRL4GHvl7gxAzCcHzoCmP2qwjVXa2790h2P0LuDgedogGxqgRb3ECJ
BHNs77uobteprrOR6KCVV59gkNp7ynm8H1qjw4bxGANqzaZzxwkVn7OvmvEAYbg8VbozXtuMPGxu
duV6MLMXu8/D28gKzcewGde6QpLT4sv2h2ygN13P4Skv9Gqlz3wA2XgmS3k+OHJ6G2xGJuR16GfS
WdYwhOrDaCPcQgeLDNIYvGWF0q5RP9FWbGCBQ7966J940Vh/qhUiTio1zxG7zqUEzptbE9gToYf0
oZg20KXFHm0PVUcLCKdSh7DyIc3Dk6UFu9F1mhuzGc+k9dAdsqC6YxiCiU6Xiovxic1R2e9e9JqG
X2hOw1mHz2EJfW3ZBK51vf0eGC7cdgvkB2yq4UDkO2NVs17pTDvoorTy3BjoXo0ECJ6T3bBQnyHF
7AuNTJmsZygBRyK85v1HY+TNU2gRcZQnuChrpJuElq3yUnt3zTm+lCO82yHlMrCt+Grvchahs9Ax
4QICrO+AG72PClphJ3D/kwNJ52Ycej+bWRhUoiePmrNjkHRP3QNWW86bAek2i4F8gDh5aJtx8vsM
g4/UQ3IK8q+hJ0+cH2s7IftoKIhHGYNJWxXZrG0KOG5t51YbGmSL527m5tn1zrHObQLp2PzZJZHT
YdOwggfsXrtCGqdkX8wOr9Rwd6OaCJPMl7xunrUmrxjL29rR202o6+UJ7H+8LZlOpaAHp9xtz0AP
wCDxcd8CYQ+PUzKesixwdyYFyA7G0zbO53ZnhMVXuSQ0VS0+W0XGp0nEA/c8Ml1krX8nCkA+KXqH
lFH1J+HlDK1dma4N2nAz/nlSYrHOjb0KqLiat7ghubELTCqqWdsRLO0dIjettp0tjJ02Fkw7TFJk
HXPpkxr4MOii4byK5/y2jQrDn4sOGm3IrJUSsz5b7fCaBOI9tpxmO6USoT5moF6BlxordOnxJA9a
V92kRlUQz2wFaxkx9KlTjGkD00s2TtohzvEcJbl9X5f6F7cK05s0OHb5IYgsYghUeZ/NRkv+AwXY
FJRnWw31zTTM7roRxrwOstBeebrp7lIrBTGYavJqEEqfV7QDRKOKrQv44H7EenA/DcGm8gZ1U0FB
QGvO5N+KtBCFrbM0l1JxXy8PWkosppbHrB3LlwzJjBtOmY3lzXAJg3CacStwe42odi7RrK5xkw8P
zR50Gj04NxUPYpkFebE+//y7zsBIPMFWXjP/52htOT6SnVXc6sN0MGs1PsJp0g6BMCofbA+xul+h
3PTXHk4AiNCq/yosnI7jzFH/+FdY6/CkVEmRFNuajwnN2Iee9xBoIvls2Mc1tf7VHFCeG0tztC7z
u1xHu1p1Dwppv5wy8w7tBDsHM+HOVu5lqcUPSVNzp9Xn049x///X/f0L3Z9ED/aPE4KuL/1L07z8
BfrdS/H+q/Bv+bm/6f4c649F0GabCI+QFclFjvQ33d/yT4bj2Z60dZR4lv1LUpBLvJDhMKFzdRfR
i4t0CtPYkhQk3D8kkVYoppDI8TPWvyUDFH9SuFkWIBihSyFM6UoOBFnirwq3pjRqSwwiWIw2q6Z9
rex9WV298g50QWGdox+GAVq2R9KLTYBnPRGwiAUJIwX5iWswu6b964JzSs8O47uAzdvAxTwRYgCd
FOgbmO8Bcr5a8ZN6QKtQqzeG86IldDVY0sJL2nx3zCPsYZeEZ+vItFjJffZZ5Zc6/t6aW2XeoFyj
okYBsZKUGt3KcL84eCSWv2uvc4BVhpFnOZ7cDMEHUKc9JFpNPA8W5iYmGOrJNulfHog8d/O7vr3R
xcQA1U/d2HfUd3d+C91jELOBkqti2Df2wcwuUj0p4zQAWQ+/k9TQAAIcP2Tx2nRXR+x7/VlWT7N9
W7Pl8wAOHx3rtqaEhqnYlxTXaxRFVv8wxyBpvaOVvv77V+T/TGb7D7/r/0mdLSqjf3zBPXwUH+FL
9uuVZgh+4u8SW/EHEk3XZXBCfJa0JJKkv0tsnT9QROiOSzXoSc+0kOL9XWJr/4EC1jYwLYMcQxP7
y6VmIMx1uEQt10ZjD9r537rWFkntr8JDScIzYlLhGpDDkKQvcshfxKSNqGdMZNqdJbjChIifxppd
hRoUfBMbWEnUD3JVD+a+NSvCBgQnei2yGb2fJc7IK0KITBfERqM0TRzfrOpJ44jtL+/o7c/D+VXy
Kr3/JkuUDu8PnFyHt2ORdy2yxV+OUxsojkDjnaNRu8RGc9sGMV3xOvlGg1u7dHXy6mVkcXg46qtQ
I/iPydTaLcPhoXPAmYrYDWCaykdBjwt8evaedXa4rTPjCS7ZU9zSZzRcYIddjhKndH2jZkKuslvc
x0jfvAkiUYT+ZbSS54QNS5akzaOJJQhg2x4DltgMMWpFCtLTohKLTUdbaZM8ST0TAOwLcxNk7OYw
scMOAFqpcOh6IGZnOrxidLbtUDS7xkZ8EMRQRMkcgKARHmMzJTN5Rl/QZ3oP+Md9KANYkhLZlVse
yLrlaPArmTomAbB5crifB8rBJjTjw7JNW7WoxjZ2R0z31BrnXCmcbSHxUG1pG2v8pneRLO5kiqi0
KIb3zB7bs4xp0MdW3ayIYSVpF0kEo/wcYKyJSTwIEa1V0zqO1PfAG+5mJMi71o53Euwx/V0PWJEr
bCCEJBe+hEkZnquArDeDHX9fTTViLZqiPQSSbWCMN9EA2sBp9PH448GOwIgMmgcymIlZs5CSg7Zj
RBV4zrUlOCd1rGPqasQqk5vGBjTcGIQ7xjm7iljr4fvSh86RAK3K0H6OnS5aTpI3PHQbxmYAekzG
gCGbAp38RatqNNyi4So3taObcwoAs6U7VtZATZx1aCGxbeRWSVRjtICR+JjV5xTP3/G/7FM/o4hd
4fFB29ZlE+d99IrZRG7MuSvWgyvZzd2KQGiYHdW+jmOkYN2nsPqPEGWUNwfP2hwsKgTnigLRg1hd
3Bz0sSFWqqanl0yvceudh0IjfjgxfXewvpdAeNs6njD04SFDxHwejbLbNoN3a1DUwy1gxkXkjRrr
Jy+79DVR7zru8ZVRsqwldL9ni3rcJrRbFA4JmArd6NC0uT+rSF3bstsBY/FFanh+FiKoQU35Jero
FsXhY5Rjvw6M5NWmvxMU0xPRPO12HDui6o0FKa2+Gka4UWWvoRfgPqCKr6MA+qWKQ0EyFt5egAKu
mVAch4hOs0VdqyMMcWiK1UIdjPjY4gJlqJvxz7AzoXRqa8SZD9wPtvGURCgaREd2wtd6WDo96ewS
WBkyLLFJWRfRc2rQF58yoq2nRZeZXE2tuCpn+Cin8d4g4A51aiOOwLcuy0kg9OE0pYbfpJG9zqb6
1cEnmE+1Rr5SoHyzKdXGkPUndETYycW0wZu3SGRxDgGwETGeOHLQt25oHL2CuQfK11UUZB95a/hp
l9kX6bzqbQ2zCqS+p78ClU6pljMGwx5Qjx6io69NJUgTEPhG9mrH01ZzzdZH38tGvri6gbq3nmJZ
aKBu2k+bqKREVF8NMX616vixTfs3C5ENniuiC+3SB0SJt346Ip2pN7rXn0jjg86sj+cBcHKLwGLV
Ncm3OqRLMwfxV4zA20knYb3oucbgyBzsmKdJjXzlsstddZVOY65NbL8rQBWAarIGaiLCKngf9mwW
sd5380A15D3UtfnRW3Gw7Ylk8Juo/L88nVlzpMiaRH8RZizB9pqQe6YytZf0gkmqEhBAsK+/fg49
Y/NS93ZbV5WkhFj8cz9OAcpgHmNcorXk9kY5IJFLMzmxEWXXIXf+JvmjP5KkGnX5puBHgmkBC5HF
XRPWWLvBGQOcytSHqJiCDf2vbqpqX+btxfmvmJxqiKCuur3f+26QO30RQvf1Mf7ewKNfyto/xiOD
hG7YetDADqMP3w0XxppvQ1uLIMLAg6h8S2JQsGFLlsc8Z7DpZl4ZJlr9NI0tTD9MBkW2oMxEkeB1
cN+VyE59nT367mJjovF5zYV97NkJkjBVhbNNSnWLCjmdYNDBTj4WHQ9U5K6tfIX+R8RH31ttRS2m
Y0f7NH2nv8eph9XEJ4YYIZEwLqftzqowt3nGP3yBQZ3MO2YLzoYQQbHT3dbe0Dst4OPlP6atV7t5
AjpIC16LguGV6svm4kfpErV8oq0PqsA+mY63qmBtWrLDjKTNkskQaUkIf81fnmDaYhNRRQXnjSQX
gNiiI3M0RfyvAP4SKYxjTKoY55n5sTK3Pc/0dTGocef0HmYA85t6PHe+C8wvYiiztBZVH+Yxa/yn
iHi2zJ5zGCr4zSwitBOop0msLi0KGb2+CVOqO4JkUFNAb+ado8RlGtDg7CTqd+PQXCM4WvuBgMTJ
NV99COBns9bb7ZJ1RoC1MzAdX+3zJWRICQvEiUFox2gxmaJWBFZ4rmMF6l0cHTNEYqIDvFxJ6BjQ
8HofV5KATbKxVVts7Nhf++l8Si+AcB8sNo2NB8wBb+xxnKzsXnUCrFpii0AiIA4VHQH0I+6hQg27
LCbWELVtS+3uUG77MvpLd0gMLsvbNhkwEkvRFMPcs9Qw6smBa4S7Gqsmenv7pcJbPmUhRYh2mPg5
2kBR8PIWn3493BkQvEeoZrRPqvd+9Iny+3iMO2Wgy9jVltwulZCK23hv4eIsFwyKLth/xp6YaEyQ
bm7KYmdHCbcjuwwWCXZIYp8TI158R5NvS1mv0b67gOFPKn/st23N1Mkb84NXrlCA0TRABKGBU9HS
np0hzR9IVX03dScCnk1UbyHfso5ptMrVPzIby2UGU0OOXO6sKNmnGle3lWsxNuh1egTxBAPnxtWt
p5md/Wmhw+MgE4xXrbKOqckoKvO8QyMMuTW6O6e49vG/XyQ2q20PfKFOSRSMQPjgoFQhBsG/ntfB
EOnvtXdZi8Q7wRzZJpzSr18QVFolfECNSIXrO9n7rc4Yn/vg0InjwiXJHZp9p5W4mafvJoqwp+rp
rZl+GaVgtz71crpY+kCmN3szbW2LMsV4zSvPjX+epfbr09530uB0GP3yQqz7S6ucm4PKCUaBa6gW
b0eB0jPM5h+ccRwnJjAG8J0OXuNNG7PmlZo961kA47Z7nTNr9Cz1JGMZYLZQGxwmsdXVPbV6A9fN
yr73Mk/v/sZupnxLeTr7dYfoOeknuigeYhJZYV1Q1mIk12XhNzuubYeZm9wJW9U7FKtxo0NFpICt
uOXJyAgPY7VdTF/aVOBN7WERNdbj5BSwoYrxUJTpABur/UOrN5iPXxcowUn2/3ArI1XbPAGLnwtO
0EkbktF4cU5eOd1sp363UvcNU8hp5L07RovzQ6D9Mk2zwPvagmxssovZcdF2Fi4cY/vbwM8chtsI
628gYY8zyom3VeH8tTCiMWq9opl2uJIwPIxE/UO8GvcRNDC3EJYee24erb59TlNpHjwS5kGdgept
PO3mTY5B7H4MyX9AVB6lQO4mw1t2vkFM9lwn03wxG++7qxXnWK2gGceHFjVGonrGWyPYT3Bkdt2T
SuJvz6qodrH6S1XWAzR3eUr5YwMgQGUAhYzH8FozkMdNZWtUKjlYaFsfE6n/lepTHvric86VefV0
d+RMPUxbWkBgBNbNBnUfbluds6HRXX7U08jalWX0QF+Vwz6taIcr6ni7rKDmBCvziXxPecBovS5o
KkjBsWzkmHt4/ln6HQEBUz5rPdU1qvU+DJ3CjGjBPuLZa8sFc7ccDqeOaBzmZmeC5Yu6PbZey6x+
8COIA518884jh1bhSmcwq/gBtWOYV6dk5ndarYOASW063szlaEWgW5NWacGUj19DkoFiYhXg2f1h
0Rfohug00xBvrWj4M9UFKNv1X7u2/jfBLYX741bAPtlz33AZ+HqUCLQ7uxyKFxVNv4z0No1lHBvW
fcz9pxJdfUP9FlXooDtDinDpP2nBeNviScWgMPoK6K5q5aOWo/RkWCq2Xf4ylyLhzqYIc60WQM41
VJ0mLWLwGKf7gm6nAP78jwG/bZPBHqDh3HPyU1Xb3nsR84MlV2KVS7cdTOzTMgNrRdMH4RFa7oal
dfYegfyEUjBTpeQfmv7MuIrtsyS267eHEbb5RvMjL3RyuR90nE0NxIQd99BAOHwOGsviQA5io22c
xT4bDlSACGRTgzDlaOnZq5Jt7uvlFlNfiOPiE18x+JSRCi2GRpzXXImF3301CmSvIcJ07zIGnpcR
AYnTP3OMFr099Me+DaQkaFnpN0xvM6T0jZaslIYqBSWJ2zxNyJHzkR/MyH1TicdqJjCv6sDgogfg
A85Vn1XxmqiJewLwZFIGNnWAqfNWEHNZGtKcLtxbuy4//LouHpqJO6/JKL328xIPaM6BIOvk85z8
ttM1cRJKTXBI6RottjZwnwn3KPDqT2+EQWnN3qUaUkYuNGphwCa8iskwUS8VL1wAYlIFQ110kE3U
dGUDzE5OHjEBmmGcxtGE0aqzfgyjwqHO+ddMlxelfWUrYq8o698qHcuAgecjY/JtXGzibULI5toU
UEjrhENakRoizAVOWU/il2iazg+c+rerwBDYbv4qFg65U09sZhyy1TqmmBUAEyIDhltmUxpMfKNo
ddygzge91UcY0QYLguxJeen8J7azJ00o8IfAYJJ2yvc2iy0/UO9EbAUPElNrTkF819J8Lbto5+Nq
QHaJaJUYBzCFgKp1DDiBQ933lkVu3savrKrTY7Na/4nPYN1un4UcPhuphaB9zH2Ltm+OfCEaA+J4
2CCVfKTuhLPdHm9cWS7mjLZqd4puLnBvE49PnrVl4HQGzjndPDrVHAd1a5+IRbgX8gd2aQPUXZw0
SASGoXwII7vZlSQ9HaN8nwpj3CeVupUmJSApzp2riUMOkTPkcYOGHNP3paktPCVmq6ZHYYImuWhE
XPrlrBpaKZuD15HNgbSxF+Qc+ZS0LvRns4bnmeIvdg10j+5HWcDwyvoflZWhRS801EM8U04rt5HO
Xx2xf+waW+82usEBiT6Rc98QJFMy7R6hqdX0yOVc9cYtwsyb5Kyj9fZbVhf8ID06lsm24gwwK4aG
mc3RKHuMo9lCKDboZJCPEg7LDos12IVq2XpNSjtvRAMzayLnCy9wegOpQ1L3ACJZcNMgNw4BlwwK
Rx5u+O5fxJA7wfu/oMW6rUiW/ljZ5i3rxWnC/ExRc/pQAlDbdElxXfBzcPTGOeIDjaDaY9NHHDpK
CiTwdcA1xuAMfa/IPrvO/y1oskP+cOA9WW9lM7x6ij57DrIchYrbojERXaqftsIAVkBC11SMG4uy
izbFJ0HPzmdpqTc153CqC14Gw6flMOtTINZgxqBB8AcP1L2nXnYuS0yAeYk7Ge+WedHj/jvCcyQU
Fvie/XJjOvM/JtA209rJ2RG4OUy0VJWynfZ+VsfwcspTv639MINS0jbTss1ldPbRy3CVHLQ0CpSV
nUQmqYthOzRyZ7t0vAdJN/x0Npe5heHzxhqaYcOFXuzEEO9dy9tFrMObFDgmA3wbkqmlHRgGNvc2
0xqgsvmNSOZ0MP35gXsUXQZ4s9mJvTE7GrW2I4X+O4uK+i5OLYQLoef6o/Vb1RGxHUOcpeUSBmaT
JXZgr+FZMMONwiK5Sk7pOug0mfZiP7up+rvrur+CMrrAXDtc9JKMFrSjiDxm2dm3qEov0mQskDTP
7E4DAb9jQonMpsy8l2Qwv7W8JsZXlD4JvPHZE8kZuTQLyqYbsbYaTzSshLrFK4Yr9bukOAyxxiqC
JMEO7gGxi1p3l0LzrRvcDB0c5ZDdnX26iudAUfaJJboCwQxbMtQdVLfGmO53UD7+xbBtxh8jzwFG
F4s+OoKa1OPRoIF+ka7JVp8OepcPo4bCpWnDS7EkuFtd8yKn9EUkhwR5JlAllsE8cj9G1ZUH6lsV
BICmIwBT2kHcGAw58zW8ayxUQDUkjy5p7LxVoiq3cLnX8vL4NPWiDhOvIN+0/CoyoBs1i3ennGh2
rtW7QecitM6jHOyzcLgC6Bn0lQLMTjd2YMYG+P+LZ55N2R97GUYaTYKErrY4a3mdnJkMEjxC+dhN
+kJ8vXCCJC2SLXLyjjE5SLfVudEThJ8Gh/ZDmjTGqJjC3IGI2/Sowb7J1l6ZOLEmZtqkEe3W7HZa
3cVBh+Fxdo1bndcXZtxhZ9jvibn1Hc7GNj9/WrWAI8Ray22QIb69cH8zHQsQMopynr9EpvgE6wdg
P7HfV5SNM8bfMcabMDKTr5hpck3sbyARQ9viyP4MFJjiJp5Gh5JWj0p6x391nOxJerwuOD8bu+V2
Uos9nzlQxOSK5WTHTp7/SeHE6h3MZN67v84AWoxtp2ffriyKCU0+i8Lkky5mAe/Muuspcc0eL/Qk
BeU/gxlaWpE/pIVGPJqlFnPPl2eN77WB8tPZatoCn+dAAkhIU2HtNT+zBsNVM7Gwdtav6K2bWbdf
bOTGpZ7rD9H6TzYl9dziJsxBg7klC5CxVJGi8gYUrKJbks0/cx14m9n0uhTQqNu0uo01YmJBmtNq
0cJiZpqbok3OTVzZt6QJJl/7pC+uvMeuSxKJJSBvXpuEwz8BbCOwkEoXKJDGubB8SFblE6MCHx+P
blEKxFI2UCeEmCyOHO3P2O+5x5t5fEjd8o+DK3Zj2aiKWZxtZSu+6hHXnS5fsVzg+FXeT5m7n8Vs
/KMLFz3KVt84VCxSK8ZadPHua2u+UVFGHC08PD0OwU0ZkZ+adaAjTfyBKoIBr8KF1Ggx+EX2MNnj
H1loEWrtHrNI07zZnDEjFRX7OCdk1li++dgVv570qSJjbmlOiJuT3eNqplR1iQw8ZkoPZy4VbNDU
oJu2BUO0nVikzVvj5NpJCZsvb3iNJlt7QoidpFeS2rXQLkmn94w0kNsRxQR15VP63hUUt0p4zDtL
IwGQ0vtgWwhU7rayMzpWunrfp/hu8fkm4SAomp+YPSndp9W+if9Ejvkw1VYfuibySWoiKmUAJFPr
2szip5hNrpUQyFDpyKT1VkKkoryqvH8axrGk2iOtAsfUvyePw9Io1XGg+GEu5wfDhLuE4FkhZStP
pbtumV9MUT8uZkYthE53Dt2RL20rUxJg3EXKlpp1onKctdgLLP9A6AqCotueF3/Yu+7E+206ezEV
331Zx6RWuxv2dqtKHhG7F8AaeR10HA5T0YhznOTpFS/0Gw7EB79HoBl8FnCHxN9QFA9US7gPqLbb
CVcVF02Xi1Rff8mcOUmTvmDsVFxoqQBoTPMmdbfakjUSwbR4Oz8HcGDalDh5tUdIwTo3aZLs5YDh
P5nbX2yilJwACK/NcteCOQ37XpA7d0EjwrfVw3K0btRRWw9RH4OO1PT70APVaOLlZ3ZFulX42syx
qG+chBgLRgepD7+stl5hD4FXoZY61NYeyrZudn09Ig1G+xRexWY6D5n2M9gLSdE16jFjnmZ7q45j
o+hIwu0iNHtfL3mYVNbZGCIC6VX0DqE9ljaY5VJc4sWj9EHN18rUqeC2tTZkBmKGPiHnZel+ZGnA
rEq6Y26YrziKfd6Bg9E7PTl/6+bJ2ecunD8nmoOgo7mHpYZunLU/CeR3Op65TNecZjtIH2k+7CyP
j0x27UNWte8ZsweDcRIHRaBAyHgbu58eQdYQjMMsSir3L2OshEsh1cBNR7wka1H2iUgsuWzCxAYq
k5Zmz4khwtfFkoTJZq1fkjuNqrhw8bgqkeUmDmLm0c6tqoZEZk98ySj/a18KO25+kWous1JPwsDr
vsh02rSiH24TJBkCkG1oTbzGmjv91B6h086x54M1iR+n0+j/G82t3oMh6dL02fdhHBqxsfPLv+Bl
qBzjJDIh7geZI94iII455HIETJ7x8Se+ozoZZ00RLnI19ja/IBDaRzn9BZ58GJ3xpW6HAEs5UABt
ABUZ64Rcc5gtLqRfys5gyc1nueAVTp4SzWhDFOonHMpAHYy/JTzrzULWsrIlCjlMh8y1Hs2WU26a
8zg4PYiat9oZbu5bpvVcHhYhU7DXJFSJ3eHw4/U741LlnW5HPTBkYp1bF4ddqmvDqTGKjYod9xQr
wpNBDaj5VqBE3+j4pZG1aK7UpZeHwbw6KWJD6y/TC/xJ/57p/o61d37xRRrfoyS/jOg1gO/H16XW
3FspxadMmuU9ZtXE54uXGcWHbB0o7o+JuqWxsuevuqBFo0j05KwoSH4yvO6HHK3mGsz5ANSWrtKv
VCINO9ydUxCN6bhBF2m+Vf/tz/UtAdX/WE7tfNej/CdKHPePpQZqwR29Av6Gq84R+OEmnbbCwv2w
B2feI9KV+9Gqk1cJKCunShaXwbdGJi4E7Frg1yzqB8YUOiBoug50rQHRkz5lym1/TTv6GDu3fMdN
u4SmFYmjM1TPfq5HB6NWNfzB1L/6fA5bQavgS524wClqe0TQmGPAdIJCNap03rpM7dxYvCOdittY
VjonXUAVNXO1waWZWva9HXQ0QByyoYGMDJkQcYkEFxXsuBabtTAo8xG5zfyvOcb1K2bzOSRlz6pa
dvWrPnX6VkLe9rD/hZk9+k+GzKonq9h3wvP5bhpIvbqLE1lEdNoxetp5YFWfCzbGfdMLFfRN/qPi
pDmIQrv5LVo50zR6Gd0brXFDOCcp1iNvOMUxd+YsukJ7TY+xUTs8rcZeXyzraBTkMRm9ce/16Lvi
f5lYH0eO+Y9th8TC1qq6XB3aZ9v7NTQ7C4jXOrvBlisKCORDa3x5nH6QhHSSMQUTmsRnZ/b4UCEA
MEIqnHc6V3gxtYxWWHR+gqAcBbh3b7um2i84+BwP60Dtec/GyP3BqN1jT5Q4YPDZbeoY3jcPepqk
6b1FJy5MTT8uHYtP1qXOFqSsd6pcglurv6/3OchWVJiRsjCO8EyWLQnBr9jh3tWJMn9SVfagJx9N
54gXX/nOrre8lwyo0zaJpYvTyYVnG9mBPdFO5CflK09tuc8GG32bhxxATtuds74bwqzXr1MjRtCS
ydXk5nTJlmQO+4h4QWdVbzPFNXFHkWzSiKNZcU/3WlvhC2//1m18btfwzZjh5a9rII88u0dXLPLS
zzSsjHYoO2IrNotqTu8n5oJrZvLNgOt4bbz2aZRpfdWo1E5lMuLznl5N/Bc7OFkUmjjij51FO4cb
3b4Qy6sfWfOe2O6ry20WC37q77sMAoeZ+zl4S25TMB7lB/fssimIHHnaz+x9Ch05ae4rSaS/frUA
kBy8KAOU6s7q0BnYu6KeOyJHAgou/edx2KGnNDuAn9HGy9shbNz5eUHSbirq2HCgj3tDOC9VM+l7
YnGf1mi0DywHjK1yhwRNjQ2OzkZ0vdqn0C0erLNTUwAkdZK89UcLMhS3qKn2hUzv5lhf0tTwt8w8
0sCi69N1gSYR9t8QPOQq2FOP1rrLiUmFwU/Co72b73E7IopyRQCsNTvoNv/FUwoDVSxXUJfTMjmY
LUECC9QBAg4GawriAW8C4ACoBFZm8rhb6v52ccp2uw7pDeidW5Of27afWhSAMuLABvCG+oarMtMD
9HBvr7XTTRmcZJ1ef5JFSskpB59UJdlBSWznTr4OGQccFJywGPE+2VmBJDj1H/lUWWFe6HeWZHPL
0BeMCbU/PYKj3fbeoTY8OLycHK/A3PlBVB6A2ojuqDXa3K+/JG6Hc7v21LQxRPvEDJGPMGbBqrqy
CtsBkC5XJ4p3/Ba3Pv8kPUv97y8G09+MIxRvH6b9V50EtOPFDJY6YyToDSQoaDWuPT5AI4NiVDdJ
VlRfVx8BfZA/1/9ZBkE4MCYWbcZHQVr9tJANg9yLLb3UmvVY6NmndFnsEyCSKugsnua+JkZuMzxi
4D8nb2ZGJzSRBQJhzfr3/veXj8QsTro3gFtdbF6TodgbVnQWdumemJN/QVki+2F/d47F0V+NR7H4
h9ZsYDHORH4STfIskLwO0mJMtunoGue8cM9QG/mG2WMIunXVQdcNCOUV7fH9AKDeoMkiYuYak6y9
Zu7S7Cu9vvZdBUpKG9NH0xqxUs5bDcb+rp3X/HWvv8HQrU5GV/lbuw61lmtQjaxI/dTWKKjTyUcy
ZLSqjYfeK3R6ULFuKr5zSYkvDS8Rq9z8wpe6E7UhgE/L6pKu1G1/nsydYxi/XcRSiFotHn0/eq8K
87mMG+1mIWi++Yzoh/TVhtSANdP/akCzpnGeXjK9hPgCdLeUyxXeR74OtJ5cg37hLjbQyov1OBsT
gmQZV65Tc21131xPsIPN42tqc42IStQi1+9xluApa5acyhSH+U2TiStK87zXm+WjHKhC1I26PjIe
AQNi5iQYJBxx067trSmOMab8zWhQ6NcLyho7ai2PqfSewOJQ2pJtGeF922W2G8DTPnSR2ke09oWO
Ml22l2a4upX+61e4AEcwdZp3aP3/UDgklaOSxnsJG1pITvkagFkKa0++yy0MqGKM1D++9BRfhSLL
xHFMkrtoTLZ0dHWYK4HdkReGJseuSwi8WOZkj9/XDhZEnb09F9a2d/G0m2I5qcGKL5qWMt8CYoff
ZyQJ3jZU4C7xLi8j+E+zoe1kTO2zpFEK2w01sra7HB0y2xDeMOwYFtVio6egesChCRzYeyfH4o7W
c+BWMyPfyKAMmlr7u/kkIkIszLv/VZpjB60rkYKSNrnXMaBDRXMtGTIfmbm3iaxQ6bOpO6PYpX0q
tiDLnKT6N1vkDogqsKNxBFGMPB61cr7EeV4/DDxbBOzIHyc6MqeTPspJuxvZaO9iUxq33LvUUh5m
w4hP1KwmgWxJGvYye03xkJ06hL7VVgXUihcLkx+2Q1OL6DljZwnKSKA+tcPJsNidCMs9peiMhEKS
o8dPfGeC17yOtQ0GHV1iZketht66z5icbEJYgZ24072otMvCzexoDCTKiXpPQTfxULnruBHkMSE5
mxkZmGh3wlIGMjmYhup1sL1lO8TRYYzt6OjYNtKO50Qn4tI/qFgPNaYaVNmIW7yAjmqAhsm86s2E
VkbRDyUx6StpOxJcxdbw9IforiICWDYFxU4LXQHBy2uahzmnzEHoEv0y5hDolWay74qy4IjkvrV5
JzZtAlNKzia1OaB6NnMnVSBy+TnFrLddYegMbxlWV9Dykpi7q2Gn4eCyrSXEgDa0qrFJUlThGg3J
kNlLdzrgCy21qAt0mX2v5kdL1T7Lp7ZPDPMsdKfYJe0DboXmBCjikEbRcmBcK84OtOlc/xaF6C4p
FBSaf/DaJZO+Ywi9xRZs76U1P+UaN7sCkie0tVZdFclwzcnfS370oR79Fa1BzNlCEGECX17Ljr7Z
uOxuA7fg3YjlcG+DeqDltN/5nmk+VD2HhJZaUuWbv7lTkR1UkXaA5rQ3K8mxXtePZpYLYsVkR5yi
6g8FY0nfbSlJI2UIYPAQJUt1JCCDkZ4xHtWS8ZYDIz6aNknDVjdWlliPAO5UAcUI1O6aJFeHqnsw
BH+mxBiyjy3XfUXhRgByFYSoQTtQsrbe9x1/Syl6WPZxCxBF1y6tYT+VBVdDCqZepeV5G80uH4ca
nFjvSAbgDOi8aPUV82M41sBDTV9dgYsmb0++DTFHtjaPlI52lA45rvvFaIMo+SEYXEAN7vmkkXla
bGCCiMpkTPEtcqfvwXz1fPpcbFis7PoE97hncPs0k5/E9OV3LLCVstm1l6YWLyMjBJYJvTq7CZW6
DQusR9iugWMe5mUtjgw2GS3OUchLmAZKSwyQeoVz5djOKIkCsdTu3yzVgYHr947dsBkL+elqlR/4
I/6pGI22Tn+ria5lDrGQDVMm+xxNTlGlXgs/+i0X2kNkzEaYMstD5eGO4OnLUWdMDr5JvKcWsyXT
sA+yTBmQZd6fthPG89QjcDacU6U5oApEYgrmhmudJE7hAxKnAY4MhK+82zx3FUuF/EPbjtzpzao5
sf0LX1kvPo32hd0+9SJhoXaJmMazEWQiR/dI+GBtjX6TApudQwUdftjH1GqN49BqX2IpV4ZHAxtN
VHs1EaBvIX9lMW+LjTmykczKlqh8q4elukoveVAF4ypncm1iGeUQpqmOywI9mk1Db6HjpgO/m3xc
3C5/XNekziCznulZBjnUYauSxmNDvdKhm9O/E+1xyTI9aA4rS7d+ESzBy9lQkimMYR5pGMVStv6y
4ISZDv/9XwfsQ1TDMSm4HiJ3kgXuOc0c8pi/y+FLPSkKjHhpgASul9AmMLQ/cB9ApEPEoUEn8uoo
EI1Wc9pzQPjo7l1LSHfK6n1ocJI63+nUfEStNZ9svf+/X3CdDBsz6uABSq8pGIBQqO6N8hBR7b11
zSHZJMZK819/KeuiPUWjjxrrRPCYMnInWwW3eOdZyQ3V/sVfZLKvaxhuucYMVtOblffzf78dFWAd
fY0Tcw7+nVaDdvP+/z/57x/LckGwTeOdtcQlExT/CdcZcyy0Js1/NyK8mWVM5TjfBR/PVHz2GkYr
F4tCNS8Xux2+XBkxf4yKV7+YW6YPeSDWtklL1oyWTY4U6Y+F/pk7uIBiLTCn9NTW4s3ruVJ43dlS
+UDJiwNsClSFmfyhRrQDw9V3R2+4W4Icdp6PDYeRqsbekaPPqCa/0B22gX+Cz86i1r5nsBdXim1r
Xr6ZnRiH2cNTgVzR7dyR/dID1rcFacEAq61fNL9wmDcSVJaxeBi0cTj3WT3u/jdSXLr4bKwJcxPr
eQgBaOePCt5g/xFZIyd+Bz5UN6D3uJbF+6lx8onsK1PSe1sPO6f4rayJWXFbgnEY5D4eDfaCQR6T
om/+DUwgfEIXC3eGvTKGx0S3NzRQiFMpqLMsHbXH2ePvDROcp5Nb2UPlGr8+ZSSHyGsulQXtBpyS
dmqq++BzUYloy92zunGCW1gqDNM0uBnMYsecDQZsbD/YdMqB6dm1U++HsoiX0JL4AGG8BqgY+Zai
tqBIvI+6cspXkFxrXyI7gGGTqsJsBx+Wrh2npsDI8WBzdkYVPXUTXgGn2Si/I4Q6+1stq/6olAMf
LD3QNCnFq2lFLW/1aE+SUkO/e1Up4iV1QZt88CFmxLqF8um+Rrn5Zx7unjKYk1ayfxRAAXbRGtfn
5v9FPUz7lOXoH30FG6uK9002PiVWF22dYj31mdBuNO0jySXJWZPFkbCodSyK4ncVTBjerZvg3IeK
t4EbZ9YHtBt2YT8u996gmlK6LDwZzUEXVWq4IuDNUlkZ7SUgmE3qQ1lPh+re8PU81HRP2/6hciDi
QEVlgYPV1hkt/ZANLvo5Gx80k/3UrsASx5pOvymhAWH/iSuDn7+Ak+uM81vXa9Yp7f1LQrHdcR62
lTpXHcqnb6S3WrLLuELgeinr7SARkLtWxrBZK74F2Nl22S67eOJylyUzeLrBDNIU5RGSM2mJlB12
LGNOLC4Bl2gdgbhhszKw5YCZHU8in1UFbrzstX0+e8u+ambQWnAIuHLzR63fsFpL45WoYX/wqmy8
7EnAQeVPwI+qu51zn+KC3hDIWdn8TlahzJoZhXMjOzQprKgSFJnC7YsdZGMO2hXJO9n71vSXuSYd
KdFfXW9nUtFpHXppR+bPhK1JByJ6Pn+OeetHkt1krR6xEn87lMTf4EiQJNCxKyfa3ay8D0yFCwmB
4qv0q+xU0AG1SgtZqcxDOeRY1pz+HRpRxiU1/s57l1qO2SATIpg003T7qHOi22A6VFc3WfxAGz+H
gfyQ3rPv4Xp3NJ9KMnaKBJUjxDuc85+sN1gPC5VVXCovFUdj0Z4L7A/aIPHBTFCwNd+9QwwbN1ne
1udyBr0I3T7krPmxMJKhiIsij8qwISTIApYtGp1v3Ogpyxgy1ZdkBbDMGn3UvC/yxPzt4kw8WP0y
H2YXKjwUsWqHPE2yaOoe01qDq0K2XCFRhGNOsZ4nxpDsWQ6RgPi0j0MMYoC+UybsKCaBg/8VCcUL
0WNCgbywzSFrMI2xvnyX6FIW4T8a/H+i540e9OlscHJBixrFA9ylgbBG/gvNJt0zZbBWyg0twAUX
z9RGEyllT2cdlh8lIWVSBxkCx0g9aUHaydnnImfaRZmhHnwz/O93mQnfUd5UG9czqfcyuEq5qYue
yFPdGiMnPrkAA1Of2kKaiawoU/KOw79mIRR30KEQGgiGoiqEWPcBC3a8ALitDaTYCYEJ2tHo/CEE
VZ8yu6WHZoC71FIHB7MJEEdd9FtSFiBQi+K9jmHf51rxaYgVbo3LN9D0U6lp4rKfLDYs/PrG/7B3
JruRI22WfZVG7Zkw0kgauehF+zxrljy0IWLkTBrn4en7UPk3Kgs9ofaFBByKyAiF5CJpZve791w6
92g4NJjscDaFIIBnPFwiCmkwhpcyenZ6gEXYyuCMWAvgppMvRh8+F0P822VYRpsBRgkkILyihw7b
wLbsEDVUx9RXU1gzWFiTxwRIQj5bdMRhjJtMO4bU1+H6lU8lhvdNSoPw3rOLM1aoEh4Zh4JB8hic
7pGREixgyrt1SrzOAdWLKXT6bWIV6dampjFptL8aqlNtQBcZyKZ67RQ+6/BlaqnODFnfaarNntG4
dDKkZ3Xpzaq+lFSd16b1IWXBKRwXLlLSb+p6I0qKyFb5iplrI0R0zBji9gMYpaaVSDQ13SlBACXd
jX9SNcOtRw36rqP0hQlR8qSp/2PWHKUrWWHe9NDKo0iCMJFXKaxH/i3ppuNFdzVuw2G6x81crHCq
lWff9J5wLtXHLjQY0rbhMz0+nBJRidaU4UWbanFixmEIgCuGF+Qn3dmZe40okvyy6aDhXBrAiORx
EUVty7FOPol8OVMvJNRAm+zx4mLrTcVPWbuPHfro2U+TbTd15abonJcBLOYKwXKPmD9eG6u5Wrn9
YWNOPoD/Xxvamsg/mA9L2Mt1TWMzkiEUEBcw4aRv1D6aHM9YaioD62xoeZdy4BxtJiQmcqDf2zze
VDaj6QzOJbHn/BEUkL8z/KjnusKbWhnOq7QVjNeAptkZ65RwnfkxMuOIZm15qSRrHF9jeKqizOZY
fcsE12QrRb0dImTGU2NUvI9UnQZ1IR9tIdjvWCDXRxdTLx610fevUA+QzwkmW4QuNlyzJRJ0/WAq
nxa7yTnM/bzjFlIbqgZ5+Bp0yBPlOCHiognkLI60RvGWdlzEGh8KD0x5xnM+rgyXR2aaoNgoDuJc
QIxWlNtwCBGTeSR5/geD4rzy8JvhfuNzlLLfR/0f0zPLS0v75cqL4hdcJd8CXXYHs4QUvECBPIHE
56pkj8UDcr8NmC+stxKMFlshSP1BRgTMXBaeqepvKgh5QMageMMkDS/Et8iEstti8o2uqFmXE031
opQk8gDtrqTXrGfMX8rR7AHE4HO0J4Lu+bi5Zo18N2Jo5WxbeVtBFwuGezPiTuDOcgJMl/aiUMws
sKtAeJ9mPfRX7T5NrAA7O+bBZ49my+5dhutsmL+1hq1WgZk9WslgbQZIglt5cxyVX/z6wrkCLjEW
p6INm732x7eJuCVgFRmfkjp9dycmt42r5Nb3av3aiiscSW1ChBNYKxC3ZbqrmpS252FG4UVvY3db
nmFT8dBM4LS4ZRjgILDGJwPYqqa8S1eGx9GP4oQ2BuJagI+KiyLZjUa/Nwb3U3hVvm7z6luNJeUM
proN8Lexizg6AwXxYfWpmrHdzsr5nfmtuypzWIpEPe0DAyTCCQVYjl6gyBOjxu0J9raqyoWzot0N
Rrp2MbTCiTEQjaz6FfTwuu+YxtXnNBsHsvc9PkYypn6dJjS80bZruqdMkh7RuvVJ97N/TeV0J9ZX
P/WG8zCnKlh31rx4GJNzu+w2MCUx0wu5K7sZfwmr6hrtXJ9k6KjNjBzD8J5NdWRL/N+y3pcS+08s
afUa6v0Xocl0in4zC28Z2zv2zrFly3tMhxY0m1Vg9c0+YsiMo/QlZyi0b2R+zBlPH4UM59NQ0GWg
kxCtJMO8HwTbOWzvdD1jC2+LxVLB+wRChajJQu239ynH2IvdpPZWFeY5DKM7qfQE2oePX7JVBCvY
4LDE59nZHPrs/PWRtDFps/LACeS6qho2NfF0c3n2b4oQpVLHeU+FO+Ue/HbsxNGzHfmPSXuqzHjY
B82F0BOro9uesVu5byQjvXWkEYJl7R+G2U8OWUGLa1j8TjNCCbOLLdIP1UcYKEpP2+FgizndUf/4
OvxpGF3DCuvfJtbQTW0x2nU7/2cZVxmT+Ma+6PjR7Z0fTo40WDJYRgSJnhrHfES1Ds5fxfNOW4uj
a8hvmhKTmQ7LnRspdAU9nEWRCbbKmAujvDdPmULMbT3jGMkwuIg0e6+kfhoGIoyzbWwGdJENZrgf
FKzvGs1owQ2ZwChgTdcJBzV+A3Qn4j6IVVHckj+LNkUg/Ks0L13KXJX07js7WHC2mXeP0VSwG+Lu
TULjEcoW4EchH4DZzg948BHKoFIR9+7yNYf852iGcT61wb1OlxuhobKSYehbalEt2ETzWlD1qtkI
3Iy2fmcZ4/I7zkq8OkD4ZOjaNzpt0EDxQu6NNOIbNmMXcwnP3Coud9Fo++sqmT9ElplXFF080sSI
lBmxrUlbvQWHPq0HfuhTkIq9NefimRnteUA8OXlhcF0kaINV4VvRmgpuNYu7BbpqHbWW8TJaVowi
ziMcH/+Ov7KZevXa44vaWrm7L5Z+S/ID+alNnRuTPGznY3TAhfIhHJIchA8uihupdfgLWe58a+RI
1thz3nOY3qesnaxTn6OLcGRMVwBsxmPGgC51LeuUu/mLq+WtcWF91H/KwXsha9Jy1/dFZB3mkSJC
Pwk9ksIsHeu51ve+axwez9+/RoDx0i7bQ0Oa18NA3GGcZwabGQLp1//5egksYlNQGT/SRRMam5ZS
SlYyWOnLh0ma5Rs7InhhDS0KUpYRPBgbHrKJ+u5U+duAtfTUJWy4sX6G66+/9PWZvl7i5XMWBhH4
yWO6H7ff6iIiY5QHp9GankakLpzsCWKmAYpTz9bBT+znahh9NA1+hvS6KCIHrvSJfFcv8FUGovZF
x5B7ecc9agfxFdBCwcHvMDXfJ0eizWcOSV/7rcCLLLaEQ7lGe/dQLELT18ugOj7114cpVN8+K885
lyTDdxD756+XOVieyPgEygxe4+TW98jF2NSYLfzVmgQNTyKeMTiYzkJqEm9JeyyjeM9tR/t7j12w
wlRlq5ptBfr/ILDOmZ29ll29RNuqZm2ruUHRrje5ogRFq7eunw52MUa7Ctgn5RsNvCWasUIR7Wk0
i7f40C56aUcyEvCtoiwI1JAa5Cq64xB4HDnxrg2/eQ4ml8hLY+8aEClNxv6jHzx6jj3CZ8sD0/WE
hSQHpw0+zoDo9Nu0WXGE3Z+wVK4mSqBWHukfZmCbNi4OU4xZz8kh8yOcTlRJrWaTYCCbUc5cEVvA
FVERoqW1jrdWxSAq1UQT+koTVBjUGXbvWD3HfoDtmnl30xtH6HsZdGbCB7HZ9fuxC9/qjNlNQv6N
89zbrDw8dOlrHmffUo20FxdwK+JkM/QR8ZAhOfO1vfLwIYGW3UvQpcgobCmz5dRIifdmMDnM+nhd
Ff7eyAwE4+vZ2+qeE4Gc9bZzgE+MzvygKnm3TZIoLWxdh6V2VwlHHCAFv0dGL1dUThbbCokZTLKz
Z0705GQKt619H736e61qdzMotkxzJh7nOXgbmT2mudQHTmQ1+5ye8Dt9qOTx+jsj8J5pW7gHiip2
sQLPJTDt2RVVOjMzCXvoVn6Zvyd9iLzl6Tc/Wnogi1+205KsZcWvyRGYTlStWvAFDZaEbd2gYoR4
J3aWVx6dsXh1Brfcll7onkwvfg3rsAG8TSqs0lmLHXU9pczPSl2GxxxrhklGAvML+nY3MtlnqGTM
zcVkFLxbbD37OgxPgTsjS/cUYET0L3P8nBNSnm7z1vpNeKB9k2y1T2pBGu/5zEoJ2B9eZih/Uezt
H+yeriSqsi6iq+sjRaP7yqJeZKYBeY4on87cpyL0gqPIq0dXkSkkap8dnBqzBq7rtQ7xnMfuJgyT
22gNvLsDU+kvJMt/0bdeJ/37v//bzxLU5tLhGcZl8R/YPoq6xf8HDaiEh/XfXrpf3//3v/U3EUg6
f3FWUWC3qFxUtisg7vwNBLLsv1B4lO3jJaIsUfpgsf4XD8j6iwiUQ0mnr8hUqIXK1Sz/1H//N/mX
7dmOi2MCfCK5Fes/VcEJX+g/AIGQpn3TsX2fTLp0BF8L/9I/QTshB0FpTd37yLxOvszAOIIHPaaQ
dNNRtWwlJ4hw2bGxEkGy1h9xEn/McZORhxoYwL3Hbe19S3pgOSh/FfXajWP5qH9e3TcHZOqEzF+U
1tE1iYuUQElA+HM96Sws8Il6WHeDVWwwkP7TZElrfCtqLJbsx+usgxoK8RQ7y7alual1PnHUhvaW
kXNJbt6KSLBz5A5UUTFd7vsxZJm30aJTb0JIpWlooPW5SwjaMx23L7EPhuy1RniuvvFg94uD6ipi
XUMbDRZemSyS67KxxfBUunWCS7qaDD1E+KOHpQrImgiRGGEb1KgfkcK5QKOD8UOiwTj7dpQmthwo
wC4XWH60LZ4MEBa0EX0fexNptC8za7ilHALBlWdalSLGBunpGEnVcduDRTkCWi9CFObcUhR0w1dx
5+zEVPvhDTb10G7qrC0SUmqUL2Dm9HQP09KybONXTYu3sTdddNk1i2xgvbP9FN2ldLpmvnQlvUFg
OGo6h7xOy+q582QdXhbmMx4/alLch9gEC8KU1fZ/jEVgYzYohjB6Nsn6kbtHhBc/0oZ26e1IPjs8
MIbzWzgTHA0efKvIymsUuyxivjQGGlAm9Zq6LStdmKdkr61yepusDgWZvIBKTiRVMGr2gabOIuU4
/lZ6fZbCEKmjZE2ZDY5kmU52R7TRLcl2osy2u6xqYpAfU6KGXWwVakZTbOVLDwqAqLFn2N3VBhOj
H7PAyseH1lJCXywzIhnXGHDGt20xAAEoh5wlOIRv+zpYAMKJENGUjTkyHfBJ9ypjkwwoFbqyR3Mq
M0dVKJwsjIAhDZe1e+1Cz+5fytikV3uRWcPy2U9I1zzCfZ/kDyPlKEXauk+LowCgLh5ZBpzsKaWq
EKF8DnwMM/gSiSY7gaeJgrQFBkWJx3opB4AokS7wBeLUJuVPlp+PW4xVZkx/jFmr+MkEU+CSMsbm
yIYRygS0DhkmOXt1hI8fRGRLCtIw3U/tgd5qsntoUOnocejmYEglXmsyW83DzjL+wHVhtE8Qk1Ez
SmrUB5xXPCMxXXRAF8MeocLBGEieGq3GvV9FoOEvTMpb6B1lz3e9S+GVRZSFRRanIaNmGK5vaZTz
PZoxCikwZot9DwQsc3G1ellnZ+PGKLV5G2i2IpbkcSzb2kXgDIQdZ1DBq7AAzYDA49I7EME2S9zD
JEWnt82op9FYR/wpO77A486tczTOcdJukqWt5ZdB8RqcdT/FdZCvEleV8WdtDXH+ZEqp+p+YKOgE
F20Rld8VDkz7aOSpq3GaGh05BLdiniykQYLDlZKc08JrQjivmbgyuAfd5KCQEUwnF9fIYSAigXG2
OYbU4BDThcsFoygx22e/6cIM9ZV0O4drMto0rvvNdCv81MXxncYe1VLNNH7vKBQlc4ze/NPMXfns
4NwCv4E9lmdslibW3aKSxHyIChkRR/NGauTa0mrab41bBRYnISKJ/NZgEFNuRePJQ2hYmT57bt+I
g2v3o/teNGPNl6DQRLmjHEN/osAn7ffaDOFOefjbnV2qx5Y6Plkr81F0ow371HFdjGFJBbyDOjts
aXpw/B3xNcpo/Kz2fnsUE8Otl2Uwv4UhPyb6XRbmdIfGkSNiEMLajs2AOwr3Tm3+YleMMyjlpDXe
oPc3n0Ep3OLoJeYEjr6piqUogcMrM+oSVhVXODtAEFcMYJjDae8IVc1Ntg3NL9ZnOI1tudIF3yK7
w1A3VJQ1C31V8JzYiYiLfN2Ss0WenzuiO6jGPh0NUyj7U2UPoDNC/EPTpl9G7mtP8ayn9cyfB04P
HCbwWmvAMF4Q1w2TOB/+hpJoE7vebV33wQh1YJzH2S3QCP1xwt0B/A1AgFBlfwiHOqO5pe/s+tha
mV0d/abN7ZPqhLmNaZCsVk0+M5/j5HNfptJ3HUh8TLE1IPMINAXmjQPJ4CXrH5S73E35GmVaVBUe
MtZmQnNQD6CgWKLZBXS//8oCpzUftKq48ZJ8tBlrmsaYHOkr7ZaR0iwc5gvC6n8gmjkr0yCD2g9N
90vxBLA3syrkyBUMuO2aBmiyr2SurXSfGGLCgqs7u9nXU2Xbu4Emkmc/JlR6pVIj/0hHp2aHXBja
PE7sVtSGEV9aHDwcwNU6s4qo4MoJzekoIDU0NzdPpd4ZykbwZ17htnvaeHIG+jCoSjpAEsXwjDxH
iU29MmjxLKeivdaGO1ln4o9p8FmPhhLfyb0ohGXFrHLVO2PgIjFXdUVGumutHaBsDjBuXXTDgwPD
ueIMgCzFsUZZ9FGpaiETcWh3bp0/5fNDnNk5PQ9zFNXHOsOhfEg44PprtIyKWrXI6ARkAy8fT0NJ
zGTfhhRDHYArRwpKkokIJDzVttuhwehLyt7H44BFh4zjBOY8+A2Ay1ebYp7EvCUm4mPIVtyWBzO0
q184QOmuZDJRZFif00hhICkohUJ1bGLKdilP3P5ji/p/wCt+7en+HQKppO3YmMMUVFd63h257C7/
ueczOMhNXqF++AH3m/5I0FKQvUmOsVAxrC2zF8dQTnvs84WC1XMIZ3Mlv3ZaRmXNTHNyKic8ih1r
ygv+rvX9r5PG/+ekAfT2/37O+B9Z+LuOv//zZMKf//uEYZp/AQ1lE88s31/ODPyffyFHvb/Q970v
0KfrshSb7P7/dcSQ6i/hOcpiPGFZjuM5/K9/HTFM7y+fAwYoMmFxklee+Z9BjrqOtVxP/7jerOXL
cjz+Kc4XNgmjhf/7D5hnpflv1hEievhLOvMBPtMzyAJGuHkHPyOrslvrs+G2OGCbPKjZktTtLkgo
Qe3cSQIoQ5KZAW9tZlxoAPWDS5i+uDwybm1IcXio5Y6BPRx0NQcIBki+nSxv5pgFrC9TcTNUpbZT
x3S6Cdr45jUA+1TQbcQMs8Qeq23iOQlF3uavaKpgudiVfxVBWBNXLz+TTrfXpD7MFrdvDsFuzSw/
IzkaZDeKu5CH7boASByltxmXfuZkP4KWIRT53YGem3yXiUzfQhjmWeibyKBVSg3YB2nAE7pgc0qc
ad6lWCh4WjjVLapjimmRTnGtw78X9AVrfPfwZr29bDUc4xxFudSuolqqHq9V90bnUnbsR/Nmtfam
m9k/g7u3tnOEFe7rxev88ea6Ib2G0jNRB61rTrqKGEjZ0dRYOjQWzVazzd3+TxQqPNXL25pXqrx9
fRSSwt7NYIaoz8IyH828SUkLF3exNWS3qKCqY17mVz1h8WXXRgmDbwCax9YT9vFVLkXTX2990C10
VlTGNVAR0ilE/zCI9+6VYM+/Xr5+ycBmxSk0vYg8VRcZveVkbq6VZXszvriJ4lr6yZAF+c10ebGD
YWVXsXkhqU0B2zRpNCaKfUu8OafeTI+xatVVGlJdvz4yl480ectxLOetL7JyVUeQZafCM65fH329
AItmBOkMG1tTOdpSfEN0Uevg6nfZr8TgKMTWtD5WcAlCioe4thQNZeyqpsXJ4AdUG/Ly9dHItZFS
/Hn++nrn5cKZGdHug9riMG1A51lHbtrQ+LT8mmA6NTaGk1GQWnzvaj+7Gwxp1308jk+T0dk7QLzM
WwNZbdihmpQOxAHTKNLGnolZWmSRefRGOjTcpelJ88z/nrCZ6XNPws2qNxAhmgimZnSGLUEhb2JG
J+G6EiG09V+6Fof7KIacKGRYnNixBnsJG/ikA/utCqZ8kxd2/tGm8rer3f63Yf9KQqdhlVDpnsgF
zeOq+BGN1GRVQTxs/XoM9m7J+XQYnf4ZZ7naulTnXAsgICuYIzTq2slwNBWTp3BGP7TpMH8ZA8al
lhuM34r42ei7W0SBRLhinMSaxfeBQ/sxyf3004RaSATF1zuiVaBc49TfZp2ZXqckjU4zFQy7jq22
3XfTQwxTbcNwp3oaqCYPXcZyVeeXP8myrnxKQpwCx3kXtM8xovxrpZqTbc/uOoUR+yDpV97LlLl/
mAaAtrH81gMQyCkR8bFZ0FTMlUIKXKryB0aELc+34k9bFtjawo+IjcqT5VKbNnI4faKFoNojOCyF
TPyeZzbehXw8ZBX8alqWWFFHGsMDMBYEP+gOmnJNuZwuXkKkjJe+o8w5nT89p/D+FOHEDCYNXv1m
ceVQgUfq1XgUHua0qkCenfz5hqUNvbkZfsZWMB2niD5AzUNsm5Zl8QaoAVQwluaXxqGDO0Kl8bHx
/rGy6LWv5uoeUs4IkyX5kUl+UIXEWOxNbrRy7oVrjnSqOacsxpmicx+Dehb/iRK064lrgb3RzzjX
46kPgsfaV9Gx4Kh/MIrgzL55vjNVBffmKfdCnouo4QXWl9h0kzV9UpmLfajN3vukeXVy0AXkkNwn
029Lzl2Q7XCrbgpdjG9K5O9FgtcnYrd1mdz+RZZ4JuSoHiZHOIfMWR43Jq1G0RB1R4OJ+Bx884sc
LEjUkm1PoifP6ammFWuVi+HbXD0VA1NMTuTpUY+Zc08SVPcf+KgcJneVc8k5GnUmY+yIobJIBNUx
8+OSMDl6Xm7eauYHqw0dWfKOXIBfbCo/y3HpjuamaXNNUt0GYNRnGwaNCYJVP5Fx4lfkzrYIdiRM
6dI7Cpy92zoLu/sA2JIrdHCvpAXrN5Nwo2ya7FhpC0oHh36IplTlfX05Pjg/XEmARiaMsUBKwr0X
5x6xoATXM3X2OsM4h4TFxDBZaC8JXLbFLLNFwPbuFKf8ygemewLtemf5XvCU58XL1zfTcbLlPU8e
aY73APi04x1s9bsccJjHRuId6obRx2SUb+mIi0Yw2NsNVR/tey0x1aTi2c+Kx8ExcLzkBKzckLAh
+/9wFTNNv9RxeGX1yxlkoEPA8aGEowmMD5cRAoNpk5s4Y7mdmv6SeDboM8sL38jz7swUlwVvjH+e
XTV9CP+GrlTuK4gKhPKwLxUJdXdDUze7EDomm1fMVioqnetsudaD1SzFRTwvmZ/dvBQqH5HI8ZhG
fHXG6P12tJ7uzFpBQCRGSvnx0gHvGuVra8wHBHz3XkN1Q+elurA2oRY5aXu3l3g9wdf5VggFGBLR
jjjFtK98Ydz9fPb3GNGHrdu/Ia5Md78cfnqVqR+rFqIMAdLhGNY4LeKwf2oS+erWnbXv+WhrNT9s
08vuust/Q7nqzv00XiET000rnAe0VuNuKSyhUhSvowyMHWO46T7K/K2Y6v6JO+YQdbW8qiJ+m3CW
YUJsij3l1cwOBQ67ITPDKyab70EzD49IVPrZDKZHsqUQsXkWpUn06dfhL4H8so006Xxhdb+nvBue
7HnJfn62asiZfBjA5LJqfkKhPWczAtTyVQeMQJmbKEIsHQJhjPW3DqLvtYsNyU8gq3qxf/Pj+tFt
wvqO7hvszZxBcUvYeQULWn1AT6LUoKrDK9TEe8mo+CGAYNDyxbLN+4xIpa5MpymYCBIPof8RI7pX
3ltTRFu6++QOI/tOL3dP5OcIr6V3TXNBJqjgm1NTnT1VQ/teumcR+9WHVZNR5H2vdiQDyoNywm47
S/IlOq/ZCY6spzmlp0c/OE38C/fZiorLTK5hnZVxfK+MCvfXlL+PeVpuSdp7a+K05Nga/42pbUoP
7XtvBJRRT2W+KQrrxc6Zthddap+kRxkTIHVz+/WZEekEFvnkV2RStVMG2nizuGgDQif3TKT+cdSE
4WYNvBg96yMf2APJeDy3o+MwZLb65SlWADX9iOnTmN2uOpZdvSS7In4sCUAjk69TNMI9YDfKsTNS
Gqmg8KE8FM8kDjpSIOw+aDz6Mw9OhxVkuUs9nCZyTvtDFeXYYLLk1e3qFw+55QkN39rLnuUCfvil
7c3uYxACMywr7wr+MCzMEjeJiQAOmYrL3nEjn1kzYk47jx/SI8UfOe/GAtZpkyvKm7lKRHVO6MI9
jzZtbaA+8T+L+EywPN+hfFZvUs6bUEksrZX7QrimeRwS+S2Rs3d0IP8tXKuBiXGR7kxd5ffaYv5Y
RqyRLIr+WY1sBWwq14yo511xu/kEiJnC47ZW616TVnYMJ0SoyquTCBJ3byVsl1gbwfcFwctoQC0n
cMUkU7SfCZzce08+BvmT7NoAayNiSvAqDN2TPeYejKTbfqhsPaSWfQZbDe4pz+MrzHC56nj0fFSs
YsCPldhPlPP40fQe8Xy2R3yxSY2PxF9mKY7/rohNPg5sGs/MlkAoLT8tMw5j2EwWqWUK5xdiTn7C
hERfJgDCS59jX8gmkLxJwXO5ByUb89CpTLaVHO0dWDosAq7l9x/c8bydHD38bsoOf/9sDOs3E5f0
YdzlqVW9N9ZrMY7iY3GkIAj7R6ouir+XED+KWBMQhJj1jjWSYkqLoZheKevzHx0yrHQGpvDtAC55
1ccExxCq4qWpGgHlkJNNFikKC4kp3PxscYyUjHVEowMqHEkP+QXu9pwd5CZPfJdK6JpwWLN4HtnU
MBRPL7WChxaxYgaD94EGZbPTF78R8lAax6cK5ms1uyPtqcZPWObpg1NVP8yO6W9pp9116jrFrkCn
uAMAGPQBuEYTvtKhmwAvJ5b7JakTordAoE8N4lyYeJuQB0tlWelblJiXxOmj82Dbv03TlQfHwAMQ
z92wx5SW7DCPEDXP2uDM3p+M/OeIFrutweoDJir8bSr4k821UlI/R1NxcUQ1XNs+33SV/Ok1bfFR
5NUTWUxnLee4W1d5+Bk1bQNRgItSayIV5ZhThutV8iBm972kqvk4+oDimpQfNFN1xYGYRnubOKWC
WUalc26kOXGdVJ4LPd7jGXDS7xA25svXC+nRT5es4SXvwnFNkE8cwDnKrZC2vdXmZLwIRhoXcza/
k1k1XkrOX3uk2h+WQtejiweneGjqbRJjbDcdfKhGPG9FX9G1ATVT8vNCmK+jU6LVTXT2n8QYR1DI
uGKqhj/UWDPpsmmC+8dKaA+wQJqzFemLtiXGiTKPv7N8fSYMtp7jqbDOWdo/zC4O8qLR0feCXvOB
vq83nCnZPhViT33nAP6tqz7hN7I5FfUt9dJPq8AADnoRn8dCH5ctPOQeRhF5PVpQ/Sp9GdOxekgg
TRu6qfakDuy92xnDk0yrt5z8YjLq4erYsLpbWDh2WJ8xNWI8tonPF/BvaeIjR82PoI1MppTluNat
wzMu0udCxYckvboItOTKbXI4JACHeHxuI6NZO8b0nDg+pjNUU533rxZHEYgOvNA3OFAYAUsuxkyE
SzPxHwZwgLs+oNY5EwtWrjBcqkqy9FkA63t2bLyx9IKga7Y63cyexN5Qm95jzb2evPHtMt+yL17t
qCdtmIcCfO/oUNxhsIkJlp5YzyUQ3pBRWMsqHZ9sr8fiXZnlsZqor6sVozbcPM0gz/Q3Wk91b3M+
cpEKyGDNrfVWBC4Zl6Gbj07nfTAf0peC8PoG71W/KeuGsBdiNlk7b4XFCC+tb2+pIo+OmoqV0TBu
VZeUjzqu3lsXgDeiFzfk8vPsSrUViKzvHnOxta7LaQ123FjXU9a+GHDs8VVMq7ZOgxVdN91eFf34
6Pf621LT0j9ZTBwIgoThkfFTuSUZ2toJRKlYCpiKOfNgKiTO//6ibZAdAdBTjES0N04Ub4IV3ubc
FAfmwrhKwbqEDAD2thqmV9kTiKidfYDHciegL6XAkK9yEL+yGh2ZwuKObsjzeGBgw2xJjDwqoXLO
ZZzsOd+BnenRyk9VZ2ORWl6a5SXF1bKmN9FcT2XTHWEwaHUNihiEPTalLKZtDiyv074qjqEni/Qh
sWTDLE8TdG8QUWTKR8ZDDSIdps3NGAzdxjCGAToxaGIEZA6YGUwxZ4SqHL5Xo/IBmI8nr0no2IaK
nfQcgBpGmVSRfIMQhm8JOdzQd7ngTuacbuJEaRtAY9ziuQt4nPs8M6ckfvFE+5v5XMHjyhQXS9kP
MVU+qGdjxRqJ4z+OjXTXKitlddPmBTfMvovS7NfcAnzI5GS+QE0g5QpMFq2L4HElNzPMzle2BVue
QeJn3jhE1Bo9PI10Lriw5NZuOL7JnqCE6QXTs5N1T4QqgHJb16iYmveZqOoK3V++GlMtgNgN00l7
PJsy7pu2LQTpG+uzyJLoNSvccxeU5Z3SNQpCE9c/s5uOb6FJmCXWRc/5F/SJwpQqAwjuRRTBQ3eq
s+0lH16CBR5lrb5mgVlfZkU+JMyt+k5bxcUSI7dIDK+WHvZvOWrrm9FRWethvLJtM7nUVgSm2IYW
FDozuMH+BkvtLWVU9zBFv/uqvQZd3f3kfPTd95vx1e1p/KhxfA1pCaINQ9YmjUgS1YxHV2YKvHQO
i+w2tfNtWI4FdgcTUVNNvW4QJZn0CxfeLckahFm1ky1+ddJGw8FfMioits7kusnh+NHzwLa4Y9i4
Hqv45LEv2POEJwNoGuY2CYYPrXsGLkJesp5qEMxl4tmh7T4X4VEzFtl4JPhPvef+bG0fACs7Qm8u
PACpEgxUZsYbfFG7EeOpvQg6NAIFh0AUh2juJdTcpt44NTP82XF/AuO0HkuaEnGzxEQ+KlLCLVst
cDe/KSpm64HQ8JYCbMiKM8E7l1wekEo3aMpnalc4s1TympTiPExevvG0KQG9T/raTM62rTnzmwVi
pOM+tyQNnrUrz6rJf/SJzuCALqbBdJLnCIhYP1i/wkj1tC6I95DWhkPbKkEaZRmfZ2iczKVfxnz4
UMFRE2LfcXhfukA9tNjQOWAcwWFICHuFmR7+qP8/uTqvHcl1Jcp+kQB5Sq/pvSnf/SK0O/KOMqT0
9bNUd4AB5kXI7GO6KlMiGRF7r42aI/dqmrLYVMQRxO6DbJzywUTvPWaOjuLCgdixjI0pyry8ne8K
Kc0aXfgGqOJuggp959j6j2Momn4PiH3V9mcNEGdTRtBm81QQH2IoEvkcoSGAk0PhiUNqTNU97OeN
QFtIap1PFLZd3irbe0MwQd5LU/3AUrJLkkYC1jC8dYYXdIPv9+j2XXnrQSICoCSqpWGSaoRthZae
tacVi98QprPvF8cZMtUWYgED0tz4YDMVt1SqVzuvr4xwUStOIC2yjv6v1V/trvh0idjgXkzIdrch
cUbuF6v3R+3MKDIlwB4L/M06jocP9uDoOKfihC/KeWB52nCiqQgLhwIRWDqEbJuvXYboJGmEr7Rp
ryLgdmDH/iP0iLveXZyS0Vheo+ZvJZhjyLqwNm2S91uzXBD8bTzuTaCEc0nIuRUbm8ymrWPAYcg9
58Gf0Gk3y3MRPVIABPAnDA52CcDqxgTv3etxVeCii3/pNqDNT1+qdItz29rta4oGH60Mu6qVGqB2
OJA4VXbwnIvB6f7QSRCiuU3kZ+z+HASMfw3jYigClw41rmc3kPow2fM/n2NGrMhPGsGsOOJfCoh5
h20S7INnNzQ7s3irHX4kx2WNJ9K6WVuMmfc6jKab0dnRyh9JTOuwF4oo+Qz9+jUIpulyzCxcyRw/
IRIS+fokIhlqcoINBdJpxuTzkQDGVcF0aezg3cTUti0I3NrERRneG+d3TzDBvWvmYSMH5uvIzW9e
UySvre2AcYTI7ui52g15D3+IFfleoFS4f79ym8beGHmOGcRtVpDxpyvfYYnmN8P3h6TtRHgFAuuY
UX3pQzNpb3bcijsk2HVd6Y4girJeWboezy6gv/9dAh94RwBpd81v2a1I/an33tA+cjeClLsppP0H
O3CPPtY1znaHxspWsExE22LS4oM8yxpWbNSizLbVf2YeB3dAIhAeWlXs6LNgMPO8j5jPck+Ot32Y
4jf+03PJ7Ya+MD7iTUEGsFKe+OAj9bbBDFVSMpLwqwIG6Fg9gYNEQJCgEzHYHk5Rkb6WjLYrp7YX
jOrJol96KBinrVD5QGgWoz4NKC1OCfjc/72ikzDtS8O7RqER3PTYhreqRkWb6Pby/UdFzTG1hzdb
d3LY0Wt7gjQFIEMBjg7/aDO3uzX9wDSqDVMW0TqFfMfbIOHANM/4qiLh8na5fP+DJJtozxQBCGZj
HeRDc2taUNQ0pD1M3hlUxNkGF5yQG4V8Ljhn0wd9AtLNkyT/cI2FgVcTjpOE4OU7i39MdgLfckMF
/jZ3ub2fhZluyygtH5Zf3aU79xA/Id4Ny12YxekHDG5MKQau22R5a/uYeXrs01iBCBjURma/RXXW
YNT5NxscO/Jc2B8Oz+e+Rru4lexkj77BbNTo1372AoAk/7oiehkG53en3fjTsauvqjAg2Rjxri8S
jZ4t9DeAj4ZzrsNtZlj0/L0YWTGn0xa84j3DUd8ZH16uaERilZldh+4lKSqPsSKDq/cA18mocQ+p
yekSnOkx8+Ly7Fjjxhpd/6LI8RAuIirlY0LNpv8UJ581MV/vlGM+v7f1m/FheuzhvAcRGyRHtx/g
OiXlM7oGHkrox433T6GAJ4u5+s+qaw45c09GNhDNNd5vytzWLQ8JeUvjQIrRSJ9uiEIkZcmwiQLx
IwU1lfR0HxMXWGcu6t/dh41cZ4sSojjWVUKPG3XIvm1MkO11n9y60t94KFV3bk0kmAAOGpoYj8xM
x0cFI27lwgI1+7sW+Z8mX0PaBvrcWMyz+rm++1lU33sRFLc6/oyRxunMLE/m4L8Pmevcvy+WSCkI
6wfb8BEYFY5B7dhgUYBrd5Q4K7WXXms+0gpzga59DyQ8JN4QSHxpmuO9CJ360rrjvstQmssQ7FQX
T+pW1w2TF2OkvR/gKNfjcIwFbgyR2Hf6YNb/Lgm98Z0tbcioBQYEw6MIBD5gM5cjCCn0q52f2T+y
Hvmpp/C7M9WodirC8jkS43euQvGC1ULQOgfRkZ4JCA/v0ICZkQT2QWDlcSMbuJdJTLaUYsX6kHUi
uGeoqR7flzaJIr4o19y4jhWcKXouZtNjUVzkXrEjzXtd5J9xOxjH73ffl0bb5n12ULHStr6kyFkn
S5vAi8M7yznkefxJO93NNCT5G/t8qpDSW/qeqVbfQV74eAUR8wVzidCH6igaTPkIlothNsZNpXTY
3ZpIstp1dihJ6cmQgbEW2rx6qsTc6FaPQutbGjfTnr6StyLSDFbbEHhUTkiDALntTGPyHk7LOYR4
VuxMaAofiKVw9WhhbyufwEPoF+bKsrf1hKWlGcXXVNv9+dus+P8u33+WVynhGKlln+w+49QwoeAM
rOSlyKNHZHIaH1TwZMqrQfIurNsYMBCTkICC1K++BilaCO9Vf9OiVO/42tcu5savat6UTpGfRADI
IRAW7fsgdtcoLkFncdL8CkC4xUNmvKfm0IJaa37Hoc1tiGDvK3ZcY+uFNXZpjNNfsdCf6OFcMptk
9krnZ5m+nYUp/Rd/InM8E461CQeRfBkBCumB5eD8/Xb2fnqcjk9tD/ijHazkFgT8HYMzxV9hJ0vE
gHO7p6Mff0nT+1MmjndHc01smDX6J+6MbUps+eegC+c0GiN4IGYrny2elE3dFeIIn109gLdcYq/K
T8EwngQqOzQdKE6ugR3ZV5M+9CaWBRnzIVEd0KjhstPhqDFhnHLmPwymlpeFQcxKVM5nwXjlVY6W
tZ/wOhySTol3w67uTWkUO8v23aOzQNVRB4wPQtVsAlUJNWh0Mv6Wy6WlZ7AudbkGAeWcuT/bR4Me
l+3d17/LLLkaYTx+pE097VVvlQcPehvIbU5fVqaGE966ATSNxlJXu1DsKmnfAm1/6gDOINOy/jwT
KIaw732EP/8e0WC4EzX1/H5ndiNANglWPmw5dTS4SY/QnTksjxHTdA/ZgnIHPME0KYiXMTgLQvmy
Jz+/CiS/h2wArYKaudmY7mRv48YMZ4aZLqEgGMpOERskWTYUb0Gh799VcCeGLyFrfrQ0YpWrfSBI
HSiOCWiqg555jQdrC4yx/ZA16RVBY+o7R4b26aTlr6SWh3F2ozdGn8YGIPsJQeS4lh4sDeowwSot
ejxNbIsOE8Mg9N+KINGXzPVeG1m4u77u/vMbRCJsIHptuoQxlb5/NTyAF3L8yKd9ZcgMxgqlOoa0
P3VUeBcG7URWz92rlCdaiQ2bR/HGWBIK2EwKfW49qEqNbQ27lryz8m+TzYoviKURJMp+Wgzyjp1l
uGRAZvC/JzfJJMAMaROJkhJJqeljSw/JQ0CbSY5b/xfEikNzuwrOie08i8a+zfD5L0KyK/tewGRK
GkdwotbR98nvKbUzA94xdxOjGycxny7IAFZB+Qp7x8b2FU3bcYRHhP8Gx1rqtruqUEusCxmDrEcH
ymDYTAlzfgQM8dVfLlNbyqM5LM7IZjgPdf177sd2h6uRqst1Pxi0QzJk4mmY1m8RsJTZS7yLXfQn
Kyt+t7VtnaRtOI9KVSQkOcfZH91LH8w8sOiacuGah8aI/5TMnNqwvdY+nE6SX/KNFeYzNQ/qDLC2
t941kO77OA+SBubSt1hnaKCgloXSFxJ4karTOZB6GfkXEFIK9LljVCJu0ZBrazAmUJlgQ8F6K7zs
V+RUmyprnFcgDz/IdJpPdiM+4k+ByxnjNkGAhGNveiDQjFKZLkxVc0BTfkJnxcI+YlpnF3FAKbsj
n39s938rO54f45eAe4Egnf90/ONOSu1qns8tHi8oPmBJyq46CUlDrnSSbk22EuO8Ur2C2XgxkV6v
PCr8Fayci0qcN916eqMi6rs+6spNbCqxYT7BxowPZyPcKT9RL2zDlPXOc8qVbDnnW0hbgSxomi3z
sE3K/KvHr3JojdnbFoiaiQXJqdvaytyGOVFAQ4hts05GkF3Kv4mMpm0OTPYFbeaW9iVrVBzEuxyI
GEfk8pEyDMHSrhxIDuImMJhv27b4L9+KDrKxGfNb0V6nPVSkm9LFsIocLFjXFrM6HsxEX+Mq0Khp
Jm7BnoK1s6Yf2VQ4pMcxX2g5/hUjjSovQSyi6y/ObcGrTnE7Wk9gePFLTdonFsyEsZD80+PDOaIb
YoSUleYGThW9Vz8+p3xsg5Xu8vEF7gPmvGJp/LMF4Zq/+pVJo2he0aJP1ia950uQWM+uY7IaKH84
dk3/8EZwPFk2YZbT3VIviDeRV+9ohdD4Rj7dvSp6+s7bBKhlBf2ScTAYgG3rMNBhbmfcIpu8NLDE
Bq0x0cBhwN146duk2mlM3Wk4meuM9XndMn8NTRHRC8MfjqzpYuRVf/exHhZsiTYA+KflzBKkQvnC
dGyL/dJs4kebtMUppcraIDgOMCTUzsmp2h8FY/1d0EjvjG9RGx4hGRXEfxLP5lDH7/nUqQMhjv81
qiIGJY9CultBefTJE95+c/IJON63EsGJ0e5cpq5rS2YLdC8CnYOGBqNU97sxpq+iHuaDjLONneYx
E+jBPOLgOueNE9GLovieQYdtBKi/jce3Tt8U6XD86iuoV6VlI2l0bHfVdPX0oXBXMocpeGay6EH+
jVwEMhABJIVUmaZEyZqwhyYAgDgHoZVx01Yjohs/gYKXJTvhjGCtrcY8FJ2xdduKA3GZ3hw2iZM9
pz/kgMe1UN1+UtOPtCZOqvAgRmcIKkz6XE32y3Ld5ML4X66TDrVh5McQ1VMQdJb/L5080hww3RMW
LfYttGWGJGiaAHyvl3iVncWyt/EMPySOkJARyPbv8dx1J1l5H6glKVEof4HT7jEKML6i2+DQjhlb
40cQpGhFx+pPyTO0GpP5xeu914TfGAzmG8v7tdRQxsFM9Ulav0hWgql5ILcW65K7YKcdiDauBrVX
Q++Ek6UITALckeaJtavG/HWIP9PGJsMTpU1vuf81rR2eIKEgJ0RNaBW4MrHhcjqeadL4XblH1eKs
EN7KTeEMyDuZUe1RpLaVPgczmr2+BguN8a4GqEAgavfR5aD9/RanTwK9BHvTnloErFg1YC4ThoU6
nODDzu7JkfF+FfTKW6gmE2pRbXZk4rK721EZncdY3Ty8ZmvJXljJ5Daw4tPck8T7Lg1A4f2VpnlJ
uuCzgC9F5yfHnaZOeLros4c962impkuWBPz8w8xQtP0pR2MDgQkyZdw9+3Qqt2WwYN8ml2M/iXVY
k8pDhGV9U3nWMesRw0fFLLejTepYNYOEHxIWnoawYQjeDh+smeftthmSTVZBSnBsmE6YNKZ3Hx5c
oPShXlz/bAMRslo/1Pe2T4FwMKfaZ9pbqa4/hBYoFjqM7s+aEUhtmOVy1MJN5uTo92z2A4cdlp9R
fPSCaUTHd90GBuVGwpSbIyuxRMVZONVNomVEx0A4Y9hCyq8LsmTh447l3ywUFznDtSZfFu8c3iPc
V5uyezHmMd21fvYDL/hLl7cnX7kkesE1ZAXhKFly31y90Pzj00/Ng/Du+JC+4oIpTLGvWnVBScss
twaRPBWXKfhw4tFZ+172b94t13gcRvpDFhnisch3pHWB+IQNVYs02TrhaRjwirmlBUuz9u6EwA+G
eYkJYEwidVSCDzhwKbQ88LgwJJeOmnwBE4Q6xva2nmVVFxqSJEXT5DfMfGuajJBn+pvEqCMnrRnu
m/EutsyB+EknIroakXWDHRGLRLqa7bzhqKWiFfKDY8PUgg28G64a737ROSNpcaiBqQQRECMdph2y
8wriZlRQGGdRFpxeI/BJkO1TSMtEX4HbdDV9Z1wQq6xMPkCUk/RMro3lMPPVNYK0ya59mqWuBQ6t
Mp7dctEDRHDkSOkpTK2fJYIvhNlukKDfbXclK+2dXIOBZLDcIRp11MTTUodcjFoae9WBsYnp7KwC
R3tntNbzhh+r3AtPNm8yDPQROz49h8pt3rD/zQ9Y7SsHAjvhRZSepuU9vl+5pCHUXjNdv98p/B33
zGMZD+Dc2PMNwawP8k9zJ2ZLSI+vPWuXqSp9uErwCbNPJcu7Mv3Qsk5OKtCEoyqZ7sgO+Vc4CVbP
xIxXXdfLiz3UP3KbeJdiQg5aJPB552zwDo5Qal+7tvuMHTqa82juOxi6S7KatQqyqGEkmB6MZaQW
V1SwIwqEtyYAszGXE5+41ZzsSPoHrysvPqwIgMqAeGPn3VS6f2X+tibhitxBuhXjQu+ug4SEDp0z
p8aUtusTm5goTaxO1OXlYSLaetNnDObF6AXbSFEOyQaIZBS4cosEtj6hNkReGNybvPQejMZIO2+h
BbpDWWwlJTeKXJhiFsuj6auzpsg5o13bYHEzocY0FdzqorhPvfWhvIyU8UC+BAY5L7N4lgEgTcp0
xr6czu9T29DX7rHkT1GinrNF8yC343DvyXn6obNz6stNDfvtS0XWF6zpS+ZLdZG08SAQIA+u3yqr
LcDSpRyBWD/A0iApYoSZn2j3bsYgRS1jl/IyaNjdsEESS8MXVBc3yql1QEeA5Hd2sNopqqUR3bvl
orrJWLsp+rTWwIxndCxXYrE4tH1Q3WBq/CM1Nj7Wjm/c4aM+02Iet1lodYdUmRwUx1x9+MvpsEoY
HaENqtReN0O4D9AsnNFTdGD8uJAr8amGPIfBFjEUMOpXP5tOmS0yaNQyJgXZeha5H15Spn+S4fsG
ScN8GDCp7bq6fp+Qwq+Llhsnm6z24GR09Svyt5G8MRPvojNNtCw4IVN19l7nxnx743zOUvS/ccBt
W+XqZ+uwoICltM9oVGavHfZROP6Iev/Tx3v7Zozul7Ij65pO6QvZQMjKh5jBmFUPK1hyn2hS4nue
DMObXdq7wpcOrtAg2VOKxfdguVCGBeSNl+SrN0ifYsUeZE+ueovhdfvcPI/vdzzKGTQ5n70lqXce
SWc3Z7l8v/q+qCa75YQgnhqJ7qw3axRHgpSMitkvGjF7uGBcMLI1GTm7OR/Cu9VNRCLjjl25oVm+
9Q6+gQi9N/4IqoDQij5rhX/XY1vSjWEybXasqzMdQh21P6wpPjo6cd/FogO2iJqwx56FimiGLO+f
IzIFx3DlJ3lMFO54zQQhUU+LlvRbqZBaJX7RHJ3lrSyKBzoAMinC+tFXQh0h3Se3xNCo1Yzuq/DE
dErolp0memSnxRa/TdyI4JtG8SGExXBrQrIJbBRiSB3hNsVB8AsALswmmEqbsBDuPqLuuZGt/kra
bbltNQePzpfmdXT76I7PFh3xDn8dIkwvbqhwNGHwQdZfkmLGeUnmjJhNZ8UT1GwQbafXRIC7Y3hS
kSoCjwso2Csd7icuSlv9ajwUMvHQnqsh5ATSB/tuEWv47mw+/Li/owiO9maL5Nm1FLb0tkxAZLCY
JVTcrzhY83q8iUld4lKaZ+mjRTGmnFj2AWgdIhwzOweRzM6Fkf7fVwKFwVFXmgZErM/fF/RU+pyA
P9hU0D3JlrbXDO6jp1VyIFGhu55xnj4rr5PPfMh+ZpInpBJufA3XJX2JM45zrDFMTykISetk2085
jw/zeUwMb1tHNqntw9A/wIPt6Zcax7YsZxoSyl/jvCsWAdBFml13tYzpR08PjQhDLt+vvi/Un+My
f+IjpK5+ZyOFIh+y7GCjrWKFhICuZce5tiEmerUdSgS/RHfBdGvMWJ2D1LuoQv3hANxeFFzDV7vP
WWbwn/uUVDtcSv1HH/fPOIwLQEaIdbrKlc8yGwOYlWEG1GUck/X3+3jJL8jBAhPx3Rf4teRw6z0U
Wsu7IUg+inZq6nXxWXXdjD0omW9uTxvR7NktyE5HNL1cxjCeNpUFCibUMOuMIcV/rdv5bOfGc+xr
ddHWePOlJZ+u43KUsrx9zgL2rNr6j2kWw8O0hkfcwO9kEXJwcHvDDupbBmZaOjAOgPy2MT04vmpi
EVyLWnFEAsiUwSOSKwvpIRgsOWttO0jHVVVcPamLq8Husc/j+A/NgPyaUBmtjA4NWyD2aerF99C8
p2Apzr6LmhiVLLQodM9gVJ3gQoSyvYfKyEaVthYE2WWxB3lz8oaCEaMQ6mW551SBoFNM9+8tBSG6
c41KMmotkvkgnX5A1zUPHHQAciYI6RHDQolu63vZZreoDPzT/94pfNfOguRW5kmkoYbX2zkhyZVA
FxjXyKeZiZKD0brNfZwOofvCjIb4jZGPqEvG+JqDlLw28yx3nInYs9wwuH9frFySArtcBrrfaw8d
7ZaDYXhVMm/2vsLbU/XL6csp+4PuOFt6AC32BuXfLQcidxPoxrKJXhisHI3iHSstTYb0+P2zmmAn
TkFgpVtvyqyF9jXTpXORBCbqNoztMqypqH+n5dLbiQXG7zU0sQDadBa7VVMxgmzY8fq8niiuiVXR
sjzSK/fO5WB0RBK6W2hxnPVEf6fcZOxKcCHgZAIDu6pBsVPji6318Epqd7qZ40W9z55Gq7ItmcBr
WnMB/b5ZNs1fT8HXTusCWhkRKNio3uNxIrTDN6+m4btYh8i+5H4PyXryYKRmuLIvUK42mln1l9ck
6UGAv2Krq69NWdinarl8v2qmgzEI/QS1oV9aGM8mndtHtNwlo8ugwpmMcAfgHz/K7P+pjcHa5JFs
t9y5ejWbuN+sAg5GWoTxoXNEfTK8L4g17ZuFpex9jj5Vt819kZxKo0EUTqDlOIr8nRa5hDcM0coo
MVj2uDNWSRrM64zSdTPZmbjyrYsrZFAKbGP6I8DC7CcigX4SmNjUHuHEKLYB+mcvPi6qqW2fLaKv
Q9QASUr8aNr0s+Ucxr7Fv1Ah/QbbWdNjUOO2hBzywlOUI/hu4xvEVKaKzGqPRqzUiwlnbUvD4YZE
yLhGRA8GBQN5HHLVOy5SJlykVYCian41bjAhxjLnZ0LlnEWmczUHvSfypH/xEgCxKBFH4U8/hEiu
RdpidDajX9CW77iWLMLLhbnSCb20StAV6Vv1ms6VjQjZgK+YB8kuBsP/GU1krMsHMJDpZ0Ozba2G
BPLwZN9sKDkPPRg3Lz8YRql+mMKgQokr9WO0gwrs10eXTc2rCQfjmjECynRdvn0fHQT1kdU0AR5Y
OoKak9FlGVwd4kJeQ3+400jEeahlfJsiI75BY1MrTnDzvp0oKMbObqjdRnGoR8Nco27uD71BTK1G
w3RAu+jvIbwpYpP+tsi69zUnwV3SU1UiyfplsUysUp0xYgxyEo5Ck4N05b1SKlyachulhPzQMQnR
iboAvktV3IOIsxjolXzT8e1m6OaUmcInmIJbNgdMgoicQlKOLGq09px6mhdOjnwWc//Sm2P5C5kM
VBG731YNPOiEVv49MJMIXq2qzvIjcX3rcw7q937oSerxEtgihtKvbQbCMtILm9atBT11cjwKEWYE
TUZimRPScs7mS5hI60ZD3KLgS9EIh3upfe+XIylRfOSP55TZztZ2UmTXSvabmMkcbv+JjMKxIz91
8cN+H8RRu2ABsNVLKWc6IKh9DxQDHDBy5xn2k/lDfjMJLN+EYm3OG6aZGZ4iWV8Hfj50TkXwSHR4
R+hb74cYyU434s0sAdqgODA+ghIcKpJhsDn0k9sZemgBQ3kg0oeiMVqxgf3vmwA2ccZV9U+FNJqg
HhSnb66pZ47y+f/9GY+rurqj8Sy9rTKjgIae2V7x6I0vE9bHlXTzp+mM2SXNvWKjsj455XRjmPrT
5e4yLznEfAjE5H1ZU+Kf6C4eaai3HDs4jg3j0EM51fSJIQDvrGjGAZawiEIw/dS0j+vBUXcQ95Ap
0g7JYCPQfUXVIYoasA1dAmm6EZ+zg0kv8Hh2UeSmqBDJDrNxg66a0A1vhlb6V15Vt07l2aO2+a7m
xBqJiQuuAQ/7pfJ6fyVF0OzIRXFAeHOIcwf9iUBJnD3itojzyIHmS+YbfcqJ0dPlss39yPvOPXMr
ly+RYX/1k072y0SMPXIkbh7mxJ6plzq3C0y0LHAVCWg6++8qLGuz6mRq8ctSdnUoAnIDwRlvGJbA
Ms/5dWYG4SWxgI90sLKDq7TN1Bdsz8A03BUIPcKeoOYe3HRiIT6PLUtfSBVcaCXk7SCGsxlhbYuk
3IKU0OD4zUNN9iq9f55jicKLjdzzT0M6MzbeNVrMT9clliN20KhQL/8OZBweOWRnp7JwfI7Pf40G
pDajR9L1Jux6xGuwU/X0lNKf5IoN28jfmPbBH8SB/ewMY6c6wSykh0wXb8O/vXVGj+SdQpIilU1A
mwS00XBKH5lU/qsdNR8ZAacGbTTUMVcCdcoluBTBwAo5q7UFUUNIAh3jwacgCOHl40K7Gkk4rhx6
qUgnmTG7/eKxFWDu0NFVkf6rkzhFFJOTjCyAv1ZtRZnCrD2c7M3ciW0a8AhgmIbdmjRHc3TofRZB
ux1Ek+0YtgMDjP1/eWJrECOefKIaxilY+v3PMG/OI+bE/9jM4NMPe9Oo7rZ8YfV0qNYaZLXpLp0C
f+swpf+yHHMPfqD5I6OKA0mdQc+dbX9nEC8Zo19eJ8Z/WNr7g6mdeIOcAQGxFFcTBfGlDZIIUDFD
4uzBSXJHdpJyLkEcumCBeRzTbkh/+SbM1gmEMlVJ2CFl4rcw6W5w7smNA5X8mh3hnKbM3YDtYBVD
tlrOyU9EHRH1D4Zo478EHDiBNspftZQex4I1DQNZUW0cZc+vEfrJZ4tEhZt2fi0sU5z8PIY+AxV3
xYS6O7aML1ZLytFJF77em9yam2GRQCHmb0/41vBde6sibXbWMouR4kyvGxG07cw0MIz3GJ4Vz2/q
ciZLyXbx6Ivaju9iLfejvyPhlgej8cMbBTWh3Migtlr25sUD08PIt9/UpW7wnrfdo5+z+Fx7+h9j
vq8gTygku6R89wlGsCAppRpW8dA5bI5e2a/AmUmiGocLNBt8xEN+Mqbxope9EacL8MXcf2Zz/dJy
WD5TCWScPJHOGNX8ryzN+iWns9tE46LZa7c0nn8xbZVrk4kJ1DHgm9GuK+NwI6ArruMCqqyRWvWy
gGVrndRrcxS/i9j3N21ZXIICTcPcTvmuaST494mtOZHDsfDZ82lZrnUZ7tVoovme5XvURq+JLRXN
Uzta8yEgeSZCpJHGzouwWEuCYtumJjfJ8n8OM1Z3GS9RUZPv73zDGBAyb6I4vAwpaVMqShkvjx0u
JcbikzNuSikeyAQf0MicnZzqcVc5JYQdi/l613J2y1VLqPU4f2U5Mx46V29G7ICngZqztUP1KkYE
c0nwu8kx8aHgWBkivrUWqhXMPncMtumm18P44XgQw61RqfPIvwWAX0Fh4HtbmWbm/8z78a90W+4t
n84Vmu7fFSEAOYrGXdwCtcSBSmwzUdiGEe3w4TUHDkY4G7tsS4eR5l2uLlaCbLVpE2Bjo9oVXRoc
xhFJ9MiJo0a1qYbi1EXICc2BpxjklHyR/xHo+Zp1MK9BY3WXXl2dxsBqNlnEOdEE/tnM8X42v2Rb
1D/UMBibljSSE2yu5n0kAwgX5g5FlvpANfOwbZetAaTKjRgs61gMZbQv0iF7xhxd1/b0MtitffLt
7wY4Im3E2sw6SAtOZTExZCSfx/F9klSlo9HpTdeAoMwcN9irBfIElYH5mLC7O24Sn+nEkTGfGu4n
xSu9cJxgB3vS7qcUCeA7P8eII3tsF2aw7YmoNVLf+8x0oljtA0HTt/I/GWYTJeI3txkY1tbPy+ZO
tO/awbyxm8CDccgr/ii6Vy9lT0jwjAQSlJX1Yo7Ay6pmLq6zy/xd1n8nGBB3QAAMbDG3qplooCi8
olNI93GziAJVyCSmhx0w0HWEoEvzjfPBRuGKHlNIe248uEekh69jGmP6TIbXmB7JFlwJQteiQ42x
5KuK+W5ol67gpBCP9tlrEQQMK+ZgaYPYYouskGg/s/KOuq4zBBssn8gCOWVBahrRiZpT+GOe9FvH
9nIbO8O5pELt05xlC2fZsUUKdwoT+yMdYIGTSgWyQY/hKSacCRHmQYkWFxNCN7QtuFuhaX3q6adn
1b9VrTDwxMFqKDvBDyNIpGD6Dxmq+esKRDKBWxCx7LrZkwmOB8wVyn6pUBrzoVz8RXPpQFEm4Se8
oPNnRRgTtbOmvL3BnKYWkumwcl3zXhEBysr8KxPsc0nP81+H6apEMAHmNWiuyXyNU1dfHCuZLoE/
OFuFkoSAM6D7yZyCh5htGtwwszGyBugXa9rBOVRNC9Yeh5/q5NqwY7WR+Bd2LwutnDFzzmoPzHOm
fe9R0VLbnL8v7JK8amlPoL06Fz2kedSJzAH/WkUFzw3z6NYacPOVZutcrIIacbDLYOv0noEYtTTO
5vDMTHM4pXVbnbGfRaeCtAUv2epi6k+e5WR7vqo/bMXBeQJMdUZTJG1fHQ1n58eud+qL0TvZhOKt
oqGi0b78bE6MKscvl1KPzjiZwEA48TAdfWv8KDl+PksRqgcrEdwH+bTdyjh2QfJf5tvjXcys23mr
d2ONL7u0Nr4q5CWdgM1/XypqDVqWJNJI1aVnyLE/k//D3nksx800WfSJ8AdMAShsG+2b3jc3CIqS
4H2hYJ5+DvhFjFvMxOxnoyApSmSjgaqszHvPRYu3T8jLolnmfyemYNw1DhCGy65pae1xbE7HGd1D
kxO0bCTuFgkgAnR64EwBEX041W/l+1ypOf49teWpQDZM9zF7J/vXSWRwGCry96KmgF9kgHnRGYoJ
6jImQDbz23gdpLjxpplottaR9zBq/wSMJt7EAkB9vWQ4zdAtHRrTekU/4RN8pIZzSw2+sd+TxkJ7
PhgXqJTLTez4iKs5PYd+/gf/CF6FeT6JkhhCavMxbF1B/AZON0oCwkMdBHBJg1YhsCXEVngGffto
aY2wJedAswwIUnNWfgYgzkuWAy3u3FSGrfG44BgIJ10TTuSyEcSDfQ7KrNzNM2EueeHZCDKzs181
ycXiqHiXEbspXNxUwNAOaZXat36ZbZakvWcosIcNwEFKuHQ01kemB692134PA29dH8m7tNbDYZ5q
61A3GUygBWdiqRfEDy+TgTretHxCoGCPBDUSZx4VEhNIrMMmT0CHJyaUung14AmSr+A5ETxB9L9u
quZ7PIrJLk7gzTOuPjCRjO44L8wnAr8eSdz8SY5hAXJ7F3/08DVboJt03nwrj2AFe8VCWX2X3/18
ZLbZ57yyy4ls9ApiQ2vL3mC4im4qOTv7fMH8nZm4rgrWNJ/LirbPSjeu3/fbnCJC0Cc6KxtvkpOI
Gw9psGjv88WAw5HJd17nriF9/cxN8zaaxJ5w0iSegrPjWdsmRK19QSDjamYgniMqTnnfIxYJZkoV
nNldFadHTG83OXApBBW0xVMP9X7Zzx+wbt9dkJSneCDVpNUQdEhb3UyjXR5U0f4NVnboNKtvL+/s
sOEQojkpEGk5IBB15X0V6+fYkEM4otk8SKs64LB+yl0GzKsULpPDCfCIu5tQDrptCnaYpx5TO53g
mndnw+7+ONhRdRe1WyFqay/b+QbkWbRBruwXlPhrd2g3yN9GFXS7mWDqfVYYh6rGjpwa0DCTXTZ2
J8BQM/dCRBJo3m3uAuSVJ5UyUGjtbxBdecgADkm4QPI+MkMH8zKRyIhC3U36g9OsvWxA0hs4y1SO
k/1AdBJHm94hD6+Wj0UqtmAhkLqbJb6+IkAHki4vbmWlJ6fpr8kQPzlu8nvIenPrRV6Db1gn2zjy
MNQCwI3vNfJ02s6cpb3mEcEENQJpgEwWjao1fnV4+ct+OVpNZz3GlGuxTZyR2lvg/AE91aRBW/l8
jsyeuK70Kc4z78syaMnCkcqZD2zWozaz2u6hHs1p0060MGbk5ZvuMgyTvp9NDu6G4aqdwcx+MQb7
Pqe7TuwizkqJb0k77Ao2umFtI4JBFDzP7sCDNKwpq5lLEBzINpW+k0sv9pV/VVR7izrbY4Lkk271
g+mbxQUC6uNcCUUCoj1uF6O/ga3BhBazNEo/5rU0BqJ0WJ7t8d0CL38/OsAVuXPPsij/JK7nnOtu
LUSEc9EmT5lmDLsjnzDZpsKj5p7nfZGW2bOR4qkzs2uqqujEmqrDqFuwCLb06Wja7lt/RhrNZOmm
ihxcj5BBD8QD4ho8ajiYzyhMmIr6xgt2BVg4C8kirWi/+4CQyJwhDjshx8Zh/J17S3EY7KCDlWEy
rGuSB8voH+YOqaBKe1ozGtkMsmRC5AzcsTZM8PqfNnKVrYKlOUGds+5zi/JyIhASvthMEvlFdY8X
iGmsV8RbqyHmaHFWcaegoz4ItRNd34Uibun25nKijSfsDTEoAYxVVlldxeQi2cmvSE/YE2rEITNl
BGJ6UMiWikMYERnha74++UH8GBlIszKnfCE/b8HFr67tUFqMORU26PUPaTDuBuQJYkS6YSURx7ge
GJ0p7tCF1JR7sqoeYzu3n/rSpOtjfjDeK3YqiE9WWVg3NRkH28puKRoY8m+9wGPsBRbvsSrWTAIS
DrZzb5xqkTQv+Mn2vMXyhmsXdiPP+Lgedmb5jpux2AxFYD3YvgV5oytpBMxoY4n00mdLwG92muA5
HwnvZMc6pQZ7R2TMwykDg02R5d4p3MogPyEA2XZDJizxDmOpH9O8wMg/Ss0ZtfyUlj3gJMQA7SKR
Q6LLWA2TY9iLgXmKZVJOAlDc0bD4O9S5d8HZ3T/zS95UOXMSi0T2rfesHJelCPBbtuL6yMwwCMY+
m8b0gdD1AJsMwztID7cHMpZZPcnOEc9dlOX2Pa6svw6dEubgWCQjvIm24jVhwZw3InUeJ1jM9FKt
fBuRKwLsIr83gk6HcYMq01ZAsoaJ2wOZ5aY3lfng0pvfMurkBCj1GUmzqAcvFFrXO3vp8lNPjz5E
LquKLDvBlPmeGkAgSNpwtGj2+SQ1hu1AAs+ur3vwvuynYeyxrDTWexW9O5Hn75toiW97Ly438BLF
rjD1URG3dqixFtSN6WK7b4atNobuJjGAXbRFH2wFBvNz7tXHqWFyPpYTYL4OxEVV9SfbNF8WzuuE
KgFlRn7QhvOo3IONc5xVmu8nT2TaZ5JecTRYwMEci95SZ1+isdopPYTJrNPXxEifJwfsCyUIAbGU
3GEJ1fpIzaNC7Tn2fhRUcNa6D6duqFcHgoky9CzIKqRfWmC5mh4iXZT3q2ppz+umhdUz0WNgK7cT
WRPnegmYWJWJ2jdJ8jGRZr8blhz3N+vgJCWrlin26ORCNXbWri4wVJWBYqIs7Bf8VmHHBHIfIcK8
Nd0YXaaHioEz/caBbH8Z5kuk5/nIRb5dxuSFYv2J4eGLKCjrh0mywAXkTRlGG/pBQiCKbM3QNNxl
C9FQctd6iB2qvI/uRI+9wUdVWpOrxDFsNofTAvXPirOJvi1yhsg1Srbzwdu5zshpvLRff2rhouT3
lit7uRqp+Scd0S9oWxjxCorV2hFHfZe/Tdj3Crrnoad3HpbII0j7BhIgIm+XPvZQOwXCUuf9G11y
c1eUSX3GBXIexo6XOXrnmpv4EOBwXH8PaGp//HYG5antm2qsYbmVDf0nmbAXn/pYgoRioMgBCVSY
liNJIcvyqnOkJ6j3sLp6g7dPS4n10iJiKxaSEQO+J5+MTA5PyYMc1XNSsb/PrflWl8FaAufeXeO8
LDPlrGhhPMWpX/BYxO8zO8hqCRbnTkwnzGvuERsSh1MsUA5d/Geyl6jKNWosQvbsO/olzkZw2V+c
0aUymuQ5ESyzUKrIh1QQbMiZzndIW+YT0MGL73tEBmZGz/igOPKY3kIoaD9bj3Q9Ou0wdeT8DVvT
2yvkdhhl1LO0huSkgtm/xdKz66uhOxXCIFKvm+xDatbWbmp8f0MvlmYGF0TBir8kpa+PQ9zSNZdw
jgxxHiEbHax2QDtIVurQXDtj+NMsIn8RtXtwNah47EcXDnfJsYd8QH4B3py2SPHx0JZ/MOkwz3QK
LkqkwWZhEp6QpPjpEwJJhVl3SYLMFY1T2chjUbQQ/mqWZgW9iuLSezHxCDH+l2+oTAOktvgK3ebc
QSj4rLCrwZw+t/ZY/0kTfRMs9QFQk35QWDjvWWx/uYtzl5Wuewer2USwYROYhk+eqC7Ymn37dzFE
f0co9QuEQDG77tNAU7ufPIyysCO3P6fEEdGFsaTy1i3/kDDpvyqjwIdXTVB6BGtNN3jlbd5Qg9EO
GN47yIj0nJKzV0AzHM2HevItLKNRcxOTNLMHeFFzBqnBB/nonpKVKtBXHUoiAEiQClrIJmirMZC6
e0NOxYtbx4S62q9yNqgA7DymzmuNe4ZeF/Lpvukp6kcl+SbycbyI7WYkHZbxR/KHmdibjzDilcGi
dXQz5tfVUuP7zeL+2AyTeipoleeaLYW+7fBUINbaj8wpLfYP8oVhxfMNZy1G4hbMgXMmjYDzUuZN
CV8HBjioBazoVdmff/6Ie5eO28+HNXqys+xEsy81TSxFKGAYY6RA7VzSxkSHa/SrBrb1dHP++bxm
bHrEDrN3miVCW2vGO11zIv/5mb0/w9VYf/ocIYLva/BweFIRbSAY//kIXxHq0J/PR1fla7obf/XP
V7tmRHcVI+XP7NhA1MYfLtnlR9JqmbPb3jnpaS2x956EVN65SzQ2wxjif4fU+mzHPuqLfuy479bP
fz5qOlscepeZcTuNZ9pd0/nno58/gHZmZNoKC9eQT4DcBImODuip7czoLTBUdZciQdiIuXffBU78
fRojRXDyROKeRIYPNbnfzDXiV1FG5Tt9UTezvPeE9I1bw2/WbTv1320t8DCrdNuh1Tr4ZSffvRqI
SdQ69/2o4pt2ggqT6Yhme2u+55LxAoFMX1VCrqUqF+vddG1GLSKlS7J+2gr516fzd9+munzxbaRM
1deEZefdpTF5gwGexXL9tKS9tu+SiGxD07ff6elkG6Srp34ay4uTRP0bEeI/PclCCxt4Mzabn45l
t8QBdqI1pamZln8uQJQ5f+VABxKwb3bj+BTQvf4zx276zn5m3S0VPpgC31A3OPpBZIKChHiybdKW
2bsL/mbXpm59pBzz8JsRr8bYh+Z14Kj1wAakBq/dWza+/FztNMemvvgYY34+dTAo7dAVmQc8A6nZ
6Hda0r/top7udWHWr81KzVobpsYELwkgWbADf6ZC6XFCyZmw4R9xhu1clfYJh0H2IboY2B0KtbGt
0wdKx1/BoKPb3uAs2c1QcLVEZuquJk/hwr/xvTK9r9tOvvgBur316zZNgNGdGErRKdgKJyo/FmfC
NJeU/eXn05RWprk4b0mvYOTjsAkBOBDL0Bj+B4YcCCEqc8/MJ8VHwYyHr6a9jchHx4fex10xdjV7
9FicaEIld5gK8Q4jzbpy9j8vbQpBMUmvShL+PpreHMYKlMSE4zwcEnXBy2U+D0423w0tdCovU/Ij
Xzi4WoYjAZJ48gPvf9UL891LyvFCQKBNjVEHHwY6hZD4XefGBW0YIiOwKX3qY542aNwKAs6XwT4l
/ugepzxWO1ocQch5nHVnaJY9OPFTu8Bmin2vebBF8WWv5thR+px0uvSTCBrAuUEVf6ZBRePFTj/K
1D5iknygapp36GZ41xOdXlNa4uFQ0gwXEy3OWF2AwRWhxCYLHca7R3EKQIF86iSYqyONBporCl5C
rf/0RkbeZL0s5wW+DeKpyLujeY2pbWzPka6cj7aEgD9lTEwyx7U/rFZ+q3rG08zv+JR5/VNMesor
VKztUGRUexatUdsuEBM4eQC8IDU5UCNKZky944557hmo3nWBwcA2MkEiobHKZ1jP+e7nWseL6LcL
7h9co1z6krBM1RRP/VjdU0t3N1KZAU1cV7xEJllBTBMhMwXeqfV4cH2kxr6RB1dsEn04p9OKfQ1o
wbbxk6wmBp7u+jy1xXiHZaV6wjL0ihVhviYLj0OLQhB5mkacaijjg90s7BfMRUUKcoiVgNH/+vW2
NeCC2FN/Y9Zx+UbS0z9fT+zEPHQL+E6HRSHP+/ZjSdOfWY8P8+MNCVN54xo18ZbrK7M6SvZMNMmN
JRz/jbY24iLk3OWUvDfGU2r20c5gHT86xHpeCcrYeF3rn2VQ0m4TwbMiFA05/BjQoY28q232oMRn
ns3UbJsncnfffr5ObKWgqrCqc+J01TthdGGMFvBqmkuoE0Y0sWgGUltnDRqs7DjnzONel8MpdZv4
daBvfXGLiXS99R8xDGCc2DfeRfc5Ofe6erKj6NaHr0/srWtebM3xZ5QxqYUsiNcaJ7jhkCxvR699
6YqjQTsU/1myXJ06f+AZqRAauUBLGucpnfXvhdO2Tdk9i5qpRhLlGyk5sA/L09wDZ2IuQCDhPDYf
CJYHAJMo0Fh/CDscWroRXvfav3cQ/z8KFB5o7WkctxWLZ8Tj5uK7gNpsDofOGZ7rgjGyT2ue0dVc
P1UwRs27JFueLQ+FvgcRc1uZrTpLj+XKyu5aMrF4Y7PhMVcs9DKxH/OORVtP/W+Iw+41p2fm9Lx3
Rk9Heqoqk514mLFRcz5IcUmygu/NFgVBr6MnGi0KWB7InWF98/Q6Nh6WgOSQNPYecYlde9BUB3Pd
S52Ge9wRqzoHEge7nrxmxt9Y1cUHyUbLaTBJ//v5spkMD1XRDs+gTiRsnAqef/1FkzW9RnNBcMvE
bDHOtP9a8OvZJIFcg8TdQWMJdrGccETpgI5RfBTFACOegQ7Lhr+csmG2thZUrg8U3zg51mtv24gz
rNUG1bJtToKDeR0LIDWx8THR3TtGajZ28FMIejWHjySj0bcM3vSQOMnvpVT3NLIZViNqgbUGJAKb
H+yWJk8BGQw2CbLQuqAIhJh/6msbYxFfcgaApZjqq2HMz6Xltk9qHBNCCWHLcJI5ojSmOLG56xLQ
UY7sjqZhVdfRxXJjkB7M0pi3rcB4VD+3PZy4ufaOiZVgN++D5ToP0X3k5O2zGjp92zKDD4NWL4QQ
LdANyey5VdhXnh0oqz/fX4/qzkjHZMtiti0SGrAtPmnWv49xQ6vbgoOAv6yYc3M32RX9B2maH9jA
2zBiqKVT62L7jjzWFfdvEEgiG8klpwWUOjzJQ9svW3KLIWO6zleFZQwI8DrG5MkhjF7ooX5rxzft
gzOomY+eEc4Rjlm76hoMqDkpsUDSfDWxi2zALMRq53npdcn5KPPmXQffgBahfTWqlCob8sfPd87a
fY6LFgq1fCm1+SurALfMaNPrtNPkX+cXTgOIAdL595wlBOp4+Y3WzLoNRZGdFJfajhD8j/W745bT
Psl6tUuJjCD1sdlSrkGs1E57lfNCOyET/hFEwneaolaIC+uZOTpPcq+yS+eyNYgsHBjZbydol4x1
veM0G3oXs5e5i8Urz7BmpDzORau6I3IyZ9dAOaOjRBnuF4xIk4DjctDX2LIQ/4QpXFRybBgVNR3G
C0NKrGJs4wo34aC5uLIO5AUUq/PiOcv554nyc/xYUka/Gh2goS3zQxlV2cnoxUIPemehncb5cLe4
ROHizejAYUcvbgp3K01kyDaS0vV2/Euat69N1asnWazjWotTujlZ1jUKmscsrrjHAn8TuKhmV0TW
yOH4aPXemzegRWQIT8VSYDwgNVNQ3aJriL0jGcG7cZ0eCDvRu3T2n+ZZhFU3omOk08CpL+13YzdN
GzfKL7HwmQDDgZgUBmh61VJN+Q3M3zee9QO6tndsne8gKxb0V4iwgmrp7yIwKxs1UPmURNXSUY3A
WzhdmDY5LfiZJZppz2tUG2R/GH8p8SATyZZtUtJ1H11gorjfQFe0/auTNNtexuazEjXPpskAgUzz
sMCcCljG6Q6zaZLE1Jr9DmEOO7BqD5ygR6aDpnkqZ6CtPZUxR22s+GLMAOGQksRB7g4rHfkc3jRj
ymjuRO6Wp9xCvLteY9mnxbUr0l8JdgG878UZ0c+tUJg6eKrP2YIR2c9RRrjERHvwQKHxsObFHhr8
9Z+Lm67EH0rIFf07Zoap/Wopg9LbcM8xkX5hLgdxOzbQCHFg56B6Ocw6g/vq855Haysj6Kf3Zozq
XeRkvA7Q5e+JDwubtyqn9j0moss36ajfwYija64gwMX4FXlg1yFLbeQa3SYgiZ7ViKznLJ3uk4XH
QBBTQdOtMthSWRZt5rifwrXw4Kym7ZnFc/GMjOkVFITeemVA7+zjHhoo3SPvKg1wGtJ/zLSRPSAm
q24Tj4o8M6vgU1nWW5znFakUnFxMlvEdsSbluhgfldNqlgA5bSuv+egss2cnc4pbm/fHyBAdJgu9
MXegVMIATDaIIZJNH9R4GliMZF/+dZXBwcQuumOR6Q6/sInBQeT5thpqAIUmdSFd4Dve6xsGR/BG
3QUz1F3A+RDxgyQ9J1FyvxgVjmLguncE8vwtgSmfDeW9ELaZPzZc5I0fVbetxVrkj71zkW0tLjDf
e+jo+tyCOf4MSpntOnNOz1aa9ye2qGqrKu77htyytJzah1J7cje7tzRh9BE0Vfe8+vxZur0xae5s
bfBEAKA6dqJsqeVtguGQsmGAIJgteykrhK5ecmkCH16T+0kPZIbBwU+Jh7soAkwb0Ss/REtKJtCb
Ih6YW7PDJFvX9m29msx8/sWtNbIDjLHxHUTJtqjs+cD9N28oxsywSbJ0Z/IfoM1/hrV3jJIyvZkd
jHfEo5CPxObZJ+A4oqbaUQV2m0EO+pSJ4S8j1xHOh+8BKOiZ+tbHgCo+HME8bJKB2I82slizzG+2
iNBwGaMVRKNNQ3JcTGrbgPHBptFlQs+8+MIxqu7RG8Ix1ubLKkhL11piQKynlgLjGOfLJRLV57Lm
i/nM/4l6w6KpgXpNSX9uTAIyU5vuE2wko6bPKToOYoNmgQIt6pEbcqY5xXUIjN8ZR/U9U3twFgNi
yqkKwo78yW1vyPwLQNWR0TZkbCDAoN+qnHphKI7sImeL1BqwZxHEfuMJzLa+62RPbDanA7CaqBDm
5clre+u21bGNsoyPRhGBztpqbMk4qqHdLAYuTKdKXabrbPOMzZnEeNVRW1O0tZAs0fkzcOMnXnmV
CUoYLKX10UjVe1/YxJjb/EIpk+Ra9CdhWP0LuTZqmxrqkaK/34803fDUwIgdUOH26fhFquQqizgb
eezAApv/1NF2Zqp8tSIAuzRrEqYMRJzw87htsUFwMm6tkRUsq7eEo45bi5npbYtfETMxMs0G9NVt
lRCe7Li62oGgRb5GoW4wcDngb0RSPOZPP68uQCu4LpBOpceLkU/ALz1mNI5vKujGLfqVwnpqghzW
ZhPjbF6XWtp3wIA7osETTXh6xU0taSz8/AicUI/KcUJpGOohX2bvYW7M787L6qtD8AaNJXLEnew0
FSMBFJSlNf5rDnkGReV6MLcBZ29+zt3/cUTMUYddzGyJQsqUsm1OcFPSXZBR/A91P259GHTXqc1Z
cmTj3nXdSgaOUaqtt5VpIZAcSyps0xqLw2Q38dWNjQvMr+V5ZHiKs4YM7yrFKv1TWEE8P5YGEvPB
dVF/WNBhEqBxsTzzXEe3bvEwV3jZpymytpnemkZ5oVPn7wLt3VDlo65W9RZDnHUUqqoPTeffKJbP
yyT5hF/rpIfvtGLKwao5bOJEcI86Bm4khJOw3wcEIrX/4yxF01KYvCg1kAgFZqQe+LrhlylGym5g
VHGOq5kbwqLdUyfIXqOkvVN+9hdKH/Pwhj6EEVtPix4FPos/Ec2HI7lE+3lWKlQ2bOuBTAw3Z6gV
Bx2QLU2DmH0p7aIQ630aDh1K2CCq/+YDB0eaFJsZgdIhSYzqwFANF3M8hh2UQrnKsipaAlpxqXQg
0Wk6fEqLi3cccTC07XInpmKBU7hbpCP2eZVfvTzFdMRYbqPIHqNq8x7b0Y9D4FhXHOXGOULE05XP
S9Zz/zHUopPFJTMIyQXBxJqnJv6jjKLOT/z+2BlFh3KLdkjlYfTMDUvtUy7yEZACwZw8BLjcgIF0
SOdN32PUxXbr4Y3aAsrld1hDk9mlHGTQi7zpALMwDKkJ+vErjllLfarUfKhVyiqQSUhr0dPUiO00
gL4ZijG4sBu8wrvGXmPNFLMVSTFuypEU1NIupkt1dcCQVS2LtV3MKDjATIegfLbSvTfGfNplbdzs
G2PCpuJ9ION4mupqa+ZQN1x7zLfJKc49hCAMwJc8YaRkD7fLOgkyyw6+m2waBMMqzD6lisChVKJa
j7JIY21UUdk6MUOSl1BnhERxOptPjb4RB6DNvDVpXnG3jI6mdS7PY+B+aZBzFK/+kaH/MvrPIl5Q
GKxTsNqpV4Opuwma/jiV2YPOl0fceG8U3lsTbLCr6k8hsDHXcXSr5/zUDbd0lnYtwSjSgkMpCs42
U/6NFRLCRxpDzCgPclDGvrUzi8Yd/viSJ9cEDxogx9zYRYFHtH2Iul+kFVSHwZxoSbrOWdbqiHau
3DmTO+/7hOFEwHl6jBBqkowTmLCJ3bbbjwV2Oa2+ZYX2sJqcL7Tgvyd238bJ0Clhh2SK8lBlF7D8
9SnJ1LuDFP/AWwgPk/0aPTNpXWV7MbJFo+sKEMUoGnG9p6ZzyzGbBwMKsFXO801VTafU4moRj+2c
komudYZdDoKn6WwRqJFzZlOu8xqmTaP8nSuHSw3ndnGs7jarUrT8BqYEqyj2otBPpcW4ifyxsElT
IM+0MTfNGOy0QxhpQh+8aDVSwgViFZwWtw3W/oX/MYnil1i8G4zNtOSMDyrIQdc2HIv5i4Wy3yg0
TluICtOG2emHQNqIdCreAZxbuJnrlO3SCf2RZqGJHYd5T0141nKwe3Gw/bFGBM3NBGuPArOftvE4
0xv3IovhGS5p1LXkfS1NtO/s8laTZXR24HmyXCJmZn1Fg85v7zUNEtH1TY7RiXccJgbPQw3uLaeJ
PECC0h5j1nmiX/+W7pr8Sn4CwuM3J7UimnKMYmJ29eGKb6AL2/nXmBoAufOeW5RMgdy1d72K/6q0
otOdzH4IPIkSTyYvZRQj7kQNs/fqSm1Qhs+Is5bHJs1fxrHaa9DQB9HTPtYOsjAag0ZoKqOl+D0A
jn0mPjndCxqs21phBVso47LbWFs02PBsTl5x1gVxYaNUN5zFwIxKk7YewrNtqqA8Ra3PGmojg49w
LQazNBkGu7Dea/Ytl3axZegHnx7BoW/bP51vdGEeg6QhTkk1JpLRjrlFRhW7eAGiXXULQGRLUBcD
Ba/aVJ74JqCr22TdH2aa4JwsUEhyat+CyD04nhNSgb5Is/rqfcJNhPMLpNlg3ngUBK2DHlJM7t41
TapWuIVbsye7TCUnu0MfnzbfPtoTdKW4UqMZi0NknILWfKwD4CExA3ZBxemXzmsHRoYh+KWR80uO
Q8DlLuIOZk/RJRDhrC8DBkdmBserBF0o5jdAbrLIPhqXytAaLTBtKUJ8qb7Ksa85rVYNMgfxxzUS
yKfuprFMY094dBaC4b+0znKKl2SX8p/TQEXFxcbehJAY5fK7iN3nYpp/457sNkXFxAqtNTZT+PW0
9r8d8qU2x8aXlKYQCJhVencD4E1ZFQkXEXNJC21og+J+zuiL0vmiGCAxj8Ujwfi+MBdcfs2Oey2C
4SsHeSei+I+hS/4nC/1x6vBS9Ks74ZVAx+FswRtjcV4+HY9lX6zDTfgTzHzqg2DYfhN4JKubiGWV
0TcA9ut4Z8a/UIu0AAZw1A4VF8wdkk+gbmxmmcXdzbR2sAeMrUu5pRvS751Rwhd4o/0UpiJo0ATj
OLWSgNuw7Q+mPWSHxSvPje1BUfODJ5IiwpKowHCAvuRanbudl+g+dteeqwyezJL2s2Tyzi45kruu
kNCUD3aOdV17K5lpT3bhOdHymwnTfSOr/paW3XwqSuvCQ4dknia82/zmO+DOwaBP7P3SY4NqZAbB
nAqTle7XVNvTsQdfp21v2BBWPXOwNaKbJN/JGMH7LONyK3JwTFLSMqhH4yYrMDyViIiZtlTktm65
QnjQDBLkMNKUhpyPjkcyQQbFWMXVd547xfYxkcQu/gTY/n/O7/+S84tH7H9K+r3MXUyXT31V/zns
9+cf/RP3K81/2UCSiPZwaCV77pre/E/crxf8y/bYoF3HCRwXdPB/pP0Kh7/yJONG4dsMJAL/39N+
neBfFhM1L7AFWjrhe97/Je3X4pn7L2m/hs2PIF5a+v8tVXqo0ZplJmbRynfdnTnn1qWYJww9Fvka
9YaHqnyhddLuMytuXrRKO/yPJPQqoAz3cmHdWkDHMr2N22JXOgSg5a0fbDNLlzdg0GkODe0E8XR0
gnhTA2Q+1n5t/SWuI30qfMRvLC0NjzukJHUg2Mb7TSwN+U49OIRb8kHXlIHZozaIC8x1YTRi1iL0
YVluag6txRoGAINVEb31IgfQby4IEZYUN30NgCMdFlCj+7o0EXBbmLKpCtVvHPL1SSdl+SiMwAKX
g0t0l6Mweq2aglgIqn4MKdZKg/EZ5u0sFozjUPrzW7x0y7H04ZYM0Ml8YlKC4IOgHXmI2tpNtkhJ
MT9ZWZAWaFK0d+uhhvn0Mq1y8guslblHalpJG6WhKU42o40B2hLJRy0N91c36Aq8IhRnYJFIpraN
mSN1VH2lgjuBweBCdIV1NVQgNA3wDN4aMQTFQi6LZX8yjmt+14spHzwM8Rx5LDP4ZjCDxAPWJmnE
HCjDtB7Kr1IA+d0UkF6N5zGep4r3lmSSjUc1h3E109aXl3HM3IBiSk6dVZV0vYQanmchyC5qlP3M
PQlLIJnKlr429/VOc1MAs4d5fWfLrkJJlAuK9YpZEsQ1lJK8zZU6eY6bgaiy2u9UWeODn0vO7nLJ
onvl1f1tM3TogDg3+79GvN/L3mCugPJzmSO6HcC+402XL4wcjT7Xbz6SkYwDuOi/cIq45GGIpAUS
ieZiR9AspSiszPx7NKBNhwN24u84SyidrDoV8bbMOxQkxC7lCLZgZXQbVBX5CFs16F8w0ZPkWrq0
d9mkm4V5miN+T3gnzqnupgt+3OBYcThALySaGMwLwmUg1W0xh8T3sjnnE8NGkhc4jKBFIz4bHVD2
4vdR9GIMmMVl78MR0Ysup1sclvN6uzLf9YsKAX5pIdWg7TXH2a6kWvM4SnT0ndhS+3HTqpb9ecga
Xe9nwVR8W5tjYp67aIxGvMqQmzYxKQeQANl2NzVxfX1Y1y0O36BSdDnIaWx2ozvyBrVE2DxpjnZi
47RNB49icD+rMnAelkhn93acDPNmBT7bp6lryEc2PGWh8JubYNs2cf8ajQqjcGFG5jmnnnuKhfC2
1Uw64j5v1WBgxv432s6juXLmzNJ/pUNrQQMkkEggorsXF9cberJIbhC08CbhgV8/z/2kxWjVM4vZ
VKhU9bFogMzXnPMcn5QgjGcYTivvvRZJ9eY5EFjwIyBfDSCz0l8WzF55Bdkr1TF5IJhFo0+3UwOt
SyRdd9c39kImp9X1mKHyRb41PF4kgA9VdCOuAKZwHFHfCVsy8wNxxZSsDctNuUDSRf0w3WHRKl9T
r8q3Zpy3h8roqLbGJBkfMzVCiKFZQmXIBvLUJXn7RxkjjkMDPhUYqrGFrC+IIoxxxB1H4aETWxqi
u4jxkwmTb0QQSE+dXHJK+csW8EL53DEqMBAlIzpYueaCHhOID95ZkPEexsIwzbsAxklyZt/aN/CO
EJZsKp5oYtIii0CLKYoMFs5Jkj306GYeHde1XwZ/IGfclyApsrj5dpFvUTQOKUB7fqzgPivhHppm
ME8MH8z94OLtXKps3l7/Kf7t3roA1PM/pspUz2nqmmLrmimJ2hwqDXg/K29eLFRUH0nTp39hLcqb
uWjjE+SdZCPyzL8Z5y55QizINttymAhtRDNz5pb+dQIxhuHyDKrHxHdjp7w92nIigzepHm97rerv
vPSaMwb1HqOciglJSQ3jqDht166P/mDVmApGlDvKOwsaLVs2H01mq+yYCjr3X4Ayii1HkHXSvcci
08jqKdxYjbD/eBGgr6sNu5YsIFV9mFI3+p0bA/x0KMPrcTBm1rmNTGdjzaSYjK2fg1FI/fqUNy1m
pFFb94Y5mv22bOdy5+KdQ2loWO7H4mbIG9qSYnJVZ57jHBh1cQs2aorVlhiXZt+hzGePzPpzDprF
nEijFl58HcNbJovaMIHWkI7VZbA5g9c1E8oPy9IA0qBnUKoTQkFt7Jhvhqz1ne8VigYXodwOzzHr
Ci+TzW/dD+zVPBND6iFNZRoHtMP2D8EtItvGkXfVrFK2M3iI2uHB7lEyPzlej/CuVTzKqxG9EOU8
qDLuW67h7bSMPUV2G+PIAS6NNF03+GBgm3L3yQjyl8FmhD2tSFym3otfz1usqfSSUWGL5FpuU4Y6
9sToufUKw98n+IuMre/aM0k/ZpsEslFsCHoz6re2FjymiFcSCIGCKL2dP/lqo13Jge3kCV9mmvZ4
WRaVNRfwRmOC0ZBFFAleDTyTmaN6DTW74anpdK8RFrQAoNRwRX5mEpbEGlRQg2Oz7LRL6+G52MIE
HkD2+YwgLVGDc4IHpD8WLH8q8KHFnDzTJS2+cMaRbNCB1MM1SWIFulguzJUvIJYpe5x2FiCEq7DP
ks0bT1T0p57RrrzUcdl81lZNrPmCJPGbALFxX3c8RYHsxZRuTKevNhh0FjyNnbO16HOaS9uinp9r
EuoW8muvrErPxqw0kiY6ERcgUWXnTN+JceU7At94Mdt73SACrvMCmCETmtu2M+qKRMZiuO3GaNyb
jVLP7Hej8xgW10ktaSRACJzrZ5DNGLJj64QTMsUPwzIBhJY4K4+Bq0ADfnGqAR4yHxItJLOQtVfZ
f/KBrS1MWF6bBAOMV3rt7bi0DzFd51Zdt71lCBTWnHX2MKa+/Wz1JCri1KpZGLncsr1bUTws8bEp
Fr496RilpxGlMjO6GjIRwp8owxprRd7OMK5MGd1ORRlEzLuooZahemWlM7xZiXvNj+iBU61N5sAn
a7EsBdMom9JpQ0Gav/aOBIBU2zFbbEihP3ocsueyu85SEXEdWKkyPfV0e9NBwFgCjmjQ4L2rIOxM
o7EUWxMryo/JiuBjxPRMz4xvK11TmhvldpYFZKss8n9r5vrnurvqnHtiN4uyhG9HCzfvkeIvPxWT
mHPo9LHDBrRmuMpau8KA6+r53s16iAAgDqL7Np8I5SxhSe7HRBFyMcE/BgKaps7MOvNaGFauGVdr
Bjzt9FfIC2HMS8zHcpECzvyEWIq9CfxUyX1rulzElZsadxXmhWJFvvWEIgvHEVTfos/fwGa2ZdDY
g1bPAya4x6b1U0qqChV5MC+Ozpk/Nn24Q0a7HEu6AW814wrGUM7FzoQYyn+QsGT81kVoUY0OYwZb
cbDWdT513TWpufjKJqd58EXDNCNF3JjC20JGHzij25xHO+V7lRKSErM0ZiqTDYjLI1OHURDrRD8q
tPtXU8+srA1bdKSdsnWf8UwSPrlINuGrxTdAl85o5VENGfnM3n50mOP66EVOs0RJ1RWT3DXw4Mr1
0ntVQe0kxIbgOtR1uCGNR6kr96PLDY7lqpcwtePcrS66Lv3HalzqTcRX/2UpE82+AbAsHKv6XbLd
sw82ySlYA+wBuozhTDxj3KyMnd3J/eQ6tJAHTnP9xiYv2fHUNmXACJBhCrsU81nJRbYcPIt6GIe8
uq6yRPyE31rhxWgy/cqsrm3I5catcO32ZXOgI1HuMYkXe7m6YxyORkJarhiOuEJDYMIeh4c8XuPH
LUYthhcjM0nyKEVTYzTVAw2QA+0N7cE2z50I03bRGh9oy6J9HGv5kaBFH+hpquxdcYdzuCN0VUB8
iuVXVHl36/RZ/mVaeVFg6UFzSOksicwyGtacm7JIGanLJWR4UyDy47ExrJ8IJfi5CJ36JIwI3qEo
yVkYkGgewngGljQ7Wr2kodc9tZzPh8rK6u+IgoqETm9kk+R4+ELYl2XQCeIcr2OD6Y+IFCNQbPJB
XEfNUSWF+01Osbs2Wsj2oWvbh3mww2ejssk4LCSs7qi+PttVNPvMotpM3c6LP+CVHWrzF0WTYvdu
CHlXcADtw7lk3DvmeQPt0Gu2Yuice91ly6UB18Mkz2kpGCO45rNd2JfEYbJfVGB5Gxwtya7UHAlk
IxchZrS8YU+UUznXOWlO5EO201M/pQ0aXI8JlJUnZwt0XbEWsbN8hwVRUqukJughdOhpLdGInZR6
eBXEqABd7x4Uz9gR717gCdAqZJjMVjc+ynEOj7Ls1NuSyV27JDlZ1bQFWm0TrAnPluWp5xBS15vA
grOrOQr27mKgnqGJAFWQOc7WdgkclHPeH7ysLw/CQdYmhtF6ceM0vrU8Dc/EadNHxPzuripHd0VS
KDQD0SGYFH1jqZswj9NNEvdImiuukFVuYP+CqF3Zd76cKQvNpXUvTOeTH76d7YcrJs2Ci2gNdJ/j
8gqnrX4ZLR/HwtLqpFuHdh1yPWpeIIMqvRKzuimXlOCPxurfaqSO3ywx+2id94jXrmu3kn+EdzRj
VKrdm3mOMvKsuHlhAOg7Z2YgrZW09kNVF91mQMS9iUI6PybS5q7skyxgjTa9lqq6Jl4xzqVIcYO4
sZkGd0k1rR0vdL+XtpFY+Z3+3og9EHeJU6RfFKDFJ7EL9p9s8D4GxVVsDRGBAnktJyqVguwTRnRj
swvpx8SKHAF7X1sJfy0c7K82EUTrXTVmokytI7xM0GksHA+Eo7AVcUeXMi0Z6XxN19wtPsTfOdUl
qOcsywOHi/JA9wrBDaT4cy6L4ZVBC423HIDqYJWgDcBKhnkstcgvAMKRHkdm30EEYGuVaOSbOIrK
GJV/GRP+3nn1By0e2JsJoOEtFt/o2wE9vqql25JpQo6LT9efriqAPbs2L4g57YvIvIWGmAV5Gfl7
cBhiV4c9F7iTZlBKYysc2SUTLosK06Ycy2osBasMd8Qqj/LhvU7cK0+rzfPfcKith9AjjJhB8/Rn
qWOyPJy0tM5m2jOIlmIKnEwXj9KIsMKMztXK7sZvIlmKm6VFmY6vBOJxMgNFIRKvAaE92NsBRjRW
eZOzt1ry8ihROe7mFnZ9ZUf5d8RJsyWQpdoNvZcPiK/w9kCqytlGROFjg535jagque5tYz40V21Z
MLXZtAObIdc2oym8pCJJdsbAnUOKYpm8d77nemfX881rs46+nsiBBR62X6YOBusmegXJAmAyieJX
pyaGnK66dB6kO0OoF5iVHaQIZFfb8UeaeICRoGcV00pVmbrx52H85Hxabl280SWqEtWdhWBO0y2q
3oU1SxhWGsO+ajNErgLQaUAeE5VO5EMDMFOHviTP37OhWc49ZpOXdAKIJzozuSelGnDsgpZwHIQ8
Q5uv7klYjva2w3ehRRBxo5OMjPZYVe5Xki420rVBX9iBNT3yagITAhfA8E3tGZTrKqzZAsztjqRj
42iSSgVvSlhnMGBI6wszvpJPe2wivotRvqSUiFzryy6igQ5ylMO5avyh2OV+CdU4KgDrhCCQf9w6
iS9wWQnH8015n6u5TQNVtnCDKzPpbha6aZrvtCYbwC/In9NAWwM2/+LGEHXyJSYyYgPGEuFHNvlT
dwF0woCHhBJrk/hLx/TTFxt3aeBJT3kYLHRxT2g3eREwbBy62Ldfbcut4CZbUFWQeYQAXyxCAuTV
mVKwqCF7mDm97VTvvqiHs9EUROophlEmZh4TywUQuXVCORhkbrxwnkYwR0qj3vh1zRgzjIDmRWmG
DnNo32pLtltiRtLDTOTIykWkhdXOnNcZiKQyQITkgNbIp3Pv+zBaQCJvPLtXaw0F8BUXevth5Ggy
ch17RLgNS/lBKSbfZjREQDUiWnkpvPYPZmP3Uw2DwXAGBel8hCERi/W4FGza3Ikl8e1Sm9GRFUaa
bQnkjT/kRJAI/ZfwwezQGgeZr9XamVlmEpKW3fU1FArtFi3sTbN8sJXVvEW+xG/UIRpNJpF9m9kA
bINJWHqsa4mwokuWI5Nj94AhiNzHHPf7ODXxu0gL5yJcHb5mjQu1ZKq1sydOZeATqEKaHNJRtnhD
Uo42mgyUVal7pgEJHw2r4OZCssgPhsnigrwsWfxtEs4TKbxGfNaQZzVJ7pF5nBYShxkBxz/ECHg3
lt3E9qrKB0qjtGTL3su4O1djBPOjiLS9J07avFBWDOeWO+q9tgvrS/QOpkNamWEjlMvKEnEpIGvp
oSupweK8XMvNO2Iy8JEKZR6y2RyOxWAxl/G95tV2s+ySVIb/UMwCd2VFWoyhZH8nx768wWZo7StL
+jvbskbSIgCqLogCqNuzF61JgiQHMQHzniEkM3ECnMMWtL5SZbUh6KzdyMiLyVrkLnzoGnb4gymT
m8VOCPQpEp+8jlmd2jScX3NMkV8li/JVbNYQ/N3FX/ulPRzyzEPeWMKKvqie2x819XTmm9udjMJN
sUkPvvhcvCFD/V5mbM8TedG8YQOSAJS3dZOkDxMHxgOKfOQyCFSbGz2PxmGxh/azTNs+yLOq+3D9
JDk7jTHuLGSmFyI7vJ889+q94bA7h+OOSK4dKJmutiNZmVgsEvhUVaWyN5FqfVRRkjylYhruPWKO
VuxukZGn6GxZwUVIFu18fDHt2O1oIVjOB7YfQzZJGuYOBH5Y41tRMGBYKXYiLGYVh51Hxt3QDMXr
pAzvp3Ya/4msHTQrM+r5PmyKk78gGUPg1+uN45KPV1ZVka9ROQ2cS7IOyMaptiFuyyuzfwJolvnu
sJJKY+ZPZLlz1EB9rQy/OqD6Sm5F0kEmadW0/KqlnDetHVoonOzMeLAyJpT8/FTHTx+accfq75Yu
st1hMTPOdNH8mHzlXOW6RreFywNXoMJHc8qphapVjJx8Gy2dfLKiEadpJrA3RBUm4cIjVsjFunUQ
uSsJeEcEQnKE+nVsH91wRMDstqdHSNek1NnIRMf2lYlECSO7AKKlnJjdbO5/anzpgO5cDJaTLjtz
n5ISWgULuXf7dlkgR4t+at4H6WJkLyQQTbTALxLyyg4lDt44kvP2zqSZVnQmCWcekwpwQpiscVAl
gqA5QdVaSvldlo13l5UFKBdk3OYD/9z0RUFWgYtEfF35df5iuLNDhC4LqL+nGhKUlJNPy8K3k7iP
mswQzO9HxpDTKe1M+G78JP9UVG8fyvY1/ENnevJRxO+WUFrPSWiaQ5CwRUMgrklHIm8MNciwxNlZ
xnou1ijP3Ne0MoS4ghGJ7ymEd8kXXd39XTbws8tRR/ty8uv3ufHlictzui+YJtHtuv2t5UfOcbBy
452YtOYEqKU4DVjr6ObQ1L2XerrGWzp63rBF6TjGyxLOa2o/iIJiK3D7kY7EGOLyD3ED1JE+kplq
7RRFRcpLyPFl+yNsGw0tdX5NKhAixez3exEu/hfb5e6ZjRVf0DR08TcCjpfS9DHm6gUmNRVa8gvL
CjTu5BTeic5C/skdvyIHCPq/4gI6ENlQrMfapLT5O81u2/a2l+zbGTOwCWzvnv0ijIOO2Q96OzP7
FJNoH9phEbw7qY/jf6mau8wf2AuOJpi20cWlHoCETvzg/8sSe/dT3XwUP+1/XrfjX1U9033F3X//
+2/bf/4++qnWH93Hv/1mU3aQpu77n2Z++Gn7nP+UD/Svv/l/+4f/8fPXR/mf1tOKfe7/+j8//r/+
u+sX8F9/I2P1p0k+/m03ff0v/rmbtpx/uJ5pwl3igTZNT7GB/uduWvyDGZcjfE9a0rZ8Tzh/+w+U
1l38X3+z7H94vjBNX9nXGawjWBy3cAn5I4ettTJtXzG2dJiFeOr/ZTctben+225a2aagbnaxxknb
s6Tp8FnUXx8PSRm1fCJ/JwLTbmB/r5zCPjdh1p+HSqmT0vukQH0nUPcDYotRQ1ZOe3eS1yiGOSmK
O+95BgTqIYji8ewnLNC7KQt5nVri57yJO7G4gjUa3Hlro0K3ZSLlarcteloIJI5BkGVV/oF7iPA+
08mnFYo7mQ/srG3NU24tDHTGpIvPf/3SkTp9BuAX7jnwD32SsMYqAU7F/LJaJhThKbALglpD/NVT
cs2FZZVIBztz0l5/8a4YrUgk5dO8vBNWjc1EOxPhZgsSPmD50BTdEf02uA1BDXk2ja66WIORH9mz
jUwdir3Bbv1+1r55X3vDXdTDrxk8e761szC6CJjbSQhiQjQy3yclwKFVRwgm7hQ6vGactgZW2aep
JTe8y/x2W1Hhz0OWHCPBU7HyCzfZhhWzi74wpjuYJfWZhLQzEknQH8tdTVH2z1/ot+7NZAyP7kS6
s+Ff6mu8QEdldvnrtxnjlnbpLhZSuwOO8pu8s9oLu8l//eKTWH+pfTC8RnuplPts263MLkzQXhOZ
AjkpkG+qzZzClDLS8ZsHMyF8UpL9ZuYVYBojbD4scsmZo1r7SGB0ErPxA6NphLsMVwetHCkdYzrc
GU0SrwfflptIG7tiaXtIhm5ADTTsbDTgUrAlzaTq4PguEVFRKgsGv0A0GtERXcrK9LZGlVbErfO/
UBxXN0YKXLacnR8yT4ZT5UJ6heX24MbFJZ91f+4SBwJOBgq5l912AY7MT338aFqiqUtlP3bQ8neG
GJ/JHumRZOgzftZ4rdmsbropNV8kVyiSMV8yLcOkN4T2xTd0cWht535oxvFYEjN9WIRkyDj7N1bf
lTs0HvtlgVNcTYSNTTkKAJZUpJSH465jPxyDCcbvgmlorDzGFuz8xSJh2kGrQJE3Ms3FgVFOpn9K
GxSYMNqrle8PzjqSWNfgorA38uwPGgW8cxaRzZ9NRZKTAmjHNBZxa7KgjhszCJ3gWWaXRIKkhjva
AFDbZn4Gt2/KHwd0UmhlGLtP7rmT6Y1MRnh44/PYskKoFQmWmf3S+BOaXxwbqzG6R6Ceb3yVnTM7
vA4PzEe7t840DO8OG+zQfI/a+kCqiGYOaIJGrJZzRzVhRITWmYWDd8quz6KEcbzcDbwjJG2iuMa4
hLwjvGC8RHZKWswqdX5De2AKTwLHQefZ2i1wa7SiXNecQJAW0bLFUf8KOyRomuLe7gAbs6KrMucm
ouBzRs+DuJPftYhjdjbWuQDC1SEx6j9eOz/wOUksPOFvh8gjGMa+gq17/Tv+KZqg3o0ERDPQURDH
srxdQ0u7d9M8200K9SJrQPIlZTLsl6F9MmM/u/MJpr+djGdR5P5Nz2qpqVpxwHP42i/qRYUa/7oy
vsroa6bqDKRESGKl9m2eGeyZonIJbmPN15XGbXVCNvHyTkAO7CQVpzuz+MM8SR8bLFsrYWk36NDJ
dKruj0NMIwtr3tkTuL318+UewkwfdANCwmyaYPNGKjDy0VlbSEGNq6SDepO1XIi9Qptqy6syr3RP
up4BBl0LFthpwlCGCUbA8qUGFuSSWYW+es1SHZ2gQyZ9iMjUkjBzK/UWdz6DVd8OnDT8imY8A5hA
wNLkRx6SWz257+yI+ufMhSmGM4rvLLyWVezOZwVNDqQbT1Ue/lhO8py4xa3hUfgNyHSvSaWmJGw0
mtmZzvrZnilVPttQDVByE6YgExpBVnU7qLbwC8zzCLx0PbnDjLcggwJWzw8M2J2jwQZ2JwRPNEA8
jg831BSl0xo9d7VL7OWjsAGKSWSM615mW+WK+Kdqwg/t0ccOorqlJUNaKQUDaN5xZ2R24S2lfyfs
MF+bcvGZjfCmsW+G8rNkz0YHf18MIITh6wbXjEy6J6zwBTazVSbao27Q5dQSMWvtWt4uiWc8wrHl
bMocSaiXhUxfyoxlOOlNu4REwagjV68GItQp+1bO42djt91tMw5W0KNA2cI4PJrWPTne1rpSQiOP
sFY6E3oXV4KkObsmQYlWDYjiAfItCb+j1gjpEUWW6O6NFB2C0e5h76L3ntQADqh4Vo18ySJcgZF+
b/Kztfj0qURCNsxPo169MJDZEAZh8X/EfyosQBzZl7lmGWOr+k06H3l2Zko8Iu7Cl5xV+MRcTE9Q
5DY4ozd9onYd0b4cfCHrJji9GyNsbzFTnF2m7oFZi3SDzXzH5Ke9z/xka+UI5A21uNC17PqORTTp
2z1x1naud9puXtPY3I4f6EdeysKU60gwngpN6D25/+OFaOM8+7uL5BK0Uf7QON3BKf4YTXj1EMR3
OR93tucm8HoaFo8Up4tpbjieYyb2V+0SqbY0e217RttXBv7gKdi9E0NGnfxmjvvrDdWzFyffRFiQ
IzN6dxh79qAEl7VpJRG+jBIwKvGUfr+FWkCkIadqGztPEJ6BsmI+YZXpNPOy6Xo2vfMCLrMrngvJ
fGy0MDXCT/O7V6OLgUQs2dMsaO1dD2NpQzZuNH9xHrGoIeIXUqKPhmwJGEFscc1DSB7HR2skACC/
yiWs9MGsE+qK2NvkLdbs2AtPGD04oHuk7FmHAn2CYAgXB8PvxQuNiQxJ1ogjNy+yc2jikV9+y2lk
FDG7f3pJRsz1o4qm+qxJtiDEB0r6HhDyK5zBd/I/1MqaIWIQZ4TShkka+zrMwpM9nZ8uJUu6LbZc
rsiEG8P2RrWqffyvZcwqUFrJc2v0JxtZDBhUkNCAO/nqLOjsTmPdTRQlvMkEbXlY+H0//jQi+un5
mCAXMzLSY51635fWphTTEVY2xqHpbpa8dCBkwUw9dejA2JmEhxz5Ab4HthAzjn+QYJixJICQxiNV
XV4dHn6Dch2dRbAMIQb1K/471+Udmv/XCH/7Dh/5VSQtXQR8GWM620HnoWygeN7ygFgCXMV7N5bL
t+HwIpQRcuQwqgLptelBs2bhu1luQoSjjwve1l2CdoOxi2esa/KKKKbFY8ydgHLtAyA/ozZB1Eam
M4z1ieVgq7Ext2Y8xkwgg8XmD6/HK09P8WmUfIBF9j73afVd49ylqMPoPC/NsbTkR9iKO7IOSAdW
R7Nyb/my1kWu4UHDx5u9MQi/3BSepGvYz6nxQpbx0TOZOo7L+GjHeKaHeYMB/mWcyjvHH6tNIYFW
hGn63Knlgo11YxGx9KYtGzB+FUWPNjKvlevDTOmtoPMtQF1OiwpgITJCmQ4xIiBCl6j845KWXCWd
2Ln5Jl/AhLZc3EPqhMcZcOd2mcrfqvoSphYgexFT2MKa94CPqyAZrXiVNctFFA3rppnH30VqSizP
e4zLDwyHS2Zv5AbRYsGU9ew1u75k2yASQh/aHMZp3HZZ9m5Np2oAS1degZpO6t4qOyEXU1L51s7g
30hyknAWm4z/lNihViJLtIHuTBUOi6jVB0cTSOd1fPdEuNa5l+9TMptqs0J61Xf3SZzrvYFvMWSH
xQCAF2PEIUU6yq8UKbHP3n3LHH6fVfa6bSIwxpKMR5+KpcVtf4e1mpzQxdrXvj/eLnP3Qat1CDvI
8k40nAwL7l5GQBIWxZVIyYJhS3hGR/lS59HvOI4vCQrqgBhOMok4djWiTCythLLguchZq26EJ+09
DrxgAW++xi/06SfeNZ65XI2ZlquyQ0di1T1iEgz9Q+uhcaj9I8SMR7zZKJv67ldK3IWcDteXL8aS
gQG19+Vnn6vLuDAPWzxQwelEQvxzg3KYUjf+zDtf80JbT1zg9Trj278yuuURRLaxks2QPGKPfBbW
qM5xPd/ObPlXRFNg+2k6PBH0IFkGrRvg29iZGzzEOYSSZW9Mw7uJTpTNHfyXeFBiBdtz42X5g9Yw
kcYsRyxzhgl7hVaisakycW+0BE+g6Roezfoo6TrWmToWgjBpj1K1OzMFule1+2KNB1pqnAzwJ/ma
GAFGPerUnPXqruh9sTVIy5Czve80QS61pZ0bzLAq6JJJrfqRuEEDuLnr19irRvVCpbhPJ/clNbqD
VOVdZJh3YKFeRadJvSjFVsVWvm1CqN1tmw4rXVCBMCZDbty7L9RwWMJdPFPOGP0WDZvo0KuIOeOM
r6pH7i4okQx7WcqNSH8vqkID0eZ6O7MQRTWWn9hbk/iHAoTSWZfH8or7TNiVBGDG20DHs7kvhmzH
twzdLnTgNXq0b7+sbjmYeIiXaoLqeI2ym3aGnoZA9K210XNMhk1xiyI4Xo9WU5/w1S05OVRNceFn
v6y1ZeKhmTps/WTwzB4A1Ql5EyaTJVl7TkFLlD6nLUchYzSWIe8kwDjcS9U1cXrLIAtNzYSaZoqW
R9VDBcs75IRNCrEU4tp3mJXvPjiN64xar0gJOcXRHK3r3l/3xXEwvUvcY3LUjQ3+ABYhjn+ww+Gp
IxoA4iopGrRnhB0+GmNonACHB4WYuiNC3UPRiWFFXfSypMTOVTGILe+U6glx/hI9w6T3D6kfPS5k
O8wWT45rcZ9FZvdtpdF34479zlaIckuPfPqq520cPI7Rq6MFaORaAQZCyNCSn9BVGNgksevR8kT+
IY24tHSQoLIKtNNlK4bzOmAnfbrW1R6UB9qVz07rLZZbJjtD8zqLgoAaW95YgnGEYp/JcVu/MpFB
UtPgCDZr8hElKfct+2yA3JRSaGsdXHxrSItkT8fVqzayJ246cUIQs/GqM3uMNzqk9yxlnzhUNhb3
tH9gNfE9LW56Cjv+TciL5zEND5FreFC7nHbn/3HSeobNbFz8tDx4POHg5V0S1Aym0OGtMcDFKhed
7Yh1Q5Y1MssZuWPY4b70fLE105NNG0t3jSpz2NRNSUhKRg5URgZ51tfXiKC9VfnvosavGgONpCPv
QRfFNIz0gbct7tTKt7jSiAn3bf0pdPYxR6wtkioSu+48FxWW8h5fqyTwOmVki4H2Me7p3zzzkgOc
PDQJG8WOSnCgdpphUjSO/U4yN2CErPrGKfpW43cIOBQU7Qz+vxCT5w26NCqqwbzKt61fJOHvrQ3d
v5DEQLb204xRNJPO51DGaBLm62E7lK8RdxjR7ShjHmOdErDmin7TQcVhQIiKYeSvJV2lT00IoMur
5pOGTsguPP9cYu69iHkG55IN0C71v9w8RvnUqbsO9ceJJo6Sgyfo0F9fSU/PLwy0tmXstbzcMdI4
P82gPF435ktI9KU2gE86htoNFtFDU0lJWNXs/sq6r/agWbac+t9jFhEbgGxU13CkGchh7ZdQJLuU
4siBIxN0+fvsMIrTtTz1s/7Fif/Ydujr6dg4XQGHLx4i5/HKgsX1/lImlJR6Zlg/sm2jsyJ92QRB
DV1DbL1U/hiWjA/0iIckZ3Hz1y+VaupNi44lYJ21lrNzJhsHodP47LK0XKc9noIaM0g36StSwsKE
b/abeJ70WrKdh6XEPLBpbMwxnn8gQUsiDVvq3QD7iU/jdvCzcNPYzWaiasAHINZpYl/D3gXp1yGa
TPDcDgoXpNkERqK6LsVe0Y0zWJvuXAcONpzr8WIWKRdau24sg8TBSXHA1+KAmG83c42cRDX+zo57
CeE2bZcYpH1G99ia+hfbgx/Utv9SjOEHO7Njailet2p846vi4CFRHHG6R4KkyV0hYmsKSJBa4wp6
gEO6VzynATqAV5NRiAJThsSoDRi0/0Ey+WsShb6L2nLfG3AeejX/ZcXfV1LlJxlOa+DsHKhVRjSH
LjhtTAYpdf3Wioih5hVbrmrEQFoTpAK2qigULytalpWJ8AnkqfjBgGJvLU528BkmyeumedFi6aG2
TRLeANNFVaV7yNu9nm8nAs/DxM92GKeLlbLiA8MqA95GtmzwJzcIPm2ABJk4WS5tuwH6qKXrNVNI
3QhTtWvzBoyzvyaf5Y5L8b7JP0g1Crd5z/iAKKCzMNMfL3IxOuLeXHWWQVZUSpyv2ZxVJR4Tp0fP
qRgRJlaLSAynN7PdIB+gY7vDcJmvbHMdN69mWN1IgSHHsJnMRZyhG65kjkJNNDy2jVWPDwxRKypg
CGV8pnPMmOIhIsh9E9nha1KYH5YY7WBrix5KXSZX6dBeXZf/m6PzWI4b2YLoFyGiYAvYtvfsphEp
bhAiJcKbgisAXz8Hs3iMmacRXaOBunkzT1JECLA4iIlWWul4SSO9NR39VQas30mmZs5zrxhk04TN
u9YqvnU8uqCJ87i1XyMtED2HguxwjVMrAk7RFHj2q5bFOqH8r5bfZNvkzR4TCRemZX6HLCzuNKCw
YW2tbaMtxdfj8M4cvLEgmcA4YAsZS6NnUCKsEFaf3OHbdWPhSOxQmBwmCOJVBAxYBTbYQPcgXyiw
i7nDWwmo3Bp+hGxJMeii6FBxrXAFnuWmo49IxqxoAYOswJS/+a37YTTxtjFIvYfUYnDwXJrWsaeM
BtUVsysSfjHUyfvuuHGLJQqcDYvquA1KPNd2NB7qTG1wL1bXtDf/aDaWVJzEWw1FBuVR7fKy/mwk
UtzMq1Myalqz+ByaKNzOdXHT0Hd2TSW/ys6jcKDzXvCgQ0Sw4xq7KqDIIO8PDupv3af+zsTQuMGE
tBALrOMcFzs528FWaB7kvqrn2zI6VqJ/b9Wd5D4CEDoMp+biVjThPytZi8THf+qtcCjmvCgLfEnK
jUjNdu0QKi5Yt2c947PV8my3axOzXvqm4pA3ixv+QXP7gyh5HJyaqJO0Lq1FLkb1/q6mHImBlw2y
5i5kWfMVkuAM/TZ/0iZUlHlvZPlT0wFNGBfyeuGROEgwc1t17O/HFxZY84484U+S/UTjnMCl8H9j
2ih2jYTHkA8WsXvXmzdaDrgJ6gERSr11drwvJ+oT4J/sA+Bca4+KQMnWnNrn7m/aJYplq/8C0uCo
wzTY0lIEtLKOM/bp0ZMzUrHjJYne9dK/J0ks+S6TH5pCFaJhwXxeFxSK2uzP2685NKnUTHh7AjJH
osSHtPFJJRC7qgkPcRl2PFVEGGwNEbzSPEUhge3dUcPZIeWeeVTSOEv2VIyG1PCoin6FVrfHkLtE
HFlwjIyq3gWj2PYRFlDbyL+ymokHdZfbFTXdvkHJi9acCObhLPDOrCxFUensfkA7oEbSPamgCtfS
DF/movlLHv9kVd5zUA7RzrXTzzatQBtA6ahLqF6YcV7cbhy5pOqXGcjCFIQfszZAnDMx4i9oD72X
fgVRxvl5xio7jNbWGusnWLvEJwW6Cb8esDpbs+zvJnnC1SQ06C/vVzkNX6LSd6OMbh5W+EWLEes2
tSBam58GxyqwWc+or8SvQSKnnMnroAUYYGf9uvaOlq2WRtGBGwqdrLz2DrSfiQqZnEdUOEQ8iAgd
xZLOha5ZHkutE28InFI7WRS8t6v6Ir0rmuDz6Co0tT5kkIs92JWYl2RfEMKPks2EQRtVi96V3sV8
7rfgrAi2/53PY+G+17y+u6Ic31wiGBrSokxf2Uyyw1PHySSc3/He4A6Ab39XsaFd1690+V5BKk9b
mYUUz9fhBtbunViFQqcE9U4NIW9wyy3pb9HbhpuyZ4AcaGz3VzsYv8Io3dNvcq3eALV0gJ0EJkdP
I6FU16nqnoMe8mpTNw+kldGkl6NtaLYsJ4vzAcXvKHdY/4KSI6HJXL3rWH0qiJh4CXzzEQQT82Ns
X/GgVNloHilNAGLQaHffx/kt1+pm0rF088zfRZ/mx9KP2Qf4/4YBL5HAb9eoVp9phMGU0D938+QD
tY3Qyi2K1OOULnp7iS30HL8qonk8phna2BSdk6Zi/LAmumc6c2MlA3m8zPzQrYtjCB1MS36Pnu0U
lwrTlw9dycqf59bkP2szvJtBQRDJpYXBUAYdYQpEuajXdUQbkeSvjymG8iBk7ZJY/Yomy7sSfkTN
d33qNFHJUfEI6HoFMQ+g6abV+EoHSM4bI6KYsh3voy7rrcoM/Hm2Dzg8lPPWliress9eE2EtNxZF
5muFUEf4AFlG297Or6d3LWDxlcbwtRjudBluWnTsve21Hzhk2TqA3nTaEJdSc6nMnnCw3dE3mFWv
AdrplRLIIvDvleV+2H70FTnpv3YQyYV+hudQtecm4F5d98Aqc9wBysF2iB9x3Bq1cVeGv9Sp8ZNY
Nk5rTgYRf2/ptcXYqxGKDlMn37AyrUoLwZrN/BXLMEUqjbFlefpOJAQ5YqRFRta1XsHH3Aex/PYA
3Y8ctagrYlXWBewD2C9EVKD17aViD2ar3eBTL+7+NtMcg9Yv/njct6V/ViogBqkT6qQKbJ1zAAUv
p1+3MT9DPy8Xg9TZ4Ro92U13lHVX4Ae2b8XAVs0fUvNidVyWU3mnEBB2JKyPiEColA3R7U0X5gAg
EmZ4i9XlYlp3ymKPJn+Qi2DOHRTSspxBDPnp7xx1xqLmj8hS/SI6Mz5RHMGZjv8wmro38AvZiiDg
r2GIMOJLAupu+AHb4swZtNj50UdPZcE2xWotYi5luDUsNeTd6poj9ZUOgkG9KSrvA1Ql3NHiw6An
DZKRd1qepCjsbAPA8W0nx/0zhvGljhDRZv1Vd/ppDLx87Y7DHSKA5JA0f2Fs/WxMHjXDpP9WSVHu
x4blf3NgnBlgfCq9SeKlGs6pnuo+Qgji9ojbpglzg0lg0ScDRIfB+EZMks8xTglM4EjxJLXWRV6u
oSWe+r5hnxHADI4oMp66utwPixU8adSdsBCXbhD9ShU6Zzp3ZJ6AcEC8dPnRaQigyJT3NDNk408/
JRQqNI/ynU15eXVUbW8F+3jPTFnWK2+f+vbn6PbTpo5z8Lj0lvSCO0E9luNeluTKkfKjxU32Spuy
t8k1Qu5I5WMw0cGW8ZC/9Gkvd44pjsiBNQtrjsjUEclTX55bnKOHJMMJ5QrKk32VbApo20u+fCeD
2UNDm+vD0H44QqT7IB/x5TIgZYLH/ThN8uil8oB7725NCqAyj+Gdm3ARU6Tx01IKQHBKlhugo9yY
cySQlGaklfSqblUIB9Mj9wHfxRGCBFtACcjGIw5GCdbNDXZmF0qSQ7hTkPfL5UjtnEeree+m5jnL
XqJGJ4dM5UCRCvlFvkgRIDA/mqhXe2ne7ExVFyLVdLq398FlEdF1T1TRIoPGdO8ZKCBmasbrDFvL
2ian7MU/iSt+YPvgzRPWtGHeaM30x/WDd6M8kkonBQdKDLy6fksbuzqRVuSiGaAAOqQMiN8ES0sJ
uVGDCYB/IL+UdsgJTUk9nrGPQkAulPYknJbISNGzCmgMnUEuWz7cpyDRCGyV1yotzm5mmXsxd/c5
h00ILV1ufdqAezZ0W6utv2ha2Iyuf2ldInKylw/SQjsV9+se5xJPZus+Oa9E4D/nnEEkwwh6CKPu
RHnssDZH++BYjFq9neDFyHZepH9SOHpmdG79EsPa8Mn1SjeXPb0pVFi0hgiXOfxrdsiMyJfEb09Z
1x2SnGyCnP6qxUOtQSOsUrDwJoZLJJT02tfBXzdFFiqDH3MIIMs5RonjgdOzscAAqWYGZZ98dwFD
rTNQPY7/MkjsbTpznfEkBdxC6WDneicvMt7i0XoQm3rC3vjESr0+qudJeAY0DUtstPvolNiCn3rn
NJN+SPWYvLM923DHqKqCx8dRZyYIz0p8aGBLOchvrNh7IkyIKGqY1iZNZJglcxLU48i1lF8GzhpF
CM/clR/Y2InE0n7Ok2hs/JfUUCbaS/XWB/o5C/Qxhi2wmo0atBbUHTHtYqv7zJYaUMwJB9dmZMfc
stf9d22S3SIUvGJJD7ew77f4Ad640h+5YVO2mZcLX1q/OSZdB3X/Xk/irKKQuztLWGBU5trEpU2h
ifXR2OHDCrmrj0I/DXZCeKA+KdmC9QmekxaIauJxBG7A02EAw93Ux9N5GCtK/Vo6hxawIDUHgi40
Sh946r+10FilbWyymmvVoQUexiMDzUCLXunfoKY/xU3GRjui4sIyrC3P4nHVBuMZNG1t8tMhVlKm
Vhbuw/NxSKWBvmaG+xOZ1D9Spn3E8nktxnCvYrp/2dhQvH0moM0EZRBSbKLhLxSBzmdMnXKTSp20
5zgfzg/tta8NEcqdwsTJU8f8Oy3KynLdx70pgbKZXwQrH89G79lXTxOMpyGo99msJyV3mTA9y3yv
8+FUWUyRmB9Ig5bvadEe8znrt1lL9g4XdH52QNQGfXjoq/DNtXKP/iHW16XzBXSsgJeOYoJ2uqH9
Zlq5wfQ34cfzHS5om/8ldUSGiCsXCZ90/Rxsx9EK1lkOddj31CbUBhZmwbna6jC+9bDXmm+KNcio
ACL2quALfQZ4uP8hkuy7g/YwF7QJ0oibliy/2u7q2DyyyupkQbAnZn/PI/nhW7eUAEzYjD5Je1x6
FjZfyIqLByHa2YLHuHZ0sWLC/eRmnB+kXzwS3b2VFl1dPfSQuXmLDfVsh9wCZix97Q9HSbHqk9w8
EElbFwMmkKHmPh7Rt5X4I0WxhjhYNpSUDsMOZ97iAQsmuAJsCK5QRfwr9CkrGhL8seotC/zvvO6m
jdL4wUP6ACWD9RgeVP7sNeaTJ0nJ4STA60Rx2RUGcHT17LP0W/NgDNYH2oC1ae18n2U8QIVJPNE3
0vekiI6YbU6kRZt1K3mnZ71zn6EvHAtnym+15xa7vh6uvu+9Du10r/GPIy/DGf7/Q5RiAXCjZlOO
3ZbrPj/gFERPcaoNv0yGVJ9VQ2FqKqSBqQIRGwCqliQIL3ZRXP2+OjpJ9p5iSViZXWzv8RL+tQzj
pfHElyRIyc9O/1SWWXv6rEPOHdU+SvguhXD+KbEIopEDuBJY22Y0WTKBqWme2oaG1OzkecYhZGHH
83HnGFm5UdJ50lG7dNH5QKtVEgGXoM51DtEJ8EwvuJruC4TtN6TQ7gVgi8INbZKITZMEvvWzDNIn
cG3JNTXQvPPBWM/c1KlupdOg8NdZ2DhbIltFnoBfSBSVxHLcQb2s3yNigIiD458kwXOky5TcJgwJ
QW+EnIEiCQV3psssEDghDyz83DcRJ1tVGfIKsOLDb5OLar1fHkn7AFs2h9mpIh4DIZX2d8aGWRQP
TAdfCSOAlzClGPPdSlx4k71rb7Nkeh+bjKd1YkXbyoPqDeWRbIAbk0w/QwVaajg2Kuo2diWDX7JU
2O79EtPIM2yjkEaMflwTQf+Mqc4itPM9G80nY5XFZrT+Uwfzex+LTVfP2V5qSgsvJZWlRSWfMGwz
5BL9QGq1qlPqwrsZ8OnsbCf/dMgB0E7PT4PwQc7xhv/phejiBSGWuHjSvTlwrqgAXayirQISTMaN
It11kUysfprnJNOvxCBWHB13/WRddE2mZ0qrM1UvJKyb8GeIYyC0Naf/CA3ca76Ug78JKtCmjKZn
srN812l9jPMXu9qruf03jMEXYJiBnuUU7EWAJ8EfdnoWVyaAAwgTdnTC+83SvmJZEydttrFVehEC
NAwO4ugQdeJbIKA3gwSTb6y1OWCKTTIODgrg5zgQOmLzMTWPWUM5ShFQwvjBXetOE+prJoprkFsw
33Oblr6J+a2kSJdHEapa/4y4cBpsva/rLOLubL3J2vppreTH5Y7aNsabl2PrEPqstHuZvG5A+Jn3
ue/cReq+Qk8BGRBhwTc7blySC68Y8BeZ5nBQ8u/UDcxu8chjP4FlV7r3dOqebFMgECOFMHTYWXDO
dUlMKdoPHTYY0Ds3WrxHM7ymol2eD+UtMLl/aYBBIYkY419aOXcyx/ha9hRG7haYn6fwKKn0X6+8
S+XkhAEcSmwDNm849eiPllgJBOAgtH6uhBXFwBh/EO2E894U7t3GT+KoGJb/1O0B+BzNuHuuiLC6
Zv2gdyVcCYdcB9EP/JiJR+mcPYlmWw/Fpzf5FyemC9mmankci1c7S3gQC3vdCRdOr29fcrqdVr4d
ri10LXrhjJY13HJelEA+h4ayoOWXEbhQk2AlbMJKH4e6efK0PKVUsIOg4GJL+Be4fmleP6fV8D6h
DO6x02jbuCrQHi+VQ0deqB79xox46g/ZNaT0drCs3x5W0dQh31L+j/7BNKemu5G/+q5xd31WYhw0
XWlzRMw0pOIZuGLAS7SyY8vaFBHgKmN+Tqhg2oAfPLgZum4Lgt+hBBAEf4ERcogPTU19hbZ+DyUY
qxRbm4NUEtjBoa7lpZyLo6Gcux1Xj1jVPxFVJ8JJb6T1OfVR/ucyQ6P1RRRGzJ+m4+5KOv4gJXwG
XMwaXZe2rS2Oo6LtGehqSPYcEkRtSLL3zc9gFrsuuDRwUUEvW9uBQ51TOUjy/Tag/101HIYrO3kw
Sv7lpEk5laUOkTke2AGenU2KdWuczU9gVSg43dYcce0n4y5i4N1Iw7gDROGTzhGI0ZqcbPlGQeDK
FuZTJQiHCvec/2YR8ywSEqZTetRteEZ4fTf6/sn3MZ3ajJ6rvsWfpseXkEu21px1lg1yw/VqGtM5
ZyOzqZjG60DcEQD2FhQU1uLUXhVM8uVcUxY1/u/p35lhQhW5HdG4y6NhBMGdQhzpWfiv6Gq9QZyL
V9AqKIcJWRnkwBsQ8gnAIr4UoBfLvNvDEnh3xXhMTV4+aC8FJLbsYrYevgBqKXz9NeuJ/uwB/kXl
qqskmElgrzlhLDnXKW5fXJU9Ul5fTTSRjBYw+uTR8RYlXn3N0vGpB9FToPrju2IvZ3/2kXWcAvtz
wHQyzNG8KwuPI1zVbM0OSaWuOeAbc30l/M0Nzq4nzrwc7TB7ump8Hps3Zg5qe+d7F+L3JiS0pWL9
VIYtS4LOha+Zn6jChI6fD3dFD0oyBGeESTb/bHcsnOlJuILL6W8MDeQkiFxnQ2QDN4bxYkb93iLF
M9dkGcsKhlBSXrDA/mmpvnYBq/aD6Nd2ZX/hIAFqn2/r2HlGXnZJ44/7WnMUt2PXApRmnCySYmy0
keiYg7kPcIIdJIJxi/bd0nEtLF6dPt6SmjfW2VRvzcUgrh9g2/Dlqi/cLa9Glv0xS5gAXOVUPyXN
huQW0oTrr5Rtn2SAIKEVDgrqOGTB+m2meUWr4SkLDKx23KsxMj/yDNeXDSxUkIqTjvtGUwvPZ2B0
SZlvGMKPXf8lSFAst2RjCG+d5ZzmpfdsW071u6fib0WnE/si3is2EXI758lX1NOnycoPy3m1xm1m
sp0rb4W3AIfm3ZAxsLUZk0LXPwVyfufxAGExp/SAkXJFJ2VOcs4T+Y9mqDSr+Q2I1XHsTdqwALzy
tMfpGrrnpEx+pw4xcbfsn4aCnasIDmqyz808n5PiKw+SW+p1P6r0vxB9D27TEeue8eljDKhDeld0
Y761/YNlLtoOJLrIWi4rfp0lJILORPdTnTjTjXWBVhN5w59GkS/k0RXKAG14emlD405DTb5U2vyI
bAP4iJWoU3E6oxTADu1fThxLYvEBVK1b7imwcxo4zUCsr/WzdeUnf2Qz3lzDvhbK/2oGn5YL5B+m
VlfkD5iWDCDsEaiaPOmop5dhGnbc4HjBso5GHxH94SCVjNFzP5LmgQ6/zap0WpkGxuhthcO6AieB
Z+mT9OyUD7u2KZl/S7EbJL85u/c+Q8N8Dz2Dr/UaJjMzifFixAimOrQothWHhsay1Kici4X5jT11
E+845Pg6bC4ppwfA4i/DYrjssfxmu6bU+TamnAsnTEyfiux//ADbKA6LE5xCe0XJvdi2Cd8jHW7D
d1n1ew958i6N5kcQ9zQta9wQzpBMag474Wh+46U6Tu0fgvD0VKh91AQ+SyvdM2XzYXHWGXmxFDsr
zrFLJY2xCLABZJLM5zGe/iqXE1zrgWUWpnF3OspP5tj+6Wrjj6GD98kOo2PmUQtaxAtiRExgs/3y
1of2gwwkHkq8lGVoAjqHk7caWtqadD8y8wC1KGdOoH4fkjlEGgAlkTvDriNoRvWPP5wT6mtW+Ah8
JEL/ydRTvUvYQZv9A+DdCd6XdcHP/JdV8scceBak8Xc2smzhOWj67UBkdjykyUxls8C5NbOSvjY2
Uym0ggxlvoKbPBFF1XFmE2IoxbpHC1qLUDobztopLlhUlJTZMzEil6MgatL/H0rZknMwHkld/tiA
I8jOnhje9uXyl+BJUbjolXfBkLw0K114R9erzDcT+lnlcPr/Q9PXrx7HA8L1SENu+xOWbrRPTXF3
tPPG52Yf11EyxJfsrZvIGtZtACqQQ+rqbFjOeIBZtZ8aFEWK5wwCn9Mex7jPgYsiSyiPuKeNTzj7
71bRiZ01eyhuecwYOhvTQaV4vvl0JMhi9nNSIAAZ9Y894ccxh/o1Lu3isLiHYsL9zIF6WAXsF7jJ
1gC97ZEpCf5VC1LonKXe+yzFUn4Brz3SLMM6/7niMEkLWQWsu5W8/EtpdTJ/Ffkuc7sBhkAs1tJz
WxYUcPj8hh+PM9jdrgwycwasNxVxF1dC4FZOS9pv2+cS8ude4mODuzPg2K5y9jSgAgMGUQQHJz+3
UeluAnYnK8UJy2GyO1LRiZFMtZt4rh6aP7DGaGsl+PX9vDpKIBQr9jViDUUpOfskbdZ1xi7Wo859
hMv8YiaYZMZZbbvlRxAOS79GkWgD/v4i4+mJojFkT6P0163qExy703B0h4LQndfTndAdOxZkNEjg
44nnbh+ZDqgE0kf0nh1DkT11fhMQLqLKAE23B9EeBKA9XW+BiZbi4vqAT0Dw4rGSP5wegfZx5BLn
PJHqxh/iYQnQIey8NX9lbfleyOINhTfZBZOW+6aDxNZP6ySpxM2ciVbL/h/DNikaiyYkLf61BrJy
26L7ZLpCS+Uq1403bDiCdjxjC1pY2Ion4QLJKNnTwTsT/vA81l17bQpnPTnIVW4uLlMDNw8lPdhY
I45AL5TNCyTIaMM2pnwlG3YApTasqhST52gmy9443kdC/q3Bm7yWrs2kVNHnxjC/RW26dijaRDtp
/dGB4rwICpLQcMRXDE6cirEh8Ntjg6Uvfge0H2wOXkjffajQx1Lcsz7GL9oO9aeoo31O6+NJtF57
NZuch77NMBUjahsNvuZBIUz1dpBtAwuB3xB7jf/k4NjqTvzxJ2K3wLfdt0QKJRygkaACzi29jnpI
v9gB2REZT7GkvxKYBFor95udAtu7Tut3Rc0Sp5PYxa/prXlVSTNUPz57Pyo1dH+ia+etq2D1mx7O
IjY/nn7Cq8F7WOLg96qHjLIjlnr8NY59yKEArPts/sAB92zPziHHVrxJDVJhSUftm51Ru0PbFRNc
bpwAo6ud7dZvFWVMvcuzmd/yOh7J3ydYyisChLPqklWfUvZnRPjffQ16sWzGS7g0reEwpLNDOxib
6oZ7dGcRVPWSE1MaNwPJ7Tpdfn0snTA6Ag+WBZhHQUx0VxrmYeyHD1RYnNo8h8DM9NcGKgUjkMEj
BbkVuedP4+wNG1sfo2x/ZKNL33oCSVeVDjbZ4VdsUxOWQUbBy/aII/KX9vRsDPR6Km5jzdLbhtJn
blzL+0AcSrDnRnc7kx90VrBqKniAJmZDIcZIMDUdE4R80wQUxGCQTNTG9iY9OEJkz7Kb6dnpWM3T
8yIE6Oba57FUVAH1xSnCYuiQGKvM/OKw0oYmh0A88oymc6HZmGwHdmbsPTJi8Fvb1I8EzhXNYADx
47FpT13T/bIEUkBjq8/ok2u6QDqnIcFMuvPkO/YqlX/MihcQbBuskYkKrkU1mij7qjEr3mx8wUjK
NRZZQld9kr7lwU6BQljDAXPXVWnwXYCiQvUmKpvc40I0O0dQEkEqlMhy1CGXOJHHhgQFjff5agR6
vapndZpSwz+oOpieUlPxnpCJv4+QCRov3lO0CdWR9YYReCnoNk4uQWJccw15i33/fsS6RLunc8YD
x/gUEawc6m2XFgCHw+Ee4CNheAPuV9B1FFYzP1rBN+GMhFlbKz8tu1agivqgJT4FCtIiJuxQvynF
M9+caEujb8U3BY05Bgkvt97XKe5VIsLeOq24oMqBK486DVQk0Zg7bn1/u3qfpvXvwqGWvEr9Q2BN
ZAJ4/e0gxz4XeHqvy/ZNufbdafgyVnmJnSXGR5bNqbi3go1ABiG5mbXB22wBRY40jimfd86sNx3j
wmWc5Gue5EjQ8alYBEoN9UOmLL6YmQ5TmJOkEoQ3KjUfLQ5fG42rb5clpfHRDcGTg/s2hXm7GaJ6
P9KC4NrDaaqvtJw54BmybOt9wyNlL9Fb6zEhqJzHO1q4ieVQ2Luvs4PP8LXmUHysDb/YtIXxiFrC
U6oPHmrED0KghL1e2zzp0tA3qxLE37FuQ2rfGI4gaxIzwqj5VsQg+eQA8lmH3VVo8YuJp17kj3+0
L70w6SlpLURWllRmdpJYKu9kS1+qPsRe7x2mZog2htVTpeDgA03ahr41NgwlaCms+jiJ7Qm4UWeE
0UX0D9Preuhu3r9R10vs4UOHk+I2OP3uOyIjgFZKy4ZH5p8GAyIKs8DOJpxL9AgndVAYtzGbnjKe
S6wT/HS/3GK3vls0IDviD13hZJxQaEcj+as4+24GhaeJxp38SuPPhc0et1xG7UCh7qm04YBZOxQT
TXKvTRayoL8t/OzVCe6UcfT8q4YOgySFHsUisTl5gO/2xExOJkTvNUW5NFNN9AzpykBrh7kljVah
05MxMfBrsGsOTxz9GFSbRFz8KDrFjQ5+gPFuvdj0vnrMpJTFuelrSzcEP8x+XEpv8CK/N8puWWs7
595qro35nGIauzfp7Dwky4remtin2uZrziwdmC7bLDNAZE9G3iMpmjvgt7+jyjF9iyHZE+D/aRHl
NlIZ/VGzOGhGLF6ieRRd+BlC7tu2efJCVVKNSmHbu2bKsaKNXPg2332Rxda9ym5o79C+ldHeu8lr
t3VAJWFAPddWVnzXU0btUsr9pA0rwozaXJCRfX61HYxfBtzos+4d/5gSFDp2NmRuboLmpoBXc7CM
PrjMLFsAJ6bzztcptZdWJvgnKhUHAEbH3PucZPzbwXbA7NC9uggZV/hb9SolP/QrtOGjAc1hjzCP
JFvVYBysOcaGNr9GBmt1jmg4XNj/1pJ0UkHZnML721r9J7RPRgbfOYLHX1wQFUW3nL6GVltbE72E
vhRya31DdP5P5UT2aXbok/at177wsSXLT6BNhL27ON7Ukh4vP6VIsaIPMA5m9RZE5VYXFCWOaM1w
apV7lD2J2FieJhHjprVB1JW6izaB/YRdEB8lsxT+7IhwsdN0j/8/8JaCEmETuhMwGcm9ZA8amk7c
wq/QyOzjWJ1UVxaPZzKY9cNifL6n2aNNfoVhF96FGrNn4lt3b8pIkUwCJjZe0CqY5b2u2+Ce0BQI
kc5/iRLPf4kj7JGVL7qjaMQuw6t7jbLgStooPbQufYKhEe7pbhcvHlC0+0z5uR84ahsVGkUafYG+
bGVtcf7xMGP1NtZygMQfkgKw+Xls77vfFRDXGVlEfEplDlx38HdVuvxfoJ18DAUM74GTnpJUd/cK
gKCZpRsy7NlvmYhbWwJSQgyjX4Vbg7ZB7aUJNh1+N3so26AiPfE79FXN+1HhgM/sCwH16eSSek1q
hJy4+k6t6NcQOZgQTTzFqf5WbuTtpBoBH8Qe4MIE+WoqqX5m8uDNNkLniEZL84ybxdbBgX4pPsKF
1JFR0pPXtjpZxGZ7B0xRO9MckfRXSuD6jdX0Swa5cM4cYzmPN2dHRqzJIU9uF2upwRvYlt23TZuE
7ii4m7gGaCrChkphTRwRaAFngryV5PEN/EV0Q+Y+YMMCv6GKX40/WkercJ5hiFxp5k7333M/HXKc
GDfRUxYWekuZG1Rr4XrFjha57tr0alyTVMpYPpWbQEavlAGqvVfGOysr/VXm8MlHEteEZ5pNWxPX
dZhtvCkoAV/Ij2WRc+sohOJ8FYldYMqtoEc8HYNyS4oHNhifml7tnozL4p/w+n/R2PJSE5Akd4i/
zzF7SmtrRpowFK85h+OflDCVGmf7a8DT2MgiWnWqsH7FLjAIXY8n8hvelFqAQb6COcuPfB1Otzws
Ql/bT1Q8U8Jr9vKmLP9fWyEliXb425Qd4S2DoUQUw9Wb/6jgmqN37yTnJTy0Jq+uipnBGMhTsa9a
cUg4mWgg6vvCjg6UPkCNHJgWCfaPpxlX6ynOm8VkziLXT9IOaRdwN9SaleD0z71iYZ6yP34u2pGG
oImMDy0H1I/HzZWyU/fgVXI5nwcskR2xYcdDUtZ9DYtSMktZw7ouUBU8yn02lJS6mypK37mw8QHC
W9ZG0RDKmR0M26RRfXzz2+WT7vghXmc/6V9LqfqNITm1JRYVAgb1k/u5tbf+OE5bx/3bzdrhPo4F
UprzX8fDBW7NzVdk8BTOmgQDmBFS+1HkB7s2aByO4t+TVeEkCO2WMIGzNeeyx9AUdQeEo9fAbJtn
IkE7nKr9jjonjOFjsx7KwFvbSZXtWsuRH1NjbQOqIU5j1OCvoPKhwijnoXKlFIPcWzVSBuJ+Tzjf
t1aGgdBJbPUUxOFWlqb1Dwz7CxoXhiG0mmvV1ymLP+ItneIolA7OC48fEKJpvdYMltsKQwvE2+RE
qunYpP7v0A06BM76LmBj3/ljlmgx6y0ir7nHRRxDL9o5A2lAGFzbGPlgZQphYQcmD4air7dlNYIw
pJa8NgnQEfME4s47v471zuLgQc6EThZ6ZQ6UfbkHnF5nEDjmyVg+5P67mwBxzz2WT104lufQFm9z
wijWtyGrSWs8qiL9SPVImNNX7MUZZaGz16y9tMuhMjZ4NpD3SVq/3ojRaO4csIDKCKH2IqNW7K1o
XHGzqK49DB4iuVfV0WOq4p+GLQkRIR9fDFSDrAq+XdIQzSYM/qPuPJakZdbueiv/DXACSBKSaXnX
3veEaIt3iefq/0XrUxwdDRShgQaaVHS/pk0VRT5m77XJGeOIjrYovPGgoj+PsZsLSOqmsuczTt/5
MMfwVeOOFsgfmMAjgo7vQsAj2zz14pOVIFhjrTgH+noKDCApzXw/7tPQuBmkbSD3JQmyTfP7ViY/
kuRHiq6xutaLC8gt3wpWmLehUMa6Kd2XUmTTkfUEPVk0bKI82uuuw1tdXtDm9CfdgtStLc8iDcZa
0tnM+8ZLuK/48Z0AkrOip7UPbFBG7EN+Ry2Vl3oiwHuE0zvCE1eVz54tKPAalbZYw2pHGjx1xBX4
ZkBlL5YtLCr4wsIs64/O9aydeV8TOown22d/zBHEcdO8c2zmqzjs9JOyKwwcpIm7CuFXnhjNup1I
+LYMDmiQc+FWlybvxLh/IB3DXiW2kXy1Q7BEDjfSmL4VwqSW9eMDHIID8dVyEzWmdeUX9xi0yl01
z7ecZQD8FXnZDligLDrmiVkB64RrSu2JUqBMgYxU91ZoOIyNAiioo371QigRnj9QCiXTFXvyF9jv
+z6G5uNBxmI19oWu1D/bVXpkIjWvob4erQAr9RDlE35x1kHxPKPlwalqdf60KXsDuIHkvtZk0wk5
c95m2WlMq08CJNlApjFuItJhHTPWJz04t1bW/QBhbzbCIdWjmpt1nq7BUIOu7gZ19Ivii943AzjB
szzm1/EYK/jAAPa9HkESyyIkAC4R4oIDN/HieOthNd2KlL8MVQzJwaNNmmdGQml+oas6txPvggES
gOqYjOqkFCdsV6FAROsSoBnMrV4Lcqwb4X2P+UwZEm1wt5l3KnhqQ8+n2sgmbgLlqUlM+452k03O
MXd/dRddOSmjzJjpITIm0g4JJRXBhUkVzggcSavUL9w7+A/lRvsgPsGuPkJLc1YjXb2h//w/DkNw
UmMtFDD47RHABC21TsgdEL0+3Vlt3zB5ve3z+LZ28vaudvqnsMzno0NThmATda/hIlav4HO3bJKy
czF38QEqwAWlwI4Kt153g1nxk4EbVYjDMLVcQc2cicd1jFtBd4pLILRT+x5Ai33PYOBzJvnKCht7
X7osJi27ABoBExijMk0Js7SjWBJCKoWqJWzVdYEK+jG3RY+IPV4jgGfQC6BxI8tw7zuY4RlXPkyp
Sepl0ZJtJa57Cs2uDxVkDqT2aibMxszf42GwDmLeDjbjtIwpDU31O203kZGG8WwEw12t6jtvYTxR
NR3iNj23A+d8g95o5/isEWYrJLWQLG67tHEsOyscxIDwW+7UDpv1kjgDOMj2Zx7ywRB1D1Y3PYsW
kbQjW8WYIb/jpLA2gD+SXZjKtyG3Akz71dMkhk83JGasHEHmFA1dPLJQJ1f9XtJzkqX8aJgJYCkL
i5/hyLWyEFxK9pe5xBoV90sCb4UwCYHwvif1awdGlCMjmhJkfBM0hFBezOImNXR2BF4GMIbBzj5z
K+weyFe6DPjIYPJcyGBOGLzp7FCaxZo3nrquGHiqKox3dap/MrKkNqYcqn2dg/S27fg2SX4AoNZb
lHkkCzW8ReioeHC6Fwto8LbR5lNXWt7Ot40J5LW+rebyCb4L4Fk7uRM2mKSuQm4/1owqSJjdMvKG
HxAsbCQmYzsBLmcL0+7CJPFjMq68jNPM6AgMMjBfiCm/uAKT7By6R0LWv2zHsHfVRydtPOiRPd5H
vAmDXBBawg8cB79hhSQzwMAY6woPU/PVW8giEQGnh1REFxFEMypoq9iD3MLuULbgSr8yPau7OHO2
ILXTm4lTZWUwMdkwdCf7ugxZW950Xmzv4jB/NltWA9xWPWQ30LVilJ5hg0PJWJTCFnpYZwa5WqO6
goXHmjgVgKs0JKFCYUDpC9ZF7Uh2s06+MSNwwbR7V9rpyyCYUIcd0AA5d4+ebhruUNhIxVgxWZUM
490O3nGUXIbJk1fEAe092V9ZRP+tRcPrqLW4+GbWg8zEtl5VX3OPY7wdLajQ9TfEsBsk0OMKt7Qm
z87YjUMZHmvc6I72gcYmDNsVY1bKV2qmzGrvbZJ4jllMelHe12tR3DYtIkRPjPjhG4g4YWDvBoMg
5RwDkNONPMAdWZwrzsbEVji6tDY9qeoaEhAbsOJp7MLtxER/7aFXM2wEY0i8D60Gg+ZbwVby4tSU
cYnH4ZB43VkadcY3TO/7CN3tbFY3SwtFQbR2DZgP0g3viUcjr1vG902BKnkcPxCoGXhfAId1McIE
V9GQmVrui8gyH7o43/VOfiIddH6AQbbE1HnPDt01Cmxq/5Zg05JtxFJxFwJUnksuKUlmzA5yCAY1
gd4WDKkR7p6txt8HWQ53HcEqx4CEgKJQVPEBU29k6SStJp8t/HusHLg8fceEwY2lUJvRe2+h4YJ5
uKOQYWw2MQlmmMhYLM2cXZSPN44Uq7QMa6K/SEHyo/i1zRG5Jwy5O2K/0LCFVFXOjO4TR5oJcBqJ
CClYuEu3Mi1wx3XTtcDwuNQKdlTB27jqSl1iXssfhhrdKYicbLVGuYka3GSXkObhZ9ZxzScptjYb
QRMbMbC05sBUbL6dHexhWPu2lqpeQ5lbq3goME8Gd21RHRlSJoexNS/EwCLJIfvVYMG2NUuTxCWJ
mo+dANtpKXfhVGFrprDhCMBiCkFAEcS37JqcfVd6r9IJ1HrggiTg0f01c98/zFZKMgLJLIbHgEzm
aBEyHbC+gUq/heF2hDpTHETOPT/qOC8tD9bxyLisSBJ/x4W2ws+J8LeKegxf9EhJjhnUaOudtVhM
yAZU64BOoEnIL890/p4sOb+9YxE4U7xhwMSJv8BB47q/NZFvr1qkqCsj5R+5Mw4/dqNMDox8baNG
2zQ1wdOArg6jZmbcCcrXKTvZ+q0ygzUMFHuncRhVc/ZIKseugQzWe7hiKZOsDcL/7ib0pLEoHtf9
fZ8x4ASXgIMr59Uqa40UygEPWUvmkSndIh3QqiFkfWXUkUsRndyRwCQ3lV4USagEWazj38VWfOks
pm9UyvPekmwtWO9uic18lEyh15YJkT4Zs9e6cp4dO8JdPIMNypgUDIutpAZWFlQevZ77jbp72Mdw
obhxYbetCgWcRKAmthWmY2J/UaaO2jyxE+IeKqOrekRyyTGxcUwQI2MSmmcMBro262NE/MfGLOqn
vHLotRBYepF4AonG1TltfGMijzBkKZYIpF1eRFB6jC4WlkxNSgeVeadOXSp+AaSeyrICjkEWfOQ6
XAiLxb5PB70eXfKYeH5cI/x0NLiDCBYxnUmwM+viOeNsZFXQ0JIRyckuAzkqgmji2ebxfo6G5ExT
x4MXvhInYu5k95XZirYiLCigw/xGYKJcN+exIBiOhbq5sTDSsg7y3+ahl1d/D1Yvd5UcjYPus3M5
49DPAihl0+AyXmpwgvDX7LJulvN0RSVGQAjv+1hfjVl0BQeI4K6YNyn5p7sutB4iMrQiUaB9U3cc
dgTFjOmVbOuDNFBXmAHoRlvTks7ed63So58x1yhY7a9VPzzOTMeZzXQnH8E1swben94iqRQMxker
y89kZuzlDKJOzinqgdY7eqPjH2d06WYdYncb8Z0HMzMonfr5lvUcdKuA9nyKemqL4mssmFgV3BWT
2v3FUfdVQJXUkjbJmuobfvtuZUREVI/+JXMjkhyVk+zKieygOvntWAnzSnFN+7RUqMU+fWFSZAuA
qZqoIkZGESKB/qvGnrYv4w2lbH0Ck/QjPek/NNmuA6Y5BsSJkQbT7Cy3Y8FUGgg1p+CRf7xsIaPo
OPveC0g1/4RiDvxan97Womp3bX+pmhJcQTGhU+vt+z6dTylWJTi7mDGdfJccMEhOJ0JxTq5Delxk
v+fzkDHmKLNt76NTK4bxzo4CDOZEeDFScfO1U5Y8lc3sbMN4ylF4E4M5x4Fz/nugmJPn2pioAAV2
9aGHt/T3F9V06zbhcPai9wJ0dbAVzBpPmDsqcfj70HZ7fQhnSTygzc8pzfdOEqoyRpF1/nuQw/zP
R/hP/vlIJwy4ybsrzL2plkUgzggWNVbrNed5eXAq0sb/PoX0T3jQ3+d/fxMk0iCIE1MyxCvrBIPe
PrUjU3IcrXz494fcp+yTLcR08DVDaluq098DKBPWx26S26xq2SYvku6db9pfU45NH+sVarDh6u9h
HJFdIgrgc9Ed63BQF6LyRpSJE3svy7x0OuU0+3uoHD6a/H1RpvpEZB9zyOXBwGq7aRpob//+suQ3
vIJpzg9y+WL//nO7ey51lt2xMdCivecWMLFoCYHd2rTYjjFFFyny4ZkO4bmq4I2lGGZGzDI3/ZjO
+UmmaUTIXXj2CBHDZyjVuzmOl9YLaTZsVB1gMMIfbBqYO/uI+6uRNCQlJd4Nv2F4YKQJZoocjUvf
3WBcS0FSxtUxc8z5xi5weQFclm+tLs/wXMUPOQ6XtMmnN+QREc7tubtJLeT6IRBYjAkOqTTKbI5x
QhxqaDf/fPT3Z+HyZ38fIci6bUqJTRhl5zO8k10p+U0ccmc2ELyMU7+kejJ3Ek9/nwo4tWxIbPtJ
FjhV/v7271OiGt3jkN3Nnoi2pdM7t2PiOFsZoPxDwzvuql5Op9CCUGE3Ds9mHps7iyf2NuEm340h
Xi9RvHZiSm8soWipZYQX1hvXgTL9F+13v0mRpd+tNLdnRhA852BO7rgbQZQxELAA+F9XlqWPasDh
0nbGYxnLZi8zRuOhr8SZ3mPtmylEktqtaXCte+g/1q2hG+v2f3wE6lC7td5oO2jIfJ+c+yAep/PY
Tt9/n80zjlrKFhfXiHq2pFNe6yAwHq265G2TOOqkotrcy1pCusFxdKU5u8JAt7d/DwKjNyBvtznN
GZacBJE567r8MSPYuhBNzD/nMwqDcOv00tyBXNsH/lw9+tMIHE0Y5Fikef0wS3mlUzt9M5RFDeFb
z0NaGOsYa8Nbu3CLqE9fJF30icmB2kyQtt/8pHxKUdfcx+1sX0GHytDCDt4cvA99eKBgt+mUjGCn
5hRaQ9h/sieB/itGRas8mHsx2R7vTpBtYAvaTYND/DU2eLlbFN3lBE93mtltKKnDHWkQKWK2KWaF
Rd+ZTftwZBSR5269b4inu4rweapK+g2BvMBROdfTJfNlIA3hWsCwRnKROntO3znma9/z+2A+mDaN
49WH/yd0/qv4C2Jx+dv+J4//j4H/b1j//0cMf/v/iPBflU0Rf/zXR/H9X4cfPROp18fFfxD9l///
D9Df/5dru/jQlQOZUipf/U+gvyX/BU5fOL50TM+CpP+/hM3Lf9mcwmQcSmEDWJRQ+Jt/gP72v6Sr
XOHx9XzTFL71fwP0tzEV/CfQ3wbzZCnfE5btm67jyP8tdN6zp2y0yQeGcG0Yd2b+G7CGvovD+gkm
bIEPrH5FFo2cyu2CY8XgcRoG8HV00FdmIJc2H/ZL0/hnFpTId0tgUWHKJGzOXfIfza82guifTELj
C8fR6HgzTjeZ3Gtf0Cf5MKf9JcQMyMTPPERIwkx5PwDoW8VCjFQN+iZq2P1Vqnz23PSLVR5oUBqE
vryx2gmWkcaaVLF0iBkfHMkNw1jUPzRlaO2CiGLbLfTOCKP+mcgvvDklVYzOcTSCprkd63I+zwng
vESN5IkmNJuTbim9zf7BjaBrER2SbMephKGgOGEn1ztp8kKgrXRHGUMym9LiPFrWdEM08M+IXWxP
dIC8aCsMdyQfIWspZXPTdozBZV0wfsw3ENPJbqoEKaUhMWtD/xKB0mPrumbE9qv76iqdsxw0gcMo
mx5iiTo6NXH9kStqgnkKW4Y0B9Pomj0BnAn9KPOKvLyNFdG7Y2g+EUlMRlt7zMoiORjENZsKKxGM
zBb8RrdXywAxtqNwDRLrbxIleErwetqLgL2Jnxy+NWGW/mPuY9IqFQQv17pzSwATuQkrDKIirIYZ
QjL3XQOy2cYuU4AHwbAlITi7mDhZ1DANWy/rg92gDk3EVD4Nyf8x7IgJoocpiNvaXcp2BRsqbiqW
A9CyfA0gpMrp3iNFVAS3e7JwmuZkU9vZwv2ZS6hPefMVDKJljYBkFB81iTd1jFXdEB0Y+Cnd8TJq
4mMWu6I79oeqSXAWV3X6lFj3Vt0PF6vSWC5xPOQ9E9Z6MIGIutE5JLJyi0uTWZgTEWfLNDrJjHxL
wXBoxsq+ccRIOLeEeik8mCENN2fsZBxVKJZWZdEGOyGy5CDGOl0ZVTwdQk7YY+SPW5GARCirMdr1
GL33gAxRk5JMDuujnm8ih+TXpv0txqpfF3DYN2XZtEjbR2vL0qm4JHRRl7J1sx16KyhEXapQrY9M
GEgcw62JEdNM2NrScXtl8SFCSvCAgK1zFECearrq1hHRcM0a0XeOLmsGPIsN5MuuM05djWrS0DlB
whWcEpU3V56P3YN0LTOIdySUdh/RlGGKSvFYeb21TTGWzMGEY34Se6PKw029sIyRxd/krLBmorCO
Fft0BpnDY9YOxo4B8ktUKfOo5wj8ZoUEbSASYSVG+QQ+wdxkzagYFcM4m30/BZM6vyAb+nB6yB9G
OqNZ7d33rGL3kzfXU+gdSTr+EYlqN0t47JIVj9ao/iRiKTyPwy1ZR/MteiY9YuGsZFPyu3UeMyGH
9ZGR3DXhlHwwujjNhjvuRI63SOIR6GJxrJqqenY6RAAJJQeyfFkeuia8nUI4TnhyWoWLL2fyvWlz
z7gDhvKmCeUqvGD+JpLp3vGL/NMqsh+XkCXRx/W9NWL1r93iWUaYp42wgK8TNEeCCQP2XxA04iJ/
VyL+cmiO1PxQ0eqFU1fRqQZMxpiZphq/PKs9VuY9SjuosgAEOlxUbPzX3LsLeODeBfaiuQX36VHR
tOCWAF4QRdqegFOhzEY34gZhuEXXdOc2KO9jbf0QJPncyXzakSBZ4gFvcV8N5TF7FbhhTsQKjquK
Np1vxli6+x27YVhp7PLr0l/uCRDSmAkxOw7a+RvgUAFYn6+GuAoYOu37c+qRrVvxKsNHN/td2gLO
zvBpY47BWXCVVAmUGCz4q1yXT3hb73To+Fs/SG5U0R26dvqdgunBk4zag7k4pOiWc810WqtvZ4xj
asf21R4IZrbch8S37qvueh6WVaMuNuBe5qupY9qAewnyQnzvBvd1NTgHu0LcWhcgiXWJUUxG+tEU
+Dp69peXLGTC2JqxzbaBDFNr3IS0wignyhNnGzEU1abT/qtJItQmXaSeZE4EE1i7qUafLTAyYFB7
CybE7RNSou1M6uvEpedhwkb6+qGWFeZQc2sPzJ3gnrEvTFBtKnevkybDoNuJg9/G9+lc4QaqETqT
07E78gatMEDFJ8M0LZ6u7AApHyusTVpOyOWLpwSJwcp6IeIc7oVuZ6Tr1kczqQ/8G+fCqZEJ1i1C
SJF/NbqOOewW0XxO4Efns6YD/8WyqWwCaAEaXXWHiS+1qPWHZASXhwG3Gmlp4cfk4/AZDSPDg5E5
a+p0txWFxdnJndvBYTsVKclCIp6P5PX+RNmAxSf9FlYO6iEjHnQWzOvyEYS0HF8qQ+wYyj3QLpOQ
qfLfuvW/yzH+tDO7Y93MxLIomk3aBh/eXF9JFQDSGzOkO0Zw7UQowVwDG5Zf6RfD8Y6jickoe1Ox
8w1PobqaXZL8eIoU9+qNnTZvCRjylePJAWwNJ15cV3c9cHAAMFzgiNBnSD/6OGp28pJ8T+4uMIqW
FEWwMAU2gq5Hkt2cDBcwd4iJpOHySqx5TzjzNlOHzMpBtNmMVNzpy5b6tfPneK28bmIjY/yYBLMF
o7gAAEkfGmVThNgnUF852GUmI5bZNhcMfzqxsf642CsC42muFkaQ9J9jwDi60WpTwfPCVpugsyra
QwrWAkdeAybDRCRvh8TEQoC5kEVmUivwM5XQ2qWun3kmbjof2G86OF9FR7iKJbJn3DLVQSg0RnbO
qBSqGPJeKX7gdHGmmjBwu2I6jObwYZnq0PsMaXTb/hJnRtaDJR+0SdCfO2DwE8GE8gt681QgK8VG
sjCCa5TK7CGelSIwoIzM+aGGieFoolka9LWRBbWxwwkM8xn5QdAi+EIQH27GvsLu3aZPQTSik6qi
Zq/YVGWNxvOETL4pkn5PjYV+gRlbA+7HbdJ9j+Eb/jpqiHaa9gYYCRNO+MbJTJ5WxU0JohZdOL7T
uK93WoqXNumwpXXi3OsyOQkFIVza4khZRcLu0OOlgcltNuW7WdjbKTKTXW3pH+KZh51r/gwCsImJ
vX2nU2GfiJVAhS/K8wAs+cwJqHdB0b5ny7+GzP3lT42xI3nBmfO3gIIMTcO6DkxWtzrBPz5aDFeL
Yp0XKee4tudNUKQUo+APDkbaf0on/fSiiBDYvH4XszoIf7zqg+GbLNkQprkZrIyigIM7Pmredmyr
P2sp7xeqHH5A91FFI1M/i1FPJONpZUKWRnv6TRIWmcKwebAV1k9OnQO1nlE75ehQiUZsX1MoIfsy
SY5KjS9SJA/BhbDX/tB4zY0x278pqIo9HmUrKrlw4cIo19zMVbbMsYNrVwd631PSjJ7PbxteAejY
+FolJ7fPjuYIs8+x5VUx9A4aR+eMHPc2gZPLwmmt3AgCfAcNdsoBF3qK8IJxaxaMP9tNuHgI2eag
aq8PmgIps9hklBZyex+vu678G0HBHQ1qYugVfvim6hhMzHdF6t4avrFzoZiO3EXjAHtOpW1EFon1
3kzonwYk+22NbTa8C/1si5FxZTntnVzifYT/lfUNaMz5c2gJsTGNoxm71zFwDpAF47yRQsBAEN9o
9VhWzf4nnrd11MtTqHOsniHoCuLbsQrNd8RDX0USXCKJkfHOsfHNkp0bA8Lbgcy9CSkrCXfgfr7q
emzUbl5s8fYBr03mpyq3r1KGOrAcIVEVe7GESoYD2T5U6gPCpeqsgo+QHy8iTSGhtnfm3sJizl8C
6kSS8lj4rbcb/IAtvrdcaMEdotT3nuU9C5aPDtfpWMePnqNZv0vWfZI5stFEvJi5+c5dEpUTIhVp
4CY0FLVRQFql2ar3jhykkxm8F4kYz+TT5que6RakFv8Tvj35xU5P/R5s5ERNMwK5XPdOdQV8maEz
GeRxxVHaO1G34R//tvN4AZ0w7Cdg8owEQSZyJ6Axuzc55/FHWycPLcmKbvmI0TXGi5J8DorljzZD
YOdU3qM1fWTWCEwlJ3agT89WaoAohqNsdbaNiD6JNhbG3ErzlYes9eDFcoCGwjtHpbtjUPo0EE+3
U0VzwKXLWomE3G3wqKf2uoob6+ws7K4kuQlHTtHEU/djT/SQsJdo+WuizXHKmZtyyB8E56aachxc
msuA+8T1MGHbJZ6L7dYSpc4w4DoIACmYET7oTnBrE33CfqmZn9O0ucUy9SnGaFyj3Hgs56hmduk/
6YnF2GLX2tQBM/zK4BfHSxObfr5vAlSGztiNu6Blu1hfGwTdr6wBkWLD7fB68jpm7sPLTMT4AzGx
ONyww03j9USSEhZW5EzMAVdDU0OrMkL30Ai5L2cqGNEMHe8LFUOgK6LDABOKpFvdk+HGYqL2/R/S
u51n9kHFibRSTp4rPRvjXusFAhOM0bb4K17ZM6wyiwJ11ncxZLTYLfUBDP4+Int5b3q8z1tlnduC
RCUxDhqNtvwtyYlCvEMeeAIdAkwKx8ymmjL8mtz3+ck2iRfgs7fY05btQn4iBUB2x8mM80Nloj6Y
6LbAVceRfkJxS5FH4jddKtnGqPwugY1H2IYJDU8CA23iUX3X+l521KMp3M40OYDtfkOYKpZIjAPu
kBYLmf8dFQR3tiZrWYOjtdBYdZd8GICqYPWs8duKo5cBgA/8CM7awnMFXTXeVEDmn0JzAHXUxyx2
nXd78vNdxNiGHrq4JSgQ1oAG/KD86pW5+6qrabeyDry1jZVS4aUZKf1xDwDEy/MXEXP/kNreLbd8
P4Umgb+7bcHnOFbxC5WNs9pRO9lPlGo5K9EYnnyEgDE3pt8SbnDtYhAlpGkfpgHY7yok/shO3r1F
/VmN1YfF5tMbSxYYU3U0ZYglLUfsUIYSNBIsv6ruHDTO1tYGco25psUeD2SGCzMqvffC8TQ72qZ8
HJAarkhsxEaRo10YsxLF2RLXbJrNdxjJYiGbUAfTCvFT4x9Nq2ZNRPFiMUWZpxYsBP0KRyyZOSMZ
wKwqEwPOSOb5oL64XlLw452pjsGsrzzOHsIwgl9Tizsrp3uux/KV/vCAeJdVWul3tH1gzvrssUjZ
FRBTRvpQUL+60D4pIRgQtXKB4DrB9ThX351b7Oee9W9bQBdx4+bCs7AStQH/EJQA5SznrPdIgIOz
GwOv2vbmV9DQW5X8n4Ks2hXxz1+oraM9TTEVsp5OYFBPqjdespxJR0zalGdxk2387MR+9LnPA1g3
kMpArBGUZIiXTt/1KZ5A7nTRpilGrnDABd0UU0k4+pWfmUyBeJHzFTiT2ja4qMArj/PkkpjXJweu
/V2JCnkVwMfZzeMnG+Phqlrq06Luz5pEz76wQCujKYtHHFeNB0lMDayNItITcV2CuO+/XOjxm6Ln
egsRX3mTZ+/aYinsoncvAHTVKGjHEQsCG/0hLP1fx5XVDuc3dzkz2iem8RhmXnVAnpza83E22n0E
T3uFcwGJj5Qn0Al4762MHqi+q7RpnkHkMdZSaApC5AQB1rI12gznlEnjNAvrveRbrnueZI41XkZr
sHZ+MOhdVc3hMSSMdT2WmI2p2KvNJSTSat2HJVF7WU5ROtvkeYTp3mWJtVUsNFdJpzkcvHlXki2k
5i+zt8ctnL30PvR71v5fNQrUfYu/YeOaOWci62kiMeZt2gePSsBdjIL4TUTRfe6n8w7lWXxMoN3a
owvydq5pPusKyqy3QwVMbczzsKqJBy4arVfw2RLwDP4UI0ZnULriJ9oMOcVjaNeK4R77Yzv76Pwx
5YXUR9NYPNZMpeH5QFErM/9jsriW7OzZQjvKdBFH4MBPmVj+Cy0YxXd+RFyqCIYWHICMquzI1MRZ
NGTsGNkllT324xq1PVAUy4ZpY1jOHjjBAjm8IE/5ri23vy6gWA/44So3eRBtAEnBsXcRb/Ut6sNo
k5W8HC23yz4OHxKXmMM0QyNhApTcDZLASR+NxyaKho+QPX3d0kOIWD11Db+xnsHgRk72ag78xkVe
fTTI2y3ZP6i+kfvaP0kI0As+oF9Dpwe3XRjfJHEH2w4Msa+c7bzEOBh+cJ3PUbwzPM5SG7Fvrdtd
7xZvceh9xxgJcdIYdCD9Uo4xshzmdOX1wFxY9d4w+aV7WsyTBVXWNCE4C3AhM61BqI6uGczWDICU
YFJtDr8uZ4hPE4XM8yASF+0kQ0UHn8XKU8vIkG9G1jFumbzYGVwhGyVG9p6Q2XB/EU87EZtLhf+Y
TeGr4urBbji9t7UgVo/XUOceWW4zlHcHctA8WdBiCLXt/Oa1o6jzmC6tQx+EIxXdWHAxlij8Edm+
mSEJCzUpZiuPak5A/4VEr+fwxaGzs6N7OlBiHjr6TOAzXuGw/aeuBt+f3QRL5mdicuBOPsD+FjhW
TAGkpmbYDC6wlIJIEs7M7qPp97QPFbMQYjAi6GBbS8vXMixeigCzXEVBqUi1BL8o3myD4oNy2ln3
/fSma+PaVyQs2TXRoN0lRwNLiwPReblOSUI1SdrAP2RShlUgYEqMfQbtuGqtbuvl+Ozw01E+k19i
eNMGD324wRpw6So4/Szavwai6FeGOW3lBARSKqQ7tim/4vTRtM14jaFv0RArXJ60KEEBchIzcxuG
w+nvIXFLxXfv7U2KXm2O459smcDUdvod6AZKo/NioBZdJz0l3ILgCz3Gns4QLQZ7Lhib++Pob7ve
Rp5diQGxOpvkGn4V0j4aYD/xVm25Q8TEgVwPZz/2yELjXg8Y3WY9j+AOEV/IwbdyM95/ZecjnFQv
kzSgieHoggNTUD14Z1mKr7S1R1KJK8XNsTrXnOeEz7WPsTc8BBMDn9zJE9ywJ9Pp6eFMkW9r0N0Q
4n7NBK5wB2Fp7KltyxbBJwqCQ6HGrxEHp0VU9CZMUBgmqvjExu+gEJPpJpA3firrDRJw7HqNf4vo
5SE2Cm/hfsFNTnGJh3d+XO7ZK1WALcIG4yUX41rkkJxIVeg2WL+JfGl58glsM/sG+hHBWJPaxewy
1pY20AnazIxbOCQKedsqq0ll75VhbhbWc4zoD5y8Wm2zycs3bo8RWlTeoXX9O7skYpULnPePZTz7
cM3imbvZ7PFiVQWwWAt29xTqC+JIsNozJXw+99vMa0hvGu9Do/qOEx+h/0gl0rC3qpRw1rKKH7Bx
PcyVdWrC9CEBMrcapNEjDdl7vfPTwYrxU97ZaUmeSp733K+nawPdwsrR/bcgPLQFpYYhUn9E4sUY
F4u60364bn6e7fLFQnODrLj/GFA7rgy7PPbL9nc4YIhl6qTtn0qhjKoM7Nn0OoiA4rsuTbZ56Md7
lVqbMG3BEUJHCB2IBf5QvCUVv60Xmb/L6AASi7lK7kLJaBPcp4OYnX40kPtK+x9kz8zrvsXLWI8b
/Ahv8Gi4AbLFQPWx2J7o5ViaIS7jllO0CqV/Wd1OAy9vGCRfwRwuaQocY/X4U5Yjk8uq/QgyFnwO
z3oQwpHKnW7nNjxpzYiFIxQOTNf2UQb3JlUMtCWu1JbJyEoFHZFF/W+ulnvBYgT2XXlxIzY9FfJH
xv7RliyRcE3m7OMANTwt4/c6n7HvIxziGGZkXgOezIO3CXTa2qtVhmQ1LDblTeZ3TI8j7qoUlJs+
FjY7evWp/pu981iOHOmy9Ku0/etBNRwOOIAx61mEVgxqMskNjMVkQmuNp58PkTVdWdkpemY9ZlVh
ZJBJghAu7j3nOzAzTUWZsmDegGoWwy4NKW+P5m6yYBt6NfGwkz8zQmMMJON01HQuNGtldBTeDYtx
uST64zRVr1IQ1zDY8VH1BnwbJEnLpoHdi33kKAprY03ys05HmSogsuho8A69I5qNpSk8ViHyUtPG
l8osh2pFgF21tqojkifwSGxB/nSPRv7ND/xrRwINaEbmSREh3yS36yoE4Wtmj3nLBa6t9EsKmHAR
kBrGVodtuJ5cWT4Xoy24aGPX78go/mjc+aG4xHREqM6b6K1RN1xag1GYlFetihVVXWxYWvJMK/zm
6/Mj0wChyKaEmgitJfucpChL4aqE0FLl4zAwR5GTmVAU30SoGxdDzbKojm8j90vlhx/xaEkitY0b
Sdj7WMQHrbXvgf++5Gk7B5PyO4es3bO2aOeChGPTSK41PCEmlmHApQwWAWfZzShl+PMmWXvLI/+6
5fYBxUJitKclZ1QflH9MEERZbZxDpa7ryF7FEad2TAK0ddQeZTVfLDqhsHGKF73QPsGNlzOdGNWF
Ym1HuhkL7XzZ9LqznLTqIBJC40rfRaQ239egmtnMa1e9U570yX0JXUbrcfZKhVV4GGxJYoy17RLY
MzaXY+0QIBh0WIoGbMF2xuTvFqR0RTq1J+t+KjXS3ciDHRKuuxj01z6vI5bE8IDM+W4Q5bCnWbDi
4Xkpe9pYJIEtgWTmUEgDgj/42wItQmUk0rvUGjtqsCw27QcvaI5k92A9Rom9jjX9TR9C2A62F2w8
ZJisEzv8+jkpo/FuihixipLJKBPeoYXh1SS8wz2cYCFl08xmPnZ8PKsBayhF5YoPQkyGhufS3a1n
Vt/Iyck89yPpHzotXl4eV7rWxqKzs3Zl1+k9oqKdAoaUKxjbQVfB4oqDjazrHQ16bTPpmcYmDZQI
myaMbfh8a1pgfa99ztHkbwA7bLS+0pbeyEPvAtmcxIAV0bUHiCGWmOMM2ZnkKD9fgE9Qd5DBMwrh
dc7ubFn13bD23OS2aJ3t2N4gpEKW5vmPqTfcmoH6rMfefdiUNw50hxmwN5cZEOmTbLnOAn8d4iFf
mjZb5Fjz3xTKSeCW4l3kWA8nX3uL6mJj6wAT644IBSAiLDYK9k2O+aT0oV0g2IeGoxcDsyfSzNLr
3lsEszp9h03mjM8Dce9auNdLemjMknNemtxGfXjrNS4eZ6yRePwWmQn+TIse7I7mqShmTs47lQqi
yaNr8jjumjCuVpMsTzNwfPRuapc1NmpJHA9UrKzw2iBHldVBcJw69yqs3JPdeddT4RyziukwHs71
jN0MjZcCaFcYaKcqRnDLHLauUvMjcS1yN/UG79ULmnjquJCzWaO+tOEEGsV9ckpWdRO1H70mHNxA
WgUAhejK7M4h3WJrxWonKkKh2ORxjdkzZ0bBhpEwEqgKZHaNsKbJTHLTbliOtTxTuvqzoi+1Mq3o
furITMhrShLtZL+Kbq01xbUwqon9Av1QrWEwEkGLdVxI/NeJszGj5qXTn3r29wutLa6nioeRzLA3
WXS7DJk1JzS5GXpDHQKdcodpIywvWKlFBm5GATVGCONGpH+ixWAhx23Kc8Bq354OmtuRrhJoCr4J
A3pTj7uqZtujwmapYIYQBhnd07f+VPljvUyQlOxUHd6hIzhpWn6q05SBsh6JlqrTZYA54zLm6qpj
8A3VA3rLdQ4QjNLEMCcw95+qKiL0MWbvWJd/Di6LlYk6yMp2vXXqQWBqUnrxSQhMbwDzt54UyD/j
EauEXLu5zobc6WAriU1Zj/0yJA1UMuKVAXBdsxIAGib92vLbPcwz/vxguIsAwBcTRbNyBDDr669Z
S7hYlyl6E3i+sZoTj55rb/XUMrL2EAwpLSy62B/Qsg/72jWfo4gKPjo+NvQ+b8fhC/fKY5jUCr1K
kiFEZ4vtEtxrljASRtOGmkomxdLw5GZEE75nL+5rndjEKUmMNhxEHAFneJw8jhhO6P2XW3z3CVv8
pFqn3Zewn5e7Hp2r0swa5nD3mEVVtiE1i1JgMe1Gm8FQ1tlK9TgxItvEPc4MEucVCp7hKZzxI4Ee
MmI36fL/a++yJmzGh7H4+I9/vc8RpdV49wHQJUMtd/nS/vN//Isdw+VEvQ//0//IV2/N219fPL+l
/Lubt+rt/SP5t32dIMCr/8u//Et2J4w/KIxCC9OFEkIaf8vuhPhDuNQ8bFtH+uZa8l//Bn+1CfjN
9h/C0G26nY5EnWq49n/K7hDrIeLTsaJzf5kWapD/G9mdMP8hutMMYXKn8CQJ3n9/uwszv+bX/w8o
PLjyva4+EIB9jmDQ0TggO9s59nh/uD27Gyu190YFdi8jG3eMArQ3/g0BXtjsELN/c+JucuoBefZv
WZve5GHW8AvU/Ou+vj2f6L8PQ//nYQxWY+S9PdaHqNAPjoY2IMCzTkRQmh2doN3gf4ICUqVrTY7N
CQcqRFaTakc6tZ/LyHgih+bsgT9eik68oTpFtqsR9MfmieogDKgNApgHyp3DMgrGp6RhdTRM0dyY
iu4oq+d3wiQIzUv1Q9KGLwgAnuQQ7ic45okWgBRHNmcMVb/DmAAEotKs9eQALI5KDrI1pw90AHsf
PnM0+TflSKq6QqCtJw9l2p5t/PGLoA6YKsgKYPelv5SaeM+UTm+yOA1e3KyNvNlniX5PTDfrnW4e
S0DALH59diV3y4/OroGu89uLLJpCYZkauoOLfAxVAXtuAmaI1zLu2FBzGD3pzq5cIapewdqj/1ic
MPy+5Jm9z30Kzubg4xuoIQX2bwa6cMzf7b4QDV3A6qz4nMy4fOfEiU9Hqk8hCmEuj1mTLIoaGZDB
rnIE4NFPXcvbA0Ew5QhswVQPtmC47+zutizt/a//3Fni+sM/lyft2z9XYWbrYma3w+j1N0kSHCNr
gp5mwSjpsDJ3ZpfQcPbsZ08iXR7t/sUMk4hOLj2i2YzTq2hDeMU9xZmt5RrvrYMohpY+5TEfJVJO
Vbs0Y7qnwdeHofVB2P7m2GeR6w8eBGO+hN88j3HugqPQkDDgktu5ocA83V/b0tgCnboL7WLZOsOT
7SYvndKfFF0El11NXPWghupkmcTcxQLu76rn3l2krji5knRhO79jb4LFcDr8+jgFut8fHuf8/jfH
GWQFIBYY4Ie2nZNq1BKy6sZrgzszEB1VIf+9srh5nPwhoT8/VTXikcDXd2aHG4j0vDxnxtZUfvr1
8fzsks/vf3M4JOX1rOoRCnRpgXU0BjvyHnTO/+tVmUfPb358FgC78/WqOphjcSqT8lQ35FLgZGtW
VkemCRsEGuq44xeVKeD0cK8HAYaixEjvEQhipNSDazpFx7auiVVN4i0J1TBhk/BFT+J7gZUsj+yP
X5+L+Tb/0S3EdPLtwY6o8puJnIWDJT7IkViZ/oebslWJKItYPlFG8jenRcyj849+03wTf3NaLEbD
MMVhfhCQ841L5DlOlJFAAcNZVK117HVj3cKDd63x61rk6xR78/WHfztTGD97QL6bsACt00xKsvLQ
u3TOyRSKYmde91I6rXv1BfYDlc5x0B5jcF7hGO0iZW0qXd21sSrBLzQN9we9pwFYPcRf/VNUoixD
kvKni+IbdS/dZYtMmN8d78/uzO9mNoWiQFHQnMMCuxckuMYCzmzBANLO+H3/rQurXd7kD2SePgaM
UzOH6ZlqN0Rp8A5L5ps1OFtMVySvpCDdeiADcaCO/RC+lwzg/cjWm2WHviqEtq5T/erXd9FlxPnB
xRXfTRqTU5eUhsFYocIlSDw/x0RY1hl8IKkeKoo5pBez4z2UBP16CscpYsSwg0tszynB2nWFJpt9
+HKIyheNLkTBrgO141rLw51JfEqLBWeqqGmyL5I+3LtfH7f8ye0vvhv9swwJeuq5MxpbrrMU0ZkG
fv40NXQZ8EV2Z7efQGeMgweJs8Wm09OlUH7+0XgA2ZK2J89QUBhPE4r5GpwBx67BAbNfcFMDvb7X
sBSCWsAiPNli0Ew3ieE9an30JD3xOOby1RUtocBxsm3r8E2vSa2lawSoWH8LBz1fCXtE1IwLs8+6
R1oVv/nDxfx8/+iCfTd1eGUMmtkUxcFAw66y8KgUtEHlfnSW2OVZy1b0E9fzSDFvA0juqGdqkyUk
DP/6xP9sDXeZKr4ZDTKnqVqDe5bSJpq+ZMIuyWgMdVLUwU3BosM1keMWcipWoHAwj5nvBQrQZdhS
tLRdWW2ViQDUGf1VMlo80y31WixKgwWOuSHCZWmmgpDCoprBeQNgcthlt/aY+ZvQaI429g5ZVMcU
1CbhagS+ZLCDiIK31nRtMEa0xskp+njrav4u8Yy3ydAclnFdvixTgkaENtUrH2glKhKJwpi98AIM
9V1eGf2mC6pXy4skqwjvxhoDk32cdu6y5jFO7GeYtC/sW09oCndmkp9SX+4KKi5DryrwyebLr8+w
8ZPxVnw3y9l63TuqM9qDPrAArv3yocbhtSrQKiHM0VFbBERpyYqdLBgZgOY9GkHFkLliqo43DgsV
konMN6hFPpomPLE45DHlQk+omD8X1cDC+dfHav5kgXDZcHxzN3R544MAaruDLvsTcNuhO8siQ/aP
jzrF+DhSS1LVyZjF9qYWoMiIt61N29MpVxMtFtfYlzI6D2x782D6Uo3Wuz01d1FQHHNET2VJDZFW
eW2bu2qS28T0+UuJaSFLwUnjbZy/sv9G5EoRYbTBWSv7aFT1DVy1tWbcEj/QsnrlB1rF62DYGx9O
fBgk61//9T+9Ut/Nwd5EOm3Qd8zBmmtuZVmo+zLijmhEFe5J7LIxSYbOIteHaZmTTMP9CBxqcret
sKa3UKuw+EUTuQVpRuScXtorWTrpWhhUPGAombt6HKbfHexPNl9inmq/uVTa6AjdZ445AFqx4K24
o78PVTRe1XFuP/kJKaH5/MzpsoWYk7PL8t18ph77cDtC3E+BFYQ3wO/a+z6F4AUVr7pyOwLVCBXB
GoTCe6MXmDpU/fHr86vmQ/vRWPfdKmAErQ9G34XOZJFCNpkIxuKG0lxch2LTuQUJu0HRrCtWz0CK
836FHsyBwQKzCu/SCfDgnV161yAV3gp014vCmgU56GLXQ6to92IkowxvuvT+omadJBivlG3oeIIj
9jS0p5H8UGmrRfjSuv5Nk6PdNnzD3GVkiOykgSChJKsNnRpfKAUuqRBVLo1ppPvVGN1ZZLoQVFKS
7QLPMQCI2o3IxKvgJuzFtjCT9MozA25f/wwFa62GCXWZLyH/SGXWe2+ECFx18zpfJ/u07tRzQ3rn
EgUNwUZEbS6NhGQfu3fk5tdn/Kd39HfrGFHGilywpDh4GjqJomB7UdeEdFGFh2VBE47Wlk/H2s/y
iRAECsdiqAsS7Nt+ncvaWpe5eI7H6ik0racepLpEKkgwSaz2Zg0qdcyk+M1MJH6y39W/W7rkPX4K
1KbJAfLuc9A1r83Aebd0/cmsrDdCD29sVz0bhv2MxOl6SOpmm+QVQ6LSaGZmlPNKI7ypU/E2Iur8
9Qn82Y6Jes0/njI8WH4w2BkljlKE12JE8cB6yWjuPZntqML2T5bhliujGK11IEzAP1EGKL3UDhVh
LvaWMQXZwkQF6cr3JvJRW8//zeP00xP23dLBoGLa1A3wAj+Yep7zEmowcYlbmSgLIhlEwhgqka2p
a3xfqPjdhjKywthtp+z2hpmAAb4FA3TfEk8kyPcsuAl/M5WIn4xP+nd7TQiToVO0gtQhM97DuqKr
M7PuyNqu208VnCTFU95m5kY2cLdEcPubK/az28j65xVLjVQXRjL2hzn3qYm9rT6H7IWhg4vNWXmm
vq3J6y1BKM5RcF7kPZKZsDUItCNgCa3sQBboJJnSaGT95pB+srjVv9uIcvGtvhRiONhd94j0Cqpm
Q8ARees3XkRMVVxTVwEi9JFqNh6bek/y1z3q/oggsslay0aL1qPw3/PQhOVRRW/K0c6/PjZjPoYf
jMn6f53z9AJjf3toAzhP1HT8V2jDwRcxCvfAZQLS4BMUW7L8BLx1jCmVNRTaYrbGVUh9oBNS33VO
V2zGrg0PrCf728ZHPk13+s7q5oZA9GLb7O8yNDJZ2Vz/5sB/sqzSv5v/yLq2bLdx2oMou0eLZBqi
Ige6hJqD/jp9EXHziuSOzJfRPJhoHzD1IXRsZxltGxDBpF3Vs7AVj57c+BP3PSfBWGYDxaXQUb97
RufB60en97spTxXaFGi91dIb6jEY6dEVjVVs+3r2WZYtgrTcv67d/rFIpifHzE8iZ7KzEV0uzJSj
K6U1E2Ff2tJ7RhENYAqBT2E028tJ/Pd/bMzrf/rov/v0f/33zPcPecp/3/vz51/0nhdjRXuz4Qf/
9Yvnovs/PllfqvO37cdcsIdy0VwO6a/y/H/3i3+V8X9X/p9XHf/+7c//R/n/6q2tQngP4ds/Kv/z
P/pa+dfMPxyDxHVdx9RuCYQhfKn/qBsK3hT4dQZK4diOtJQrJWPbX7V/w/7DcB06BjpsWdNkxP+7
9m/+YQvLIlNTOa57+dL/Obybr7fK10vC6fjr829LKfOv/+aOsnDau0oJaem2y7xnm99N7b7ZAxsO
9E9NNUga84l1W0nzjuHvVBt2cJ5NZtdZKSgDax4qIOF/9iNBGRxPIsucPqqPmmahXnQDFxLbtLQR
jqEp9O6NThmPVmGfAxK9bxywsIDEgADjaMsJFggdzzhAAiACovWOvd9PV5GVGOStGSQ3t4c8CMVL
0WtoSHrPXEnlOuwmUvfghOObgtmODuga1QM4xD6uf7N4MC8dmX+eF2XqQsDM1F1lKjlfgG/Xxbmh
+ci0grMCFcwe4bMhx03MHnVvae3jEEDBGCTEaugkPH3U/lJIxFvL6a5b2YfrIeJtTxhH3DeQypqE
dBW/+uQX9VVkx+E5c7pHVbqKjad4zx21jwtnODRGvLSd/jMkZkLco+fSkPrSqTC3RvWw0YnJO8M6
uVWeZhLpwSko4zBADTIFVyqb6Brm1ChUEdCuF/SDZUREqrIHospJ51lmRYgPR7ueBA34WupXwdAf
aY3g3p2xR7YC5aVl6NGc8mrSvW0QTcmx91AfBylqt0iM7cK3umBDZN9rK21GEoJ1Z3uk1yty2YHG
srxdZj1RPkEXvw1B8jSQy7Lwbto5ayX1iyuiTJ+SHnJ0FmQdyZkRUs5orfuoaFG3zPr9z5NyntKw
uDMm9xYPSoqns8Jp1doI96A68+UE0zg4hWJsWWIPB4GKj6VVt0hgBxlRQaSSQVhNI/udgGUP23qu
u/X92WKtAgBIDPsMPwwd1APALjrKMqFQqYDdtQ5lQxCMmNYqBOUATabl2BlfaAtNO2cMXnUPGWJk
kQBat5yXwvFSKHEuudYKV1RbXY9RMlwziaQbc/QESv8KGAG+j2JCLKeDuO56Y9ca9dUUVbDC9DDZ
FAbtZJMtRxUlByLO3DXxqlhj+unPOPJ3GS5bgDj1Nhdk3Ob6iCJcWbuWthjEXwTI0D0x0rHjYfGP
72WJ8xQkRRHcEUO4RXUVK++qaPHHDMPZsKE0wCcgbx755CKhz7Obd8NoaxZCd/sFWrw/q9650x21
Uwl4vFIhBBokG3G327IPTFHjw3lsTIm7c8SfGm+sULJsHHL60Czjd7UwHg0EwqtQx11Ew/MV53QA
+CE7FcFC5CqHzVFD8GiqcHHBYZEBk2xz7AtO51c7BtJlqvxNJMRTqmHc1RWB0F3A6ey8kugf26VR
OYzDNhm0BjIVUiOjiynOIWVCgt55NPZibSUmNDSGRBdWkCgcYvN/xA+zyMWYroMo1radF7y7fXiS
8TnvDf3TGEPKa0GOiMHHG1BA1o2DYufaVnZqJwz7iEJe25TsFR8V+ia1WQdSpcDDVjYfboGCTKTA
oRiktsqA/uCjNbhyaokyMkzbYx3Vm7yaK6hmdpP57lsly+4t1hW1xV4z6b+e7RI37+QGxz4ZWzqN
PQDy0D+wcNL2RGggoG+qQ91gATOq2yZ0d2Bb9Q2otGRba61ctXZr730jHa+iGF+3FmnHhoryGkUq
Uaq5BhbNObYuysq8yw6ugPtstc2DYaTa2mtv/MAZwXdQFsVBvpTEGKzaAoEF3bmnkf1BP+a45kMY
uIWH/sVHSUpRld8jYQxHuDPzxJxv6sDYupa6Bej0qXYy80FUzCykwlJ1ZQEaok7k19OlQavB0Ojs
SU7qIZW6T2XNiNRl1qkMaqz4YzxdG6n/SDLEtccOemP61qGG102hHs0a7Fj8DP1dmeqglfX4CIVx
pYNUWhdzy6OZaneVmtMhLaK9kpTMdA0nFBXGEzxwEz1yuEkBa7RmjZOsK18xX66o7n0BjoJ210Bw
58PABcd0TZ1hO4rieqiV3NfNhjUBKAKJSXt0/WVik6MnplysW0ETsZ4NLgEK6hx7rUv3VwAq3QKt
ydZhQDHT7F/LvAq3Onb2Oah+5RdiXdKcpw6NfyLRjGTDcNmw0Vro1XuU9telTb5tUF5VYcAgj/py
UzT6sPVLNrh6qe2Y4G9hbG4jrXqzZ2ysy9uzrX1a9fGngoxlGFa4YksoceHkKYRjHiRZj4h2nI+I
iYA+ghiIi3Uyx0qG8hWiAkjEAB7J4GGtBiNLQ7xQSBQp6FU+eSrIb97jNIO563wZmUU3mTTlol3g
Naa0ZUdzhFAY35ddO247k+xpx2WBTHzl2bI0TMO2s5LRWJ/DOhFbx0uuUKwy8pX1ISunWQow4n8t
q32L6/tgDKShTBVJGxNYgKHFZaRH+XpwKu3YZnJdptrBAnAAiic2102DoDAHyou/qbohua3fx2G7
1aMCuKfRVysw+7AQY7xJvZ6SV1JUS4RUVDNAIO5yUbxZJiaqfNDtXc3MmDNu9bmNwh/j78FIyV6T
ulpbU/YwlQ+9zYbZsfsvBmmHiwhoflPPAymuL0cLxGFKLf0grGFKQfDBY2nLfFuXUu1l+DrySCy6
lrQaU/ivgMOCo4do+Vjrg9pog/dgaNa82Ak3F1Cfj716myaSZnoz/ml4kWA9wAvhlOJsWuN60ijI
wWFGUoYw4pyHrnOqAXKQYjHW+jnUEDmCy93kE8ND6aAO1lyDvCnTh/jSGTFV0uIjlZXzxlbskRyQ
4FPgd6c5J8jurP6L35W7pKISEUgblLJs40Mvtc/BMCdxo+gn+fAqJRE5rX17bZec15HBBaR5lZ2J
WTeht7qUCOEpHa2wypfoZZjOYm/V+jxZToSYgKclOzR4ghAfzhiQMWsB3TWEkWigtRcIZl4q0+ei
aPIhmSefgjogHqmDnD9Km/g5HQs2cfNb+eAb+7A6jnnYMs2DNLXkxtVKsBi1MUyH6XOic8qpp4/r
qqH8fQGPXF66uiFFR4tWutu1u6lKMMpfvjDMX3DCXVuY5v7yiR4DhaPP2kvE/7YHDTbxp4N0c9CO
ue/MowKyjl4+Fy0BhHL++y4//fKR3opPWe15yNS3k3XrOoRzu47AdujKT4FmbQNolAj9SzKUEcvT
ijIIU5tfvh5IQZxWbg9PmWM9xwZ851rvbyWst3wXRk1Eedy6and93OUrRh3y1iF67tos2uu98TTE
AexMreSEzy992j4mEUHdKI9IZVHTCa7FsGUO6A6Xl7qQj34C98c1xLQHw5rhxjtcXjx3BEABAmAd
OPafRpYVRAN4nEJKm4BI7CBcRwmI9zCh3tq04d6u8OUkVOZ4B9i1VlkbLbOuLidFtGWGe32OS0lc
V67HUn36+9L8fQYv7xlxBx+3ygm9ti0awZSq5kvkk2bAOs61WQ4gAUT4kfO5X5+rluxCwKxoE+2W
peK4dYdQ311OZ4P1ZQF5Qlsiv6x1KDecaMOirNK3KZWe+dOEpLoticdHQshYcFz++jC2PjlJ567H
PvjrhAhDDmtQmh9BTfBqlTgfqRqeRr+bAHEN9sFp6wG6ksDtkPYu/uj5CqTwf1eo4RlvTH3vciuh
QQfD6FZfX0iZrL9+ZJjNiU3iI0LKW0MX8VKgqT0YNIMOvnzF/mWtUunADYAmVgd2eSjnlyif0l0e
srq5fGZE1SGVAb2u/PKa6IKjS5F4kpXqcffxGMUoFVpf37K+OxV56lGQFC46SawANsPU4fLiVYW7
4gFnPrdu9a2WjrCfJi1gHJdFjrWd8jc9bAQjpQXuc/5omL9aC42we+DaCKzi5hgqmCgNa79xTsJU
qWXiAYFhn5dNsruMBpcr/vXBYVzwdMtbssC9KuYpQzTmo91mmM65OJdfnr13OX0UrRg/Gf34aGqJ
fU6sKN1W9AKZbn3MqUzOq9xzJBwnchoWmbSaM15fGjjRwvAmIoznL15eZDvKM3LZbSlgmyWpvgVc
XgHzgroy5sb58hIH018fFeF67ET29W0v8fsVQaEE+czfEGgDqW9+jpR1/hQsw7n0qvhgprI/B6ru
z0kSv5IabO2mXLGHunwBMZV5ZZE5+Z/fdflWMQXDOQoU9sgZP/P3V0lRHvD8JRWL8treaibEL1+E
jDhN/Dkx4+LG8qf8bnKS28vbJa2HrdWY+tfv0gv15HZJib48T2+rTH++fFcVkIGWk4q0zV2BJCog
jGuDDyA7VU1VYLvUixNphcU3n17eG+cvXD5ixfRZGiZEj/kfXL738v53//7ynj66nwd0Yhvb8vae
Q+Z6UCp6EKRxFm6zRzzg7FRvJVtFdrxreeZJoz+jB2TXRclnd9L2RhudCGzeAUIg3OvyQ5mvUHvo
U7qJZSGWffrUNSUQgErqpwwB4k7GzjUcjkXStNGhqreDFs3p7f5b2Jg3+NyZVmHspMZ4N9aWuca/
WULU1SDhaY9EHdHRZJdKTpy3LkPtEMGETj0LMXCi9hbRhmtyr8RCj/xoY4Z47FFh3snE87ZeFKWn
THCN/34pJ+0pUpBKRSSx/1nuLkNYLLz0zunrGjsBdIWUqDRyER1E/obMSQeigxU2n6EGFdvJz69B
ajPclc0mTW9Qd7OLwKAFZWpYNl1zhcHwBEfxxrBmT3GJSXhtG+aWTd5Hk6ab1LReWxg066KCZg0V
1UFFt+6CUzL18YFVy8oobbR0A+uUMaBy1AyTu/fydN1P7PuDyL/3TerTVMVhBBUrYaUFjX9350Xm
WzJOgBd0DbZeSmQHfhCrGj5TcIgX4+y3nfnMBbfOTmZkLEWyPVXzC6c+ONjmgK9qTjJ0QTkFtrcr
UrfcR85kbBmSHgYtISEnZj9szrfn1GvpKerG7ORr5Ld4/ngoWV2yU6CCWpsu4TR2vwtzd29G4afU
sIFYlOQ41d10tgNTwu/F1jSwP+0T9HZZFd4GtjbsJg0xNgfckKAb1KfLC9KO8AT65/KJlPmOire5
9sbhTvbWtHCiqFyLae4D4rVYT7nlH6ppWPW98ZAZkGTjoK1OxLyUpwlWxYbsSC6yveQow6PBzDEI
k2yNFKBIVuCDdI1Vrdnu/usj08bFUU/fM6G964FfrKsiW+thXOyF8vZOogh1yzg29gQHOUbElnsD
hSLlL3usaodw/tUXRCZd6/oEY4HyBmx21m833aDdz//TavB39jSce5y9O6vFQ2mjNVh0hfuApmZx
+aSaz+uUVR/mcDWCOGJZ6DVwcmv7NOUdGxwFFr8aGqJD5CHT2KbZrO/JsCnjE+Gp/vrrT2kV7iBW
oXZAQpuREfGcsDyxbS75kJHTqbmvo5P6G50HHYFtiju9QMgxwY880cJRJx0+cJuTigjCrjgRHwwu
x8P5gGqD1TuCxQiut0unaRkiiCbQMPrSOdipYDICt+iqRSrGz5bvbwm9wqmPFqU0u+gog1g/+RlQ
AhVxdsLbyaNMOmXkwznAK+jEgLYZ8JVi9lnVlVRrTMaYr/rxT0fZG/AQ4Bm8/NmvJLvBtvvixoBZ
PHVUsvcPpejXVtQBJGw+z7cjkMYHy5gdVDrL+xzoOmko+sMkKb60uVq5RAGvXFaA7DrIUtX7ZSfd
+jTMLzqEPWAO4VOMdQl7LqOH7+wi0xDEkzLy6CGtZV+6q7oJ792Sh62ggBZI7TmYNxRaGd8bPu2/
2F2LNPhc92O88LXpT+/JgJwP5mrnDnnMEgEcXRRhLSICDGb4sBMlOLy8dV40T17XpukRgoozQZu1
T0OhtiAb3BN7KRdBRgxOYP4IG7W/gv0AdWD+1MrZXftZ8uYU47to3O709wvhaIR9q+mv96Z5pZxJ
bf/3d1DeOBpBSOcwpfLlh84zWQIEkveYWvpXc2iatYwqKrQFCAfZPKdIU2EF8lwRHLHuSkkdRNH0
hMC9ncbW3IZm9JTGMVtLHd+cZ0HfUCMuPVv+mZodhd+kPDdO/cnoghK033jETURCNyxLKivenQYK
51RUJrIkGBJUI8pD4Ghya3LmutZ3VwToks1gMgJYKrzxjDg6seokcQ3X8cqAMdKplrynrqLIS3ss
Xk5CydU4nwgx9f3J1sOFNvGjQYEwOHTaPfmxAPBVf4pUNJAen7aHOEvJACQZK/BmuONwhy0NUVNR
V1jqlpaunQa3yndDIl9r8Lt4fFpiv4gjBKOAADEma4vArTBbCC9uN4bZ6Qf+5yeNCnBoQsWtD+bM
QP/etJ8jQyuOl5k9dermkHI4Bkkl8CgyIld1zIl5Ga4zc3oinWM9dN1wUD6yrsrDWuqqvqFsmH0R
CPrw4qrmJHvI4Kal1xR34JbWGbfzZXS2kwg1EXiT1CRMrMiak5foM/0klhtNMeGPjOx6S0aL2SCW
RLAHx3FmUdHDJbB533OjAMRt1CopBDOQuwNSvBC+brJszTGglj1u4pjk9m4SIes/KgbNQMoYx3Yi
FoO4A9P+8JnOaRre1wYzS0ctdk2gyhw7/NooyuUDiIvK65Nd2uj7IJDDKazM9H9Tdh5LkipRtv0i
zBCOmoaWGalFTbCqrCq0Vo5/fS/I+zrbrnU/655gQMqIANz9nL3Xph0bsrscpzmzFMPnWrCT4pxj
zKxjyuP+1Pm49xm8DOZyxMUSbDPpPxCn+JSEENGB5yu3hRH/LPp0LxoGXpzGioQwPo+iz55yg+6K
31EnF02pSGkZsBzZ4YWoquhi2gaZa6KeVtjTrKROjiCjdjg4m40TZxMmOd50i87/Box7fAWoyGWW
8JFQZOoJspXO1lFw1MvSOXaeRxUsTrS1MU+qzGk69Y5BQuPAnUzS6c8hG7RdFcCsT6jqrfuuk5fl
9UtgRJuqNCA+ePGPiTYYq8PoTvbMU6oZU2Hq8pGV2yGXDD+tPd6BI/wbWWQ36lDG1rWnpstg8TQb
Mshceeg+w5wCY+dG+3EEuFf07p7Y8+FA1OVV87mxq56PctTqJyTBQDLMLtp2kOG4HjSi0JvZq9ol
m0DlzRZLPcHSzn3aazbGx2HEzkuIGbVVICkNlIc+zMFwBG+eYvIyUD0VfgrB3VQHLOrwKLrnKtJ2
RUWQJ3KOC14I/xASDluL4Pdg8QaPKjiRJ7pt47bexJmK0Mn8xqRnbvwaxjR5PGQoJPp75Pb5oW3S
B4x34EVFNq6bKLliwQ2P1DHWYd6IEzml+T7K6895aLSdHyZ3BtUSyAmqu6ai3mtcGpSszXF7zIPg
xayk3OLrPGcRcXXVyCizE7XGI6fzQ4LlgbesdSvgemjWjZ9+uCUL5FFjQo6/Vm0o+WwAiLebhFLa
hkYdkuQaVJ47Am6I0TEDNT4BDVYXm4oUQZgVGNjxNpEQutdaZ9sZuG4reqkbxzsjkDfhb/E2NpU+
x6L9GuroJ9EnXOYdHQ8COx71KTUPRtIk106xlODq+izq5F0PkdDUEJ1xFFH+jKKTM7gfNaUZ7mx1
MQEdKD4jFQjKYbxxpmdgtZOBOpOvxqAXmn9GOgyAsqH/Vm5JWtSE1ouSDqFi6lNYbcDiZ5xw+FV/
l6t2GvVg6/dhu9L545duanBbwPWAAMVTJZpv2TFw6SHMm+XQLcJ8VzGfATbJucFgIE7M6CUm/+1S
MaPaqXxm/Fmad57iyj9nLmtO1z8vj3gap8Y2qphcfD325zHxa/6/jHtfu8uXSIQ+pHo1HpefK5KM
NcLX2DgPFXB56J/4WW9RyuSxsIymrSoiABo+YB38o+cg4TbIJ/eQDJmDRrSTPiEHfvGF6F1W49+1
rOXw+9z3Wn35lu+v/quA8z9+3/KF72X/9y/417nvX7/85uX7/u/n/rd/7fvXf/+1/+7c//8/WH7i
f3wjpAOcPjdhfYRDs6cthH2DRx1wA/21b6gpgvYhWzCnp5kmdwseeQwxfeCEpaJjmB9ynG3+dGWm
4Tds98dE2dNVo/T4JMr0HoCp+ghzx8R1a4sDGRPBS6HBplYbrazkh/TCgQJ/g0S4tvWzB4gGWktw
Ta2heMSnfQXAxDTVBRWYGI774WTQAxGaW5itaLNRRyRLFC5k3+TYqtXs6hcVD8hKGTuQHuto/iEK
Z1jcm+ItKY3i1BNTvpF94HxooK8Tva4ep2kIrpbe+qvlfD6NBMm7qTpYwn/yfSSlblO7J2ZcK4Gj
8iOMseInesuaW3ssJFg7zWsefYPiEt3K11RUjHPNAIolcLx3RyvbtR3XOdF5qfEatGKlA6LP0rZ+
763Q37YKhy68KYoqnfauSbE2yjB/NU3ZMtpr1Xo5P/Fi4SsZyaVT5fTqUc8W8/d748Cz2IHtFnNH
gc7Jpg+t9F5kkhaPfp2Nd6MtMd8VsnmE9PGoEvAKCPHQcgsgLp6W+h/eoK8alKdvMvadI3q3eKsh
eK19WzwzFPvzxdFcUj1jZo5KCm3U8sr0AutzpET7dag01KLp9DAp7wbFbtatacfOTqa7dnKfbPLa
U5N+SRPFTOVn/oZlkmFbGRYMwCwxEGrHm6gf8dQ47WNoQ67uCSG7N2vvM7Vs831KWoJYci/Ya0NB
zXqsT/TMrKcR/uYdmoUarJJSVJhJz6mGP33HG1Y5IjrFPtHl+KqSndY5NPDos+Vdc5ihsWtEcwRv
wVMiJWWdaLHD4DfEH0VmgnIIUYD1pntPz+rg2mb8nvgFg1RBB4Upxp5/8Yf0sEVDqszfLZH9jFyn
um9U1j15vn2s+wrSWdpQiEYfsJ5Sur2Qh+xDoHrzWAXwxohOpNhRHlCAsrqzCtjtRWxdwmpCoCFK
n3xmF7ZvlI/nshX6m+s+LG+9SSv0mClYBW7See9DzeA30Oa6GzJbfxp4VZOdjrw6cC1SR53eU+rf
1hFOsJq6exlk6NeT4cOa6ApLlPF3UE+y4zwyQZpx/tAg3yfMLE9jpbnvOTqbUbxrXWJDSqIMt5yd
PGACpT3Ak267eqvrynpNQEpYQf5uRHl71i1J+sN8qBws/9KWcm9hRPJcqnmer22quvGePSePb7aN
m86Zz8Nl7ndcMOm+03xGdKKYrzIffpFZEd83WOSe7Fm2zqf8rorcPMqODvismzj6jgmHvUDV71C7
wnvD7dCownmrQSyMmV6+WFkpb0bi/E70anhjRdXnZNiwJKLHRnntTXd5RUlaGpflMB2fJ70dXk3B
uppopW4DFpngXcH9pLutc2liKPkOmRdbbu/kDbQbTr0E+WjbW8M9Jf4nvaANoY+RcadCO37rhj/C
deVqItjm4vd5ddMS6+/yx6oKlA1+UGPVKh4KOjntb9QgeDoPwrxYkxRvafIqQOi/dnLMzzFJ2Big
eDDq3LhtBG0Y5ma4G5OKBlABUcpxGusyzYdh+dODgdgQFPvswRG/NcL72+fKeItFDE3FNvXtclhG
c3qesH7GBk1U3671N/h9lE5kveqwCl+KoLZubql/ennjvaGkUXvd7RBPDlTx9Nh9Cz0aG3ExhleH
J/abPmztPMjfVJkFV8eD1xlFpP6yuMFSF1LetVPT2S1vQGLW4OS0rrhrGp0F/3CcSNam/CI08r7x
samMOy0wtAPgXJZ3k9WeoLQnO1Wbr2UkrZPlUlTS8tI6DREYTs2Pw00lGhLseLbrdHol2oQmPWCF
n8GsBc0QOesTCL5GUBsUuwQxHDPBzKUG9rW/fH35/mXvvzuc5t/2r2/JNequX7/8Xz+3fPd/+XIe
8s45c9hsPTfESfk9LXsdFTkeZWyG/9wjGDzS18vJsCajd4U9mNq4Ptxr88sIjLw4oY7nL7NexRpB
a5dVfnnq5g2QV17pvLec82vPh3vBYOTM7cyGes4JdYW70Qy6NNHcCAo0nYGeYsLB0t1VqBvM4nmC
N6dlQ/Hnnz24mO+NpdxtPH/RaXkd3dz1cSULeQy4GfAm3Juen5GSxSR1Nc2HBCtSksDDcPo+JMIm
P433wCGHnem5D1Xhmic9lrSA+1rcvCh3d+YYTScvjGmxDSznnVBNJ6usOTdnvMC0uKB1BLMYYgtI
5r8hVMPI087ZpRx9/9nvw+XfYzVe0CQ/Lv9/Iyr+L1DYRObOuwQHUJDNMYMFSVSf7Ln79b1ZzrVD
Jncwm+9R6pDEmeRHb/DE0W4l3cDlHxlNAE4a+dnfL7jHxO/hMdmbS1Nt3rg6FDGwZv06Chugn9bc
4fSHWu3JizlMc8fRmfudy1429wl1ykE8/KmlT0sjbIiu8QDn2581Dstmyh06iwmSJZa5er0Rceit
zRrkjSSggry7rrRI+0iwecv8BCEzPy173xstDvITY+9rEfvudrnSooRTLvmSeDCqCsQaq32IfR00
rYY7dWjjuf3MpvvPvdJ3tSN0ElxJMHqW3x6BjcQ71eNTTjoVbJZf7Sz35vdf6Q1anFaY/lwu4mVT
KB+c5fex58Gi06bsWM1X8nJNw7UwV2UFzUW6vfznotbGACLbcF/ZeU/ncOI6p+b/z0aLyhKIFL6/
cG4LVkV/slXQfe25mqBL6EQXbBL60bOJHCHlSHdYXsbab8fB9E/WrIE0oKiloW3gfyfHljIv7enu
6/d4zBG/9pZz1P1RAC4n//U93vynJQGI2Oxja+NbGVSFeTP1eN2+D70Wio6UrMQBXA8nLJDDqTQF
GvNlbznnJeQ4Co9RN22N7ddjppX10U/+WllWzzRs1znRdXYQj9DRGVvzoCKnbuRO5CUFN9jspyqL
YSch6gqchpnj1LwVcQAln7jVE/MOfwey+X7CQHT53tQks6x09OS70O+N8+yWPfqwUA07Ja2GuIiz
pdqH0ggFSsG2uui5gayl1IxN/o5jZTgvm6oyYbLxn7wTRu3tilxzzi0imbNypPu1txyibNO33vzf
WWVD3UUjlHX+jjhz3TNw3X/2li9acXatPd3ctySUsVAFHxsAp4AtDTFwLq0+lNYfA8j7vlC69cCc
+j7uwt9jN+b7WLfxQ/nJeNDomm4USSL80116sWM9OMRxSxduIGJkmvyJf+W3HCzjQmfFO8ZDb+/T
IdTuBbVz7pS1aJnDyirRtqJ58CE5/goN3dmMxF+fWYo1D8o2Ke/P7F4X+euBkCq4ykOcXsfaCwnw
AWNdT2dnrJuDi+5nI2PZPIk8/024SnyhEDcgUTPJ7KEUdYsFVoPQld5uOVw2k010TJdqqN3QqkBL
bkg+G4bbsjFKTd0hIUVFzRCqBGMNkRIb08lLlLoV0cHRRMqwb1KRYHZTrB3DrTd+X770UzQeyA69
WZT0D44xQOscKxJ1nElW26j204tW/b9NLfLsYmjtJyJsCqjzeT2AA23Cbfv+VsoxI96vPEVKVbcX
ba64LnttG/b7hpJ6MTeRRCufkCSPe5slHqJDNp4o3LMlmce4DXXjCeD7NocztULT6MAJ7npiIoua
sJ2pzS9fJ8Ho2mdT25hzzTKbq5fUfC0iRGzwwDb43J4+Z1zTUczdW+gT2FL7QLWa9sPPULxRZzmZ
c1EFNIx3FpFOnSumDtrPCEUVNcdpQDNFHTDOBm4zmHwgzg0jujRlG13izvjddoa3QTV8yObOxaBT
rIuMDi2BgbgpKcMfZVp/2E1vXb42WUyTg24Him0gczHGHAiIkGa7ue4zj7qXsIsfJHNx3csYMVNf
fm36YmcbLqkU2GI3FtJ76MgML4PydhRB+5VulhbpPCRmGWI095XjnYj97L82eheHxjqTekGZHwSW
rXUf6Oh4fymgn+geM0+b97zSvOiDiPbLxEI0AqkvVSlghDx6NZ2H8PeMYzk3miBbC6tzv2YcWt3+
12nHcpiY8Av91P4sFknJMuX42nUbGEIqTVGQMHb7vQgUplCmJXRiURNhE5/PL+N3mDKcL+P3srds
ImHCaW3UgZEYBSueio8GYAtFWO95+TVi/l3S6O7d3pa7KAVms11+MhegaYllFRRrDeiWzIqRysyj
+gD2zRigTFtIbDcUNJFLkMy8UtKmFZ2heTUqQuDQWNLeTptzZjQSVz25Oiun/AG/uNuGbvtnIgP+
RMybZNBij4gr2jcw4ZBBM6Dq88D9tdvigDjYjYBxJ/EMLMN3ORo5Cu956NUg6ISBffweYv15BrkM
6cu5kRwq1GIjjuck55Kfv7rMG2nO/IiyHvPlPJVEcMaCKLABVGIjkCT3Ev670ZMWf8YyEC/zShOR
/7rrIwofSpDxEkL7RWvMZhk/oNDJrd2pn7CPeLvmjTG/I8sX09qBWRmVs9QiIyndio7dLO0Z5k1c
zPKfZdbDDMbBTnxY5jv6PA8qZ6nOsrecWw6NrNlUWjUezMAB7V4M3WMbAcAmOKqjyW+aOs12di2X
BGTCe3e0OZC943c/VfP5zGIoX/aWczWkgLXL/JlLlS8sm7Zj6K7nzXKoBXCCkRVkq7qjy7cVMuuQ
9LkbFElqV4T17V8Tc6B6ZhqnpLqYj4Wvy3XUR9W9Uel3E90UqgAmbhxWd2GYDHeOst5HXxpnE+5x
OqLmaTUPBglEeNG37ppil88Mv3D1TWASmpZp03MFyCSwrODDMCkaJzx5Rlplx9aTtMrCzqMpFWXX
ZWP4+cUVNQkoXiG3cVhb91UFnyZnyRHNojnoFVw1857u8+cMEEL0CVtxN9Zot2B78NYO9MlrMR6U
Jd5d1+KeteLh4NV5dEVZ/Tb5bnZoe1VeEoJ8etaXbx5qjV752zEYL0FSl7sxbbxTirB0ZQmAh6TL
jfTLp4OGaJt5rO3ehTK1Vl7D1Nkj3w5R7N/CGQ8D2PULeuroHmR7uka54p9SBsvVSOa97mnvOYv3
g5fU+d4gjWyF/DO+DSOoX/DTMBd4xCIIM7dDNj0ZXhCsOhII6w1yVO/SaOk/G9PKfwhIXCFtt5UE
rbci74lae0/QI6NMi7D6rQ96HmDk8238wnxuSJV5b6ZKA/EJn1CKcQ5b0ihf9mMw7WM5Dk+yBVoP
2PeyHKVjH+y7nF6bR/gTCT7uu9n68Yb4EHGy6sx9By9hjA+mPzobkurmnBgefZWhH8zx3mtd5MHZ
9JaFgfZaVD3BolrgEvrGIWaEPRBc95ELLXlOQKgKa9ReRas2xFU3tEqEua/NrtjH/SQfOp9G0AC2
vfbccF3y7FyHwvOueWEYD2mk/dIi+0eo591TVoO3TVJ3eLHtKN8y8XGvWe/4R7AcTDer25e1K9dp
1JdOJa/8ngeF54ilXLwuBuVXmH5ttAqTcUiyIDmDXEkvU9HdEebxmM1z7TRD8O0DetnJQpc3N6NR
O8K/+YHvmf76NIfH0MKyR1m/ZlCI88jIH7CI1a/hDGaIzP5ZevFxaOz+WpCMsCOrK0Dy20GzFLF5
b/Zdcpkm/Vpqz40hqFg7MLwAchqnOE1xhlQ22WnZ85KEDY8oY3bkgCUBabqrHIigNez9s88VA4IZ
dK9TvNZyynYgyvxX/lfbbIz7afSOdt1o12UTKES5iaRvFuC1n3IzvY22r5gje2THZz3uDC9De85T
+HEIo0dU2MFGSXi5eG7EnXBgyVA8OtbQ5DfIJeU70Yv0NyvwPkE14LnWh+aBZiKLIPMa01sjtuMx
HRSvRgHgwU0zHmUmDHDIkdUf8Ou5V48lzXV6LrPyOXQasqZrI91Jr83PtlbndEdRpOcV2HYjyX75
5ilOVP7JEhyZda4XdzNRBASdPmw6sxuf4zR68kA4lK6gKO3L8CU07OfB1yeglRwxhKJcIjfhvBx2
eQH8v0e9bXX5EwX3Ch0bUR6mISjsT/seMdlaDJOxHwYb74p1l5hm+fh1eSncS9uw0eRGrz1YUR00
l9J6GJwMxgsujKuc7lNKhddM+OHXhnBeUtSFf6qTnxgkYNnFRnwMqiZ6arIsOWauti8iFI+F4UW/
jDZ8G53iMbA6/UVMzhOIiubJc1rtLKiDbWiPYsRASt9MY7GxdEK3LKRYkhBgRpTWxCuHP+W1CPjH
hslDdj/KOzelqQ820XsfXVCbqik0dOnMah0+davXNbIpqr0Of+7JDSAYRp18MVtaIjbGDmbKL2UR
ypdh2Hpunz/rya3KB/PI9yeXYsS4RrhdfDOdidS1INrHMGoflk2iWOBQkOsn+96ejPHFTZ1N17fj
I1BW+UJM24H2SP+wfC1PjUvbj/1ZI4lmyKr4Fk5BdDOlQ2fELWkPz4ehrf75Qq5FguKFfl3OUwnG
79FjOBsmK78uG1Dd5MBgcONuaeaCtoFbicl8kNC0JrUcwEvzgp6jexLzplOMNxDLsViNbvtUdtJG
2jC8L0eU8cztJJFwRlCw7LUPcP+UBA6hNjrCr6NH970XFufaCddNKq/uVI5gb+fmNxnE6iIdxWfo
H9wwHc+apWA5Lbtl3o3nZU93neFsjOZfq0DFEwVuBuU5rxDFqcQ9trCnliP6GNV52YtsGW9Sh8iP
JOkRQUxeO11NpqVX2VivkEG6A+up6RqW8nfXWeWR/AZ5DysXQjs29u1yqPJ4IlegNE8iiN+WU5nh
kLqB9+ngJLl2ofTK4fJjchj/+THwxgCgSzPcZbrVsDyII9xCXfdkgmO+y3C5BiZHyykx+yFdxJLn
5ZzBLXjkCoK+Mf/Acg61KHOpYLhXRLY9KZMZQlR0VBjmXzJQxrpPTVJH5i+Sd/IaRkxhYhGhEWOJ
ntveVRe++9QmmSJURwNrDbn76M+5G6Cw9LM1sxuXbykb03vq6KBDURoBwPNTlW+bDHhBeSCi03sy
MzSrbehQnvZWnpP4VzoPNRoDQnEGLUEBmCbTRhjZeMQ+ONCAx+8xkPynDzGZwGla7SSJx/cSB9Mu
ihssdRJjWmG67pGGvvmia2QMGqTfWDoReaXheHduMnp3rPlZUpcQws0c22HoFucyEOEJunl0F5AG
Dk8U4j/T1U5tfRuDB74Ji/VXIXNzW1nTbzcoa+6dlNr3Kf47EBpRW4xj74CQqXUmsFeMtnhNXOvB
ltN7Z8CXKQYk8B2Wmj77kzBJX8OXefSJaIBolDziAhTZdGYuqOFuSU9qtF/9RMBq1xAYjg3SxYn3
EtrRMylKd0OAcjXI0RJZGoIpV2+QewHdOYePxB58IlEEbWrU5qY/ean7Ota1WGcoAVUGGb4Sv+3c
3JEMUK/0vo+f0kqsW4WPouDiVIX7aatIHRoP9llIcAaAT/+AKqXdTFm590Z7uFkKq+zYYRSN6cQG
aAiRip2n0egpBTrlpqvkb49J56yyDHaVwBKqMbdZuWPWY0MENwVAh1I/PjyN9TpP3f5sBM4smi2b
jefhxsuruwHVILrRXO71kdjdyvttFK4CDWpVa39QD6mJn7lV+VZaIGgThwhGvX+zoJmpvK7XCLJ2
thMdNTLl1sRGBatQjVd6a58TsSDwsd1DqDl728ue4Pf7+7ixb1UcUcRWB6p4IOAC8TJaFSry2gRN
N35Gifk0aISoVGFGW8mfH9sFjfPJo29TIi2PbWwjNcLe4M0eCCgNK+tcKfQuOHWsRleHoSl+aV1M
ANlETDthu+DwVLTvU+1zPEch+DhWGHvCZo/CJ/bJsbT40M4JZp4xay6wXhAzXNbhce68wXqob6jZ
fkpX0Ps1jE/lkpVrBcyAuoTSrD9Yd6Kzb2WAXY+qPHkUvYC+qLnDpjLLnVRo9ip82eHU/o3Bcq2s
sIz2QWGf09zHOKwSHo90G0bqCo6DKzLWSQSrTfNmj4C9seEUeGWe48yv9mNf/5SxS5nNdsZ1iggF
jL971+f5XeFk4CZC8Sg9Vsoyim550b2ORPld8TyKsyTIENtYjeR4ABFQJQ8oWtBb3gZe6r7Mql9V
6O0Hz8ANxtWwmEEGIljgAvms9ycS0Kx90aZXXDk9XP2EiUflPcM/guaN8ujQ2+1D5ejPSdnHu86M
tl7ioEKkhJ3od6OV7WVSHPkUydYw9V9BzfIx0Q2QveX4mIz11WmgltiTN5y0lkyYAaNwUXKfuAKn
NgAuh8/flHNUMm1NOpp3WRO+56ADjpZkStAL/6xlEkB5PFCwbOs9/A0M+O42IoxkS5gLt13BK5AE
T2kRAnIvfcP12xL+FZ57nWxuGd0K3dK2fsUygcwmwijCp9STL4lyZhc202/zprf0anubBAO3owgk
gdQCrCv0DWbzPZ7iA4gQLhuJGarWkDDzgLyrzL9DVVkPoTAV8JysID2YhonRvXruFK+dOYhWJfDi
eya4bqOF9A2m04RNkKiKD3qGOFQ7isp4WiH+6hKBA6hBsF+GC4vyfTQqEmSfPZIibC59Jh8rEgf/
VJn7Iyy9Tw1hG7WX5KUZsR62WDTcDD2C6v7GklseT9p7kXfhoYlx5OjDdCZaHa8zQSSjqmxAfLq1
sZvM31jlY2b505NMjXOLftG8M4iUhj1ldtQKu5favytzrWV2opf32RD/ZJY+eIrRM4jPgk+KMupI
F3HgkSToUPEHb1OuSdSbTKBcIsp+M0OLSNWSE4MVySrDnMHUMLxuM5iia4AcG6v1H+uo+8gxul9g
AfwsW/tmdtZfpZkAIbTiofKaz4D55KhT6UAxVzmd3DpTHiP5V2+uw//F8ivKyaowtTy7S7Bt+6St
7uve80Hn68dEWfe5YW/7nvQNs3RwTnU+QEp1dVnD2oO+1oI4+K2IY0c6vBnI4n5XSu6KMblaU7kL
a7Gv7RbVnNjEQAk3tpM+VtJ98SyaMZNzzA3ml00reDTp8jgi6aIz3DIgOlezTH+GsR5t4jT55YYk
GkT2m5dDpPZN8aNpimednPBiysRNqHJeBYV75BbIPU31UxTEUzHBRpdikgBivxVMqqahvNSButnU
sRXAbIrrUAplm90yBTuTsa1y+mRd9662Sh3gW0OQy42fd8Yq09xjAG6Z0G7yV3Vdm2VquzDOubvD
BkVIQtXXjLOHJrkAa+IqJ6rICahQ+Bo9v2RjJORreuYZFF8EJYQL2s9pHRIoeqZijm4xAZOUjmiV
CF01qje7lDyaJ/HWWLQCEAb+9fEE4M1CqEqCbFrwWWQK5FQUOq/meBndZp9lBoPJRGdN4C5vHfTR
XTcnBmQEEY2uXh6iPvjIy8RYh407rq3oEMv42XJN3DNIxANtePZlk2JtJlHXNdw7Uw/w4FCbY8a9
1pN+X/guiWdRTU4lUZyofpV/ea0Nea+Q5rJoKbONbkI+Vvrk4eGGTNLWPNJbRIcbykLQiPFbUwfa
gfY7x1HI2icFcUsKGzZ3WM3pgBcSWQaDmPVInW0ktjCYdS7RmZLDE6JLNH9ZTWaJo36Fvv0chhD3
2uIYj+HwHDZPsenF5E7EF0IwydkiGYOZiKYIszFSpO19TdUxHX8n9i9RDzeg3+mKOpNYTQoLR9sw
qqM66onaw2yuylXMm7PWdHEuSY9deaP1l0YjyUYkGu8JJeHJXVZ/KcnulDemx7hE2w+/QIW/DX+6
s5WJIUegpUi1ZkNtt7mXFtoEzab83iI/8BtmSOAAdhZaGiYjYkdpFhRJT3JFa3O7hN3wOXVzBj0Z
xTkLzpWFB5IoHB7h/hpVxUGS20AMy5kluCLMC3W7v0HsQhk3qucBKWnlnkyO30Spk8EunF2r8ygz
nOlPFxtcFYE9zJyStdc2vwYpjIvMaU0X5dwM9dJzgt59q7nYXoo0bGhSE6vipwX+AXKimoTroLCK
10DEP3TSyHlWjTSHcA1kiF4b/GGELlWfE6ovjIk3HWnaysuie6HkS+5Yr6Jy1llBcl7bEVFnRj9U
yv8cei1BGj1XHiDcAaQBaZN+ZfGBFK+TzQOtjfIr8aNcfnZ8NxIvukl6cSpt8xZWbn8c8CttM52s
wsi4b+vgdxz6hNaU+Hv1ttNIWKUoEDpzMxx1DBmppre2g59mxMquxUOzhuOstjPAgdAxII4qeagt
Y6/5k4VIL32oU3sTmoiXa8PJmdqPZOpaqC6a1HolVupX45CENlF+pBccA61c5UncPXQEGcN6FrMJ
gxERWiSYHkuSRUNZEpvbNiRRfmUqhNZIAjdjWf8hG+psJ+MnSiaDPiHh0Klf7/yYaW2p1RNDebf3
unhECdQd0BcSohJozN40qBY1UuF9nsd0HsE2NlP0k3QsglnpnPbcYlTW1TXs+NNhVdxG6oJ72yjf
EBNtSF3fzRFzXSMOWMBoWWVoDNLi1teDe6kd61RXwG+LzMA+aHRYMAia7yTptIWIPmhv7HoN0bGZ
6JcpTuWttqeNnIKPcVpFZUu7ekQtZCR/G+lQNExQ7iTDj7J90pyhRy1Z6CxWDPmgPWtMtrb2MOIg
qpkstSX3QREy7uQGfoTBkeeiC3YyMV882+CFoFZjZRSeG26dk5gxkK3Eiqk57TYQxU0T6WMOsOnd
CqkeDtYeVViwplMp17lDJHY5YIgtmWKvzAMmpZxZXVVshoFOKoGvK0thz2Bt8SLNqDjF7h9SMbkF
kxLtq+BmyGJDbOjXkAcBKYYmqpdcNdTLK0cUWzIgHup4BDLQE43aE1Csxp+BOz5nhErqBlyYobM+
NV9CAp8KdY9ywNk7QsPR6KDT6WsCgrkiiOwZ0pionOI5Do7G4CLTawN7k6Xhm3Kdiz/qIzyH7ocR
ssRLsGukhCpUREWGDnWVRl5l9DfARPCkz9dl5WflzphnPhIug630/M6w6w/a5wmRfg3U+JHCc+y8
8o6uSWo3jmGBAk1NRf6ikgjXQhzc9VK/DoXY4CmDDGm/JtR/IkwBYOvwklYxrUg/qYk2JAo6nq5V
O90Kf9p5Y9+umeCRYNkGx5qrx5qoSTlylqbPgEPyi+LAfemrJD2yqq8o0dg2DR/nTAbjjwjJRjVX
1FOmT4NTJue4aYln99Y6eijSt864NdsBcaBuPVoORddKxTzIc2fX6xRJ7SxBOw40p0RGsdLKHqln
jD2e1lMvsWnlAYXrap5I4k0rMmdPs4FHF5FNxAYFNE1wapil6raRDho95PfUtseUKjvVgnThZK13
szKR8OKs9701o1O89wkq34qRcCrdQ+Y/xEW9k6WItm32nDBEoTCwSddtowczj/VtEsKu8ttHo/X5
8BE90DRzfSLYmJOPPjqIyTtaCXMrHk5HjTU5+NO/okS/xwxqB3H1ly6Fe4CikuzL9BZqZb6GlPm7
GzOBC4VHd9NO78YAaZb87M1yOpaflEIUVd2UfJCMlNm2IGbPNjPQX2I6+iZ3TOswYE8K0G11YnQf
cVkUv1AoVSwZidWKvWlXSCkOLJg/e7Kz3KDbp2ZnblTE58DkMV4V1YS3yyOUlkF2r+v+PvGCD9dI
ZwJB9jQq5zqNc1G18cB3WXRV6EyFMbrNjEbfIRR6gCaM4VDL6nBL5Kq/9v+DujNbbhzJsu0XoQyA
A3DglTPFWXPECywUocQ8Dw7H1/cis9qq61pfs+7HfkgYQVGpkEg4jp+z99pGyU2qCs9zQuSRzwK3
R9qMtWEkmuo+oBoCltZREV0mTYn/PS/tk+/8jM0pX8UgkLKuCxjye2tHu7StTCJc69MArOU6AVVE
J45FzK3Tp6pqRny1+H4l2wm0HV9YbvtnDSar5l80hk79kgfkticGg5KuKduN1fpfdTxpTLusWaSx
uYpguU6l5JSZJLrlSq3k5FmbufWNS53RTxTevIyT1N7ZQ0cYi25vMIKWhDNFi6mIrqMJA98U4kQK
3r6aVMp17INjtXwEvRSA4X3ebufDnZBclkvtNfkutfu1MTY/4OLzBs4CzErzMVreKwQs9YHI+9SV
86bIvOkDHd5A8M5QsyXDSBvYXw8w4f8KzvjfYxf/K3Xxf8hv3H5X9/yj7v8CwdGBn/r/JzgeyWv8
d3jj/fV/wxtt9x+WsFykVCQxexZRS//Jbgz+IXxpAtawLNMXfJWv/BPdKMQ/4IiZTCahfLkwH6E6
dhWEGiKVgn+4pk9sE8W840thuv+b2CbhPYiv/8KBwm506TeKIJD8NDxc/P/+DVLoO1lG67xnWQjm
rlLryKKxa77M9d31V6Hryb6pyXvS3lC4JSI42bUMLirad43LsBdiH59Vt3hJ7geQP/ueQenKmjBn
eUOQfaQ5iinHcs/TVL1oL5puOCbO0CeCldlOYpNHufvkW7RsKfx1pvOLlXgUC7XL7shlNRRKvARV
hv5nbDfKrL9tXvTqZUVPKy97n9yx3LWimJ8+QzYlS5/WZ2xSRviFs9JTT5Kx31iv7thap9YbflRt
SI8HDDfzkZCkERGu0XhZOwZFzQprsn81Ugs4eVli9Bp+wbsk+bajA1/HNi2Lec4PnWPtvMBC1o8S
bFOLPF3WgYNAXCWgeoZ5vM1B2O9R6nCzbj2XaqWyNwAexhvzCRrdrlWQjD6h3psnucscba2MFltC
j/Llc77vVFwWkp8RexBZAj9KR4uKiLnzyvIywkDDqNsPrdfvs2IktAAnWNQY0XsZ4KCNA7LXGzmS
E94p0pK0n2/G1vOuBSKfpdv60JdG90xrp1s6aWt+9YW5tixw92nRfCI4XRKQSXRsLfEId0GGDL/8
lanwj8oejX8itPvOXieTFf5mv0+CpGfdt5AGUUNIFS8wQaAuOc2NGubYewbCPqAKpTO5q6TJWJkC
RHE4XtxVKNKtbor62Q4itKREt9OiiNRqHnK1auin7Nj7/cKvke18x/h2mWu+Yqrkfm4Ez71TXVKY
TGtjoL4MwPrdVOG3G3wA3PnS9rtKaEHFOYoup6BXbBiDscjHGJ2G7px1SvQsJW15TJU3/vIQeSG8
om09H01NwV/0drFL/aHfc7v6gH5Sr83Y0mu8qeK5w4x7hnB4Li+9a+sPKvahnOGAu+4L+P3i5R7Y
Y/myPyFQgm7t2Mmqd6L7TtoQjM0Fvk2Ss49OpRH+jeHVV3gtU4WAQhYoxwbV5ZsqxLpgT/6WYbC9
cujsUDjV/g5owuvUx3QcanMHGB+frxda2IyLYeOQj7YbUIR9GLa3bskI+Rk9Z+h4VwaoyevMf/ik
zE2lB1yVSjU/OmQWADPz4ZrG0iLcoP42yooAhVKO5GbE5kZFwUs1/ZKG7veeI6pTR2wFFco2NCOb
HA46lLZP6KZDApHlhNtg4CZcIANosvjZ7+Kfo1/HT2qoxrP00MaRTpnyQbHOQ+T88QR5kHMN6I46
Qp4n2XVQTAGEmbJorllubINR/RqJ4Hu2Hcu8Vtm3XcTGYayCV0fg+kwqhNBZZN5G2aaM+2gmkDJX
bAxtoWrpHAYGhdz5+OQPjwNtgfutHIEjpohxHSVTfxn8d6Ko9JUqeLqy29BXrE5ANTIaYaYi6WUs
08PjEAK9AopRGctuouHUjrQFC68riGx0xdKJ7e4CoqODM9eOTzOANLJj7DhLNl7eB8c6V064sStS
nKwYUt/9OTfMrxXEq6MnhviF7FgmmDpw8Qtx2sLhXlT08dixS4uWgVNeDRewU5XwpyCX/LVqkDXF
MfpEfK0GypvaObMVxpBklm9DjOOEWDWLaBK3zA6iK16Hx2nojOLkBNVqcINikwz+n2FCaE+STRBv
ZNDSjkJfcxC1nZ/8vstPj0dsd/75qDP6Zer3R+CmksWWqNfknoCb9IeqGnc2GaXHwBwbJDNZnm4Q
kye/Ki3+VANWPjF46RZvV3iIJYdOzy9p7XQXK7IAGY1FcRRW7bHzxBk/idY6Nv2c70eHmoYOMuyw
htGrl75X7hS8oqZCqzmZ3lfnjJtWDG8yEu0uuatQ78asvZDNGUZvv8rmwX2OsqZaenUvjlSSpAc7
DZESnjvC8xrHcxQRPDfP0fvjzJFsLnyJ8vHx4TB6X+8ct+nvhpNsJZN+2pD80r7kc8uWY+RbYau2
L4GK50MLq2zhkzs+W/x/O13E1+F+EDr4UL2TPyHs8E823Vf8Ke5tNKtkNXli3JiT79weBzVaaLP6
Se+TgHkv/flwW0CKudLA4V0dgmY3wBi9PZ6Dnjqs0IrrtSWgR84jiEFlSv3SMraZAhU9P85Ml1TP
bLbrrQOAkAkvvZr9bNtPBVxFQly5QlurvUm39jbEpgwgLhjp9GGfLf0QSjDaK/HZ+IDxclU/I+mA
XT8oDUIx9Xa6dv7qm/afV0BWTsNexdmrn8v46EyVUBs/xQPHa3O03CG1LVM/toFiFDjBtDwbGJ32
eqiedUHK698/kAaxu+xGg3od6XK89HMiqira+aFjlRvws/KKPGxeeXRjXoOEd9fJU/GRMHJaZJOj
fwm9IGx3G0g/uD4OyFzCa1xdzdEIL49nbIjC41weRdT6RzIOh21f17+g2IDkL1Q40jrx4u6qcFdS
LAh5Tqz+LqN3fg9FL88BmFb0acr6EqMfr0o+kiuNEf2dThXvh5Oo7eOUlA82oQi7jo/T3NaHAJd5
RHTnURJm/6LTPF/5JOxtH6cVn+QnZD+KRn9l0SKCP0tn4ZmMz2jp5t70FFbuazL00wUUQvYe2IAA
5ty7Pc5aOMtu45WvqVWMb6m7eTybF9BcjUQ/myp97qPI/Uqqoll0sjJuHWnmT3Q3o40rJGlEcEgg
LjtfTs6UlPFERMxwPeNsM2gx3b+V6G8v0l/jaAKCGIPmSAsrbevoGKWM/OEx5Ney5hbBlnR6NccQ
bK401Y/cdj/pRMTfnj+tpibhSkkiCH6Y3nZy7NSe7euzo4LutfdDBGXtYKIqn8dfVv4UmTMtJ1Wr
TdT23m4IZ3XEq0APCQ2QE7Vsi30msVZOO+whjyJD3FwAtHJOcWP1b3Wg6SfQJ+/hKibNVBwrB3UJ
82kePg5FlYEgswwqhwhAaAnwZu3R4F2SmzCv/z6frYZadZrKbRaa6lJlReqx6Y6+SwffoWKfSZBQ
EX3Oyr/1yG1uQF2mZ9yKR7dzjY92nPJ9EWTOKp7M6DN1O/6+GKoOs2/m7zL+yyeQEeG0cQ35DL7Y
XSWZIhsjUcn99MKoMD3POrsK3mxkOFP+LYea1S4DaVAkwbitasVnlAZ1EwbD9XFgTjVemzHHCj6J
dPd4Dp2Gs00NLD60yX+LKGe+Eg7DG1c19MJMfHh2mADSKWiY3E+Z7JGZwPBqm9uT+Jjr+bfpjf/t
N0kXE3Tqf8q0Dn94kfUqYXP9durw0AxB/pepHZDEDmNsLdPFGBMluqAAwM+MfgHVfhyQVL+wbJKv
kGJ9y0lA9ojFyshHeWKjfRhphb33ceBve2nQ4G1G970agHg7Q/GV1R0Mps6FM6szdfJ6Ii4eXwjG
bM2K337U0cntpUDcCnTVVlHzlgbWeEwdDD2P06rL2nOoqs/HWaBEe61h6DzOEgUtOOubVZGp+wwS
LzWQeVg2fx+9MOZxfR9U2Ul2GECtH2Vm/fPw92v+y7lVAqoJZi5uXmfk/VtKy2BtWuVb1es6XwNe
iNaGTnpyxWz34oStd3k8yovsT9Gk3R6cr3cXJHgXS7v0DWe6FLxfJWv0qH8Gdr5rVRO9m3qIntwI
frAlI/3Tj8udmgLjbUzoqrpdWEDtDfTPrCN7COYn5gzmWa4UEHtbUqpr2TC333lDm//Cxtluepeh
um/JChHmtH98mZ1gvsrsuThaNXrREsf1or1/Xwv8AdRPGV+l088nK3CvjRG+M5PQn26u7WVfB/WB
y15/Zm82TtaXWkRHXxAIO93NSVmd+C9T7aKFy3vi5iPj5FhF9dEZIYVeGK1n1WKOlR27A8/SW51U
/aojqXvtWWlJ586Pr5XvqE2sYkZs99MUVvH18cgcq2echTSe788/DnhUjb2bJT//9VRsxluvVTFw
BNQ8crTcdxzJxR6MIUzUunLfE8vy1hWe1e3jqyY3aOTLsXxis3y1w7E6BXZd793cQR0o2ixbdgKV
AKJVa03WZky639RdmqJc6arBg2z08a4vuW0xYDWpPIw7PV8OVbs2G3fpcTfoDAu5dp+gX2qDXCwE
qB6IQPdzwzLqTWINAKpnRBWWKFlxINr6DNOgqBXdhV+ovD4OVmaV68zQ4MUQuh3yMtwbyh8AgqH5
OI2ZTE+MDJY0zfPD46l/Pf94ZLDRVFFbg3Umb8A06jODzwavtVGIvfacnwjD5MW7f3JHiQmrgk/+
Q/FP2pjcTw7BGM2Hx6M+0PBTwgaU+XQ3xv37Fx4veRxciwwYJ5UTCkAfWmiStd0Oq+J7W/rq5JTF
dHo88u6PHqf5kHY71Lh/v+LxelyfDC4TMb1EnWiXnZFYO9z5LLeVW9BGHhixOdCFlhPpPQVipEuH
TvaFWPRrlDHcN+2o3kF2yT/MyqRF3rXeyR3T4mNkDOkllKaGFetb4kTnx6tE1+WHRt8LG5dmZed/
ZIRjIh5K7Fd7vn9ecXncpG6zDWqJ8GSxMVp6M9U9umegDtlQfmKClchyuvDYulb/oWKQvDzdu7N3
mITbLB+nSCG71ZSE3l46svxsEhxNzZitakrW7Yzj/LXrf3bpWLwn5pw9d1DCHmdWFtsXr45eH2ej
7/WnVuORmSDHLmKd2Bu2QeyxsL8sjWkON8jb2Sd0oyJeNJw/en2Prk9CHzkCPfwGRg6KnipcyDhM
LwyOsF2X+uqy/7kiqR2RJqxq28m/WiTOde59JVqgM2A/erK57521Z2AKKyntGxKiSMcUq7lPaXaE
jSSWs/LXqa34IN8PTph3FyE6vctCwE+P07ieO/R0lVj3URg4Owlk6clEGTy7c3pl2us+My9hgAxL
cF9nrfd8n1GdZ8d+epzVCXDhMUolu+qMWZLtZKdajL9wj8HulkN2+tfz8ZDPa5qwIV4h1BWJRocW
pRSqevwejPhF+X79C7Q5UjmjmV8dAB+hrcW6jU25HYRGBjTbH62uzGup+BA2aPuLWRgfGTpF1N5M
W+o8jz7RH9gQRNLwaRgqi41fMm/aQMtT1bVqY+H/Z2pVyROXEnfK++Hx6PGcbiXEh7p4smBANPFU
43zOrOfRydIlGmO9s7WJBsKbb4/f6/EbQnXodzCaXh6//b+efzwq/PweLBvnePUsoOgJEy6QY9kO
/XGfLn0Rv9hlCCiOQZ0CtkWnvU4IO5oOzuhOz49DXckcL0g7r6OmsRnzRwzXdUQ6XllLb103KDqG
zozPj0NuE5sUxsrYFHzcT4+DIWCpteSwLnM4Tqc8cIcl6hXohIGHtX0M16RVsbA6gY9qoAouQzUY
2y7viR14vEIGYDhtXTprnPXDyT1lsa5PGVzYEyqb4eQzxJxgr/DQjtx9Kabo6fHK2rJZyxuSQiTd
BZnV/qHxDPn34XFqFkA3wDOWv9Qci83/85LHi0GojtySuBM4lorxcU7Jk80e6HE2kTtPZs79CwMy
y3Z2NHc+zmghKGBPdr2kqeVB9Yj7J5fh90fs1Qc52OrZtpX17FUWjZdk/ghDVrFZFcSs30/t1JEo
tXS/crLgk3Fq8SqnKdwkI3Kfx2kVG+PJT6LPJJPFa3Y/9AoxyTCkz3Yndk5BBoxhztGywGy7N0sr
ejWMKd1NEawVpn73zqsXrEZqDCRCLe2GUX+x/s3HXv12A37iFHfevm4nc2mHYfo+5naza9tYc4G3
2Tt2TWNjDhl0sM6I9mXSIpK3wb/2sBWHWcATxM0OWJ8UnIw6cQowIH36wKoWNYj0dVF6P/h7NRup
YR6w520OkedCly9sD2UcujoGUmzg+2nFnhVVfEJvl9m8v2o9hLqkzlbXQqJ9tZhT71N0MPvMVnfc
KIoTVsVeI77qzVTjk67bmw+Ma5ExDnoK+UcauvJO6Q4RqXMi7YSZseltRWq/A8EFGSxrubNFWC4a
NBjrII+XyWQER8j//ODZtZaDoz9Ja//LA5bB6Cr/WeDMzZi74u23ds1YdnBDUV+UlcC0SZ/AHiEj
lRR1C4EZaaliMGgdsemHKavGNW/ftg/ZyWde/pakdb6XbD6sNg2PQS9+oPYA6uJWDIjDYD6p4Kuc
Rfzm1t9N0hWfU9I1B3b/GlQ3++smNLun3vHVxuwdaystgLJ1UUyHgr5fmn30gvq3tbN220b4eavU
O8T+OQOad6YQ/atz0D7MKBLW+NCnp04Jvmn48Cyw265O9jk9UHfo+nNc/Ul8OzzHOCkADpgjwR0y
v/IGF9eoj0zQIFnH3j5cSU+toE42lwTExnMaYPFEofCuAC+u+7ZdydoYz4HwcxAZfr3I7ae2HBHa
Obpdd8OSK64/VwAgwStSu4AqtZqmAVPuvLi1PW+LhP1lkkt0dD1kiqasXxgbvgeuk1xbV8BiaNCv
dk6wjMIi3dHJBW+ThQhdZrqwk3ec644u4GD5W7OZfllR6t5cJ0VEWue3hEuS0JKPJqf5BWD/SOa1
c02N4Esl6t3MKpPmWKifsp6RdksWDj2D7K+6mfJjnti0ouxqOaSSIApA7UhagrMZOOkaTROU/9m7
qqBmZhN+C/QgWESwCvbCWKAL0ksfq8Gy6riDSjPaQNU9BIGJNkH0e2XmrLBFiOZSHKoZW17dVMOi
an44QLcLUddPFSEUTMnRKE2Dv1B0goqQlOOwA3ilm9dW8XFKPIQJKhe3gpD37WxKeOdt/36PkfeQ
v29sz0hQdSP7nqk29tweFnEfiItRfTdT5++kU73TRVwopOELxu/kiJQt4sxA/ij63ryODJZXc0Wy
lVc1+Zm9CpJvUccWquCUGcuSybF16Zw8uwAXTTwMtz0QO8Ldk0NK/bEwVJxvGHIR2TmKggoGCYQH
vJFtZLcC+hseIj+ikac3XcdSAMb+0pfRSJOm6hZo1ao35SiCq2K9CNL5wJghYiIUtsskNXddMPfH
OS5tmCjeD7TT5dIC+7G0SrW1BnANU4x7VxSyWnbKQIahUIn41D00fU90X3ZZmVIpRs1i8JL4aqXW
pkdynVTdStlBsSemnh9LFkwJ6WFPU4GZT4QvMuYvFjTZjVkfnEiqMFBf0aamLUEwfPNkhSNK7bT5
6lDIrNqym19JiXqjG56Rz44I10iQnrQIQwB6Z7vMwrFkpvbVKQD210N1zKcbzdOt6IY1dvTkRmgN
iMmSAZqTlXuqwyf8ss3Jdxvz6haue5mCY6UZi7k9nyzGmvQbemOPAOeUTt0PY3YTLoUi2GAMDBJf
Xgu3WpVWbWyHgIaZ5xlPFJrP/bQ3CZoqhr7atO1MNeXMG2vy/spNc7yYUBMRG5rt3mcMN7YV3H2P
iy1Bh5g1mMci9HNIkyeFxTKOiTqYI6K7CopiLvfOR0QjNszHxDp1xkM8eOOzm/bcDElZ3/uFWW+r
LvfXk+1g3kQbNQcOSsos8PdVUKwazwdXPJDU1oro5si3HHHnmqYhKff0LRgSbowqtDZ5raMffUQw
BHFdeD/mX/GE2rgUjX4pSJMJFM67vprkVkF9ccV4E3d2RUp5AYf+I0hMvEoE/KyaUe29RI5ENBX9
hg1NiMjrh5koAfCyES+T89o4Faqb0jJXuLmtj8pJd3O260QxLmRmZyufBLWdaKI3FcUwambPWikL
bYkHWvQp6wLoaP6MIswOf1AWAYZt/ugUGpSnk5vdEpmjekjJQNx2pjfcoB23izAv5r1B+PrcAMlA
ZIwl3rcO/FUvJjbOrT/Ewco3ynzDLSU8hX2wScv2Zz7f7xhDFzyhyyS6uEPqCfYPpexFScKb3FY/
E6x8LBLcFjhh7e1gDvOqwfy+slzz5k1tvh+Cu6boFVv/l8V9F04sK3PaUG/27g8SNVdF6zG3jOpw
e7/nRLm5zom32qmoQDNcIkOXM55dPhlwmllinYBdT6jgeCosRi2RKkhvEVJ2YfQjCLsWzOC4KwHk
7pPU+gKbizOzUm+jdkCm6b9Gr683AuPOIsrFDjyCh6PxTtSPcFX6+T5GZoSHqXYA0CbNiekhCfHT
pK/aEebqTiR/dZhstJ3xzlDFj3RzmbKMQCJoFYlhZX+lEzc3idgjawKPAIp42ng4/4vciBa2XX62
kxN99IP4avPwOYi/u9nFRV5PL13tPTW28K+l4TZr+CvmFh+v/a4NcgPt6VtlstorI7VfCa3DaEJK
LgNG1W4jdE3vwmCriuQJwv39NBxQ6hOssm64rfNBKC95mACLASC91l1mbyslx9cxHfibgGjorEMT
B2JRzpW1Eka7qOM4e29hvCJIfidGzT90sZm+o79F25al5iksWneLvYPiIxvqs2cs4QpOm4g2GSPa
wcKdGuGK0jNOJxkTdPh4UuXV/bIOkl11f411jzdya7E3RzM5QIraG457KzusiHHPjPgOhaPB6p/Z
FTXHoirXoZpMgXbcPSXRpLmd06aLfKDSj0cARKanhEH8enIEdo5uKneVjElBqex9DpkwyJMXXxew
AmThI3BnzmMP6c3vcTrqlgGvnFHFZ2RVOQPCO0KdHMZ+LNP73OmWWYAbunphkGjvVFf523oUZNyW
yaHx63xj40lbUHDLS+X3f7V+huS1Qhns2vXBa0CdMGmlKIiS6NhUo3EwowGtvDX/1vbKr/1PpNRX
O/PLrTABgpgaM5yJfY7iwR4Oj4N7N1ql4h6xNtUdNjxjCcLVu+ijLex5raKcNx0WyhNmkeCp6nh7
RTcVK2R/+oTcDNRbll2oEuj9C0NdHl3yxyMixumKTXNJ8CLqEK8TF6fO4xeiV87NwN27recBy2DY
XyrxRQ5JcMl0Mq9mzPbryvbf6MjpY5RfknsroaJ1dZd2x7t22tvlYAMcIsUzsdx0u5O+1mDdqxc6
sh+OM44bHXhP7aCJExwxI9eydrZlgeavjT31BJ0YoFQLuNCfKGEo14aNdtNokwlw3MAps0il50Zu
J3v+ruh5MmuFimAbxFC2uZ1sQt1t+9H62XWAgJIJgTnx7rt8OLpFlO5cE/GgcO+G1JbVH7uJh/ns
pcizA87UGzP5fK8+a1muyqkZqXhIzOtjBmNo0ejFcs+f6tvQBsWB3NRz6oorRE5Uyna89yMZrowJ
epAZfqWZO2x9Q+K6SsNuXUoDiuQAdNf2fqdJUYBGYng9xi2ZHUb/G4cJ2R9Rc8oi+VLd+zYhkEBp
4eYYohn/EPeLQ58Djgq1fdWJpPI3AtIB2/c4VGpZtFW9KsVsbqbJ4CkHO9MQ7RJp3B5YP6gDH53V
nwTcS/iDpLH5ql5bWXVqigFTgCnPc2a8a8hKizKGHo4Hei9akR9qmT2PLSsLZKmS2wyA9Elam4lh
NEtqUpwL4uMSd8L6EUHSxoHaXgGIb8a6/FHpR0imeHXdtjiTQL4l+HPaMxVdxYYuuaPg6StrRm9y
etOGco8p4BQUingUFBvHFfymA04C9jO2k24KJb8nW4UXayrQA4yrEY8HmMNmviiMao5N5mfIIuRU
UbrC8/2mM7O4Mti8ouEBuVpRnCxgSAMxq+hcyoIxA0G0GneD2Hmm3206mxtUFUriWb29AikRGMOL
SVjKKooZ9k2RTWhnNsidO+l3VYzjM4vIHzZwRz6/AkYU9bG0iAHFTfgV5PbBrRzrORie+Qco1ML1
uOhGh31VVZ/Y+gr61KJgGdeHmGrihP5s4xUx3ig5d2THEtnU6/xA1l8VuvoNsO+0zoX7LW3fXoDx
S5Yug2fS/cJlAsfmKlLnN3YgF1NCgV0CFh3+WG6tdL53UUR0BSGdDG/8DSFVPEiUZCck5Yu07fdp
ZIs1F87vLnSMPWR5iDAIGTK4hZFrms/3EdkWjNrRGhqI6kX3kZF2C7qYFdTXgCt6L3qyq/GuADU+
Kj54ieubm24wD1NvkR+aZ2qX6nsnSAxyY+YGfa8YzVTmURsG4QCwMmFfXwEbR/k8k+BU5mfWZoPx
GUqLNAbvkpZNi9+lUvtGAUIaTX/jB9306kr9Kxja4ffQ9Ci0v017Mi4egN5kPBsOc8YGSgCK/rha
Cwe6r0Q4C/S0BTjKfneqyh8g8HsqdViYEEkYANntp5YMY2hjtjD6zfYkUwDmwk8/rN5tDkUMfpg9
3MLDHgQxMoDhXY57w1TFKkMRfqZDGqB0QTrfh1X1SRF1KLCevxbS/tn0sOoLcqkqv8YiZCj9FGqy
Pw2vEq86xdgVlbp7Dxr71Cdob/PhhuRaP9s0NNcuzAF3yu6uQ+t77mp1yzsX1BMxer9tgQ19tMSr
RySDTRqkHdnI4krNUii09cL7RMckzvI/4zxuzaSGLSApN+LEyDZjlrX7LJoanEmR2AM9ueCaMo9e
iPhFmv33lCYvc5BirZjDepuMtLETFu+9LkJaz1OIYt2oPxOnJNWJWUfV+D+aoaOpwq4fivrSFBjT
ISphXwvWd7v6KPXaE7k4dMlImODU0BoDv9XbmMMDrNatYofE0mOCBNuynwOhGbVs/R9UkgcGsI9f
G5I73LI+k2hVAH5JXmi7yngnPNnvQ42p0DcA2HQegCjUYlhz2gFg1N8P6W0mFLHYbkzgqw2Bn8+K
YY9ZH2q6NS3YXluZf9JRp6cZF1TgxMGmcSFBedNGSKVfwcm0W9NFZIYPFKiPpXcQxAKigcILt9h5
UYtBQXQbV+CsDDQ2/3noZYRXwpbmsnNSGAneloW7WrtGFO2tpMFRrcrxdm/g/fDKcbrWVj5sCQmg
9VeANAgbxRADBDKMUhAfbUVdhjWEZAfSA/tKrqd6aH5aLojezisDUuKa93pIq6syDPJxEyBiYbR3
2By1FkWRD3GSW222YlsPJm7GcCzxOq4cOptHthe0M+15n5KRu7BGz37TyyIbjTVjqnqNpM+++ZlL
qUTNZERrT3k9S1xQ7R30/QsJEeHmG0IvuTbIrICVwQySBd4N0k2vxJ9AmzvZuvIWpNo5xrzlOU2v
fdha/pUs0oJ7TZ2RRFOqHVtN/gDNlD37jNOeWWk8EmqxLQ7EiyzHyQ82cZkGl7gFS+xYOBiHIsL8
pArv+jhAEXhFDIrSwQ2ujqEhU93TnpLpGQ41dOPCO3YuY7gkI/ky2Y1mc0C8RHHDXnPZxahRTSDQ
Ji3DssdRDaWatNm+JdEpag+wPR2HjjlFhzrluJ9JRnlzB0PdyjFHpseGisQZfvNsai7YUV8QYvLr
pug2iDMbkCkwSsCRZa+s0gCl62c/w9Jsz06NCuz+fsZCqHVqmlvarvkWlIvzhu8I+lsd/4LAwLCn
7C+xhoiTWKaNFND9WVV3yZeDVN2KyXDz+0MUgDgJ5FeakrAKEW7eaiIUB8VQpiTYa+1X8i/IdUAL
WqjeuF5WNTbYFfY25uv1vI57WAq6xZIfWdy6O9yYdMdTprLpVyl7ubWM0HgxZ+sXiDv/WFnaeAFL
5axRr4p1InyTYiyCWV2GBjCHCc+J7YMy/Y5nTDP19Jl5mTjk1JxLNXU/E6QJoM9ZaDO2uSBDcIzT
ziTueMXVq5GJ4d70G7GD9kBnrLagCisMG1HXw04oop/2DJkaYJ+7LIrmJkGHffSN+N2NxcoxGwUn
pTzWGBGe21Nq3i9Wu2RHWKPkU4No1/lPOGn8zLwP6fWaOUHxlCIxxJutQ8DDyrQ8sRsd5zshTP0Q
pdaxtu3szYDDayT+auoqgq1suDDENQTrxEZW0WuXXQcbdXQz3B/M/2DvPHojZ7or/F+85weSVUwL
bzpnhQ4jaUNIoxkWc46/3g/12jC8MeC9NwP0qCW1usmquvee8xzditd2SsDP0LbOMpNxe9ZhWeG5
KL+YazPxrLXfBSjOC2XaAmeXH1C/0NB/Zwbe7ky45Z4ZK4a32P6nojlOIq8uWsGiktUYVzM6HNz4
JT0blsiq7rZaZt+seRAcVf2ajv49cUFM2KIoL1mol5ixyTbNjx2tq4VeBY1Nd9F+U6JlADAFxiUW
zH8ci2woRor2QpnZ+MRawMDasvaeZnAucZrLYKfNhaFTc9HS6lxTDB6C0Kw4wbfdMjMiSVW5o2PJ
KR/2HHmzrAVlO56ddARwGelYJ6puJRP2E2PQ3nGSOssQ9PUltAm6RdI4e56sAENS+xjYPuthIoOo
NTxS65dob7/CgqnZUMhFNQocuqxhF9tIq02Lrn8xS+ypNHz9M4wLPkKz0pGQTR8dK9w/j6qeF6MX
11KHuJEnWriep8AECx2n2FnHv0YzHC+mPcnLVPqSvG80n0NLiaDHqgeXrhEc7KKsTq3oSjlFh7uv
uEetvjgABnuBMc1xLiUHgb4hPQG7qddd4yBaHb12rwv5y8hTYsTroThlLDZmkutb0SE6ZAy6Ac09
RyaD9PXL9j1Q9V89LbotsGeyqaqm3SO/Y12ujHaNIqdfS7EnC3G4FjKuCBwrArYteDkTi0lc3xP0
lDvUn2AEggLLv1W+WT7q12rklZUgLSguyubQFuCpWxw5L+Rai0MNfkimYYxkBf95xKnk2JYJGZoV
41YOpbJOSYMOYow4GubmsAk/Yi0ur4IV0VHVNs2s7tA5znDmbAXdsince+H6itzRqPjbM03BEiXZ
9YioZfLahPZfQiKqR9to7konKilu4JxHhlDrRGbuOk/Nl0YXzZZjWssoaLjUhvY54lb/gPRHDxi5
mGyQxLD0fSpy2ThnxeOlLIeC0MGoPeeQzkWly63yKQCsOpouOeoBgFqA4knP3TUcU3XpRgytWudo
u9DkpkJfxRpgwDxc89HKg+aq7xmSzOpR7XsvwKpYdcVRsU/MApC+Xq5k5kc3EZrZypMswCiJCXp2
0+yoOUN0GywP4iVx0+ukILOqm7krExJsjKdGcZg69zUuk+eJxUlSKT2RRxnsI79BXAxdEAWqfMHE
a9xkT1Zv3o/Z2pLNh0+REfrecLGHcRcUrVynY8TpoBXNtc2OhZ4be99iomSJD6N80dtivFpNZLwo
3Vjhyx9uCGFGHKH0UIsYQI5vP5t0dwQ820sjQ+dqcKJeCcuJtlSC4SHkvWD4botjm3IcHPg7nVTz
n4ss7F+CACkTBluk2s4FyirZuEG6LfX+mdVGMmVcdKNFSkqfrSMRpketNrUrhxOuWuRvSytAk4PV
iwIxCbYO3VyixoApuRzIRx3k1RTRPUyi5DXI8+aGksFWeXdFpRLDhew/xqxGdGIzEZNQIB273hhd
e4ldP39m5HAq9OQdNspLP795IpTOrXFFjLXAdVdYX5yb52j9wZTOWteSt9GoD/MR/MnCHXlr0eb1
tXUbPU3erFadYAd4CG6SjYP/b+PDiVnmwzThHVTlNonzTYG09Crc0dtyD/S+yfkNtIXimrumskqP
eMuqBWO/9zIyxUoZ1Ec0gMc7sjwdWNOSBqi++3k6bdtykc0XW+pSaiZsJwfPCvHWm7GxktYb80HE
GwB5VxxSV3Zli0saOnenPxY9rRC3iPwdJ8P8bPsj+mhq1slvA7KRzerW1IzxAJnRZtGK6mYXaXGU
oD8I2KO/zNpL6cREvk/zZl/JiJBsEiDRX2Og0zVqrA5gnZHtrNQV+zCoSb61TpM5UqPkzi02qeHI
PaxGuXHQsG40OXb4XovpNrZRdpmKCG0gj5BCMtsW9L9JafJD/fbzz0QLhzKlv4wIuWvPYGDoBvBh
kWqTuc4W64DgjtsSMHBMckScw100Le+Kj7Y/m1lvHsck3rIInWNLjeuy5XzvcBC6Nto3MncspHnF
sMAREVBhElHcx1SN3sUbiuRGx4HYjan9m+QQK4zsExfkeDM9O1jLcnA2an7ZYSzt3UA1tazjfDU6
ubUz59fkd4+AGm0z6bO5eNtD/Vk6GYe7Xg8JgGwGoF/hb7OHwbqcA197q6hfatf8SX8/S/VkorBg
itSA1BoQWZch5lUNe70GnX5T+kZyc4NZ/h5LtTRKHP/Ko9nKrhEGdnA22oKph6+sPfG5uEXVYHPq
scSugaB5HpPuO7DL8MXSwz3km+lZ09IdUCyYE8nQIz6eLogb01vnaDs87qfJ7tsL+9s7e4dzVmF3
EEJ4z3Y/jfeqeSIp8VChx33qIbfe4pJTAHpn6h13am/ZYEDG8jBsSc9chbN/xEoonvk0V4ak5tKI
qCDuYnrNTMICczAQFtkVcAeC7tnPpl3a5/VlDA1s8GK4GSgt4BQUf1WWh6Q+Dse6TKsnersH2Sqm
72PMqo37xHTqdFeQU3APk/QZZUL7ZONCvuvsIRAQXYlbhC9WMDjaxqJ/A9hyP1ijdTOEaNDdYHdw
09S62dIdd6NCdWHrc5xxFrIbG+VwQvAYsaPxHSDoXpMeq69WMSoFoIIxLNJu1lDbTzX7LoLQTWS6
GPeDWLsqHCRIbG4//yDsX2tZYbwEVt2uIjQ1WzI73sMwd88+JJZ7wubJgIqPJciHYYEifrqbzAVB
8uUNR/xp+/Nfk6g5Vw2MrYxmepNmT/Yx8XmsWclekh9FBYk3XdqqW+k9q6mVYQf8+b+Y0JfzkOPx
ttW1UYrmaGayF7gOO3vXhuzm7gXhv/6sQrrAdaBfpfuOESa4/7xAO5tWRC4gDJj/QmknLwnGcVXG
rNZprPOHQy+oCPDbAi2BADZhneAoGdyHAlOeO8FKmpIAvHGA/Vk3An/lhi7nx4GzltVSClV1H+z0
1sXSn/XHTLn6TXImoxdPCQjzx8CBHzg7SsDyOOrFOZhlgSl3TlMAIe7C3HuJRMlEHFyRV5AHg57d
fprpWeZwGtsYMufMe8yFWHgh2tiSk+Yq49rd4pdeOx1ZSlE31fdatSehDRVXZdDc8cPdk9gQFyeA
a6QKxNaK7Izzz1NbIlMXXTnII7qV5m4jHFtG0mmg2/ODYiuQyzLJkYnM3xvMf6nvWhrEL55cklK9
pj3nbX6+SkM93wjAaOuf7+36vNhCPYCuMz85ypx6x1w/wyDAT07GctqnScFQdv5qaDTuAdSDu/h5
6OJBPGm2glYyP7lkmzg7romxfX5RhlM82Ub5z9/qFa3/nPjm/p+XlFJ1Dp5a/TzCednfGNBoUN2H
ZUWyWVrUt58vNdzCPn3V159HisaOUpn9/PMLUj+6ysFJnn4eiVJ8+63S/3m/sEZAQmqb5PTzjbIi
NstMCUz6eQsw7yKQKLJ+//OtvoF7PKPPuPt5C7oQqGwq7HT781W0Q8EGQ0G6+flqHznaxm9lvv75
ybjqw51ehO3q5yebTUE3Q+aAl4v6gbykeeo9Qsgr8IgrVsYet0BhzHIFcnP7unsMjMuWmTtae/Sf
GZ0DrTqgFUgYgleEntRTe3c76qTEdfd0v81Ng/z7UQ0c8+1wzteaHw5U2Av0NARC+Og9lU6UmM9n
gOszSE+6Vnd3ssWtRVv6NInnh6L0OJ9aUXYohnFNxuj4mvfaZ+MMR1VH0eGfpcwgaYmM0WA3zPd6
w7EGg8kN0A0DrKK75UWaPBUaOkZf6A4t/wyuXhK1m2zi6qqCTHvFFwr0nL5HmpOGJGWQvwwJXHC3
UmujqY59TmWsaB6s1BQjNmgQF6q0BlRQoabtE1M/uLS21hkJU1vo48YdoW/NYEmRb66IQDW9X2Le
FZTiQ0PyUSw46ph0rcbkYdm02oKg0rY/D3k+PEQky/SnoheIhONTlHA/AypZeBPS8H8uhp6bx0As
tlXzVZxXIXuLnpwAw0DIMwa5Nrrxj2bzdiLWpaypBiZqUjhH6XR/9IENE83zUu8U9Helm3eD5sEy
4dgA87mnUd3g2yav4E+mZ4zrZsmrZaQ0SYosPQb9iCHAgeI8NbI8ehlNOloyn5pb4qH14noLXG/h
gAnep1mEHa7k+V35Qf4TKsI5mI/+iXccQYwtGonPjoY0akaZb+i+WPeyMUGUyAGEEyFrLRfwIuxG
wCJHw4xWXJMFJzv3lllCruNOstT2FaJvh65WwhYcgyUxJ2eXui2izJJ2Ipvaw0t16zJO1m/XHczt
GEBDH2BqTtBQ4Rnz+1MTwEgDzBNYtNfsvYQrvikL/x7a1KljQllTWWcETud4FMF7CAZpcCJA9hXf
HBOCu1IQW/fFZJqkYSHaazksFQE0Cme+oTg5zklSPqLpZMYO9bt6cFB9GkNPDgZqs8wmKr0Yo79u
1oI2aqhHW3jei1RjzY81ET6ANTEB9dniVBf99Tou+6mDCtHPmWcN/AmKaPMw2jjrcqt/c4k8Q4Lu
n0Z9uhX8rhGtxgvJnz2/6s4N5V1qc3yqB/qiRrOQWpS9Okhk9xEqCsRjyPZCMuGi2J0WWSvlkpNu
tx3ibicYzN1tdCsvhhduCVxaE5/aXRPgvOfELntmp/0O3lVIxtQwribbY6aApEp51l+cJvEDNEG+
xwTiMyiR8cO1S0iPoPNi0WirUkuSh13o1WaMcYiI+R4BgxytCRKftjHH0jOG0WAhBhQhLh1Kkoqb
9MEkGsZQ9Wviim4w0O6cRlMvqdXsijZDO9am+Tm1wOFUUygWgzt8Y7l1YLEuNcP99KuBIeL8m6ly
z2U12s8/vxiQwCqNsJIo9KjbmiyRR068dDRHM/ioJzPHIvkn651dD9yNUGOyecgiM4pHnsL7UQAx
Iy6zqOvKB9yz8YJe98uWxlr3vF8Ke+sZQHsM1GluXE8L3Zn6R0+aI+Q3sh0nO1qZ83814BE3Tcu+
XiNUPExCb5ZtMk7rqhk4r2VoO8J5AUf4Zq8917U3AYP9hxZ6DZInUimzROUP4VXvbo8XoqZ96/bp
azql/V0Mw++pNuxzFUIYrKJRu8QMI/2acFrf7Z68QCPTjiuEiYGNFPdhC4cZeeNDvWdrSNFknKMS
IEHYaO3Dx6fIrkJ5gaBT0LqxutsE1+QZDdV2nMl//w8OybCdj7ex+PPv//Y7b7MGHdKfIMwzyB8/
X9p///u/ud7/xg3Zqs/sf3BD5qf/gw0x/mXqrrTAclCsWJDljf/ChmjiX6ZlScPzbM+yXMewYI38
JzfEMP5lOMLku1x0rnyN7/pPboj8lyNtNK+eC1pU6qaQ/xduiOnaIEiK/+aGWI4tdNNyeSkGQnfh
uPr/5IbUbtPJTvtEsFDdOBgfcBW6p84Nsi1eS+uYpeMZImi4D+x22OLACrVxPwQiXxrm6G9LUayS
qYQYGqdyb9D9PhHnvAVEiWvciiiEEyCAGOjjEzqXp752c/iDbJPpujeD8Tk0SFN3VVifOmXiWdeR
hbne2S7GEUR8Tq6r3xcrrcdzUdUkX3Q+Ij4j7rYF4Alwddmzw2Q3JfOBNOwdiAlmaQRtGIqEcAD5
9cFk3hXWv39eGTtT8NKDOAYuoqaFXXThETVFuYTH4ORDzfqSZYd+KjHJlGA10qozl97g01lQo4bj
KoGqGcSHMsvqvdDsr9wmm0erMCEwrKi/8wGgXASJG9VSmOxybwrn5gn1FDS7jTP/Obhruj35vKSD
mAZzVbO2VpBGyJvlGaFdv9czbwB8GVxXm/Lu6Lj4HGJzZHwXNesq6qyXnqW3xCE+96m6K7EqzUF4
s7wNZDYMmPSiiFABaX1NoYksEkvrL2IU8bAJzck4BH2aHIfOAy7YJO8MOrVlb/kX27csBhDqNeYw
RAD0yBhu4q06VQ0C1jYqLu2UxW/oZl9ECRA+V+mT5jOmSh2XwZ1Dc62NerkJ8rVjVDsGSrQamGID
rZbeRgAw31th9dAKKHFDmfkHWXlonwbxDs370sSuueo7Me1UjHsT1O/FhveHdC92FnqByJc3Pnyq
cWM9JSIF0hDD6kJQQaw3kn9sPe4xxU29EegKfy6UIuqKB9OKZDW7dPm8PLp8XjCdXKdlRj1a3TJu
+ulmhBya6VOtjTyzVgP2vXNRYC8aa7TqthMaB21I75rANa55xOfVY8+Ub/4nUTrav0gd/LDCQgxE
lMNTd9Ub2qxarUF2zbUn3Zi0g+4ks342OPYEz+0D/PRYMLIbr8FBCohKvSk9FDQIW9y8VWvTNsQK
PYKzQSpJ885wIZeA3u2lVn9DtnbNANLdZL5YE5LxStPOsR4zyxP1m+0UZH0gPzLxwKR9UuyHuTuM
6qk7CzSRahw+JWOfs+0ogbdAlzvvKR3yby1zI2hg3PqZGcEu7mhkagK2p1czHDZK6zmum3GPlBJn
hh1mTDZw2zTRRkbd8M+bIgrbPrUzVrmTol0eCT3FTyNQvUI5pXEYTuaiw+l3RFWi9gr938+jPp6z
fYV0YeKku1bhrkwKrzoFpEKecg1n10/QRTox5U+DASgoQWEWOuD8LkVAy1Lqh47G+NpmzMpEhgKi
0Mga4YNMEAUdC95RhHH+i5VWDzcpckJWZ2m7Xu7xWqdb4n/cHTiNbMlNMS4ZseIWaURGxHsXAiwY
K1y71WA+QbN5cw1qz9qJoXCYU7TyaC+eGU/9dvp43GoCKzFt4ODhd5GCgVPBJE61+JgOjD9p4dC2
cRwslTIw70dwLm9WmSdnT8Yn15XTE9pAa1U6erTN/CI+ElRRXKEL75GNviBWRDpneX+qPEbB7k+r
MAu+yUXYO5oz7ohDPSN9pKPgpcyNar3EpU8B0dfo4Lk+0WHW8BHLUmQcdppyWxttxXtYPxKQ3kkX
//ZsgQGH8CyO06uu6W5i4mcLVFv1ACNPZhYu1ApGfkMovDQb+6Ws7fFIjjVMUcKyDqFll0yT0mBd
iiQ7MnxgVFv3f7zBOYMkyr4WZNVMzLvbDIqGc0AfhHvDFvkhsdpqNTKhRFWZLi0ZDDRn5LCl4fhn
dslmNHNIpILd07aEiw+Oi+Yg18DxdvFXEYKI6jSCnTUatJFq062V2Ye6dORzCryinHJw3GRJRMdS
LwUyAofJwGgDgYtnjDDe8SIY0q2KUzDDFeyiOrV9AKsm7SVcGAv6SpaE6YQuId7WRbkqU1a9se9d
wprBdVC7LWEckRuNC3vhWmVMxuQqy9RfRyaQSrESl5NtY49qCV+Bqjr0A56hPHiJLMAkgFVrgScr
j/jHRbWWBQwfKv+qMmi4yul7tD6gE11bQJXL72bo/UqSdKR3iChCxHCYuCStqY3XdVUfpqq1qEOC
Z8KUDAdYreWka7txoUWns5hmaI9VhfKkIGg0xf+wkVX8aqj6remwVBRwXhamp60Tn7yl/C2jfdo2
7Ss5vSyI05UyBXCF/erRTtPJC0Zsl95Lu9z2pdNu6QOdsTl9Mdfydymb6kwgzag8VW3SaIEe77Ph
68WHZhaHZOrfJFNt8kih++lK5Bsm1sR1plOzpG2GujaSH21i/9EA93HLabuInigqvnyVj4zicqNe
igabgNMFu8xAbdNQ+aDlmHkEWKgmEU1QUj19W3khTe7qQyaoDpMg+xSi8jYWU8XlFNOPaxRsinoG
0tLnojSSA/Sx1N1MicJV039FFa5qsx9eawxBJ3xG1yHnwkCqSy6LWXDZSDWsmTkw1fY2MtcGQgLZ
Q3HHH9Js4LNFMbwyUTIvu0hO+7hQxCEM9ZoP1du0VQnqosTBUOH9O8detcljxfBUK6xDhwsIhx9b
iztAV0vKcRXZeJwAoQIijGukxcX0mdm4KVq//+tClSDb1Ysw1s76ZJqwS7+sT9g2m5VbASGgI9C7
07ntkt/gzmxW5UrwquB+URRbbWesoXaS2pCf6gKMucP0hddF36zHZFyqOZ42LD4DTHCsIhTOVXAM
VP6iOQnIDHdr/tGZ/bHfTGIZ+vGHw8hhEXfuIZTY+Bt2XvT7nHZ89qncKdFqg+ewNfc3ope7aLOB
yT7JHZYL1Ase76HrR4Vz3gKLW0+MfFHXLDK7Iv9TfdFBEQGzu8D28COUho00Ynoui3GLe64AIx6M
q8AJN5DJ7UM0FhBEnMzaunFaHMYuPSQg7xDUAryljuM0SB/Er/0zHRv01Jg6KMKQ0+V3x50k20Ds
rpyaj73mrMAphm2IOpe+XwoEczgmIVgKV4jf3iw3LEJg2PCe0GGzoInyy8aPvo6dALoJ/pASJ0bW
29HaST1tB4nlLeGmxyZnnru++iSeeJlpvcE4b6yXOkiVhRIAQYfawIJXe955rJ6hqiRnVoZViet0
YY5DsI1TeEuGqZ+s3D84zJ0sr5SQV/L7ZHffpQFFlvjxXWfYWKsK5BBEAyMGYw9M+umvlekdAueM
VO5KPLc2kjuvQdAex1s5KBMjVrBstO7XgBZSs/tbj2m+n22DTGr9bRxx1PAzTmx1FK+0LIX1qb3o
ItjnTcBPstRSI7x6mUQ0E+H0Mc9kyKdNiOaJEiN+C6J+lWGTJftdX/UE8YF572n30E2zqyRc0+Jd
OFc4BpBEYyvd2iyKYYgJYJTypU3nz6yxlvCb6jnCEJpZMz33doUJfHhjGI79jM9gURXcymU5OoxU
IK8bam9a/kOB/h+K7kgQmDzVongb5Rx9YLGol3LUVyR/BkwbSg8RVFt3Z7uPOO2O0UNjKJ/S411r
dAFgq88eeMPfB4UGvD4DzdqN8SJAtPYUBtEnUUv0IGefNgV/gph946i6PNRJfqmZya+9V0G/YBGo
6Rr22KnacuCYVLw7vvfiP9XFBECsR4EdQDWw40eeY4LSeuw1cJSdKf4mc92DM6A+h1lo0TTjuHBa
r1pkA7B5owo/esoVPi4aTM1kPFypVaeqiOlUOe9Tmn42bCLLijdk7WjoOZh9U/xU5i6M0znj2tzH
iYdhx3Xpb7b9UpaevrJwF7NZlm+K7YI44a+uCZLlSoTt0c9rcjtXPOuJLEc2QAeC81TxAYYIVYPI
X6cp+HctWMEyBnWWc5YreyLvKKd0BjYUUYQuZLXxpemcYVsfxPdsAaI8Odqj++xpLxwEuUBH51GK
+FfIlT+yobLSIvPS5qN+z5SZ22NCBuCehBfvbaxu27wbXx1Z2ou4yK7O3Lw1scBOql9Po1rjZVJI
DNMPozKvhhlf24NlhPeACnTykgdH2eVUgkOLdTp1RYt3r+q20prORnrOp/oU2zW84FF8J3BGCrt4
b3HCP2tZ9al8hCcVIlPAzuxbecufBxRmmNmFiwkN6CqzPKLtRrEVOaGztM4+CVCfTqwLfscMLmKj
ADqORZ72lHjoA7AD1VMCmRzrtCSUF46Qy6S3HnoTl+teM452smpleI2g2yEpOXSo3jikaZcWls42
DLpyifuzOllMrWp6uyXu3B0GLzaGmdttB3SWPa3GbtsdyoE7Oy8vY1HTaWrAQqm2v7aJ/mkR6YwN
sl95xpgwF2Bx9MmzHKfiby5MynqXOp73sOUQg8xkjt4IWeod3VrpeoWXvOufaJly/ozBQqtCbDm5
+cuoRNDox28FcJ64VPrWToqT59A6bOhvYn+td+aQAGIunG9SDMJFo4HLMu34rtvyrWuNa17F58ys
eAqpbW1FdgR/vpeCAcTQsrRyc8CwCfmpLlZwNnI+GYYQNKch0Qts1YgClq2FJKu2rV+SoF8g19DR
AzyVM4Qo09g3nWynK46UfcOZ2+90zj0a9y4CFyZABpxArTl0dP+JY2rmTIBNylgNy3dSbdzJY3jW
38yWvjNl9DJGRrQI/Hl3wPp4x9aycWzO7mPVf4OF9hep50JxaZ9bbDWRQS6oVee7stavyrWuvK+H
RkNHhFQhWGO/0zc2Nyc80t9eKt4s3f4aMbqAOg+eB2Tly2SC7JxmW5r6IaYZ1+FoaiPEIY8tCaNn
IbkRO0veR8hjOG8FszISi9IPP+4+dLwrRQDwEe/Eh4JHN5jGM04ka4clGtWyu02hpCrf/+pMmv+J
RxKmLNm99bF5xoL3ixpsp+vBHZUF5nu3+RhjBTJhOiSur2+bXt6xd5NUVavnNE42qA9Ifqx7qk8/
JvuLBOc+1XFJIBWQKEFjlcAhb0lPQ16vcT2Gmvc7RPpsoChfKNO6ZmH5O0hJOgXSBJYpe7dS8TTF
75i43gJjDLDKdH8izAa4OkDNVk9OzhZcKIxzyHI/ZPhdALbO3fGqWq1ZM4p9GCpBZu5FZAuPt0BT
sOczsRMz2CboprfIVL/IIi8YuwYHG7nbPtGSXduP35ARn6PGvDL7ArM/bPouRRoCsxTNDO1sABwu
ZzI8dGthIF41vLsw0prf4mr447iGNRwh/GbrYmQvvRPQHx7tHWbtbN9CbstInj3p/dcgOGspOEKx
VZB+NH2V1XxUIpfMVzQWoJksIjvakDB/zjnAcOnRlivA59p2UBzQ+vkbvazXlsXhwzYMpiZka66Q
jWkLP7XWwHMNGDpumO9Q3f5qbf2Kt4ayXhoopG1zg1ASp/3INa3KLyQYR7DAr8lorWReEc+YvfaU
/RuzBPQQhqQvzPu11Otvra7JrpnweYgc3+2AErZlVMJIAt0AbdGnmA2VaRYQXwJ0pejW2bM5FvY+
19pfTLyhQyWuQ6JDeNLmPgwhSAuXeCeE8u1qtKlb6Cmky6RjfG6uyrhbjRl9FQ0DKYEHbKEMdoKw
YpaSZC8FXU4lCE5uvfB3UIYsbSWh8k5xx2WxsPOeFlhtoszQyFnPoRmGrdjVcN58T61DSRHOGftJ
9JxodCHqZRujOyGvYRWKyFqIl+xXpLiA6dAsW96uFqVBFCDOm6oXPZXP860hSzUnwLkbTWveOEHu
vFhbxbhQzF5jlNQXO2mMH/pU7KqpggMI9WKpPPXLVUROULM9SS4yFNeoS2Z0h+OoX43o0hNefPgR
YA+jTp4yEqCwE5vLvnewYrarrCxxBDbljp/d0tqgXzYu+0y/t5VD0arEt5ZqYMQY/Pep4l7V/vo+
NH2t3mIffyqkulhRtSXGjh6NAcoCMuIT8X/vaV+AtnKvpGl95TpiPMNouMkaWlfDrWgNtXL7UFsy
+/xdAcfNTfmm5z0tWhIO9cxa5+IcmQm3uvKIO3BQvluMF6tp2BL00qxxsxKzRAD2ArYPppd9ZxVf
Mq/vISsLDrdT6/Y2Kwvr9WTQXE7Gxl1g8HiqM38+8USoEzgsSdJDRwKgEI9E1lqZgkN4zml3XpUz
5DaaN0uPq4iYIDXsS8u/hR4u/wBRISBqd9ExIlyZ2vClJ224yiLzDzwRerZa9mZEZL8LCtRFntj7
LHbkvhiqlhMng66yye8eG6YE9tgX185GfKeht/MyuFWtRQGSK3Q5FvJj2YcDO+QsZPZ7CPnDIR2M
t9rDYqFTbEphvdE5/pXpw5/c4WqGsUJ2Jh1rCMKbaEjhMt+n2jfhcQbmQnS8jWlQvCJWFkBGyifF
Pu97HU258tXJtOxSuL+dMNhmHYAxH+tdxpEY7Wq2QLk0gJOCfmFrXbJxi5ipK2pdtmSKLNczHy46
jM3k+NdgZIvOnxvPewjdkMht0DyF/amD5rHjtLP8oSj7ADgOFUlGhpPhn8vLaInZKqMq7FbwmJJV
aGPS0BG0oKkKDw3nIlqVw7ppe2djddoWP+a46oeU4BKhHhVj9kPShIQYsLAi7OmXyBVfQ4RyvBoh
N1bSLKu4/pvpxGO60YtDOMzSGIrjGNCX8jT7De/BwCS9+g6LjEQpctyNqr7i0cKV0pV4AVuiPTXd
oNk9MqunvCDcSG0F5d8CZR2SB4Ij/BiJlYeW7LkZX+nhK/q/REnYSdLiLYScUSi5xd9NvOKW1tjJ
Us0yz91PeuVXnTybwqJ8qupvIAz0EAL+RMuggA9U9ZzZ3aF1PGNXxca6EhPxl/Q6mZ4DSIfB2zlI
R9NKvAm3uvYE8MTEEYx4HRaDo29k0u+ztLhLl4uttmCs2ic9bbZJkH6SsKZtcWvAAQMFqEnJ4REP
EDNiqj2On1S5xkNV7bs2+CTrVCZJG/5JgfIw6sQ5lbWKzw2xQUFb4KKmVbc2WuMl5o3qkhr8Vzlu
KHTxgOVvSJi0RVAdmsDYSPa1jYpSGzmC+u2U1bRtPCdf0AOhyESggpMvJTasXaD5S1eWQy1hlESd
KC4MuiXviBGIkUMX54SrKvdymCLGh6FYPKRFxzQenuEQinVquly1VbYt0eOs7Ta36NLmH8gLjK0K
g0fp/JVJolZMUHKkw7SELbDdR611r/5U/hYQgY8mBePCKQJ/CY9sG/jjpdXcnQRJstQRlic4xgaJ
ZlhCF3FZit162rdYA/NI8f7XOK6Id9mHZk0MjqKHxuy3p3VLDbc22+ojTtxbGZvrkoApEgWHD0Sn
e11nSSZyDBfoEdna8yQsdkSzwxvEUlz8suFROk1EPEfZiCWRzHNlgJwcUQynl6DeDAny227kDTSK
6qnLDpFRDYfE3EnNQshpWb+CnjZOXoutoWxc1m0Nkw0B9aIaYnzn7X+wdx7LcWttln2Vjho3/oA7
OMCgJuk9k57UBEGKErw/sE/fC6kb/V9Toaqe9x1k0EhXaWA+s/faqMmb+GAm/QOFmYkpzrov6vAH
hVYOogEajE+sJASGxTQZ8RKr3t1QO8DOB+u7EetICkzirpN+WFexg+kDOdsu78pVVzDKASJarSOX
pDG6uWBnOO+Whyd66KaDZMlxbJv8R9sz9R9pHrglkyQ6Nf24z2uKL10VP9n1HVxHl/uSDmRRhSJa
p/IJLYnYt3AhNVudTEEqbCSplbLcfy7tXG0ICW8PLe3tASBIiYEb5QfPGThCfdKLbNwSHVYpUE/E
SqeIMO+jpfQcbR11wQ9T72u4wfh/urKrkMCJjstR/q2xmLdA/rOXkq3e0jVan0uM/N70nVh7gUgW
lRSvBgfdKinEGeN9RbUIaKHAzZGP48sYjB8GzCtdEfxqEUxM5vxng0gKeR9q16zLn7ArfY0m/h4L
n/KWP7MabBlicSbPuh6FusY2mgADv1kLbXmDlXQrOff3YVq+ZhwlBGIJ/ngeLqugVIc6YewS+oyA
ypG2uIV/wuQie0ubPNjEoBcOrnDLQxTMmV7CcEk9SPqDBYGXLdYRos1EHCRXOpYXoEKbQ+zl7sEU
vXuwqp4wgeAeSzn/Quqck1j1h8ZPOxzYWbvSAhOfz+n20wGzTmeNza5TVXxS+VXEBJ0aqUe2V4Ne
Iwmp8TwStlrvlbB00qv8+qMLg03E3nZlJelTFA5UxaEJkMAjAlKRxGj3/tXOC3KCCXNZcMGsV3rN
DtYpzbWrM22s7JhVKlvYlSF1H7yPfGnL6j3p2BawvgbFNj+IdAvfoCMOMnsqouJY+dqrYsm+CfDG
CNVccoKiMYKUjDEcfSCngNIBbtCmTM1nPP0AJ0iMCbeVqK8oAi2ABMZdQcqOKlKCFppglU82Ttg8
qXde1KAxYv4AARkLusanNNnVaxTGcMPyKISnfBynlst/trHC6iOrPIteIfyBL+oEW+1VQezHEhA/
tiBiIboBCacWo5nLw+cuS/OVHVfvWZ292zYNdGmE+sEk6jJi8esVrL8sI6m3hlGvaAKeWB8y6jXi
B49x5sgIAQaPFa9Il1wWrcOOjkinTYHXAB7RAHoijlCMPaRtotZFzeyoZTWzbYua5UVs/iSXcWMN
VnmHh5Nshiw9xCSC7D0j+bCJjCciDLyI0XIT0DWc1P6rimm2B5S0rjUPskL3e5FhqCyy9B3nHouZ
oHxzExuFW2fT64f+uteHc4R87r4YHKCt6U6r013qJi8T1OWFrBmLCmpzu03egH7Rv+Pa5oLRhCsq
agjqJg1a4D+xPmkOYw3NsDbfMyAONA0Ehw0O0q2RpS8rmrJZpaj4PYgZUe/9zClpN+EMagL2ni41
dEBLgqZYzmvddYhJlIo6kLphP4NhrfJTjXq0xSbwRJNdrjwzOzm1+eVnntjZEC5FywS2GOkHU6WI
mdX2vmOcfcf8NJ1xWtRuT34vk3Ir2fVWN61makNkj+EFlD2hhV0yHtL80W+xwnRqJ9xR33QB97bS
2U2+ItTKtcgUyVCi8hb/INeR8gNj5zYqG4AGuVyNfch1GXxN6FbAvoZzo5OJhIuM7Yh0H7qZqaeJ
ryo3ILHPTWTuYg+j20wcuUdXTspUOW40t022tVFts6Z/jzB4IDZ2zg1DAtUPPZgK64J7GTiBX6sF
GSMJzAztWLDcRODgZ8ThUQu2YYSMu4uMZ8IqliJ5aYHi7Vm400ROtbhEbrsxcv/BmWapdud37Jum
s6KmtQng5ZTsLqFjfUY+glC3+LA6guhbPXyV46GcenKGU+niiaAbEMM2U4xl0nlEULeficCnPLHM
B1oHHSHqGAH3lrEkZIOD6wGM1XjBQhPJwkdH6NQLhQgkd6NmWUUtQ+o0dBaxJRgyGdFTX1GR+xKt
jCM5ggpzAjUtHlHJEu5SdWRuyt0QG2Iprfyr0u1ga5JfBUQtfJYMmq9ZR6VQeKCxA7uiUlQNjMje
gKPHKtzwMrlXNZOi1jgAGliXHto3t0Meg30bTIKkPIlc2lzwNzrJltGnYTdfddQOi86gqZhmZblD
0t2kujOBXDvZwn0psJYjX4CqHqIWstrkhyYr+mbtpc6Ef69znVyAHyXBHYVBXKmtrBLO4Q71MoIm
9jsFL8Jl7ZGJfut/zxKWuUPNeFFxw7U55RYoaLkhRRWXbWk8k4W9iWNGzW6HxbxkD7VqG7zZLOE3
VKZvEGJmG8Y+AS65rFPW1IShM5opNx5X8WXD3nsui/hwXirNY3cR6/2qQbS77cjIsSeidgK69GVN
LCqy2Ijz2movmc0xY1f0ObVpsXxgIjiWw44LaHx2oYaz2TPZ9meGIddOZV7nqbkx1i4bUa9jqsL/
r2+YgETMJhSKAkdPux0Inq/adLe2JLBQ5DEs0XnS6uc255V4sKEpLHulUWARiWkQcgOlt6Sr5XIh
4VAzXfzSHVchOZSIEOiXtYo2gDadcAENXY6xEZX+jcjtA2Xoe2faMyyGCUwMNLuwE3ejG81bHAcT
N5HyaDrym+wUSSiRXy68ltGGpeN8g91IZIcT74GdWYcB3/6CcSw3NaTVo4nFa0quUQZ7gIHZg9tz
XkJdfNapiJYZCdE0sHq2KLQz+YoZ9yeSaEjGHIMKToILuhAvkjbqj/BxydFmgrxw8uI7OZ31Ng6D
750e3iGyXKYVQyY7j7uVBkkDhYmRl5s+5+TJU4JrgWNbQeatkLNti0aEPNdsPUYlKlaHYY/VIZ9S
dh2s83kYlEQMCeeHvGxmyG74ktPQBlQ2KQS0OMrxNVudu0IYu9Mr8n7q6YDFjT2bDt+FbOlxVbeQ
ZyjYzsMwBRuF137Rsj/WdAuorCRgVauq9VQE3alJtXbTwpCxHPxDWAEOgY/HJdY9VOuBXM6QBvwp
7b2jJ2A2YvchVUFxjKb2ii+5Q57fHH3BNInb1HI08ocaFTRSHUlKj8gBtRd3xcnx0JIxoCMJXijg
S8pcW42xJ5iHRY+z0E21nFDuLUvcDoeg7L/rsQucy/3h2FBSzHZ0QCJ8MYQH3O+wnsjVnKApi2ti
2FsTJqk9cINzEwbETXXnZ2G0VgnRIm3JYC75NmjDM7FiPqs4VnlaPIc6qfgaY4qIpxI32WRqq+nn
SL6UnTT9JejzI5x4ztx5H0yo9LQTdtU+jPOIufFqhvmTXx2jVu93ddutx5TcIyzVJDllRBKGcPZ6
A3me01SbPgp0GrOJPlX3uH4JgzfHK05FMxTrnBObWF9/YVquv+vQpazIsvghovApj7iAe+ihzzKa
DrTlJWortu6ZTXpEkizGgto8UOEdiHQktbOIMeLA68b21WsScV+19YHXn2347FhmlsP96EMZMRE+
MosjZsknVoXeYUp5qyImCl5nPQ2J3+4s3NHSFh+dmwLxmGFet6+E3bGc0+3s05W2v0fKheee4cj4
mNipt5X1zw6txcHU2BcMUrGcbVn/k30Nr1lP3L0blW+i6RARByraBqStnCZDlKdk8Mpd3E8XvZWs
bhV9SkKWBTTZ1cSm6FI4PZyhRLb7oGFTE9jDj8E3kw+t4PbuWcYDkwEIvT3wv2hy7MeuSa9cYqLD
lAzqQK23jiH9nMKkYqtOQT6oxAMC3wx3IOyYUA7bVEn2CSo8zB6SpeWX7Su0nXqtFUaA0DIJd3ru
Zhu0fRtR/PR1+X0q4uJox9YVwUaIVcGBMVKSUkPROa65PbW7YNDNt1COWxcz6JOAuoZCTH5PQ5av
ZZbsaXxKiC2sQyoH6VTxSDKZ/pjM2zF7fl5Q8rt2GUfFizYwQYCruBsa+YKRhZvgZMBEY0QFBdZx
rG1CjNCGWBt5dGEwMriVA0nPsiSUW5E1besj1n8tm5Y+OjXysT41EzYKtqymcO49tkbrwDX5h2P3
jlY6OLZyCI4x6fELMGTu2gDCsnWxXKET8LO70C6yu0hN2Z3pMspC7PSYzN/dfmRMuY8Ex6GzHIjb
7Bxm/8KGdF9ah5wOsIFiBbQn+WIdzbSNQBa4FCCGp2p08PxQD4HM0Nd2bedLmroDeiIUIiBwKVqc
kfYJZZM1Zy4r8x6fSfscK9q4ro+8jR8R30Eh7rwAD7xLy6g80B6QQR4iPe2ZDRDKMXG2DW22FpJ8
NAS9NGZIkkQRGYRhJmpXKUCGTtPQAnBx8XVuh4ZNlF8/OpuGTJX11MliK3yTULHy52gTGIxEMj7H
rvrIk654wk//LVKl3CRalYMe/JnVMKDD+NwXjB7RXZOxQrrh0UwaREDQ05oJaFugx/UB+8GDZvJ0
cNa+WMSrt1xHKxtApxLYBF2GtYUJPDhmhw4NyoBok9TpeQiM9Nx4JIAj6ebqN60GDdiulH23Qcb7
qPAPKCa6VsilySpYYsSNtZRc6jov7tbgR95TEew0mG5oqhdJj/whYR10yMtzU7qvmDhe45gWtuB4
GnIQtBT3EH2XE9wdiHQHadnREgWLtSk76Dq9zjZueGcWvCwrfLjNyHkacitgFkPubUr3bSQapUtf
HXIP6lxFYmOQah8JCawD7YhW1WTb6gMWPm/4yPv2E8VjSXsQnmozeNMhs+2RqfdY7ebeXLTnQHbt
WRtI4aMwTPFEs3pqEA0G4YA2SxL/EAW2WDPYDHLzbbDCZGuNkbdmw/CzRuAyooPFcgXbQ/XWJSft
VTZIeIl1PJsMbeh1IWF03zS/ATlJxHgiS15nSr8W+uC2HElzDIyXj2TaE3jsIPYZpoyDfYyePb0n
VL4pjr6RrPQhp7Jv+bxafDCFsJMNNv91pDJky3LldH4PGx20ms/4rx/Mqx9wPMjGrhdd1D8GIRfn
duUgOYTu22zjwD9rUTGsZkxeoRHaG+Bzt+i8EzJ1Fpk7rtpOvqg23dedAiZYr4OgYS2Nl7q998rk
FQqDtYKZ7XoPQEJT8j8AToVtfQzq7ji7Qm99Jcq5x4GVn6WHD8QFkm7RhhShjM8sBCtOvnPH/Iy8
Ml/g/TrBuvDQo9WsNRWkgwzAT4GX0KjCh6pgsayj82XouZrNvIXpfoxM5JYaAB58RC9DEL+J4a6R
z9CJauCnKj80TvopyYWitF8SUpIt2lQB7ouZXEFuoTDlXNLZWnB6MIAufyjPZ1jFZAB/c7K0cO2w
lAi2GE/XcQvISbXkSXnVYxrT65FFdpQV5lKXUCAutdqmM1HqinkxXrwWAdv0WAnkamQorhOEH2tW
+xUM59qmQHGcha/hzPKALU5B/9ZVXbspBNOhHEyWGUNK9XqtoRxEMA2CvGrhIQnvDqUqF6WKTIVl
HE5Mv4SLiLY/xXB9NjeIzO1BCj/cY8F9uRFmbj/K2lhbTGoCWjhHLsTeOBw94q5u32EMlOfbV2Hk
/fGV7aGxQ4zMTAdLLLcpDNIi1mxCYIhPbk1XkgrpW5fUDlCSdxyfMzkmC4ECjIQcAI7g238/RJW6
2JEZHLykwmkftOMmHMPiYrsNu0L8qOvZUn++PXSo32XKSFs5jL4wyMl73yAFQ3BNx/j5oHFRvOfu
RqyZ6WtLZWxCbj1ckiCwUOhXS8yuakVfaJ9j1TEBjF8hfNT3zRjQ6ofZvnP16uCF332A11dkw5Cs
wrUAV3+eoBW8h23yVE2jupQ3jwhW+X0n80tk9s2dY9q7/+81+p94jUxT/s5s9BR+ROlH/vVne9Lt
r/xhONLFvxzLs6QlJVlxjourqP/RqP/8D0/+y7JZuzuuBXnJvv3mD7+Rqf/LdizD03XpSkpfYf5f
vxH/NwOyJfG4uimkcNz/J7+RbeEm+rfbSCJoZZ02e5oMlt3S5P/2l5RirBylNw3Iy0IthbQU9cEG
oKe+9LWkuEBDuNAsPwxGHt8JlbYHaUDk7DKSYZPJd16gjJ4DYs+LpKTPVe560oEIRKIL96DpfGbR
DcbrtntWUWScWmXrJ3eGjaEbo6Sn0hg6yFuMAapvySPlZ/dkqkzvFm6NiWAyB3cH8f6XCSQ2YVcm
Q3ywQuJAp3Qk/bCOH4EjCUjdyChR7hz+9Dlef70L/ytvMzxS8N3+8z9MXGJ/e3MsPNHAtG1DmrYj
OQ7K7x8PKPn508b/FgiDO6yDalf0cXRqkbPQsVJf69q5CjuG/5PBUKKLUVFrIDMJHNq2gdGQYxb4
CwHcjJGHyrZ1RQ46XECUKtKPN6JXiCxur5Pe32a57gbnuqmZYHc2G72cygKHbgwdVusf8wDX73j7
qiH15/ev0JhfwZ8/fil0U6fXMaQwYWDYf/v4ZdG11BbFsBUTD8D9ypMVh7uy9LXtpEevhmuX71Mq
mPchUHLERNcTI36ofeowQKtEvnEn3GLxYqWFovPIzv3n75/jPz4FKQRRt7prCY58E8zfXz+FxPNG
Myfya2t4SU1VxnSuGdqGtJa0A+ehWftKqTuni8Dw8mKIADJCwi7VR23l3qYWLNQ0y4DsN/9Rbwyv
GG69546bclO73aYZ03QdJ6wWPKKMlviYxqsacKMUnjdcYZTAweRuBNGn3aD1tu9///Ks2c/3149A
2FLYLpcB1zH5OP768krsRGI0dbHV4gI4k071ulWZUaxq4JiPTQtlOJYIiJh71A85AA9EhZM4i0zX
Gd6FYo1Gftqz7EJvN3RfY2xkR3A20YIM4vJiKo5YqbzkQUtZMRZOckQnb+1lN8+BbS9gNEyWiBYO
RQKasfCOkZnk1yDy7eXvX6gxf05/eaGOyXXQNXVDEMEudTyUfz6bgsoWZgEnF5AyYiaGXm1FlhHZ
V9EjqUvTKsDDweYZ6vDQ7vxqfHOJvv1qJ3nXmlX2yuTYX9duiRBY8y0SzTrtAMIw/m+epvlX/yXX
W8cUpuCM94RDd/n3U8Lwcsth5ddurcDo1zBAUWkHA5slWGeb2zXACVFnqjC1Oda0WH0LVUA+Cad8
rCFwCwb3M2Acfvh1iuf46bcVGHU8KfBRxvSiiaC5J7ZhUWX9hKLVG5ZmFESb23WgQTC+/v0bb/79
Go+llJ2WND1heJany/kV/+kyZlZe5Csq820LLvEkIn2kVkQg1E5O9n06ot+co3yC5g5EBlPmqlPb
W76bO4WPwNzHI+kh4LUbPbtXKfKgyQuc7WhMh7J263U11OJRllG1//3Ttubj4a/HC3dArLW6bhOR
4rl/O156EdYmrBAa3KDILxrzNGK+upMvpAcprG0BN7X180wZN/V0ui9MB+RGHvEH8k9fM6pV7Gno
HloAM8U4lt8KvV3pTrqwMWCeCSgNj1Vub0A1N/ch3e5GZMghvd55oQnNvqedWHI33Blay8wb19La
R/76+5do/PNY4wbucC6Y+IotUo//+skQGUje59jWW+t2O6jYScQWncHZpPd/4G81RNThqa2IOdl3
DQNEhcgpHgP3nrt0ta3maD5iBJ8H67+7M4h/vPsc/pAIhG7jaYYJ/denlhdysnsL1zo3ext6Npat
oFfNITQR4qicJg6OAqZb5jYwN2nakOkPNXqQYZh9SG5UrVnTz1Xq798z659Hs6CScqjb+Q9HNqXR
n49m3CWG0apYbZlvgCAx4uaepAAmlgxikuEMzLg4jZBCsPmYAHwLBl/M0RdwyeR9ofX6MU0YVo6Q
+j4kLSsBWfPmkOBkMFCICiq3hvlZAzmcEwvaLnOOemJeRiSH19gz830TK5BNNwGfTOWXbd+NiHZ8
k/1b6KT65vcv1+Vg+Psn4UlPgoOwbW7Vzj+qkLCfUQJu0W1r8BBtD29sPESgbhalHnuH3E8RBQ+P
ISEyy75lHkVcwEuWhNgAqmzvkKaCXvbqeHW3s/WeiMeQ3L/S9BqIKSDgC1wd5pympXfji2nABbWR
HxgBNxa2YSBJRL9MMj3f6vNos4rMbhmFUi6yInrMEFnvcTH9QN5JVC9i/4VmkjuUmPirLM+Qm07q
xGjgE7c1Mz4XbfaQJGhPTJ09g/BIXIi66jWMrqNVgV0LtbuAs4UeDqFtWiqSxPMvUZTf4OkiO4Rn
gikOt3J4kkaBj7LWxdov8VTnriFOkt3gmvxn3AKjgfUwq+INlEPsDSFqL1NC/0lTsfGi4Bp2/NO4
qL48pd2BGzsEHEzL1P5C4xWuvOFVG2nB8IruItnbd2K6GgWTfD9pNmFD/DSkm5KwdEaTbmhcB+0Q
PFi5dtdDDzerhpiIkS1dZGbHlmyrlRj8pQXfdw2UingG01+kII4QNGADKpaZX84HGxOwGhgK0vUS
CqN5zHFbM76k1kE2i49yUquBCRmJ2iZvWqQvO2o1FO/PUdN99pPjr1svW3To7yIwwKw0MeflMWns
YQ3ew1jhzSkWOYTvjZXz6RECQjG3GQvtWRfepzLiTUs+lB+0K4zwsALGCt9G+xo7ob4sOnta2KX3
PR2AXnLCLGpuW4tuPuQSFO/sp59dCQAE0Qdi/FozGQ/oPweredHZzu808pnKpGGWYPZkKzs4slwR
6/uCEwfA8UvcsuUq7SMOoyfE+zvuvlfHlcx5Wxutatx+hL13YJK3nsSJzX3T2CsCKREEBkWJ8ZJD
2I38s8xdsux7c2OP80FPjLMWtN/MBuCvY3VHmSY43VBxOuj7tZBpDudrs6wRR4Oj3jQe8bAGgDa7
7ddGGcG11qx3354wPWCwMCB+ouu7HyFZLoWl22gPi29jMK2wryAMaYJhVySoNIw6CZdOVZ9Ne3iF
M2cPzXd0HIQ5ifq14mLkoyCLkDvVlcigoObPkMq/FcyxaqhHtGJrzxDZpiyY2RG6XRXlZ5C08I6H
9jVIkVvWyt05o4OGtWpRIaTwjT2UnaDDe1i1GmyiTLnLXnKoW/W0IK2aNQyVs8qHYxZhhG598t94
BodhgIeNi8lz9CesnwiO/EAttZbB32SgRy/Qi7ksOkbF0/fCIFn6nJY7bFjA5i9xIfNtY3J9aJ3p
zU0T9eRkL7FwrJXhI3smYXUReW+5Fr0KW5B1TwcH44HOqHG+U5EOm6kNzki0r0pjPhX38K2kke5u
ub821DmYNs02IpQRe6EhP7Kzzqbqs83yYt02kzxElMonS06HeCDBRusD807BLt0btc7w2df0a9Xg
mWxyXSDIyjZUuvOSVNW7eq5ZIMI/YWrkgiIG7dGOIia4Zia/9DBdpk4cfVawmesoXjlQ6Q4Jdno8
Gw+5jYK3iEzj6AJEJ1vKct4gjiOeipPi5Bud/dKKHsur52wMFZXbIHBakISTtkaraLxPNMJaS3RA
NYbyZCmgu0Mg9XcdLzh4MLO6xJOWHhvf3Y2pYd25+LN69hr3Y+l2R1drXpscYho2nbeySoyHoLX1
BxlWNvP+BkGeD9UnMC/hPAPShD7Ortln2gQ2W/O7NxpkK6RufGdX9nBFwyxo3qOX2zgpDVg1cJPv
36UWI7yX6fdeSmghTXRKRlbF3E+Tg+gTAOMqMCFXpmsWCj5gBQX6f6i1PVKdzxIpLioo8dSL7Hxr
MRwmZmhbpoQZfrcis7g8dFpbn8berklnWFtxT99r2g9QkMPHpiFKIwN+WwLXxBOE0H0OyqysJr6v
GfHWxLBt2slw1r090xXtLSRv87kAvtY6xbAftRrRDcvIV8iDD9zn1Q/NgFBUksUX2XaxkGbGbIPO
FtOhY5EFEJZbF0/CzmxTwG4+h36fphzWtu9cp6Eqdl3cEDowSW5y+NKfEtd4cZFlfYrIwG8xyuHq
2jI5BYWHTJ8slGVN/tzZ8+FRoVIKFrDy8fkN8pW2+ZRKrqYs7Mt7lefFwRuZknu5jcmGu9sGdxpD
yyz/YFmbrl3Kz4NHufOUa9rD7edoVWGpZi1GiTBApaz7BPWmZXPXg8TbFlGIvMKb+PATkZ6k5m3b
0FJX06yIAXLRT+E0UVe0IOpaUQ8c9Mh6dYlDWEJigDZYBe4lnR9uX6HZSCz7Tz+oJzguXB8cdnSR
u4A8DeyuIIi40qc/HiaIB2tOEgPpHL/AsYeEuEhRlbrTeOJ4H0+mXVdMsz3ilSIVHG8/U5z+v377
729FVq08Fi1nzdsECEeumCmNK/hv41oq1PqUzmofIy7z2ZDV1ALtKgHYtbpV0Vls0DqUpDwXVAeX
RFSPMFrVuTEbQnMQoCHDjkpGOxhGqgCHhlYMxV0fRujjBzO69wrkVVWWhVuCrBZObdT3JcqaXzXt
4KGwm+c2EvfYuVHaefCr8l1L9HMyIR8xMZXsdT+J173EPsUbj+xbpKwLqhahtJy+yRbNSTtl8smE
AQeuDrH6gH4t09382Z5LiC6/GvZzTZbkvS3EdEGbjNFNxiMDiVXh6vH513dx7+a7jEpAZS0XC6bA
HOeu6ew11hNRh2NtYRFwdgg7Z2mFY4XkGdLXBhOgt0ChQRiAX1TH28Pt16x6+LauGoQKA7c8bm4d
4qjFxPsRhEn0vfBreCLMEq5xK157BJDHPo4lNU39Iwt7964qSO4qHPHoQ9TOxIham9QaYsy9wHo2
XRAq+MQfkxHlljH9uhIV9jhc/R5kai4Z1FMlA7rODLUy54QKXXM2OXq9teOF7IvmDZAWgP2fhm5V
0iE95DGhA2NOietBFkffFJoJx1nSPLRYKR9MSQdQsBjfB15t0slh90mHrLkn/ei5dwKszDlLoTS3
+nPdPk+39qHR0Ko4Vhs+WgUQHAlmHxwdnv3b5caHnUr9y6ysNZxtEVePxUxJcSexLdK5paxM/+AT
/7okuAeIQdYz10xGbfbLzpk+RdXt9UY92zA8roXSf9hG9bNrreRu7KKZTmL7F5ec0eXQeOHdbLFG
xmzp6KCL9NGwzW9BHBc7NNLRzumsR0US0hsUCfZrtfGA9txEptcVF5HJ1a9/uzJYZhFXWbCNdXKq
5b59zROIPx2qsdTuKMrd+KH3URyVKZ3D7dsuyJ5//XUMx8Y6md8z/Lvtegg8FmuzvjSEmbZOw7IA
JBh9MczrtrfvdFdM62jIcbyTo7PKVUadrlLvYLmDtlE1Ypssb9UDgKQHHUUp0B11xFE/gTRwjYzM
tqUzDtFb7nwJ3Z+2Bd6cHWVjdA3dDvW1wtnUhlfyHOEhRxE6bWAJZtF2TwbPYTHacO7IJXQvDG/+
mKBVmfdRFpbzBYZvIR3wek1bTgZio0a/3A+RMyMlgr0z3x9iixzEXy+dhV506h2LXDJHOXfGqCP4
LfZ8MObr5JjDknwoKCcqty9KufYlxCh1u6HCes99SCkW4FSIXbkIoKlXfflip8O1yXRrYxP+jlly
z0XdxpaX7O2cmLVFou8IO1v4tuyfOy1uzvW8fyXDp1kSE+fjANfVQ5PnG7cLvVNPlS9h+J5vD4Tg
Xn+NE6TRbRKeJYU6J58I9buozoKt3aa4GyvxEXuCv+y4ybZjyrbEBVIfQ50R4TmJ8Je2TB33TeV9
aao+hO1b3VvRe+M76U6Ecb+UVf2F90PcTQPWcRG4pEn44yM1fXpOCYeFmaWfbp9/Yuo/zf5cSmW+
4JEcLyjnIUdiGrqNl6nirIXeqjmrqXrHlzzuUAuyy1RAC5o67w/CHsTGHMj8nGrTR/CE8dmLZH1P
3YEHp+mJqZi/vR2et58Zk2bvLQ99YwVWYu9b2jTDSxvqjqF77bFhIuTz3lAPDX2uDmPVEe3Wl9Zz
wTn969u6UOl9E6Rw43u5bPw+ffqvvmKi9SyyHLLofA+2WpKkPWx+x4G33YzC+8AoziIodQw+AyFX
GLQeyztrLr6IQQpgrhNmOVKdHqeMZi/IM+NMJNBzbGnWdQAKvGWKMQvIYgAdmiTeCm404Rqd/dwX
TblssuiPr26/Pf+6NqdV4m0Ni5R2K7ayw6/5cQJ6YW0SErkJizyZBUplsiltQQky38mQCLuLqkXC
ls6cC7qIjJTwbZRRZKS1xWcZhMaJWKbXnnCanaVMeQYBLM+dSiaWuCk5TRbUMx1GxzbK2+829wpG
drTCZzNCS6UXF4Ogr41pRxo3yKq43H6GocY9JIQFY7FAXDuifGf5xOmkWGkjI9ywTdHxA7B8mQxa
kNyKI4ijiM2NrMKD4Ca0DB1dSEnbvGxsyzgxh20e0BF/oyXGZlY37DAIvVUgmC+pvxlcZ7z4+H5/
PUR+wXhgnpNTT9hnXYw/bnPyfKrj7eCkS4+K+3HgWrXKGgzxehQfkqkfvxHpypZ/vsIl9Iz3uerV
ikmNu6IUcHFkMIJwWLGnEUjJSvuhZzW448TVzyPktV1XiHw9hmxPBl1mZG/aBlHQYcrB0bBRGUS7
yvpZ2YNvbKex4rrA72qXiLMxIdWhNCHWVQh59DBapcqbnjwioQko9prmK8lG5yjmW1fS2d2hyMca
G5f+2Q+0hzN65VBJNzznjo+7rsysXQnSZZHCul53CINOAHTy9a99RFKQ+KqmySODVMCwDDsB0FdP
LxPLEtdmi14Bp97FrSbf7O5Hl+XRE5Hpd5NRmdssIe0jGb1pk6qG26TBrRDRzjy01NA5QDqk7u9d
vL5KU/DjdNbcwgRNA1eGXj4YikuX6kcXv8pdaiCV0Bm7L261QiALuemt+FqLFGtX3gcro+/6TV6Z
47cUaG6DdyEBBfscEye7ngCIYQpQUOK65lz+0LUi+GR8sCT3T51I+mNeKMCEXVuBZN1X4Sc3wYmc
JO9SVBFpJvP1RUMLTFKJPaxQBnLBIsuL0q3ghOzmp5oM3eOvFZ4JOiJ3gqXvJvF1wl3NZYjlU2YW
5pYWdVz3jHbxBWtrPh7z/7B0XsuRIlsU/SIiILH5WgWUlfd6IdRqCUi8N19/Fz33ZaJ7pkctVVGZ
x+y99gtv548W23jip/xAGWoA4yODroHasc8GFUEdgWHx35fWp3UCZ5QggUGZ+K/q1FevSPwV6V+R
VQ42SCraHtbUIzvkEYBIvoZqhMf/74GIyvLz3ws4rRUm4x47GOYRpFzAp4L/rt81BdWfyfmxdpdy
B4+RVPl/U2ih8lPajAR4ZwnmKAPpIM9/d1LCkTfsPV5LSDLsQfHYmlr3aOQkgA3EciUerhSzJVyt
3zpZHJbVuVi933H73coYcgcUT/iSEcRZRrzzuExOY9tpt7Oe/40M5nBrgpsWDxVv07+V33+PTlSB
7oprpCr/vhTScJrRAaUp4p3lc7Wx6c6yr/aWmPWP3tHCJY51RNzJcGfL9IzHK3szItYJKsOJUZmP
40SQjQ6zClWpMN8A6l0SUBVVpcnnAumwAJ1NRMc0YQWYtNfIKu+cIsofRkdfAuki9cUqDyquBMbu
CdW+Zb8ZGkAuRDZtVab+NEQsnZO4swLyZr39vE1e//UWjKCW45gPweTlnKKlhgepFm+VQ7M4GU7z
KAFOYgeJn2FVgFFmUXZeXDbOccuP1YFYm5Z1Pf37Vem562na/t2/X2kVmaZut0YBbggbqMfSPmLE
xQDAW3sY9aHZpq1cXtv9Q8tWsCSZgGu+pOb2l7OXC5a6Zv3bpYzS4rU7T72zXOUwodWMS316JebV
OPUOaDZHfKWRvj7aqFVO+YxyDtngZirO9dO/n9MpcP2aeWaDMwW/v+1YTTu9/3cF/fvHhK3TwXtw
s3ZwparMvMag6A4plkbM3jiPJmblt01vaGen1MJ/+O7Kte9lpXK6GNoVbxOytq7rXdOOeJIcC0NU
dvad65QtE53yk1fRvNNGBNSLwKQZJ8r50CzM/pqSyXVVRPdN+bRT2yFv8kSELoYkF4Thfz0flj2w
EXP+46WC8ys/awwNlBc2Er9YSe53ENNIvM7Zjvj25BEfr+lrlav+/ytAVERGE7JYuwKHOA6koOYy
+pR0nhV7OdJmxYedpt4x9cxfbYAbUquku+o1bRSzqFuSJ/sHhvAaYAISUxfgpdNkn1PEq+CaLMqq
pXjD7t9TSHvj3hu26b6LMjO1jDM0Bgeh3FzsiBpQBIsy73Q3+zoRe61QV2t6jqeW0LHhlUPuy8Xw
s+caYnSjJ0e7SR89ksbYMTBlLUdsy47R7+1jYhEcZ04A/PN1oeWbneMA7OQouaJ9w6QRTeL4g6Uz
kHF0omNhfkHgmQMY0KdsG2iYE9NCM86/V6s8G3AQPAErPmN7hw4e3avmrQEZ1c0OlNN4gStwU22q
5RG9K2GQbBwQ3kEKY1SNk1J2xa7kd+DC8bhq8KtdRqLc3igAjUlxhtdxsuc6U6GRGAzcCOKEdf5T
890GxBYl+1lHLAccJDOwkLR5kl5K+OioWxO2AjNmifquzTV1Ngq8O2NEr+UhUcPArensQKYabiS7
Kc8bKGolXzON2U4xpkCxFdNEMrxd5OI7xO4eeWy/bJ3CRmix4fd/Db0Tp8FOQ2Se7oVM6DZio0AR
2CKubwJymWDqGcykMjcLF2LGmxqbtI4BisTGiRE/kxU8IrA525FyA2oiM/zT/DdfdCMc2Y7MqSgD
tyXwDLNzxBO/a7UGydyRCctrymQdEgPu34ExbrY+DrFLzUVGNH1C6kPbL4BSkG9ZFWVIVBEgj7F7
cVFJ6HLWbqfUZf8QQaTKCzMo1+ackm26WEjpRPqHpvcT4FN7GM2vQuNG0pVztch8BUYP5Kbg/6Pt
GoNou63Yqr2NKXJoDNYscspTKwssQywWdnor39sNZN8v0R8b7bRlpwy5CbPbpa0xH1crvta2/T3D
SMQS2R8kcA6fi9845qLGYsCov0zaWxOS0aFeRCiEIBVyNBB7on1KcFKGely/dl0dxnF/21nCOq0n
PfdeAR1BqiwQY+rK0g6aQd0UU8NJOz/Sdf9dkvK4zIgqWc9e7bp4M7FeLWL5YBBH+Nh9KRNAGVaa
H+Ile42K4Y+RwpmFnfSlrOTF3AbnKbLI0NMECWhYv9yiyMNUN86NkX6oOQKnt6xs6njpiy7qDoU2
3oA3/cNO6wmP6fZZGbgQEc9ryNshBA9OhBYVv4k2gqtnXLsa/W+cu6yGuuaUjMvXlCIqjSfoV7Jn
L+dhkh16woNErGmkf8ibypvMcPVSNnizCgSQTN/BfK2mGQFuaj2PW5DjLCBztvWH7ninfnVyzrfm
TbWwf7CrPlqFPHljrJ5wafquLT+aqAcPq+sPhUWmjzH+OlXo1miZMWQP5xnIzVaBKn+t8g99oSTy
8Gch5SfVyruJjfJpIzFRDMX7NCeMJqJxMaroydaApkUxF9UyZfo+/bfeT6BituAavMr41JR3wP+C
hSlPL45KoiPo2JO0yi8vxqximmz6qtjqt34CyXISnYRXNweRF4/072WAzYbiC0wYO7Itcb2Ed525
NvlQluVzQfUHoy+++XjDF8h6OnRc4gySnX3uMnV35/xk2NbHqRfx14ykhD4YiZvWpOilCYxgP+St
mh4YzTZaYUEFcPsLR9SEvaZm0mEX36PosJtV+ns/YctolxqgAR41xs6A88p4j0f5SOTKVTDF8btU
fQhoQOekJMtKPyVmPkOPzjqmZX8H0WasDYAOctSwKCMSo8eCGZBUdW6FoG7qRtzeOvPwwQzNmA0Y
0yKLBjU9Uum9APrNTeMgSE0YSgBnHRsjiHKa3PfoYVgkgSYkE+QuqYkkik0OpjQbQ4Q0bOeYS0Iy
m54i1kp+jtxmJep+LbrH2eYWRZp9yPTM3lfcyRVAHGExuF2elwZHzjpX3n78HlMV8XRa0ACb5o4o
4W7fMUfyax1qng5naCqm9topfBoFuIHDiEgzMM2BxwC7w52Sd0Zr/epYk+FZ27wy0JW1Qat4ZRrc
xeap6nKOd4+fmnbz1hMPbP26Y+ZWf21PfZYgwj/mJK62pnmXL9h5y3hZgk6N2t6e6DcUaR5ofUCg
ydIveDsCCT12FMyOG+kGkaO9cJHgZTNGc6f1dDBtd6yrWnuYWhYwmPN0Fm0gZeBNfKQzFq4mnoNK
YzPsNo3vNuoTRkmDoj5lAK7XxqFPLLIRicGKdEoePhWzAyBKZxDroNup1gWp/jQSpyrZSbK6nNr2
QNwnq86R74PK7rbWmmIPwGc3YSHeybgG/KmKb4dBJD5xximrtexdhtXzkGIwJQgGZw05gu5Hq0S3
a80I2sgQrIzEWWGDUoGKwfTN/LHXPvBmeBd16WShuUI20DxGsUMNfszS95a8TfNJvya50ALGAAga
pH1o3Kg/8sCc1lHzW3BvF91uvKDH1KRDQqoXXRIuW8Cnz827Ze4PK1cgY+Punjkb3Edn2CdrJMJu
rAKlJVW41vPPYBDNOQIghJRzomlMyA6LjH1kqSvytQc1YDLoUuMw4hIB54uzp1s+VcwKeUV5LfnW
wc0RF0TcimZOHgQ9RnbFUtCr2wQs98AMEns+AkCRfp7gYG76z4IDMrLpN003ZzMiZ2bpBRl6cY7t
rcENO8UPFijUoHWdSzXA5unr9jqxVCRpF7Ysr/ueoEHkWcMc+Vo2/VUA2gFlBiIl2al0husE6psl
9icb0f7QwnXdmYMMO1XDu5H5QigceyacOOHaqPtZyAWvW322VescY7nlh+t/qtwcGdUznYO0VQW4
dDFkYAMeO/narbwQ6RYL3DGfwDWzy7TSd7RKhEsDyLcrpv0qm4diE8qsS3yRkcPSWFN+VpDraUl3
CYbJ+DsJkYRy1K9SgWjPu/RHj4z7TNM1KIvsqxNICIHVR7Q4BmqVRn+bJeWAtfCoahbxQbqFepGS
D+Ylm5rNDt2gwUlhWQ88wNBt8FJCa0ewsHDB6phCm9UAO8G5XxTcKq1jfFhlcuJWjzbAUWhnlP41
rXCwzPUzaulrtUqSxqkGySejtBk6rtNql3gmJhgcVPtsgzNr4m9cZ1+eMIF7omADacaEaKFRGlVl
gawE1+aORdjR9e+SQn+tJx1vm0yvZPhBJRjd1p/HDliTDr7FqWewrPJlrY35sSScLHtdZiCWYR/3
1P2R/dAn5sFx6KatRXCDWjiLovjLA/TESdldFIlhiTvoONmY+hfztTB0Yw/H/6WVdcx2VVFiCo5e
tKgbdpmnqEKfbJ+1oXjH1Pgcpwu2s0w72Qku8OSNmh7BVFCX9tXatG9WauUPBnlI6E4JERdj2R7q
HLe6O9XAKoHagIH8WBy4A7bjkLekzeTb0Xo4I1cKgSo+U6jK48rRpaEHPW2XH7Vj5Y9zBadlBvBr
hOS45MghCVxSVsMeceC3JdjHHnHwHjB0CYg/2auJnF2uyCNFKeWr3j3meXTR4uIjr+8AgH/gA94Y
dSvEgg56dG4LBiw0o+ZW1lSct4fOqPowd9Nz3IMiiVuiYAu3p8BoSUPtZwbMcEV8y8GQmfEcqLhL
A/Z5zVF0f7xVjEHVVfnlpgEAsVNGnQSFi3yQpe22JDPPwlqhWIClddyIpqVOOD9ddQI498xAxdl7
qvNOIGk+SF0F2cU2CFTwMu+k/q6bRR/043xXLwVJq8UMlSbKaS8ciwdk9IIk5RpJzdgf6gRYJfHI
XDdMTO3Hkkfp2Ew8kIxF350qs0JIZM5R2dVjm1gTMyRn2TuVdh7tx1nA1sM7Wxy5Q8OY+FpAXneK
3AvNnqqb2RmvsxERhArJxaY5wfwsmOCsUAqIy022wRcb4NodjwmBLnvN6MW+BABO0zHemAVz+rF9
M5aIB21j4CUXiY4a/OBksjLX0C7PryRkciGwMVpJK9qZSRy0Xf/WW45vd96fVMiPIkZO4iq5RdIR
Q5RL4o696Wi3ab2XqbCJ6Mx35Wj+GVZ5ydY+YnJKwCBuhnNcvDNdM2/MDvObE7OCsqRJKWAcTE7T
G7tvbmx5ByO4PvfC+rWb54yq9dgalsMNCJqkBJ8XYgEOG2F3p6mBcNwU59TTiZED6hQLoTG/n/Bb
z5tps9NDQ4uvQzn8JcAl26U4/lIQYwXbL7s2XoWXhtYMYIRV2E5FTc9KUcHP0GauwxKiN0mKQS5z
MotO9pKRDqjYY2Hdgn4ybHmeKVmxrVxReYEUjiPUyGJqd6RH4Hdlq7ki7ksbEwGY5a37Xrd/NSKE
dzbMvN0wwwvZ/hVS5qPUf2pzHU+xiHEfObNDw5gfud/mq23Gf9inwF3Aa5ZY351TbY5kvp5Y8E2W
hkHmcmTunWQlfxEejd4pDklZbEoi857QMRQJCErYvYwfUdwml6mHI9PP2JaY7l4kAg6me2o/do3z
Mef8wQ7IdNJ8LORkBzY2wVyQVGeKfbPRVSLtd2SDAqLb4QzdXKTjlL3rM/ssvJJUKv16l2UWDLjZ
CPWBYXOTJMesB+eTy+JnVtQvXr1wsgLk65fiBT2D2iNA+qPZ7mc6Ga92BJFB6jVwcCrYUleaT9Q0
A+kJyhZsp4m/n6soJpOX0XMiOOetGb6ZPlD0pjnVqLD1wI3T4mBO4MDWSfBxLR8XhZVVkjxAh8ip
D/QdxyZ/Op2/DZtKc4qT2Jeom6n7PhCSNnvFNANvJ4y0XKP2n1nPcwICpxzqqQe9qWsExpgMYkgv
TI33YYSxLVZskoRIZIjpuZBX7bPq8EdDNOfk2/7RRjbKep2oGvRjvGWw6u0Up48zaTx6dX2E0F0g
dzFspIfsEAAUcHqT940FYucYq0lL4/IwuWha6vZo92SbmWhatopqF6fOlZqMw4rRhjtgtdRNx3dY
EzYS8gEpn29M45nriFOnc5lXHSUp6beh6JwpZKiHGZc61iDEvZxg9I1bEJsBthVZCfsHBuzCfBqW
mq3csUi9VxSEmuvozJRv+22jXyCbpMDpz6ts+RLKasPIuGlN8s23wxugBzqKCFxY2ugL+WsRt0EB
GiUver/b5JKtxvVbmbaBiPqzGqYmsNo29iu1hp3L524CnEcQ+xeQFLyw7Ht2RoTA1kTgpWuMY09T
AiXKs+ShUaQV0GLuaz5tOullOliOo5a7j7qoVzTH6wHc3VaycYFaOmTtIfkLmbYN+qR5GcrHlTlx
yBQOkB88fGXnr+lQ3ZrQ6320li82bOaxWOQjugYanonoYgstZ1ZVAKRSQ+zaSieOyKGm8HB7PTjm
cpiCNjfpis1kDMui+lXNTFBPPpO3KD6J+gvziBeowfjJ82lSPhXUYJi03D0UP3quBE9T+axwjbMV
f1zz6JU4KGsf4YfcD65vZ5CCGfqqvQGhBDqV6+62DtAn3eXGWHXw0sZ4EG2Paiu2DnMOBEz1LJrH
bJ+yR6QAnAt+VVFUOEi7nDWYWXHtiyE+TFtyXqMNzsGR3hcL6QwTpTIAQieavJc5v9DWReHMyK7o
O9ntKJDRK7wy+FxzSRUriE1YbO2prbs6KCxxD4T4rY0dztFZwM2u1Cfx1y+o7ryTWvNjHWGqVbcj
2nLY2R4/GZYJ6IqHdOSxgwd5yQXgB4x0L6X0fuUkgREBmS/ykUVWZQDDyKFGietSFD15XdPRi5W9
Z7RCoIl0PzViSZIsftKSCdIdiVDdkIqHeGQYbBnLjeaRlU1K18TwazjxhHZBFLv5kVbVhWwd5DGU
rppzMbAT8QeGwMcwwcex9aSAIzBfEz0bDgIf3Uhop3KHCFUjF0zdPLTd+riKHud81x2F6dCTLNAA
u8R+rCcYvF1EgT+ZFoPBChTRXJkYwL3ZDGwv5+5kWiyb6EiornvRkXiueX2o2uF9YWI2xOQSNs61
a2wRIH4G0MptelzwjWS5C65Rh8Npu1339OOuevvEYuVF1mQyxoW3+q5mEJuNo95LbweEXZfGsF+6
Ft1kR/ntF95Vdr1iVJ7C5KdxtAuY1chwL6q1s9PA3mgz5gDihcoRgJiPDrRCPmIFAqsml6mTbuQH
k4uYMOZ1V63KZbnpBVkKAb3KmJybnfm7DjbhIjGCmJpCX2XNDIU+vicnZSa1nN+5sicKXRNhbgFg
1203O8zuwxTj/GcCnJ1TLlxOBw1XczMQYvKRoTPXZPkkJNof/O35sRu8h6oURLbTyNVyIKNYTURI
1TREffmXbDJ0RhFpTJ6dHKkO6buwFg2udiz5Xg7JpFGzIvI5WR77izF7jNJOQx7Rct/3vXOd6i2N
nAte9W7BfhHOep21pzXSEJYzqltdpEg1IrYKUKK55N4t24hQX/jcm2AT967Is2teFKHKANWNAGKA
TOL8oLX/6mKKe8QRfTlWp9IbjjCYAurE0p8qG0Kui0A7BSN2aCSz8EGLa2bSk59Mg7yv6h6TuWg5
yu2jtTAic3Jvy3FaTJBB9pOmi0BFmflA2QCOBkzP2NpvVeGuyMK8l1ygqtWclU6CEe88ANSLB+N9
LIqX3OFybDvuJMeL96qa40Dv+HYqm/GQlY4/CWkje+Id7zB12JccU4Hf1NBaPBs1psf+LtRbLGcr
5EZQvwyYrN7+WuEAXmzuxMbVIAvUBpspxPqczOSRD86PbopHKXmHsomNEIaRVOvIVSKXdiAFzZ2+
HWT4SDnNCy55tLC8Na2bmgRdWySUEn4VOKZ3WMA1RZb92Lsg93MdSA4/FQK0JpkoImmSu1JDP1Gz
jU1aWla2QlGcAu1I1hcgZChXgCBobrL6LURYjKiC/h+Of1xLBynlcj/UfXSZ1+gukyI03A62Mvnv
pHw4D+sw7dEmTAf6hDSUi9w3IoeaMS4kSqBzRbvxRgU1wptFNlBzuGbkse1SSeh9HxXFdrK8TqMp
D1aHVGAgeLOKJzuoI+OoT2jppQZNXn1nOS2ZMx5VTbBYNqoXROg3tc0cv1FV4GFGhf6/VKduWNGp
ORw7VcuD2uguFOreCTNV0XKBQGVULe6pTjw2lOOjxTAXe+c6vaWOuJIOsiWaR/VlJOlhNuOrsgBc
kWVzSuFeG7X+J0O65SvKd25G85VHKcHnHL9Oit12as5+mRC3MbX6GCi+xvQT5+z4YNfLo1tTpGZy
Slg7DPquecjq9ZYPqn7XeHw47XFNL7l8INjrCSM03VLLOdJltx5b3Y3GslxKTT4tbSdukcacXKam
aa//UkLcLDUrMy8l/kvQ2e6sJTZwerT9eawdjCCTd5KCHZp0jf3gZcZxTogOIhrFefa86CUuMWav
/fxOLmC8MVvY0Pe6r+nVcammh6g34BZxE8Nz0PYDVuIqPunp1F1wGz6UNjMTN9PXE7R30ODK/ago
Mc2R6I4lOVsUBGFRGdEhVny2rW5FeJLwyUlqH8kmvIKq/KUskH5ny+cWxTztkXz1REm+gRp8U2ve
I1EyFOwBVpPHs1/W5jQQFuXPSGCZ/M57Z86vuQbOFN6ahlTT00INSXwbY8Oyqsel3ghsqoYjH2k+
TXp6weazt3xnUB5DbKrEpbAp0QQGVZC6jIpBKjD2QySMUG6fVOMfzxk16gTGoWbdvPE4f3bjBxsB
6wuml9lahJdhAb3U4svNDGDHvc7uybVJCgY+Sqnw7TpmQ55V8ndE54AWhQaBFLAnz6iPCGFooFwn
2+nckOMsQznY74Yg7aotGtL9qr91Zj2VTPAumu2FvZs/WF3V3XfDjYWcy2dn/UCcuNp9Q3pYrvns
+N6uLuYWvmsHl8yE+DGnyX07O27Yj3F1dq3zNMpdQZL4zrFsvlT6OLM4ZY/DknpWwCOpjNgj1Dav
bvdFsoF5r030ZWsm+F9zeiY7HIC4JC4wSSfJ/yxNdgBFx4unNVa4oYiLlo6+i8ici9vxDo8ljx3F
88p+O166N8QE9w7EzZ0N85WW01zPVozcqlw9pOAjZsB00k74R98qWMt1BQrRMoa9U7tf4NARWKef
VeRAx0g5gGa8Q3TckKhqwinccn1mlRqfU1kcFi31AYgINKN/UsfODnk58BizZQilrWNO8HLIy1+b
OWpT0Zs17JohiPv8G6f7aeNc2XoxBGaLOchJyTWFBU+vU5vXvHGv3dibJ2AM8KrHmtFHl4SY1m6V
U+F486AuWYu352G2IWb19+iWfA++Gt+lEZIElB6p2cPFmH9i5B7whlL9suMFYl6kHAsJZ3ZUUT8g
SJf487Bj4x2/uJZpBk5dM1exPmoHXqOsSQw0icWjNIj3pqUZ/iIgsKYjiWs11Dq41uPTDJ5PA9+W
d8yG0Vv+qVLWIrKvlyMuso4VTfIIh2slgAaDeBpzFy5ccPvRTO/ASvhWyvp71J70TFfPHbEASI93
WYnfZnKT0JtdUHcrsGq7mqK9PgwA3TbabbHAgfby4TZbFxYbrHP3pa4nJ1sMXENzQ4AQUViAUkmZ
BAtRPLXp0+qxcBEF64u1Z8so5aWMC+ICJuiJhq49MspKQlMfXsyM6h631I0Fk+/O+cvQNAlhn9K4
TkcWJux6SkDQrO8SdhNNB6ZxNmX1rqlHcxU8RLetd6PSgVHZyfTqJ8mQ4mAROF4iKLTNGeNcinSF
4uAHqsE+2mQUbkHjlhMPT+MHrsp5X0dYlbC/AnexRjp1qmTsYHHm3dgamzq4fLFPTi6e6BJWc+V+
afoCATnSL0PrPslsqXzwfl9RbpxRnq2BBwUoGNWz8JSNVsjkh5DuPqNMem6X9GZVxW1L5uyeqBTe
XmQyoP20czGggucB/63MobsYTf5SeIl9gInxKRBo+Jqx4nMv1hDGJK9o8+UKlnOVspDV6t7IKIdd
dzKV79R2BAvWYxeoWrtui29hoj9hindXu1sevLOe7Y7Rt7mw1LPUK4sxWqB1nK7M2MGiO69MaHLA
mAN1u/HiTj81ilInL85e0hLCQld/GPT4No6P9tLj0zN0AoZhoeMMQ9xA3E9RWMsuyXJ+IIRiKz0R
DQY/ggk4B26mw9T2hGmXjkSubWC7/StrxTTMoItC6PThsWnktjAD6vsDp8iTGYeeEx97a36hp/KX
PAIoLixOLNv47TP3yhbt1myXF1vkOqmILE2wCPLE55hvLNLgIj6Fe4ku28J0YSUklLY9/b9tmfqx
Y3A8NjHTDqs2aAX1J6gVX8643OaVe11wRBMcsBO1x6mT2s9EgpzdIf4ykBOd3ZzTUKtJk1rzO5nV
h15RuegjM2IEQs+OypFxNsxN9Ko54EOED+eoOpCBZVwGq6oPjRiupmW+pblxIzOO5uVaN/X9OozL
qW2to7WqANQPiWmLuq/zIQ5ykd8mA3ksOVkLCnq/nWGg2rjJg6ahy10QjRoi+ezQNzegVZDU0+Oz
CbpJ1/F+mK3yAOMDnW5L4JFtcibN5BxSAfKzwzbapTPzYlk9ArZgeVo+oNR/6JXxqV4VLGG2H+uD
m7ovmTMvh7lujvAbirO+gnCR6Kp9V1fnWmiHsZaHDF8XFlncuCL2vtZeEFKVGBnDPMG36D2R5P6w
SPU7woYIOkbEKXm9El+9g6A10bx7odzVVx7r2shJdiUCRuzleu6X7evmW25A4ZARSsUESeIZJKO5
SzsLpkK2vA3GfO3x9QymHaM7F0gtuMDHlHkb+dgkhmQnYAE+ZyAfz1mdKjsb2MT0gQv8c2cV3bFL
1C8CEcunzIbU1OGRbvTXBkdyYkL6KrF4IoajeFLxq9PETJS7AVHi+N0tD6aH+p919sAeONMdxiel
E6iELBfm03FG/AFBOW7oFIRkCMLDppdEjACiX00Bo1EYd2UPEr8zSOKoG6yychPzjKiaGDu9fBO3
w0RpbfjBFpLQmgYYKAe9SP6mHs6hBGsw8zmehZpOVO/kR2J58WE1UMBVHY//QMJ2hCZlAOWznAVT
xx7BV+SthKf27ypnPJuC2iaN91eP711voh/oyXAVdWhktp9baJdk5jx03fiSzcabDR5nN7U57Vt6
aRBLgOV899z4p7QbO+Sjd8bjCWIRQWIrXyqohceEqYupg+ovSDRm3oZqVtzpYvouU7zDjDGLRnur
Zq5DPWL8jdARf36K6t2AAhSvuGh5aUxPJUEjJ1IG3cvIpYxe19h6bRKpM7N9W9bvhGAikGR8dL26
Z1OK4oNr2NMZ6Lt9a56/VrpYOrHo2rTu3xYWiG/p82WynTRsE/VdevoPg6tPJfMT2+IkKCfUDfV8
E4VpZf1WMcpz1u+sU6NH7l4yLXPyZ7n9EVeXB4uwgAK/aW+LMwfyLnOcbk9/zoIY45cWsyKRgj7Z
BVRGICjbNmtrntcMl23PaB887qGbPrK0RKO5xgeS/JJ9vPQh5OnZ394CsxEvsRhfBtV9WUX8jQ4p
HFV7F1eJ3MTIR4f4yrI2f6M+Zg4Ymydvjp62p1Q1zv24/AJoQCbWy5uVWniBf9nM9IHN2L/NGs71
lpqD8RK3HodkDrcXogKDeQJ0cPg+OOQc+kCBsp0jm1cA7vd4B5DRYDsmxa55IaVB7Fymz6QqzIxl
cb0TUcFYaVngx+V4RET63HiIK9lWEGNHTlEnBNMEh+nBmougHMGfOsyGd1M2lr6GgoYhOGI8IyGX
LeEYt4pHOIFOMBfpchLJD8OU19Vx/nYlf1YwTsOkC5aZ7DGArW2/XAdX/SCs/SwFo5x5xkU2ZH9X
bra9nsi7KnWTwGnwpaajg3GqJyYsSe744nfe5ByEBih4ymnH4InLOE79NA+0zcA5MjRpSnLSrO6n
IXF8HVLSdOOH1KUHmGT8GUXOi/VgST161Ns/Lj7Tw5oC7LEseVI5yfZOWhTXIsHM34wJ5npHiK3F
2VH7MQYxot+VJXJYa04PL7W4NhQp9duIYNPvFNKECKYAO1zEhJ3lnLqFs3LUbtols7dwD5bZ4hYO
QcW6wX4DOawCqW1XIrqNAfsVD111ydhCHPN7x8Z4HtUTS67yg9UaGRuGzbKA4sucGaKnJocxqMLY
jyqq2QFMHVDX3FyMHYubOslO4xQFJQEmtDYzoBAJmBFCjD+hj5717G/T0BCLBrp+ttihKx4REtgX
Ixlu3Um/4T807O+6FglKTExzpt9FkqmRKhYK6ZGUniy59E4HUMDhHS7eIegwGuv+GF5r7Rwq8RCg
hN8Mw6Wyaa8mPj6H2UOuw3bwmOrKL3ru52LJ7R2Ft+Xn0vmpI5LRiKiuOKzZjxlPEzapnelUBQSD
6quprXdZHusWzFk6TIWv7PkT0gnQnx5tyBKhuQEQdbMU2+wvI68Jgmx7If0dngR7pFR/d93pCKww
JMeJ23ywjkZcqwey2b9Uib3YjJKfaFVPlTIttq7mqS30nnn4iIwLKTYISaLEoupes79dI//2evNm
NDWfOIaOvxDhryHWA7pQ9zw90m/fTHVmH3kgE7/QouwQxcWhiugCDJebopkZd9Xs5NxxgJKu10e8
YtAm3ezFmKA7dKZzMsdhm0WfF4Yypdlch6GxbiX63gy3d+AKI6zZma1xeTFwUHFMR+dGEk3vy6pO
j5ko7lqTb77oOo9GuPviAcRPkRN/Ib5tm2yJ+b9E3+xU1czam/o4ZYxhpUMOLiFeLNbZrHC0szE4
u4sBPxR9HZcuS9C2wj4kV/DhuIHjNX/OhQqRF70UI31HNo74pTWuBlIB9gmmZ5Y6bnwyRfq26Kd0
2663iW7vNs8NfN+Y9Y2Wk+jd0L16HYpWDXkkcDnyA4z5xuL4R402f6VJfDWYkGQmdP7ufxydx3bj
SBZEvwjnwCTclgStRFG2ZDY4svAmE0DCfH1f9GIWM1NdUktg4uWLiBuYfORa8pA6IDo9u/Qje6Jj
BK67GJNDO5BymZ12/U3XZuSZ3s3c0exq2bOPqkeo1x28TetMJpVrRDIDjLlsDdpzMV6quXk1PcM8
Y7G9A7oD/s1tn7wub06jiUuVXRRho/lf6iOcYkCl/CUTKopNmhcSlUAumwp8Y/iq8agCynTDY+Y2
NC9kVN8iX9Fqmr1nJi5mh0JEVFz3Ye6RZeKGym8p75d2Xarz9256VxzhOSWIBhj4ssK4cQvQ2b38
N8hPr3avEI3L/dC1AP2D7kztSIM/LLsVSw9KyoHKP/vVlQ2TwYxi4lVj3RG1+MKPAwABLmHIA0u3
S0cxbRfIJmim3zgEDkGg2gMXY9yGFUkmarP2olN8kMlokr9IN6G95Jy8xguROE40MPFbi3Tkzg+/
yh6KBCbKG0eSyXRjcOd0Bh4qKm+rKr7j9pjvqXOYOGQpqrLXgEoTH+CO3aBN9zQyTO92DvEXkhhd
2NHMc0nwjoZjxwKen/WfpaV/Tbrj9xx6XC/n+TlXxQ6HxmfAUovfEK95IR+sWND0bl5Uz/wZNsWB
lHvPnE6fmEs0x1xYaq1e2qlF0NAepAmLpLFDdoKjuFvnDC+P2qQltVrQ9Wd47wULBJZSJlb3/EYQ
j8HgF15bIEY4KOSD4U7pwSloy9Xcflil7vBH3NuthijiyQ+19I8j8EL0uwnn4UI5F5UofNGLF6xF
T0MO9d1hP2D1F2cKGo5GeEHKPOoqa14G2tl2maaggzfp6xgMeq+9MSNKU964I2GNmQ/2kqaHpgig
s9hMKbxesDgJcVjGZtgGBn95WhTXssFgF5ccP5gEp5a0SuCK+TxbTrJN2pfZqAqsXuFt5uOSnIK9
MmqLzuD03VA4WoXJvw6RuIblDFM3H62gqv5xrD75nXI2M79KOgsKCPeHlCsJ6hvjIv9YAdVvCUE6
0706xThC/cm5c7pk10Oa3y6+00cQ0/ENMgDFK0TYi3lEWLIq6cMFD9/hmnF/DXuH2YWvUM7DPzNA
V4NySWFfgtbT3dMNS2NuiqbJ8m7fqXhNYvDpgTl4njKax9wUzs4yS/8cJGTKmuB2WuGYNCQj/qfe
Y1D3IB5LyVQcN8/uSEV6GiZ7ttH8KEKHwkJrPIXeN/ki4uzQmSI/o19R87fOHc3NgSI9AoD6OGl6
JIuye7Azgh5BuHxZq0VZSkU/hKDCbMnAmaH6Q2QRKXXV1r2ka6cumboyanK6B7a9zXXyLaY79kgw
3tceOZ5RpPNDNvPBy7MXCzCUHG+CGde23SsiqIyStfDOMd1X9HjczlawgnDpnGQh5Tk17CgaQIOW
H8zcEhQa7OKfSu3bMjBY+a4JOVOd5/QZaF1yh3+azw05XsoyKIGHl4rqWFtAKfivfbeQ8tJ8QBOp
7YtuAkBwGaEiki/cHPONqQr7BMJpn9RkScE63HHEhqc2oGnOsEpyMsxMVHSzyNVZM+CfKbi2BP5z
V6X+RgU1yiQobG9BBzDoqAjtHKJBB7yDI4x++T844dMuzr2XwMBTUWKb5YvPPHsuNBxgSsbB65an
GHZhKCwmyfIuw/AWMQVUGDm4ALuN+U3r+aafjE9t4qqkVFFGRB0Zbq1P2FE0kjT2xasJRbf1GqZA
H09LYO1T3J7QFTqoylRYrhpS+c8rl4p7NR+MdmYPNLHOwAjH+2i5TSSVZq3b0A5U3lB5js22AeEN
LeHLqKDkBOP0DY/0h500pihHbIOeHu8FQOZ5hv8RLuZ9Sww+M5s3y5Ic6cteCuqcDQyrWLcaKIUj
23AcAHZTdQxXlFxRv1DFktpFDNw6+ymn2GKki78CJ+R/ILUtBmolWEBfOJuqKwJw1LcCcFNR3+Fr
4D6BHJkEJOsWfmidYr4xMBPv45i+s8WGWq5reOQTHCzTSp68ObWPzprHUUFnECdlpRP7MVYdMKEb
CXLJKsxkS3wf4TfmRg7HrSM+y2512S0SA322c0bPO/pdf4njwt1lJjNxIftHz6ACHNSNvRnFPeAh
+nLS3yDIX9tw704j3IqN74OBKn6U2TzRKLbC2MvffOymjRGbd56bk9d3zzyeh7Cx74emo8WdQoD6
o0CJmqZi1zf9ndb6eZrFgTzBLbPDfZ2MbwXe0GEw2QV610Dbp9leJ1bp05aEk11mT2sYpym5LBsl
CblGexg8221QD2+eQ2CnMqr3aaItWfjBt23ICCcdDSwJBRH2yZDlPi2oyTHpNK5IzVnKuE3tftqO
gfVk6S858hHL0gNq7FvRGQ8FDkGbLbRoXjQcakyRzJH+qZ4b54wUHVH60USZcn3qbGvaPjEBcZGm
goEbFlS+1IYmWlYUQ7OI5XI8ASOpDEKB4VUE5tk1wx9rMvHrL6/GKn3MSiwnt/fvWIcf4oElgSWZ
AfySZQSWp0NvDHy5cKXYy4rCMHQZJqhKHrWz/FpyPw2oEkhy3N2Qv+ypPlV+Ig90j5XcoAkpWjlz
m2uZ2/WyMNJiHdVWqY6Bv/OdkKqV1LKiqRBfodM9+HMHhhV9kA+WbB8T+FcC3knD5o5HnEnJafAX
YupioyUoQu/3y5QORyayOeq7LUUSq4vo5BdNeYpj9jbL1OnIFL2/rRbyOIt9Dmid8FbgciBgueT6
1ojdizPYE9zTJ6cYQipQwid6mMEBBcWTVXm3tmb8LSx+9dqqgZNSejY1GI+TuN8nU0INIl4q7CYQ
4ZN2fihNtlZ+CN8wgJEiquJQhRaltcLduDlO57ahkJQeTGpkX2IhL32gsb0Q52HtCKe+MQ68OjjP
JSsW5fGrcuzwoUgLrktesrMSY733/tI4dJuYisJLkwJQL2Sr9h2yqooAkSY7rfau8G69BPJs22Kw
NSc0IWtO32rXJmGw2OSaZrlv4+V3AD2M+NXXEf/B2NGVzxVKOq+6atjbbsZskFp738kkT5w9R3HL
XiQkrrius6dwJOIpJqQefexd+ctK4VOxzr/QNbpDOPzGSvRXUJ09V014cLvfuhn+dd5c7OZOPcLq
IRjctocYUlEtL9Cm7jmbuOq43MWH8ThIdZP1DM1toreEw57rDofP/MV0Ot6UC2idGZWGdAM6CCqp
77kxhn3rNtVkAkrX/e0WD5dJlc84/jxkNcw2Htgp5lvzOZ0ohuyzZNkrm/1QYOA2RyxlQdt9M06a
0bgK0L4CKFGU7yw2gSXyP6RjykaWCSZxV3Tf0N3GlMZs9Eecck6S0m4vQUmdUOmTKjQbM91XsHZs
j2+vt96GlCGVSPAmDELNm/hsa6KPCYe8RyjmhGHkDuYa0MekPPWSWSCk6+nOyOStsVAhELQYx4J8
jGzMB+Rggm3bilcvBjXEF3fMF9J/+uDVexY1KHxwAZDOvzJNmlEEWbaxXAzUI94gqg1uy8Fu9mMp
zn3t7bEj7yAYmWhJG8dQ5j6p0DxKW58qi3O+Xug2GJPuPCAOXooWKZfJdGtm8FvNHtiKO5MNJgHT
NMllYD7gbvPaTXqMii4HFE5MHARghvy45Cc523RcsaduuNdvE0PMURc5OmGcNJIPF1MOlfaRQ4Qj
KvgWdYdRnLgIMuFSlgfR8oTU8RvxJHaAfFgOY28fSpWSwKoKeoNsXnpZTOZTW8eKJfceuhhRQhzx
BhwHOXaPrZpPgWdAYym6QzrDwiHfE1ojlrbJuxhp+BpyX4OCXGP+7sVzgyq/FFgxPYPMVqZG8gt4
c1abo99Bv8kXVj7p3L5ywd57ffaiQ7La7FMOBYGZeJD2yUa7Jf/EP55nHHOUvqVo6ZjIcAcMoSIg
VsacsnwK9DIRbHN9Cgftp3SqKTXPrZcysNkEeeCgptq7ZEbbrG04zj4My6jwcFP22uFjzQcgG8Ab
Wh0OaJWfaFBkfDGRzdlVYhzlJ4QtixwdRU9i0YpOsHylZunP2J2PQd+/5pL4OsthprU4vm2GkOyZ
IDqX24dYVUwaPtuasMA1MIH/wcNUPee1wzbK6hmU7WPYld1BE3qHyvzmlKO+dO53NTIuk8um+4ph
2H6YkDRxzfpPtaSQhh/GrqQpqmz4LGDWnPbKSuCA8fvnJvZoWniKqqU+zPH0mZezz+3j3Up4aN1l
/MB4cZnTFrTq0t37wn4RCSoB0aCfwY7ZFxAKaxQbgz4EOlYHkIN0ixqal7t6DqIAMwVN9fNLJ+YP
P2Gx0dr9Y1daKMR26m4oGsWkV5WH2Ezpe9RsNeqRlpQ4y19zvh/qJyEjgI941GwyMajyQ0j9u9iT
8G5RWG+WnuZn+7bGdbFLF/qmBfy0eKoXDM6Mel16P4zNtQqNi2vL1erPFrHBrVAm/o5/1RXtad16
k1K71hG/PbdzPKPA7FM/4LQBnx6FKSubWI5XLx7CbdxXyOXuETMJ2WL6hjeTlVM33eJMbD1aMX0c
ll27HIvss5m6mDORYyzgD5u4KrAlJU9QtBBxBQKo6fu/eZH4R4a1TZlz5nhBiNEtDM5cmzZWIo8j
jqMDv15g6RPiG/am1ShUUlGy5EcCsT4LafWYT+gBacVdNyswp/iBexBiuvOIzuNhIsRUxdNeJuUT
5+VyyLuJZAXle6GZ0udW6rM3YtJVFbeCuKAGPbUAe0tTMwVgRkLBcfjycAFRJhAP0mW4yrWZ3iXF
vjNt+qDinKAVhYF5TKijUqHYhDAWcGWWDTlMm3/bYAeg6E0W8cuUBz5+5RTrmFMfR2vGPqecKtJW
dy4a4zpMHnemqpTHmturxdooakHZb9pjtkJvbQ/TmWXBe2lZ29Q+155ep8j8NcE35YEUyZLIhMTZ
eorlj9+eUWkOReJ5B0y+aHdueOkS55gZ3lMfSpt1PO9eV+OmjR1U3yAtHkPPfmTlTaAnBx/gZA0H
D75IzKZNHt+nDIBk0mX3ELccuW1j602alPJ2CuYnYw1/DZOmknEaWFob5mEe4MYaOGcIZJ0MD6ua
qqx94FGRayX8aS5/7UoGqTeKu/dlqYKoM5fDEApUICd8aHMDgkxNwMnJEf0lK7n4SoVr88xFOqi4
ksuCLipkzFcxxw1tXChSGMSWyJuraDDqD88cXdCfMxAjdXYdOqcKsy33csogcy/Dnandd0StRwLe
+bYJZUq2i5+JXX7kQdOfFAGYrEh+9Ez4mRfmvrQ4uqo0OOm5KLd5h027AbG3jfPbLln+6P+aty6b
/400Tmj4aJl1/GVKYFFDDsLF9B4dmg62rdYXmotDqsJjtc94nft4XJvO5r5WeXhVCkxZ8jlWXM38
NuU9YCJpeC5UgPw5tvsTiuvVAtiMsbRBAibshRaSX+vRh+2czpAu5phrGdJN71oxc1v+hUM0ucWb
lErA9GXnIcgR14e4dBjyjKC492ER6N21Il/WlfWRUTPcdNS2Q+cy/iXJbG4mVNsTO9CoXVPlJjaD
zeiDhDbHX6Ch6S7A60JF393kZRcnJwEJcHQjuJowluYBkQY7xCfq7NrE5dY75eFWufOl6kAMc1L+
wFP/J7yFyi1Nxs9Sy23dAklOXYHTwBdvBpaRnZ8Wf4GPRQi4m6Tb6sx2oINKasGEcJJT4rUK3Y4H
yGFNmdDqFouWrZk5X8Ysvncgx6mCfDeCP3UXbnXbuPQl0uRAOxCQQXPVLTSNDRy/fs4unLOioyL0
sy9FZBJvIiG+a4vqKbHJl5Qj9l8/+7X7bj8DpWerfe7qHOeGotijqIv3SiBA9M4dp+S4w078vPTj
t51Zey/AxiwcYAWLG9+1jXaOXcVzkwb9mzLBp7XUYqxEgoLDGqOMhAQSEFBGWCR72LoGTDIcG8Yc
b2ePzPU0gvm12DMEqgN8OVwtzTpU1RD73KL/ciQMJNE+9eQ/NktlYS/mGgeUAdOUcR/iwN0qBRM5
L+uzAFJRcaIzsjfYlHnfOskf5z1udzVQWgREaXCqZ8Iz28o2aFPTDey9dMVXFdYGDDahOb4lLUGQ
6oD61D4Fpxi6EHzJatYJDvI29x9bGrzsengQIyuNsGCVYo2lTcK+4LKdowFZ0Pk0IqwyjlVgvbZY
wYdCQjEkhweOKkz5cFCpjeZHkjOcvbuywjcgPfC318EjqB6WefzKkgqsKvi+GUpFiZmr0MRScLBt
csVGgrXBi6AMxEk0GN6BEKpB7xt+N1bJCj4I/5AHa3InDeMbP+6dmy7fo+QSimfVjgpcwZsScwPG
t5s69P/wZvE6om1sF4h/HcEXasPcr6aIsU675j5WhE06DjJbmxd6eZ+KSX65fktUrdsgIL5QrAwi
Gd94y8eH8PRVF7BHe4uywIFywIY8KoLUNp3hSWSVvPNn3BOmjq+6NvDUlPmNlYP3K4P7bGlxvQTp
Q86/LHvQ+VCvZijumVApnYyXkOOtho6jTIM80k3ynMzNjEX0lRV6E4/noVnYHtCTtm+cZZu1hPUg
CbxU89gfxpCmAKXZjgm2xpEbU1hKLmgrcvZWmrCj76/I1DQj6wwiYivwTNyJnrDPYG5ddOorGaWC
RRrDAenRoZY/U08Jtu6QNrzL1PA+HuPso5965E19MrhqDp14D/Rfz9YQ8S+sdhzWfja3W7FGvVIH
9o9urWthGV9wuTdpSMwPvPvHSHJyWaEX/QJx23WPyTDe8EITepRRZ89wD9OW5OWMi7CnMXDLpQ9L
ZbbcLFwv+6WjB9kG0KrPtqN+yRU8u3gXhrn4bn17/Yc5ndIgLkBdhJdisGcWws5Wy/ijcwjochH5
GxLqgozAuZcuOY3GwnTkdysjRUJVbcFCLNWTX3n9yYUxtkneYpc/EYQ17uygeY4zIniVKveIm1cX
VcEBm+G1EHF8O/8HPoK74LUD4xaJWEQpPg32gLBenAYiUHL0+X+oraRxVjNL9IP4ZTVIv3RCYONn
LuT9wGCNVGFdq6IlyDUW5xLyZOVUN6NJorZTEjORvKsrBj0wSGtnIlB/fDcyC02WI/Nt16RfBru1
iogsTuCbwn5uRQWgDqORbgk+oExukiR+r+bY3mDnvk3a9BrzjcYYOgw1YfamvCbn/Z8SK43wUW5B
yumoopcEJ3W+NvnyrsAcWwB5KQWHylAWHNKTdYXX8ArqHKEp6b9q3gL90kY6NS/dqH4XLvC5N5Ke
tWTIL8X7Def8J8xJRBGXh58UskZ246/G6e7m0NxjvTxrsK5hpd+WfMqgEPOes/a2F1QkCggq97Pv
bJxuxuFYKwgp070y20vT1vzolWLfWz3iDQAOQ4G7ncaHgudwN+XjPXGee5lyQiplGRQwuCTo6U0g
QuqbmJnZZ6Hm8Fyy8Hbp6+w5NnvBBQAJ0DsYYg2h6eyNaehal2wtea09x0PwkreTuWvNOd6Rp6Cs
KTjrzDyJ5Z81D6cyDFIuKswkps0GdtnMFnuVtIQh5OFQBLF/zwjz4GYTG12fS8k8njoAe5NUQPX9
G9uyrxkBgGxe0fuOeq7m/tIa9Rfb4we7v6nC8iWW6hyXITo8qx5IbniJX8eBiIHhHHs57XuJdNHb
+0XR/MC3gUHzoirvz/MZq9Hgd1k2fi6tvoQDdpde7EpnoUo4xkaPecy0IDy47q62C/ZA6XdoTK8x
kHnTMvhiLhc1PN92/Thxts3FA8GPE9vLsWqitlk1Gh08d2l2MYaeK0aMKwZVy5j3ebech9J94Sf+
krPznYx2xY7W8JSr/J+HqQNKC+eH375Pa/Egr19oVYuAl9tPrz1bDwih3F/zBVMleUgZdFNkEFkc
w5PXdRHO3ahKwL/VfEzNCff2QkzFBbqKxL5+c6YitDqEFxn722Rh5S8SVpwBmbc8CN68yf+Iw4Sp
NRt/67L+soaAnuUku5ryfYJ9QHnItuqCY9FVzta1sURr983XHgFTKHKClhyrFjegXyLUhtdQq0jZ
GcLHcfSW/RyPL3HV3Gf5dNQEbbzebfB/tW+kHHG/Om/gpS6NmXyT4FzPXfeADMlEizqALUlFCKFO
M320C59Hs7uYKD88Z/yJMUVT8ZPP9TqFZOfCACMaueAEmDmsLOMjlEBgRxvKw9A05OWk4t3m7bJS
7UzcVJyJpy4Ac4EBKE2NxyqH7Y6v/JxXCwNKYb0axvj+/w9cI1Tjx8LiWkDfEDk6gb0eF9QqC5s1
FFlBRP0XRZFWTSDON4/Z8LdAY0ny5knIEubeJh9JbU4prF3hs3YbOQIGMtScxJExLrcqpeK7IEvs
pPkp16h+6296rLKPYkpfNBesTdsTQBru0v7bhppE/GaM+rz5Zwl9NAMyCAKLiIlIGg2jDcBMtme7
qh+HJt+BwTometw6k8O7Wz4JrvHcyAN7X5nmV4ypCheu4+3V1O9dVMyLdKZbHEt4hKU7soCuHpoG
FjdpUkwMwtgBIUFKJ8PT4tKScr6Ph4q4a5lc0n7czyEQmDY0XowcwdQXAqkKn2v+UOh5Pi2qvQrA
k0xxw94TOCf+33CMffVuiniXps6dS633hr3eBa3nawj5AIzNW4faVA2DDwUozOHWW8ANyvkZSSsP
un+Jq0Hp+8m/YBWClAMHk+I9DIP3fuYdCCRS/e3MuzQeyBr8T5cTWEKnk0y8hzydC0oAt44b/iYd
H5hGqmwbBOLbUDAO2BG8FFxdth1aawGs0RkuqR1QqaFwfztOfud1e6XIykx+/NSCk2GHzAUqjX+o
VsMEfsOtmJ4Ve6vkdER+usgKyl2WPoylKiOjnl7r587zTisKqhsgWrSdecORDVO5qWD/USaBLEOj
d1k/1J4nj37+6Df1w2hSrLAc3FxcxBR8jQE4u0kQ8BcfJmDEHdUAPJwOfkEe2Hqqn0trGiJLAWsp
qAQwUxm1vfUi3QoZtoU8QVfO2TVQPtMajC++Yfw71nMrrfHG8xD1ISnOkVMxtPHxxpjQ0JDuVM7A
llW/66E9BTh9IcJSL4PSE55s+ASLvYA2AYu8sTSDVWWKP7vnxwOx06LbHKkvnG/UjDsGSpK3yV3n
CK/o1nbGT+xXzJup+m3n53DK2eazzMJc0f/RVwsmu9FI0E89W51taqbdDTYRU9o/rjGd8GijCU6d
xMLW/koMkqsb9m4kKIXTFXo93wcGeQuhpFr7/djJB/+vmtML9nx5pEL82e6mZK9JZdrqyrGMsz5l
WlRfKWp61PE62/Vsv7ck8z66hcgVac5QJOFRBwynZFhjPeltOcS3ngMjYQg4LriXQ49ID2UJe5mi
q5zjEF9WGf+lgkcCy+FmpjSaoAr6WFywovbUuVDKBcIEPGa2jae5V3falcaBl/lDPme71HevhlR6
ZxnGx6LLG2i+by6DNulKSY80nGU4smvpFhS99iCC8TI6LmmkqruJx+E2DHBMdqojA0GUdFMipy+j
uaergJmitL/mNOHFgfEJ60a5yZgstnU9TCe/di6NpO8HZfXIb6AwuSoKKz/3yOq4ZvDcWeAXgz6z
oyU7+p4+cGKWG+krgozAmTIz/vPbqt/YiGkHy+DupGbr6Jo+4JbOILAtWGEJ6Xt35nITDlje0zmL
HAdiBE8VXwNPExOSSZQT3xjz73udW7+tY5c3lTPSM5PmW4dt/qbxiF6jlZ1n01gOTH2Ur5gtkWts
PcJXmJ9zwfYPJBK2bAQHa7mdeGdQuDSQuN0qI6su2CAxFKF4AUNgpcF7hsKWbRf03oUx/SwDWhRC
r+cJd8fP1LSf+55clKPK1RS/simvDln0s28z8JvuiCQTjAuZvf7eHKeJtYzfRRDw/7p52jcJd0On
ESeErqv27ScefAuYsEVCuqJOvsm+Gss8QIZgsVRRCTzwIt10eZAdiYaiD/R30HgYRk0Yd6S4roFx
Nc0YPuhs3Q5L8uV05V3Xjjm2MYo6Eba3c4G0Abr0W+CYEMZxWOuqybiwWs7v+4HHa1Fpt83c8CYz
ufS341rn5Yk/x5xevAx9nusJlml1Mgjo0vHdmIc2SG/0XJ6IRWw72+jupljvFVtgBtGKNmROh6TE
rEMXNIlhyba2jgVbAYLJYmpeoYzqQ0flFHoW0mJiYDBQbRA5tbqSFnjuAoOZZEROzUXa7Zr0njgl
2oCJz99wNL/1FmgvjzR+sA0dXjiQhPs2mO6dv1w1CTt6PGROcfqj7a/gKLbfzC56JxAI6aSx4BbA
t3YHeY3LauGFNp0IizQ4BQ1ju9wUBquCuBi3eQ/8oC/dGY3X+MZUTnGd95GCsNmJ1SLoCRzqFbJB
5vblKYD6R/sEkugMC3JrlO3jANkLDghNbHlX8+d5hxMxY9DRnv+aO2A/6qkTex2nV3YnT670ne18
MGXwkmGS22owlZSPSmzNxBaYDXD4jNKPzLCEfwPwPpYOFgc8ECrswJcTSGinkTgXRex7IIC0aKyQ
VsPgaARWHFZWvjMtMsBlc1d2I+5b3/9go26TBS2Ye0Rfs3xGInKbACwRRJ3RvXW6IT3m+NbofJdR
OhOJowOrIKouHz0bQB39llZO0Kqt/du2tUjvhOwMQpSMsage7IBUW+PqzwbX7JpFupnH5SXo7Ydh
kTAy4n3fBd2BzsC/WSfXcdYc2MMbMvqDNfag29x+G89OfQhsCn2hG0PA57NL7/h5bU4fCdPGqXps
xvAVJy1MRp2KbbtFs/NZDEOlgV2BKafRP2QJWIyh3nshHXmYpATPgbFlqCv468Jwj05LFxhx49mD
20lmQQRwPX1E/fBRSCz5KSctRnEXkXUx/uxAfjo+A3UWK8yXztGyuxfNOyrSor/qNGaJxvJ/7EYC
vcoimZb8khjHaZR99g68Ft6N8H6S/pkx/wdF6+DK/Dx1472krQtKWfGNQsdPQ/z6ZXWtel+iBC2f
eAuTvcEtHbBZnmVRCFH0wY1R7lRyLIPpx7WS8SDM9NXK+Ommxj+zlfC53XC7aPhjCuLZxpGG3nth
zUWRxO9mdXBKN/vuzP6hNhzKmIm+9x6rHhxXPl5Rn2BJExKH9+wPbcQ3quPpStA8seA5bwNRvaSE
r+kUuGYkuuEmY12Es3Z6whcEUfcQctNG/usWfjW88Dpk9nYOeetgzEdvOf9x5/tnrBFqabwvxfTI
kUMlWoxUMzvkNSd2ODZfvMQW4yUxk0kgfz3P+OTVCdnU/laLO+57S/CpsNMDdtO3mgVCZWHJqo0B
VgZnnHThk7rDi+gX+CHInHHybsXdsxZc2XxOBoLRWLuz8reTJch6flCqAAzGjf9FQYKJg+zjpYFu
vgl9nHZYE95V5g3wGbJdX61LnwkIVOJVp1bcy5YPl5rotweUyoKoZzeacxyQCUSOeTYzeeOGvR8N
IWODrJK951TJ1g/iT9HyyNAZ9ech3PNrqc7MxU4It9UeudEReOE6w7udR+IecoJiVy/wz4KZGmpu
EkYxbStnOSUBDlZdjeG+BPU1r7cgyR7Od9sPzx+pvPNjTog4PuiF2DGGR2ZeXi7Qn9lrLAsW+zS9
q3O/itixwFa0aDGcRPFGIRO/mRk5uB2ma2+iw7sB70cqs1+sGLlp5j2yIf/6ZwmqXdyMkDj5gG16
UP785CXTIR0wF8xLgDL1kHIJ3dPzhoFC5J+2iWC0tNn7sjL12PzxkMIgqLLi1vUHNut8VGqcjFWg
TwhVT2qkSE/o5j73Je7P5i50MNEifpGYNn9izrDRAnWzeAXm3YCyLpqIb4uu5bnNjgPQnnP1TYTk
3RmIweb+KhGgCYJgXOI9R6CX3VEOclI2S1yW8SxTG/22ct0R+jccCc8+OGqGBxZ0CSNEESNz6NZb
XRPhHl/dlYvfQVbefVkCNIh5ysYlBpUuCOtpvH3/X3iDmgvv/ysngy2hPXxVU3qSbQ+lsw2Pyhun
HfzEFaTIIgcFhV+1rrdUZX0PpQ01iw0B6DD7vdCOwPHxkRXWsg86UlSyf28y9R2ub6DUWRzAscuN
LD9KNCo6ung3+myGdzihrgRtJ2eIcO4C+ZC0y9jiJ3EsvBlBeRcnN1TOUFK1LCjydnfIYedb/C3I
Iu7JYsu5B6j+62QnVeLPsAtW4abtwiXpx7PVP848nOzc+Gbzjc9nmuu6X7FpWriZpN09dvUbb4HB
PdgWiQdmy4wIBRtu+6vh4sWHZujZ31TJbVdTllx2LgmPqgKWZ2Af9qvpoXVgi5RCAHDpGbcSkr+S
oQj2L9DWVZDFPplylmwBtuSExPil4b91cn53hj9i88pupzD19uP0bToE3o18XX86DIahZ6Cru5xF
syhfWmd8V8uEQzqYt0E6YqOaqGEv8ZrgAWR0JBgI+y6jJWNysSx1/W1dZMlututXIuORh7VmO7zi
eX+tIYDA/5vSaEjUzewh1kD+An8oB3DciM4862jt0icrAC2TlEyJeQG0x2Hx4dro9ebEtdCMIWEH
ITv3IYf+W/ji2Kh5h3+13M6TXUWcVnxphTG3IUbUi/aoWNowmvJQwSwbVbarxvbRhYJjFcl9mjaf
uSyY21T7DSFrEaG7c838HxHq5ZawWVTa3ECoUIajQl3DnGNpGdze2ZoG23bRUPHZJm+Kvs3rhL/c
9ozHTukfcuLLHq2vj3pxR1l3FY1z8slO5J8b/iwa1uoYY45LTKGpPCF7MMXGvW8izlkMUo7Tv5im
ehzdlPvemiWzY/2+HhqighI4p/5TmedXL6m+jdT8WQAvbpwCQQs5qffR1OPBHtjFvVqaRVkJJjjO
xhebIH40yfkoS/lTgjLb1U7z6KvyYwgyl6VpAbOQrq2ocP9j7Mx2I0e2K/orjXo2r0lGBAfDfR9y
nqVMTSW9EKWhOM8zv96L6msb1wYMAw2h1FKpqEwy4sQ5e6+d/awHYQEsq98VTV0UdD77I5WWonvg
ZC+GHdQrx8LD1CH1HscnAsQGSqh4Hwy/DNbhMOuu+P5+Ig08eHNPvjLzX17KI1FJ67lTA9uT5hCQ
yYkkUvbBr1/MWRE+5oMNjpI+0zxmY/TZLIGTRKcYSbc+ZS+ZC72RkuQ9NctDlDHUNT2GVg7vka47
5pJHkexZblOSelM9usSkttD5pNnS4VtSOSh7Ttn9FGZIxUG6SBHehEsbrjaSX0MwXoY6jRZkznF2
nezZuBWvvQaXqoiRMZUWa2Lu1xsZWZ8EFWXbAEvcmDa70YHyOtY4Rejz4/14DAX0xS7/kClcsNzA
kVGiA7NbfUUEBKSLrHtQsEaYQzo3r29+1nTuweDYCAOXqghtDh3ciQj+w2XZ6Okambo3NO6Clunv
ghDPOOsK4kh4simsm0XHRBtOueDVCj8yqkKk8jk/vap2tQ08lWGiHmW/zLq6Wh35HqH2WSdQdeiQ
rA2LUVxedFgIcyhCNnbLuu8/FBS970/6QKETrYDCDZmib0ougC+Le4l6BRgzOtCwOOWCI388spt5
U/dCGOPa6gw8rmWJypdLiwGtb6nHGdYn2yJD268J5x1J1yqqaTEJm+MIDacBXgAWJSaFHDuYQYnp
nczKJTotqBxu9VyBSTbr+mtqmO7PFyoLnGh+XLwpSoTVJFlntcxbu7k4VzXTe1T6mqPT0sbFbNhw
HmN6ewm6fQhxqNPnC9als8vB8WN/MPjbcXEfM6JPzEPgNc/j/C/7RpmuTaXZK7tbQSFYdOb0kGPp
gV7HXJSb4pCC1hqxiK/L0LgFnCEwJO+VgG+GY9bF/yO2QpHi4xdfFifHhdVzDZGNA0sVx2TEW2j3
K2NgV6YKR1XiJku9kM898nhahP2dUzE3qS7N4L/h8YQQJ8VHRz7KlIFv8lKFqmVoXwDBrGGKseHS
xNO8WmxNYia9aqYqMprWfc6VWlmgHZXYVz3TO9LZwpnag4nMNJ9xBsNj9q6eli5y13qpzxYHz8nu
CKCh10ueQxKTLtnNwTshTtAN0v6FPXG0pS7S2HzUqRRLU5cFA3yU3J6fM6iM6NIySBQbzTd/u2Lc
0W+CINAGcsPMEl82/ByXQaICeks7wYDkix+hluEzfaHwVHbbPjMeJ9Ghb2qGB5Vbq9ZLxNat3JTd
F27bAFjPz3CKWgXkFBUf9GxIloqCVrKir0KamVt3urM0RW44R3aQ5IBGsQ8sBhJ9QKTwLrshxbCU
2QvdiPECKmhYVNNblffFButkRc927iDP71SavLg94n6vmSeUeHXw2g1yiUnqN+xdTsaRWFcDs508
fxVOvvd0QoTZT1Z+w9X5BE7QM0M34ENWgbtKOx60EUpITp9IObeucSDhDh4HAUSw4SOxnPRqpUO0
WzQhDleTZQAqzauQXrfs6DurltfesJuX3El0IN6ULpVJI8Cc3gmhvRujqVzprYAQzbhTK0cW6eE3
WqX3ICtpew8BcRA0qJqSK3UJHyPoiCikpcQoNwz+vizlLY7Ip6WXSRgXTi5UGgrXd0B2VZVNv8DR
qI3RE44i+69C74udj4oo1ye4M7Lc02TKuNcxiWaIitAUVe81c6yFMbnZhjW909DVCb85oxmCSMSk
jZlzOJI/mvTNkT+c6VKhQoN8zd5zKYp1FeP+D2QrgVmwaQMiReaT+hRsx9KhISZzHAZemWqM12ax
UWLwbtO9DxHsLtx5IEE80aPIfjdtpphWk04UEOWHFhAy+LDGZjlt7Mpl6gqeCkqStWyHCU8FT9KS
mKt+HQqOKi67GDuUvS29p57OqGhBhIRPonVqBrHywUTsJbpg3WYIeujKviRl9sC5BDUsrwLZUsNo
z6yLzbdvLSLqZCxgHGBrQCfbGqcwQB+tBtbyQlEPW3TdqbU2w+RzZ7r2fWoYa1J5abdhu19qJi1c
3XiaUn0TWWmxS4WAZtWpRVOQuc6cdlz4zZGoXbR+4UsbcrKYvK/MrKkfmqXA73ei+fJizSh/A1/O
YmryDzqk73k3K0hNcNdEBKZ4ATYIuNsEDXg4+926gYE9x3EcTvViTJhwMZ9wep5Pn+MAUntSuMEU
4PthPmjMVqsp1mhVReFdEsFUNnEoL21ODxzX+gwGe23cyt78TCVPoJOOZOBMYXkvrMTe6ROGMKvA
QW7Uqjk6rijvscjdtAjnrJUzr8oijwktAQ5tCfE8HVl0RlYca2SojLX7iVZ6v+riztm2vguYzgt/
EX/1XHVO++hPjCsax7wzvbx7bNo45vFCwYuCcc9JsHthsndsG62h02WFDxESXTMZO17LHu7b5DBJ
qABGlqa5xZ08vBFhW6yTmhYJIbyv3hyd1tut3CugAdy00GCxOR5jK6rv1FjTbOxmg8UESOGgW9Gb
MbXRZxXpF5fsqJdsnD7dgYnSWilOYzb6hiff6uamV3NznQFcYhLCRC26oloLrVGrzAPkSmyXOGBL
KG4T4wTbZtJrOMG7F3cUW2Abbvxiv+YMW9fUvT1zKUZSESG2jE6jU4769xSM42veTSQflI2zH7PI
tQ6aODpzWOL3B0P6P+vvCDvsuEhdrcY/hya0sn6kIA8mn5mJKxWQOlujk6m3E2O2n0bv1DhhgB54
KW0dFOk0bAxyOb2C2WYU5utApenW6fqvjm7CTpuEfzY0sCKVxEaclOCI5/8Vm5q2BXH5UBJGfKyG
ND5migY1EtGEJ/HqOdXOMyZ8HK3cSoPYKJXnB68komq04G5pElajqRNhaJeavLIAqqtpm+7SD0Nz
QwxrDCA+rdbSGrtLkrndJQK+CcjNo7bv5yDBQMwVx/dbQ4VRbLmV7E2Len8vDSJvy9ryBb1H2MBe
knvHAm4LJjzO+qM7FK+ZDwEv4+9tSGssLt4IynnCb7KM7Wb+lgRltsUcHWtouCIfKXzPLEblEk7q
Xy/6ZMrx+K2REbYdX1yCQNQYjLui0XbfSaBVRup2bHb4rO2IY6YbnHtlgX6f/yTlBDwtbjJcdSP4
aQMqEjkaz3EQNKtS6P7R6K15Q0oA79omcQB2iK+aZNSdkcyIhTmwWMw5nrw14hTwBmwVTB569spm
h45/sjFF+8HSpqsOF3IXSg2lEM1N33A4oFYIckdoiMx3ouxxVK7/mN7KeUOrTeKysEq1L5PCtGYT
S2+1L4Y/lIIz5MYguBwBCGvhd1yabwbxsa4RR84Bmz48s1VaRXKvA1KFo4FQvKHwOogmRaii1X55
L+PxuZGZd2j+unfT2Zsy39Qxjr5d4coH34qHswxJoLPmOxfZSnQaVaRdkqF6Rho93kdpHZ5tJ2Y6
IcbwvWfCsggLdDuIAPNdF9bVMYNih9OAnzt2IGNTbCU9ZSqgaAFWg9YfhUcUbP569qGjgLQ30CHR
GY5Y1nTGpn53/usSoTp56+/YSMP0i0WEWGDj5wiBQPp/pok5voywI/RiwH/rooep8Yucv2/ESlWI
g6SR7niaO1SeQ7RnDkUzyZrAusgWa2SefWpRwyqvB/Lxv/+U+TGilflV44EgqcyfwSdm3uz6uvy0
A2GtU+KZlga/pYuF4MRem5FGWpXLCQPkLqh856CMD4YYw3kURXpMwWOJXNV3gWk+fL9HQG5m1zWd
B1Ir8tOk6+oxthCwBYXx2tl5s0p0jpEhEkDZHLkjcsyZtrePnqKukmsSJHi/ZETgOSLChaln6nFo
iPmTkGYRrXu0ohpwU0FqLi1c0XeELdAUgbzqiPJQQTu9S1uqD8ctr5hUbhTq1n1u2c1TyRE0SIvV
ZFTMmxUTOjiq1Uk5enIiHAp80bhBmgz4cxjLB4s001Ir3kPXHX+WuqUzaulJu7DbdVj7NPqTIT4q
UdKAkXV0td3yYnauuzZ0L7/S/8QbQCztyq/nV8Od8EXqPjhvTrtLxFH9GR+phueBnGI8ysGt6p1r
1ZHVVdT9DTKgtefIjjgr7ouXdPjtBdNawioZ8F48+J6rHizpcGBR0RvwK30ZaRyB/aa8OAb2eylh
PsnmBOlVu8tYM+fQKWb6kQn0RhrZySs8BLUQNS6wQvV7H+M0hf8kFmCzOm9D9NCFdgcnEqO0CwDt
H30mgv1QYVYqLLyKnU92k4Wfm/MoHDzd9sc3HCWUtkG1zR1YcF1lr82xSj/6BKotyCvjLIyMRJmh
fMHqBwAygjHoK+T5ES3ZBxAfRABoafTJ7GA7DsGhagrrqURdu2ygbd33cXud1anruOsLKE/Y9e08
J1EzhV/z/Vj0ZhyevHHST72mD4xriAkE1s9N00n3Fq40vEcg2Z34Qq+KeMlKhScVJOQ2OhAHq5FE
wkRITh+9fcwlNTT++/TQ0Gw5iBExTfCo0yYDiWxVy6nsy72t7GqbFRBvVSZzFkrUZSClt8wK1W6K
HWetfIKZMJCdW4PDTRQYLPOYByMnghTdQVRMzYEgWBoCPaC/IOvuBpSNIFSRyoRRRnNeuuSysqgj
XtQuAmOPEvESbvY5JpB7lxADgrAoB6KhnzrWi23T9Do8z+lO6HnPY4huM2RYukbDzMPUQwLohwmE
imsvy4og3ppE4vVg4t+ycJtFWnVvxyDlHSS4IIghNTTtLkDXDlbxVoGXgLfSr3ogGic0XO4uZh8l
Y47QErTqpF+G+D3YUUNoov3JgVIKMDyJVykjLJlUhOGYKT0RiKu0cAKSbAt7Z5JAmg8VRW3qcBTq
vKfWSdeO5827k/euVek0o7RolrX1eirVrRKuvzUtVy3cwtzaWW3vmkR/zUz5TB2RUroWznJyEAi6
JqRewaOBMwWAbBfvUm7GLPKNcziQ6DKi1meY5iDo1I+sbTnnMuRFmRb+StmhVI0uyjEo67s63Vrc
lOuobYxtnuToY8JX5mDhgkUdjxKGS8jTD22qvYXz+jfW4r5jEaexWt6NsXUORgb6eqBPK9Hpz4Ju
1RJ1+qz9smNIiyeUx8Mzl8NUELVOTvLFCLuTdCV5b2cjtAXrwKmGCYzkhw4QP2ZzDJ0iBIO4euQG
z8HKD2S8T1hyM5w3dqr9zjW4hYYqgYD0SbPOwQAMDUpQESbklnT+YejC14JCHXE0RAPMDE9DkcOd
nwgMjKffg5HaxFXyz7I7beBZeCtEu2fdxEo2Iz6IDwv2od7jKZw2ud1zbGfstNTlwAivtOeOzFJ6
UXV0yX0eTIyNjl7eSiHOFLw5T031WdGutxNFVw0lUmFpWKn5NqUCh2Tr1N5PhoO8tfwpc++uMfpP
r8dEWtfWm8vBLXbUkXe02Xoy3hmDQP5tj8+AsIgMjfs7LevKfdgQXtnN08omNejXogiuaAQ3irSN
qMN9ALY84LRfPxlN7qzhNufEv1J2WUZxchwn2HZKJ06V8QjcGLSwggFFLWK6nEW64kBPtMT8Q5ty
eB6ExiE5MSQvQZUTO0cIOZmblRS7KStwzOTRViTNZwMia+n7t9QamtMQymLFGOck84wEiJ6BkWYd
uxhadzfdpSkS/8oYDwVj160b18+jaR6+LySe4MwQz7C4UrjoZy8z0pVUhDySBsoysQgTzP20ZMkB
r7urHfMqa04FiRJNQFp2V8z4yQp79oGYomcDGMRCdODOcZESojjqD5EYX2tu4lUz+1bsCCGjQ0MM
iWH8WrbURnOMioolav/gOuZ6/2pFCF6yj0jRBexiiFv2hFHZ0vex1j2TIPZsjeyX4dkBgA0IvIDL
NZLTxko8774/mQTQF54121MI6FvPjk0ZfdQ2lLHR2Mgeu4bU3OeWjLJdwaKGeJ5RSIlgI2iDazS1
77KiqUWaX7LCJfyaKRuTWGrcW6P+ZGnIUDlI0fHJkzfEjtaaeEBVtfuM6mBR5jSEcpPelQfCzVEK
AbRDUx2eI9C2iOZtNE+Hd5pXfdQ4SfxR/SJxHmJK/f36OcpAmR2WG1fgPKv5XeOipCFlg/9i7vL9
kOVVeWWGAsdjSkmW4HrcQN9nGbpmlY4HerHezad31FjhVyE5Q7id/1jAyiG6nDOIzHXEfgS9/vjj
X//+7//6Mfyb/5Xf53hj8qz++7/z+UdejBWAveZ/fPr3xzzlv++/81/f889/4+/n8KMi/el3839+
1/Yrv/xKv+r/+U3z1fzXT+Zf/8fVrX41v/7pk3XWEKt0bb+q8fZVt0nzfRX8HvN3/n+/+MfX909B
evD154+PvM2a+af5YZ79+MeX9p9//jCd79fpr5dp/vH/+Np8/X/+WHxl4f/69q9fdfPnD/E33kzL
RQRCG5OgG1P9+KP/mr+i/822aZTzJcdUui1Maf74I4NyHvz5wzD/JpETSNe0LF2ZprR+/FHn7fwl
62+mEAYAY+ValuFYyvzxn7/2P719//12/pG16X0eZk3N7yGU/PFH8df7PP9iHGe5CsGPJP+YGoTr
5Osfv24wLPl+418iMkCqHIQM4NDxqKIOYXwIgRjT3nSRXv0aCUvb1XosLlFimeRUsMCnzo6hiruX
tgmMukUzbOTI/PUK2XueuQO9K/lklb5/VpnfHit6djaelDPEC3nyGMhNPgTG+UONikcQ0XjKaECS
uDVtoYi4qNx6/0Lc+Fccu/l2wrt7UGQvuvWkTr5ZqBMzk5+Y9Y3t92ff/z+mulo0yOIQPFXxsUrV
K2hRY5M4hnWUvQaNVLd/9k5/wcyGF3GKDm6GORd7dU12VDqHW5jDUzDFycqJWNSRSVCQuYO9VHF1
DhUEQKerplUHZfsYYTNZI5enJgidnGCQpKBB5O6hp5KUNETh0e78Vw+9El0OMzoHeoHh0oi3zvxZ
7+EMHWj1bLl0CYMaV6KiWiZiLtBWqUGrrBqmK542yqsI+m1LnwNW/C8Q5yENDvtQdOZ46PYYTgjF
ArAV9sMpMvWDNspbgyaOHazNaKScKgEoQnbxvRoHFuwCnJru2i95FQR7PxwQmmue91gitSksMGOj
qmpesihYeYwknGpjJKn3kCfRFx6L8sCGHyaRvUWd9qFmgL6D3k3yDhIp1VfMr9z3BlokXT3U+Jy0
toynfxejDzcXe3NqgQEb3ZMf8m5oA7OLoqvvOpbDV7Js1prhf8al9TvP+ysDBcZK2UfISHYdlYwP
k6xi5AoKAK2g362cAaWDUcL9AG8DegKuJCKTvYUXHrQExMW4SbeGiS2nbPP+AHMMXYEAAU93mC2r
aA/wTV91c3xkEI/5OK+RDpXpnjnUp1ck9+Cc65VbBDVG4GpHW/kcFEG4Vc41FIRJhAyqO994sEe/
3KCNOWB9F9sxCc4Ihs4KykRqNtuhBN2cBI7EmMaqrO+Y/iPIYzpMCdSYxxqxa6kGbWdyoNf7Tp2/
P2iu+2qO6HEqn2SDMSPpuDmin54zrdO7lpKDn+6Me9f9AG+F3cb2f5pBHx31+UM+Dbc6h6KpqiY/
MGBnxqxQFqkOXMpUZs+WRC+VFP6nqhh5Nmn6DmfEqHus8DFvol6O1sH2dQbIcDrW5LGuoyY4dLH4
bQLgO4Q28LJJ7EiWwQSsQ+lJI7yLNuGvS4+jvN6PK9DKa1GqpyyiIMwKTK1Z+cSi26/qUi/34C3G
yNePSp+pzmhJaZ8yW4S9embSyD6twwP0gQOZOi2zWBTmiu5HehSoIZdzVtwqwLS9VYphrFfYyFHB
FoU+GpkUEhrTZDweLXld8jkekp9cNfAbv+f/DPKRbU9fZ/jos9Cetp1Be0tvTBwgGH+LEPyX3sFx
yibQGS1a+QnMw7oGwQfPjVmbAbWWApg4ThCofd+hliWeGox012IizoLT9NgW4ZJSDs2x1rZ3sq0M
GL1kSzuqBv5dbxqVPWZmdYBGYW5K3Vua6hWEyKH1py3SS1iA7rjTawT8nJUVaw4RVR5q687W8tVU
IL4MXN5JnWMtLSfab0A9QJXNc2Ize+3l3MfgmwY7f2uAL660lnEGmdEg6qm1oMKUmyhKcbImLAUw
8pZ1QxACSjhM69GsDqQ7Vxs28e0B0CGJiL/09Gw31eE+rwt9TXBGsEga+lB2gdigHH2XfPRkrRNB
uYsN6/cgKxfNKP9il9s/yyJTW2ecIxbwvyeIYFeCcOm8BVOsMZfb0GveYHUFHV3zfEatpa9DfGky
KBmkxeaJtyjeDQZnaOldwbKdjbA1FqZT/EwdrVvrCBbT3rjvcgsOrwfBKSBXLWYaiQOPZOXUf7do
W+FQNq3DJhtxLg3lxIFApA9YcfnCWQTEbThh9zAZLpejXyAveCDsLfzlDUxmmtJLoE/AaTuXhwR6
Qke4ES1MjcgwFBgKfHQsYK0lOQgiNdfT6XBXxYnceCHCF5tUB/APjM/KzkEL0GF4jOM3vxKYhCdj
2WUjfzA0wvOa9D1OQ1z+PeaEDHWqWSW7JpLj3mJVxOYYdr/bZDoW3KNhSnRBGA+rvoGUGcRq2udC
PDizyTUAtjSoAkFs0xyURz5W5j3LymSptBhhQ2mgFU6CfZQHxkNtWFvbIU7CGWBUDhOWXl5rKDft
u1Mh/dZUeMsleE/L8m/AwbIFJ+rliDBZ14u7PkCLYBjhLQ3ZpGK7PQJoBTrK7GtOScwyB09M4l8i
Elp8XLTY5sjvI8JzabTMyPTiaZa4L9lMGdFaPWFSbKoR3kyRVvNsbejpfVgs4dicexlj5oQmhSMh
h6cbkp433hf9VMKRK48YHLN9ILubmEEyAWkeYDVa/SSRK9Gwrrd9TxpMndLR6UmeS2NMNXlc3iGq
+8zpca9ET1aj/PAa8IqFXXfbLFQntBvcM9NsUx2HsxrMbW8m1jkS8alkvMKhl+NhMmQ7zpB4g4sR
H6zVP0pYrmRk2s3aiuLkRfndNqmjlRaknzoz+zVaEw6FkQ+vQXboO8xSrC2SXUQZcjc6Qb6NTOjH
NmKKQM6AJqzlZSH2zPpQVDT+rKlNnztYL5sIqJyJqtdv9YsPAHeFjm5A3j/Fd1Ei0TpPzjX4SPMm
wy/FDMUmhgpSJZpwDgkn32ji3VSC8a3sjxIXzAomBE2XcsSxSI8jRUXkOiECJSTvuLpuaT8XYx/p
kAoAVvIj9AEdhl7xWOX5ydZsLIZEEXSZlR2t4lIEzi9V+OeoMAl3s6dxo6zOWbgDBlldgqp2e7kx
G6o3uw7hAZrRVYvakeSY8qmNm/ugIQbCBAaywaDxVNi8s108vOg1W4M50YVjvSx4SNtyHUdfcG/v
q1SKpaHo/aXsdSsiN79IAA43c5STToDshcPLEokxeXVAiNesdfrCNHIa8on/UYwt8acSwFHShYTR
B3oCX/qO6kedpNLvRe1G1ymiLT5NoFpHx9nSPkR3iIx2LYUH/olsL5aTFA0UOsi2hlHrpTjtzOyx
IRytp4sA9DVbxfp4lAZWXVQICPSq6Z18iCc08DikY/VKakfMSbY0VlLLr4SOkv2RaTYiPf05T/uH
1NP9berJ9zw1/K3qBwb5Qb+2UyTX3aiIjM/N/WTHB7S5/pZOP2iGIt4MnDzWoZ+SkKV2WoWMq3LK
axkY16oMXyTJVZD83jBwMfEOGCvaYDRKSQoTWpt4gEs79tqaChvFt46DLBeXyqSemWL9IJvwAZgJ
CtScaR4UnFVX9hpMtpANglS9POuCx6BxLqWDEFdCQ1pOBZZDN585sAAsTJPUuQJ125LIahOjUbav
q/bdmCpqYwOfPDYDD3HxFSE+f6NP+rMtLJhUVB46gty+ID2AxZ1RuSLDGr53nFA0EO4bcdH5lIC7
w2cIgP/co8rcW/74FLL4Xts0vPe04p61x7zz2uZCqlcCEafJUZDLLwACeMoQ2uEKllevctplDwzP
dk0I4FHzWLo8my03wIoqasbUzxxrhz2kwXsLuRj9AQI/qgsUKs4NkdA5nbF4eWDt1aY2NPMKu+4w
tPUICw4bi1M9ZyIxrjo0W8Nrrk7rfUamvfK8mRU4tu+BAM1NQw1MMiiOtsiPqY+rNSvLpyTMjkhj
4JQROC8qm3BZJ7zJOAay0NHej+0wXEtMpYElvF0F6YumLF8MHI3tYAgdFCzphaEzEKGSmiLLPkhN
c/aCpJhlFvPyEqogEc5lVJW4RtsvhP/3PcpLDiWkelcFualczDaR1XuqNclBU+An2/Hg0l/PORot
zdYlNbspHWQWE/QZenBDkI4X0xsi+kDEl1lEBwqiydomdY/D8OG0hEgQJckhLm23VAUvoTOdNROJ
mFZxOMg0hHQ2Dsgg5xfWi9uQxxaDVIbGRlfD10aujVZ039novlD6KRa+5ITM9x6ca77xsltYM3YI
6l6B9Ix3LbP0BzebnhqljZ++BRyKgsDUoo/I9SB3zMVCncN8os2/BjbZQzjQ6zWJXiibnYR5omMN
S9cszpHfVk9eQKMSbWz9VgKCtQCcEv6RMMSY3VwVh9YLhIrmhEBl5Q/Jb2AF3Y4SwLoEHd4xzLR8
AKM5szMoa+i1tY5ILt8fxgDVlKmZhAoYxoinEKgg0QjmQjJhwYJWaZ6AmImzFk3GDrDmjTc6XBUG
WqHOt+fQ06xH3VqeMqt/8dNgWxDwktcIfTuk/uQHooSCc8UJlxBAzaLqwwaPpYOzcRT/HjTFqczq
39u88De+2HaV8ci45pQApZatB4cOcakRKI2+MaYu6O8Qahiy2xEzB7uwf1pIFHY6WcemlIQJTtbR
8Wqe57bZBNQIJYrybY2GfMVtEGHpp8A4k5aZbqzeewzjbjYLeHAMJb5rpL1Noa6hSRkD1RahDlxc
fn+sYcg6jaZfFn1GaOI4jcQ3MhABcWbFEDGr3N4b+bgw7O6At+A8jJDa4ATtrQoGfK2iHMEHCKYs
9ep9Yi51B9AZrzIAFNCUDqNwZP5bQicZrRmM9cvU3Zk50aZuSqpg3cqfZTLekQvBuFLvSZOqnvqG
smnQMYcH8pmOj3nTsxbha1IfHByKZolGvx3bcF00A5kaZbOmC48mWG9eNJ3dfTOOODsdZyw4+HZr
p6k/CrbrI/PPaa0Je6H8Vyfj8dHVHCyl6p/Cu0IasjAPllm7SQlgagYHH2zH6AJOyaZAd8Hv6ol1
ExnkP9fc4hGTz8YPj60CwJGJ+q2K71B7rlrgo1sozzBmNVR8jpi15+5wNOJojYYx3gTGhMIMN5bv
Qpw0Wpqkhi3Jwcu0UxRTD2spAe4DuRgL+EbIFAUjHx3l8LIz9PdMQVsrPfI2UEWby77sK9BcZJ9D
xSLpwdI/x2xMN0Ne+UjKOY+gdMJw3X/WDGuvruesNIk3COPKzi7lXvjDpdNxP1uojVDr6njf4pVb
xk/U8QFPTqfDygXS2nT2ZZ6/7b0ZAV4nBkZOWlFODFUraYtNZcM6nLpbl/T9dbBJntdncKxXYoTr
R2RLaJf046Ut84NDGcrYa+8GwQlSwVNWsskhlYPCg1xc4ctG7R/f0Qx/TQrgWS6Fx1qvOdoEWb3h
imDAuijrAgLRF/VkH2160EWAijvMKXe98cEVwA3dXyrkW8uCBdcpSIvqYBCakSCoyqTJ72AV0MgP
T1X8FhmMXmB94sxH6QVA9Tfjt7fJYc/O3+twLi2MirjI9yLCVipM/AF94mF1sVBh53ivx1dleCco
iTczHQ6BRpffLWIAg47cTSMpDS05zyAB4llIxjQSBCLwukmFwVp4wMkyHy1R7Tmn3iuPMQrBXU4e
XOQHxqnrGF7GbTEubbiWY9Jae801QGzomrvVeGVP0FJes6FqqBt8Do0TAKlQdfY1nsJ7C3ermDOr
Kwq7CTcExgpKBQxwVGm12qC1ZoUeyudCBC5CWKpvRgDrfM4xGkV76CtpL5ajGd36WhwpTOm5o+0V
VCcLsAP7MtafuEM081c+Sh3YWvOUVXq3NC3jwqQQZiKkyCm6QjKcE7IJDlQ6ij/Po72CejeVD660
aAQu0b3lyyxi0EM2D6AH4cAEo602STjIETyO8jTfnV6ePvM0fakhXHbBjM/h1lUt3oN5liKi7jhf
AjLgD7wQOEpn+KsxkNfSNyu8W2T9Tr9tSeaeD9nIGW9IoDZJ57+UinYMSoBLR2aGH5OIHWB8HUX1
Xg3lA/rDdTuM9y6TqUCAaEK9TpgU8zitJ3cDk+8x5BxXOgbpY1G5cujzmeD3g/JLkMy8El4lVqrR
v7xeYBtHIJzji1505MssszrbiRESD4cGaCBwMJqyPliBvdW7fhdlHwx2ntkSyFW1wW6I6oaw8iFF
r/BSwMlYyKq+87HB3nk4xTe5jK1LXl1pKva7GfaHFfCqj/Y9TYqzQQ8Tto5W7uWAR6YKjXs/z5NN
OvMo80ymKw7eP71ANvCgIHkRRyqeLIWgTsM51qVufhlD7UXqHoWM3uobq+z8DTGBaOXBoaVR8jLx
Qxe+6HBdMog/e3F77nrziek98m9Pg+RhjQUexf6iN/G4Iy/n4PqvLUL1JC2L4+giO2VXjHJ5GsOP
RC/FndK6Lf1YEpp0rOaVd5soXVozPKBKuNQuKacatjXTOFYRRY1bWe1SF92NaGrEWlW+Dc3uNtDO
RcZOhTP3htze2rtSe6yS/jfa7Z0u5/wF480sWFZ9N3zUoK45Wf0CDmLvocmiUKQZ4fkGSS5I1hrj
xuztLST2dmGO8dl24YeyephgvsP22OY42IH945kXzkOLZpRWOOgcgIdUc96ptx0LH0/zmjr7Ej0O
UZnNjCjBEkBuedwPpEqDeOB22DFiGDe+nyETQks0+le3rsNljTId+k9xTsxJQ7JIWyBod0ZH471O
GvgRqBTA0R9NHomSO20xTpy1I0c9tCP62V6b3qbh3u5b5tqSnac7pkNE0+7Lj7sDod8XQ762bYxQ
EaHausnN23+wdx7LkmJpnn+VeQHK0GKLxvWVITbYjYgMhKM1PP388OjKyEzrbuvezWIsrW6FO+6A
A+ecT/xFXVKgwtq9GV4S6lUS3SJkzyRzB377Wt9iT7HgrkN+/kPUnpu2lUkytquA1MqOmW0xQOB3
GtKK0ANeklmTv90H5TuWE+G2wLCbpZ+K0B/KWX6hIOsl3JBcxk6QRfxrhbVVKS44ngCwTleaE72q
ucoqT0AuziTtXTgh8D/UBhrLc/vDlN7Iiwl19Y+8W4N+1zzW9JdYFJgKdwmAsUaeX5DR7ex82SKt
ahBDBmQSGG3ySbDUz9jUtuZcBgC0X8ACfjNx0zaLb5kK/VkvxaOuLWcDIcLPyv1dbSFNdnr6vMVA
irWiPq8yc+udGRJNFYS5hWz9tguaNDoCidqPhA4MCD2YDiq9V27HqQem0INYAv88XYy2dZIBPmUn
t8+9GN+2puVmYpqCJt7bPC0A6t5GaZ6PSDoTQ+KZDFM0NmKc6VTrh5mZn1czD7McZR40IcT0Hk7g
gM2WlW6Ip+MIjiDBZhKkJ9pXqSK8dPH6VSi7kadK8dJxwVNmfM5XaFMy9UwHJJajULvGCIaoXC+e
UZK1y+RuBRZMTMhzK3HvcNr6+dA3fesUq4yhlVge9bz+JG1Y3VldfO3aBB894ANmwdSwZvfLBDjn
vvWo5Vu3KS8jgAefwCCecsF6WneRIpygd7Ka/FrkCNxQFoEcVfvWsty2ElVVzajCGHtEVNao/ak4
BWEnQMNF/jqO68tU3FNvMmvmSjz+zPtVvhd7XibqzqJX30y4oxt9DcQRIRNRDsjYzfA0a4IzjdaL
hNr3kOvHTaXaupF1lRk2cIK2vGXISoltKTnZgHCLfB+kQzvP0dQLB9Sh8YvWKw+T9LtfjgxY3ANJ
u+agpHh0VyGL7DYTgo6nYoHle9shkDJAW4MuYW+69tKpyB10cAJHBTb1OCZAd8UwFxQIBqD2ZAM3
BSuuamfuihcKWs8bgp5jWgG+2ld/WOXuNIkvrZn8aHPMz5t+hc0JC1qFu8gFAy2x7OK3EKDUEd85
jWZqtIDjRe5jcrHdEtFVgNmZI3dqEuPltWDrC+iJOwOiSVJ0PWFFFSn4qdgqDjV2x5L8MUgKaDVh
QEdPx15g47HKBHKLVIV7BAsBNa3Jm/pP87gX2tPdm2AMhn4mu88hiCzgc0bZKQYA6ltDw0Bbth+b
juAGvOhGcAEDuaAupOs0yW/UIYdZop8g6sNtQx9BhwFBvkx1wJoRrS1KHD0yXaKwtyCoaOVIz2Xg
N4REiqwKZrsY+yk0oaEqh0iXlppeGEMTxTmdRACRSKrSBgygkRF/l7Of8pxBqUbvz+wWCfhZhXkl
bnQTiSYaOnmEWCz1sVTtnlMp/lxVcftpTj0CbgouOSfQJdJMUFx+7cDEhUVVVQFqxECqKnljjBZf
CmtGlgn0oN3SfjgC42imbjn0N8nKVBdnns1Ri1VxC5R9PJPGgC0r0IcGAGeswNSRR4X+yVwCY2wQ
ObEn4WkedR1lleotbUw8JJL7GKC3Tayq9qdly0/wypD42KCSxQI9ODGLSWpX4Bqgsnx2d+B2i3bf
WvklbgBZV0TfFNyV3Rtlrp5zADu2IpLlJ0P5Mx+TZ32dQ8ze1NsgUF8zrAZ5zZhuDozFnkQVcNAW
p7hDacs3iOAUSu8dLXNNYBBjRU0ubQYyKQtFjORK75wTUalxliXYwdyqcLHPQ/qUjadNVMV6qzmy
zCPAv8nwseGASKbE0zkNXSjmAMBTBH6n3hw/zeZaHvqFllefpm+dSIWzbIr4TGyQeFs+G+GIcuzn
rb+fRbMgEtzG5gmdnZeuV1WHbnF7lDDtILmhKa4UQGnV+Ye0xt1FLlN0eWf2PMrtcuyHOCqmvj4N
KCtJmkx0aAqcpVR87uUy93vLwAAhmX+ksnWeBm0IxK3Pg1pub2taavRH+VOXIuk1qpdyUqj2mE4J
gQi1f7kwsZktUkTlLePcg+s67HR5zLBW08aWZjn3BgrKdTaJ3mbWpLdoUZsybbiM2MDpBei/KN3a
hZJL6D7m3tRMAresqfzWGoBjCpa9VnflpWkQGBmtDW+V8q0SKCptYHE0Cv2peV+9csXRc1ahny80
Y1jxv4Iw01xDqi1YdXQnY0FAIRYxExRxl5n0RfAowiNvqqIJCB4epZQOudQVYE5SvC6gSHcJPIzP
qyu3Zb0oFb6UZBQaT8VI7ry2JahnlK+0jfFSxrCikKBtZvCuKhAgm6ISOoxIyYxN+20teDxBLKEw
C+nRaWoyYPDdKt3MO0vXrMyhlpgUzol4Gjw3Tk2HGLUlr9SE4V3CKGzek0Uhz2rmD/RE1a5AkWGf
eY1GM6i7audMv9LdHl/nYnlZJ4FGrfYkLeTdWUw9VMMZBMgmvaZCxndm0L+1LYXZeVZarKbqZxSg
eGQyiF/kIPSsqCx2d3rVndF7JdAC5ufuPhwaCfRDZRiE2APFwHrdgXXKSZGk+WB1MAEXHQEmWbwf
VYyPSJeaFIt1sw3qWr0Wa5YfW914anVx9rctRehfLl408BiH5r5ChlHJWrT72ofoSNORp32aZj0+
CLhtpTk6rZUVAWZLIG7T066WAx3aT3GcxpSG12/d1nenunjtR2C/GdDgUTBjmxbrEWz+FyRBCZ1g
6mkbJhANSkiQehdPLBHzmpNdxXuXXCaxE+qM/oul0J40fiKctqfWMBHkWsW0Q18hMOsAWWCS7f5k
bZbmyDdAUleMhgQOBsGB4uq0a85X/S5Ti/byXVTCiXlfB1Ptzg91+rxlEFBacJFLQvGl1roDKeHs
kTl9SzIafI8/XQafXsL5pTMh+SrYKTJopPRYzgJ1oW0D4wrVqUdgyqE6cRnS3jw8/sjDROOsgHIi
9Z+bimrnoNFtSarSh2WNKdvS5Ucja6gVPF6XY9jCfj8MJUKgOPGowUA8gnSLitvlDEgjb+g/z8ai
OOD1AMgoLBtgOtmluhA7Z60J8LPA1nHRQmUUZsekpaUT9rcykkWj4IIFgeJSLbdhW94KxL5AYddf
svgsC+f7XYEwDU4Rg/p7j9xLDdl6FZfBLadWO7TiEmKJoQYo/U8HZf9Ty+r46w9m9kQAUS9OaxiD
2TzE4mmpp+ogSpj7FJpK9VBc9WNF+T2gekp6q1MMOAh0Pw4qT4xXSOZInhhbAKBbRFmoLuHf+y50
0gsc39M278fLqTPq6IeozbJDCjoXfPYACnzMn9oGc4HR0jG/2LVYdiHKUrw1HcYbGkkIgBbcsOhG
id1669TM30zmKLR90aUV8AFLu6eGYhEwzv51VsGsbKb+bug4d4Kv5uIjl0xhnGY+Tu6ygncQtiGZ
QEtFvz8nHcG42ACYrBfWeau9lVr3bRvg18zy8kw3JpSE9UVSWIWEeD1uClWvfNmVOdbsuenMYFtA
Dfer/oHDHmXjsjEVQFLKe1EDyh8En8n0D0oqCj1/FORK9Q9LIKOnlYUHXx07sST/MGvaONByb2Kd
3ySNBDpVKB/RcQCxfh3p7TApQGMshe99lkaFMaDrIVtfYvoJ9KozLIBWET6O8sMEWR9p4v1tGc1P
Fn1/U/g293j65Ai2tTUiMslCy0M4IBn1USh1dF+4nkaW/1SIesu79UTU+CYuNTg3rIV2Ktleoomj
2mje46xlFNCfQg4rw5Z+uwlSc61Goju0IJ+LKg2QIAb/RueEEtTiJTLkvBpldYWe8J3It4ghQs3S
FSv4z0S7Ym98X+6gZzqa+TvQANkRhZBw3W4gxoHPFG8QOjELeVKIkmyl1/Gvx/m2wthyQTodwbPu
YCI8io7/dFyqKjTG+fMg6e+zJb5oeGqgMeEO6U/Iq2HHyKEEF1UjmBrLOg+V9ZFI9Bw0wTy2J5A8
773ZHoBl8wsIWSFokr2kxuey1fC2V2o9hML17bI1zfEOZfeO0Iwr1yxKa31VLFLyfEVDI0GSASYr
8I4CTRWnhvYTthk6BmRolYZP1QpDD+7DAmx9D4lRzpMX/KZH5d3AgYs+NtySQdG8eYQwkJ4zE0mh
+EWc1J85pOS1YZSZ4DbA8WxEPXQkWpWaJyUgdIsSIlUhVoN4vekT9mnoKLziKts6ENefURjSvM4S
joaqRAqdHy67kfsDN0fSFX5LzhBTxNUtWgov9dy7bcPQ//8Y2v8JhnaHl8qG8t8BaV/+qO4f9/H/
RH3xUf3o/4rA/fPbv3C1kqz+CzStJFKFllRTVQDo/sLVAun7l6oZiqKrMnhWHOb/hNXK2r8s2RIN
S9TYoksKJ9P/gtWyyZDA4oqyYpk6iFD1fwOrRd/4b6ha+o6qoeqSJe1o27+gafHBUY1sypVzHhFJ
HvqLcBVCoCQuhWTzzIrBS2RhLpi/Nvbk0ywM14P0AtpEusZP2WXysZI+Q+cLweH6CJpf5yA7AMxw
+wNaKB8FCHQbLTwZ1nWkBuMx92ii+LTAffqTLhbang4sFJpIqDoj/15cOUCW6jk+yF4bLEeUQZw2
bI+9R/TvTUfFTSMhhI3lSmEWdtHqDb4YqIc2gJvkrp7g16F+aF6Sg+JKLjaMAYHNeJbcJmp8BPT8
8pJciAAkX3GHUHWFM00BgEHmiYJhCM/tYFz1oL2s59TVI5LlA+IbEZh8vwz7oPBVD6XGg3mon+Ib
9MoXFEgv9RnrnMMQEnU68EwjkIEetjwBbdyIOr5h2OU5vZLLkdjpgLLe4tuowmX9BgMrQnPay9mt
4vf2H5HXu7H/ylTtSIHu4v/hxT91h+vqN6H+OA3Vk0L24LaB4m4ha2nU+554i0/LIQvqAHqk0/PL
xqByUx+T8IiiZ9AdYQUGXah/6Y69W/rEA65yuJ9QX/ON4B5JwXyrQnq4wfxcPqX+FlhPOC71kemn
T7OLW2lQHvZZOJgczcFQyYVS79BIOaSH/GD6yk/pcL/df8jfra9DWHMe1LHt8dVJHCSTbapAnnbo
T7OvX+sIkJkN1S2gi+pTzAzHk/GE78tpdRF/8PHvchDcdvVr/iyeyh/be4suApxOuhe797rTXUBf
etpFuQDHju4vzVvltREyEf7gaJHhluwku6XHKUDPNNCi3Bs8ybv7+Vk9owoSxEqUjuic2NmLcTMi
evFc7SwgyAMTcqsOqHK4eQCD+ZMaIuh8nD8JEcmAi3Szi9ja94x/r64Yqs/gO6MxhA25Que6qM/S
jScxiL3Mp1LJOBF57wctpjfpln1j/PBJyJTRGmR0Rw5qQMB+vb/kZ2Cjh+Kkn+uj+ZyfsZ4KulMe
pQe8Oo798S8T1H8g6v+KoJdU8e8I+t9jndnkr2N9Bm4AVt8Uz62nnzfGIGKqASU1tw1LqvX8uM7F
0841HYRqXBZ1xzjB3AkqBhmYPd4V3Jc7I2f0NP6Z+bP9DmfPJw21f5D2OKONmZmDbJ1LwcFtguKw
htTdHejn/uQ3Lp5RHG1xv5qBHqBy6Bk22m5+4vUM595Dk36223Dw99HNBjfxOENmBdyMfT2Q/C4y
DzFXuPNNnsHYg5Rti1/HQxHtO+xD3aPH4JQXHKH4V8rdbr2e/0YQIkdkFDyM1Jz9rdG7f9DHtvtQ
c2tek2tE92eVHZEXhlYINoHD5NHsLPzYfeeoXUX4z4WD++uHIHjtTq7m373UNV0U+Vw6dBHfOpsO
0GIbD25+HaBQB2wWP/l+4aIx+yg+ivn88oH/R8/rlf1zXamZOOgQeWIALonrCQ/Jy/iPsqgrH9gf
lztB/OyGHL9nei2ntP7ktjjIyTvUsUU7eYmRDn/rj22IqEgARoUrByvW0SMUwxwUWZ2ZCbridsJD
dC0fxBc4LQdL9WDg3uLtwWvRQ/3PwXrdEbgz+7b9mqEZys0ELMFDjyI1IxqBHhtGkD07GoMFl1HG
DhYcTu3RrLQlt+YgFb+BRox2kuzCxX4r2n/OPsdTzjrSE/b5EgeKAy4QnxDs/dGrw/3iVdH22TwD
8uByoD3im9x7JsIgDpoTEKJDuz+oLq4J1/1OY5wbVoHFA2t6iY8JjNc5L3SA+A1or9mV8xNlJdvi
dLHt5phIaXEtgJtx0nRXHheZJJbVKObpkT2RqRgZwo0HltMJ5eMQ6KEeDkwnmYt8QojPujsehdsc
9uHKc7wfS2V52sdI4uLW9ngw8b70Z04Uc9+g0x0hKhweDSZ0g5G3PxLVaT2MIW2mgFK+LfKIpZHG
Abpg4BIzYaKWCrDZ2z5vn9Oo9hACTwM60CFOA51vMEfhW+CRtKIgzZMnMp2036xIi2ifMGblIA3m
kErt40nNLpTzDug5hp0fYs17hPkRpsE+HAY+Ujl4NTgb0zTOeW7KGm0xDQhhGg3f1bNwtE6xh0RN
QOTMI7M/ljOXNnMRZuPcyQZcg6dK5lquHlc0YEg9mW/zk3oxmCEzZk7pXLr79ca7g8fuHrJuu+zN
xpOdO6LYoMptiAmcRxVQ2LNFJ+Mz8OwZkKg/BzP3Zb4AAWIuwc6H7zTRyEiImYtoXTjTCd9jxoZA
NGCete86w1d8WgPTA0/prG7zIQQ101rNd2ikv/MEEK7I/JLeIz3k3iBqzfVGdcc2fBAcXhGx8Dqs
N2Hs4nzhW/zOhGNLkelZLnRa9ltwkQefC+uKB3RZuas4gT0GNxZQAdISzj5aqXXt0xCCBQEj1VFY
OOnM8RO6E73+2ROYNXWndZD7dwGKe7sKGpcRf2RGFMg9bzqljuni92pTAH9Of9SX/VK3B40TLbgM
zJ5sbzyKd0wNWIgRGzTXMmhZUVOXOjXRAn43+pmq3tP6xxIaHrB+z/CyYAm7kJmDoR4H6EgG1oUc
ajoSTnkF4/h+Tg4FlRBfCnl5AI57wL/pUAfFeiIrTa/LsT335/4PHFFtyv0B0ntOGdAWLN8Kn1gw
5Fx8wcaDwRZ9HjA7decA8DNMScI5m1K5mxAuQMQPUZfkU4QVLtVZm7zcgdvPZZFcgcCqddL9P5+a
wg9s4wh2LKfxJofSoccN8tfzeFlOupP7pjt4yDMHg0d9BjKl3bN72oqEUzGoQMe6NKESbF5LrIET
XtQctUuM6w+cFe0ivhhviMquIHdOYPW8FAAAJA2TGEgLALMRvtgZl8V0LU9/nZhMIoQeovqN68uD
gqLwdSR8AtJ4gyoG0CF7UyM5AtX5Vf1hvqq3LODy8Nn8JeF09C/ZH9alO+q3Mkg8ev5oVtP58JLE
SZ4ET/C6kIannxzKACgookQ2bdhA8ECh+KUD44W3YwI9kBr25IxubH8fQgC6thbwho0Gon1DZOCj
+kD5dVi9+yk7AXYxnNFXAhBUXsX9J7sB2oJsWxZZXzWwFHzts0xr1gUI6fMPFKgCRN+c/fZSQPZV
FMs6W+JJNrmGlCQIIK3HfbPYYe/nH+pyFL5qZ50HUMDoNkSD0U5e4eTLUdZFKML7wErc/AvgIff7
wk2Mv0O99xfvA49dJgVkyJCWsw3O0XAMD8y0rfN09S74KI/6kg0ezgWy7QCvsfEtItBEYBdVA6c0
7zbBInExaMdA9iUJho2zAkYYfvZMqwB4YI5Q9kle5e9lhDKql142zV9+rn7nxRyOUBkVSnshbmw5
ArhBGwQl5/g4C9sKEjMUnmRf93Es5DQGDwxSbyc/iufisoJc9msWN6hGLE3wIfh65jQhEfTZ8Hja
mdbRWKS+rDMeRoJVic80zA2sOdw4nl3nA5UrFlpO3tkHTcPRG3u/AWgg+yzcj4d7O2zO2888SDjI
frm4zTbAK05nJD7dVw/xk8AchW/WAWaDDfueNe8xodhIhfObsJRlQsKOEyVHmfeAhHHJBtZFg/l/
tan+ML8jgHiEjuwVRNEVk51LVYRlFAfhx0Unfg5gj3Oyo7txIujpMcnv4aDlovXLemj67SvcB58y
drAEHacP3i/YP8ny6yxXjR+ghtaB5+gV/zeWAmwGvf4d7BexR+eYrL10SAIzxAHUZiEN9sRxCGjp
MZ3vV7kILCZlwoITWlH1z56IkWo3B6JMzdpC4IJ7zMAJE0j5aSQeskseNfsaZ3BBZfuD1py78ARR
lfaaP8gRWGFmTo8m5y9G8i+m7X8Sf6vyHmbXD6LyTmD9HX5Dn/1r+A3yIytXuENnglQiTbgMFRkx
67r3gzgFSzJnZQ2pECVkJTc4sMYiSwOY+TtlTgPITPhEW4j4bA9zkV8Ji9seby0RCnWkZiiqsCpI
JMFEpvZ2jd/ic3zuTta1i+iORnMgkZpZRKyYg7to2frzQSPZ7d+L19VLwiGKifcQPGDGFpn9yTBD
enXnwp+OXVjxP0xg90XjPBz1aJ8RgXO+TDxg+ww0fVo+LfbNYBEqg/6NMv21P+cv/R/7MiC97utb
SdZ597RQsmuWgP7JOC72d9T/memXx1QFs4T/xH2eZ7XDGI/ZAbURml5sxpuZKRiUgwN0E2Iocea+
rpguvunMhrg1HPSfEoEviS8uK0zauY/SL0dkoQn3JWVzm9NMiMrxHVI+Z/UxTCPP6Peg1d8XpYXx
BuWPgwOQYTWPnxZ/j27gA+9Rsy2/b+4eG+x1B9lrfEyguTWGw1oaCIHuw3d7/JyU4FN2WqYp7gg4
LU9lda6j7VApT73OcLdrcvCJGZ0KNJE0M/ni5FUwktn2vv7CT2caiO3Nm96Fp42BpniLpxyyKIk0
Vu0pZGEOVuZLsK9BTp6V+TmxkhksxD+4uO+BqlsRIe4xNtkCv0GxmbWHq3VrzuKn/IkybSYS6kHu
ZXjvkwheronj0KJjoKDVnfEIYgbFM4msAZwUWzyux8R/g3rtjBH+DkzTaAA+QftE0GafQMKO8d4w
SXUOPUpSQCYYb77uISIQKG8P8dCcE33ATs0B/h0ntAeGCxdujFhamawaZo09pGsIy4qoIahrlNOe
lGCGwpTKDLbPY6f4e3FJbrO7MCfl4RSUTDMV0Zjp/PfZMrpj/8Volf4+Wucaj3NaOVhE7/FXSs1q
4KRipw9HnoWGjL1zf/4cAkrx1LA41WhzAaEQtA2u8Eq11qaF+JHe9lkEggpRK7E/w/Zuv2ekznQ3
CaRlj756FiKCGVGP8tH5CA0eyO8Zo4yaC6Ngj34UMgniOpZS5L1ciLV7NHDngdlnfFyTXAKKsH6i
aRUKnk44lQRZkP1RIp4KDb13EKH9Vr5N4XC8B/c3NOqXMAvWaxNahFc4qkzHZ4EHUHhX3Y73hjD+
kvo6IYsa3VnU6zfzS3KWIwmHkxN8DFb1K+UbnkT5dXvWnvdYcjoY5xLHq2g6JKfiuF1iH+nhqxYo
9c3k0/sKzfrCrWb14rlf9uqRvwdv+5r2EzsY5+NLYX8nGmExxfXF1ngAxMOepP/4mfP9fbXfPxsT
qZPz2iUrnOT1kXaYT/sTwP0/w9MhV1hIy6eo2OcHBJj5MKmmaq8hs70nHJNP1Gd4SJnyxSgj5WH2
4uR+UPEkN+amkO1UPHYTCf0j/D5aN8YNr+6XjdTd9MxnsLesODwOciAH5L9u5sLbZIGsmJurSLiS
2HHc4rx+S5C+pgPJEsS48Gof/mBoUUeAeRUkoUhdBQgaMtAI5jJ2CkcnY0RXxpGOeNYwbjL/TpkF
lRR/DUYKsz3JQsmq+DOhfjqRcYFddCvyRko2QBGjnE+1ofjchiDqXo0vCWMK4tHnfWSSKEVoTJPI
xZxd7Zksh/EzCRpLJGsOhQPLTQ/NW0JC+N8PI0n7rxY98e/DCMtJ5JRSE0OkP6SrerBovbJ30qY3
cFIvcBbk8+Rv7p4PmlzAPUODXHsTrsjTvwxftCh70W71kara0/a9OPH+z/vF8JWQUNkzDyaRPU6T
1I/3IDy+JYfqZTo2RylQDttPuH1eQuqAtR9VztXPIp38ajhRhyIboMIUTWSW1EL8LlyvBSG7fuuO
xtt2oL7n9hGxp3c/1My02ak89VRqzl+IMXmoXPFyJ27YPA9npEi+yV/QGz0RzJEXyoSEsT9S5Gy5
2HrYR9aTmbjz92m12whhuGN7tK5FRJhEMET5nLlEucqX/ogaALnpPsugsxA+bsH/SgnlfyZz8p/r
pfw/KHIiyciMoAbzX6icHOrux8ffZE4eX/gPnRPrXxRGNcOSkDixDPzr/92PUdR/WbpkiKao4zf3
a8t/yJwodGpkTVQMBVUORZFFnvJ/92Osf0mmZhqmoSEeQZ/H+t/0YyTZ4Ph/iRJpPImqKEkmlAFZ
tmRT/4fMyd1ER0lRRrxJ7o3u1l25HIdmsNzeurffgEgiYhR/1PFUenU5ZsdC0+YngEQd4uN8QE27
z8O65q/gyKtIKuLFL3DM/dwtmjvc5eabqgyao5pw0izBWi+1DgT98U2tL0NRGtdPxQTUVl37KbTQ
d3qr79LTr11rM+GmYIw3NY+tYz+LhVvdaWcu4NM3OeuvK0R4qC1Z+dHre4/fbIynDoG806pgSd4L
c/mxioSU8I3egNxO6DvGhvf4wqI/m4lkfNH0MQ/QjkvCu1rdP7cTrJ/9e2hF5p6qNctBsvTsFU3u
Z3AX5Yc+aoQH8zaeQeuCkI9logRh78DjNSOfqym3AlXKvsdlopzXx4Zf/0x7+TwImwzHRpBcC1Wu
f3/l8b39D24sl1arx2jdP/xrf/v7jx30Q0L4BObk8f6v7//+3KwnuT9OJoyzP3f3+Nfju49/DaZG
Ti+mNd5OiAMqBhJ3XdY/m2NrvC08BdjBIs3YK7wq78PFxJXwsQ2+inbe8hryHdsStSrPZozp+GOj
eI83hJVALzxe9tqUnmYkV3691DZtOtbywl1SAO3kGjreeD6ZQTHnsYvKYv1eW2nli0sx+BVie++T
jkh4k6Br8NiazukKzMlKD/r+4RRX5B3FW50eW+My/ojVRbw8vmpKRI1q3Tw9tgkpTaSRnnoJ6MdZ
rGK+LA9XzFhbLou6IZVrZSKOm50IIyuVL2kJTSZOZOWy5AYdxkTSLksBYxZop3GJhWXyQV9ZF2Qd
mXLVVbgspdmj8rim17o3Op+P5Nc4F1t/KariWu76tUteIRSPNaGPwWNzrRH09+N8hawxqYW/qNVw
XToVuPBsjSAflpyt2GakCL1DQ4vXazph5BWrgngF0Cp4pZ4oV+CFsRcLqcbRdAsxOlW/lrNoegi4
WdcEZqQnDEZ8rWVkg2N0DG7xdNe8JRGy27LtrHcAVrdFShS2quWNVVPy4mlubswEInsx29sCUg+f
eaG/Le247kebbmDbYCXAHr+VSQ9hXa222wJNxiuBl9/qEqpsDFaBoyWDt9Sldit31cxFbYzbMgit
BxrLutWcFkczhVucbzWOxlL6hCoqvmP6AM8nQ9WLK1k8pR24ujgf6qdUA4mxyppyEeZuuCL0OeHu
Wnx9vILKPVwf/5qMNo3mbPvxj/c3hh3qG9jl/WPDLJRQbx6ssD938vjIoLR6oGMWYP/e+2NDOqUj
bT1t/bVB/fNrQKqQuJN2/Oaf7z2+oeWL7OPEKdj8MAn/vv0XrFPe+QDCIXPvL3//iYUqQZJIGP65
QUmwq0MpClO5P7/xOFJdbkhbNyMozL9vsAqRLgRyJlCU/n2MxzdEIaHZvGk7d+lvG6T7fUIuViZg
2Tf8/iHxvSYI1qAD/mMDgG/ax1NK9fTv3yhNU4KqUUj/3IAk4Ih90Ch4j93/voBKrNM+GuTW/33c
x06RSqS6CZzhnxumqtNgGo3gYv5+ye9pDfqlwpS7G6lFSiW6UJLEzIWEJoYV66cSAiYgnDT156qX
vupt7Qgi0Jp+y4RLU7IKZqqZnuduFk+GtpuAl5j2iXL/BYSMX26G/l1vu95GXMBlgJPMZEjilPpd
D0X0+YLE6OfXUrW+I8irfhfL8WqpkhVJSg9hFvGPoGvFKZzytH0zkgn8klp/68wF+Q8j7W5zruMP
miqfyqSCRaNZp1JIqqfHn84c6wv0Fe/xSlcyxtSOqJONtrje820IppbWZl4lxXXJ7pKKoUBtHkYD
R5n9vcefx4eHPkW7VhshMGZb+9QXN7UVu1tXo/WKzDciUYlpXR/bHn8MwIZi2dFGjlt4rvuf1drm
S9GFhiS13tbWyRnD9PUkCRTc2+X+JMvm/Ql5nezaYrr8+61RKO5PCeCKNBtvj7fTjo+3GIXitKj9
+vLjQ8oCcLvph+PjU4+3ypH2dlN0dfTY/eO9OQdypzRqF/x+r9Xi3kVFRfF+H2GQZ91rJ5TKf+9P
Roo9wDOdCtx+zr/2h6dsJKAbZP/en57W65El9AWR+DVxJGESzrqF5WUVfzJG2H0KzrBe1iCb0I8a
BVuSgDYuPEEttzdj1tagUePVRToGGmrxbrUWWoy9ZXrprBXv2iB0UIt7OtmTcH+fC7lye1FDUa3W
v/ZrUr3fIeQ5Lfypw7i/ZP3E0rCDTb4sWwk4rfvUsQozmxL4gBuv38V4C4euS54fr8rlRQQs/DZv
w9dNLuNTkoqOWs3UWJFlDSlCbNdsFN8LPV3fd+Fj5ElmKiHxuL6nTTeHRSpsbpFsn7Adna9lVYMj
QWc4WHp5e5dKdYWZktaHccnF9zJGtA0mVnZKDRETU1V6hxAbCIKlADQb6ddMH4hvy++tpOU3yMUv
W9yVR/UOlSEdY/nYjPgC3q1eeZ+aSgiyAYeqThLe4lkTr02Sw2Wbep71fMk8MdUpIw7YnEpmQ8eo
TOZ3fYNRI019f368lHHRaQFNP/XN8jET217mHPVgbswEVeS50TQ86vndOIGuF9hqP9ay7V7HiXMo
V/NAcIIK2v47Z6mRgmqTyKmrZnvHW476idhZgYla0nFVYyp9+x95mZrjjrZ6l+7l56RVmAGSTnqH
1oNGqty9DoumYx80zX430k5TBPldAdx7ycblj8fvNpepPVj5RON939hW/VXHc9btizrdGdDqe4tw
gav26Rg9XpqxhoLLXZHPRpMmT8ZSXts2wwy6iZ9nXZheNY5tKbnx3uEIhKS+9D2eZcCQc0li2gAV
v3c0l4fOfOfOIbEtLMDly9h4TwfG0NTuQhSjcMrUVn9B6++cl9qT2mrCM+LzZwO0JqOySc8VjJkj
4mjI9Mf60aoyJRLL61Bt1B2spDwo4vySwH+Wd2fr5P9yd2bbcVvZlv2V+wPIge4cAK8RgUC07ElJ
fMEgbeug7/uvrwk5b6ZE68qV9VCjRj2Ypi2RQKA5zd5rzeXI/FbcQ0Lrrq4cCbynZd0U9qPEQGSC
VTtVzDwxMvRgkfFBAy3cT7E8Mn6Lc1ZM8vztu29fSnsSRzdpfaVr5A/3jSBfRe313j5NaUI3INJ/
C7VxRj5cUlid65AYUqXOLmZ/kTeUtO3HoSBvJiSl5+QUaSAJOvDB9rp3YxciREi6eWu5Tn/TEfBr
asBzW+eq28Q9NrEo90ZWDA8Yk27Tyvvc10X8VExldmwihEMePLg6iqpNpkV3dkWUCqtDdvmYKppl
ebJNMk6msdhjHyuOQ5IAOTQjElN0L9tZEJe2mBfuG6BFWIYRPJiLG0Sa+apgNm1rxPl+XphfRlVZ
AVHuEKuW7ibyxr1WyvwLA+Gxrh7W3O5CsizvvPNqTVWZi86NwiPYkubY42zUXXUza+WyT1r3axWW
DEjdFNQN1flIo3EC5NIPw3I/PxM2CYkdyC+mo/p9aeW+SLur5xSPWEXeuqIT+yZ0v46WRfIFRkLP
9Fm/oOiwvVdCgn4X87Vz7HtX2LTVa+dtJBMD1euy0QoJIUK4b02dnszZy/eqnoLSqjF+N/hxALJn
ZgWJ2qLQhmUGg6Dp92RmChxYdYOfr202cm5frJx8H4OlrqGiSyEEqcMj8T2jJKZlqimKJO24GRq6
BMqFY9hUPZi3M4HCw77u0aNNmR0HJinq2z5G6id4DEs9BVlgWkeSILWtSDDsX1aglaY7xHhyZ/Jp
DEpPtrvEM5NrNiy/J2Sek29T1SQClA6zZFRi9BjMu8rMb2NCyDaEuWEZmaxz1SyYNLBDhWye82aV
wJPmgcnwd8IV6IKN9XO9EDTrYSvUHZMLlIScd42qocAPbddVADZ5bz5ZJbRqkNH06evmZinriUZq
rcl92iaHcUxReqdHkKxor3rzgZH2QFwL0cqYoQDJN77hUIAf++WNvOSjRyQOxJPWw5Qf39wAiPwi
cBewrsRIabVGkMU9o7j+ySXbD6uP8zB63SMId1zm9d3gpZ+mKKH2bJc3dt9pcFHUNhOVedaBHi+d
OKUZwvoBRIvCLca7SDtViQmjAj4kAPA1ImqYSTGBH73M4qDC2g5votT5ewtDLU9xQedCRdKfskOl
22qDI0E/PipX9df5CcJFFWi5SZaXY9Bdb4AqqqLAJdV9MhVxMsTIbPo4u7UHvJWCc9wSkiUDVSng
TDhlCOy0NJ+R3NlEbPHynJSdUM0PxDTt4FvpgYRkC6D0jwiIxrZvSaUDSZed4RdBhZ+KkxWZMZQG
+94M4XR4WO+XYSHieVmMl3qkghw36gLPNgtig+XCVBuvtWlTb8ejsIe51gJV5yW3RUElpjSsG6Ex
1CaLEe/bTLDg1KeLcifrhjxbAkjHm2VeSqgMw7MqtH7PRoPetpkEMg3TV2FoqGL5DFbFGtKZa6yj
ZsHmbC5ZEUjvmZ0NjyIj633hbQmyTe7xXOWtgYJz9aXk7Retww4CeaQGPwW3umybE0Y7ykRiYDiy
zHPpPGCDrK6zJx/NyLUuk6y/WqaZ3diqBEeuF/Wxn8UT0FX66R20yUXzfstCDwh9tFLyWuBjFuZe
V9TnbMC06NU3dYoenhz0YQt5ztgcAEVGEBoOVaWgsLWu9QwEGedZluFMsfHzu9Y1ai6jodl+sxqO
crcYzgup9r09k1BUW/e1I74s2SnSb3V7NN5wnkekWdIRFrp95XfphZ1eCEuFpAobTje5VNrAPbFD
HsBo7jNm03a6Wmq+JUQBv4v2Ei6uOLSOdjVAIe21wSLpDtTUC4bbcjeRhAz6EdVLYUIfGB66bCnJ
CPx9cvH58CLTCR95GoWq3dMwdpduGIqrlhNGDpLulCLH94VrPg+Zdyd0Tz21aynMiJzzgE9tW+mF
vIoKjDhxcPqBesqBPD0ItDi/wOaGiDHE1zjVx8+A45rA8hq6I+2mrYjLzAUhUW3fUFhoyMaShR70
OIXXd74Ohnx4W8ZxeUjM4GauOrkXFlScCi922YaIm6zZOsA7Sg4T3lnfS9VrjX/lWGDJbzJo6Wns
Rtzx8raesirA64q0t6ifiiJrjmFLR2qZjWNpxOBgnaq/hsoiX73Rb9168bD6T7cS68KtQ/mLBsqk
vSdhEj04bix20dS1V68R7nnSbMNX3mK+GLb5PDppcZUzZtnJNEXA+/pH3fMqr5FZpBO613DNqdZD
wgkyU2kg6EOccJWdB0akOT5j2xzMUPfuFju6c4YJVU9LLUBNWCjayYz2PVct0XtwVZALIaRot24f
80X3dv267ubOLjurb/BTu5nygQ+hOHJD1gDZNO3x5j+oYr7pVBfdecUfsJFcf4Jt6WfVkO07nSW/
Mb2FViUv5bx6fO2QpGfP+By2ybklAHdXN5PcaZJhOcaeb5QaSkkju9PdBfdQirUnxPO+EbX+NnpH
syIjBQQYJJTVZKTMNwoPZViRjyerEEAy6Aj8zorNltfoKbHT4tkdjKf+LiuccjOFQDNJviXRT0j6
QxsP9upGraBA4K9vpuX8nsDgqLgoGwBLb3bu7YdWPltG9zLMMjwKkJfFYs3nOeqqqxaaDA7rd6xg
/vldaA3aVi9aGD3f/oDCzLT59u23LylUhTMUgW307z/47ltztiHJYLDb//kjrqr/PMC3//x2PGKK
tMAe5Od/H/Nn55GU3qVpl5YC7A/n9++/K4q08VW9IAJaD1NJK/vvM/3XYUmFS4QKLx/Oht2a9P/z
VsvPmyh0Kv4Fiv//EDoP2/0X/Zjnx/96YdqMi5/ZZcz1Z/9szWhytcoAeacF4lrYW2wE7H96ZTQp
/qGz/gT9bknL/MEsY7gw6C3P8GzaFoKyIx2TfzZnDOcf0rFN3RMehHd6Pf8Rg/5H+bwQtHmk7llC
2NK1OJtVMfCdZUZzTaJmCjOkWzDs2SIEJOr++QT9jyKhH0UHfz0EZqHvD0HLyvCskUNMEYJy9pZS
7UgG9QdMqXE0/o0lYP1t/xYk/ffRIPvrXBrPND9IHTptSMF26+GumRHPFLelnV/KEidnxKCTQN3p
j9/d97s/f/UPHoSfHZGUAQPLke7Y3jc30neX0BNYxclhodcwDGfBwpGlGfS71NB3dTgHNdTG2KJF
sYrpohSaLsPybB9mZR3Wiw2IFlY2ghRNPv76zH56Yo7UDRfLFWe4trG/OzHQF4Snkwa2KyPtobKy
Ay5pPzX6Mwievdm4VCunm18f0lh1Xx8vv/HdMdfn7btj2qaapa6PIdd78InP2jbZ2zqWF4iWCxh9
VAimAok2jBwNGpaYvMuvz+BnD/T3J4AB7fsT6NyU7l/Nh66yZJvo0YmoncOvD2H82P//8xmTpErw
6mBqpUH64zESZx5KFwv7zg3Lu0UvXokdPWgcK01uvAFYdG5fB9mf2y7Zel15p8jedIrgb85i/SQf
L7WjC4PYM1Pq1sdXt7FFb6ZpE+7k8NqNyA4myO8d5p6WtO3Cu1S0KlA1zyo+0RTjAehxtr7Uufsc
td3tr0/GWj/yX07GlpbrOYapO84HPaAXMldZQx7CcMaovTJXcugq2MMIJdfk4OM0B+msNmwKn6lr
7UrKv3qPimhGR8EiiVAesPUTOUUxgDzSbuDBF3W/VYK7yDurJ9kFMtQ59Qpiwpe9DUWHVBqRxP7Q
z7tff5pvRsG/fhrusJAu/UL7ww2um4oiQVSGpMgT/2VJYCgoYAhloq2wJvIEVYQGlMXxEvbsPMXV
5O2avS9RK7a/PpUfrYx/PmqublhEjXiWTSDJj48axTFe4LEgzoniCeWyeJxJd8zvqpI0PxovAJf3
0d883/bPXmJXd1lWgWtgGvowKVjKNcKmo3ua6k+JpC/j8i6P8ammuLPyffPFImzqs1GTIJWIUzLg
WFTUwVLtso5odAN9b9YuFFcufUxxjdjI9eWnIQTLASWio+5lSnPPuy2Xm6anomnJR+LsA32eaJQr
ikrZwatq6rA4Y1ZaKI+1WYvNQK1KgA7kvGYR/c0LBd3vJw+x6+i6azuObuof3+slYkVLVxN8foh6
zcYn7Z2WLD+41ivl1nNGyX5Y7iThWqBgd71AHteFvpo1v5j7fTz15EbBpDbyC2Ehfat8L09OCdQG
gBRfJhhBmU3KAbb6cboFBrhlS0GC78B+T2yX2rs4Bg7UZPSdJj8UzrDPGosxW5ISlzzMDZQttsNL
Sq0AQikJEtumryE2ZYdpxZRZa4ShCooc1Sn3a73gONq3bdJvZ+QR/BkiAiBua0qmnpzoH1EJEIem
E8BO9vR7D5TzbijD3cgNZNWyvh0UBD13wmepnpoIcB7YEenoRx0wkBchA6X2NNEtEB6DT2JepQV8
fsCJpPKL56CT420AGrPPrDkAgu2vpwYOZ9uPKhg93meaHH1xYRI/JR2Z17xuMvtSz93Zahbw62iW
LG3fthQIY7w44EOWCRMvPZMQHto43+FPPqxXviMXrbRY2atxDwvmNDW4DwQCaItSW2efNH4VgxI1
Qnxu6VUY5tVVczDIKHC7YdN57g5QVzDm6mluyjcmMJ9aPDMyG5qqmW7MkQ9muy9Ewzw4Kd3hVj2E
N6q0n2qKJzmhVPkSndoK8VcS3TdFdqdSB546+Bf6JZpCZKW6WwLmj5LxSk7poXbuXKotTM9Bqb5t
ynim2eNq3s4znwF9HKR0X9b4DlZuQPk8X7J+Iqq4Z4ceCOvKfm4zMEau42Upv0bc3XUSWu84bTqW
kjur8O36FbLxUxY1B/ZnG0Ka18cgiNLoNCn7YElOrumpKjMeL9MBHQNh6SLmDdaf9JhXkYF44xEL
sS4aNHhwWazRjdIu6+HIJg7U0t56/DYnCn3yh3a2120z9zFVqAic4m49mENbaskGP5OE5XAlKKSd
WiaDlB4GkqVt3RfHGC2yg2dUdMdJW47RcDVI++pUv9XgnmgwqytvCgrTu0BuOVRTRxrHBN+LNUSs
BymF+gZcCTgdk09UJ+IAA3Vj99FDRgWWGN4D/WiA++gev+ZAwUgjuof5YtLjCQ0WYgQSrKl5KXkD
2uP6f8TA/a54p1qUvJRZUBbRm5bPbRahhGgmEFgOBJdsT1L6JmIpm9C8NdnHrqdU9USyOKOfG+2x
reVWZzYEJ76bFoKxOx7QYTm0mFoEp5qfDLV8+ymrHPBVodTjXizcxIwiSTzPsIE8n3lhu+qUhMXn
Ry6qJnQR64FgyXBFXZ6x0p531gxXpyY8hQYERQPfzZguLTwk/FNJRhlKDgXe4xSQemOGPikpW4Md
LXlwG03j5Pinb5mO+X0RHyyW8y5h6s7EEmhDdxzt0Tfq9EBhdKsSbQ8LKbDVtB8iB1eSp3zScYNI
xy7lnBr1ld3QKZ2X3dhyqAk0Bw9zJ+OTYDAa8/yu0TFZwEPlTLKIWdZUj6CEfZuIK93m+TefXKPf
lkZCjO3oK+7uuoZIVbpFZvGlZc1gwxeLwTjb4TlkUBjynOIzB0nnwOQ3a5BAG/Hl1/Pxz6YIT5qu
kLq0YG5+mBqXppaZ25kevdjm1nE7EggnkIvm30zB1jqvf1yBeISQwUVAugcE7Md5nwAO6p+u5+1q
wF15EgURn7BZ5bdZebeObaXJ5DuIbTznB5BXO6MJ/RIgdM1TQXKvy9Iz5PVbWtzvU+gPOjdOhJ+s
geQT46lDJhJWSIQYWNzukzNlFxD+gGX+din1swUMUAeq15SqJWFnP36QzkqIPw1dFL1x8gXZkajJ
rQIxA9fqiXXENbUBKgn7kJjWaeLfWoo3t/hiyP59odNoC178xEap1Z3Zv/3N6uqnCz3PI1tkXUTD
nfiwbDVFNmZWJvEHjYwWWndsy46e9fJOkHFANhNRHqhrTQFWnlbZWL/FTkc3zD4Utub/HzxZ353K
hws1Dei2WodTEdYEolMl1OKrt6R1nn59nA+WnW9LSkc3bMsT0jF4wj48wuBYYCd2lrdbxuwL/Ywr
Kdt+2djEtRc7Qne51mzQiKJznHnXM6LlSw99fzgjKbMRp6zThhc2R01HmuB5OPBuyxrjcM8QEfV/
s503fvLCsRZD7OpA9OCbD5dFqrnJnMag6gkTSJvplhIC164ytWfuHEXDaFMKc7M+/kMGiK7nWVlS
2MTKz1lv/PrarZfmw1vp6BYQc2ZdXVjGh0unAWuN6okSbG68Tm3kl3p/XncxMSverPi7ysJP9u8o
d9ENCSArfPPxaJXtlGlW46hPjrA+CbJBSgFcvTLnACnKSetef/3xLP0nK38OCYrFob4EMubD1c5k
M+VdzCErG1cEk2LPq+o2ah+ndKhIDM5s4vNYgdaav/6VtagRL2rfm/lFVeIUjqQ38Mi0KW6YE737
02zh/bV5PBbzIOaMdU12GcnMS1LCpqPumBYsDvXQX2IguSVdgXzw63HwRxRTNLGIioWzibeIsaxR
ihZ+fhmkFyzvqmaay7XHCQprUre3BlzjwfUucWpd3Uicugaqh6L918YnMod8ULj3eQLAZBCEA+i+
HqbHhrgkWPqMltED44+e1ZcGZpLX71Ls1zxeHYrMOYn8rrIOHXOjC9bXcjFTcNC1frFO6Os7sa7A
e/5f0fbndYSrMrYKhbpqFnAMvHt9dwvH04chDCfZPhn6Erjs5NY3r/eYhkFrA6bdaLD2pJduvcwG
2gSTy1eUwNc1s75kF2VrO6jR+BaTk4rSr0SSHyzKOHY/PWjvyL5va5ZJNFN8ES9BmsCZqNg0xO3R
MPDCs3426pGolj1tH78YskPIIj7StQcSmAMATkE3qpM2hn7nmCfbxBcXHkSVIMdGGtmQBA+Oug4f
MmLpYAum2hkJNRHxXG5q2m3HFDK4F7Kfjtl0nSi0Z8tAdxl1XE8eDYuLjJJQRUVMb9kTtk+zkxwo
p21nZrF1pRgu3XZdQ0fDm5Y+ymzYK/YoNdslp1Q+ss7L7CDybaITvM/teieGrr6F/vfgzdNWZTCW
2S3wC+KlJ0wWHle/tbxHQYjDMFnXsX21RHYQbDxzRwVezlYijYKJ2xEN78kIE8d9agZm1hgxuceu
Qo8BH3ZHk+5W5gCORpIHtbZ4TVhoQYwM+qICMJ9tmg47C1BDg6hIzTm2rKns7mzUoFEYrzzd+K0h
akuG1rXV8N0p55l0x0vosZGgRbOeJsykrZ2yCEp4jLh/yiPUFmUIjL+tkNONyG9b+WT15SVp2OK1
r5Jwi3rM79Y6qhuy8BXYEivrNObDsZqjk0UC0Vq7iOL0fpnjrSopy1ByKUV6X1CGWau9ojuxsURO
HvmNvoYRcRv4VX29QE/T8Azbc/qFdT/pVy0Rx2uxcH1u5TQHag3iHIf9+s6tC5Dco5/hpNDzl8DW
4QfJkbII+FtmkC7k9XEJi2JPF7usMcZs12hYRMmCKJRz1lv4KiQwmBq3K+YGsT0yGhba49OMl1nv
7n49yP21ekeqq6QUbzkuQCo2rD+uSNAlICAmUog7oT2uu5bchvZg9+eFjcD6qK3rjThVjw4JhbEN
3TsUm8byHn59Hj96IpiGOQ1q/pKiO/Gzrv6hUlrqtd7o1oQJgvZdy14nVDSreULnvPubZQ5Yro8T
11qplOTc6kTfuIzuP35mo/C0otCUS+x0ctIWb6a93GGRb6OHHNsjpfLerN/Wilprp/ckQfo1k0xk
EWmj/T6y8ewxW9Z19DCX7lM6MHJZ5kn3nqaeASYCzEQOpTaN7wR+bWevP0aSyC3DHc8TYRkJh8v7
Z6tMXucBWhW5g4SQxCciO44C6z0I0kPnkvK27sQcCge03IM+xlo7syGMgQiaYzDKfrtWixfpDhvk
AIFD5Ms4os9AFH4g7ursseEgCPdaoukSlCJoRz6wR3loeT3zZrzxyLc1CyrtJZqIqBs3Zqu/evTE
x/RRi7RDmSnyVSNJUqmDlz1SnxIXt66Uy01Bts/YMUDHcP5omU5pekNG8KOJjmBCX28v+cVu5DUd
YZcKXAbxvZaWd10Dishl9S064zdp4WJPeF+0dN/Cymp55AvKGmb4MKFNWndwU/Wqp3JTjJrPxLNx
S+20qN1a3QDG/xgb7mM3lK+ggRmxcSsky0EyoM86SWp296410R/ElpK341I2mh87zTu5kpoUA4hG
ia5V2oPo2jeCIM/VmB+0gWhZyUrcqvuNqrVLnqpPnTX4sUchIT0kUQvHfw1krbE1p8tpfBkrds9x
cgrd4q4TIUAcZvi1nGAW5d1I7Ytsyfe1cNeSmV53+p45yALNXXbuRTM9hK32iZr1Pala+3VGq3X2
iA3ggRkzB9WiTPPIAmYURxCD/IrcSXbAPGkzRS9LsjKNzd1ElINgYqlw9yXjPkV+us4ghBk9GyMp
dl0PR764RB4Cl9QA96ntvh3KA/GeN8e4gIxEyZFmP2efHda5xIvAuQgM0i6pJW2GKoEN+roImLX7
tQYiHe8lHNmUp3x8kquc8XedPPA0iWFgMV9qC6F87rvGy4tA7x147QskT7KuRls+lRr5yvC0lfs1
hM5WeGPghfahrXi27JDaiUPwYvzcWWoLa3ZvueAO2CI34gn13GOiXwgbvI2b/sbKsvtvtSMvP0Xt
bi0rJUxP64ZPNM1tpXfvNoWLaOyfbQnroYg/y5h1T4RAPffyN5QZhCpVAekU913nvNTkM2LjP7Qm
JlDiikjG8+Mx/DKbJuFqnfMk3fzO7jBEIUkhtm+tL621gZGHOGzd3yeHmsFaPmI6BxuJ0C9lele+
zPot+nHKfKO/ZuIgWwHwzbwonQB1EYFprzLGmcvuCsUGSPJ3ohru7TQ8WbkJk5RlNX+LjuFp3dVT
97y0rUmOgGyu6rd1mRLXzZtrNLdNr7249sTSxThF+Z3lJpQFYK2Y+D9nY9iu9XGUWG+L2eyT3MKL
L1i92qDI2LwlhJD+ekD/yRjrEiVOP5eNgf6XPmBHATsnPgZykzeyMCbkjOXRWhNt7eKylpN+fTjj
LyUCSTQ5rS7GNdv4q6lOj2U0WVBEd0PC+2tCHWTBGXGDSLZmYYU5lvdWlodZM/9mPjH+OnfZ9CMw
WLCzt/nnQ39kdvl/0h6dXeXOiOTWRAZKiBTN1ypOuugBVdJtbKSvlv4WieTCrvISR/mqAOKqrECY
6M+r8X/NEfq/J2b4f9A36nJv/mfb6FP0x38Fb/l7/PY9znP9mX/KEwzrH+gPWAmx15PSsy2WIf+U
JxjyHy71AR0uJzfbQYbwL5YnP+Wu0gMPlCe2Tqwl/5YnWP+gzMPCan0mbYNf/p94R+mV/bhy4azw
oLJegyxqmjYrph9XLhFxflYzZPdxkoNeTNLP+ZKDnnQ2TdiR69OdvZ4Yiq62X0Ka66TrbSdKp+Rh
EsCX/TZV5sUkLElhJCElNmcJYbSsGKpnbY6hGWjTWz0vF3dNS9YEoIyoes0jB1GVXVF0dTOoFc3n
CZl5N3piG9UeGrUCYFQe7YtyyQ9hjTrR0/Tm5Kxf/v2f0bAqL0Pan8rw/vlX/vx7mSYOVV1tXZoF
gTWXTxQVblEQahjy0fJvBBGH3uiN2aao8/b07ce/fZHmgCs+reAxAh0+mBOePr1rcdCXCzydhoWR
rffz6dsXnA3zKZqaL/XkvSc0DqtPYZRVW6qzd4WItP2oyubU2wNyRBn/hiB00xeur2ufSZMGU8Ni
b5fH4Ms3xBGVp1SZ5akDk3wwwaDTx0qIOKolCg4buDCmsdOwoBM9fPv22xfyl486kYwA/+fl3MqG
OVdXBQkT3nSD9EmU2e/D6AI41XvjXgE2SlgwRMQEIOcuT1qzfE7U4tzgCjy4eivOKOMysyXIEWl8
2YPRqBTsuWyG924kN5LUhiuJ0i9WHyb3a2q8Lkoq7RZQ5pBhB9NRINeTsAhloaylvUWIi49Dfy9i
qK44uMqDrandEukheT4lZaUWI62TQUKzI5Ymon1wK1BGXmHh28iDpWGh0MkFRJfMPteWUR1dObu3
pa4LLCsOTOb6nu2DDMitnraoxekbKB33zYjYQ09NBsrw8+BVzSFaPAG/pKJ6JT+lkbBpghpE+rIp
SBqNqFo1ggxXA1wiKyKDdaqevYxWGH4d+F3J2mayHX9Osq9tX9tX8tpRH3jw7vPXuhpZIao+cLz+
IrJ8eNE4D6Iz7slTlVdnQXPn2QNBZx0KlgoLRlrW9rGeaHKyfkeG2ghoPs0T26bqPPQo/+vafnLr
sr1oFokmyvSSd8uMfovI3dh1mgbblgHl5HgaCYrms+cQJ2RM6tYixGdsu8FvI/19Dvtb/DW570W/
ycUgwmZgBzHpFqjIVmiktRO+ep9MU/SCfvpaGWqLLD09OiFMJLfQ3jqZ5Pu+Rsy+SC6z5bpYx6Ln
Ih/Q6RniQSa6dil61W479psRwmN/MLmzzTBo9FaL59ys1zgWx3mOhzgLdBuvNAKDG2IFcoxAnr1J
Sio3cyX7fbqYu7bJ493UmDEFyMhHGI4FBycbjdClOhr8zqRML67TLqwSeWfyqj8Q1EymJe/Btksg
jlQJor0aV0URaodUVsSkeebXxjP3Zd+SBYYU60anm2nH2AGGpGUrPhD9qbG/KDrUjyIfy6vLchoQ
uTEdlvB35fRAL2T2KWmxSk1mcc0nme1TjUC82Jpxnyc8fYYD8mXS92uJcRNNKrByu7vITH+v4Ro2
hTjHdq4f8mg5RCZAc9XiXcIwrQzzvLjqkGQ9lCE3iXY8upuEmWLb0qsNw5jVamGQy1S6R1ek7QaM
N7rx3oTup4dcrb6KL2V0q2l5xabKAG8fMZ4oM3uddYJAo1KrNkXrCXq8Nmpokqg3gPRfhN7ne73w
oqCYZrhRQ87Gq8yLndM0NzjMS1wAWruTiXOzAOJCkqrfNANDC+MIonQdUyg5OvNTkVf1ixxw4uiK
RMoCN44WVf5cYqsund9YJmknyVZmMw6RdsTCe0jcWPfJGnpuUO+6U01IGonnYYxC3YD77pIb7PcT
3uK6csh9HVzSJ1DgHItKu5CmRwJJjYFnKRu/HjApGzOm4sI+0mfPt1Yny6vX2TDQiMJN4pq2YNpI
6o4iAExwqkIbniBWgK05izWVDGdrXDWgbPoEHho+TLIDVXMiGPLZakkzMPoFOblhqFOTJIecXEfH
1umvVIBcJ+0OUP59NLZki5veAUn7tEFeUqHdHy/LoFX3peyDxquGjWw0O5BV/sc4kfdAPLUMuf7V
5MWEU4Bj1ygNkIyiLIRG3I4wjqK71OX+GgWNkXQ0/2CaGwJrTSeLQfJ7q0EI+XdvoVqxmq2D6+BU
2iTyTm7hHkxLG3wTHTe5bhbkIOEsx6yHjVC5A9IBnuR+NrDAliHIm4zastm0zTlbYE8XoYVNSSWn
crDUxbKX07CGmso5t3w9VjKwasrVxTJHgadn2zAN1V5yxUlcdyBCaDAlJpqPiXarWA4dTSIRd1na
P3kLAbjUkmmxGqHH1IODRjjeYS69llO9Jgv2qI6a2dbW3MMkR/cSVuAQ9a9j3QxXpzAdAqfNiUwi
wpdIkL+RZbqPXfddkT5udAT1JO5Dbwr3ONiCFFZi9IIobu2NRToqe2g/T3ioLDPjChQthGejro/V
QESB0Sxf6poauWpT+0qE7SPeBReYAfm9g92hlKGOnohi3qplfB4mxDKIFF+c0SRWotAhGmvq2ciX
Q68MeXUp4G3isX0wxJDRtUgWSpLNKdNLckCz+FLwuKH9fjMYEfDcPgnePDKs+xfcutptFumP1eR+
ImnSvo9yvBXU974KWUMPjPNoE1eyvNhhax+Vk1HjGJ/oYlOfSZhfmxi5QyGug5vrz61jjoyOJL+Z
OVVx3sl8KBDKk2mywZ4RZYnn61VbnbRkfknncvQTlg54AfxeJ9+t0rP43izinsxVRkSzbQIMeVCd
cqorpKkee9YD+NLUtrVG7NPkLx+GMipOvcfUO03iXJezcY5HCvVwNOqtV4SxD2AEXqGJ9MbOgfOJ
/thLC5VB/S4kMTe0097wpzskeITnTiugaA6tCNylD+xGIz58XU4N65fJcPCq5GKJqCZqz14ZktZM
nB4J3aUHJSqpoCehhToRQSdOlUYFUjWFBVg+rk6qJn4m6VwQgNbOZlUSzMX0xzAX2MWy+jh0mN5H
o4i3hkafoNPu7Yb2/reDy3noMybH6aqs8VlzHfRLuYOwXlvDVL59iV2rOI1xexkcGe6pE5GvUiXV
rimKVQXkrTHQ7UOeIo2n0Ym8f2jjglIVX4w5o5ZCTGWfmqzkeuvaGOA7qJf07iE2ML+tFhI3dW87
bJsbOZJOU5Q3EZ0PPOz59tuXVHhfVF+/K3MpqU3nTwu+sO2gqpQnaGPannUsK9oAONWI7DGLTd/X
p3owsYzRgdk0ODzjMSLD25xe1MrSKOr4XSstccZMt0vqzNxki/XodQOIqLSkpJ+ziJMu1obE/T1S
02VgEsWPHFpbw4YRv/6XUVHtG8luJTroK1l+GY0K/aWGWrHREmD6afWpTaid2wZxzaHTb8Jo5qdi
XLWmeDVECuQtrt/RavNH5fRahyTMjfpIsTVqYPuOQ0nmD2gIiwKvQ0NII40L3QsTUzubu8JbtWS8
8GSlyJs651r1FidBhg9WVCLANjJDcNXpyRUbMJ+E+suOVRX9ppyppSTfORRaQC1r9okpPy4TuYm9
qU5toZKzMe/bycl9u2QkrwfdOqrltu7DnRgQn6U9i3TD0r5mHe7fbEiedcLDDvFCCDnraVRagSzM
6c5M1BUhOk0kSrlGWxPs+RULJnzYRaCBKqst9kU+gFFX+4WC15aeIEVTPBOIMuZtqVe+FpJc76RI
QmpsVgNG4BmbzqYqzAe3HyYiaoEcihCnif6/yDuT5biVNEu/S++RhnlY9AYRgZiDMylxAyMlEYBj
ckyO4enrg25W91W2VZVVb2uTltKVREYQ4f4P53xnL/qgWI0YxUZIa1e58+fvv5DrDUAqe7rqJngw
FIkGZ7yWfalaeycs5YOdKHAz1zu0pfFKX2SiFJnqrdTjaZcZPAi7nPuByY96Qj3xJXoOXyPod46E
7m/UUIYVtt1qCfalP/RR42XAxrIFkVvLXFJkQ09b6JPqOroE0yT2RvQlFZX0tSg/eWNN8zOTplbB
ZLHd4hlKEM4wr+VoZhg+tA2TWTmYFALs9MjS2cdGJ7eY3W5NRmTZYhkcXIQviZwEMdvsLoVJzg4W
SXPjmJRgSXHCXD3vFhATamHXknP2ppd6CrqNO/ekSLYTw7A0MtfPSqzXx9LMb1S3GMNGfMnZ11Dz
b60vnbrxMC+Zv03KqmGHhde0ZBM3JMrfdlZthVOpg65F2lKsT+/o2hNssLztPuqJfmux1t+sf/85
89TY42dvgbRfyEmWc1xslrzDCmU218VgLOXmXrQ02oTSZN+Didj1Y/3TTf122zidc8jTdcgHwdwe
W9o5PjYt2UBt0OehZckmbEvtV9PqhKByRsqS4ppoyqi33ds8cIp4sggbg5i4ROFHjUv/o6dg2ViJ
PoT2Ml3aSnxVvOTffzhe3IfZvWv4DbRYpDcDaSs95xDDVU7mtDgbV9Kh7V2mkcwFU7LvLGoz7VMv
+EGL9YfHsXickfyHlcs77gw8RgpHaNI/N0v6RUNAaGP1ZhbCOwaCyM8KxVOnXm29O5aeXf9/TL3+
J5pzjBXJ9x9Pva4fc933v/4+8vr9N/6aednOPyx68NVQa6AkQ1767yMv/gtmCctGrgQU7Q9ammaY
/3BRtgeBa5MKa+DZ+T8jL41xmK4jNkVJZFh/SWr+HeR2/5d8pPuXX//dUGL9OfJCdv1b7GIFkG10
B27aOn39m4fC8LS6wdzrh0FtRk7zhiGM2rnxjn6dH3pFAyiD+VGNxasguo2dIYuOhtiBcmRA8H0s
SaGEKoLa1z0NTRdZME5Ru84WuON1c+f5TMsTsGc8sWH1gvwdBHVefhF7/GCYzsXGAQjm7KH2HjJ3
+PG3H8Q/X+wfL+5PUcv64hgX8x7CqmNyHNjrf//bi+tjwtrAT/mcuPNB6fe6DWdcX/PVxANG6CgB
X7Zsf0PIEhCp7fucLE+p1jxDXzyh4XjRSNUkI35brnmVtnHpsrCP743JpGUaN0Yu9q3zFJhnTzM2
fRFldLIYpLeWXtxZsrvvhvo0g55r2BR49VdWu//FcPxPwds/X6CHPZaRKnkl69T07y+QjNUkWYIF
GOjU7oRJeMvssQjHKm4Fpyqz96Tm3U8T4Zf/+Ttr/rkP+OsLO6y14e8FFPL/OpSH9mXIbpL06tbr
Ou0yeijHXXwep3FrqdelIBPb7jaYoSKfuzir9DPiiWupIS4kZc2kQDULsl+G22gTetI8/eff32+r
wv8VT/3z+/OxwP1GFf42wv39jZkCL02WvMda7xEf0k3f1raGSNKxJ9xkni+TZ50ndpX6RCx8BorY
c65el+/19qepjP2skLlO/UkM3worOWQzAQ61i0R8+Jb3zTcnyR54VUusAfPV44NkvycsfCPUXNJ6
buaATNVNsBhDaMj+uzlUAH9Jom5S7c1QeF6F2Judtk3LYkM660mZ3nky0eJfFkht+q2W1qO1xrTX
CQ423f0ws/KtLcs74fh76G2ATFCiauuaubjTs/9CdkqAFY/Nv757Pk4UTi0OBY6FPx8r3S+1pcoZ
yAVLc3N678FjKNmnHiKW4Woa9bm3PwfdftBU9mIG1Q+Rxu/BbH9LRnXH9Myq5TN3+oujR45Dkcia
akkNfArmZ5+kBxNfVhs7W90idMS133O4C1mHvhlVIOVxka55yHKX+M5vsX3izgRQoltnnNe76bNO
xguDi1X5VbbQYYPlOXXVh8jTF2VA3YF/OyHYLcfuYCJxJxWPVL9ieXZrcawKji5d++4PfpTUn8FY
blvDu9aowNGAMZBmPCQkILzi1LnZU86jGvfUuxc98Zgdy0tgVw96kR7L5LtG0rbTmbc8lvcxX+PR
qN2fDoElq0VhYqLfCSciPQxRinHTx+HY1AoAhYvgajPoDu7qeu/nOat1dXR7/yRc45P5Ib+uWXGR
NFGRqaJreLWv4ziA13APaZtFzTevVecO7GEt0qsyuj1igWu3AEEQLtJROMe4PTCLXepsPlcaWPqE
jJWljiIRZNvEkNT4zSllNTHpDf6YelNmwaGpy7OfzXfCZDteLKdkgPTdG8dfyyivlqAXssV+TM3Q
RvIc9s1w1TL/w2ziD6R1VQX/BBlCal6QF7wNln9GPqiTWoyutKZJJcVlNC5145+Lie16vFrmkUYx
YYpZ3BZFd9Di+i4bk5emJWC9uExqOJVkrZeiOUC1gbRiRb/Kob4XuhMtvXd0xuVVuMlXRXUZF482
g6jQGP1nU9X3sdM+iQny7SKfPBbFqWXvPYXSSDn6Q+zlm5wttaaJn55yjynnjxdQORrBc+/aby1o
TWk/wBDAceDv8yn96Q5MzWY40xbpSR4xvg1zPM/2npvGuQkk+p6aLnLJf2pe8w0L1W4x/ed5PXU9
2pDFI079baCGtOMBP0j13pnynkTfSzAlN8zVeZ0cxTfJIIZnRCMTxwq1wDmLgIEzfQMhbHzivYYf
qEGqRVM/4VpHmLqfS/cm2FqvghBgUtIn3L4nKKPNPvu4emoWP/JaZ4/o8bXoWGbw9kb2gPGjLnca
4rCO5Va66K+rQbRuyk+NVRQaJj6IzVNuQbcZ0k/Tbh5K9CpmHj8zpANWoAPaZ5Tei09d0EKa1PR5
/JHE/jPT66vlaDtnNh4IIKadcLpbkjI6d9uDQsjo5HG3kYjrS79+an3rNibxaXHzF/UxDjyP1UiY
Q+PtJnbZQ0Fq09zcdCT6S/DlNs2v0qyfmmp8rbSFEKVE48HlXvUnwef2WWr543h2c+1zFfFoDI0m
dOZDMV671Ls5bfPUlfZr+8tFBonPxjTC8ZwQPRb0b34WPOSiR47D7EQnw2VB519Uzbc6S3+mNdVN
FecvwkF+4JXqEHvyPDr+c2JlX1Nj5dua3Jck9qB0oJZHRdhmxpkx/3udYjOpnRv5oV3uHNuqfrIG
kTKT1hk0xc9M5Pc6CAniRo+aTYfv2TN897WUWE1aYjEzUDL6l0+UcpR21WfcMs+jbAFwVzGKn81N
Wvhn9q0q9BofKk5VoesgoMDDuMi0co/4rAn1hSYuNXa6Xzwx3TygkCrDzrQfsFbe1gbN0d1Il+7z
akPqpfOpdSQe5OYRd9rGhDESilxDrqqdzIkTxvcDUrG2Ride2aXuB59sbPLVEf2FGmNZwLHCW6JU
z0EyIIto5VNhv3WeIKu9vU5SO491wdjQPcWoqVXWvzJ4IsxaHU0je6u15U4NAfMPRBg5c/qUEeBc
xV921mx7r3loA+PaofsQVyYWjzIhBFpvUXx9uKj5eqWhzF13nMFOcwk3sNSaMMdU389urZXvloWI
BWVGuiOIZqUZXWWTafZA+vtmQp/epQe4nrvW1E/BCBxLF4+Zow6LRaieUzyYKjgzyQkVmvWmMy5O
mV5l5h8U6t7M3McFE4xAHAeJhyWens3CvWe6feq5B/7z8ua39vv/uaCxgQNMRhTBwunPC7pEjCSq
AqBbwZ4n7l59OtlY3VUWCgnkkuZESpLQYQzhb1FkzRC00j/Y+ueoPYNY28iEfoaW57+liPif2Bt6
tFP/cWu4WX6xifxDDbH+hb86Q6gLqDKp3JGyr4rMlVP9lxiC7k8HpB2gjKfAxpfGTxdBdZ/+7//l
GP9AyImm0samQ0Oztqb/RDXY/j8c24TigL3kN2Phv6WFsOhR/ygCVx8ElT3fHrtAVD/mv/YWSz3x
rQm/AvSGjpIpOrdLVZ3HbmrJEPGPI5VS5Ja62mpwlerurezylGBjRaq9hegtpfDnWCCvnv73mEBN
DFn7vppEwh/7PtjJtEQ26MTUhhmemP5RcGbEjl59yx+dYPzhDLVxMibtgb9A8yCOqOg8ZHRwI6En
nZO+It2UIRz2eEbAWkPnqZvPbYs9ycjjDcu/9bTd1r7+MST48y0iS7PC3WVU7DSEOd1JgwoDhBb9
oZXdqTZ1Hivd2CQQ2cJU88FqxqgTuMgJnyc9QUp15y2cc5PIThVYpRBp5uMyUAfmXnku8pY1k8sq
lTE1APyY7gPe1c2T/RQWwKZsE1710J8HTEBRXyR+OAcBvJqYU0oGKdi2ICdUcrK+JTnTMsc7YRj/
MptlOA2yeIsNJllUrOHSpV9dV37rJeKzcV7cjQkJDRf+NgHD5qmALEgnuAYTUUoKd27ct0x+mVbr
Xo3BLmg3jeVhmmbg2hjLpyi0N6vsiJ2B/myI6dTB3wtYeeDmH7+1BRMrO8qrX6kYSXY01j0167l0
xdhaQTlu/YR8W4GatTaOCBdP7M6JkqyGly5PKCund9thiuV+8Kihol9Bim1bnMsp2LjEWm+DuR13
fZCGAwyhCPfWd99GelLn0Gf7xHqIRwJA2vI9t9iU1Q9FbjxlGYO5ImcHFhfV5+DjnHUr41GMgwJX
TF2L5iZsAwE7aCm6KIgJekBDzHBQsphshNpUdXdXCtjVvcIz7mW86CmADZZx4xaztl0scYiDWybm
l7YzD2xgkk1g5Au1mjj1BmQ/3mF1LgF4KRDW2xE67h75KrC3Jt00WSJ3BZ4B19Z+1S4bVfPU9uNb
YiKYDZQwQ3NBlric9G5mjBioKw3kZ1Wll0Xzq+Mwzsc0jueNljasE9GgyoK2QdjLEJqSdztX040L
8eg0rF/M+hYkdY/3ddyMUhqhb6lr6nZfi5XcYkxuox/lekJ+G+PmxMsO8xp4zmf3m1xcxsrFaoXm
U15auCN0DSU+9McQBQZBdAvZflpBaB0uLEZR73NlCKpRrdlYml2HXZMdgHKi31UyKhKq117gwie8
B51oGbo0LxPr1dAW5msyxxeVOJdBMeycfC9CS7Mb7EBHvcjJkC8uGZvU56GYCVRfcu8NUD7hWr17
t8j2nNCFND65WQ1qWW/dGXUV0g2z8GnCUPqHZUPxZjkjVlvDK3aIjsg6wmcO3srcadlZS+IsWn4W
TtoeLdS/MuNxanPCgFb8au0vvCezG8lsMa6x3T/Mcc+4/aRaz4jSKZWbRQaXqlLVLvMkoMmLO5Xa
jSVPohNMJcRwworREQhHQ2dNFNg6fAqjZq3TWU/xaFuHLHtGR1zudMuVx8bIv49LvLOTQQ/nCd8J
C7onFQTDXvcq3PMYfKinKtYiyMhPoh1OrFLVwXFS+IJLILYm4WFJzNKFjHeIHy1PvFOc9JmmwWwL
ygFvvivLJQvZ1eD5KCNlT4Q1mdUBCs8hngQdjPVRwdtitEFBNVF5iQpbSOwfrcmjqdFIn+5YRIVF
Aqk1K9e2I7PzEIXT6xLUcDec58prscyU/g+lo+fXgCXG+pLtAjJz5Cr05ofi+THycrv4Iaz5Bb7E
o+GR4psntXEhv52AuaGfTvatbXEk2Ma9dIKbZU0/rIxkOGWO+i41hPasw3WR6rmdPdxXKlH3hUTW
3Tv52VHmbUrbem9bw88SH95OAWo8z3ORhcMERaJ0WwIjO/Tv8OirrVLji+v4W0ErDN2gpW62/BLB
HpRH2yuDrfcMCK7j864T8gPzju0mAqLavTHRv6jBGA5tqh7MFPFPlbNJbO1LLgZ/5znpnT5r33qQ
9KE1cvKqyl0AARQ/h1ExB8GekCRgFwLmRKVHLoXbmdx6iMhNWyKurlFBpIVNqBxiHhayoxfJAm9m
D/CWLAn/l0A0FAqhqPBKF+3Hd56Liu2AV94pMz0kqUW+Xifv2iluGZI0j2DPAlBp1k64ttqIfBFb
724CD8sP0UZB3cYvGWfigMRiT0nZHJHkbyYEdhP68l2axQdvHN+zjtGw5ggkVesOSk9Z12TSRkRH
kOI0jNu+7kg1yCo+x20NIzSblo0XT+jAli+9Gz+0AaebCZTfwEDVjvad5pd25AT+Me5TfydBppaB
M4e+4qc4F6TQWMMlrxX+vuAcZMnqCScrwrk1rE0x9pCrazGDsdW70L6mwLov7I4Qsmysdl1tPLlu
z6QnYIzUOachY7GVAFSokS+ENRI00JjxwXCB7kkQtUPJs64Zhyo1nS38dhzCNtRBJxfIiJcZb3gy
PnnSea7blNwFsBg4p9DUtxPneAeqFKZye7Dnll2bsUSLr9gdx7195mTeGxWrXr/pynO+9ONd7PBR
EGCwhZ872Hs9bJaD9zG72t43xJ7F6PBh9tqpWMisM3P/WczdtLMlotLFRb9kS1iflQWL21cOiT9L
pUOzzLblVJqYC/geJvqCXcz/boPmfepRxAwZTr6KsoRLeiRtS8+ONZh4WuMmNGrRbwY7F9G4WHhB
6vgW69w+Sgdxx5ina+CKdNNoHJe0+igdoz5qBQZYu+6uWP2qbSIHJt4Zw6plVJfZ8HpkPFja5IgY
Ds72FX52HMnYGeBp+h9y9VwZ8Bo54N0BxQ02lZnxej77zZk98FFPguCIjvG0BPqMua3bzRlfrgFH
S6gY4X2VLjeSMRhVXD1sMq6HrZPXKGIQ+0W26PTQTy0iKVP9MSj6L3tKipsMrHekE7gVJy+PppZ4
Ly5VnTnkZSQ7IAqs1Wwq8i5q01m7ysTZd0sj3lpVrb5omL7aUnb04w4dI/WhovW+q4BKgqg2YD4H
d1T4O2DGxXFkJbD1C/w0euodjFTgM+0ZUuTBwCwHGf9fX6Ic7K1XmySWou852L1hP9YLzHm7SQ8u
DMoZqD5FhyfI6CzVtpxfRLbVwB+eipKwUZN1zKONRhD2azqcxKxWuKndHdam1cgtwNiKbLyYEI7I
XZYnd47RyzVkkEiNT6tWxmeJivfg+U1yypufQJODzQL88YS251I7tYMNfoRhuaiTbvndKf/Nux0v
NCnVtavd/F5DOeAxe7ss1hLpDfc/GEvyyoeelOu8mQ6GhDVcLNMH3QVROaNxbRDF5AtCiLqlgfBm
ubMt+C5KPuKO9c++1h4L1xXnEjridtvFDe7WzEgj7tvVrdI1d1qWXLO87KO6yLoz5t7kAPwbTC1a
nki30ZPquokgTSW8Jy2wM4laYmWCVYN2GFqGhmVXnRbd/FUYwt8FFSpRG+TxWdg4seAiVTvpZOuu
fPjRjRnR1gZZBKrwD9VY4OzJG9hao91eeqmfzHrETaZXLSM57U6AMELuVm+tBPLH6J3yvP6FgRGY
/dsY1MxUq/5Sdri6JqMdQngPm2mmzqqF9iq7EgXEsrYRk78H5+9vp0IQCW+1Z8edj5MZHyoXEMk4
6u911pMXqDAlWTMRoCWxRG5Zw7ZOJrRBAZI1jWNYuVRLiuADRJFw2bJdr+IwKBCWzDOnB9swxw5I
eDESRpTQhFuH8qF1mSz56MNqG4yPhgS7mJbIIlV79khs61j1DVp3x1xqCWtNoG4ajV+AwUNo6r+o
R4uo4PWlKlu9SPkJeAXqs7g5EP9BaZBl7YZd3LXtY3qE4rWWTQfcuPrMDBzaTTvQJJlLf6i1gRSv
zpIIRpp8Y+Nb3Jq9mD9Ie9DJAZMof/W4MpBV8w9okom2qW3Rx00gefjgicpCvEdCTdjF/mdht/Vm
dOaHWHoQnibcQtoIwNZowrmfX4JO2rsYKP5Ww4u+NX2fqLncPZKGA8l0CnON4Htzk3gG8aFlslVt
z0Eg2yeAMzN9maUFzPkloBw56ljAl+VudvxmPyEB5vvILx4S4thL1dO6EbOawNumrSu2bj/98JqK
kHBT0g9hExsGRqS+cdbXwaAAWkQTeR5iA4P4bG0D+WVr5qF2qJJbo4bwDkNbIoNLwAdvDSBl6BLq
d2l6O5p2CcjH6KM8RoRaWk/9MOU3reiRsoov+8WmRtyOsrbJz4Qsn0qmf1ZyjXMxbye92xn7UlSk
M1fiZUhxgwepZ4dIDw9O1xLTx3cwLQ7x5xWKg0JHFmrNwX4CH0UBDS2G5I4Ntl6a9Mn90DjB0HkQ
kuiayC9H+1f8XajXcULO3o28hiFv8Eko5KliUEwM5+ZoY+lJGu97AEPVMkqNH2b8KvX8swCxHy5r
65/+ygr+f8LuoLbUAxEH2HqTVuJHq+6ITAqO3tSddG5Wi4woFjVEw7rkd7urY4sEUauOo7ZvPhzN
fkdZz9473mdTvbP6JgpMpntp6s94xecf3Wx9aUN9lijOqdMVN43ubk23Q5JpqyKEeZ6EZe7W+0Tj
m/pkzELyfN/4BD+Yryu0dmkSSrBkeVAiR8GajHeqZlcYVLShmQ75ohhJUIRxsK294JTHAdL+ydsj
d79vcmTtFtjkUMXWD4mom3FrvhndlhrLwx+YDDgpClSOSEgDf5OTqOgXNdGRVQM1Q9xNur3PMzRm
WoP+LGUgoaODSxZ5J+FUA7b9CBrte+utK/85/6kcjeD2JrumWD7Y6hM/ncvnGBmq5ei3rpfqMJAA
E0Jz3hkaS19UkU6XfHh20x59O/82QTDBljl9b+KETs5XZ22RH51kLK1Mg6be1MS55d4ri/qlT42f
SUA5byUGaZxpM4eJJnl5Tv2cyjwOvZjxTKMxHcnGYmOYdJzFLLH4SkVefDuQQVUCK9dyHVQeOUNO
wQyFHTsUYaC3m6Uy36bWvnNEqu/8Rt7PnqKhaD+qlDG7X9YD3wZK5cxtqWAFU13/I3cLEwLbsKMN
3OukyYQxZOydxVKxqJMYI+f95GM5jvsk5hQmTFeIXUpbvbE70tMyrELKLV/rrNT3ygFq53rNF8qz
tmMAlZdCj5iHV5Vp8cF0lw05DBtheDGbq46YcgZNWhI0YeeonxP79VNHzbpx8vQ9zxOxZ9cCYNpn
EclyhARhO8ZWqMUWmreKKmCR8OibtbTPqu+mUdx5Dpz7heWfxtxuQ8BLSOESlnhdd0EG4mkRLiZm
nbovhmrVK3WsbMs9zroyty7on41nMhdPbTbkHLiol4aTrz3ITKqta87sEhSSwUikfDNLMcHGcD9b
7DU7R5BX5JsQkIvue4Kp2LaKM37Bn1YGwLvKGHMs3nvOlIYx3JcJ+yRKHB2FxBhUu6DjspR+e1Zd
/eo0GWmt3nxmlPQ4+gxvKjGHnsMPDOFIidPUkzywBozEBbBAkjkEmfAnzA56j0hwXScGKEN2OpqL
69yROHJiNMBj20eFEQO0m/gAydh98QcmLIo7n2obLTBF/7VZ6vk4290jWKPhpRg0RKx13+zKQWI5
9fpnizhuk5gAq2vGk6qHcxasyRY63eags0uZTZ+QE9FuWjt5b20nIuPm1cvzH1g8bl1KiqX6KIps
3XXlPYFyyOOD6kZFwQniKkRwzND6yjHC2cnpVez3NHfy3ViJm2/3ZeTEknjn2vlsNPMzXvj8F7h7
O36HTJbvXfOeN/VRJQICQgepPfDRYXJAb6uVsVWWCbuJmc3YVO4rI917+GCpNprnpGBG5DbJfW/j
p2pbUfIqsYFgf1ZF23HHV9NOmv2ezrp3y/w1GdEqzip7rNGsbvw0nS6pvZA2bKfsvjM8ugsK9Bk9
Ebqi9QoF6SGhj/V5Eh9c49b53GO+0DPMtNKKNFu8cdAC+XMSNH3aPZD49DwOnR9NlSpBmkxfU6Zh
r0jGY5kTzziCG2c1E+pdzOaU4c3KjeStKbww4bkgDcDbxEz8wmXK4jAX8gnDEtHyNDlH6g7GKfqP
vEEraxo2MupGMoiwiHRWfrq1XeYzNpXWvCqUzc4naowsNcJqyPfWjn7maVs7CNi8rhuvlnM+Khpy
jCVO7x6UiTWvVDh4M3sDDWJvzoS3a8XbYKQHbrCD0G0qq+nNAlW89ZIR085g0bvZSCxyGLoNVR2e
RSMiGgGfQEljpcR9LSYOVv5hvjIXRIvyyGPcZQ/9fFGO/2YvHq6zbITLAtKFLRBjTe5RiGdi2+o1
OeV29ybytrxWZs3IXci918JGnNz8TLf7IG0NP/sCaraZ04uhJ6+j6n9ZIOeMmlumSK+x11c3LYiv
hHttnSK/MIM3dg1hnSG3/Uc9JjqWEQoxjFPSjstd0bACz9VXZ08M2Pv8Jpj6RH3Qvjt1nzHSpsQt
JaGxk0RgyigZw1MZUZwDr8MNuV3yuA4bj9cdE5dSAIDhhPGMjYtJo+35aYl5+oK1h3yYuAzOrROX
xM2s7BFHTbdtAo2AerT529FgvOWV9UmvpdgsQrCqdCA1Zpg18kXeM99+MoaJa0xWPTcqfmYvmNBi
6xOTs6JefXDqhW7kkFiQ+jJSNzajJ756nv0knx+HbqSs1cUXjwjxxB3iciMmucZlXpPSsLACwVSm
k92iWTpZKTm8V663gz+j/k4ZkYEuLnDIxciPB8IIsaIZ91gGMIytvwJr/a5r9SVFM5cP+IL8bACG
n2s/F7e6Lz0uS+ybQ0jUDzPTElaQvPqKTsWrnYNTVc9TYbYE1oliNzvnuuniG2ZD2JAgZaonrRoY
sGN+WS9HS2WvphuBXMy2etnjkslZHOde0u/92CQ0ecwO9mLC12fEEK4mRjaxxTVRHyyj2VPDWMLi
debTh7DGQ7HTCqU25UNe49cmnOzDHCjbggZsYzyQ8GClkZ4tZBxMSx3CIIDs7xZQjhmZZ9I5uJ3B
V+fxoGMp5V0fYKnrie7UzTK/Cmw8oYHkeJ8wN4dsGUREO0R1izfIEP3MEA7FVDLkpKfU6LaX3IiM
rL9Ky1L7djLvsA09O5xRG8Al+tZOflipYD6iEwuq6pgoD614rgb6GMOkZNAn8Yi4kGNlrEh8n7om
LPmiB81tFdEc/rBdSaBpphPmA2zI8BkoYZ6nSIfzG2qp+5NJOSn3Trrt3OVYqQzDcLeYR4vG3jXm
d9kRpWViQ963ABQtbbxQD8CaMJjBDnCwtsKIH3mHSXCBzwLd2rtyAxjADOrHscHNSxf2nphZFfli
xJ0wIULSjJPnvNJbXJ3AJeBhoEZs3XOSzH7oJwGe2HTCFukXbxX8VHNE5dGb2Y/CHkndy8cYLJRF
zGefbgcfBZdSDNUNZq94c2NmMR2Omv3Sl2fmEjNbFOLRe2taHszCeiqs/lDWkdcPGIkaWR7zYHyH
n/kGvmPC4/hm4HcKWYlBg+3426Z8mBP3LRsYsRXS6Lez5986Nu2Wq9NmUMuT9eFhB2Z7qBdFsJF9
91R0wK1qk0Kg6bGpmCksJn0MHh3TOxQFaxND4y+ja9ukccJp6/MZyCe6ldSnzRK+8KLEp0urcANv
jb55TD/J32Eqs2SKOXiC3nwIWrgOM0sR87MxzmKssDvmPCNj00R+VQZhI1J5YHsZ1Uv1Ys8qZ3ym
ImkWb0ammvMR52mLz4+bqRwqcMOtF/kXQ+o/u57p0tKxpAS7+rhaWykGCMHWuEQWeDSRGrAD8rPn
miOjvmLlMZnWa9nf4ekiZUmGiZjfVL2ayFn3bArTexx7Rag97y1UPU6wUgT3PdN8vXwOSL0J9bEY
zkZik+DazBZ40+pdN9WG1Jf+lBmsnuoOPgjbl3Jr6e2LP/XPxmy6m6apmYvJLqEshNWkOeaegwTN
zWjdFtJHt3Ti6bSbByRpjGe2VcLCqaTZYE5FjF37Jh3MoVVJulkyniQV+lQDwPXVHI08i6NbfojM
/tG4TcXYnY9b6rnvvlwFQlpH4g5Hpmp4VFrJfqp3K2s7eo5Pj5TXW6XBUBQskijcEX+lU7ObkvGe
+fzFS8yrQaRu58BSq3GUHusUrnMLIqKS2TuRYNe8/sRilTeqisrWe0vL/qYvAzGMdv6+pNYXr9zY
NJP5lEA0o0hQjzNLzYNKgq+inc4mYCCn8r5Z7C/juH0opuESWEz48mF8rGZx0QxQQi1soWJoz7lb
Hcs49Y6VM9IIB3ICwGa96QCgbKeVG6wtcrvObataR4LkNR6mpWneuI0+bsqUgF9jNjbZYLBqt125
N8CBEI85Af1ZSPzMsa0wst5pMHRCN4hEXZlntzWwwhhbvxwA0PrGav9RmBq16WpLdhWyQ5w46vFb
Zw90ULr1BtWOa1in8ljEXUGq6eooSm78A6GcYKSX1CP9vPysZxx2FqhH5mj226w3mPkGq9ngggFL
JIsf/dIBYSpi1JkDFiCUs91IURJ4+YvuNSbM5KcqI/gnd36VTlDDhMvekOwhuMqNusOHBoB9Zq81
cvFRprVcQVoT31l9DodU/Bt1Z7IcOZJu51e5pj3aAAfgDiy0iZHBGDiPG1iSzMQMOObh6fWBVVJ3
lu6tq7uQybSJKmZXsoOMCMD/85/zHcrY8th57Ut6c6TVoN1y0ej9r7YfDkPB+zWb3M+6rX3MvvOr
jlISXMXIpBF5isGANN5sm3ehCZ1IgZnA0lYgJdVFu0S+fyRlgHiQPS43OERxzf1J0hjHRWFDkZdq
3wqn8reqQ/JM6M/Oo+HBrum3SKNsrZU6IcnhcNDxNReYz6aAZRZRsiikh/6fe/sG8ORKFKBNDBi3
G2t4rjNDIjjJGx0Vd07XvTiSo7cW1bB3SpA4XSOuszDgJOQYZwAph3rg0whFfVWX0UHGinM4YTzW
QOW6nt0H8l3gaepiU9NGvpaUEx1Ekz8XHdpC6ouXNMt+GYl91HP3HOfl69CRGrMzJqimms4Nh6wS
SGEdYS0QJmeMsZg8JIMvs4B9MXWHZOo+C4X2XX25A0cebLDwo2txsar8mBi6JOaVf2pFC5QPgm1S
obmbYEKu+4kpCgYUWywKeLYdVAYue3CkjOCm8LzniGOV2xmvdeDP22yBo7pN+1nk8avthv4+xXAd
OOUV5VaIqgdZ0TRGPy2QRcbqdTvqja3iG2VJRaQxua5FiB+kpFYPR5vVUAipc5j6nqIZlAECDMZm
7IdoA0mDhfihM/N+xc0doYYe4cWXNw6kA5GXuvgQtrO1Hh0h6CpUv1TOvdyeLV7CPLvVdH4POQAH
P1O89VhjsGUGFpzgZxV8Ah0Os0ALD2PkfYJhWFi0/XrwvWibMulvbZNdfEd28WgNhHSZoVZl7rF0
c82jCsLDFFoMJDY/Rz+odT1yumhEemwlI4FcOpWpRfsalOFurFlGLIDbV9gkNBE7/J4dP9d4YXS3
Ueb8I9Vmuy4iysBmxbgnpaE2MmtYJ+Kq60aPMHa9KgqPBqa03PUVbsyG9mT8Ks58JdxP7bpqzZU1
JVWsMNG6obM3uvSlselxSslDbMdY33ZFz32Hi89WMEvvnILsKIDwTZwF+sC5Z6Jrc9h7hsMz05Zg
pOEIm33UhsJsE3romWyDUY8x1StXPwMjCdZDV6wdrkz8/NDoU5k+FKM3rglZ0jMXt9zWaezaCy94
EzuKuF6mFhnIbzmEjfz2ob3hVQ4xLJpUp8iQDrTCDAnHLpfnkBv4tpT1RifwxSsKkUf8BCwJOZN5
VYL1snKRRW/aRkHSa8xtTfkwxSdNvZZp5G8KfEGbZMbcYqmkYTXDm3IitVpiz8Xt5MFghEG5clSA
lZedQ6mKDXLgS24USEEjCkN9PzhDQ69JxHGnaH8pMGeEwBTK1twhKc5XSZ2DJ1FJeDIVtPIQ9PaI
ZplbxcFiT30tDetCToVeoQHDaR7sJqP/5JXdA2vC5lsvv7dwU/fdjyBDmQAF6Rvw6h2H0ubSxrv+
XlnWpZgIjho+fltW8jDzuF3mw3XJBq3F6rP1O+eV1c49noFiV3XWwxBA60DDm/wvSxzUWcI6MCfb
eOCFvkoN/Vzo4Wumz110za4TTJOiYu1etZiJsH/lW5W8RC5vPfqqgRXioz5Z9bAbR/vU2CzcBZvX
VTmTjHAiY1/hLt2ZXQpjxj4bmlLUuVS8/eSX2bDYLOkiYy0YnKt02xbLOLW4YWvnqfInUrAKhxMf
Qub07TDEiHdmVEC/5Z1q6WLZvjjY0awvg2sjdozipZyzbeGwYZhHXDu5xz7WZQiO5i/q4TdunmOQ
s3jq9WyekqplhW4/tUFYAbS0zqnX/Ky4ClOaohg5Y4CzYWfcwTf4lcxyn6UEpQpAdUDWHpmkyCoi
/OEOkIlet6xrjKa8KBNpUwzKfhxslEdJ4XUgTnmVwyiqmh8W9Z9bFz6R7J38SG6dYKVMdlmvko2p
dxGxT4OfDNyoCUkEotLGUYSwHRdJ1R852Zb2xC4PG+4q8hvgNKPq9uzjoKXonWJ3hY3Uf0+t8Cux
1fOAqcryyxcXK08ov+ZU55ueEHUkjOtEZ/LglvqJlvdPjCLjsZ9J2dM58mnYzgN2wetAV2w/5+Ke
1L46ODGZzzCKwF1bFpeTxS8tnl0nBnqjQc5EkSBtw2bNsez8IfXHL/RUY2849jlzPaRq6X1NJaC1
GSkap07fIUiN1wltyXsj7D7IWZd7pGZi5LxAXPwi5FBKGDz4Gisqz7K9AIlP8o0k93IRqr0KOpHX
llcGAaZB9/f0aLNvAEzBM0w2ZZFDLQINfD12yVHMqPiYHzk+YTVkvbVvFluGKZbLvRtilePzXWYU
klhhQ67OwIA+zI/2TFF3PRxiPj18kiURoaRfroRIisTkvoY3t8G9MUVL6zahn33Hu2qlOF7oinPG
ZRrJfIQemnchqKqz3JJLVKbvVMo1f+B2a5kWR8aEqpO6YW50+/bJH6KRE006gNRt6EdFKwzywthk
gH1WGZ+TuhYsJXVzLxJQFpEMLUw9Hb7wUB3Q0sI1C60beveOmWaX5gv+r/IhBFvEEBYoyWL/nFX9
6yhYl4AOJn/Vp9Yqw4fPmT31VnXOVVHTmBAV/qfrYCRMi/kmz2aHgX1oITLQ5inLN7PHAGLOzd5W
ZbzTYbs2O+oIaNtEhRthYldw7qTJL0TwfTdM1hKmD6XRgBN34Ljg1V1pqWms95lM2gBuhcQ51Sou
r37jXFhd7qJyRHIocY7kgT1fohwHk6L8md75J1VTOorbPcibh75PLgknATkO8QkXyiYnxXOIQ44v
tsvA5NTRF8acl1yJyxBTN18GMl2bIjvzywe8Y2KZ9PxgX7Q+dxnfOiguGCuGcDrRmdz4PF6P8YsV
kSGvCtQAFZLt7/udV/agOt2hYUZSx7iv6QufyShHV6lCjMvH8irifrUbp0iv7MCreKn6gXd2vFVL
JgGA2Ec2Ded4RCWsiDEg3T+5fQTjVC2l3nP5GtnLWjJ0DyWwGaIc5cFRMfGjYXyZ8AEc2OJIi/1U
xwt0107mqrIf9fQSDNErBgi8A+is1ojTzW2rvZE3RBCi6DTEb4FHqEFPqBFYyhLDv6/YVQLdWjkd
7zsgHc0hLJFOTTxmNJiqXdwaFN92UI5j+BjYB/NtJIhxueOZ3olbbVLOTJo/xc/CwWGEoJsEbE8q
zTytxhTCdh8eBTPsNWCAx96qwJ11De6qSAEPX7wmBN1Dqn1w6XLCCnDvpjaa0MxWNw1xBLMEXu6U
7XVldB4KWQhntlCMkXA0oSj9lKm8Z2TgTN/AuObKlBXufTZjvsOAxCEvACqSFwfy5ne5/4SQxzp/
MlnAcPswAlfcoBRymBvp/8Wx95M+7M96wDmLLQKABQpz2nYdCHKE9Sb5CkHbsOhgPYTfYTXwxwuY
tmM1JN4na2BkcF4cM/2VZeMzWe8ccE9XryOBhSH1ofTgh32YAZuSOsRwRO+wMUL8qcMJIcpiICtN
kos54JXAQtcec/ARxGT9kpaLDI7aVkmDFWYt9zK2ebtlZCYGq15N0mX/PVDt3Eq1tmJsH/VMM0gZ
FxvMSeCr/f5kTvT+cpMyzXZrq26+5/A73/twSiLgQSt2JpS/qKlbdctrEqF7hMHQ7cBKn0c4PmuZ
ZHwDw7eYCZhwUWvHjdEwXnZdf4g9/ZEvFCSFlW8YfHxmZOPRM7Bz13gmiQVtISqU+9FIQEO8+l1D
1RGR+8COXgaNN7XJMxof6iM7xufMwVtSpNOH6tWxLTMiX+255vZm44qdIBxwOzzA++Ww1L1nik1j
EADlSJWfoUUym8TSf2qT8K4vJraaDepLl8mvjiP/gk9jj+29V0OP8zDXrPQQMAcc67pOquu6MDed
Y9ynkK3mtj05kAsc5IXA61LUoTzd5+1w5lI5MkAdsHDjx2ZHwwWVlApuxo2fxPk2MRbKb+IiEMwl
UNh8PUFIpSbae1RueD87sd4EY03Rg65eR0NRHm74u0rU7aFO7eVGtKw8aiy37lc7GNM20Anm7nQw
l0L2F7/ixzICPLB2wLAcN7eiE6CPool2FM3UnAmsU13zKbrhLPEbYcrDeJAKdS3gb+4aU/I547jK
XFBsbAtJPMzO1BojSXQKYoXHOFQN4QvEGFZMrG6GyHmj7UBtSaNxg5I0mgPWuG7n8leQ2MFVUKD8
JNqwtzO7zrVN0/Qxcady20/dRrdcshbWFLLRNZ/4O1GxNK5yrjsV27VIG6iM4N5WOlFcpQXpIAci
FlIq062TqZ8ebcgog1KjhPBQjXXAGBu9tINzzTXjpjNtuBCi/elk8XsQj2pXQxkORH8IKXhbR8TQ
Vw1TDvI9qpXTXPsHIvLzMcS2Sy4ac9d46wPxWKUFit3kkwEwFZygjM/UCogu8hji4DqRWHSLoL8L
q1QTN4BeK7rY20+KrZo7r3vtcZfM8Qw0DqZoKzDPboAxrEPOYNWShSzha7hUhBdfsgmPqpMsP9H3
MjXDihcz0gKxSa8MSz3kA3dordP7SXH4KiZSX0vsmEACGlR/HbsdZi7c+kAMPLaji5a6nUYYPKZz
3zb1YbJx+nq2ILoQmMk2MPIKDGz0jnqyyWuDyg7/OkmSam0lFMGUBALYwYYHt6d1GZoF0duxaX+E
cXxvZI15yHFFz8vupIzqcc3VmghlxIkVvRotY0oPnM0edJm3V2H9QCRx/40BjJzFAM2GfkqZVUMa
p3B8MLGMqlqXOr5II6AGAgAg1aisvvaZTdUcchOpYuenmINkW3kRImP2wzQdRKKeUSqe1gCtJOgx
4ga2IOorRrkLROhf4yM7VQ4b6NLO9/ms7psu3Y+CIF5Qzs+qTWYKOtNfsc9ZvrC4SvmLxUcIwB1z
eMiWeol1S8G2hfMhEAH8hDIzr4OYrUvGTWmqeEnYVtf7MjMixgX2aqaAbcQhPONggUAOMw6uI+9f
6zAGquJdWuFF7K8x7YXb2YYfqLVCPU/FOfUR5OL5WVCupXKkCw+7IJ0324Zj98qb1EnFbn7JSueV
0xnXKA6B15yWhrsoxSSvg/GKtWO/6rw+2zMzbzFJfzU6s/ZQmI/hzCE8ip9wTNJDr1wG34J1EBZS
BqW5IugLGlS5+16IcKVzFGXeL7/MkAuDV9n3YDc10/FXNHDrsQssMmbJiJuV+rMBcrqO7CDbzIE8
RUua3vBQrCfuDEEXd5vZWPxrVo/pM1+1rf1lFPah9hWNGURNRFvsy3ZkRScr4r/GWwtkfNXNB99g
RdcsMglZJYjUxQxbLKPoLRmjrYysTWhArWoJKgvx3eMcjVCF9tJKHRYslK+XHNPD1n0dMhqQCaeO
ZUMrIx5Xs8bLkUa5tYfb3kbPXR5BrOl5P3r5pjPmD6mKh0hGX3qR1/MOBBsMoj4gBVs1z+Q7UEnL
HWW879rz8uv/hxm9c/xZI8j9ar8zgp+lnmqOYe0fkcH/9SUkkj8jhJsf7Y/fvqA4JG6nu+5nPd3/
bLqMv/pHye/yX/6f/o//9vP7uzxO+ud//2+fZVe0y3cL47L4HccC3+A/TumdSxYQ2e8xPcvlr/yZ
07P8f/gCfItLCI4+HkGC74+cnqf+gW3NMpXn+Bb/9Pk7/zOnJ/5BjY7DQO4JR1jQI/6Z07PoaFaU
l1J1KRAe/2vMYsf5ndVg4EkgDCg8tfz5v7BN6qKjlzgOclAfLqfKK58eF8vZFaDq+vHGDqbYw2tf
uoxYYeVm3PnSqbUZ0nFiGtO6caMO8cwhKyxmVgFL70LSlmH/s4ubicY3n4SBDFZMlbJA1ZzLTJUs
24IeDChYm7BfUzVPf8a6R/UU/SauvKoGZOrNgfXDDuIZxyyslaD6QW+sWd0nPb01C091cOWBoSfw
mLj9aarR6POFLklAcDCcVdtZVRCsRJdPhovixGKEPfyUlGD75wr4AA31WcSIFM8jrH3gVspL7Y0t
6w7mwsTSoTiMuCizm7xOkIWvbGw5eEjlHISpwJQhbA7ArSGDlmusCd1xN4eZy0jNDEyCjMrgyXDk
StsMBHixgPFUrNCVHT6lil/F+0zNu05BTtlZ+uyEzuS8h6oPrNtwDtzixptESXNoJUwRM64HWDHv
LF2O4aNf+Fl0G0+uOzFPIvdzVg8i1JfcayLjM/Vy48sMhik6jEXS9hSgGB6fINx5VL4YgBpODtRG
CBCitNIjSF0vslbSI65+P2vaI+68bq4DDADe4CTneaTlAgW6KCl0zXs/qhG/vNrIb0tKWrKPOA4p
y9N1nS5xnRxqcIAoCTyxKQrrcZ5dp83JV6nKuuOVsMNtreNsuup6v+uxf7eJBh7W6/pEE5abc2YB
MGqYO20XicDw2LFjB93fFx12mKCLSiRr7JYzm9fZpF+Otq+OTdK4sAU50gI7y9LxgwD8Ep6x8HsF
86qp49QQ28rSWMQw+LrWu5mUDUgUPfEzYIaxJ/vKlXNTnssYO9yFbwKyZGMOZRGfHYmXS1wmK3P6
lBQMdxj6lgY+N/TBVIN6SCBvQaO0TCczKY9tTeMThzDO881U2Qb4afwLVRVv/JYkpHcsXVaPLxyj
PGz6POk+fkxU3w0P3EfiONq0TW/0zEE2d+dq7SkUem6voHp9dJqRsRQXZNbWi/bPfsf6yNlGFs9N
pyfHxWEZskaIxkwBnYRHiyNPZRbHnSaXlvFQT4nBzO9BwkQlSOL63ZQVAVuO+7jfDQ6dzRg+L7ES
ELm2BOq0YY3XxI/QdqfmYoEYHyB9u75Go2n7scRlGuWxtZvR16x75FY3OHimNwSH1BjyyDn43rKk
bMrZjn/4s07r525wkYDWnAWnCXtU3aTd8nG1jfSjG1JpbFx+X4p4ok5QiMGgJ5G9z20ZFBiyDQi6
DxkvdrVLwVuml7AxQ32K4YcXb5HA9fRIVl6kPzMTOOtbZ7pal+uI+pfpvaiduCFVk5qTeXSDaiCp
oam3uvBfNRJkHm/JkTOoSKnFHHClEugxuMIweqQZu7BSOJ2JPh/V9SPGJZKgSVVodWeYs8OSP+cK
cqTuyfbPo3LJYSRkK5xjmSAAkiGqkb9bvmGU9eeSblVQPT1IjI+x6cvmR4/kNB0rlUcRdi13sYUG
bpzvwYRjoCFUhUayLNuKsds3eO3lkyDOUn8l7EvBFpY6Gt7toY+Hs0V+BzMm0YbaPjZGi9NcQoXA
Q1ewOrlEcRgK3rJDxw6yTJArKAqamnqJoaWG0V3CIY3SS5+73XTxdKqGHkNd19RIOIZljkc2EE7x
Y4rsoT5VUZvjg0nMoiepnaAYumeuWIl5ZbQsp4l7xz1qBeKADZMD9roTn1qgdy6kSBHLB9owU67H
gcHUhS2vBPvAp7GxMJrZJlagC3ziWTOdgHD1oXw77XQLci/Sl6CX5nw3NIaP+BG6gxwwGeWUwHXg
9iqKZCenQMWusVCQgQB+2/Zq9kmS+AFpHAeLHwJeUhPAq+yq6/sNvmOaeIccEpmzDqM69X+ZNhep
U1zkgBM5AauRDVLFfM2r2VAuChE9mCfzwpCc2c/Cmzzvp23EyZIXTkbrvYlmSFBYM8z4kUy4DG+p
OmvDi8XUS/lHAIb9ZJsyTY52w7rg2je70bxuUlNXL1wWybGlVABVgP3KkBYSXVjOr3AIW9xTWJHc
8a5hbzKdK/Cqv9jJpsGvihsHZiRkoOZYF1FiPkxh3SGHRvRr5esImyuqfKZIxO+LzOrM7dwT5riV
MzfHp6bxneg1kWMF21zpkipxXPJveJB/YSrIyEDI1AGKOVhWcZu0QlTbqifhgCE5RPna6Molm8F2
RiXXEcZW2rp6h0i+tmcTr7bThBLNhbhXcxMAYaI0aDaGOj5GAUT6xzkGtH1sCNbmt36X29HJbKQ5
cSPBoqteyomq2ONgJIyRLWZqA+9w0ttEG0RqvCaJ0+GMRpeJ/Ff6/BKKQzkA0A0Tm63dbvAJVe1L
n1CJRqceo4RcRYj6Sm9Z8Bbqqq+FQQlt1Nvlvc3bC1vfVBTBDTftRt1TJjGGml7ZKDcflJyFdQo7
qDp7sN7MRlVh2hO+qaZqyWvZFiEKm8lzICU7RWlc4ayHSYV9dqj7+V1pVzpvTe617ns24A8/Os4M
dndMQ0USq+ioJHksddAOR7z9nvkYiVRU9Pbk2kAbd+Mse0sARcaHsQzovJNWLvpPVxXaPxOFMXhl
c3JdNOXyrQ4pEJnixi6puU1WflhJHL3BYNdvWR/i+EbL4JmCpB0lnICVYLlZEHTPGkM7OzsZu/m2
KVlIZpukMa3slPEPyc7SDjXqcKomMR9j4drVM2DVoL2jgTRhEZ52fYidiyQVVB9uDOjYG3+sTb9F
nPF8moLcxhQggPhU58UHZp+mCHYl2jInkcEsx6z74DCGqnzpmTr7fNsFIMuzPZ5ZB5BMaWXGYsjE
o02dRJP6obWdLEmsmqxfHnvWNqdy3G8plUXTZMfVxDZtdVnSQiTf8CscYq5QneW7BGUKXbi/Eo4Q
NNAa0KWtu/8r89L+Z3n5kf9s/j8YhBhF/m4Qeiri9ufXvx1jrPhl/q8T1Pdf/HMcosIF7IjvC48w
APQ/CCR/jEOG9w+JM4GKQTozbHgKS33Kn/OQNP8BxkQp03IsaVrge/85DzFeWRiDQZ0wTdHyYv9X
Olz+QsZxHdcVAB+pbuG5eY74BgP+y1hk9nYMeT6ibqUrf7mR3berEfQN8B+QTwEsu5N40MEcnr8f
RpNjrK5RPwrRDuuIerlrzh3uMz3gH3aAGexffqH/DpFSuAtP85/knuX5SY92Vd9WipYZRsrfxzao
FngM8ZeQju3pLCTcA3nBvLDVtW/pf1is502w//7y+6GEBpZVhfFaDegfhOiMW1jYBouP2OXKTVBL
wPPmUCFpPGi13oyCGy+79Pk999M7nbn73OjrE69bTnoeu2qU+awpegWXfvwMh8Y8lJKcdCJN8xDl
NvzGFqjLimMdowZVj50bxx9NkEBrLJpy52TOB1MlFfNqPfTCuIgQt10uAD+2Dom20DFYgGIEfRa+
cYttCRGqbSy5V0vx2tjJscG5l04H7vdHUqiY6NOuXbtRlN5UsU1ypLfe00TCGtMeu80KUqNabLZ+
6D5bThg/5F62MSynP8YS5gm19ukz40u8EtFASRQJ3Z1dgTcoFeu6ZvDzx4GkJS4iG3LgHz/b0m0N
L8P3SP137zauoVspXydGomunq6e9Zka482mPX429v/PpMP4wHLFyq7r7SU3WL9NpuyfP0iiVQ3uI
lM2K0mMAVD76NoYRVm92DgIxTB8nhqsgXEcTViXXNqJNL8v4MIMk2HEmuC8BmvEihPcRQwaBYVL8
spW0sfXzHStOlhNWmJ0Eh4gdqW2sYiCkez+kriMyx9s2N8bbkQF9Y1blTW679trXsfVow3m/zgSB
oO8vUxnmN2xB/RvRS/EkE3xzsjb++KozjekUmTnG9iU2q/NyTRXBwMTS4bDYFAgjvLKxjo4p+aMZ
Z4v05vkJu3INErWoNiU3vNSbL+kcNjffD8XMGnIwYoTdcGBg4ErCwqjUVzmO9bPsYns1ZcP0ms0t
Jj6dYvFy2ZIpSz0649DcUU84Ytk0ppWbVNg9Ru/sEAC+IUuBEyo23IMR6p+thcmdxXMxLEAQlIUm
iL8szMVBa3qvSYubhFvPpsGi+UB47CFNnPRGX8eTXZ/wJzYwHekZNAb7ioV8kWNb4ZC/wtLLv6CU
G71ZLqSvnJdMuMaxDezHzqMGEcpPIXZDJe8KJ5k+J/7FQL5/M1hAOD1erbxpzXtSLsM1BuV+22gO
fiHxwnRHs0DDgSFWd5q2NJlSJuNA15R5kp21W5zDymhvRTCnZ2cquaX2kqLXUNy749wcv187cBBf
ErEVYeVkLi8m3PWvxE8LyJINx36tjnYhz03rMNEuD6RYaUXCJMf2JTeO4OTpGS2I35SKU1QLmOFH
0ms+yXX1iK39mHhhtYkM03waWyQhj/3Sj7KsbkNaqD7+/mLoLBjR36+FXAaJDprYNmy2Kn8pCgUU
Q06m+cZJNXTOu2DpJsM7zbj2cdjNw2oeCFs7GtdnTe2LaRL0dTwoKKoJIgQHLH68SilbbPeNlEzM
ub5+k3HqvMAgWCVdOD45wTTeyMZZ+ewbrZgaI+GO74JVPImoptj2ufPg9mm9H7SUO1w2yzDUfXRL
0MWb2vzAdekO5Xo+hbZg59bLt0DLG2AG0VWhw/gPjfYPZfPfuz84v4N1uT+wZAHhZXPLdU1XiL/8
TqiRGtjp44kK2WLu/MlJTzLteXiugyF76afi2I0VY1oORnH0fxhZ7FzA0sjNEDQjuRG/viOP8hAy
+jDDeXeZkWFIbMgB+Y1bkFGL5a5Hm73XhUMPMn3LhKMYDGAl4+jBSbw2raS5m9R0rVO7ONPvZ3Me
ZLccyP2Y+NamB5p04Dk168bu8kebWMQtRsidmT8Td6Iye6pqgu/mjagriQdCuGekv/DKz9vgZCRz
c1bWxDKTbZY7TvIYWDG3Jkq2gry/JDZMnSLtJc24MwnJIhrPVJPhKbDsS17I9K4Lg13fGO5juzz4
KVU1ccINu/6YlifeSHg3YR0BVy0JcOUJz2zinnTvRqACRg/ARzbFF6cyo3ssONk+d8W05dc6J2b/
MC4PBEkhWJHAXc+DWoqKBlLvy0MhaESPRufs5bi0m6rmmgSLdldAL11jyupvuMbsawxhtM4qNKg1
dy/I1n0FdNNIIRemgqR4UT5iU5xXJBSMD28ut8nADnBuq5MR9P51gDfmjwed5caVASmUz3S5oXeu
vtV6aPbKiUv8D6a5QQfTN/NkZxsRaP8QsdBwgKLdxEn43PpFdwpRloacopU0eZ3SUmxil8hjlGYg
NEv8umFUvJnjlF0JTLkgWVBjkHHvY2++iTNSA+gomLhr7yfvJaRD8mt9De3Bserqau4meormXSqT
5sYtE/9h9kf9RjpIPndZUK9NHCCXAVoxt6mW4Y0OFcIkkbDEFWAA/RZVKF9A5ggddWT8IOyPuHm2
Wqn+ysLQ88K0/mxyw1iNlapwB3NB81zKa70Ab+nKN6i8wd5sX0InkceY8E3k2yXujAJepcfFj3ao
opIX0zaa++8Hka+GpL8ZQs8BMif7S6udiWPV+MqQkZ3ahkhEIq3HkraXjZF4NaVhXXXFnNWs66yf
3r+ljtCb6bZIY/JYddgeHLf9SMmr3pQ5jWnc0gugaJQhfb9BOuLr64wttAUqBbkreiCPPtzZC07H
H+5wwmjsiU75MRYB5nJqgh4NQkNc+433vrKjh84uq3OYNvcuv41tQwDY3sYehgvX7Os7Mwwrul7E
r++vPEVKwkYpXTNqWUeXpuPj7Dc1wmFIoTwC+0MW+Vex70+vpYw3f39Bt9zfmYFcvSRAQ2u5onOc
p8/sL6dbKxMOcWpMhnVtzjClkvj4/YBk9+e//fPP3B6cQK9t17mK/IkKcUpxk65zL+AQ6ruGYArL
dWB/C6dtHaHObqXIy4vgU3cNqep2pL/iwba/pKzq++8vYMzOaycImqvvL9lf1NeoAriWBsg1lR1y
L2fLcwzjerwKmsy68TI6WWqhvZtZSuuko/GivCY85S2l5DTmgsFxvbfem+OrpAn7xyJqg70xx/QG
cZa7H9PKk0TUkAy06p4ZbjWADxI6ES9gnsmnxk7Va4f0QDQinu5so/R3Qwv0TNdVvMu1z+1thJgS
Cvu6n6zXeR5yPlKjAJrRwRkZb6ouhOIctt7e8J0f43Ihw/dv3MUHJJLk3q5UsrZsKs6BHzf3zpB/
TBWCpBzwpSOfE8dMp+P3QxhomLyBGO+q0TRPmDU6AnKw0r6v4ggNl2HEPStix7/qUpyBiPt6zYYE
nG7GyhX3FnsLw8ggTMtmbxjt+o9TjRc53B04CZqzmZr7PEJhK2acxC7nu6ccqQgfGRWB3+cVWqPi
A7gRGgO/z6L47/aSohfRGA3ZX5PeLN4Na0pumtdKTu82x/grgR8MYTWKp+vcSurz98NAen435nAe
m6rEVDaxWCXXA5/R6qrpyB7h0y7xQS4hT1ZNCRkqJl94zKAqgIBFkndRfugrbzzkJEvI+io9nnKX
NuPcMY+1P6lzbFcRLQFZv6mTLr1CYPGYK2xvk3t06Px5RWm3wTB2N3mJM+XvP1B/aWdYPk/0pNqW
6zqkTixb/mXJN/Ou7BQC9bqZXfeotaAUGQnNrfzowYWk/OD6d/WILcNQJZ28jAlHQez7Uhl1ej2P
DfetMMk/nV7aOw6kxqZ2lgh2pc0N8mNxsRBS5s4i2zV7930ln6mPJH1Ympi/xqY8Zaa51zrJ7ksz
oOqF4iqWjGJlOdjELEvs4nKOj1bvTse//8HFcqH47WgIh5mg0HIJsV0XHPDvY3JgFGnaDAUUkaTl
St8UFo+1l4E3CH/6A0FWX0/DDVaBI7IToXYz4CMQWMc0l+XLlAAqDefyvfeS8RadT9x3uIetnCOH
T8p87zqlOoMdVedOil//yXP/349wCnTr95TPCQ6c3+/PXRvMnLaeMurVgJ7oziwvfbC3yRFc4Izu
dNdo4KeUsZPaFIa9PJHJ//OHo5mov6Kl8I3WTPsQoAVPG8zYxQH+8i7EoX47Yvf++yeMzv+X37ak
e1csv20EE0dCfP39GZsqmwJsSvRAlVqywDIpsXS5hLltfpWmff4/CDuv5caRLNp+ESKQMJnAK70R
SVFe9YIoJ3jv8fV3gZobd1o1t6snmkGWqidEEsg8ec7ea/+QOsRzJlWTWGlttu7H9DDFWcYoUScM
Mye/fomgMd3ibkRvqBD8LfS+C3Z9ps/AyNJ85X6ZNp3+UKCfAzjgqAcrR8GdRZvbxZyWAxdznWm0
J6xq69J3/jywB0kZbqu8847eZHnHybJvwKxXD5H5shW9d1eJQn+C4bWjp92ucecZa4uZC6xR+yiV
vxsDzuix5fqnIQWwx2Gk2bXhkN6LqA1olnJQpdc5wOSc2lPaGiw0SVy+29jpYb6CDdC6/DvQWGhn
PX+tNKP4jBXjR4Ic+EyzqTrbCDabur2MyCcfYvovax1FzUGW+XRpWgotK7k62vSYWlG8Jwgue+IG
c+ZOfriaKBiHOgwfbciYK1qnzU442ZNqw/ISuOxdWg25hnk5kXVGjh3EhP698cMCrlAJziwk8hqS
JwT5vHK+J0I3Nj6OkaW7ApDt/Sauio2oyr7hL3/2rGczKeoLRR5rJErw2xIctirY6wWqp55ww6Wt
tOI9bcuHChpH7yQ00Oix/idC+/970BF/NuqUoyONoCfIxSMRi/3zmsO0jw8ALSYaM2U9oySvFpaR
GtfbM8Nv8H+H07kpK/019KBATrOOTosB6tbKYy2IYqYOHB/P5fxA4IxBo08ZywcSArqXnBi4Bzpa
u7GCNVAynwa0jJi+Ksf7Uk/etcIg/05P5NInMDATlX3Ee8a0z4ize5gY2eb2Z1NDtLuAv73Cy+sA
qSFxs2/iJ36F6q4u0dtuMTzouwLT8dB7vxtZnoOicK6Opy8df5geQq84aFbQvI4uYRW5S25dwdjq
7IdJdzbM6qrslFpyfnX7c4QGgAAVKnKMAJQSImbANK93qut3pl5WZPWy3nIgDsvXDpJaH5Eb2TJA
4XAGP6qwrXKjRTDWNR8PSZPk7r1nFNEqui2kof9gNkwGfZu0V2ZAzspNk/6uHuRlIACZdGlkzCDy
i3eUHv3CTaP7bq6zakw7q2bIAHnMJb5xLpGMnGJNQNsklRd/wMCu0/Bh94dZd4ARFazHiqxtpphz
2ean7qxWaPtqMxq1vsNFCNJ26sdvKkveWl2fz/gRewt+FgpyDLYXaCSruKXM0sM8eEii8S+HbfNr
/4Fljz3VZr5vucqi3P/nJZhJ9NxpP7DJJO1F6/ryHQ9Ku6BC8c7KeCEIeDhUolasgZJxj2/fG0Vn
bTwpoXzgu39WvvcyRrWzlwZOb4/Ow1mvDHm0vENv1Zvb7QX0gWQCXuFUQeyYFe9TWW0sW+Pji8lb
tuy2WpsydteiUeFf8oGM+S38Yx+1lTt35akhaLH80U7wmJ/LURF21ggPQGPU53c+IR7mvO1YwyVW
YXTxDMN+9rsHrTK1FyC7r0WYl1txbafJvZQEK4HUwvhppZmxjSKgM6M2JT85Lj7GTW4/k1tebi0V
770BA2OZ98NJQf/9yx51y2r65zuZc+MtBgyOYJ8Sc8XwX419HB24qHX8FFPlorlso8NgaiPqHoHw
1dPNbUnv5K6yI3FvRrbc9Kqsl2WnA5GRuUsORUt/X3YR6R4Ogtg4MtZB7d3H5uifqpTL1GsaAKWu
xbmsSaI9uYDOruroA9WxwD8QZubD7ZmAPJZF7qpp52yV1DCeA6YeqzT2xUZFUJsdD8nCfAYy9PDx
c9OsnG8J24nCf3S9PeiadI9miS8lqNPwZHWte0V+/TPNEuMNAPNS16P3LAjFOxwoB8lkoeGoktHb
EH6vWjQNTRlBEosF4zraBS9tDgbEFA2n64Q0holW9dLBK/jSF4humY2X+ASTH7dDPMEy6b62cj4F
8VIp49ga0n5N+npa6QzDT2G7lBmIA5rftECM1O5W9HDISASztsq94BA6pF10/jB38h1MiaYXEOJi
9Q0aZgiBoOQ21NzebmoSjEYtzWdAaNuqMKy9FmJZI71opLXVptfJ7MOVDOFXdiqVS8Qg48EGg4cq
GrRCpuHa5p7B/nQss9b4MYIFWUZKs1ZZ3hqMDhGjZmGY3vfzM4BANNoLBOZoLqeV75AnjVm6vpTg
CEnAGLiGpRbfByBfDyqbjWtVVpz1WvCMXcAsqSFSEIoESteX204ZE6+kIX1plLsfZag9mGpiXA0m
GH4QCFutMcVTZAY0Cz2/B7Vdiqci8dyNodnaygUch3jeuqdnUVALtc1qipy/HLr/vMWVbjkOHUNx
21HdLzeGUXOGNkjhXn7W5jh1/FWdI76Y7ODU5ka6Q8QMp5z+IcTGoXiIlMc5Qi847GX1Uw7Pe1nN
q7lyyx0hKdpnsRTZRyvpqLcnSj8WOwu+uqf2n9uI5vOushw+IxYNc/fv9/qfxT9ZefjndUHAmO5S
H/zzVifbxvVCA9A33Md3ayCyN+k65+ijnj/rs9bMjX3/Z55tu643VmVM6eC7rTiiYDDmNBq1J10a
wbz9QpB0tVJjri50bduVoQE71vrkzvTd7OjQ6PzLucWcK+V/rFJMN2dhp2ETu4KT4MuvPuiyNKFc
QSVLQFkadfCe9eVsbdOBnnnmNmwMnd4M+WGRiFcJBNyjPjqoX8pJbkaRRXd6C0uEqfdOhQYhC/Oe
HtuJueeM5F61PoarDi/iJ2OPLTQZAnPSsrxLEhJXo9zaDYNdwUgdoP53NVE+8DxxPJn6nZExg7Eb
7+i7WrsHlhgyjUdlHmOlODSBdO7+8iXO+RVfPwpTWKzZ2MppnjhfPgog3Kh7cHotmX5oZnMsyUJ9
KlO+TWZ63abPY/vcVvm7EzdgPPDOXHTIe/A4xvuBqKLVba6Zdcrd3V46Bof60CS3CNUAlHtGgvui
zJsHWnAng3bbcmiE9iKRqABB0PLT7SU9j41lGS9ytK27PsfblgFyJ0/eoq4NFLaIIUydJWbvAL/X
8v9NhjlrfU8bnXmB8mCCWW2wlKn14MeadTbtxnwmInSRwpFjTl68e2L83QoJENBSY7nFQbSArj8u
h9YP7sYxBm/SeNbZ0ba3QVZTab/M1ht3t72ghCy6GaDEruLO+01wkgZkQBbhXpPEP98eMg0Sa8ek
D35NO4Ca6eUmJlrrNQZ95gWP4NysD3P2A8ha/CoKec3rmYMSJe+DRWxj3o7ibkIqgXIji/ctXY8l
+sXsmOoAsTPTTR9SKAKlAy9nEodba6kgGGRNrahw29F1AnGfbDoN3bovEPx0pYKoB0JtVXcWJ6iR
gQP9VkV/FQvPSzJS/SVqSK5pEhgbK1XwSiEkQ/M172+ttFHV3RPV3SIc0/qid+3Or6Nkl0iBwaDR
wTJ5VrVCKsLUktMXIeuRmKEB7oX4hTXcAnHR81HbNmBrhdmXdy6oXKU0HzHLB3hafW0bE87UNMB2
9fk7qhS0XuF0pG/NgMuxtfX3MQggY/SAqvRUOICv+l+3syIljnf3udBLhqCWf7o9kKf90ws4nADH
bwB1MrEQFFjMX4HmiMwjV4Pt+L5rvTczHl8IGqpedD+4kNjjv9uxdobce6c1INrLJn8Kbb6Cnvwv
zDn1T822+7fQL+npJvKxzepvIlCI4QL8lc3t4rq97mrnwiwN5+vt/Tk2RgUIUwWVgvUAdIKY7CpX
VzXCD/Am7xjOD7dn7MIAuKZKLAjvADzkqHLvYjcSYwtIUta4uYeY/jE2wZPd5f4mGTAKFVVorGlA
orxJ3IKTE14L36sXZRlXrzbzBeLQf0ecHQiDu7pjoV80TcWXKjcEBAlvMdx2y5breD/GFPidTxh0
jvOeWAYK5jYI+7UkFm7RjnbG5ZSjatV93IJW08Q7krW1Lay2fYmFMo2teJO7uX7/+c0g0qqwc3vx
MfItBSqq0g5O47sY3XuARgbQz9vxjFyPl1GVD1rOONp3dDLE6jllgqtJHgQjt2PlZcxpYm6nbPQ4
Xc0vJc3daweFGDQSLThDaCGJDpF2ADlDFGhEyhQ2ywhq2chyiwj/JJqB5Vl7Fu9eNykHcAZQt+gv
Nf2fY1PJlkhnTlnoZcj+/LLh+37Q8e8cScHR7EFj9bSwrJ5BpqsV/dwfkW2CQhG5e8FQBF4Q+QLp
HQVwhZomelx7TKfxxT1Y3u3IrX7ZFLwLUaXnfEhL8tKKJXG19YNnzgyBeU5j6/ida729xr29+2wa
lF62a7QGxncovyV2GOwRQFrmQiVwIqcaHetBztVuNITVQpv5PLeeWz13VUdPxH/5UMz/sdso9lyb
JpbB7vtVVyP0QOc0Tb0aKEP/MQYG9rp2ihl9D+FDonccQ32qYXewzukoCvaUFhVCnwz3uKLXHHsl
mSdpfjT5/3lmhiEXvW06+5Icsmqe83Wd+BicSO4SbqB1H9Xuhg3Gh2VSRMcE5gQTRc4KrcUl6HP0
3eV4GYnVeZ5c33yGFeGw9a2TFNEeR5HuEbX73DjrB1ov1V8OS9Yfpz6uELp8HJQcqZT62jau47Lx
jPnDqAt4UJwr6yPcifoYTq51GL37cV7QBy/o9iAcsF0ZQNFqNzD2QtrBNamHQ0nw4GOFA7OFUHq1
ZAcaXjefbz/ngtr1aXOg+HW2t+H0SGmi7PoesTOE9hQFu9jGmuy2Vq2Q89cMtM/tKm6wuyPgDe4r
XfdOBYPPsgEDcWtRh568t6N5hCyY2kameW5SuzjKQaRHowimba078f4vNQpata8lisKZSCOKDwr5
2ZceVJfZUSyAQS7tuUGOWSy/84AFgnoSd7eHGfw7taX22jnFL93xkIGYznhMiGy+fnajHXfrQaCA
uyHBoQyo1F0S+FJpNycCAk9BX3j7Xqb1XacNzV9Kf+vPcZtLBwNNmWU5Nv98aWD0Wg+1jKHysh+m
76PVAI2LER53+gYvgzwEo26vhjBwVjEs8Cu+jmTRBH22s8KEA35YexycVbiLO73ZqCYITmNdPt1G
DZFH+mqY9SQOwOY93J5B0xy3gUtgEKpWtDTD2I0XVxJFUI/h1aziF+KSQUzVgXx1fHyERXUf1G7x
MuLn+c+5AbifPpUxzdl+tJlDph8QgdJLNryNyPbW3Nz1URFaf9TnZ0YD5Prfv/Nb9/2fFTqDFNrd
ho2VC4PWl9Wzs/qQ5MQ4mQtnPz6EgTcdTEt/jTW/3ukSnmlepd719swnaG0TpYa3EQnWaNXbLyZb
0FmRo4ROrf9govqeNYN3Js7FO49FY6zdgjU3aRL7McEOY9W1fJJmBeto7JqNlhJbL8xqI6Y2+lVC
ecFnFFgbI8DGwECuuhcyrU5Fnm16M2rdxeiZ8d8q8z+veleQ9m1JRxHnaX+N/O79Qvl2hyUmZ/si
aAsHd6fBmQtKMIg5QTZkPpKT0drmicRH6ySwlm1dhx2Z/Bz3bgyjt9vhuMPhfGpylsqgjyGBh/HZ
9qoIRNX/fYhR1R81Qt/+/TsUuOf+cd+ikbEoaZAOSaKexdcx8+jPdnhayouCu6zwTJYrV5HNYXf0
bmxni5ZK29VmddYMjTwXZhnzO2EiNgFumjot2SeB3FGo/eWjlX8c/5Sum/PZj44i6vKvN2TkcKxI
LWxG9u3oXIXO2xAM4XUQ9jvNSJweOl0C08weoMDlD1GBFZ2c6fuqi/KHHIo5oK+w3pl4ICRw0zsH
2fbWRg4BECSMH9D2yZUcOzILXF1jsgGk+yaK6OMiJpvN+0GwjrhrVZMfEmvEGO9GjwMZvTa4wkHQ
wQoGEx5CFmxrBy9gj2XjQBO7hmOoP9V+AnoXyq1bq3fpILz22rq6pF2DXtQqHgaDaWCYkmL0ufTB
G1z5sW4/NmaG8RoFHdDmeVrXTPInZ8747vagEuBOQ12hXSCpYXdbXm5N5HDI3jQ8Hgjf0+CIcBcy
2qzamOLhb3e9+KM84ItxTJ0rHiGYzliOK+q/uofhEMQzJJHxBglza47F1nNs+vth7H924Jnps0sI
l4H5U/XDt14Pwk0SCsKlVWe+ggJczvbxvLD9RazYvMeoxHemmILj8ftLC8H+2pW2536OFEih6dwi
B/uyqAMXm4qMxh5IaZaDnq/4dhL2J1Ecbi8tEli3PZ30JXMjcQfF6Zddg13Qu2I83h6awAwwkaln
03YpV4uQdJ24FKCkmQgTSEC0gQ1ZPq+r6B7vkUONrpNsnGmnyPLVlsDYj9srZ6aQaCABGB4b9QUJ
lHtWZiKuvS/2yHXmad2Ck3J/sSNSnWQOIj4MJGyMvqpOFQkny3hG2FXzx4hIBdBQkgkUlLzspfUc
oic5wVlq9ho+v39fJP5XX8wWzCrnGEv+93Whz7Q8SPuSAdOn8KNvNLw1yRqrKbpjNKKMZ5MuWjI4
3yfxpBHgwzCCD2aZpNcgTMJ1ZQbwFItJO5iDbr/beU7LqAH1pdpg/dnbtzdES6IXm/tkFcoVPIiv
9WS9//tbmc3H/1jv6Huz87FvKfoo7qcH+L+u3sw1qE+Fjtm1swEAa1m/6iYZ3uV985tsNtqc8LJo
7PPMZzS4qsq2XvWSPqnWTO57UwEIH0LznvzLCjj6lG4nj5zM21yptZEY5TrzjbDdz4eOO3/s/FPH
mo+Ach7qoBMwMPeuhBEVELhGA+3IBPwM++bSlUV06PClmG1er4ypQsPTuPI8pWMz5+/5ewQLj/CO
7LcgpU2KYW+vXCd/IeWsLcLxm1WJeGvL+88vCWrZsEkZWh2jjubp7VkyP9MA7P37h2r8eZ8Rl2rb
VFBcG0J9PTHQqUNNoOOC+xxV3Y7QuqfbR0/N5wZp/SiV7t4Fs5Q7q8jItEe1qzUPa5MDc/BAQFqC
+vSYs0lxSB7MkwWUYDmOHTHQc4GYleDqw8I3Lv/+mzvzCvDfJcw8rpd0GRGKqv8xCvHzEcDNnLPS
u8lTa+fEbXjDvsa6SpYGUFCHtZTps0+WiWV9gDklxSltji4RMXxFIBYw0teXvPOzA118UsLruH6y
U//Um+5+EqJ4zStybZjmias263KSwJEz70KuOqW+k3zoHA28g1thhRTzcS9gnNnqyQvIvLSq0sai
3IQ7WKzprhTV0RvQMH12VYp+Ts1zx0PLJDVORfoUUPU8ikysB6e1XwaBSrAyxAcUfbAoSa69TKjI
9gw0mlU/N/isYTgR0M1scgr6YxFFwUNfuSQIJGL6nuot8/o+fq7skCmIQ34ak+6x2udOCSIwLtSe
gzXUpdzxrpEWe9e24kysgzqswKMQcqh3z3nEcN2thvJ026Z4gFx7exA5mQdp1z1BnyNX4F7H8X2s
EDAuE8LOEGPyEkLh+Ldzyrw7ffnCOdlKg5aykOYfW4IL3dW3wT0tI61qMGqG9davYa3EQ2Nd27b+
1ciOlJIsdm962Fql2t4EJ5GRD5F7W52yg8FNm+59k99Qxsa3dErirW9NFZGjJLsVpbpnBYpByXjZ
Xzwv9O6/1mvSwWs915yuzVnL/eNWE8gntdaiO+r630IFxrMMxuhazw/AFcZ9r8NqiYw0uppQvK/V
GMZ3dHkvt79x+yP8vpyu6dfAEU2oJ0wI+tkQtVtnFi+jeyRSp1c/b69G4d2NFBVbt/UKdrPKxOv5
CPkDD6Z5b1Zv/fz1o2/QrqObOwf7YleXYsqYZ1Ov3srXL4UsdUC4rJgjbyw89E9AkVcqq/a+oW1D
re2Oqh05/UD+YNSGYiCKh2lnDjFC1UZTL7RFf0W9qj7g8zahp4H7cVuSE5W9IS9UvkRWiISbwpu/
U+9geJlbO3fkKmnvq55TOUbM7+zC5j2DMvM+rUu0fUgS91k5NbgAGvzqE4eOm9zbZ6IF3h99lGjJ
hmBX4Y6eQBNibCEwUJVsAp1zjUITRLRiZUNneuSHtI49mA58S96+SsJ9agzmaxyXTxmhUWEb3vsc
bH9mNbBNhHCfdd5ME8PF5z2Yem5uXVtfQ/AJNrc2oScruD1ZewxE5dOtd5jDTkGzJjDL3Vo2xPzI
7cYfBaFxOTXbG3MOe5V1OolQlf9kVBp8VDaIdRrbFvbpAMJbwRTPbFVHd8p9t524v+/H5oIhGmxh
UwHXxn+CRSblUiSMWZfHaZzEY6Cr33pnXTmyLnFOhQ+xlMkW5LCxHJC+7YIRUl1T2PG+JA2LqbG3
cUFgrCfMta+9mmWgHRLorrNp8DZResEWmS31YdaXgBJf+vlQHLpE5ictqm2M7qp9Ngrs6nXiACyU
wRWh2kBadtoyONTjZ+kCbTVSB1zT/NJBNWIIew9hBJ6QJCD10EjxnwdTb/V9Ab5an9VWNQd1iqe8
+Hw5zn8GxCpHG2OYq5KsOmwc1YVpi9iqLiEeWWPq0RU9e/occs+2BoeoOvtuU52dMaw/n2W6W1Fs
xh2JePxUzQ8VpsxNM0uSSl2eYs+y3mYU+6rTTaz7oyl2mjsyBWjsfFPrqXUN54Qdzwji1yqlKKRU
sF8m4d47GkePDJncFoy1d/IguOVx/aIAsrtmW0DE6WBqhm576doIyg/30KoBbfgDC8uCaCS190ku
W7l2MB058zGFoaoAI8vyPVS/PB2LqYz9J18L4gdgWEej76sjyRHkyhZueMZf9oA4ZiuJxN14HrRB
kasJQFCOsbxST1XpRU+ycIIHEdvVQ8JnvRsqOkK3l56L7FqQ27hA/lLu2oQTgT89tA4h1LeHqEpe
OKcWp9srF9fWRmjSBoZSPrbeRB6vnwJk1wV4saboz1GgYXGYH6B/dJBKjfbgQnfcBWFNKE9kgS4c
ykOItjYrUh/CHbCku8+nLXkZR4UqT6Ew2uelto9MuAWsN896Zev7EjM0N0KPEjwfVti59aM167+b
dNKPBVSTEjePzaMXuQwFJ/CVwYR7t6i1c8CZCR8vKZe4k5zT7YFh6xCVyY7D3nc3FauyjcoPmhL3
elb6716qIThg4gQFbacxA1yBzxTnidbZuQX8dCZ3t9ejjWgMcnBnzZtVyvyuMlrY+F0I1YthUNcU
4yP8y/RJ9gxxi9Yqjnnihncu0NNFlXBgqCzZbCmixmczq2oWmBbRL0rk56mdbEgNOkGIhfooJ/Xd
KmsulDaOII9SZkyDj6KAW9IIuENjLXge0X6ZJAqJCYs3kjmaj9G7jbMwwieWevGl7VV7GGInIbrK
XefaRIoO8I7MAIBsQSlZGQWEA5EPsGBLOB56gfZEUXCTFoJoiW+OlKWHCkaZX7+wnalV3ZpgaGW/
zgZA2blR7bpEfyzC9qfuRruoceodCQEwaYGUbWpyNRZaDlq/Nr9PfrwuKzWtUmA0hsj7tTvt0zH7
bk4heTIRRm1FWkTNchgVpywxpy2Gzu/2CNg3wC+yxw2I43XyrG1mk0sVGhNBYRXppOADtJJB+NDl
v3E9IPgs4myJduHVjQwOSHVwsfLhu54grdZi/wiVk3iqnpoMzylPNEauCWxflWy9W5lbDMeQwEQG
ilz+Zf6rGeAh6LbVLrLYJMK1xVnSmKRbQcnH40Y7wDVRdbonAAPJCsN4CMcQ0CDRj2JVgK9emg+Y
N9kiaw+lItpsqHK9WBa5WZwT1vhF5+pgLXTrWXdR7ri6PW16WuIrSOuxQN3g54AekZ8gUR+Og9V9
T0tULFLZr3IsIVoL6xoFzW/uwR82oXbWpTcZ9ZjjhmEpaR54XBe6xpys94wl2wXjfOwMUOoTMibJ
TR7ISlwWWtasTMc7BM101/plBGgKFyMw0xcgwrCh8dlUbIir2u5ObeoTUj/K7o6jTUJrpTPtYtNk
xC0GybGoUM/XhcbMq7e1pTbY9uxIaqT3qMLJ2XcT++P4W9bDMa66jWc7YO+C6kP4eEtwW5HTR9ac
pzQ2EMtZFx5t/snFohuAK+wa86VvwJzqVnvlg2drE82cGMiu4vVHPKeE8ABaF8ZM9BXMexVXx6os
6m04kE1tkaayMnsOYHEXfWtIBC7dfEIp5RVLLWDGRAj5mD33RjAeEmk0x9Y2CGKxJt6bNAhuICG8
RRK99D33m9t8OIr4FnB3D5kTkSAZye9NC7tWNwMDhPDenA+UJJBJmAPoOkJMfk5DC83Mf4d0Rsji
RdBUkl+3RNvA8uOQf5FVDeOIOqCC0LXfQ1Q85X72PRv0FZy8D1JRp93k3XO+2HGHZbvEN/IDzoy9
1PM30yd9EuDixqYwYL3A4Jojwm2kyWjyIZpKd2EVLX+96YFKd3TYkHZO3Iut3Y5bZPnbmRFEmmjl
b3ykOJuGbgAhPczaK0VSU1Kb3T7P3hyHdNhYsWJm9tg/xkMMgJVcWp8gC75SufImUvrqAvVj6mzM
rrkQaPLRu0CJuwomoxjCvYTluARBQWnVMogf8WXmBBZSAXGVtWO/NoyMX44sCjmaJ0cFycrSp0Nf
gTrPa9UvK9O8d5CQzgY39tu1HEiQbpTzFtAfJbtCHcrUh1RrTQvgtN1m6PptilNvk0rXW5LSVQJY
LPcDZ6hl7+kHqyy+TRENPGmshVGy3BvguTEjtYC3kql4K/S50qPzSM2rH30GuSya5ADAzcY25s4w
Zu/ZSCcYS46+Ck38FUl/KMekPHQFmsqxiRijkmHmpRDMMbsrojGh5EPJpLZu0ZUy5cIeHixMn3pX
6R+RtsF7Qsgnn2Y+WXJntqQ6DHRDk3x8dSKTaG3gMlZe+DsDEOrai99qi+Z2PLFee/XRAti4zVVh
r+N+8pemW8tdZzIbq6pzDRZ0qQFXW2KOq479aBwCHU9VpRp0iYw5BpIwaKnjaS39soOqC7K9LsoP
T5XutuWIBGDT+TXAhD2JUoKYDjZjJB59L40XtIU/yHm8I4Z7G8qIsOtq2LeFs2p7b+eTYN7XOfsQ
IRzLOCi1tQc2dtnQf1IegS/wv+U6NcrvuW1iPQj7cmkN9JM5+K7Smvl1kViEr9h6SdYMRZtRv5Cu
LF/tTlsN/Qg2bIz9bTKAsI2C/NqWWBINZ+unkhwsFf6ehiJbDJWAvppCOcq0/gLJ9KPJo0tUEzwR
tOiXoniTuMZL1joTNFA4kFlOTaGhACFAijUlNcvNoLUM2OFXur17oHYboLX6P0KiwxA/XgNvvI8d
654a4kk1s6qvt59t1sAWeN1S1v4BovTAguLTl3W/iylJwZq8CT9aC80nQ9eD0MV77EP1DH/nZ07C
FxMXyNttDuBF2PKnnTlyF6ngV1g2a7uM273B/Lsp6wQypnfIpP0Y+AyqiGHFYuAbLLMsg2F64Ct9
kLn5iBJAvwu86A7hJtqD1sgRJIqKQF0WtLFurjTgIT991CFJklY7nljv7QfZ4KRK9WzRG1iVZWm3
+5z880GFr7pZbkc/wsRdbNMuyBaqjk5V6B17tJ+i2VKqGTKaZX2EDJQJEZjQwpdpKr4FQBYW3rAO
deKHm86veK9pRApGDWq7JNY7LBFW6OFv6kt7jf/sYlAINxO/dmN9KEV1Sv+gvKflZ6xGtGYVcOWd
b48/DGb4bdwOO2kFcxx0KViPOxMY6f3845G4Z9ow444Fa1tOwWtJT32p1cpFh2ZvgOGAvsavsEMi
hn0nVVu2ayoudh6DVuSqWJXSeCEX9V0NINr7AetHpAOfiOr3lLBs7B9NsRLYQDKHUE2zx5fZg6ip
JxN4bsBGnVYr0zN34MiGJdlXxlzwvyurQwLSTmvljPQGUoFBWnjYMdF4zYlVHqbHok29tTHW8LFy
RLB57n8AhXrQo+VItPWyw/+6Zo0m80YwWtWTbNwMiTxTjZp3vuXfcfRclRkmnjAkpMeZE5Ogwxnk
dm3azAYh4LF9QYan91WW6MvgtWa47W6fS9CyzppDVx9xUX5Muf+NWzZY13ZlL0IQtgLKBbTe2QRo
qm1XIlK1dl4ombkYrPhxNo7LzDyK8LdpH+sQuq10qoPbUrJCzDO3aNMxA+D9pg8YHHqzfMVihq2B
0Ch8t11G+9tF5QZHKXHYc/T8Z0DPdqE4hi1U9xjiyVgwbz4aeve76tqVY/jOesTU2oHI9aH4LK3S
fnMnyhr4zK+Tp5kLzVDhvoD2l1Rwlmw8Qp0jMNJ7DljykhaomRWroAT/KqAtrsFELK2YM7rfE0KT
Kk2sVIRTi//EdDHvtKS2wf4LRU4HoKs2E3zdTYRqwadrh6y7rhnQF/usTolA0/KfxA4s/ZprVCTz
1COamoVMxW6qbcmplroniJuPVgP6KCdtCzIFdLHz1BBKfGEJVgspv81cCRMl83rU8UqXcdI8Nnql
o+/q5OL2Mp//zCtZwrJ9TlLIleRh42mQDcKOXv6lwau+tqalq3TDUFhfHUsg2/kyAtIquu8eM2bu
6Flb1xWkbppYl3HaZ4ebeCPpqvihTdeMcYJ1UTfRXRxl4w7JHu8Os2sVyhDEOKpeTckVLPUzGRnW
hjUwf0xqyJetBr3EA12/Af1XHyqTN27MUpXbyxLa96eNq3fvvCQWx1Abnopcc8/BhA4vd+GRferr
Wtmmi6xXsLWIZinKCcqMsUpMx3+0Bw9Ah17Eh2D2PdO1vuZg1ZZaokd7rWjkfczm47RpsYVOSZL1
kNbXM6gUfT3MfJCxst6henJBIbsrtlULlnBoIntrxZWxK2ztHVP1cG7b2Ulu23So+zdVdPkJb+9/
HlQ2nsLGlH+RKIuvM3TmiMzOuC0MAt5s+XWeGDP2cBMKSk44YbtrGQ1lNKRebVVhkId+dvChMjtc
iO3BwjTzOSGKag+lic5RMWYW+Zd5hvjaJOZXggOLXppzHdqGr7ZDTHZSBQi06KNiN8cLZ507gLnr
zENorKb+Se/rn0SCHOKkIsVamCdTD02im/u/SdItQ/86CFcW5nDLRfhrCaksY/75f02sQBoH/jiU
rNUa9hq9Gs4dA/eezO7m/3B1XsuNK8kW/SJEwJtXkqAnRcp3vyBarW54W3CFr78L4Jk5E/dhGITU
RyMDVFVm7r12i4mfGKP+2IThNexVccKjZZ5CLSNsNIvMu5tBfQHvtckwo2zyWA38uPPEpQb4tgw5
9NwWB93UflotiV2ACyLfKi3x9JiAENsjEJ+mBeEVZYzdWwS98eZMHEmWS9Cb7y4w0NkrHG55+BCS
TrOSK6jcbW/YH/84aJluAfIFaDijZ+qeuFGlKDH1o4UhPSWkb+miUlWzCA2C1is+KS+Pf8txnRSO
qHB9MfSV35Bd4Ju5R+CPE32BqoRJgzJsN2Vevi0tpfBh480T8lz6VW1GG5j7ApfWDGHCx+5eZNp5
T+r8knepwXgSnaZV361cuetJjqKxDfi9PqZYoe6+2OxuMxMKhWlCe9Evm0qi4V08C3qKtAbh2Em6
WbRXRXxxBlB2tNherclowXNo2qtrd88mg7mrJHHglRMGM1SZn/C1uBv0PMEmUl2V/Gmsi3mApTIY
LOkraktIGCduSj/wPZMGQg5+vvUSY/BvM4LYcxVKXti8aSWKXGoW75ykibav1CagMGmxuFmE2Yko
empolm4fa9/kkgs7ZIpzizxv4xJHcWoi09j1HAYKp/2TNYl5CEAw38CVxUd0DNxz7Gnr1JPggURL
r8c0BnGZQmhPbVichVsVZ6OZ/nkXnVuFRHIDxtJqCoiiJh4pPAd2NV3geiNPNmLGA5114PFBMxlq
xfN2ecVnUT57KTSiIUF41RbJsCdwMt9VXvtToip8MnupbLrIMo84o6wj2Sg1IlnjYIbcWdNIrh4a
qD4iILFlckLtFINVnTWxhBw3W9criCqWLopVYWY7RcKDdGMr9BPdRR2tuvpb0wJ7V6uamNjWT2fX
6pB0zzhgpmfMpw0DApwFMRqBx0M3v1NMeZe1Wu6XD2kK7LzWGd5HL/mcqtLcVl4PsqhUy0vb1OXF
a5EGImJi1hkzdrBqtUDpEeD4UzDiz2GK6Oak1d7q+WXI3eMD9kW8Jq3xIR0uoM/be5ZZ73H9YqVE
1xpJTfuRTF8S0gdDXifpEE8O+nWdVt4JVbEGFYsXKMzGprTrFJeNqaJz5aUzQW7kg7wtV6rFISuY
/YIRMKlZgcW0hUDj+R0SIftQBuqLK2yECYH3SvB3TJBbF+0ny/6hLzrP5kUKjtmYjxxfVXPlrKa1
cRoKm8D6UAkuiiEIEiAb/QsUgUw3vRzWZWmktxwzz7MwCoWDqDk9uaIjRzyDdBBcaOqLE/Jpr1q1
bQ89Kidjx8TldaA7viN7DNe3a+OVyiWdrpKycmPWLYPKJAn77aTpJL9O1niz9F4FpIawCShESPLu
TyecJHkMkHmo2zlYLdcY34Heyu57ESzmXqUSIpBal6Y0MOmbvUVavIFlIKPQsh0iwoSp3iBgyONC
ceuVrVi2WKsOHJxPWfssLcqpJrsXhvn2+ByoE9KEZwBOPk4bu9HlJuNES8soJjvOpB83/3fNaOb3
Ud6y2WvtUMxtY2SQfA9cpuBuL4z6oWmmUvPTXG0vGU1GBKLaa99Y2Utd/JFWzsI0TxPa8bsh83rO
tycnTgjld1BQa8ree6pwJV1hfNTbYIRglcxDrCYe5dmozD+a29FZ5pFXgj3GTdojg2zupZNVT4rL
nSuf//2oQq78pWIprr+o0s2VXWAkSIR2gMgJliMFnhmYUbWrADDsjXL01jiofsC97D6RBRI6pFo/
GV1H+BJfUovABViC47Mqx9iPtbbbBqpM/IZMcTazWZkj2tLXi1zZEUq+DjLyZFdTN7rocfsh2NoB
wbXLc0dcC5tONdLim5/AsseGQT/TWz0stCQYZkdmIAS/OagzapIFhqAsOJhy2DMHyRGDaDpAuvl4
wd42ljvN4hc5yu5nAfoCILg3U8F4cf77zjMJnAxFD+4tLPRLknnhjokm6UuUz+hh2wZIzhin+plQ
3YAEjP2oJLec5/tczi+pDmVBd+c0IFCqHjv5a+WR4Gnj2oLPx6QDj42dML6jDf8XzMh67F33JhX7
r9fiSw3Ccjgzd+3miE91tVwunxBB++oiG9tnDm3hVR9p6dnFUtREUrkgbSEfIueIQ/4L5mKqsGin
wCPKJKSnqYq6NxG4Yl1phnh67H8oWNX9//5QdUowVV8AegTlr11GFh2CS+e3evdO3eJnU2Kc1cwK
3+PS+3b70Dg8DsYtas+Vi9g/7Crta36jpkb2FARWuSlchEOh3b21TQcCwKp2sM6pvjHdDtT9cGZp
Nq6VAbxqVoQTNsoc7Z1alV/wNJCXqCotriRpqqfyb2N+R8NQ/2jjXtsnDQ9PP3mUvRykfbwBl55c
8VfHjExaNUmVbs06my5ov3VfbfXQF12N5Ftt6A7MB6+oS8bNmJBUCTxgH3dB9gHPNduk0nJPudm5
YBnkW6DXm06pi+Mc6YMW5t+30qPxVKvO58Nrt9juhty0jiHCAVZqIbq9taxmQvUiOoau5xMT0Owk
6obVgl1YPKhCMeSTWf2qk1x7ZywyHWTLjj6eRKiIm6VhroHKlviZZXL810p9YOlWzWlTtOEKRhfj
4ew69/PsaCtMOuDafD5a7EEpCsVtD5zJz2zZtQR2jznB63DOlKqJXpC+Jys4C97ZXo7iHOS1Uw7o
x6684IQ1nbTicDhms2smGkadNbHmNAl/5OEA+tcL1DrEnH2Q8e3iDXdpK6os5ctlZrc0BFKo6psJ
5vkqRTy7swOmFEWmORsy5IpjqKV/Fi4Puiv5IPSUujOe1Dh7T3tQxZpDiWd6OMzmw5yQRvpscyW8
8UlKbM2O3YPyEV1wAEnPMGi+jBtnvHva1O8rVH1aluWftab+jUegb4/bg/YQRbCVjdDDCYW4au4V
s8ML0wgnONUpxPqJg7oWN9axqeg79a5yCWIlweZfyp9tprDhehrH28HdLlaSMhOwBfMofVwO5tDs
Y53Yb2cKqxdZ9l8QhN0PDWIf/H3luLyk8zsZ9x9dExkXiHvJzQvCP3VkyM+QDZS7uNN3IODlpxND
HVJjnbk9/wqLz1epX6KkjC+1RursQu7poZv9pGqgqxGwcVGdwq9Hrb1VoT68hbJ9iyY6tOj5GNXb
Yf2U1MOhRArKYCdP39HLrE0dB3aLe2M/6f20q8oofg0A/LEY2OcGUe811LwIDld0r7OsOjSy8eF5
aJfKbrVLhtT8slwmBX+LIat/wVspngjjKKCaVpyWCT1aLZfLJxRxfxj9pNvv5WAHpPDJ/PfUrYWW
61/TOP5p4O8sDnBQD+8updNzko/1lQOasWIOmUCTnDkrOJDheQvbAGFVNoQeknjVSlvFHSoMvnM5
+XU6GOgLwCEq17KwiWpVC8Z/DSDMwgGuM5X6kQf1UT9xKhC+ahK8FihpeUXEZe4Ch/SxQJTEXA0E
dYVhOIDCr9pdGarDhXNVS1oYYVipNv6eeMouHIunddrqza+SnFyNJ+qtjzOiiiydLmRGZQA78zWq
gHfnoGph1M2OypxMpq5QuZwPZ8tnrVZMe2CpyrbD/eyjYyZDz5OgNa1Ae1di+7tgdn3VgkZ/ZyK1
MfNmfGnKsds3MARXs0fm5M4VDtI28J4iPS5Xy8edMTVq7GP8E3xv/3nrIpMIN8u/atVfoU06oy3J
7UXDKFde5oSn5cWZ34HhL+z18jZWrf//9ZevUXvijzIMmHVnHeWiqCR8OtiMpVmwC0KgqlMIWEAU
HoAbSRdR2K79lDupe9Nwhi7z8Xai+a60oe/GTkNsLC9WPhZrSq9VnpfEq0QJvW4RfQWlVRG4afgS
0tVWnW0/YV7987JccnQc1m2pj7QFAuPa6NmdYlM5YI5v1klbKSfUi6FvaXW/Y3c23sAGhlSwpe8o
Xn7hWFZeE9Me1jjgcr+Y6gQ2WGf5NJhCPzQN+TN17APPjnyz8mqP6LbblGzCdNXzCvRgYH+75MQL
p20/LLxpYS7r/WgSaUa5a71Yav6WqrV3ooV8Z34XnRcgHE/BjmEY976myWtDbhTpCY28mnnLcKD2
bvP/isy+2akxHsswUN47TbwDsleeXDhnlybMfwVolJgi29+mmfxt0jR6SxnOb1v46kej33qOM745
/c0kNu+DHE5SF+aQjyghXrJ2/lSCcmFGu4HXf7KtVN0GFQpXx6q7NeQzgUd78F4twk79PEsRJsyC
PEPzsr3URhWmAUFac0Uc1RUFU0hrM63mINl5fjjo1acJtnjXzkzNTAhcsClpbotGdwIOdpKQ4ee5
F8TNnOT6sJC4hnOm5PFo5b9bMq0SrFNvrUIqd9R8RFlKUQRAlEJyCOlA5fVLCEL1mQ0B5FBNwh8M
q/gnlIwF+rV82J0MlfoVx15g9W9GGn4O46A80cE13x6wN40+04EpkkmQbfxc4Od78pTdQqYC37LR
skDcHCRYR1p7cDlC1PK0IoNnO/LKd4hJPXutSU0VF9EPHotgpUxOyXreeiu7ZHjQDGMKdqwqaFqm
4heRC3tieNR3taVVoHP8WIdV9Te0FPUJUzMj1/kdruxwO8HDfKLY5mOVShWeAnPFaMjKis/nF4ET
IG8z55v5B9Iyr9ZpBaftPimVi2aU0RPUfGQoTk8hQLwzARIcMKFBHtOOL+bmocI4tw731gxuSVpM
ug0rchYS8mjqIOo6S0t2aYMAgBQU8dRqm643k3ObES5sltUv7lX4K1rU02rItslIPjRap/c0J06h
Haf+xPIcvesODeXYwI2/fLZq1a+htIpzyNjEnY/rzLzUczhqFe13RmipR33kRWO7S/nSdBVizV9k
fYp8ZpIWv0iE2JvELvMDcK6Z7VYAJNpFRtXv3CHll1y0gS8rmezIE+n2BVC3t5FunUbJ9wVcFwxR
IfMnVZWXEdXjFknddCjLwT6GFYe20tW3hYTopU9mdamc0fRHtsKXwIvcFQ3azySNqqs73w/ZfD8Q
xty/wNgBtBpDo8hb33NNKsGZgkx6i3Jrgb/KuE2o4cQIeZv/xvby/b+nu+WIR+DxqV/QzCJFR1cn
eClBBsTFWu9IO2xDPSEvtzef9UBBuFymr46rAQckCWoHyJtaOytKHUilVe7rsf3VCK959bwu25us
aTuq/H3EEOqp83LOQ1pR/Yn4kyWEmSlpvyJNPdwRLVRsxzJi2EDQ6HdubVyC+5LYzH8J5E0bz/Py
8wTh8UqcDX8ZL80//tmwVfeCwlB5smVBcV/X1Ptxar8UkxG8hJ72mrNdX7pQ6S8lmdYr1yVKLho/
lKLJz7aNO7cOGvUdvuem1br3haQtgnzY2AUjPCPXXmTUPnfCcl+dpD/HuZO9B0JjBRDac1R3d2um
B2b52K5JkvBrWMCvPUH2rteXp576FpFqgxi1bBXM44WenUJSMXeKlVgXzSajO07V9rma0Quq4u3L
ZtgNjE5qWkX0uQCgtFYsofcW1Xa5NBYUSj+Ym6/SrsaLp6chdH7DRpRYllBqSpd7dfJ8PHv1Zazb
bsPayol4Ro/xNxl2ClkomLXphFlw6LeLUr9P099O+gn9DOhCIg2ezNAAs4A22IVL+wCG55nxnbt9
T/OMUPZKa/vDFDevY3dNKuRsULCuNHHFIRzV+shFtHx0Iksnrew3GgIJJkYSjULPjC4Qsqv3ieVX
yVg37KojSKMKmYpKYX1oHpY5s3b7TeiOiLOT6Yz6n4RXPdU2JG162wJxgcWQrgdZP+nGB4p8cM2F
o2wTu2EC3fPTagOq1ESPv1EZoSFMLyES0eflhadA3bByltugk/2zd0UmFty0xPaXLaG3q+IuGhXM
valsYpOdXI6gP+GS8tWHWvxuJOxR0djtXtecEaE9mRuATX+pMS6R3sBnxsmQYRZnpeWFUR3p67Kz
/eUSSPNxFMBGO2MAl7ywkkc9vOVEA3c4Yl40smcXdpxQGV4vLKxSTZorI4asMIbL1CBqlOS8bBam
c2zn1rFdEO7W0KcXgJXkV3NCP9SeBeN0KLLj49tCJmLyiJdAO90mXkezaL3itty4hECtHxgiKraU
1ub8ZOcyT88C+JBKZus04XLiaDowzerSy+OtqaTpJdOwlgYDy20dM6UO41x/IA1ZagmSlZVrHu4a
fb1obUwN/RS9UXxyxJs7FpbugkPy0M1Y4+XFSzTFt/jm1/9+rIVqesmqaNuQWb6muc4QoIcCsbHi
0dzouWy2FvvqhgW95WCT1Kd81JsNnfKvqiVFZ4k66E1RHZk6kPwwT9AKrRvgT0f1riTSiOm6/DQS
A2FCnBCdZETFufE8SoK50h+NBqCtGf1lDhJwqggAOk1a8GoKRe8I1CMTYkE4TrqLrDIKy81y2WpT
ugf6T+5tFDRboxt6eMyd9po2VXNEkMG6LvviXg1JcCwTXQK1Cvsvqmp/SnX7E76j2LbzGKyILDbD
ubgduBH/50Xo/S3XGKZPQv1N/mrwR01+D/H4LNihjl2TbioW5VOscYKB6bCaYLexk0Nv3E6jZH8e
y3iPxy+6C0JAF6stuWfmSysgFZHIPR0QqnEgU1Q0FDYyGZqpywuQlLsqZpNlJt9Swbf8aG8SjxTf
lkNmZ31amZPdWqtpnwYmrux+4cmdz/qOPSS4defrf95WYF1SwDKX0C0vYpLqlXwmwqGl8I5xpzI6
ACkIU5M40Q12F7qLWIyfilrstLKxjziD6dXNJW4tVeRUg5KeGXa9RI30eLDPGKrEExY2xkBTb/5l
/IAAreii89jV8ZlYnS+3aKhIOyH9xtEIO9uTfqD/qT33xSHa7K01q12pdn+WP5/gePTsIkm0547r
fF/fvYpVNtoYY4J8qlLsk+OJ9ksDi78SYZJ94PzXuVGc9DiQCrFJHEYv89QhJdbgBqrx1Aud4gC5
2RopP7Zht+2R7rmYy3LqKuGWp6X3SxIDgxgCF9cZ8vazKBhsW2kY/ZjgW67z2jBPAdiTl9ajvrRD
cVerIDrnffih8XO8c1y/6CMIzeVKndbjWObvWaB2gJyhFbjZ78j1ku+AED9dpspHbCSTbzKbR1Bq
1dcGnJlNEt7CHxpq8yt2Rgn6CzlRWlbWaaqhC7haG1wLMil9U1r9c5FVFkivqX9PVDqabVEwzciM
zEcMV58cBxPgfA5c9rPGeqtbbXjTVPW3knvzqSGmmO0vYCBJ6pDfjKxHlvZaf0E4TSe+HoqdMItd
0+KmNrOWOZjjzVEWKKxI0xwQ5M4fXD4dapZ7Lml9rMyphR373+Sa5V2JEMZxO3jXtaVk3ygnc6VS
joPOhk1FMb/itaLnMn/UHiJ3O4nuPdWD+lKYKv6mkU3FbgSakvly+YRU9XpcCbuuL6K2vGPpZv7y
2X//STowzG1G5W0Atn2TYCIOSoEWs0BsBJmFj7nG2F34M+6wnhICo0JwT4j72znV1J2HWdO+vMvb
H0x/WkInPAYFpet2Z0G+8VaRFSoYtBgopJA+hgzj3zLgWAcR0YavRuWb+QoiubhywNWkIZJKOzop
np6f/32B09qgHHe+l4ZjmKsz4wboVj2cZGnop8GxjbUl7S790COjexo4NmxaF9zTsppYpcDAXCIt
V8fu0IuY6OWQmySKku/Fl1ZAgDnEKaQqU4XvIeE47pZ9qOus9DzMyehBd8GBlPm20UUv9MgOBfyu
88ITiWRLuryhk6M+56Z4aHHERxuN7r7Xj62Z62uLRf3HqJi3ciwmfogP1pRj6CCyJ1gyeok9FupB
0lsf1e5XSDjlPiXS/OB0/WGwdGfdUDmQSgcaPCLY60WVbbY2RNv8cMPsg6O9vZns2TWuTNXd7ciP
mEX62YhdNxkAMTljchk0r/mFxIRnodbCS8Lee7MUfufZYAQHgzggf9GYTFQ/K8NmgvFP75ca3u8M
5nxIpBw6R+OE6KgWp8TDbdcFAxgyAfijMoYnTaJQ9xxAf8veuTTA9cHF1GKUv5Ve8U6V7Z66hAEb
HVTrxHT5KxO1ZGLCVUUgEJ4Ms37S4l9B3Iw3mXrEj6rJUZ3bpo0MKh8vFWPDjqGABoTmi6z5NQ3A
8g/d7b8deP831sZkW1v4CWn/dxfF9OuwWMU6ou8H1nCyafKiBuD0M++jxK0xD45+V/Jp9JqDs+DB
hFpCy4CRbWTDdZg7GcvWNKB76gwc9aFVdJsek8W5USg+NGmOa6uM38Zx6HaPYXeX9fGpNI5d3tjv
rcSQi17GI+FJP+HttQ4IN5mB0x07sbLRXc/hFQkd1Nn8/xaUbNAyp4GdzvSJ5WOJ9Zt9csR2m0dX
gS5lPcgeLD2x5GDyar/hy27DxLJe527zAYUN2RnzZSyD9GIlnPkMsZUtogfMphX61lkeSMfTfB50
4i7mz7pOFpKEyBmF2bv2UpLd4LVe/OnhUzskIyIyRhD6McajurHgIKS2k755w5DvzDqvDgwn7TtJ
PtOqCMCp2qG5B2aorbN+cP24cZXUN1wSG3rF8ofO+FBmDLQ3vyzvetdI0Bbr6Zkh3jvSjekuHDu9
1ZYRQm4Owh9KERV+kVnngMbRpdBIyIXj6fwgHxTkMZzLU9t78ZtK2AvuR+24yBweWGjV0eWebc3g
6JbIWx8pN6Y9yrveyB9jngZvxO0yjgi7lW5jZvNsHp6sKv4p9GIP0+C/B+ql56gU8bjDdvImXMnI
qhfKcCjs8U4iiduo8Ypx7wB6I+RAMQ//lne9Xf/sXAZXS7tucrTwaqun0VauC5yJycoqmaJpxbHA
OlfpeMBC0Wy6ObYrAlocOVpxbzVVO7Tz7Jn+MASmqXjrbMwlyAR+DjVxWE2gTbsFSZ44LeB7bSI0
oiBUUB9VDIZmMmqkqsTlzDm9dVoz8RCwXoZKXaJVDKeavE315NYB0kULkP6+STzW5apJz2R4n0rQ
KHu7z4OjoBCvZzjE8rkcydK5qsW1Chqjox4KJlYEFYUUopajK+DUtW4X7TIFwSAb56urBVDalq5/
7BrTGu7DPCtzwD+XTh76itt/kmjLiuh+KTJ7xtIDDMuwDkREYdgU0PlyPfxjgFzfIo8YV1Yl5VWt
W+QICcm1iGlD82DURIJJtHS9QoS7V6RHDV6hXDWKph9SFVrFUp067jTsHrfKgzAHnI+czrnckdko
tsZkhBsiQZ21yWyIManOE9oxOMcWsl3UdiEu0ef5yiDN4fb4uTr6F3c7VO9iBHJnRURjLHUSTfhx
t/ADBzsk3EpXo000T+UN+nrnwGicjUmSyzoIOJ8wkI/PeKvBGcxzk6B6VUpZfKSeEIgc4pztoTL8
aAqVQ9Alr9nAbW2JYRu2mnFahuouGc+kEMXTgbjr1yJrfkpSU560LKEFUqnlTWFcSOkoxB79f36y
KxvteGPclUKPPoWtUNpTLUwZQ8VZrr/IsILGi9dV2+ItieqvSqd9alIJvjI/esm0qDx4nKl2Rh6g
iqI5SlJnq7+pGXF0C6e93VfzQL8it/mJ72ODwa37HOLh+fHpiYiiTHFxW1WOQpinIw7kDT2i/lpH
eUcVH+widMUmRH2bMN5vfEwodQ6hR0hlrUFsDGc3HtCwGoaumHzFab33YQRcSaiW2+ro0jVxK9Wz
OQt4DDI2WUiBRzyCO5AleI963B6saFfzm9hMGFo3SaqGe61I37MoVq60e6y1Uk6Br5jIfoeeMdOQ
zPMDFPO9jgzLRex0pY/xrmYiv1WucnOLQR5p6iAWGar6hw5tbLW8RGXn+A88IH5HSVvsIXpAk0Xq
FWefVTTLMGVtaYcF6zZ4TIgCZpMEWAX0Lxq31C6msmMHKK/C1g8WDcDDgpVh9ttYYblTgs7E0KUe
l+mDpZI7w3g1DbHdL2ONPu9HHMau3KUIM/y4retNg+cClwWKICOO/CEMoJEyUH+0YmokRIeoca4t
4p/PwJGZX0X95vEQERVFLizJqpwPPqKSjmyluPAuLV2+gHnbmc0EsjTDqLOMIlR0+3EZwqIYaF4q
ufUxKHnyHWUoUXri4JyKOeFCJgscTdu23POIq0FMYY4WJ2FV1iasOUUQJd2el5dIVX/qjEQ4kuOV
Z3FN20NsIL2LAxTT5QDfumeIL3PC+Bb5pJrYEpFqw9KnUaDUHZEPlqy2TN8ynrbcfPI8leSGxr4v
j1YgTHbGYngSwcaxCKJyOsKqHzfkH7dLhu+wAM5lacpAeJQ74VaA5fG4x0JVSVa5gRKf3dNYd3NL
ItTzbC8yhNU1yzXh9owLJqMy9nEDHB44GOJZarKDpTrirkSoV5ZLrcKnttBhozDSznFL0AARGyvR
DPY72oADzXi6wLXcLCAEQR3iK4wH7/SvdKzN/G6qhp8pzbsdvxrReE+OljNEX1SJmd0/d7Xn/c8l
fwDlAZAfiJ+mScRZd8ggbpe9nZympv673KEl0iumGgOtsSIBc9gQ8MysAoBDea8bl5n+YLTBIZGq
n81anYVjQM+r2+fxMxsA+Xisw0ysDRp9LkZPVwcH6Y2RdwOX9pumzG4I0bU4XuSckqr70u0AyMV8
ahpC9q8sA2NGWl55TvosfGa4ulVq47u1sIokpvEf4VqamqTGM9AsGp1Rc0aWGd81kUdxbWBZSmIg
FWaekzHYaMmq77PXqqAhS+qddRjtot/mgdZ99GPuM3JMXyNRZC/wC+DSoH6IaPM9pFNJ2oWnx5OR
z/LqbgBvYLiQU6N5p/7ngFrSb6gzxTgYAxma2hwC02ikUYXVmNCrz16GoI2+lHCWWffG7A1y+2Ns
WPiPJ/3daTicFZ5HmqRjjOCBOO7++7LIGZbLYjDflJm/roU19uI5hYKkvPC1gwC3i+ueHd/s7G2k
s806CU7/BVsw6eVKCDDgC78Ap5fnNy4rBjRf6N9ZoV9lg3d5QIPY0mHYJ10Zb3sdEtS8JHlRbq2L
OIn8iMQ97AZNRYoP9AR0n1W9gR4+URrMQ2XWilOVBuVOEJz2I61fm6AstyWxxAxb4hfNKZU/BiQB
QaW90goTYQVCK3r5c5NKCYxEYQKZICIwMTQofeji9jR4auYeTUTsjltpbBsVNvgQEtI+Ltpip2em
8tb33j1pTQ3tRFFS4EcedhMRQl1yCnNHGfEEcRfZd29CFIK2OgF17cudZ0fmax38qESv/iEy7nvk
j34lab7g5CrqdUGAxdvyjjjahm4GguuDpdfDKpxHKJ3NGtSY8p7ldv/itCwRVpbeuFUVBJEMacPR
/mwqT98v6QyRnt8ROcjDQ0dWo7LgiQ9P8DEsQst0+XNKkZiqowJit+6ca2cXFl3AtU7kGPtBpB4A
WSibtEx+RPDqq3Xg1p+u07hnBy9RY0tssHZFmh3nke3SdDKdydkPKlw5O+SBNIn72yJgr25gONFb
Uzc4mNbXUaVl5G2g0gpB4YZ90vqLZkshxGy7vAsNJ9sODE/XYT397O1uvNRuFu+CKAVdkESMRPvm
JajQm0lBqgrdEOcIQFjfycyAT1cwqCCjT7uXeaLdUx1WB4udEbT6TuAlXQt2i0PsEVC7LEDx6Pzq
GrvxmYbYz7lnXpyp/K1CfH9KoMoi+E15XApE36npBPu2M18I0FZOWdTnGKn5gmrmlZ/YFH6XJuNu
6LnrKHWi5xg30o4B/UlHVbgHwFpT4cU3PbN64mCz72YOs+tt8xfRKNZ+pIxFBAgsX+FcDDokzX+n
vbvH3pJ+BkGH5GZsymNF7O9KWFbI9IfGQGtNvzo1iNHcER6UjiMEsToyVzpx74+FXLowX4ukuYEZ
uvRmr79lSppshKE4B4bnOdlZubke4TkQftBVjMIRgGwmw7P2dtfIFzrQ2zRFVaVDlzkPVtbe4gr/
lgpl00eZYrwpMdnBefSJp4Y02aG6LrU9CzxF1PCiFH+GWU2Ua/O35uT0aTuHlrKh7CBGvYSZSF+z
TOXBnJ0qj6XP7vS3pSVeZwnA2wBFxdISJzF3jTl+p6l1d+ji1n23U+mjEJc/7RCJJeI25aB0BnTl
wmUCrJo3O3SbjU606IlDVPRq8osgleCmhnr6kWfxe5Un44+pbRJgCMn0YrqZ8HsZb4O+Ozq9ZQLJ
M35aKFNoQrfRlRUzunaB1lLA2uWuUEtiH/HMoeLO+9coReAAPeZz7BB9qWx2G9WbruwTz/VY00rA
MnzPQxd1sOP0u86w4pcMgz6Vw0UnM24tPdLHwkL5scjqH30CWVUqzr4eaXCX51tXjlcaivkWBTjZ
tZ2LnSARJOlNY70evda52VD015kEElPneBlz1P8XQ2nMe9ZM38vfovzvxwdGdTjPYiYAIQHMC52V
GusUJ0P90WvD2bCDX2ZLmlUWuMZV1bHvqJqoqcoQMRZ2T4ePu2PDqRNdK6FoPe1d9Cqg0QxmhTEa
3c+EqOV1kmNGglIZ+COppL4Z6R9KpDHCiRs7OgOucEf5aUGD7vty2Pdtm+wqXYe1ie7s2tEJSqr8
Wo9x6w8m0ady3iyMnFYpumxi9mJdP4y9/ivKQN3pNY8nysDikwDTCezhh2a1JhmdJHAMVlu8h96E
T5b2Fc6donzWkC+v0kwfj31JmpJRFeKcBPk9CURzk6Kuz06Xi42CEHej1Jnrp95oHQ0K7/UYBwQP
0DzfNY7p+JUn0DfY9odWu82ZZok4j3qVbZnOk1vs/VmcK8ZsX8nJgVpx+/wfY2e25DaSZdtfact3
VAPuGNs664HzHGSMkl5gISkS8zzj6+8CmN1Kqdoqr2UajAAZFAcQ7n7O3mu7R/yhLl66LRD4eJ0Z
crgWoXxFA5vf1BjktRDON0NCxnc9dIdzHeRHWaQVyiZXldNo5NQne7mNtUKjHknBSGmJ1cEVPPUx
YpTqlpe/OZgFQwpd8HXlC6tW0m5sndUaWJxlkiXjbi7JeyGi25BcJY/lQDDNFuOs1PeD23dLOzP7
TTa2XEYLSMmwTJulsDNcO0F8VXzL/wz3R+8i0giV6s8bUbpWtch7DZW6efAx22G9a1j9IXojSHmh
UUC6hUP92bGn8paDZNNzQ/t0n5Wjdp1otla2CApdwmUyuo1JG2PT+1n8VDFLdaR3yaccd1id+akc
R2aq064G4nc30t1eWXtoQkUKiC4mEat3BYJIEm6aLfTJ8pk+Ps3PRM8+pPI4MNgv736c+7VID7jO
hdJVT22cJKuc5Nhn6WbPVkSrAWnJF8v2mdRFVGmKAtFEG+VP80eDBG6NIG/PtbO6tdTkTlKPX+ne
yZdRTo7otuGEU4JJR1M3Wy5WaJ4B+D5XfDtrSzHtDdBMbLSgF08BAey646fX2TLBksTdRSOu20gG
aIvDtEVwlBpPSm3s46rtH0DiG0+maVn0n1VE0hXskhrzwjVLdTQ2VIdV+vn7IQmGK9N6a1W3hoNV
qQbtwni3tSybTr+Jbb7smuF2b5252F9XXlb25zqm+IXqodwy9zA3zLuH9WyygMry525Tj83LeJ0Z
4FqMci4c6T/4Uwxf6KXRZODGK5Sgg8DDRl2DvPmTbeoJeUpYsLzcYx3JHctk1vUibSqWdhAwGZ0q
vYit5CLAaHcMJb5zoo7uubQV5cBLN7ufVNHxvl2iHlxhocaJaYBVngUJUg+/SNs/G+0gvzPongEk
r3Qrk6fZkugWxFWUo32RJXDZNB1gE4C2G0gb2JDxYj8qKsu33ODq2Hj75L6q9lAe2dI0+Aezg975
4U3Ff4PAXm3XaaIjfKL59Hq/FSJfmi/vmiijRe5liCfj0nyMmPCv5uX2/DpisJsralwjyQ2oXrTO
ONJbK/e1Vzxnmbru0KqSO2qOK652wfd8bDHzFm13sMh9oujpcMFos0+CFLJ1UtPYnavUzCBX98+n
sXVyPaeRRws9ZEOMJodeczelVlSvI0LQvV32FdNwQyyDDvZYKIq1aXjuR1mIx1y1nr18KJ51J/5O
2SZ6xxL1vesLvP9a91kxkwOjm/4WDgSc0GqkJ9/74ZIQjhWAg/jWSp8i9uBg0ql7dZtmpgFkCZa7
0xOwEfXxQ4saEFMrGAiNMWsD6/aPborqcfxS3zmVAyInTK6iHxHys8K+V81UL2042QMdOITbvnms
xpFHPt59pXZzzaUdL3xzjF9ZTvPJpWn50EAt3IlwQplATVOYeD8VjlsePJKvFsUk4ZuPee2HlRE7
WRnWq1rE+oZO36uH5QxHXiHfHEGCvCqU8KQ1U35pESXIQAMQIQGyvZUxNYXIxht292sLmUvheU7m
tll/bzHJH73M7hfTYP2t6z67jcfEbhhJvFmyQhkhDORoXxLRUqnVIvHUW1Tvo7izIK1ThA/gcBHo
jMdAnXKxWdkgXJw+S4heDzZalWObV/5azTrxpQ2tRdPE2ZbVMEr7KXTbMsG09K5sd3IeJrCTycyT
j0OSqUvpttHeK5+wq8sX1wMLFNGjXmFBsralF7KqD4bopNu8Vy21mptedvSQ9Pw8xqmycvMO95Jm
x8PhftOlWbymXEfgIozAMii/o0aDElSk25o8SKzd9Gqna6YqhgbbyMVqcvVS0MrfdgBlT/cPsLMQ
9VshwssMnfDdGWQU1ak0pb7Op005JTh3YGJUuXOoxOx/EeBHQk3Xd53j6A+XRImQzTvEg//oJdV0
PMhrpZMzWZ6SpieAhkkqYn8ad031mMiQlVNuN4sYZPbx/spIp1y4kwRp9t1U/kjsm6+2K3suXscq
gBwilXedH1sLr+zlSddjbxfRy7zfmhdCuF0qZsR5dfNtXzsKJpeATYmrm69tTopEy/eHqWyZH+Ys
c1eFAuV5wKpCLUFtUbSUck2gWKPveoQqjsmCFZPx1UXI5zCavrR59wlqHejY1LPWP647rSuqVdFb
X0cDq0hrNMajzOJ4aUcZY50uL0GoqkvVpIOUSUwLGjKhChcGKZRj/igTCX9OmwgQ7qB4y9SR31UQ
XofEi+pVmFTBNpZlRf0wqk4xOTKss2GOBkJzlzy5cqmwBjO3ZpVPceGoZGbyMd1IibP/GKL6yJiU
zkd+vksBBDc/Zn4w5S/avoRyZZrJBzKm5tXzYyqadMXXyDgrLg84y2Wm9Ce8LUizKEJ95pTC9gvr
7MGxQ+uBmlhOT8NSPhNYzGTsh898vmVN3vPQWtvZg60QthtSZnwwpjBFlPrVSRLs+YIa0CdUofXP
eKXcY51mX1zWy8d5EwYCtj56IBIy9H3r55i3Clff44ShFlkzcy+RLLxEFqSm2uRar4DjP8+7kIU+
uT3YynVpMn0jhyX9rIcu+izkk4OquPt4ko3g0GwWQwg/Te86ecoFYo+w1Ltt3ECccSbFf5W0r3GT
OI9lF5SrRK3sndU2b+GY94dIs0PKJar6CBCPCGCK5qJfm1PQBxXY+MAJGYFGKwk5N9BfUKhdNzXR
7HM12bLI3GvwjHM+wh4k3VGCzZecwPkSOj7NeNHqCfVo98sgW0KN0SzLZUFxY9uW+R8ODrkvg9Jh
2Sa85m4zbUzNo9lLQQ21mrWCkVR8Rnf1hxvzWrq4e1RLYmL9DpMHNkyyRrGPFUHy0k87Ssvh+QFe
Z4T3Wz8equZN/yCrtF9htyreMBOvwokQ7dTCXMdlH4PmiUvKd93K06jj4hToAJ0QXQ7GmRq4CV4j
SVuu0P+y3+j5+qlKhHhpogelcZqVJWt5La0BOL0/fssGletFrqhXK8qqgwL4aANDCXAejeFdr3bx
AjB7wAW4AZmuUZZu8nOs+uMUueKts4ZJLszP8E0trGIhqnY4B0USvvkB8TqSVpAt6gJtbHYoHC96
y8kThysGp2V+lFukXxvXTrd5BxBJd0hp16YBZN7Urvecc+Ycvaj981Au60dSJdxj7IysMn3du+HE
iE7z4yML18PdG1b7nI5ENDdPxMXAeqlXwhUkNqZRdzFNo0WoQy5qYtOVZN4TrfTpGBPCL10ZQwwp
e7h+WHvpj1O2iyj60OJEd9gVZbdsTVxHAIfap6xCwyOMip9KX25m6ce8qUM7QZaCYzBMomGTNu/3
jmPntwRa5rX9HeCTTiX5owjRefFRdc8FGtxFp4pgp/ToS5xpo3SSSBDDoxyDcypKmTLkg/YQJNLa
C2qS5GWg5eia1voSjZD8IZC8lqLvKei22jrBjX1QC/Jrka5NGjkrtND9meaR7CGqRnXnLOddrHtV
ydAvoBU55SYL4/HYxxQFUR9nNDHM6rOSNyNfQ7hiDnzL7LC7OmFKlzugEgPpibAprkSlSDFlQnyf
p5eVLvx16Hv9Sa9Fd5pv+fOuydAg2uRG9dx41Ezli+7F29p5rApVsohh08p8PJrFwabZsyxkxtpG
enAWcEzfIvyu29L3OqRfmfZ5aK9iNO0voTHSeTFvNdygs0V3HwMNxp9FV0b+Zj6o+KW/HRREvVFe
EJSF6Lwow3GhOnG6ETLuF11dZYdEH7Akxw6rff0c5K22Qr9PV0eXE79ncop1Pa2iaiEQgX2OFNva
ZcSiLYPcjLZu3OjjusXKX+hcMuskMR8z8qY2flnIQ+W6w9kUJW7BUI6vQLzeha4oH5XOd2RR+CXc
+ZugCjpkKdZiHPdvTgZwokuch74xpwjMqZntObA/emtfY9ddaFOyfW9pwz6fUAhhbdBtpZMylDmr
Zdr8F0WajCstObPCyllcdmF1GCxYlpSKhqXZ1vEhqCzCn7t4HVGoeJJ6lW69HCo3q7WvWhDhR2go
sNXJIA9jrlfXe2UoF+ainXJbE4A12N8ICainXZJinJUVZ3JbewR4CdEWR9zNfHoQXHdYSMkwrsgr
qTKN3LaAWrVr6ukV4mkAXgZokh615XuQGnujw+/X0MHaZoScbofO6/dos8yrOlTBstXM4jsBqUaZ
oixzYucEYgl8YB9ke7x79lZNB+Oo1Y+TQf69HFR3NaIZOPYqYqpBjPvKQpqlRrTnyCYImhyzhdXX
T8LzHmQq+8+MUkNpo2ueFs0IC8sDXkK89LZHVq0UvPHpVm3p35J2m8ajeZqMgK9EZx/9xrdJHBXG
CyUqL8OxhJOspCbnimXckfmSNm268TQzOEeaGPYCLgfYz2HYak2bLeZWNPooeeoQ0izE9CV7rCW7
3sse+mWcBf7jnJRHn4zZt9uuFCMoMB203vO8URHM4rx8mncsnHB4eDR94xVTdzEB02ZlrbbxIjEs
9NnQTOmblgIq0vVf3baC9VrDopoIbPnZLAP5VuZatlPoazMSsyspwi8jw1GPYeGeiCO3UNYinWVs
BMFT7D1loCyjf50HZTC76qlQh5RU36G5CwybdrIUYldemJMndrbCDkPhHlMuAeoUYQ099TUqHP2h
b8di11o1YW6e5S7n7r0SWcbRClGkzB+ZMEnq1it/5eg98e+jN7nUi1M5PMwxg/h35Dnri+O8x8II
DupMPbrPay1Z6sQ18FcDsV0Y+qJsMxvXzRZRLiESnxNFfJm7kv6kHY0VzBfAUTFK5lLfNmlDNXYa
lWNshWacPJUAwqpRzT8H0I43buJcmkF3TkMbhrvBtqt9qinFqhAtrWqqSEWRe2+tST5CoEMDJCPD
foxVdT07ngLpbZq2zs9VHFyVsbd2oaJChHKreqXP6Xy+ZjIImNkf910YL1PDndT6lExieIrIWxuJ
LNNvjO19SpNp7dNc6AZHaC8J927vhe5xNHkjY0CVnapOJ4lroxO0hR1+y/HJsC7mTVImJHMpPYUo
vE4K8C3qt9NNm/rvyZ02dNbtrYyr19Zx6VxYIc5hR/eAmZHzVmkd6840eqhFxVojLr0jZTb8WHJU
VtAZlrFNPGw/LTOSWBeQPxJJNYmatg3U+IHw5WI31EqzrawM4GyUXoNaTxe5Neg7jEMvpj01ppXa
JyoAhK2GELnEjJYGtGeHJs71hawhSqAOmDrUzeiuIBnlJV2vpLLf7mKwIfDjtV/05sLrvP3cA9Bq
VIU4txAQaWOmre+5wZ1+npYASqbm3wJbefTM2n3X3FcWMmdkPeF3Q9Tv+IPDl9gKvC2NpWB1H9Kc
EVZ3WzHNqliofuNHdfVxab7yvId67LJlW1jlSzx0cBrU0vzQcUxa+OlG+purlLEQD1c9lMd50wJ1
v98idveJEuO4zVgnGGcb5vPJyQwK504wpX9PDpC8a18bTpDdvNw1olwn5xOKKh/LH3gOtKueNSHe
L9s6DqZ8C4VnnHQBckAfBbGxY/cn1558AiJcmILePxZUDpTzp0jAeYPQx91iFuwWSe/+eWy+Y7Bi
TLMIM5aN333hyoN+3SrSY5T23mVe7GYWClbNwGRLcvPcO+pFZNyCGMPxJA4v4u618jUdHbVDWdEx
5XG+pTbG8wCHpVwTEmEfo4wMa3y12puI/Y8aUuMHq9cljpJVaow97kWsSaGBohHlfgc3dbI6u4ER
Led/UzaQGasYDBD/+rppaZ+kaWChLQAOfC/tNIMP8i5OvmSTK5a1APaatBLHIulhW/gJoJExOeIv
IoNrvsmVjM6XegAbK88trBhqMdVplocVdjqwLtL7NelB8CatyIRU6A8TmtbC3FX1656ljA56rQOe
PG0q4R8rvPxHGoy+MLd1nW6wAVEfbKTCNxUTbYblcUisTQe78WL5TX0A90xdvWgvw3TInzjhHlfN
VT3KYUmzcIISn4qgHU7VtGmbeNoYZHESQrLujaFktKPBkOrGu64p2SJTGW29AEyi6nt0TKqRQUfh
RxUlZvYWqAh+WdZdRaK3R1pw9Hqngk4QNe5SLdFmRZQznmDmLILpKoIhzDshk3j3yAPZzHs/jita
T7SAZi2Q6OCGy+1puTVIeLV5ZKP3pemgUDf/1of9NcpL61vLDT/kCI5yg6EsASh4rUWSPCqWd5uF
QaXbVsRaMZNBm5CQElJ+UpEeUTb+1gMqWdpUyS9qOgK14dcuWz0TCyR++bp3PGQ407dWh4OzIOmD
nNIsMR6AOdM0nVqiApXksmqzajvD6ZSQOGJgP1B01UWXdqwoC+k/+ZYcUGxobxkaoUVu5ph88X+B
8y7gLGvIC7yGBYc5Uo0p6NcdO4dloKOlqz6R2Vnr7Oox1Ghscv7vKdtOXGeN9v8ka8scrnVukKMy
a7jgQXxRLqnVnmkjuK89a9+Nmrg9kv1gM2vE7aF89GKKLLPA0OzSfQqdPXf6T6AO3RUA2O+erRSH
aALuwDanpDekwKtsGyy6piRnU1FOOQ2Kp8Ly3wtNs+97moogw8aaTpGMOyM/6M9Iu17nvXnTIpEz
RhKe5j0r0eDyplMQdQBXK477W94Xf2iUrsOQHAnKIG9z0VaFGj8FOJ99BUFYwYz/C/PhZT6lMCRK
x4b0FuQIirYoXLToS+IMCelOqVvqkUvjlxwKnaS8Q2AZzUZAOxPjlllZzHlt6MfC+txJzDCrcMLT
10ZnUpekUdCG9B+4YNHZS1IUXapxG0db3eu684a1NMYeB2yfqWd3ru3kE7p1+4D/KtlI+q2Lvm+9
rTmFKpLYWV7Hui+vTav+XYiP9WsmiqXbwgFEYem6SrST/QshL+g1QSGDk4Vc6/Sa+fm+glN2LtFt
XmPrJZh6KgQml0fRxsswjT4F4L2P9mCb5zRxyTXWnF035ZjMF/0cqvYOs55czMcaJYYGX14yl9BB
z6BiOt/K9J7+CjrYuyOrl1lxd2ghIhpB9SHvbXorwUSFQVHvlHArlPZ6r6PHbrfKdcI8C5F/bbOE
zvTQ0+9Ns4YaPkKkcNoMIrTOlh1ZBwBZf9ETuyZVHCMkpRtLDq0sOwwZu5E/NTAfKNfmzBAnX1rt
0cai6iavSQ24qrLQ9Yf6FTR2tGYhod/xRVHvmguw7Ok6RwNWQY/4LMwiB/HrDs+oI1Z1l8h15efq
toYUM8cv/ee3/r+8jwxg9uBlafXP/2b/W5YPJd3M+pfdfz5nCf//9/Q3//uYn//in+fgW5lV2R/1
v33U9iO7vCcf1a8P+umZ+df/fHWr9/r9p5014ul6uOE8Hh4/qiau51fB+5ge+f975398zM/yPOQf
v//2LWugQvJsuG/T3/68a//99980nVC9//zr8/955/QGfv/t/P793Xuvvr2X//JHH+9V/ftvhvoP
3aYBqAI4kdPPofuYDuvyH0KnYW2TeCc45VVQm5jha//33xRN+4cDZVMjpdKyHeahvIIqQ2rEfcL4
B9ldqspPSFU1Ha79b//z2n76Dn98p/+RNsk1Q5VV8WZ4pvz+VU/vzRaSrHqNjoyQLLzQqfySVt+1
WF3oo4HRHTtrCSk4xP3DQjYW9sfo1w6iTpgpqC0/RqpXewoXrL+BctSVQ2hGX3zS++JaNkS40ML7
avZf//JZ/vl6f3p9P2d+Ta9PN4FTI3PUSC2jb8jr/wtQU7ohg3dEbjJ6dmuRJi3KOwcRec7MgGH2
u8lIvCA+7WLqgu7biCF+eLOa4TXrm0Om1RTViTkMQlu9/xx++jX89ZUZ//rJUYnTNYv/HEcY9gSz
/csr4+esEjxhRRhHyKDAvEjwVqMefZmALAnUnY2lm0UCsZGt1j4bnt9vBOFeK7sgcb4OKzCUHhBJ
qoerqulSfF+xtZSpig9evAYxAQZ2QVKD9hIXeIBIBr15tUBk7kdIklSQ/UZ69HzFW6MJihaqHn9L
tbPhoHWxDSaZdY7aUaLqy1RQun2B+TAwv2oapg2loPcoO7DLmastHFsFcKjRz9IIAnBk6Ozg1jBL
7SOgkNBtmo7wP1WxTmEf0TKsMizIijynLjkQaGxfZWBfxwpH7L//6p2fWbPTVw9OA84MZ6ajW0L9
5at3FNAGFkksy9w35GaUiroDArcbKsoYIV9qXQzKwwBSdVER/hAJ+6uWB+1z2Y0r0QwmIDwzOPaD
huOFTpVssAjo6LF3XXcWTvMkc6Ro1Nt5u0a6chJPnPP0hrBMLKVtxuuiV9StVBHR4LoZD5rTYXut
Gm1jYw+k/TuBbzylh0sOyJK23aYRBAg1IzTzjEmvjIHCkN1MTtpwbiTOXDB6lJRHd9xjMDnSOAxh
1XgSzZwR7fRkePN10W8s5sJklELUUozhMvVwOoLXgjYtdp1rZ5siG1C7U/cHCKYJmS78MaNhhCJl
Ocr4YlSDeiqjXNuGKSeiUAtgfOa0nKGyu7ZZPK0SFq444pTmSOHg1CfaozeR71NhXqm7oYz2Cw0H
fPw17Tyd92iTmFYDxFBDdGq6+Sn1aZUF1nCQoq1XWtt5dOtgPo2Eiv/7U0D8X6eARZSl6XBGE3g7
3f+X3xg9HFi4NsNt1Hrx2tCVcJmb2kUicYUotirx5K0VbZkxldpng/YCEOU4egUo3SpfOWVJclyZ
MCsG9zlmdO+VQlYrozO+EPqGjgvlDWVzb+0r6d+cvDPo9+frqqHZXK4MwZWLnvF09fjLK0+r2lZC
qcVLmIgnzxPmPqVItFUEBV5DUQA2jJLUYSvba6pOVARJxEuwOccxLJZZT/WxTXpsOGGzCaa7Aseh
gi24zLUpPckCqkSUgWczxmdMph42+Z4SrwUmCG3VOSKkgZZZkP0d/vnnydv0k7QdCXBKlaoQJmTZ
n9+VzmKHXDTOJh3JWcAKshyjdoVB3FnqNNDRvJ0CtficZpfBPZjID8kbQrcFv+2g68znQF38zQAh
pwHq5w+a0ZBxlUBzm4vwr5dhXnDBzIyEW3Po8O0rLBs7pr0rYJIMvuMJgDvJ88p3pZ6WijQhO3wG
qzLXQc0A61Ly1FhqKrgDNSSAY0xHuO4Zk8fQPY4CYqVF4WjjOnCbEiPdhj6JGbIw8X7xO6z9fMqJ
y4habhdt4FR/93lPk+Gf3hwMHZXhj4wACQpX/eUsQu/bl6MLad/TLH9jB8VzZKzABfi7MAidJQGH
rKVDWCysP/BZTk2UGv9EOXzzdd0Cns6DkCvgxDdpGqAi1vJ+/Te/UVuIX16lbVkGI6HNS9WkwYz7
57MCFhrQS89nyJgg59C64nNGs3zh4mVbMS2wDlZaWwc4mtbBjvN3TLgKqGaOU2YnrBEm6GudcVEj
kxHCrp2XT6iXfFbmWX0SUX61I6Ecu5Kw3ipDHJcwg17kdCkuXiD0xyp3bvNx1yOMvvHMfidTr/ls
px80B/Q3n9Sigww7RmONlW43dMoe6Fy/NnqhbYLCq15stRo39bQkZblbvZh5Amy9V1UCVMbyJRzQ
xY8IFlFhc6+aq+3B9emNVFqW35gNb32tMK5mrywG30E4HcfmY05NdV1AcFnPx8qwNx/NlHVWWnm3
+RHl6I3bUTVQ8k13zhsnSK8JKOIz+ed86yXCcdZT4UWL/OiSKR4GjjQm1Ji9+dB857wb95jNS08V
S1RuXyyWMgudV7/OYpzpG7TKzqlwhUMDAI2Ik3AlDTuXCnQzojucb6pmdcUOSdSBQdiRkaryRWvR
5iIe8dZzb+fH7ti7GggclblLXRur2MUrPvsFIqdbJXbSvpShCvsV/DdoVgPW3mh9ZqxlfgkiH1Gj
M9IZw4Udqd2naMAOVOACNSuNFO8J14yKzkMUXA6LbKzMKyWqnTJG1YZmGJ2HkCv3ArtWeKzRSB4V
UX7zUX0s6b7FO9uPu3Oc1siNFGN8YMLUoPoCemHLzl8n4/QLpsyFK8HL4GB9d7H+vbqJXtzaHAXY
hF5o+xjOLDkzCzntBmma70PXgloa+k+ImotTOubhDUtpusxLpdjGXPWAW+NjW7WBCp2XkMBbbAbW
ntYmU7umd5e1QhK1qwfdU58Jg3qS/UmDufg0NEX7BBD8k2kn1mneswNN3WJRJmluegRk4GodM3df
j7REJjnjvIEFay+6XpOY/TgGf0rZ9UQv3Svl5L5nTzy+D41l1Oka0KKsfNEYVCwZlU++rpUvilvu
fOJZbvN9lh4+upGeP8x7fS0/FCttz/OeOsi1UarhyhMeKUyRr1CuYeMpwj3bRQk0rGSgA/exCIfA
GhcoItjOjzFwsjBzD4vt/Ogff+xMz0DOEKdf9Q4oTbtUGR9PUIWnFrL5J00ji8sFFLtRAogbCU2A
ELrm2s19B9mzgcwdCbN+IaRWv9Tqm09y3nk+Umbjlzxzpqh4y7qgoihWlharK+gh05g0xPYlDbLH
PhrFphwdAgOMlmxrhukDw+1F9Y0p6vp/dquehOF5owzHstUB/46Jft/gtHMQWvBV9Xmnn/LBUECh
THe7LNtxXBpcnEwt35GT5bf0rhSbPPgwXNqaIm6Yz1EhS78/mCG4ONqlYq9WUp7vu4YA7NlXt/mx
HtqWC5FPW3P+y1AVN88yvKPuBBR3gVtibEVYYRkXLaveZkZJNe1J9ub7EDGZ833V9Mj5vkZt7vf9
H3833eeOGcw63xdbRcuHG2lZQJa0uGDSxe68KSK+jLpMxw3+l/F+TLTI3HM8zrsfx1A+ZgsnV54A
i4QkNI9cIqPBv8CbPc1780aEFZVwlpPbone6vd5WmI9pMtxk71wmqcdp3qunQ0VebhFrhRe78Agg
SlKxKOxePIQlaYXL8eRMHx0F8O6WZ2DHMKcBKGXPVIR3Trvs5LVm/yBgWNRa3tHj8mR069qvzDmt
hz6UPeoB19k3jUpEE1W+W8G/UBrqeI7UptlYAfDccUpGjUONApGMlXTvF/oX+AXJg9Q1cWoiZZnE
AHWRMipH2RjjPh04pd1M3fgSnViGyf4q276+JtMt2k5tlV9/HKUt35HyFsBUnB403wG6TjmQFvk0
/8mP44ZUX5Kg1Q/z8fmhhtaqmwbrw5JuKgHUKAwPtl/YtGKDc59F7mXeG2zXWRXROGyohVgg0uzs
BPjxj6wz6KMHiJlMBuZrXhKyUMV9sPItIbYsE95d3yCnQaFkS1LtuB5DeyDmgG/PsYpk7Wbt8OIE
mdgmmWGs5t2o4lJeTGq3fnqwbgwkSwTENicyPQVBDTWL5D/syK01sl62TrGn64eS5cZDYwMclm5z
FNDNH3oxZR2S89rntn6ZD5HOAGV1xKfmqIBrnJBqNvr09rlW0cLWkSzWloO+Re/c4tj0PsD46d7M
s42bS/7qfGfSsFonFOFoFKPxMB+an63PxmuSlA62zJz2ojZ5NbDjEKEw3QK5iZTIHYG7+7ugjseH
MnHKJxGLhGo24QX0U6unujT0G2hC4HfszY+wRaLCo2vDXctzPBnT0EAH49P8iPlQ7/ffqTgHp/kQ
GbQABaIoJ8eOx+d19eEmvNqqN25mM8hTQgTgYxt01iVq7M28N2+iLh+3pEYwo1XK9HE+phDPuLT8
pN39OCZFuqTUHF6LLGbphP4XGgVTYAoW9srz0+KZ0iXjVBt+n/ecZiyeDbEKIcE+zUdQN8eLGB2N
SosgpGnIm47aWnvSq4z+Jlq6Pdhy9SkHirMPapNcaPafwmmThu8qixgJJ+MQmGV3SmywiQsVdsrG
aGsITWQiXgSKkrPlXeIkDS7zETszvWMu671RCOuGBOrQhgaDwbRn1KO4BtXrvNO4YKB9TTnbrkt8
ra4cDLjGXD2SOF8Z5gDEjng3ZATGcCS2Qu8N/XOsEXJalP1h1LrgEJEC16qGcVaqGDJgNQXrMfla
q11rnMW0mW+VVqieav7SzSZd/sgvDkHn1FBZ2mYRfLKc4gO4htYvUbh5p7nvCYyo5ZOrvb3Je0cS
/L/7Bk6EnQDPh/I/tQ6hBo+wUSPvTeEqh1bXazah03tIIvoWomEqDjW/GZQlZU+8hIELriqjQ9JV
ypMuCxBC04wEEIb7BCdluE7C00LTfXg8HtwavQN2nGX1M8mh/mOs1UvKM+xpNbFQrmLz8w4RSY+9
tu5yBd5+kcPJHPQXR+/kKio0wfek9MjjplIYhBtLduji6BuWjW19Qf6BXjgf9qknw3VtQ8ATSXcL
eRWXbnAATMO9FovaaU5l62REjBX6m6KVaxEd4rhIr7NXo45qfz9xwrXKxxDNy9/Mk1S/M1ZZET4Q
oYmnasgaGwyMby7vERG4z8cl8hefNZPiMHXJ30sB9MY1omBflZW5gluQHLzEkIxWIZaIZBw3fl8n
u8x0lOf7V1bVXXPKCsJ6uzrwH2iBPrizhYsqJalc2FNWdpXfpHRw9aKKOLu0YTNWJcvEk+2biZd9
BXXL3Fte7G8KH6cdVHz5YHTfZ1op69kKnVQWXLksdwd19LboUBE2Gbq9L93cuCkxcAjfLLeOqPm4
Ja3pNb6Qedgvkzx/YcdMCCqHmp+BxwmGK8WR8UJ5iFNIM57JK4wf9QLk87TX1VJ7ljur61dNVZs3
d9pH7IStzklgnCAI3dQNdZQ97s8lC9XwoUnac+rk6bMnqf3Bt2Aa3Hg6HtcIboySUlNjxn6uEu9t
DHJlbaZO92UwP3lTHNCYoqAIdFcctaaiw536eDZ1g/PLJe1qNVpjR0ppwZwzkgfUieVJ0QsGU4fg
Hs3THjzkdbMUyh+e+4xSljswLUtp/2/7mKEXmZLIL4lIi7VKA+lIanF4sbjQRXWlmVvDLVakBGGF
J6blGSWggV4XmreatI/z0zKDWCmK5z2FhzDkK8ZwbF/cBh+NqcjgUagdPFAn8C41/eT/x9557ciN
Zdv2V84PsMFNszf5Gt5HeqMXQiml6L3n19/BUJ2ukrpRhft+gALBiExlhSG3WWvOMTGdBBc3ibZp
P6mlEj1cxfkluznsaBpb6ZKA7HAVx1V4aAo0IYzM0WKYeDOFV4RntjkQTOt209X7eijyTZZH3V73
tOhJr/1XOxc4PNyGzBySJjdj4gXbmz3Vz+e4daucTsHIfDekvD8sYwyqOSVmWwrrDNh4fVv0jFhT
T7IZH+RtsRRDEjlk0fDd5fM/yaK51zG3PYgszNZVY0zr20MvJt3Sr4l/i6hSj0YPrn5euAGuTndw
xikysW8C3pbZzxLr4FYI+VqZqNEMu0J8F6fo2cO6Xt4e3n7g4ccAO1J/K7LCbrZa7jAhwUxeBRjl
t2kiALdoMIhRy7ernsik976SuwIY3vc0rd8zzx2Oei5KmrBucGKKJoSFP/nKSiVCxQ6SJFVh/Cpm
N4qqsZXlSf5slPbEWD/oa3gkPYIBg0HOzuqr0puLTr/ssdfzvT8FBfSsnJpnCBpGdIl6cOtXHYX4
E/ws2seHhhDnYwV0NfLLaF9603xlccitYFoHpBMs6UCyUOz4Ixa4kCUtoXbhlJp1b7qlfS8KnbAQ
IFt0AXiuEKo4GG4VtHsfO9GB+TFAOB+FV1GH5XIymHxNeNB7SkPfnCBT+944dllGBnQd+J8JbZhO
1ohGCJ1FjnnCvvaaUzaH8WY3j5j+umWPGlaDWbVqvJTKypRA8iApvA/j5c2Y6c26idtZzES7xOZo
IMWr30HwdnfKouZdFp6+diVFSDgHT7Iwc0IWIlxM+WCum1mP0c96DO7ITxIHMkKrYlqSZibctTHh
LxBtQXtCT/QdjSYrWmdCboZx2oXm6N8VQrQnTWI0dIXoF7pplfskUvYaYA5D0/whNQ0y6HmDxl4X
LlPcTd6hUDUS2UEkK9nUaGpTEJG5DFZp2pcv8DE+woZZurA8LNGuYx5Tlhs5VgikHOrLaIzpviFW
6iTSgit4XqfFBjTmyT7VqIHJc2R7BuY9sbVDhIOHbSNVep382UlHBOoiWFuZiUQmpU/RFWFpdMVj
nm2qqr0rqfsvrF6QOOPH+ZbMun0WsRKoSYJG9eWxFI9qauxNjMw5I1GmwjSQZuNwsqUa2P7zUf75
0J3yk5GEBX8r1tBZaaCRp/47iomfJyhjf57MP/LtkMkwEeTw6M5wV7fNxEzaZSu98Z8qwzLvRr0W
LKOwY3kU1VcYJiTpKwlTHR5LtuEBhnITB33l2vkToTNq7dmNfkg9C2J2lZMHjNsbQET+5PjtD9+P
H9hJ69iQDBCNpVFtIUtFGLHzaOEaInmstTK4t9g1ZeUs6KoK0jGwdrOqQZWsw5vt42QAPNbN5bzG
P9q+JfahZnAPV9amjL/VVRJCFs5HCHoDgUKRUb7IMgh+4sj/ZFHC53eW2DPqVaKlWyQRxsmzkxyq
R5/fNUX61TSCQ+9ErBYFGd5A0qalpcrkGmV+cnXZbKyMwac8n2vamr1LcwwC6cFacNpVoxO05ROd
DnIjs86jM5rnSXNAVZs00CggINcgA9iKNvYsBR0aPT9QwD/nZNscYhRry7GxmpWflu3BiDrUGUP1
DDCVrhGwiO4z5gI6iV6vdxEX89Kq0W5XVe0cHNvVVpmkhNcK52i6MtxkpksOWgt1oorqdZRT9iVC
3GIUOBXK/MFuapaaU2C0bfEcuU64g6Ad7sc+V9xguraExCkWHrQ4blD3LSiSd8eD7Inh++L2njjl
bf9ZUmN8o6VyBjF6LTpsALnLRGNWOWiu2I0vYT484Drf2HX9mg3ATwfLKu+oUC9rtCYPgY6iJq7K
d6tooT7geNwQSCvOMAZmqQsxeknpvo06fwHt6LCPoS1fyiZY/VT/VjmBOinb/RLh2TkS0081Ufp9
aqvkQR/Su4DInbNo9Ps0YEM7638slWHUNQ1/O5tA9spIYryCERFy5DFtwRnQJmN4348zicFSz0WY
Xtsegh4AGnZ6o/QPHiuDu9sBtwF5J6764gXGGwWXD6+U1bGNe8xPdJS3Wp+3i6r3xmMbZumhlqAw
+QDN1zigNwNbdNzj2dv7qD72/WiHT3k27G66Lq0vxl2nIWz2K1p5RWdNO0VriK8te9W4TreGG4zI
cS3Kvtm8i5pJA9Zc4yqn6jDY76PrpXuUYTDZlDcCVUlrPLNzSI/votAbB//OHJCvlkU2sPlr8yf8
ODmcUDDs9Hf5YlyFyJFRIHOce2PqnbmKKY9IGPcBVugO3opdNemPKjcRdq2qCdgk3THkyeNb4yT2
IkBNeIa6gI84TtlbFf4q7TsWaXPugtteLSJ0YK53KdR7mZa49PHVEmTCVNS2QLDdOdo5T+ylObN6
yjE/KcNuj3k4bFgVB0/4RoMnVISvUgspPvqx4IaM23UTq2jXm4QbOF4zoeZJWVL21kA3u62/9dhi
OpiLy1DTyEsQNjeOi2VnPvAJf0HdhHO867Pdz+Wha1X1xpIBm+2udbaYOch7LRAjO9KUx9p6KRM/
OAPei+atT/o+wGMkB9O96ys32voG1S+j6sv9aKuPNh+L4+1Qjh2pxa7aedYUXm+HMomvtcXCLCeC
ltoGMOekgCylJzAhfKXAEqTu1qiJWyFnxl6rljARHTDngoao/0lNn2Id8jog1ytDCBdIZ/PAXo75
RbexuWGxxf0x5StiD7pDnpXdwdFVd0h0gn8NNpDLjHgM6th69RiVIOZAnizTesx3HW7bdeeWFp1d
2PMUx9/j2iDIHNvRFu0qCI1EKxdYCdMNtVQ2hDbRuo1+tfLYAY9L/C3SiG6DHXUTyKa4BFKPLnoe
bQIL+KkxBOg1kHHDHMVYlI0FoyEZPMmI185UaIhjoGNnvU5nkkOTnybdTN5yINUWcmDWa4ZlhzuS
YopFFdCptwsHHT5YxdFkRyraC5oMcxvZStGrBipUaCaihgCRCDNRtgOcFO4jTaP/5Y/dxrKaaJ26
8WM6+uaBxJ0a5bDsDj1hyomY1KGdsODls9Bg9IAtBagy8Wljb4Pz/FWNC9m2B3Jc2COO3EWOztgR
1651rPCmY0SLNegd0VJCGDZ7oe0qs3VOtZ7ka9n4zsGDN00arLuz8a8t0D6Lgwvz49BVcDYHtoBs
xdUhhz66gkr3oFgoHcaK9CIdWD40jOrsknTdsdM5QGB7IGzpXiXCP3Xwp0+6JAsHdfjZtQuyZjJ5
sANyD7Qs3nY9Lpdu8Ba+CLjwkjzeC1tkazxNq1IF+YuyWXUVREMnsjJYMfI+fJuGYizrahP5g/ZQ
R3l/nyJTXIZ+9p6Vpo6X333tJzoyXRgjL/dptEbuuSRZ4KpLNrqUP32qrZR7PTw3lu8IdjdecvJK
m5DHfj51dQQTXQ/4A0H0YfKRkkdNo12HvmpOUx5tRSwsZqPKOrmmGLh+B0CCPitRp0FYYU118dBa
rEacCrkkf6RYQzIBYQbGefPTozCCHNK0ATyNPr2Nloo/5pO+BHACItlZZjllEbK69AfHtV7coH1C
v9fLRSb7u1QHodsG5ZpO0NYAgHPskrZfInSNudvIYBxKLXyqams8Kr95zZrhndE1R5/CtVai/ln4
05QcIa6BALN9Kiajk78lnqKpEJlPetPbF80B296KIbjons4gC12FJoGo9AWNaRTSndD5xifrsS+J
gPEbIdbkBOhnO8bKivChWGezd3Us2TeVBDYvU7NZDHnThKjba6DUSE7jsXHJQspB/jDiRp3OHx9w
tN/E5BgVg4U/BxlEBuBSbVYM++nUkuY+O0SIVV+58OgAxn+rrTpdUpbU76waTUjeetE9RWN/6Y9B
fPVUjWgEcsbgmICODHkhrX5Y6U4Qn/Xh2I9j82JG3jeUMkzLVRLv0S4I7JBeQhiaRlyxprY16e98
w+VScTmey3j8NGJ/dtw32RIOeQEgMlm1I1k7btMVqyJBualBV7+MdhaimfVRAKRVRNbejM7P83JT
NKQDTE2zsOOepSMhbzsD7m41hytXXrBuY5DmjUiBkTDnDQLXF5OaHmYvbkwUjO70H25wRqLRfXAd
fwxlbj1VfL5bvMz+3nRUt0/60F/lafqt99ilxTKqr7dDo0r/ZAt5DtNNqqVAkLMB41iu5gVKAXGs
3iiE3C+Vpi81JuyThV9y0aW++2SHNALaOmRdUbtPqUs2bYYgcNm2CoyZln6tBndY9lZUnzPIAaTD
c8clvi6f8ETO0vO8v/q0RrE/Tv01CN+ln9j3mSYzgFngM37u8wf8kQRnFkhf/OEx9twFinlmYc9w
lkkEG2Vs1dewosDFdhG0vJ5CTs2r6inWin5lKxnctzpXqS6b420LWeXU1UY7j1Gp4H9Bzx4vM2zN
sFZMK94EpDNVTanuUmOKznU7LoHVBm/DTDHxrPaDqRu6Q0mbv0iCbYGV+sAsg3g9iidKax3Bqx3Y
nGa+n6Snhm+xKNb8MDjcFNeBMwiAIQOf2uQ9gOjQTnrUvAes3Cie0SdM5i7M7YCbzlgNlBGXLMSq
E7gR/1Tj3BH9d1Pz3ccgcdsdd7C+tYfmGW9Ouu3ImX9p7U/ek/nqq2Y8ScYTFsTAyQzs8ufesgA3
lyXWJBdpuDUFJB9EA4bF5sGVsv7a9ZLWs+RbN7mILBda1hC+daBwTnzfiJo6XAOh70xbgqKLk5Y4
q9T0xl2Vh996XDMX2TY9H4HZ77w6WJagPvxFrYltyspxk4WC0gSuTnSaXnXWXx1P7+/B/1XQ2dPq
fS7j6aQM0NLuvotQc5bKLhYkasnTOETMBAitMUka1WnQhpEXQ/68l4zNAj1rBellGCFw4y4j0mUa
nlsR2S/lJF04M5T1gixqL3VPaAowZnaroxdtdSfXd67dF0cIxAbSoGpZGK1/PwEufIAqya1T35mR
sUPfAjREBhOuNP2q+bG+bwzPWksVE8pruzjdHGBYQIB4R2RNmyPwWTqA57yismCxesVl523zsRen
uA4Vi0G+OFxYXLdhKd9FF9N6birjPRjZAyQ1yhQtsd+I6BzwdmHKoIPvdm53R5Fe3/sd16NXZflT
LZEjlCzEF9KIgntIEAj+befFCbgfu1q2+yaJ6gdPjgSpxKI+NAP2LNnhvWG5RYcwxtfbUMQdrKJ4
A3AlD4FtI7BtzOLNQ1a/nOLpY7Zib+kWBUQddP4mNjvxZEhMlglt40fYJvDtvKtTlUNADoJBXMrY
fnM0FoWTAMUVBEBXyYb5UfVO8+nZcpEajfxIFVHwgYarLCAgYol2rz5EQbGZMiiMyOfVfahPDeuO
DoCu1efbWBuG+6GPn8sq3KZtVL2Ukh1IMv+qiodxlXsRS4iKNJ9bTDfwL+yC4JdWk6gAh80r/yT6
rmvKOv5EOceD/91yumc/rdK3LJ5YiBsrHab7qahFdglrpGlAbYKXuI6ZeBj9W9JbFbPfvex0enpa
eL7xt1rbfuBrLmLgEg+t4Uz3hmF9Gm5OFrDI6JwNY0GvglQBnLogkjx3VlUSkI4W6Y3GbfMQzbEk
iQvSseu0L22f289Olp88z6G2XZqkytU5pBoHBHZJ2tTYGxhuyRCmzEBYLBWTnXTAEtTW5BzAWtqP
tZc9hI4ghldIapWji9rDTKiLA62y7Mi6w7nxTONa29tGbP4MzIj0fjnkRIXE7R9prbaWcj/eeN6p
UVXXG4W1rPbsz5wjeQMku1KGW2qZSVI52+fTqIx+LYsm2Sdxj/4u+AzsNH1QWS3WZVbj/O588c6C
KtKGqx0i7MVPltCQ9p9AUuT3Odl4aY4ebMwcvosWVlBniRMBXeGdG7xxx3mIA9S4hf9QLVTTeRfw
/ukqAiNw77GTe89ZpS3yOMuvfpDCFx3xTbeuW1A6x0uLGHpaAQDWljfuwFRaNF8seRwkmU7jjayT
Uy92EqaEwqSJWefqziLI/ToO5HU0+SRO0yiLTexZpGMqLbtgDYP0humymptJYzMY90lyRiHQPUWV
3T2N7vgYFvVL2DELEW/XnrUBfXjTkdVL8W1ZU1GjN9efWD4w4TCQAgMMh1uaCaTA+Y11xZAdgC5T
Uc9z8whIMzjKxER+GSQ79oDNa4rRBgFJuksanSAOM31hSTJ9zCd5pI23E3t+xmzil9vJ/KObAVC5
SDTlgHzVzprgrjVj69BIkh9p41ivanSOETG537w6jhe45jfKdbW1U+vDwV5TjRq+1wPeftE3/RMV
d7xKEfN3kFceqb99etQ044eTDMOqYBO1HcNEPBoMRzkuzmczzfJnlxhHK18LJsBlLqmrgLgzs4ON
XDww6LkHcZcebwfy6akSgHO+uGVPHuXsqKOkUR1BExspHTcP1cGhK+eaqnu9rR75vMXaRI+/Cko3
PrGBIRTbsk6GqoOLKAIytePCZKusuqc+lXdVHbi7Ghx4rKPlXMR+Y14KY1hCcgs/A//N0jFFdol7
Z+QuQBDE647vtRcvCS1ycOFyYmHykUBCVKTD0uM/1hhOZ7bXVIDpCQqlViSnyHtqc1hVtTY29zJW
AIB17UpOR/+ORluuhYM8sLAzwFzm06z4Q96WgGdBykZCIfaBEXQ3dJNpWIcWCxCjDNzX1mzeYrNv
7uIuDJ+EzdgYC7UrWzit8SCpEUZ6dsk6UIgujYcNqWjVk8QPiCg06b5IRahsFVsUApNhFdyqN80Y
naLSoeWny7Ok5fat0NrPVPOLJ8vIjK2jmnRhhmPLXD0173YKR9703lnsx7uhSZvNRAHkXZvCDXtF
lHN+2F0QuZU7WTb+Nqap/e4Yw6Kkl+QTSB83X5xOaQddM7nZ5HwatDHT6yCbJaj9cOX0jn9GtQGg
h8L8+fZQD6TaIT+5jmF57jvX+poMOIZTtBJWJCc0OiDBACwerUY9WLeaT+AXAu5u0Oz6NvgIerbB
iFRHMgIlMv7N1A8B2vX4jkVsc9axEPw8JFHMq709CcWptpOtpoqAjk7S2vTNq2KvOYKKjQind4/q
wmSOcCVGYm2DgGkrHp96pqdT4RMzX/sgllkg7KTZyAdwkeW1oDmndw6TvVdYpNO1ebXp8Xkvsqpu
TwmqS0q/mbkWeWm/eGUC/KyHgCNt796yNfLl50NjRAklQIzYq0JW58Bl724YD3/W6Oa+RaMgoe/C
xCn2ugoMSOfqwSzS4XB7dDs4iiKWBod6CY8zXkxlHzwp3fSfxuFH3Fr9Q9Jr3kFw4dECNy5xaKrH
yrcblqkGZeu40d69ARaMPfrxnWuxhQAiCOIWYMRG0zTrkrX6H2f9/ByFCXKbmgnNET0+4HWxvc2V
83x7lJjKgAOFO6TstPsCFNz3MXf2xAHIH3VJn6PF40+t/s7HDboXlNBob5sgP52W8POxzkBJ307n
J91ennxE2pDdqEi3hE4sdAdp2u1h0hvvIxJ2MCvixaS5/5qlmrkSphNfgJQpNmfQGHThH6M8KVMg
9+Q0h2imFkObVtuxLfyLaUfb2xBwI6uiAIhXTTx9Q2EzbtopTfChVNqqZA/4qOnIhSUtwBeH/jRC
wUR772XzxcUSo2u9eCqMRO7sxipXWlnXL2WBVipWIti0uVa9VGUnV8lIidXImnIh5u5o12bmtTDS
dR0L/SEziS/AfN1sU9Mx9wHonE1iGd06Lms23QFjtR+q4P23s1ga4c/n8L40LNGKDiqPI663Qyk7
uQxYPrO557mpaAG6DQxQpeMivhy9bN8axgBn1RsWWWd2p7J1+henEud43tHiUYSD9T2TIn4MZKH2
A932jbBR3/YzgIq2/HPdedoig6A2ImW961G43EdCqot9Y+bzqIjZMSpieshqhOXN+9nTBDx4Gus3
u6mQEzvstI9NOKwAGBNNmLvdLjPGHgczqJEy2N4e9CrtH3BTIxUrbeyv8y8UNCZB9GfxoqUhWG+G
KfG4ULo/Dpkyo0NQhX2+c125m0yn35CEXW3ZzNhvVSfPIm+0B3eOiBvVB28g3ZSJMUsSBDJRFtBy
icMCNb9i/bGGcYoKYh7sIHCTBDaf3YbB29ntMDZLQ0XeusJts+sLvXwrsIrdNukMekQZ/Pt5i7br
ja/cz89bdHxZnAjMQkxaayfWcaVpOtUGRruazqdb0ObvfCSwbfRK5/+HZ9XNp259Rm1BlHLpI1/q
gQ2MUn+PCJpe2SPa3KaaKQ3z4XbmpdkfZ9QZN1xONr3XWB1Kr1aHQYo/zv58rjS16JCFj34/xmeT
vfv5dtZVTkx5MASjXsDG+/cPb8//+Wvh/IMgI+LdC/AR/PmDTE8jqKbsQZu6Hk5u61EHK0btyQ+s
5M6wpmM6Vf6z36n8KZVbhOVyUVND2GRB6tFYhNdw1KSzLMy4JpHdGLcmUS6PLEXxLlSW/d3rPylb
ex8yi/edjvSJ79Td1iYZvG7VgrjPaJFTZvygN9sQLVhWF0eITzfTrS16CCwcTSA+KuUuBi9Kvphs
J9dN5kwH2gako5LuuSjQdZ1uhwEU+88zvNl/nBW8OwINfIpKjryw3S0O5kzIJW6svrp2619s2ubU
GOsrrCN2xUVPhF6TlNsxLtZTS1QiJBnCIKw4+OK404Eu/d5rLFgVTUr6Db38pd/y0HSzbmWwGB/c
Ml9CtPuI+aDomGDgSrseOCKptyQtq37RJWa6VS0ICqPP33S0eE8kH1UPvWcRrOs6pNfQ0yf/atlS
Hj26Nhq428EnySznnzuYGrrxdQiM9KT3WnqCgKdtNfqDt6duB5uJDysMv+Ejlcfbb9JZbwVhXP8+
uFGtpcCSa/Og+sIwlwbyhqAZzT1FaDeHa2VmsK6j/z11izY79nmSHW9nLM+XFcaa1dhSkr51F7vK
/qIBFbgrzCJ/tGR/SJMhOxW6CLdEKNy6TXTUtYNnJc6yS/rxbRjwr/SkmQKQ9bGAl9SJyDUOLlpe
zwNO8L9nVnJN8i67E5n/xcy97FzNrfc8r1zCiW127yIZH4t4X9qoJSySMEA+rwid6lYjf2mlMsy6
7La/Z1nAfW0kNPD1zrvLSti1N37KVD5jSZ8+NB1UfEZx9mi7QPzmKv2fhyEfv0n8qNvbUyHSb0Ad
2bNWTsHCqSkt+r3ilfn2D67QBZZQpFqV/mZXXLgEyGEOrcZ2berKXN0wN77p/EDug3uRwITlNOMq
NIbNXeJ6Gl+/awKOheM4OsbRF1XymeXiqEVO/OcJOUgHeYwsOxCLdq4p3aiHAf3jLNJXhtM5gEs5
iDj944wivXOKqXjsTTJGKgS0h7L9w4pumxZgSneO5b4d1L/PdKwXh5rfuz2lbr9H2xTL4lRd0t4p
H5X3MKi6e7odJjt4bFO3vtA37J4YLcRy6Au2jFjZF1bYxYdwzPy7BgDoMlSd/q1x1rCgrW+tuSPK
7WtIRN1Lr9nFodDminkwOi91YDSbJKDxPMwP0ymasMPZ9YHkH4sNFR+U23PVUNulaovO4fz3nij3
P0xpeORME423hWsLb/BvruoYUVXaq27AGxxdq1t4qEMnjObMvW5P7qlpjH6jZT1BKWIkG0Kvx4MW
gAxua2SIGCIDepv2PdXH+kwr13/ku632Y9tKsoITca/SLzdPgLDJgegxdqxDkh4oquuPGGrU2Q/K
h8lxR2Y/0b5WkoA0rDXpS0qU2VJH43Ng1Eo3to05LlTyY2jd7BRYcw2kBKM8tT2LHHJd1lYG/Vd3
37vROmQdX4E1ouSA/YG32FQI94wWvwlcpU3otzoSQT3du+bB0wt5rZiKJptCuGAlneX6JQvMp7wE
utlKKOd1CP2u0oADlvZWc/L68XDrFddKu8e7epzsce30o1zZGpI5rR/mMSeDJETps0r0/i6SlBik
bC9GY7D0chKcACP65iYxoi3sq3rrxMGxMSm9AiR9FHal9nIiukTPM1Jdy83tS/8/PsI/8RFM6y93
x8xf+IWP8JjDLfifY159fv0FkDD/q5+ABGHq/4JAoKSAuIIi1uInPxkJwrD+JWdNq6XrDiQEHWfh
H4wE0/mX5MemY+jC1S3DVf9GJJjmvwxdxy+pGISEcvHe/n8QEsxfPZjYSnlpLq/OUkhsMFH9di/b
sZD+hBb0brAksXlVFK1LT03rIa9JSDfdHTLMM1t2gByKnXhBxo4ufZahCeQlWErLPsKbO9jNJQaG
uDGcAjV5cx17xwkX7nit8zakr45ytcdbsWkG/4dWNO15ppaa1fCQeoVEgRPG60AVzTZAgFWYYA0Y
GfXuDrVBsG1iQf8OfNc5MC9/+bL+G4Dhv7x9AACWpcg5kzg8Z/PnX4zMVUENwMW8dKfT19m3Akse
3F7qqy3JZuOZtZBDhYlArSAOxaEW5PVkAzKYsaneaYJjvDSOg6Gj2CWajmEBjYsWDv8AYxAzbOFP
oyxfEtt4nSvHUGAzuFJ+M4qT99V3SPudaz0hWMnwday8W7aTUDQmoCgtbk3WKYHO15nC4KcNKjyr
MP7B+G3O/6ffX4ljW7rD5Yz/3uBi/uvnZVA1CrJm0q4sbdaj1fhXmh7mgmKMvUPR4tzbgFQD3+vW
oZehkwtQnNHmxgfuwrAsK3XQbPu7X+jMcrX1ih710BqrwM2K16xto02mXt2KBeiIAGmhAi9cuwAy
YIsnBVIP9BNIrTI0vzEm1zzylx0FuBWL5pwirPMPF8dv/vyfH7sjpAGkYQacKG7Cv77Zrq7RZ6S+
du2CKFtjf6zYmQbk8bDGhShfsjIas6U+EDdP8hBKITHYy1KwdHbUsM6oPuGPzyF/0t6+VNUXpI4r
J5bDcyPcZhaz9wstQuJbKmtn63b9+A8X969+9vn1O0LXbUjEpiVtXNa/vv4qB8pGY4m5KhUvbE4O
nR406P59F5tbDWirawDfN3G4cCz3M5fgDgo2UaD+QGfW7WPu91ACcXP9/ev6zVF9e10MYIBZHDnb
2s3fbjoPpITs2cLicurJm4JZfumj6XDD2IsAttnt8/YYFZgmxT4u8Rq7YYHki5SEzE3XmStJIu4n
2PVBdESmvxSxJR/7LPiU9veSGEukJU6+//vXfXtdv178Dq9aVxRtFLei9dtYqXeYChrHMK+Vaerr
EhG9mjXwlAMezXzQcYTD8LRNl7JwiWMlRcTI0g2Qahit/VFSyacmT5rTsM8M6F02mylWSFqyJxPJ
LZtnSIv9Fv2IXNoenXO3tvqFkn1I+xaRpgqNMxGA3qkn/OOYVZ242KrS1qEw+tXfv9P/+g1ZloPT
weard53fnPm5FWdBkAb2tSYFZDn3W9ZjMX03InAHqP3h/4su3OKrXjsurFXNImJUoLmt7RxUDs2l
rT700ZbFF1ljrWI5pYpwa80HtHKIjGO515Pg1aJLtv371y5mP/4v35JB585gOuM/5lbjt2+pIf2p
sVSS3EEjRN+G1WVjuexCKlbGh6wMn+2crL+E1IcV6bhAiVNWat34Y9ID+r399FW68LiDCmFvV8ro
8Pcvz/qPm9JglgUNxoQzn8zLgb8OKmDY6tI3atS7wh0vRITlazX0H0KXYlWz+Ts50AZmK+8Jrftw
lU13dLGtH4opo0VcjUvVlv7ZTiX5ekYOZZ9QPShCp6koUAQODUno2adVj6zH0+EHbNTZL8halnka
42LnHIjwLcnFIwmg+bCa2qFEjUAny+PiobKR1oRhKpYO9YqlsNVwX4GQgz6hyq1uUYkiG6LE7840
1Md+tnaRGO3m3dvff0q/gZsYIgxGXeHAhwBOZ1vub0MEKLSakmiW3N2uc+UFX9lS5cCj6ah2Jiv/
2MBuFFZJinQuwmzDZufFlaAtIAtkG0iB677FUHdr/FHS0pZRaww7R0IMHWDC/v3L/c/7hZcLJ8KQ
DA+Osn6foGsdai8WYIhv8AH3LDNWvSZPTRt0m2kkRDH1ND7vpFinY23CnF20rgcJyfuBoD3ftc5z
Txjq69AAP1AsxSDdruV84w/zZyw799UyRfQPaAtrnr5+uVHYX1vI55RS0mA8nq/Uv6x9pki5mFRw
YSkTfW5KRuVtgKpN67PCR/OUMncn9JuOgBEx2M9GkaaonswqyS6d6b7T5G3Wt3/i8NSaSNliV3qi
WOVuiSwiq16CKZ2+0uBbmKN6Sgru/n60TtrYr4RPXyWdxzATRIaPoukcMbp7U61OjeKKq6ZxWtmR
tyJ2mfzhIkqfiCtfa/h59FKO96Wqtu3gGBTYsDeiyNo7iD2WnYyrf/icbmvAXz8nYUnTBQoDqEtJ
57c71maODoe2ca63iYUEdnHB5L2uwWuv+9FXPwfDFM/1Po0M4J6FfM0RHB0N2C3/sAAT/7kAm+E0
Do43Zk+mmd9Gt9RItXq0icfxi85a+j1YmoKkj1av9X3Yr0Pbwz8yT4A0I8S+1/yXUGpzlEyHp1tT
3/7+wv9vL2f+VNg9GGxHWJr+eg3RD0rbRLP762hk3ISudvaAqDGQJToDLm4IWQzECs2rjc7jIsnm
LTriANhbnG1vS42/f0m3JeivXxf9dcZVxxaIl5kLfn1JXjk4vlY4eN/78aGYQ3uBAB+Q7AKW2WpW
UG6dWqsXDghps+oUPrameL+1y6PZLB+XbEomF4wC9AHVx9nq/xF2ZsttI9kW/SJEYEoMryABTiJF
SbZl+wUhyzbGxDx//V2A7kO3q6LdDxXVriqJBBKJk+fsvTbkb/iG9BqTfV7ZJnTYdPI6Bbg6sjbx
t1p/3dn++Pimhr2LFxdNFnVDL/3HUylZURXvMPVxe/ObjuIrMBdseOjIa0Ppp3md7LRwyq+EwhuB
4fi62rV+CBvsLxfyH28qWjyWoEDjQ8Cn+3Pda7SFHeTK5mPWWOmDMNeGj6VTk2hQCbIqs48JFqF9
pUc0yM3iYJKTGZTVakG2BNQqc3zMeqxZ6XiLCNpACQNuwZmc7ITAwk+qeFpzvNdk1GqvJ8I4GisU
MkfP9r+/iPbPjY6laUDYMkANISP/Y0XUaosvvtbNR7uz0gNY5hzUSPZzQT7rJ+4ksYQNx3kumxfD
+ESLqCHbgoRp0VT7ZS7k5wJ5ukczU3gAl7WTDmL5bwXXP4qWFQfHY21rYKcQY/3xWKtWnhE2nZiP
fIp9E0bSk53bHYda3AqyrUg9/WEjwT2VTZcccPJ5uOKLazTnj021fGsac36ayGJFHmn4TUt/a4CX
dKiXsnqIiaH0JHjO7WEzE4Kmzbxg8pcRGxGN7V++yrob/rF+/+ub/AEOpHcmh2yMzUcSGb5GcXLW
3PQv1cEG4vrH7+B4w7Fd463758pkM0sbJ3L0R90dcyirgJEwpVHUpYhrMuIag8HEELgQRj8W0dfM
SX9tf+oqePd0rCe7KIbpOIw9r1hlJPIzam7I3Ptdiw4gwDh3QB2OqQnNMUR1QVNVlKfKrt7WB/cI
BAf1UEqCXdo0AUXTESzt184w7hoKoYfaDgt+Bkl4TID/8lBq/3Z5eRZVXkm8tlVrbWj8x/bQQmN0
idU2Hk3d6D6nKkI6cDre0CQ9ZuiEelbt1KABOwfusvkRVSFx7NaY+iXJeh7UmtBbisZ8/N+PmPEv
e4Wgu6XTtbIo2/6sJRSBfKlwBvOxsJ2HeiWwdCXwFyvVxaXi0INC7mJIxBmJY2XYvnET0JiSMJmN
g6lUhletsAJGSOqzwX+21j4GEsLc6tM74ZzYiyviXR2tyH1n9dOtj8GY8FZRtZDzYlOT0rMWpak9
NnuzMeTRcWbqDgtpNbpk90vqUJx08v6X7/0vt4NOiKkZrmb9S22wCHSgyP61Rz0nmCaZKyco1fGh
g/d0MIZkdQtocIeX0VvM2EEWjYTSnAfA8KW4JUrp7nvL1T1c/bZv6MziwmrZwQeYvRFkT69r+kUz
F3en00459mHntXq+fLxPUwAh1XpC14rqfbtiaaNfNmmZVYNvEgpz3Nhy/lIO6f9yq2kUOia9QmtF
Hf/xgC/OosG24ivL6ks61DPxkGpPbGKsQLspcYqQyRsMcCECpZygzTvvi6IiQ5noHpqxcU1S+z0h
k3jVj12ifPycA+Dw4bTTal9PlQxIvYbEEl+dmX9oUdBXmGP+ct/W/fSPHcQyhUn9hByLO7jux//x
GOUV1EuIVShY1lXD3TK9uYbEPKUjYMtoVrGvUs9pjY2oJkybU6M+hyHmO/GsmNl8J7/Z8VR4Ykc7
sexT0ZIYCtGAFDljVVKAh5M4/316K+kDW+Kb1Y07yOPAQFK9O84RyV/zmk2Rx2T0FbRA//f3++f5
yVjfdfSWDZqGfM0/tgkB7V7HC6I9ukQKRkRcofuLxr0i9XdtcBwgHfY+qWb5sVIFkVBql3+fF56Z
aRhaDFAT+NThde5gCk69iK+bXlYpDfGXW/Ev5bVh8XbmPGyuhdufR73BqpY4dUc+6jp01rp15J6h
ypnMNr8wincR6BZcOOm+zIqhepjck1seH+s6sf72WdbL8ueysB1To8MJ1NL883Du9hjOGmhAFF9K
0Ghg3yZV5HSXxIlMkas9mVEQr8VsZGbLMdOblKBTy/TnFuyNurTuscnQOUxLER7AX3qgMyZyZtT8
bx/03/YdxxCQQy0b1+mf4GCXZjt01hRUhIXPlXQV8qyqYBaq1y2N87R9xnWCd1H78XUpsi9N2rtP
/dpyLGX/FNd/L1z/uS8wjgCRaK7LzgXr+N+PlN2jljEmfXk0GN16gPCYhoeVe2jUAR8vdMdAiy2X
tw8NvAzGIUwzqd22LgI9MIFcGaxntCT6QR+NIfjfD4Sz/vb/vrN8OojUFidlw0R89MenG7WqswtT
fZR5CDFvrJU98orq2zCAhMn73NjzUq0DCMMEpNfle8foYdeNnEmlI0E5tuFlivSQGWBXBbBOXFzc
WTAasP8HYqr2Ao5pkIY4JZzs1YAd9m2aVQ0t+ANivemqGhOILoUMr0bEntGO4zESg4XMmGSZsnWq
b9vfRZNGWQKx/mTQakPm29gUp+8xrZcgRvR64Wx5tCWMATNrrppVyN3HYS/W7xh3Sa3mf4R7Qx0a
G+Y5ZtZfa7otQScQaYSfkvZTCAHqqC6MM1Hag8wUE4F2bHX0rbN7EqdP7jBqgV3J6pvDQOFhKBhr
akS5DBV5QARALTviemgERTkQl2pMjwjMEIckCwYDkhjnUnvTEuJ6at0Ax69YwXaLnRgHYqropq+B
40oTcqhb0UR/uc262JbZHzeam8xzwXQaN+uf7b+8GOos6tG5bzv7UuFAq9Xj1noU9fdWqIiz7Ko6
2YXF+xOZx75B7rAbsuqrM0nfSvPqeaotP0wj+xYZ4qsZ8lLv1564qvJqypGveYYROXtjmlqfBEwD
SX4FCggJGpJ65rHzOTHV+AVIoOSqxY9L4v7SDeIDqT+hchU17FIH/xpCFBC9Vf2G6xUOEKfPEkoz
tcy9V8TjNjaRoZRwjqbhEnX5Mcpqoi+W4UlJIt8ea/reOCdpb6LEytMBAKMimbxvjeOMLn8cpv01
m2t8YWnO9HvtC+Q2lrQ4CZW9nEroGY3VsRyy9GFqKj9rynCvDtVM0Vb/SGjAoeKcqn1j5z+JMSVV
KLKM3VLk+mHMBkImyY0Bjxf+2i62rs7juxlHEf++UGGj4AQu3B/CLe65wiwEzfV+ylyESNJCTxx7
jVAToFJANCAHyfpm6DxIkcgQ8TgRusHiHomy9UvHiP2PDy8HHrBJ4b+cf1ejshwdM3nvimG8TsL5
pTgKBldEgKjZ0aLzk9t0LjmK0pTL83QHlMXyXLBPO31a7fPTeLXWIM9Jz38S7ivuEINebaS0nmHb
2n3rXQDTJtpTxUSjm5DKx1j9JBEjr8YdPey/jNj2vWzofzkuJWlhLnT+5nc0GdEJ//ZPtCv4N2km
+zPX9oRHDIcX4I5DlCiANFvAnYvaTIGjEtU3tafNGyEzYhtK6loHcOYNAFSz57WJ/1Yu/BmQwn6Q
fCZQbXeU00WNk2tUM86F69Y6LAybHBfr1izf7TIKBrQ/E4527hjNxO1ZV6HQHVpXgVxTZYfRdHAi
WtyYXOOwsK50UqxbfnDeEACG/JoD1A0hon6aiunNcobiUkTVRBnK/gmx7GDl4dPcTNNhyBu44Q0e
nzJDBkzKrvCJ2cYNbh/tHmG8EUXOAZZRtFDMV+1TT9dRzQt6KpoKhhBLzlQPEBdzC9DXmJh+nKq7
YtLExXikv0i8n8oqRHZ31lU861VHA6dXh4Vmk/wCB2chqTIsT2DyfOYajd/nY+MvNKJutur2njWR
4CswdGoQ8cAbZuZeJ9zr0GEM2K1lqLGE4e7D399p06txd1wZ09DtCI7P4h+GTAXJwG18UojK9WUr
Atmb4iIq9UrfgSaXSoVQ5hmewMyEI65VkY+Bx7B3UKuSg6vSo0QkityohzXSMsghY+nEKtV2bp2C
AmUi4mtCfS1Ss7lM3ZpCs3bQKnMeg1CN3/WQj5IV2bAjxC3FQCVJbe3SZyib6Ifb8LBYmrsP17KS
KWx4bJyuPsZpN9+qMX9goqDdBjL12EQ+6Zr5c2oxCo3W8qlGE+i7qJhWWJfLGl+/VgznzEOBD86p
huQmboK01ldY9DEOBnqbbpJG56w7GnGVBNFkfbWbdN6NCwHRPFKPYaRct4rR5Nd5Fqr2fb+4lyJT
1WO0aB+DRuiSWNxa9cIYsMPxbpr7BOArzK/aJkXme9l/dafSi5woP26nHF1tkDJDRyvXhS8YBefe
1idnbjftnXz47dS132kWTMEyPbcpGXwQBwRyPerLbbQI6TA8tBXKHSyhX6CnkSTWf4l57hVTpSXk
dicoSuU+Z9+jVdCHQWpmB7Vj1x1LhJvrmWE74kk1OlRqIs9KK2+NLK5jY3/OQBlep9GqvXACmRJj
XmBw8ZThPMlznbUyf9zT7VFcFkBeRqIcatuwn2rVNJ/avnjd/tnoiFVFP8iHlNirvSWTX7WeLde0
jy5Tpf6YRPWkQv98GVyuQQGB66UgHnw3jIb5aKSdut8+adErhl84HNSWQe7DoV1QXa0j0jXZscth
fKzfJ8yKhxrTLOBiAXRj7sXF1KtXUADiKcvcn/UY0s9Ly1+04gN6lMsq+UORRsjm8xJj6Vl3l1yN
fpBBVSFHldXNnQA9mGvTcutlcmhvfCeKeQLCa+OoM0sHmgUrKZCZ9auqRXFVSx0/EUm68FP+vziM
Y+0alVl2J3sGV6+Jdmv9vG68VAfk2owKmG5vy3UskVxKzUNFXX9FFN5ek9amt7jodObn+TPJ2YRI
yf6qCz6EkzAy7kVonQeDFjfnitc8Vr/IFN7FMkDoU02lO4STzhldJ4uYri0kevVe2vCcYkXTLk7N
OH2qcyiHwI7ms8mOBHlsPqbd9F4Cm8GKL8HrJfIHvU+e/nUBmjUU4SpHZr4txSV72/hURWxe5qF7
tqNlPiNC99AGJmebvNjdvKAjRoRS4CNEecyTugIbiiaYCpVxYKa8NOQ77COzbfe6HK+L2TpPsAEu
lBXk5zYmL88JPY0YNOj7GuyRMma9xFzKu0jLa2GL360U2nkrksIRXJACQPyg52XxOClfTNKft62Z
h7vcFUAenmx+BNuGre+76CnLY4sUbtO8hgQCeRKA9VlPGq7rMPuRKerAKhc0QopSHtssV/xKQDzp
W5d8O350ChYsaEYlgxgzZ343T69FaETPWSNPWuvsMvqlJ1nUz3kUGcekZlnWzk7y9qAr3pBz3rhX
s7AfEiFgtQkIysRNBmTA80JU2/Sk/2ZNoV+OYEJCUoBKke3hyE+HNnPEbuQ4dCTA81QRMrg3RFF9
3Bc7LYHDlS+GK1u/o9fGG40aeY5ujVuFu7Rd9pah4Birk/GepM34DgPnAKYse5DG+LSUMt7RNp/P
ecnj1GvhXlGdo9lfNXdKLrEEPUYubgPiprg3Jdm7OW70j81J7582FMhEosJ2YkMe1qeoYnv5ZMrk
bXvNq3V1wxxu3pzunb1AR0ZRsn+szzWnn1NkkcG6tey3Rw/UvkOU5S3C+DpMxBmsiVrEfKyvFl56
6//r+eMqrCEwiNKih1xSqavJuBLGsSiO06/toLE9eosNtDRuK3SZ2GeOurrC7MbvVsxpZ8s/dEh+
87Cwx4Um90uiJsdtt4yTgTjlRn1yaw5ZRg2vGaVypg751YladOyxg4ocIe9Iyc27Gh2ZWWPDY+R6
XJxMu8219jN3Sw3/khljDK/OSW/NLKWGnRzDuo/nRASULPuheptXmQSO5sZHdvAZ0PaDgw402F5c
9WBGh0lyFEAWs5NdlGITpyrkBIgUDS8tE6Nt8qx23TnRnHI3qeBA63BML7NpHPpknSCtj3Oervq2
pcHdVWon6GEwzOmBOZV53K6VZo68QoYKCpVrgsAw5ar+mT2VLfRgRVPsl1UkL7IdjP0AnoJ3jgbq
kd5RpI3TNYm+CUNhyjlDnmd7Mj1V9N+oJ9/NibdduA7RENAc51CKI4QR/POfslWMi7BvTeTL71oi
S2LHKwhq+bmSTX+EPEHc0bRGk0kYuALzcmbxUFQO2NVMgqgO3RlbtNsX521BAZVvdvkyrGFApP7M
87EbR+0WdcClUliTdGmPcx4Pz2OkcqfQ/VZ12T1DB8VmYTZV9pqkGtJ/bDYOtnZmw2b1LAdLXgsz
BPsV4iUKl+xHrbwumhw8fCHs/TCVatz8HECdY9wrpIO7UXyORvNJNaw1v3jgKkYU0Nsqpv+vBK1l
B8s6n6UW0UkWw4C1/UM16ju2bA7zKKZ+ikIxjlFfmx4OTTDMBKyrRvE0dC/1oCr7UY6/QtbQIa5r
anfB292V7s+ScWqMAuCkjn37cXRjSmhlTMA6pt64caJ5Pwj9hYoqIzLXtY5U5v1h69ODemz8Vlvc
gHhLb2CA4ldFHx4oOYhoViWOuXIEd9+JCVFZRmjsWPppSlM4ydTuebHRIRPTQ6hoX2FgSKf4kDWQ
/quVRpk67udtLqSRP0lmqxzPW+/BWhK/bRvzrubg/sgi9kgeH7y27icypfSXJV++yy6hABdlvCtb
62G8bieOJXkGETnCwI5SPp1+gIUXnWDD/lLm+Fc+S/cE0JezhAa7OHIY/CpheRgUPBC2qn/MqJzU
bfBopMPaxKihiAznKLtgr6HTMKjfolR/SSPzteYT3WBX/rJN+1PC7BBLS9YEbeHeTBfUSWqo6iWU
1ms9ScC8PUOewQA8P4jS8Gt4LJWTECnaxwnctqzzwhATUtUHhlpB8hHlFw1jlRssmbCOSgPHPjH0
Z0LLB4zYS/VZST7HBEo7MnmNgcDux7DIX8g98RZXoDFfq8aW0Zk3mu6DtpYDUSYLyJUK8XbrCEIw
tLtlmbOv6zL7OLHHRnoXK9NMjZ8SdyC/gd6mX5kZSqgWCDn8dLEHivDDJaT2UGQoerBwMM2NNLAJ
MearuiLJAcwrgPh1xmOvgjCdYOudaHQT/JRJLyaso0OtGu+hkhMvLuTilVH2tBAFDh6VJ6Er9K/U
rUR8rpqzybF/ihnVfT4tzwuzLtvUynvC+mjMYeFMvqpMRPaWTCNR5kqWnbbmgz323R73FY98yUqQ
sEd3s1kUD0bs5Dcu2i5WnZtSTdkTIyi4CeqdDT1C16sE1FsGB7rW9FGgUDXEWb7XHJM+V9zVu7Hm
muFPHs66rH7o+EIeSxH+zExBb3A9+Y4SpGWatAdRm9GNo7nhpU5P47I6dxOpXXmhtUdiW+1DmCYv
lRK9CZjWt55zlZfh2+QC0LjebmA/iu8ahetT9DzCgsdE2hHNTc/gtt3CqBW7bi7mB3u4M+0P96R1
iUDrs2+DI1qfjli3G/HDXaI+0X3kpjTiKpv7s0BaWgaoSFAszR5Jv4lh+DHJbrXi/Mwxp7zoffEN
iV2IraBrDwwnr/WcaDc1cd+QPntYIMvvsciPixW9MXPIPjmjO3ikdAsr6TgLQEnjAt6Uzvo4bcRL
6qU9Ue5xM0MUbybkCrl77gjApVGifSnN9kdJqOgTRNg7wrHwNkg5+yYZmscih6wCbi55y0xQrBKo
8ZQN1VMbZQiMVOvHSHqYF8EHxeU/fKYlz/0axuXJwRM9d2qzd0WcXGsrt08gxWl+RzXglEK+RHpH
YsIYdi+uZFoSjPEUPta5DZhoEBdraX8mREO2uvVT2PkbDLG9aWb5d1X92i7DYWPfdov11oSu81Ra
IALssD6SxpUEkofKX6p4oPGVf6X16Z5K1HHsKKDUCKA9stfDcxpYZAmx1eaUsW5yGXQpxDfARIYP
ZisPEIuOF2M2Px6ntlWGYGrBcSK7D+KZHHu0RPKM4tH1ygl7qIh/ltoEJS0MWi3OTh1ik0fyRpii
Q28/qaLmVMP55pOqFj+XVBwXdsSHzpUHAvyqJzPugWLW0+wtTtLQ6eh+zYSd+E44q3Snurd6bUd1
TntiklsTpIEcqh47lB2xa5+zhh4TXK7bohu/w3mqjnmHGsDJ3RyyZPRoj6nmJ32fP9gJNNJ8hmwK
cGj6qVYAiybb8vShcY/jqB9CCnnM35gGBwkxvfi95NV9TsXnpBZ7My6yXSi7cLcg0aoB3ChWIn0Y
RT+4MLwlaGmATlsZbj9svEoKVYISlccZN7BvJeFZCcOBc3OR7ukQe+1oPnfoGx47Mr2IqPnal+Q4
MyzG51d334oOPk1oS/XK62nZ6XMgykTzCPVsoBx0dCpToMwQxP0e/pjnpBye5ZReZ615hsk1+UPt
cvKBi9II/UtKKAl0bWsfyvFxiXSdzTj5XOvycyNN+g99Nu+N8I79ETi7wWmFYBuGqrdBzagiLHzY
fWMngdE459Yxex9BKKqJcQ+j3CKUlSndYuA6jMkTLjMCXAzbfJ1FDrdDQ/7dMNcWSLB2cIyQneec
m0yyMlIyJXf59B0/L2/orhq4sMlViY3f4FyoZvc4HGHnhm4wwNvxKh6+QzEvn4rJvdul8qshUXqn
a8SIQEEIZEOO8cALbK8szMIa/CMnqTL1Z6W5g3iZ6Bbjste1HZ131m6ECI5uaxLNYPd09zXX3YMD
jd1D96B6yXp0hcAWOKlK7FqMB1ib1ZsLBGkySDofh8GfQ20/GTB0Qkyoe8edAivmnVXpGlodirLU
0c7rND3n0IWOoOFgkxmEFyLi7RBQNMxNFLYet2+qHb0TuLz2eAoV4Z6QoP6u44WkwyEc9kpn76p5
ti8wVF6yClpHZRfFLreZSKrEGYclHSlEfYCpkE7HE7Q9oPBxjErR9lzAwqDNnRtksgWFvWuSAESq
Y+hAFoQj4ri/6RLSsmq/Wo7L/chKy+OYB3gcfE49GuEul+kFtj0CNA08fOiEr9yeMliGGThZ9rbY
k+uBUoy8XhkeIwp7TqtBwdLZEQOWcfqest2K4uV9SY6X+Tuzm7c40l6iod3FnVXvYzX5ms40FFJo
H/ybXulEup9AnB9QtHqtVYi9bOLAHcVXqxOND9TPwDvSOIQ7wUqJCdQG78oVfI7sGKaeXdzrMAF9
I+RuzNT80OlYceevVBJDUGl2fminAjhj9hItcJ3meP7am1SCVUFVZiw2aWQkRMa3hMLUFw6Jv4kw
PyNYL2jzpCA4m/YXuKcTQO3UU9vutzUMkETJrCZ+wcDgA/HXKj+rcvXOSb6U3fW7UXeyoJu1J0dm
j7aRVCfQe7sVmOBm1POTjpPGMbNTmCiw5pcaVPWSEhDFB9RoEJ9LxXrX4nQ4sxTezL6+isbLKy09
2AyKDiSGHoQ7qDuwome10wMgVND8+nbP86/v8dj0hx2qbnUPOfmkc4D1Ix3/Arz6frdYotm5TmRf
Ur5VVd26TDdPIW/HIxNvjx5bYCkqud9qRZtlMh1PivjbxKO1D0H6KIUidzLsi2PqviggG/FCYNPF
u7JH+kut0J4UPXkcVA7sXMwdXubkYUArb0VoT/Jivliyv8zuabHTH6TEv7u5xmAuhNzVWu+gKn8V
TGssha78SsSr89LxdJHDCLcigZk8yZ+IhTzP2vAtM/TsBtMJGkaVaueyHBkpVyUDuN699KI8p3Qo
3B40dWJ14V1PuvGuMHMp6ewRNqUfu7afbgsMN7LS4wOETDasilXMtRiDQXa5F9Za5JemQaJRlGu8
vI2f8TSEp9qNqRCqFKQVcoBWV17E2KmfSp3ds8x0gGFDdLaM2jkqZoKODFT2Q1iMPyallDdN/Ub0
93un1Nm1JXeHyc/ZhjgfhJKsKpd+1jHnKgMkyq+ZHb4spZrj/zThFAnMwaPZYAkrR88xGC7YA3ns
djQm+1QK+x47OHyrSaXR3XzTjGVJd2tUxWovUxEdw/3d/lJNZbQnbEENXJy6H3+mFeYva1Eheax/
1KwJr8mwzKR+VeJh+4vNmf2hq4CEO05oByPpi+fcdL+nbRk/0I4FH0dTZG9NTPZw6Y40jLCcx0NN
CK89Mu2b55SW90pnb3QGcxMRGnaJTH5tFSRLSIObczKTjeFHbPaE81BujlBG81K5bPrYTJsh+Cvu
c9TNL6grT6tXgCw3y/EKXFS43H9HVksDKWJPc+c79Bz9s1NOb02DJq2KKqaSHMhmYxyviv6iaXFx
wCyR77bO/ya4btXOPRocWRQas1m/kAVrJK8NRbVBxlxtOMciEdWuzpAlOW33Q0tqX2vK6uA0VYGa
056uJm9zeswa7VPiLVb4H7b/L86MrNsE6D3OzVNPbuT2G2g1vrgVEk8ARagOLYgnomUZt9kclGm7
qwCH0fmnstXH9lFv2h+9aIbzAF0u73R04MK49cV4khWtFVOUnzbtVxW6RyvXmTKv32IalV+2ozQ+
Fp3Yy0J2jzh0Pm2yY/RhxlUlJgO2TR5fXB1DYWO9YUNR6OrPmHn1uwlo7UKU3eJtMzIIG+UVn9v/
69AYpXQx8Fliedgf1ST56PdFCdPgOZu+QyXGfE/r51zkHTmmLfnrkWvQdcmd4cFy+bEZbd0dWLhs
n83LdBSKrnlg5l7gP5Yn/iY/1JqhBBy4GMszIOsX+yJ6hlU0/QgDbLoSgKJCsify0fo8uiOT/HI5
qczsjNVUY1UVmLTm1a0l/QAtu/d2v+ysGh2Z5XSsm23014nqFPWa9SAcl1g5FINJ0TScTUvqdKuH
NrN+aWNQcbGxJlDnqsZeKc0nquo82AaDlZN9bZH/eQZGvxeA8rzD24vpkNyuw0mDC0EFb1WOOPQz
c3IQIOlZzsEIpvuRptF55QVfcjBmAJ6oZAr3o+cZwQvahzkBzJEEmNPUPSiixAqDsa92htYPJ3wT
zGOs8UU6AxVXOyjo6NZG5TqyiDjC6+0lTKvhYhvEgpQBcbv1WSuxRnEMJkNhlOU1tmvQ/hWN2z5+
Ies1UEbbfLCN+ZEr6vIEu2Bg40WHnpj9MuOugT5FXvJ28SJb77ylJzlzis3o6ePqxZnzWMj2ri4c
xbZkFTFlx3F1C+K3uMWBwuyBF40gY6awq2/M3uOLUpunUfTVZcroZnTmOB5IQISs3SEAMI0lsAH0
YZ+0OD/nHx3dqkaXpYafob0BA+hdZnmch9e1UzTlo1FNv+ZBnR70Gl16Gn7fdptlKZxLsjKKljDa
1SSN01iwcTL3GoaTcKBT28rAndoHZvPyqjYV1VXUPYkqQg7bxY8OKDk3relvTPsCeK4by+U7YQWf
04zbVkBWPVczeqytVYAxNHzqtNCn9l03vGjJdXpn4PRnkwMtjx5N8KQc012fm5OPBgeVpmoTTIbn
CsDdIWqVfa4+zLRzgm0UNtsQ67Q0f51WlxPbAK0YLhHm+JaYKFUyj1xFuYlIUE+qw36bDWppDbdE
NEEcIlapYXePTuKcYs7g0BR4oaHTe4k71OnFmF1Rw0Y7I7a5scJCQSBDXsyo+Py2sx0e5sU4bB15
WgkEwkwovNahVF2rr4wsWhAM7AwjtQFA3kLbb8uEZo+zD2m8HKB+68zfJlxw6vSeKuUXSxpfLa1J
/LqzOD+t4Si0eSfNmT4moXZZMnwI664E86v5Uc6X55DtsVp9aojlDWQLWdHIblyrtg66PTeHD92n
bFHDbvO3ohiPdhR+VxQEaOsC6TXylzN4PQ8cHKW/8WTtHPVHtLiQCqLxZRYoM+f+GSLrdMxSUrwn
aMc+tqUfHVfxUukLt21SCY8a5DB80jibfcAzE62Bidg8lgW84W0Gwjq1EHcZnP9TZjQmdjKFxB9K
XetuD83PraFlLnLeRWE5eZFZwpit1HBHuF2/E6sWo8b8cFINApSkdrfpY+1Csg0CvYuYC6zfcU6N
tY36qWgbQf6um4AcqdELL3UT2KvoN4arEwgpo4BLyVCb5bHa1lqUw9N0KS1IN+GgYzylsbY3seKe
NHrRdAunEuj3yCQ1jC+i1Y60/0YmCZJukQCrZvcOBR/BLy00XuseAtq8uNGof1JkRSDHcNo+Opm/
LWVrPB9wQZX+IBN0Ag1GJ10k2t6uP/P+0l5ExMQ8FtFJ0CilhJoLf1BGv1rnN9GC/4+I0GNKQo6n
aB/KZuQI71YzsY3SWN2GOhg/vyu0F/aFVbMQwcKeEk2BijcXlHmJc9t+reukr0utUyDTNkanVQxn
zGYPOkoF0owht+DNCAOa2jMppk14Kmg04tLx+qJ6ySInZ1JraPQ78KeCciQoNMOQ2DopoXrlvY/V
6Z6b5t0pvSx1yte+Wn5rMEdPnbTG96GY3rteZA+MiAjT5hFeGolmJ6vfJyszDy5jiBV0IR5ExYhW
yzmphpBcsYiQB/JGUjvk8KrAcDiazDkyqe8+JlxVyv5FzOVQe0bVWIir03BX2/18rkfHeoTASuG1
LpZBN9WnlscDT2f9iQQblHfaDXYPbbL2ETVbEoCD4nyk054o1Yec12bohjXcOtkfGtFbQZ/BHMdt
4RwthbCnXh+4/bwVsZ+l4zv3iJOZs8CqidSbktXfraxtmHq3BxyMR1KEkovTNowWF/umh6Bby7gf
DslsBnZo5QcCjJ0AxSRYRQ3gRzgy+ax17d2WYB/5udEJYrNcOeX2Uca045z5dxq58q429F+FbjHG
Sub7WOk/RidPHvQWYUlRh+qDlfVUGhu2sJRw6ST7iwdpBZHJaCzHxR3Vm7b+xeg6y4ufCVcebitT
ZEx5YUSRO/j9qrAHylR9I9aRGLtmcT4tnGw1B+oXQwzD7yfEIRqPrI8cqX6Jm6khoI9jX8vTm8Zf
9THv960lOS9vfsa6yXdzmOR7W+ECdZJY+KmeD+AiqiN0woNRAYHJKXFPmAx8lM3lCdkITEh+l0S3
s+ki0vZdjn0JoZIpSc7IAlLTuUYzdhRRKvaTAzTWNtDJEIFs7vKykrDlnOT/2DuP5bjR9Qzfist7
jJHDwhugc2AziRS5QVEMyDnj6v2gNZ4hWyLbM2tXnZpTKpJIf/rCG2aJa6W26avaUh7puGgZeWpu
WMjsEouCBNyacntzJKArcognEkLoy2HEf15Qywuhre6ORxGC+bEzerG+lsJhlY69uUcjy7B6+iXi
XaDmtDncat3lKAJ4U0wr1do+C9F1yVoMI/2sze0mk59SnfBW6fHTacrhoh/brZrF6s89DmAYTU4l
eDlqKuhpM9qxj3+g7ppPWpceWnQIaeIG94Ov9JegULeDoqIs6F7yohGIKNfJm0q6oLio2gYhH512
Wgkku/OQNDw36BXXvD86zRKhkqavUwGcQ5TUMkuQQa+Yg6il5tq2LKoIsVIKIh781iaTKLZqk6gB
Wma0+4BNCcY3Jmu0pCHp2W2WT5EcISQ8NbrESYVUvl9EBKPKTa0I4lpulFmmhxdJKghLvaZA0kZS
sQRw8zwWLnD/bFMkRk4fo7g79mB9RfWd3MCCyEogi4Yp4sN9wFFYANrc6IS7DlVT8sojvALdlG0B
YAFV6RvV1xD9HxHNzCxy2HFjSta9Irbi9niAtalIbI1hgI6M0vFWx2DaQjEZ0FCxzBMfMZ4JpTyN
LD17kDVCvZLGhiaJvE5dXd3GImAQIEIXxuMxgcvymRAn6pK2XTglL2xgKXaIhP2OJ+Dt1eolafPU
pW/luzaDmAxLhGTMDXzHNwaEeLO4t400m5KTK3S73K3uCY+S5bZAotL2mybjcYRQlbsqOoSUwhxL
xiZhsQSajqbqlA0ghNzvSIB+YoMxYhSXvSGjQA96ayVkhrLsNNWAA5c5BYLhCz1BEhRmdc2KJCON
tapxdCmzDozeDJVjwHcT2is0hWCtQyaYUFICPhTtfTVlX8cguTBGcaVoewWiCmCtWgbIobTwnPFE
w+qHyFJzMOcJ5rFWVE7o5etMKRTCk/a6xNFkHTbIWaUYxeYZFbPurpY8fVWZ/jA32P46jAkwYiOT
iws0K3LfTRZopHl7phAiJDaoMW3n9u6aDlm3w769O7QmmxMbdOWhQyLXmjWrsHCKBSvc5JYMX5Wo
UpX61s5dgNKdmGKXEagh6uGKwwZYLxneJfowGy0ovK0fhi9RiC1bpdY9ms73XkRLCFO2Zy8341lG
2rzx0TE3IkXchEVFkTcv914v74R2mD6D++BKEpWRfoDe1KZPOr63uJ9jIGJ1mxjvUPSAqdFr1YVr
iKVdiUWFVpz3cFQexjRr5llGskpGZnaDFYfKUvtJn/aAWZOfUa8ugA4WmDDhbmiC9EBkW8yXCeSq
CwqboCLUyzTJzOtjHmdVsIt0eriqNkFs/PwOq05j2/dDttbNjiabdO1C1Eb/sdNAvvkSUQZcVJkA
YhXI9FdAp+yOCAi3F5L58bCVAJOtMNoqZ16hDTxVqBMVg/BUMomGnEItJwostHWaG86cDsQVLU8h
iNVVHK5DPOuV3n1MlSaYBTLpipx7GVD50RnLeYcOxUYf+3qhy3G4KOX8QO5qUe2QogVCJ8u+0baQ
oB/dAguur7kDv2E8waAxTFMzJUVDJemEnFnURDZDVkuHI+IwCj33IGJybqubNgZsWrckbqioI04s
kQHLnrc6og6kMjKWZkzhuXMTCUy0jSmjtkVK2lYNL7/XB/m+aX3huhYDCe5YSiGGjhkK71aknCGM
/O4doESLhqKpOoIwp4QRVM+p9OTYTYjyiPFdaKQLPcjyvVeQ/YyYIWToKTQ+aFkX9bx9hdHmvC39
jGSlV1eK68mLoVb6h0rp7PUKJTIaAYL71hjhwUWH40lA8NDWhN6/x65IdOQwPAPtV34VQUJ9RYOJ
DHZcp216IgmhyFKupwLUReiROzELyOfLIHbiAcWBJp6yInTddpFC1FcHdTb3Qlzh1IqYeOLreFkz
C8UyWNCl1nZhFTtmwhHiUuIGBBQTJsTKNcb2D3levIFi0CiLQ+BJoTsu4NMqP8HzhQo1IwPkXnXW
5rjffz3VfsPbwsVbhnykiQqOCae8tIlM33lCIIO0nHxZx6J5QFDbm0NWqOmvqO5WRV/T2/iVbF56
E7fVNxwEasVlNuYgmZqo3JQ1duSdGHzzwiGapQlgQuR2+zOrQvrdeOjaJAIlwn80xJNVIYitRNER
okUQI80TNXwyeCctbUwTKckwzzeCysSSiwGPUJm+k6Wl8czDi/ScJsKvzCMTIqyGT4yBQBYQno/c
nk4u5FFoYygfEjgVvw/eaqtS9soir/Bz0mIcwhpjrNZKQL2IKu42Yu4XyfqowKRXpmDz2bIzFLzf
qEeZIjwoZqssWpaqn3wfyA+AqVPUglqD2koymXuBCZT6YFyBctVtaSI7SqkxAx6rIi/fFbDn1S5c
arRXBr98yRrYRFBpohkWwLCcCwPrEaXfyyXgpEw032CHgsxmyZ/ZLH43tMgcGZAKJsEx5VSgCXqi
oCZ9pB2O2ZZs5CC0DemtH1XLUWqgyOrE1M+Fgm7PhEA7pq1SSjz79XL4za6Fzq1GyKZL0GAlfaLB
vaNpKmjq5Uqu6wddLeStUXT3cZpZpu2KqB16CIgh3EGJ0k+e0170t64JaLvqZGJLGE0Cva6rtPMl
0Ln8cxxUhBatuFsCpplcir8nMnYnWex286qQbpD4FBZC2IibifNw5kV+VXXgRcDtc4iIFrpcJ5NB
KCXRmsqih3gMh6UiIGkWKuuQDZN2GFR1oqdhkdNa6seIE3jCZWbstBZdLQcUizE3E9lFEC1HOc8T
2mXoajIE2Xx/zCK0ogPsmRl7tTK8c2Pwm0fneTVVQzuBPUk+GYNcVdDtVwzz4IuWgKSf0N42lX59
LPshgHzfmf7B71BXUAd5SUXNWEQiBdBsn3VgpI/B4U/pjwwZbQeCA8wpPeovuq0BXrvrI/f664/9
qwIUmhVI+iEAggTIBOP4OGvqPlOpCjXa4Yj/aTXgPmpEClQNwYI2Kb2aUX8GdOuCxU8Ox8kreuo+
0Uj1TKVRHEscwgs1iDAwH6Mz/GnlVzUKlIIkditVVnHnPaXmNk2e6WOoBpdH+FHmUmOnIabMhZjb
WwMhRG/QbdaNrJihFX5TpP7qeIa5xnBHUbzbNzCJb3JdupdpX29K/QrEVAduqRFw+EWLXKSoI7qI
y9UISHGrnxXsClGhKtKGK8EQYIFqyyOmO7LqZyT20skrVJ6ayPMuMJaB1JhrY8KJnBma30wmRGJU
GHomMoa/EGxjrVOFHusy6jDsw6Lp3aaQhwiCZXXm08Zd+mLzzSw9f2uOsrs+1vPiSLUuvfCMZAFK
eEyDj0xBnkHXETcxeB4O8o/TBGBXp454cWKZStLkUfBZ5wn09CxzmihFWoX6SamQlkWjcahSbEjZ
xX2U0IJ9n5tg7UF3t7qE5JQ4UX1CIOL1gzspBavNVd4U6LZBrmwK8S7OddxtwMosjv8ZFbAfUp34
c45xKsB1cJ2q1CeMth13ktCazhAYEWK/0zIa8MNrMpBwUa7cKhPesML/CYeqAZ0fUOhN0FJuQi/f
F40aoghBtEidsWenECLEKWGByNp4l/jK43EbTPXoKQ5SYmxU9eMqky58L5kpRSM4VlopALAxpI6a
rSFlT00Ll6yhqGUfEwNRhTUQFt8tfYBWFgAMG+FIY46HL0nfGXdkCCCCwoNX98lLilI1lldzRBwr
ygbpDtaPcuWlJvbYEGPDGvJYiD2BBo+JsmAjkfWN3i4xzGuvRVNbY+SozIGyS+DdrXMoUvDe8mAD
buRNE0tkx1wqLJb/EqSdtvvn8xRVtIkKiMoSXgonmx7g5AhqCfP0WFSQEusiUXWCRF9+McWehn00
kHegbrw+tkiOe4jZVHgP0v868yy/2TAsYkEZlS5ZZweeqM3vDkHPohFBlyi47HEmsqUU4eIjHTXv
xA3Q+HZ1fISjOsGrDOVmiZBmgSK0tLaS8banQjErq3rhRtCoAJePyzPP9ytpHiiNDHhTn7R1flEn
bbVKSbtSQ9aDggJJjeMllfxQJjBxmrwo76TRnfs9CNEEkbOVMgJ49DmmcjVA6oLKu5Obyg+/BpXs
ZzlWgKG/NtrwnOrkT2GKj+vdmiQrZAR2EFBRzBNNhKHFPivrvPjS14UdndJsJ0z/MaThshJ1IBws
t0LLeFi1FLY+HUnQyYUjq1jbltZg7OGuQOmShjnOW7Vj4Y/8k5V6nNDHkryAAoattbDZRUBK2oAh
uRE38r0xdupegXVypaEPFlniLJNzfe7pg2LrODEgNR7cJdh8b42qfLFS5VUiJFmKShnN80u9vVHo
rs5zd/T2sS7f9grIsy4npleFChzi5AOHMVFiY/4Os6cMBJhK0BnXCiBBRwJBuGbBY+Sdr7HauzuS
MbCP35dC4dFvbumHFeE3KaO+HkEaBNFX5vtSyzCdtro1IZ7kZGHcktbWsAzy3N1SU3qFyOwvy7DP
FrRxKBT6OrYxRYdkfc5H6OvsOpPBSuFrgIhbDqWuAN2rmb2y7yp0awW0By8bCplLbMbwb2OLnk38
nD6uV2l+WYp6vzGBbs7CIt11GQi3OISDM1oFNpjdMF6oSbQt67pZtX4bLlRuYYe9Id0f6yJ5G6n7
XLtsg1RABLzCmEEbHuMK4FA/EZmTvKrtMomokATwhqTeVzZmaV0NYroZQiopQ1xcHet3fac8iHJD
bT/2bofxfhRdxCkia1u7LXwqQuKedtIaAVdkuWlGYx/qzwqq552cdXN8wwaYk6pII97LKSS6GzPw
9Bc5AOIxnlMKln9NyizRlNBNNFHimjL9k72iy1TaMXjDe75AcQdPrq2IaaHd4jpH6W5T+4Vmm4O6
pb4mHzKvEAFgWGCRVd1bBJlOp6OM5GWK/YqfCDeYzjoUecdlQDNlhvqObXQUzM9sIL/mb6jniCRw
MoJGUIKnoOHdBqfjMzHGuDtdUqTASr7IdwXqHNtBwvcukNBc1kCTOEUa0GIDkKfmImBsTilgVogz
ld9krVa+DYH/7evnUqY48cOGQdUQHRWTGNKSiRRONgwfmFOc0Oq4QrkL5IVZ4Y5rlQu9Eja0Z4Ap
WM2lEGX2cT21UUkRX4b7M9UbjgIcRpyvdDW/j9lHFuIkHkA6KFFR9qrt8beAJyQrhIF8el6TKoZr
uLjc0FGJE/gtnrqgV4hlxIh3ZRKU1zrWZE6u01l342JRI0BBn3U4ojGlCx0xepTDkE2W0Cyxv/4U
0mmsROFFNSSUONEbwYf7VPpWs7oUc9pSPLhN568qA0mxMQIpUGl+hKEafB3Fry5KCf0f1kq3MuNK
PXfOGKcaHgj2GAaSrlQdCNl+CdgM2me51gzN4VirPyYg+aCtyN15hK6dm8WAh2OdfW9qWrEOJUNz
5+WUj48c1DShoVkZwVVT2oV0hSe3YQX6ne/HP8V0R+SlN77lHY7hoKh+R/uuXh0zYN+l/SEV7EVu
WKmzLtUBIxpav6mJxGdA25N99tS5wvYYUreaT83bKIEwmgKh0+QOaHpgKzUwDZvaTfYocy0bKtE3
hJNQjEKE3TBPo/tZp8YhJodV03oFSEy/wFrVm6Wj99zJQ38zyMbdUcxgEB+7tt4BsbGcRGtoHcXZ
g6yoz4oGhQZFsGwmRuNczrxmceRThEZN0UPpwUG3xItJo6WIF2czy6AV4SvmbemBBFJA5TiDOdAC
NJVllXaOlW8kQXbIn8VvxzmaWEW6IP3/FtI9i1pLWgeBWgArYaIehWR1VVjL1Dn3x2hz6Esa2zjR
GlTkonygiu8bV9Te4xUvECwws6IGWuxFA0BmVQ7KPIuDV8G49RRsNujPIl+iGFfHJkxWJZTs1TmO
VQHtJyOaaUXkLwyIJrTSKsTyLNCySt/Zsp87ndcph6rC0A0vNwL6NlqYk2zC8SqFnNd0Z8ricHyp
wSVy9dJOAOibIZHACmxrubgJEAGa0kQJuAcx8YitrNk/QRnAj7umSS2XiWWjseqAZg3Wx24lrnoT
ICE2xYusKjjvCCCBvtEj7od4h+WstRID/6Y3fGmNaCz6EfKlLDXq0ijr66YpV8dc2df0WxnB3ts2
eKURKi7MRFfXMK8AqafsKV6zE9QMKao+PaSop6IbEO9SKCTbVP5ZDPp/44dzxg9TQe+//tda4Rfj
hw2A/Nfhg+fD9Ac/PR8E+Q+ECRVU46m5U/02DI68n6YP/EjmOEFTG/U+WaYUxKnzp+uDav3BpkaB
26KYLf80hMAfofb/+z/5EUL0yK5xzOCvSBvin7g+fIzY2UUpPFCKsqbpJvN4JxlF0wCBsrqQKkD6
KsWHQHNGsswq8xw3tmwVeN67T3P588j8j7RJLrMgrav//s/f3Q9kosWTswiU0zJe1FcAs4iSyB53
o/zSiYexvRvklz7Ztlp35mbSx3zp59uRh1C7lCTZEE9FvAy9LATKmyispXiHj3feSsgP4cSCxVaw
1V8LIr9GXlcqZrcACrINZLKFLl4riDkYwrl3105q+jwPSnkaIpWmJkuGaDB0H8Ib2SvTQQhVijL6
eFOKOw+w65DSNoYEkE+uvukzKRQt4BSOxk6y4Ba6EeCj7rKs07sEsQSUEANBbuxcN9cSRm1seZsg
1DZpFFwVmn6hoBBbWvoBu+8fg5fuRpRPikzeFr11BdyY0OQOhfOV1N5WzZtE+FqMBc0maoxp4wBM
XCiTe8UrLWDHkLG4aH8oiuT4ODHXUNAkO54Q3tVdA/7VrQ8D5tSJgiimWs9CzPaEtp15UjLZCaCO
RH+/oSPuIp61rGAXaMyqYgRZC4YhhZuRwf+Y3sHnLwcRvjNECb10QimwY0iyTZ84LjlhMKG0QkCe
yosekiICG0bte5YMDUZbtHKkeubDyMLRG21j+pK8lKUJAMNf8MfEDNaRwcEYxgqMNvhxW/MPTXXQ
6V3HAyFalaBdcjCB1oLoc6pitAfpTlNSm6GyofzZnlY71AUgM3DI4DPOaSEO+LRVsJBfgrEGUEmm
igtxcTcCz5++nwc0q34MTHhfEacyt5pS3VqH09TFoMcGOwxwNhmkucYXN6O7YMQ4Q1zIYeMI5iMV
JSwP+eLZHe/sRpddAXkTdSUjRcvnVe3X/XAX0xGVeHWhQ5WnJwetKtDU6Fi1lc3hageeapd8vVHm
VfCX7LTJFdwB+OJAGJp7S3zg5RaKUf44aC/HzrWpzNRBnHsMxfQIKsIeXQDAwUWTs0NOVK4xbmtm
adPOJMqEQZzZFoGpp4AY8OamKqxkM7yaXndkvoA1nUdqQzVMdhLkL/G2tzvhJR53WfUIT8Jqr6Pi
SrTs0qgcF50j8q4ZQlFzFxtTwB16lTpp+oKIEQwlGZQQXCyTLkOHqtyFnD1qjF7KOA0u9tzVnTA+
StCjWpD8ITBTyXuVGHZaZXV4U3VME8aFvNjRFYZTYqoGGiVWC2xKDSNaPf6sKxNn+r1pHAD62ROY
X2muq/QgsCJ195opAQF16uFDa1GhJEuoIkGmTQoCJuAzTBNDYqH0TDgNhwqDdl1AH9WMtlkPLHFc
oRix0iBT9V0yKxIBNTzUDqzr6Q2l8NVnlIEVOIkPSrXFP5mgJRfjFcCGpQw5NRZIsAFzsGZL8gvq
uPS0LHhzxGo1dRT8T/3wtWQSJ9VS6KhR8JZB+yplsGdfegZW9NHKZ/K5TBs+ZQHKO4kxT0FWMSVX
cPG3qSjSZMbElYnmIh38kICiwBKeHQ089/gtF/pnCW5i1iSTeeM3JVNnCSk26kBLlN5mriwvocrT
YwVrSckxX40a1Tmed/qpiBgE+ntOiVFnruHPnAKKhsYsv0ZjB6T1MfCA+uf9TEEjqC3uJCRV8qZc
xNlLlgM95ovWgHdg2bNC+v7KUG8khovi+cL3eKjuVaYiMzEwygRWImp+8K2orqp2VixD3AI9sLLY
1Nu9JGFngQmKlzg8X6NHV+gjr8WCThtbSJtQpWJ6tSTCKV8obVTWCnPRQLy0QLqreI1Khlm9duXH
MHryaZrnWQEd2fyBqi4SK/rF2LANseGhYeGk1WNcL3r/e5xRnIClPc3daaGyDjCdgUhGEYJHmk6n
KXdS4ZWgXzjTJDYwPVqVzGEhvEOOtMI5bqTFqrEW4+LF6OFT9ndFf1eyiFBzs+XkdWABGsY65GHV
Di1jVEGmfVzE0Lhv2cF6KJQ9/VF3HguQfqj3m17qhDo7IBwFQ+VY7GjYDgB8SrrNxaFovAUo1kVH
c81OYIyCgCYWpTZeBd6ijPvnsqKXQK62iPV406kZSo9xRYEYjTLPcwwM23uDQamhL4BtkvGpF3nW
IHkV2xIjTWYwg6LwYRLjOkNOpZGvcfOZJmmmDzC5tVleOBaarNMeFDHGXT1iwKyvARZiygpeuypm
vSYhZAgjB1mSaeQi9jB90wAkygm8LTL0zPKWdVCue7Vfiagh9RTIhtJ6yLVqJtbqrsGGCrHEaWp7
P9PW/4+fz8TPFITfBYm/xM839X/smufg6X0EffyTPyNoXfyDHN+SEee1FGoPOjHqnxG0Lv1BaV60
iDxMnKjADv8VQUvqH7SEkR9Fnlimdm8Qa/0ZQUvKHwYocnymNES6ibGNfxJBn7TI6d7JFJBlYAsS
egu6ND3D+5pVJ9c6VOwqno2dRq4NyzT8nrXXwneLTS61gWA4Jcw6fKnPhLcfiyC/3vikM+GCk0z9
erqxdVBD/Fd1gIXfdJpG74bjNzE72cWH8tfxTuQplHsQmNUM/vfxFcMewLo+vWID29nWzGtBLjeh
4t3lJnRyeVwCUIVRIdzkeXqpN/61qTdryuPIfqRrTOh3uVSv0SPN7U4cllEfv02BHdvdjMuySHW7
NazbILeuQQCLTXthQeTXXPRFY3FJsW+hlwNnTHPQOAhTId4h2ripUGP3ynEGEvOuaP3vKUK2E0tQ
bx9beLVWgGeptzRl7z5Px2Unhw9QvTd6Piw1wOJdowBjRXEEQ1ghlPfQ7ndtk0DCY2d1q21mCHeR
1WyhV+8iWdnImQYLVF2JUbLDkWxW0rMroWPAPL7Wu2qHqOPCt+otsQT7TXylaMZuiHWMsxunID4C
htpcaHTpPM3dhcYkFUM/v/NuKo40H/xayTkUsysmbO3jEP14ndNy3sSFsJDMVUiY4OmUH6sE81Lr
muYtkV+MbZG60st2noPi/Q69KIZzUUFQiOAeiSCMq3YRQmjQoEarkbeCzw4IU8DFkkN8XnP4F8Aa
YUreNh5sWREQqU7xDLVw5IBaPaX6CMK0v/L8fS0BUx+TFR4i80yXqenEqB57D8hNrpaIy3IeA9vs
UBIwbgY9cMIMrbGkONBdmcLuHZICM7WzbrsRHR/TY3SjpTHcFHUMD9yzU0Kq0cW2FSnzOnqq5Ogt
UvwHId3W0SRPVD5RS5wDUd15RnRVBP4y9IVdaimbVBN2gafBfEdWBSJB1vDhQgc9zStVD53pS2XQ
7QF6wHYYSUAQLIxngUmnQ4ScK5JJoALayA3yU9mli7yLTDcFZtc8xkVFd9uFBnRs6Yf6VZf389Lr
gCD6S4uGKgI+qULs4k22hU7fN9s41jErVG0t6S/ErFuoobGaTtiROlXt4iAcI+rrJ1f8/6w163Ve
DRetES+gdwr5MKusaOXlBqH1jFKgIyTDxfSXqqs507wdinabKfGsTzDEyZRNkrq70WBlDS2CncrM
7xGoQ3ZMITfwWRlSXR2mKRcW5VOHCtEkTR5F/Vz2qnVRq/RXhFXf39ClmANBmmMgeqVZ9JGJ5rUE
6SZK0i2xKt2wWde1C8tVV2Z9S6/iuyFB9hyCh1ZBAgbeT9Ikj9Ov1g0mfwzpkPJJrV02is6kQ0U3
G0oXi09IWHTeUjMaHji4Fhpt1UXapOA5bwMNUKtxU6rCzqi6udsNyxET4Si50HPpEtdJs91OK08r
SEE1JkKczREKmW6VhqwjydpFXukEWe/0pNi61BGUx6uM5zB80q/p5eUcXoGToc9Eo5J8iyzXZ9IH
3r6olOfj2JrWfBGODZjTflkCcBLjCYjeOHnvof2srgok4CeFnVKIVwJaVjEmla3XXWQDOmI63oe8
0yA1ayGoDrVYrzEAnxcNli2RCA+rs2MYAUpXrQGP2kZIP6vslym2BhnWTzKgxOLSjMlbZorfHmpi
4Dhje83cnct3y6JwE3jdg5Hc5B6kJhWcMaAttgfNCborASEMbMEfEpmVXbrGt6oS7uuMmg4ujLoW
OtP2mdfZU2Wkh0A29mmp7FXLeKHkir6Xd50naFYm9VpNaBsJ7j0HK40KJhPIM68zL0wiOTouLVtk
Ee6UBrKqXNu1LtKqedBQeDLLEgPEeBslLDmk7uaT0kXp3UJPvQaU7iidScKB7yDyTP6bica0J/tv
vrgTaoLasv1R6hClwVsjFaFuqOnOkSO0xTR/UKsL1BNnQYxuQtCxJpn+efmEVu8hgEoT5/SGvBxR
SR3nKWsn4ouUe3TeiHbbQoaN6u5wK97i5h3bVWjdokqOlMCLmgn3Osx4vB13PjvzqOu7suHrmEik
gWokB7RuasQDpDDZxTEz0G+2UjAi3RPtxKj7URsVCirtoijUBR/jZjSildaJO5Qse2HlQSbNE9c2
S+FK91RoqBD4C3eO4MQ8NuS9Vasrw4gv84BmaQocjFkZkJUFV57JSwnRCmXhCzQQLo30lRbsig7R
Q5px/Bidrceik8j5TYsgjDLyHfLwapCFK8Eyb+jG7EYzvkaX/ipkX2tCba/Vww8Yikm5bPPqhyAM
GLWa37KSiL58lazmBj2K1cCYNPFjUSJR5F2YqozHDGLElnHbWvkBK6T9iJkln4ikAyKIhdBvvjbb
+CaX6Ixp9Q/PCh/FSMATIe04XnpOs0LdRFV/EePCxiG+7at45fbjciA9NtmmAswDrUuryp4AgO+N
ILpETnsXueYC0NNiEElHW/ObZvhzmeqTWY9bZKb1UX8hAnixtIA8pgA+mRBJSA9IaqRNuR5L1Ifj
JxEqs5ENS6Gt14WibcJKWU2xSeGqm6w0rlFRSKD4+4hB1MptT1ez9ZAVMYVJBNAmcVmqgrpqMn/T
EOVYcbAhG54NICd6d1wihLfogswWUFrtxuDR7zLwFQUCE/lTEyLHkyMlRqMgfyCkiUHKqAcPnntA
AAV/ch4E1Sx6nsbBF7yDPDBZn7C954CwCJYpSP+jzGMfAGSrsrf6+GfPWT6UgefXx7L23/+6zbCI
T778lU8vND3OX1eq/nq8KeD/8A8y9KAerprXcrh+rZr45zN4r9n0m//XH/7pvXwu9Zgwd5+X7m+f
gu4p/ZB4TH/wM/GQZGr3FGlByssqCcnflXvgmxg5Y3miKrJiUNXhb/4s3Mv6H8geWeQUwI8ndAlt
+T/TDln8QzMhDUx4E8mkbq/+k7RjCrn/7kijCkDpnusbJ9kGyj81esZJvO+uXHkZLOVy1j8lN+++
wm8i/o9V+r8vPuUB79rvfQDhMXDjeN/HC7+ztRqhFXJzO3jOz9Xmp+Tkd88/wRbe3ULFCxdddp5f
qFGmva/bM5b0J/3pv5/9BFdL0VtRQ4VnH334coj7ANGiKDw30BB0kR+wEcP4+it9dqtTBwnobB7c
Pt5hYraPWH5QdrT9H4q0DKDOq1jXn8n0TnLMv17qFHfQF4EmmB0vVVI+uW0v0SnVYA0d6sfq0D5W
P75+oU/GRJ/m2rsxkd0yVgmP4v2A0oeSXgjFGf/kE2eXv5//pL2USKEhK3gH7Lu3iGxOcYItQHXl
GpJaHDjlxn9tVl+/w9RC+c28OmW19GbZ4crMndKMOvG6udAf5NtSXI9P2sPXdzgiZ353i5N8O6KX
ZCoht/Ce+uf0OXpT36or4ZqeWS0tzed6L52502fvcrLGEQDtO0hAKOJA/7orb4Vr8UApWlhmZ5Cv
nw34yTrXMuIQovp472voToRXnXhmA/n0G50sb5dTXAdKGu+5cHah0JsgFQdFm9vl23CrujNYue69
d+Y9PlZC/p5eJ2s+wzdsRFA+2o/Bzo1aEs3SIZa2u/H66zH/iEv66wanDTuEPrUWwa14L/piuvRI
ZKFOeuJGj4XK+Xe3mPbid4sv8SvFNVSfW3gyrbvHxMAcxP2XFz9Z2VaRwdbxeX7DOkTuropaUF3l
ud3pIyTo769zsrorsdPVSufR02chdiBQ0sGL7+VnxDy+j/qZV/jkwNOmoXn3ffxQEaxyjNjXn1Gc
+JG/ud+tf3kYaScrulbqNraUMN7XA/bUQ9vfx0N85kD6ZI1pysfnxlgjipSaa8fWczRC+L/9er58
MudPIXJK2KCeHnvxPuwQ9RssVCEgH1k2+njw97Cw/Po2n4QC2slCtppKSwGwxHsL0ysQKByldEiB
Cdi0aP/dLU5Wb1qMQiJ0jKxQo1G2TRfipZVu86f6zAicOCX+NT/VaX99N3XaPAuQ4OMdGspqF9VT
filcV4qtPIJtfzBXjjvHiejrd/lky1ZPVnEtlKlnHDeKN3UuXCCs9Jbvrdmw/PrynyyCo4Hzuzep
wSv8vHzD5cdVeKcv/KuvL/3JPFVPFrGbqFGh9SziQlKf85yjujxH2Pxkqp5aQQ4egqaSxvcvOZQ1
4bZCgtW0ECimp/vvHv5kAct1UiPEL0WUbyobGwMbvYevr/zZSaaerF+/c5EqgqG794UIi1Qtgctb
WMVDhSL1XEN/fpFiwjPX6xqpP0QW50Clm21APXmTxXW2kVL6qF8/yydDdEoFpU8MkrdMwr2OcOO3
tvbb3XRkrL+++idnnHSyweYBEvXIi4b7sYAbayMEG8wKScGjq8/hIX19k0+2E1X+uBRVvcpqJZ8G
KrbpxPnfvW/IPEa5TQf06zt88hqnZpQN33vEVS5C80tYVnG5LsInEvIzV//s+U/2qiaGCJCnXJ1v
skRkr1EuXeGtMp+ohsyYK2e2xM8C/iMQ+d1Cr3zUE4uYUDxvHMOyYSNT4rMMu3l2vyMI22NPds7G
85PVqZxsWYYLhTAVJACrIQjEJA4AHAcpXk+dMzYU/b4elk8+3JRev9+D07CrFLnjLureo6KCFANl
mkuxmKvZ7Os7fLI6jhbB7z6ZWjctKqXcAT6Dj9RL15+jAE1n3W8C/qPV7bsrp3rnajBvk/1wFco2
rWn9NckXcoelISV6Rxcc8MZfv8Qns1c52cg0pDVdWBREOaBsGuNJQOjbPPMen32gk51sDAuhCA12
9hog0Zi8GcPm64f+bAadLGroMj68iSTZG4AWxImOjGeourHa2393/ZMYBH3zsdWLmJEtsawbN6VM
+ynA+PbcnvHZC5ysah8Z0FIPmmhf91BmSql08gqX9SK+0FL57uuX+CwHPuWgKlKAoG8YIDJXlxSf
o9wfriUhbTD48f+HszfbbZtpukaviADn4ZSzKGqWZTsnhO0knOeZV/8ven/7hdKPKAJGgBwESJe6
2V1dXbVqLVSF8hQgLV8ZbajgRFApq3owXzeTFSMLaTN+16+1dC9E699R0t1uBtdGjsGnaAf9p3gP
EDdmXGrUCQge9YdxCtl0UvZVVoPzW3Iz8AuxcQWe5gkiRxxdG7HfXLgqiYzny7oQEX2v9t1skDjH
srKj5HpKY7VlvEcTwp9kSKxJAaOVkK1ERwtxHUs4SbBM9BGkGOJdxOoopNLglPLVOUsy6BBwlIoV
L7lw/FnCSwpBlwf9HGw07M0vQei+6fiV77409Lz37xZqSrqC6nsq2qEXT6WUU8+BTuDyo4/w3bR/
N3aQyM048Vm+azykC1vUiMHB06eWTynvdCQkRiFVa2iEpXkQHhJ03ymKCeDupOvR+wQRIw230/gH
oU/5FSe8lNj7JnK4m88oM003ghZ8B5xYBeRbp9XAb/KocIED3PFaoAVXPvjSviJcp8BFHXjLYQkM
YhBkrCC/p0EQsAWwEFJsf55/nqUlI/xnUdJBkYIkZycGPRSNrFQadKFdyb0szYDwnXHYxHIpYgZo
mACbbwRmwEiVa7DHqxWvBitTWLDyjai++yK9BFZlpoOV9CYIBvibUM4HPT3AakgwAF3zo4Wa8Ur3
ZyRBHwmfZBVco7dP2mPDOR2/lgJdcrvE0fZYnkkiAL13IOADh9EpCW8SBNlQso/rN1+G5gR0p7h8
5a5f+OTfceXdegUgLp26JBzdWbkh5Aq168G5Mv792ToR3xwkrxwE1LjJBZndvivRwMazNwlyRc+H
X4gV6XkT3P14WaqEoirZwfUZwDmMHCIJlAriR0BJQDj/3MbCApGcC1Xd+z4yBmBFq69NfQmlr8lf
2atLP5/40iLfDqBLwdAKELyzHqIhM2p2lsG6sAb9WgjlaMKZD50EMoQcK9TFv1B3jYc1f7Q08Lxc
d0tPp8PA5RkGHgCRb+JLM16fr/f8yx7E0PRs8G7gFlKDqTcvipjoNGeidV8ECdFat+vS6ERoS0Gm
I6IHf0T/9i6OLRbyuYoV1j+7OmnCSWfpOPiKh0XxuBPwBH7rVNHX82VZ2oaEa+YyUOI1gzi4I9Dv
dDxu4zq1C0hj/Wx44qACGJTzbd5heLSHIayNqXdlePvJ2IxCnNIO6uDUBEZRl4l/0UgJlg1gDref
jU044rrzePCk4nfLVa2WMfpCZDwbK/356I9jRkgI/7sXJY/js0EYcHp6CdcVrfxqpNRiCuUgTOh8
ifPX53YW4ghGIY4pBxq6iZ3Aww0OhFJtIyB6OFAX+TTY1aXc7TgOfJxoJBihgsLyVbASvyzNjzjE
stRWE88GowtOJDQ6OF7I67EPjQfvBQQgK0YWEmPoAP53FcNKEIe8hZWAg7Bm04Q8xA7ETp8qhBdT
kEk7b5IpVyyCeO+Nge9mUjtCY9XjgdKvgDJv42FlmxP92f9/hhf44H9/iySlMpgX29GdqpzaTHGF
DhwxHIbPspT5XY8+yF8VkhnGgJ5og5bC6B2q9T5Ui9IQrONsBNJntgQ59CwkIbMAW43+YAfJhDC/
m6BLxlbDe1/ygIoFkXBIwf+ie3EBqQI+hwpv05abSeiBC0M0uoX/HEwuVyYw6WXyO8+WwK37VJG+
hsCA6eGkSK6cIl2JJqK0OY9jyoL4l0/PUhnlf5/vvMdXENqz/10PsYM+fJD6LDQsrmH0WXcfnGwm
XWx44OSTsvNzKwuJdYCv/zXTZOicQZ8+40IWBY1TYCnfixpkcSpVfAOhxcY/QgLPfm7scQQIWpF/
bcXekEUxC1tc2WlRaEE8S2XqbTpIWldvGSDf+oxZCUAee2UAxP+1xdGjwCdJMbkSSJEm+oMDhYk8
rbj8hUQAoxA+nwKqlxb7aXJL9LTwPQ8xuJcUMj+tAhU7+p0eSxNCkAxWMUlZtR1WfOpCThE9N//O
ahzYpqAoGZi0Eai/0BD4twFC6wqTgu3uVIibjvotQw+LH1eC0O/E9H8vfUYmtmFBK4VSDLCIWmy6
z67yCV7Ic5VTp3ku41AWFCMP1NVbi7HnFXxkj9iPlCyw6eDBnr8fb9Exv3F6YXOjNn3Eh8J6vg9n
3/3IBrEPPVwVSjt2ozuiGKkJPKBj/igUUAaOPSCd2dNzMwR/x/9cmkzcHWWbjkELqihXuvjnCLqX
1/4vfxtO4EfaQ/oJ4NfQZI6jA4VxHUQB0PjZrb1VFryHTNwfU9FAwJGG6cFtz4npbwAZPq4FU0uX
okzcG5DXbmh/iKDswBRO39eneOo0cAAbLR9qXhMZkCE5edTwJx37y/PFXJoQcT0oolwKCqVMLp1V
7DZsPiNwjVlFyUIkIhCmrd8XQArV0Pl6bm/Bf8iE//Az9NeC/2ByGzYyKY89cLHkpsMa/8XS8IQD
gTBC1kZQy3EnACugWql0A8ST18qx35WSRzuc8BMMiBcZUIyOLqc2erw9dCbljlqEfRfvuo1g1iqk
5Tatnmu9gTZRFQrE5qDtQbdtKafSvKRqthmNC2jf905iwINtKfNH6zr38tw/IjIKndwg9sfZo6Hl
2nafcuTv6zH9UZyPhvF/hxelkPayKhlduQOAmk3/Nh4YTEBA9LNfT3iOSol4QG+xrn0LzosRwiJ7
Hnqszwdf2OIS4S7qQYbITOCjqzZQrAjBBbj3U5CShJ2Cjt1Dxr8/t7Ow92Yw5P0nqJs6xwVG4aUV
QYdH+VWjDwKMUM8HX3J6EuEbFDlMmnbCLGQr3AqsSu+SLWPH2xZNPEfGbozpQ/6CX3oRX5tdf2Hd
2n5uecGrk3BKkFxn3SRE8BD114R2anCq4OZ9y4NhxQUtuT2J8Akjdi64/TC1GgJZLUvrErooKqhf
i3/98tqVm9h7iYbr8+nMB+LBEZYID5F7jDTIChxQN1EaeN9BPv4BoXLIpYbobyya30IgGM9NLa0c
4S1CcCLnUllN6ECBWGcmDw1e9pEIer5icJg4G/Xndr7r0A/mRKIte0glUxPU2VyvOvf5NilLNAR/
UNjqvRErbupBYkKvoOcAyQTWDekMwsir1KfzbB4ZJ1wD1BWSQFYQEYqWZ7W3bFO50HTRCtu7KC+Z
3TmyCfkYI9h5BrWJtJUpL8QzJCATDglCOl2Oe2RIeLPmPXRzRxBeSqK5ZbxVxG0XQB1DqQvfUsLE
ey3CmbEiKfrz819AUBf/LwohIQdQFZSjrEXUHe7RDuIIenItXNlJNQp/0iu6/y30ujsI9Df+Ffqj
W0WX1j74wpqTgASwZIhd1c8RvxnbtPFHsjpDsajNGgXpd/32wUclK2EemidYJYYBlOP8fXjjzPJc
6LWTWaNd6GgeMNOP5Mhs0Yp2o3biMbfCl0HrborjQTzT12K9N/2dZJWb/LJW3lg4uWTlTEw76NJM
+E2M3GuSdEjzv0Pqo6HqyNafYvUmJuPKwV3w5GTljMbWksDex7g+6lhgu1Ol9E+FRp+VnbPgF8gM
tCcJWUqjk9wtbxJk5fbt3ruVu+gA6lBZb6+VXbuTE24qNfxb26wN6SvTt1q9eQkseuU+X1pLwjUN
UOoEChU/IQeCRxequlAhG/M2ZYCuQQ3UyvoCrBx4RxZDdHs+7fmi+u+Wosk6ITp1aMiHcthSvfwa
gyw/TLqVFwHBHvO/szj3P99fvSEY1yD3AR/UahBkw1mDOtQmM9EJr4l4bAcfjAbkqFZpvbp2BOfL
6b/TYUg0dd1SKQRDYVK20DWqMSq4XTXFYnXOAU2k+XzNlp6JJBnQICctCvC4QqDntVfMXBOM2b1U
uO8Z4y/1G7pYTrbmUxe8iki8BUqfBnQykhE8m3SoUR+t2Rmpzr6KcNwr81kyQVz1Ylc0Cg1uZhek
p3107cRfkQDgZLNlGTSxpacEvVo9v3LQvinYH30j4q7PpEyhQH89upU56LKB7j610wVV0iUV3cV6
p9cqWkhVT2/UVIN4lCpuRN2KN6E2aYWDW0tFh9nK45h9vP/B4fjvHgVn4jSBKhdJQbc2QO12rnel
1UdqtgXlp63sxLfyGNmZAXESlbVQzNPRfo137POVX1oLEqet9B0gsRk+LnTLf9GG/P4F2SV9A13x
m5k6kP81ExVOwICiqXqkcVhY/YvRGkvS28/4M9Kk389/yBzSP/gmAhEuRB1FSYOAb5K2H5Dcm5t4
O+HQopCcoBHyuY0FB0s248dRKcU+lO1cEWHA8CfPDky4K7w/PxudcDZjJlO8ICAV1HBgNhSvI8SL
kvpIgfHuuYGldBQJ6M4ZT2Y8Br8fTEHO0CYHXxD1pEKXJB7PhtClW2g8IG/EVrdpbL5ESvjZO4xE
ewviFKTDfGAgnliqVIpHdJez71QgryHiF65WEvMNqlfZgxAEFi+EwsOJpUqtBln/84VbuNVI4HdG
KzXoailUo+jOM0sOt2vXypxbg0UUoCivG/ahlIiaJyCD2IHtduVsP95vNIlNST0B71cB8UIJRi51
zNtNU0Pwu+jNMkVC6vnkHh4cViET+YLnpX4sTYwrOij8aNNp2K3KcDxcOIzN/uublBDoKmhlMi7r
+L9yS3Qmk9e8UVMuvg319PfYGnftDh3jetmhXkudwCwL4tUd3k1mbrdaVK7CGQhGjf+7y/FbCKcN
tZ2OZ4r5t4BD7OhfRi05xI6oS2/pR/fKvqGeJuuB5u8YDcROILxF43UCzZKVZf7O0P/HQcE+4acr
ho/lQCgZN90rb1mnxkCbuLB483Sogm1L1zMFgzc9Gmxt2lrqb+HjkungkCkSJG0waWiKakzphN1u
KpDKlM9FtBLyLSXXBWJhK/AbxHGOyoe3oy7Z5jPSj+NXpzEaFGjXoqKH84AWHrF44YTK1TTb6DXe
anQFGzXQEYSpgINq4NRQEbC8PD8PSzca2btAgTZYimm8B9CBv0EHvnVjTN+GEpMOSmHUWgIzNSb1
D4PUGx72hqwWVmk0+stgQFBAQ8e2upbAWMgwka0NRQkdhJGbXyaHyQUjhsVrxaHUGH1QQZ2o+1q/
kU7lsdhFa30bSxbn9b/DDKCCUTTVbLHS0/P4d0IyvzAC/QilHK3UWx3cYggjfL1aMzhvkv+cCo4h
eyDC0gu6Du19rsKozXW4SHb3Sv0RFZXZxRTSmc+/6bdK2CMz87VxNy+poga/6mAm2kA/YXCRzLAG
s9twer0LeRXC2mqgaHhVb8YjYySDln6uWF5a0Tlsu7MMLlEoOw+w3OmxkTqKyRq5lZiFmemyNemi
Pst+jptmy+ul22ige8FjTDiO1i9g+Fa29EM3jEUmAnBWZMHUzeA3TNyfsD0MoguhSSDeDlJkgZIS
ykYrof7CLUz2GuRKJfKg7WHcInyBljk44bYdPa150KW9QjgaPxaleOA97BXlg67/yJ1v9AJCzuno
CbtU+WRSxN41rQkctWZy9i+P9g3hdxrKS3p2TsZwB+8FEmcfjD2+56ya7dfQtN/JtAcmyL4DdmTK
fKrg2iZTMTk7dkq1cREfqYHpWZR6lXFJ8Jro4HqG61GsAFKoWqYXpugE2D4y7ilPrXXkbO1p/l9w
i5kKkXoN7DVqpn5wiPwbC4qvmnLocaISC1eb66nQ2Q4s2VA2idXaoOcwUK421tr7Ht+2YMsjwvEp
iauYn7dcBd/Zua3RWhNcSWzRKGB4urKr9uGRf6s0dMJaogXNkh8+bcm2B/QMIckwp3P8G/jAz9Om
/zu4ki1e6K/8iv4Uc7q1l+TP8+O9cLrJDgiPzWs64GEMGXRVKc8t1DeywvTyzxSiNRX0nJ/beRw9
YD0JBxZSJdcUIgyVg51yG7QUeMxJqi4RY8ZdoSEHWQEVTYPFMkn2o3+W8ajnNuD+ogXw5qx91qWU
OtkswdJ0TkMvlXHrBPyEuqgp5+LGpTpjRLtw5bJ/HPWCROdfj1mA6FaO5gMhpbTNFOGvEHDmOo91
rlPeni/nQjjxffXfOWVGGQafn6fRg85nuInUZfRwiLxtMK5lJBZ8Lkc4Ky71MqETYAKS6mZyAE2K
iaS50b74xiuewdZg8SZtMk69XduL35vukSchndVYR7I4Z28bMKarvDWZMl7btArK0k1qpOdErzXf
rA3o+ticCQipEeEWwt0Oii89Nz2VPgi7YYvS4qCCu37lcxKU0P9LopFdGD1L/9/t05hIROLOqy24
rWuoFSoNN4UsqE6ZvwPjR5+WTAdGYDME8zIWAQKfc5pObYy1KGJp95PvMXAxTyJTzGMr+1zaM5np
RRWYeTfxKEKUFpDWc9ysvWgXNhBLpAOgZ5pM2RyyiI7gTluUR43InnbSGlJk4a4mOwhSrmPwZMb4
sgXxM923JROsnRrnAEp0gGSlExiraf+luRBBEM+BrTn6/4Ig2shMgBxundo5jDq50Ji20fBoQMod
HTpGfWNwiQ1/c9c7tGbqgivPstEBtgEPsQX5UxV3lB1sfFNaOahLP43wNmxPtyKLVm5XPjH6dVD5
gwcba7WF76/14Ex+3493nsb36lEGrxpenZqM9+/1POF2HtQzj79AE2ceIDJ38DWIWSG2ro2br3va
WpvhEljsu+Z7Z5zmCqQmZh8E+jsj3cdOrm2Ek8HqiXFZWz9uIUQihXlFaCZX4vw0a/QeidDIYi36
NOihAQrZyu71UJMMyLSrEOFQeWREY+3P+4uvQ7lLrbdQyy7t5wd/4dogIezKICRiqMhYafGS1PsG
OAjvd6iEK35l4biQ6PVpirIQkk+46SNeZVlZ66mXnllrh1sanXh3QaipbnxJYlxKOMvVr5A+luDN
eb4w3472wR4koeu+lKHZv8Pgwld4ZvfMhjPBdDmrPauekV05VhWvwk4+8Kr/gnwggskCz6F9iXNo
NDvoWliUE61kApcqD/S8And7kgujaaJarGP/F3wkO7zGuLfoGEH70BoqtfjLOcW52gcn8fx89kuR
EwmDlzo/CZlh/nBf1Nt0FQCyR83md2QWHx2QNIci1QNQz2+4S7/hP8vX52aXyrgkNy3AuMkUylj0
Q3fJz81chKtfkkOvp5vpr+L4l8zqRJXdQpFlJkrOLHCvv6wl3pYyvSR+vqGiWKq+PzmjpjCzA8Og
Ge/4C/2GzkPm9nySS7uWiHGELkddp+EZV5I+mTLWYukLbXsr23ZpcCKayaPJH0YJgwOWYsTXcOXD
fIeq/z0NUAX+dwMmY81T0ohxWwcSadgLLG2HIfoyA7TtbJVzt20tZsuCw4jahUdK50/VV70NfhUn
XELonxdNQTDpt8ZJd9VhMCAGvVZe4B+7UlohHk1JJvpgQsFPw4ZxIdPBT3YAdQzUyf0te0x/lbyK
or/WH+hX71VyGrR/FbdwI5z73gYPFgeKwU5Fek/UoI75l7tBj7tw5M8CStSvIkjFt8FpDbi14PZp
EtEvdHXfRGA2d7ON8paYHdKWLHhkLVCRMoI9FWDo1ObMig31AKE4ZwjhC9V/93sQmxnjljPAGV42
KPuP6E6RNEkPD9zx+bZciDgh6vvvJ54UKuDLGlXo0QhtcP2qUFzSElOwPGSa/3BafZihnGsXzwKE
ilYIl0aNYS0PkIJ1QR9rhHjfTmZgimpvivqxUMFSa0SqootOp8Pd7tZyogs5LZrsBih7BbLwOcyK
FqigN6GBtLE6Vx5B5K4FHx8ftD0ZkzEHTMVKLP/4TEJE+d+Frdi8FPoEG7RJ3zNQDoVlYCar4crj
G/w/4vKg8i4Lr0eGvCw0iMFo8gYXODQKz8o+2yonVu92nZXqVbMyG2b+2Y9cAeG/CjGgmbZHdpz5
4nm1KHTq00dr9qVx2NZKv2gPNNHGamvK40gT1On/Lt7Q52lSQ40SKZFOH43YjuCRG7v7pAx+8xWd
58xxYrFb6tqsvtcXPhiZ/0/QET4VEpYU0mVX32dvRcv9KSUAibryAgmKvdDXFiMHe74vDT+Zzmkd
GX7V7KJ4PEcSv9KxuvBlSdVPkWrA4xs2yMlMnBH46FwSINsigzYa/b0rh35pqkQIxad9AKqelnF5
azTq/bBlttHFR46McUSzsSJfG7drhbmlI09CxUM+b9DNCGOdmTtQKD6kTulEOqDH+27bbRsD0qAH
kIcbgQOiox7k2mvTXNiz/0GKN5QYeTm+KBpADvlH6fQv/kkykg/5bbp1v+KVa3JpNYkX2xRAiY2T
MzyL2N7IGMTrOQL4fA07O3+UBydPJhzJ0LEUW1IF4l3guwArpKKLrNwU1umgzP7DDcH+e946ahBT
JoCN6sihUQrQVjw9/V/SObMHh/3iPuRG9fhV6ODSihHORGyTRBjKHN7LPwks2CKbUOeYtZM8r/uj
BSOchzixHSUG80Gm9jJSt123hmZZCJCh6vDvOjFVOESCgHXqNeoQI1s06ejEMkF2ro5mYYX6u6T5
2mCs5fce50xpEvNd9FEdlhQWSlE5l9qHG1mljmv680uDE14AesAjmMoxGRDEbxT12qilu9YCvJD/
oUnENy+DYTyhMXiDhMm4h/CJGtkgdcftvrJnFyJAEuvN+54/jvPPhzQY7nLfikx2AyyPJZ+fW1hI
zNMk3hsADygizl+bt4C0d5NNoCW6rE+agjhFBHIJTzEU5FV6W7xAZ0CnX9cClsXlIw79iNA7hnLI
PDnvFNuzowyRbxp2/YrTWvr4xIkHDxXAOVAXchso+1nhTPkP9H+p5hJXm56Y1YdeSIU3WuQV+/ly
Ljy0aDKTzFPdxIx5hyDsFJ+5V9Rs1GJH64hW1N/PTSz4FTKRPEKOtKNrWJiPJeoXK7984YFKfwf2
dw9xVioVuegwLmPeOhMT2DVX6DSdw53wCaTLJncDO9+kEKRAttrXoj2zmhVbgAzQZEq4Tko2TwLE
A3EhRxo9sZCi9184gbOagTd7D9vPgwAThcRkjYLKVLkerqLn67m4DQlHLYVS35ceAC8CZyj5NbeA
4YGCRbGFskmwDVYSHQufTSIc9pBxU15QsML1kN0qFScv5A20A7Xns1g6xyQ2v4zZIfYgjYMTjMRp
f2o2qcO9DjYUmtzKaOzCBlW9JjjJR4YHAG1J17WM39LziqRGLiuwKpXzOc5vkxv/4vQmRAVd2k2W
dykSFRVFPEH3jRW+r1FiLh0zkXDrMV3IwTR/s24o9X709RF8z9RUqwxzYks3j8+B8pqnkcZNL88X
eMGXkNDfmFJqXxoQ4bVgqA8CWu05yoijM1NmEEfzVSVNVkK6hZ1CIn69Hvot6WyJUvAhqVpNxF8M
anrP57EQOJBIXzZtorj1MLpEfXbdLZK4lYEXtwHhzpOyT2I577ENjKk2ujfpwDrxuQE+GgLxJ+Ca
Ls0e2mPFR24+n8oCHJsWCf8++IMU+S0sDiZ9a2/t3ne4PfKWumDkbuRQOvclAoSTnWl9jUt2IYdO
i4S3yIWpLOM+mtdvx3wKux7ddZCm3AQnL1VrUzahfXJoV7BUS5uOcBqj0KGSRMPYaJSgsVQFQwBa
5c9aLnRhL5BY3TySapmKEqTUFM8MK+j2KcnKC29hE5PwW7Aox9B68zE0l6uJ0kLx7ZUbTs8//MLL
mcTdeqI/0HJM0ZCJ0hTk7BChOPmmCTWoa6ys/NLvJ1JGilf2Msif0akNEbpmvI0UkGVQ4nk+gdlN
PYjeSeAtw07Q2KmwOuireeGP1a5cfYouXWcktlZS4pCipnlsVzp7bveau7lJf/p/13qTF1L2NImt
ZXx6DIoSyz8dhoP30W16cHEfxZf+7KObWGWsIVbBWgkSLfHzZ+tFHHS6i3m6ZDAn1Cn6v8mlc7xE
W9MrWPoYxInm/YoeghiDi6d2H9yQp6Pen//sheNLohQhfjW1NI2Rm80cdb4wVmK3n6tUdQvHlwQm
egKTF0mq0C6bXTzuK8nXKJQXNj+JM4xkJgmoAr+7NobPZBusPi3nJX2w73ni2hbBfwcSxpBx6Vtw
5ewG0clg1GAr38XqasveQnKJhBCO9VQGFciOgLBDCh+Af7CEeL/po1SrkzOBCOQLrSD1a+/0DlTJ
fvSl+Xkl74LnvBZbqQbrnsuLcaGnXqTHXbmb6v7CFfW58hoNYoDCirGlA0iKaYu1oojSnG2agagg
5XIkE+wR2xD5bEiEvtPb5tRYa5THS/c6iRZMKoWJhAy3RLDhjfJF2kpvwyZ22ALKq6gOgmsu2JaH
pLdlpCHWehMWXDyJHAwKduJBmoMgSKY0sW3MroqNrr961KRWDVR7M0ltuuvzr7e0YwgPkGZ8ybcj
ahd8sW9Ds6vfC5pT627Qn4+/UPWnvws8d9sDpSu5R+85gkeAbcCu7rBWjCSvdy22rYvaqjYagdk4
wV60e7u1KT3UFZ0HCm5NMWPBVZCgwiz1lRRURPBxTaV1Hautkut/vzsfnGkS2ZenXaX0MYZmnQJI
aAFdPqHTXKGTtQXIyRFOwCYeoO0t5ipwaeh2Es1QDwDHAXrlJm9rA+Sdm7WawdI8CQcjUVytFMmI
VxAksWXsxlhYCWgW+qpoEtrXUCCtyqUBkGEX3cAmmCrys2QqAC9WW+gtqsUVwQ6yJuJx+Ou/Dx/h
oY606lYfn++hhVuKBPwVZetJdd0zrtfrKEpAL7tpzz5E6/2VmGRp6eZ/v9ujLV02QpNi6eLmpeFz
tR6+fvbLiXfBSIlUpVBYOLn6AoJdLaurzNv9tFGStdzFwgH+Pnd3vz0t/GZiKwEOUedfpg37Qsdq
anlH7nUmuUGJCD3LI7BlvB3hQznRnL+wfmWIT9YS2AtXJome6j0km6K5VMuFqZqLbpO8UtnafbwQ
R3xvybvpxWM35WKGwSVKNkYp/wCVld4nrAW9UF0Mq+2kMD8D4NPf6aE7W53PyBQ94DFfoMsA7G9H
KEQf0Z4sbpuX1XbTOW574DNIFFSbyULQzMkKMVNOQijOuuK2pAx/6CreJwHkV2I/LVU/rqBzN1ol
FULDT/nZSSJRUGB6iwa6h3GwulcXWtA8ReU/W2nlHC3tBOLNFoKkjKVkMCBR0S+ug/AVCjLtSt/C
UnD//RK++zqTGLFCxmPwPtoInp6+dA7nMAZC8QFJ8+fndeEwfdcF7mxQmST5c7+Sm47QShbi36XE
m2CO2wwKv4ZBWlik71jjzkaUMXRK8zECwRgtNOm7VAUq3a9l9GbP8mB7fcdNd6N7UP4TpggVBUDQ
jPrc7tLdH+jFA/wq290uWDsqS2aIoK8dkoiSwHePol9nSmqsFhvGTjeR6UGKXVWOifb8gyxVZEiW
BFaumoDPA2RWwEem4ebhb9lWdkO0EM9ZNkULrckIjBj6BO/Syttl4Tr4rpHfraFUSn1Ys0g9NJyP
nv29LJ2fz2bp088+4W7gFpxdHogeaRCTZ0at/KaQIAiElQOy9KuJSK5nC0qEAgxyucMrRb1lweX5
j16CBnwfyLtfPY403usZivW9MxxkJ955YGmDiE2CbUW/KsdxZXUW4l4StZjUkyIUc1cirVUX0fnT
OZnTWZH1fBoLa0+CFqtApEK6xx3vd6KVpoIhy60b9Gs1hKVVoonwKys7qlFE/HqAyq3CRf/Jltt3
GhDkc18J7tzn0/i+VR8ccBLBCN5dUIrO+IFswxq1FTuU4Rug9X/ndQBsLDpSqy27kSz/kljRi3Sk
IJuqjngUKZvnv2DBR5KoxTRJlHBiMVGWTrZNNGr1gKxnq1ykVFwxsVQUIYGKPQ9uC1TnZkA278BL
YpK86kJ6Dth8Yc3IwoEhYYnVJMSyNGAlKbtWvW9DqdY5gF6Dm2DU48MaRGLp6iIhiICdAKcwT6dF
w2Ktldrc0wSCSm3t3lqIkGni7HcTLwRjM+HohKHByPuBTlUW4jm9YrRAdj7/8Evnk7jdJ2qCTBkL
I01tzO9FdULBOjxWp/T1uYGHRxTX7Gz4ztEIed5R8QgDeeIkSDh25Z+gfHk+9uPzicHnAPNu8EBJ
m3JkMHhZbJv0kDPAp1FfEf/iAWIk+ns2dwr2mo62hC69On57bvZxbQpmCbeg5H5Nw7Phy1Qqc2Ba
FQUiHg+n1K42QMdtUZkyWgRjdnYD+NZpbpUVX9cQxksLOh/huznn3BCMvY9wLyl2zfRbyUdVjK7P
Z7Y09vzvd2OXFcuHYY6JdexfQfzbSkC8D2tHc74Q/+PksGrzkb0bfPRCPy16DD5dOp3a5nvWCE8W
YwmCCkC08aMZkEisLJTTTporr4Vk8xQAZ9QRckQrh+Xhu4VVZOK7JxAM7INw9pJodSj3OPKajHT9
Slj08ChidOLDUorINqmM0Tuz/eCBcpxB6rS7xjL6OOrC+MTHbadgykGTjF/f67JghjaDzlg1oVVI
8A3IYrB2FekiaP6s+EjN32S0n3+Tx/k9WCa+PLTlA7yQYDnZdGj6rK3Oja7hNjVkXbBkk0lU+Wt0
pZV4/3GCD+bm+PZuo9WT/39BkxyrAav2t8yUL6KOTlooieiT02jSFV3BaBVZe7A/rqLB5Lzn70wO
EkV740x+0LyltxKgPJBFf4k6p3ubxqC3sblGQPUYmQdLxK3AZg0d5izWcvgCTUdS6QyK0YHGGhAU
PyQmpUU3dFljZsouvsboeMK1ZKxdeg9vVxgnbotsSughmyFn0IVUm36aVdj155tkYWgSpRXVfF1F
4jx0/lv0WQiFrWXpH2e6WIUEZMWQHRwiHs+nzGU/kGvC3n9tvjgzpdXC7Y7lLnzBwhlQXzvmLlvZ
0A9OHOGddceV4tvDmxw/gPAbVMkXYSvDKXWiqKbjtZV4jUouIRpPJGll/R5DCGCEcB9+gNcsCwlv
wNwgtWZ22+lUm5xWWLWz1uz/MEqECcKDjMDUBLkIE8ohALVa7XIrR3bBsZKgLUoQyy5qct4Npkzr
cn9fJIUWAWTIZv5OEDhXns7Pt9lSyEDScrLZVNPRMIHchkd1r1SsbJhMioP2JcRmwaGZC4MK5Ud7
lP5kuFrHarJ5f7CeW19aQMJNQHqA9RkJNMg5x5ng89FkdFwMQaMmDbOCy2Eex9n4SoSH6HtBQvaw
xoM0qTw78UTQWKIiYOV+l+mK0BcAuwaB6LAd3nxtHn5Jsi/ZZe7VdtL4mV61UqVNA9JxCTfGezGY
3EAWRKPkSlptma5UMybodL+VM6MLGXT5UV1g1kUsqkUdZ5ovBYqOXDWaJoRAcZIhKLUmDsF2k1CS
xYtCa0V9LtnV/+PsS5sjxdV0/8pEf+eMQIBgYvp8YMnVmU7vdn0hXLZLSIAAIdZff5+sPvdOd067
fONEd3RHle00i/TqXZ6loMhrl7lZicKmN5Dxz56KIXO2ObbrN5lnSwwERvYwzW0bjQoRdblZrFCu
Fh1CE1NMPK5aWSbclJAAd0iwJSRzN1YNl1EzKm8NtYY5qsZGYqjeezGZHb5u5KjjLDfVdswmvgrq
QR+qGjNxx+nmh3Iai73vsuYurAYaiUnXz3mzmDUuc4JuTd999GgjpJl0q7VGOgCQdw6wDNDEdGMF
qoNpweSkxGINNLTqMXUbnLTEr604W3SVjlLnK0eDxY6HAlHjIqxWRBm+Ec1QwRMghEwdF+N+Ksth
bykviJgHffPJFCRest5P64AHUdjg2sq5hve8RccDnDvzVVv08prkTrlxjXa2vmvVqZmaaSObfrp3
MeKOw1aK2F6Q4xvoPuxMNQJ+JiX7YuGdg8DfpHeXgDDTl1Phnef0Dmtirj/mEULw8iuBgE92ziUc
TM4KS+s8wu3Nm+R+5KpNEa4H6+3XG/Pvqzloyp0j058O8KGh9tJO58+/hUU2nvt6QpmvDljyzhf9
tU8e0P/CeLkSSmRnkEQfHkv5YvRbKP+9+HkJ5urdmvU93Gqv3AMIQQkZ0TRwkuLfAwbj6VwEfrhx
QbTVxgnKXyEqY6VDPHkRjx/sr8ajnxwAlyguJpnms4NfINvryY3JdA+dyCi3VKyzoy9vfv2WP8mw
/YvE0M76IdMTsrTGgWNBF3vttXabuGheSmpHlO2VGb4oFT5dUBehngek6RQC8dUk+si2XuZ5u3Qn
Rx8bT8TE6lYTDxLm/Dt9Qrygi5ifjZXQXTlBRWks0jC7ovaXEjGf7byLnE8QKtqpgEiytc92zg91
j7HgjsXzqjzqjX1T36siupMPv35Dn2SBlwiupbL8wHDch9+guY1FZsAF+PVHf7L9LhFco7bCICy6
5ar0IajVu4niN1X5/OsP/yytuIRwWYK1hfEgE0nQJ7QT69beKCjVDI/tNscM3PpiFPDZTZxf0p/C
FFdlaVONXxOY22q8nmsel+Chf3ETn+yPSxjX7NOwLrvzTdz4O/kSrNFtPNhbOyl2w768rg4oJizI
glXv7v6r3PizN37++z/d0WB33lxi2HjlGpskY8VooiVYVL++pc+e18WOD2hIVDljPQke3M8VzvWA
JKJyv3gdn138xSYPWGEWRke4ulA6HD04eaymbMw2/9bFX6KLshFdWVaE9aFY6BCNnbP3qHm3SP/0
68//rDDyLqJGAVuGpgtbePrU2n2nkxZpg+WVmOFsu6jDYSXczqxhJxZEqKGcHcupvcugxLPNB4Dk
WuLryMUMPLa7yo6CpYBMHR2Llag6kELrxYlAGzWp8PwyzXWgbt1xIrAYD8Cs/WLRfhKeLjFpIWRo
8toq6VVFxzHm+RkLYrg+IBuxNvXgfkWm/KSGuwSnuRX8gEjWUrQaG+ubH8xjXE6Sr7jS5q4rrWrd
VOFXp8cny/YSsNYH82AvwtArv22rTQUFpogULovgV9n+e6XIJaqstx0pibLUwe/9fuNDw20txWjF
jpjdtAnIV0Zan8SUSySZNtRffMa8K1fCy5y5rN2iQqmeiYHZ5pDXgYrazvZup4IDNGRK+f7rxf3Z
772IK0qpcWY9A3aMN/4d00V3PQtXwuAz94uboQv5g2jD7ioI5xmzTmO+HKOed8/fJMKX+LLWzclc
UsfeEzKCgQ9OjT7McPnikfDq/GSP8BWDXXmIFrWnoV4S5dRtP4IFQPy4tXEAxr9+An9PoHbCS8wZ
sRYopMAOcG/w6yPT1HeNDzODuqPvoR62/RlzindSd2pXa6jZ9RUEzAr+LqpyVaEQ7OuwQv6FZFIt
j2NL3mhOqo0Mu68gSOco/HdP6iL+jDnCBM9busfIzsqSfgnJkHaaMxNBWNXf+I4rWdp5OQnwFz68
LsuCGpAiiDZXPnXJA+bi480Ie4JtXuN1Ri5z6ba3CvNaFWEWwPKWA0btM8u8uGKeCxgblPB2rQdf
pqoPuq8UdD+JQpeAuEkHpVMszXzVL5XfR1Mh59TxpuYuy4V13VP9VTPrp8zb3zyzS+Tb0BTAxcJq
DmDl/Oo6qXbZ2UQg+p48dpvCRGQNRXUSPVkx8GLvTEe7MbrroaIn1iLm6x88fkPKcMAo6SuI2mep
zyVgruBqqVg4QnU5IvH35WmCKt9ZN/5mjCCGkPx6Mf88k/7uvi/2cx5YTmcxTq/qpbFA4qv8vSu6
AqY0YXFbLxacsiYsoaKlMSZCCJxIgqswqfv2aqm9hIfeN4tImpT5DL86E0BIQJ51jv2CJbJuH2x6
Ht8bVOq29nZw8YOmAanBoPI74L6lc5ep4cZjg4HpnYCcUZHvi6F4DisJ53iaUD6vp56nTdb/qEom
Ih3OLSLbUCSeGEXEKw3uuak2lj97ER24jJcmPFDI+FgtnNObxf+RZy2LW+V8hdyxvZ8d9r97aufT
7E/ZVRe4PDDGgaI3fD/iBeSebejJgURsacPvytO+ijg6BolfDBLDv5wHOqbSkbdLDnNM1U8wk1/m
6tQUYRC1mH24aMVIb9gNxpmW9SxUBgAr6/0q7XNobqFDkaPnrsJpiIXsQxNRWoByaTsd7jJT4dCk
vT+Ob1bVwsB2zsyq6jjUihkOujnPYUdhqenUt9KZksJBXyVi1uQ46M/gALnNytnahPioFzj3nY02
8/B5KBayrhfPWTN4tvII+YD+8ErewkXIIW9ch0BlN1gAyA4gK50oiqi4spaxIaku7ek2L2AgCZ8T
kDUlNNWnuQjZWuRd/wQMoeukEhbqG4NrseKGqv4DR6dVpM3CBXw2MSN7gp3BcGVc2Hm3nqtPWWfv
J6vGWhN2GAVhV2zqyfE21aLKyIMuGTCDo6ugxRx0TdLCBv5IbMZuuIbho6Vw4djfzk1OLF1Fi13X
V9pR5bqxXbKGSDbk5XQJ3j06lfD8VC3iYRXCbAQQpBXXqrptat7fzqic+sgbs/7oWiXQYBBgQutu
9FR+1KGLphVVUx9J+Fi8tGU57Xtp89Sa2xH+nlOfjJIF+xDWvS+UZiBIL8yHsHnmgVXeAJczYg25
cDqLsZheSAZU+liHLdp+UDx3Z30S2r0OuwnW9kHpRnPh6pi79Gpw4ea+KAMpx9IHJJlJFVu+E0R0
DA9lnY0xFYN35RejA1l9WQRvZ00JiIlZRO/7gUA0yrcq94WFFocWKEw/b0PN3l2v+SacCrwlpcMo
s9QcT1kRRpVqX63O1wPoOrDHEiNmQGFTn9ywm/eTn6sE+iJ5NDgVkEhtqLY9mhCbCW4pbcQGMa1c
JoNYyu69UFa4E74Xwh0NUtOU53Rt44xJW5B3oqnvqjXBm3zJ+sI9EYtAP8suqohnwATm9DgaBgjP
eNe1fRlbXnhoxvK989jRkdN8yrsGbmhF5e6GnrwotTixe55/eEJOm9l47zPlSP5Ye22TAT4W8H2L
LE/at7rN7XiQwzkMWt+o7zXbdiYs0X54Ywtsu65iRdzP8ntZNCcuWpLMhpJtPQJyrvyyW7ml3azc
Mwqd+t2xaeEkDt1IML87+61tZZ9mNc7LMpwPNQmfSVtPePe1ux16+wY+J+9K0p0oEeqafPnhBSPk
fHr7Wyf8d9JkamM1/iMwBnQ7mRYiNaUh0cJBkDA6h/Q5Y0Va4olhSEUfuwWEhqHLRTLw/sSz+mhb
okGURDiRTfbaju0cUVLpVShJE+cya1HCLy9KT00SWs2G28MNNSxYoc8MIHHrmmFNw/HYZPrOyodH
l7pTHIzFKfNLiPD1Ur5C2g3k1bA4Md9+nFl2V1jizpdzE48ZzdMSLzOeBzqvC+Hmh8arqtTyhmBb
1tMOaQmNGqDJtrNjQ8DW0btwMe6qzDx3O6Pm3PhFbaUL5WNcBZDf1Hzq3xjwqNezVUCFybZBbK1w
dD4peyBx5vDXMmvbPZtpfuiL4LUUoJH3Od3Bdb041gXzDkp0VlxwVqw8SvJV43i3zOfibshyBPKm
yJJCBPs877/nWflYLtlzCDurxDb5iblddpzCvN274wAjUDyffSvPy4O0w7rtPQJvQc2vl4mzJ626
k1HVQeUI6a6w5ge4X6HLbFsoe7R175fNi5PNmFFn4tsYkCdR1cujbS/F974S08bWzZWxugZ+IHOA
HeYarLVSNzSVvgAXPyhv65CTqF4GtpsyAvrpMuI0FrB/jajT59G8BCuj4Y1VIRsVdDSnYAyKrbQU
7Nt754lbut4vs+29CsWZFWm4V0RCAtFJWLUvespwtkM5xIF3XT4n7QIVztp/5UM5xC2DAL6c73rP
bHRHII5axFkLKHKRxXSy55XCwCTyshBRgMnlzpZZn3R9OKeEBHxVtdPdGbcaq8Hducuwl+6wckYq
43Gsm7RkWKdu9wABFbNWrNNxEyosRcXSSUIRgo0H7vJNXZLEaxe+83XnvwXlOAE17CBkawk7rqyN
K1H3TVQrg8PJWGt/rDTucvqhvFrD4G1pUj1714yVN8QPJE7YOZG5n4xDm3Qdhn6qi5WYY9qZa7EE
mPD4C6QZMcDZuRoQW3+J3UJel3l9xc10JbBDmI3KhLnjs+jRRpysdlOMsC4Q3AUndGxBJNHNs7bm
DF6hArOgCbr0jY7q0jkCrd49DgM7Swpxs+myjD4VgXVwmhnSiNRPe0j4LjMISxIQQxiIr/KapUU1
ReOEXYkDuMjlAbe81yWFJRAdI1HyI1bGSz0RqPZlzQZx4b6wIBsmYRJR+Pa+btXe4t1uaBEwA/V4
zuVKn6+y0J3SfCRqXZEM9ChhIzNkWaonVmPyUqxadBZrPaw1NdhYgeuf5DQuKdKjPZ4LXZdSr4TV
pE4Z7qyh3MBsMwVgNQ16ccIIZ1dj4YhOpbPv7TwOieeFH7Uaj7OAriwnCZkETXneb6QGAR/SoJEW
9phQ4hwaOk4QLc79qDbWFA2sI1HWyQKaDll7bKYMclDwpYvRRtqWAcCwoX3toK0RWXxZD62A3o4P
W/d8U3WQ0m40DBW6bdYEEaSL112rfw6fVsEQHuewMIlk2aoKEILGUmCSmU/XfORdSvvq5PrLqYVX
yRLVtGiiefIewQP24rbvvs9Lq47FMIIB1fsNjySxeBwCZD5EgRtckV62MZKIHKMpsKREWeqo7+15
7xUGYA7HwnQmmO9UV+soH02IGa7nJsAEkedwcqGMSwMc+bWUazJlW0vk6RDM7Xoa3SohtrNXVrGB
ScGcsKIo8Xgo0OEYPJ+rtzbJQwsxElteLh1ds9a/sY1zy8IsaSoFFRxv2bWszlf9meOaDf0za+cX
1OICzpW6j9UoDhVUl+uhTDFDFA84U6A1J/GLuO6WyG3GAuKXw43gxd1iqQJW2mPGIujObxYfVFCA
ILoVKbBVmQmhVtfMyORgsXYgsqfrIbS7J6f0w1WuYGggEA8cDul9J3Niyy6Qtciqe4BX+/TQLsu6
zKYVt0j5YrlWv/bQV4rzltgxHNugGjS4QG8MiIa01u2psIFk4o731nXwVaP+mg3DthvVU+ayg7D4
Rs8LbmIAod8LZb7JGWaRWG5p1XSrNsusnVBqixrGXheBPR0zY9/lY36kygeuv5bttnGzDPW2dOPA
0tgpDLMRVEqONmnZOfZOWj179xxQ5XqHdps+W7aDCpCS8Y1dVadlkkNUNRXAQzim/RmWgpnJEb3n
1M39xzqj14E/VXEIcGkRNI+z78dT477RynvjI8b9TT6ruLeRBupRoQkQZDLyWX4j8+XeVeVqdmQK
O6hu65kO/CseDkiokf0EQn1bsAYLxa117nWQdaFkTCenm1LtjzzxqF2l9VjRRM1CptJmmJ0+AUb3
NizLgQzjUQ99oopqVYYtgCFF/0ZyuSvn7GhlzX4p64ONmw07O+3kdJvZsBFC2XDnWaGI8xlnwpLj
INUxMd6PuabtgftukuXZnMycGtgpQ+ZjEluIVlpbkoXlFh1Qd0tBAlES7txdX5GEI4M+0L7kibH1
uzeBaNk7iZTeqpbcSS0CIcRyWC21k/Qt1jbTqrmrg847WWGTZL53zBtkhxwde5BMYLgLFoUaYxli
gXZlGWwL07VRDRIKlLRBUzUpmwpkU62IHH9Egle7yazBtOz8XaC9ezCvl8iWMo/HwRyl2x3sEguy
9fC2F57HeHRP1CCXNwJIu5Bx+MICPQG9wtgu5Hox+OV4M7doHyMokAHp3fhdN4ptBEblEesyumPo
/QEBAT5dBa20I1Loa7duYi26Pa2KG22NV6GiJq4XtV7s8E045sdgdWsmnMjr2Q5F6I9AVR8IK7AT
lu3zUpdmnc/WyZ7YQ0+AZOdjvQrNkMB4Mql6GivOYxAqEq+DHWJoxYuxUzrAeJjn7zzMDgDExoUq
aOT3U1R1DJLz3XJs8uZ7UZXoi8sZLsYAMXiDvgkKU0Scun2SOVCRaSBOWTTuR51X8AQDOEv71N6j
It64NKiisDe3dVduIAZzN7DyaOdVzJYh8jqdlJZ8K9iIoqo9OKH+5vbttURZNS9VCdAsw0WAUxKE
CHASFNLQzwTEPdVwUt2AjQF6yMqeWxppWt4PS/89gOX2dZD73+nkTIDBARjhO+hy1OGtq2sHNguu
m0x5firIcmSBd7B9+zAa6Ptz5a9cqkya2aiZQs/eNcCHUEs3UVO6J6fgmFtK5JQ4+2rnW+ONB2sq
DhVtbsZBYaZGYjV/11gSlaE3+fBRUcCvAcSk9JsRbyAd3Cj71cs+rGxYogbFUEisrdOCfKg++iG4
Vlb2WOvqXZYNuvoFPO6kuOa+XQIpOEMII68RKQiMWjvndmjbOXGaLMPq8FC/BgWmqoE1A5nGNojb
sSi7Mta1TFzKoPI15k1cO+EeHE9Y9bmLs1sUZvzd4tLTFCzLdY9GyK17PrLb6luBOlDZbdoqO10I
WecW+hkluQFiBoU6LJ1MAKN7346Qyx5Z+Y7u5KNoyCGYp2Si4t1ZuhtRoefSdImZMBrU83ujgFWu
TVoJ/+QVDNORqVgXqMKyEBbUs212IyU7yDQASV75GzWQZMrKhJl2hXURT4anaGSjOYvijRTXbks3
U9euXcUgfDuHa7/IUZ8gWxMEkYuWhbeeZjMCAo0l7oy7ZZBRIZdoCToTD1qva/XIRsB++O24cHWQ
AfYuQcsMy+RakPqQF0XKSbaiUGqK4MgbzwGK0Rpqo/ZUR1mr1qpBbmM9IDndGNsrkobeQjcXaHu7
SIt+frezCemTnw6e+Dbr7HXkKHwniIvQZe2V7wz/UxaNvZK+4NxCZcqrbzTr36vee9FL/+iH9BFg
+5hazr0C7jqRut/5GVpRdXsDzZqRN7Gb5ddczqfaZJHl9yS2DbKoPEerXSGktI8+jt6a/tCufHDy
4I5UeSSNSmTzOPBbWQ0/XP3c9Q9d4wAx/DSGJ08KVHvP8/BeeCaaNLx4nXutYdEagAIMcEUz3/RQ
nBQPkudRWwdxgzJ+zkPsRqBZTf+RL/SNi+AwqldIJe1m1MrB8A4679FudOLN+YE55WuNEg0Gdeyq
mNVxAs0LrPPg+wJe5IqP497F+xpnyAe6x4I7VcJQnbdo7XR6L3y2sV0HPpPud05/LP6mHMx9XTwI
5TxrVmPggEaX0+IDncQEkD3rwsTDzxNyS8Obc53v9dfaLmLE7a1vIIhXg3qFaOV8WP6OUS+FqzgQ
XD2M82o00+3rWq+ovVZkOIreV9tpmRM+GJoOBUC2kFEccp7Wy7GebzvnMEI7QIMGjpfAcwCLzQ5O
63ELke7uh5Xd185N1qgEyioJh6yurPfd6G7rAddYAkbW3TPhxrQyaeF8+MWy4aMV4fM5Fl8eZRqZ
mHc63+UQHixU5jO5g5tpMpTBRusfbNCQbkXKGMAR1hvceJyG6wAFXu+YfQDEbN68urLVERSJt07g
b7k/JyMza1rAUwINlqp5a7si9hzvh/b9NSTMNyJ01h59cmFWl2cG6eaULO6Yogb1GlB0ZBmXM0Qy
x+ImDIadrjycivYMTBiaynIrMIusqnrlMCxgH7o3CGMAx6FMLWET6aFBJum6C8Z9p7u7fu4inU8Q
9J2sTeaYrcPY64A2HkLKahrZcfCwnMslslCENRMsL9FaGd0Xu4RK8QhoC3sW4q12s5RQ776Gqk+j
31FiYPOOcVb6u05nTz44xWYB6xp9+sm6yiz72TaoHPXjVL3WTBwcOJPks58Y+pA1WEYZHj7JkU2L
+q5l8NypQiSYCJ+lueKt8ziL+VtTrCg8V5t2BR3E1Lg7q62fZeb0K4oanJsMbWUPC8+jWYxe0bri
gKhmN4OBVDqZAoJjN3+0gONHEV3dCP+aTs3t0Peg27tePHNMwKvqWMuSxcryMLC0/VQNBksi94er
BU90h5kA5l3TEOlZJz2ZoajT70z+4fSgMHs8f1RYPBkUuKNwMlC5p3C4kG5qgiwuszeXoOomMFxC
+Ai6eFmyqEePDwACHy2nocKLweCgLQFTykoYNdjHsTq7NInUHUu0zNuIdpDuEXWqRjeFZWLiwIDK
WepkwtvOQT8M/JPvADWIjHfpz8LRK68KIFYUUCwGtfJxHWM93lhWA/7CFdqHUtXpnEFKvq/Qyeij
2kNSTsm6KNhG8VcYza+RyqW1d2JVg3sgMbE/JioPfijWrWo2sI988NUa9oqHUUwpGsuJW1x5ZIiz
ft1x52BlWDPaxO7wJv3wFJa7QjxO3iuKWLQJ1MGzNBLcXJUghFSxGLskb+G/ChtKr/KblawgUsUQ
EhEWOwH8JSft2snEoXZ2efHeZAcJrsGiBN905sQCG8j1bcO6RInjDMX2Lr/OEAI6YDghhdz0EVQY
oqBegGHDaTZ2b6GQb5OaH3A0vDAPaayCh9octk9DLa5CPFsqvNg4S1wT1E0TciOJOoO7Cq1G8oBi
qUqAzoHjGq32DG0/vE7RJ47doGfPX0KXxqLWj4W7kuemi8zfLSXQggCqQbaPVn/dK/2e2RUWoCmP
AFodJsCJ4tygzONbEZYQ9Xu3PVSndvvYEDs1peVHnFupseYddydcMKn2Ya8wiVFrTFgQEcF+wHvM
CeVram79BtPM+8B6tVu2hadMKtz5KFmNuUp/8ESOKieU+1bLH9roPRH+a2OqEB3eOttUTvA4iB9D
NjzXDkG7rXzOOtRONvBsFrfuobr5oB0oPPT2XTaqHQn17TSO7q1DQrA+TkO7G1wcI32wZsV2Rqnc
lrsMzfbsbNeAzmK7cZopZv69s9wt2NbESQMwqK1MrbmB6BNXJJpHf4Xl+2AFDKl+Lwd9e2YqrQ0M
sVHI22RVhJ3z3Mi58JDc+3WdFMviedvBQRUah/BOhTacEMGPqul9c4XcerhuOzaeZjEAaMJyr3wK
ijZ/Fa6FrolQhkZOR8NVVljNKliM8xJO5NRyy3piNKcPiszERAETWY0WM/rivFPOv4csupTPQI1n
mhAj3qtJ37fDgegbEdz8etZ5Hmn+3dDujAr509COmKUgnt/RK+7xnTLLPbAnj7/+6E+AJZfeU33H
ZQmnUFAb0HyBcwIKhkUuYVzVRP0xqf3Pt+m/+AeYEOXMa9X987/x57e6mbXgubn44z/v6wr//vf5
Z/7f9/z1J/65/qiPr9VHd/lNf/kZfO6/fm/yal7/8odUGWGQaH3o+faj60vz8/Nxhefv/P/94n98
/PyU+7n5+P23t7pX5vxpHDPR3/71pe3777+dkfT/+eeP/9fXztf/+2+pFkZ/vF7+wMdrZ37/zaX/
sKmLQRYg3AEIUOch+fhx/gr1/4E/MQaRUNdGEndWH1M1CPC//2YH/0Czy/cDHyWzHdoufn9X9z+/
5PyDeqHnE3xDYDMKjtP/vbC/vJn/eVP/odDSq7Enut9/u+AdMwrEqGv7DHMK6jAKHORfV5zMe0ow
IoHNdy4B6keeeTV7BAOasF23jLKbwvUghTMXCezi30sV5ilAVjj/fdGuxgB0vmlESA9C1KtCi523
dJhgheve9zFObMJuq2a4g1CuUqfCuIZW9clT3Rdb8ULq9edt+DYNXZ9SGDY4l1Y9cCuuxtZvfLTu
i/laFKjhQGtbnHqL2Qf8uxsCT/tOjXvHw9nZ1fZRts1al8US26GmSS28HvTaB9cb623fAmpfzoxt
w/Z9RIRLXZ9hkFhLGuMjxRc4rAv4xB8Xj0dJHYd5+O+lCXNogil0YEkdTTOxj6xxcBaF8puwOzS3
C8wY0KNVFPKZM7PZyh27VzxcsR5QI0oSqi+oSj+Fff8n+Py8nIAwAu0NH//8L3mgnFowtc5zN6It
uusTcohxyOadsuw3Js02sNsJ7at+3aJl6reYXpfSQxPQx3/azoqQ8vKCdXcQGgBxglnHEfbbibF6
J84CyBPj6TrxOPcDKCS4wQZAnc1E1JhYHMkUkAVLXx/FXJEdd9QVjObCvfG9LxbMBSHxj5vEzvNB
4Q3BsL8E9RnFOwl4ghuxamn3YzZ8a/KwjwWzfixk9JK+7JuVDpe9yGvkZszcetMyIt8enFuIBiYa
NPmthYZ6PBbt9z9Fj39t0j9vygvk+B8XB5YsVgPavja5dHpjGnL/kIP10JEuZUIsL/75qH4uCAxM
4TQVNGu/y7dOKK/7QZivVuQZvXqxBELihsCu2m7ohpeiJm1N8sxxRw9dPf8qr4FXpw2K3CBXqd9M
Tly38xjJDmPuYBjKP17ugIEmpgtfSoX89Sz8+TDQacK78rzQPoerv0aoumoaM9boDcwgEO2dqlCp
giNP3/jqyqs3QI3XW1nNwM+EZYrmSZMQiZbYzy0/BTRbjXP+1fP5K2ztfE0MQR0YYlwO+niX2haN
xmqmLUxgDFvK9cCCVOX2EZoUrxXpkOA11NuD1bTHFBklvGVMMpklj8SCTr2yvdVX6+WvUMc/rgez
Kh/4H8/BJZ3JFX/KG4K64Q563GBmMDOmjJhUu20f9e6E9vZ115lV7eICm1zoGGUYj3GHzb5sKZIn
u82AWkOQ07RCUAmwJ63hPDIpIWiDttEa7Cy2mlH1rGZbfWtBy0NXKc4x4t7Suf0/hJ3Hkty2Foaf
iFUMYNo22bknB2m0YSmZOQHMT38/0l5cyy5ro9IodCAJ4Jw/nWC0WnlRCw1zni/EalfsoCbIg2Pr
9q6cLtmQeU/TLOuzC0IbZJ0dalGW74AY7euEtqQVY8nnjQCyrVw7drP+SZ+HnVvT5k6WuBqKrqyl
XdsePSRTxkkVeRouZsXX8pxrZKhnUdRfLfqbbkxPVZmR8b5u+aNOa9GJCeNXPboA1Vp3MMlgCn3o
/W0TnRN5r9t/LIx/uTap4x9t79615u8VWrBrX7X7XDXN0a0zLaxz59wVRbw3cqOE508/WW5Dk1XL
fZoU1bOcmEel2X0bxBOcfJ55352IS7otW0ss0WnwAsdfi/8cLcdseWYgu6U6J03jPVljZB5GcXAG
l/OqazmGlMkiq8Q1T8r25JvNF7f2rUNnR1pQVDg9S+c3teG/nESuQenqUAzYGHl/zXxPySQ3S53I
8O0kGqW6aZHJcJ/CqRliqPaJ4ZXQq+7FnvVjHJXyUeVNGcyT8zRYzW/Eof+yR/NpPPZm3XV93/7V
WeG23tDbQ8wslQk41xq9Z27BH1lpy9205PXOt2zt6LLeasVlnpNWC1QFzPPa74Soq3PTd8tuLBzv
t+vtH9uja+r2uvZptW3zVz+9H9XWQOY/XWvueucs8oPaGs1Ah2rcOZH/xYjm58pHGKen3cGeq/r8
3wv+X5a7yf7s+bZLf+ptt/H/lnun6cOfBUO21lVRvNoDloVeLHsxmjI/2kZmBN4gzWB7Qv/7zf/t
IbEsTiZTmIaum79G3CdlnM7KZLOZDD3eLRJCzHaiPwSsc9BUxkjfGd31wmvD3C3dQ9O67whj9Wz4
ViMv/E21YmwO4b+fVdStqwSfooX74f7ixPBrNaFd0/4qV1LLwc0tOxKlZPStS4rpYCa+JON8MIC6
qvShLr8tDGfcViUmgSaInPqi1uNcL/J7zZi0fWtzyGwFcTyqG6RBGdS1T+Z3bJ/zXGPc8/oG1kS0
5hhp4rS9Vo914srM35RttyE6u47sa+Gi/jFrDkV4Mn/faNYcLpWPYnJO5sCdFwbWulrz4SV5enTH
/D1l06uyqHz0O7289CBRoC1Y4Sh7914idcr0BLyospghZbjjfqaauqV2HJbe/Fr60vwYqvzo6vpy
3TZip8/+8COtCOrMK0LhEOnnKHj7uK/nS59R2dRWfEFfdOyGOL1TMeOrxxrwziXKLtOuXtkkT9sn
zpVNQdTGJy3iLJ6itvmIE+bcVvonk1LqKaLzTzi+D0NroYdFR9jUVnLYyuclclDEemg59Xh5n5TP
8RGfCJ+pzznG253kObulzhxsh7lmXiTU5CkuD6UcjHv0Ju4Eemw5rQoG45XaM9lHYvGC2E4v81CO
IWLIfO9FFlLJddtPpa/fT0zzMnciSbq3Ka0D2+h4iU7Gu+1FPWwcO68Z7WsXaS+GXtVBivAwq7vu
reZt6jLamwSuHCZoo7GV1jE7m+Cl4Hujm93QYhqw6MV7ndLUOJO4Xyx267xc7mrEkQet8jUkgDXT
yv2eiA3ETkFfZP1Bm6o+zNreCxsz+yIbOC497i82x/cuAVYIFHjTXuTtwkGNHlRm6m2psv6uHn9s
9XjtmPZ+0X42ZjUfx6io9sUQ6ZfcyxhNb/iXptdQLDRUambXv+uurO/7irKjNY3fOA5/sZlvVYfQ
DeEatiUsx/k1d6DA8KS1yhTw4Quz6VcTQayxjsAFuU/drjakA96dICmNO2DZtQXIs5L5NZFt/G5P
piP+pWRF4G97lmG6NLLi16QFHwFVlCyIayqxhE6VVA94afRT3DGsyKhLYiW2dbeeqXXjuKHZ91+l
adq/24/+WTq7bMyuS+9EX/GPZk7vRw8GjIZ6u1vS7DjffeZVG9ADdrmDOXDCpUEzTvv2tF0SWP2A
OWK/M7792/HJ0Ul9yoG+tva/FIXt0k2ynRZ7168XvvFX5tFfpmBrxgEFzpZS2S6aAIGG0oNkiezz
qMH6LBL1TGdLkvLo8qrZPsi/IKK/IUR/a3H+eZk8QA+bSwS3ueIZf69YRWnHY0/O1Z+lZ8VE0eN2
g2LEYIDvBACOWkMlhWt+MpvLVgvpCQhlzcX87wNtVcL//QABldFtYWNlFp63+S3+7zS1kqyL5oqP
Us+TF05+6h8RDvhHORQWKQmcottt+u83/SUvZl08oEEuAI9jixXHWVuM/3tXt7M6y0/AMcmxyk+a
bxd3hieaD/IFrIOwvWfddn8gGEqPjq9/N80cAYvTcaK30f3KgEATiN94yP/lifG5ECBLOp2Nbf06
XbK1p6yZhA+2On6ZkOZcUsFEy4JTKs+GUKa+da5TMz3GGRJCpchUGH9E/VwjI16aMG7HjnO2C7Zt
9b8v17+AEr6gljex8YDx/APgmVqA67EU1s6alLplU/Ws9LNhGCXggMsUULdF0zX3JDBMaM4WFQfD
utQFsrBOX1pIgoER8WX2ze1TZKTR3IfGJHAEQ8r0Qk+ht+mDlnSE0WhN7VgVL17np59d+J8s61Io
YxikKi/wKmjMx3ALuyYCqgr++3v+S3HF9yQrzTfYzBzo7b8/FgmPGu0idFDdNJ+Mwv3hlil6n3Kx
r3pTEfkbxeMOzZARKHu0gjK332U7JPBoE4NAhfubtfGv152qCiRyhQkBKv/+efJ+6MVgjVz3wbsN
yUzs/7qb1APc9JJG2lGWxvtCE4YsiHOpWc5MEe3hwDh7jQQ5O8OQIvAKrwjWWgqDd3WSRnIcl9Ul
gWq9jjxSkmBmZ+k+WBHIHGqGydWxcMb556Lov3XayBj1dSX0EdSnb0OJ/fdV/2c9DXLIaCxjA1us
XxsNjKqq9DUXVwKkBM4KF8mZRGiEpDfv4sPWC5ZLNpzJznz977deN+G/bz6AGwxL9hzwXpDgX+53
7bsyytIcHGqF9BjyVqE0po3Y3tNFfB7qTupAaVa/hR1/fWsLwJQHzLdc18OK+GuwRtRXdF2JI3a1
iScgnqAeI7RoXpn+jCKO8a3d1vFjBDDqZpCVRX0uWuOpyWzmhK/Y4JygwIvdxd8rvf3qoQHejc3i
/gZt+SVsbwOhoHKF4PI4bJq/RhwYTdUjGBOgLa1OO2256ijdmZp+nGyUxZO665Sh76qZkm37WPPI
GkmL5Bqph8Zsj2p050AWjPgAfXiQdv7SuHN3bD093Q9GfMxDgLDflUeQ92tAwv/fXMuwfbp43WGf
56j7FSZSs0astURPlphmua/UXa4V3lVGSOAqMWgHSyZhlw/xYX7Pe626WRmKHXLmyI0JW8lRbS6e
ETSiyg6GvlKYopnDSc/QTyBfWHyps8vZL8KQV9E7yJ/02gvXGj3PMTyq0trLSLmXCPkwE/6CJloe
bE/Lr779I5q4312S/GwlZ4lvMeohm9/6QWDmtt1XYmaqgpp49qazTGgP1DS9kfZThIlM/ohHEnhm
9WybzTHJxg/AnbtZi63ARaG+s4tM3ZWxOiiFSHVo7bO06lthqk84UMRt6l3nhtqV8EIJhrJk7GWz
GuygH7uPeDXAGBdJRRnWzBUjSCifXuax+aqjMLg5iC5ehqExAB8yDXGXeFZgpCe7s0Jmuz54Wdzc
5oKIVE9SGRPSeZxbMjRbtow8buIHXALT96YiaYC1FZiOKx57ymOcDe5z7BYy2PDFnDHTi4UNpcA+
OMa0WajrVevLa5Zr32sTl0gdt3norlhNk1cyqKzWP+s5itm8a7q9hh74sWrfBr+xr1tdU9tkAs1u
/PInGpQn3tNRq/sSsVL/k6nd79uqNzM8DhrIbpCk0932H7ExTMBf+hsZKSVAtG8d65rnZDGdh8TV
f9St5V1KnrJdJss/umx4Sx3sMuNK54Af5KcOP6SwhxFzaJseiyQdQiShbKjaTcOOckpWmqHMx0uF
w+2wRDo7YC/SEExLP5nezXaTem9bTfF5/ZijW1f7so7TnY5aY7f9KFJJs5gzTXUt45RiRshS2sOx
i6ls/TGzL/GIAqm1XgSDnd9iW4p9rRYzjO2GSZBTzDOXDug0xu6OdawKMXwqGlyHNYqSQS7RfSzM
6TIs35sokTctlgSqG0xJixL9hf5fngc/Pmyd5FQ0ZmD75slSU/W07WDbBXdMnfkeRuTs52w4+hgN
rxs00nTWvT0P/r7KOHPzCR3E1jfnOhyVg0A3aFxPnedoupIfttOS7ia9hXEshvW2uKgZpX6awGP3
tclDNPbxLprL8kCzhZwcldzVIGOszRJQhPWX1mDClpfr2rFYSxSpeu9QG1CxIlnV0jHB2HPaxqHX
lPFBjXgNS40JgmzT+w5M/kZyzFoB5gGFGh4Kf8H7alRTqCqDCmVWFtHm5jfdR9er+Yb9HsPUxdD3
OGzSn8ngX+N43onJUk9elZa3os2/i7J7EGA396WsPhw3R246R0++D8CR6o+TFVvh5FyN1DJOaTak
x0rODtld1sNWjaZzK4MChGzXo/nFhcO/yCzvIy0swZ7FQTbrPEV+bL2ZsNs7GJ+C88aZz7E9OIc4
1+Q943frFhBfme0cMIb0R7ystVpM5VU7BATPZsVYgPJoN2Gztt1WxQg5pSnCCnyGEaUefsNcod+O
ZHZLs3qPtcRyuWRiGf2D5VSfq5qztVtaXFZVGeRiOm3LfHHnM1BufOBlvtue3l16JLmW5jqhK+L+
phfV94qJNwhAFRrbDd3TEkxWPvD00pH2rXf5ctSBgo/bU9PPRoAZxDialV0RjparU23ad8SvJSc1
qaDQXXHk+PkoI4sB8Z4OStz4/oEJu8cIK0rkJec01bPnQdTvKhZsLnX7h4kMEwENqNEkimCxcc8Y
Zksov8XwVIrS7a/8GGIz8/VVse0T8zZk7y5xHWdLpnroamMLXkSmktLqJCjLJT/UblEfQFFMKo/L
2Mn03puP8dQwxj1J7kYDSyjGBXkRfO7MWKLzlHbLKXlwXPydtZYWgVUvBwlPiPw1O3CglldnOtMs
YFNTiXvzZnE1/XR41OyHvvDyW61Pq0hHLft6Lsr7CVvE9lNW6eoxEYhy8JwG2FTTl6w56TlKWryQ
43EyI9aS4x2dRvI8wfNCCbyMZpyiWSp7mpBiPMQYR4PKXog1nWb8PLHGIzTldNY/SQdgcKS/bhp2
Wp895A+dtMuDmbbLIRrlcmZoTnFEKVwc075egrSnO2jzHLcofKuWotIZahsTURYjVtcndRNe/wXc
JqirJn0ZEQHtBDqoQJrR3tNbqHC7q2/WAu5WzoV/Tb33heynPLMLNFFUXEuWq6DJHKCq+NL1DNqd
hFj1+MY9I58u2Wx4jwzEqu0gKUsSwRNywEU0zndW9XlYZHrUZrZWNKLpbmkh/1VUXbd9bmUeznVM
o1An/XnG1BMi1Oz3qmMSjzXkARN4tZ1hYZVs6tPQ1vZpa25bI7/F2KzDWVs8mKCxDLS5WW5WpD8a
Bou6sCO8s4y/HAqF9ysbhh0KqmlXCDbcrVht0xo7RTpevJLbpE3dnZQDMq+6yPdZtTzpS5qHgpzK
N0LtXmIGN55jk4iJkbU1i0S9ELGbsZqhfCv1bbHehmXaW4TYvS4EXAR9vJp03YaEOWvJwzRuROhI
zk9tpj+ygZ2nrjEONFDmoXftn9veH8s0Dwy5GC8xwrMq+4Cha7peXJb1nCA3It8NRv7HtoJUlIQR
hk6UAbzYmF23VxAcQ6O+fCvsYtgT8+O90MxffaV/15XWvGpZZd4Swy4f+/GwlQOyNQwWnJ5cNI1E
Gl+zrzahgaHjJXu50joplWuOFfbB4ACeNFb1Sr5thMv2OUaXZmoqAUHjO69WNUoGlZ9r3fgUqQ6S
aoWeh8G72IXQgqGoNVYtGsJ1t2xszH2o4ep6QkocW+z1Cm8kkKJ9SHQ+ArusMWjc5RaDTuPMB2As
nwhCzQ3cFRAtCCjZg8wEC1GsUnef0LTgD5vlt8Uw830S+f0+m4DTS0dVh2hJb1CK+cnIvOTPjiWm
OYP+NBg6u2HwXKOT3XQRkYn9I3KwLjRKARY8zdq9acl7e3mWtNN/ssqmoMdjPNe869WU7VsXPXA3
jqcNid+KiTmffOwQ1hCstQhnBcSehxNpLXaWjPDDiFosz+qGd7CXP181brL3qRfun/cz6YfkShl6
L5NhOlm0/2uJegTix5GHH+R+q8OAZKCPxHKwimreNVrYOF2orZd/OwWaXIy7bljOC27GshTTgdtT
nbuF2GFHzFfpWtnJAw3Zbq3K1Fl3MicUPPjh4nXaxVZT2DKbbq+cbsTo5zkhUT9fp6I/5vas7nOV
v/oV2v4I3SREg2UFNAAlLiztHpnQoa5n8ubjeQkTG5flIv7C0ddLGeXTORMQLT6MqkJeFAgiNN5d
OYVu3f4obGHgSEAzSvBhgdhieZ9rrMHxzGmMtgV7J0//+kgOFP+B1tifhTHJczzgemiJjAp6KcDt
PfElU+6zWgb9kDrT1+2/5GQdzPnSIRNdyWifLbpAnrkjDlThIxkY5LtSpnSM+Icb1z1QAX/zzAhW
moTHY2rm1SOhDrSSNJzbKxpeV14rN8Y/xY4SzTl5SLhAjqaT0xklmcJHbckjIoH0uN0WL9OxWJ3J
eCDGsZqns5FAc8zo/5461IiT9u6baXIvEus6JkN/l1rZ44SH6F4aDzQu+V3WKBqZIbp5K+iy8Qm4
Exn+CxpDvmJSBNuj2C5FHJga4yBsLKOjpyWBV+V3asxPk59X94nldlAN7REF/njRs3qtGKIQNdoX
MfnlhXmvUHQQY9nUzTu3Ncf9MtUDZabf7wiUJiF2jj+NbfYC/GKfRTq5f5V5Wh+PpzyJeJRc0k4Q
4CS9EQAyqwf9LaKBi+pCXhYbbzfVDV7FvKBUzMwTRkBBwSHXs64tztiHnodmqO8HoT47baSvLdIz
FufkpWuy5r70MXroeOM4Eu631nuJJoxTKTS2JK0oGAXmrWpwz7E3jRc7im7bGURToYdVUR7HtiUY
1oAi1ZLUDjeWtjEWedUSeZqr4XPTed4hak0UnnhZj+mYQwHVDZX3KjIZuik9iqhrKUAJAqgjzHLz
ynsPjh2205DA4ncHCBKCRMzXegIlwslYhJqrhkcMmtfYnr6zSIbD9uG10U7O8FDbo5JP4kIP3e0a
OMXT9nZQqCCbs1SUL/aIta+6NoNRB5kyH4cOanOtPZu6H3dWJOrD5IB2IHv4Ntn28BqT6BJP/j4p
suqRAJU8XH+aVOzeMWSX810z94ZnOoetTjQ8qwmmKXWutoOV1yYxCv/7AVUNjp/OILxoDRmLqNr3
20f3kp65HyP5R2VXRWGXkZBpW6P2Xo58BTND6t6W+SHv9UfK8+Iyupp9mWf/LtLy+j7PrfvBd5sL
NcBgtM1F2vKhLtD5jml87stheDXHkvRl/fusfyG6A7v3uqFuR3tDTRp0i/pTEeANHSIWnGiGetpI
1qHun8gl2sc4g47bxhDbyL1tU8uDrddGdurcpYV/3hryzFGfGR+IlMIY9ts/386kWFJ/lWMh91aU
x3up8ejCyD5vsCfIyl8bklrKh1Gbv9NcVRSDPCKY3z2WzrGhY3YUuCR5J3nQmsVtu26Urceh1+zD
9lasLkXLrvKDMWTaofbSZqdEdsGye9ORvl/HOsJc7SXfc3a+cFSJBzeMgRalsbPfOl1S5YpjYvUf
SrefAeeM++0qWKn5s9cpaDxIsl2uR+g8SpoLnZUAjWl+1B32RNtOz5o73fDkYtolkQdZNyyMu1Sk
WJTOJa0Ti8SO2CN7AdK5ip9j2tbAN0uYTurMxXGsR5mzVdtpeQYPQ7kuaBHX/fBOtQVVw3KqHGUj
fFijflewjFAT+jgT8JDpvFK9zTh7rmSR4SE1y/iL7dX+KaIgXmNmApoNouT9FtSzNrQDYlCyXVpT
Xd18sHHOYlpP8FllgBoEJPfpqcn7dGeIcb6mHfu9PmQwoyNjyArmUmSzfFhEkl6rwfi6yDl/IAMk
2une/NUaOoMuKnbuKxwAXWYvu1JbTV1DmoVlK9Vr1HwtHBAaHw3sDVkKpIJRWpcFG4VIXfNqUEod
Crt9Jv62PXkN5th2VKQuV8QlRLQYtBPuRz7rOyktuce8rR1bM2lOpTEEHoOoL12ERoLY4s9mStfs
abF30nTuhG5R2poYYy70bx9t4/ZP8VQchW1+SlclU7K4KZurDBTt5iktJzzta6lDKdmV4kDr2v5Z
Q9QkNN8yXD07ZVAU/VnqOXh29FZ8pQCrz9yM5dKP/b02lUyVBGh4pSTT/a5Ert7FT6nvloelcp07
XVc4OUQZX0mlsRDxg8NL69Jgkwu72Ti2Q3zHM57fI7U07hwXaRL6xddSJM1rhpfEKtrpWcyN9agb
bVjHcXYzwwjDRe0OOghYOr/lSDWknHdS5cmzUu63wYUQSZoU9L59TXLV3Y8Y3bRpKm6KVdxk1p5K
39wnSXQepZfeFUlBG5a9OnrN4k9SI4hNkplGFwLWSxXGlPmPzEgftLYgCchEAtWbn3L3tqBbuCMW
/VI6EsVYXEWYvLEeNVUMaot1yjKG+ejj3SUZ+Dvrqt65CLtg//ejryWsmxToM8V7rPrc2wuZ0aUs
lOOzmd6M8Ztj8Sm1bqrp3ebi2M/jT5tvyW3x7/Wl/G6mlbNGFE1BPTEtkgvO/KCqTq5Vo8XXrFX2
sdGX9yUd1uUQvZXmrjQl5pTCfWtoInd1OtD3+/jcCpY9/hY2UtGcei8+ZQvTZ2xDPC6O9CgHLP21
q5Inx1DTjihNan92ag6mXaaXeyEAQIomEYekjPq9aUZETsAk2/Q6xwYBfJA4/rTP0jNB4uSpZJJu
l3GKaOoIlRfJQFC6APsECGGa+IDVKu7luVVWctXPnlrRzVYn0EmWNZOFus81dyxw89Y7eBpdJllo
n72o1YEi0lc/65aDOQ0+d6q4G0XQMl367CZV4MFtQt9EL1JTjH7FhxJ71h4z/w+iIl7nWHMvmV95
l2T9ZftxNHGe1ZqrBdPM87hI82otpf6MLmave4P1sP2U9YCVOVa7VEV30hqus3dHxjq2MzmYoUUD
SkszfB6Tns7ererQKZUTSK1h02Qo8SJBnjuSIlCYlyEUvNhFljnvspTzjnCiPlev2FHweTVXzyLo
AVO+T2XAf7fzb2b8YUn1JDkl47VVTLq6P3YFJLBwesJdcJUVBL3uc70jzT5fLmWrynCQzMlzzHdq
M8JZv0xlIQ+iAzMgyWXXS439q6OYTAlwOehLdhAK35cb5W9j2veBhzF/H3XT1SM8fV8BMmGeBzG3
s2d3JDYQ4hj+2dfXbvB50GMKXFdoYcVo38IqMY5WVf6gj4Ge4sURPblyTkk8d0QkhmGkjD3VFVNC
65l2gQlcO01Mya3nKcztoSOrxHr0Vdfsyxxtydy154IhNNd+ureYun7VZfWaMk1rh12xOGTzj3HA
E2shPW7zKCWeR/8xZPGnRlifLDaavFg0DswsyKwFs67hsk33Uxbk47myCHbQRYbOk1iIIB/0S2Ga
Yev2hLHMozyLMo/ZHXXvunjZm6+XzV1K3Tf5VugS7Ef9RRzEoos9vRo6KhqGIkP5tHzFvYfiRrT2
zm3Y6F3d9nZelEw3IdI7zzmO+uhgz56qwCXyiJ77ZYrixyVSDChe2mPZXvrIme/Qf79jcInQ93tu
aLMFtjGmbyWgbDTvc8p3DLrao/RoXIgxssWmdH7tyMpC7mO+jL7x3XcL5zBaRAT4Xv3TxPYYIuo/
pLNnnksLy3mbvWcKJ3ih6ndTxD+iDLtBbEByoDOcH5D/E15Rafed7nlHubCQjRbYn090naauo5TC
EGfa1sPoeNCmES62KjnFcMV3DFP87iXfkJTmt3m5OkmOsd/s3FNjJP0uIuVgiPX+cnHmTF6dZbwu
1iIfvLj96EXvEq4ieJJwmzajh1ka1Gyxm+FkL0XoGYMIUfl+86M+umvl8El7FdIj9yQ3xsDv4Utz
b1JhSWxCCH1XP/i6uouZsnEk0gWzawWN5H+dZmThdf3Ttkft1DMNhQSVjJZQ3ktA2nDsOwu5FUMa
ON+IO2AK8FyqQFvOc2F3X/QIjSGRYa9FSQvZZrrcWcTdpH3Ds9BUy5lMwvpQTnOgpTgKnITxuL59
XzcRQ5spEp4cMYG5JgxAWPyq3w9YrkOGdlqPPdnEV70bH5L1pzRurUdBhXLtbEpCet1Rfoxmf3Hx
ZASiihS9Ose7absh51SPvNeNQr1sjYPnHxPfaN4GXYvDscvh9bKhC9TM30V9O3LmDlB6bfSH0jjg
pLNL/aR/A6I+dxpK4txWWKEHU7xLnVi5CN/vYS5a7alp5ZFlbV04bJ/ckfiIsUyYTVG0yetA0FOI
Dumud342gqavyQbn0VgK99EzR3k3xt5x+6OcJNiDazoyEL5jBRN7fkjEy96c7fQqliv6/Udi5YzH
iQu5k0tjHowyDbVEdEHjoG22evZgCzHdzW9i56WJD1pRaCfG9sQ7gUpxV8eFYtcs+5cSQ3PgMN2E
9ChZhxoCoz1Gij6I+O3RJTgkNUPSE9w7IpX0FQX6QgphfmyiTyoibMHpI/Qw2CadWX93FvOrhVDs
LpNclUqSC8IUuWqHRKQ+M4s+ve/1Tj/VjXjjnB4uLjFLRecQj9qrseebcLvAPr/FrZNxVjOjrVTm
aarXdCpzubYHT3TmZful0KbkjOYwRN4nD7bC5Gukrbpz3dE5+vXwWXdGmKq8lLWC91p/nyH/3Zcz
yRjEvCY3vyeMUSxLt3cok69OW6c7Nfta2DUgB4U5XUfEm3Ex+tSNxGh0Lc8REVs8Js7Zl8SHVoSS
ktASqztS99XdwMQWcqZmRISdA2rbns241M7iJgZkzh58HDRX4ZwHMDgsvt5LSdQXYGJq6YJ8pvxO
7+p2b02peUqL50rTcVw6R4xZg1a+afhaqix9skpSZnynPXejfDYeEtO5JmkFWgAzTg9XPc3S+zTI
KQ+jOPnc9mRFtFmZksXrFGHOF+4BtX3qzJo4jyzJXwlVwagffZmzKAaa8gJzJLenv+akZIRJUbu4
nnO8+DbagXjZZ2aXBKL0xgNJhkOoL9Z9K1CPCIdxgeOSj9eurDRywtiN5jJJVlqRoHJqaHKLqNJL
89kpmw8fuB0MCurGJ91mMq0HJ9NSjv/2hnHWPc49qsDcRCCEIRxmagicRHyIpDAOnYbYs9IISPA7
Pp0deRTieKKIOpzQ4Ezaj6hdPnzEew4KIoKDVxEpQtVKJfPB9xoO6CFJd1UJ8jcI60tvJfEF1uPF
14dHgn76U9RbN7cssfMbVnTUh/5rxhi/nb1wjjmZeqB/Bfw13X3soJFsbe8bQNsbTnSQo7ymQEJ0
BTlJMgHk+os+FY+JS5phqw6jnbnvKTZsf3gGjIyQDkSv45QypKNuaatE98WdHFJ5iI4XObHJWfed
7E3S26ANXa2XZLebnybP/6J30TO2siEgj+oguwyHrwjd3sY5LbF6ZPjPvZyhLnVBAC/HFjwh0XaK
Y0KrGvJ9ALCcLs8OdtbjF+vwC/IbP6U29HQKXSp6IvzGLtDM9LzgohDEryD69eS+pysmJG44d84Q
joB+Sn0ScvyqAFKC2p+f60zS45kG6Uwkjrr0bUl9MuP4o8MhFpL58lan6SsSvueiTp7qKv9cNnYX
0ub+zK01YOSA8ufJ0qpsZy2+9la7ZDotCfSa6wCn6GE/mbs0J8uJmEMAO8/Lgj67WHycJAaBWPzP
xE99KCcHYxH5Q4rmeRm77Gr4Tc5DWYddlwxBXWrfdCMzQ4I5bsRAfJlRYyFagYZZh+FU6YdW5p+w
MT/7FHEIOeZ+56Q+Oh9sWEdV1ZiVfULVNNO9aBGooIJ2/x97Z7bcOJJl21/pH0AaJsfwynkSRUpU
iIoXmBiSMA+OGfj6XmB038qIrKq8bXZfrln3Q3aFREkcAPfj5+y99qx0OmTAxfDhDItwJNIuiU+5
5z6ndvshI+tDpomcmzXruJ+ik4w8LIKIHClpWP788Sz1oXtCHmxuVDG5fEacJPPMNpCRd0O9RcjQ
PXHu0U5Bgakae1fKOQhaX19TNvR22j3dHxJE+g+0nC1uHb7k5U18lG64v//2+5cQzbdLrXcIjr3/
Cfgz4HsU8+H+XTeH2Kxq2veff0FksBLyxjVXP//dBKTypVVx+vnb3djYyoQe9D9+fdZPlbQSd5v7
1zROWk+Vs4jCwNr2A1w23+DGTsCeLprmpNNG6vvqQxq42IXRb5yWhainYGch/tFw35HFs86d4sNf
uFlJb8WJP92xmGk+JkAnGTeq5u5NeGkDypW6u+q2ekMEuZYTMwS5+tsY+uesc0EUQMbILT51z6O3
VirRq6yVgzTo4Caajh4+pJkVjwP6WXhYZf4FVeg1DYSyUOqYiJAxebQhrXW64WxAIsBK8fvvBG4p
SxZIu3PjhW5b8d45OvQhBzgTR9u1T3Yv+mOmu9VMUrVquvag9XUAX+PJA50M1WRY4cUbeS++VUep
snv3I6Dc9GQpucvRyevnreFNWB20jqa3R1ejWfQqPDumEgM0CEeZK4l+ArNhUMEkf9F1N9ucXpS/
sZT++wiFZx0+GwOKFAVjYJ2Ql9aVtrJCgS0XqcYwudpLp4cNWOzCsX2Vdqzju4V7xCB3MbT4RDNg
G4luQ4NEtWkFYFGcCJBbMapfkBznXlSivJwpFeqIIJCYt3JgUmg5D0lY24s6ueVB4s78mJNSHZC/
MHrmWnEibh2n3TLySNeNyKCNTEJEFeW1QZFIqpz+qaaoAUrkb/OySZ9lnATMY0m/HLFXId/w4ZCo
8cw0wgdq/E1nuqcuzNNNXuZr4Hk5A4f6Lai4RwureRhz/1SZnQn3DtWNo+m7DFJPljmkdhVsx1XB
WmvUtETTQdClSHYGuQNnYcRbAVN15lPWxHXz7nEgKCq8EPQFmTBozUmMITttlFPVd/oyNkM8YOqI
a0TBY5GnybStccxq8xtiOAhovR0tCxuh1eAo60KCDR6NmvfRV763rX+LFKksgzqaPEEcx0lznBV5
DbLZ5cQT++kTm9BSgQOBjiisgYkJb+fHNH8i96xilGYR49PGrLXz87RfdqUkbih7ZGN3npPaAGZj
U/zhjpkzM2up4fUnpSU1hmsSIBqDPdGo0INGtIxJf7Fg+c2lR7hJKwMgRFkkOT/CuMIW0YozDO2r
R8zyoT5Q9gKLTSyAhE79ogKSXNDCa2X6Q1XacemH2hpk7WNRu908UZRFVYp8URBM0no0HLBBEg3i
OecuIiqNBishEAVqxfGi0DKMCosyZUKVw5alnKCjHzRDsSTlzl+FoY6GJ0EgKPRlQmKjmw07Qx3V
GUeyt5E3WcbsKmB6MZJAfJuxZ+DbxvRIXgpEnp6WV9KbSz3obSQXEC6aCMZu18tzG/RvXgtdo5H1
Q+em2oo5ILqVbrSp0kcAYbVD44nx3TipNwKbLpsxmFusOftCVVg5iljMM2nXtwIwUHwdPcNb+o37
5bqHSsJkznQebsJsnE00tmB0aez1/ocJILoQW7rUiP8EEBYVfcIMSsY3BWs/n4WydQO7Xuhld4T4
CK9VmjTuEjQRCYJfgEJskSpkDXTrjE8UDHAoS6IoPoVD8u64LC24i/SZx/UycTod8BsgJSPq+o1p
kC+Tqim+kDC5SsmMGPMgMoLsjN6bo3PKngtW4wVU5wZbzZduwN9pU04NZUd3AlmFBsavTN9iGX7T
DOUTp5YO04dnJD9rRATx2fQj70lN6Q3mqXoGT/CuRTa6D7vsFp4NJ6nphDdvSfos8ONz9rTBXSbc
EmqdHjIIh1ocVDOltAVk9ZF2t6/c+mo/CEa1Iq27N6sDXw77iSrUUZQdc95lF4/RdzupPrGmYYcG
4asUSbn3TUs7Ct8lvNvM4MDwr5a/ucWgSx1LzeiFejVvRiJ4s37NEougk54JKdbxZ9S0R6ep623X
IOjxRmtYpia8jTyHLKPm2bqjVBxEutXzzt3qiRMS3ahSsiX50i6ZxNDt9DfNtD4mob6PwvA5cPRj
ncD/HgVU3lA3GG6JJ8to33GkQsLR+3M9gjquwhOg6nGmu5m7KuNvKdJbjmQa2RIe7agKPy0HLXYj
zYNmyMFxxh1GFykMaCun3T7xmYCUOYJiEJxPWYLVK2IbGJL6JTTQ2qded8IvNi5Lf52lHA1paPgw
2vm9hOyoszQY3zwHpaws3jsKlawvGNJpGve04r0pyH60afisDKs0/4qYHHascnPV8l+NQKGNJ+kf
ds8lI4Q+cmkIYH5bxcZwoUheNqGKtaooq4XV6tpG0dhh0LAXS3i8jKxTUPgmfm5YSwunCrxnx7e8
59qYto2xH/Bo1d6zP9gQlzAyL+zpn8ju4lOkOmuV7uWskgym+ukSylRiHI0G+mVa6NZh0NxXzfCr
5/t/gHp8SE/xD/qols9R0xubIOQ9vX9Tt6vquYQEygjYOt0fEVRKu1RbADb3R/hK2Z5Mx1vc/wVl
vHq2PAaUeMGUzf1rSVgZex7vz+6/7f61WnScKtr44edP9a61tgSq2/s/7//RtRdfVZOn/3oA3q2A
6FoGrFa6qMws3/uq9V7TKLm4yCNQZZTO2itH+6L48qoPZfpjekDeVfKiVVq6AUf7f/EAzUz/9Bvc
1H1vpz+hK076T/8ECh5THYt/9oB6tH4+h/uT/Ce/4dcH/ONJNtnQLesesjHLS/EYWP1r3juSw1XQ
HBJ0SUhH9fKbUwGAx+ugMSjgu3w2SBYsM162Y1F+a4tJ1upE3ur+Xcf10wU3crDNOkGx6nQJo75k
G5hlBpmwOZptOBDg7NAdsYbqK9eylc7pWbFrHYoov2pECT5DsGaVFhM6Wk1gj2OaLjRFN/6QNh9a
F72IyJLvsSGY54FJvloZeiUfr/9LI4RgPuoEzwXynEVqKvCRTC9aIR2rj73g0rQmfJ+hEtrZJG37
Ugeav28b2hCktbYvGqrTQ4YxbXb/roti+oEtEXvr9GC6ssVRGuabW4btS+mN7aMo1fP9X6odGac+
DPd5WjM/KNUaLKXZH4ET9MfYZvCDdgJnoGmBrLt/8f6fAtdsmjZvGoeDbyypQRa8Cbtwt6mFDlvG
pXyz+mmo0eXliR6zeWK2/3H/Oi9WWeC7G7cwbuWb/qqihHxTqQu3tSwBDiRu8fOHtWEsT31OEdqk
dgQGdYGE0n3iVXfLRtXIDKj7dAO0n/aCOwnnMv0lboe9jtKkIvJaGWuEx1XW8ufCa5qMyfMoAdtF
Nmqt6Rji6VRWfpgsk5bFcRBduo8+K52IEacP2kuWxytdAIQokjzZIZBZtim/2kfT66rxhuDh4akn
PHIWiYVuyWIKHHBpXZoZd2P+6usGVQP5cEsLr6hmM7nyHN9Y+2XxNvreT4fn/2uQ00P4g8ZX/lX/
TnL6Bf70/xHuSVexK/5r3tMJ5FSd/8cTFMU/M5/uP/UT+qRY4g9dx8LF9McQ/D+Bv/En9Umx7D+w
eFnCoh4As2NMttp/YJ94KH5AG/COMK3Jsvnf2Cf7D8cxMZEIe8LWGGTI/g+wT9pv9kMhLMyEdysd
WhOHds5vvq4sZJaG3CldOhytIiKOU1TPQ67sMsfC5i23WuwwHCie42aqKbQZDa9HXuZMISSuqjBF
6YiLk2Jj2tYW7h+qPzP6pIF7kM1TOnDDEJzQTVLXIJ3pBaB6x14BNN8NubXQ1J5yCpaMTcsJgjKi
lLVZqgt0vE1VHALVXCd+wIyIXAZEuAaHRMNcAzhhCjksx9reJiLbFBECHNgjLpYy36lWfpLsdHpW
tpWfLD0+WJ0CyLjfe0PLUCObdVQ+Q90s6gDER2Ouuyw/4Vg/mZ13isPusR4frNrBn5IecE+wqyWn
1rG2Wexh3SHdpK5WWkchxlrkREc9SeARj3uYRuum6cnGtBpxrFKMAtEKXficfisjulNJrkqstOs8
+aLJAEopf+6H6J1Gz8pAZpzZySGlwcrIZseHf6AmWjKeXLlK92g+dUF/RNoDTtKA9tiCUmx3TVj8
jcHK+NWnJIDGWI6uIfUEIm1OYJtfTX5dYWqhp4WAVMOt4KPU+wTCajAnS2PVo32BSLwQVP0VD3F9
4IcM+KsChCBGeZ57YsQrFTlLwsMTN9s46CwU+aE7Zw8XeE/cbljyAw5VJX2/QrEXGehmREU/uXP/
0lT8q6FtehmOwfPHScehnoL6N08x+6VSp0PmL/EcIcByxKL1kiNzqO+9bx06SPcjXeDZn2790083
15+dzNMv/YfH669/dHIX/8nH27j9GDrQQJeyLp4a89rb44xOEb2A1P0br+BvfrKff4tXqNpiWgtM
8zcUUt0YYRZQ3CwzFbkJ9fbC67auTmuSHHTcu6TkKdGXLK6Wrtz+/cvUJyPib68TMxs8FpAfeP3/
4pGkRUj+Wso2S5rAmB5wB+1iksbJogFrNN18+xFxduGbey8U6xjC+yRi5DD3UsLObyBVlTBkc0Ve
Uv2Wy+YQhOdQKQ+p0/+dj/lXxuH9fcJSjqcTnKhtQLv49TOx8pbubBQqCATzQ+9kNDnEOor08yic
S9CPwCbLZxalCHDd3q7cqzY4P2S9r0v3ovbx37x12j99Og67AAM2E8jbb5dIKEajGjPPW0ja66AL
Kvwu4S1gMJ0P5bVQw2amNCsvsR8J7iIwIP2qCvChfnoQ4DtaSz7/+89SU+1fHa/3dwh2lXDgkWh8
+3fsH109WvCmFy5D/K0+4FIhjwmi7pnhi9dafzGt6CvNm0suVqNJ7xsULqMeS5z9wKhmoc3gAwLI
NTeiRWe+jsVDHsXfTCP6MsKEjO2aPK4UDYQ6OpfKMc8BZLcyb+eiIoUSMe1nB0qP6JddrSW3IBIX
zbfPTh3OnELciN7TovQgQ3EG3bZy/ZujWMey+Z61yjc0DRiAijkDj3O/SFue4oBNHwXzTRjVoje0
B73WViLIjiAID6Wd3DIl+EqjYutq8g11DSMgjdk6DK9sZjzTPv0Q0+6gI4uXVXkVIx03zziPBr7N
bGSSw2uNQ+sYe9b9teSlODdTNFbTmWfT9l8a6zyJonxAV8z8yJtpqn2ZEcmQWMdcZVLcJMfGjL+m
p97VHqmnvLKKWpvOde2y/BvMnBprq6b6R9W5i6LXzmKwtlrGPkcjys/lbez7mZXbRxsxUjKktzaH
SickGXki8d66EYyvi42Pc187D+A41Dw3R8ZrqVnxLJ3MIq1jo8GUrw6i7kFtyOiDtD3G4mLR4MMI
elOG+uoF9rjkncDy3rhzMPAOQ0iuiqJNDxzwsMnmKyRtGS4cxIB6ZD6Qa/KBMfFA5tlXSOeSDMO1
Kcl46RznQj9r28fmuUnFXi/kYzyEdEfYMGMwXQt93NRt/R0T17M3+mDTizkT9LnTDOFcjogzVbQB
S3yl3xmG0YEy/QTnECB/bCwET9IXiQpCzd6VvNZRYRMhMdlWRmGRSscox47VbdNzHLo/V0fvp7EY
RG4GfkNduROt6ZDab74pdkoKdAIFBdO8Rufz6eSjj/ko8F90WNGzTKY3K7GPfeuAN08PhrQfq+Qr
LbiMBr1kWIjlI1fys2IH20G6j2nEd/DJMKvHUIjNc0vT9qhza8SGjIAI0rtnFAO6WwJbGDWIF0MB
RAmZs6nQ/dftWRZyxKB+PGqCD7lL+4Nrd9se/Sh9agPNLbp5fidxin1ZfvAbZ3nO/WJX18LF41cY
7qXtGqqT4Skspk9wOkb0vvjeIWAJbGUz/bRnZ4eoth3aujFvvs4v95Twq3G9JRobjb4+JP+W16IY
wa3pn1yvuraFqZDpwqs2K8gh/XQhqnApCoUBbI/fBEUu2BvD3Vlt/F4b8i0Pfca3lfI59s8+QThL
u2IJnNbagUqu85PbYPpfqM3pkDrNk2Yrp+kek1ny5YT2kVoaDnR664TJyzBQIysmF4H94eXccHKw
HC7PZAsTawWU+DA9x4EUr5lBc8MHWDelx5Ta8Cki48x2cWkD91g5HL0dajmWDuSYtPx4J2QE3l4h
e4lBchmdgHNcqfu4khMfNGj/ljt0ju6PrvPwxfTpuOYRT4slLkjoVloPiu08iUzgmKlpzd+fWukl
NwOJ26jVe8/30PQMDXzrBtlj0lynNcVL+eog24Vda7SQkiOBFGcpky+67qhp07ke2MwzeMPbhDmY
QjPUTvOdyuqAE3aeNR1Pvzvn/fhupBHbRrbohmJlecpFNGLdChv3iX10lOymuCnWn+FFHfltU0nt
FUzQyKBiOGKfIKbGXrqLfRz/01KvRvGXa/UPTWkpvJukedcOc54xwimdTpE3CFBIsNnASe01eYr0
7odKzskcOLPObQthvKOULnBzzgfduUwfTG7Yhz46xtNOU+gud6zDO2KH5yIvd/2YUgeXK23C0kwX
sEoK4lzT2EwmEMPggFbXJiSLJa9hzi8I6gzeXvilierZLWsQSfjlUGpOu6rBbhMl2REw2LkGxt07
5J12SlIwa2QPgue/iyJ344T+Y+USNpi42hmn+KKKtEcGpsew5V1QIoZPsqA1XKe30PQuo+1/jexp
RbnL7GivNpIxBY+Z3i58J0tDw3QuovXQMhCJdYlX5uLqySUzy2uC+H3KmVqyxk4ap/hLtNwHCQNJ
/NPHoNMe1Pfpf0nVvRRNi039IdKOZIgymhKsTW2Q/pDy2NTmeXrvehbY6ZU6rXJBB3yePujQ07kY
mvohIrchuBZNj5xJ3WtRjeZ9elenZcOxjoZeX32PG9uIie6pM/eoDQYcV56hbvk3F68dsFl+QA3T
mzfGgOXZGfX8YCrFVVGYR+ktd5N+cALa6dHUge1wBnW1wUx62HmWj0YX9gGcdnNpp+K5rZpvORxK
jn3cmgOd5sZyH0tX7hMtmQVKuMqn/biOyithPLfM0M4+U+zW0MiJ4oWWoYRMT8KYlyqXBpH4iDZx
+obh519k631XX0iKXFSO9myb9iXt8uvYvNt9uJ+27qnc8lFm4UwDD08c0rTRR6l+5oo5To+XtTgK
xz8X7ZQSVjz1lobpaKorrGe29E+NCJAoq65dZp7jsyxjdkh+XOY8Zym4QBO3P8nomIYMXODLzwvV
lPOxOk5n1WG69GjcscpH1ES51J4wN2OhU1jYQZr5TCJpy4OdNNQ5+WKKrJeOmTSYpWOk6x2tH7X2
13bR18sWpzgdOa3Qv5sQbFm4sZV1yrNAWbpo/W7t+OGuMtEDKu5S79g6lMBimqxdu4RbrS2S21Sd
R5HyGY82/lwuUR59X/px1qGp4MOx3rSM7X0q69OWC0pAtQ9TxnRFRbOTXKZElIDDR8zKvAl9YJ5J
Vp3W/blZId6hIVDawa01mmveKefIPyc5tvfYpAqxLd6BYCofYckClUkBp8XtInswbPoQGlXnfT9S
CtZpxbkg0b2EqvrlOt0a5CXmeHYb2SpLgoFJEME7718pUxHbalw0064bFHwsCp+Il1rbLvK/y7WC
BGW6SUj3/bIt41j76FnKDjRkqfHiWq71eJheZhn/QPz9WVXYau91LuxZA4RpubEDJOuSsF2m+A5D
aAh4oETAd1r1mWnSl9p58VI3cV4U5oQ5nctmIKqv1mbEDn8lrvfZ99oq65xvE2SrEMbaSaKvAl0o
WbysSYOb0cxzoNRxHVVOv/FU/ZzEVAilaiVLna6F7MAaGujLGv+WdOEtScx137uMgox3z6UkUwmb
g9o/xKRKnKHx5MxX4DwklUuQujcIMPs6GiXxqIXaKbTZ2Aq/9ZeenTCL4ZLVap5IMnEUEzJhrSCV
6HnOMJTSIeqXspiCH9p0VpFMB4KAx5qBePIdMm7oDC8zp/mwS+TJdpbVc6GF+joMoy9R1NWiROZL
feCvyQ99TyuPazw8mOiI50RjQdfKxFXXmrVvU8EmHsGpacgbEWzKtLwGYXSr1RerKskNMmjoMF8l
B92gfaAn5KY1Sz8lRMf0iNJALXgWZcIik1PkYPteajkBtIE5FTguuY4Rl7s75Dan1Jq31vXXpaXt
rMp1Vpbv7XWkY+jFC3WhcMeGmgYJQ9FwpI3meiwIV9Boj2BZm2Ut7xfRkqc4Kndax3uRT5dcOHV8
1cohEcjcGWJ0FiCVStT50R6o1zkfiEiT03bohQnx0RYlV0+2kUJ6Vd1GXCv6aC7QjXB1eirsFlkd
nWRSObXZk5In3Ni6xUhaWM+iFO8gpPBTa2m1YBR3aWmh89kU7gqN+y6x4Gk7alst8wTLFpauYtXL
inlQbcbzUgbBWlOcfq2VK18liBn3k7swG/GmkoG67VosFpnJmYbG1gOaxdsAshHNkPfuTnIMhMWY
p6v01JbWxm6obI1kfv8OvvYvDW4TQkZzSXZa+/PL9EODOSlpgz7Cbq4fI437Kqm458I2eaHSvMSW
djYkF3CSYZRn0Q/D8qlszTM41RCdBmuX08c7DKx43eymWhQtdlkhKKEtOnk4ZkiPmHQM0x7beuch
IxoG+gUMA96gg6d1OKS1+qpbzqcgJHueTuLoFnVcFyW36fgmKR5nFiqcmSSEYdE6VIUGB9q6lNTj
3mPRltf76Y0e1JkL+cgXFl3PCuL13hsHlIdKZXFKiJPqmMZMSxnRbDOtca9xnB2mP5E64ujW0U1G
YERLKpHaP5hjfa2o+1sc3Z5WXSvB05h2g+mKkUb4isTVFtFtKm0V7DTECZIkxUGz6h6nw8XUrhhS
f1N2rOYj1+Y4LQNNFnz1VfzVKryKaQfsfAVdvtdTyfreXNQWhWQGDK2PvxmmXCZ9y7RvU5zTPAB0
Iz+swFkbwRndy49QUeZdpK6GCLtcWaxrOrRtMdI4Rk+COtBp9Zdw9H6otXNh5Djvesbd7mgiYYsX
mcqS2H1vCv1EwuwSEfzc9qINfriNGiJGKBE32vE+HlApjCObTtVjYOHaWo/qQLugdaeYcRbakJ0W
6YDvulTXMe9RE3LMqabqTrHZz62ZpZiLWnboq2g6Wqp8apuOCKDkhZ4wi+PwGhZE6Khg3YfeZgfh
k/bS5zTzD03WvjeatQFKWfnpKxvrVo/b59bUXukrXPrA2xnGganTxFtjDNRHpFs26gcOcvxlUqBy
pVA1B/bnHPVgUfzIiIXHWUORFSsXHC6UVTRLZx63ZtPlp9ILbknLPYDu5mSX9s5nsqR1HL8aNryh
CG6hzz4Zl+EXockphp5+Y8vmuWjUzf0aVD3+FtSF62DFN3/wVrKF2ZhgtpyTiAeLVUPO/BkO/re/
6RxNHcZfu4AuUCTDAFvITWvbv+HKyG6Bp9KPwbLooqXaqBN6VblMDQAZtFuvRkkjzLWf4xIuN12I
oHMM7RAJAGccBa343z2dvzwfS2WMoQrSlxHCkqLxa6evH7IKW67PtmO3jwSoLdI5eswdca8rBR7d
JvLVR2VUHl1H7uKo2OUplSeNh5RbTqPPMO4c61biUO9QAukxF6zD+kYQm1XIJTbUBXKBHUbWtajU
p65S1tXIQk805GvcxU/TSU1v/IMjosc69ZGQwsKWB4KgVmq5tqJHDb2IIJcQ2A9uomjOTrPIvBGv
ArfbdydRFuxNGiviVBV30RQuli28Wv2hhMNRDuWz6kbbxsfkF8UIv/wt13jnXiq/ZHXz4F+pewyj
iwauCWNhsQsUWhYAuTO9IZh2XEV6wgKdcxjE4hp7K11v50086fG7pTs9nwGNeBLeGl+yrIaLrrMW
wuKcIIIdRLJ9UE1FLp2D3KEp1AFRiNJrbHLlspWy4eXWse2rnd07p5EjXqyJrUH5Z2T0fpglYHBZ
dSGtMiP0lgWdE/JljwmrISHSt1YTzzIZVriXkPkBzELBB8cFI3VVx4+ICZdq6qqz2szUBf4bZMTu
uPMN8eyLdTpYAGdN7ivpumt3MD9dtdhIs9gW5fDQIquL5NHok7mGhoszLHqihNUd4OOg+YcYmLvq
GQ8NpOF/f0H+ZQJhqbqm6/o0URNwAvVfL8e8sOm1hI6ysHTaOG1CJBcjQmxzb76IXqOCMm1alv/9
H2VC+PtdyZ+1qSX40xq35e8EU70xMihfXE2wWsGAeANCHbSHRz3gZHZvOMN0cmZIDB1O0NDW4i/Y
sJxQv0IONQ2dwak3OUBwmaWUla3nHBUOxwOEnvueIrr6Oh3ISXZ6lfwWfNW06KYWRUcjYboLUr0l
RvQ2GPEtRp82dTjL3r2kdnklJnhLjNMCWcwV4vw5RnXAtDHFB+1uZcFRHXOdh1QWdqi8woQ9T52a
3pm2MRpRUNswz9KeMabTzHQGbaZNLffaa8tJ2CrpEIlqGY/u49TSUkYLnRN/kdeIyHY+UlRPjdrG
lQi5Pyq6Y/RY2DpSkc6rtr1mFOhIYtlYieDs5XUgg8sm4pL765Jn+ZX2+3W6tlPDIeB0KePwhufz
CoP93PI7ETZw/dmXjuGcOe4svbhW9H71jqc/dQqmH7+vGT4oCC/k7GZPg7Rez+ZG4X/dj9zswrPe
VrHLTXWRn6aAmIIiWpDiEFFo+h51sYoLqeIYOC+FeSbYdtEoWEnZxEDAuI+upqfrwlC3vkrpptSU
sG7FGS2MJ/0/mb/owpVXhWgt4FBnzK07xEuUsFH5LRk4IwP1WdDwvpVM8oaW0s1XPqeOCFaU69S6
9PPiarecdS0adjk9VfAO2dwkY35E4obrDRhDfovc6jWgIPm5yv+vCuFvQqe0aSj/r1UIh7AOmvcs
fP+zBuH+Mz81CLr1BzMnwWyHUT8JfAa/7acEQVdRIDg2TFdNkJWEFOH/KBCE9Qf9VIfwGc1UrSkt
6r/0B8L4AzcZmUCqxpjYMsik+R/oDwz+75c1y1bxpBlTBAhzTDpOf4mYcejr4f6paHIDxJrH38Dj
vVuAyVgKzGck9wcvZ8mnKYCb/J3VC12dQnXT6w27SU6JKMpdam7axL9gPZyFuNx0ZTwgcV/1ITNg
2/qkEY1QNVqVRbEMi/6UG+muq+1vuC/YZJl2m/GqL20O/c42Z7iCbD8NOpo42qpt5IOJbpc2+Jkm
FLcehzkyHTGSPonx1GR7Br9Po14eoCZegs7ZoHuLF5VZ7NpiOPh2u5PxBBpDUiyNtyHr1roFspD+
5VX29YsekfGIpCH03uEWHNErroln2w1kMUb4RPOBLczGWm44j61GhDtbcJwq89r9sB/1Jlz5kUBd
ha8Di3jw1BLtXBfNLh3UbWyRLA1vQEj/6KIWI+mIEj3/Nq4KZNkMGbFKV4eUMFuM4fQjqS8GOsZt
uMxbb6GYzsYjOp1slKWKR95P0pPUXVbDHfnE54ydGafRriIoOgq7m9Gql6BCuunGW/lNS7EdRQ3e
ai/Nwdc3q7wwDk4rl85QnGkFlphM0lMZDas4S6KZntQMyYgBxbeRUn+ZcbJIAmOVx9VToXsrLt83
PcC+jFcWrgJG03BbtJoxL4AdYjleZDiMas+82MlbzFVTNHiGmDAlBHKMtWgWOQqRyJmYClOZlQii
gvUVtjn2IK6ABNSL3ckHkXA4hPc/Mxgq5MJeKmn4MjnERzUCUanOB+W5iV5h5YEtjbaydZ6rksVT
EhlQNpca+mMA/YdTKZYEkGiBnR3jIIe9pKhLd3QXnpPsSffdtYE8lUGyZbpAZC1G+vE1FN5RVASo
EVOouY92WSx1pzy3vjnBxujkiJ1KCjtA20XqevvIeC9FugaggDbjvaji75CwkWK36a7UlI1iGPGM
4OY5LTIYFuU6zKkJoyfRwbFkdlAlOLsN/2hrKjQ+7Jum8BbtBK3Ay4igj9ESrR+s/w91LZ4j2mC5
7l3akgYdnA4r6hc5rZkxJnO6DxdCDs9UuwFVm9PQ0Cw4P2Wc8Gva21hF91bOzIhE8GpceKONU0SJ
HgPjxa2cFzMZdtJmCpa16VOgk72sKbgs9qBr8VFQwtC8c0EhV1MUWJzsGxgFmEPeAyG3uV2dQJLC
AprcbB8itOd9MRLooXhHWXlXZOTTwN91LhGGlE6WW+BDJYnpqCkHTI1zwy9f+hLnIar0LUAziCQv
eY273W4PRoWlpuKTVQVxGUO102pmfaI/eySCxDZMxJImY1WKa04mj9NRkdv+RkdbMwPspBffKvxj
6DWXmES+SQvLIkPCNVT1tTI5WpV97T7Guo29+RSWymeQDtiFDLJSMaJF2lIxLI4BGycJntjSa0Sf
xkox/JvajG+15sN/8D8DixMIMqJ03oNvKMP2AU/NS21JbAhyp5nkTLWZqy3KmMbx0HyEHAhl6W+k
6/3ILFHNp9NDbqr50tT9i2uU72HC5F2R1tHMST6OtjCR9qqiENGkmcs4qjdDUmSzlvYQ1tp1WGPE
NdRg2RqCGcvQANMMyIIEIJwne7fDP5o4/jOD7h2NBIA+HKarB9XExq7uRKm9VjEpybICchC46J/a
J7Mtmb5Cke8xkDF9i3J1NcZIz6LiZWiSpyEbAQGSs8VwPC+DpxhUh92lG10HBlYTY2oszbR9NxWG
0yQsBxJ+l467tbEX5PRQOg2wMIODgWjb8vArGtG8N/CahASsh99qg3QDy0ItopXGR+ZwG8SjpBjk
+MxwsCXMgxAXv3/PtJoFON818pb5H26r/idX57EcuZIl0S+CGYCA3GYCSE2R1NzASBaJgFYB+fVz
smcxYvOs+nVXV5FEBm74dT9OyuAgez4Iy3M1PSsqXOKRhl3IWFAkI1OYJ+Csx1v2iKgfCoB8nGAI
b8oW+hkNVUAAuYRWRMKR67amTd022w+PYEf2OXKyQXbbSsIzi0CrpESjbIcdUAUWDFQVrj37MhsL
d3OmXv7DzBbiuLDaXJcAmiJz1LNQU+ZTN67DLkNDANv0DfHvL7fFXV/zYlh1QkpsuXYIMgtLBBBr
0kHXls62maPcY7Rc+uFilvGxkvUbtVDcmM39xMnmm0t4G0GtZttCn6EgbmtMKMWudRUS92uZ3iWk
qvLVQ5Nl5eLO3Yfw6j+CEb/sDt+zqfqNMbJOOUqZytsnRtQbXLf4NDrwVMBQR3FFJMVSxsLB6ih3
q/MiUlJ9wV3+vkGBAjcZ96CAuITyPW6o+sb+hYux+hBQRs26ItoPXDvTdhMZTazML5NrgBKF2WaL
a+fpl7jp/4YW/UovH/v4OU8Trt8SjBEdcnOoN/OfrmUXGA6HupU/Q8+GvgA0J5fvcvpoFG5Je4ys
xITqMUNOl2E7e4hebYaYiYRlVK9TFpittR0xG3MMHevsHuLs1kmJHQCP/LLItKl+Lws4gnGMHREq
pkGKYO1/Kpv9cWK3QKq081gn/DkT+4UbfE0mQY0mYbvJuk3YTOBmAoMqKZ4rwqZdri35pQIkWuqY
X2yUz6Y1vq0mxUYjtvNcq0n6GCfdywi1ECYvsfYbKffrKuIwtSOkH8JKxrdwjJhNlX26dR3gJKfA
sa2ToFcu3duJs4eqwF0cj2bjkBJc/GI3tfZTmsq9x+UCCvizPxb3nS72o1nex7f8DYChMzu9YOyI
2a2aOlmx9+apwQq9R1Sk9TfRvGM1PuYZDGN35yzmpWhBVpQdz2+MpSEtCC5qPYYavXi+HeTu9GQO
VsnSwwyA0m+MTP56iHcViAOwQweL/Gocv6Yz4el4vCNYd8OpVSSSaqi5tXkxNJPYkX/OzPJDG2hh
jsWzyIdPeauHSzH/hLdjku3ki6MxBvBI89QzzzJHjFDGrC2myW3lvyCMcNXqgSukYCwOfvnrUNCY
cnez1K/RmpB9LtXyBYiP7VrHm6sgtBUvu1JfMZIY94hMZ1PGe9gUfDVVRv12EknPfijoU9CSsPBf
IFK+2DNcMWmeOqONhjHmKSeUxsNUgiJXfDPW/Ll1zLuhzF4sYbM0Nk+aqVgWc+HUYgxm/qUq8yOd
ScmTpnZDm+4tx7+2lnnWuAAOyZIcbzv0tH4AiPJhFRXzS5xEDqOU25X3upAfPXkry5P/aATuD37W
hFgZcAp5+NVuplX2h+laf7OfzrYtSQKnImzPa9guyavH/a4QLgvy5pOPhtvlL66wv8senUZ49H9i
J8GV9mw0awsFowVNQPro9tfiLVroyI3a0UvnFwrmXxzlzFd4neB0RWCJmw1+tLJQ9E1QIbqFK97a
0Epos4arT3tmVJUIDG6D7KyzmHWpNGlcWADOXckP/GDOTc5Ck2CPLMjuJKy6RKrtexG/UW0CkX7A
G23Yt3AbIBLe8JAX9bi+DoXBQ1CLXVzISyXmsFiJGVXpViWQJhlx2dg0oWOBozDpzsamGbRz9hNX
8Xee2MfcWHCj9dpxKsb1NC8k5bzxH1IfwD+sOG77NBQsh3pBeqBMoTcbOFRsE7uFgXqQ+ogAkgPN
HULDXJIw4eW7bfL4wdhLl2D8QByyVG7k5cNv6966ArYgNy4acS1K4NnIgLyLk8flpgvdAA7ir+V1
EwP5JVYW9qvTbChvO9BAnmycyfyxlwntx+tYV5ttCJxnZ0h2qzO6jsxP6t0dquuismNR2teUmRdI
1rNLL5WN2CrBH63uD0gDAEgv2lAfi0mLt3OvHXITzxUvNBEAnuJDlMRHS/fmd7UymXr5pllAg5mO
2sHL2C0x+BLlRDAD3mNBGpdrlnYS/E+Y6MJ0TE/aDW/EupLKJZuXQLuHISG23aiOWqPYBKzqy4LH
izPqWKX9besYlPj/XNCWwA5pi9MAYIF3nf3IxBmqAOH5P0jeZzCOa+vwPvLUa042F6Ibw/5Taunh
yqJec3mZyZwEapm8YEPZr1W7WYgjLjHm3GEtHtne1RG3t3OJeDXI+qmqga14+UeOrbJegjrOcSCM
ySYzsmdyoKwt6ynb8i18ZklwkonlRKnJs9yDFxqOLS2xGz2O7aNtfK+VvZegp9gJ24dsIZxEK2qm
oIj5zpXEEGM+iEQuufSW/lk64DBvLzmPbOUe+33qrunWUS9FYh6ULw9W/qQwDOG/sJ8Htojd3LNk
I5csoHfgvBjLZldkXVgQeOFxRZiK4I9Wm7Wxz7nDwr9cD71hXpwZWyMpZz6DrhvyLlPEvG2m4dU1
7qzulTY1w/9dQKAVm7z+AzJ1hG5/inngVlMGIilJ8J7b8VIDgTI5Cc243RCUD3X7jYKHjcs4O5Ql
h7gMbOF+3aaOsfdRuya48RUs9OcWtLHzXbj60TUS4r3J0wKWGdTf1hqWfUOw0CcJ7I42vAdcS4B0
pHyqqcCejG475stdIgjWe91TzFcwYFu02BJ45snloVoZLWz1etvVFE0X5uk/Yfu72G3OiPGPEt6W
Y48Fl2iDDs3EPjEYFEHbMoAZKccxlUpcPytt2PHf5v9uvK19BhxG5t9T/gTmHhjOqD0mujRIIGIb
0HNmfQymAPA3U/XPtRWvhulUts79LMQngur9NJdHV1XPpd2cuhX+mV23H0bvnnHEbtcE0Ohc6/eL
WHkayonX4NLyvOXztmKbSHx/RKNn+znGOxgzD2Ye0+4Gd0r31L0+1HHgrv+agiKO1n1GJ7I3vp5+
pn1GBGS6DL4e9uZ8HeDUn8pRfSceWymbXOVGSfLoTuEd+VpgjznYGKrIUaIBHCJeNLb/2Jp+MhNq
gSTzZHXPnbMGlr3qTPwloJ32bWz0DwfEQ6tYksOv9DPICJrYp33KBRYapL/uDGfd14X15BjzQT0s
1J2Fesy+eRAngybIfJ4xDqv3ErWDOmdOnYY/VJC06sRHL6q9uY6s6PU0KJv22paKUaKDa8ghlM4K
ugi0/LnGyOenJ/vWMaNg7cTLg1IQ+sdJe3AZCDDjxYAnKC+apPmcQFEPRs0pd9Z/Om+1iw1uCvcL
23yfbY7Xxy/+CN5vnvb/wbwzeW2lgnQJkeCWjT1B6wNJ5ukPhFFcWN0OC8siWOUCMACYjhihXxW7
PoPE0gFfqLICPmRhMKKdevyJ5uQ+LcwaLLfCvvD3q8HFPy3KC+t+jeh3Etpe+aDvBI0qvLvFnbsO
+zGVGoPNb27kkQUrPcppFZ1c8ZLABS+KO+rDNh5IStiP/Pbm0+gXMvf2q8j6nTPxxpLewPhIJ8ny
j0wpVZDertbPHWbdvthOjnbFr2dx73nNVo/nGDVMWgNWJKBTeL++qVk5pKSMtrz7wYo6QSfR7mb7
p59VF8zcz0jrD89o3FxFzcMgOCF0y7jkuvZlcGdiGFHdvuoeTWlubAH3wLr0AxxK+cqCKMgyDiPr
XfVki0vuOWlKbAmmaSl39XTOfBkx/sOk4Iss3pv4s9HfahCobNKrJzoFInL4Qe3P8CvLYitZT0KY
MCAzMDxFY3z0hOxIQxOkSctbBSUJCFo5Q3vsr4nNBZAVSqjs9mIU5tnuwQHMfbfPTOdopFQT51wn
dELOWIreRY9JLn7TmHC4jGsvuaTRIm36Mwi4v/kAIf2sDTEnnG6i3+XrVZjyx9OHXwpEmH0yKwmd
DHpTyrnV9BXU9Azlx8WX1yy0ncn1L+8ShD5xHpoHzuW9Wh5KLwlgRQSep6Gycp2+MTGhzuXwzDu3
hZsGZNFcvtBvQ4Mvb+aJZJp1X7IFZxLuamHi60pppEy2VR4JV7tXgwxIwl5yvLJWVtyVuQvsQ/+X
pVx+PaYaoBWY0zLAi4MOZsZOkeeym7mjVfuGi01Xs9NtuSspGCArxLyue+NHfNFQH0ijBqnnE/8H
jsD/Lz07bSZ2qTSjGGCpiX9KVfSFE6K37QucMraNMJrXi5cDjRVtsEhmy/Qn5/zPZHefVoTX/QlQ
YzK2QTFk1kY3nlBrAGpwbliJHo7TjY49R21DVhOSeZyg8/EqpJt9Q/lQUKd04o5NdS6zEQ3nvtTm
o1lYv2Y1H/2Z2dfJc2dT5vklRlM2l/koesRe/FiA62E40sZIiFj8tt5GLlMwe+9eHu/WG4dJMw8u
fyTucYjElG9b7tONE9CrgLZBBhcwdYna53cpLRsA+51Lyz1M5c2Dm03A3Lldltmh7sVeZ1aEJNaQ
ktIwdAwvIyVvIwGvAYJBCyivDpee/F138F0wdhBV98xg23qSjPwgMnKC9mwzV3DU88S2CQf4SP1X
ihcPQKeBjKZBCOklNXHkqodV7mfwc5XZh5OlRXMy7FYAVKy2J3sJ+tskgnAlmifSv7RVhS3wHk/f
jTq95NNriyLBG20naKWdyS2wqNvGOhti+VIAA3TUnlLsWz59a5DWB3wZdeW0W/SHWX8c+GPL+J1e
pu2MmMvYHmi2zs9uxmT2DZ5km1UdFzsPiw9++Yei6KMl7RkxvhWc5cIBarGm5aXFtDX35osssIBU
7YXpfG2qsIFNq4+QL/2FX8ehLuagyvMdOE2ePT5GEFuNIb43xF9Pp5CWPveZt08qF6RHit0A/6d8
0Q33yaccVKs5LbrrJPrIcZ0IRf5YSn9f5O8tzT4Etc1aRVj5rPSc1d/Weqepl3bIL0hdYN4e0r7Y
tVSxQsF7VqwZFe8oGJhC91iWczLne3PEdKcXH5XHCnD+LCnz2RlJfmL+calvgv/TWZe6QtNZq+e5
s6+uKx7oIbqLc3GOpziIO5D3wsj9raML85hkJBSwvm/rtv8wnPTOanUzmAeOo2ahXMjllZ80EMHZ
7FziKnmuka5bpK6OYUwsyd2U9zdySdIcYbvDv2IBRBpx68r4dYmHr1HiMCkXjI2dUxzLbuYZvV32
4vJnclLuPg7Dd2H6YG6WPUlqxit/cc5c05UFjtNyVKTwuXWsPVa2RutiBBmsK4pirlVN+QhQi3D+
KUu58UFYAfKos3VXxmXUcHwk2FmqtY/m8UNTF2/qosajXHth0mNVIty9UBiEnGhtjn5JhSdKT4lH
EKWAiKS2LScMftCY1dX7TO13xoiDvDm9euoi0qbZuF2GpsCCC2fkutaBibKUFY96Uu6IKgWO/2Z0
yzZvDHbgClsGShJoWX1aDqmToWqW90RCNwmwc68KJ/ZTpHOT3MO6l8VZwM4aJdEl7lSyxQ07rQWr
2qtzNoJMtjXx6jn9dZwmLhmd8Qy2a9OjHUK2zhNgXfhDxoT9lZGDy+14xA2jR8zriM7ZvsvV0dEI
IsWNdxJd8QpmzkBK0HQcVSwBupEiF+YrudVa3QhiWq8A4U5NoBz8J04C9IVmmnXvZQ92VW1teg++
6wHoRtrV5z6zkf40pK64At/a5ctzDczApY8C7upjmZvPk1l9kztNCJXM7t4bpLMbF370KazNhRKB
J5FzYJVJeQTrzY5snopHKfazWVtnjY/10sfuc5zV/UMsnogzUljs2r8NwKfML7oPdypepWX/eBaG
V5j/WUNFtq1h+qLq9FkMa/bQNfy0cWp6kW+3XzN07L3mqbOfDeVdPMbA0zLOt8K8uUwVk4VGo1Yt
OBbNUoWp1D/LvlbBONGk4CHlH+Xcb5y2u/g4qwN6lhZIpvVEwxID8XpdukzfY1CD452O37Y+Hpik
pyBJAHwoJ+nOQ/KbsADdUen6EROKQI1YI1eabwMkdGZ9LLgjbVWqUWzmCmpMTUY90XHJZXEPRYys
V9tPz5bexdv84PduhVeW5Ys0cQ8Ve7/K9CO1NpuuHLxDOc5vi5EejTWhsjr1jXNPgzjAFrzzba71
4Tr+WKYPtafHp7Gqf7FXnXo9o/y7qnaJKtlCKub1XL6kpOAxDKORzjoTveHcvM6TuB86UqUT7IRA
dU/Sb7qLcFCsbz50GHbpEbrkbnT9f7poGMRovA9yvHI0ZY7X0qpsZEqokc7afEp3kTuz5WU79+Pz
qmVutABw4bs2Aa5xAazFLv6FLqVj3SbyrZi9RCvCCjv76FjGqdPrC98f0spWAvaDWvNNrWojNFON
5CNdFtzE05goCbTo8gCuSdt5kDYQB4FlzQlq0hD3/6hLo+9lcvyQAEA0O46xcSfMWaUdlCL+jUf+
gkZf92dhX0qusz1prW0/gKlzK75L7D05xR5XnjXSt1yPQWMG7lItEVspDJIFZQtzwe9rEC6jSuq0
Hy46sjzLjjj5HbOSbMxgmJE3fiyrnP/kek7TemcudXkqnXkkDMlBki30vuMn3pRTN0VOkVxNuYyH
pto1ek+nOGoZUze3mMXvkLEoCfKqf+ltWOo0yEE8x+HK2KzpXblvVHaq8EqHlurbDe07LcQgFrjz
V1KCrJ5MxbhjNe0R4u15dpZm7/CN3KauGzMf/GgrF+Ry9SPo2fri3jop64kvb2AyFxYo6dxDRWG4
Xbr0gC7+7bflZ+fE58RXp7IX/T0lvtduuGmm43ym7wCsWZZCeHduJdiIVsCa4RuR8SHQh//fL+Cp
TeVrJ7r5kOs6eX6TMJE9PRreLVI6R/annQ588kePKGK+rpEPoLUaUKLwmhJcIxyEL+HsJNputTgr
KCilMazsn1xBgCgmm07ssvCioVER8VvovGys5yw10LbOKQojIFQe+HGWZI988bAYGnj4Jm/DiV9u
rNr192ky5eGErgRwUJantgEXP8GeM3sr6qj6xKfrzmEuuIuQvOBSbiNkJfQW9ohjGz3n7TnAyNkC
6b5jjHe21I5NvMWeMHFHAiL/H4YRtsJvM0WLr3SGcGC1PcFUQ9+6hkGzBoeAX9T1QY9/Ctq39usw
RI5fzQeIZRtnaLED4p5PjeagZqcKtKxJ2MUBLMPIiMiS3sKorC9Flxph2xUgmUQZ+KKhMF57u5mF
+dbeGz6JDl+95I34l3udhnVc/2qziQVMnNaRsH5zH6FmWETYWMOHUwwhept+tp6XwbOPXqOz5Klo
44gtzP+9t0vW1QonTaPquXe0PWDZO5vDG2txY1PxpLmPybK6jyoe/xa/7ALld1jlW5MLh9Gcpqwy
L021z4WL9QAnfOhmvbXrJ0UWc1yW+xiLJD/c/ApNMcNfUIYqf9exHl6GoTXv5rIZQrRTug3I/u0m
ylArRzzjdm8gSNp7BTTzBopPQi+b5siZxon9+RLv7TGOOiz45+b2D8fJ5/Moxr/G6V9isAzRqGvp
vvSBoy6zDT23aq+5XO68aiH+YpTZvtJnwIP0GG87BdeqM7azZqwQ8N1pW9boeIWe9yc9ZSHjVFYR
5TjZ8CQTrTPwPPjkpDce28ewhxbIeN/aO83pAi52zbaS3gsAcZp7Ut3nk0mxIVeYcPA40/wBNVmm
A8sV071bDPaXsa22s2XjbhjnX29276XXnLOZ1J/dVVkIFzsmUE4vAZAc/CvezF4q9erTVN4PqTIP
0LazMJlZ/ojMtFkMGb+1mS6YIz5HbCSnWiu/5vTgQXjClF+yzxwfY6DQjV6Vh1VP6KlNboTJyR8x
x5/bwqxvN7hdpRY440pnzE6Zp5dbj5oLlpam1s2oO30E8fZrrUV1lxlf0LDFGVJZxMNy8lvTCyn7
unMKxQapMLYTXwr96CWeFIdrkaWGm9YZ57sYiAfC0P1iJ/cgj5CwXHwadjI0W6IUMM8UpJMWNSg0
bpTXauCl48tnOmKZtys21dKzuH/jKwnHqpjwOmod9pPewKIvrj77rYtBaUYL85iqUN5Vor4dgut2
WkqUb0/yW2hhxfJYCOKXSFxexuGSWio55RmWGF0Rqe7nN73Biqln5wnPWIg/nRsNLl8KaviXK+f8
sjUaDxjiLZcJOEAd8I7TyGhm7sUieTKBLNgv5tM4zzDoc6YTzsfuqKrToo1cLUqQjzeFY/ZYao/e
8FQI55x7LU96o16N+VPixH7Upzdf6jmFFd20dbrhrizsA8xXEmDpUnJ1Blxs2jLQklu1HsveFugl
KS614+vmpB0spP8B4CE7xoyKcX4AyuhK+mYmKM863El7pL4YsyiPgipC2Zb0D/Q4n5cW/3a/xg6c
/rPE4LXBlmLtXI9rOUvYl8WzLrRXGNtixDpUxeazViGAUFy0Ho1EfXTUem6TkdkFCydPsmoO4DnR
Egug2BAs8Zc6Ic4Z/9GIPYpLReeGaT3RiTen1meL76vDWfwytcMdB33O223tWMUYZ9HhLxmbFo0+
m17dYfkw4voLBNYb8GPrns6n+wHFIfey9EWl07tdyjiaSVhyoeZ7nTnoUTOuXpbmLlf3hnTU7K9v
zWzTF4W+4Xrky2zJ672nalqT5rXQ4Sf7aoy8Cba/0bA1wrFey6uRujKASwsBfEM7B6wYG+xnMlCZ
PCT8o0DSVZnbsF5utz0gy23LpSmo6Qg+knF6H5HsD3aMCzmJf+bKafheY/8b3gpp/E3a1lhgMtqA
poPFKa/rkqeoKYhK8zJyX+CVz0Yd8r9zMAdXPxV0muS83C+oBUnuviNyYxQaS1yEVA7QYsowQ64z
dDo5ExZbA1rbooH7DHKbAfQrxwaAR5YqTs+BXco7VcJGByow0IpeVs6JYV+ecv3JkU1z51j9cpHt
aWm5X4G5pOd5rs1HCV7hkWOBO1/+5dPad2p1z3xxRHbnG4Rdqhn2cjWa8f1kIOV21Nl/5Q6ackUN
UxCPNc2ftGrs+Tu6u7qKky1IqRLMA4HWyiUgFw9mHBQJiyO/cOU5YQT+71/9z7/jgjSfqEujIC8F
Nw4FtMr6vaCCgOYXxXUsd9vlNEO7iHS4cIhxPPiJCXhdTEvopLNxMHDiQNulaXLULw7AP4pFOmPP
xr6cwZgOltGdfXv5qihkDuvUznB142JzyovSs+yqs4juq+pdW8ecQZhCBgGR5tCTNMoTsA24wxq6
SHvBKPviz4IfBfN12QO0H6YDTvXAXk2LhDJp+3jsi4AUxstKvhzl2v283fF3VooFkqAeuLM+4S+2
kptMxgvl18zaw7hc2jiBLkqpUtPOxlG51cWSaj7qRnv2pffYidm/A2IPMt3k4mCR+z4aDg1+ZjY8
Ns547tPqVmXPVhv0nrdTJl7mOF7nszD1+4RVk+YZlzEX2mVUQGltRgs2YruOePdjN7aHG6wUY0FF
X6RBAQm0VxNNw1sxxFmWl0RNOR7WTpEOAOzeIL1uGpwrm6RP4WDWVrZrvZJlh7DxVS/DSPCkOzqQ
pAMaYnB7uEDpxIqqrqWxF2rmUgFYpQJPy28VT7Zr7VNQWK1XfOaUt+7lQjzPXPZeN53BXFqnGS4F
exb33BAqm+s42xXaQdgts3ivf5nDP9MvNHRb4NsaNbSRLuPHfAUBw2gvN80kQXbKyWYt3rxqup5g
lMSSW3uxscsZIjbj2LaPMdoE4+ZrPLsT1fHd6yxcfsvYsHAih4j0Mnx6PdNAIu8o/t3rbe++loVe
XUgTIcMMiNNVkl6rGQJEYkdUumtnU/Nxd9a4ORf7CsyHQ2H4KheLJxnZq0RRQ8wu8ihZQCiU2Xqx
TS1ySpyTQ+E82sYKFbrAhkCBfXwDM7+vU/rrZJjWDe7FsE7tfSa4V3biR1CJCgEkhddpAYHWvrXe
eZ3Q/Nouzi/0T/74mnhYob/vpZ00DOb2k8W8o3tTaKthZrvFNg1VZuu3k8E6U/trlTqyxfI2cd4D
uFZRkcc85IoyIBp4B8R0GqscR4QaR+6WbEpaDEc2ne3WtUoabSVv12Tv13Ma+SvWV5kkX4nVRhaJ
qMDqShGkuUv8W3ee/aI5635PPwV25M1Qc2D2GpNwA4E6wYiSrhM0hvem7LYrlquxJ3+nH7IENK81
V1ZoId7fysQDK2006o37L5vypXjo/aCsMCBWuDI3WTy1YQ0AGtIxP8S4KQKbH0MHPDXk23jSWhpR
R00nB0QnB3GVx0zOV1zaYKcxdTdYG+iGm/HkitsPxlm3bk/5G9STliLUoq0o/TF5ggr9vkPn7rPh
4VYQHHUr5dXSLN+5I//0AvKYOU9vST/xeaOwVmaTy+aSq4es7o100O+dp3kGvengKsgE9myn8mii
BRPkkDXXaHCQVodZzBAEddMpYpCbd6YcN9IxdAhmzTGPPY2SbO7Rozkam3qkvUY6zqsX01ZtDWXg
Scqml3G1tlDkoNP08bkzIajz5r6fysl78tVyzEmG7jSj/qqAS7gF9dzk7HVitkRtuP44VW6dIb8/
WInPXsvIjkDfwc51H/yYbnVxWJ0aUvxLahO8sKd9W1RPlchXZm+fhG9p4a3p5mHbdZOGcImjYr5t
2aoRWl96U8kQq7zOrbaypdKw9oHjSNLVFRh1aM9gRZW5o6jD3jQmBK/C5hiWWn20Bwy6bcdeQ0uA
+NlzFhWDpKKdy3cg0ocqtScUUeO15wk0yaBteivlbVXTWqLjIx7y4rfLIaHFvb3uvCEP0N/nY5d9
6wvB80TmnyN/f5YTWYg7od76Wnqf4LGsyUz6gef26NuQXTyvMHaeacIKbfNvn86VfRPX6H4e2Ck+
mHjUycdU5hzIo6RrKypaYLotVSF8xpz7auLrqVj2A3/nEoS5Z6KKRLm7ZkquvnW3YE29umIwNtyR
znxxE6HdToYu1aiXnAhlPqHYMgyDn86Ix1QU7tZL3N5hjcJQl53HTHcfppW1Tm+2dlgrYvteazAr
N/OB5hVuiW5rB7kaQ5P2iyc+FKArNDA8o8sjWOHN03z9jLCS5pq/026h6rXzdtYgMHvyxdz3JLu6
5S2fs2anVbZ9Sh36HgaF/AvoacTyDYvRMhfq4oA2Ffm5YyOc87L6Bwdy03v0pNG7smehqCqX2LDg
aG9fVH3tADFXzkejMU6zXosX6O3jh9M9GRnjEWcp2fQtWnDrNujROTWfX138ZfC3Xs1oooPB4/6v
+X9xgbFqDl2f0hNvZbw9gngJlJmyfphYAf7F3dWjsmaqf+cEuYXWdpgINVs9yTfD8+vDTDS/6vsj
EdZIltbJ6UFzj/mxNOAhYqRrZX8Au8X7v3BJ6cKNj9mg1DhFI+wFDs7sglKu2gIFfSldEfo4/CfT
vLfwfaQfJhlnm9slLqMwTsxP15Tk13B551ySrOalT/B0ZNqdZ+sPzmy+Jg5rByVS/KT2j7GgJqr8
WxPdMfHGdwcXAeVCqAfyX5UNRy9+GFV9nwxsomb9sGLmLfP6yaHdQ9nd79jty+41L370+pyyCfHp
eRpPY+OyqhCvjUsl7cR2vaiSByMXEdVQRIi3tyLrsSXTm2F7xpEsWJJ5b/WQ7POBuK8CBq/nZ32h
gwQ+zNx6tNiAaQISC5R9hB2SvAO2g9eNX4a+jU5o1NX8Tmn7kBQDl6500+jGXqT9ER3gSObmoiQr
T20HOuVyC1FY7DLSmVLPhPeE6RNtwHVEqBFfwl3PODpnj2QHK/d71VVICPbWuATYPIXkLpEMDdDZ
eYcArGhq9LzkgBr50BfN0bLGSD4Bxt/mLWU+dW6jGI45Ru50Pyxqtxo2ml/mfCpPnTh7zONUaneV
JB8SewwRg1bezF+ULOO26lePZanxGJvsL1odWIN0vH+igPJYWAEXvojhQWcRrVhlrnG0CnGvTOPb
aTkyFl9QpM6iRYynptNp0Cq/qD8MNPVuM0I1TG6mvDhWfZkbg+jKbWdSRgW+i5LPdOdE9sB/dKzP
ucLobPZji5tqu7BOJnZevSda8TVVy4OY9O10G0u4KsN2+Naol/EW4KG9TxspH6wRz2vqPI5MqEm3
7M1ezls/xYCUWvsJpBSLUk4cdoEn7EMDw/pKbYxGXtbEEhDE4Kb0BIRb2zjAhHBhKzGREpwOfcxb
2kuOM6Z9tdT3qLRRgQuMJooHyu4/aRF98dwhQPAgUGCbW0hiF2m1PGiMeyY6WIqNpGM7bc7JoQH0
D/rrDc7cH3FvrRB7rJOon5glb+6WjnqK1godHFgmnRbZkIWOreFbZceRW/u+54wZRrX1MbDWnXao
KLhS9NjVRBO0+qV0jui3J+UBxhmSAxQIhmFWtkOuHlIm4HJ0X0XFnOvHedDZ9ll11nu+/GT0IbdF
cbBN1osi8GPjOe6mkw6kpFq0j3wuEQXdi8ZZzx30XdhSbtJYGjtdZmfsjtuyqIN0GcNZ004VTmvH
KyIDit9kVzTJO0eghnI7qvFO5+1Ixfc+a+ov8PqoPA3R66U0tl6fvv+vJN/Dfwfq/zdU1Pi/ufZb
Os7CPQUwEqSpID7y/0ifdZGZS1NZa8BWat4X2UsiSdy0MWatWrvmefqhLH74/8XeefRGrqRZ9Bex
EbRBbtMbpTJlS9KGKDl6F2TQ/fo5fGhgMAMMBrOfRRceXndLJSUZ8Zl7z2X0G2DsBWZxsWsJ2SPg
iRdTsvnnr/P/Dsz/zYEpIIf+zw7MvU7Kn/9qv1z+D/9GQMt/sSACk+D7gcBqKWzMlP9GQJvuvyA/
8184Evml6Vj/acA0rX+x2cfGHTjC9F3XARb6bwum/JcZ2O6S0meDYGWr/n9xYDrwGv6LA9OVLlAX
B4Mo/ATmh8L8bywHPTS+JWZvm6Lr3iRW8JUtOTZIqJnzC9hXczK7G0+xUM4g8k1ZfehLDj/4PXBm
wX8ZzPZLwAR3c8bxOITWY1T4IROj5i/PNQOyBgeGiQTHz3+JUM4p/K0nM67eqh7xUVgV5HvTY9Ge
rhv6D/guL0agXsjVeK76v7VvkwjG9oHTFZuMIvOMzdLWZqDo1CIm4HuV6Oq3t4jJ9sWdmTtnZkeC
2BTa7ylUgA78jKyWmHhIywmrvZxGoqgJuLQSxqpT/YJbUnJDt9d6GHFmemrfesuhX+gBZciIaDGN
njy/uease48DQk8krw+sC1jOdImJWCaK9pNLExM9JVNwndlVIy0JX62SkLbm2XCr38iuT01iRvsi
o+3IF3l5bFtPOc2EHSVHWRNPLJtok+ZjcYmRPLbYZfyybz8cZX643Qm5kdpCc/I3dhktM0Oyeof4
GJlWxWox3NUjLYIRsOPJ0+4cFdbr1ABqSdEK3cjpIHgkoPATUMJ6P+Mgd/7CrzYzxh+pVC/AmHru
im8w+A443aMyw3k/x8atRKJiF4oc3hE0V3Y1PPSbzLHWtk79E33uYgafPHmabHhHft9tmyj/ZmQV
kIXHMhugZn8o/kkAy1DCuoKYaPRcZe1O5zqLnk0r/o6cgo8rTOo3k8Cmxk8vA3TF9ZAvMhTuD+aZ
CFQthn57f8wR98kYJKXhf8zCc+7JOJ/ZQPZc1/Tx+Yh3NO32oRH3mzGvXvvB/YBE5hJFSvif0OWm
EvIgK2lsUhdviyHMuyFpj03gW09GwoqizbuRTWe2NwmKRyJmvgVJ0kOWxZHWVhUNe8R8YoxEdyO4
GCme5xzFVOvV6OhfO0hh07Exv3B5S35AZcPDS/EaSAM6VtL6p9EamlM9hjgUKpRNXYiHU8zE6WHa
dT0epXYJd/BjK8ZK5r4uGSkgLO/FQNxR0xFNGwYCqUfHQts3y2MrUcKbNVymMsZAMcdo2OvaYxEr
URs7Y9Psy2z8bkTHG36LKnI7CR9HxNUQhcrDEcDkAdNUB6ciGYjv2Yew7L+QAZDtkn4lQ1Hwv194
LpqtD+XCKQzFWnfhtwPc5jCmZnaYya0ORMS7r4R1tAI0n8Tx+qdBVO+xKXFSuJ5iX2kON0zlm86c
5yPLb3jvOjsT9uju3JoZyIhHeobdglmm37RC65Xso3vXGelFtcGcLi0gibi7LKtDAuGbp7gIqGxY
ibi8FokxvsYzWoaMPNak9GKKb/s5jep557QU0oNxpnV8tnCNrLSpziqZLjKon/oJaWhJwA91vIFd
blPNucseFz0YQY3dERnpXguMEpEzxBvpNw3JP66AjY5eVBZf8E6NXdJjCqniDCRMJVi7p/w99JC/
eRVLdT70986iHvdiKH+QaN5li5yVPKvkmMQXDH/nJF/eng5eh+XJp6E2z1Lf17X9Uoj0UeUnYjc7
sqMwaGQSWSEBGVLbqCICmyNMDC/SsC6iNzbxDBspgAp0HEjXBreDwlqqr7ZjHpk3eXQisOBEjhUg
R9RTgVxKmojlQi7rby8abijHjWOkPjJzPPyzlgdMVG29hWeGhoH1CHqVnZb+vLFb+VPkyKBUZBBT
F00sw62/iV9EG5ObAbn+eKPKRbsiMxAyCWpBfDGw89xtEBdsIxWff+mxTTJlg9uIIKxK+5itWL3q
sT4UiJlX2TnG/HhP2f3c9e2P1VWvHDjhhr9l9FCDGDXmKNgEzfg9sUchh73ffloltk8iH+nJ6/TO
NLrt7BjXcdAEhlTt0RuxGuTsETTPK5IYUBbOc9AVO212KydB19Sa4S6AGFM4PRK59OJ48z1S4ONs
Otia0cPYcGSdKjwJuAGrsWci1hHGopch45DcN26EAoErhtZ7MBmj9UtCRyimK9DRUwBAiqDpW5E2
LwKqryYeWovkmvoaQBchBLlmJjoM1pUerkkKzjjjhkBQYfB4oPsGEJmX+4x5N+F8db4TzW2aiqud
hh+dye27/EPahe9BA5pVWq+txVKLyRrh7M0LmpsN7vQXY9ByG1r1UYEfqD1aBRetCrmH+dloFQOF
tJo5K+dbTdlJk8sf31ZNzlYd28vBd0jiGZErMkJUHSHZgNbPrPLj0NWXoewiVgTtTVsscXQY/Mmq
yN63InnEDrEfaNayHDdCJGhIy6Du9n7WPY286x1K1YgZZMV8bOyrvd3z6aXAUEJzfq3bGF3pxLax
v5kxWrEyr2h0nRQxl3h2WB/iEENXIGNUEtaDL9klp8UiEM0w7+EB/JsICzNcPR28zL2BI2f723T3
hiZQUXccIw3gWoGcPHcqgp8cOAtBeOhsE4gKi1mHzItZE0sNtm2FjZm4vMrbGiGvMegGSc5L/1rF
i008a97wbu3mprZeWBd/DJWl7ywfJpYqyl1rYQqO8iVlyl26sVA81pCzd0XtLAf5OitDZOd/jdn9
reaS7r3DGFZ5+ZvIgWbWMv80He+L1tNeM7n6YaLzlbNrLUskDabuh0MfMEdp0f/iKJpyK0JE41/H
yaR/dlENQ9vQq3nDCDnbVib6beIRXxPV3TVgg1bKLf+kFKMbBVWsESMFh7SuyQh4aW6rp9CY7IO0
/dfM6fdBhsdxNrW7MzNtboZaHatRcrx1zQPmnheP7E5yCv0X4NB/JZn1fUD65uwO9YMZqL1jkApf
RswZfH11zOkC3ZZnbkza3Wxm4WkMYLyyTdxlmsGhrthKMwmr4zu37F+78ttfEuV0Ln5FtlguR47U
Hiqcjh7bgbG9V95zwyKhZyaU+N5XE37k3CHEkirKKgfVmRw0xyWmou6zMQjJtZo7S5KdG44RDg0E
L175FrrMUpThl9RIBYUNg2Z/JnCxmlnyl8me4D25MsiFdODpLhgHlvPttCQsO6eSgNEtLoXkIP1T
SgPNnClDRu5HmmEiQ/uuRJmV1R+kkKQ3IMI7gGIJH9XES5joD0wMAZHWr37k7OPQKs/RjCETe/pe
Es6I8KldKIckqiF7Nw+mn1hgrfj3tggfteISSM3+kOZ2sgayWu2ntnq3G6/btBGA2IzQFdagjEnQ
r11mJr6Oo9CTBD8BE2kmlDffxU8yLlp3NZqQAKV9KmESOB2jiGlxcQX+xMcBZtqKEIARbOX77Q+r
KLm2+odeZYhndBScnCC6VwD+fBhBq0piuh1ZWcNShev7k3H1bgtPZWj0SPUNOR+9JjIZL7EeDezh
R2cqJyPXuFOkwqyEnIfjnA8fMev6dVeDyzccVtgk0rDNckhNKGfqIoo2KPuPQqujk6QnUQyMKc38
Bw8XPAg3vy9l6+2URJULpB42Roi3xRlZ9Aas7T3EasyWmt8sS7+tQmo22eW2TN0LOZzTOlZoYWjW
T8gr3YNTOtg7o7spf+0xP6TAEts0hJzRdGja53GPWgAYOnqv/YBrApP+T6baaFO0zuJbWtzHXsWn
0b3AUL+bg+FzNL0H2RpPUbEC6W4Y7VU77/U4s51hb4Qth5wqsMPcBj/MteFm0OkTGOU8cd3/SnIR
VYiSKWQypC1EK2wd9nrMPkjaZnkp4ZCUVfzmVspfpGDVITJa6hOX72YN7TfObJZCFXa6okFOHVnc
1/BQCGcYHiZD82vonbt8DM4EnbinytAU6eDZiGO5poW+2b0xX6m1AK0B0pMO4lIdGS8uU+e2Ybit
CSomi3xermKzZ1JLS/wXHisFUvulgmEfN2OBnqQ7jASur3mpB6+uAOzqz6wv7G3BY8XCIkWydqgB
nbGdS6O9VyEoWosW/YeR8ROLLx0vUPXpbnLDt8pndtqqgGkaj1Ld82URSWAKYmecRdiwO5wZ3Lk7
FmPNNnJh+79RhK+g1fqz8dz6/KbSGj5EPtgLVfc9QQgA3HN4VGZ530lCxxHuO+C6DBTqU3hfWcON
qFXW3L9WU2C9mRF/59FfOry/afhsBn206xiQDhTDYWmdeTxPZuMhf/LrY2Qx7gwL1uMMEBsJ4QYK
6PPgpH+0XT12mbwFNTqMgDF/FSh+T8TpOAl8+yLETzG6iNukuI5Wzu5U5sekQNVbTLOmasAXomeY
rAyjRXKg4LE2uEGf59BYwRp/Ja37PMYQ1tDk75x8AMrW/4zu61R9jhMvbDZ692bPqDOeX6ZUvA4O
iFy85XTzyjNoAbO3sUDCFPfR1WztZjt1DYKHVKAqp1ilxJzxxftFDe/StBi2zWdUqZAwqbxYtKIl
3Y6N/dNlzmXI0HlWixSfwLuZh+MQeV8yKo7VcrLHBlNzOz4Mlf5mxodBntsXPogFXTGIg2lfkkdZ
u7TTomOdp/XZ7WL2pXaOvAXYvYVYTxiE6TkuHzTsIMl+j9zJ56S0/hjljNy22cTE6vCwR38d3xvJ
0XhQJibdbrhi0Hqx4ExzYBRvmvxBNrP9q+ity2BFxz7o30Vc5F+UOn9JrtjNnPtIXkAOl2R68v1Z
SExd92pYqXc/yuhpKHVyjtnHszJjd8yu/BfdM/uh7EgURnfwwqla8x9njak4OE5x+GU3WDdSm5MH
TeY6gmkQBMZ1IN6Tt8a6z0jEWodtQE835nwPpvfRODi7quKuWNaENagKfGI40EsSyFcKCfdBpg3z
zgZjDLy67RSRhCrpebfhJDAi9fner9V454fqlIRDQByEJba2H81nxS/QzXGUogFdyDVBuY8l6zDf
hZ5S1r19IkEQaDifaItnZ2eiIKvjeudm3NbYpj9IkDl4cmBRiD3GkhVT8MVb29NBlEmH5VVMZ5OY
vLVdHMy8drcW27plq/iLfCM8lk6W0mGw4GCQD/6yp4NlMe4JyERU+kcnT1CVlh8V8zdu25IHNObd
1g9+2T02QpFq08XHOrRfRGAincxDYhZEcEHA8OUF9czpguzRcSNWSxNXkOESz+tCPyy9kgVOfcHQ
d9dLjzhHX+8I6oTOaQ7B3mwRhzUQYQOLF6yynPLgJfIxIf6XGRfB3I6o6UHqo51xaYdecI2MEml/
UYIUZhEUuNl3BvZ6BZKqWWVDTVHdsxaACNi25lVZxl1ZTU/cBzsvnrK9bSISUISUHDM7OdiWi5C/
oUgqEEioBmGPeA9GOkn8ZLnmNXIlazFpT5xkJLVhGPFOIpnXRdQivHcatmrE62qq42NZPoCCk/cq
hSjZDVlIu5Vd8dYQtE06x34s/e307pNNc+3hW3jc8BqnpGRpuWbhgg/Vhbc0g54YS1O/ZV6zoSOI
7/34y9LHXLIUmTjOCm7gNbPS51HPuAo1kklfYr8hB6loUbk76ZhvECnPTCNHHEqN4W7j1BHrRQYD
lT3dVBDyBpVUbwsZDqdpo6pbIQXdf6eojZCMpCTRhXwvXaDBlrmX8lUNa1fhMtk1DUa/pBk+SVDY
OAZaKNZdNSr7X120DTeMgwNdGI9NycZJjzP6JHNjGeGemxwQBiIPvWxjVJW+hFP5nPDcgMys0Dy1
4qMJ4kPaVZsoqXcyt77w7P4UGrgs6p8wzip4XSUen0vb1jcUP3OjmIsxHs2mFzIlfyFFOIDB49cS
IzzWq5zxLMZ5nPexiZian3dN70CkDNlwWBt2leM8yN5+K2h9DNYuqzqUb7K2MGQQJoD+aNyYil9/
0730Hub+oMr9beNvDAuHpupxDlBIoJ7x4RXF/ZPKmJOaGv45Y8+NO4qzUAMrrqbc535goNfAi2l2
1TOUILRZBf61QLo9JBLckstmpZyg/FjdJ7A0EN51/E7Hs0ZZAXUWB39J7tC6Y2lsMWdcq4hWbWxJ
YzEprWobGdcQOzunGHCUJQcfKfTaFBauoIn3FSKC2KVZSDJhNz7HZvVb9AWAwEX3XKY/lk1fEG3K
TjMRMqlmPAMp3UxqVJ4612IM7Guokd+VziWyQeX5JkFqfRSchTdjTnF73NDFfKC1+Gzn9pZmxa4q
NyNhpofYeZVTiArFWbtSKVx++uRlDmnHg8vsYJGFwMWQO+24+7rHLDU7NwbSyISs8tEV+pgVLQIa
O8Q3y8xROyiIYPlSo67GdCCWFe1VaD2BnDk4U4/AUWXvMFwoCFpH7JwyenDcp6Ct/UMG2mJrgCyC
NL6xfUDLenzzc/04ELit8E2uvTj5mp0ZjR8AbwNGE3Gn8zSs27B477F+7AqAgI7bnZug40VfmDZz
ad4UiWBWpr6tMnjs3Y52IyU4oMhTUCXU+kohtnKz+ox9FU79ErLWV9MuNcG8JdktEtraejbrt75l
oBW2mzSMQ4StPapnwDk2+96QQCCsDdVwnjvOywrxT1mAFply6obZgf8WogSA8jSReaKjfYO+4ZB5
6XfWfdukqfFKB+zuW/ym3fiYhl18N9vIvL2ecatXBpt4kL951Da3wcem4zB4WMeMz6l4ULsUbnaO
ummbaxN/W+i+eao0+TWy3zRrY6eRh2CJ4fTOUmBNcAtOdpH1SKjgnm5ofUoKd1glfjr49xxMAIxb
pCk6ax2aWf5AiNexlR3h82A8mjZcJxaax2bJmxC3rgjOFNhkrWe5WixcapUaeJ/IyyM/hdoO6UGx
ZfqjUWIYR0t1kt82t7adOrs+h9ms9eJWTxlRzN1tJLSnSWq6pQJ/JVmd9IU3dwpugffsDmCzHI9v
ENE+qhm8R59cIm2eJuSnG7D1Yj9b9r4zQnMx+u2dbRzY74ZvzNtMS8LMc/tCEiE2IAP8ZgRcvPfa
Z21O56pkvhk41GraNFlS58Z+TD7ZVyIpk0y4heU/GPM3d+JpMmS+Ht3ypDS4tpgpDvTra4+GfGcH
JAV00J+V3zxadnYwo/qj4GVhFnYdmg7vNGRZUPflH9TXEMqKlXKm80zro0o0LB5qpZ43O6jmz8LE
zgDg3SoRKkeURVvXwtk8WMdorH/BH+VrLTHcOpxFFfk2vJB2wsJHFkQJDBR7lp7u0mI31mLrDOOC
/tDO3dBN72H45FphwBSxh1MZit8sqJD5MqtubIM4MpM7IJV/FFUyVoU/TZQwOB+ivZuUnAjdqmEw
uWDqLgGO5cexqsE3kh9jmg08LuTCu2xqhpVnNs4VYs0KTARblhRg8uCVl25OI6A9PUdyEzkQNB4x
6T14yWs+o7DqNXSafOBairqIM6KZ2UfBpDfr8BonBnLdh76z6kPui7ViPG739QVgBxaJtPor7eYZ
ZbE6+cqCVR5B/XZEvEFpy5aDyqxHWu92P3o4q8yfgbCU2zEPnB3Amj+hNd2TyY4+iDYWkP9Lrpea
qD/GC+idoJ9kS+jBxc67WyAnTlH5B/djJx4Je4k2nlU+jD15GlWEpUFHct3NJrcllIAwoBUzsj9F
A5Mu5Ba3MzKrrMbYuMUsiH4y72dzr1GUklH6FNhMPCYH60nd3dv40TflGN5iv33MFHKq3ut+Clmz
OqsHkpwLTPXoIHgOnpl47WXXXU2/2toZkjODyWCEEAx+KAAs6XZ/6847oJHuRkJZNHbA0Z4Xcrb8
B8eueuRifU2d56gDivv6gIfyzXLxQUzpPfChT/KU7lzrBByIjQOX11jzKkQsifKqezBKSq1Uza9Q
sjh2r77jPRn28JuH7VdFyOelM92PqqHtG93p4IQdvGtjAMwqtgZ2F05z/HqsHe47NrK7xklePfO1
7LqvJG3moy+891FyprQ0H9t+zA8hh0BLR7yNMK6g3EDl5RYId73oVGT+j2hBZ01ex08a6evEuQ8b
3gdWrx6F81rOKceQMx9JsmcqUgtwnkFSnBmJtQDH82clUchgJ2BDyq5jjJ8iL2VRMyCBG1OeoTi8
Cxsn5ckuaC3zD8tgP0XklOimXwfV1DoYsUiTwAcN7GdcO3JqeE0ZsWqgCmsU1N269jVmXiF6uPwZ
T4kl2J8mQFhdv3JWboJSi7bK3bglACEbcZPRWtGO2wk//cpphu9ZDqDMdAxaiV+9VYEnkGwVbF77
Td+U1cbuZMcUfGUWWXjJsVCtJ+Xf9YnF0YBlbu/G72Ft2Fs/jMU+dbIf12ZOSw7M0+zjyO5VmSFm
T7cjjq8NK+ynCmRBYzrdaiAjsyEDtwQriyCov5TyYtXTZ1IwIvAsklurFrs85ryPoq+ejSzRB7s4
U6o8lXWcHLiUvJWOA9C0IYQQ72uuGb2xxvCpN+zt2FsfpQF3pYmjm8koOS70iuh0e88GZms2cMVs
j2FGn5BEUxb3iRLnuMMSZt+XZYoOLQCLwt6h7dobCPSkZK4qRHLymckQpfDSc4R1CQvyKE04YUtP
r8GruOOrkgyZBpVv0LnSRmbDcajheWJ8UtnBM5PqXuXisx6I23GSCFZ5yYfk5q9o9P/gnLFNsQ37
fjcZ0x18QdLoy7nb9zzqcyYvrtc84oJ9GUAKr1xrOMlUPjIDxyncZNjJnEFtx9D+5FhvhvEn1/oz
FzirnHPfzJ9y8m+pidkw65BzCSc61eixwgyFKn4CPxwec5bPKy0nzlDM7IXbbFvV70elv2d8I7Co
V63U+tinAIw8sWl6Vldd3NNMxnIvI+iMTujdynZKgYq4Vzb2FHWMpOTI6vs2GsAf8rJn8pT1nx7n
OHGaauUO1KJ1cB8J12JC1DNDH6KPGbnlMoUH1lDfN316jzkU7GK4rmQKKcABsuk78S6tqBk9lOOA
lbn/FUxrTajIKv5NBotvbPLBuICXVl6wyO6B243SRZ622Ck6GkqjfkxbfEA0QU+wFMj5gr/Kc8UW
yPOaY15MZ19UsEd4fHXI7YX1th+aQ2Ql465Vk7tJUoTIAeplUJ6kxIhy7/d8rcLX28wPyEJyUDKa
1aFrvnXTr9vMfe6QhVPsiPWYeR9YLQrUHuoUOn64nVye6j56dwrzJKrqD6z7nBYLG03tQh0ywuzF
XtylkIUr6kzQrX7/OlsBrbP6FWUEWNivH80ANb3pGvg/gk8agoMc0vci8FbhDKG2lOWXVZmIs0cs
jlQpXyLtm4Nq4mIRprwGAYvA2RLfpZ8tZAXzxMrtfi4pWIEN2uuxjNINDg0aaco37BTWXVaW715T
nXEI4XfxRbiHWlNsUh8W3CiS+9pzPxWB2Ewn4jtGUoLPhPfUoMMZ7S3+2UMlQbXWXukihm/y02yX
O9qdqDdPjWcDyqhnf+tyc09TlR04Ul76AfOS2WXf9YyFAWy1Oks//8sgHAEA406HYG1PdY+GIb5C
skpwlvBcJDFinr7WSCKg38TVTxMaT2PuVbtBY7kGHbXKrf44sY9x+aVtpBk/8Ipjah5MuKm8hp5W
3Kdk0jEs3WlWS8gXyeRRNcMTdD4j9UVs/OBix1ZQvlcl6z3PoPow5vmEqwmFqdPtsNfjbWkg7DbU
3lkwMkUV6zhjbNIL/cdJ8jt3yC8skD/JKqD9hlwMOYeCPeyajZBEqvcJLD1kHa1FZ95MO8Ny6q0E
foI06czRxZe11Cej6xasRPHiCfUdOv2Lj5xplXrw8lp3+q1d/CmxfenGiE59/oV51O3mqgYrZFyK
0fvTiJ7VceUfh3yotkpc/NlV+PzxSDVmlGwDkUKpw7r7SjhxgbTD5oKxwoQAuRJccYGUke/YHgKo
8a1VuaANTWCCnDmhFRBMXNHgSG9oX+Ens2v3sg8jHd8ix5i/XO+UDiJ4kDoFKKjiI0v0fSFJjJOS
p2wwx/iE94naUHOfFOl5gHvVuTba3xRfd4BrlElmOx8KFov7MFMu/ElG8VFtRttY09S7DfPIpHUX
TfoeLig/etS1+D5G4pXzzyDFvMWtDTod36urGizqcArZunJn4NkR2qnvxgbgabzwaYvip6OQWmFe
MNfsccgxwgGFyj19ZnwcryasMJNdvS74Nj7y6rvMhhe/YeSjPPpP7jop71srp7WsKK+mjv4jxyB1
UAREJkW4EwHm73LZdDQrFdDVN5UE7HcLBnaxcMZezGz8W+EPZhm9qnNmWr7fP5luvGXJvI8QIQ0O
zOahbr5HEV3MiiC+jhMsxqnr20zWhPbQyHJYp55vrCGHnqOy2PoJmK0kgoFUTcmhhLzplEm+zn2D
gbd0T1zCb10YSKg75Cd3eID2ZYWTyVi87fFsgLIS4+mfP6CQFHsmCde59tId6gmCooyuAcweeggh
GGwxIDxn4Yeb/ZZT650z21JMlykQcXLuezFF+9DXD9NQfQw5ujKwzNHG1XixwRRcJhnwyeDLnXTZ
rmTN+K6uqu5ODd03o9HywE/yAEXqISY5ZoM4gx2OUgqAc2chIam/NdPAbRZrzJqRkxzFwMhqsOHl
Xlzhss6cYIdnbfqGcOroKI2ybL5FrvckuxZdl0ZwhANhWskcZGwZct+HLnGoccvxELV7iwlIzcG2
wi0/7aWlrmG/wORfQKLOu1HHDqQtxFxzaJ5TR3J6R8wyebCrGcxDEhcANqL44FjNuytstcSKoS6J
36pUh6s6RmIkO9tdzqWb3fi/aqZaZeddGFA5WUSnsPgy3LrzS52KaGdayfc4pt6hcEkrQPy1DY2i
3opU9E/15IClSSGijTSzNaiiVQFvvXcr4yJk9D7WPu+/3dw6OyAJD7T+RKomZvL0vqWPatDX+NnM
+lB5dyNztoNkKI2GpLlVkR8emTY+IIvHSjlAgFXulYCHvamVOsqww7SMaj1KjOAwRPY35HOurSmP
1k4bvBotNiAuZVqwHM3/3LUvHKkHEFQaAEWaLd4eb8YuEZ2iRGd7y0QXH4n2TvUmXuHxjiQ882j1
xFyUwHDquoqOc8YMieG0qslI7OCccdhE7c4FA+8sMdimCe3YVPmzxac+BHO8a1ssQF1Bqi3N8+K6
xp+k2pGNHWUPo6G2Kr+J7vnCZfxCZwc800hfBzRpKLQSBDgN96wGyk4UYjaMYieY5lCHgSxsSd5J
OUOKoe+ZxDVqnRd2TeRQuRdz+CJy2F0Sb14rFUaSpv6LzekN78e2HKuH3BTufordPZKQcksPjVhV
T6+JN6I96MkjqAEdOdZCevPFWwWy5xrO3tM8VdumX/YIDncs+Y3i5HfhOvSm+xGiJMtt5sk1QVdJ
GjMpELYHW+VtdEzsU4n1TOTZeeypDWh/KOnVWswmrK8kfx/c7FlI/ysW6sUQFf9Ow0a1khfQJf0+
LxTFisWQpjUALOcJmCEcZVPzCMyU+Zw8Dw026JpAJtgzjDNUnWxdcOardtkhxFffnndU+FyvNa98
wKdHJi4IyKRgJVoebJmwDIJOx+QOPSvXjHAgH0z1s3a/DXZii3zdX0/FCIYXZCF/DRAqcwo6qWr5
JkOM7omcgYkZPVlDjxMCtHVOVkVZyrcoHa++TPmi4KBoCCi+4yC8A7aZAN2I9wCCLZgmnEJTqQ9u
OS4yovHQRO6LbqoTMWooTwEPc6oiDgvLkYkR+2M1CMAgAnqkVBtvau6t5YJmCMUUIk72dooAz65h
9NS1OgPsx7XJbb/uzE5jfrL0mar5zWkFTjUKF9biGAtQtJ3/+aMEPNTgRs2rs99DJitg5UvOLIiU
/OM/f2RR75EXBpNQeFc7K9KTaxqvxjyqvYhYLcrMpJjFr7q2bXUZjP5bkWSAgLdjpZfWx9Gpf+Mu
GnZWFL1z2+P4S2ocFE78FQTK2YZt8zkUpvEYj0dY1c6hqDjZbAPjYVlE2RZn784dqFPBMVnXgYt0
W7SWvxIW9XOsmLebI62F+QYiianZjJ/fpgq0UCRu4yz7EyNwEWmAmFWEb7P/lBJiceqBOc/ZvLWw
3Bh4FVdG5n6HunnHV6PZypBCaKJRQrz1Z3T1n3BBmI6Fh3RD5V9KEOJpIMyO/Sk9SOE+jRzeB0zz
6IxTxlgKlVSJFmgzIakBVpO8sGrbJMKF8DUHKOJi5z1qxW+/7KQMy+eoQXRUpIuJY3hEv/jmgSOO
nO5vONjnpON9YKKakYUu5jt7Zh8/oJkYALsEEXkdYfSHtRe99iA++xSppaUvqbTIv2vib36XU2Sk
K/gbRxRhtUNOkNvip+7U+Ap+4lpD+1kvOxpWJNHP0Aa7fjZBczsT8ls2CyvufAnxF7B3Wsm7rg5N
up0F9zZUe7OIWfC61VnDVzVQrIOvCd80e+7NOEZElDFfyNPxbAcsD/ggQKAToepjVS0NSPkLRKPm
G53jNLvPazA7PbGXGZrM1SCI1K4tgc3wKgbet7QymPz3dnc3d/ZpBBxb1kyji9iXaxHbvyWSJGtu
nwq1lNEaAaOsiGWOnQEheG5vWiIPpTax6ra9D+/nowd/fV/130kDimyWZMYktrwDqohsAn/lqtnZ
IFowPfoH36twjACMW5MBlp69nn2ZoB/csg2et0QSsJie2z+2AoxO01Fe/oO981aSXEmb7Kv8NvJi
DAEWgDBKclJZmcWrS4F1MXBOAoin34P7266wwpqtvsK0WU+T21UJBPnc/bgR1btcB/oYSb+nATMZ
cCgTwORjwTbh1U82afgNLb3ZNjfozPTb4eCNQOV8HPzQ4LkjU68OHW98bWsnuM9RBuHX+R9Vy66X
R/At8r76LCznRB/EE+000FVbGl2pQ9oWTnJKUu9OquLNVrSSu+mbwYwxdGO8Xmo4Diq6Rxjz15Ni
ZtDig2xL9zTl/h/LEDs3lMChMNEacriyIh/iNnwGrWvzD8PAXOkvuqhJoy3fpy78mPPxoxuGUwex
QzOLaG1A63McUBSphpPTsw63pIR4XvorMvZ3acunqPluWNI2xOHLmvNP+mLp4i2efJzzbv1YtO2D
SDgEx0ZxHT3+cDQNv5brYk0c2mteiV/B9WwNVYcph2tRgVhXx5ACPqqGmRd3+hs/fAbUgfTvQtxS
VCegtrSPNHksLRJga1S9hfx1c9PkMKOquIYZnkJFYNKjoI2IPqsPwJ9Ji/nWTGcACA/5YPs7vkJr
Qyb9BwTFR+Wl7tZE4nSnAsJMyeBRQR0gGN3Wi5nkZLZ+fOJ48Kjbcr4baF1VklNES9UxWSq8AMNa
UMcE3o7vGYrTvg8QEjNuyYpoa+yLH6MuHjHvkRqrZLSvFbFrrNz5DsYaqXoyGDnMwPfWiS8Cyq90
4vq1NKv4ojsfX4JtYgfWnnkCS8Lgw63SxyKuD2ak1QEZRCHSUIuVe97FgAbS6Hursehl6F2Yp7LY
dXpQp7IDHd/TTJUYLCG2KIzzqPtDMFOaiBdubw68OVZ/QaqRALpQZ50I/cgToIgJ+9URd4+wj6ZT
sownJ3+mHSiB8DBH4PdwMZxcBv2fPoacbBzcP5Gu0h1vtnssZlk99a18qY17D6jNMwKkRe3usMkk
lVNRisg4dZX9aKVVuxHkcHf//DQBbzfnxt2Ez2Q14vJ5hQQ/nGPF05VWkUuuEr5vzxN0SMyR70GN
uwc6DgB4MBZ7lYTuK1OseI0PPtzGdHHYDEFsl1msDvnYmrIQOISwbEb+q+0mESzCDOfZyOYA2RQe
xIHKrno3WrxufVnfLNybRxPI5wmDOLPmGKxekAxXLvzWVjaIWCLFIRS5Zf+AAJxvC4DyTzP9OozA
mog9KWXeOtt/a9ZXfJC/ZWZ4N7qjbmRusTxywXwEFKfzkBZqcp9uL6w9kEMsWbn15Cb0I1KC5j5H
IWFF08leWpBuzxOTli5Evok4o+30FKT7yExizHzKfVB+j+846F9bTfVaW53tsZ3OcqwjAKFiFRmD
+dNEc/WEA4K9PGTgX1WUGMuqu2X4HO8bgwYSKDjPSoDigAa1OOgrXJYmYDp7WLChE4MYuDgbyPl7
OifGl5GzeWsG5yAKL4WXj5eo7Ik7l8QRzGm8mWVD9QpOdpGR+OUfx6c7Wt4R9fIhGNSMizLvWd8M
uWtHaI523YAp7tR3jN57jnKgItZF61zeagXSnyFcsWFGdS95Bw7DBKKgGzTnuoRyiqBOvIPBn0HN
SE3YGQGZBWy+zlGAkjiafcfBx9U74L0cR3QgNwndRcmcvwQAS7cq9BBygVidB8f6LmsrIivg/JRu
Ee6tpbu5wdlDO5jVPbT9OzMo7zR65bHX4OF5REzq2qjOQFjEoW4DIY8a3G7wJbmh9RQLtWE6Qj5X
47ki2IRdvO93hEgC+A1A2M3mFIQtqephLRu7vJq9n8D9RiMsqARaCbWIPrE0URbAt4/5iKjEw3ZM
k++0LZ8l5voMnTiN66dk0clMj+RFOlYre6SqAfJe/R4BLMti0lQRdD2OaU64QrWB/xha+Z2VcMaz
s4Tbvixf4JmT2DaaDbouaCWrY37ewEIPtWY1CCbnXnWR3EQT+wvUsr9scuYuakbmQJjeNoltfPv8
RdjToHul5ajXUM84HILYrAPrALCkhZ3limMPKKdcXhxVETcKA7T+svWNW9qbeJiSDrgvx5mNGav5
yfLjh57gxkdTKneR3Xe1Sdu1tRw88BEU65g+XmZ8JcGcpnsFqzRdC44TV7sM3mfmNlXtwQBrG3li
aMpjZFktNU8kx02lMX5lDCvZtnEYWcN9KiltrxwUoMoNEDPpjxXJBP0RGvFQReGWk+rzjHS1jyK2
Xv775XbmWV9jdjJOUWvb6wa3D0tywkTAiYOdEH6+UuDKnxgbabD+lblOQ//btWT/XKTGF6Kl80VO
+YpDLHgdCqZziEzYh1X4VqTWLYnM4Ns849O7pbYKH42oQnQ1SDTQaZSSsnmI3HjPrRLOWu6LvZM0
r7G0OF4q4yGJum4jliujH0GC6YGDsxNx5MVh+hjXiC1cR7JjStHKOkb1WzuxPOXj1GzjkBM0peP6
YrjN1WuuQ9PD/km4nk5d80zIH0vHZCdL79t3M4zNEbydwx0z724g7kH6GACNZgfmv5xa4n1LaUfN
i1mGZ6gH/sGr/ZmWV7BtnZJQ3LxaUfmzwN704s0ya5LXI1SFlKY9VkJZchar9IFLHtcvPACwFkHF
z/6ZJN10ajWkMLdjogWM49Z74tIn0AM8gyR6PDs51COum70/ze/0x1AwjgLGjTS9FckuabP4NY7j
+8YvwXEmqf2SKbKYTGlL7UI3RS7ZKUqnn1Vw02Q3aMk08QUHQ4hMs7SSkVPa1YOSF6nUAygIDKdE
DMnmR3zBuQsOLmv+2Li1Fvyfc2dPTICGob/BQwt2w0wvSNVF9tlaSqG4twq8yHfSqbqLRy5DC6ah
k+GC+HJsWsuCzDrhIYNh0bH2t5AUjGbYWLXNTa/cG6V5ZxfVS1SPSBJDhiEW8PwGmFVyruyjHebd
tXMZ8KJv6QUcGl3S9teeakwAOvth1HdxI44pViuY59cet/6C2osMC5tZRW9jyJZiFVvq+2jpU+zt
jGBK2D3JqxG31WUQf1KShW4wz2tE3Xujk08kL52NSRHXajScdUcgiSij+5JE6VclEC8DB3tZwHjX
U7yaJlGLU9m8hLpyXuYyw85qOB9ONfFQUMm28SH0rRxgrQx75YMTTatAj5AxrEYcC1t8AKs8mXWF
+UqPILG184Fribq8Fu9zFPafwBQzsvwe/ijHv6Sznoj3dchJmePQVQO9Whms1lr7x9BOtn7lAvEZ
+PtAb/dAw9RucMO/RlspwvYWZD7mRxg4OuPAArKaK7N6sByQ644CtpfP3GuhAfkuw+xxbu+lH4Zn
7dSH0p9QcuVD6UVPoZ1J2FqUoseztfWLPZGUi7NUkXO3BHqayT2TzbWadcC5Rz5GKgUoVP0xw/ZD
EifdpHOL1GxfxIwgHU7B0RnQstzQRH+LrTutcdt76BGlA40EaBmD49HlYAVMPFgTbH1oaklqgTBX
7zR0fZUWpnn7PVfJr2E2n2kqvsei6lfu4m4rg/Q5GNo/tL2DnFlC0rKkbCozBSduxIkuMJ8i3YMx
Il5hhwTTmLRQVJoSk2x45WsfpIoeQcFznsyafTbYr9M4v8MOeE+b6Wnw+N1T3Rw1RkICSZwMY4Pa
ixCEHBGcC9HrYbFV+nXNPeJ9mL2X2Uj6a9xxSEhjN9hYmfee6XrnVIO7osUdW5Lu7/3GXCehhbe6
ufMwomDHox/UmD/7OsZVSPCg754rz7+WNvpcXd+Vrn8BqnAJbO7ztsW1Ekuw3NkGXHx/RJfUIeFI
WN14i0D15P59VWBfCft+kw39yPn5K0hme9Mn2Qe2lE+GyMQ+fP86T8VT3li3drIfxsGCbWzfkjS8
swA5reqqu9odZtaBv8excc37tfMWRQ0QEHnsC8I+5rhVTcGZj619omyQPJ6D01W6a+41h8Bt510/
j9TU0stnqujcTd2HhcU3GzM6Szou/9UdCfnRYooVMRtK50ysHGEfBOLuaiBaADJt47ppgMOtunYp
SyNh7a2RAoKcj0FkslpQir4ZRXovHYOU0yw3s1VgbM5JTGhRUtkhvnEx9GvP0xcnxS9YZ4+ojzel
6F6IjD+5IBqODUq38IraA7f4iWgGTGTZf5dDSK3NgK8mp5YEFnOLmXSF75igL8zNM+0eIZrJjFhy
QRPrHJu4Cgbjje1lT32li/t/ftDCnEilkb6hD0m5xnPd2v79Pz90MYa6lEAu9y5CRYPaxlQPhSzu
q0QUz04Z600rBgUmt8OfFQi+v2VVbSS4T0j0PtKFoRR0HmOLoQ93c6dB5GKLJDa9HwPvpuSYbJCj
fpOK2xyAqYMf9ZhyvZheHoFijRdO3DpvulZp5YIS5WdsXdMh5ChDu5D1t0XfYDOst5NMqGPLBI3s
YbOvDFTu0Gj0JUK14RUuE5BAI3gyOk41ngO2RyQj0TJ4/een2JboLCWDsRK4USaFBs/z2pwmbFk+
MBusRlOwsadQcb3jh6C1+dZ0PC81DLGTM9PnaQhA9pZXGbtCRQ++1z/LakZV7+y3rlfmaVh+iFVO
x0o57XiDv/4h/XW1PZ6c7sflIHpsnLo52TVjerQQj1yiBAun6yY4oBjPJzsJiIwsCq0RdyfPbLoT
hfGleMLMmGyTEDaxqfl2C+ggBp+E6xrVlgRrxhM2exuJL/TopcMhQhejrCVjOF0ZZ3QTaOgAT49Z
l52aMvtC0WounpbO4+znh6dZ0dYcGfUzZHr6jegSQYyVyfJlO0x4CAXAUzzakiouPtKRS1T9XTYD
kWqEBqy99ePQmuGKF/+5nFu5S7tsV5l5h219hgEVDc1+cghxRbgVJpquMhJ4m4asMY3YNEyXzHpd
00KOkMs0afLORIUvjv6KQyAAFKsGPI+NuJsudRHH295oX0sZQEoa9AUkH5g3/MSlY1lP+MlE88qB
ID4O5cxHhlnPZiu/N+iddcDBUhUUgvJx3vmnX8nKdW7NGDHfFVgJdr7bsOYn0SEJiRf66mTN81PF
2h47tr8N/PS7C0j/OqKFzuj6HHxMfYrb9NdHVDrY0Y+rEHH9SP0FjEpDBcl28o/UKsnsKHHANC2b
hRFlv2YTlqt+wBy2nB/kjfZIULJYHKccd2rHEbQwcd/C4f1VQ3IhW47bpNp5RizYwsxiY+gZqFN0
4qLergYoT61iODK0RD3CwnqfJinWyxay9+0C4JTahZN/6cnnr9jKR9IHdK9Sp6n3Dd5zXzc7mA7+
Ju7G30RbD800dGzpOD5rUVYHwSh7agBnmJF/sEqP60I477y6e8Zl/CBKR2wJRg4SuzSGHeTS9E+4
wIpqE05s25vvRd4G2zFjmorgbKTZ1qgmdV/S9VwWHidp8LrS4A5T08rrOyStJmb7ePrys2qpR+EG
vjYCkkV5wQ/unNLt03BJbzzfudRReM7irt6SpH6wqN9l1Q9hqqVoo6Zc2piDTQLSAEAeO7cSj3Sv
nQiu7lOcCJspAXZhW3DPoqsczIFuyvSRoO1TXs+rvj7riPmH9EJr36uq3DpYhiEymdhui0c/gaxQ
99VLWcl6VfXsGqKYn7sx4qQZRgPB937BhQV0MvZYmuIU4+o8Q4uqVbIHgfou2mjDQJymt85k7IGp
iUJ4zv6zfvf86mgYJFu4qWmY6rgSQE/iMtXrtqi5apd2tJeNNR28GQOXOTXA4Wu332hmxCFPl+M3
dHJRiONY8kK/H36S0aLWuHszeiek1ZNHfaoDrIKY1wBA0kcvFGevyK/XGrO173V/WhDqmcl1wAQH
ddfj1NYKIVpHW/JlayiW2PGLTxfbDfx9IgkwWeymJcwGKGtdyM92boN9XRAsJ5f0IlWEhXdBFnOi
sQbwlW0yoaWiaoHfh67V4jg1ChrX8ZRgUcFQLYyfcruguXeJkz6y7WBcRlb54N5N/UEwqlMb1S99
nB/mwHpPkvbT7frXMWXHNRY0wTSreI/25a0q968TaVJqrb4BW3lBlrua5PyrXr1YargLRL+HkLyf
yvSzlvVpLDyxtW1K3Lz0Pm34ppCEJCmPqYXMBQ67+NeBpbl2kxNAX3gajfsbjjFsLM2QYHwnRJeM
EFTtBq9VWxPLJoW+aozxCovZ3htu1gEB61HiW2Nr46du58ZZTZRVUGFb3ElSfTfJVmnklrxLNRPJ
itdROYskURWPPEEhT9S94iy2Mr2WCmqKR9fF4DypIX70QqIk48BlMuTiTFVXVa/bpb8r0vPbAJ0N
uTqD0zyDB4KzbjD7XwCUFLVhzE0u9Jeae6ua3hOZjWufBnFgdJ8uIbOZODhoZSZHWYlREfL5x0jp
h5PFH12/zIV1KXfR4leTEU05TlyOe88dnxjznttUwP0LixGjXYeTOAcegyUuFiTYzLow95Oh3rh+
BUzllQ3RITyXHiGjoIMBnQiaCydvpG+PuRCWLqzWg9i2kXvJCpfvpQmhxAlkuAfUu7Ysgi7GRF2I
Hc6/NcbZPOAbBh2NJH/4ihuCyH8eo9Ya6ppLT3JAat/mgcGdZ2m5mjNWLhNntoFNcmMr70uNTO+q
Tt3bfUKoQ9QHmwIuaBFQ9NzyymN0sTp8V1Z3I9V9QxpZSdU2ByF6ao7xpU6qPMdQH9dRE85H7HbH
buBxlgWCGwU6x4mhZzrP26ZceoJ5c1a5n3/PTXJv52isrqWvQ4+tnGkYJ2sDBd7rlxYZH71rmL4r
2B85x1wmjDZnAxcmS6PkMSSGaQo4poaTU9U83TmaMQPhNyaYA+PlMKg+qjZ9SG3HZ6zDr8Fn+Yj8
/ME1OAg0moovReGnJavXiuaIFTo0yrs1/dTeo/DUN72wR/Q/jgIenXgKiApiwEmNWb2psECc/Dh/
kyK9xAjdWKyxPEsObPQBdJeQXK5l8RuFF5xG3ordxPVsnXl2vp1J0KyL9D2lNcYrqSGNbcKWc6C2
EZdQJlW/4HuLywCtsOLv9OwAFQ53b4ynZqQhaOmub/aEz9ZdZT2OEeQlt7ZvzExuijzXj5uIr3Ts
jhpjG8l8kTODX+IaFFxrrd993G12F0EymMNvv3iiVmRNAgVbaW5iU+jg1PyYjJkazltn30lxV9ei
QMeuT1VmlShSydnpI8q8Zk8AL+TyVVjCJDCJ8tj77qMRkIUCAvESOcM1pQNLN/Iz9kS5xNIsnMac
XXz40mKwaVuFl9lllnt05QC1iWSENK1603XmxWCIuQ66FFIDICS0GXwf3LTA/RX+phiQsqI5vczW
5K2A8d+HkttoXmQ/ZRq9aombOGraa6w6hpPZLtQ+cx5ZF+us+krGuWPprF5xwL+FuQ0Ly67eGZWX
GOIWO11/18/TZ19k6OglLRcGIXiPMeOuDYybFYz1Hl9JfUja9urQsnBIYzM/283whNuN7aUGb+EE
B0OSNjEFc7SxWmZtHm05ijg28b+7cDSAV5jRRhrVA3Zdhu4EaaboRN+lcWzb6pXAKPSArGd+nXzY
eqQNJPgjDBa6omfQskQ/+4l7RTw+UAbG0ym+6PC6a7HStUj6XfVQF9MxnQxYSFLoDdIcU2PPlKtt
HWUEPyvmWhFTi6qxqOUiukTk8TrWmBVx751tiUjMrAmNp+JqPu2KjDE7h3YwOM6N4bOF7g372f0p
E6INMP/ptYazLdjR7Z6tUVbbFEVja6UhV0eGKplL2x0QzSl98ZLwT9dnRGqI4xu8dWFi1nsZcyCZ
6nMfy2c3iL8FH324TBYMQfcOkuZmIG27tbA2Slu/JW7IQ2rguXL0a1f592N/1Ug0TP4BL5coh25j
c46o1ME0UCLHtL4s/+tG8oiA1MDINIrdOoUSM+YZi7kTUxHc4aAQXfenlO2TB9AmViB5jOVYETFt
qdh61yClP7lxnoH8lIwFK73m+7rXIVmW3rPug4zEbGCB/xKDgdzNXmOJ2+BedJa+zilfUB/VWIqn
iaMMn2VU1OEBIvre2Dt0yFmeIPmh7wQuXowv6labQbxhOHuWyju0auZj4NBzrO3LXOcNZmxaHVRp
/0xx/sANdQCg1dARPfIJeRpKjV0d4HiEp7a9iQLMeQY5azNUwdlLihsAi7uOKqFAmumWoTYbuSAh
V9lN8BInYm0A/NrRo5JCeidxOoi3vudhduue1yLL3+C8fU5VvE+5Sh7nqlG3HCepKVq5zgLx2Xjg
zoIiLLd4BTikLNGb+dViYLEZ2CygKQ36ViUz7dvUTvCO30D8/5ZhcW07mWzNauIYYc6H2WnyzWA5
vMySrVb5PAgRdU+hH0YbbYj0UAVU86JqsUAwGvGc/CUJ+bB7LddN0J88qKcHQrb7LORYvFD8bOkz
phIbytBBec5vXk96MY6dEwSH19RlkjWl3TOBmJv2ra/OVnvo6Bi/eFHy1v+h3GzdDvN72biXWWPm
6Qf30WWou+668BFrHzwk2vGUi42Nm/vun5Nbmlqv7BEW+C+GnDJNN2jebwKyIAqWwvODJbyQpXFJ
gH+4s9sfkH1f/YWGa+OVTf9aOJSO1R8ZUnJnhOMZw4HcFHO3A/DRoVgP78xnhlMFR5yomMZkN4G1
cC0GX7qBka9DZrQ9UcGs/8qAwG7nvN67/nSu/YUFPe+nZRgNk+/aTOVuDjl/M5hGacIcgwB4K9z2
LkvkU6/XptOovdMfTGF925ByVv8f3ln26L/Pc/3zn38RiCr7dn6k4a4qgW/+80vH7//8ywr+b+zO
1U/+tx26//MP/De707b+LaUpAwkewAkwRfn/C91p2f8W0rf5vz1J9SVX+n/9V1m1ffyff7kevyRQ
Lk1H4EoF+vm/yZ2u+Lflcr7AniRtgW/l/wndCe9D/Ou/qNKZo6pcvjL8e9K1fdcKgkDwi8KBOlp/
/X1Myqj7z7/E/+AGS0EF/51NtTKtYtpW+VNcF/ISDjNuPSjytnKig2+iYAMYePgnfJ4obNFSV+uU
AGxv1WI/gbXCjtda51yjoyXxR2hj5i7cCZEmIdw0PRmtL8+uMg60AT/1YX/LZ8+l0/TRsrl+hzYu
loIjSKgT3qCaMXzHyqJd43MgmgfX69MibooxFpnQ6JexnNx4wBTX5iSfOk2DcFPZ+EJqokWVZYeY
Gym8d2ysaxjbSEcVHpMfa2soBstSdG9WkMa7PKSWQ8jXyiekqmhP2vYNM6Z2nok/mc7Vjj7KhvMj
fPQtbLjv5kE7cctyUh1xgliHyk33tq/CPa2aKt0K3CtdAf6DCNx346Yvc9vdVPmpPEJ+jr21AVHA
PIG0wslxi/UUj5wttn0VnGxFc0c3kqEYlE0ZGlQdQFGbwKLR19FLE80rA5Vk53f2XUXJU286+yg2
a4bRuO0ChYHXFPXWSedTVIlmPeqvjO0hBdWdhIQex4ZyHFylq5EACEpMEkakrKq35RPJ85Drpfwn
qJmueuxRbcTcKpLqw/HPNtkgwoKvpdC/7ybX+Z0ZQTgip9TNzGEq9SsmMoATzqOq7m4twBOmmDeF
AM89tQi3gdHeVSYBeyapTcylp8wpJmzq6fxakNLiesONAx/KZpbGM75Jyh9XQ231G4luvca3Hi9x
h7fQq8m8hudYpiTDTM1VsZueS+L1acKFl8s3faWGTddsufZtapeKGVOT+zcmzHxw2uaUzC5Vb+14
DnyqK2oUeZZ742ZPfBaBZybbegIZHa1VAJsoshesT+FfwnC5Y8X3tpEEeybHuqSEExsKwxxcbomK
IDYl6VdNj4pAcOPcpD8NP7riOJw3g3KxBFbFZw0pZuXGt5L7wLpvJB1CjcJA6BJinagICKUjF0cO
l0lGA7xyp4aT4HooKgppA7SSnNkdGx5F8wZmmogdKCxBoSa8d3nsInT67wznun3ScJzURDZ9Uf8V
JifGNv2CwjHP6ffURuMaNOhL62cDt4/kWZBjWBFWILmg/bsksDgDecAQIoUGG48QNUCiMvQfkp1w
8+Vx0sNDF/cHI8cVZ/lcB+r5VbiqRxueYEr4SJX0a8UOb31uhXqL9g7AMHb1RtGMjU8j3rlD0hFa
N63FKPw1j5l/DgJtnb0PhsAOBdJqAn5WbkNGSPcMNJIVnpBgV8FFM1VjX83qVKU1ZAWLdsKCup/C
lM0DwbbeS6pb2+LNduiNhech1nY/iTu0kYfRpjLZrVPslTk+z15RP9H17oOjGvImLAP0VKS7Zraf
TZIlSLqxu408/wnieufZ16WHLskaDmgg4Cq33Bb1b9ZF4ZUOB4rQgPHA9FsV2nmj1JZa7244G8Yc
nSuqz2dQCc8UhrxANCo2TuV+JlpTLuhmW9sxqHOw1HsdUBGFXd09s+R3G8ktj0Y3iKO9PfgHHthj
O6b9XYPB7TSnYuP2NNNlttNu6oHcJ0Ut1saNkhMFPg91UHOvHEVxDVpGrVaU7i2wL9TfkMLK+AcF
cqLZWf+S5dHHGud54ZUxecsUAI26tBVmcrdq0m3ew8YxMCdv4hpSEEGvt2Z5dEvsDu5s/I1Ao6L2
0slKraTnM9cKOc1zgPTWVDsNh7RQW9PL2x2NYFyY036fiPaZ4XlneuPeoGKtGh5cDjQ7PhC8eFzB
wx8VMEwec5s4jtsjfwaAtnxMy4LfARGkvkfJkQcyEedudumSmGpOymKCDFjb735AypIqinDPdN2L
zlFaPJugbXaiPcmAlTt33WbjZt7a1/FXG5FuMyfyxsjxTllUGz/hfVMRIEIEZsdP4Bi0+mhjLly5
onVXoxpopc+hVFjtBxFpPOGRPe8df3jTFWW2jdNtB9eEFUttytD6GHqA91rQuIFMRDnD4vbNVDXf
g6DZNSlVB3FJUqtiha2F/Ro1XnImo01QKOZu4hr4b636cc4/S18xsZa5uvct8agS44QoGZsswtrH
bucB+rGZJDKl7bTr71UKikkZdB9HKORHOVQH03GuzRB6t0B434wVR3uS9FpyjDWG4lKEwd9Oj9Ya
LGnAVA7hMibE5TtWfS0SjgFJk702zABWUeDE5wZSTEcObY3Dcdi4n6M1ZKQfjG1JjeWZ8uJsTfV0
ndoPYizfc0mKh9zquQvaJZHIVLFmAaIkcRnvER8KQU5YVin3rlvdBln3hyrEkYzkt6OekxWQSdXU
udNnQXV93n9mAVGOZMqdfVYyLhFdtU+lg7qgI7Zej2Y0H6KA7gCJ2FZ0hy2jPlYfBg/AWYlxHdl5
cYWA764ba6mvmi0MbOODE0bFjaaaPekNsY/ABGycOWYWN0ZrYfg/nu+CjqFQiZmItR8JKVhhKvet
RaC7rceNVVM0FRM1aGwQpuWAfxPPylKisYwMACdEHc0XoWfu2JG7k0boSASW6o5+JbNJ2o3MmuMk
1E+dxkjCM2Yl3diPavmCXDMs8D+107pFTDYTVxD+dvEUefF7OoAcpjwc27PCmk1nkMjjXw1U1Ff5
x2gJwufsybIMoi3ZiFOw1NEUOPAmHwK3I4RcWbGYth3hBeo9cm62VvjlG8UM6kliqyBUs4bmHC2F
wGsRWd+sd3+YajiQEBbTB1of1OEN7iqPOtnm0JT5a9VWzrFpmvrMaBZ/rRqYHsf93kafhmFB3RSo
AGczRN27UKzRFS7eNewdDzXzsSaEh/tbN8fYjPYiyZ0b3O4W1wkGQeghzPxHy4JmQdWi0dVE1kom
t3GFKTAY7HgN5YRW0jZa18m9GtHQgEaB2THMa7jMxfoqa7dkno6DgRKboRL5NDBtM3p5vOGW6Sw6
lNRUiZGDXbH8Mi7FX7DgwzGYqc9Ou53hUFTrME3lRudOuz5uKNIlQPbfQqowAmuXzh7nBqa7UwMz
nXhubo9Le+n8PI6YBSIJi5YSqjkZyL7z9xfChtqlSaU65kM54ZRlqoxA5UFJwETwd7BpYHVSk2xW
OsB19epxC7lp0Ttxg3RKH8aCTl8N7pz1yGbCe82HpLhyOANbnnUhVSgHqDzZ3QR+uNZtd4epYNsA
peQFSS8mncMMXZL4pjy4FQ2o0oSqrHNV+Tu80PFJLxDKqXXkdmiYWzWxJAky5BQ7ynnL3ZwNcuy/
usiNVjlcUEg79EGBT1uLpiOLIy0Ih8yR+K3Qk7CYQLunE1rXzzP7PL7dgzWW2Q69DKxZO9GMCnfR
W3YYGl5+G4NRalbeRa13DaBeumNGd0z9iXM934K/8Ya/UP80gcj2aNgxuq90MTkWko/rHR48rXUh
dmbFRxyjhVZRtQkSFlbwOwzmmUvBgshZ9Po2PBquzzlx+qvDqTi4CS2/FtS9MuALcEL8B43+yEUy
nqdnh/7GTZ02oKkH98Grxbb2Y7AAGqxzn8wPShIBw2jZRUl6Qnp6jOZ+3nWx65zqYfC2TH0+2wpL
sm3llBv1ZF/ALW1Tj1SkWTKpS1AfKlmQi+l9mrLH/r3tKNexy57SJAIdwZIX0iF5HK6MuL2p6pv8
o5EAnrbmgR7V2Asu2R4QIcJrV0/bNFrCWFVyY57mrT0qlDcjR+MCRO2JBko08QjSL7VwcF2BX1iV
b12SCO9Zl6e7fvK3tl+3+yrDaqM7g+bsIDoasQu1PGYY3AJv2XgWOgPcws1AedrgApgzRwjKmvGT
sEJnz6hT4XHpIkA/nE5dqqfHBMSlPQcb06YJQo9gUsMivtf+dJdMWArpssCPMvbDJQLGQkXBbrZN
+pcA5mKbbj4w/KJi5HTOJ/7/JOm8llxVsiD6RUTgzasEQr5baqndC9HmdAGF9/D1s3TnYSImZu65
pw2iau/MXOmd9QFrUKNXyNo8aoXjLMfBJQWLVPBjOcueoJJGq11SBn2IdwaEKjKR36LPKl1FZnyW
7LFNBXdv+RYJ2Qeqxw6O2qvvtJ38mWZQXrsdy7TcYYXGGJYOdQhF404qtNgId6S0a6KWt2Yu8JfS
qX3GMVk56wieLkVSIAeJ5LYztz8XTHs+BPVSj9dl8chFdljuqHxfk6OG8OJ1b42LuDTa8VdPcgS+
uLJFPVW2nQWlcCIcEdBudIMZP+284tluWgR0x/ZbeLXkBhXcczeLocM3F/JEpu2dadSF2O1Rq9zi
zhuU4Qy8bkjQOnJm+tUy17c043Nf5FhTxJvePBB0ru0ENlTJTMRgKdQMS6+aPammX3N98l19obTe
5XJreBZTrAtpMbJDm6KKVU+6y6sgm/KVUdbu/GJtZY9WIq1pCBFGJj+cAcqVWF5iDGlIyKBdq9NM
7kXR5dFyVV6cy830olcXy926j7urq3pMdwoPD3jI2TYqjl5w5lHBnpesuh1BAbPqN+ydRN4dJbTH
NGz7hwA5s2GHlZVWcmNhoXYk+oBrOaSyRtWfSWWvyQ6LzUjXEeh0otSIjLyWorWSeYHLWZhmxp7N
LRFyFYu1EMriZwbxL3d+j/CF+no7cr/OLD7yUA0nzFGaiQxvvuaEBWwH1VAhArPnwrgr+7JY1y7t
n4qmY0HzEj8HptSl+N+zgtU6RnpzQjRxU8IPiNGQ0aZ7tYD4N2DE+s2Qv9muvPLaeR+HYzx64JrG
4Y19J3UI/Ea36uDsSzf/4SPEwEUpMKuCDNm1E9v//ukyHWlPIWlF7VuPgUDHF+IlZXVyB46/zCGy
weaSP8H7jOEczS+VVbAbeo/WphbD9KR62VYZPAbDBOv2FDOYJDQi62PK1RB9B83jZqoM5KTQSAhG
7YkVGOScIT/DeyP5lZkEw5Nml5ftr+aiSecpS6AWDNJYwJFvu0LfmnJ44cUSWgMovGSmwixarEvL
ujtsG/ZSnkLM3uRv4iwYzv/0fDhLMc7P8BJJgSqAx0CxjmI6aj1BkfQ2RBSvJyUkUaocEZoGvk00
n7AD6afajINxBsG8EgMF5Zl5wZpJaI0Kma7Pfx1TQ/dKkn3Z6H6nGDQFIkYUS0QFVV5fyrot9rHX
XWhDKQI1lxdjzJ/JJpYPE+m4GjlZ0lhLgrEHqFBXvMQUGnCLbCvqmTghzBonMtyVqxofdCvnWwyf
00a1oC72uocK2hnrRWsAFk8pmNUG1IdHQk967pmN+9aSkkgH9LiBE3Axkk+U3Uf7nDhmfXGS/bKa
dILtRglegQlvNQqGp5lsFJ7CyNLvSkGpSSy9+9JSWbEslN7InosQ92js/5KVzdpeeKeoqUM7i56e
kJN8YqdirQqt3Jgsq/mMdA/lXZLtXFdKccNO9jeAS49QtE1ZhlwkDw0z/dIPH3w6INSZ9X7k/5A5
MM6sIScCHZ092hd4RLZRskbhp3xRykPF4lwOmg3gxXl19Qb8CrE+zXgAsp8YDX0UtyCeJx2NEnt3
tOCbHYo1cBLmCSJ51nAxoggWZKqUvNN2Jg0p68bgfWRmLpsxkpIVvetqRV9ZF1hlnhDN62k+k/6I
2qW31xSrQWd0PJxL4w9xcZyV3ZLP0c5kXzc1A7w4eqSVWmt93S23pcEgnpivUV7tXRaPW0e2b23n
UTI82gBxCqw1uegRIgl62ikrsDTLoREQkA51lfIBxmjSLc7jsNEKyTLFvTDAxmfTZIViAqHe2KV4
xhpUnlXdOWR9nj2B9LpkVQeGS7NPJLIeWd0kO9jWskPHXQ5aw9iDvUuMJyPJXcITQBesdK/NXCT5
11EIj3RAV4gXH/rJ41HGQwGUDPQOgi4O3J5fHt4XOIXkLVwOpczRv0CtTi/WREo2XcA3jjV0Ybp1
BmLeQQWFJBgJUwVdCg+/fzgU83l+SlNCEnqSO2uyWeWJhS1NExo0B28hWTKp45dT04hYkNklxwa4
rs1RA4eESzl3ExjsXzE01WPWHdzJ63z9FU+bvX74O8ceZJiHVYbHYcChbOuMKbMb7TPnlfX2QGVK
/J7rPKKWrlxMhqu1ZubPGsciX6e7tthNb1KdH35vpryI2ZfInvF2XuwtlajCBydKGF6Kk6uegLmW
h2L2YLDxsesGlm9ZBRgtyeMdMuOptNWWZ44kNufgynCqZJsj38usPeemQ3H7AiBdGvaTxle59ELf
OI2oiRmDAOXs/uKN7O29mSDLQASCSpQigPSvQHHluNJbl/HDHA9ZLXkNC93bNEBB/QL2pZHR3N1E
SKgZ3Ea8gQvRr4SciG3xK7UpofBtHqcz4vghHthxTHw6wsnVvsohPwq+HJ9H7IU/DEoAP9N2GHHZ
ZKalr2ZlsrBlGaGdd8un0uZntclfalsqZHuR5ERDzs7rwdmk5nWIB7bAHiYVHNSNtLyNutRUpfd1
H7A6PjhgR2jpyW91d1dVByXCUQ7lgPaX5AmpC0PfFnl0mJFtfLBlDdgEj26Wko5vga9rkV/z0FHb
Q27eTwCJP6zU1iq2qo27uMth0cSGb6g9qSoXbJ1Nb5hybQlmLMgsXwE04uc4RSbW9EXfG4o2P0dU
FswGe0g7mvbWAG1dX0BW4ccD5Dm6xBMjNHCAuq7WIU6UtOUg8j1HJaWIc2et26J89rhJrJMB6Jbd
WX4GOU0vkz7s9RkP8CM5ZxksywincJW2oos+qZf60pj9uCNsek8LGjN1tVj8ZYSZKlSxrxTt12vH
m8tMDEz+j0z+KgfUf7JM/VN3bPLiwMijwQOzyNA61Pz269I6OU427Odm+lam+pqaqC6Qu7iUep4d
NqZynTsCHV2Dvcxm57Np9Xdwbr2PY57tHhS+IE9ZhTQJ1LWokS2m7JteqN5ONZ7/C7WWhg5GG+pF
PLFha2ZvnSXdcso0cwsSWvr5AOF5Sm+6q6u7Z2vmGsyY9RQ3yTXLxWGgLWudG8NZY+hdV5XzDvrn
Dx6ItrKyrPZZpnOIsR0wZ1q2DCGNdYFPjRcRWi19YazOkv/gdjGys7kwPQLs2jeFjUcb5ijZDopn
JeJsmbV3nKrTemS+bXLj1Iz9NYkSHUitddZh/Pkmev66MWdQf9GobqiQh7ykvzWTvDRQECKjsvdu
Vn66xsh1rGLZyLm34EFx91UWwc3uqAMqU+VoY3kS1oNmBzgfGC59JRPOtb7CEWPZCOQxt4vZLa4N
Io016kagechCVVtvecv9yzr9MJj7xIagCSQjDah7y1a6YeJP/n+2xX1nCcUA+KgDrV0nJA7eIXc9
AA+Y1mu+3RaDwmwHlmyMdW/8SDcHAmsAIqJnHgtUkyFwmCrvBQbFYmuZotlSh/AptIxOWTyJNhca
zkTvJ8WxvOXOcxryrgpzGx4XtQrc/jKe9CwZzxVwKpbCkLy8yo6xl7DcVCBwrKtaEh3E01siap3I
Nx8kBOudGKnotTss0mS5X73ut1dzj4E3IkxAQ1QCYsS1siggK/CVKMzy2EWTibYWNmoOXLoOz4LJ
d6hyl2FGWSXJ37T8ptpPW3477mc7f3BfkvnZFm81NcUk9tjCFZh225LyltFTZIhNwpEJFcTC9Q2Q
EdxbGWInPbWOqrq8FQLFIDG0TWM1v22BG9/KQWSUlqDB1rHvpcfnm3QVhd008RABrPjW+UiXBu+r
1jA2Ta4fvYEKOJf5QQA9ciaSHvaX0w4/lVV8ThYcDafX30kApZt/3ag/9fPcwHMxUC+Kgri7Etts
xYZq2zTVB2Cu8eLJ96rA/aVogp1QlU1bPSlC8BXO3imTIK0AEqm2/k3Hh0UgRBhh3mQh1/pPbVKb
TTI6DB7TL2msDOuTMR6zFHqMo4EAHarK2KCOPNwUcX6aCOliCnvjiePEahxskU36kX6x5iEXYl2E
rv2wuuPnYH7OffomeiC+6QRzjDNPm/jyhkjb26TFdgs/EVGW2ZHXCZgOCCN9HQMIT14KMpLHNq7F
vm/iek1A5cwCHe1FiDswywN12nQ8uPFfHdtFaLWUUBCD5AscND9WFhUjUfevbNqrIc1zYZX3dMC6
k7Vzhe7oBQTT3L1R59eM7ADvFfHHfvzG1diAwY0048K3y5fB27a9C6DQAGiLNVHhgoyrxQBp7bCl
FtQeqbSCtIkHKM1G+GLjK6RZ/AjkRkrvjtMU1XuLeP7iQqXWavxaFgt8iW9dabU1V67tOJRcIh5+
pQ7YVs5qoVfHe+fNzkk37SJg6ueqp5bNaUiASS5KZAXDUjN/Wt9ZtgyIOdV8yCQyLg52+giU6drR
0l6OcNTsrOBz1+Y6ohgcLZfCptzNbgU71tvU2tdO97bFY6Whx2OyVlilYIvL/WZqrBeFzcXB0Twq
o8kOli2Z58n0AjDa8XpKLKyb9VfvSYdWZDEiqjGaAXzMzk6mnjLnVjimOLW5bPZQLJ4khKRdGZen
AcJfkGLw9QIapeCh16soYieSE+kuPlm2ABEB2EAgruTfStMO9YmvNj/BntHCLsAwxlUYxfk3UeQV
miwoYNaEiEYT0YSW9Q8uuRTL82vOlrjWr/hcj2gGPqgDk6UwlI9cAaNdY6HixrXq8MF4ZIxm7Kop
7UJN8irFd2vwOeLC+zgJK5RYDZU+Jw0LYKygNeazVORKUKiOhyPUhHyZ+KUOhr1dKEVfc5DCEdT3
iqbcc2Mk8EXRqZKCL1LR7ZqI9ShIDyQv5HKscg9v69kZNAxH9bPKootP2sJxZvmc0R+Fa/95Bflx
IoeP/01DW4fRX2EXbItk15GA7NWaNsj2THqnXrPJCamdQ8X4R8LUd6klcYF+jsOvh0NpIHjQoDUg
/T6shavUVS8tqESl1R/3kFuJLbWwwoqiQdUUP/P8VwOnUsRfW3xmLLRSMJiVKMNyeE8HWsFLEuFs
dgXV4B7HNxWAK135LMro3dIzH2opLnFKS61XjfU0dopgknvcEVhy4f2RiKmMIHZxkUCwdljfyIIO
5zGG10b/IW2NPCprxaLejTKfCi++/NH7fUXvVezueF6fp1m8zm4Sem4SzCWoNFx6JQ0FHRtJEag6
v1KGnObNRK7sivfi0ZSO+FJTa6m2IG7IVcgCxab+6+vJ77utrg+v0FcCPpEziLxWs/dIShtr1l+R
41KmWeQTdB4RNxtygnSiS1KT0FOFiheMigBdvmnEgFmo5XjlRgqAND67JGaX6HlWLwaRg9zYxsLo
worMErsnv3wAUL3x0rHsMck5oGQQfaYU72k2agbA6GCYc8gFhDcaOUBL25jiDKOVcwt6093uSHJm
8V7qVdhc5uLC3v7ZqM6SMJaHXlnVwKpuBh5djaY5sE+F8WGN1Wos3t36kjspYZnGhzEQquAKevs6
Nspa5Tbi8PUpIg6tagyW5ATc91kiaTBErLyHo90EXgqwrexZ6EItLYsSO+AP3S1sMuuNaX1ZI3Gg
AUHYUV96wbfAlrDbD5oXKNo7vQH4kVj8j347UitDacKgZUc7XXDiQkdM70gfQQI5SsM2YecA+7u/
h1Rgs+EWmOzVdrhzAUaJ5NdhrNsGvo0nD+UMdyyt11l0GstrMsQ/PQMJf+g29vB7FHmAWnHAcxLr
HxreV4mS4dJVd2WIGxP4+DiUYrzlcdxdAJ92hxycBtS6l5Yz8QaX6qbWsjlXhev6S0vIZJn0U8Uz
0huat2sf2RbZFqRsaq/ZZf0wX1iA/UeCNnZS0sZu0+FIq1iyq9MhXIbvPPJ16zMSX2Cu/1sSLH21
Nr3dXBSsVTAkVKEKhbrSsgMJ8AoNPsLhbVp8uVMdh/GiHrkxoShYVF+2mvkJHQF9S5XvJaumdSK4
Y1uwSTCGWuxYKH9XPMGanbwuIOEpqGhfMjOPploeGFvt/5wlBRTGUCoolFgtcelXdObua94mPZYa
Et+H9p5Nw6/MyA83X0bBk05lQW7UP/1AXDTiWYFCKTiY9HvRaAeQbLD2U931QShsoNHoHDIcEMYy
EbKm02GSX8T82ElZLAcXEtrpA0dav2fREEZ5vkplscttupH1HhBbAmDTzQ+5wwCVPhtxzx6GSGFx
z95gqV6b2TZxmw1HrwDW1neSCcVZ0bLJGxmxAoaby6FurhiZcidsPQ9mHM16CCZAAI0Lat5uxPA/
sReyDTr0aEcAcfwG9xu/AUE4HE8nJT80XHthEmwZYb8fSD3XwxIqNR6l6TBE1YaA6b73KLYG0t6y
KMabepjd/Lltpn/DHiH2tWrkq523IZs80grYECZsAdwM8vh78Ljq9gnBiDJh1ASjJ6CIwli9T64b
WqXY4sNgi2wFnTblK3PQgE6ZZLPpkksRdRAKHv4nbngT4pceZo67EbHu82slzosXpnrr28ynqnpX
KWAx9ezCvfysEYy3qm+zw7QxOwQH+bxNuclPceQGFy/so4qPLk8xjeVwkrVzK9IL+OhNXs/009IY
sba9Yhcb3d2E6riA2jP5oJvYXdXU+FVzYKrll77Y3+pjHh1BgC8EzsBUrIfSajdxpIJBxALigCzL
BUEjVzlanMEGlCQHCCPN9P2xpw33hH0C3bsb61WVmW+F4r7UtXaqYxCiWYMfo8yeE2pMQwAnbULr
Ltg9fpW9uqYl+w1EVnvI4the11YwS/afIwP3AGlXbQud15p8fzTOkvh5yrMM5H3F9ie+6Z5i74eM
+6LeIyJBxrGDzANo4jKIkUF3VxB8GAYGfBcDrqmMzcEGjEIQl5xlY3Ft+12ugxSYiC+GAr4mYqs/
e5eJDaAil1uqAotx7PZqKsYr3S3xviaXdSyK6kTTYh2kNa0HSsTHpEmt1KdKu1zFoGkFJFW6eHh/
5uxvWlM+2QkOIXjxo+ag/NOj17S+mmMJ4++uxzcLGqlryjBK0osxfxt6geCuQIFwVo/09ehk3Pzz
cQMCaTVN9q5u3lsibVe1OWX0GpKKtKmBwEff0/9F5hlNZ672YNM3evfmLNuWNFsHs0RT09DFZiT6
0zx8pH2zARfKRlDd6NAzuOeEg/bhTjSBadwgPmeuho1pj6tUn64GpdXc40k8Fas2c9a9O4Ujq1+G
SOKstZ/klX3s8xRVQuA3z3R4qLYajDaNWF6U//SPFBKBfoYTO9vXVU+wJeVK2LZfiu68ZtRME/Ba
NTP3VgWD/35CBg9IGZ8LWOZ2Me1FC4KgELdskScCzgrbuczd01D/o2HIDIwa5i0j8hnKzUcVzTam
futs83nbEyGFFFtbU0ALkJ/3dIBn6dl1jOe5sa5em4GTWsJm1k/EJolFLwjfXXIgxWiHffpZuuWe
7eeHzk279kLbbENTJcHGs/XoKVG7R+XurVpgvLVZGGfPeu9sMWCdHsNndJbld9keJyjMZbfBNMAu
jbPnPYu56w/Rfk7cjel2m3HqriU6GYf5ojkvZndPtY6zNCH46ATt6G2j5NY8jHHFn9pHTzSoBpqt
+NImuigZXrWZXFUUEEYkhohx0aQWpCIjWb+oSgOkAb1YM+8Vp+qc5CfJtmxdjVy9yp8paUEotxvP
fS4Jyg/uU1Jg4EjZzfffFUICt4zNQmBUWxA7/yM7vnc8cpm42pTGD1OoWh0pB4p+B9YcC8Alpq9q
QMi7e6oSJFBTRzbkemKjCTYhASIOzlewG4HahQ258gb7Z9mHevXCm4rAEUkRvGsq3Q7cQ0fRh6ZC
ptV4LMoJiSzxduZS0cRE0JqMfweNQHi9hoShnnagqmCJMtGXvSi+Tc7JabZyrIORhwTxc93gM2D2
cjaTbLBaBk1P+20w4KAaYUAvXNHhtIn6WD+qcbl84VsuWsq2VDhAcLC5tq7jtHmuhuxJ2Cc2/egP
7dFVmy3u54DaiFAgV1bZbjCdl8Gp17gyAxu5NmL1lsc5sogSdvVHMqMLYg+t7X95otGIAFy6QDFb
1IzBWUJTX6wgk/KEUgSNZeJymlvYczLzX6ZMMAqfuB+zpSqOJtgzbl5QCRJGt0WF0BsxWvJXVtU1
8wAO0DFQphrO4BRoO2/GRXuRfUqzjBhq36UMLS6gSCRx85TGLGmTn4SzszLg8dR4HbxTCgcazyXx
QKLic9DCltfI35FgXtd08mAeC51yDB5raVkeYtfbyGHwm4IAxtidagKUFqrPgK82rh+LznivLZJo
FlyL1DIIByazr4uejCxG8ioaV6rRaEelxL/LwfmbSa4MVXrOLPcWGeDwZpJfnvfkeEELQ3LRxZ6b
6gS3XMEbl0XO3UNIWxFLXcUNUDP5leuYjmgweJYel1UXJwk9kFVL+ywey7SJMDcJvyqe2Xxv+XDR
nHwkfuuD2fpLGvzVlKatCFOpxxIsDFM094AiRa6bRdC2KSlYt/ln6vFPJRcSfDxpi4ZUXTkoHlsr
df/iqoVCNnqbWIlfI5OYs9K8L7XyNETyfdHKHXYFAjMsDJTU2o9T22yh2ZKCVY80KJ5mHn0x0Odi
D+21xXsTiORuDwxtwqHTrZ3d2l+0vdITy6YlhXp2U8UBqVNAWHnQ6xYkz0jduJ58EQ3eSC9/84ZP
L3t3YrRgvCbSY/k3Hnlbb2YsirXLuU60VCDiyOZdpk5QI0/q8Std9j4G4BMetIeVzFGee3SHrR7r
VZCp+EznXsOH3Z0I5O0iiPW0DN4yl72C2oA27Oofo6fVpYVVFlP2ksLCYiTzdmm6fA8m6WyRmD0r
xfQiF/c37l4t6GOryVaAnQBLc74q9ViXuCbJ5CXzL6Z+nngCoPao+I1Th5qhk49iCe1Wn5pUAmnW
WxMJwm5SlLifyTHupBxDa8lQHEbq87x/Y0JDIEh3Lpja2REO69hNF0mkOsEPHbssQt+J5brAM+Nt
iXcFszaF2ui8SE18z8NBppG6xSO2r+Pab1KmymzKQn3YQFh9QgdCEMbr6I7iuESzs028+VlR5bzi
+iQOisaT2sn9IkiLCUixABC27mCGThvdCUyaYNnTPYly6qRi5WRgqukVOw9LXhHImvqN9+27eDBk
XTLXgEqV56pjKrNwYXWdueZKxKYkPoxldyiKBYjG2FxiYUmabqsTI8ZOz8trbcY4Gshet22+zV31
QyHgbi7aT9Zx4FOhg329eVcf+5Ns2hiWdnDj9imRxhJM56QYd3SavUz9vI3VOTTqapOUOAIWHY9T
csD2vKp7w3fw2OCX+ijm+m189BJ1PUUtzuxbE9TqpdgZBs+Yof00EBthvd/5DzcfgmmasAPERh9N
b98+SAvaA0hZPigpvVN/6+OQHbDEXjtPDdyK600UU4iUfC6ea1EPYQFk4uEGpUp0kp6e5olMzxPN
47TEWsYzv9bQTmnBWYbjggF0I1Ew1JksJE0LHMfGo8F3KtUnlPODRuOqlXrHJq4+hvgBMLCqAyuT
m4gzlqPOE+B0gij2U1UNhwKPMfg61q90AUYoc9RpclnejQoGkKnzLstI9GY0r4n8xg/gp87E2lLI
3xUdmmFh4v2EEcpOaMMt+4wtGKdWaxyEy9vVssBKeKhv9mBc8rw86pYXAj6UVROUSAWN+jpjkx46
6l11fv0MjBR96aYd0OvwUqoQZCu6B5GYTQZnaK1Xu6YwweaKx3wk+k1HG4CZTNsUFEStPSpOo6vB
ZWyqlr3SfGOSGoabZxNutsdNo7tMF1wbpfXlAoPpGBSNGdLMwg/QeiMyDeqa3ZIi0PYhpw0noz+m
0KANGg48CG/UtB1KJd63Jh9I/sgeD0XL1TK6D0I9e2IMW44PqR9dBxFvLZVoVSfWjjKWU2VMO+4z
zwbtW53J89qo3YaoM8lHagwB5OYV9T/8pU7yRCE6lOwmJHwaNKNxqwwXS4F5jXGSx5O6S+I74Ppk
zdugc/YJN5FKxZFA4Ckq/urOOi9sg+bHNdI2rwX7qkBbyl0yv2aJuROd5oTzoypc+4akbO3nkV2c
5bZ7+gPpttoIYdqbwrAOih7fhqx92EqRKEnb3jJM5wDYkgsAw9lPL6orP1LuBZBHX/Sxe9f65KjZ
S0lidskuy0wMYoquM3KLgJvoRt5NSMWPHNYKM5bZ2FQDyGmwOfH7JADhmtcZyTdIEfbpoGj6H5UW
uWh4x3C08VAOtFgJy8h9tNiBEOF8sls/T9qwb0g14f6Fcfnl5I+S66Hb86lmyZNUW2bpgw11BSta
59euOBRs9Byh72fTig7RBOvfrrp3r7M30GD9NrdCdgpd2PGP/Ffw3Rmb0eun96x3oSRFj4exwE4+
cW/TXG9XqXbEkjbfK9N9eaxM2x+PgIvHJGS75MAzrH8VHVy5daV3dT+02RVW4ZAcvOitmkrmMxIu
grDVpBWP0Zc6FhS8n87DvkA0awcXkeri0Qt6IqiVzn/ndk26arH6FSSoZ8ODl4xh0o+qoJpmsALr
GmM1ZjR0P2dTAEv04WLfeUZk9Gxq3A4qPFtBBLqlV8BQOjqrqQ7aQGnpO/hdYZEA7H2MddEALcVz
6hcnfuzCJH7I4XecqS2K6MueLW/fpgMPcG/s+8X5nl3xA97FB26AQ5MTr9PtKtCwn+Cf5eaI828Z
EFIAvmYw2UoEJdcyWd7ycnedIz8T9I3oZSo1MGgA0E0cPFLG7/RK45q1s5a7Mlb2bAm1qZJMyzDr
4sw+c6fDU2avsduuC63Z5nnyWIbwGCrF2hA4lHT65hxNTIED9l8nmgIdhWkP8deHQ7e3Onu6ulV9
d5LpTmXU3kuWgBtCzJyKGz5qM+a2aqmDyFxuMOUp8wR5P2EBtA3rm/fHnQZGXrKfk+0GQJZDM283
dDWESTyuK/ZEJfHA9axk39jgASlwYXWVwOkdBuG04pBpUaLd+LfBCYja9gGm7Mmyetp+BfbsmI/J
zGXcewKfyr6rYlHGPaUy9aNhe9dIEVuHklnxEu/zXO69zDu1JgEnrpOR3l1mi+0ZBATWMPfK1s+z
vLXO+BJ1LPtp19FKrvr0AA5jtZk79aAhAwPuuFfjvQFpaE874VrPoyU2XpG+ugqADx1Gu6m0R9jE
T/2kAWOZwtaIIY/09cblfeSIb8s8xaXGkPovdenryZpw0v/JfD/j4LZdVHUT6WS8K9gEGmSnMRvW
tsnEipGAyZ4asHWiAPJfWE8VNDoknjTXqdrgzTVuqdHcpZ5/RLl31NFm1FI/SRMbd18jU8RUpbtp
f65njRBS9Cqyqz06O0dKnwNzF7fRb5lidXAI4ffoY4Z8YfrHkJPeRgX0XZlkE+BLUhJoLmFeN3id
1JPW2qEkKDRc6Bzd1+n0b+U+ERjFBzbbbwrrobGhyivG2iAH66g4zci2DPKeamwj5rDSKm+qWcGP
T7ZTbb3Ymgy9FKdmbAgSEvWCodvedp3D3qKGkYmTJvczAnRA/Q6pO0F0175dA2AsJG1rE3flptMS
38pzoEnmUXNpCso1olP5qxhZUKi6PKPvv7EzPdqt9ZW33cMDH3Sdeo3oahhjVqhM3LxwtlqXPTii
LWYV8G85Gx/O1ABr+IZR9ySihqMTR5nh/MQa4+VUyBc1isJMn3aki7YWd51W+XISniZeTDzwTyNg
yJ4q13xEquCjoRWvbBl58LNbQr4dEHkcGIwTgslssoaN1jqsej+yeP6WDcxmjbdcHf+wuNm1Rnbi
+v/XRMwANPDAh30sZbvoBin9MtTAkqr2b0iXk2EZ1xnzIKaMsNKV28TVok+VUK0SDp3yoNMbmmsf
YE/J1ABpTrViL1Jwm64YtpHuapg0628cwV8YNTYgGIEgEAdQEoZdkIVXNic6jBSRZJ9tNtI+IeuX
B7txlSMNyrH4J3r5HlXZP9Mt/9yp+TAjYott6xDB+A8Pe05HZJD2GscLuhICV0LsMBds74l76GSS
HqvzXNvSnUKJZvmWW8o+yUb8s/yeWPfCH2cI0EH9p8pWIU/gp4UWKnaCwaHlU+N62pnqj785sr8N
pKR2eBipS/UFhO4enBYUs+hoOvp7ZPYta/H5I5HlcUYAHJNmT03nisAwP3h87CksLmqgE44bQt7r
kRMmZfEW0x7mveXltCfjR0aX4TdbGGGlegCiittNc0iO6fHFeRh48V42/IwNA/cJthbqS/hcsZRG
TiiJMM63jBtfTJXAwNkjfnUHdbjcN7wdxuRrYQXaKlzR8eSJlZqD6S7dDoRkY/w6Nmt1S80pb3vx
NMjrI7RqBzwRUe9V09JJXIkje4FX1oLrZuC+qAuiY/p6cFkPKjTNqe1XbeB787a5UOBUwXtmaVJW
ysUZXUrz0rAG/Ip8dJVOfse/8SJh8BUzMbOxwLdebEq0tsak3M5zaF8u62sj5UWDMiF3blN1676t
T+mU7hLnh3TlvjKja2XGMCgfkhJo10goLzhgtktJhCyOh5jiwRqbfBM6kf5BESCxAKPZWjPNWhEh
cy23DrWztcrqh9TKmdwabpWs+mKueoGMUQadeFyqLcpsvOinacQ2raLL0v+22Av8saC+DowKqN6a
TybJLq/w7m0ynOaYFuShzNeknvHHJtEvXuK11i8fjoy+WtZqVvVAtabKhWxyQ9YbKldgGli4DONE
qOmYzO4/h7UFOU2Ms3bkHZziteA2XFOfUFueWOdu/draKRu8dK2790r96GPjoYTx4eRRFv/j6Lx2
I0eyIPpFBJKefC3vjaSSeyGklsSkt0n39XM4wGIXszPT6q4iM6+JOOEWuwYEmuHYaNVZ3RKfMSd5
3mVvXzHIHxIfGcyYQ+Ng0WYxsQhb8Jje+AjUOusM1siYXiareAw2srrGkBHpVTYS3Ar7zhSwmBq8
F4PKB5+6+16xuEgzXkUn+v80/WnHf7mfIdOvbn5V7rmsvozY3cgkpQgtLl5ESFnGTDtDBFmGO0q3
WtcQq6kHDrOn0mVeY6bjwWu8R2g+Ai2++pObLTJ0zi1bQrv49kp2YMg/M2OityA+j1kOlXS/GaqT
n/bPlg6Y3ytgBHE7pv0qq6ulQv+bG8FLRK+BtfjZi1vi1aDTpg2vgYkWq9Y2IRnZaLiQ++qCrPGQ
aFO0jhp5JSZma/MeGZRmVslEOFjEWGJDC3k+/tpdpiUHku5JGWmST6F9RoyuKzsjyOCL3d5x6PuV
x9wD8dEhBXGmQosPvL47NbIn073OZZglFhVKcd+d3hgs1zUDbhJ5leRTHLNDQM1bCuK1uD3XKSdb
5OaXUrKn81TzHWlE1Zsuu5TmJeKbbYRcOqXz7Hr8CtF4yozXanrGD7EUrBFrGxmEpr2EBn9o2/ph
f7ngO/c2WGmxHhLgRBnKdiNFkG1sZG0tRUTAhedgjGuRlqeCzXfEaptTqVKgf12dWOP30jReCk42
RDGgXBAep4xujRGO4DSPRxHoZWozktPS+nzSuSLNA7EP6RRBrIWrOYIzSrH8tOTFEA/VxCwm2ftM
PpGD/ljehSKaAD+3ZPIcKCrRskmWtpdWy+glhVaoG/T2xfiCtfO7zZ1Nj3A3HqLrpLf3Ijxw5zKp
z26CaY9jdSgUhnVoe8h/AP9xXBiQ8Htf7isMiQFSA3tqeJYg82ADFpsky15tzCOs/hj1BGcNf0IT
ZXii8WhbzaEv/KdOvzfTzbKNXa9Al6Oj0s7K/0kzQkEHn/Ks3rgzooDgcwtxhUn6E0X40hw9FqP1
1tErDMXuV01Uuxnfo7J+2KYghYgJsROobVV+yDRYEBzHVLZUzD/7EwSBA/UJgVWkfMVD+mIyxlZO
96SIEC5uQHOf7JYwY+Gu6lkiLrHUG2goDb5nb9qoTF2GGtWDfdFMZw+A5B9r5k3WMmKnJLcQjlhZ
SnRmd6vIoS0nCBck5+X1Lyg8vAwsMrKSOHUTsvS8Q03Dl9xCV9/j56YpNwf43zrjNdiC7pYl3Vch
iLOjRzNdcaJCeI4wRS6YYX55FNDkt/pN9D4RNqmgf67UEPqzkJgQ9p1Op7bs2+6CLJeUj9hhYorP
YtRWlcxBzMqNDp8+Hrt1TsjJ7CxrGnkahSO2lg05s7QiRmbh06TcczpkLyQNfegWS/m6PwaB/gIh
kjXWJZqyfUK0cTr+U7X13tj2aUAhFwPCpD6xXyuDYz+twWiwE8Hdt+Xa2SkPYbwzAwoPAChLrgoV
1Owl8lXhsuQ2zGPXET3eaJgYrV09IqAce/8BPJDTtjqOlBqyMNfYPXYO+VcCOUgwxpsQoYqRneqk
+qss7c03yddKKFTC/gAjagefcEUIhFxElDtjXZ85rJetx8g+CdqV7o+PNpCfVjbeSuYXGi+NNLI5
EWlbkEs6g0jNqtvLACo3T9KCVBFWDoFzn6mcQchsNQa1uaimjpg8TWvXlgeDUcOSbw3C24aGsRtw
rNDr4mLXh12PsCGNnHvf3XMds0fS+AxI01PNwWg2WORTHEbIYa2exzAfb1JLv3BTvk+jBBww/9GY
FY05mTuMWT4dlWFn3mYFoVnA8ym2YzayY6kzDw/zc6NpJ9iwC938qMN3v6KWibMvHzhqlKhjTfZX
JIxtxYiaM2r6zh39OhINNhD9yfKg0E9BTzQh484UQFXkeD81wDOyzDj4c0+/Rw1ZTGnDWKVWZKqn
G8MlYMyNdZwFlX/hEYHnXzTs6M1PUxPmMihREcRyF4iOdVFisyiG0JywVg+f6Ro2dUqdWwQ30Wk7
SeuahEQJSN17TmW21WLgOp3HtT7jQrSRKVXDLOktG+J7G+CYR22EuaHEnW40/5h5klA843LY/M4H
cGZlZ0/bKgbAIDvPJfxf7CcH9KU7D/mATBWPcHULvF90awzA0xWmHYpKbzFSXJHSEykMbAAICb5m
lzeKP31E1R9EEGMtXgafvj+EWfXmWQNGG/RT8ZZRLsoixFGA1iXb+GQWZIa3gTF7hXQAOrj5GlcO
PLmjXb9KfumpOMXpvyx4uPGO9cZvRMkEifRZUPdGEUljWb6Nh+wqpls8Noekkz8awcwITpe9aonP
rQ84PI0RRUye22BJBDXJLDDMxStIkFtS+JckiVeDVZJAOy4rLkFNQ1oeGp/hSEjjkJ2UWa6d6CNs
DgM+z4ArLsc5jA1HxvYyG19cSqWM+RFT/A62nk8J2C1GHBxdoS2fIvzu6NyWDDjWfpccnMFZRpl1
hIG5KZrmMKKa9rp8P2d4lay7guA3zdTWVxlyqR+BpykLn9z6D67lxk4B+2Kmt/WZMHb3/O4mAP85
xS4M/nzCsMOWTJ6Ju7fZmN1XH3+5frKuea2YuYROiFQLq0Ss8+s9W92HNmrLsG52FSdMXXyaqQD8
86TL6uEkc71pX7UEI1+yixsCkyrkj3rKG2rZPs2dvzdRkyxkL0g6FUiZSbcTnF1W6va3eMArbcrs
0JE2wjbr1HjW2s27lSBkdooufIiAHNAc+Z8sMC7Z8ArQO+RK1mZLMG8G9HkNgVBvEYxQMMEyO7BU
HQEizi7uX+ZTMHIXJKWNS1OL7y6QU+h6/csw7cb+LytI72DV22V/lTGgDyiJV05ezPLmxjha/yL2
nYYJZNo5FvlTS+sdi2/P2YE6WErrubXzrU4cO3cjBcyLE9xjBObcTks9LlaOfPQWc6HxSs1tsImt
q5D8iVZHFgv9M9fRMoJaTjZpL6iOJL6XLm8A3zYfoXL4J2tva0TOM/fNsr03NvvzKMY3Dyz6jaSf
P8MxQKparVqBP0lh3RIaa6b/6LzCZNnhqWAaga6VPVvbfhpdbD/6wbtALdh2WNqIv8M82CtxkUVx
r1ThLPyweq9Bo65CO/Neu2r80atwQGaMSyyI/JWj42UDbbP34PmSyPGMI2OOZOCzNYT1MaXTbwxo
Rmotv6BGNdbgUmLyKLd1biDrgF+5znl5HS/SGe3Y6T43dGc/MCBjoNL9E5jMF84omp1bPMETKm9Z
+sK2Hfp31yCYrWqxM8omg63wsDlcx+C75wCEWlG4/5hNF9Nn3e00ONHJS5Ht4YxirHsYiBTHnHaY
UC0LZ7XO+ILo5UUu/lLjXY3wU299TaoEbCDH39fgGK1kA3XELr8mDv6OtcqIgpY6kgeyWbugdKYN
AipWwi3SzMJC2MjHHjrH0H7HnejFOyOGxFFdHfgSAUPI4t7zNGumth9tjxThbcmCgEMoLZfAUIiq
QuMEb52m0Wrudc908NrQ2Ff2L5piK2Z1jy3c6R4oRX10rrD6DTD0ExoJ65Fj8HOCfZ0DVgohQfTr
xkF/Xv/GyEOiqd5iHl3a/h85f5sK7EGCZi4rWWU1PLe/5NLDO9wibLYkb7nY1C41Ljq4GmX23NGG
HMfIfAb/N4Y5LB8t4TFldCjlT1vftMpbWd730K/j7jlhGoyn5MDIiFTajaMDBQBL7wQvQX2sghSG
gbUspqdSkWRVQe7tj2G/9zh/s/qAe2XVN+cYk40aq0V7gUEpu99KP/q/3UjDqx94U5ZavC/K96ys
kWBFp5xNXtHEx7a+kGO3DNRbjgwNxq4g/0tNII2qTU4gTcookl59UUFTCMQbQLyFW37UeDnJIM3S
k0/ZTYTTpmVub8tuxbBlOWsJdDbVDq1u4TyVFfMNpOP1QjDzN8JLGlxU6a98/QPkAVCYRcgbz6YM
j6GnEGnTtBgxmqBy2X79/+QwzAh6nIViTgWlavBmQ/nOgdUcMrcp2rUbFSsMnT2jzrbAOK8/OfZn
2Hir3tr6sMemhPeAC8mfrjQSYPJK8+SQPeXck2cLN2JFjE5LATKRQIu4o0hIvyHxQMV7EqAXLA99
zMeYr9iRQ8thx4iuy0bndxAw61M+mgxrzYh7uyGVVPhkGwC1d/lokuLdmQ28wYs/MPxlkBZSj8bF
W2EMyM8/UxN3A2ViLe/SPeWiObkNPRyYdqEtZffR8ilbXFIGh1TJ//Z49ZR7D22crgWkL3ehRLP3
EBPl5RsyP2YuXnvpUJBn9hdKgZkqbRLMk/SQxCJcvhg8EhgQPUmSTPSjfhM524AqsrJ2TcnCCQ0M
TSLoNSx2Dg/Dve0fAWCCGo5aRpREofYpNoPe/qyjA7qXXW/Hu3AiBoPw1wHhKHoYCCghhJJok7P9
nB+Ymc3OqLjYqRoda8DPtb9cPrXSIOl5/BI1f6jpKSfbA5xB3aidsh4dd/IQ88x0f8g0UZogwWXJ
xB4o57iKWZE6IGHnTaXBGtVUCTgWEIikfITtwe1ALrLHnwaEVRH68nHt2bTXnCSg/tH40SeyYB6p
0jAVkXK+AnROHxte/OKlkPlLrc/PNbZSO6cI0Unn6HLkf2xreK+JabIS7SWXIIX6MGHB7kmGV4b6
bjUHIMg43Xrox6pYTcwvS5Y7pYI+bDzb8LxYR2wo70CTEz+ND4V8CQhJiC0zZVognbDq5Em9Kvx6
nkQycA0IsEWZPJDg3c6sjTEzt1WcYIniD8qWYKWl+z6PtG0Vhjcryld1D1J8YOQjQ3K50WP3b7As
MXw2/4q0pG7XCLouEju6REq8Bs9BaSpWG7F4DZMG1V+cvijarKPtds8mauQe5OAMU4kdJpcOG15U
s4gDbHi1Xv+W2BJFsM69FzM4YuiMnrubNMB+Jz2+5p2FKN/dmnyxih0cPR+jonI5EqoEtWo/sbDi
MEEK2R1lei+7d4WRMTAuZvGDM24RnlXwihL9IGQCB6XZB0xxTLRhXHVrz2IKq2MbFDZptDpkkMyV
yen//zJZ9CZDpx8tGjidLblv4j8WhfWXFD15eQ4KYWC/ErKh/h32YbexK1ZIYQABye79J+HYVPdR
/ePT8i1UTmagbnT3uTxjPbCNw04szRZyhlZBKzF8BK9JEW3MSt5cM6Eqjz8SkoJpbTE6Yr7DwazM
NY+xOmc+EyS3JiUshl5VR1Q87ioZsIMQ81w+13nAkoebw8X31LqMzm4jaU+OqHkBiSHo3RG3gAAr
5c7WhGrksGiycdkXNmDDDrvjlL/JKXjv2/FUZMZPz+P7quHdhCIXAgpPo6NWlrc4aaw3d44ItbTk
BB2JamDb8zzFCHzw/IMlHKYYAl+K1PmgFLYggXOrWTVItXiHfXM8JgCeW5MTuZDndqqeoaeCYKb/
svju1EkXQNpQkgrpvQO/0bHp6MtJy9QysO3nP1ZbFzE91XlyJo7bg+3YfI/B0amGzzkPqkqDuzTV
Obf5LquUZaPLttDzf1HutCQWg/dJzFNlSmfGnFxT23rFMEokCivbmRZNPLWrnzsqhpY/lM38vEEJ
MKDAxksiIL9J0X8MXfNt2DFSWWItDLG0sHpgjEauwCaGhzXM+qPR2c9kXkF9/GoQVVYV/3fHxc+k
sNF+a0vdO3rsAa94i+M958bgnmZq/JvFX1rxNIqnqL0EdbRJhcNFFu718iV3vxUKw4rwkFR0mzHf
43Mww+cKUwOOv5UtY/CCgM+zs56wm0BHXYYIsQqWRMg2y1VpxuQt2LvKTu4RlzTOKYgXj5TZoj8y
0BPspySSRDLD+y01XsEhP4vevfy9b5j+t+rV1H4H620K+U0BQHLEe4scM84tmpsf3vJDIU3kavn2
NaO3IXNrW+MmsevokY31Zoz7TRf8AOdeZy21ypjEm7nul5sgbDbkmu0rbrs8HS8myIRFQVS2ldpf
cfRk6vSg3I8hCkijRMGQMB5XybQbuFb7EVPtCIgIQkk1todUiHXNJzsNhMqlbNMmYX9E7vCUD+VO
t1BYVXbwr2jzQ6K6l9i1F1V9ZqG56tAulV78WhhHvWIKSp9gRWI1sHOsEPNVH2PwURf5RyeGJZE2
zzU5U5rHkg9zD1OiVX7PcMunJiFu5I1ODEJLy3nqaMfZmcKgvU8NtLikrYh2Nq61/hrF9Xtkw+dy
yKPh8HbBYlTffhauCiO/VoVzgGNDOB4dJwXrHBhjRriIPcVEAbC+76JgDvEKI0LoXYbu3SaM9pIY
kjiBgzeuREBzYViXmmGWxVrewuHphRen4ejS+3We4KpVqzrUXgM2H0ZV7goaYgmAynfclYueQmmM
Fmj34PQrlNIpjB3VynNk3W1o27DDC0xTKf/R5LX3I9i6G5UTat6Cu23w9DUtBZX+QaYipWOPt2Nr
twybQGo23O2G3X121riMt/ApuLa7Veq7EHzpS4wApzDy3dyxXhO+ADIa13Y9A5NY+Wo+yT8j0t5u
m4j4bNKE0yZpobPKCBft6uaVEt/XJB/JMTMaHqv2MO/f444lpMH4uSPkZUgD3AkNWBl8MNPPOP6y
zTwkgjBY+yz0bhf9/cnY5F/mJmgec8SIzFiwF+aJbCtO6aPUDGi6PGzISNKuXMvwx4bKPpKpM0Cl
GuMH5/+i8cIzSvGPNn7uU0oQdIx4P24BPQsRnTfFdMBKnDu817Umsd05AeZ06vWxYOmKIqPmdlSk
IxP3ByEs+ZhlT0roe8clJEYrT0Gc32b7ZBLcSwiPBWdZX+t7JLQrbwL1JL7yZOTnItIlYOgl6jgO
pv4Amu9dpxSKNTQTJutM4W4qI9vmPnlvcfM0QJjjTqkGf8G4iTFJw4LLlMzsxHFWSQv5PUARIJ98
D4Tt7oHJ6EZgPea9wBiAR2G/BUC48gf1T+b181xa6QhOljJQ+wr/jU8QOu1OuEB1vzIM5zBg/s9B
AWjx0UCu24YeCcRchwXARC3g3854/7sjDJ1zwzucwyJ05bGwEQdBRiEqZZ9V9tZGz0yPWav6T0Mw
GLfNMTH054ZeYAyIcL56kFwHkX6VU76xfgZ5tZp27w3qkuewDrEnYSTteePgarCzQRdmjHtha09W
NxzZs50azBVpU0EUMxZmELdU3sU+73dcWldXt66toKFVAEiHZ3MCj5B03q+kiY3Um2PPmcHJBjbU
Ax/FLkIo0TabgcGoTRPp+D+aVcJ7YnOpPTHTy31zkxvlI+7HXf+vMN0tmel0ed3eMfw5D2TcNQ6Y
SLf+UD6zmIltzesgdj49SWZVR0lCw6QTr1Tf48F7i0cikU1/Yc3fD1xkyzvY3mtAWTno09WdnTLz
TofXw2O+xdYk19qr5vWr1HuXxdaaftMx23RsKxwJhCHOfmOVv5g8/BruBl48SvW9IJEI7dBCgrhJ
5pARMaGhVge9RaDVav9gqt4AKrWafNZI6nWs/qArNDRgMPUu2nUWotouvbTEoesso0NkqxhAzgVz
SvJHFilb75jPp9qYUnuRPQAiu9t2loEdDEvQnIJbyaWe3zJSRasm3WBBYs8FH+GgcwmYv2E/4yUW
Jq25owXrJH7gIfRMd5eUEIrwqLiBfPF7f9t01aUr/3k1kywCoiXtQQVvp0v2BvOvkIrWbJ/asroC
b6YbVWungYmi64vUHK+ZHr9307VmUF8Yv7V6JNKBV5PMOgTO1K0hy0NrtXDjSjQKAwJZ7mv0vCIh
NpW+JCnDnzCnsqb48bPpLZwubiZ+7XoD+HqbRhPqsFe7swCWo1j+RqABQCi4TakC9xz8xNBPivoj
z74jtm/YkyV6xC7KrxI+6ZEJ/a4NyRyr0N1vaKRyPNBR+drrd+BSAFZZ16A+MsIPd5wbrnDtfGtJ
u1VAfwS6sjBVWzviZ+uflHyfFTU6xkcMPtDD8T7mjDoz5qHMsdn5cRVdiomhrzYuUO5lVstw+zOx
YOtln0aBrzR234QLSXN8r4PfJtdXLY1z0O785jsph62mKKqFeKJK1Vk0weHeu84bQq1NXbDm99EQ
U/YWyamo75ObPmnOc+9pX5pzSwe1ZnG/CBXCGPcvye0TpJoF7sqyCr9yZLKGigmn0oAJA9bW+sXI
IRVMfwbX/JDu7QHtDtAeyu1tZf2NUsPtq+0dbHSZ8TCLF4CVUPw0lLABeEaWtaAdYRIhLyz2HX0o
3DXU5/FmXs93OEH86jLb3Byd8DEOM4l2Oc3yjUccEMbAL0kKjcr6pyyMl7aLsIgFBOFdQc9KYcRe
5zw3ObebdzMJ15p9S6RyryJ27gNICFE0GzuqdmBgDsNvUAKqVIA3oqFZhVgSlF2vBDK6BctIuDPW
BinXPgkFo77+XwQog14PL3LtJygLQZRDFNzF3VlY+/rBokWjAE133Z3faTCJ43AZcAW78S1K7wjB
kZ9qFcHl0Wsgr3EHCO9HMHELN8xse/9Fdtdp2vbJKZL43Vbup1/MMK6PAmGeqtl7GtVaqznpDtAL
9yYnjfNnDP7GYr9uQfBvuLG88dTpirBrMFCE6GVXGc3Lev+Z/KhjOyQntpdjHR8ry9+C3zt6DfMk
+wc5AA8P+nuf8kAj5aZmKNk4d94p6uOO90puSRdgQNNcre4v1wSqDfJW5R4mFr2H+ZC67BZ9fSVS
oQ2bo8uFXg1YZfuloV1bWW6GVrt4hHAS6VOuE+NBtulyzNw9Wn03OwBcXMWZzuroWLNyzFiJepeW
nz7Uwz9hZtrWlkZzLYbPLIRzpg3hBZlEvtJAlTmK5Le2j4+kKhuHSKqY74cuJUeOB72Lqt1FkDCm
9lqgYOnGsX0N+Z3grWU8DxlqVKuO0RCcIHQcSZwZO73PX1wf7bCoSG5N6vw6hY24o6pbBVMNewPL
zdqOS38dJjqkRMuzWMkyH2l0aFcExzUrD0kB+hUiG/O136DgzlIbvz9srBHw1kOUWzyvLQBwToTG
cw0yWMOLcsCPDVDaOLI1K1rJsPpqUd6xec/eDT2YNo29h60TbQJp/rET+lIqj885VGoO/PAgwKOf
AkiKLO98ukaA66gbDhGAr2MLPg2JeFmepWZn5FA0KWsd2lwz6MI32+pgAcIl2v7/l40LcowUVpSh
89/FG7DT49F8Irshe0HX7lDZN4hn/sUFWgC9i8cr6CfnmLQWmmgt5/2xmYPZc2SH2+b3hD5ljy9G
eAepl87VS6Bxte0Ub3J7QqzsFPpqaidvW4xkmI25Zx8ZAf9E1gg9zvQ+dVIaKK96by1MoR2bUgJB
TKZwWZFGAV9Mj2GhVPZ3X6fi2LJaOvqF+ssBZW4aRVKo0mPEo1OPyxNaE+4vf9jVJV3EaEzNrh/Z
5ZFXaO98N7v5w1jxQ20YpWQhbTobJL8iA25voG70ZyhA15UVqts6OTpNXOJ0KF0mL6Z2SJXS+AN2
99ocik3WdKtIAniU82xOeKBV03Y0DmGak84Eji7JNKKa8C6MCnJy4drHDJksj2Fzq3JZYPbFP0k9
Cnom6q9Ah71DWzP9DsQQUXsY1jYjbf0ko4vdT/qxUK+R55QnEIyGilDNmCZRnjpzMj0Hiu3qEXOH
YEL6pqpqn4c7aHK4gTAbbay8+fSjDrwqF64Tg420wqgm/pIHW7CLvE3qzgdnH0W9HEiY3E88wBA6
IeobHoNnVE9pmttnW/zBN+EQK8oPZOYTChjt1gDfpAQM2ewpw9tNLtcQ5qDzhGln0jaJHvwbRAkH
s6WXlGV/kFbCUV4WnxFSq3OtBTt9qrN96BS//chEHr02xCDS5ZpBOzhz7pcTVISIGdY6h726plVl
rKalybbNugNX23MLEUcLYGZIwepMksl3ZLEH8wYMjm8Gr2oscHMmir6WmJqFUqOPKoqgLhXsWo2K
vbCO5CbDtsf1xibeRoWVBVQGA0IIcH3DlMyyQqgGsk73Eo8Mtq+e4HZ29WR3s0GtU+ZgVj6P2yPM
hr2LsSP1BRYRNvFjMRCGpm+EGAOsL1civouda8zBqe5HO1O8vdnCaE3Vi61VM0qnM7dD1Tw8EzNb
nJVX6H6sDYpBwDnOrZOdPxro2PvOQbjJgHFbpIzXCvCLVQFGL7TOqSIrqyQXfml2kGLhwJObwC1K
wgVnVWaxf9UApE4TVZGjgESQ75RAM92wewOHOsqBqZ2ODDRCS16hygysoH5zKGh2QtqrfjbCRopm
jwyxOdSD1W04FBcjnUUwHMlCKrlxe0NdOwJ3r8iK/1l1nOwn0BxhbpyzGo5L1o0RVipUXhFXlpfe
Jh6GBTotouonZLxNBFfQL7x/tsGJnkh97hxDSqWMMJ3MhVYNfIiVrDOfDulLrbJXsG1sNrHNV7Id
Np7R4793JeEdxG4aMnZgtidi46uXMhLVxZTRr5VY0VbgLUXVqrmrRtkA2RIGFaIAAqAidzdiXHkk
mA99t59WhlbgNo2cJ19jiWbOI4vWf42a2lkblvqp0o59dCcI09khfs2WZqLbK4F0LM/w74MqizYD
qR/UTj6vb6a0tUi1HxIbGBcYeAmBVUQo6xGkNKMACBtAZBtN791QLXYhIOP7wMEby6hvER80oFwn
BumrWrHA8XMgh1ZrPCzp4Mrw+2Fhi+FHj0yIcRGZxr3MHxNNWMqgFqoR31Ue1lttOusZ7VpfItWD
0oQLm9wfU/nY8EvopP8z7XNVHUs5fHmNm2Iapz0hpJGd3mwOnYr+p1dhcWbXXJxj/W8IB+8Q6IOz
LSf3pg9JcnAdULaaik9aXTEH0s31CDx8EU2wfDsWcFTGuLjV2O+hQR5Hhl6nCjFCgDokaMSzZPS9
94maq0sM7iWgnoX1jXnJW8zPeBX0P4mm/9MK/WCG4IW9xin3EzvqBK1QmNjPSD/sBD65dDEDOdr4
hKjMuvvVJ5nnO+Z4FuZPmG/hQM+mpO4sYqNe48TqoT7WwbqazevhwNWksq1utg6wO3HgOxNrX+Tp
ymPO3lbFJSgrVOtcLmuX9blh0rvITBFzBY856pEFQz2zaATq7iAd2BcZojU3nvxNmPqw4S0NRzng
GDNJCnIShmYZJf2CCPXD/JBfJhtsl8ZgC1UaoaDeU6WZJNahaHNL4P5FwuGbaifUoB+eWzJaTv3l
FJbpmVFktzT9a+Tb6bHSAxaSY1VhWCDdoxawErQ3Z7AOWV542K1c7oKw3YJpphXQ1Nof+wDkXFbS
1dYeBhGiqm3XoA0v0Db5rmhJnkUr2H62pWudLTKkswbFGvm8l8ozYtzKFGbcT8WKBVTGPD4M16lW
aocsiD5svcPpm3JyRtpsFysM+Hiscuqh/ZRt+5faLhV0bgEEzpudGKksNBxIa5DriQGOrPGbQxai
0tbDJlr79PtWLuVGmM5vGbpvcW2s+dtyyZnvbQn+RVOY6bg4Wc/iIv0gwa8/Tq33hACPIPMO3qjj
+SDWbd4l1Tn4EFEAkiY57VrWl6NXcnniZLQC21lUyQCuYs5lHSzc8p7X0P/J6oeB0j1JZ4DSENo7
lWFdS7TSgrnglswUcbhKCKT/Rthbs6emzpBIyqS/dapstzIxXpoysc85kQogbhDCwssWjITYMd7Q
5Z9BW5uPIGTz2tsAkFVjfcOk0vdFg7t8mEL/PM0y7J7mwe6MXVoG5tFGpRPzM04lypOlxT9PXMvY
7kbuTWTJ2StQwmxTwfzFkRZeRQX5cUomvpoSnq7RfAtfew/jjrIGAqBTVDV6COaQdTVsKhP/Rtwi
imRuAWRaeUDyI6jC9MxNZ7dPbB32OoFYWJj8g4wB8JsRtC/afdCztI6rKnN6+MqDtqk9e4a3mSeB
JoRNa7uAGkMn7ep7PkLEZy1rcjeKgERmjlw5Q4DjNeHpAfaLAdC66sxPFlFKzjgE2Wyjp9e6Kq1H
7cFkKwCsRoYWr0fKn/dEfEp7GD4Y3WukCqxEgfysTrvq0OaoJSzDeMUU8FxRV16nhAxseocLYPwL
m59uQ6n2QC1PkpuBDqto+B2Vo7uZHNQAgLmB5jluw6vlsANozp1ZnCYbO8UIfnXpCoe4STs1UUVr
zGODyfyEqfo1jG9dOzjnNnbbFbV7WRk/+ZCJ84iIQbdZX9oiPEOPaI42RC7dqZBbFw7QDxqDaIjO
rsfy0U79oy60j2BAtUeTySxRnw0J/mNU2Twi7KErjskTYx4Gm6I6uU4AFxFeHLB1/1CGYt9p9C3o
kNXaSLmJ+sQ8DkObXNm0List+Cghq6PHIZ8Zll4PnWrR+Ro6ZwL+bnDY/M5nWkEq3s2dCJjGZ/fR
90F28sc7yYQhOpI5GMVl0kSM5CpOyMG06hbnrCa7feSlKwskFjqvE2YBOD5694EBfj9GqblpgvEn
F5q9daNjR8pVbrHIaT1zoWyHtXqu/ohXwdMSMWXq0PnmDpIdktdTGjr2urlRnTKYq3gng36ZmPVn
T7h0rBcBoLPw0/DGB3fntqEZ3zkjZ1evQKKZLeFvRh4hPm/hlxodBte+KbVzzdYwH5IBxrWzT+uR
EwtRr/CmZ0cv/Gs2GCtwiS4X+AiIt2WYD7CEyCeqljCvETHBtULgm+4z5c3aiOhDqtC8ugicSk0C
bKv1cYd3DUKJ2b+WLabMyAIuk886R08f9l4MeDf3sn7HTuKnFQz0EYiAqY51Z5Vg7tFl88QGEGgS
oMgdEcLPePCzxm1PbqA2ZsRvl/CBs6UMtZ2UHf/H3pktt62k2fpVKuq64caYQHZ01wUHkZSo2Rpv
EJJsYZ5nPP35YO/aW2aZZB1FnIsT0dF9U9s2iCkTmf+/1rdQ+0okNGE+rJXE1bB1GjRMLNZ8vMqE
r6kGodrhSa7fonZHQYIGdhYV0StCcTr0iiRiLpGXpRXd+iUyVULIh4UvYqILShVkYA8BULfLZuVI
65tulZQx/RR+eyG3BGPa5NdFi6LXSSkWxD1QzTzzjDp/CtDkRbIo2QTEGSIAeaUrCl74DanGOQsw
cDAjmUx9iaKQSuwiYDzPknQiV0X+OylHsEtCREqjDbO3x43bddXKRndXGOZF3lf3qqeQ7pP712T/
VieRZ9JwRrNb23334EDar+HAdh79FDZB5FpoVY/dyu9O0Epj703LbdWgX9FFtdFG8V5CcFt4I652
CjsLT7YtWZZsVfq+mfWy0JfsZ5BxhmfdUMPe8bMLoJAukIVVNFiYXPBs4nR/I7tLwjLMznhPjJP/
UMksIOOn9Za+dqMp9jbHnoh1blFiMFrYY40uJjg1y6Y76Zgl1xnysgpK+8IbEFLCm6kX6JD7eTzK
9X9kcagD1THHBZyDYFFJFhW5DcTaAlMu0N/iSK1t1NJR8JQqN7mLMCULKgII9a/SFd36f0NefyS5
fj0S8moZh1Je71/q4O0l/ducuNhfol6nf/Yz61XTv5iWA/hDqo7J118Q29p9r2pyVPkTk4WY1C1L
2Mgy/4x6NbUvUrVN1jG2oMzKZPH3v1UZHcv/+fuPP1J1h7/vaLbh8Ef/+O+3/r+879nVzwTXaud/
/y1tEpKZ05ro1h9Brj//2o+gV12zpKnblmNowrCFanNyH4Ne61yB4dpTS5UqUq3mmo6pW78Q1zXj
C1el6wGebo9amozH9SWmixsZXOpU31ygchYeJCXJ6V1grpAFzbSvaXFv5PcWk3R3p44XfnHV1MUi
ZDVOrEa/wmE/ONcie3PsCwoztntjabf/+6L+Oy+qYR56T2fw715+SS+e/v7PF1TqX7AoCVOqpu1Y
miX0f76gjvOFV4NPo6Ybqikc2/rzDdWdL/AOHUPVgVBKy9D4R3+8obr4IqQz/Z9wCHNQOd7OG3no
DdXtKWv4r1dU0TWTkUC88U4GseemrtnXuJoiDyXQzFZztH+BUiRr38Hn2iY9UEOKz1UCxMeYVLKW
YLcfGIlW3wWxE907lJtgCVaZ9V4HvX7vDkmESicyWKKmhLBi10rol8nEbvkSjxwWVBClhqdey/3n
Ti/FzeB76nnWROW5WSYyJCaRsKO1adL6pofc0OA1GjC5UamPVFSZ9L2tYnZEpHi5jftZjYdam9ns
ji1M0oFpL8Y4zNmYOLo7rI3UEmSOQ9gIUExGHQKysaeoUyoO5WAbfv0d1AWLroONbQYpATX7SpAk
sGgSPoaU6btaRYZU0D0xZFytg5QNEWqw9JzkPkL+hDecWqaJvb7TiZcYxhrtUj8i1iUwIXvtolhe
FuVIa9qPu5qIzpCea+1EQOLtxKAzVOuEzRVakgEOQ0o1sohY2KS4RjT3FJCyqiGfq1SpvqeG8M5F
qDOuM0Pe2Foc37ktzjit6Ij2M40JaEaxglK+NalnOido0Rcr0E0gNj3UsWqdFnFIobaKRXgTE4L+
nDZ9c5NEZv9V9WSSzFUymZBniuJV+Ln4BqKmwRaGnXHuyAwmr4ocwBlUQpW9tguvxtoCRyJ1s7js
ldhcgOaD7mIGU8c6mlKUzEKB0OVlvZg1orTedBESCj+E/jgvhZEhHzfUtUnC4ZoABFBko6bR02vo
b+SVApNLczRWwCoCHdu18epbicJFKlY3tecKh9pElgowCh41gwCzWhsDmlPiUcxlT3px0pvWezSU
SUV3rFMBGEW6a0BxFPVDzQqaaoGlucPcc2mWIdOZMm41G9Z/S11OwUCZqy91rNuUWKyQ+kceDx0F
5EQ7l6lKY9O2LdrEY5nTSndzQYwplndM7LmtPI3clq+BFMq4kpT0wxl1wepUo1r1rpSjbSaLgc9W
Tb8sBA1YsbPRlya+JnggPMOtF9r6DeFluTIrSx+PkmpMb3LTFeq5MkFFYyuwbwK9csCSUHml5G/R
8DNtGFCF7jbA/mtkuQRHgsMdcIc2me5/Twyubl7YXvtWNnb3YDgyaRdNFljLLh182reybh9do+mH
hcw0PIoJf1mQuZlZtN3VrH7piEgAA68NoHtcS2H/NLhueVmQ3cfyCNikxf4/16OVYjf9W6PY8UYA
9WI/UivxlROPMKrSiAhoaLcC6VLuek+6YWWXo66RCAMqdK10CaI9CgfmUu8r7zwXibCg3HYKiciG
16xl2hmbtkVkaWplx4bW8LTn2gmzet4lY6Avc9XCdJ4WKhDsVKdjGPW45+K8oees2hMRxWfPgbof
YnI2NFD7tRYvhNfSUzYyQ7+q43A4d0Whx/M4zfh4N6RZ30i7plPOgtg8cxKsASeakVjbUEmEnKeg
6E8KPBNXflhTqnZUyvsSWyYa46JJrgWJUitvFJwMsqYTCbFnoyktjb0wdaZCv2FfqA6MscHUkT9p
kpoXJuzhJqv0O907r53Kfcwst7rLqXy+svUnp45+p7Zq3b77/v/kE7/6nl28JN+r//5PlkdvWT4Q
YuPX//j1f/Ipmv6Y1dPipX755X8sf3x2r5vv5XDzvWpi/ulff/Pf/cO/ff+3Pt4s/f7z4+H/+GfT
+f/P31l3pd+Dj8tLg7//x+pSs74YrOEMwRCbvt18ov9YXWrmF9XWbNURttSk1PlCE6M2rSGtL6pp
mSriOGlqumNqH5aXX1TGu8Ni9c/FwD/P699YXmrT8vGvbze/ayDA0Q3DMCWLBda/vy4vx1xRfVPr
kk1qvxBkRWbX8EpjABfhIL/WAZjBXg0R4w8UY+34rHfhdDZSXZE9z+D2U1hQ+cUgw+cP9++P8/y4
7P3tabFC0YVh6dNN+PW0ktiPEtcNEjwQ6Zk00jNDJGeWRMar0FA8/FvTE/iXe2CoklAM3TZZR01/
/vZyQ6mFBbn2H8AnaLgkTbKpVffBNwl26PVtQqDyiR3Zi9oX1zqImy7vkVvCHctdF30rDtYkqt4E
ZGD4vqRvWcp7a4UPFma9mabQ9K+E8q103okyg0NKGA5SbeNeN5AXHT7/aSW3e/4294rXgsUci0Fe
lo/nb0vKvpIM+02kyTfRYgPV6+E1JnpwEQeLck2MB6Umw1mUNlk7+LNWTZEuD5/Ebx7YL+cgfz0H
hdBIbSgG7ABFVtIp1Ldm71xrEQh9zXGuD/8Yg+nQBf9YkH54YI0GSyMqNRqJfvfa58VFChbHTzew
sb5hNb47/GuWOt3AXweJ7gjs70IarCh4VX69OAq+vedbEoCGVLNNRteYVHMAwHWJN5x43h7+HmYS
8g+SYeny/uRoYhq4T1bGsqT10vxiyvhFpR9BXOmvrDDwzwowT9vKooQiVXmX6qSryizC2FSOVLoY
gYYRYJlzWvTA/FiblvTAi/666YKK1TMZVEPl3dBvARjgTHGyfUglxDXNa7PtLiawcm8Um85GKu4a
4YownDfWa2jRejW6D0wgVzpH1FT32qLzLJ0cZHzRX6RR/dRjlayzC7OS5jr26m1TAe4ekI+ZGeuB
rLW6OQ1xFjCeVpxlGp34cOxP0wniWWh6ftWN2UTagzmUdcR2TgwfmuOkOY7WxkQhPkcQgLXda1e9
5WzpWQ1LmvcvAJ9cSO3Vs+pm65ZV6FpoyTe2HuFJ4ebPo2/itR+JYKtxY+NEv1F4GKzqSyyJW9NK
v0VdThFGlKSA5BUhuiOs9YTMgi4xLmJN87cROIytjOAfoQzuJ9cZ9mqcohoJfsQc57l/2dOCmKcK
DFlHT29NVGsLVuJUgMfiFB7dWtfjJ9INNg796ZqgeWXAJxkP1SNrTdpfvjVQ7CuJIDWp8VkTH82y
yNuziXkG79HDnDnha4EgDztyRvdF1fzz3oFsECsKPCCYFjcQ0OYpyvUZNONFLZr83m7aBusYaeCV
XUI3URy5IKRHh2aOpre6sejmsdmjWWU1/Vwvt2kDW6TIIvRn7XwY5zV17fu0C97LjLK0I775ZXHB
fkSNJwn6Q1HU3cmgds9+ElkzTqc9t0iIpjUAgl5QdkzqmxFqLOmPaMVZgUAkIQvS0KOTkpIhZWCT
ZpbbEYRVz8IGgVJqdfyrAkW3DWbQEcGDn7cDbLruuWwigY6lfgwzquqeL79xTQPLclIF0wK9Uq+z
4Kdi/rV7t60aGGkaZKskRLokQTFpMrimHGouErP5GlX5tUOiwcIkSUqENM40vSMiwCzXZXxS1qdN
NbCuzNo1wSrE5qaaydhCRE7tfOsyCKZvXuHRKs2614SpAz3dth+tuxZcdlpF5CLeIaDBgJckz1Q2
H5nkoIUDg526UbmBChNsiJzZRQUNFe2sHQYvhRc/hFr3WuQqkvwcGuiYUMxEezFjFVCfqem2LV2Y
lDnwlMoEpk0oCZQIIDyGDyKQalW1NEtOqGmSLX3N/Lwpuq9bNVDNq9x96AI/vgU4cRHkrTZ3Vcqh
aq2/pIZ8MBNdmTmoGmi4uYw6jBfAI59FSnm3HFEY+vKh4C7MjArNcBzfBh4LYMNUEhDp3mMuCvzt
JJzxFiIiuVSbKl+g2GjnAftcMODGNkbnxPYK6E1lP/REeFdK0y+y0jU3GiZyJTKG5YDL5XEwv6nV
o0/c/RNlMrKK2wheeaUtw8ztn4we3SeMg5S2+ldPS28cT8TzTFrlRRCRKg0q4qSx23LDpgaTXxth
3jNDwnVLkJNBS+uQ1ZM1s7RVoGjJs0VwnSghrshGe4IvfoHsgrcVYRcqURRJRErqgHT0cUWaordK
tcZk68SSeeKn1FIvyALyirt6Sev5JK2b4IK9SLrwKS+fSJDHFx4awwq3zIxUUnVTB0lyM8J9mnqR
QB50poxOza+wZNeoIbu3kSBjomD87GT63hta+y4NT8UzoZ8EGtkAUUubBz4meikCfx3Hh8blQQkJ
GHA5nQfIGa65EJla0MEgoq+KhneWGsE89wxCmiJcsQNY3lnFZ3dRxtV2THK+tDoAUbUrkEAbCjw1
JcGeEXvYy6IA2QXhRSIprm3Acws/lQ6R6OF7gjLTcaF8GWlyZkyidqgTxiILJr5wuhbJuauHxY0a
hup5HI0vwq1uHWDTJE+1W3q8SF2YAEdvxM6OviKOz6ACmOztxZ3HlLdxyI+RpSPgkEv7QgOUjS0o
VSwaQ4Z77WaU+HuHWFB84wvk8KDWRO1g0o+QrOr3qQILS1Vw04qWYC8KsHx+sLx77YUMTOu0GZQz
A443ZhLqD0FqXevBcCNabEDEGZTZ+EgiM8KcMKyW0MlvisoFs01Uet3rr7Vjo30NLWzXbX2rhog5
tHoj8+wxzfNLPltIQNnN240rzsKu32S6jXpVuwRAmy4MAsjZybnXjtHQ4g3iKxUsIaoTtBNunm+1
mPyqChTlLAbIl5K4sjBspV1iHwFi5+JTL02YElnRPyJFfgQ3RpgjaRMQI04AufpZbkByYvsXVDnH
YJ3Tjlug2BFaOwfF5vgI6Ctcp6yC6pwPhmf6AJTh1yqtvqycSRpf2A+kp406zHmrly9JnjLXj5cg
TqyNijjPHUksCv/Y/P1Swf64dDe0f11Pmw6eIc0ydEMwo+2sp/OiiHtAaREjgUpNreJqKgz3Jgi1
EzdO9Wtr8knXtphpDu6s2nQeHRWKQoD1kqL6ZZ2hKffj1j9vQpeHiEOh85kpof9FF1bhLE2hPVXC
168K0751edN1N2V74gzVth2Aog0lHCXd42tbDbwqkI/WtmbSXTZkdpIh/nAdcHikluAHdCHTTyKz
wTvhRUHqS2vXde1bkubWWTXg3/KxpIWbxLW7NYC9YWYH1YNdsWTxm+KbnT264aDTOAe3OYJyPYtE
ux1sNTzF9cQapACmJa25U8T2op8QcFL6D2btQdoPXgcFrTgq0RygUndlpNot0SpIU61lEpbUfZzv
cWVBqU0rPrrlkuDbR6ttqqVBDjeEprnoohsSQi5l37YbXZUvjh6fR2NibovQZAnouzMQ5f7crLor
JYc+7Z5KSEEbSjtIZj28vShG34rIsi8VO4f1m6wNrzyvpy9xkAWXQDapIAbhGswwJmK130zrMDKq
VpaXrrB09SdDj27dAbLaZVTMQoBo6HKR4yXmu+jKG/D/PR7m4QzITYjzBkepWuVr1qtXGTZzwHFk
0cc9ZBAWZI1Ob9Oxzg03AW+KpX3mZnhLCwC31LCJDgqVJWQ+x31SkvZ5+pkI81SLETdRm7VALJNA
d84dYyUN+cbnYsTrGT5XRfTc1cUqqtkCJXTgEbcR3sWgclk2aVzBog3PrMZ7dPG8kPZxUeTeozGq
27aCbVfWU+aaf4oV9Bv+1plP0pmj1SulFA9pUJC04yCGIeYNib59HUuxrvSEHvhCrdwrWI0An1RW
HaVpXdd2u5JICJZlMrziNsQmLLDca6B3AOcg81FQ2yXUc2b6ED7T2saMFZ9RGbpT3eqVEnN4glL1
VQfw5nmMCLe1iXXzk3UR1gjAFYdqqUuVr2gvI2QIbAWyBslnlKH/E/ZG+DZ2p358NZrwm+dj/u59
pBIW+pVkLNMZQbGDRmkUPArVLml+Dy0x6QD5ilg4slBDdFTM3nBvX3maVl50WflVIRQLw11SL3pf
bkhNvUnHjFaSndQndXJlCoyMrWdMeSjVtdViYU27vl0Vot2oRRjfKd4DCwCdUvqWffi6ypIOczbM
IwF6JxM+KZ2eDoSHTDmWpoKnzIl2XnjhVeJqoLw4z3WAYnrl3med7VJlF+euDC/6iqsKcs+dx5Z8
VBX7BhslIW0+cPuIPyptgSfVqW5jp7ph5d5sY8qi/OfuzBkQMDa58hyrANYs/XtaBO9GlTqwMxlM
pG0+Rc1FFU35VTqaj8gs0XXlGkJuMqM7/6SZbNveEORENAFuMvLg1UYJAJvNuEqpoZgSjjvbkr4V
X8c0DAh/YvNH0p4qzVO2z6jX25zNTIpoLWffUN/kZlks1L52V6KN3rDxr6xCWj+38H9Uz65+bmh/
dnb+LLbt/M9/wFfh/3+twP0oL/35L/5xHryVWZW91wf/1v9HtT1NHCzunb/EL0MVvHws7/34J/+s
78kvuq0ZlMZZl8sfFbSf9T0pv0zNNVulR2wImzLHn/U9+4vB51GjWOOgQNZoIP/ZnFO/OJalUw4U
qg4CWrWt/7vu3K8f45/NObqG9lRD+VAjSTGsk47kGhuoPsF6SAebOE9FSW7socHsIHnJQUnoykPX
jObaU03jxiL3FyoCnLN+VLJTw67LrRIazibuCsCQiZH0LlaWMFg1ppo96YMeXYNssMG+CiIBsTqj
yhEjUAKTcKyA2gMi6MO1GGMq/P1Vivnrcnba4BJJM32yxtzQckB31Ojc4JnRRaRwJ8nofVPQSkUL
kbs1nRHmhzWaQjKeEpPFIvuwcoFiFDBl7zf59ywInPsxEcU0Vfao40PoFh52GL6ebmLpT52CRi1y
g/jWrjN4WjTLVn4wgcyNvE9enBGe0CJTGv8y7RvSGuo4uW5ax9yOfmSfHr5ibd8V76yiuq6u1NEK
rQ1pPuA/TDy4b7qZJhBAFYLGE9YdVG0y564XFXZLlrHOFWm6Ek1obndHaoz73qKd8nBvpXXROdlI
HAdGBWmq2lMh6SS0fVEoR37j1xLiX4+WsfDxTXWVvMe12o28ekb/ZhtD+hqUinprD5aPTSXo4/mR
WzrV6373Ek2F1I9jIiRYImxNY+NkCiS3KmlIoir1oD/Nw8YgOE/tlGuF5s89zhNak1bpqXcOQuU7
rW2c1671kSEVEeG0Tm1C6ytzvcHgq2JcMU21fmgVD2G96sXD18NnPN3m353w9G58OOFM9X18Jm29
GkkcFDao3FheHT70vru+07xvyq6kw038Qjo8KOLF18Yl7BYKPc7Pz8re/cCvxdM/H6vYKZpGdZmC
N2rqVaV/dRttWUXf4+ZK5P3ZyL678T739uwWvyVd19A3inqFghMWGA039VzSKjcyZvQ/Wzp/fB0/
7mv2DIHpY/HxGdjkzlW+4AcE/B1WpsR6UVjBQPm5w+9ObCI2TRCp9UqOxUJhCcKeimtojkycex6z
mK7qwxuEwFsfbadjucqCl3hU4WEMG0JgZ8ORUbXv/uxMEQmay0QaVoWEyLge85ElYnIvpbU5fH9+
rfn/9RrtzA5VTux5mvn1qheQPHgEpaGeavIruOIT/ItHZtt9F7E7M/SIWEOD0eB2gfOY1tggapHK
m75IvffDF7JnLIudsdw3hHG5yZR34rdAMiyzkC+G7JIjD3rf4XfGMwQ3TXSS1zQZJCLsvsRtWmjZ
kYe85zWydgYzxaLYZCtZr8CDtJRPCgQ6OaMsxVd4+PbseQLWThOrinFkkGbPdDF5tNjkJmF2NZrF
7eHD77k91s4ortiManEfkiWlV7dJjskY8s3nDj3dsw9DzEmztGvTgNxoM1+WYCM0aA2HD71nDrV2
Ru+oBK1R1Um9iqJueHARR61dfuFeLVJoqTV6bFqWU8Js1m4P/+K++zT99w8XU8J2iPyR4dYlOAvg
2gak0Bw+9L4nbPx6aLPROk/38MUoVM0H3130JYomP1gcPry+79R3xnA72rgVZVmtCGXcwPhRykX6
jb3aMlj2M3NBnXHebN23Jpih71L1GUDhhT8D1LQQy8OnsO8Kd4Z4krumHpRVtSp88yFUqieb1acN
nP/w4fcNwp0hPvima4OXZqZtw/6kmihMmunAi5JBMbftSFkf/p09N9LcGeyh3gYw8knXkQMIR+AE
wZwIX+PIB3vPhG7uDHQ/7TAUSF6DylY34ArmnXbvBN0isKh6G3efu4Sd4e5KMnwRSPEkdOzoZZ0+
y5IywecOvjPg8zSIk6Lm/mDwhCLgrmPT/txcsitF8GWQ4v8uqpVXAiopRDMuFIwdR0bgvgc7/fcP
g1sjDGKQ+PdWYnTOBBjMNA+OHHrPu2nuDO4+Q2FixdwTxR/ruWqmRLhUl26MfEz7Q+q+d0W57/R3
BrjfNfFAg6VaqbKdZ44HDc49O/xI953+zsitPN/rWkqrq5YQqIH0dng4a9qcywQz/+d+Ymf0FhWR
GWPfVysd9k7kgJzr7kIStYrqyDXsGVjGzrAFBUyBN+XppvWjTjVxIA+rUa+q8T0lrOdTF2HsDN4s
trAGVsxwpftKw3aVuhc+Tc4Et+zhH7Cm2/GbLc8kpPr4jiqJY/RpxgjIa8Kg6e173toaQwfHG83z
sxaBwXtEDP2lVhXUC4sxxlejBguhdeMppskISCcqwkdCqZ0nT2toHuA9R3GQqKewCuEiR0Fuvwzd
IG8lmT0nSi/CO7VC/CchH8RWVGDcli1G65o8N4t+YFlE8SrwlOA0gMFFuLAS65sGrs+K2OIRumdP
0w/Y0qJXRhIQVbpQxOe2lx7mc0IY+v5bAHyRsqVTIU0Nc93+qlhKBjqiCs+x6E8UR19MrDF3vCoS
M70/ci/33Mqd4W6MnSK66YUIs0sfjSEulrlUHw8ffM9gNHYGvIg9tyaRD3ZbDjHBCppX31ZXnzv2
zkBvjAHhlR4TOKghJtKqqIJillx87uA7Qx3aRj9WKvuVMLO2puxo67mf+3AaO0N8zBu3SlJ4dqYD
nhXokT6rLM0+MoHsueP6zvgGremkhL4w9mhFRVqzrpTkc4c2pmnxw4eBcIIBIgxLp9oD4qZgt2fx
9Lnbbf166CrRktJwmVlz6dyIIKWpF37urCcPzsezJmmd7lLLemjEVCnIadC9/uTwWU9n95tZaHL+
fDy0b0SEV8c62LEOmzgxRyUgbN22j6wg9hX39J0brrSyLQxV5Tsf1RC+2hgPTkwMYKwU+q3pweAs
x6HH5BzKKy0OMWiHbOgM1S2OzLP7Xqadx9JXZTg2bci3tHDRcBE2eqIMRnzkU7Tv6NN///A+hRW+
OBtR1AokybKFvdfAkP7ck9mZd/hK+0NWa7yqkC60IVkUVrnMsah+7vA7U0/QdJGVJrxTieUSWpw9
wB19U331/PDhp+f7u/dqZ/JxEzVq4ohFgEh1ODxPSd8DscSFaxyZgva9uDtTUDSIEoBdVq0I8Dv3
7XoNmGeJK+Tl8PnvebDazhyUVH2pWdP596R4R2JbhkduzL4D74xlgqIIlbXwlGoYYGviGMejNex9
h94Zy3mbpuAQODRfW6G281QbjkxAe57mD3H1h9dc0+jf86bXG8O122UtHGQ0AzkHvm30lzn5yJ/b
lP8QXHz4HaFqo+UXPFSS0dpZ75Vf/azLPjkXadN9+3B0XUkJ5S68Cl/SKJY4YqwTOlrugjRtTNqs
KuetVIdTURbBmdaWBkyFyr4xZSGOvLN7HpC6MxlSOgdhhet/VQ4sW506XYlKfDv8wu55ROrOPBd7
yMfMIeHWkX9l682ZW/rhvE2Gy66Mbg//xvQi/WZQT828jzcw7w3ClAx+Qxm1bWrVSJS8G1poz7QX
tqZvH5lU91zKDxn4h+cUGHneZSq3SUO6FXr6KvDTq4H1royqIy/aZD347aXszE9eBCrO1Fhj1KBL
feDmA7zHrB+WtQ9zFOeQf41fPX514ypaR2Wirusw7xZEmMu1OY7traNp6suAaPmsDsF71S2qNugw
1JESJ1l5rtaejaanI3wOR/Sc4bFK2Z55T9uZ9wYn1HHEceI66ckm0exE3TcgxA8/4T1H3xWAE58Z
N3ThqpWbvRYArsb+iabDkYPvea4/1OcfnusQ+FEtLD45VUrEDPjTUE1fWlxuyPjrI9PrvgvYmQM1
T+GGIK1eRZU4V8cUoz9Ow+yoDWDfEN6ZQya8QWH1ebuJYz//2lpINoZWlEcmiB+fl9+MMHVnhBWD
THD+OXjTJIIWnJiwXRvlaUCGdqINpnIiCmSOUUQ8KsJS7dwKyL3NyJRbmIPVbbC2xdetCArknT0o
YVjoMz/Q/GXqinA9hIY2P/ye7LsN07D68CjZWHZOgVZmo4aOeZLw5ZkNzN5HXpQ984y6MzjdsnOF
yEedd9w2mAWU5DyE3nDZOUBnCtQG6kxiCF0evpZ9v7YzohI9j6ohJC0tzI3+vDEUH+tAl28TTVhb
O7VbcuE7u//Urgwz/q93bvCDXAFvVq9MO3NO9YbsxQa4+eIz12LKndWFr5b4iFpHY1WUXQ6dtk7D
dNPl/lYk2leyLI48oN+PMlPujDKrI3VB8dla9l16loQCVKxyW9jNzeGr+P3bZcqd76SStzIPSGRa
KfGJo37Xh9fPHXe6nA9vrSWHjA6ko696diRr1U6enCB3jsw8+056+u8fDl4D1UiHqiGCfnRIFgED
YvvDMXnCvoPvzAuERGJTE+wzkiw/K5RooeWf2wjgjvv1vMMxLXPQluhn0hrBoNrYyq1JfAkRd9Ux
B9e+098Z0FLvXVEPY4WcUr/o2BssinwQi8NP9cf67V8nTegBv15BGdcu7r7QIDZM2mufwum68RTw
mGHBhGcqKtRcele3ZEoEqx4d6amvNBnvbqcsY7z92JhcOeNjgXLz8CntuV5nZ5AblUpasYwNkIsV
Pt+WtAoMoZvDB98z+Ca11ccXzUt0BNgA5zd+mZXwwby2ubabUb13zCC+O/wbv58TTWdngBseCTO9
IksC0NR4VVhFfKMacXZjGkO3NHHzL81ML28P/9i+u7Uz3C1twNFRe8ZqKL27JLNOBj0+cuh917Ez
4qvELWOyS/QVAT9siMxemasjvsW+Dp8Mv3ntNELMP3cV09V9GP+GPlr4E0xoYLirQOaS0F47+snh
g/9+6WQ6O+Nf6xqdAGCnWNVl5C4Fi5tlnNjmuu6U+hthMMqRsbTvfu1MBq5ej0NR+yV+tYC8qlyp
MOmQK0dU3zrGQTsjjz06Mkgm3sdv1uCmszMrRGYXj+TEFSuVPM5xnaGKJnEBmNtSZtJrZ76ZmfjZ
Ew+ltJlLvHD6mCwLK2/PHFN1HmPHip4iVXHe3QG6duLU+lXjJ+plUgwJKUhqfcrXlo1WEtODjfj6
NWZLfAZuwTAIlPchLBX036EuIVqU/T2fU4DXolVP2s4T98hxOyJN5HgPXM1fqUMCi+Zzj3Nnxsrh
MxRDCFAzCGpgoEJ5B857Hdvae115RxzGe+6uvTMHpaUVjL7fFytEJXhQfHLWddcu54evYDJo/+7h
2TuzUENQtDOUcNvp04rTCN3oMjOU9FRPyhDDcBo9Sl9LR8Jbctxaselexi11c2Bm47LIhYFbICNb
GqjIWJ31mVkvR9fq4rmZBGQtiVQ9Jtv5sTv9zedhVyA6djEi8zEoVizdN5kJlE0Z1nJQzwZPOSGE
cCmD+MEmKSWhY96igR+b8lEWR2bSfY9hZ3KrA7aNfu3rKxLigpvYG8MzSYfsyD52z3idsDgfJx3f
0apaSdgi24HsT0Za5Vd+xbQtCldeo12074y+Sh8OP/N9PzZd4ocZDkc5/UjGA0kpInxwqy5agFAx
50HWqlAup7Q1Phmrwz82vaa/e2o7M56aBT5eI23ckMxjnuWY2udaDRkEp+nUz7LHDeHOEQ4iZBs+
nr0j7/WP9tvvfndnBgybSpXAPDl85/fYPKv6HElucqsHvjH37MKiIyugnCZ5a6+NoHFO0nx0nq1o
SLdV3qUrN9Tw2nhqeqoOvriJAzIN1ChJnjBTAcgnJ+E0qV3ygMmysZdBVsX3feD394Mr9ftJIQr3
htSSy1TJxqt+tLMJR+iuWOJEwB3JuICkSYySN4iOWLCBVI4xLU6NrrHOwxgr/+HbP71Av7sNOzNU
mGfsIwQbPDHa/SkdtvM6KCn9DXZ/5E7vnUF2pv9MIQDGxMS/KcCJvLleUW8Slby6WamMFkFSia88
W6ILlznM4VUHMvy7aUTBuejG+lYntK3k+i1nBbGW2G8lwc+bCnq0MldVmOPQtg/fij3f3l19Jxim
jB1Vy56807VtCFnoHG9i/Zyb09JRj6wjv7NnptgVeLYizTw/5JY7dqDNHc3AHO0N1pHxtOeB7qo7
rTrMqqaPm40LmWMx9On44BIfiWO0HMIjv7HnmzDx5T5OEJ0e6dD2CZbKNAUDWV+Z6kWdl9G1P+BQ
jzMjW/Yj0YOJr4PROvx09swTu7pPtHlG4aVNs/k/nJ3XjqTItkC/CAlvXhPSZ3nb/YLaVEMAARF4
+Pq7cqQrzSmd7pbO60x1ZRYmYsc2axXWbDwHrdswueQU9HSZTNjgzbK/etbo4n8sJ+s2NAYUgH/+
5N89F5+Ww5QptbRhnzqajXXVBb2YdrVTjpv0HailP3/G767op1UQ1pSeQTIMx8CYGBFj1r49h0EP
f7hdSvI6Dojx51Cl0JXLgq6X7Z8/9neP4qdFMCI0c0Nh1vsyz99HVqeEOeW/JQ8+4Tz+v9PV/dwg
GqXhyKhi0IPQcLZL5JTnQS6Gnwx2phhY6tzq4LeiPacoYRJKJTUzu43aV3XNjMLIBP/fVqDfbGif
uW5DEeT5UFn1HkiRsaX/3joska02Qeg79908wV8fsnbboZFMioLZBBB162FUVbBtzbncOVPt7csK
Y0kHvOENYkKZRJMf/OV1+s0r+7kX1aENjr4ltpQshIWQOX2Z1HhtNpMNQ+zPN/p3Z+fP3ah91yt7
qcV4nNLBfgvTzu4T/A3LFe3SwmOlq+Icta77M8wAa8W9heDcHwer2haArxKcbNhrLM66uCK7Dk/U
X77XdZ/5L/vP5zbWCvKV1+VUnKCzOVe7RjBsmITB2ewLcP75Ukvw0ikeV7tAieZM4IGRngnzfyu/
Auz7z7UMhQ4aSse1Ds1cBYe176zbOpDyGDQi+x/v7/W+/yueykDM+gq/1cEumb4PA1Pvxnxt98wS
jH+5v797hD6tUawJVZ9Ddz005TDvo06M24jWuF2LlPx/WyuuuNF//xUhigy4fXjE3LBpj5pnACP5
6vzlHf3NK8qM2H/8dj/1tBzFUu1DeCsTk6wKvGewOPAIPX88uLXXTskweNZfLtjvTgvep6gkd1sF
5VjTB7UW/r4rx+An3LD21fdBcqR1Xhwac1ZInQVoeH6yPVYz1Bm/QfVjc2ytN06Bb/rPr8Fvtph/
esf+9YSsLrAEz2+nPbPGzAjrrRNgT6UtvbS//fkT/qkb/ZcX7XMP7NSBu8nTrtqbJuyKtLQXDqRR
gY1xllkrYq+LwhtvcKcnM2zqcZtznPrhte76t27p37Qzu5/7ZKuF8nJUq2nvZv2XzFaPAxI1Dog0
nx79sdq3ur5zpuUYgLqpG3er0B2vAhZBkP1i4Ykd29g20AhWdhNhApJgArigODYQERpTxQRp+ZcU
728eRvf63/91O1gAswpad7UfLc9MiqlrzrMZhfbGqNKfaz0sL2a0Rn+rgvxun3Q/LUHCdAAbri23
xqsmdLSugCKI9SX9UdDtdmdgk3LgEJnWT4OH9rs1oWFBwbw4cMVNF3bT2LV/OWf+09n13x6TT2tV
Fbq5LEzMgRiuam9TtEqDrmncNh4YKTyMBCJnepSSlZHfOsD7Ezl09dSa5lJtjO+c73/2AjInemXB
PKPvlgmi7SI2ZUv51c0KvWO/7Q4pe10SeFGZyKtLIjV8ue8Bc1x0pPRrb8zpE7gj+DGqYKrcLlkO
/vKu/Wap/AyIU03WGKD7hj1MHeMQyKw6DK5RoEYs/tbu95to7nPvsDaA37a9OeylU6dAsERzBKXq
xeZoGsCNc/N2YKbu0dRYIP78el/X+f922z4tn9XomTVik2GPiuybEyzBeyem/633HNLsf74OhSvE
7Hhmvw+91ryYdoqPvVvW/213/IcX/a+XzTA6R/W+wbSJAA2hNOKSTaVN8xZ6rX788+X5zfr6uZO4
mhqQ/Eb6z6gSOAhSjzfCazITzFEU3XhyLtu/3IjfNMK5nxuKOytD2Tww4diOXYODothW9Ops+1rM
Z8VRNw4XWaACbg6kX0+hestXDIF//jN/8xR8bjVOvciCSdPKvSlm8+itvbsFArPu/vzbf3cRPy1T
qTvRnBzM9R6P0kkY9o6Y+sXIgyM6jrs/f8Rv3k3n0+oDRUf4fj3Sax/40b5ezQhyk78Cymj/ttr+
7q+4Xrt/PW5AOpiIywm2B0L5vbN0y85FyfrFI8X+6GXL3yrn7Ai/+6hPERNHuV6mDFlyuir0R9b7
K/rTzEHLJaxlpwq/PGbKy5/tUAVb2qF04qE83fWNEdw6dUl/SqhThLuMtg+IBKAyWk9zVkMxq3Bf
/ihXjqF1xpAvUNyqk98p/iczp0d/Ulej7LnLi59Dt1zKVO45Ke+aGsUGEaiXieNiqHoT1tmpyDy0
GGThreg+ENPWUd6GWPLDdwhFlAIGhYYb8RvnNbQGy7xTao7FvJ6UJUBr1Tes5BtjeC/gsmU+HqHC
AuHa2McsRb1ceF8A/2wCr7Lg/rz4kUpWFfyUg3mBywefmQSZCbh1ot/ecEHYpcbOXcyPwn8xGig2
jnEKQFVG1XiorhMG11J0Bf2nf6zWpd+YHafVghIspqWzva7PiEx2crXvmKvET3aq0u/Sse4jb/ri
durH3NyN7CZm3SZWdT9Vv9z0p1ixCfrlvJGEfFgDAVi1jKwCBgH+lRH72aV7aLP2kgXDB/SmjTYU
mJ3o5KXQ/DQKxX1vlzFw0Q6eUxrqRJYPpXg3sPhY8q7qi+eycfcdio7UfnZgmGUgpxs1xIuFe32F
jtUxMuHvtK6PXoSQzgPO1yvs7WygRhPG3gS5fnxv0aoPP+VElJAxk70iR6nz+W6NwltmkLHAV/MJ
7AdtpNNxAqYYOZeM9M9myeZ3qcA2LaJ/yaP3OmLyusRatn6t7PLegYI8fZVFGocV7tBexq4wEpnt
EcxE7IwkBMESL97RseZ+I0DXTBgY46Bf42l4aKs60ekH5aS4T7HIWpSu4Z8msuDCZTsnvKlA/ExF
YmYDs3FRvjUDIIrpszs81mbxkLLYE+nweUBXcvdgRDjSgvkeptbDKua7NmoucK1jAh9/0wyQQI2+
2Hlmk4ydPhrR94b/ObvjxZ3y+yj81QfdxpvsfW4bSehbPIwV82pu7CqL8TlO7bgvDNTUoPZiTd9J
JnadHe7VQNXJj5bT6qVfmGkg/Or4B529wVHdEuGM4crKbQ7PFi1YXQEaua2Jf7wMPNXPVYU7Ip3t
CsZxUo868GJG7JFteC4BPOkEhUTFMhci12Bjpfk+jzrsf+59PqBjwoaZ5c99YBkbx6svtcvUWNN8
kKTYGMvXIQjvTPXQlPd9iD29Wu5UsCYDAEqmFc5ziD2EBqi0QvEMSWzhIeuRnGY1u86XfnYvNaI+
6POHqhfbFRiPhThYy7fWae/mdf1iTRdLYH2nh2q59/VtX5bxXI5x2/OcVN9Soz7zPCGZi06BXZyK
FjrASCocZy9ewW3LrSYfAEkjO3m+991SHBw0R5j2NvC+V1GxNTxGUMbvOX7sxkC4DZ/ZKSQvmXwO
8unBHhhrpM1Bl3kyIVU3RnfrBd4VN4etBV2nSTdQJVEo25veeQGOHZu8GoP33RcY8r7ksNdwicLJ
uBrZUy9OuaNribrQm+GAAsdH06p3+PHiQDe7MfoyjiNY9+JtzG7alYmVmb8XjuKSbtwRhI0P7ii3
vQM5vqQ09cFr4GCK8wy1zZNfKpv8otV+DKvEBSROU+jg/YV12YfpqV/etR72wOP6vjln8525js+t
vqlbAxLnjTGlX0eTUTLIYNjKTnUQ4WOrb/AdxLZ0YtdldVqKGGAHSKEcJ1kWlz6pGbvdORyGRd/d
GYu5BU8chZyK3C8zXuKm6hCT4zVbIP+rndH8nKv7TkGVDOrXrHx3Myv2m34ThR6i4SVJ8e7kPA/A
fM5+P5xy09mNmOGmGvqbV0E6/AgBEvnht6aoX1Vl38xBi6BxuiyaW0I276TgjFXDsC2rgVcSFVJr
JqwTe826UTvVXarbbxYydzvn6R76icV9vjFwZgY2Q3pTeUxp1HDKYI0r24aLxhs6+4cMTmYepV+X
4ll2fmwKP86zdaf0HOceh7ug/6C6eGSaKGaubU/vYuwj7KQetl07xIfOG8BDRJwN6cXmfjSZcgCY
FlZn5pi2YcoYk3UBj5Hv4VLF2rH3lf5mD99kVezypYx12TGBx5NLcKZgwjrWTSb56FL8KMGhF+az
rTxTIrQtwDKAs27fRDQguvTNejpbyH8Zh/IKOtZa2CvnAPxECOK+SW8VCMtbVYdmojDvCdhSnkc+
I5cf5jSaT3Y3yyS1a/VYmk22q1r+Arp5QX0N69ydyUkMl9noPCfxVDo94n8tboZ8ubrPSuABwEPb
U8mRvUmmzs5PwvIlVPggA3HpAuQ6r63XAsPvxoiGZ/za8xACx61LcWDmgCIP0wbur0IU0RGQPcjB
iJ4Zb2MWgNRi7Vv+MTK91wzc6qXN1+5OpTMjwF4VNM/5XH9DP3QotHnxZ3lsM6M6tw5ZorijVHW/
NLK/cr+wCRLAbLMrOQ0EOKTVnm1ZzS8LTHe2vWbcqoyMUuV8H0mxnH2H+4D48mI1AqvFysBFV/yC
jnnrtmkcWA1Ow+7cdBbIN9HtRqNpXooMuJkHh4xZCvp7/QtVd9xOtXiHi8ZptCunHmf3uuvFJG/b
ebqjMqG2M8zy22ItnmbNODDjaxe7HHalPRTnBlZn7GmkWtaKlgBPYroDq/2FJuAtbtUBgWf/UEah
3EDkcTeQG168JcSwVUzTuQz9mypCOFdbLHBVNL5Mef4m2sg81lZtxDobsFD4qK6gimwA/Tyuanyz
bOuIlv5pCPG5Rj7k/cDY0Z37LsJrQaW5kuL8Mu4L6teUCyAB2ppC+4Rbo2iHmG/HL1TF42R3Sdn3
BxST90FT3+oyOgjHSNRgvo26xiXKycNiug2S9XKO1uWNpH+JuTh8B+gWAaGGVRMiDM4tyeigtdVh
t9OWt3HKYifyHoe4d65XuJBVW591B47U0stX0c9zArjklPcI7vMiPXWYVQ9GBtVXDC/pGiFq9byf
zA9CAV77iHVK4Sqpx4ax/NGcPQLSttgFa+P+aASQ3xDo0iGH/IS+L8rycls4KQbiDLUBTQ6RIoQ1
0pXYZyycPN96wwBgmoZFu34cuiqQsRG6HBw6a2bbahy1M/2JSQwn75Zn8KX1G96rVp2xXy7+flhm
iXCLKPQjoAwBTS9q6l0VGdYDHgLn7IaK4MxRLeYwnJAT+D5LO9+D1CkZHmkKHfvZWmle29F3Eqcy
wl1RSvMSqopjfoRsjIqmg3DBAk/VdqH92PfMMI62B2CBX4AmXJbOLkjDSR0mUq3fLPta70G13S8b
2U5+YoeazmA02C+MVkGXNaYpakFVr9G+azvWltDsTLGLcrM8WQD848kR/RnHh09dQVio8w5Z1rZn
5o4rtdWl0aJL5KqNP9xyKvJ9aLhy76KWRZgbrta2d/r1Qk8Yht3Z69tYy1xT+7cyWmW9cS54DAcx
8rN+cdWSStS/c35TDCiBw3wYHifjivoMJl/5J5esOhFNxGDExrb8UrNcViEWKFcjAI6AmzqRgdfe
LHXaYAGEWnoa4DH3x3Fm9ip2llynLNW5anYim9d6HxQAZ7cUlz+CymyeFMuPl0RLXwhcdCmgU/CD
VbZZM+rqSc2pEmoYbog8gZAa3HG2hE0jiGAINKSjLwyrhpuW/anfAM9c5Wakf8TahCXHd1o8tfEK
9ty+7XKlH8betb71MIyhSRi0/HeWKR89zwGpLWVUlRvfdbnkQJ37ez+1+oPL8wzEUXln2OSCmAXy
1GkM3JWg2Bqic0471sHx2uKFIl9416gR+iJY20fFjZg3kA/nBz+tBwPgbdrcNY0f3XlYafe9b5pb
IMHdIewtwh9vccCcB/oGakOV1PM8PonWyuPJXc2HKePAEZvs5DvZiHa/ZEt7ojom0JDbIFxMXRm7
MGz9jwnB+mNd4+DAcCG/z4aU24bEJH+T7aP/voaTzui2+T5C/Lj3XY/iTG333S6gyXIv08xj1RfL
beq57XnNnX7nh63atWaAS3DxXGtmG4CGRewfeNikkcZi7J5wXvtVDXSkwGMYQmiuayvcQmAbT02u
66ehHNNLVk8ZDmy/OnfQnqFRdylkbMJUzyw5LhuTWf8ivqmSQXbflwqeYzr193MIz5ON1EdsMAxn
5HenthYsFP1DxhEES8ts41RMl8RaAtpElfhlLeqm9Nb8a+FN39Yg5UxpRib86PTRtgfN8VN/AVGT
xUO+ZrvJ71/MEnZ8WFbdreYJ3vVYL7lF/bhRq2tuTX6OFbp9KzD9kXCsXw1YQ4cuHTzaV33iE/Oq
bPWd/YCy72DnK5YmDZMcw/pN6njzOcVPHusQ5WcDYRId+eoADxAfOr36DP38DYMUUKepaBgZiEZA
KmKCNS/lXSkscQl7PJdtqtbtGNlR0lFrTqQBPXnMBiOxWiLxXi1PE9Tqn1Egwxe47EyPL254y0u4
JAJwcVzWRQb3PBieZhWKY4SI99Dgy0UsHIS7pnP8LbjY9DFlAPTsdrneFBNXxakAQvqN/9YMCIb7
vMamXin9Jc1sI848e905qhM7nJrevuYoWNI/HzdL6CZYYE6DyynUhgi6MQV81IDuhjhQRv085nmK
HXWx98yEQAseUelG0hthaoMuo9qJFUZG6QUYpjjZqpseRWPQbZihBd+0Emxzl3mKS7F+LIqeHMac
cEM5FTWgontqGA44Sluu+7WpJurTncFiz1C876HtNHpfQ/I0R6gKI6YIdHRSZdyWIn8spFiTHhf6
VmECo3oshq9uPvbv1WwGTErqu+K6fgzNpGKmIMYEmCnov0q9rwb9cnBWdaJznd2ka+uj564jOiK5
yBzDnFtnUgXOXwYx+trxthlHpDuzjfJLj374ghIoS6hloWnipzer58JuzVXWbFpL4m+cOxFP/vRW
2a6MdT2iMa8jdnV4SPCeEZrT7DXd1Jn8VUnzeXCGB50Jfwcw9NkchUNuaXoAaeAfUCStNGXVclvX
hn6aqVxtTKO+QlVHVAMM6Gw7KxiTZqge+pbdU9qO3HtjYOy7rnksAyjtjiQHoovop6zWeoty4tT2
Q3iccjPdGvP4bRKrlbhuyhtLI/+mzNvvph7Wu9VyD1GaOnB97ObVKlO97fBlURExrcM0Zh/CH+rY
afL2DiGa+TjC0o9FYfA0WuFR0P26lYzCbs02yBhGzgvs7t5r71fDTe7OiMZ6CwzEjDMqsNTV9TS9
ttQKNvZcEGHS07XBfHy2csisIgrZvPzhMA4Re25qRLdV1mYxy9rR9ZVxFhFAXGVbBxpJPrKQy4+Q
QF7o1aEIHGl9YLbY3rmNFe7rugjPrXHdr0MLDP0q3I2V9XeEX0felsuMK4x9jWWutcOfSE3be778
fQOqtbY6WR5G3RBrFX4VboOulndLAYV4q0oo8XGYzg8j03AxBy714HgrjnSrtnkumi6wYysbxm8Z
85HLtY20OwakF7Z6Qa++nf0QNpMM5IPZBPSn1Ivx0Wk7iBHJu4+rkGmyzhlpyCFXW46faMLHejpG
bRMljswJhJnCg+wLACPVVn4/M1pyzngdnrS5Li+cDGuw0PBKwMb2jvXTx6exIxLoNgpvMxj6jxKD
1QF3HtC3Xqz7eTFJ2Uk0Zctiv892WSVWbnJkjoiZzrLGb0v0bkavmObls0Hs9uJ2NYZqa6KRMTMi
1CPV9LDYc7WzizxLt1Qbul897X1IKFM6YZa5QR0xFZM8Txj/SMPWqOkoZBXFFzeDhBB2yuZDnI5N
JHdM4MU0srVuKY/APegnaFPrMVdSvvSdDh6xCzQ7a7b9Y9sZrKm1YZ/z3PcA/OLYJdm3mJQyA6N9
JeiKmAkDYg8ixJqXr1Aa6dNYoxkZq7f4ZG2sMWWAcSbyr8uCAp3oOMZt1tpFGogigdr1OHgsGphj
rTV1YnN2zRvwrf6DlXHrtlG9RHvIUv3B6q9sduwv1vUQNuztdclOKpjtbVAXPIU+K8hZGVbwsrpX
eL8woZoDZe71u2M27k9/RcOG0Z4pS4Iasl5GmZXIbCPzYpBnf5EuQ8qjaNJvhd359W6YpGz2phSk
8mBMs1m5KpSvlhAaPX1Iw3DCa5xjnWXMyI+DGtzfliFOhqdXFc36gYEb0d40VWOcaaKYAsZrq2za
iJwMIlMnjHao0Sj2NGIy+zuFayBvfOj08942ubqxUQfp7aiD6mTpUWDY4HixQX1SnOXoZj/EOPaJ
X5TNl7JmPjJRHuSOjWGk4405ifHE9mJx/G2uME3HKXUswJclow2QiaTA4lvbkopojdXEaHitO+EE
dwxUZ68LXORjTwr2R59X1ku2ut7PeXSCxDCb/DbNsmaX5Xq652rqJ0S8bG9VhLNtKGWRQJkG8A8y
U2+0XNN9ZgROkocVg/CV79/SLms/+ziuX1uKE9ueDsOLbVjOm+zr9N33PedjDCRqq6J0KhU7a7gO
G9kJ/+IbDSnZ1AvDH7alg31nBuV9vTp97EHA2YoyvVCSWL9PkckgIg2zlzUNROJ5U7sdhWAt19Ec
HbK+q37UYqi+eFEY8g2yaR12GSDemSQxIuP7vnBNGRdBb8DL5pll6Kgg4Bzn7LsIpEi0UYsdPFBc
JZGetuaIjKeX4y9BdoINA+7mBkkLYE/afzAAYq4PF1YVUOlHQ9d5AuFd4zicW1J8xVuTLjwzeEUg
7+Hy8w9jw7/I/WDY1sGcSI7eW2Owxw2UdnPDvUzoLRp3y7X7IDQDPmAML9B07+uhPBsK38LYTPTj
lu0OyLmok3Fib2k4hCSyYWPG4j2ei9UMCf30Sz2k+3AwDlYVka0bg4dA60fKpxZjjpW7HdxVb5c5
IilKuJUL/bWfivLhOm7d2POFI8O2b7DgpJP66Y7LF9u1npqFL2Vr4ufGTbywvKSTezGNcd9W4HuC
xT+ZBeffUnwEVnEIx5YMEBliKu7jyglqypSLyV0O51EW9yS8D3ZQVJclKhUuz5LQ1ZY+6W5euyXV
VCbq0b2pjK96PI+N8SrzPCExQy2zzK4j02IfQc0PinSbde5FDKQXZ8uPzr0pT46O9hQI9gPD0f64
7FmSwr1N0yRZwp1TCU6daC0K586oOiOea4JzCiw+b/G6X5acfrtC3nRDf84Mm0IFKdTxHZfxqnd/
rjBamByp9P2XWrnzqVYezr2th8DPD1GmyyIJHHd4ywCJbYOpTV+8UJa3ltkSruPZGx51HvpyIzLR
/miKZn1qdWccooAY8Ao2xYQo087Zl7qeXfDsuQ1kl+j5Uk25YSdDuQTtziKiu6kcBHi7cOppc1wK
Y243nPG7M6SC3kAUMA6/0qJZfDxUjiIPTkny3utq80MFrXUc0yJXMYkuTkR551JYU+s4f23mxn6y
mxr9lYz8EPgcmoqN163T0UWNtaV1vGCU3fEeU+maD6yZvMCGDuNC4UAXYd9se2ueaDINMuNuoN2P
Vusu1X0ydI7+Otu9LAmLTMNkesZi8/FM81mrfnHxfwygnqxwfFGqTW+MoHCeu9BbL8sg2jtVmiMt
K6FL1lesjoEeSrfjWQW+Jppu8xu+xHCfKfKoidamfdTl9UcbWnjeta+c68sl51+LR418M5daBUhH
lvFQVLC6iEzT9MYSnfOxLiPd4WbeDzc+Wbq72Wqcty5ws0OmOagTjkQtVQr6BX8YsrDONR0m71Gb
qbdgqZsHp3ecfeQrbBRDO3sXz13QQ7Wd9dUebY6TruPuU5mFt26pnZZ3wOkuqRNQtmIG9BekXvLF
VXhysyb7KGncpzrFtMB9vvT9S+85y6u5uK/EqNnRoJpLLjMoyx/KhhYgnGh5tPvJuQSyYUfRWTAd
rbDLtzM9518bqt4NohyVPk+L72WxXbfuU1TJ8D7SotIsRajaNnoq61PbTaTFs8hBBkCXMg2ac9nd
VMuCI0+Xzl2KNHsny4Uph9yzkBBI3zKKhGZ6uW56Q1W7Nc3cU2ovCExdZ5aHcDI5A/hpT1E8L956
5BOsxjYztQiP++J6PI+6V/pI+2/50qXFSQrlIBMIB0qygdF7V7OxE9S7RZksQQVjFMnUR2F+KDLX
uzhOGyz08pnpiz+R6dillkhvbKcqHyTS3mnje0vexcbSd0NiuzPZ1bReMMa5wmZTairZnnrLwh3m
jGF/w0hkyPS/Lc0N7axLmPA8ha9hF658aSY1vI2oFnXIRKc6xpDm9Cy6VHwJSt87rnpKqfZifYrb
krgJzGwUXTLRp08jee7rZHV21lS1zrn2yqNd1E6fYBfu3diQbTgc0KBOcgNTt8L0Asy9wDT7zRtX
6gBQy42dqEV7vSPO8tPmJPDKcK/aBgEOCVS5bZL3jf2T1AU63GJ2SicutXReKIZ33yRNV1liGRk+
MMZefniWk5557ATCoetUTNm7wc24aLLZq6pIKBKW018a/mDI3P2mhCCLn8l13beEcAePDKMRj2UX
oguZq+feEuurK0g+B6Df3+eIjiFo5d2rvdYIyjr2WmL2mS2MlF2BabhqOaxzJrG9ZKSgejBWYdnb
gTxXRA2qzr9jLNG7xfL0rpeZNSVVaZlMamCpfrOnfPgYotVWiTeWGvXt0E6/jCLMjxwV0IgFonln
JqLDkb2wh8jVHb83gV7ePF6RN2Gmxp3M1XBj5G70BlZ6/gjJ1+/acTD9mIDVug3CMKD4uqwMkAwq
+xgyu4eERzXgazdDVtz0feluA/xvL3WAJq4VpryPhr46G1UTvq2jkHdT43tPohoLnQQUhJ/CMfLs
DZ7n/mvtUnG7BtxMwdXmlU9KNTecca3xpGcGGrQmrbjeXiTOjVmiMIJsq8zEtrMxxCO+zOdIMhBB
fW/tNkulTAq1y1rumzJUL57sFnAHGcto2VYvxSyCNrGXXrym4UoZBj9nfZiMZT2bk5Pr2Laj1YuV
vmY3q7ylEGAaQ4f3WFXdvMvdkEaESUvT2ZBr6NpNb7ljQUO9bN66NBuzQwWQDspgpf2XNprtw5oH
zUfoRf3W41qREeknUinB0nT3finLNxvzwo8oxRsVhzVrgary6UvXRNGPfLUWsTGsdH7JIUvedEvX
/Fwpbz7aYqhvoookL/n3oYVUERbtbaqkQA3uc+IheT4FGK0nOSWtF42U4maSiKmj+Ppcp6FOINtx
V3tuZbPhXOXf2P647kSTpydm5OvvAeK9GA+eybBEnyFrZMoSfRiSHYxoNt8SX3lLQT4d2m1YG/2T
9FtcLlwmkjV+NK9xtDbOfelSGGKPcO9qktQcszsGYEukCoLS9aLgu3jygflx8xssPPfA1EeDJbYM
KcW3620YaveUZ9K6x+pHKtgw5bGUS03CMxcX3yrM49qQbfDrEsoBfYz4Ugz7rqjH8rYdSVbk6K6Q
wRlaIqWejPdK0yNrTUsoMFAg2LFsxlRjuqLRrMliKi/kGHuOOaFNJnxoZAKnqd4Kv+NhdO0wngCs
JjiX/FMV2ewqvlQvkT/3y66jrQLUf7Dgm2AIo7lLc5dH3G/TLN1oc/RfFOefNKEfhhXRbyl3WRY7
JT7Ocv1qi+uJ1MtneiVWUheaCgkFuTlKizslmOuoVmp1KlOckpWlnPc6VDXaOYMOG6IVGlvojHDj
hlQJuUrTyB8l2o07bpb45vQZTRd+1Xe3zmhiAsJVGR3xb4Tv0otYwxu0NrdhMzKtPKRoSOIqbf1H
0UfZ1lyt9aEjtXB0HSUIkGxPt/FouulLFi7188TUP62nXijowSrql1ZZWBUXo+V1U93jqFHxFEY4
nRa/ohZrZd1yN0DCem0XGcVG1hnnWZpoT1UafOsilv8NEHdrr3kDdyazCVTLuX52FQry73CDUAfy
BywWBi4NbIodQMfGqsxYEfHTjhL0NFR5025YtNh7bhW9DeXkPrVN2D1FNnLdwDZtlG1euTM7W+39
GdVoWFJVDwfv67TYZEFzkkEJwGGXLCo0t0ff/T/qzqO5cWU9w3/Fdfe4BTTywhuCOSlSmtEGpaOZ
AzQyGo346/1Qc8vX3nvjDUuUZhRIoPvrN87pNZmdNur6xNonnplT7E4PIBxN4fT1OoOEXfHzw4fF
tYxH5Yk22YH7uBOiHhKRV67HOwNepcUD105ZrjN6YZdz7efDTXqZ7l/nAVR648Tm4oOdldnP2k/s
j7gV3quBjk2sUlMnVPhxJ9Fe5hIZw47MxbwmUNTyOYD000GKCtnXEE4UhTujVp+17xjNiz/5cpf2
qvwqYTHBVupYUsIa9xjTS2ROd5O4xTI+zIPx0iemhq1PwB9uRrNMwX6getpezdSU4bRu+03n6n4T
0Dj4Uqe0P5bp0APBh6N5yYOw2g4B1P0K6o/g2mXpmIymGbFVWM7p+8C4vI3FYCAPMTi7oQ2NZvgI
KujaaaN9YdMxmpT2StL0/HfvJ0h6+K32soSrgxhzD9mkp2hAH/6ZycCP0qoqn+tZjjfFCrzzu05c
bLv1g01vOvmPwpbVAwxn+xarZnmnHCM9TImVH11fyUNR5yDnWWXd5XYWZh32lqMztcNn29rFU5L5
by3apXeWyPIAumngvmNTqt26+uinerlW7Thv2bbj11Yn5tHUsj6NnZfvzQX5lS+DBWFNF4T7uB/E
wVEiuaFICG8WGx3rxWzzglI8mk49nu3ZBTsEqk8OCS/QZu7vfdkekf8S3L2cnxJHovvKS0qz3ICl
FrFWutAozDL+e+5ZEbIpqX+PPYWMq2nu3Xpj9xborueOp94s8k3eCthcv1TI4+irZLVIA6VpgWli
DhtKuptah83TrHRApbBrtEdlVuneME1YhpgNcc1pSMrjYghxnJ20v7btUu/RJiLF4kRR2SsVIG5f
hmJ6HcIge4A1jU8lLneqyxIreK6nkZvAHZo1uWfLbUnd/IeRTuZr0VjhDg5YV5FLM9KzlsQOxGZv
n2tDtcfesAboT09HY9M5x8AAQWW1jpGisTUcwlHpJzgDyjaKha6yTrHHpaNB4y741mDYqF1j/A/T
NAPCwxWXF8txjR3g67QpBlrfVqwO+tyUOkSVMofN1Z2KYitjZyHQrFfk22uyTlIdNA8K/sek5rbz
TrQ1jUga68a4dIaVPnvadk72CK1bQNHRxJaKBxCuYh2yhtYqGA4BFSov0pUVxG0K0boicXd8TJbB
3GVVj5TC4aRzKP20+Z2OjoWcc85+GWWTv7NjN0nExUNKGuzzXowcQUaRBMcgS6Y33ZPyOoYiPWXl
mD1PfU8YCy3RGbYK5Bk5Fana9oEyDR+O3KKmlUK3n6M0gr2BU41ZGUnAaum8qQGhqxoTbHYwLPhd
EX7Yk+FdEn9p1nqYun0VT/cGIaq7zZXXmfNODbF8nZTdbntX2W/KM4odx/95gw9u2QMhtZ+YwEpm
2bQhj4gLFBJZl2rg27f+A5vrcIYvD/9qE8PehyiTjCM0+6SAzLL0V+qnAwKd3EmOfjHl54zk/kMw
9fIr9KXxV5hk8wZOq44cGpCGI/NVRQww+NBlbHKBJkSFe99uBIlfHD0CalZvLYMdOwuqNYRlDW4Y
A+GJ3S3Zmv1L7h2ulg9WeuvXZDT2ryzjjL0MuRMBFyU+4fl1vHWIy3iF2a8e4jrFDhsraNeIGCcr
qrThb0AV8gM/VV2E8s0jF0OAfi6g9DlARRzQrxpxTenDRE4sXAxyuSAJWmS+QMEjVFU43VrLyB9b
AKe1zL32AktOeC182xbHlHXsOVme/MTjXuyc8MMXk27WhVfKcOW1KZLMPgNpWXWdVRXrmo0+4QBt
IXeT9nhVo0iTbSCa+jzkC3E0ZVJyDylroPV4Sjcp0/Zzmi9623hl8hh31XIqmBsvqg/Gc2tyvBud
UP6QSzFHdU6r+GKLLHJJb92pNL33U7vU3aZYhlEWzBCXzbITVG3tbHBk4N1x5tKsKMo5qBxWFU9k
kiPoNEWHUsIPC1gS6g13Zu4Zh6FN0NF6I2dQAkyOSZY168yS03MZIgxLJzROSQzmbldjsPdyOV1m
f3RMWJJc7qp2CE99l6bA+Z7Pf5xUeqK3iBOvF8e7uY7dR6OXswBxQnXDIa+g1Tw3nxIdW8fWsInv
ySd5Z4jFg+tm6pcLAVpenCEQD+HsafJjbOW95X2pfzqWJf4aVUaVpwyrE6s3Om/HGhu9SgdI0i2R
zIuMFEvqVzl3Jp5Lt81O+Ty5u1bJ9pA77JqT3YmfhXevN0kQ7PuPQWHwxrmYTH8PczdcrV5WB/B6
7qAidClwoQkoeDZzZtaumsJqT6z+spZZOdBj6KMDcfNk2uROuGw5U46oqxf/iMnb2MT0vxwdvxx/
NouRPDHt6O2ShcZaj4VzWbRKf1Cs5aSRskK1kbGbs8emtIi5MXkvXSV/q1wLSsxt17k6YVn0UT8o
h9LqpH537KHa2xrSL7FKgaQN88aqzlwBHbQ0j9boVfNGKiWulTWyafrCOA+p3+48z+wPmqlrBKYJ
9QPpQ8sDrgVrTfD+dJPYn8JoDsrwDFHVr1h8nU3u1wEii8bw8bXV+UNtLEm/kZiQw5Wmig8CZEI8
A61Vo5mfTD3ghYW2jkZ/qVDM2fU7a6D5MIKgHbq+Ch5dJoifmUWfgkJS/BSEg7VxMtpetZLGuLba
wI4YDbxbWGeArEnp5ae6zUfs1pLcQV27FSijslErNOYmXxb3iR3Gfe6ybzlIkczvDkwCVe0c5yIE
ilmGODmxtn0OnD3apb3Pjak6Fcosn2QvbSRb6MQydFynYqqsyGWRvJMoLCJLYT0jIymeYaXkr6Qq
nVPbyuUrR9WNaJuO8hdw8Bjp9DBv4mq0Vmk7L19Mk3eeIBw3cBDOxgFuXUuTmlvfq2k/HbpmR+mQ
cxxSKFSYWxGNkOubqkU2a6qOPt5Z28s1x+vwZrAOptHc19lO2tOwNZTqH7AfTo90DSwblU01HZpt
w9yVgwd76RBsDBOKjF+ll7vcH8lazMviqgwvYZEP8ueJOHBCvzwne9PBBF6eauB6GHK9NmJvZiYL
5Cvl2uOVjMYObGpAPlo5nJ+hkIGCKmrU0ykvgz3l8dj9y7TIX8PE6L8EpqRzjGQ0XZsjV+wFuD5m
6ixHP9KNDVQ45k7/0MZM3VHJvsH968uttkDxx6lLWVw8szxR5t4HJ8MWvrNuaseCE3dYzAYVFI92
D4OrXcu7pXmCIBTDd79SyGnw4+lxa8eVsS9NPe670UDD1oPnnTNgTyMa63B6G3MTiqyoScuwlO9e
wXjjF0Yi67kQuiCasmMGImTF2iQySehWyDskkY0n8w+AxpTrVWXQbaOXhTtTsE+vIf0LC+hnbKPG
VfMO8G8wTuSth/6mKjz/r+nOliEUSw6iV/YTTpc5fNCGYa6tAVvhqz14RrhNLWmiSKPNWZ8hYBYw
PssWXvIyYGT5lHKZdpygOXSLieDGSz+ZgQbc64p3y/AcOqy5PZMbieZesx5ywwXNzePhgo4ahNAx
7onL3JqQihTzSMEAHZI4NMEDnJqhuJ/SXRcTjUBEYSg3jTAl0IBsJmY8nD0znst9otg8OcKEwo+T
gxOjHjFQ7hPvaboG2NCIwX2T521AhS77+aV1ER89W7asb3ELrrH2VRrC583IlaK0zsAYwz5tf5VZ
1/NSyFyofS15s0/tBKOzsmdj7jdILWz+uRpTXCGpNxtRnpZ0NdjhMtLQS/rMDdxPjlHrM5HvPHOq
xiMcCcKRZBxL46Mum3SvBFp+tuLhF8J4x/9ZZRDWqzRsDHT5pXSzne2plFAxa2iWwzCM1otkEjO3
9CvkI4aIuljANBT7sUp7hzJqJR6WhP7rFZCrrEDCBvE8ubn3KVwmA0i+WT6QLsEbv8whpRNVhVFF
ZlvVcdF2MHBvyDfytQ3IufbHfj6KOOZsA1G1DUjqtyMEJ2Dmk9O54ABZht/IKUS9Lx0j3vjMYhgC
vIIDImp2aP4lz7edWpJnGOsMXw0X2hG5XLKbILtfVDMX295ylwQt6KSvrZ923h4wJUGnjrB2UzpD
+7PzZ/0boLXbUuTr0LUBtDgkMD4E2OQSkEjk6DJFNq+8BKFrY7jLWvVJgaTZAzK7FnKa/m6dO7fa
J6PJTVrJ61IzBUlzIR2jE0m6Y3WjGpByo92QLc5HOlKf3kNQflRpTqCsTdDQJYub/oP0h/zB5vak
vjrrAP6C9veSo5Ooe7lsUbTILVEqxk8WwSaNKBoZN0jT82OqgpHjGLTMh5PhSl9G3fwWSwJvYEkI
dOQPhF0xKnmZODutMf+2QXjcyFZTc0OHmW6HdsIOgWD5WTkAuH5SBUfQm+GL3WAEH7UV6wpvUn4c
DK/9HMI8pXBco7MZS68WKye1xh+0hTopOyGZ+PdwGzQXagbG67Ed/244Ay7CXbkOIne1SuliAmey
mhOwQnhEI9OX26pU5ouueharOGiGtRvLLgGsSBEILDEd6Wnmgw17y3NHMex5JrTty439hF+ypFJ1
HAwdrFopumOlJxvDkGqAYmLIs8roTykn0L8FY9cGiPe+Fc5A4joJgj5ygqL+MgYlPr2sTo+NUVef
FOvmX4Qfdvt2mMjUiGPPWPfF3YX0zXD+X7cf/z/qNRYCqva/Gy7Xn/rzP37Dwer5+ln+/s9/vMzq
f5caf//7P6XGjvinHTANQf3YwrRJ2fvHf/wpNbbdf/qWH+LQYAyloziEJq6IRkr/8x+2/0/bCmGO
Xd8WjvjuO+7Yu+9f4vshlwlMO0Cp64jQ/8d3q3Tyu378wzH/KaL+9/P/2cQphH8nnf9NRvsCX5Hr
efdfwgodHxcEX/8fttTSy7rMLHFWdwTtk3BwaGm06oF/tli1TExYc3qpRuQuddNdHMKhX+zKf1K5
dfES23sJPds4Z5y8VuHdQaVV8JZZzrwtJZIIfADB2+ySnuXC0bAMB7sYou0NRu+LHLzgmhqj/xbm
WVS33fia51b87E3ZrurrB2PpkqeuSu2LKUNU/SJ135ylIS8s7zO8STxlOkm3bYeKQ+b9QxF29ltj
LXPUlU57zDPPfptLHJ1uPV+/v2jocO0b1rh176DxlGXdq8/PpvLCegN0Hx7cCdNVoqy30nSa0+zL
LPp+CFqzPhkStbuAI9ngd1neVE9wWm2MKKGnzHwz3Qb9rfSDI6FNiPaEeq1yzkOkUV2nuJ/fQsPb
Zhh+nw3sordEg2/a4TXwF8aCpHgSdn1xGj2+Nb3o8IhLiIc/T+f86Bs91pY+9eHUhNwMeDDJLKj1
pud9YH1N37z777U4vbH7/rtDJVgKRGWfahifyIYaOI0ieGlRWj7qaRZvbvhJvkkJDdM4z5kL1qsK
8VZQwxaHizzHYICIA0bzrZkBAhonmKPvv1Nhg9yJjhme2vbxoems90nn5rpAErVPsmB+Q7VPx3Iq
nNP33z074m1EOftQ9Xa3T4Ql1gkGELbn+Fzn40fgWOkN0qtB1fXmJjYCm9bafz/TWYiKwANpz+v+
Xc9J9VZnXXBu3FIRSa+rN2/w7aOZ2iXGH576bvBhJsayHmu/Wk/DPfmuXAh2UkW3sRCAvTHqhhuX
MWUr2e3e8CeHGZbUyk2Wnb/wxrRYJzbS3eZN4m/nTM+3JQ7mDZO+vTY1eliE7jfb7hMyZK36z78I
itCirtt7xLHkbqCepxvHvQydm1NtSiaaG9YG547H2evvp2XhaYAICe040bLduG5/y1pCuEgeMiNv
LhE3aFsf8WRlf556YX1zTPJTBlQRKzBXfesmx0f0ALDf42m5MfQ1V1wLP7+fLXW1M5zOOpuNf7Vw
8N0KexJPbRlsJQUVN9W541pnpI4q9wvfXXXrmjff7EIaPUlAYrp9qXCK3UI1HcMyXR7/PMu6T6uM
NYq+NWLZ/FbdCyjtuKxO30/LqfSjMAs8kuD9/Nb4TCUj3OlmxjY6WL686TjnUqsCDlCqzm4egPMh
jPGSfH9VlKI7a3968QcXdzkXRtIU9gNxZFdq1LlM8ml6Ce1ff74UTvqJPW/bF2EECtE920oYr5kK
bxDa+vr9rBkTe9UXpoHStpBPdRruLInfvbC4VXw3i189Eq+2acDNRGNN/BrWvA3MZ5rja58+JUji
69yLzwSjkQYShsFrvNTNU8PPpW07eEUkH7w61s965M5Cw7jNsEq9er58aQJPXNP7M5xoPof1aTp+
f1EnrEOoEqiC8Ej8ka772hRIrculL6OGr+ELLV7zIsuuoN0vw/3Z96eA4zZajfLJwpfw6t09P9Sl
oA5gqHudJaFhkr8vM5mv7aUcXgt+SUl87dFnsQwWD3Vdnx+zvjRfcGP2r0gjoD1LQCuvUy9lW7TX
wQbw9Fldd0r55daS9LuSWiGjohqeVJW9olD4oSrRR3LAY8fh/jabH407tjvCWaZ1n4bOLR+e7SBe
Xg3IpVsFEDcswWvfOO3TmM4HP93MBucJxxPuTUTepKb9ME7BZszaYNs1mXEkVba86KKiIM40j1C9
9s2BvyWjIyz/ls9TVennyQg4rtRqF3tFdkQniInj/pAWVNhhhctwDrnlse5kdfz+yAcCIfUAg1I6
t6c591tE1HyEY1T9+Qj+XhxM1Nffnw9abzwIjBA+qWvnAnG5MIr0GOQDRGgtL6DKy6HqnfAihvjS
N9I8jv2Ynh3npwnOYdRolgVS/pMz+bd+tMCyC2KD5uqJtGALslQ669JsrNP3Q9+6iFwh8hqT2InO
T9qnvuvGgyK5ZteaQX7L4vkj8YvqULqF2rmYcrPZr9+BBeNNn/MyF3qejoPETIRhxSb7oDP0yb0/
jEgJTvQ38Mnv5+SUjwdjWHboKZsN7INE4Fzr96aeSEKox+lKVk3+0Av9mzGcrKb8Pc7M8DoUPcQ/
WdHvkuw+FnON80rG/XvfbIEShsia22E3yGI3iix7GMriPCB4iHQypBEYCPla9eTMm7LA2RpzYLgs
KpAXlffNvirr1+9PZRkkpiuKeV3Hg3P89wNgr0nPJqGEziLVXghY0Mz3zIfJI4o9ReApZWF+Sq8h
+ia05Qm//fxMOPHvbBALTC9uXeK6510yAQu22YArp4Y7Y3ctL7bXhiACjdWdzekhD5zyItkIYBTP
RozXdTdO/bIJUWqsLIQcF/Q7W5L8ulPf1PKOj+b1wWvFzdbNyILb2VtBrOd6CP1kH9fuqahY/Jcx
MX+0wChUZJufwQx6kI7DdJps3zvfTyCuaopoSNvwlvfPOe/lygq8/jYuZIvfIXT8bskrBhZU7nk6
fnSmfsuScuUa9zCAbeAtNr5l7ZyytHtHUxiyknl0c8zmsPJ5MX7WcN4rVen5HNSgfnLswTu6Tj3U
2LQgM7O9rK1hy35kPnodG6ku5vZ1osImCpQ7vlv6CEj71XYq+AS94e/oNkT2lp8LC0VUle78oBFZ
HGRutzsEGvVLNeNBwtJkf3Gr9XnyOSRE5sNuBdFsu7Au1V+EQaxnMM5wmTaSDqioGHtUdfCoS/IK
vMj5dqlQudNIj++rwb7XLaBjfhU1YyM3Cop4LYhSS0JCXesW5mvBkzpYq95ws7OhanwuC754T/5V
2MgjxEi+n4fwZmWFXQdrDHPq6HJX3j0AgwnjQKYJKpFjYWjGIXIkRDE9F44onojZz3xSGXS/1Duv
LRGaGX8D1Meg+8WzI+yPokv+TiQWY2846d579+AJd11RjiuQ5IdZObxKxUPnqK0h+7PrPYGn1ysh
ppc59b9SGCqYiBk3wVBcgqUbjgF4JQw275axBO/j4JoPGDDH1nK2pjtSMFUnTGqLkuiy8SZmKVXM
6Hz2js5PkDHlelQgcrmbB49iKDbKxQwTMwoMEo4T1g9lqNNEU180B0ybK9GJz3FkDmAAUYe+LO9E
FIKQHoQzcgORMWOk+RW7Wf7noykkU51jOD0yWIBX4OP51e5Ufg1MK7+CQYxrMxjsaMlUd4TUXgN0
0x+KOncr5/jRV/N4YgnZDlO8NdA87PCXrsGesPSD+q3bLLOeUGG/sxNY67Y34Qwy7q607vSq0U52
/vNQNe9Nbpdb2pxqSB/9r4fvp0mVc6Cf/GSduXl9nMq7ncYpguqYxPsZV+yG6Gzkni6iWmOh5S1D
0uAEyx4VW7nyE9Pc1qO1HuYiABz/WsD1omaofiyiJ1BFBepZ6SsS8AETE/EEknDnY3MXGpbj3qTi
Zcxt4+K2aQLa7fVwHonYBIjMsbyNZZQaVnFW3pPqt37vzJcpXWBAvdohmaDF1Y9ZnaAEk++7sOV2
IwxCDqdoj3188Eu9Dpp7DIR0ilXWgV0LWx5D2lo3U2ZcRCox5bFE1os4k9uh9yPVhEcnPjoC1kx0
QMgj4cMrT7vmxpnUfqp1vMX785WWFvwo/stjPF+z1P1sHNs/hvl47YK4faYB6eS6p9jK503SogQT
AJgPeZaz2ejqkGR9jC8lRKuWqid01uIwzcgIiMGXK2/mKPste28UTkWgL7+zrLMTsG06zpyt8Q0P
WyI/5LocCRCuF0RhhS65Qh02LbPXB4dG1nWB9JML6TTEpIPGnUoeC5ZiOYcOXsaWfAhTx2+ulpEW
Xv4YdNOR78v2u1TPlEPnF2tY7iRK2rH9syOk5rwFKh2vwoWuJ1/K33Y2uLygM3eDdRXcTSQ9wvb6
4g9W9YD/PN0iaWmjohBHwjbLyF/E2vaH/iwT/6u3B+tEra2LY8HoVmkpOGiV6qZD0zoico1Xc4U+
SPXkBbE3ZScVT29uN1hb+46GucVcoVBs6o11H6axLyOmfM3TQiNOT356bv4iQXn3lhTIcsd75JYv
kDpjQW64aooToC13/2xQ/UvZio6X+CKHyT3dXf4zOPtJZKQiaYOICqzG4tjUpBPpXm/wekLU5l18
hb39YSnAzrmpw3MKxwXjYJYbC6HxnuDUK8IDdqXKHDe4S9c4VlE7FJgvZJDA6MM54f8sl/D0/RBP
A4bm2hy2TcLZNwUsiRp8Txu9xJzBxhGjpZEeraYgWKYMl50xN38FS/4j6If8gAidu7hf+h1iH/fB
DNOfEu3cQVdckyK1x01lWR1S1OEqwSb3eVen5+8Hox33KTzszlDOevG0PiZ12d17niB9jNQ6VtB9
Wyd3r7pHDbyq7FgfQ7n3HU4/WGpBFAJniMIk2M6KtJu00leOA9XB4/W/EFRJv5hZVFHe6BrqC90j
9QTPpRG/lmzMm3BKpkNs+FzbSXul1tCLqlqke5b5djuK6dVI8blnTeM/srle7dY5k73RH3ob3l6q
4C8ElNcmiDm6pIZcke0Vme2UP3vGtJVero5USF0YEZfHBr6UMJT6bIWYJUOdAqnMxwCP+4V9EbeF
6UN3k5RjI9dahj6IwlyD7ko6RVp7PnGV6qJNr8harlk75Pt2rrfemDBGTmJYWyX8DRr/lbDCcVVx
4+x62hoDMbmHlqEo6irn7/G+ZgbNEzLUkDCJGnGdrLeM75D0Et+BI5IXjlHZy4JWbrTZltJu6jmw
gNnUnCjBMRqhbyVqs5XPyQ3DbnGdRpKaguz+K2RI9lFrTkiTCbPFv20OIBKSsB08u1ptnNH1tv5T
Jj3rwW2cFxEI70ROyQeV0nlkyWogHyZtT4tZXyxqTh4Lcw7PHWKINj5aPQffhLbqsZny49yoczOL
Zp8WqiY5Dw0KvvwCZ8sBQwScecNeEbzEM2JQD1U3BvC02qZZlRNCSQADEVEvS44v0Zg5qvHiZ4fM
wuWX4xVz5yY9WXaPSj1rHn1elceMgf9StikjiY0eYQlIJoIzucLNsog32XpyB/OcuoRJmMtGdrD4
9/SMkZKSs0hDMo5IlF51KQFDGfEk1uS3R2PkgBQs817nFVJ0tzj2OlTXxCRXTd+1xWis81NXPoTk
ER7R2Vo71PakaxnOI2nul8IrRGRafbmKEw8yfxKX1vZ+zqn41AW4Hhknkh1y/BvjIRFuQ/M7MDB1
L4h9WhT/wqU2JQH0ahyfxIzaj7oCjsMs1BHp2rtLUhYuV/fLynoUCikrWyVpcjUfq5JaI10SmIVB
DZV1lVxQoKrrMnNxC/+Jkf9VJ8ZfsJ4g9taUPPVj/Qwctsfk2aynpjQ2qF0/UW4FkeKOat1Mcumn
wYvSdrPPZzqBi9Lw4PjyMHIX348QTRl4keTVbY1fk5yDaz1V/3p49nS+EBpOCgrcevDsJI311DmP
k8mSAxLTwrFn5VWbDXdIl2QHO3AeEdpuUk0cRJaQU+F16Q0twkGUOazldPCaH3gFPll2LHR+3brO
/EdcVvpzRkTb6uKthUdZSQPBbrhTVK2um967VXX82xJ0b0IGTdYQrF2/u5V6aSgGHoOtJovDIYpM
5LF3tJPA3/YBSvxNpoXxQ1eIaWioCsLstZPTtrSl+YJeQiHxakQkzO5v8vPeBnLnD421BxENyYwL
EwiDgJNEX+/z2IdSuqcR+RZxAHbeobzghKGsjFi9E+JtcK3QRcJd+fVuxsYeTmZkUnmxAcu6p+0x
MaGBvCHX0Bjrko8wtkesm3ero0kOBexK7YkPmlqyFUJ+AoUE9aywn5iysLcPeEZJQDmlBJMMbV9s
Onj4DaE4MOFtDaChLdZO+9zYrYdhzN0mWQqFmhEcgeJ4ZbCYb6Sd64iNaOibJjLhTbHgFL99r3qB
8Z/5GTMCL8Y0UfpiOw6Ou+L014X44GakIGWCZwdk8VKHB0s4T8hYLkY2n4BE+0NIcoyQN4JhgIBz
3MycYnCgOGBQXoE6soEKj62yOtIpgplzAS02iMDKe2J1Z5qsV2Mfnpul8t5L47ld4jcbEnlH3s+P
JJztSDletl6GJVqEBSkoAFYJHYrtgaapjOSy0o0g5ggY0Su6l89AwFkcW1ujxKwA3EbQiehxgXuE
dQ0n13BxZ/jmSxu01Tah3CWwm4+ucZ8zA9UnLZcvbeX8Hg2WejhXqkCzcC36xdgEBMtEAf8bIwZ5
iSDj9nhOUx8RMkrkraXuDbeBe6j75ISbC+lcbexGs+q3KHUQqErrBzbeGuE4bXAu7ivLxiHu+CwS
gUtqIANbOWLfySXCijxZiFppEtTH7a9eu8gEFIY3pTH8tIiKejxyyT2uXktuOshS5Hqsv22u+tVM
BtpsNsymk0A4j124Wez4xfSqpxSdH51CQEgdAp7K2qPu8taqivU95+kdC+6wBvD/yuPpavaA33lr
wWCPmDFKVe29zEXcSAIObYuRFcac49PiUZeFf0YTdlz8hggigY4cazin6aDhPhJb4Sl2mdCIUJke
LDtYDh5RAgW0/5AwOuKgcmmr2vhDTlgfojf0g1Fiq/J9h7J3PSOhwdaAk9iv7AtJsgdTtsGqq1hR
VYh5kivzfaJVIWKuS3bAly9mKYYDcljvCoqA21gMauORWL2eivgpT/dBml64yiXWPhbgsqzQOZMK
wyiUY2m2s007uMjUC7XKLfS10O5ilRn5nlSV+sWTlEpaqsS+X9vnuBiQZBpDsolF8YCj+3PMQnt/
P0n1bXWSRZM99UbwW6MoOMaD/6WkHiJdoDJF2odIat5OrrDXszsv28IlnXEOGnulsVqvZ4mGu+Nf
dg3Xu66qgJ/0XFReSuQlyjijqe+pkijIEt1sBRDlyuz6XRPk7F2iIdMi7D4dX73hKyQaxegFXoCU
BLgESrZ2yYic527D3UioTOnsA9f/rCjfQCxObM5oq/c09m66hjlALZ1ETj48LcUYkARZHwYvCVet
a4AVPZBToZiPpvRazf61RmK3mptk51fmryDXIZMU4a8p/T4GB/P/ou48lltZkjT9KmO9z7LUwmxm
A61IkKAEN2kAkkytdT79fIFT1X3vqZl7rRezmMXBIQEQSBHh4eH+i5ns1N0aXt48id14bk54IcY6
MbLkpi2HtFHoYSdPUhTmVKLU5CmQToHjfCO1SIxQEbzwx/EglXX9HnpRPTLFMildmCZSPeykuKJT
U8zVycw2+hiXL6GabEoLLJU/5ucxB5yQVY3xAIfkMAUUAEvKVVQPjHJPPYYyM0QyAO0o+vqOLoi1
xSzN0bUCxk4RU8y1plxKUAr3gOAle9j5CboIsH6ClZA9WGQ5RuxD1TurCGLN2q8hdFU5a0IzOnun
x7errVyIhIOZHxIJKfG8NWeIkLur9qXoqxfqzTJ9qzjYOba5rSNzWKau/NAiHw+8dniy1SdFY5ON
GbWDclAN2KVNzZU7SSHxvEUlcaCIM2ZYa1NZ+PahNCLOxCCbwKabZr0a896GF6kgfu7YFF30bFj4
xmaU1WWAUwLESNzTJpC2iw7a7gx9k3xvTvFND+G7IXk018Afrmr0a5MpaU/ki9U21OuvKpOfrEyS
3hJUPB971TmXTSwxbSx16QMF3NHYLyS5f8ny3lyPko8yHIy5WrK1lyRBbYl69nyCcT4CxkTvVUsX
ZSV/wwcUWU07axkilq1aS0VbGiM144xKwqMT5st2VErK9jRaEUwCCtcrDHxQA7oLdrpBN6SOmLWZ
/RFeItqSM0NGlosSLtVLvfrMW5T/sto55BrySHBpaIq548wpwSkYoVXORz9AfWfqDi7g40Zoprq0
e/BQX2jw733RLytDF855Oz5kssP2v5aSeWxPF6kLFsj6aUuJwhBbw25jxS2CY70P1txZ6SGY+hbo
DTUBdM5cMJlBbNB7GHfkmcNS8xlUWjp6XYLuZBT0h4akDnw56KTRWqhxFS1dtDB8HR4j1ICTUVvZ
UouHEYnb5iPIlX2Z1hO5v8Mn57Sqg5Lzqa3igL0V49pkIxSNBROxgfKvNg8od9SrGGduhjGNZJWa
qSrJT0IxZ5S8rNDPeTUe6N1TnzCzfUFsmpGDYuttIaGbVMaXYkU/mdM2YKTU04jg6cqImwPaBu18
iKbyhBhEvUH6Umi5oTXa+OcYRwESLdQTFVT0QqzPAJHFc6vuKTh1b0qCPXkCP0lmV4i+W4zmGpuH
zN8gSwQMr6plRgIzqu/LpZhHm8zIDzhsIbYcmoAUw03VdCI5zf2tXOAOjy5atChHTZuj858vjEJ5
64Av7UMURnAGOyRhgHSyI1WzKENyliVv6UJekbBZXXeGRLSC5ZZQgLXJOxLzXMGqI9fvF0XtO4cI
BC+YeRod44Acru0uCt8x93oLxw5fNSjwJhCzwELgZmq0JcSQgqqq/JPAV5phEgEYGprNDBSwoYdb
ybZKCGD9YapqWK2Fps0s5ii9YxoQ6NjWwCUWCEsBwzUQJLRlPABTHwi+BkA86Mp1pIM+cursKSYq
SQZNRpVtlq9Dy9HSnQMWranKac7iZG1KtXycHEqobXFX6HB3S1m1GhYesH1tJZ9o1vUbLYnOyFYJ
7jOpBruIgPIH0pta6XZM27oBXQ1zvdV1NixKCU9FgAiR5uhxmBgn2JTBMMmMdEellc6Cmw7ua6zs
0TIxn5MufOzL/NSXOnA45KkB9MDJJcaSi7lPSZ8tYtBsBJL8WaZJ+FjWPnKODtZeMKSXoNGNheo/
BkngL5LCN6Ebqt0BR3HaN2PyWhWq+lq78VpX8oVjGMWXgyoA2pwLhz0hdXPErR0KT12oogQ7+EfV
hmKusqVG2Ml/7OFrbeKWkREzGjC8BYbe+tbGKiV5HpoTOqpQoahnHweAha3OoVltai/QjHhrAfTO
c6tI55WlLam2bcE2+ocwyNQV9Xr0HqbioWikz6BghcU5ZJ4h3YuvZp3Oc7XV54M/vWFaFa0kW3pT
sJFdwJC+tCSCc7dxXqFCMN2nZt/JmbkapWrXT9ArE8RU1BRujRK4Czxftn7FzNc6MpjGKQ+ONBx9
6oN1YE2nbkQ8ZPTjI4ULGAkdRDCyQKpYr5NNhu32yQeCEfJKKX0Z62vloWw4J3M00JHoR8G1n9i2
GXj7adXKKauvTqGoASLbXWp9jYdeXi19NX0HlZlTx3YxSJvw8pvY7JbIoCzqEuVuGVImtSmUBSwm
Kbm7LRUP5ZQ+tR9Z5jyEjWZshrb4ChLfgZEwnBwnq3fC0cKPkDQE/Tmc0CwUS1xq7nTa1pAhhqS1
5gm05ZVkfmiNINCq3YiSEPhpTP6wxlRXPrTmZWrkJprwUrsoLaG7FdjbAGA2hWVKNVIpKQt5WA0t
FdLQjj4jXXvtQaKw+RmGmdUjZS8XyPJkRvCkSoX71LLeUk3S8sm9KgYYAW3KJBxt0pogwm416A36
qoU9T3QF8nRS7G0zQxAlH78iqFW5f0VGwHwAy3m0oj5YZaYNBx/Ww8HxW9IEpHHJJHCRdVRN2TQ0
75aKLZ1Nx6pXDgEOR159oZoI4LcU35CwNA709Deq06uAA8gDOnjnvCZtx9AYV02JB1bryDfLrt/R
aMvmUpAPc/LONabhFJHo9ZISTWcaDv4OrvoPNkgaNefiZbAGpBlkcB9jUX+0JVBfCnOvOrpalPLq
T7+NX1CY2sGEPYwQ+yVrdOYsD7A47YYZYhrfgMJ+cOaze1fdKQN6ExS2DyAZ3+DN5Rt/aOAXxsg3
VDDAKqRvdybamb5ZQbZS8rdKEYWk9CVR/NcJLY5lU+g0Icr4RXb6j0CXaf/o2bStukhZjyo6QnRp
15FoFHUgrEUjjQgeSs6nxG6AlHJDeVr+aUdUxqe7+Cw/BC2OAWP9nsPxdiqIA4oG3wQKFuyFFEkB
hIiEADkXzqiMBYFi37uTvGdo0RR00lVZxrvCsC9uxn3pUQijxJ8tXMe5gOKEqeaYz3gC6YruwU/7
khzMwGw+Gj2BWadpG/Qyf+qsofcVjxfbyl4AoT9QVl3laXkVyO2ZrPT6enhz3BzpF1NdqgHa+UWF
Q2slA8EGQRnW9s/AMreabP+xcUs0kquta+ZUEam7zitqzXYUO/sQ8urYzYvipLs11oYmNptOv2LR
IsnvzHXHYoRxnHouLJi6UgcaFwGZr1Sd7HVbwjMjm57ljvxc4XjE3jJMF1JA8bmNIgWZ4yzb9n22
0tRwnJXYCBhJvEfjAxKib6KfLgVPRUDLMxcYuTKIX9IhT7YNUrqvUeF8hrJ5pPDcnUpMRVaTbssL
u0btlV4MvWGGlNU+Elag/6ORjwSFbz8Z9tQJRjhKOo28a7PeQPgHO3YEWS0IWBRa/T3iDu6+TzER
caSeFDuQb30cDbRV9V2IPBp0WYNupGSsUUJd4nltbGUqNvv7Q5wN5q+fmiE0t66fs3MNN4HeVuuc
UaZ0sbYzJHVrVJn+Qqq2sgQYISibB+cFEFV6VIxIf2BLQVG9f6kdP2UvPVWP/09Aqg/hjcJI/tP8
TwF/veUFUE8/aO6Qy//67f8nKKuOr+X/Hcr6/p19T+13grnXL4Tr1vtf/6GKv/kFZ5UM5x9gTy0L
wKoqs0MQntq/8KxIf/1Ds3RNNiwo1g5IfexI/gloVQTWlX0zKRgaERbyRP/xP/4JaJX/YZqqqaKO
aDkOeFjZ+u8hWv/seWKAZdUAsVqyjt6XbpiaeP0PeFYZKGivj+W08NvSPujWHhv59DFt8kdgN2Ba
2ik5plGBCcQV2oOGgwErcBC7wlbN6J+M0n32gaYeKsqAcqND4xtNpI/d5FV16UW6SqdtGCKe4yT5
UeuM4WS1rEzBf8uOjpIQsFwDsqr4T4Vl8ptWlIsJFwJQ/rTQopZ8WxLCYgJ8Agxd7IFQp4C8NM7+
cK//CQ/+Exz4z8pUhoESlG7ImuM4EA8M5+6g9oeLZytNbdJdGEGq6CG4VbPYkKoi6AVpf1YVqXqM
R9TZzDA9uKjQI3OnfVLMagFGjDsnwrQFUuo3bD2XzVRkv+GGQb23l4wFFKXnXB/tpSo8vDiMOd3q
7DTk2t+4OSliLP0B0Xw/CVNRDN2SbcWUgaH8eQQAb0SzCEk7aiELFP0esNuJaOfzUJZ9tTENRKTH
UFd3dP3g3ptVC5IhO+Smg7CqM6UPyNRFB7+4mWqaP/opNuOUxapvHyHxOdjMdIc+fEonPcSeOqN4
avS2u78/RKVEwto65a6zuuHRiXyXpWTMr8FAJTWFr5y51kzttGkFMdtcZkUVH+4PTaodehmhozCg
UpLBPn6XooD6O2s0rsyxN9kI1U5jNq670SrOGQviOJPsMnyT2SScrERDL/4ELqUDWo3gbcRwP6KV
G+wZO0efbOGiDMUFMhimJGxnX8NO/ylxCzjKg1oAfgQ80ze9i2i7BMyAvHJlmtUZ52Tr026ccKEU
vYTOQOzuUOeLl5NokPiybT+6SCXPfLdl32WPZCgdZBfKbj4AiEzb2zmgGRkCzT6GevTSdvaJbe++
aelaGUWprxqkWtPqkI1Z/NEHBTqqUBmnYN91tH9nFrCt/f0hybGBSUcwEH4K7ur+YBRjDcwr5o2C
eQK8rdQeYyDhODski7Gw4r3W4mVt0Rna3x9C6CW/frr/KkkaigFIZLtSlB5YupJDUefVBszLQ5aG
/dafzG2HcBWDN1GflSa3ZlozoBNuZtNLCUoc++3vhoa/XMevScstAcPKYEBuuY6ovzVmDyKa1NRu
ZWAL1BSO9ejmh0B1Nin+oi9xwsqH1dyHQT9U6qz+4Cs1KBvL9B+xnxxq6wyrfq7nQ/WB/kqy8ztY
sOVbUubUQDVQb5FhZN/Z3Ort+Hvc/3VE0ITF2n/RA+6TycFsAR1UxTAsQxZOc3+ICGNO5JPkqgWr
IoGqktp172baue7wptQTvEfy5Bw7oQ+J2yKNgXdE3SVdWcjaJk3u4msak2hTaZ1NBbrRMLoRDIhd
55CoijbH3rieK72bLtQqE2zHuqc3EmLi1/bTsxSwXQnI5k+urfuwY8GpBbGyTUd0jf/6PO+R7U/n
qcgodZi6pmk27Wuxdv3xPCvZQmpNQtpEzToHgCHKhvcHqlkrx636OV0j/ymNQZp0MENOadaCQY3n
lX2WB1t/Jo4DCwnxwAmGWkOndgjfkqaUZuAONBRbMR0MUPCoLDhowLNGdgP631mYKtbvN0tRLIXY
J99JJebvXqa1hJJnoGNtOHQQdacpZBtv4BiDXiQyTH3yTZ8I7nuVfFZlQANKQ5mtk6xDn9XSzq/J
lhFpGlZSVCBmnuj1QamHcvnXV/rflhiOUXUUKCe2bpAI/HahzWqwUEU14wV4POicVhEg0ETU/Otv
+bMBIsOWb9EIPrptIVehW799Sx01g84UojseGZ+UvcOlHKAISFBCaG6pgvufnJwk6D8zpf/D6qn/
dvnJiJgnMh4Cso3U4r/ZTpt52xeZOkLdtMNkl1EvRWp7bjSW/OgOx1BnTLVNBUk2CaRlb2hXFV7A
XLGm/t0H+4uJwzs9gfZUdfqaslT/rkTUL5yACV/lnbuvqyxYDxWiz22AlO0QaCd90MNjUyDiETrx
pi8Ry8hQIXxghfqMfAwORm2q13ZQy5tQ9rEdqsd2N8XJD/No1+tZ/WjIwUvaUjm6/2bS5qyRyj2i
rKU/dqi0N6Dzn8E8vf71xVJ+CyxcLIsNHOgLm4ln2+pvvCNGMESNqkRESkvVRRaE+kMP/b8xUeLH
J6FaTJpmzIcgwlfNkrptZSjET1Qm//vHQZ7FhLc1XWfx+935z5pQpMs7kFK2jJpKTnPOqY6+bkfv
EvOnG2TjWVadj4Yykk5jD6gsNc6/OQgxHP8QfUxZk01SLi6JoVhkWMJ7/g9RFgQLKvc5NXfZKoe5
OtCc7JOQTp6TTY+gX+tDbacyvM8KlaO+OvWsdpgOQPFFGhpJgykoVl0evxpdV60VRes2f3OAd+fQ
fztCSyMxvef9vzuZO1Y1lAgF0hWIql0iFqdRiSN6RBw23cFXIJ7BMa5CWiJdMi3LzKY8Lx60LB0e
rMmk0oLk3Bp9k+ahp3Gt01VKw2Dd61Gz7BJqZujUSTsJeM2mT7HfQxUHPFQzISFZj7uc9tI8Nfp8
Xrful+GiH0DE1V+Afm9sqDSfajqu2xaHa6tHnqYaGp0CbBksmx71WlT1xk0eNfCO5MJ+c2oFcTz6
fUffMpHzs6t6ZVt5ecIFGU+x0Gp3owtxN60RrLKM/HHEZmCNsH00J2wg1pEB9iqRg+n63gI6D4LE
77PkIagDlMgRtPLHR01ReAhQCwxRUy5yjWptnZc7ZDBQ4UUga5Pr6jeOCJhwod89r03tydfDDLBy
zEZ8rHplN1Txrq+k/OTn7hddkugbHVEwjxPFYcjxLaaHoZap8/to9VOrg2NHzoI8BWJk8hlGiEXn
lQfdNFcYTuHElJDX9xmgTSP02/mkj69+G7brEELsOo7VJxt9wcwWlXMfrS6/rpf0nAlOVeevJgvZ
/HEou9U9KEyI6q9VwzWRhV/LVsVlEg8pHkTYS0LAycP2walCpPHH/qWDNPKQZZWxM/32BDQcDy99
bG8jchFmnKKrbjxwqPEjFQblzfZHCsS20Jipn6xEUXexMNTBzOCpLHVjHWSRczTk+Mt3HTB9Wvsx
0Iv4m2kpuJm/T0vHUE2dvRDu3xgP/3lawl5udQwKkgVyN9olGY3XDmtz32Q8wmYbFvIEK8QZe3tr
O8i3IFSIhqhtxkekUORNXEk/kfIW6NrWqjI4f4S11dj0c99pK2TRuvLdr2MS4DK7UtYTsveZlzLt
/y7E/ftpIErqMHFVmUVJNkUo/kN0KWstblH3IsTBa6toMzhdVgDYhEVdAUHdQJrEKiWl3OaPUraN
xlhdgLvI92wsFnZPDTUD6ssN++ugYrM1//0CA/Di0pnEPXiupvpbdpm2KMiVmgq5oc6vhptcUZJZ
mSMt5in9phZ7SXraQiUt4cF5jfoX8ZZeya9OmR9Us14WoerJbYSUt4yYj/PsW/mV8tqvf874k9vN
Kk3hsyM+W00ezb2LVqZXcyq+q276kST0CBVI74Xq2Ug4yYqJ1Cev16iE6s1XZ57g631ifHMV/3TJ
QIHT3E6gAPDdgjoVX6cg8Bpb9dQKTbE62xaleW3L6WINqjeOGpSx4DSN00+jp1dQrxesX0Nt8nDn
8sRHWsX0kwTuK5qDWpNukkzaigOMOVhxnpYMg7udkLkK8LJZ+oUzF81A8RYnUT3xP1Zll7gpnmhF
LUotuiKv3cXxp8JLoZSSNfN6nb7U+fTRsgENMp6nsquUxQvSGCEujr6nGcmVjR79bXSP0CuZ1UN8
zV33Rk5yimhuRiGKn9E4XvRS9pwxeKl8sUccfirUc2ahZZ0jPMWcVDoifOSJDa+bRFcCx7bApgkZ
s4s4m1R1rrpq0P3CKoTjQ/GG5eZcxGwm0G/wEH7aTQUAo7S4OrqPxH/xTXnWWxVW8zPJ9TfN/Q9h
QIeQVlt9h4Afx0ckWR5NafJsLfJ6wMi+XDyJCy5ujF1Mrx0oZBYPjxXIgyP5Y2VfvWq9ibege3eF
K/FitIA6eAm/NU/cN8eyjhq1ZnFzipHrJL3ojAgxSu4DzBWq0uVRXFkx+GRiQJhdGp+/ZoChzXo1
tekA02sRAv0I8sDTjdGz0DufoTntaVXgIUi5GyzIDnF2rZT2p8uzK3YZV8wwILacxRW93720i7xK
Uz3sdgBXTM/iKojRKU8bHMQ+pNE+JEGyQID9rR+PmaN4Tu682dEGQTyv7fOrmCFKgkWv4nudop9Q
v+iMH3F19aL/yrP+h+7StcsYBApNmqrdFAwGs58uYkoOeCNglnWso/DUddl3xVSU7AdTwbmN76J5
gWyqeRJXRozHHishne22+L1joMnVrSy0M6CMb3G/xZjsp+A0ShBf9YHCDL5RZn4VbxfHGSrOLRrt
U5z9gCa/BtlwCQzzKq4RMtWLctIfwTtfEyfwxP+hOvyQz12D/rnUtYdg+sQxDGRwk13Fv8xuf1JA
AjQZAG4NXouuN3rTV70LVzrmOto0eJJuXsWI1QbEUUNp+a/YgSrCRfyMGGVr1Ds7wZuBaSgOUjwt
JtL9og4uiTcngaw09YhgcR/ViILdZ53aqm9pznQpz0g1bBMA7ebAzGAmyDbtQzPYllp+zZLhIi5m
K+Jaks+Qgn1O5N6rLUQagnQtvhD5I6+rpq1b9rTu7G9xJaWSqwadKKrOQcPQihkqzZReNbE++8aD
+FmX64dO2AfVDCHHONo+MoGEH/G3GSHImnzPdyiGovcingscIWJhHErGhbiB4rvFrUA0c6vp1UaH
rjR+iqujFvo1qXwPkD1ZGtAdfgYmdRUzQGl7T+Wypc0hyTE9ZY6YDMesb74cGey2pJSP2B7N7pFc
DBvOXKWsiQn2i/jGAcpgFXbP4nks1H5FfDsh1FXrkmaRcuuw0lSrcOPExrpo6N6LsCaGe+irO0lr
lve4FDP7ir790cpsNqX2M+uj56bSDctevnvcUuH1tTd1SL7HvrvliXkdHeNRoehqEFB6f/Bc5okq
GeeBqG31HnaBnsE4aNRojez0JjKdW9Nh4W3ucZy4BOPkDfbkyYQep44XStQ8VqN1dtzsOtXKPp6C
baXiRhBMFzNLrij2epnKa2m5lFFiQ1J53hX5kxi99xMQy52k+cfGB3nFhcF+zHsYOC4RIf2+p0+o
Irnmzs1GehRz+p8BUhELFCzZB2MaVg73+D5euNLiQxyDW8CeGUiTOw8HDVwV140zkcStqCIPmaxr
a+A0xi3pwhkKeDcntu5fLiaBuNR2ot8iRvTwgiCoOCpxq8C6nsXC5Y4Z/hbO879miyIF7yXsB2Tr
NJa5Olz7zfShKE/3LxZrlDj0oKreLSjvxAIxi0Q4UeDwhYXxHFbFd+5MlxQcu4FyrZgpils+x5M0
E2ckXuvMihgzXIapwdn0KiZai0wgRqtifotDq+KOois9L4aJ+Ct7mjzxbRlWV60OlIf5U5orPes/
4/LXQgk94dKomICrngi6ett/xXmzAQuzccTakMB9CvtdImYSM0ycRqvZZ8VdhwqQeG4SDT4o1nL1
5YgLOf3Q7EMAJqr2EDFXiEvO1V55wgnnLBS9NQlDH9v6SJLjUCVXhyFSNtYZA9J3yMWawiQH3sXn
lfIFys02yeRN6qhvrv8ZW/p9yRRBQCuO46h8ya18wSxacBbkS4/ZG1mJ0SbXrEuu7CWo2kG9bBRP
HJZmn8Ih+ZBDgjFPoXy2A120Lhm8Yl3VxVmoKtS1AulXccesoX3s6AnbY/CpFo8iTwGUdZgGXL5i
lkm/uIoYglTcmS3VVmqHtbg7LsOuGKVn1CJ+VNafkRmNkO42LfqVraQ7EWvEoCcd9/QmXGVNu4nR
tULqiyWYDMy1zoOhcJ9aBNEBAhA3xVop1iwtk46dTkJHWiJSxvsMauQf4H9PoL9/JTXdqD0ZQCtQ
5+MkNOfb6lkybWeuu9VeLDZi5ROfaLhffaa+DVkDuz25Rl3OFhfEEms3GgZ0xhX3VsbtepTrrUiK
Sif/Hg3mtWSvZV1bF5wFpCdPJAmSBWQHO2J7HDcDFW4x8sQkExNHYXMVU4qztaOYXGoD3zzPD4Y2
BydxRaLp1ycwAsU1E+PWmsXZGgzJG4psPvCx/J4CdmQfUMT2XeuAoQVzxzt7VKQDyT+KEZ9U7S6y
ppWYqFCrLuIKi/OsI9oBeXmsA5Y0NzljJSNWNhH8a7P9tm62oFSLWx6lBuqCHyIpExNX3M5qHAGg
rMQdExcJ94b792YZbAYdNQJEXFs+V1wL8b84JglTydLUn8R3a/ht2YN7y13g89YXkOZf17Zy1Zck
z2aVNdHnD05UZwCCTd59NGBKKIKMOKeKzx1bl+k6LwFPhFr3IE5d1XHo5r65SgWie0S0RvbiWvba
ur00q0zmxhT5/WATqzuNqg5ma7gf+D1uopD0QNmKTeX0g8SlB6j4K8oh9zTT8T59kUHzlFR51Qsk
4tlFiIVWhAARNRKUAuXgoQkvNmKVqvIgVlusya5RDjMDpaCzVIS7jgCClvRFLLl6OL3iCTNDVdrL
QNkOsXVsdOmWhO5ZQ4NMLp8Qep+J2Tv1yTVlihrIEzdJcBA/i70GzKb3MN23kexFOpNZBArY1nki
fYrJLbJfGbMMWKjwSjEpJHQBjr0PLqqkFzRvN3HebfuJ7Mn1mWETWaucwW/3D4BFvsOovvVkf2Za
b5Su3laje8tQseTmSs+yjc+hH11Ls7rhEXHtEKhr4OOUbn+RfFIuo9+LntMQhKeoQpcPFX0PtVSc
SutXmkBMQxxs29xGwMfe1VO+ipXB44PMPPrILEj66MJZnew17Ek6cjiz81/ysodMkZ3FF2C25lnw
AtqhBhMue7X4TJjTWJ/km3+9ydHHt2jAWYIPFkd6f5NpvWd68W72jDsRDwLO2+FNdoi6Bk/qZIhN
Qp8Y1L8zemVlnNuQhCCoj10vzcTvoKpZqiK2hwElAYOGKO65sX4VZ+8PFaUU/VkcQ5mk3yH5rDEi
vJV+iD/JY7InubxprUEr3n9HhvbcFPYeveplzmzC6XTvl0BbTbB5U4b+HsrTuXOqOF9cWb2qGX76
fGU78ac4cHF50hpYqAD9TFCExDVz1cET1yxMM8azfPDj6TDQvEvK4Ue8nrXjlvb4SnxAPvDHitRd
ir78du33RBQ9+VDxPhuXoDI7RdTEKik65D4jZTLdW0esLcpr4trPeON5EN8vLHCeFD7ziYcCIwiF
ZqDVlsSp7qQH/kMlw8ImLmrjsB1zCY319sdh40MCAne/fIHBc6nfeje45WRGuR5eQ8zWXVtemyxG
SkpmVcZfg7m8r0m6OXli3YZ8/Z7rZym1ERQonpOeBIJRHpCzDUnqhdoOMtXn1FhXSWRJvfwWQpIV
6zUmvPZQfYn5K/bkIqnqIepPOVDPxPCiNHqmkzETr42O9T7ZN2xJ0CIoIZsxA8RqmSvuV4wmuf9V
z5w48UR8wOBj0yjqNgBOZNyXWLGOlshYVd5IimiOkRfFNhWJmZiyYnZ3seJBwXpPQHuRGIZ4ldVT
Cc6Ma62re9N038TzYoXtMB4kQRDJgSnLX5WGTSLHT8CSGjY0ozGn//YgLiDGLJ6mpfsBA223t2+a
a35Oe5VG3cwKSS7JhsX/4q3RUYq1hVOkj2MXXmM2Wf96xcyGdwXYq1V/JRYzenhFWvNU5yPp4nCq
aya8W3/l9XSBuXstI/tFj9GrzFkRjOxaN+x9+Q59TNZ+1dH1nClK9oWEooeG89VvOT/x/cNGrvOL
OKKke8Ig+MPmHQnvEOdQYq+gWeUJXbxrhAJkAPSZl0zeMgXmtX+jevvcf5sUz3yJrbQVXm3T+Sx3
iJt64jqJZ8WRjPGe7tT7FEgLG1VM8cVp+esAnXJaB3W6mNL+Uk+al+bNUXFUlAZHr4qkm8b2IVL6
zVDgux1It5rCqhrYC78XsOX4Ki4I7O0dTLClOA15zK6I8TE7D+L8pyZ8FpG8FSmgWDcslSVbCRb2
NE/s6iCKEyKfFxWIxG5QS42exLBT2E0MhHEiupsll3sGKCK/Lkl4/sEs7rsvEeLdIflRDmLwjS3+
goPhQYICdx89ikEhckwaUTdjo7bWWaxrRddf2pQEr2uXEeK1WbGjO+iJrDNIWdDr7lShthAN/UW8
XQxTM/MRlK9XopYiFiPVqr70ZiXqX0Y3BjOxAmnGW+BO76AKrxNjVC6scywJEeTiSLGHnQN3jLOB
FLO2KDaK2SvOWJRrdMQGQgkiC2umeP5ewyIDgkR8iB+NDlYJGVNHLiTSE7EJF2XCtIoOJpkma+IB
ClWhqZf7fvg/E1fBV9Rj50Wd5Iv46iIzz5C0/JgkpiCDyKdL3RUHemcLKw48mZ0avjdEJEYMGpFV
9wXc6QykOGoMELPcWYSmv/KOxVCvt2IMIzziWZnwTKyfZGnweiOgkDuynjsgt/1HDKp+chCkBng9
3xgvmGJ6mBaSU1HGAATe1cplaHuMmVOgKKOX8DRIUsoVJElpsVTH+iBGqRvRIJOzoxidYjaL2VAN
3yycryI0iEHYgPyGj3wfceaovMXFRbzTiMv7PFIdmzwFZeLsCgX2kkoKC4aGE42D3r7rrFxL3cK7
82dY/9xE9M/N6LlXIQt1ww+uKtdxan/E8wXGkL4ZvIhVQBpPSlOcxZ+ErvtqsUqAz7mK34OWLTj/
y7G/cBr90RQVGoWVJc7xhNbuZ5pLzsLoh4OYP4BtvLDUrhWiRknW7GHdXWhHeEC5bLf4FFMQgagb
xNyr2uHAlX2ya/0s0N6Bo2fJzaMIKyGi1VreQdRIVqMR7IMw+FCjq9TIXi8HFFOlmwgaSindHNsC
Jv3jmixsg/ksRqdsafd4JYXlynTCrQgRRaB4YlKIeZzq1qqY3A2Lmrjg1vjrPkVUo8R9dSX1lq5z
f1f08Vl8HZpXnsJxi2uu6UeG5YcYI+K9srRBz/hT3HLwlecwBttTf0XceXEtoGHpSv0uPtjgezPf
f2m/jfCsdNJtQM8pvmV5+9QZzlmcCTi2b3y7L374A3sRywFKuuF4/yAlaDd9Ha+cYnxSymwuoiY6
6l/3MVNK6I6qC3Fm7qh5IvYrTfpU1A3Q4OyM5J1FRBBp5j2MKA1XHcsEw74FTXm9f81Yvo8lVWcK
gnyK+FSS2acKTlasB0QGLkqg4VrqvNiU8qYeep5dPWPO9CPyDpHHuKX10UZr8StQEY+2gAdiaBvC
3CiS9EH14WZy2/HRuAY1kZer42v2ekjVtQiF4sgYddTAavTqq7Pu9D9im6sgiJPX9fYeckeLTb2e
fVjWfQUWZY2yIDmPqy+DacruUuxfyLBuMLAeYEMhQ8Ku8b65I+UC7RYWkhe5AbjBwMv/N1PnsRw5
skTZL4IZtNimlsykFhsYJbTW+Po5njX9ZhbNZrFYZCYQiHBx/VyCJBqd/MbmUWexV7yLIAVNrNZb
VyuYWsAKi7dT8bJTYmippqfJBIO23kp951aqlComSOgpVV+nWvtE21X5FucR75Q1P7N1Yt3bKjQx
wDhtaVMxs7qyjOY74SgGy/EjtavGno/9aC1bTrfCSlY4e50c1jG59jtcrMJUqSzzwlgnHbeIEuO5
CgVN7N5+kxShSnaEMfpojPLdNz7/V0UFZPIXFRHcivl0uxZx7/0mk3KEQrxsiIj7WP+U5M8uo41R
Wju5gLGq3foJMTCh0uAMIRI2XJnWdVZ1OW6Yj3uxgFaToKELviVqcVgffM4RZs1umXxMUN0YHYRk
42iX3u2+3JJwWs2lp99L1u9X8Zf8n57avjGcdedWH1IZ4EfLb5i7HI89cz2W7q8U4EficlVdj0nz
JTdU6sB2DwGwYApeMhlUMN8euX08LL1JXaM+WsekIWikKVt2f85Kmh1GoxHs8xpbfRsXPrOc/7cB
AnLvMVfshVSqAf79Eh//qrnz4Oc0cikUhLKj5pXxg77r0cgwEyf+9ojNJS1VouQKv21pq89QfN4y
y//GoIGkUfl2+5ducl8Mon13CG7/IjAies3VwwCCOGH59JaPGYy/1h1Cw6hems14J3cf1eFP73kP
XvBIsCftKqIilsDAvjBaqD6cV/ylvtOxv4Phs9LYOQpmFYnXQrN5dlhLqvvvu1lfa3tk5n4kTOIw
HCsiOCPmJMQSNkuxcfJ97x2+2bpOhtPY+Xc8NkuSni+pqMryAhL9mZcR6rHpnBCPyWtI5bGF9mw2
b0bGXxPo211FvezN6OMX/B+QC9hXv0h/x8D/VXnCFK4Xad0WTu6hmLrngrVHkiatKoMhUjZ7ICbc
Wliisjb/0dI12smUhyTVcvQnhiMWTIcsk3Q+S5OqrvRPKSZIwRF30I1h2wdJEHLTOI5goZrJZPG1
31ImnCf/nREBqedIFMJo2xad/XYk3elY9vVKfqBUVaQyIa0LRSl2xTjtSsre0l+RcugY5mej5yFw
mfpx5otURkDrfKHdAL1lM0rtaGfZKuwy3JdGtE84YWZOC78zt+hN9w2njewa8j2yBdGSXwFCBPO6
noyEFJP11A/PegPrsJ8/ZZ3Hhg0d3lgphos3cXCQAoirzZ9D631hBbmoNf8qlRh5zQzkfY30QlD6
r+WJC/R/tbXM4ukEjmj5yrdcUPkZQLYtj5o0SbIU2q3OYdbG2jN8+3zbLKTfotfHMjHfZD3/b9Mb
S/8OKv/SgQasOMoOpcO/Lcfm8ABz8JMNM0nQXqr1UABwPfkAMvUjO6L83zb716DcSROo8pKvpD1G
sU6dgwTC7P7w9qMLlfy6dxhLbtrM3snzZHME/av4mePRTuZNaX3hvggFisebt6KrqKmM14i8VGpK
so25uNE5jrKZjXAh9TqJSSWVlIxzbK190gIDIpFLSutfeXSCMyluLvIN/hztbCouEoLanbtRmvEo
n0t8fKsx2bgz5fW/Fp/eFO+5GBBmY/owQiSQ7U9eWSuFDMCv6F3H00yeLG9DzhmM3r2xfpde4q29
waZSizCIJyEjTLPYhdSKeoZt7FqGynoG8m/HD47Lt2/S/e7C6lzdLolZJbdu2m3XDz1rywS83vVr
WXWOPX0iB/pBav1TNtFXCFpogLvjDvZlzpiS44ArOODk79Oh+Jx2csLoSvApw3OES7IRsZXcGh4j
gyVDtw4Io+Tv0Dn8NC7FTM++dBg7VQ6TjvJ1bqzcZ1kvsm5ynDD65EkxX+O4/2BX/f3fSpKHw6MT
M3XvemYfvcBfSXtH/pWba5/yDpiw00KDWD75moJCLieTeJ51uL1b/671Shwhqt9ooCUkv93X2zuo
COuWxEjB3x2S80OfKk/yd3iyfobjQk2rr2rm8lpydbQcnhnYEKdJrvJL/VxbFWV7lkticUKXrXH7
h46PaAUHZtd4ltfoYUc28V7QSN7eZcT0EgMUt0Xv4s4RWx+KOX2mBP3SIZKQoA/2o+fADAqWt+eA
VyTPhLwq2exzh+pCM9wblXZ0I3Pd88vI5Y62yUvVB+89j8oDpJLtf9HK6Dv0ufI7h6g+YuoFqjDn
JFd9VsIFksmHVKpJgzgF/bsZ3GxvVenlt9x2q/q3HlUtAh7YPMjavB1zfVO+edqr1Mdl95D9EcnC
g08NV3ZBqeDfVrsUgydIorF6Jx2lsdtS6v2QrVV2W0nw5P+YKGxGRBFpHB1USr9S273V3718XLa6
utPmNzke/ys9jxtQmt9TjxGVlqDuKr5EE5FnlFgC6wf2AYNv0fb2kznqkard/a/NTn/7Kv1R6YsC
ELi1U9BjcfGsemOO7sHLh2eidXnAJY3E8G3TN2QX0nyVL9xkH9mz7ycvtzpxQ8Eq7jzK7vlG4mQj
rt5Tjr/ONHb4CG3wP/nMVyan3y2yTkOs4fnu3GYX5GQmxFPN6ez4NT1oOuAsA0fuJVyR91SjQYNR
TGbUZ9SVtPGoxUhdoYx7XA/gzDIgraMj6QyiFNCYlCgangMsjB8960Pi55yURkoAku5sZs074rO0
hK7wwzT/11gSTBdk09U8PTde8pw7/3Y5ScuxMgFi6Vy9lj6BwsYlXYpbHt/sIcRhc9389mZ46vV8
Lak9YcCmpuU1mfm7JAmehuloGz2pQ39XJ9YKetnwWzTjC9YTD7iLYfxEnxUdixtCimEBWJmyyzk9
c3rMgcpQYEcZPcPTppjP0sFPq+q91uwvvX4Awvcqp5GEaXXrnto0XsXhwxgAjyfCl46MkdLj9QvM
bSm/cHj5UkM2oDxQ6JbzgC9hu7fuRhbmMN7UGuGIMU8XL9OGUVEixdtWInKNhO0WcX4T2fc9aZ6E
iykbtembuHImB1nN0hWQCySxhAubM8i+pTE4md2rb77fFlK4N8EuRYN2BEWPJ5/5HlYkL/wurlZg
za+yavCze82Gfw1F+QFt555Hq15LM4ep+w9r7N8ZBJUzTFQDoh6QE1z+EyMW2I+PjYO1eFgww0dT
MaWuQs+oMdoHt3iRUFy+VZ5Kub9B5l21yLoVigw1egHeuKiD4sHMrE8IHHIdJVqXbGnuAqoAz9Ks
wXeWpgDnPhpNjrH6fqI6cNMOyfZgeflyzpJrAaUOKxfGMNki2EqiGDMRT9MWsnHPqnr7i9n1XzT/
V/6dPN9qQqG5bDf4tq1iTDHkaxL93bYcKKafGehX4iH5mfJjFId/k/v3Gr+ziLXHrnqVLEwv+THE
84Ab7TR/u+0kRso2L9qmWYMEE493csT+93sdn8kei8GWYC1fur0XeVOarlx1IFESyN++KMtmirI7
sLorEBh/chUkPWLWHH6UcpFrLitQLvIcf2iG+SyNadFESGssSMrnxn/snFUYOV8wud//dfeocUnT
CJY4tfm0WTrfdmUdHTe9ralbxx4BjbRaC3AlQ13tblGDLH8Jgq1LBRVZ01+kwyUCJQlC07J9698k
eSID+CAtu930OqXknCxHo77Cv+Tp50qWcmlyqOR12d/J9ZNs9na9zDj5xl8ltzZx5O1ux4ekWZOJ
VXEGNpYolWepp1tSGIylZxrz0PHXgA6/b7s7OQTkMGiKF11tH8wcVYxkZLZ57wN9uEWYPDq67L4S
cCNDO2SVtrUIumvCZwlX5UKKEMVOB9hQi5zuqNQLqyGgcHyv5GzKRNnvUtC/bfGTOz050YO2+e94
+e+okf9Lhx/E+kKp92Mz4ZzWfoNR/pLf0+XJZ3yqaHnJn+SlNU3yTAFO4vpAiyhZUbvn0oIuXgiz
zzDudLpMskKlWzxO4RF7emDZvBmJ4qKqfDXsncjEcGxEgMeRK0uujtIjOL215DqDhzeerEkmm1+M
ev3f03qTuciaIE43GWeHjfgoyaY8ChKoKWn8SeYrkaDEtdINlQaxwcbTe4huWGnSVi7dPfvP5+xU
7/LOnaZZJX7I4BThatJ/ohGTLq+0R24HICPdP5HfrHU7O926HlKOlk6Hx4hYdNsjpFFjRflTn+L7
p3zrZHeycRnWeNBntOlgBBaya0lXZla0k1B227JfDl14HRptqwzQOdl7LCP9kYwMX6v7Km0WouNo
RvdYhf2qGulCV6IAAMxiOhCdufqyxOSmjEG+MGUt8YzJW8/H5INCnTy0siP/EwO03SourfMt25L9
CuesC/aBS635F8ykqUFAb25rRVvJ+pJ9VaRXeW4zjZwF+JHrx1vRiItq181ZC4aVWdofxYuUQf7/
LCpO3X0OEkeK/DNY0KlPj1Iyl35ECEkNVOphHvNDQe4hZUSpbErhU6p9Wqu+wpGxvmL8rovquTEf
pWKIhPZ9sgeuvHMThA0SUmXKvQc4Qc2a8219EnJ54OY8Jb8yKfo8dM1CTiaJ7YDyHIIWo2zemVyy
Nmb1ZTw7sTHc4jeJ2eSCeSpI3ZACifoj/912gaTVF2qo39dEEUlqPsW5ctsiLFCJJhUi5jXgLiLI
cclQb1db/mkeB9/uh8SB8uJuIqHZgIK96ep2UdhvZhQ+tXRHm/b5pvQTqZw179IUb0pJMXmVETdZ
isaBWTxnCeeLnPi4Br4P2V5+RSablZxHLYHfmyTf8v5CcijG9h698GPW/uWxkeSyjG9FoY6XZnO4
FaZ4jtBBk2rZC3RycE7GPfCGnQgcRI4hQeNNreE3kGrne70Qx+H2BHH4RXRV8n1yuBvpRzZ2r7c6
Al9KWc0JFAtp3zQGpFm7v8ugCy4ktkq86gLbZoXdl8SW/9ofpmMuotR7HNv5T/TBs6d/+nH8GHXt
QiN6hUaxL4MM3pT1IwKwuMPQCScVdjf5Jf97VKuiPMYjwhizuNR4iciLsz06GCTuchsse03Gestw
5UmRJ8btsoUUQuRACFXr3fAumOS9GmXGvl7tZKuRVos8nXKZo145wGjBFQ/BG4I/t3SZUwg3cnNV
IzhkBhxvvlc3TAS93rf8P5mMvV8n6yKZf2RPokg30wUvqTwMRr+QZ0cOJ/kRoiPUveKuCoflf2qz
wWXSWNFReP5TQ/f0l03bZUyo+fXa8ROr059hvvRV/irvV3Y4G7y8r77JqSDqMaOF8JR3TKQgy0LQ
0lj6s45AQ6JWS8N5CMcWOWz+u5+3E8PnGxOcf+0hWZe5upYbLooNOUDkgvdJyDXOlrdvvh04dJrW
uhUdZSOVtZC3a8UcvuQOiZZYfjpWwj8m3ughXeQoqU4iFJMgWdprNKAiz3yTVqVsomY93CcRNHnk
TPWT9OWktB7r2idDqS9xdZB+pnRYTWpt5hR9dYW1Bo66T8eI6jtQqKL/YOP8kw5G3jaboUTKSgVP
+oMS3BlDu/Td5CxNbMMv3+XntUq0cmr7GIzOa+G/SOMD/9hPYHtU08f1EE1H7Kzeg6r/M8f0La5o
KXikgOQ38roDnS2MnorW1pRN1E06hHvEHrfGsE2+jADvq+w30uBiSBnJhYsDCJMvIjKQPpH8v3Dc
HS6BuyA3bkKHOCPHDmo0oU53MWzjSbMRUqpNjlVFVu+yosFQ0mT2vKDF8Dbl6n1TRcNfCBKlNXTE
iy0MyjHv3UcjnOKNZQz5aWTo6+jlzrhBchE+mm7lLHLP778AGqxv/7yZpzMeQ5wsnTIvvSzxr21k
2FsTB+N9rhvBHSOzwZqBy+wloTq7cLy5+pt3bTf1f5Fq/oIN61+g2Ll4v3X5nd4n9j7JZ6y1PUO/
zllqMENkju9s6wym84Jd2jBWVViUo8gfei2tHp2emLdyE+uoxWF4Ajaeb/DfUR/VQUcb2djZt81S
v/1zOuDXChjce6MlzrIbleaaxVm2Ywxy2gfjMNzZqWKsivGpskAe2APFF0QL1iLM4lXa5Q+Wxjyr
BlJ5CVdyzdzghkJut0opIbclPpIJ2KlFPug+YZKhvNSzt6mSFOpTO510JI6d0scLrW3VbY2MGGnL
X92NycppIMoYKYNLjI+BLk2GlTNFVBfgZ1ceIW39pFHLgDT/HIGwBAXTYVtbLqvc+8pxT1iYs/cd
ZlG0osULRWVVNHAic4MLYGnNs6+lz70yHBtUwHEbvmfq9OKXyq9pwRiMgvbQj9N1bAoM2LNuhcAX
I27euQJWgReUM+2oWvh6WCWwwJ5Jhzza2mFpLWr4jKvY/QwSC1+mciKcjIcHjTzIx6dxWXldvkiN
CjmVNGGb7Dq6+SWptDcB2q+x3F450HVKA+VKxhA0PGdMOGpcVRotfgZ1TKeapZHk7m7AyBOKS7jQ
wIVyubprxQPNTEO3+LULL1v6vo41Zhbct6qm7u3hvtNLA9wP2HdTM7DI9Ny9NlErHTu3WUwmlEca
DcxlVGG76t35Ra8/59l0hCqaL4YOIYo6wNTypgPchgspNXkPXo8MLT+2oXvCPHlXu+bdrFE2RiCY
MHoAv0zBkzXEO3l2N3mWXYMw3/lBf6QvOuz16EwDbliqQ5Uu1DZjPo7yEk5QtAqMEUAb2fVQd/nS
7ccLDd0XULsBw3Q7hpRfsGs1tl4BGcF3tBfNThEYZgZn2F+l5axyzG8wtXpNA/vd6IlD3arecuk3
gRZoq8kHN5VWuyrjBzLMGm9L7mrWzV+hgZoeQex+VIKvlpY+39NTDfCB6OJusPBGCL2xAV5Dz6/G
+JaZW92kCtPOebKGTbt1fQbThwmbzi4kFKqGR3uOjpRqv4NgaA6afhcHCnxJx96QtFtrTlIWeQXv
gGFxfW1647WqZm89+vQd5u5cA2BbthjRrzTmAagx7RrL1NZABS56r/zqOSYEuFatZ+uhylXUr5Ed
rOpI+TPD9sutYFGU4oAqH6w03jXJNp3Zm2owVyt1qVmYhSW1/DwesaxSeYRg8odqEaAIGEuWPBRd
XMV0fTio8CyXdTsrKzMHpqjF0ybRPK6jEiwn8SgPze9Vl7A7DONsL4cmLJajheGc3re8hcZZYeJG
LZhp8cycn0rVyTiOMbtuer3adf0AH1nwYtl0iIwOiJZ21UzlNfH1B9WKQOnPb407ox4PYaQyMaJE
IM6SosiXkV43yPcqe2FbQbpCLWiswiTvhUkI5FrN3FUPLYo/Bku96DHg1NoYZm5K4yWP17g5B6tI
daxLGQNAzqu0WAYEm47avwxWAXB4bsxdBY+b4eNkW1bUwdP80uKD7BrdtOzmCAIvLRMzr5t1bcKu
L5hqYRI0WEHDHS8s637O117ZeJsanRHGR+XjNIR3sbi/JD114aTY5ErN4BoTNY5e+nsldpY53M+8
UhQIlebM9/jqAnfSrepmyyyfn5h6tE+NEr4h2MGeXLOOnusPi9HGDcqpqorGnosatBkWjgUFSzUb
KK/pR1tq/W50M/jXXXXpw89cb3kCitxcjbq3AWZAZ1/duBg0qBYKnJhBggs0tGSLm30g0WLVeNcR
8Q2wC6ZjC/3kYkmVpsMCOvo3NoSr0qHYhBvZYsZEd4a+AeScUYV4A3TcWpS9tg8hsS0aLucC278f
LY/3feWvQh6thdHfjYH7wWTjiN+PwZ2124XpTPHWmuTE9umuxAbpSb7DtIH5PnjKsdMsY1iKqwi3
hyUK3kWh+i/QrYqVO9l3jjNWlOXdC4aWy6Tvof1b5Rd1+Lehe+rnno3X17VdpqnvzD0OjDdAOdDc
RwfuEbWLchdlENc9h8uZZMNDm2XWjkwzc0KMquY4BvMN2MeD0stUNkItkGCwiu1lMjTVUjXdZSjm
RUMgwkZ9dDZabiuY3hFZQAg549QTrZoy2aQMAy91uzRXdS8U32E1+vIbQxcOXv1U2Um6aJiIZhIK
I6PY9Naez71WxpQ1nEUYtSsE2RYcM0tjrRBrcHQX8WEWNPZocF+U+MF2gnAJVRt4UcH79sAjqxyE
HBYZliLNX9gl89KsAM22Nslvq3gOeE7z1FCMWKLH2VP1hN6WQwlttblf+Ll1gT0zrBonRN8WfpuZ
sphr9atpGhXgdbu1caICTdZR1EJBaWuxu0oz9WwQu1kIS6HkhkttnNGTGeqmaaNHoGDJqiaf500O
ctAQlSGzWmpdv3RLfw1v7kmx4F9WAw8+VRcSIcDb6YANT2dcRSiJGm6tafG5n7oPiE/gmjTUFQmO
G2qUpovUIkj30ugvc7x9bpXtIi6xi8IuHV0izlXZJJEOXLmoitINkbyybBHONg3npMlQw9wjA1X8
+zGdkiWsk2Qh3AM9Yaw0Yo+jCJ1m9Ss133EXA5ZYlNd6TvvdnBkeU9QPvJZrFfR48U3EKC6nPG5r
F+JnYEGOywhl+1DRzUwPDQIBoz5VHVjYovSgvnlfbV/RcdBKyJT6qqmV32L0MkKg4r03HB/lElrX
LrHoL4Tr1MNhhjrBoezekgjIiFOSK4FQWExztbaspjx51c4ByrxWckD59mhd3czM9gUj8jAB75re
/cO6688nCaBhFZ8HBGuLAqcX5AFAgfOOpjEmWHFHbM2IHCVVpampobbrYGflzM2h4iXqDhPgj7r6
4pYWFd2wfZsLdu8Gd76Fo51wNaP57MYHO6ovPsMry6TrH/VO/U3JPqcJG/ou4gM17kM5as2itDCg
yplkNMqcsMYFdKs1ENPjVltzf8pFWjevfuljBVHeNz2xlJVZWIE07s/0MMTqY0bHAf5Pv6ntsoB7
qh/B7XaNmOThHeoPTJoXPa6v/sgdcPRd2fIIhfpkXRx7TJdMOqNhGJyZYR72PWsaXsvJOKSZd/I6
nvncKIg3SQoWfVm6i9KsrtmAZCbpMswtNCZ6a1e7Kxx137hZdg46z1u7+gG8eUdn7JKZ5srSaJOF
wYxyuK+X3dAcs768llrknRsl2aBoXQY67iBgVCmgbH0tJzHB7Tr0YE52YtyY/jBJDTCnDUivLQXQ
dWFuY724dBltmjEx4L8Hzo7XReVdU849X15HRT2etWrcpJqQAHoz2sZuTYFVM3ia+zle5V6yZ+yS
bbaLDrHhlLuCqa+0pNgaUzTEIqdeWzpNKl0/ZCGHHQ422Rz9TmHKWdsCWXBanmUehY8eI7DV0Cnq
ya67YRtKbDyGVrMKAYq8O/ipDK0S/iZ+8dSmVfoaN3WN0L0eT5l8uP2xcdyEIKF4CjOLxm6cGQdX
yUndZ5Uiz9RvVaUEuhUb6tYUTq5X2+oyB3ewDUfdvr99TcW1QIwAFradmEgqwxylt+3AFG1mPq3M
ieMrXvq1TSekiXRzPWTOJdds6NbwalmypX0xVH8V1/E+V4bxsZQPBT7tHgnLcZqSE370A/3m4P9+
gM2UHG2kzZqhvKaMX/q1/ob3sX6wAiVc3f4YVtivs3YKwXA3NMQ64xkH+1VXTv4bkwYRhnD4VPiK
j1VMwqA3Ksv+OIql0+0z4LouZOQuKNdePwDFn3x3n3Q5Enpv2JPf6CdcmXRUlHyWdLOycQnfVhpi
irkIrI1hTd2eguah8Y35xZvscKf0artFwGm8BriLZ26lrVy0uiQ41njVOwOj+3LemLhDr2ZO5pcu
QYUNsnf8jZCYgS5dTE5eXPyapqORbat4tB9Gr0I5r3XazuqzS9S58ZprFe8xmm/PcWkmm6EL/EVZ
W++YFDMfqanefoZC1lRVu1KCWbubTQPX86HKdpTplrUeJQRkrLSoaI0TLiucXO5kMa8bqetwxAKz
ycZ7wjInqHdu1QG5Zkdxl/2YHV13BFnXq4+jMoItdv37OsqvA4C2xzKGm6K46pPZlZ91btb3qhY3
TKbli4tdNJa2gJL2F488KZDFfNiyTooTp+JOKxLmblWmPV7PPbAysx5T8KPsnmbxAIbC3CTWrO1g
v3nPrVudAgeLE0SU6raJMIE0AervFLspXpl7sadCvQBKhb48etfGu6Rtaj3WxQ9Ee3ffqLnKmLg/
//vg1+a5toL3yITZEwNSw1OvOAfypyxLC/y2ZnqGGs0tnLWsNU+Eii/UkC3sAE/ryGVQtJrDaxqk
9YvfPbjJML3G2ccQUDmI9ao8mUaA5MrqzhQm7tU0GM7gwifyLS1/iuZAEzFh+6WTY1FOkNaQMmya
tHm3jdQ7jlzsSxFP48W10oPawDWvALQfrLqKGL9otW0W6s19DOmC0EqNdnRH+tXcNfPZbGZ3zcOJ
u9igz+eqH8xjE5GW86IewogZhTBIPiuXmrMT1sYdct1459cVvN4qp9EcDTaugLNyV7NsjlDxdZwa
bPfVjstD4a4LqK2/fmyfithof3rdvqBjU7+TInusx9BlJsR9qW1mmDhzPxw8ZT/ZdH6pCc8fduFG
C2823Pdx+E2dlpIAFbU1SV4VLc1Rh8YSxZ8+lTHdd8rnsjZoY5Tae0wsPCxDRmHPwRR39/pMfj+a
jfEBmTBZhm0d3gG5H64jblaLrvX1jxi+42KAbUnACF1BMcfw1PYtkItsaDfT6Jtr3bD6Q6nO6r1a
hu2itinIx14MFGq2rkoeJy8YF9tbNJM+rWSFWu3e6rRwlwdx7S7SZnBPZCzbqZ+iq1UfDa3Wjzmy
tcFKxseY6PLBzYkm0mF6g9XRbmiR44GQTwPv0m12o0l8STrg3BnUvw442jRbxtrUBz82GCcum+Bx
NL3HOE44gypLO0zeXDzjAeYQPPfe7vbHZhh9MksmWwxoSutGx5YRNowKjTsuMRqTD7qiNEd8Jl0e
C1U8OdSzXUTaOQ0Y/KkpJOP2XZ8tx+jGRdjj7jZP5RPSuEUyW/17QRFxFY6KLuhPHV8Il8KAg+GF
qw/BPvJ6F9Z32JOk3096ZL/49Rhc3Sp+pijzgqFLdVc5Jv4oabYecx8Pag/Ioj/sos47w2KPvkV4
qwGExDlJptdqhwpG16wMfsY2KG2maKLCMtd5yPT9PAICxoyJu6+MzX2fhvbe8ckAB8+xXq15gMtr
dOrBocT2mtek9FjqPbL9EFQmK8aH39NxnP8SeGlVEfxFAC2pIrXJC9Mx62FyP9oRIczgYwEmlpzA
opM7HNiPVlUpEPjUNW6M2SltjHxlQUY6Upk0GZHRlKOBfdlLFBlPhaY8+3FOcufZeOXM5Cuqqvbn
fIxhfOfDNanc/jqMwUFpJnwBShxMnMjCScVp2J4C7aGIQvtisqdf6EhbFysJq3UXtGe8FTdFgSCh
zo1nY75qiN4frAYCsUtVcq2PJXzqIJuZP4OrqHqZODVgY81dcdel0jkPFnMJkTuH9wUopGjWdVhX
2rz2o3F+SgOLyC4o7wLXm88aZ8cpnf0aIe2QPiQ0O+opzI7GQOdtqqIIeLOPK3NqLvxJgUpggtrA
a+n4/z6UtZtjilj7K2AOLOi6Ks4eXHFC5CHZNgWOcX2GfcSkIQB2yOOxnmHROXNNClWkz8mIoa9S
hRcM7ZqLxSApRA4c0LEsmJM8v1rAEheBGpQbK/A2Tk6w15IT3xUJWH8zsy8T1qj3/RQfEHRhYNrP
1skb1738YicqShqXfKamfnHGk9LbN6m/DcwWlyWUigcNueC/z25fK4LJWiWJQjAtfzHLBxWuAaLI
8l13jHxTqBXiwC6Pz5GiWt1Bb2xtOQ7scR2Wc+fb38yKuRhcTz0UjtNo+xz+FDKuOVrTl4xPvmJr
qNlraqL1HN95FJbcqAZjVd1h21u/qXWc7hLXUteqAbuWGzPtvN6gAhiU40qfBsrRZTRdfOqS9kKx
4JmZOFUnpvLYjSMTTjZml5gs85lWUNUo2hPl5wZ4+8hnHZFnH4Tqqrcd93j74BgmykU9wZXBqtx7
gLSEzJWvUC9TnHtVvtaq/aNNISLlWN1XpudeajuN6CunPf5RjnXVlGJRUTq8eOrSQU958mrvYiSR
thknwrIgUZP7LKyikx3m19oskvu2ilYpWfqlj7NtHrvYX835KcavYg2UfmKRMAzJ4Oy4qVqFFCD3
iJF7scQ24nSdq0V9znS/4rBlK6J1q5DvZTp+JF71mU5G8F7lFOWdILCPkWU4L7Q9F7icpyxJplXn
wsZRCdruQTeb36xQ0CmFfkV7wPD88zgtx9zCdlLRyReiFq9gbEsZCeMe5nq5H9TE+rFK6gKxV7RX
E0SVokFNaeyw38eJBhckZ2Yeuml0jJz5vhMv28EIYJLrEDBMSs7HwNWD84D3PMmgH6/7ofYOE6Dx
barCzrIad1p0Bv0oSx08GEauASNA80GDWTgLWIiBtH7azSMVhshodw3F9K0W5DX6aozXNcveztg1
3WEjhG8fdu5LV3P2cw0RALvcB9egZ2A30MnQnr0olnOx/QRRsdnDmU2GB0PVTp2Ho2gC7HbZgyrd
2q3x1+njHrJzutV4rhf0/tJLajlvAysg3zHjOh4cYr+FMYXCmydfIwg6Gjd8a3sN/BDyaeLOxyQ0
sL3S+01oAvaKumh6y1KOmmzs3T1rYoEI0Hq2VWfnu/q0amar2tSq3+nksLgNBkIM09vMP3pJgKOs
XeUXjvFpgyeUBUH2wXMb5VQjFafCkbfPXpw0YO3K8fj/PhDFIWp2lWBd51T1o9jsTllR96fbZ+bA
YEVog9HyeIWAjCNQ6ph5JENtc1fg7zpU9i+FYaNRivpdiJMMgEg6Ib0Bjm/wrfpuwCINpyRM4Ofx
ER891Mj4GdystjeaP6dsMTTFljbxwEorQuXu9oFH/uiaWA3f/tRT8DqMkf7QRWN2Zbs5+UnoHdUG
fyM/0tptZI+fnhMNO7guJdYRxrB1giI9hX60VRSvxlyjUkFPJ+4LXNPXPgY+iI/NsC49K36wAvoO
XhfjNKI7zEXajIRgtmw8deoEZbQLp8e5w4BnLH91Y9D+D1Hn1dyo0rXtX0QVNPlUgHKw5ewTavbs
GTI0TebXf5e8n6/eg1FJssrWELrXutcdbk4aOtMiIwsw5kmRiirK0j5XbhVfNVqGlMTGRyJD0E5G
yvWdEa7zuE17g+BUHdsAogZ6rCzyXNtrc/5n0HUJTuI9JcTrYczwW2nSP9mlHMHj0lMM4HrTG41L
KVv+qGR4J2hkeJt9/qcJ5++9Zlq3GQm+9h6h2eUjQ3uiR6aeHcdL6x50I/mDmSKmwvirowY2OD/4
/aoLfZmEnZYOO4LTsxMBQGTtpIgzCgd7oYrqg3adh66BkpAukdO3gnDA1PkEaGxQElvxzobRPcia
jFwXRNUzs5KkFVgYUsR/Xc88WiZTAArlj8eTRNeIQi2rhc6yKRbU5tg7VgvmlMbcsX1UlJlpcs2W
lBl+KZr/nhkPTkJj1vGGxQA77Tyxx8ieDRJ3HhceKyWYBLmkP69+Hrqsc3ewgBcgpTJ5+r8fSCqb
jTFm/b71+iwqYon0wTbES6rm0JlN/+nnldn0fajLvtj9vPRnV5Llqv+Lf2v8rGfmQyaPrxUWg4Rp
y8/SSQR3Ahnk2eOlTBEtaVP7ZHROc0EZcZ2q/D33jem3moYvezDj166x552Wt+YeICV9YVuHjtOS
97YkwBaMFaS1rPRIxfCUrpP4Hl36G4e0H890xHmUY0MCcsMlphXV2V9ra4vtY764tInSdq8VzNog
ybrkms+6dpgLlm4LG7CwKaGYY1eClLSi2FIO+8oyUs+OBqIYh5ElWKi9EWY6n5I63Q69pZ81MHeQ
zo6d0V6a98LpYYSlc4J1lLEnBF3Tlh3s/D9l0awA5KkX/PT3uH0Xrwn0o8YfjgRyUa2yt1X7dULp
M63xk80oA/AJg8hpNU7ptPgRHmEpyx6l1zxb5cl61F8/z37eW0d5JAF+Oedm4WzTluGSk2NvbSQN
a/p6yhjiiE3MKfdHaiBtUcktZW/gkvHmHVO3vFTLtC9XAqTjojFfbNhEa5WqJ8Zg4mXC3zucktrF
Kl2bn5I2E0Qr9/h1lhWZVosz44HrullUPbS56ehSMz5+YJmWvx0N8RXr7nj0VTEdtcfDz8ufZ2VD
6JJP4xeo1TavMyvMmTMdUCAf3Gp1jliQQKZ/WMb/PEsWIDc5WIyBeStLQLgZp+pbe6nlGezYPFR0
ec10MrxrsSbdDZJHd/t5tqSjvh8Hi4lWG8RL7pxqKzculV9AvbXxfwXPKwsGwPF4byQ+oTlQ1wan
6vE+E0LrxJ5zI+8WxxsGaA3iWMYmblTmzXpr/aU/kaODi/icXhifjmtbnTjr1Y4wZfhIkMfePAMo
dR3ye0I4DB7zGC2ahsye0srMySHSEVhmyxz6RVuHoyJDpy+ZAY64h7IDULJYgkzwoRsvfZGJq2eN
Qa0jnRBV+5I/HqgdcRqDz0A/RswZvLTQaFHAz+aCdmEQt/wR3d1C1cMBgYXR6VVoe2L4VuQNwPxT
GJRlM+P/fEwvSJm0He4OIhyt1nvj3PY7oynLCHdSD3aAciHfa2v089PCwCCWXLYudJZ2lxhCfeYA
OaQ6aNnV7Y3lLR4xHdYa9YkVfXmcXKh7KAwL3LCfXGWoZ5/6mNIH0KekFnSGbGsNBB86VuNevGas
QaneFt2bw0mt8gw3v7gVxgNErhWpcUkTgegBKJXstnXf3ovcTE/SUn9VWfwGZlR3APM5aOZZ3qRB
dFGjD0iT2fFveQXPBhSD7GjP93dyWuBXk+o5OTmCqoUYqAEtzTsbJPbjSZfDymrd91K9eEZ5MBdV
/RY5yj05FIBHS/EbkTrir1nZL35lJodhqZug4kwGoxmriCAEjTwqkFidSdxc4Py6FjN9QDwfuyL5
XwFSPkqRrm0WHJ5IydDuCRYgCLyX/hrr4/INgYSJ93IuRguU/GEHXLL8h7Zw3QDf5eW6TuZylcJ+
Im2OHaRfL5lpp7tx5QN6OTi7BmnOxpGSHHq6PAivmQody7WDUUz6e06UlapK/27PuPcVJhEJOeyM
V5PWSvTtvCNLk8F1UrUjSl2SOpeSYCv8V5H4qzbeu0b+T1JbuBqvXvG1xkjKcZ6/SXK8qVY99arV
6UflEv2aFGO7TyZv2dLsmtf/nlkjhWEsrnw/rvjO1j5Umc3hKpPpQK6E9uFLBB2OF9+XBDYKbKT6
2K+QJ10Ll06nTe9tK50nz/gsJpHef96pvW+Ys8ZZSSR7cSWfiARo0Oe7zdPo+QyzM83c/vyAaGk8
kuK+PDhrnjzHR5K/Cyz1CWCyu6oFvFenMtbwIOqt+TlfbbWxofEeXIaVz2gBuLHGNQYp84egh+70
exGnKZM+RN00O/T6QNPvJEQ1uCs6EA+PTl1ZN/zs1fOosm9ADXKeNWDvdqYh6dRsHfSkbt8q7WBn
w3KSxP50NRo0wOd4cK5957cnBUMsKjhJ7/P0BuvqOfPq9c/EtK9YGxwVOqi3a9qJS1MIcYktS2xI
Bs22uYOHR0wui4ZEbTQlkz7V+IT65su7lcWvDfHqt06I+b1xsLXNjeYVcwdY8Zp1aIfsb2OnxTfR
y4/Lihn4WDHtFiBxFSqWfeXoKWvaF+Pui9O19jMEIAqnRPxJyITcD3G5bFMdhzYdFg4DGoos+Iju
pjNa3dpUwOTm8infTSfIcQ9nq5LeeSqLTz+2k2cBDbMbjO6FBNlp26aaexDu+koqonnFdqbf6DkS
d+IHyKIrOwszZwcMXLE92SkBcrHJy5/3fh4GnIq22kpoWkzOoBSr74e1PQ672VXl1p8pbKHuELj7
QIVLw4MHkOft9jHHYaizPjMPKY7Duh9z+3NYmNgNUBxg7Pj5fp4dQJiGdEgrfmszz3zOscIgK/A1
XsV0L6zkr/IEKkmPSIrGiR7/WstwL7gJpS/cJNnWswYt/HmpZpGHQzUlW+os41bDyspJGd8MMS6m
Pw/ey2wq4izylHCMwrZeGMH0UWvrhOysxH+bC3mkbKyYy4H/SKLGFQaJBEYDXZQWJVEDkr4xs2mj
j6jDPNbw7QqF5DolOP+YOfTIGZHppF18QlswOVtxIfEq87Tk2ku/BrHV1TdfUbAVNBRbMtgifE2Y
qhaYMIl4jiMY/RwfV2tesm5wo86n1BwxjX3BZ8gDtPaLl9G2mqs/9B+d+EfXnYkYjN4/Ez+pH+ih
mo1TlTCj/dTea/joBtxY1gVTqxMGoB2tyv8vFlxqqQuEtrKm9dbKP2PTJaB7aX8YCxN+H83a97JY
d6t/zANNG1ou2ZOcOw88GED01hQd+a9V+uTgPY5JsUtAy8L0XUv1s673cADq9i4eD16OPRBC53LH
JvPQtvbWuR7yeI9QVSMzneZzIswb4VVs7jtvP+QzHEI/m56ptDwaEMO9L4t48lvfP0ogHCwGmioG
4R9mrHJkH/z85Oe9aVKbzMYYvVrS+PrzkFkMw1kwMGACKxrs6/89THnOIjFTorYqLB2jOdjTgrxv
FWEWV/0bOmfjwqpO7/x4P2+ZV1W5NP77WFt0gWO16bslmvIiRe7972N90oeGLbJjSSbjPtG9NoR3
AIJiutNhgE1zH0aSGoYWQf/j1Rz34l7gKxe2UvhR9/OJx0OT4hSXYMS7ooSKWl2fj4v397/y97/H
KkeLBzk3AZn5KmRp8X92vmBE6xfSWI2LTW5rqENZQIKa7lifvPfKGenWdf5jZd3gFImJIjQAe2fi
srHprVsbO95nXWfxwZTdGjaPl6NbUO3T+16JTRMv2lqdXAtlokGa/c7T0YdWVrxP4OHupObZTynn
K0glU9hqkTeILsvf1ctCvfXK37Nnvq12fdP6aTjhsmS+zSucwk7WA93kaL5VHjCIvti8rARek639
v58ahkG5Pjd/Yr0W58Rv6rM0o58XczuLszbVFsGoMVxAuxTp1pz0x4TLwgIwI0Iga+JDuaYqorhn
HyHR6kCe1f/hNjGoaZH5tHOCJFI1sJLVw2Dc1tV/l+xLx0TaBnGQhbj9PFu7o1538fXnnTZmSIih
9lngSHWRttduF9bKjd2PzmU23PJArf9E6k5x4a4uLu3Pg+X5p9RAz8XbKsZuqJkGcZnqCG44uUaO
9CLEsN4p7oTNjBPHMgSBqDPHYr2VrjHsHfRvUedYJwqkNJjGlhByVvcXrcxargtxV/WMb51ZwEL0
tCiJb3IkeTVJaojEbnNVKGujmIZ9YxIpDdNYD3WzQHWGHB8iW0xICQ8fyv7EtppquzO1IB9lu9VR
GJ0XMe8bHcHv/EK4lBmUPT4MVMzLbU7W6TR21dklk+PUZLROBm2pqddhGdNgWcajpapWWKrgHqlR
ZM9rPg9HxbhM5t1wmyiRlkKw7hJfotmGFvqEtUZlBb6qlcrfTS4tvO+lxnboHo1V71AzSnFeRqO6
wTIxznpv4+Dcajh9QMLxXpxHEoF9Mcu+e+KafbFpLB5xmOgxyr85Pnnk1F8FST2XLFHXpWN4kqRY
Gyz+PzqJC9tHYsgWpnr2tA5loC2MmHVbfbi0XYdeIQgbIaeMjBLffa8vo5Qk2jnX1HZSWPVZxMcE
a9wouHftcGxG174z+DxkFnSHyWV61VR313WnN796GWrjUQ1mcIyNJyW9EhVyTDR3Mdx1jFRxzrJw
k0qmL9OgtpmUvrC3GOV2qPCL1yu/2eKCHOMk4NrPcNtpnGl4izJBlDlXDHHsTEXeYmRkbz4ALoqd
UkxPTNU/SJF8KlZ6fjkDekDP3dRL1sN91k3SIKF7ZpaVBZMk12KuKWIXPpXkdMCW1bUbTAT7sM0r
3AstnI7la7uW6lzNRtiS63j0MTjalPTuW5n7D5IZHn0dZAgfNo7bWahwcu3aDm4fSFenDU2mV9vS
dqrqn7u+OHmTdcb4YtqShUv9MHbQVpPP2uUCWWqa1ULC81prSpzx0Trkt3q+j4BLEG+kAWPJWSGG
JG9WOb0xmM8OGCR/01clTlNuq44TrBIwbJJrMrRS9RQUGRRCQsIwsV5xGPmVt9X0ZUFJ9cfMYHzC
WVMLnL7UBIPSyagKlVbhbAbTyBqaIpCOtXFN5P+xBbvO0OS9q0zWI0dFpV38AvFhxtG/SNwSgolq
MlzSRIZ+5UgM2owLUmwv6LA82rjxhFBbveDHJMJGh2YEG56VYEbxYJXmbhUJTPT0Ae15a8awLodw
g583cdtFUHKvQ+IhvjzryXDGBc6s2w/ijGxATli72N1vGZBferI9qFagopEzsW0Xv4eenr8aNncR
4qMDCbAFSMsKiqPsk5x+gffxt6xsvtkEueWQI1jxq52AbRGQUihgn4lfE1zcyE088MbWehykV8GM
giAQcOHJJMPcY6q9xkyx+sH4Ji5nChjAHUyYtYEmSftlOBj1db/PtF9xOp4hLOdH2zoOKfBQu535
TRvXn+Q+H1KCXcw/7hqXkMialJnzRg0U7L1rmiGZIW4wqiqHqCZp3EfKLhhK11Hr35a5dqKOUcNm
kX0T5FaGHDNGYx1jtccA/F2KsjsI335xS/kGV/SZnCCawHQIBw/TI1/urcefcOh6mwXKcEnQBue7
y6H0fXXCmU5EpwY07XxIjWKXxRu3gqIIWEjnGmSu8dFN3LQ1UpwFymDomnSPRizeiHXqdkSRe1Ru
X5Q7xk5e3ay1dp1DtZWnW3gSkF80SUSvTWA4EWf7uppUYKxsgnUJr59sP8YmrM1JlgRVQf57X/gc
buyFJwDCkJVi3PxNjEFs/VKVpFbInT1l/7Rxe2DqdVwkgbyqQ/sYt1fZIXVwdZY5ZImQnLszrOOt
OSdiNy/tLUcwudEtOz2XeX80Gx+SYNYzUINADFviUQMkz7mwrB2cH8PpJHHgmbPpqj4/uCaX/Zhb
u8ZUDKzQYkOr7mW8nFrYXRtDd+G26tM2tmbk5L15KTITuqunv1nqs69arMsKmzHI2F4hnDFRnBlE
5msS6m5yM5mYk9BpHmsujNEkgVqaBTuZO7oMwqCwKqRZNVSTrVKB/vi6deP7LEEw66c4I4hBXhLT
385rZgRDW3wWY4f2zoIHl7XjIeEqHGAzE21R4v6/Vne1aN/Sci76I0Xa62D/NQyfNpM9vaJ36Hfp
+A8dSLfvqrXZpGWdPZfMOvEEBwRlx2ktTBq7uN36xngij+dQUyxChOCLm8LS4UWwktKXMWJh0Gf9
q2qmx/6IBnhBNrIKh8MrinY/SnnVYKsG8NyTEPLvL8NaImMt7sJt3hLSE4+t55xVpy7M+S4Wk62D
MRtfjjKJZqCW7muGA0tVnztW+zxOcNthjjr20HHL3sH9IZnt7QhjOfTzKQnJdyFp75fy7wmRySH9
ACFLlaNtF197jW0J59Dfk/NVcC8m3aHM8B2vJjxbKaVjdwXbMIePcYLb6TIklmZZEyQE57WcsqBl
i9LWgml73+xcXLbKpbtRx+560UDbeMjZl5avAB1rMzXYpjieAkFYaWugYup9hzig7/601sOMXR1r
fz5BrWKGha+DpPtziVtPF/elLUgzF1NxGJHzadX6kg6eTfapOgxJHkpW3tXZZGp9cmf0TutdW1eB
Psm/rI7zNxcxnCWBKKbXbBUoeMLuDnQCDka+MPxOSwsfJn2kTGqTfVP4TWjUQGRQaE/2n2UFuZRu
Cyxm2HtTd+7k+f2ZXLc5QuZ6QiBVRUNMQiEfzrRT7k/pCye+WAdMU/rha7ZMiGWYriR+vbHN/M1Q
M9NoVkII/TKKTYZKuf26zBj9+e4YYskDGMA9kntsz7OVZmFPaqY3nVEs7WBXr3ACqQ393n9NqvHf
iTHMxuv/1TpzOWrEnCSiyPaNg1VTvhKMhHt+WX5lfncUORiaGN4FTMzNvORvXQdDepDWe4GvdpD8
9UQaLfjOUNecU/DDsR4vhej3pq+8cBDoRqoCzKOlM8DP8h9NqW0/ydtQro9Mrv3a6WExe58QtefN
THXNID3o8EkFcKqtS0lF3KS+wGYEPFlHcLKXPutcXbT9tbH3voqzmzomrfY10tEGRuMOm2wld0QO
32Rgu4zApHa101IdJhl/tHPiBv2oyqgUipbRTBiXzBpljkrheA37zDTNU/1f3G+/hnney9BKtRpV
jG9u4lk7r3rTBOPalVtCfcnTzH131+txD2U7OevVgyO8zIGc9RvZElbLtvW2DMZfMwZxcIu7bfvf
mY3jW1dW15KATJYpsgt098i0vDlUva5Ofo4xQq71Oyub/N2C7deVq51INxOgGO78OAELk6jFpHUh
nRtVWRY0Xmq9j2x0fjE9+36JiIsMkLo5zrVB4mwjnkl8/xy9mfADJbMQKjYaXz13omzA2DExpr2c
1T+D9XAwFgmXYVpunGL+Z1Xw8r2eJOGc/s1A27cU6oV21NwmmUu6GjIUrTWWKGUq3QNKRnLwn/RH
gJpW0Ix74KlFZ2+GBaEyR+DiOwwDa8EVvTbA0sV8ge/bbjBHHnezNflbTh1KEW0zCayVEL/JjZXU
O6VD1a5y1CS1hvcDP7KgyJ4VvweCCyPb/HN0nLtLomFrkropYyCHzIG00q8nzW35FnJ6ggT5MVpH
3eNyNtf10zM96PF2dqxxwFNec5+84mjXFo4cJsidbQ1beya/Ki6YVcNZZX/2rAMX6t3HCJw8BvJH
03JHBJJz1AngG63V2Hp0Pqyo7UnTadN7vd3MNgKh/ggBxwlJlsqBc4or68PAUmZpwVhlUL5xCvB0
ey9LtcsYCzJy2+jVWkFIcX7bbs48JTUOej2+Y6+/9ef4s6VwrH380BrWEc94c2IuRXN2AxjHyN5T
PVqa5nMpvQs86aiyPWwmEpEeE4tmK/GC2dX3k5vfSP587e1qRlNof5hy3C+tcU3N/iOjdWFP1fdL
3m/Lcldp5bthWD28yNXYCGSMEpLrVJtrYMjEoiX0mk3uSToE2FcAk2pLitOf0auOSwpoq81LtOCC
Wam/0k8OTjYWkany2+z3X3qll/CK/2EojoyBgi+CL4PmXkfRj2lE7j043HV5GwSm1PlGppra57EW
IeIDzkrIuCr9+E03U/+AmXkSNMYcmYtFRqjoqS07P9A9c3qw9R9tUP7l6/EvQnFuc+d7u3pOXxMH
nXaDuK9fy9ASv0vVMgBccBXhcNQRRL0Nm9GMPrcs9TGa4mTa58d6XvRTbdYDp3SEMkSx4qPG7Tzt
c3GRq0EX3PWxlUXG7I7BjBQSN5b6oxbWW5fEeJ8DCqUe6h3LeF1dXJNdRTSIKvBbqV60OKF8repD
EidnQ1/Bt2Zmh5bccs/WYNUrzl1k+LIypxFajLYfPmiAPrxJzGEirYPjGs+zYT71he09VEQ7X0OV
0dSvEG88NFTNSR8bRh3LLilbENKF5s+tvfuy+juYtvssJWlIcewSr3/ySu2suektw2HXSeIPugmU
4v2Dp491oyNZsAqU05lomQSV8jyYaRNBs1JBg1pzWh46A6+D4ZhcjZbIPVMqGdEHB/5swF9wgJ96
uS1BkvZ9/NAJmaxDRCFvPJGnr1mCg8g63NwS9WoX9/3BAMiMOvzSQ5hO/lHoFW5MdXVz0z+GrZlR
ZujdXtjzfCCf2wkxwDi2YIMvse+9w48+iqWdLpgfWQ+C1ARZzjjlI848iYyBKswl8Gb9ULHog02g
+PnXnSxvQ0fxu277g2jMMzHWci3TTaX0HirKHmgUfnMB2GpMCHSJPg+yri5OXOsA0289f+U4r8lF
N7Az8ahmq+XTBOLDqYaNQuCrxR8bv7nhHvI0/1Zr5Qvby6eQy53+JTIxIMPW5Snh4upr89lH6ELJ
UdEgMV8zDAF5w9R/l7F9wUfwqtuX0ttnZGaR+1Jhg5+yFXV/jW7BQKX4YOtlHeqLcwYDoBu0bTpa
OL9jb2D0bchv/JLJLxT2rzKTryREvmpC4GXk5dCdBuKGKK7Z04XBNFSn8Z39g5/hPw9lS8YzIiuv
7jf1W5Wm/k54HsuISUq2pm8Kmlm4HAbLlvHq+SZjkR4DTdRhFINqg/QA6oOdz3RC32X2kM00mNG6
7US+ZUy5vGjIVsychJBELPzhot+KzpRUDdNO08cOJZLXwd2lq+XioqBP5R8PPDDQGm8n4E6x3pOM
Uboty1jHuLVGAGcIx7rqzXtS5l+97v2WsAsh3y6RWKHYw5V5qovJQ9HQJyyk+lO1RH4bzr09hHHs
5UhisD2z/fWAC/4KHILYe1l+y/HBLerXz6FECZXZx4ShwQmfBDnmI6QRMW2G+VuM8NDkILKoVUxT
CRwPezNPQ19gZUrFiuB8s/jCOTNfqoIWFGxTOYkZ9noR5ObImtaTmzrr8MEqNaMXK++GUu4eb/AN
fNg0as3iA572K7+53jwkdrBNVjDyqt+ibX5pB/8jbVGw2YM+0hMgLyx0K9kW05/MZewDaYT+iQK0
n6wob5D2/fA2kIo3boHvAIqrETvOEBR6efQaRZl+yFXZQZ5bSVCYb1ReYuOn7rOdVmng2wD9HQRc
QouWPTxTWEsCcyWXCmlazC3SeiOcy/jdK2ndkBNVbvIMmfGT9EzwPxfcxmWZSoXlbIr4Gw3aeUEd
vxndbEENr19I/H5z7TyaUnf/SCCFF20dE1+NoWACr9w6Cwodqtf6QK5WGLRKAZdopkOvPr7UGeNN
nJXazX47mRJN29RuzQwNfLqSUrUwpC4d+6AhytnmbYwyJ+tVlCpvpJOS3/okxqiaqrsVm1HaiPnZ
X8XVogDdxNekYGSI+ItbSfuK3c7dZp14F6BvkQtlPdaoXumqiTE2XYUiygk7tndrXJewT7WTr89M
Whkwd9nc75LapkqEyQodbQrKBqcT2WSRE4uj1RuYv8BhR/mEfNts1hfRja8UO6w1pLKD6wABzU6g
WSV9slIdycHotHOHqJ8+/9uuEEz8Re5lLL8N0bthWUDbE177oTf5qeCQBPqQHGTvnhht3eoB/ZYH
eFXiX/azOgyzA87qNjDD/XvVle/zV9P/dcvSgRxdv+OqojjIBHs5TiUhJvEtY45LAlGE8aQxBw5u
Fv4Equk/dL3dNCKTeMK0AE8Mv/0ubbmDBXG2yEXqjcI/ail7+1TVtFGEnrChbTWqwG1XI97Lso+B
yVf4aBCcBrENFJhroz2yS+KPpDEjHIlw9vUkJg+r+aFr5bJZW+gM1n1Ap74Z4O8EDLwvnkrBluyt
V00TptlKh/LdbfADOcTzAs5lmHyrrAK+nC4ZPKtLYdHaKgPVkvdItBf2c2upPNKbvSHNfxI/v0mi
uK+dWE/JisCpVyuMFx8hUc/qUmgzw+A0e+YyI38GsyZWi6XAjGMChXhOq4oMPxhkF9bGGu4s9mIj
3X61Xi14ei+rN//2QAN/GTGRy052xTkR55ghFdvJT+jCJn8PsfAyFmMd6otePbcTums/wU6CXf0Y
d+YUqq6rt62/rgcxpNlpmrmw9MF6rWGkhyaX4DnN6PNWNDEI6QN0GYxBteYVJhcVRKW9py0ph5pY
hjDFOuFs2lqk6H8+sMTZFZodR30RidETW8+zf+eNZd/S79ZEUNll1EHuaIWmy56c1zk3YArz2POd
7VrHfwbb164mQRHU3EZ31zUCgnClO4s6M94sJPwhTeK3IXNzq+ycgk4l76oUQR07HXHuU3UtAG5C
hi/luZA4pZXolEJNR5+FA/VGf7T0UyLUec28p7Uup8BsKvfg6DnlIihBDFcnNA1HvKdqOUJAyv7R
pNEGZQHPpnfV1S7baEW+b0IJ2TRGbW8MyON1M70mmXxDiFEdmKwdG32tDppZ4Qi2RLM5vpWeNCib
4QzUzRc2DbjBuxkt71T/beB3l6l1j5fieca+KzbDWMNWIeco9fRJ1LSYf+Gdu/U756+twCjmooqg
UFIda+8zWt0r3I/Tmvj7firnPac3SHL7JRZJE1j6w9TE+hYKhjd3AwYl9RhAskr2GglFO9uVu3hq
b0tbfc9ZbxC5BCjvZgPiu+yXm8lsn7j4WMwgqtGcrU9IUCu65Pyxrnf4gGic8yGr48AWgMFTj+dQ
lp6MCYuBDMGl0xUCaqenk6PNHcdZhSxVp0RwYlyrx8S/JmWG/D3Bo314mXz+414vL30Oh2q+Z41z
SSZjy21PpzS5L3mKZ2D/4ASVMbFQeh5vTW0gDASccC0bn8rpsOgy3w0rbllmXe/0dH4aiyE0qKgm
uThMLBCBK4S9cn71seZ6EDhINsydd+hg3JKgupDc6p2rIaKNlyULTWfm9pf6yfjtMNoIXEUsG+wl
elGSbSI9Nrf6jHYlsTjWTDKeUBeE7gQT0DD4pIz/aiqVBwJbnzo8cQafLjlvNIi6eITqOG2KfA61
1fx2Jv83lHWNuZ1zl3H9t2jt41TaU2ApyW2+oAG2muXVs81xa1ZonmpcaWD3MxSJj8rN4re6m3ej
vyC66MmlsNabTQ1yyifgM7ZzeHizCMoxO4jF6AK8v4yN4bbsWP10Jmj5MXpQR/jV1zqrxbZrhq/M
wEtz9Cw9QtzCnNNS+kY+iIhyxhsERX1IptweYrZyrZvDrf2jq3ygPYSmPy3wSzbOgPmIJGZii+nZ
eTKM5UxFUeGydGonSnutD3PNecaY/t/OG7/ZQzOMqZMUPIOVxzSowvIUULppNAjdlESd248HNMCX
Bnc+lCiMs9k0Az1BaYYLN1YpWgO8V2Ppk/sMY6isNl7DEfRnCEQO2Bpc4SBtESlDuMSYXbcrQPBy
uBXFRwUB9TLExnGNiRyEwZZEda7DgW6jymu0b2Evp9n5TUC0gdUzWuwVy9ioGhl2+4rGb5Jr5E8x
M8Zu7z/4p06t/dJj7E9cQxMBZuh+kHo30U6EPcl52lSa+JtO6W/gi2Fv69Vv022hA5R4HcHJfQAe
LZdW/9R2OIL0hDkGrg9JETiUbQwhuUL+GNaZSfk+ISmfmdyGLoTtuSatyG+4z9AX7c3YLPbYzaZh
Mtq/Gb70cAbdreUbe9cfQHFEPG69iOoO8fnCgWYTXUMrrz40bR5Dq2mW7QKnCGekQmNpsh0/yKqK
FdFFRj/Yd8Oakj3a6HFXyaPVJfv/x96Z7cZupVn6VYxz3XSRm+Qm2SjnRQRjDoXGIx3phpB0JM7z
zKfvb8vpSjtR1ci8bKABp9OSYuSwh/9f61tgl0BPOPmOMuKTJzIcH46DKwFgVDZXFzkaDI+2vbVl
9ELzBxpedIWki0r3E/o9vnfBXisZuqeqCF9KW3vF9mKCokVTZOuwVKBZAQxrbrQabk2nNeMG8lAP
WCou63BXizxd912KnNFo/NrRbhmPzwmuYnRjL/kSgN2Peliu/a5reu4MLaiOpqIRJOZNng/euhqt
5OLs+im5c+ibcMeLZTdyBCQI1NagKNAt41nTuHxLWKxi1q0rq0se8oI6eFo3jybl1ENdZPejLA4I
/WieP1F6N46IxwAe9I3wJ6xMDAgx7nlrRg0mIOkYFv771bTMz3GQhNcFrtLEMHO2RzE9Kozwnex2
pOHQ4QSCswKqRBFD1con7zbAOroOa7tdbzqr1DeVW8FBHQ55DsciLtOXOVUkqMU9aIEX+WNGeHVO
gcKoipk2XbuR5Dn1rdDxb1bsTyc+p/JnYC+F+G7vO9QkHWBSxzhoVo3lSMPU3gwNSgEKMlbLWpx4
9wKuAcygPLnOZZpuNNeVALgfllY7mjjBViakwDUWhHZDKszOolS3dxh9WAl5W5N2Z4NU4aaxENcN
Y/YwU5c9uAM6paZLzVXR0HXMK5KeCPatx3G6Ham2tW0tDl2UsH+LHYaeDpBtrh093XmoDCQ/zEXL
EdnT0wLyK85ltg6Q52DFAPUoO8a8mP05+1qT0Qrnpdt6fLf8w6iyp9ZjGZqiVvNZQT0tln2XaKXY
5kbBwJh48d6o29shmTwAdPMMjoh1ahd8MGSbB3T2LAgaXjphT0eY7IgS0PH1AA6AUVmUxdv+zCIl
u0Y1i5Rc1D7AAmzbFE9nm4uwseqdZxh4HOKjN1ORTtPiLpzhVcHYe0LOGnBXBo990JxNLnQWG2S/
Y6BjekPoYRm9j1larJLBRujdH8201UDFjGKNRCjZNUv54fXxvWNS6w0yj6LLEJ7LMvJTR2uuCvol
UitejBnzXp0Ea1xr4gyEg8UDarKyGsgDT0I2MlCxtgMoxZUx2kdz0eV6wL/pZ0PnQZxI7imS2ntW
cym70K0VZ5G/THHFODiwthL2ymRopeJMKUWO3ZFC0ovXlfUhbjCqprPrssE64hSFtO/ixLetbC2n
/kZWlAlbN76qBhZKeUxNq5wIrXG9myQdzUNas4epsEFbvQPTRCrUBWAekdTPuulerGnutwK9gpHN
+0EnocSJbuPxMVn6H6WDKTfouP6rFqFBa2DdUXG2w1XZIx8sDZb+XLInmx5UGRV3wRTr/tL2B2rY
XsBus+vIozfG/lpAdCKwfjYtKFLzIEHdSJjzbWKuF32GgNxg4bXY0rZsPH0PcSTrllWm8RoQCDFr
uQQ7hcbZCYf7JHCDA5Vxwaq4baCDjbeRRqbUNLhrlHuruApuw6zaNR7GwqkkqMecdNgHjO9NA0/c
gb8wz1nqg2ei7Bg1F5KdN5lpKkgCy8zUfckdmzxN0s1mrs5YNkSexxEqJoe+ZlGfhoyKRoS0tczs
K9iDqmyBMDyqrxgu0XEBSq/lHgXwrZsUwfUkCdKt+u6hZIuti+mMxs/et2FISDXRB0s8+KjDGNQX
1DutZBXu0JmwLPOzCh0qtZr1Xl97noYpItjWOjClzuTe02jFEWzU7winhchV5bQbYhDX0XAq285c
Tcb0RsVnJBuHQcRpo/OUiuWQhgw+GCYy1UL83mvBC7KuXWTgc3alFmwnfPrkgXz3ZHQaE+vRMye5
l5U8RkJr/FYRm4pCZztPq0yQPbBtvSDbSungGkGmyh5uUwfdcemFRCHAfAlgCjSYZ4PiS6e7dVaw
VWETRKt+uXiurV1hoSEAvKB96KpVPr5sAodifRen5jGiIX1o6vaG6LAbjaPpJxLeSmMmvuappSFf
Y+qqNUPbQzONRHzH7zrVZbbfLRaaPn0fNMLuPavmHFnVvjBDbWV57QuN5xF5L1uXTKDNotI1ui1s
PGwymkNZc1rM5HoYiVqwCnvT1oO+HbsNXW4Eh0vXs3Z3VpB1WZDZxUMyMbH3Vez5kgs6ySno54S5
eXRrCtbIm25I7mUZsJPOWV07jwu0mx47yKEOp49l7DpOPtPs99TBhebAkw9Lj4hptiWrBYMTizrU
OuxAi/1CDcTZS7v4NImeo/2YwwCSI+KzfKPZ3jsLg9uh1kABRYx/aFE+KHtRsAoLcWunC3UxV5rn
kjmACTxYpTlS+JygjYaIE0sitRYsBFbSae6amHAoem7LSQbZT9LlTtgUkHtDRn0idf4di9Bw6IQ0
d2Y1r9zCfszdTK4hHhwccMFOrF2SojrMgnJlSnr9jPxuzDv5RrPp0wrNG7J8SnAE+aMhy9zXS7e/
yaqx3Rmotle2YFaHg5VzW9HL6WiBc5leO0hwKe1JIj/kuEo09lUhADff5QMvjrxKRzYkjm6j+0eX
FTdGtUtIE58RuIM2fYo14yij7jmaUbxSac82bik1FlkBBUyGTRFu9dFsublTjGsoStXaehACJWJx
M8PKQaEQ36U2AZiE4K7bEXwIrdLCSKhmBuwMqm58MLFItfMhM5NPRHlrZ9ROQnAvu9H73BAsy+Bq
WNNbtAuGnlqYKz8QXMV7vdR+2qSXbMwOGyoGnjbsn2QavRDpzgYFv8aKtCMii3I8EONpKYo7L29/
InumCoYXA0lmkVPuFLTR9QULv0UsAM0/LulV4RiwCGt50DgpCU7/JXARMBYvdqG/6NPjUFTJOirY
VYtBVwSwZR/W9SmS7Il7VTkjkyNFeZSPE81LfThE5OgMuosLh2YrQAjGR6iLYYK5ehpYMbPNXS2E
kZefppmeU4B/WGPThA71RhJK63gDlA/KFVKlHxs6ngwWeGR4IQkyCTytW6jeAQ2LGBJGHtfsV6Fe
RjlvlmIHX3JgrUVV30u9ZF24BIAUtGCDaf2ahcOwNZIL/J2j15KtU0vWFDKfWQy0nCwMEhDaUH60
eXoIR3ywmqlvmtm4y9BlcqzmbNu0FKQSmvFxQXGdrSgRYlGCIwJQUWzjoRwKVe8gAgfB5SkvaJS4
uFhY/1qrvnDYPk/1Lp5jCTcOImqUhg8w4eiBNlbney7Jn32r0ZhOgfgBhBpjm0zSGgmHbbAI6MHQ
2bLKEIwg86Bsj05ksZ4r4RzzYExIXRPMrhUWqECizsJjohyod+hp8bhQ4LcK6xE9nwtf5AZ9Pcrk
qCQCIfUOthpepdSZMyMbtGnZ3aLc9FBV5Yz9Fo08uGljhErIbNAdxwllZ2r8l2BZdgxUcCLrzF7r
QDRILF62RP+htUAnDXL2ndWt5bva0sCxeYl78ZHA9/C1VjwnrGuxhKOJXUJAR0G5qox5OIfjls0b
7tiFAx2KQSW6uHKTRONNH3vPcXlczOxotjNCWgV2pDpJxRX1RMF4zd1wjscckk9JnT6mdJENPWjb
Wto7S/NrLlPXaNlaZt3RQG6MCD/bORmDfI/jchXjuFu5GNNsVuz0BRx0D1H/mJuSppg6dH0S4qQ2
i2uQdOG1Npk/+6w7VehId05iZvvceZl0+qfWaJsHuyovDmTKA++kcr6f56Gv7hFwe2kX7erYhLQH
E5VQ2u4KDisLwjSNN62pPyW966DCbd+jhn4C4wyaObt9TCY2D3lue0y73FhBcb1oHvXmKr8NCTeM
s3k9suA8EiGOXcuaHdqjKExHB7+DqN80lDEoHXAdx5Af4vgtL02Qs17Q+rOGkZCTXMCehAtFGA3i
ym4zFqQz6rnzI2WqRlg5ooybd7qlpXcJ7qAZZfTOkFB/hrRct4zRW0r9z3FXuVQ0nEsKS7CxR2Zi
iC4mW4DOsadDrScGEGFUEkHPfxnIEBYnqjjh5A0HEF2lfbdAPzr0EbeVyKPtIhyK5ZF9yZmRdnPL
nGexvcjSDLdcdm1WZX1KsvC2nQE0iohUwypn9dMXP5253rUsrKJe0H0NJuuEFP06KCpnPTX0gCkV
YCKyW2+lOfRfq6Yfb2IaETrrS2OsoltSYweyPcGSNq22qbFLcDYZZOr+ohsxTP4JH9hpanN36+mA
JoHLoHqRUXkoouoIpN3ZlFZWra3K0A6haXxMujY+RAK4GqlNJmyIIyWaaquNjGnz2ojHm8ycSI0q
QrIKUGEEjbbScqBgzYiiQ1MfOhrxmaV6vkNxlPjSlQnWDvhwkgLE4kDeZ6Qc6K3SgFJ12TE6DnS4
N5M2rQgYGXwAdN4lSvSDbaCbjezihvLNBwp8az2XjNZ06fttaiLpMwLtJggxYQXzcmoKMz2q/TcV
9eHBYAVw1k0TtoWGtCqd02ojBQteLX2rSejoSfwJvQedJoyfkGzquip6wO5/2jFyZZXCtwyvESSH
FWvlH7C6DIm4bXqlRQWwv/xB34eYnXyZaTlhEHR/D+iwqJ1rQCpix3k2SUlQuQQLZ4/DfiP1+akj
mYWR/A54ySrvSd5VoSwqNCTxSD+sDb6b5ksUCepnlVP2FU6mHqD+p8vpxgupfamPZTYQwMruEgqS
RZGd5O1dVk7HkEwlhfavTSXGI4SjuhJp+ujo4lXlxajAi2WIOJ8jDTPxs7LWnpheFeRe/RiV47UR
BF8sfTbhbyrYBSnISgTd9Ve25kQiaNkn124MCpJUGGckRyWcXoBTq+Smwpg/p8x4QoFlhe1VTuCo
MdTPXGdfH2aa7q0sxF+l7XoP2DKXmPqTiiRI9eRNBSKYVsRGxt4ibPEtz3tfbIcDAUw+bz/cXIeh
owzGvweKSWDDWVpcqU/eh/rrWFn7doz3KgelIAnGqsYXhhxInKMEjMU7UfvdpWLeq+wA+GH32nSv
Hqg+SEa8gHoYULmV7nR3kTCvM8ST2hA8qwOpskPauPoYhuRioWUVZCGo/INBoMyhKg8EDkq1pBtg
3mrEKf0RkDYE3ZXhkXhCBo2MOcy8lsph6GaxK632q9AYiq9f90QsqD+pkzUOgc8NQ5uoe2/brfqU
Kj1nAFUF7w9SU++ri0sla7hZ+ebGt9GIa4GQmgY60KpAFZYNyV5FIKowS5Wj0Rje0emrzWKQAawC
HXH0rjKsOLixVQ6SiiENMlp+4bhSaRAqykFdLyocCkcQAh/zXj1OEG+iLseys+/NkMlbRXp0hJJE
eXmqUJioBwQQh1nkpkv2GBODEtUmaLb5VSCswRJ/p4Lwerht9+o/ICR9vSBFQKqZP9SPKntQXf8q
yzTaBJ221RK4IgSutISfq/jSUh5GSpMzOSyBa7xasXXKZmNTVkR+qRwGDgrr85UWj/egoHwdbH9A
0AOu2feqpuyEs1S2znuksce0XPvZJRGi8aonWtu1gJIdRdfg0F6xzr9Jc/zZkCAScF0tFrl/FAwN
/r92jTdBvFmW9j8BOb2ZFQd0yelEGtnFKYL3fIDENCOmJwWEEOZbiUZcdOJtUPFu2aKT5mCda3J+
1RfTA2QKpDrjOfoK9533wYCz27XfXOIi2Pe+qRjZQWpUtL2DtDO2LOWNCstUj1ERT19jWAdBcpg0
mrN8mG+//Mff/vM/3qf/HX6UGI7g3hbt3/6Tn9/LaiYnMOr+6ce/XcXvaLzLz+7raf/1sL8+6W8P
Zc4///wQ9Ub/9Qxe+O9v7L92r3/5YVN0cTff9h/NfPdBsk339ep8RPXIf/WPv3x8vcrDXH389u29
7AuMQncfYVwW3/7+p8PP375J8XUIfj8C6uX//rfLa87T/CR+K/su/udnfLy23W/fLPNXutu6dDzy
CQTgLPntl/Hj6y/Grw54KkxA334hZKKLfvtmiF8dXbqmh1nBkijJeWM6MF9/0n/1dELRPMd0HenZ
pvHtjy/8l3Pyj3P0CzldNyXt9Pa3b863X6rfz5z6Pg6zivSACVCQsg3LNi2Xv7+/3kE94sHG/zLy
BtGCZgrgDvJio431Ae1d7FKSIhiNF4FG90+H5O8f4M9vKIz/7h0dy3Zcoeu2I/nSf35HEwNq4toS
QYmZzJu4pT459MDJZZ98FmYWU/AYaVT1ftoQjqC0QkuOuWnQKLuMZXhnCjZDcyUv7QLUl2LmbsH3
OlMwXetG+KmwLL9fyH+5jv/8kdUn+usxoubvsYwQgPSpInPi/vyJXV2r67QEdqF78A9z6wLG8zLx
Cf7vR8az/vmNcKcYumlzXnG3GbzlX9+oTT0Siho8A2lBw41+z7iRuz7QvndWYq11jXZYHgJiGTBY
dyVkeiiKo9MD9E3KY6/Vu17MbD7N7KcmbX+2QVV53mKviUMlTiosGBJnD3qIXl5rs4cVIirzfUDT
RgHvuxGHmA3kxJu2Ws7Owan7Gr/DrQ3Cez0PORons9/VlgYhBiH6uhbI2bVS2V4QYM3Js4gQxqIl
3YqSroUoFtA+JY04wPRHi+kCniQa9jJLkysE34hvy3hHUV9sENO2uHySd8AWxib1jBPLTbaAsn6Z
cZFilNGoZqURfaAAhLfZlE9Ui+WqWsrtmKnEXWg/KlDGpOR8SJbZPeLIBipDUG0jPDpdbkrzpCDk
SpOgjYP0Nu/4LnBmXhAUegD7wvy6EWc6aIqgxt7MgGrVDxTYEg+ffxjiA9J0GlcYu8qj0DAHR9C6
sSih5BekB5LBSq9yCW7FkD32XfHSzQkZmrUAm+sC1o4SYtyZy70kvClaZGJMIicIxPscHaqf5BDo
3fo9B7C6lTHb30nDg5q3Jc2lVODszYOrYlS9F3SXE4HWG1TILbtECB0UtgAb2hXZeihxai1b9b1t
XjVReoPSU9u0s/kYBvarZ2Q/9SKmXJjfdFpdHD30G/veosADUfoqqlQsS+xcaZF9h2IT9YeuEUep
kVe3mLskEviGk9lA9YGJTdeIAIEaY2uVdtsWmnMdRgTXmSSiPlPPRhYceDm2XqH9wNIEoIhQx8zO
5El60bK21cNsDftJjrT8XGSD/j1CAss0A+MWOs6+M12TT87Tk8x70SV+Jd027Zu06N++fp31PeIi
ygL7r/eU4eQ3ukrasHLQVCmBBZ0+beQ0Rut5RnFq0L1v6hpduDuhE0bug8dsL6R9KfOK1DSXMaZe
JnTU9ZMZhBtTg3iaaGJiB3cN0NjaWItF9dsuH6qZlGo/z7Vw16QNwnSTKsWgpdReY/fU9uiovoa1
iMMrvOQzpJOFKf6+SQpaTi1JdDXF4YYtNr0z0mmWUqfEzKjGEdw2RXjOTW6/QIs/3cm+GBPA8Tji
cciWkGWyeDQCNCG8nVe7/drOw08blOYaXoDvGinFu6bj5SPl6QX8ihcq/Qwxu9Iu54tKv28iQu1n
wzymtszXnd4JeiU01gVBS3Mh5TpuBns/yxrR57SNgb/QEmu5xe0a6K06Wl1l3ZN10WCC4mMHbvxa
FrDmeo6hKNAA2+5Y+lpt7Wm62g5eNPUhAaNS0sgdXLk8Lo3lBaKgEhjkq3iKP9X39XD0R9wy7KoI
t+mic5o47P8IdlAD/tdbjyVHgjyi1h8SY2e4aG47KI0UszNqrzZHPkZdanLMegQ8X0exyTk6HuB/
/+v3SfdWddrH16f9/RdoN2n7ULCik1IENd3f/rMunIs2ykuC0gseNKd5AmRhpcEjjbZLrc57udhf
E2RbTWLPdY0ZiePWTGcO++C3sONXaaQ/4g+/tuTwHUsJnGbM7F8no6y/o1N+4dsQl9ijRFoKx5dE
faE71g60n1Ki6PL3aSpddSufhTmHgGC5eCtbI3gamQVWb9cHNUY4Rj6ItRVMIz9qrww/XMuSebBQ
JyuzqgpfENeEIfnUJAOdUO8WGCE4DaYqwfXRVhjOSxo2rykiW+xI9BI0y1x3MiLkzELqYI2wQrCs
3FBi5rKNeFPRO1dRHFFRDctbNECuX+7KUQrkhSg1gwE1OUjrFU7MR4ydD7TX1PyZcURsd6LkK27H
ot3mFa+eUe5LrL0Exbl25F2fR7TOYmPEWNHcOph2wiq+XlpAJmABh8aDj5OdSwdvVtqOjm8sIerM
3CQY0B32hQv3D4ws7UyD5Ob5PISZt4tiGuU9EjdptHydKfusKgBhHpWXYDT2eAZYjGTh4OORv0+r
2iZtxwZCVlZApDgKX4c4Iv8tYy9sNdCvB/ofoctlVzTDc1iY5yRG1qpzG66iBmE/3RNW98IPUPDs
pmnXa1xm1GJpR3+3ghKIVeu+RbOH5KyMz2Gv3GFRjEDY1KCD19V2ybTD10ASSBZJwh1+lBqJJl50
9/UqX29H4eMulh14EK5xWiAXy+BSmNtzrKTThYytozly/u20o95i648R6uy0ktJfrCne9Wn/VqTf
q2LYpnQL6NSm3q4ux51B24rM0oRcmNqDIVcfjCb6SKoKYyq+/nKeXB9D89FK+3fXgMDUdtHd12/7
PkZBQlNlXlA+mBm2Zt35kS2MJgL/41QjCoPkjUofaF9CBKcaJstQxwprz7djU3s7z+Y+GrNxO1Zw
8Cej9BFHh37ajS9Joz8PSlQrMo68lkDeDzHV1npfbfMC941FM3NdkRdBVXTegHrLbugwvKdh1G8d
W8Kj1V9kqoX32rjgA2rLo57A2ygLgx5YeFM3F0gN27JDFq8L1CRN27k+qxHEjOMYr9DXnwksZGoo
BKGxKTmo3P3rhILCajQhNBc9Iv/AmR/FhHacYu/oi9JZ1q50r6s28879yxiUT2CW112txwja8UWa
PMDQrd5nnGCwnGsdIAki0XZJrlHHkuQVWcc8+rBkyVVRDzsWWDCMHUCYlGYE5cj6aLhqDmiHO0ln
5TxiLiNndmQQobyNIYJToY7618DlqPusNECAeNaNGohFwgyZqmEQpRNsAVgf3mugcFIRXt7DnKGh
S9VjgF9rKAoZ4g3Vjh+QoPZQ10pgDBvS1tRAz9cXkfbQU+lgVtXiTVW14lhH4aHBAzcZor7K9RaZ
Qk8sTY6g8+vlEr34YSgJrUNZw6+nZ8tknuSzb0iKF0hzYekKlWWgpuVZEKzpKWl+L/w0j/EdpQJk
nRas0U4au7pvx3u6ANMZev+rs1jjvdXG7takUeuHLEYtzMNR87y0IN+0ATjsHGcxa8phhg0zyTNS
L+uci/aJQfzcDbV96NrhwJ5p2xV2c2VGAuOgFpqUXcsrb+mejb7cyfBuHBDNhE1EvGyd+c00fa8j
x97JbjzAbizXOGzhqTwAnULZz5QQEoVEGV+u7Sr42Qs6N1P9s3NFSsrSfM2mkXghmhJB6xybHJ0z
dUnWlOGehhAzRi+VgLU59S2VlbrADtgV8Kj76MHt0pmpgDWs17Ci7DXTWEsJpSc18Bc6EUwtc6eT
NXKuH2wWv1tnCH1HltRNFmxIuu46pya+6twx3+hhcIma6llzQ3MnHGYGB63ZEIyo3gTqhbjnavao
b+QE2KxNBq4Dye6z0y0seub5LtDRooHbAqOJjwV0OTgTOh6qwVSWKT64aHjohI6m/2Oxx5x4FC7d
KM42rL1oLpg62yEHz00dNH6RLdk9IpYffNPBD/WOpC2GkUCZFpzxRE3kO5DofpOOzrDqJDmmomjG
C5TZUbVA3TvDXUu05+sipqqpi2jZuTQ7ipFpwS79FrDYUbZqvAnxlze6E11GJ3OulkWn+4Bx1kXI
eLWAr5ST99J3hoK9ieLg9hx4Qh1FiBq1wasuB3rEjljYHUTTeDfODKtLo/qaCoGh4ac+eB4Ln4F4
rCM6FUJp4ho/d8SglHWWvTUkGAfYls+tbsbPXmw9uaDMCH9yrq3lwq7JoFFMiyskPwRJXu5szBLj
oGHGGnlg3ecQR3eFTPcyEz3CI/NjDIv+xojGexLJ9lU0Y2Nr0AlB4yDdrDXNVV4BLtHM1CF9c6yP
mvPDU8t6YaInb11StBjwTqljobvRMfBnS3JY0llcGJ538dJfWKRIf5CBsQ1AkrkBgqt6mDDmdJg7
sfwzqmORpuS7t/IccUhIO362Sm7APLtKUnN+SOr3JAB+3Fne7VCC3Pd2QRN1aBAmHC0NJnwnKG8s
VJqourA8LUmANrEjM8fs4Pmlj7BuAELmmS/zlHVDTb2U4FXbj0NP29sUGVZ13B3o7EVHMnkf5Zy6
Bz2vi5uxALldOGcIsTMC2DTxByN51gItPxkBEl4XX+RGjCOke7pCWTcdAMr0QL/5l1m63lFOcGLT
WdmcWsFeida9wg0GS4vdT6+Go+URcaJR4KuF1R/dUW9gTTpIa3qC18GWH1ozm2nisRRfvPAo3Wk6
GZnGPgANfbkvpuEI+qo8DZNHUFKPMrnQSWvzWl0/jnGOEjQw2HvbP/I6JCkEePdId3eYtQtxHYyW
46MZchMaLoWVBSAB7kpCNYdzFAVb7nKXzJLwrvLAOS7OYlxnAIovdfsJkds9kiamlaNvpHWwxelx
1S5E9PXLlLNbwFTdDcw7XvH9qxryb1UP//u64J/Lgv9igXH3UaoSXfv/QInRoAJHlfV/KDGuXpu3
159l++cSo3rG7yVGlC+/WlTVAIUS42Q6hu79UWNUf5K2Lk3XdnVT0GOlivVHsdH8FVCKaaonWpIU
CJ71R7HR/FX9DJSM5zmSKuG/U2zkVf9SSsMbL2zKaGz0HEFJzbBVOfJP5UapySpayCJgWen5Wfg6
lGDmTAnYxDzryKozZyLYYWFMgIhGSE5DuWZIdcAlyVtp0OCbcuOdfme+zkjzyqHDThQdLEBH/UJl
HuXmthIGu6bTsHTDqpLldWU/hrn80HjDZJzYbzD0RR1pVLb+Q04LyyKfnmDCnai/WmkImVJpOic1
9KxYgW9myJpkb6zz2rzSwsJnp7AhctUvp2HXtxHxcuQb9v3Go8ceZhhOQ5x39pPXuVg28m2NpFDP
0Qug8hyjjEVusEaTD4iMQud0s7BDsmzKWGl2yqXAYKBvFlQ5GltCp0aamxEzmBkIfh0s8SHLcP1u
mO5KqA7Y2fvznNHUalMgADwOyo3WombTTnaZXxxkGAS97+yKD+vKLbxGXAKebwLdBckO6crwaVdt
QjPdDVDKzKK852fMGM62gyuAwhPg6dUCI5Sp5Slthp3hBW91mXE69Os2ReC9D0R2XdEInt3+h5Xr
t5gsgTskgATT23p4KRG+Z66D7Dy5jpEHEz3MupytYJ23z+wd1q01sd5McbpNGRvOqjDwjmMVQiPZ
OZ9JG1OSipBDu+eyMu7aMjzGYqu4Uq3nbN1SB8g/b0VjIdujje7oK0bLe/VNXetdW5AwYA9ky0kd
INoYdJQtEyq9Qp82+aXGzBx0+Ca9CsK2nTq7GgJhaZHhg1Wkq7vv6jv3hXxqUZB7TX7oteXOZFZx
mwPLqZ0+TNu+dLbwAF+LqjsXI/sF4yAGtn5uN50g+CFpKjCZU/jJ0QPUw3Lduvkum5PHsp9vOqCB
pQj2rZPfgTveGFw7HlLqeYkfgaD5ub7NYYoZA9zAhOS9Jt9Jts+kPRsBDgX7fqlbAqLajS3vbS40
UBkAPNnvICpu1i3Bf1Zn70YsSF1VXhGR8lJP2n5276zeZUWqX38ZtwUKwXxE752dILj5vdFe04aH
dtX66vJU74Fvlj6W5+ca7ACkA3MJSmzQ1pEKMm4O6r1F9FaF11MDDyTgcq9JjRuQZvU4q0PrqCGN
aliAEjkIb2DajsVDtQy7hC8dhBm12wz1h7mGX3+K5ls7Kq9MdTVNLi5wHAlJvrfI2g2UlrTgPC0t
C+Lyqo+zk+Ni8SPd4rYRWbpqYhyltg1lDPBG96ln5X1J5kZYUO9zSkJtxBF/zrazn0G5+r1GlBLS
goh1bEHaHPeWFq1109gEcsYgUt4bS7UPtB8BLEFpccuSJR0eZ7TDVjF9OtGw9zhqhjOd8IGfUiwZ
OYbO1KNs/7VTJisSC7fsnTOq5RfSJm0rucUatu+we1bpfGoglVqeAIiJMAJMYVQQWVOhbfj/s+m/
0rBTU9n/PJuuWRM0EJf+PJuqZ/w+mxryV4OWD5xBD2OtKx16cL837NxfLU+Xhm4wjdLRkxY9rn/M
pboD5YP+HOOkQC70j7mUCZipz/NofDk6aQ3evzOXShp+f5lM0ekbwjE8T9lvPOnSxfvrZKpHMpvq
WWyH0L3SQEHmyIQ3rcUuQ5gUf4NiIoB66y6w8Ma4fwjScVuA+ctKGu0WlEryPN6M0H0z6vIkBfdp
tzA3hUy5VpXX6yjNUDflIAKI3coWNve1aX3kZfjQl7G2LqGOrDKPjWUnsIM0XMAsJYxVNWT3peMt
x456XTia8W6M6h+6RTL9DMcBzcp9LtxsnZkW9TGruphmBnfD6Gv2t1tIbM/1ACkvdoKzh8sogoJR
jdWdoSKCSou9Yap90HF6gLKV7qcSg4WOtRlOMfbRLD8u8fxSpfVzOLLcn5WuqK+gIvZtt3FQE+ST
SiK34n265D9qgsHjhKVtUglCOFDZYNGLtrk50dMqiE6lYk59mqR7L0dv20mVDLodLAK8U+z0NnDw
tsQLUxoLGp4ffbqgk64soSi8m2lg8b7U9q6gY5S54BJIY1pjpHEYHI+BmF9LKqcEp1MsBleRN3So
KuJuE9JxjQ7AV0RSbSz661AS0klnElIN2/Gs7O4XJ7+x2oESd5mErJHSkwOfVzeMmymBqF1U3l7L
gm3z3YTiXqD7LtnW5ssbDuQQImXykMXOezzOD6M73YVN94jWIt551dKtRyeEhsSMO40nsk1RLo3W
Ye4pNMHuoPCb2fiwQ7hxSb2LIvHk4PzeGJbOfBm1+raalp0jhocMF++Zleo2MYZ3awYpZ1AUoPAN
8qjxSHiIko0Zx7e5JdpbfNS+00EXmqzhZ7iwTdGwrtma9pp7IYkhQ2yeOVIQ8lquQThKMn7uYFFz
RjSAR84THp9wrTVmSeFTv9jFy2zO/4eiM2tuFEmj6C8ign15lYRWy5YX2S6/EOVymy0hIUnWX9+H
h+mYmZ5xuyTI/JZ7z0W5CivDgKs3Eq63oGd3pmbc4vPFNFZyGy1ESkv7PE31B4cuLo2RPz6E5JVM
Q/dU63Pllmgk++YRlyvTrSS8WGwn9hIzBUpsGIMrWMgpTIGEpTglthvGPeS8TUpElT2R2lyoN7y0
TFUHRggzNFckW2FWjfxONbmuJIZF1UvYpHi+679NU5/G1LiQ11CrMHa75uRmI6Y+dV/SxY19alDt
K3YX+lL18sSa99g4zourDDa5Z5aG6ziBTSz5rOCfcE2X86suXYZLEFnipDO9OFF7sO7sR0ojBntA
KDU8ml2wH7CanabEeFpjkoN5QocHcnSXdhaEQwXDghEeIBJLn8iYep7XAGtX1ZQtmSLBtrS4W5ms
VwuaPlUZ39ItYBnBB7I0GAIveWxrZmUENaAAdG/2kr50c3MSgRsPEUEws4ejx3ETawMIMp/16xQk
uEKN8qw93P5JweSe74vvvSQEtDkM+B/6wWBGChVkn2QVvAT+Uwa78TAxmZXDWx3q5wBn7wtm6iNZ
smCkbBbn8NZ4/krqGnzOJ5Rue8PGQSLViNn8Dd/KofBbWD5tds4c+5K1utjrAXMRIIs8sP9rnCXa
DsXSUZ/i5myiiAOUP6ObU7L6NcNons4BV4tKZn0cK+c7HP/gt7hZY4DPuTdfELNhAhnLf20y3GxS
lKnxnPA8wMSNifFBUx/CKVo+evSeq8z+EjbqYrgpqHUbm6IcnlYv/i/S4h3ZZcE5avg7XmBvK8Ea
RZFBrHI7dmcT/nDmge/J+TIxxjB5soI0lrAv2TLM3AKpsl8tB7OUwtX4V7vjWVi2fHDZA8fppp3K
N6sNvE/d8bk5KQQ6BouSpVFw6UpI92XjPpuloR67kmCNcjrLVgFBCP3LVIBJJcUwP/sRvn4nIzhB
IvmeLFXuWcwBSRvKY24Q4m3BkmCvhpg0ALh+HEu3v7L1rvcpMvXnunudMmxAESmecLNz7+SZkNKq
YDQPEhudlfAW5Y0ClTFr54vZ4Hu5Tp3JZXjwXMd8NOZ/iAqyUpZI3dq7lxXWbiT2bBcW8gBGgDd7
LXBV0367QpTPSdn7TwLjLDKCtLyJInpvD1bmVftuzPwjUKB7FfjvJBF/+dxlMRrzi7M05KAHgpmq
q6vb0LMUb4eE5E3MyTtmptaTadU/htG/z5iediZYnYMzN/AIl+fCdVcLThbrdn1yupZIHLOFe56h
/lgWLmPTjZFqWiEVuWi3ZGy6m05yxtTjdFV23/IAGEyd3JVFGx1EH72lNZ72zn0pJ2cNsqWzNZT/
0WbXSt0FiOZNH3bvQ9rtdBpAaY2YlmGsF4wbWVviNXORAq2XXNHF3eT4u4D2wLOpvSPosmmRc4dV
6Qsj071XWIjZgOuGxi+K4BfwOdlBav+XBKCXQgnavWq610N2wuf0q8OQXXTOulGqBVP4uEuYd2vg
WIYIHPyQeHjBqL2GgjORieS20/XR8e0nty731mT8kxnad09Ud7IFf3T0lTnZnWEZ1nF/eggz/7dM
w52fHk31Q9/wRxn5J+W9Tk5J1b50homdaKa/nuZNhTrrhCkukmdI/Qevon0mxi94kD3ugigwXmyD
aT0KWPYrg/FdNtpCE7MQ+MCqk1n5JpjFtGlrPgzim55wsuxknaDOQZ8knPyFnN1/mcsuMbH3cETE
nknIdarSRz+4BWHj72FAk25ZWCdyYBBNJ9n4zeweNqw7nI3K/w6yaI+M4hWvOqe2P32aBcLtYriR
IID5vY6uXVfu2A+dO7f/XB3oc9n98wnrjLBBgDwY4LSgEMhaPnRLgAXJRuxjNbaEgpOZGWf662gC
9fj7XBbYjcBSd+ehQHIuXb4jJxpfM3KFsFV4T7gZsLA4T8NcEwLCI+iwQ24jTB+l/GtJz9nNyidf
ewaPHFoVgILmX4sYAyHztOwsU59tjZ1hkP4W2V2FqJFVAO5lDJfuuKbkksnYlRnnKTlnulgIqBxw
i3pW+V3socj/Yzr8Crv5m5zYL1839xC+3I5mmXLVeqlL/58pGya/LJRN4zALoJuRWfHU2gUsv+4s
puw+OF1xQH+6DaPuPcqtbJuDnOEv53JJ/guxOMTF3H1WRpasztFjGg5XP4Qj4IVAY3XQ2shqOpaa
3tfgpf8i6gzvr+Qu2zFSSDk1EPDz+0SKXn1qoRZbwjsUHdlPap4/ddieJRxjPP8wX0j7eaz7bt8F
BcKghgUbO5TFzD8VZswqjZqNp3oSLrPq7rAU9kP7ZIX+X3tWJ9OXDLUHnh6maCPcvA9/IqezAuo8
WiRFkCKxtaU61O5yY1uAyffZk9Mnr2ZsV7j3KpzvHgaknaW9AfOBCV3ay/coJJ5KmLw04OEXqgdr
+Eyd5KGJqGEJ4q32QVHfSwMAO7oDmQcAUyx5jDyKik3KqcyXYX3DSP3nQlUSPue1qghyNRsWm206
b9LYq8e/5qjr7dJXXMThm+WJD6Pw//aFAu/XmN8YeG6liegvGkW9h5aFAmWbGuaCCjDYqapjtQZJ
vPTJPq2DBqmHYdxUkQQP+QDSU/nLn95tzuUMQ0MH801xzZKwKzehIy5qwJ8H+vR1YYqhAP2Q7tE+
+QYsiDHloQYZVDcJIza3Jb/ZgfhuOYgKLHylE/qJnQpsBPRVeCM+hue0PuEtgteiSGe0kFR1qftP
8xmhyXD+mzyycQnLPC0Yne2u+WanWh305DyPvfXZg+rdDAheYIwhGdgQP3ToGdwLrsAde3Acwu3R
CkqD6N76JAbkFsbUkC5llwUARYr4Fr02QyRqtzsiqGdJoOe5SOqvwgKuOecIIXGEPaVTdRJWNsUj
lLVNDsoJYVe3Hc0aWdQ44p2h0AhFvzfofndKMW4SymwOcAa4VbVEaDDy/hhR8F9ZmO7F0S0q9jw4
KhdAJEG/cq8D898QIPY3loc2Ukx1RPgmQGmcHAiXQHVJtQsEYQJdexOp8zTXKFSiZSQ8t7FiGNV+
rCtZY9tk3JeOaMj4F/xjcDJ6QmNWJyxC0/TCvMWBhMbZXAkEoLJAmkCKhS0hZAzUnGxtAuY3vFqQ
76CSkr7iVeI/GAQPWUke1ATXYYN0sDvYUyigLnwmFJa7yAW3Vfco66OG/8sM46SO8stSbnU+98e6
STsu0OZxegOSPBzGLk+3U5cY+Io46TB0wTpEV11MHk0pgealmPIYqzI4OzgR2pRftsEBUo9Q540n
rSfjIxugKUf9sx+Fr7Oa3xebLyhI82pvPAk/4AL3hktb9nrrJz5ab+7gwg5evEYT2NU00IA0s6ju
C8qOC9TtYfAIc2AHZO5rpgC7BhnhjMP0mFYAojpN3Aodhp1a9UuPDfrg0d/gB4EXgv70XPjIQlt8
qig5QPGsFG0tm/rGz8DV9pUzhCf6AgZo3aqbo+VTqfiyEquFARfIz3rZLzrPKZCbI/CNdmssrO6n
OtvVDeAPnsUCxIEq2MelujlXLThNYXbZu9PUEYTAgbWz6Tyb4WWR/KmTiq5/lsHq6K77PfXDq6iB
sZPgh1+uFDKWCckZS5P0r1hKo3OUC/hhyYMUY3UPsmWdKxh810V178VRDciHBGuQPS6hcltmqkcQ
SrgAJt2HjnABoFeo5IyOx2+kFbM6+xRZUMGdlMgDD+KBrKNdSn4s+875aAxkT1ODfXlu2mKtzHk6
hxQLFddWRfgOxzXq+Hq3eIoUHbI04tD1AYXr7NTY3m4cXvK8fWmXTF+VGF9m+O3WNNEUFfy4RtTP
U1i9t0Pmx7VHCnHhQPI21EJ63OxohGXiYzCYKKJP7uJmREfTW1wbC1EDLQg1lYmTmLqnGULDBS0s
jBwfHrJKvWs027Sn8hY57b3RXE6kunDoFOm1Lifw3zDxehhc1oA+ExAuJbCI/cy6SdKZjmYjt3Xo
JMhLxVdjyyfSPdhyh4dEGo+aEdgRhFQMUpU7P0yMA/TL+ckNYD7VGEK97pVRSrJm0C+7qmE9vPJj
cmqBA4E+BzeqTO64XRLwQfeYWsem5OXmufF9ngSsyFTooPwqbdEdOk8dCeSFO3/aCra76q5YSSXw
G4cVbWJe0lEfJyi34VQCnq1ZLUMvJqx53OV8QL4Qt6hzgxiCXXQi/ao8j4PDo8tL06p/U6txDJfp
T+T81/kzrBQQThjZjsnUcoul9nlI+wtBkYz+naDeT58jINZYKq+5aA/nbxP8lgUmm8HrQYOs6ump
UDds57e+R+bZnmEGY4GlLoSjiavH4pt123fJ99EU6jn111/WLeQF47RaC+XOHi7zPD5kA/spEcwa
eSe8kOnP6LZPY7D4XEY5ytPpyRyHiw8+ADcdmkjy2vdBqCho2JnPo/ep5u5vQF469678WulItFMR
vGgNWK+cehR7VAW6YNtcYzdJTPd7AGrWLWq/urwao3jB1U/6SGaeS13uWQhTIXr9xP1R/7W32jOz
CyTlWz8NR7xSwSahFbFCEmN4U/n7poepMtqjYvgvmKzuAD5bjTzzfVlqemX1qZLwYSkoRdOluXcG
MRQkPDDvmigXzJsOaDpFT3IgrLRB43OVQXBGg5c/zQ4pZA6adA7ydJ8yLNzIgisRdBWCb2PCXtwD
eg/tsz2i1GWjfrJ9sRxlBGlq1Z3NgN/TMrjDaIPhEADuQZz3QL5sdS293H7G/2w9L+59IcuD1hj0
QQ650KW40fgTK8+RRLXW/zWtfctJmNoy8CTWuv+H2aKIU5vjLmlK89KFKWz5EeqXNJ9T7BXnBBE9
QiAy10C1UJu07DILUrIXA/H2sqCcUDkcuRyeeVgJDpXIQZymiLJc0MfxaHH8pJb821Rg4/kCEnYz
FMQMjE9ICcuj2/lHG2nJtmj6Z+5O78w6FsIvC3zIvWtikd5NgZHtOUdPyq6s09Spv21vIREk7eGY
k7cOmoCGjPwVAuqX1aQpbnOFGqjy5CO3V3loDZyyFHGUK2xFReWhLJ1RCRTmuWhdnG01s81qzL99
b/mcAppoghQvTY/keAqQNoPgc4pljzXc24o2/4xAZceJYTRHGK+PlRsEhyUCImO0FJK1ADqaJP81
gytjyyPFhfo5DvvSjNGEuJtiauO5EwbpD7Bmywrr5uA0JyfNdcwR9JJBCN60aWZs59D+rqyuZlQK
6JAxIUB2lFOTA0PL2q1ZrUW16jiKdowJpa0EmKjKnDCXNO2X9GE34EKwjWCfJt2TXFjgjbqrtg4z
jU2CeR0nGLyudIln8GsYazG6ZB22/FqCMMafS6FCjANFc/hKd0gO64jyqeKjNMqENd2YE+IqnhIr
j1O4gnNUtKcO3n5Y7yObvqaOkp3nND/KrI8W06MCbAaBOzuCij/lKE9tXtH1I+hNWvZabUBTExs0
EUaaxKhHT74CnSSArjFP6eO8wXwJvBS12o+glj07A1kCBPLSZ9ONY9/ZFDo4jnli7pGLvXrUUXYa
Ig+N2hx3YMXsQFrbZCRFz2Bltsr5n2E42UwkJvdZZzX1S791wWs/VQYNoUio2/mnLQ+k8xHELYxD
ND+Y7N/YBPNJZe0z2y/zELIANPPq7AAp2vnl6l/2Gt4Bmd07vGt/UOFB83Jp16p2HyZ9dkTZAB19
yL9IepL7whmvruqWWE5Q+RgOHAlmxZQ9Pciseh3BW+ygJ99x8eKPc6L2GZohphMTygoK4jxtn0oS
5NHa6TezRhhOWi140tl/nz2L8mC1CgYz8NMge4WD9e311a/T6u5UpA+BVZP+uOs7N0EKOKw5pukJ
rNRx8Mk65f9UtNI/GM7apPXjFvItUR1md6okts9IvOUJUVWdSTEGA7wIu5ZtKO1aWr4YrHJQunoX
dNxPPjYKh5N2ad0jMH/UsYZxKpD7kTYDF6MqZjpvsWZGNw/ac0G1WDli/Iuv6h9GU/QIrPlnyLoM
FUmXxThAYhQ9fuYqBHVRz96+qr/yll/cDKg3NK9UFk069hwQCPCCv6aow3Sa8WI50WSSt4hXAikA
XzkSPtzaFfCHoYJTqh9dZnO7vhmuhLX/6bFgkBbQfENxpzDWwRc8opTNbdvjsZihkqATjnhRqP+T
81hwjvXMeBvbUP8imzhfo32RWZEe8Byw/YlcKsapuCjP+KE38sg1BI0xcId61KP7bLgVNpW/gS77
FT4WynC/ZAhApIqS/VvvghBNxU+BPHHPZ8akzx7O2KIK4t72aGkgSXap/0qa47OrxdXPhAC8DHMQ
HBD0IjhHOFoxskyzS+HigZhwQ5ZvpvGB2XmiwMfM76U/6fDN549WUzQXm05u1ykCYioXDblHrOp7
NYhHo+lAhDg8hUhpP7XvMBHxgg7a/Rxus254hr2J1nC2nkNRIrNYKCJWrkGjWuIbZffBo8MMXYFm
LnLt7CtZIBBE0RenDddqwojROIqGOJ9xoclRLI4o12ladTn9h9dp3k6ZedfTHuEAcUNhcWYDlDMK
1s4WWsKjFdxnjkaUls9hDQ/UwbtNkmrFBVUyzEWVTfbPtE4vFnuf1u188FnqYagbzmow30YbdUWu
SkoEotWS3kn3Gb8bpYKz97Oat002qOUyZ2caPONAIR/1rB6x6uYPnpe8007mWzZa+dbDCMefDYZV
XtuUw8+Mpxt+xhzs+jqcLrZg5JiI4eT2XKgRb/umI0lh42lmpUO79kjmj7JEuyeL/SDBZm38XPVb
4kEfqFN/KnfODp4d/VeEycXn20R7yjhQSoY96SJgrK6o11xdSbAjVQvXHbBwNq8DDo6CF3eM1Kn3
2p5YN15wnSB3cZAl1xPFIQDHmgMavg/AXGgYBFl2HGblMt2TmdNhMoYAsUdHtu48dDTbBK2U78Iu
4Pby/m2SwP0gVjhnegh+LLAdcfi1R9NGbJQYWz+CPtMf7TJgHG55u2bxbw62npxp0VYNLZOXxQVc
wgzByVz8eREH2ZIQEBJYDUZ2/kW4DSat+U8AHEJ2bnYOOc0m6ZofLUeAacWOqVcMkM8vZ4AwHTqa
3zI7CmwncEN9iz+65TMwKveL0QP5G5hT1bYTwIJdoyfhmOwAal7BfB4yv/pDVNNuWWSz0zVXYQjr
Zfb437Hu/eMQt0Bh1op9awz8YZhSmloMz4HNtLFumLqWAjuD8AAeGoX8mJJG7uTYxtjN5KmPbpMR
4syZcyCGy2OGyQkbWFDtBeXIFkdnvasNGhpbrns5lJGYZoZ8lwX4TTwOrLqPMNuhFQn61wDezVDn
WMMmEbuKT8RL63h0+1h3FOeCfOFLWOgDkD6mEHlxDQOMHXmmqzgwc2MH5gwJsj191NqTJ2tU2a6T
LhHIpIIRnrhZAsGMl01SBrgLkGmyryrdxsao2VuqX5kPX1lR8mmMRIXVrZVf06BF2Wrvs2AsNmRM
cKaqhlCVcGXlljetQWYaDVx9mQSXdOKKFAX2Tc94nato3A3r1l3xJB/phg6CRJHOr01wxIy6vVGx
xexJJxMO9sspohgIDVA1C0BrD47c8CwIidpkg/Hg+8BJAn/AS58d7c5Up6rP0rX9PqXR8ECl1B3p
9jBiIqMZXMyzBYvKxQZRPBs5xOmFyaQb0GWXI63ThBdjrPy3erReM4y/iGLGlM94S8JHeQxreWeY
K7Y6YX7U9vBvhlNugkOdbCBnCOfeuWUC/llk34U9w01zqn9k6EHhSZoLi4Zyw58h2zatL09Jeq5K
L+J7dfchtuzYYp4FqsQEwWy3x9ZfqGJheTEjCqtjqAaE/EjDrH2Fu+lqVKdg7PNDk/tzHGb0HKW+
lIZjYEED10xwiL+Bw3obumVkENqzCLCyU4vXaAqxqFFMK5TL83thQkoB6AdwTRJWFHSsjVifn9sV
tR2OEQbPfjj61mcXTOlxsNeKu78MXoHBoJvK4wwDYYj2Gq3jacjJa9TUnVmvvIPKovdBif/8qjb2
lgslBr7X2WSaOZrkRtrIPkrFVc3s8LPoXyGdEV4zt2xhU7BW3C6bFDF/1lTsd1n3E3zlBcy7nFLD
ejY8SdHL+FA0eY5GBJ4fxJiCbzZL4sFm0cDa68/YEF7EuBTSqoFkBOqR4Y18dZmirfhK3OCVhJej
6+WnfHiS1poQk+8bQO5gKM+wSc9M0iH4nkXATq7mxxNQwDNBqUg8OmbVL1fR0GLCqZBM7wI5zuQU
IcawV90Gm0/GPrvMMT7LBEW07y+fdh1+S0eeQr95Ye+crcSHu724nxm4501KJd2n/rWdPe6U/l81
LpA84GEVtvvWk+4QO2n1O1UkfLr2wzplJR360W1+CFnL6Y1G/NZsXRj1fDDd3HbOwP6eWCBUko8J
6RgsKpcLuxfedyoNMXwOJlKvQTyvX0zH2cPs/y9VzTO6kVM/kcLF2jKvsBXhal2zFm8M46EGegPJ
VlxaInhQ7XxzKqw0STGfeSPI93lRqBj8d5QZLYtuXIhOhtlhunqQNPxU3nMdPJCS8OKEJ3QfchNJ
YDBVHWdZ323NqHnh2vrNR9wjQtuvif6WKRhj8790fmMSge8oW+Aj5e5j2V68yHsMOcQspKqAulNG
SjU7UBoBXCie7LdEYm7NJdlxbjOeEMlrkfJvWuKjoYawWanMHhqFPTxoEcUsCG7EQp66qfj2Kgeo
LxnS7Cxe5azhPzJYxgwIwjChAilf55ZzDAR9z9SdmidjkGCotgVL6UfrHvKLzFHm0nhnWjYoTkYH
GvonhySPJZPMOhMCRuFNG4GH8dx7UcJoY+35HDe0nHslj0NOnFICHMH2ecwKv7o5c0aiKRDdVEef
WbW8g8I/Zvb0lZvg1DuG7C1DoZ3lsEeDNcJ1U3p7AtX72FZtbCrzRD3Lt9mLL37wl5zdT7QXVNb6
0Qn0DUYoZ7kLx6UmLc3OAZpcZgejAUmJOzuA1m71oHLGX2Zrb7x8LN56snpgeOBVJyPPuE08Y2Y2
cyIzbUx+u4yAsm5Ql3YOnzI/f7FdPhZVzVSDvBFZCeF8ySi9wvKX3PiTEi+ZS92Z9tWXRjoihuwP
WdFPKiUZrvf3Fol928IcF4xCGRcd9bRncdFoCfySc7VmNslChP8WPYOGx2U25IjIgs0XdsoHO/Qo
xdyREBnidoGObdZPxA0+J1v8JYKRzIpqiZVvB4TA2NeeaFk+aAfRDO+kaRFUJqpnwQnPVs7kJrB/
fGqOip+XYmhKWpzmTAjgOkOMRxPanaixYptJ3tZUkYqNiIvEGgxwcv1870T2ZklG4LVNslNOEFao
uFtX3fjqCrWL6AY1c4j13D9oWX0UvjosOJOZhxg3ynFYVabHCeNlm15zNE3Jn6xb7gODOvauiqOq
+SVG+cRZd8kzj0YC00eTJLeSMLBN4VGNiJTrMKj58ca/9ioRqCoSNJm/BGz/eJc2dqtHBBo1hkvL
iru+ewjdBiw5xid/IfM01QdzJSKINeQmwN/XrbO7xUMkIH8jfNFw6k9W2z/1xiRjc7He53pwmY1g
NnVyNmrcRTvttADJyuQxWjktft09CRuUccdtt1iUpnC3+UpYfVQtRcs6hPBm5s7+cM06WKJsOy9+
q74Kfs6R7DxJWGX0zqXrM0B5TXsodbV0prh/xI5qP9DLsxUBISoG1v9APK4Jt0iaJCQISy7i0fwb
jfMjJPR8R2obRQwko2ODbplq0ATrjqJYjOkFZ8q8CUSIGt+Cx4fNrQoTnwwAvkgBTK7p0QcClWrh
HVrkGHQIccN1to7FjukqBm38NJtW5d/2lLLSFgWxL91N8PuSos7QnaiMT8/JP4IecRQx5qiR/i7L
/DCZRr/N0xwMxooQEzTBeOg3vsNURU640E0KaD1/E9bgbSLb/JdGJf5hf073SeC/ETYltllPEMoS
fc2Zjf23B+XwBtQjwP1/at3lVDOxCb3ytV7yDPBWc0WtI/eOnTHyBelp0QVGpPVUqS+ISPGeYKku
dHrrPeHrv4SHQsMI+OjWn4V2DU8trLA5vMq07Q7MdNlMMELsDRdOEuNMIoPD2Ookvd589RgUb8nc
swlF0Q8MduAlFUynoPKNaMK6DG18btj/QDf9lOxxipBfxBx4nfByubn9t7UsUNJt+Zab8mUoMRJY
pXrzbAy6ffkFMGt9g6K/JEdxfvTOfui8X0E6n+G3pNOYd6LJCD1ESpkjRHhAT0CFZqR3GCevbm2s
EiLefxefL9tL55uAlxt33N2hleGyBV4OMHgXrhGYuRP0+0gXO072VXSUsqlwLr2mqlDezd12vI0c
lbbR7aLVMo6SnK4KFWgpaRa1QUKtl7EXdiPoI0yXDBKTMy95Hom4LLlaAMupvaWZfxHnu+0rDZCJ
YGO0cExQEFw5ZCC2C6FvaW4SYWB+s0H8zhdCc2bLTC9enr3XPnGzEF/qPWkojCSi1rp2Vnc0U/1t
QWI9LOEIS18vR9LjiveAGTfr8q1AU7da7BDQ9vfClBk3zZAbJ16NWfG/MVX7p5kJ3sGX6pBQwm1O
i9QQ77fDJPQi6gyVewT2rA6Q6cMWOzdkE8Zmnf0URnFwcTcewj79ryHCmAzD/tfEJOws+ZohYKMQ
rFnzYoKm5opQs4niUjU1XzOYk9AMr2yCoT+artw1EalljoENg8ERk2W1MwhjSe2QUmv9C8boett3
M6IY/00zH5JMUIian7kBSSk5Fb17UyyYt3m75gG30Jmr9BQYxcdihUgPS0tuFB1wMZAlnQz2px92
1pGVUKrD9LqQ9nG1msXcewEBPJ6ynir1ErSspAxYydglRuzHiHvmXRGF/9is3K2UIgz6e54Z4RV6
QnSd1RJdTVU9d7nRgFGGbMadeszCyTiTsEcML+W9wG65IXuPxbGwjjzQhKWI7leFy81OLikDq0A1
95aZ9ZZ8Fb9Wd0yGz0HXiaPrzl/S0tVGBQMjdKcjBXz8trUz8+wAeoAiFvJo6ofAfizT4NPLo1tS
9DvG82eAi9uq09ecyPMKWShaJazgFf1n+W/JfFyy4UNr+t+ICTHcklToht9h11DX2XrvLyYRZaPx
O4d+uyuQD44TEsN0XKK4swTBMTgZsoYgXz9gnMtfMOr/RhD9jByfdOnKhIet+UMcHC1E6H83EbOW
sWE7IpN72CdHJwIS6bPgCGUAwHAp+3gw9amcm4+Umqe2aZMGgeCpO4STuGToHXaZLLy9JJ8wMN6T
3neuz4NTPHco1dPe4lcIsz16OUqKxv1pxSqFQKi9H/zuTSXLs1VAYmEZxj0Lwgha6lubDj+LIblF
sB4DL2QC54E1FsVrHyAV8hkz98UJCGMOZtn7zSMSBUNJ9EgdPGdRRDJt8GiFxGPHipxiPCjTxjLs
GK8MAZ0K5Sth6OgawkcF37WvB4Jp3TxAUE7v7iS7MiWQyX4rKc82hZWsI4VP1PRIHE+LDyhCZ8Rq
e2wI39t6uWcrcjLrWJ82VvTSBN1LgTisd/JHhJpP/RKSEOlAfdf2p7m2qThorG2R4E9L2MAKIrqJ
JfkgXfAKhfGeCGZqNKQ2Yyi4RH5/z0J8amCMSUEojFUfdh6NbwD2B8SSchuiADt2kX/RQn3lWJtc
9qszCuo05/Aj4/gELI7XhwaCvNiNmJJXz+8+SdE9BhQQwIo/4RvHqjF2VVQ9EAwLggCPwrZBTJE3
y1YIELEJexs3oLHvEejFcIahQiCscxAjBxZveiAsclEvAyVWr4rPfJVnS+Kk+mebOLGdb7Ljb1kL
Vs2pKsanPJQoXYB+p8aduRSowyp/LMd064C93i5uaMfYvYNSolbmgjC6/F84sugMDB5ol0JeuKvv
Z4iSbVVHv26xOsqjH4T/xdUc1CYXIPUNVilNzRnvzz8ZwcNM4rpjrtTZOfe5RQfRcZiIpmJzJtyN
2Y93yPLAS5rhyzRYjTtnElc+AbT9pihqkAxcpD+EzPedY9f4wzYZ1LnLwuYI3AC1U2r8ybu3vrdX
f9iqRwfDznPP5Ii5K3YwndO/UXZUXvWtuavioHZO+Db82GBOSAaturmlbbHaLS/DLK5OEGUHNMCP
WjrY/LjRer6ehRrO7vDjQ+MgdEYlh8EVWOilYB9FeFVWZ94mM6HDEvgbHTyXFC9Ey/5GshIHv0UU
tk/rjPT2CB6ywG4C0yr6UFbxS6rfbNrzrvYhPmSe+etlv7bw2CXBp4WXi/Uk6L7MDN1M0qh6/a6e
FqiLeSG6m/wpWEBBeXls0749JN78GZkFsKPJ/caxjynRl9g33BdvaF6itvmoq8K9jBUpqmxbeCnY
Wm0ZoEf7MScYpAkCHtyqohuvVvOjzdQvSUDjDEJvSBKQyBIZA3DJjPFc2OAacw8aHt4xSj6EaWW/
7JNGDNzowS13vKMQbXDqgAttR2hhU8pjllq6OATJh1khGXA6Yv/SHqcp9PENRE0EzPBK/HUsY2p+
9T4522FPV9qFYNNFAU63Wk69BMkf9oZxyRRJfppwvMyyZJxWibcD1PkGfp6nuiWMK0JBduhnprY2
sS8YSoNYg4IEuGR9hSm4CQ/SKSbgDbR9UlTtor7WVvmhCv5RQz7+hgO5iZCDIRpQAbuaqfDKRwOb
TzAASdDHKSKiqzJDDAztDbwYQzONAo006h3mDb0ZetUeKpfQZcb+A+3FljgOgFtlcTLDIXgZ0QFG
7PjdUK0j1swAaRJnQEjhE2C+LXr55E82u0gx7nRl4J0d2yPEY+wP1WEJ9M8wEu6ie+srdcfvMbcD
Zh4aCYvN5I+hi2Pob9T0T7pJH3zxP1dnshyn0nbdKyKCJoFkWn2nqlLfTAjJsul7yASu/l+cd/BF
/IOjkI9tWaqC5Gn2Xtv5zgZ33I5IgNaAwqhmTe+UgjCe7PQjUu1v4Tkf0q825WQJdI8tYnP3PqmA
lA9rWJcg1227xDk1v6usLjAQq/PQyo8yYZSPlf8DnNmbK1x0gXX7WrpLrhpWmI4J38lpy+eixQXs
NvM2G+JPXl93ZWJMpUniD6YeStIoh4ew2ISIYEE7uFSd0P3iDaOsQ2H53WqeZhKt5yd6dFsN7GYp
0i4DCb8baVpXpMgFr3t71G1ApHwjz4UPtC/ypq80I8fYNiXZNzztGuDmNTo8LI3ynNqkg7mviKQJ
VG8//YyJcT02O30JDBI3M79GF1e31lrb9HBWHMgNIoZt3Ik/QaD2zhJSGBI8v2qMge8wDt7Hcgn7
C5fBiffg677ftyRIT5n7KoY+Orixla1xvm3Q1kYX2zOoow163ATACDvPgB4S5WFSQFgYXePLql0Y
1szm14PTnEOCl7KkTS5VFP9FOPINF+sD6C8zPsyZdvTQh/nLmAEZY+yNNbVsLmNAEF3BBbLyOFN5
ELXR4O8V0Rk5cJTCUD/gpRZl6fSOCw0DiBtW29pkAGDF2HoSi7UVkA8EQXDnJOouU7l01cKdNsgm
YVb06j6H+VNrzczqcwxiDeEk625A1qCJcydcJKi3Dso2r5wJ0ikV3yzzh5YvmiMi2+BfXNFwTRdU
lWttJPOBPCwsvi2Rlz5ye2CWi/5K++vBTJ+GmhHWp1ep4iIKdviNwY8uXPtb2NOHlTDUlr21Ke2J
TtNnrcTsj9VUsCjBOAiQKDEFS7Fs5z2BHX7k0z35GAZcWH1R1nFQwp8g9/PsTHkOMCTbIrr7m3bR
yW797OiVnzHutatrVdehTK92q919UNBvUgRYR+tfVFkPKNq5fk1tPTaR3zJvq/kPmIzb8WB3Bh5/
2ooRn4/L/rPN0ntf+gwAUWBU9aMcoLGNVf80V/h2PX3iHqn2zPz7Y8lOv38gDHnfKuPN6Zy3ZG76
tRHJrRErcq3mcut5AKDGOen29AXk58TtHVdaiIFdnsvCGLcxSsD8CdW2ty52sjQK1L4WPTyDmRYr
VbJQQdIXlXQ8GydgH+NrJZx+x3PjfTq7fvHrA4BbsSkvN4HpKaY5AnR2lGwIEIlR0NFXRkCOWNwR
R+KSZxCG4snzHtqqvtQl5keObvqDgYvFHR2yIqsW2+CCxXEkzjb27Ii2SCJRgovMw0IQm83EoLBx
1rCJnZrDEXEEA27uWLT4txaG1LEM8qfUH7Y8TL/MwVoppdjlJazc2iF8mCtNjrH6cVzvzUuHL5cp
PUvz4a7kdm4pHAXz1dHHeAlD8OYP1jaK/HlVGyHO8jL+8QUcEIYFa8f0EDcr+eGA+qvn8tkSzYjn
Qj6TaIZLUxMi1GT8TGX8BSMk2hW5eAJmcDJU9Vtq+dwGFYFR4NKMBL5gzq07IUFLoT17BllUWo+b
wGCkUTFgC0rOaVyqvC3pj4rcRTVoLh1UvUsi6l+D5qLX3XECuklfgXte6QFKUhGeDW+0jh5b/VUs
xD3F3cmDyX/JfARCLXq3SvOOl8z+TRIUiIUmxy3FSMJgBsFXOZL6Enx7lKWYAjIwoHm+iTMeND7I
78ZyPehGHleVr6AEID/OiXYh0YNpIiqndbRwRGOrOs6RfFZpSFGZ97/eyCDNJatUFsiusbq4+2Iq
Xjon3kdN88paU20V08Wyt+YN5iQiGnwMQhx3xU7U3qehSTCMs3+Wrv/5tph3+nmQrr+fwrnASi4P
lkILrCx4eH6V3vp5z7Ob7RU0Ba3nPWyaB+2IbdZMDL1iHW8nqoisR+oCH+OCHJ68UQSPumm/vUJ+
1+RHEoqSvtrcGwXXMvNZCu++yFEweVfT0d1a1gTTLc/REBjhlqYxS2wNHxp3GUFnIAWWaAiegLyD
nXHTyA4A+e6zIJyuTAPxbqI53pZBRjAjs92yz9ggsdMPJumDVXOh+Yb9wXDrJ8/3q+2yttrUlXj2
FYZJYxY/gjt9N9XFdWjRLFmz+TWhNd8ohB8uAkn63q+Sbb9aoJ6utbSQozglg/UtmUQ9VKgkiRsl
9qE0NmHMxAf9SzAkkIcmc9zETf6AMC4Bzke8RDaRuxgvyuUUkCa8qYq8z2grQ/vDqvtXCfJuBeGP
6KH5HcPTtVbTEkMEksjreADMNYlGbRbOa5HKW2ER4QaDud7DKqtdvPyRXG6Arsz3pYNaeybfo2au
jimExDCJsZF8j5UzWeDDpb9xKb2QULO9dhHHiwAkEepZ+25E858wkw50qrDZZxDRRKd/oCD1bH0Z
OcRddUhrY+nci2kTa1Pvx9B5SQyTKsZcj7qJr1kCfUQ1FjEvkf1kEUjMOYJ0/KcMhy0woUvsIy5H
jYHoJr4oSRcCQp6Cfej36zjmHprm8VtU8kMTKrPVxiPtLlioSku2nX25GWyx7XLWfPmEs9uP0jNx
L+U2VQHk1WUY32XllXngx6SVSRNLRIjEzTVTFK97UHZJ1p4mFJEYsRpalNR8zpLLHPpsgCwQEenk
M3FAFAdrNPrrZdVllC2YV0qSHc0G69nHuszvQnaYOzxn5Gy5wuxoEAPQZ/npMQ6IHGy0eQYxBlaQ
ZO11MZIO77iTgU01PoYpN1yQBBmNUr51h2a61YRNp4cwIkq1SUZCj2woV2jtH9zGrI9m2rLkB6m3
q4iBmRso+xH4LhS0FmzFhvCq0tzi3zMBUkUsIrF240r5cGpXniUaH3h/IUSaIqAggV2rmXmh/XEo
DbB29ngysO2Rg9UTY98PNuri9F2ZKdGTPswa9m9w/T48TVAJCco424qnHpN1MTK8hu1N2vCMFd9h
00efLuXRcvtP5fNYSsPuVAT+d9/5b/TiAXPp8l+DSQLPNfGQQrRoLcRDCELMK5v0POhkX3rmscJc
wuRViL3VLvFoXCVTph+aGtPKlKm7MmbiwwzDOhSQLvbWMNxKL3QYCNMf8zQhTY8AI5Qx1qbvyYk1
rGbb8gqgk72msN1Ws+bOIbjNhXooj8pl/tsj4d8wDMT3M/FeziaCxV4r7pQCxQVCgVKlJOU28NqU
1zPdiE5iEpeUXR1hByjXGbpt47wpGC3xwdXjMbTc+Oin7l8FypN4kW6TE9hz0GRbQ2vh0qTt8VfW
7LxVWcoe2+OpMkcdd/DsXbrU1RsM8s+hKP95jJIRUxYvtfMpNNXX2JjOLiLvcFU0nTo1FpXhVEBb
DqAVFbCXI9D+rbV4Kvou2FkzCqrZ94utaIRPCpbHz7oQM82QOzsLZIqRLQRP4tkdsYjjzoz02yBi
vjs4J8BbfJA1RYcSoHfvnvKmnUpJFMYVvjUshBFTnLqoYfOfusXRZvgVgybYbDFRi+dJI5MTUpj7
DhVH6NnkGTepscF3rp5jkl7+FarkGc6f8iukRki0fhpRb2XzYvtDsDIFDSS9/Vemp3/I3hnA5fis
DHrcqzeR52zKmgsvyfO1sNzPaMh/5xjzfVlaX02VbgCsjQyIeeqSi531aHXqdH6wtHUzxVOJyHND
uva8iUj/m6LE3bonBlxgHU2qsFDE39JpfjJ4hFvdokqfvdOgndsY4UtB4OVu0YyTde8ubi7H+ypz
/8BFfoY8Wp5cMR0sI+lwWtoKTODs0YCShDZIBC+9+xbAwth6FdlPGiFEOoNPQlRAKkwY3oLEOI2Q
3bZk63yQeHiUmYGEuUb98d67IxJD18C3P3O3QX0LehTR1oww0UuKXy/qnpgGo0fJeN8004/IrJFY
XbIIEELm22cCdF9QvX6oBByObiN8/BUDwopuZW1wSg6JWW864yHVWIZ5tWm8IVh4DjDQ2GFB4/rO
dbT5N3VSf5iKR/uY17vlheo5bGi+X91RncsIsAd/iexD0/LXs0vgeR1bWBNc/dIOpCmJjmIbx/Ra
jng4rC5pCdFdUeBh1iQ1YV1Jm4jqBQPJfQ7orw/+VEHzC4uMLbJD1p6TqE3phk/ktJM70YYvpV8W
F/L15j6A1x8NT42Vv6EsYF5qucfSHvtTiqLEzyzj7NvJcykAy/HkGqxC0SPLM9yBNeujk9dMGZMV
UeIq8x7C4GgByUoiuMhdVJ0bSb0Ylsjojaz8MqPgt0tRvBa9AsY0oKUiUft5HgW22bCQEA12bQ3A
dsb3RAbZV1QjtMx5CmZt+hqI4uwTpsN6HaXvLFnHoqmg8Bp7zIMmJA6aks3cFg8mrc+IGsxq6zNZ
wDEbEOTxAeqWtmBmLDu1RkkOgqneV4Cv4C0n8xqO063xm1+7xNQwYm3iJMv2k++a5AlW0PrisCMP
k+s1mebyREYM5fk8DWsmWvl5Zvveo12UhDbvIv2gJKTcgumhsEb3QHv1bOfqEA7lsvJiMqGjf95C
ee5s3tBi8N5KU9G3jy1KjpBkY4aGxBDNAy7l2NoNOjV2IVe4MKY78b53cO/HbPTeKFyxlblvfkAK
EEaJkPdmYkrIIwaTjL9urEZchwb/vTc5h4gcLIbdROeWc7qPTICpJabC1RAydw0sFy+hPsrae0vj
/NE9DSFXTmmbl9w/cYJg7q3JJuI0ivoWv2WGGYOw0RuQR86rgoRP4usaVAJmkjIHJP5L+YjtjThe
WcumLprUV6nmgxmKnJcIwZGdvTqopFGZ7TV5KjzqZzbmOaFleWHehp5cz94NXrlzk2fRE5YYDTP+
M8xI0RTXCKKtl4Lt3Jok5Z/OQslTvEYZRhNTBhsd4QJVYEJV4P4EwNUh8Pj+eC9E/oM6apVbDQD2
GGWHNz5bdXDSHfwbNJOU4VAeKjzw6zHjsC1IxVuFCZakJEEdjRpM98AXpOscCiyMKNX1wU5ITWtR
oyOuZy+WYgGwCaAR3vTWh8k/l1g8ODQXJ4UbXjRzvUpCbzc7VIakfZ8NgmqnGBvx1H8zztC3rp4t
0kIRdvID3GOKTigAxLu1kYQU42x6PzAPjnz07JRpVGb+G0f/0M7kahlhy7mQ6o+mC+qD2bePzAsk
AsjkwSOI8pA4YOZkT1dmTpc+rI5VaEbrsmVv3snZoCe19vgVaQF4bsCFz4Mrj8tgYxQhmLBC3PyU
k7Bi4L8eCQoy46+oU7vMG9ujEc+bNLaA5ReOsxHWfJMtis6uo9vJKFsTpBgNKhaQGTwIhsJj+T1y
cnLO9Zis1oKp9SFqGE7axAyeK/enFOhfID/sfFQJp64R2zh02xN58OBS7P00ZrdlhFq4nbvPplac
kW3pSRNSMc6dd2YNQzReuhIadUMEffoZizGyIdPKPmOmRLVpPQRpyvAQYaUQNmNdXd/rQL7llqKg
j4/jrJ8Z4nUrNAinzHgjk+W1WZJm7X8EIiHhoWAv8+YIrXRjVYS+Vf5pRAxP9OCdt/p7ynrm8cBU
GgW9pglyRP5NAOpDDPsySH+mKOTFR85AzUGvF3QYFC0td0Y9IqNu/PSM7offHFhCWrH6Dhja9Qa3
QMIXCGabnDEidxGm52BXRg06ZCy2jWDojqYyPTa2xEfZ91T0BrrQTEy/XvbV9PXziKf/CTSQwzge
UkRheFywzJ7DZup2WgtMqab54bb5PW9pBUuq951pqI42tQAk7tGIVkTybnF1JVsLs8lcINJmgb8u
AkZLvj2GKOWQo7TjSxqzcZ/d/XLz9WOy8TN4KliEEBIcoKoChBO7TE2niHqf+3iSvcb2yobKAgSk
u/meTXSanWZsgkNar+yi4+A3hnM+RK9zQVURmBNO85gzr5QLhNBc1lYmLOHts3ZGZMPcGL0Tj4jO
yb40J654v6aiNEX3VUfJh8PIpcysXW8eltOhnOOnQfDO5IV4D4C5rmDW/GL7BB2R4sJJXQeysemN
7JBwbBoIpKOOAStFN+/UoQozVrjWFBJNPewKShOTqofaP34qnAmZPJe/pfUzZWy5agrMkcO6tTxE
j01csgQGjBVPf7ow2fsSvORsL7b4OXuJhrhG+dp+SMuHhDtfbfg3Y569JvTCsQI/gst15mVFTAvI
BI/1vo/Fiz/yzyic9KPod0OIoaYu9jyIjc1UeLhRhvIQa9b/LhnrkO5/fVW9psL7147G33SZlo8U
wGfQ8RyHTdpdqrkgqE6B1CYEAXUuOb1dNj0EA30sJxqaH6ANTWnckAl0W+2+YaA4thEStsHkbZDO
rx8GtIIejnym1RG4Xd8a4FfFIEE/S3/aJU39MQeguzsGRnPvGBupuvqeWr23tfMAgVaQ7KrW6h6d
eoaJb6db3+XYbY3wEhndbbZiesiZDexAs79CfssIc966drNFrMTEWEfVwaTzc+nZV653FuLb9uvP
sZboWQ2GN5naN0H8XqRImxwz27L+flOqQNRMnTgGiLr9M6uUrzSytmXsvKW8CyOBl+y9I29N68cd
3rylLA4ZQuDgL6jvdERbrgcXD4QVv2Db3VqDEpTSqtn7Dlq5cUJ0ZNbWJmseu8E8DYYZ7pRk/uAY
cX8LkHzGIeHkmMTXmpkg8WEsBoacG8jwkWGYUEFL7KfKHwRlFc2j1Q1ybzkMFhNPp6csb7nxGNT3
HK+5U3LnZB1Ddx/wOjip5C7bBIkAFYhiGgJemUa0QNm8kY2U96pzbAZZ+DV8una/hlPau20FnMpc
V8L/hnUe/0W+uOMtJt845dqfsvFbEhe+txNobo7T7IVKMeIvWw6f/c9eN5k42YV+Gi1So1G8Tqtq
wFobqumSpy3zDTxCdIgerKME/biPnf/HnpInMTWMpwlVp2LllAnwInSsFVN2vEF2W+pqRK1/R4Iw
UIAhw0mxmDWFQSUKEhyVllykiv1rEokvcjugG+SnQkNEnxJ8cb3PssXBjMtDFpTdp8k6nP08ywqR
HycdIh6wMJ0M9C+UCWj5yTLFQ5OEz2RXkLtoRMGx5n3pBJR0zpndFJbqlJH2Rp80owNaPsm12Cwb
AUAF4+vYkg5r1vSruH8fzWUhxJt48GfmUXUeD6c6Gbd2AL3cqSmTyN1pTh1Fn+8l+3aiPL7mpv9W
GmRagxkr16d+oKDNMkNszdS59WUyr9jP4m4WP41v/PHChq9XuW9wvZCpp6jKltQfy5NXa2I7NUS3
Lp4yVL/NCyASzjSPHzOQJYP3NEz3EOQfobLSAntOwiXe44us4hb147m1kSW3FUA4t2LnYrj+v3oJ
MZc1/vq5fPeUfWyTmBGH7NU+USmsWFZqusANKVznSiMLiwctGJJShMoozj9qWdNDBgZA63oskbcg
veEZjxwqPRYktSJk/Gf7lKqTI5fYS/lgzjlXPzZ5+Ar2qq3H+yD+mDGNna/Fno0ruyNi4vOKkkyZ
DAKaCqgJu3LGmK5Kb0bNQFDMF8JbnrOercpYpJdeiHxbWfd6xjTeBJyqpmu+GdJMdiOp9smoX4NI
EYEaX0fSCmbHLXesgtCipc9yihFY4mHZesRLEMAlmLYPPMyYqZOeO6zTBKGa0TKYKzMys19NCyUJ
3hJzXUvne8n44+VJcZYFSmxG4nYW+gCPoqINOJshqpATtS7xlm3D2TJWk40QZkKQn8w1yYR0AauB
Jdsc6j1YXL2yIpaEYpzIn3Bhu6tSHFzcKvvZ9q9K0xb4lZUcsbPqU+uIR2kg+xpC5yFAQvvstsLd
MFIdN3XSotTTqt51/bLa92u2xl7IjDdjZ2+I5NZ7nXtukEkmNiIdAlbUi5MX3ePsVNt0jlKsVD0o
3RECJiMWZmx++dN1M2jaopaXlOPiMa40OIrRuHft+KEkJjzLANc2cFKiILDPoSysyzTHyPNDxBrx
zFgbtAsTNwN4o6cV0x4VshBIunLvTy3SW+S6n6FfIWtoqw5hU+QdYj/w2DHN+CK6hedcwWf2h/if
jlSGtQcRZymAVU21damT1HmdVA5ADYM8Qy3nOPeTukxJ6a7DBB5IPndXyP/ysamdp1hPw5tljivb
a8S743gnL/KKByMNvsnDZHMkBtiUrTRXFmGoB0On/bqsFP5eq/iXmPpgVBhjh2lg94epZjULUl6S
bkzSfc7scPT9fIMCw351J+tNN7k1rkuvpyoEhvOcQhw4MmZmUtkfAkeN28hgtO2FffyQRkRFBVG8
dX2j/oxD3rHZiR7YPYiDUOre6iHjk/iToOoacSwyZ6MNL2UDNT/ruuanouymuLX60LwJqBCPo+dB
59AdfGnKcZYNIlO7BncG9BGDt8SqqJV8gxE0RwZ7eKYgK4uRHBnicXkvtc2BXpQlmHDnbE+Zd0j7
UK6tTNxrWcknU4TdNUnF1ibdjcVqwozdKbsTkZ1MC7DSnJy8+u6RWz2WaCFweDY3BLB/rJwimfqQ
PlzazS3h+bNGQqU2gNewSTnzlhlqdMSIF2x6BARHV/k/g+FH9xig4MZsSnPXoUi8AAPaErhpMSDi
w6Lsndr07GOCWtPHB9fsvx8rD1jQd3hwt/AG7QdPOXIbLClhxYhVcGQe8Jx1ambftIiKQY2J6dmz
9R9E2ehMm+QtbAfjWicVGMkZEI0byqsOMMJ5dlFdbZOn6FQ9SQ+OUa8oNZLkgOkCZ1HVH0rRiquz
gIFEUr+bTg/WOhzE1bBLNLB9/U6+xHNfUTY5Rvc0RzG0PZv5pkysfJ+jfXq3O+dxnPqL0aTtYQSW
ficiAz5JebXjkRCl5Z2qNYaDOZX+3pNYctzwL5OHv/2UGa+jMGGhoJTdjh6e+zxs5ie0e0/Ua9Or
AJwEvim2opMD3f5cQJ0/NyYyiZ4V8cmFjctUiAGO6GR7K/yZBa6bJD9R297iMto4aDDeSR9HQTel
85ubcPuEcZc+JyHQICYmwa0cTHenRHuVXqHPviypSv22/TKD/qCCefg7ue3ed30uyzK/9oVSL8hk
3bVnGPog6Dq6aAxuodb+Y8AAxpiax/9+MTjo8OAR36qgeIm7TD1z4KvnzsGcBm/rqMHGyAp29P99
sFLqkjQ/ZZnSIL/i7BahyDngShvZJAEqslX04PJdH2OT++6/m88lbM4pBTm4oXSuRgA7+H/3SucT
+8gZgKnRg+Mzpb7/oE1WaUUy3e2oGi8w/PcCI2e06Vk44LrP0UFva+x1AO4WH0Hp1hcDQF1OeBOj
JqcIYLD9f58yQz6nVefx/daMFuSqH9m+BKb8nA160tQhpXpMqZN9Lx+ehrYmpOlZKQOmpUdISlog
Eh3KWyQR1BYIZWVCxLeR6nvageUrFk+7P/8JqEttpJUWDcWK/KcGfSb74QKFvDEz8RPyGM4sDEQZ
vyCgv+bMuuHKbpxSPhpIrGGO8BAzGXxRfBTW3kyo25Tm/4EyWgYx3ZafrF+lZdMf6nkZQGXQUSMR
IgD1fzRKSK5MqCtOhI2qBxEYmwDiSlAP7As4a/PDXMKPcAWqdXQ0JLEFS2+AEzdPvReWphwgWbLo
ur7JZbTpxM+JMl4HiZn9DRvHTtHkmUb/7kcU/UBtg/pqBhBbZBkKuqN/Okyi95KE9qxytlwaJH52
MXLofpkvtmHyKsZFb4tu1/bt7sxDFWxdVByYp3KfgBWRg2ZzO0z7//6GjHBzLia78vTfr3MB8rdy
swOktaWBEG1FKKsONwzF3BPOB1RTPqCbmJH6nJEKyHYaTVAGerHrK45RyYBTeDw3XCJJ/u83/vvs
fx/+07fn4ZcHGeI4F9DVRFUNR/iZJvMHt5soUWO/Of33mTXBaI9r8oxI58FD2DDGMVBJkMW1fMph
xPTwC8t/cm2LCMgkGx7tJnLvTe2eyrk+KjX820hX0BLG0ilPVBLlyWZ5sk8be69HfzjMEO9ql91J
0jZfBEH9RhmV1USnheDkMDjDc+5RJY6MCHkxsnWY1WciRgdU782+NbSxyTNMEqx2yWRjBYZtvxmw
8MC/DHfoofbOAlDIjlGknjMBoGf5e0yn98UCXUzr+dOyNfhbNkxjh9QnMumf4vwN0hcbBgTOfi7K
XaMmIGmTrdYF2Rj42NCSVvXB7wJmtFXKVKz4LYfoWVnyr0DZkIWIqeaKDVaUEsXeptkC2LeOXep9
td7wmHctk0Eu5JJGl/EXQBZsnMaAb4tO9bvMxxNebmzwzyEPROS8/VmYCkHt3P8rxvlBt2uiVyXs
EysjRsPB01tPK641NCNhf88k+wZjiY2K5rfJpsqLZ7GzB0rWKnuyJ0FB4gn0QR8lcmNtjqxwG8Iq
GRnt/cL9+s+z40F6LBPOZbnP4poWco5vFtPEvc5sMMnDFaXqMA7tJrN7d2cm86613xn/6hUQ6QdZ
WejuCMlz+r8Y7286J6Cwh3lgx9YXWFmOJra7rq/uUDafLW8xckbVKc39PzAyj36MO8ByNsjGcO2y
d13NaO4doIOVe3E+WrgWqpu2yFmGFUpfAVNbfTbG+MR688ONW5y9acn0GtsFFXr0UPoAoC2ZVEwZ
+apxEcNyRn4k06M93F0y+oBdkORRoHzBqEEneJIyf2Jv/kj7zLQqc7+Ehw+HCL4l/m5h47iERpGZ
+86r/uAXELXgMyYByQcVD1yUNUPdffii3tOLUDcYQKdLcLsGqNYkYABQse+O8nsGT9tCOE2oBRPr
tD5/zBkDbp3i79NQDKRjqDVGpwsGOOxf6QiI0fuL7OBuKHr7hGhY9uNr1F2utZQT1UcQIQIiyxlh
wUpM6Fscf9ux2imJIecQZgsG05kDzkS7pFHzalffRaNewKtCLwjrn9Fz+n3uMags03M3AY5OgtbZ
uIlxC8OLmUfhBlNHgR1eDSxZkUmaBps9RSeDaIrngdkE/3RdM7lJXxvNzD1pgTZX7MNgef8GnFiV
hg7bUTpWFTJOOzIvuBVHyTYdiocv1T408dwYc3Diic2SxO5Y7v8qtrc3uvqfaa7UHul/BeoLRz2n
Dh2mzdigbq6liwrXKxUOO0MDJOzbJyzq0PSncaChcvD9pAOzqKSm5bIkxYrrPLhGcB3wG7ApZlrf
NNUJlKBeRZU3rKNhoJtAYSPlgDlBtpzDz8D5YMA0FUvkNj+G8lH51luaYKCOmQKsJNPfNQ8rlNti
PLRqUBtNGE8ez3ep8sM0tfiAw3iHatPYZClQGfYJN79KXqFX4e76nWeUXnHNAxDW11tU/Wly+e6q
cTygdek2IpeC3EweWEaUX6AiajN4MD3yJ3O+vxC03ioeIQx6MGVyX/4NrQCOQr9rBqNeIwlkjubC
1Mevk2hSIiNI6n6QMG9eCipQWEwNysXPeuMr/eRSfttWcWOZ/+jp4bc9glahks5u/dSgV9QHtHcd
Cyn3myKN4zxsjm42fQgOVDmTkjUlfDug6cxs+uynXdyY8xYCIflnNVe557CdsAyAE435Wbd8Ra9r
nX3jnms75vIc3T91Jx/UgmFy8cKUXgtZN/qaVMbkoNen0UGR0hZfDcGY07QgICbvoLT1FiryNTkC
jRkPaWU/jWwnSXrE0vufbL3+KJz6hIv67mlEqx2lj56NbyM7B673Ygby3epqpHaSoQ9VmDV9xXmJ
37QenocCWXGGI4GJ9AyD2bfQH/XywUlogrz+b9Z7Dz1We7hFM9qANu3vVsXyuyzVJfLUgzfgYijc
Pz0+tq61riU6VLOoFE+TYFen3t5vMoDvTvSE/2U/D8nrklZgDg4InmMBY0YnF17zu1vUB+6KS9N1
H3phzaTmZSwj1pviz0DVt2jSSpdtJVWova5NhPNYP8ykol31oYlMU/fsSOOvoynYB/stnD/NqDyG
fQkq39xmvYYA20M0yD0MJexpVjRFd+NFu8rm3uWKQfqCzwM5eKXqfVf7f2w3eJkTLsBMgsnr8Ad0
wS2NmxP791/PmaP1HMEBMFT/GMQmm4uFq1jO1m8q2O9ItiEcJ45FUE6RHSekCUkcE5edVcc2lS1F
kI/rUzoRGjevuHapMe4r5lKEyuUMaRy7OY1In/73IVp+GU/qiT3GMwb+Zdhf9kSCUzWaA4a+RqL1
6UvIuP8VSONSSCED4qz+71MXz9nIXnuXoczw45GkxLQHvAgbhn1SkNQnsXxIQszmysH5FDlIC5vm
rFkScV9jSxAW31ZpDrQPCFZP/33IbeQoxJqbrPUoDbMkpGjpAMhNMjzhlET1JNBMAeJc80lz+u+D
aaMTy7pAITRybwUBRRpHCbcSadxZ9dF2ylktVoqmISAwrk6B7f2p59E+9GYLH7B1xaZVjMBhLm/M
ipie3gYs0xuP/bLnisL4ZbAE3XZBKxg3H5K0yi3FHRBk1/kzY5Slyvxwiv45cKgKSJswntjMENCd
MVoLpyHexipwgMGlix4OT5GNY+vDyDlOO4L0Kjj6tr+DSfCOFZ7ZIqeRP+a3jtEVM8j4lPYztYyn
n2oQXBSz4GDri9Szj4icXaB0Xu0hqR5NiTW65Nme4sUPjJkZt3ibZ6aD6UhCue+Tc5UHnwjQDTuN
L2GZ4dLhAIsQ6exQyyDGhbdBdTeLoN3w5OHvQD437eLoBc5lnBlXC3pmjtrzqOWD2wUv4eLC6oBf
TDqlepDDOQ2Nv11kExbwa6EsBs9/jIXCnr+OseyVAZzmyk32cS8ePD39sRzrjYHur0t15A8aaUoj
9hiW94ZxaP8fe+exHLmSJdEvQlsAEQgA29SaSS02MLKKhNYaXz8n2WPTPYsxm9nPhkZ7rwQrEwnc
8Ot+POoIBdfd45xLjm4y3o1WOKEwAR2GirtUXOvkzoC9IXKGY+1tjLF9mzhc8VZzJ+QhtFYpYch6
jPZEwbx1bZEK4d/SkcvJ2qDahWH+7IXsC7NmZP1Xb+Eqs58auSh9A2mOO+uq9/nXTFKcykJfoPpj
EukIw+ZW+tOY+atTcOLikQLn22sCLjBuLnS+jCOjuO6G5Ayu6UlPD7bDOyKYBjoXOLHZVCzoXhTF
VwQwFBRDIfmjGOid3Bg58g9/dIrZaFQx/mmnOZWu7a76vtgbcRgdiDjkaOmMgkZP66SNkDMMWJEh
SEEvZp+96sb6cWhPsRdlzzXN0JUpXyC2EmtnKxidBztnl8tfQB3dVzdxHARm1QFkxJZqRhTiEYjh
0Y5hbMjXdjB/OMhOWNoxD5n4corSZR9IbA0daikrXDFtTRVelErcCv1jkSpGTLY3lGbrS0KJlz8w
rdtA/SfSSnh7XCQlNrS4z8TaqFm/HcmE30wVeGdMpK/KIIdRRYCpCxGcylhd7OavGXUPsxRY2tP2
s6s5PxgVn/ReeGtT2g+Bks92zF+Hipc4FRljGnY923lsSZNs25zQYNv+ZQf9pLFSrSyLHymo6QmM
5dekAqQJffFnhh+M14GbsIBRLNwUBObqs0I6WpAK/xgzzmV+eg+0d6vnfJXQ6QY1CiDLYKcvM2hE
IvsWy0uuRJtJLZww+CozGC79pKBZE8VJxwp1rii2ucnBiNj9YaYNfeWUGYf1Qexloza+701Pk5Ga
G9fwz8VEp2o4PMQZKMGq/tsaNCObPQPB3PMzdzAXwRsRt+jegGdgZvCs764PkREN9pimxTvGdqvZ
mnlyyWUwHIyhePKj8HUcnHgd2/0V2aDe2WDWGrsi/WlIYAYjRS/IMxcV3tVtwpxmVTwuy/wDZ/XH
5LKFkTY/QlmBAexuw/pNyqLqx1y5FgNIPE8NERL0zYYXeu5KOimyCGRcwusjTUlykjG3ZpmHI8LY
Fhk9HZY9DjjjjUvk1is9k27BcaWOanKNTR9RS2CEPKSdageGAgW2bIFI2HbPy+zma5GwDlYdqgY2
BFF8wkJ762l8W9TmQH5WpmduvBQURBkT6+DLA1D1fOTQGDKAyIpQVCw5nSpbvbtGswflif2YEmLS
jhYIQ/C8q1jQk4TAdmdkL0PfeOh1HFUTDOF2O96DJqZzwIrACUWs3IbK+S4mWBZYtL7bujsysVfL
/y9d+9+UrpkOTWT/c+vaJQq+63+vXPv99f/ZuWb/w2NMlR7BNsEj2qNZ7Z+da+IfptYW7WmeUBqp
Qrvqv0rXLPkPmtWEFKbUpnD53f8qXTP/oT3tOR53R4ctmeP+X0rXbGn+9wZTx3KVwhmJ5A1zl8fR
rS7u3xtMZ+JQXKjFOjKGVWl0OJSCbtqDPXhVcxjcPIHpVVvvOfWny9B0yktLzn1Zjtm3naFNu7m9
GW3L2KeBcZftvGbmuM7pRs1+fSl9HpnjPscjeggHsGLERe+Zw7wBanvU3UZgsuoE3Xema83HSqIS
cjcwFhpw0LI9WcMtoFRRKuATrAxvKV2PUpDmFts7NOUUcxcKf5yiJGqpOWdL+Lq7vLbFJWmekamw
XtDqZaeUV4xGjZAKCSEMWYVjyTSwHQn840ZRrkVRUQtho9onw3hXZ/Fb5fjjvqA++ZxDIbQC+RwG
Tn6EoxYudWQP68x9DZrZPPg1X5IhPVZRbHNTE/EuMA1u7SLcVeGABXGqjg0q0Loye/Sa4qUoxmZB
ZppSAFQePFU8QKMgt7FTpNRK9CMzKahObM4YT6C72IZBTAVHrChSMHhZfSXA1WGK8d8L09v7GJAP
AWn0IK77NUekpTTDZNML/VhWmK5DT+ONbrt4BeuqO9c+sd0OUlDvJTQ7kJAcEGruKHbG7qoyAo0l
bTN2uzeoN79OmKIaHqKLxHpn/jNWdm0pqFw8eYfMfXP6LtnEQUSc1QasYyNjjS7uBeDE25BNwoNn
DU/wxSGZTy1md2UTfoM5znulNgOunPc5DZmmMjTjFC45E+WqSFQF9bL74uShF9jB/ro+sM8ydtSl
KL8FRpk1v/0XfI7GWdTrOMRZhHGvI1bcd09GHz+xjdAbNyM/RGApXmWm4mRUjfUlrgAhwdXcDnX6
OgmbYvee0l0vh3eZm0TXu3p0zmH2nKhbuMBQAjCZ8A4OvXyDl+ldZzcg6Et/k96EXt+RxUa41sOg
YoZw4dbw0CXnuwRJoynrdl960PCitC6BhqnxYMBSOZT9GKxzm8U0z8edStBH9C34qkBtOPT04vIa
cG7tJ3CkOgejUqKibab8UqWfQgz9OY/xSRlJB47B7f+KMP3BJffdZLZz8RIf5JtyAN8WrlxXToOt
rkn3sfuFg9868+oHznRo2VQsKGe3XoiXQa2iAS7qIkX0ziBj6Yc/fiqfAs3STZVmv4HxiMLgZw3I
OzM85PP4HQgR7Cy6H3ZzlK7suaUwvo5hMvXkimx33UDD34xoLwvR1Mklyfy3KUux3MaIc1nAIa1G
QUnrbpfAH6MJlcY/XUec73D10Gz15AwFA0+drKRPz2pceu25KcJ8E48IeWKKy4MI7MOYVulF6nkH
5zp34i0VEJes0g99rilEEwUSMn86IT8cvGkIEaoPLzQAM+LHFbR9MyEy0IVbc4Lk33ONWvW8A4nf
/vERJMnB2XkXraUTAM4cnPqIW6HyMnU0a9KLtuN0q5DPFL7bdRfGSD6ovYBvbhYTCFTMDkfro4Bu
f6pjW6xVwMHDCvmEyzgHuJojEaQGSkkQ6gbC0Ehzgh3oTTT8icMS+k6gOBFbwUsqGdBbf8Ma4uoE
83SoHXUyoqnEujiVO5qc3xMDdyRZmmE7ZYToVeefMnFLC0fsOwn2Lg3PvHhml7w7AgcIs8GUOe21
LLHvhBCPPG2R7g9KErGTZbkbST0jgcnw4E/8J2sr8MU3sr0fM67UNowH5DQSRrd/QtEN1poIEfO9
Ng0ULIU3nUON3bTDFSK1eAT/ua1tNPYWH9yO9f0Z25c6zzU1H5iJWAsg7hqhdqEntu5j6N0+t413
zb3Zubpkl1s+qkt7SryV59fXmTK3B0xd/rWOXqLk3jRUAUiwLe/vUVoyeEaHgKfdfgizM6bYQ4J0
eE88FeI1VLQtqyeOnXV7//sldwNirhOdEDwZqGWTd9nQItNK6hRGwVQWByEeboheOJr3A8ACJFan
uHPBpQbeXD2zNl06sY9NCs4k1id0EtdFw9WD89HNHiUO9lPO3XWYSnkovU9uXvUlsDchasTKGSyA
v6pnlk3qR3ZJPPui1N4bAH1qq8NjibFJt/6qYIkdVwA2dI6MZ/jOalLzE1Hux5rPPpu6EXSLB8jJ
kxn7KJ24L43J/ViV43iueaufJKADmALvif7oGroZncGgTcBKxAbgqlgkKfB6UOfV1oRyi28dzqmu
mK8bWSvkhQIkR3fbLk5Zc7RU0uz6rEvP7YDmVvuFh18GuSeJi5UuHCpJcWitIYAn99QeNWuvMpor
7Cd7zakgTUJigBZCojPaD9WU2qBCaQSQEfN0nUaPXl9QNt6yIRtEfS9u5hXKFwnuIz7BD20S76cQ
PUWsVcoz1TD+qjixtmE0egs8frQH0Ey6TsqOxjtpPjG3rzXIoiqe1X0UaXmtzIfWqs/SUkd0mubJ
9uJX1taUdFT5sK2tzUg086nFcLSwQ1N/WV2/DurB++HBdihqClcAskFNUP7B7zGaxgk6iTZ47dqq
3/UFNen+FJkrJ8RMNE5AGWRcH2yr1dvY4rtZQQEdxhQNK79wAjPgVpYHlkGoCUrj4nbdLRIq4hN1
ltwnXG7KLAwIrko6LLMT1fbpuYbNRQ2SpfDspH91nKwUci/7t/gt8W6ExIj1nT+Q+Gnqul2ZobiD
0HWXkn7GQ5pwb2iIbTnDCAfOO8Qc6ymwtUyMl+Es3lXMY3hM34ehRIC09bfQbXecu/sG8NDJmoIG
rBPJqAwu9IZPFAnaqKl3qcIQZ3W8GhylV1m0V0VmAk5KHvsxca9leyhsK99Bb4zWRJazMH/Mvfp7
8MlHkBp6CWR/5s1XC2vEKaW9S0Simds05vdZ8nmZ4AbQQ/A8iJJolrLqu9wT3JOnYi1927u/0aV5
SjyYYXTrcDD2nM1HSsx2ccQs1OKwZiEUbbx5PHjQTggwYAj48a0qWXserJtpPqfleDCDatsF5e3Q
7K6CSn+UrXHXeMJ4G+KQHR6T8bqwBT3hGAunuO+PNJDygQhB1NU8I9IkX5VDdBiD/OqhxNLxkyFd
r6j3IULocI0wejw0pvGMc52kblud6exh156FRO4mJJv8JGug0KUtr33ePI+eHrbYGNlEEd1chLX5
VQweL7dAmY3Ld7KG6Nx/ERnNzZzkbPn6AlGQSqxz0uJaKkDqr9iC+SxzWGQKojxls2PKvpTVjT3t
Dwy48jEHcCX682hnA9QvOnKt9CDHmNENNN/CKwAIBxmUvRwfOA5r+nNo/WzirDh05ZouQfIkAZun
dlbHwUwIREFcgIkQ8FPDcFI1NQ6ejllF8OnxWY9WOtwaU4CVmYV1hKdhUZbedDfGhrsruJ9wB4fF
NRCzQcg6AHfWCx20greE2hB54yQHmag3XnQNNTG+EgBkzsC0ItdMvnW+tQCyCqIE8TnGVRp55cby
WfAVZVdcEM7OZaMxcpJ9gIeuGbBb4r/OJ11UkiROe4w9AX6rarMH4x2N6KNTIt+PZv/SZoK5SleQ
txw6oRxrovrSY/gJ9b1gX4Dnya6RxYBNR8Jz4IKY77mZnjzlYGWJWXGkBVYwXOCCGOgExsbItxQD
TWB1CJaJ5KGlDHSLnhNTXzvw4fLAZbJ2xC9v395/sz7OWXi76fYOhwnnrTQDyuaAXypLv3FPo87e
cHxYSxY0JryF1vQQBLxo01zex0a5BqPPmsMZXzAfYx1DSwbHYV1C0+z2viQjiTRa19MnQUakRVkD
qQI1GY23CwrwQIjrape641tGQnbuKcnTWRMti5EtvXm78mrCNK4TG8TnCMapXt/qNVrgVV1Zs+3i
T4CMgrcrBLZYjydniLKFz6KAuWwIV1OFGqNa60WMoVqlbrEbbr5iKEUGksrFsqlMjFA1syE1DmFM
6j0xynYV3t4/I0EUneJhZc1qN6XOA9HLt2TOGcNLJXd+Pm91kOyxztw3AoqOFZbbWpMc0gehy31T
TM4yrXvgZao7uAPrb8KmP0qXR4G0hTQHuN0DfINJrMxJ5UYxS3fEIQRFJ0uXsPqvjZZro2WDMNrA
VdLYpVfbM2x2mBz9hoBtlcwwsljNdcBLtKvdrU2NMkELfFMdbvSVf3v5ghuJSrKiFXUK4rfRzTmJ
bJ4TJe0/ffkBCqDaEEWvdOxtKte+p0euWzptTmlxgAtc6mRNcuCG5j7qNoBU1WggXpBTsNKCpW/A
UR0h3p35zLbQ3RrIGIW9b6dpfBpq/68JDNxExVspDb0/ptphgSV/x70sfwKSG6w095fHTjY1Jh32
iqx3Mam45klDloV2guEKGscZIvRDjss8lC7PSDwBFVsO7lb5vh0YcpXAv16phPwLobpNQ4h6l6C9
pqX8xgZbPKayfXQ4cJSe2lbDJC4VK1ySEXdYF50tfsNok8Xls5Dla1zb5gssPDL61c0R3qRMWrF1
NIZ6Chcrp/F/FGksosIjhl6TIQcxuGS7xuScbHybooqC53RoeedszO7QGYM9RIKBoOfSdMgNJQZw
h47ornK6vYoGkkRjfyXU0+/dBsmisRt3GTusCQx/vguC8In8rn9wExJhpZxgCot6PUoHcRiq3qPu
QJmIyV7xaElJOvkRi35wr/mgeDyncPWR+TkVSWJbYIjn6r70gE0PYr6oSqi97uAj2jHr/6HBV0xN
7TE0ARFrrF0L/N0pIdS8X/ZMvnPTY9/umweOHrBHtLPC9xgurIBjK7djyBZReU1S0lLWoOmxFmn7
EMhULJNWYLfDD2eZX/HvPyHGj5nyxGLGnnfAJx9sQ0Qr0UtKO7R1Fb372kxkXz0/pPcIbFpEfwr1
EugQs5yBEWNdWY1VtU+1nwGbrjnqpQTm7Yb5it0ZarezhPQ13tzPW1oY5p3C6wchANiH5YG/rN3s
NZ3DT8zy4aYR/tmohbuNbYxb4QyvPmEj4NGc6/TBtEuCuThGxTxylXY2kulFVAG9W1XXbhrjXtn6
uRfWFUtRuBVz/xMP2Mxt27hKUT/9HsZ/vySzgxg1mJzr5vI0R4a9tTXO25a3KsPBAjUl2pZpiXvG
XE1R9cOfnTm4Y37/tt8v4e0zIWMgl6FP8Pj2m0QX2jRmB8Wy6vCP9GEiD3LqqJR1im6NVzZZVxQb
kH5vyzOshmwVAVxd1nIkhtOgGRCPMXR4N1qvE0e4pdHFb2SS/oYkE0636F9gDfdh/SA4fRCedu8Y
Ed1zKHnmh5PbHxtTOOskVf0mXk49t2un85/hs/NYokycjCpu8SZzCFhxj818E+zuLRcYFQaVBfLe
xNuaimnepiE38li74W6kPXbvD95rUxqfwH9+ZKsY3kyqTfn0g/cE41vGL2FCRdRoApEMbpV4k7+u
ACGx7MCYGJBIMsuhu/x+4WDrEjPYemMD/aP5pM6Y4sNgfq54DmG4AO5iWeNqVvCjjPrHjkkiZkW3
BU7W/6kjsLqjJDMX16wTQQAcHM8I9kCIfmTPAzTgGqT4eEjXMkuoje26/c1NIx6jhLP24NcnzXGr
ZnIxx7DeRkahQJC6L/1E4m3wLfC13rNjGY8EcN/y7sl3yao1Cqut99E5LeXkOKDrOofeWw8bd1pn
HOpC8gdqqu64N5Ikigt+xhYsgKVLKFRjQFvzcRDBp9sMdIGWZIYmtucbeHM7lLlDn84fece/RokU
kiiHd6BvyqgWANO+lCHPuqaO140+axbf0CuSrT/Mh9HtKJqZLpAyd/DzHQg48oXM2LevimmphtSj
bmLlxcEPhQEYt3zjapvTI0r0hdj1uqFGPtT9JzQxnFa02pDwd6Dt5W2FOaTiPj4GqDkz14bpLOru
vq/NZ5o6mBsaUAoKThNH7kPimruSyoI+qH8SL7qE2RdE4aPO7KNApJI2rOpkuIsUr1yYR++Jbx9H
k6k9RClkmWWts2baiwIseSTXE71rCe7kjgxJ693Gk1qvAz864ZR91UNzV/dw51EGd344b1JdvxNH
vCTCNm+BF3I2prHJtPjguQ2UwIKdXxnVrkwTEA1V+McBPnqWOeoiOJhDMPiXZGrv3KhDT/rSYtw7
UQ6Fy0Nezqq9q2xwu4Q98V0t6A070LF1b4rhCBaRWG3V32WzxY4p8zd1Si5lUksZDUh0pX3oe49F
EowDOebMjcQ8sHDdwqDZZ2ESJJqrrwGEQc9nmZNQM1eAXsDe0nEgZuKPbowXnLadBbFx5mIojSmH
IlNDYMtK/ApxFh5jbVibakAlT3luTbahlgyVDxZV27KtcKDKLzK5QNdQihOieFmrPollnFSOS2Xi
LI2DAixbt41wFk+QhezBV6u4Ix8QhC6xCnoOu4h0xfwVlyyMQeUc62zcdMl4pX4SkEB3AJuLitFO
NB8ig07SG9a3+tmgMa8dXp+pfubA+5BTv6cxjPYSNyWtiix0qdcpEDIWtuRuMSddvXbQaubyVtlK
3F13+sPq5T4oJRyKUzqX3EDBmsbxeCdxfdqAtRKdsDOz7tpiotoBLpvBaFzE3rGcJJjZhnOOaZ+G
kR7OIQJAN0zjsqIuQ07ja9g4K7/KThQmEY4xM57F8bxPiu61SNttmNkuN88vxJUlnnIo0KK1FtjD
kcYm3h0o55fepSUhyacjJLI9jcYnwKkcdnAYb60K3cUe+WlhBnFjhWtdkxH3NeEbnKBsRq4F4eUy
vZWSztQvVpBbbsEDk9Omr8VGeY9+zX5gbrBvNuSQ10493FVh8joALoSOSGtAcQHt82C/4Ok55iK5
xJO8I0m7aJryGZYDyw+Kvy3WQC4d1CHRkVUcjZuQgzOsWqmAvxIl+ciZMtAUtHUMgP6ZQGNxa8FZ
tua/xCrvyxqkrOvFf2QHIk9hIo/6LSeQdRNi9kBUQiva9E4L/CdxlyPCX1zWO6CGCZtejohIHSQO
cV+uplF/UEuBBR81dDI/8IMES4aAYU3FIgNvshYgtcPOOJN4/VFhcR/UANTCYt8G3ilMDSaGm8Tb
Yipm8E8H670q3Sc+CztX8PaRThuhg+tzSoyJzkFjN3H4wFZkPZAW+mTCgYAmzRuRWMFxMOcR6hNh
NjXH7wA3Dw7jAQDHqJquJHTCJRBTGdChFulyGWf2u8d7T2/COcRg3a3Rvu6DDluzZ8pHChoulkJa
LMptVPSvSVo+JAa9cFAvywSPmDGotT04nKjrO0uOVCbaOClAFWMVAC5Za1wlrA/gVcQTppOI2wgo
Oqow2RrjThcpRS7C7hemkEsrQSwcxuyJBqaTDD1QApV/Mo3iw+l1va6acOaMzl2fx2dkUVDDKl2Z
5T12f85F7UOX9HtHd1vuhmqpmFKIRFzp8nut5cx5PfpDBQcbO1aDeDgIazqnoaXZg4U0hO3grXA5
aVI+Qu6LdWEl/w6c+V0u2SrfumBMkkJd6zL6IaHa8xH1sUcqo7hQkZ5uAXOd6f4yIwCObenCaAhQ
EvITSZVj2hv849GbTeZTbslt7jBdpPB/TahAarqJ6d9koHvgTXQaQ0tehKg9ecDjqRd4JNzKebId
jTptbnUx9kwAzul2r8YccEoi75msJhNt+mPE9k8p1XOBHWrNYWxrNuLQJ7gjIF4nbm8t44lhPpV0
jwhuwKnIzlz5TyXTA/Pv/cDF3M84ZuR9muNGdiYK+Gzzag9Fv1QNduqJD560vCdTAh9pxR832M3J
SUDKBRdxaqOREGI5Jtvs1Rb6Xc4Z/JaJwutZnBng4D2iC+XY4Z2w67nRB3+muv92+m06Po54P7BM
C5zv4sGkTXfyGRamjt1aMT074MkXtQqXA5yIRUowg3hKcUTZRaefgO1lzcbDxqqr6WmUD11DswOm
aHr2mOCocXz1Irji7FPMRc1xGfJHtaK27uRYySOI2EsOFavzoegooU9xWXx0YRVt/pmACGDtGzMM
FyfAwu2n3l2Gw9w76cG6ETySLYyfVeHNr7VRf86dthaTQSFHE/5J55ztnv2B5ZulUAstjlBi2zMl
VNl93MEPy2xklN798L6m0XTpDdXxwsnuLayEh9R3dpFtOpffL1jKIdwr2G7a8ZaGg4ZsGinrNgy/
2xE6BTjQqF83AXIF4Bp17Hrux7TDmeTVbl98+GYFW/6tVbvXqDcn2HPctgGQqsXTQKXcRrt0muJ2
JBHQkgJdSN1kG0QMs204orByW8zRlABB+UHPcMCU0UbrpqwpA/fSZ0/pVLnnyqncS+CpCJs1jQMD
Ddxl1h1idg+dZIrOjIn9Wd5uy6ZWy7EX1bosnbe2z17NIHf5lMmFkfXGJnCjr6l3rWNcMh7Q+Yjf
3YwJHALb0oU0T0UiTsVU0gyBVLeY7B6cRIoMSHtPtWcqufGDiDFM6e2tHRXL9AbToggI9IY8Fhd9
YtYoWyB6rO4OhiBCxpRWFGwXX65Iyl0eUYZrVRmT5LyLb1UJI+gqikc73DKcJ2u5tCkR3FW1327K
4maJqfzb5tN4oAI6COfv2GunXSSID7LmhYeBmdD20oPN6XMxRbLiBIXYL2FYVy4Jglr7BKLHGPMd
TbzHLEBWagC+THTubMu4eSD8hqR2g78E3wADiDHQsZrnN3V8yF8ng467GkN/uufx+TM4VbutGusm
3aMTxxExfEZg7KnceVr4GLqd/iYWOMQwQxqMAzQh+C20lAnaHKOIwFdwZwhgTejAt44kju+Bjcnf
dv5ksf/Hyzgf5iosn9qhpTM3lWdmtXeSYug8Jvy7iA3u0ZfqTxJWD3Fn702wBYTys4gab0XoNo8o
VX3wGOi9PPp0EugGrgVO24sbmjIpAt4LLsYzDQxxWxrrll7dTsfRVZR0X03P0dAtRQE/30qIR2Kd
PJbJs4FZ9KmMCRy5txryITBf8Sor5Epr3FK3QzPx1GzHiccfn2ZrZSakCJRzyCst1pI8f64+VF9+
R2kl10pWO8bNlTanbdV2w108MsW4TeN+2h7PEixt/VbBgsNU91aQGFh5RQseN6ebyUmGVWbVj14Z
wVloePGmES60MX1gaejnIvkcrSLd9HFf7u2BkpxSiAdiEk+Vw94D4ynFXT1E4UY01VVDJT8OXDWu
wWUNu63bMmDSbcVpIMgpmSa7m2A5sKeRrrmB8KEdyHKDV2dvE+uzW4xxISmv1kjSpwY1jI/YuHN2
neVzDWuS5eT4QwiXsKfuLBPeiMb8xRV+3zG7bXCgC+YVM0dJ9SFY+HN8T3UphJXSfx0aSorYIyyz
8spm0njio2zSPYt5DEX64nB1rEZLP5qJyyjoG8cknSeyKpn3gC6HPnT7rulDAgrSJlDoT/vMsM6G
YOYfTVguXWncs/PgID4Ef+CoJFC2GraGQPvWjvTz61TW03oeeVZJ0ap90N/C04ax8aaZfsJwPuZu
sq09rKf+LfGUwjE3fBjhAosfpE3f3YxZ1pGtNbyDH7vsPUMKiKwBlY/peTz0U5scjbwrdsqd7PM0
8xoaRsU+ZpbXwgKQ4VnSeIwb4JlsuOMVBuFo11bB0ppwheRT/QU+orp3IDVqC0E7DP9CVj0UccGz
TNwu49CEdcWpyi/sZzKEihMk7kCGzj8RoH0cvn3y7LWHynJY1WA2fECJSde8G/nVr2inbozylKTQ
JaXLjO/B6jvFU2/uAL0nx6pM2IyLiBRAy9TAkuujdadqVU86omzPgLKnB0KomogL1b3dVXXwBZpB
VA9pMXW0jSaEBZz8ibIKqrpIGG2Q/OKNATETREYcvEe/5zqbNuwps68VZyLKaykpl1X749BrmLex
/tZ+z08xyiOC1+Ns0m8mMd6a1Ujk3gOqphxkJj+zrlWPKB1289c8Bn/lGLnvJPlgQntm+ZoEgH+A
HFaUDCl/yxwRrljIi4eZTg6yXdV4TbDQSlm0B0zQ+ZEwbH70zIRvmmxh2xP6L/4air7iPYfudUeu
f1/b4+1WgE/J15SVyGI+QE2eD+ZY/JR27aEHlvPx94s2d1UDAdOxs6e24Flf9SU0Wq8k5YG/a7jN
JqjGQnGhx1IczZvnVITbUuSXmDqiI6rOv3/513+rtP0pKMXZ/P6KdiLZaRXlGbQva0QvxeaPAT9B
kSK6jPjkBslwLMmyQODmSxHoep+VEBVjwQacECjF27I4OkZbHE18GyV0TSZKOo+sDUJ3xHW7loSi
FroMgDgBDRltO8PLY/8xaqwiVuXsfl+8PIcTWmTurry9lPNoQyk2bbEcgH2pnWHbtHH47TYChHAk
hjoeoyAzYeI/zpLksRyVd/j9jmHSO0ArY/sixKdpyQwUK+/Q73e/fzZlyNPEL/rX//NvvyA2IL+3
QsVgc/LoGJl+eOzmIToKzlaI573NAbtj+WsrJO7wu9F1tUHMR0awqPD7/a4u8nnpxjVGhfYJo1Rw
GmD+RDz1FkP7x+1j1nC5L5jHCHNie3JOmWLKdjubCIKpn31hHtNw9Ncqkc/C8WTHXxxzqpc48nJw
/4sq4SgUlG58+v2S3YTFeHSWrcV9k+I6thcCzd1NiqNmle7aVJxIOg5sw5EbyriTM2z3td/U84mY
X2NyCC0KS8DHJgoLGLllvmX8hQZAlx0LtK2po5/ICfSpK5lZf7+LajBIPYUNGWF5WtKMNx/YAuZm
9yZKOaN10OyA2BgSFyFLvZJwji45bySxLoIdemzvkeLYKAF9Bw3KFpEPP+j8ZPDPZuYEK98ywBwZ
wR8qKy5224OIcYha47tcxmnBoa9vTzIl1OIqnwwopkzWMIZ+cFqb4GPFUqXR/TGk82SZJwAJJ3v+
mgIzRfSo07OCPU1LU3BAgOhOLZvq7dj4r4RpDrDpjHUQuaDwLblvAupMW3PbzmS7/bCkOSUXNT1B
lb1xeA6/Y+A/JmYSPPVCjueRlMmiGxp8RUWR8z/ALkbk+GWsouOks+pt6r68IYa0YzfF2XFa3Nd1
jkd7cOlsr5JwnZFN5HwNtZMF6/DWBj3nO6N6inutLx2Up8Voqf6t8OJ5jdU92TnFArTg8NZQKTXb
PZm6gIFN6ML/jrvw1dNm996mmD0lWDAqPcc7FcLCnYM03aBObvGAWHcJJFF2ZAY+GalP0gKOggMT
gXIuPutYI0JN9RHdmbKRenyPWI7DIQiaQ40bZ+3RhKSm3npV/oud9dYXARIkr2GI9u6AbCt8+wA8
gYOtRT49ZZI++UxvOzdWwH0BLK8z4liANYB6irbq/igKXGv9ErqOesFvD0M+e5M6bbhr2QwOKtmZ
Dc0rnVuDe0FQWBESYhgD+YA9YJsHwVfTEKtug/zG5uKgA15V7vNrlAIMCw1u/1R18thrMxcyWnWu
OzE+gMUGj4gp92Xk8Wkyl09QCwFG/fwHUWfWFCkTbdFfRARTQvJa82CVlrO+EN22JvMMCfz6u/C7
ce9LhdrddimQmeecvddWfTw8OIlhncuM+FniTFZK6fgzu7d8qSGvVvRI0kwxrp0jiHQAK7PGCm6I
nkBJSf/ceJP1NBMX5+lFczHym5/JAfaShvmSPPuqY2QN2dOomvbGYADBmwNHtycreVVZnQTmEtgk
aUOVILux+wuubCOSufzQNUggngDriDip5PRHgtxIFLAvk/4vUGPuhXEOtxg6e8y1XD0sdd22t21Q
l0LqPaSkCRL2tKPPCRiOTslNR+aRLQRkm6nis67KbuPX4Mz73nqRYXOLvSk7qt7Yu17ODdcWf3T0
JmfgR+Eww/Wne8qGuHzu+Cl9K/H7+vtV9oqaSle9u274GbZsQBk0lNPvS17HpB8G+T43UptevkQ+
/H8f/X6tb8jRjWbwYh0Z6gy+LwYJFHfcxusRwuplWF5+v/770eAS7pmAWdzF5PSS/1Sr/e8fBIlV
XAi1SScnuaP4JJN9CjdsSy35slJdQndV03TmPo3GXWmV9GuJDplA+16nHgwoGSkN4r7sHIraPUUu
c1nbNDYMChFdOcIlEgZ98BUtWX7NdLflYj0OA5nhv1/Olj8jMJehajeiw+tG6lbqtt+vx77Pv1n+
Boj2/Er0+ds89ASJVoRpVW1MBDEvcx6jwDIl+RbwEdZmQt1MCH1t8wOUzVtZBMNVeNNw1X35vx9J
1S1ZkAGI3Og9raOb6ZswE+mHHVppXwezpY3DkXkXRTwSnW3s04qIy6bL1H6Oa+OpsEV25ry9nTs4
T80P4xP3WFv9A2ahPaIJa1Pm4kozdFprH8KsYw83zlrhQ2dO+z4nXcFytHMmasely2yjehBmssfa
PmzGgTN7Ak7omi8TsdB96GgKugNeMuL6Ro62rn7uLJMZumPezDIYnyrjoSqtz5CpNCFJFiCpk0RV
/ITuFmp9UrpbLxsP+GbHa2joM93MT2Vj8C4HyjLOBdYz1EP3JiZ74xgV2OwoUceSYOH7AqQfq8qD
0XiPuddWp0Ib4aaBAr8aGyZOVuZF2ywFXtnoLHkWXpCfLQ+TeUS3d49ptdgoOSbPq0gNwC0RTDUr
8IjVWSXhD+VCc1Qzj0+A2VRX7inTC2UGgiSIRl+SMZGHvU8znFli3+PPNUYqJ8N9q9DLb7w2ma9x
aHpHtzFd6vRkR1cZnW090nLASniNHTRFqT39EZ1l3cyodla5Zd/NYon5tYw/QTFe+d79rTcx0Ve5
fePsIbcpOjJ0hTTxMZgh9zXgtDR189rHHhowhbEGqfLOGfAvjCtTJNVPLUmXQ1kqX1KI/1uNg/VS
FGJglME00NW3zEjrJ9hFn/ES/h6odEZ2AFfFCEnfnYbvoaahlIoxPecDQZkij1NcECDTmOqehrYu
bkO1MGU51xOgha8R+gc6iTAQp3ISNRgBQCeV273mAiCLia8hnc29JapzFaEDQTjRbEsiKp6EAzlv
1Nugsfot03P7ljVdf8SK2yIro91B7MGPUfcfWLM5s05QxFSW7tyB0STsJ3NfQm2R7Vjd2WWeEtDH
DJMo9qPufPJzva7d5swXIW+Qat8TXAINy7+1QlcnoZuGbMeeKaRInkZJekbe42q28DjQMCoxHdaV
y9Q9hK/kze6VMdh0zd5Ah2ONsqMziocqIzyvMSExW9VTq/vpou3GvGpr8A6hPX/+fpaklYP8xPyT
e/Z87Ze/MAiTPAQrb5jj8TXUE/bd0sBKIFsf9FSgklt3Pb60bkQbMyE4HvpXdxFZY90kDcszAka4
snKuieP7a44DHyIr4pUvGxLS+oQMZUIowpo35MbOPycqmUFPATaV/FBaictS3g94Wexm2+kM3XHR
XDLCQa+cgbqrN/odDya1uyeObViFx9gupvs45JhL8ZTCPcdKXc7K4o7u1XEcvXeLc6lH9xtvSnXm
bMi5Ozbrq+9U9TWXub3zouAlbfTWCxkFgEZ4btthjwg5x1BN/o3VFg9ly7Sew5G3N52yufpz1VET
0Atdovoc4E52XVGdB+TyDeO3xLZ26VPvLQCsaCT0pCNLJHehADiVafRXMx3FvhQevpE5oVjGhCi5
V1dtskQKZGgPR/SbKzdvsqsIl61Q5NYVNQ+pod6k76YWtN5Qv300gK2uWW9DolcFsZ+dfjZjmgX2
WDe7MWPB9QzBk9frejd2mv6gmQZHK9QcAFPzTVbPeVzVrxg9vCa9TwrzG273+DbKOjs4xmyhSTSI
WtHDmycRgiIFJkkF8D3K2Fkfq3A6ESczPxpF7jxy02CbEeNdb+JtiDS2fSIRk00bM+ypYJCxA4Cd
YI1lOh5i8HGMyXmYe/9VcKcbc1G8KNed7ru+/IeXa3zlGeSbkw87ND6upVS+VVLa+O5ldPmNwNN+
C1wMHiPgh7eAjsjFHNFUBb0ZPWtv3pkOie4zAp+9oZrk3UjoeEvEN9Y4QnNEqfpk1vG+x3MCSEQK
ms40NzvyKIB3JtbJAgIFcSAOQevn86nBN/xO650sGFq8MDPluWRwAKMQPb+wZPaeanxCcmZWEERU
/2zCEvWn+ZG4TvNQNKF40qONbn/a1J6qX6Ka/a6PorN0oU7iBqKsj9v87Kjq3MYdUwA3SS5+cY4m
031trP3vtclFuwK8SMabm0H/cEpxVmBB1mnY6w2HPUgCtMI2Y8wwNR+bu8Sgr89c3tq3YzPc6rp6
WkjJsDRpOIH+OPgF7Gaj5dKETd7foRb4kSH2mGK5WkEc5o+O792poCBFlO3grh1aEIVV+prbBkpG
b07fFfmmq2GZ2U8S5XMdZ2+D/TxjFXqPbC0QKhKYV0PHVE3gvHmwh5ilj0dODMjf20m/5zM8UEOG
L60q7L0TJf/w+i21bxG9M1axtpQ74X6efefkdg2g0th8EhOpd+1IJIzE50pZtPBBXmbAMrz1RKJR
DottUKavHvZf+Ptm9L5UDGsAk/nd73eObICvEuVig+KOCMZsuZZod32v29rEeB188J+7vmibvbR5
3BQCqrx5NXKV3ZzW9A6Q4WHV997Fgm68sZhyHG0WFLxw9q4yQAckQ1++Q1snsyRt16OBvgDaSEyv
P/xIq1I/2OJL4dy/r93k3WK6TNgsLVQX4MRbZPEXK4N1AApNuJ+cqX6v0urBrF2J1rbbDRAEH5zW
+NSVY71Xc6U3jhA7zEmgjOMhexcMT1u/OyPomm5URP2q9XV+yH0JKf1Q4Mi4zXb/ncHrgWGCkUlY
wVeKDS7OpHeI0/hnNPSDz6DhsS+XNzsQNtc06kJfhJDJNMb722fFfjn0vlM7vWQNz2CHGtuP1XCz
aAg2kz++B4JrQnwAwAHszeg9cS7Zzn2b1O6jL4ZLU7jdubOT79933Qx/evbt7RRxK7TSfFbkutxK
+Oypz6IzLbe9LOvqYZy7L6+qpnfUyIMZ661wm2Afw9p8j7tx7864nmfEdntiPSd2vpbiKHHad9hf
M3ZDbdAdxLFfz4JfHtP3di6fCa9vV27M0dRi/2Vsx9tPhPiW6YL8pjV4NH1WcUgc+ppy09q1ASJn
sMH3BO4FWDlwKpMFQHsp8REUwhsCscIju6i1IyiPPDsWjLaf3mIZBWeaX/0awiirgFYvzkQMYKQS
UCqkHeyD0DA5jSLn9bTx1igYBTpChDmb3PcGU2emMtVdCwR/NS3vDsuPcQ8JXUJKyR4wOz4mY2W9
K9T7e04o6JFBjLwjj31hsUfZQo18mJOpXJyer0aixvemdOQuaaIHGuoRItXJfg+j7Cksx/D2u4Xk
YKtAMpX/rByzIqM4fFEoqdZsDuxWkPdW9LOZ/RQEpogmPpgatT8HBQUXGopMxCZKWZThoeGqiZkx
vAnG8ziZGCETIL7s1+6Gjln9IjroU4qKkuCLqXuXPJ1bDCXs6PYcHzMb/G0aZRs/jqdXS5EmNTR1
RqCis/PorTyNxbdL3hvx8dFnK3wkHcsPsypUPawAUZtXqs/mKEoKJDwQv28nNUf242lHxLm4I/VV
vDjtX1Yx2hrue2kQEYX4eoYd+uBwZPuYyEyhAXxJUlfd8qR5EGlQn8ERfszBU1bh9xQxBVFF82KL
wVYcElPc+0WRP3hW99TBGbmbO7AFRZO+0qDRL8ZA31wNxv0o0KlyRb1bMEPmTILq2SDy5ZWewsYu
y+nTATSEmrAI76ZdkE6IAQTuCbjP83syM78Zk+gwyDk6Ei/7MPVqPJl58xX3ChQ/ttaxNb67FNOn
SNnpRlQKpWeN++5VcpinAQs2reKWPspQLeI3kkWtrH4PjZDgn6b5QZjIKAlFpwSw+DTjvlmlo5+/
ZAHXZPJ0dPVafP1gvb68uSKWL505RuoIZRV0bqNrjIcMgwe0+GjfxW7w3PjDk/Qc/0emn41PKlpJ
DsxTn2VPsROXu9RlLbJzevwJiZZ3lkU6pcwY7zK4ZlIXS0REA8iIQVekoEf1Puur6kb9CuAdj+RN
yuA1qrOH3pT5j5jpy9R+8dc3hFqbAXjiOm7jo1MxqPEYlV7KSAYHnzISW4q7T7vZvwe7661hkpxq
f0qebb95tElCAIiRPXEGRijXl18lD9BK5xY0KrO6xVXWb0o7me57hBXMfwaMYL460dlPgXdQarYd
2JLJsqsdYBlABpB9P3EuPuC1gOTFaLAjvQ4bqdVyuL+xAowflgN1WnujenIbw9siEesvleZC9QYa
X3roHuuAci+ycn3cCN3wGLsu1zJg86hDiclQd0ihiO9haIGIjyrakCXemrn6R6d9+BaN+W3LOn+r
ZZdvMC+8zHWuT1MXh3t0dfmpI3f0ki8uWB+rxBOzA0JuZ0Jus4Aos5m8+6izmXPzr2fVLj9HX99n
oxH9qS1mcinxN+xHrnk0M5IXtdF2SM79YC9GyzrVgmNlRLzCus5Ld9dM2cjuFCO5cdjK/Dn94wgL
DpA9ZoecZQlEMU2lbWPj6vrv86LW6X6Ar4hZOAgvZtmrM33gPcs9n02+BwkX6wr89tTepk4SX1Mr
fCDZHhDskTAYdRhdMgdo5V9+X7iPQrimOXl/C+y9ZW2fUEUil4omA/RegQNniEnBGOJ5a8W4JfzO
v2SuxrNKsrDP0S056jFxTy2LMH+t4VxP0vzVtVzzDvvbqq5TObNm4tvtQHNjq+Z9//fFxHpO6dve
Wbab4DyQDF8z7xIFbFdE+BUFBR4rS2RE7bqf8+q/n4cpf3zt8yy+DP0LAAWcgWQrbxNCKpHp0GWy
2tTDIRohxEJHkF2tPKGk8VCCDg1QDpWya6GRRCGkxvL6+1Gm+cX0qvtxGdpuc/T2iLOM9Prft18+
CltcTmFgXkjntHZTCSXIjGigDGb5vy9FzG+cFGSmuyaIRDrN23nGvF1X+UvLVdv1cVQTtGQSZxKD
WjPmjBFW7yG1INOQ7UJwhG+SU1J2SE46676cLZIwqYpORRvDwlle8HxO+B8nbz2DWy0qbHZWwhGK
OpAyMkZHThvLYTZoIFKmLUN8EC+Wdl5dSZxXvHzmTtgauG/w28oOEyixSmVlqLOdhHtHkIDu9nCa
xmzYJplTm1tJCr0C3b5jdK1PnijWdeXnx/EKVQezCkiBlZDJP9ixCT6UQ75Y3OMFq0pw8nD8FctL
uWtw4JCIQXSZlfebrPYYGdGuY0DpZAFH2PqNUfF0EoPX7hDHPrdevYP8GDFkxv7SElKy4djsrDwt
XvJu/CckrFE3xiWZ5JQJiouta2M9ce1OY1X9yzyai6jRG4yxe+RGW7vCYY31zSYnkvLe8OpT0KrX
UJF3kzQ1SLLadAgKSZHqRBDJiwSvNnlkm3yGoMpvCogOV8Uuxp0y6o68UvdI3Po6tEPcOnZKvKnK
AR+0qGRMKy9Ovx9BV0m36B6XK8+Q2Y3SYN17484o5BJbldxQXtakAGMrGKS8tZrEWhPFO15278Dz
u2KRz48o27sF/QClZ0XDFAybZck1CV/FmgEwRtHl8rexAchxVPMGFDi59DEdLYPhIiv6dCKaAeBv
M6ZEhxOxWCvSov355fc66dbfQZEJ951PBIGbAEFgKrz3Ofw7jpnQMov/jGB7V8Nt8o3k1I3byu+p
uF0yPl1HnVUX6hPYAwNxEmbihLT2A4vHYlSE4L3uPIv2lWjj51EB1fF9QD5tx5FKGJZ9YNrnHlTL
Ks79SyqeFB7V8OxeAjRus5mctO2OWx24NvQGBpqwsycuyISbgQcpk48TXYxtKkkUT+rpBGaFwg1M
rVcV/Uksnfbfj2qDVK9pAOvrd90Ws/Y3Xfpi49YTNZVckeVMZcF3xsKXkdReooP8/XcAOghUG3Nr
MxLjhmWBU74FO3P0K5qBcXhs/BHBQ4UjA/3toMCFSwfMuN//d31HhX4tibuXzIJnZ4vxvXRtcrvS
bl2BJtsSgfqsw+qJFAJCkSoIf0J19K/zMd36xbYIuhcj9yjKzObVI14v1LrccZfgBnMYsNshudcs
hkuKokMky4BjsXeMG83ZEsohdMXZZmLGPLBZ+3FT3RCnndOxNHGFQa+AUjauUlVSogT5JvPQQvFw
c3ih5KsDVPtmlm7stgVSUHiAPGrj2UmGJ9zcJjAj5z6JDxxisOhMHLMytl7uE8L3wtS/KEPd2/3E
xhIR7eM0wBuETdAjrP5hTRFBNrF2yMA12A1Njqwsef7ZNDMwLcRhiKy6AL6XJ27vbRLwsJKKBDlX
htmlymnfWQqjIl7Ok8KaRB3TXpRbIkjqhnU2tNlhUUg41KTUXwM6TjGem4bizLHWU/bp6nHvKCzb
Mncf2bysVQS+YN33hO4YIVQqAQ4VwKo4TZ4VrLTpjoylY/c85ud+sLqDZ7kvyIGvfayBlnsRFhiv
36JKgTLsZ/rRiFAKz9CyBG7Bg+MHXxZUGsDk9bee9fMUDP2G4OmUjBiEEy3hVgib0GuLBlUWOe2w
a4h5PCz/haDOx67uqaNw4ejXCVoTrtNHo/+MKA7Y7tAAAPt7TBFA4WG42BR1+1a8NHNDLkS9Dx3/
C4Y77PiuRJHR28me3l2DsIaL2M0fSU82XW/OVK0L4/n/X2bJNjV7sHabCGtM7BTAj929MQoNyRSr
pdf8sRWoKlQNWLnJIGGKStNz3Q0sR5ji0o32CAFkF57giuVPiIt4vsSNIfO0EQNIxXCBS3ZZ4K98
hxUtESFoWvrw68EpNcKclegc48ShODqQD3eqWj4rlpfakkfyFOo93PrA87FZSn44P3G6jUyqgRup
5xDaEqbeBse8j8nXjnMu3oSXPXWJjRzQo07o5fBp+3tmWYqmtv01Tlpvwe4BRJsTk2GJ5Ofq/eGM
1NwTU3XmCO4BcSQ59/f7oQ0GnK0heehkMd0VsEyofbpzNoOOZGENMeJz3+RBgzqrY/GPp9hGdO/+
C0qynqLMfrGm6avraWDRPf6YOfbumF3e+tqx9hJW4dkfWdZy3Hi/38lGzIgasY63aMufpyTCYBjF
7V0W5Ajig07tNGEH+zrwbqGHfNNPuhdA6FicsWNQqo3ezg70n7alB5CITm/haHuHNtVHX2IUJo2l
wmnNOWBFwRuePUxSOrHJmwmNLx0SHGg103NXoJRLcX6syiB6oc3FVGZ5UQURSknqP5tOSzKKmBuO
ZM8yj9tTVH6F6Hp3CHtwXC5O7NiepvPvS80kgYvBIbQjWiPx4h2m6k8NanrXFuKj7IYXBl7FflAL
zLc3j0WCzy8PuvFsmU1w0uhZYom8Bln8mWTxbZ0AA/DNCPU2DYTjBBmvIsGJKK4RUefUnn4T79wU
jAauNXI/HeOuLfCbhr46gD0FlI6dOFIPWXoyjPFVwuTxzFoeDBM6S0Y4+E4DIl3ZINnWjeULRIHB
hq3X23PmgWpL3RFZeDX4yd9QJaMNYl661sjouDnNewgU9bGcYtRdEbOcQudb7lxknD31cV7S3A48
XKRmeW/rfOTacrSkP/aT28RQmS1hNkZJcVtZrbyz6QGcZ3+KNl5gXGAPZ8+B/Zz6yLmAmAr0IE5z
XxX7JFS3JKmt93mgHkoqN3qVMAQ5srJMDUsYZoAGD2s8jNEQ6gVxorVNC/iuamdrP6O3ikh4WPUp
Rk6vk59e36RnItn5baWYURnyAl/ElxwT4Uht+EUwAMLPkUAf8FcbA8yyl+l/tsE20hikPPpReleU
1Z9J28FJjcPHF9yPZN2ragYFRd7IEBf8d/FA9kFwnjNh7K08/UdpyrZr0eJMFf4S03qgJ/OR221z
UOpb1iScZAAo902ergULHrc8t0FiDfFGy4gkMQ8MZGARo5lGcPNH78P1QNLMsSkO2jeLnRpoNGeh
/dzn8EjJjt6gXq3v5+zHgR5yQB/6b8a2fjdZHMUrdLvbKfgx3Kncg08kbMMQ05plgGUcvVqw7ThB
rUvqf3SZTCpSGNXQ3++RAEDSVoaBapoWTxVf2IDpNyBh2aZGMpzTykagw3Z2bkjxVOS0E3mDsNgr
UfybPVkEDmbqrEmDQxjYelfVD9p9nUtjvlYFirHRc3c5V14LP9m4AzPzRqEuzrA6JNMfhmJ/3RjP
d1tm8phFiChz+S/s/GCH+wOBDGhPvR0KTKSsbjgLMBjlGAq2inKVDs7ibvNSsWpMbBNGBXLDCQGJ
jRWl2hCfshin9TQBdfCG/ALyH7dCJOFkTeLJAclI6c617aISQ5gThFcEKOYqy+xnzx+6Z52jTahS
WlNW1O0R7aC/aJtjl3kI4Jr8IR3Mr6wr+0OxLNsqZrXuu2/QtvSORAYkMtnAFoBk6wfYxWCAJqHz
r4iCnlmy9UqBcOmTGczkHK5NifNcBc0LIIB28eOXq6wN7SdfQ+5sBij3OEe2kzmewpHDBKZCtWtF
868Wbrmn27ExxgQA6Ng5iEDNvaq7jNMwSaRDXnyp2DZXHiZMolsGsUklvNq5KC9YCdILEC/aNby5
iAyArST6Fp8WueBuJCfYDNl37IbZ2VDOlxsC8Qys9g7rLj0YJ9i2xnzuD6J1v2nJJyu7py/PiKic
adCnCrN4G7O1S37FYNzoqJIquibUpgSq9TzqyqbFRoj8MA37tkYXA6FJYAmBZeHOuHZj935Q3+M4
VuSnELQJ8mTVWUmz71jQjN565GGiaeTmO0y1DRtaR7KhHa0gRJHjW8mbjo2vbCKkckgwi7thEK6j
pL0aDUTcrrVepq4duFJeheaCKJqIw2tklE/dMPy4Q39C4rSqQ6IZvQFCRa2szcBBt4nIiA8mp74R
jXqxI8vlfA4VDG7GmrZcuJszGKmJrDnAkOUZey517LRPR8K1w9oF/ZvB54jAQW3UkrvRMTPbmTq6
OQbWYLe4FnZ3HpiOrgan97ciaG4wZ7krE2wLUkXMw5Uq1kFYXtykQ6XNw772QxMkG8gGLCTi1uJB
P3Se+PFdY9PmMRpHHUTrNsQrOXxUhUOMpF3sMUrLfc/QBfwQQYEuYI4C84lkOLafcv0dyCG8OIF4
UbVjHFRRvHdleq0mIgRqB1vVgFkw4bbc9H5Ij993VgzKnXVO5gayEyCnlkTA0lRH5FfrsSHbmpzs
EgssickxZVvTeT+pcAn7ilF9ez8DpsL72IKrETnpoZ+rq+488yBbzorz9MGhBFRec0NvhJnbQSxQ
GA7cNEaLG9altY9Ied26GuUXtXWeGx1rCQpLEthw4zBa28qKRuJIj3Q1j561wRZRkmM9mlgwU5BU
vTDyS6fiDWtwtlb+aDK3JJVmoESIUszNWIff4rj9U1Wd4Obj2JTPUBGaIn+G1AFZUSFs1fqYm8WM
Fg5RWRTg2y8UZ5QkITlteJ8SiIBB8sgYmcQD5cM8zLGcjf64drzEWZcSJmEFq0ae06Z9FY065DSf
NuHiv07Npt4wQ7uXlA3S18eBVi2YfSZPgzaWafUtD+RnGsEgtk1EonNpI1VJePxmcnajjVYVZbjb
A56pPcAz9ZMBiWFHi7hcQ9/e6Lq7n+uxxBOBJKDm6YWtB5LYHzhmGQGxfjashxMz+GVBUmjxcSyV
IvQOhWGVp8bwGSHgnNpkdjkh4RHZPu8isf//5hGmrvcIQguOD47JIWX8OiLR4tQU4juiA4M3HzuG
a/Z0CuwZrDj+NDNS98VMyHODtY4ODJgTPwqQv87GwCmwfsrLGQJuUJ27RkLaDE0wcXbP/tLH3z6J
Q66H99clj4hMFOsk8+zbcqqDU2KWyXBGbYDBH0mMabdO06LslPIHVVN4RUXBAh4P8WflGGx4pxZ8
w2uQqfdeZH+8zj/qQUy3ML2xmPKg/TXH2rok5FHklTgge8ELtywIU5SBTYqI4KbXxGEoqKtHtesA
yukq+AjQPL9WLDN4fruV6LX7iO/hi+ItXPFn0blqTYvuJvt/jynpPpfZH8srn522hoMzDBL3O0Hn
5dzvzKHGBhEY1v1Uus+MHP9WTfAe5DBA8StS1YVRkJ3HjiDHtDceZ018o4woliehthPO5pWRjC2S
6+qY/nrcAua8Ju3fjZeo9MCvE0GOV3GeBlLju5owBxS5mLUvftWofYKNosNrXFn5h5UmDyO5gt5A
RpCPvDyRIWIsMh/2tS3yd6kQs3LMTx1cNLHp4QsLSHExfph1H4LUDVYVmTjroU8egn6pnjuXkN+S
v6gsLF2xTRaqIY+znMHf4D4Wml+0jy0GGgMSHxxVSxEUYH0AJozjptvDeWBjavZTRRInLbD7bgyQ
bmnnpeOM0CW/8GIgKFacviHCGB+hIdJq0XAeVBQeiJ+12SEa+hutUW/MceHs4Pko/YzGqSKCwtcB
4TwB+CvGXTlVXFZvKKm2beawy5hhdijI87AGzt4mZQcxmeoYl05zCKp+1/ccf2aM1XWanxClt3N4
39maeCA0r7sKUDc+XnRlTjZ+cE52VzlaNMI1zNuomN1HebJvUwvWo8aktNzJaYvTJyanA0e+j76d
QhYkCk0t3ifrZ5YG7pZu32FwLCRE9czNe66NxzzT5BxZ/U1xJF/1iTxMiMOxxvmfdvhVexRggw+E
y8HEH3U+s/VlcbQwJ43Ml4jnnu+tdP43moRE1ljkInPmMc/LnxaWnJUtsAw07WpCsCdi+kKMrEKc
MgX1HUTC0pl3duQ/WE01rmY5nBzE4WUX/Dgeg1xxiyeXfHnCSCXJLONc/DU7nPH+XRN9dzGS3xwJ
y77pVXTsZPnYK58fuyDTbLTS4vDLlQiAG1gmwiqjOoJa2PTkJ6+9xK+OaAH+VQobHNfyiuZOoPRT
ybPMyAgvByPa1GUbXck5hqIZ2G8mWu0dmSTtqU8D8VCC78STyONt6LY4h4RO4f54dCbh/p1NibQc
9/19Vk3pGc1aAC5EV1vbsTgkZph0Gh0ewpjD20x2W17wXwZOUd8XzB6t3jQPpQo2CPfcHUNlKDfO
owmjqOzKJ2TjTCOb7IbV+26kr+dwhQcX81CZ0DFFqFyuuc0FgDKIbE8Ci2DIOcIMmic7pOGVT8RP
Jot9a5FVJy39FMRkHjEEhdIv2FTRcxr2H0K7O/vFDUbWSfKmzQE/DGPzrYqQw7vZ464sJNUYrRLl
otdJ554D8oh3HNc2reD6dfYkHZeWzIdhCSjpJL3pMI1X3fIGB2zxOz+/ZHP8kIjB54eZadIBSN2V
Y8N4wZ0/1NyOd4FpBIihLfp8We8dpUgvKUPZdeXFEwfOyLqrOrKUc7c+qKk9m1Z451fUFL4H8YVE
ABjM8QwVsYrIG64S2lwT7QbIgHQ+YukeJMbnlYL4vspdWh0KjlOnLmNqfbRVDTWK8af0X9DLUttV
eCfjv8pq8NX4KGCyuCHC/Elb+aefiR+6qBxzxXSKLY47mUg/QwuLoWvvUttiP3cWxc1S7Opwzjbc
73s3NoNV2f6Nqv6UG081R0w61uN08Fr/E23+WQVkMZiINIHfsMahmkfXDcg1qtx+i9u1O8au/WFX
+b3b4KDHVbelUUHGHTGWuJCSFxlFd5DbjtIfH3O/On32hmUieSU0MAewum7B39NubfXSStBILR4d
FTAnnMkuQdpOMEl4aTgdbsMUs1noZsUxaoJr2wkPvxDSXzp+hIpOOYYY9gxlnz1uunVQkYzFaeHq
1e6RJ7o6hK7eSygNmFP9W6r/lQGnFdR1NEDKRp3HYsp3vWf+YzdM6K4FzRYIVLM3s4r8GQBemxzu
911vmX9nz2vprzZA8ZWAdYWuiOWGsIs4xY+gC+PO9MlJMHt+IQxgg301yb2yqLj8AP2omSawqYLx
7DsJ3QBS2iIVkiDSQ+xJJs08/T532k8Qk5DPOBqeGx6rVavbp5apTINccFtGIudYNOyaAStNi6UU
4huilbiDi1GcY3Fnh7dQtO+zIEPbL/Lg7KoPeqFMczk2l3mgzn7Xfslu2KItro7jVPe7dWiyl+e+
2b2FA7AzqGdlNy61N0Bfqwbr4KfI6lg75gLsqBmY9qMdua/a7CiyaYK6dvOS6VYfCx0f6lLfN737
LvO6PFilJdb1HB4Si8SdIsjJd0cT7U7jJoGNkymId2mDLpROYJ6H7RERANYOkZQH0QzuWoBL1xNT
s66YLlE3/g9757UcuXZt2V+5oeeGGtgwG+i4UkSnN0xm0psXBMliwXuPr++BpK6qyFO3jtT92goV
T3pkwu691pxj7uiAzQix2qoRcMRSWXUBJWzdMYZFrZfUsdUaxqiLaQmuAoes2GJQpM7NNEKtc/NK
A5xhmGvowADfCMDgWu7eCqzBq1A2B4Zfj13/VrZcdPM4HtceaUIOXSoVFMocCYaFDtvYjygMkDHm
GwvvuBXiPPJMgSs+SEEJFvVl7zsK4wfykPQJq4j5KkDMMEbjrdGuXTpZK+R4r+xfYuaE0feCiiwo
W/cUKxY+ORyqrEM3pAv63NRJfoSIG8y0tFr+/4iCfy2i4HcJBbMXv3wJ0s8ZBdx7qeq//cVU/2oL
00BNxX80xG3/jCjgGUTPtkFsCcMazqziR0KB9Vdd15h2WpapWZiKSEioaG36f/uLMP9qGqZlOabJ
XxSm4t9KKGAZeUYGXpZuv/3tL1KXuoHAQLcNZKWWVDUW9HM+gVq1qh7Rxl5oXQ06I0lPsfMyWNml
5yIBaM0pkRmpQCR6eucBlCwQreFbWJrrwksf4nRv+zSCmVBuwzgBn04iL+2BmaW1h6qzd3K46ang
iorISqOXl0WRbmIveabqsS5xtSZ4uzipUY8+hZ55lXLJqJPqIIR7Yho+VxR93chkI81mmRrto27k
mFaVYZ8S+RXL8LsRD2DcTHCDCcaT6sFCi8+F2Vz/tD1PH+vjP9ImOZGLXVdstF+tJVNlUqpLQ5em
+nktOQGTHTexUDpX0VXaQ48dkZe7ijH7/XL06YO+bg4h2SSmAR7ZceTnBbXIvfCTByVC8SfKkMsu
PvmjvyxAG5BRpQVohfuVLL/XFmBdfOwBysOsJDSWE8LK0uMnz3112RjKSPgcI8dSefDhFA56dGEY
r5lDpjgnaoqSiF0Q9rdXKFx//xM09uc//ATmquzZeGpNMiA//wR42UFSYbhA8pQdABENmnPdjN6l
ERnviaWsIse+jWyIHVZ4QSNs//vFG79cvJQaPV3+J7Uvm6oLpWXLFPVQkXkr1wi/S+cVVPObNTQY
jZjF5pnU5yVkFvZnf5lzeaElSVakN2r7CuL/vAzFDptROYkHwqeK+WQGBqSamPOa5l5zeUeSGzzk
HCOCBkOsO+2sXOdZI+Zpe7TKA0qkDeXGRe8Pk9uXQkMBC8rH7gB6oznqirEdfPAApVYlHyfot/5/
ee/ZL3ZUy55W75c9iEgUOZ02UKhxSH9e/Q3l3iJMA+owOKUjncjCqE37ZdigiMOnfm2HDkZci0pJ
sg2VlLTynACLiY4s6Eynpn6ETtTSOaheYrM4FGp0T8/6BsXp2nLibTIZvMOjO5QxQ4DwitKvzWSN
S1av3Y3EbKSRt47z/CjNZJOiEpjSld3eYbJo34cinjINVjZksclwSxOg3tJROapjyuSVXOZZb4Qn
gKwXjQM7yWpbYFXattbKe9NDjqfEF7miqnNYN/MkmEQBgXEwWucquHYG6nBxIPxlJLO1OtFXEACg
oQcH4LiU4rQHxbmmN7Txlfqx78WRbneJc8K4ckzjmjpcY443TQfFPR1OHUR0JRDLgh3GrJ2jYDAt
u8mUoeULJfU3JpQut9YXcBSWSXGB4TFErcWJc0XgwbZmqWXiU/Jsvw36GiVTMus059i4rBxJ6rI9
t28neTCM/GNNqoWkrqpaMEa8bmsUyc5Ai1iWypNv1heDV9w4RrHiCnKFRv8ygK5sgHsb0vZJ6w1+
q38IhmIjtfTWLwYg3v13JqPUk60n9HC3KY7FAj8rOLRV2ChLlwTCotUIqvCWfip3SEBXvuI8pDGO
wq6eUxjY+6lKxKNclQzXnJrvNeUeRsNxCKoI4i7CABPpm+GJXRnJRxzgPZk0zo4Em+3YxEzcR7in
FdS+wL4MPf1q8MMnp9L3kFOpubcL9pA1Wphl6RIRbkBzS8j3NC96z9wERnsg4yZFfMrAT0G7kgzd
QwRMZGmp0dEo2nkIV38RT7IW4jg2MnZPgAz2DvolO2wZ4UUEVxM7R4dLCGWXd+Y65XZgFOvEvGlT
fSFra9Up1714LUpizIJ9q6v3hW5uXQvJFXVoSceLz8bm8QgoC/HrBD5GfOgg3ALE1LWE++liRxqB
B4LBORH/h9jJ37eduGrK+LmX79K3j2MSfld0GMEh8yEXTk8UZzeQELecWXB6quk6cikGsXFNY54p
LfnT97IiNlnjy9MHSzoYd8aJScpmqCzqoQ46d7k1dX2tNyGTFrpQinPSRk402L93IvZWqmdfoOs8
UCs8iWK4qkS3jTG2SXY3z2J2CRniMh/164qL4cxumemaotwUIcpCJXlC0XKLTDFeY2/2yTzAxpVw
wQ7VAIuoU+6zVH2sYbmjvlFhltMImytTWPp0FaZBsGQov3WUSQ2AsXGup0zyjU6HFaQwHK5aYu74
YqtEUmgn8JeadeC0i0y6O5WwP8G0aeYhvEWzdgAJvAhTtl9SL9IQAjuXP1TweDVjYzsZy3KdfzkS
UwYmIKkQQeQqPbqO2mZlUS8he1HkAJxSqh644baBRWb9LIEonpnmhd9NTW/jWhuD+4wqG773JTbi
CxdpMKeN5AlabrSI6viiNQOa/9bRRA1lXkUOJbMiWxOkm4BHs+Edp9XbVP4zpX5PlvoS7ty8zMFM
BfVuCIGEgU2jFTR3TesiGggX7BDoizLbEOt2Ht7Y+DnrnhA5x9oS2X1wZQ7LSi+2dZtt9IghDbak
VZzYWyEfPTTWWu9McH+PCvYICrvZEXy4HEnmIWdtFXc6s4ul6oW7jPWMptm48tMRTDPFb+NGSDHT
BnvXBejVS2NdD/kidJoXJQ5uW9vcBaIjp16uEPddScZ5ed48pIWxgWu4rCmOCWwadEwrtYQ70gfL
VFIejLPqjWp+jljIWNtquMAltGUQymaxthmlNcAcXG44WiysulX4KsNHPTQvG8tchHbF+U6sW0sh
2ITEpLhlXsR5jZp+g1be4Zi07B7mIQh0Lx84IXXALpSTE1SIL0p5kSjx3BysLX3Sm/zB8ML7jACY
CnGiNJlPUsaseSE8VpQ16QPltU3uu8uQIlKiD8cccYFCtJtlwXrPaMVGAc4hmTzimNsUbrbBe7G0
+/FpMEBC8/NcRryWT4rIiGQOuJ9d16uozfbEm7Nn1cvcenTsm0yvlxUo1FZ9reHxZ9CBdA07OIpI
amvrJHV3k2eYWfesUfEvioe0IkeieHXM7EnX7Uv8Zzd6nz8Bxd2onXJDG3q91jncfTfOyTplO2EO
4PQnVySEr6Y1TGz3olYz/I3WinHHhQ4CCPziMuzcZdbe+jJ+MFPOFQEjRas0L6MmvPXQEkpdZ7+/
xOE+1zhzGxKCa2ki9KRhzBby9ORpum+O6QWS2hWUBXXRiOA9rsSVRQiDMB30je1ROHJllemTkU2I
HAEOkYaBsdX0fkkbk4slB6s5HsKKCTYCPItWNl36umnI2nP9b76VbcNMv+vQak+nMeG1NKzskxJY
1+RPzDJhXtR0bzzNf+kU5RX7+4S1mRfTqcGPqY+Jfumzkh2fRqgaIi8b/XX6wIh7jseD+Jt4Gffb
LNa+xcCoslK78YhCte3+GHo17G5rlfccgkVM2syB7fBic4xD8L/DLLxQUC7iYQf30M0rDABp/VaO
2oaLA6f+hixTKubfo0A9IhPcViGbGde5UlRLddN7JNpW/T1VWDRW4mogEtisik1s7aHfLas6eVB8
YLENLhQfv+aUE2ZvzBGgnOOQMtLnUGBBEJuZu6qI1W06zmb1vOhiBq8exFUDlb2GcAHCrkriTQ4O
1ce2s6K3R9alo25qjRGWiMqXygbqa31TVS1ehYa8Z6AEUYZWgLAHsK6GBHOIwYsrndXYB7d1OIab
8a0irjIaiIsAsbJ2PYSgHfVASjlgcskaAgy1xEllL7Qam7PWcxCUBk5A5SUt9Nc6CUpoYpqylXpy
1TfUi9U7IunmmSWfA1we8NI8ssJ0Ai5Lz9+JPKoWvoLt2R+peClcYzykrUT5Vku/5IyLPvWb52gE
apZ0ika8yCA/fj+RsL6Oow3HkI6KbUkXkmLnNCV8e7kOUo/5ofY/nDiAJF5iBWyC6D0hwVR4Jimk
3t5AGPb7RU2Tuk9DdhZlazaCWzrOJJNMU5qfFuUOHkMWlz5IVb5yCYCtYKElyLfnLq+f/ckETf/D
LzNVDbStblBbmGb9pB/+vDh44xS9p1GMWhPbmjYG4s5vzAgmCMcCaNizFpj3QxUgC4TJWxJJHUx4
cGOVyYFU4pki5cb3+htV4DyLk5Xt9xt4NdtOIPbyKAfHKg7N7sZsh81QapOe997MkFEo0C0Dspjc
IL1KYvdBDtk2zqIlGqM/ma//8icCi7OEjsDUkF82Xh6UtcwxKi2y3kCOuMiqLeSomYB8/vtNR4jk
5003rcufFjR9kZ82Ha1RpeuQAC1knyARqPD/JIvfL+IPEzoWYZpsJs3Wp39fJnRuO2QR6m3QDAxf
XEL2pv7IQFISc4ZZrI2PiX43xN6fzKOnneDTPmmqJKHqTCRt1dIt8aUQ4cuezmVNF2va8HZFSgWq
lxoHYwVGLxRrw3P//W32aYlfdkvLINgv8LoCy4N5OfRiFxLFNICgFKQt/H6Vij8UCc6/jnIXJTZV
c86T6J82m5/5md2T4LpAT3Uc5BReAE1RlCc9czmfWfeZOiw1qFZoHOZdah8amuEt2V12fweL1bPW
SqAuByQyImnWwKaXZaf/yVnhF7uWKhgyag7fU6rO9PxP31E6lYZmmsPUaR4UaM+uJf5kNfzhvDOt
BUuVFBL5Z1BJ/LSERi3LKPcz1ngwngQNwUGzr0P9thvfgpvfr/FfLoq61lSaUG1H/1IUUjwtbdCA
0hSNacWtO/KDIu0eUd6yd/vN75f1h2Ld9LN+LMv4csBQZ9XIHIGCCT1t7QMsIwJo06I++/cXozu2
5rDiHJXT9+e1NxiuLEHXFaSL4lCAjFk1NVK6+E8W84vdgPqsI7gacR7gcvR5MREZebFtUs9BiL3M
CqaGY7T8/S85F3m/HOyaYeoqvVfCb6kbfV6G1g6p4MQPoMWQL6XbLhUzWOTMwjBHKUq8iabwaz1a
iRwxkexOoZs/+522+7/6GsRbG+wk0hRffqrqNJnnWXyNQfMPRTLBrdAHuleKM1wBmnlJuBY1g7oL
428ZGjSHDiphZX+yvn9x4vt0dfxy4kN2K2tRJxx2vnaLvvuyA54TQTRwviNGiNzL3//oX21eS532
SYNfrX9d9Zllei09ZIZf9Tejf9DwvP2/LeDLkWdqJUA582MBeXXRIEP+/QLEn/wE68vxZvOjqJ2y
BIyM+zaLMYBAyodNjupFZAR8jLee7h38SPHwB2lL9BCGS01beS1c89LARzWpY2+rYXjsxzleiKqv
HmtTPWq+tonk2s6Gq99/ZSD+7NFf93gpNERVnPw02/py8IrcrCzF8PnOuJw1VFU4+8aLLqobdAkI
tUHILdPRoBqlMU1T9Ts4fHIJlgkZDWNgLd60hrWSNNwtmcyhWl26OcS4xlnpPolY7TWygQsjCN9G
Kwuw4gX7xJcHEAALM+pvQK6ihc4J8XVIsO1OmimOla5fejrWEoADwJ4CmKuz0c8YVQ1EZqjXNX5R
30i38NkobaTPtCQvnUq5GAfKUCWFQnQFDNhT3cH5lG1TWrfM/lB3xyvTrgkMBJTNx5n9uBQeaZeI
9V1NXpoIFrACnkw9u2iFejsdayjV1nVkXvqpc0gMedCMEDiUeU+oxX3CeK0mWwx65LBBMWPIC6tX
j1XkH3QlpRWb46gIVx4f06AlKIgkMNB71Rk7AjLHQuYX7I/XWIcuQ+DogUYGLBy9ArQW/IxbO3XW
Nh1wCDmHug6XKs+X6jcdervZRutsmuvWV/1A1gwIDTlJXnUyfGT5UibjsrHilcOPHw1na0Q9Tpjh
VJMW6Zj7NEifW0zEKJwvlQ7khBE8uF723endR8n8dpa01I+bSeGO3u/FTuyJ5EjpyyCdI41n+Fbw
qouEepJJVjwWSdjiPjFfPpT0Lq7e6SSvNKgFZPGUyhwq4yWmgguKZN9GO3+o63STRtlhgnwLxT02
RnDXWfWzWk2FeD60zvhuJCLmyb6i7FTTL0sDJnaRQnY20VNvTuPhVXoegBN3jbWQqoUPEFThzKqi
nY/5cYN4HE5Gd4/nCULFcIVgXfk41v/np/5C9ff/5P5bllP49Pz6y92/32YJ///P6T3/fM3nd/z9
ELyVWZV9r3/7qvV7dvmSvFdfX/Tpk1n6P77d4qV++XRnee7cXjXv5XD9XjVxff4W9EmmV/6rT/7H
+7/S/+Wk+d8H1P9vImril5+7v7z8o/krjL/S9mVW59g2rUNN5ZmPfHqNoHmaM9JxhGn+45k0K6cO
r2LQF6ZioqrWeZhKf/af3V9Fs//K1eLT+/7rZ58+TnAf2+vX7SJDTv3dHydCW7UNdRot2ZwJmSbp
XxuOQ2og/g7tlTQBZFSDUa2GiRoUKygUrIbA8tCwVQTkMFsGJ36OdULGU7Kk01wf9iZpQXOz0YEr
TOFoFYSAfd7U5jYvtWmnTfbnPz0Gv72EbILA01AEk0ZK0WmUo3/u2HnPuNvEK977bgLCKwZDNmuy
o3oBVlxJtB9dz1vLDZrdjz/s7P6CyAeSJO0g3xnApWIkFSgw8IZOt9sOg/DHzaLjUuSUvbaoU33Y
FS3i3Q5o3xKm3Bs4JnNn2I25w05/AAZ2MhV0g51fLNtwLgtrJsA3QEwBfi/pA4Rtjbda9VFKluPa
p3TLl0UWGCzdAHFedYAx28+6KDlaWa+tSI3GWTF35DADfAeBvEyOA6qemas75L93uPh0TLLwDF9F
EN3XXkRdPAWIkIU92czqC+SsY9FNZdLmgGHivoS/PKO02S0CPdkqOZcJR8ueI9Nu4Jw7nJJd3GbS
wopi9vitu+zZCfVupTc78BYxcS06/BLqKfCN6Dt4kAarUH3U26FbenaFN+uilvIaPVk6ex1kQokd
5xpnimsn6UHrm8TJEC7M9Q4RT9TTgxlaMh/zwXpNbTrOakDVV536DAo8cY+Q7L6Ou4Vi6wEFcNnM
8yaCV6B4rwmxZBRc/XmByJ52IMNnUiTQr7qM/IgiX7RaceUyIEQxXYVbSC4zC1itGrT41Uf90vfT
u8mcnkWePtcGzseGxiU5+N4amsSQi+Av81jTCHsp/9nJvVGpL0Hn345KcleY7WPjeXTBUB86IHct
Rd06Q3hq++EkLAwcXgxvpdMZkOGSPdIDObpJ9B726YssKIz16gXOoXsAmIjC+JWWM14MxBYvikYH
vAuE3a+wNYnyXbGVC0mTba9AsMuwNyIJQUoaFS42BXMVxdUBQZQPjzQm3SESq7JcWHmJE3jC45E7
nZZk7aAKrCCHJ/JSlCAdVZisxLw/1+R0U4oroIaoWM1UmeIeW+SZIBO6ey2s+GpIR2dJmVVbjI4k
gjd29mrnzLG/5WsvW/qjYGWNoFAQq4chAmUoFI9jwcYlAN1LEZNnIzt6qkro3maMETchbcrY5gFM
5shiQow36MCOZ6Uo04gKJJkUrCeFgmq8xfaFYNHfKEM3XrmhioGumpuhNPY+uPJZOtlh+E36a9ik
F6FqdZe2gRXGJe5kD2EvBXk7SUVBPrnCXraDD1UkBvxhoIac3FWvVhgjzcQ3sfWG4kZ3bgmKr7/j
TL93hVotiUyo9pS2ct2JVySgA7wpI+qgtroy1Yboq8lerfd6BprtRvNCf+4NDUY1+9lEq3jjRNbC
HgjQNnp3o+oAF8OmIAugVR8sw3tFARmABaTsGgQdwQp92E8wg7XZQHrF/j2iU4vAfOgW7X8nfxAx
26ZlULxK0G6tp++OfRkNwdA1eGidQszUyQKJRHXuCHE4UzkQiSKLDYGJ2UfTbG80F6H4YHsYK6IS
21oZRBeJgG/npsFGdPFTXRhkvsv4W94gTkTbu3NKmc1HWfSrVEdN7/WqeEwxraNrSZZto62HriXQ
NYVXRIGb2U4X3Y1mN+51gu8gLNSMB42+XOEpXwWsBHZkCNw2ZCEpxJ20R/ORoekCjDlybUAQ+H/x
wQ89/dBM+x5EY4v/sP9OVV5ljY/m1oeWfALOhgMlbHd1c/ItqFeK2PQACea2YrqXtFKG2IZiGymX
Kplml8p3sBf5pbT2Aa5S4WrKErSApEeGTLiMMYtibX0c4ixcJVTMV54sSqLdkHeMsVu8Y/U0yeR8
SwZygjyPiAaZurSSzeha0xQsJGXIdSv3bls4Bde4iZMsIQ2RDKFlrbK703LzLzQfV4xvgkJNq/K5
MkxlMbl9dgzs4/ugVla6IpptSIIhJXoipW2dbKTMyatLEpCLedkU1ksdtgcq6fpsLHswSL0eobrt
n8aBnknr5xV9Pn07ZnjIQR+sg0gXR6l41VxkdGmjpg5v7JrIM0Aal45WlGBiSJNqucgcGBYnh6GZ
VIyjS/2qQTeL0Y60QwqTUwP9IAAmGIVGTnMgg1nqd0haukzbN6K5bAyJhiCH51qY7nxMTLFqKjTX
QQwRAU8WAb8N1ve2RefiBjAAPJOIZXd0V0aiceVUAVmPrYABNj5RBtmLoR9eEH/4Jl8+E0H9J/VC
43NNyVYp2wGhsigqMa6iSjbN8X4qkAmuyaEFWqFyqZd7eY8NuBZPqstXExU9LRozy9R+w0p/bFi6
Ubr6KnCqgfNJboklscYr8gHuncgO925Mjh8UVHfViPHN1oj8In0SPJhZPhO5uY7a8L61JKNw0pc5
774bCF0Pnd14q9ynoTl4PftwP5ndyWRIAxI1UcR7gxeeaLf361bv6OfbyPjbkPllLUcCo0FeXrtG
o846JpKz2iz6NXlcbDjER39Sp7YoSH0e6THXdQS6MtSEnOYNrJOfV5fiNllq2O2r4+lcS0YaUZ5z
VWVwJrlycFw2eJYt1vVM1KTn5L1yNWbZrZfEJ0VJXugNkIpiEOem63BtIPcNAllxAafIaDQa9Hm1
aJwKhZzmGyBf2lU7rDw695rUoqMWxDu7y9xFUrQY+GiHKjLViZQt3xyn3uump9PLBObglUWDLxZ/
SCxu2jq8HrIOC4b6wskGN1dR3kXAGGbNGNzo20Qa3sGRnc5ganjDqRKsZd9cdp5/6mHgLeqmf23m
HlqTmVWgZDdlyRUdLknJyQKvdb3KhH+wSRIZrULfomiiBF2uRK1bM6n035pEV1FkFHeZTWI33iW+
vyGrVVPuFdqVuJ+KKwB9D3nLGAIX2zvxJAt8j9Gi9NST38ZrhLnl0gg7gtsb/yCmjidOdIKKwvwp
a76relMuWNMU9+DJSOfaxgA2t5R5qPVvrml+M5sJb5lrd33nuNi7kms8Thd+pL+JDHT/YjA7REZO
t9dRI1xmFlK/sCEFtXVToS3CiWpVdQiVPegAs8Tvc7ThExXq/KdrRLeTiruVOIH+8cTHa/Kxpu6W
xhfnTxiyXGPojAMIEcdQrxtVxEQT9eGwEJHOmXMoVETM0+daGQ3pocpezws4f6mPLzE9GQuRHsL0
+NP3+LhpefFpkASPnt/1sTjQJWRrKFrLnsBP+1hGrXHqKiY21fmVPz76/BoUsyrGhAwC9/RDz1/o
46bTg2xTLe/j95zfa9GVWrQOUKkQ1T6m7OKebpiyyQqZXbYT7+r8+Mfdqr4BagmIYHry/Pj5Fee7
iTBOWNpUrrR8zvmhHy+rneRykPRqfjw+ehJlviDAeRBwxzuJI0JLSA+nQ4uMvscGWRBfkDgHV1GA
kDUNZPk2eK+01lllmlMtYhO5l1yrNx7MFAii6cpySaaoSQUd2shCw4SmPKJqOUKmUp0YMR98Frsp
g0XrGZu2ZQdmxOzl2jVRK9BMA4FVYBzCeWSLx6SDDCowR6/Q5ShVxCAHtHcCDhucMgoRpUSvoO1N
g8oI2skOGVe9MfErclCa4TzX+nidtW05j73yJYLjDFemWlTKlGbq9HKhZXxAamyzvMsW+AOyFSE9
cyMKwoVZPsRhe2caSbxIlPQKAdkFTYPvSYlcsXygJoK4xcCWV6HHqDw4IAFBYXlt3BNfDQezPzVK
Ea+RJULqJRkvjktSZxRBmqPfnKqRgBHmMLNMkwTA9M1rXTIjDeWa8cHJ9wQ1Zp3BamFixmzxaVqG
8t1KrgcnaRcOmDTOMpm+iDWNTnSQ3PRWgi8bdwyU7b5fRD76I+QylOuROPlucmGjLZ27aBoDZFWy
TCOGF4RL6xC/V9KNhpPSQhbBHC3M/DHwA20/ZrukAePAZfTRTNNDnRPrVFFpKlOQkDI4NIlSLgzV
eARBnC3BFqLMxiYyU8iqVpLMe84Kg1Us0IdEqUZRWckIMW31V210LkULumWyIY496hdTfyXE6dj6
HFAOcZyGxF5h5a9FBK6pFgSf5WF6xYX+BpqTdhMUd66okqcq7J8MA5kX0efsHiZDWRfhliybbpbJ
HukQHr5VxbAGAYhybXl5+mRluLaLgRhKXBsGvpsGZapHG9/ECLPLXRg3+JrH6Szp1pCqwaHN27LW
cMxrFFvdJj/YPoeJMdxHFZrO0Em+j4Kc0LKBKqVR0NQbsDc1zhyds7Ye6ED2caDmzEShNsVeJ+80
AyeyYqMUSKr6qY/lOvKUW6kPuOdh8S8gpWkEXg7veYWtOmr1nuhIDKOow5qFaR7yKupRewXm0VK6
YJ4ZHGgUKe4K4G8ZLv08RTkZaZCEoEg/cakjEYeo6cHUzFXQOY+jK47QnxmMRk0+Twuy3rShAt/T
QDbIsNHVgRcugS5xLVHvAofkOLVZeI0eAVTgUhpA3NU1apianZKRbOG2k5ioj3lBGHslQuK/SnJW
YmVvZseUsspWl2AGGacvI8utFgCLgAF7W0MEKOhLZK5dZVC57lIMmrbYeDn6QyaZlNlemSZB5PSz
bq26QPXHkliRyDea1cRnUZvxJovTb/5kr+trNV1gTKkXodABOpsjV84ebUanMyTL4K9ZjMJnEtIF
IWRnb5QNmIlM2ZJ1023iBpBv3ikWEQX2i0sspuiNdtNPiAVYN2gwnfbCChF0ukbaL/LK3cUTNc8s
6+zj1vluZRKxo5gbDQDmzg8UnLi2/gg67wmkSban3OSuSfDYBTKCQtQQkrUTU9VIyaxs5+DlIy0Q
O+8/nj/fPD91fuX51vnlH6883//xmo8Hz8//eHl0XtCPz/h4u9e9kmAGpWti/p3/NLbmo4KZ6H4f
N6Nh/PTU+VV6SINl/tMbfvNoirsY5sC0hJ/e9q+996c3JAQobJuK3sgE6LOBE+zUiXnVIOOG8jDd
z8eUJZ2f786Pnm/+eP3H819f+uOj/vuXn585L+7rp/3y/k9LP3/6r97+47Eehh/sDaTQtp7u/OlP
EMOSXrrT7/vpplZVsFzOj45uDurYwCO6pc1Va1D14JhWu/OtpjDLXXX+YwbkF5xvnh88P63FhqUt
v7yHgTiv/PGi83vy84Pnmz8++Hzr69M/feZPy/jlgs8PygGx3czoNVNDv/xfX/d86+uDHx/dj8qc
3JQe7X2DaLKhtj3XMvkoh7RamNogZnpUXvdMnxaqAdWO8DrOtOKiQS8HV9kmWbOFKeAoRJDlEkEs
rR4ZIOCjpUM/knnVW5xTjJEZIKMukai6UEkieyPuNaPDzXQolEO88prnZNTupGBoCURg5dVEkWQJ
Oe9FooOVcSuIMcrCZwi9jr1TlMXFjlLAU2eX/aoWumD+PN7aobHGuzm3dOJQoefFXC+BI0FN/65V
AoO04l/6SodDfGBugKxMlQwu4PqM88AmDgwt/uAQCaJjJ5k1HqfNdipIam727MpsprvJCJhPMoXB
frCyhpAcLrpSGIwZoSsVRZ2p2FJBqZ17Xr2oa4i+uJevcWqgQrXfDJVI+0gW9ANL1MSF/N62+mOW
QZtgUrgNuhcEOnBCPGtY567ELVo7xHmkopwb8cbFD8tUJFmE1HJxw8cPo0YEnf2WYuu3ImhO3pUR
mN/AbT3HXL4X1STH7lHDEulAhbQkqSR38XI6tEPtujkmIh5WjkPNoHOUHQEj/byW2numjhdRqezB
97xlleOsXMd5153mrfbdk07RThCHToIHmCPfMpcqUoN5wtysNmoeMutkHajYfN2EQY9GcHURhJLL
SvtsIV6ei0YaOxua+YRG2OLXJ/WwVs15o1UTiUBbUCafO3hlYX2pp5phEwpaM2F2gAY4DO1gZ/ft
ppt0AaVXquuIiYawp8bfqJr7IV10QrXWjCgvea2+lrHOPIXIOaMDetU7sbujKeruygG9JJky+pLC
7kggMxC7MscrBMA4XhOXUsx6jClmk6BHZzWi4hZw0CaAWattCEbqFvlF0OBmSFFnR1XvzAY7KJaV
R8XEBZo3owTYz6xEhFwyo28qcTQzEeQa5TlKOQwnZyOX8iB6aBqkSEWkDqtIV2mDxOVtBByzz1p9
V8XuKo+rZl6OPQkFvj2X8XAVJQrRDQMRCEPgP4dG9zr6zV4JlZNMZH+REi5l52o1L6qR2PeqBqiM
UL1n0j7LaYgzZObJsW7adcZeH7phcmXQZQWPe4i/4VaGlazgANdiNwR+9i3LzPe8tICIVt7Rs8zr
nqhLCDuAXrrMgMuYUMM2IhJJLNdcaJNnZoI6W2q9Vn3pzkNZUkSF7okrbe5gsZFGvkSwv+zAnS/F
IFU6JlyBknQRNHTFVQg2iPjWveyykxhqzDSh2GiKdYzB5R0hRjMEPtjBmIMdjFQIdJU67RBPrTDW
WkNmrEfFgqOzXPRhys7GkBsUk19RAdUNMMYehThGezjVoeCZdcOc11eJmwUg1BZUaRiCiIUR269W
TNBW14432PW2COGsGTUmbeHo2aMf+/tAf2qYnQDgAxnl2hq7BlOKUcYMxbxuNRpBvdWKo1uA38K5
Me+w0sxtFTiq2tj1uhKkzWJpNmdOjC/eranmo8x1OURbJ9xYOuDLGlk6iAuiBGhNt7C8ZgK97YoI
WmseTeyVV6f5P0Sd13LcSrZEv6gi4ArmtbvRnt7zBSGSUsF7U8DXzwLvxJ2HYVCcQ4pqA+zambmy
XePX/JQiWqBjr2W6nU5Pa5cT4h6hDOh47PCCsI1pMbFb5y1vAbJJ5wEgT3QrNYvirAxwiYqJqHVu
jdD1OtpVfGoyiECUsqEKmpqmsE2x9dd1f50mZe9hRuzyvBGboUkKnO4RbH4uUA6j4W6iPnLXVU7N
vtaaiUsvQGZ9XKIuvLneTY0TnUYPy+g6m1GJEn8ywK4BVXDjBB0X4gX2rXk2jNE4cpLlBjpdIjdK
D7Wgm4925jdhswEJAk1C4nFIdHpgxqZoSHCus3siXhqEEYvp3jsnFEBGceztGoUXrRBHbmOfelbD
PTj5Dw0gZVf3QtNGRHSLZdC2KEX+ZNDOt6GAvjmmc4NEFGXFwVNCk9y2aLQvOQnZkrhs0KRffQ16
SJH0GIq4umMgHM+Swo4oW3gifRXgn5UfnXE/JHlHzfZUHNzePi/OOzDsJ5N2roQpcgdRFYdA3RTv
XvWTQuO35ZQ/91b02Lg9UXTVUHCSJWJjulT4jn2W3hCLk2qq91Vm3owGLHYHX4PG2KLzKASZy01j
aU8RXm57kF+06xHO6alszEE00kz/sqjC3ke6U4eCGpEDdKnd1PAaiIRCCdYBD1c37TyryfYKsWY3
eV16KVyoeIk5H33qDYARqp3biA60DjnZpcopTnHKgwNsCalzUkf1YqiK3rJZXSMrKA96veCXpv9c
do57dB2XgqVcrDQJxC9ZEabkBn60Ui5YtbBeE1yrW12Jswq4h1kCUY3sobNRpvNIdIci26rdxSW1
O94Mkz1waPlK+4nx1WGqiW3Kd2t5KtEXTNnq3VBQ+ASD7k6QCFjgeJiwb7DFFB8xdJXrspJTTH22
jFntqHuY38c30XIf64ouemKxcoMMW6+AgC/Dsk7QTdRlTKyNUFQ6NEpzeaZ7YNsF/NJSZA+0/Nxl
4KS0BzIpm3xChfKtMrHzGtT5nuK6CSOPBX5ZRN/ZQPltTZZyaBA1K7hzm1LwCgNRYF9L14SfdWIL
19wJZ1wTgSD+29zdsYAtLk6ejyfNQpV6EbkvEvt9bOJDNEhyIW6KrcngH0bXawXt78hDHoH+aK/8
bf4lJ8BSTPyNpcvhnGshsSmTrRtabMzZbA7ahZrR4MflrU9TeXXf2nDRRmE428Zcr7LSP8nZf4GL
hxRiWJz/tQ9GRJIogTdS70cAqa5YRlaV0x6hdzwgviXbeunUNmsTm3jwx4Scfa265pnuFgCCMvtm
mfkxIua0Jbg9u4nujRoYrr0mev0VeU2qjFt6Bxs3h3aKUNwd5hw7+qAfdEp3nOXTHhowwHI/7/ci
bX6yPBcHAp07JxmZeful2Q0tWwKakoGWIydTZpgH46tq425nJ5F+UpX1SNRpVw4NLaaLTi9UuyGJ
tLHY9HV+l4wWyOIJNvZIW7exeK9exLtH9pN74tX8MkwWqouY1G4y87VmzQNXk9MxvTZk1nGxjZ0p
4VcyngMqTndmYjfHzkFyohDoano/vrlwWxlHOnpNPVxklsLjxuC7oYLs3cRXydt6mPFH5ZCVGy8g
eyiObTPfk7FaazRZX8WYMbYscGnWLdh2xDPk5aDg/J45x5SOlxa6NB6HT6gFdNktTXdI8F2plCR0
0Dm7pgwTmFGhi3kx5O6XqlTtbYMMjo6SN0PcQj8TJKCBG3oEq0eqyyn64gJertYuYwKrNZU82blP
DmrWDw4euW1X470zCDXv7EDhdm7JIvTmkyG84eSJZePhgdgWbYwvb6+nfZGPn5WdTVdB5ofRuN1l
56RgmohZ4NEKRgfipCDR9IF9A+WOu2TN9EM/mIX3wXUuMLAFPMiR2u8YvhSRXy7HzWVYfQSlvcCH
b4H/ayxY2+KTlx/sORNgTjCBPrK1XvZLQJyOytGfCfIemyHF+cIkQdahvYVGXpwD9UkQ8MnOPVBC
i39OFloqZsvYu+Cv6JF58aE3R1LTzgToxbVGbhvYvFnf78qqoGOPTSLavyn2iVnfcdOpDvHCIFDW
jBocJiD8NBdnAgheNeO7z3tQmz1LwfUCOvX1nUythyxDiHMM70kE3bWkHAZpmSCBng7DAqRINcsG
4bTcWSPol9TzXpRK/kVUyyTKTPcZ1CJGVUGlzwofENw6jV5upJac5NzqTzJUf3K/8PCNB5QT8W/b
Bmbx2DrJ3Wy1j5QdAjINqvwMIbWwVEQkeqGrlX4LRE9zHRD/1Z3zSviT+eXVlaMTEl+vNy1Mnsn2
3qK4+JqBTidD/dQGiwxFnf9Rvnc/4NgjWrphIbnKzB9KB2pn2cnfahlvbQj5Gy+Z0/2YDwfqVoHo
TbdKzz+NhdwtPfGeueYrxJs3xnGsmzM6ck5czIccTXEAYj84GD1k7LLZcffQ7wBtr5163hO4vP3o
CxzJlrsH+/u3Nd8QJTwWeuMvwvwm6ZkN50GTxOrtbGfSaj9FvHawuegZVrTIKZVZ1EMySdBflA87
XmXtVDTuXZbT52mm0Dof3iGNj7Bomorr2o8O7Eda3ztwREDd0iB4C5AISghl/3A10cVbbO2aY1DZ
O5+2M715NJY1DTNBe9/nThASHCTFZi43pgCfTkn1naHgdEyNXZ/9mmOKN8qN+5ANROwcSTRvkFiw
KoOuAK/AFvD73cep9b19YqWnwek4MpXFeDRn7CmZIM/rYiUIg/EwRukmmcgJmfUJn0gYRAH9sD5d
TtNIttCZ8hAI10PZW8NVfJmWmOhM2ss2g9cVKCdsOlqbE/k9JbY4WBlRvkgF92maoxss6s5ODTLX
+JtiBxmjyYnyDX877NP7VhTNBqi/xrbLrSdO44v20r2komQ/BMBwnFIyTrjdSz+wLMWNe9I+vJzI
eO9ijWwnyD9MOETWoLLcRT1EwJztuyUf5qLRO+H4UPRhqME4ponToGXZGoHKK3bCx9iEW+YPpsdY
elHR0ABK4i6Z2hGJ0gTZk3qYK4qDhHcSQe6ULYVwEelIZw57YYBG4Q62mVzXOsieoC2CSN5lxU5i
QSdYbBzwiH+UcZfsPHkUo7hxVPKDPehLegF4A1E+1usOcxz13nf3pkgrWg3rBfcL09NgEMTs0iDf
MlbLZZnJQS8/NHesTNtilwh6xiIESVKfLvCDGuOf2ePaWYBgAitCOwVc34CNYAgf3lhf88omIT3c
4GNlyU3zSDhYUoRDbOr93FOPlbJiZnXwr1jsY+0JMmZ2TziSkDbOE07WfcQJmjvLQGKZrkT7XNWJ
w7SUUzo4L1dJWVVKEHhH2fEls4Jmy7GfhVBJDxaaxjQhMyVVDjAiwj3Urz4/WJ3X1B3gKncB8n5F
VHlQiK3rvoL+kA/KXeyjlib9RwXXb2t8oTHrvqyWT8tlrmk6ShjVPxbBLYkjdlWOXCVqek3jgVes
NWfQC2uU4YQhtDImgB6ZfZLI+TtpFN4hl2ha3QQjz86fnSq/DAsbdNtrg0dlvFMa0aYCKwdLHOY2
+8fDwcXRnlViAwJjKcbvBDxiPVvxA9fMLtRiuGUQ8DnZ6c92sHNCWMZbpuo/OnvEn3abzNU3XX0r
2sPLGKKNV9Mds70ovKcWBCLC14hZKhkhlOBN8nGPhGNWLHv+tirSJ+dV19l7FxHX1DM7zwVKMXBi
1H84t0uDqN3+keZEqXFLb5bJ+QXHRP9QoIMx8fI6sqM/6D3U0tQAoLvTqL0H6uZPmlAfRSS3EUdH
jJ/qEdfH3pe4IkZJOx6g8bu2dHGURMBP8E9gHWwy7iBETuPxnT5QHrOln3d0CfN0rMM7rPdN6fYF
qGHvh21GiETBqdCSZ68VR10t98XUf6fGcBQedZMm7hxK5EHoFxCBSJSvV3E5BMmhoMLWNqM7gEt0
0OXWNzp+vZ2rfzOVlXvIe9do5t28cvv3ad7cdDo0lUujplO/tl2Ct8O7ga0RQhx+Txqy/NhnYJ71
Gw8nWmj47Z6zUZNWD5CG3yzFIbtlpzNNYjgv1AToMYRwcmhN+Tw5OC4cKo62nlUd8QzRXL9MWwMT
EmCA5clQ9Z7pGptRQ75y0f+cZU72gqtysYhqr3T3PSTzm92axqbomei8PF2TjS4OQLZQFZb0lJIu
SMzmS7UAw/39oDum49/PWN8Z+MWDJ9O3qz38PMnyAUQ7tDUGDy38bd3FuDT7DPQjLb8qi5tzTDI7
B4zCIbdCJuKqxxd5bNi2upOHNlFY0NUrue4rIVlW6XTyeVPgiCv8JUx+l+yqiWjkpY1pjxj+1NBX
uZ3T4BaFEIyBiM3zQL49g/sLHBwtxgYOem4NySuwnmYUPYG7Ng1WAef3/3JR5tZfyb+0kRcfKikG
wiMW0k60SjmFWMI2K/m+Spq7yM1WMHbG81pR6L2q7G4c1fuum9FKfLz5tLY7aasgEtEpCxqvGpHj
E4rUmbfiI/5eOebWPu6dlGEzySD6WFVYR+SCcoZdpgSaYJMmOcKbKXCblOyEypIDXet2xDXmF+UO
y727YC/srxAXXIDJc3ycHXU2tLUu4ViKVjVxcexJVikASFCtwMreQGwWDrFn1/a5Y5vIdFOuAYrn
47nJg+GME9hlqTY3G8sYroy2iH4QdLHosPsRQKA3ZlJ/KEvztjB92EWzJMNLJUaDQQzbAt2ZW5uU
AQM/3dj0aa3gPIMWOiPHtkNZECfR59wf6dXkNqPARPvUmO+StE+hMBt6xz42JB1HPZy180oPRdN8
94lWCsva9TwFB0mW8/dn/36gn6r979/1+2cmivZMiBZuXicPw6qt/H5QUdOytgN/DVP7TA39qmD4
0Nj7yvnhRHb7+/Xf/7Rbv8kKkoQqI5Ray9OXmFce5l0zCMvjuGpqOAPKs/7/z36/Vpjy1GiLhJED
q9ZN8pUFGPDbNF17/iWN/H72+zVZ97SF1RLqu50cTCNxeIVD5k+1farw/e6C1PnTJcaj5l2xMYOF
RgavqUB1NwFsZ+BL/fDVkDvd+fTxnFVvOsBTZHTwJ9hQBUGosZ7KG+0HXBpzrMFpZzyRTyf4H+Db
SCt+qGwv3FO46msqG6yk2Q9T8WW01l+p63jX1hd2tNhpx6beUemo8N1+8gC+dPH8pOJ2lSEUexDv
r1TYapxKviqvetpWMWiJ5bZo7ftpWNixxK/WUt2ZwfjUt+7VNsofHHx8M3F/BmF8tpw9SrI8pK6Q
COHvKPDWkaC/wqKduJ3wu/KqCyr9ESwUEYxGNzDBmXdNM1xJmma8YRGdRTdsvKC9r1VyO2YxJ1f8
Z8sgoeImzzH1JtoTu4XFdNizTTiYaPFIEqEsJZmbBnqNMa4s1nPcjZcpaqxtz8MWqomWp/i2nSjB
ZtvmHLyy+WcO9q3fJWfDLOtdUMQ3mQmaJhmXcZPM6mcaAMuPZRmS3HlPkJo01V1GLY6BblD7A7wl
i8vk3uyZxT66IcKyojrj/PshHlPzZDvmY5cbd/GxaFd3aeR+V8aorrM1/c1q39rGlfVMO9/3ZMsn
QNmsUdPe3AMSBjHzsyCvhbVtH0XBOVWV7yZBLLSzldOCAw0UJmWpaUMrykSV2QQmAAdeL5onmgXu
liymbQqOTia7kv31MOxbV7Gm1nJr+8WdtMYnMVk36/8WO3tpHet1dv4V6M7HuowPNZ5rFs32gr+N
Y7dF+QoIPA40Plk0PUwPHbVTLG6hU2q8X+TQadLqKUBMgQUMmbzhwWIIw0fARdyAAcEqKOZ0Bu1t
P5eENIUOjvXsfbDditoaQ3JLaWoHY/bAZIzuTleVAaWessaM3otkSO5GQ+uTC8qIeVzRepk5YeXw
aik862qb8zUYy8fei6mSW44j6GxklqajJZP7iYa8zluHaTBv+QvbHIO7BbvqbK8dSnZZ1uffP/7f
13DYGeHvF5OcPabZuH9V4ytgqU/QsAl50Y8eeg1lC4a1hEGSnaEZeQc92Ne0KajRXHZD5aXJ1TgW
M7BsOEg1SY+UpgpA+2V9X7V1H/Yxw3RTpH+WNuETv3lNa7woWbf4e6oMzk6bPLVm81hgFZbAYjuC
A2RO4u849r2to6i46/UuluxPsty4p9X0ph7NzTQzRMUlTGh8/PhMjQ3iDoSnJr1RXvCPWoZsNzrJ
k8cNdEzFD758fjnpvPnGWmYwwvodmZDdwdsFCx6SZVHJ0Tezq8yBjGfE2XaL75gXKpEYgyrGf9xU
3nVwGgyuvpfwviZ0kFS8M6yS0HzlGSQIFjDQ4/whcm98EQq/JIv0kGDfvJ9nli3/u235MEEOfWMx
N+erT9fmYRs4g23LBI0MKMsgY+th9FpsszQ8sDik69ijs2wa9Rf+pXIPkZ528ZhCVmDJJl7RPYCz
5MB16mBn+a1bzONptqijaku1Hw3WdwiwJhcHrpowtzqmT+lWYRqZJBKi/h5iH9xYW4Al980bOv9O
JYZL3o+0H5cIstfBQzaD53pO5+Qi2fALZp2TmdGJSoupVVsVrQVygW0G7KWxG3cfAVhkfx8caCH8
O/vRcAbEDJ4enc5XEmm0HFJWJoBOtGEu3LI5kxkGjqWeMrClZpKg+HXe5NL/W9c+yidotSlDICxa
en04Xn243rivXHI58VT4D/HiHGiMdTc2qcFTOsmvPqhfBOBohCGmNltufdofrOAaw40yuiDfwdJ/
oa002iax8aNlybhK3vCpzax7/DcURHImXHjT+wZiRDcP77TJB2I64wDZMurzzgCVO2Qn16uxXbNU
WGgk9Za/pZyeWpcLdhPRgWFOP8X4QdvhX3cSrzGQcgzDa/l68RNJdQoKcDPRUnwW4QwxPlfBKzVe
1AugjDjlH6vI0H8ndjYAoqEz/aUf+Ez74LYHno8wdju3lTj4sIXA9W2jNXPUucVxpBCqcViQgCuP
N9RZX5OeYKxLWqDh52EKgIezAWSVcSJPv0pR3nGlqNLlSaTeDWIJBa/r0cf7cjDAGUoc0ti9RMFw
Wdy1FKRgpdMqtg7dDghJRG4m/nGU/VUVxg7OWb8V4+xs2qTbNwOQXhASLtI4/UPS5nQ6v3UgJ0Q0
PaXB9F61Llumcc/+hyN88IAeU0GemZ7gSd1R34z0Oi47Lw9eA0ffu3A8uaNSBkoVt5s9coBq2a+w
XKK71fKqs/YsWASRCLZzoR5bdBUo5VDhr63/GTVU6e6G3OLXJlcCl7AiuWcxw7ay2xrqYUJFC71C
UizSc65tlSB25Jz7qAqdoTnYCxWdqOEkCsovCude3Ca4Olb8hDTEw3rDfEoHlASFlzL/jzTdupvC
LRlkPEwXTrE82WXONOPnuPy6S6mHfSLtP0XG7DIMVE6OfsA3ImoLXAP8QszKgI42RY0Lbk1hNRrR
skdrRtxIjH0GMDyAd5VRmgt4Gb6aRymJ7y5onM6IQkABr5viAM5k2iAwaF6wsnyf5FO3jJ9Nwk+r
yGjLIkYQS9svLzO8bUc3WmGIv6NNkWiV84oibHRf+tlXdYjWnzg4nAQCuiVnG39g6a5GjgltoLqb
8+Wetxx7l4n9bit55of+M6EbbqvVcHCs4b3P3G8osm5oN7MfNj3vJd0mCRlFtlq5F59noJF52jcH
2dWMUhmhgil+LJXBfc3EeTH733WGQDyRa8Ai+JnUOC/jiLMkfRWbuXIxrtZXuCSAyRwLNZW7Ws32
IgRkT2ra+5fRjVcawz7ox7uELVTT2eY5RhybExJ9NO5FB+Fo6h+N6UzQ7whH51KyNt0QeUqPtsJr
HGn9TYzgLppOVuQ9zV75M1g5YkZfvPcaMYh396a1BhKQ9FpuqHfkgR/XtgzaXbJd0vo08AiPXau5
HE2m2Hihq9NIuZdDtNxlxM4IQb0EFkvSeXSPin3bJgHCvuN+Qn1N95EY7fv6JFXtVG596rY0nRHF
LKtw8a0rtqDI/JAdT1ZKtEeYr55jfk9ItFNCqI8Dmd4Q+wCBmF9s8PJA9abmbEYRmgGXlTZF+++z
6I0t4LATRvOlqIBZrO9UqH/cu/+48poGbJDNOb3jVX2NC97cOdF/P793Ldytc9YJZFIyOK46A5v/
txY6avwAbau8bXQfLN4jFYAciiPxYFQ+rycqc6OsOQorBX883zl06G7sFksE250GlQpNg70XLpY0
rEd1NGlYJt/+7NfikHfij+fraANQYOcN7qMuaVaw/LVPgUs/r6U6o1J1yT7nIP5BU2dFEFy7mtTR
F/lcCAGv43rgcLadewsRADVo5FBYpkwvOcOnEzQNkycirKCDoVGhNmaHXqjoNpW8WgoHVYvA0crZ
I8M09lyJSroOSih2kOnt5eqrdaozjkaRvgq7di5ZZBxI9vH0NFx4vCp6yuLirk/wkqE+YOD3+ft9
Ez/JYtLW5I8KtaJOzZ1lyhs3KWgZy8U1syULyTtInJQssazURNHqZ0Eibkt5JPUF/XzQKCVunEYU
sPlqn7Txc2oZkEtbOkPHB6IZh3ZwOTuYZ817RLVkddbWm+M4Fc/LxO3ZG4t/7BFeJ5H+Y+T5W8cW
LxNH/5mFF1IIBlyU0czNbXSSDBFIxzX2DK4MxcyvGfhMdC2titH8OafuZ+I271PRfo5TtzBV8wBl
lNNuYts7pm300LDli1Pvbx7H6b5HMWdf9WnjLKH5sXrRHcf3MTgIVPU9W59j7PLTMTE86uk29po3
r833g0DBSlmfBj4V2RXfYRsDM95PMmpqaIr2UrfpI+DZs6NV6FVIVKPi3jrU9SM1yxkrPpOjQrn3
phFGblR+OWDfGPG6MG2s+2ZgeiJt91xxHm9Am4dJlL1Mojya+fzJW3Q8kqSaZ+OhhUTMXBd8Bwly
mQcAaFxuKdnpNnXZ032s+v3q5vZizH7p3nUg1/ttSPnJ1qE3zu0dYjR7gkpHs5twMFB3xW0t+ja5
+HWGD38vIrJGCq9jLWRVwJvTVP9LhvQlz3i8Oqu+m4vkC93hvsiHsyrnd2KNIVtGVkde8jJyoUPZ
nm4NFjbrY6Vi+4oj5C8YNsz9FxroGdUiHroiO0AYnqiJYJTQzQs11izC6U0bMATu5JL/WIjT+ATo
bSLW7HTBux3Fn74qvqRp3k01c1dMylmzFFrwpfdufFgfSkpCn2bVdaEfBSddg290ViFiVmuZybhh
CK2C6NA2/GtYdF9sTFxs3F5R26mqsbFjq+plWQtzBtx4PHP7jk1nhWOvQcI1FeMK6XN79B5q1z73
FB8zbWzrxtobeAMi3V9T9s9bOs+fft+F48Kr3UrZ+hsWfZx7lQ3dZaqGsJfmexPk4q7FNNmIiSud
+7DE8UuXBjdGjv4HCTrbyKi6OEhy+Gb7jBQ3i7KuzEO5IDLMcv5H+OMyp/OITKs47vcaWxZBc11S
52A0n20nbfTfSWwNebtobCadFh+uQxu3J1PwwJlBaMybWfhT9Yorej534EPxQpr/KBKCipnH1nap
7fry+yGhe+IiBrZYuIhiVgQlareFENFrHxd+5TvbfLZIgTY1BeGtdYsFtDz0U5dc3NFMLvVICXRT
VORa3YYEIcXozFy8eH4//d1Akb7aMEiTBqOgjta+9GyzZMy5DZan3GqMYyQTdZW9FBdFAdt1TJlE
TFWfGCLFQc76BCOX6xRs3+DMwAkOdGRrsnBNhhKuiDp5eFl+t2Q9b2/kLz78/tFSPprPFCWQGlMf
66LrnQnccI+eaHqeOyzy6Vrgl46Rxm23oLqvX6OMB/X/99Pf/8ZJqdtLJQMdM8jW0NTdansowv/V
G9cFcZW1jv6/nce0E7oGcId8LZf1V6dL3HOI6jwdzmOQXZI45fbx+2lf5I/cnkkDSlz8eH8w7/9u
4VR0HPOiACVF0Mi3/BvmyVY7u9nybGJtY/0YUDEpNFxbr1d/Cq+Ibn8/1L2OIBdI6pphndRg8Vtt
8FBhKCMQ7TzaLXLGMJzKPq8oIR4Yblu/pDCAPzJPXsHhW6eun8SlFZRtKj+9DVowDIuc0zBIA3nV
pov/sGmv3jLd133/NSPNW/5QnckupU9xne8bKyab0M0VgGw7wWvR/hSD8Wo4mAaDP7g4O6yKyEeA
AQ5GbwRnb312c0M8zzCXi8kgFub8DOWwvsrn/dJa5UdqFwesN95nENfW1u/9b9vXcIkCj6WUU5Dj
r/YNQL6oJqBVo7btdGxRahZ7r6ZJDVJdcYr3VMSaMu5lmJTQyr3Ou/Ube9uozA/ntnT2Q83za+lV
M8uN+jwtAbPQ76eu9FdgRh4ORlQc//efmOt/5+Hv2YBcXd0Zy7extid7+lPRZLNVnW9iXJmO/VCb
N1WHhyEeWjv8fZqjpV4r87ho2lUWUDvtEt1v1GnWKL4p6JpNHeFksbGs0Hp0X6ilZXPC5phdGHRY
EYqGx8Aj2rOfugbnftKu81N2boH3P1nwIEhJv8txmI51nH0rmlvjuR13IKm49DjOevSguWfu8hBp
bbo15zsbYP8zHay4GbyUQl3Gy2SKODinySMZzzDOg/ngJrQ2eWW5zWPyc9DioTuD3t0aZfpv8ZOj
Td8nbCr/hqfcOJa8ceK6xodj5YBCtZx2AXPumRSoFzg8KEBNNx52RPJPF3ZlE9YdDnqTkXT3eR0x
OrrRdVILb31vaG8ry+A1ReP6brTYqZlcwetoUTcLchitzf2maZbu3Kn52nJoPgllbeYCFQVcGsWZ
mXrzsip6m+bq3bAQslQ/A3U3xXJEGm8wwpCfBCLtHiaahvLKfoJ61d4UDAAbjJRHj0f7QRa4BYym
uReR/qjTt4linvPUyOCBSNpP0NXUPTPJVDWHTQy99airB1OxC2gMivbwbhpnybbBcFnMFroOQilY
9CHFtnsjyAju2d0d6+IbH7sB13F9bCcTk7NjYBQjk3GwreRNgwnNtPu5hrQTjQhop+CmcY4+MpKD
nXUTuTd0Px6m2tUbeiOTQJ1oPv4aOJvvtGsQW+zX1H0t65tEzFwY2QIeF4VKGLUc5Zol+bQL/bhE
0rkZ+sk/QTDjfVIU3sXxKMEa5h8vdpq3ITGWE8jfMP+tBFR+/8JZxbpYPlYTdnD9S8ANGlzD8+xb
n+0KvsC82D8WAZs0x1mei/UDvryT5VYRy0IaLLvYSF/xm12ritClspsb25/EGalZ7PKynYjUBckd
K5976C3RY+De03E/X7QglZ5PebKXEDywxGJynntXHJBmuNTY81e24Eeti8g9dA7pyqnW774bkTTn
VYMPvz5q8sOK1xcrX0r6vrtFg4oBFBab/5yue1dJxXcI19jmLAGubBFCbXX9USz4Md0ay83EC/eZ
jr9bICT+iUPr2QefXRu2892n9veMjETOQN+n1dJds2F+amjzuwyc2HHTuqc8s145h6htV1rTwQlS
UFVO/NZkI1CRuZJce11WWLPKQjkRxDANP30MGJF+CQXcK9+Dgmxq5nJK9Dr7OVrEQ9WgFKs567k8
IvpEvXM1YqwAAXWgz+iJP7T27XidkKVMgv0IZ/TDSOIr8bjuRifnYs5sFp+ivTS4vdtC0oglzOXS
QcuLlvG59/X8vnTBzVQX6YUrxUYvfhkGLvwFbTTdvelyZpA02oSihHUcG60BQ5TSdIj0JNsXplMT
KxnnD7Y0C04/xsbkFjPAxrdgb+fVaiGK4/PQjo+4uP4OXdrS5UY6Tqy8buNCuJ2uT79IaSv24ec4
XUkaeBZPSbncQaKktd6M6Vnh8rhEDilT2Poh91Lqp2n8OjlrTMJvWu9qdLwlqoxDVgMd/jKN7jfo
9OxmJGFp65l2ByLH9zQoc2zqSaW30aeorex+UZgpMwvNxDZYEcQUFToNy0yxNoHYBTZPvAbo69V4
nVP7rtWgH0rLgBxcB0dU+uzVAvacUhWB3ca9mdAu+Z0HJLfRyY5l8gOBe7gfu29OG4pW4aKi6uwt
rcCOp32CeJMX2XOzpBfS5mwoPG+8bXh6jpwPjQNKB4Ui6AC3maRzs4peS9flHqsw/jp97b5VFFlD
26HLD48soYch049OoiiAZrVN57rsqMsQb/PAhgo/M+oY/Wd5nydElLHpx/xzdvXgYEurh6vGzFUW
Q7QH7URoliPVXVC51yImvinA65Ox0tbVb8ny9z7RFT8mL99Lei5q6tlIoSLoSA/pvu/4pxMygIqT
/yRAMS8WvUD7dhp+QIAlt22vk1vJQiSeWmZUNd/icAQ7yNFyz1rkTEFEhL3c9tgGaCQQABV4wfsw
XVzuKcZNVgl1VlJRVmpWxTGTAuIFoItR9IALsSxuxnIqwtoorh35GNbXdnLsKYsOvXVz1+If2mYp
o7E9pSFU6CHsxsm8n8qDMMFV/35oZ+vOMKCWGziupwqcDhdf/3uoB/MNNDwHJR+siBy+u3Q+5wtS
Yd/1cTiXN6QjQPWZg/szutVNRJct8QiQv+vzaxlBvSOov2EOcNjXTuy5PIhdMxvzHS9y3kryFVPP
S6s+pOdTikumY1uk4g2uvjhEXXKguhTXuYKtR/n0uMfGlu2YQeyQvpCvpntWQGqOmI75R8Hz2TWm
889gj3O2rSbfYcK1589a23uCfjfdKOOr1cxdWAzQ8nFMru3PPXFmnJ9dnjE31sGukQiveIEFDr7y
6GQWVK0aAaVlGTABGX8i/vIUlyZUIDkFh9KjcQMaOIFUa3wrzeo/7J3HctzatmV/5cVrF27AY6Ob
3tElncgOgqJIYGPDe+Dra4D3RkmHdSjVO+3qMChSzEy4bdaac0zz3qNYjj/E7qERrT6mEcjhzHu2
pi2pzeMyHqzijAAKdWGlnIPeot2EPEdOVKkbGycqrG0uie2QDhUmLendzSRHlLhZf6cCzOKV1Tvf
/Di5Sb3Y2cR9RjxgmZc7WdEZjTF8xI4LZtVs15UUKxcSRWGZ2spi8z9iw115uax2ZJq2mZ/dmgkm
lDZ23buWJ5caPsrS1BjXcqIH5bcI6AZr2mqsCGjhGlc+5LSDpojuni+fGddwCNqRXiA729ZdSIgl
L3SLbjNYXuH0YtNpWYOSbHY2B0QBPTqrgARgm07DCje3dbBBuJFsNdQHBXjz2mEwaIVbHyO9e+6V
vOkaUcNzqNLT1GA10yjO4mjR0IXWNpknNFk3VvDYxO2AM40dZjz61/oY7Olel9CWiUi2A51GXU8I
qkAgi7kcLSugE2wvGJI8UpKSUs0v1aPHH4R3oCNYb2thHptWFMhNUyKMhxhvDzKPoLdRfFcVG2Xs
5HEThOdhIs0sj4MlflQKHVQndj5mfslkg+qiJIQxMGkHmsS8jCN8LQrvXkNJ26t9wERxsY+oq7G6
1ncGxdaVCdCDu0YhcAIMtbKDpFo5shn29Ky1GwLPg40GiqI2vueFXrybZvGkgvIRwbd225f2XYRQ
7M3q001qN80qpZx/Yffq1Q9i90HpGPeddGwvk1iChOKkLfCPG1tCWspzJCYW6+TJ/HCTGxKC27du
wrnfz3NyXftnrWa90peVOOpx4W4qSlQEoafvPLTVybdigBCZh718wCs+5XG0J5z0GrfYxmo979pq
xJNLkQl7pWPBHQnVtUNfOE7GYFWxejqyhHAuQEr1qxQ1AKvjnsgc9zpmUnrqy0zRaaZCyeqVhoRv
o7Rl9dgZfkFHFlFtrJJlx8nfdD1XgVWgfe3Q9KWPVBOLnplvLs2/VdMhvGDnbC2bAhWPaUyHXIse
pw50WF41/q5u0h+QwwlPzrVpVVppuJRl6i/RUgwsolq4FFCvv+kG803o25SUvXw8VqJ4V6p21rkH
Tk3Q/aMXZV5HgvxIvF2beqzM9cesWwxqrQnj3Y1BibbiQJHiCSWPwkguUbE02oEFPMQAM3tMQ7Q5
BdayRVam+poUrutqJOgJ1q23oTlpsA4bzjGWpNXHgOzm+pWoHbmZemgUHSzEFTJKVkoZQ1uRv5H5
qxFsAvGNAbdrBkI5dBw5RdleBcEcNxEyWURT/MCGqDtVPrarDNMoFBCLEOTmjjiHDFt0QzVHIdKh
bIDi1UH6axKRzG41xtDabSibzVE6EuWdjSxLDzxj7+jWiS2VeAj8Z9WyqWBtG+1R6lMm416p6yam
K8o0Iclr2ILXyS6is+hp1WHTqfa5f187abCnitCv9Ck34M468jjO0n7DMPMLmNI9AIwg9peOQ2g1
dgmAQU5/V6cOC08tr+7zIjoKPfeQwaIZ1sRAWlVmZNfhMsUwinyeWcn2t67qvesgn660kRZajpok
rtrkVo6doPsZnaVfNRegi+6zoTumodme6V31eCOQyoRKm7a4wB6F0rJrzswy9GZU5Egio+cl/NOk
PUE7Yd/WjrsexB4NeI5Pr8D21SAtCnDnzWd0qYWuc2mEBsFJRRafiBOw8dUVc63CtW/dvp4tXXIb
G/gZCscfCFIL3IPKVQCtwdX2JnXKRTfAV+vr8GnUxgDL9XAcI2u4JivpVmH6RGgUGWT7aGB2x3bt
F2b9VDrnABbRjcxob9RD9cPrs/BYZ2zOKA5EJfNyYZqoE0RV7Iys35iJzkKyVa+VioNjICMqODEL
5yxFdlgj+1vCfYNe06Y9nlD9vYx1/awaco06vHS2Jk5pPnJN8P3CkEgx/+bnqS3fYqDBezwc6VtW
hNQoiwhV62hxs1McSdWE/Fw3EK7jddwg/z3olplvTb2i1ZNfFpo9nm34TGszHnYxxUnIm7d5Tl8t
9Cp5Ikdqdr8XZ6JL0Jg3KWZ/OvXYk+lq1eoys4z3tpzcdWB1xJDNlwemnoSlhZ6riwZ978T6G3bB
9mLw+5se5VlQF8HGSsddTNrULK+i6uwN3k5HDEy0kVHdNMSbL3OjzJZTOBHhZ7KB7HXM9aiabPph
NcvNOJ0IpWu4MqwJ4kCeIYDdFrot1rZCiTl14GDUoG1gRW7rxoY8lrGmJdESNQVw0y4scI8jeFuN
EJSX7OwC/oh6ferJjCFikeH9uaLNgOcUcTqaZ3nMmVP3bnGjysLY8nigrshLnpSpfksoyq1sy2iI
YT51oSQ4RCogzaZ9kccOoKIwxVFCz6xES4gudRnpPS51BloCw3cWCdedhc8FZxaIldZ89Qdic0d7
erC0BME5gRSrVkMRgKuhpAVqExzTsWFUkQn5L3smiopHLtD2bp5e62ntULfytgUpgnCXrN4r1qT1
YG+YTm1K+F9XV5tRRez9PfKA4y46hU5w2wyEtPltcjkoKKb9hPE/b0S0p96C4wGH+aIdy+BqKkIH
pa+E+NUi82JhtsxF9B4EbYjGl8bNpevaxqrQWrphSj9ROTDXjTBcIN/DoejaYuNkdMBGV5gbUmBJ
6S4UDjSNOghiR+piQ7qJqmd2M+XaH3Z9P576Ah9qSm5xUiLsZwOQskw4DPM+jmm7r4PkBGVNXzco
II22Js3es57LQSOfauBaWgB997aRvdhO3l3gzW4vVJFbS9pceNp0uztJJDinQclLa6jG3ce/fLLJ
EL4dA48NP8w4XE4UtGo61i0a4KGp9/0UC64WnnS/DsZNo8pq/tNg7bkBkW6gA1djYVNh9SN4paBb
T6mQ1yYAqo0t5jB1cKiXlgzDVRSO1Q7s21Vkikfpi+SiNf1L7ErFyQWnRk3JsNema7P7KpMLkyQo
Hpabprdv0etcDcN4D3AtvszBlwVNPFdMHop0UneZ0qJrjShM10zUqYjq2ykBCN7Ns6mKjmr8sBTG
INFc9rfD6K/rzLfPdtcfRYWWe4ynfZmBFghoKe8A47IRieTaIoW1U7iwtKbCl9KXz7nme0diyRoY
tJ7N6Oerk4o9/OqlsY9V0W0mIwItrCcrwq3UTllofNqG8LOR3YlpuK+VTu0bD1e8sZiglwHtx01i
ofH03dE6uqNxofRBHK32lEUGHDCkNJHEcG5EOiI0Aku1JMIP2NXsQkmoI2+zeqP/CTI4r7210cka
t6VF1zNwZl465tEK7BydyqIpqGqx/+9K0BRFgeFb9sK4iTQazFzNC78rNnj7QYJW5yTpiS+sLQxt
69TKiq07spnKPNRCjQHFr01Gktno1BW9W2wGpzg3ZW9sTJc4zpahGB2ovpc+pTcJ+XNs4okouOTs
5dM66rD+OXHwPZr0+tKqWigHSXcRd+zHYhleSCv/FlKt4H0l2etW3MNcNfGlgrOSjtlv1GQQKYZV
AzG3J691O9cvNI+2yESefEmrxwHC10TJBhJUvWyDfjyySy/Z2Njomzq6ugntzHWSeSf6zvpWU9il
vWzAR4VO+SbRcXwOQU83CbQYxESayYDKwCu/RKWxtdKmPFouCzDluNrK9lkI5cICiYVbbt3QE12Q
DlccKblfwgXQt4aGFTcKagISBJb7RM4ibDYox3wEx9qVzqHqUe65E3TQUcYIkFyc81W7r4BinUrZ
jaeJ1R+9rbkBb6JeNlN3OVYi3TC52d/is6zabK3ZbLTSxrcBoLKuzEc2sxHVIuRSdAwyzvphpBKi
8l7N2nz20WhJWVvhBawNjJo1hMmlwbS0Ykd8Xyhi9yBo+RsZ3w+iqa9qo1oUTggiuGtpnEPvpjhK
waNS91mJitBt8J2jnV5VA3H2LC/r9eR4PU7hTN9OY/LQBvYreDx6sTh0hEF7JXVoW+tpesoaRruo
MiwiQDBGdrVMbkiweZiM5imx2PTQHRFxehhid1+LPnjye0fQcKjkpV+kC78IjSsTJRiiO8d+dlN8
xl7OL8CnpLSBRmsGTF9FNCKubFT9QnrVjUmSLwS3kpBDe2yYbIxmOnrzFyXLeO+YBBWwDFdM4jsx
Kf0ShuV06dGgMjvykSQqqWJBHiwe6WliICfU4eSm6X2Hfw+kaC5Plm8lx865oasIpnf+Qj/E/vd3
9ERD9Aszq6LXPTIQWTGiggrgHoh2JzzmvIjcUgrhaJWj0mt3Milv/DTkyJriXQ+7aEW4Ww/QAhBs
5Gh4JmtIKAERFBcYm1d0bfM7vaCFkifvqT+NkHUrgRsm5TZj/cgDVALcgsOKHkrLF7JinTpUw95X
tXFtehDx5pcK0g1l3+TIvP/syvK1GmWwKSuDJWkQiLWzdExNu+haT8IOtcotu/VVF2j1IZ1As6ha
hFvHmB5BpISndMouU8qNu6nGjGHMXzykzys6T/myjpz4+PGFuKQffRnq9DaC/kCDftpVnKFQdMOB
j7HPxmlFjPGyiVJUA6p4LGQA7lGTW6BO9qYYpAfWhD5Yb7P1TEMksNWZeFsx+PR4AmpMQQ3CImzx
pSFyPiYS/5nh1lu3zb/HevyMKoTaB8W8TjrDasiDfiF6sZpcKp+SHlaUleXSHRy64s4qaaxqo00A
XmBHxxLvZhlq2HZRPizmRZxr2y8RyM0+SR6K3vZXukCtafcY00uUTrqLZ3doSDWdow4h6VsYIEk4
mkNj1/3UvsZ1hX0p35YhflGnTR8ovqMayZEBpPDKF5WPgkqfEOpopyDxwGCAD1wW4bYYwKSwt9iZ
hkfLMXQPdcQiv1CcnVx/TQJ2Z3G/0GkJsZ9sT16ECLTABzPR/ox0FJLB4D1XNgQ7R9PwmT5pSk+3
rU76pCUqxhBEbdLyc+5/87KQZMIHFqTg5MG2Kp5rs38qBe7YwsbfjUyFRSxJsozI30eBzF0l1BF4
pz60n0q04ws0b8Vi8o3bCo0MFFfv0IzGE3eRs+bjbR0l3ogEpQHqls9Bh3iXcQCudHFE4lOsE/vV
CeV9EpMl6u2JHqyWaccFidw7u8/A+trAmchoZfER7Ih7eQ58G5dyEd1pnn5H3QmLdA09I0SJ0pbe
WYPPySwe4O0ZAFlfTYiM2K6APZn1n86crQz8PrnMZnNR41WwJsqQXM2eFSZDnEwABtktAR4io6Gr
RQcpMZQBjCJxMiJl1EGvBCMjIIVpmYb9sYmuiQ/etf7j6GNgCrERL1qXVeegnWNo6Gebfe1ysrGx
hJMCG+Q9+JMGGEI+IFefFvZoXwMyu8ZCsgV2880fMwLPkcbqSXNfFt4zSPpl2WhkU3s0qi3BvqxF
f2tghaxx78YSozMIEtp0OI5RVr8YWsswMPWrXpUTIhj889K4CfUKJQ/wqkHoKA79aB2bPzCMoQaU
kIDoRJwYn66SJOCW0PtlRnDl0rWbLany91XKKjM7TqYkeCW3mOFngHtYbcuxuHEchBV5Wuy1FiUV
PILFBDMY5E8DM4zKs1mjsGedc5e5O4gbL4Mx4NdpqFSL8qnNDVRFiOCtdk5DrdCr6WZy12jBo5sU
j2Ygn6osPgc6Nn1seXQlQ1AADR3V2ElWCTAK9iWADrRvfWK+z2oUI3n1kkbf9L23LOLwYgQ4uWuQ
pFuDDXCWPOG8di9MVxHCmuuHoQ9fE2W91CnmIBXGJ62JL7PevcUQiyIl7R8RzexoGD904Xir4NMK
PP9CsZ7yCo8tVQnXQ0T3YgAm0lcY/cy5d+pCFYqfhkbEq7rGnzyw7ayyQF8Ms7OOzfZj3XghAAbj
UCpxnyKDiHX8IsZUL1nteMsIwftmmMonuufnKh+2SvmYCQWivNBzCAtgIWvP8nQf00UNEIkGNhrT
8r0q8pfR77cumc8wAPRHjwoL2jKdQE6oUsEuZFhMIrQjkREumwk2UgqZx/bfvSamgGeA4m8HdFAD
bQIZ1yerjDaOA6omtMU1NrdwaaQwsRu4KUFUhWha1D2JfGJZRXRPpqQ+jQ67HN8ydSS+V1lsXkSS
xr2S5k7E4M/yEHEdEg177Yf4SSRGI8SExXPjDruyNodVnlRXKUA4P5f0XSiQrYNz6Dbjjkyeuwy2
Ezt/lIR+OXIhYClhx3OoqHsKZINX9dVWc9A7pNSd1w1xsV7kUElbkj5QeB59ixjO1eSw+fNuRIqo
NGmxPqeATNhRsjtz4nVWoPwLTUZRbXzrB2JC3HYDCa9bpX6dbkWZrjqJ7K4TNK0pErAu9ddDHns3
WHLXQ0O0ctqphEStGUs35Xd1wiwxRG/1qA0Hu2bi1yO8gfhqsdJzMkK/4UCTq5C04l3aMTYTQ7BB
CLsu0vTWtER5U+uSWkjVrEVE01zLXhrnWs+1/tHg5kkc6o3YDd9a2HNxT6WiteYlxVtX8iSUYGCt
MGcERsdS0xQG+lky4m5rgxwjvSRDEn3b0QrNu8Twz9DCuCCUBkGnOSQQ12JjFGOy4sQMMIb1gayr
uV9pGMZDXEeY6Ohh0zAwDZCjbmOQthEYb0Dd6ULn49wSXlB6nQTbcXXX62in+0rcF861KOwnynXB
Op04l6HJ6n8iqMAY1dXgYUkeNfzxE8nQy5hCItvWeuKOVxlCHp0h1rAvkTCX7TAsmCleVcl1ol52
qTJVstHPYnDG685lwUU94l73WeDHafCQk+2BsLK6EYF5xjmDuNuFx+L0V7Qjn1SVjHDiQYOV4Y8u
pOAoRm7WBk9C2b5N/qIqITJptT6tHbqgBEsUSz1CYV106XekSDwUg3ETE+KSd8U+nHA4US6zD/X8
5eO7CcUPjk7tiaBfZ+3N2enxbLdkzVsd8lIhZPv4FhAg3/781cd34sMF+fGFVdhQzLqOGO5nMMM/
P77LeuM/33387NM//+6//PzZx39GY5Edfv7Zp5+R/gNDZ8qMpTMFeBpm8drPLzI0f/3nxy8+fqb+
+ouf/0/JanYMzy9DHjHf/vzV71/209t/+rP/4ct+fLxf/ubnB489J/rP5/v5jv/+4ae3/Pk3Pw/2
y//y71f4+I9f/p9Px//zVT9+IaRTr5Oo/oE97W0gMW09OnLdIwndVelANzCF/04KyDK2qkeRVPmm
Hcdq2ZiuuRr19cct9vHFqYATTHPBf0x/UBMbdk1a73or7w9N8sLjlWPPBLViKn84BC3e49Io1+Vg
PSTsUA9ZHVmbvtXOEDneCjFFmzpnkdROVI0G+uFLWSND9KuMwc+H4yeL/PDzi0y6fjmJCMOBrrYF
mq1dTXmG1W6O8BbySesn28RKNkKH3gL+MGCJ5V1WprrVBmvcOH3FXJNm7ratKnubfBsIstw5kb6K
OjPZot2/6GRbHvpe3fi40UFwoLKzZxu7nqXZTqaAAgbjG1NAusliDclnHQKw/Bjr3LmYCgKkSmlo
YMQ82FiP9tSB2LjiZtfmL04UtDQp3ZQKbdAcgukm1CILkBv6PP354+GZHOc/DyicJmouuoZvqQIu
xVIB7+M0WyFRdhCS9fGtZUAxcHBBi7b5LosAi7CnoxqMfKah2OzIMsLmOJJWRDv/gXYwxU6F7AIc
i1+wxRIFmjIdSn2fAnMZnqTVIHFS8SbIHCIMqV4VxjoqtYcJY8iSYv1128LeagrcEV28hWvD1WvT
mcrEUhY4C1Nid0qN/hAx6rI/IHxFm+KXEmXNvAs5SfZya0NTENEv+rZtt13SpBh79koPdgHRRotG
TvapP7qFxBLih+yP0mMPcPWg5qWfB3JlhQqYtonB/ow5OEuRqgIKo30aDXdNmqMd1Mx+SSTFhfEU
dOGLgw8Zeb549cJkmdhFDf2TO7gIHLEqzChFadldcTN2Kxtcrqp652Qb7UM4zCZP6tR7YQ3vA24q
Ts67QKRMGzE+BE7M5kGLviedfW8M8TMl32d8LGy66TSovqEYD010MeolIy7cGRoMchk2KIZqw7i2
yC4xXLkr9O7sGuPj5A4/Ij1/jMF6xh2T67wsARH6UELpNpNpl9oCUWfWPao0PsUqu8yn8o66u3UC
YnARtt0K1VW8Sk26+3pMzKWGphiADJARClfxvj4mpHquXdyqy4yMntjxaXBmzqvZA+ciO3HrsoM7
etkGVdcIHmCgN+X04tArxR4rHPO1JfzLAFDmoszZesXmo6sFyUohCVlq1oCGu7thY4FVxSz2ujLv
ezIQO63Orh18kWXkvQUUH1WRjIsCf9Ra9v1uiqHDIrcE35I6txV5DtvCZFTptXXipjdVz9q1a/E6
0YLf4XbDzRk0a62yXjTgelTczm5cXRl9F93GbwTpPJpajBuwq2+FDeo0UGhpMK0plgCduHdG2XDx
/bfcgnJV3iPmOSjdeMxN1r+4Tl7AsZKAUHZPsc7j7SL4BPeAKN3HDEgMDGJ8yF8eiCSqTJcxy5a5
P+SuXbAVS12ED2Nj6utaj7a1gzIWJJHL6jHamHVNEy3hA4eBfaCQc1JN/sNitRFR4XXslclaBM/M
odEdqpQtgzPG161TcMWxqU7Q5peSsLi8kwDcwmtXNYBmxmNYvKYMQKTPjcWR5tohHVC5h3K4dCUl
ecGaak0dY2VXQ0SRfJAUTCySF8CEjdNFXLCi9kAVFQOfJLTyZYILBCqKehq5JMsEuYUw9Euj8E9F
lW5ysk5Gnx0KD0W4NbUazae6qt2RwHslLn0n04AodPYyQHRHh6an7dJ914Wd7I3Oe1RjdBNFL64r
ryjALOrZogUFmXDuVyPKgOsM+7y194E0yfiMLBYO4irJSBuIKns51MUVq62Dj3+brXZ2X47D8wAH
F123fVCI8CFrEVloyMdQC5Z2QwFYr+vLporXud68VhGdk4YbhFUfIOmaaPn9KJqTNQ6PdZm6h8YH
Z0KPNwGYSOUVfBGWzdR8maYg26WoAxfm7P62E+NNz6Bms96ebvLUf5rm5W7HVn5FDNHJj1BwJEBY
dXGqzB+B7T8WoOyuTL24UIhHFnpkbH3S4rjkyRL7yQ4WqtpPY/TQSIBZQ/EkHFxXPblczBzpZnLU
M7pGDdDPeMGInbYsWDElHVvfepLTNC1B3dbdUxESRMg0jgQpfG1NEHPsrh5b6SII2XYNsQY2FO2F
yCa6OpejQkIMpo9J0b72oualnuvp1Zi+0kr5LnLrXXcL7Ltz/TJS3gED5C7K3MeyGx/82iEzF2V1
UWMcyM3idZoIwKnwDeBR2Bl51m66sYTEkRiLxJ2Hy5zAhYzKQRxKwi1cL8X/MK0RQLDJK7ObgUAF
dObH1LEe3QChnmGXdPLLRyNvyJjQS5A2QXB0xEMb23fWaEdAB9uzQzMWeLb7w7dnWDAGXr9X7F6M
+AW8aLqjo0fPX78gz2g1lCiyjckmGdhicVCEB+QgJ1XzMDFt3sjKP+7qrshuIsEeqxmoGHcT3Zss
Iclkiq9w4IaYGbyD1YWXjVDbsJWrpqCrX/lgUd3xKtUjwiBKm3jY/l1FET4vbrkhCyAozEFFlMnK
NACA5GTJLLM6h05jAo9jW2JW0aFEJ4y1OtlWdQCWtYXqiLkeZmTvLezQe8sjAiFMrCqjrMZtXb7W
ks0Rk+VlLrwED3C0idLhHgM+uNUEREccvLdEDO9oT+7KSh7tTrxDlRW71uj2VRBtRvpB9Is+qtFW
+v9zZv+fcmZNnXzWr5Nmz21dy78kzX78wb+zZjXD9f/lOoTRO57nWq5n/Ayb5Re2gGahW5bjwpZ0
//u//hM2K4x/CQfNg25bHoypjz+q83bOobWNfxnC1UHp2rbNH/r2f/8Pomb/Gj+mmQarYT7T/Na/
prShubZqqK7lbd0AT16ZM3noKDBGISSvDd2qvtlKH1McyHJeFtIPaurVLyfpP6m3/5W16XUus6bm
g/8l+eznW3/KkzdBJaMfj6pb08j8d5cpD55tQrnjD+FqX73+/PPXl7PMQj6E8b9qDgL8iyluQjin
e4WX8GqqhPUPX50749dX7z1lubLOylvpdOG+J/J1m7hD/Yf8+fkc/Mz//XluPoXnUT7sWVqK6Kxr
jnVlyo66gtQyZ5X5In79/fn/6j0+hawTZobQuJbxma5J8zz6E2V+1zHG9wZBpPj3kPGXZOpfL/JX
b/Ipfd5UZuNlGunZvYsbBVR8Re27ivOwoI3qF97m98fyxbU2ebZ+vRpugYPRo1h5NjOC14NCkc1t
maq4+/3LG18chjk/Pr/cS6IdyF8wZXgVNLg4QHgF+AX2pQlFlISMIYmLU4lf6o6eLVMcBTBiGVZe
2hIYx84ptlxnnpx1drD0n4BFOQbgWX05TSLNLyK7adRw+P1H/eKBNj/lCApHC+JYq8Nzm0NHo2n3
6A5dhgaud3F9UoWv6H00Zun84Tn4a9zj/7lTzc8DiOvb4MH6kCwlsya5jvaGBGO7DvBJzH5P4ICJ
6/7hzb66zPPl+eUyuK3CXxjzWEjaKGIFkpKWDM1xMrH+2dn7PGakTkSysqXfjJZMbPpy+PEif916
gLYl/dy898Sml6wgzCVUCTQNcRZhNv7D8X11m1l/Pb6WTZ3N4tSYTe/JcAnMdPJWlmZZ9i5LHJns
f3+U87X5m9HF/DS6jD7trj4ri1t9lNpTKh1yG0aUJN4hHydkMlmOE+gPh/TV/fFplCGqzqvN3LFv
3MDnrrBh2o1F/R0GoXkj+u6+afrwDxdvDmD/2+P6NNhQtS3o32fgLvM0xF431DhKaC8kcJvIR4Th
vBJpqI83ZpvbTbKMAktl9pazPOdkCjdT31JC2+oNCEOr0oBWsJs6OOYQhRe/P/NfXOB5DfCXGxj5
WVHnmXGrvJkSH0/jup8hwYaNSuefvcWnoUraUZdW1pTfBmhk9iOWFMYr1/d3FYkL//AwPg0ynNaE
sK+4uJUmuGi9YKAthqBaxQY27t8fxhfX0vg0roiqa6zO9M1bvAXTTevE2TeKcvUf5ouvrsP8818H
kjKwGwBM4y02ILmWQ44q1E1DygmUAX9/AF/NGR936S/vkZuhMYmuUOcUWPACyDxeS8t6lHA1dLPq
Pv4htG4TeCWzA/M6+njr7eOblgrdaiacTIylf3g6vnjojU9jC5QcaQSUDm+DlsAP0bffYAgB54hs
b+E7//j2+zS25JJ2Ulm6JiLIBi1n2PgnvdTcVVfWyen3Z/ari/dpSAkcZtne8dJbkZHMB0aQ4REO
4uyXCkaZrH7/Ll+dr0+DSZ74tM5D0r1LMVrAmEZfA9SMvqUB0hjV7brDEujc/P7Nvjgk/dO4QChz
mTtEPNy6TU9Mq4LqgfZy2WRuvfv9O3wxDuufhgV8WkhX2za4be1cwuf32nWYNfqa7cV5Kit7PXmj
+4db7auj+TQ85MIYXBykhG9o40uJs4WiSJ8vM19P/vBwfTE66J9Gh7TwcSGBwb4NRg0VSJh21H18
GuPNH07XV4cw//yXhzeMwX17ARdEn4shYB/AjQW5tpzo0P7DszQf2y9vIXyEc76Z+bdI2LQNmPNg
Rf05PzbSGP5wFF/cw/P29de3aEWXhhHekRs3HbJvusLs5y96kmSoDsM9KPQnzZd2lv/hkfnqpH16
9t3Kciqs5uouD7qBvQTDS4vED99Dr//hwhvz4/c3axf908Nvphqejpio2xDN0V2Ql0NFAoGOIaO2
OkIjLBDYp5ZUkZMgwYV1TafDA+4KI/nDOf3qID+NCwHeKZdOvpxd4wlF2hw3blHuEt+9+/2T+vf3
tu5/GgtSvPCIqEx5J0AgLfJWRIfYyro/fPyvXl389ZawNeyUJpS6sx27mOBau3lkPI3kH26Br17+
06PfxhJiEhqMc15TwxWSxntl19HdPzs1nx570acT1U8zvSNmDz9kM+VBDU++UX+4u/7+2ur+/PNf
Hsk2tBrYWj7iBJx+JAH0QKxXboqjdda2Yif9Z4cxn7xf3kZM+RgSwuWfdUXJtMSev/Pd9p+tMXX/
00PvGgFrsbS1zm3QatAW6nrbJ6pCHgcR5w87CNOe75f/+zkkpODTMViJBFIm3PNoGHV8ytHoUeaX
ETkBKDi4DZ5j3SjVlQzsIdkrt0HYiMJDo/NLPLZlroNQWTARNBtFpT3EDnwYaYfkag10F0NoAU5x
EUI90q7Y0Pr0Cm3Xj2csGikrc0LbqIS7QNpLzyalaU2eVtUUi9Ej9+AEA9B76owKQLqIXft+tBSt
mN6JiVemGtTD3y7rsrgr40iJY93H+khDtJ3J+LmVdHQPbOQprxTAcIq5iWZBDTYKyGECHqG1gX0w
HFnKN69jAPlmT7Bu8iQINjbWOqJ8Z+PqufTwsuNpOwlQ5jdmBHJumxfwBo4skr03rQnt/ns7yUI9
thZWhq1OO4TFoD+U7lXfQlb9nvqNDTi8x9pGUyNuCK4gDwrcyDjMe7VaBe7SbQbF4kR6+WtKt784
lLRHCRXwqgotc+lc1Jzx4bYmeLYq12ZQcNQk2iTxlaDTDa2qK+zxyU1oWGxzZaZmt04dMsNHHIFZ
KzaqtfGEBRHdzoUJCctcmukQjs+5l3XOtWuV042bQ67fhGlZ0VCzpAlmiKz3aaMUG8sFETdxuCNS
MDVWtm8StymGqdIOCvF2inBVj8YSa6Nf4AR3VcS9ArR7vOjZG9mbtMtrH3CdX07oE9vY1L1pZXpY
j9ZtbDkIsEIr7DYqHdKhXRIS7YD2J+C+s0+D3VbDupxyZF/otdxdidTeWGSOHtNWwpPabKNMxenV
SOrRvTJiLSb3RhbvQm8m7gmuNylik6Udg7SbppccgXRLoInVqzs00VV7lCEyae6IZnzsonb60U6q
sReQtttgbhmhUsesqj2F9GQJCKKzUyyRgsuY7h8D2altjBDLOFxsBI2DkxdEsjnm/+bszHokxZU2
/IuQjAEDt5lZlZW1ddfS1dlzg3obsxtjNvPrv5fW+aQadxmkvBidUZ0RTi8RXiLieeO9mBD8OaZh
NkEaKHY9UPOVfwURqCm+H+sy0wcvyRT5zlBgo699xM6gQT3MEoprshfjz4aggh/YnxbLlYM1VQAJ
6mQKyOtM/oq9nu6dKsgQe2x4qD+NbhcA+jMDJnCV57gtnkY9Oqjc7Wt0sWqWMWtjhsRAjcKwGKUZ
AjyuCgVPw0F7edqCvA+RtD2iVHgS0Q5rvim8VUPEuu/Kz3Od1/WZN25HEKpYAFJMzoMDJcVlq65T
lJnsOBS7Y6Sw4pZwhYx/TyIppW3+deHa36KSjOltnCLeiSS20f8FBAH+kKgZ5eaofkM9w4jw7F2T
uAVSfzvUPO3rQqN5QEWAMKlT/PeHLPIbxEA8pEyiUCNLkSNRRdULmTJwSpiEHOVdW3Z1fjVUBVi5
mlNNUBAz8IdIOnN24/eeV8HGqnK+R1VF7YNp3YvYO7fQKgP2ufKL5n4ugQ9AphYK/rDkoVgGJjfE
AgDDLL/KiiMsNVQimo9x2nfhqRl7vCkgGoqIMGhjVEOFETUTSH6dXR8syVi9lVkLKirQ6X2MSiUG
8U/HHf3+jIdht3tze1p+HTOXvzkZyCe3eswg0A7xNyJftVt6Od4Van075Yp+DV0XwSqswJndOc6Y
sI1NwLZbGkexBLnsDYrCo2c/KNR4xZCq7oE8PjYAlyJ3LLrwSGEcuKqCtDlwrt6zytwKgkcFUtb3
rO5fLtqMI+O45YfgU/hpFz8nJcLiBd58HgMHUbT1r1vGKDKOW8DfMYWUJ+B3kyEDMsPxb6IeIjdT
F+ZX601YjlyRceRSXu96oPmmLwkoTUey3Lgb7V12pkdpw3/3eVS2ANkG3srzRP3yBZkRzhGibYCC
9cCoX3ShJ5Fx7ELpKm0I1ECeh4A2UGocdi4kGT871TzLyxZRZBy5pqFz8X46R88eRSZF73TZ/dgl
/cZVblkrHxyGIuPIVTCSQWduip713CBVJ3tSCl4uqlEeAvAzArgEqcSe820Au/zCJs3zl3Ip4Al9
9Ez88Ylh4pHoy/e98gkAuqnew7UcugAc+RRVqRuDaFvMhsFntYR+DcoMnpEjDSVeBqRmtxMRx16A
6DownJctaMPgiUfYUOdRCINPKXDDYRZCfYE2Fbm+qIHQMHmg3t0E6J/wmaNeC6hU5QHnDSGM+ddl
3zeM3g/A5Ch0GT4nYZRB75jMwwg5CRJMGyP08WMOUuv+a5QJiZC/znn/OiLZ5CorKvrPCGrZE8SJ
+2OFuB5ArkGY3a13xzLtoeECWOAlAjXTaC1AsXCfDgMMCELcIS/kcb0Jy20iNDxArwuULwxe/xrx
5BeqFwGGykYUwvhdtbArJn2YxoZ8chmfLuyU4RCInlrk0WX9q04FmNwaRtJ34HmmS7PrnVrG5wOv
EBpeYSy59stAoFOVD25jB4pfJMObhMqH0r/UKEPDEdCxyqDNGHWvmYtCpSjw1K07DY8zzGXD7C3e
LTTMnrPSD8Kyd58pdhhkBYDNSlAqly0qFSOpoYTo908RyKw1jzcCDLYmDRcgyhpoWJn9r0nizd81
dGt5B6/6p0V/qfGvUM86YZ1vGNUy8x9MFzO8Ag/KOkEtHoK4LKMaqL8sA1FqQFhgowGLHTHDLWiq
omks8+GVD8Ws9zwPJgiRTFA2PjqIWon9+rKzNWM4h8otMp5HdfdKkO70JsOg+abnyLmtZyhyrDdh
GyrDI7i4JzFHaBTGjt7MH+mMw/s+d1y8+K83YPEHzPAHY91MABwN8yvpcP52oIvMWujbFWP85tXQ
SV0KrrqmdDY2BHdZyh/NvekNRtXOqg/kq9JjOz5HkxfiMNg6EdEnUE8VO8hUkvBlHIYu+h5BfSf4
VGjQQ1pUIEEYG0V3ync+rXd+maiPfozhN5CvD5xg0iOEks7eqRrUg4+r7Q7EiewOcnyfcWLdMDPb
MBu+Q+I1wM27iuIZHWVbEMa75wIjSwP6G6m4e7x4PbRkeFrvlm1dGm5EgCYF1Y5xeI1IkTz1nQy/
JXGsF+2j4OWyJgy3EYEE64ZhD0BQn+WPpFdIDyBuoU84KIn/ZcFZU1osT9AkMBwFytSghxNp8jqH
8m2GoDBqRKnzQGs54vrvv/ox6PMTlmucz8Fjl7cbs2XZTwLDf/QS+7oAMeWpaClU6jPAnOcDxNhd
BK8z10NSZiF89nl9KC1LIzC8iHRrJ1ngBy9iqiAl5VKgBmMXo+kgMYwiWOmMwfMEPbbLNpnAcCmo
v8OrDR7iXqAQFIN05+yh7dUe/sQoVQN6YBJ1VykdNRBkWKLrnfwT/PzA1ALDzyiaADBTx9Mr4v4F
6ON4adMddCxqpNspKMD1uJ8nvCNefECkwZ3vM+oJ/g2vYtS5K0UsUFeQJzLX4ZVmXpQ9Af+Js976
r/tzx/ro1xleCdWFc1WkPH7uwelRr5HHoE88qjgNH2bkoAPthbdB95/IKyWUgEdUcM/J92Jo8UNu
hxxgmZsCtBA2H0ApQK5v6BJoIbKgEt8bL8vGr1kD7gLKTEdZZD8VA5wOmOc+5shg4mLEo8ctq7wl
VF3KoHBOWTW4PTkg6RdiufukgLbNHe9SCPLufOAM/BKp6KUevkxzgYexhCeoYUjSslQH6EigNJjm
hQODlK50pl+gU/jQngX2sKlRyo96lviFBwBDQ6whbsD+7iE1kAEJGFbCO+FWSyVQMlHSwOqg0Ahe
2Ez9FgniqIl5oRozBWoJxBDDGzawlEJYZehddVXkhEHOdakQAWCyyhkdn2gYTtBCIoHvqy8Vcn+X
OnKBXKxXyDN22WsIAq/zVTEIpxf7quYTA79flrTrdzkZguYpqZE7EO8jpxs86BgXJTtnqiOgEFSy
SBnUTru0YDdMO4hIHjIIEaOilyYocwaZFH/iN62UeYuyiGGsOCpca079wwg1AnoolN8F1bXLCFgM
2MspSBgeY359EkBeDcCmQJY6/ESTuAFoJ5uisWUAskwk+b2+6mxexth9GGmAWCWsftFRAS4B3Bip
IYOKWviXxhP9xtpelvBHS9vYeUjFdE7dLHwhAcGzvU9RKXRErBB838u6Yew2cmiDbCIaTxbIgZtv
Su1A8A2p9fcinRZ8WCS2Ej1sXTE2nULrGlpLSEfwJ7xoX/EilKD9Nd7Arta78mEDjP5JMHkXLoJu
iQelmbw5tyB2fCrKqgasl/Qbx0W6TOxfU4HPL82++3wPGCeqz0ZyXyFZ8xP05KVzg+fw2PuUQpfV
/7evQcoAWQSSN/3XfuTMC24o9dUPVqYu4Ad9V+kSUK1wgoYBAsyF/4XGLkS0WQ5veuUgICGeWDnE
EwrV5JD07h2BLLd4wZv92LxCwsnzIfU4ew1kQqEdF250zDZsxkKOqr4FAS9uHqQ3UpCE8VYKFUu+
cUizfd1YwFmhcl120n0jHvOOvZJwAiVIb+55fdI/vAFhVoz1O4YaBBouoAG03LdGH7SeMU4//XlT
kqLAWXiObpBXeupI9W29SVuXjIWsMsh6MSeXZwExIQh5qeBBD+NWPs2Hxz9GzRQXnqgC5LqAvukI
kDOQ15IRcaFBLhEOXcuNabG1YpyRZgfbo655+NYEsXPNXSQeYGEOJ56XW9uyrQnjZMRFEzVIaW0e
BoYAzFCnvytIVu2g7CJv1ifiwwsAhso4C5FYtcqvNHvTQQ4EORRIzypK+DX1x/6UBE5z24Uob1xv
zDLrZOnmO/NHhawGfqupzxDY6lKEaeqQvaBwr5muLmtgafhdA3DwvMBhokE0xSUQCKw6IFtEBZ7b
+vctlmImubjgVI0i7OEeE9btgam/y0gIBV0wS24gYnqrITfTaCTwzNDjPq63aRs0w/qh/pDUoJe4
b7JGIJh/1fX0Y/3LttVl2H0A2uRcIZPlLGXsf4tANAWnHbV6sxy9X+tN2H68aeclmLoKmPozJW6U
/yu8iPVPskPN3kWe1zUzWBKIR4aEcPomPQ1Nclop7AxOleYb1REfd8CNDSPPWOSBc1s3ZwjhDJC1
dsOgenE8MDY2DNDWgGHiLCmScRLD/NaHiPTrNGLXYznPu/Xx/3iK3dgwbwawd1g1EDlMBKKZUFJO
IogIzml7lWJ73Wjk41sqA6Djv2ZXSNQZUeBYHnTFoNYWIAc1o9gIC8/rwfsAbM9PkHmspko8IYfj
a63Bclrv4McW6aIy6T8WPzMceEFkbs6jdIvXpI6rhwxV8NhdPtdTC8BkgtOzdnqcZsd6djZatU2a
sd+PQAr5iIBDqROwHmB3cCcurtqpjTZs/sODMQaU/rdXfR7TkI1Z+CZb7ysy2v5FCBgpCrW4D4OE
b6w829owzD8BkxpPXvDGf/g6HEVlewqV2NsGzJ2NfixW8vd5z40N8+eEqAm8Jw1quJIoW2SHCqIi
N0hFckEDQ7qelzlvrt7MPLXMixlgzXxR4/qmxFnhqSxAqXPpOsAOjNB2XF9utgYMd+C37QyuSwyX
CY5MvMNyz+EUwIDceHexmZIZYdWoI2jzEevZ07j/lhXgcsjc1FexE+D6B0DsQIR+Gd3kG86Bt2G0
GeSzrAYz+IoI3zAMNKnPWjsV1GYGIO2aPkLGNhR/0ssOyq4Zfi2iyu3j3GvOfaGcvWQQgMrjZtoI
7tpmZ/n7u+2/EsgS8LlSD8CEQfAJr5uNhOZvFmxYjGU5m7FXyXgTglmoHgCf8IElbj5zlySHPq+/
CdTVXo8z9J6avni+bLEZXoBQIpOuwmKLa1l/alHP8RNVzlt3SVtnDPP3B6Zy0lP1oLLx2vez9Gak
SNQv6VcoWt1p1UJFtRk2tlHb6jIcQRalTiJ87EM6AmL+T+g4QtTorvJUd7hotMxIK9BhHs57RJxp
gAzc3Uz6U5om87+Xfd0wfKS+5XzOG1T6OFm0BwHZufGg3LXx2y3+3gyyir4WxdhoBe2pNt+jjPuX
zMUtp9055mB2rXfBMgdmbFVDZ34M0kE+9HUgIEABMRIgoMIbpyi2zscWAzRjqzphMWQ14H+zRvXX
fTmVh8VVrf9+28eXv7+zbijetYXf0eqx97JfKGNgwHCRjbucxRjM+Cmu73L2wfK6VyHCH6zFjgQF
mp+C4y3TK6G8CqgPvRmWw8R6Z2wNGraN5Fe0BI2rszdGzzOw0cBlIN0/0nEKjAZ7jSHGCY7i1n3b
1pxh7H2QTqkbUnFmNPulBTKZo/QTw+dxXbpNnOrQTtGv9Z4tB9cP9vzQMPVKBCDQxm71uJzDkhiE
i7l4hr+87VP6Ncf/rjdjOfiZIVRXA+sSAih69nMXNB4Nrnwr/J0TR98kdKr3IwXLEIkcCDVFZMOC
LCvQjKoC552BGoPg+h932Y+4kwfRVl2xZdzY8vd3y5t5adfQslYPkUBUAqnJEM5U4TVQfVCWBpUo
xwPM+tBZFgMzLgXcS11Z4e3iXrdOtxfl+CRV+ouI8idkYF9qrIzS9/+5rK3FGb3rlexECzAuPEI+
C4ifTIh0VtGbz+hR+PmncQa7MorTjcZsQ2h4COINOFHoRD0g1wYk8pL9VgEoHKSX8gbyDMdSQ1Rn
vV+2pWDcAHpk/EJbooKnI4gc+GGlAfFH+vv6120zZHiHpBhCFXSYIen3AdZCnV0vjw2LwYIMzfZ4
OH9e1vZ6a7a+GM4h01HjQpAeu8+yMci+PoDemBwu+7jhDhBJqCeJdwagYig0J+IlySatt6Lplo3T
jI+GLJ0CP2E4V2ShvELOjkSxEfBCSMcHVaLKR/dtvRu2hpaZereOBWR++RiP6gFkSqSEwur/f5fO
SP683oZlgzbjoILHi3DdMlT1IvJUQOaLxcBHNbTLNmbD1oRh+khGA+9hcJAeJBoIfPB2XF75B+Ru
QGlr6w6z2MAHO4AZ6dStdFHnTNoHsI1ofw1JuLq6rUYkLKeALpau/ELVnCMbjqGuA1I/XHE//wnY
HeneHKigyuQAWZO8vaqg7IJkj2TCO/5lQ7yYwLtpZBAh0Kk/Vo8jcFwANPu/oYDSXDX4l/UGLLYU
GH4h9GTLAieuzwoX0WE/gOH2uwYE68v6523L0HAMgtR4dS7d+gzeH9mVNPnZp4S8/oFjTw0UCdeb
sfifwPAICUGSdZcr1PFFw3nCi+0+nqEDsi8aljTXpVs8g/C14G3TZm6u19u0jZzhKGa5PAhAgOQc
dETdRjoBIBdHMplueGzb1dpfThLv5r4INfAgBS4IJK5/1lKf05zdEUDqHnrkreKxGHftUAfPgYui
yDDDc8hFHftT1vS+3biUTt8N1WOE15ad7+KAydlWWo1l1Hzj1DCyksdl49VnyH/ET50PRjj0iTO8
9V324w2HEcgGYXegC85DiTrxrEjFTQTtlY05sRzi/MVNvRua1gHxp+4o6jZq0UMTFRxzhYPoss9p
Sn+nLYSzlyOC8MmFZzh/Gch3TTLu0rj12vpc0DTbU1AhH8qwlBuL2NYhw/xlR4N8rnh8H4XxL1US
oLO4/pmg7ujg13N5zKNCXGsFCecUjmLDWm1rwHAKaeoGE+lYcR6ypEW5VIvMB5EG3s36ErDsGb7h
DFQcjf441+njmJavy2lR9Kh7hdZ0sOGUbb/fsHxwYpHJArTleQC19QHaTu4P0OrExpRYfr5nmD0l
Pa6gQMw+Ior6RemmQelP3p08FUTniwbIM84G4ci6KBGiOjse0hW/SggF8R+aKD7dJ71K/M+XNWOY
OqgpdQ0xDFyshkLtkHoN8KEMIMPm1kXz73oblqkwGV1ViMyRlPTFefaS4haCP8mJzagw3LB32+cN
e6+6iiOdHHVapCB+DNhunZVfWCSC4HDZ718afmfdlaOq0kWVzaMKJES/XfC7Y9ym1z9uMW7PMG5V
B4lATAGa1ngx49BAGhmPryEP2x/xXP+586BJtfxftbz0jd4zTBvJUiOA9GF1zlOVA8vVlDs3UngO
RqXohfZhmDcPdNLh5xdnACfAQXfyFprTYDaxduwuXFWGgYcCRXE1Tn7nAUxc/iUCqhKw86qENu3T
+tRYjNyEcqkIeuzQPSjPyXJhokgmxamlevD15qWZYQV9cKg1sVyiyolsOrc4481aHUDWEsmelSr/
EYHQcSZyBjF+vS8WIzGxWoU3xcBVTtW5HAKosUGdATWGTcS+rX/eNlRLB9+ZyNSokEYDK88E9XR8
B/GMYdcs2pKtcKrf623YumDYech435a1rs4oRnwG/maGEBaPNrYL20wYNg7VHEALna48QwH7uShm
76ARAz7V2JkayJxveFtbFwxjRwpmz3gFFNCUD7+AjN6FU33hYjWMusFpkEO8IT9PTPfXfEapPEk0
5H1wLrhwDRlGXWeCdSpM4TcaF4qgMlBs2Be64qf1CbYtIsOiSSHKYvbD8uwFIMIHtPW+NXORXU9A
mm3sqpYJMPlVflGlVUZKrFPgSNtiCPY9rokbDywfZ+Ez1zX27GzOUZPTgty1OGxo1aO8G+/hwNvK
48QqejUvdwTfBzN6gmRPgPWVVpfewl1jJ5996IO6iIyeBy/oDqmbhNl1pqqwXipeqgvHz7DzJQe0
qbukOBfhKF+QK5oRZISmyVZl2zJSHzhEM1XQmds+cNtanF3l/FQAmO+RBndeXqaW+6GYgUJJvSba
WNCWBWdmDlLmRnUOoanz6LveYR57MAYhiQdG7Yyik/VFbVtxhskrF3luQekjWQVEtm5HaVd+DZsG
ciLr37f1wbB7Qfw+9JhYrh4tNOSUAO5ARNBOYH4C9ZPLGjEsX0NvV82Vn6IkAWCchJLkmBBoK4X+
ZUQz2I5h/AJFhhJC8OWZDtBKKYPwvgM94uhCA/VqvROWmTAT+PIsZxB27LEF4iXiWONSrjK1lR1o
+7hh+oAA+H7X4w0l6+tv0RiOn+Kijd8u++WGaYt2TkDdreEYnfzGCUJxCKDHtzEslgX0V7IeEtTz
xMNFI5jwQlHQEuLOxVXOwZNY//WWE66ZoFdFoHYPPq/P0cROEKY9jIvqGhCkb0kHUknQ3/C2hmYK
0Rur1bKXk2WO3h1GqgCpLnhRxS5bR7/HGTJQ4JbwA0+qctcH7YYrtD39mHl7QDYUgCmMsDwcGXqI
3u0iAdpdhqylN8nF/Vzg7IAYCJJ4F0mygl+vj6dtwkyLx3y5Co2cVQcd+TF3yVtJ8jzaD747bMV1
l6X1gSM2MVUVxDQzWXrVWSG77o85giuDykwIOO3a1P8s8ym/uaw/huVzB6zSDv88qngu9mpCdcwI
WZIfOXRiLswm+wtKBYDk/+xzjOJf0Ad7npYnIBBkygfAKqrvgQP9vVmgPjOVKXkbY1VsxBQ/9gzE
TPYLnLR0B7yvnkPfhWwagZgXyoLczH9eHz7b9w3nQDongAE72JLzTJxmNvBvfuAF39e//rHxEjPX
Tzl8FiPHY9oSH5fQO+c6+tW1o0bedgZpyJ86K36VMtticth6syz6d7Y79h7yIRycVyoSLFpUBUj/
12wUzlbpua2B5e/vGhBIrfMhTFqdo66d7is9Iqybyi5sDusDZvu+sd97YkBo0sdrRAM5siMUIeVN
SLfIkR9b5V/QKgY4XcBQGf2ooc11pImC/jaSXbx7z1/E+SBmmB1iuZmD+fFpDLCe/45V3NAGmCOQ
94Ku/EWX3M5MA4Y4wIQIoEF5LPcN2SRv2jpn+AHfc1mtlC4eOcKtTr8rMk2Lf6q6l5G4puPousnD
hIssdMoQM3M7f2MDtMyYWR4ulIpLgIfiU5JOKJ1FHvy9K7sf68vB0ikzebAgqLvtmSwfoXIVDydd
NA5kFaYC13wNuNaY9E9e6qjLumLSWuo5AzkMQcpzXbnDGZrBFXBSIi4vuiQD0vDf9ZD1UCApEe54
1DOgW0ju1CjHy1JglRrUGD+6YOt3Gz2x7K5/cVuq0M/AaQn5gxLYgMY46yALRkC7AmxW5NN3Pfcl
StPqO7crnl0kN63Pl2UxmLmE4ODnfSsDvCqVYSCv+AzZrhvp1DJ8XW/AYlMmyKWIYk0cl/AHgrw+
6Ee9Lr2iTP4Yu9LfVWC3ubXaWHy2zhi+qORsbsGTrs4099V1JSn7PCQX1hCQyDiHaDzhD4PGqbRt
dQOl3ZD4R0JIvqWvsLj8v48gJDK8TzTUlR68rjrHGu+gdVh+rgpcmQkweof1ubAuMsPlEKdHqXqc
1ucqgeRtivKLvJ7+xaNcdZ3VcfZQRu1JleMhTrLpO3D4W0fHpQsfdM1MK3R77UMuimITku6/UBO4
9YPXxBU5YufI10LKSbFf8qfcEFqCefGrAfJ0t95ly5IIl2X5bvuDnAxWdMDLc0qq5gr6yulnpJmL
4/rXPz55/8V1iaBElMROXp17vMjvoCcK6VPQlI9eDcnSFFyt9WZsnViaf9cJYG1jv3eXG0UVA08j
lxhYD3D/ZV9f1uP7r6eJdHAsqM6sh2yzG8XhUYwu2/jtFvsPlz69+3oGdUAfZxAcrNPk4c/70HKi
qlL+a4qhBs7KalcGEJha74tthZs5iA6gIDP01+szUHK/RCd+jlEKqVekJgyDaoCeHA4On77Mk/Nt
9Mhlh0YT6QIsDcgSE5Z3x4N7WYi73BPO13BqysNM0ptWtMAJdXG392N3C6z74dILiJnpxuca4Fza
DDcKwYaddnEkRlW3Lq+8Bisj6JDFtTGmH/oltGSsPgm0C/BRhbzlYZLdcR5nj1EKJVxP4lVvfdo+
XOBowliCbJyUU7WzAExUfBv9Jjp2naY3l33cWIG6D6dIes10koDPQA8YdTsg0w8bo2ObB2PP6eOC
qw4Y5RMYxs/YcQBxhO7yMZnkQyBku3ESsQ0Q/a8VJUEj4zpz5hOjIXQ0PIC5Y2iYrA/Qh2c2jL6x
8SQoI/WDshpu5IDKIyAI9oAwf5KAH6KI8dM0kQ1vaeuEsfv0KUABCGBNJ7/JigPhfrwHoezzeics
HzeT2HjZlOGccdQqI6YIUiaDNrPYmmTbx41dBDnTHGLWTn+DamsN/hgUtCE78eOyX26cMlVABXKw
fdS81nPRHvGolkCsmae0uuRGHhAT1ZGVaZqGYzCeUC0AiTpO8j7AmzzZehmyjY5hvX3td+5Q6hHW
C6VmjkhD36Dk5bLRWRp9t3/QZioC1KBPwHzOYs+bQl0HDrz4+tct1mtmmpE6STlohuOJpEIewcCO
HpIO4hLIdsgPeHnfevOxDZFhv3QIMyXJMJ7Yoi3R0x5aj2zreGVx0GaiGQofQrwkY/yVz8kdHfoM
sNoq37dzxDfGyfb7DdOlMgVRxiHqBKgMqtvDnBzqUW9sn5aP/5VT1rmJh2OkzHYggOAB/ArpZIqS
h4CMbkP/XZ9pyyCZSQDYKyfo2gegFkciZnsqodlQOODiBBC73XBwltVkJqnJuS+SeOjG08jzTyyN
Pkfz+IUC/+CQ6ud6N2xjZTgLZMt7RewXMIfBpTdJD5oaCRHhXv/6h4e1gPhLx94ZG+C9UMYqxu7k
q+CqqqJr3mAzmMLryMleZwp9k7DeGCtbRwynAYAXanUk6uOjYirvCwFWERIIvQu/vrT6riNYrwAv
jel06lEeAqAjL67TMts6ZVrWkm/s+cTLVAuN3e4kIuQxF132CSDlbh9kW5dmWwOGu1BdiweCuFMn
osfyMwcNHuU0gGizqbtIUwpTbWz6o9NOQo+4lwuH/8MLlYJ2nsQ3TR+ORzyFb11dbCZhOA7VObR3
YQYnokCBF7nL3hTrIygaS3VsRAFV5/Wl++HDbQDA039nvPK9JEgDbHJFUJHwTkJc6pE0wxTvVLdo
FApVN86uAgjgSoRxnz85yYQnxPXGLfNlJq/5rAD6iMvxVNVw77xw513SVG+1rLYuabYWDLsHp12E
rBNwX9wvX6MpiZ/GGjfaoUiarbpcy1yZeWvUaygdB+wjowBCDATRF6Hr8VrJ6CHFM9SGj7EYvrf0
8J1p4liZQMdGDCfaTv09uCzDsJubdjNF2fZ9w/T9sQwXNQB1gkCUvAWfnJ8cUryuT7RtiAzLZ30S
+iId1alC6cq1mIf0+OesWRUtf5in4Hm9GdtsG8YpUp32wTyrE4jn4p6m8WcN7vtjOhbXlzVgmGWR
Ma+OYogo71TP/1kqDo9gkpZ70DO3KKSWoTKzyfyUBo6AetppgeBfgQbXX6OiqD2QaUnIotNW2adl
rMycMpkTEU+ZUqd+6py9qlR0BVBBeWqbstswb8u2+FcymYPws2z67lRFEAWT3VweEiBWd2yCLnWo
2Al5yPwqXv60Pj2WNWyKNIo2BLU+LtXJ9xAipCH9CknRecMAbRNjGGAf4cKKjPHxBHUIYOZHRImR
O9EeQIoer4JBXpR/EBBqGCKUasaENvNwEoDYHzIS5FcBz9XGENl6YVgiLQcIj2va32RtPj/QJlI3
1ZIk4Iog/uzhOrhh8ba5p/91V0BUiqyIe303Kr1DifGdcIdrPgxfatnvXVE8z6y+7ApLDavXhUPT
IeiwTXb8K29zvfeCzawE25IyLB4RjHniQa1OvC3qHQcnbjfEm2J1lq+beWaZKLwyEXo4SbCcrqUO
gyOe4S68fpt5ZiQni8hLBm9FIAG+kyBR7TJ/2Do62H68sbeOWZJD2aFCtIr56jEJ3OJ2mDZ5B7av
Lwv43X5XNQ10bcbldhNpTKvEwNe8KDfMwOL9zAQy5Jr7CqAeDDwHALfKfb5HSKy+mvRFEaKAmElj
WSIh1sXn+S6JhpdiBiIfQdmtQhLbzzesWIuhCodFUWaH8UeRpi5RsFYCa1mm8iIcHzpgWDALaOL2
iTsdq8o9Jg3yVhzX+XaRozapb1rkM6In6XAqGhyZFrYjmMfhz8s+bphsNALs0hR0OJEQ14wWvL4r
DQbMxsqxrEszPQy0z5ZrLTH0CDBVu7FBgT4UjF4u+u2mfCEcv0/yTOrTmPbAXiL5c6el93v94xbf
TwyDxTMlXuBEv6wa6A7taebmR10vLBTCuq9hdKlbM3PFwBV3eRSNaEhHDGoNXIU3HkoEr9b7YZuC
xSreuQbRCl4HkP9a/JocdkzSrw2pN5amxbTMrDClqzAMuxq/PetgS9GAkucqgr6zE17GFQ+ImRIG
2V7JB3eZCCHcDkpPLTxPjjfw9fGxdcGwXBRnqxrnBn2SCEdXogt2BQHaoVZZtjEDllujmfYlmskd
SISHXRXzf6jPxfekrV116JMSaf18Rg1KUtJwhlAHEqj2gGxuZffb+mYYN/EDlSe81ceeIRRLRgjd
ayeHMEewCUT5cHn5sYl185G47LQFzbLdOKT/ZBQSENOEQVyfHNvXjTfxiJA678pZHwV3k4M/O2l3
5UUdnTem5kMjx683jFw4qoyK2tXHqnc/RU12Iz26h4QBbDHJr9f7YGtj+fs7AwRHJ2g8R2KEkrgq
duB4fYtwbnnyi+FpSPAv680sP/mv8De6sqyBd81IGsy8BivimDUIE/sN+Y5Av/Mg/Kq+bXJcuxpY
6EZbH55X0dYyXe/aKlqfx/Gc6CMfsk+Fz05LPAcgr6MI/SvNvd8LemO9W7amjM27V66rHY/po5LF
FXXcT5IsWnfk2GfBK7iw1127hT6yLTbDE/hQLkypDvQxiWAtOkcVAQhfG0P2oSliyIxzN5Wq0Gk5
J0j2qxNvrxKvo9cVD9vDBK2v8bg+WrYuGAbPvXhQU9k5935UckiG0d84jW+xLiwfN9OuonyeZxRF
O/cS4JhlLz9jT9+Sv7QsXzPLCtrWcwItYi/dIV/yHqkbWd+/6F6eBj5ez1N6CT7Ij81sKxoUiND3
HjmKIbiaEkhrV8Gd6Py7SuTPgKo+OW6yX58LW48Mu6dtAWqLcrBSZfncg6iQodhtFCPEqQPk4W8Z
iG1WDLvXvsKTUCDco/TYPyzDhSX0NqGNllVrJlYJ343DXrTuMapqlMSTLG4hTIhIdLAHOyG9iNKI
WTGMnAU4AHHR454dDi+0Yq9zs2V3tlkwjTqXDFgTr7tR+XTwi+J1CTv78Y8yrr6FdEvGwjYJhnVD
mbOpxTS0N9WA6KQckXXkQLZ0fSF9eH7A6BhGPcaJO6qQ5TdFNSJns7hWM3tmRXGdgdcZZcNTFdV3
zjxs7FeW5sw8KmT0O5yrhqY7qSeO/FdcaATdC0iV6Wn+tPjdBj44vCw058dm+hTqQfsWZdn5DXUB
Ukmy9FdI8627q2VmTGAbC/U4eY0Lp9XE3nOS8PATkPvDho3bvm7YeN/Lyfd1VT0U5fQEmZHhHJeD
f16f94+FKDAwhmlDSlQVTZtWD7JAYnIAJBJSV9gVlHzkLsJ0+Gn+Gqk6h8IA9pEx6vZTr35MGgC0
adgMK1t8gJlcVVA6OyGOSQ9FEfIvNINYKDjHfO83tbeRHGJrwrB/WkScQBrCuQcXcNjLcQmbRswD
IWhTEHGZkQ+OR2b6FABdDYsFKx/6qVQ7ZAfjubMBdlbD4fPDHCZ8S6nO1pLhC3gYx5BZhZJnJvof
4Of8H2dXsuM4rgS/SIBEUttVsuxaXL24u6uXC9Ez84YURe27vv6F51TDKVqAL42GUSBFJjO5ZGTE
CoaMcT1Upfi1zOv68/bisMQ1k7wNPOzcAS97ifFUh7aYstFHihnVQA2KIPF0MgW7us4W65gEbsz3
81HGcXEW3ia/5hwaI/M204Ns8r9uD8ZyyDPp2gqgg1TkLOXL7BP1Erk+FHLrTdMjSoWDX2Jq68/d
QP1nJ3R3BRRso7pO7Jsz7IzC52VmUXEu5dSfCkepxxIiuIeoundZm6A2MQRNCNIU8YK3SheIniBI
/9H5jK+1frdnzjaK6+9vRiEcPMtJJy9eStTdJlzPddpLQNvw7KJ2TuCW9RxcY9+bLsjAitktfSRx
9RCdoGTxiNcnvLV3imdNFXy9byBGCBj9hruNy2H9voiPLd36P4RkT74C0OR2DxaPCYyTwLi4Gsfy
Rr+4BO8geeyMWcNlfo0FXgpYFKVZpUCke7zdnWVrMAFvK4StPDeYYRm6eG0SQIocqS+vC/Yom212
MY4FQS8ifHVQvIh8dXBfRfK0DGIi0w4aRE/UReHyzi3cMnMm7A0SJvHWw1Ve1DagF7l+EcvXHnm3
ZGRU0RfPJQ65B4TIYlPPKqpRACMgworjMqTxsJiRyLuWKd82isVdTOK2tiwWb1D5BMUBH+fZtoY8
alQvv5uOzPcdCUwg3KJ04JVBUT4UoXqc+nrBcTC8q2YYs2O4e7lE4SqAlZXJ7NWfSIE63mhil4bt
7vaWZesb3p5D8TBEegtVzoJ5fwNvMKW0dPdgvpY1a0LhirD3pJao/ig6+YvP4RFaWcdimI66mB5u
m9g2AMPN+06IwilDVNWhhN77Pa6TE0BRPSz2ChxsHRj7e7t0UJSCvNZVU+qXx+oGwmTy2+2Pt3ma
4dP5Ary6V3j6AWRIGQmAlu37hLjuKaqih5pEO3P0PoKdxf9Bw2FPryHop84FQ2FojiR2njdn7qsi
wdl/STqIO0lcV9Ww/gaado+L0+J+JnaNbFVDxeBfnXuroUWJYt66acJLTO5i9cPArhP7ZrOKVAOw
imr1w6rn650FYgaNrl9vW8dieRO5VqwtaP10jM/HoVs94rAVP1wLku9r3fBtwDXDyVH/TA7f8vPK
kN+sXGfn221Tb/i1yDc5LlOEbx+DAQwdDNUvQdeRFGLt884+YZsfYw9voXIXDSsOJKBI9iDjdr0l
XOUi75sfw7EL7UnVR9fWg+GKtyugoR1v9c6+Y5sfw6ujspdL5JJrMS4AXQmgN1ta51OfNnO7x3ll
iX7M8G7IJHZl5QGwkrREX+YRojTK/6oAg1R6D9VjsYEJUXMFH+bCkRhHCT3ZBKdC7J/THozcMksm
Bq2HyKSEWNh1BE0/JxFoJVEQgnTJQFB5ctvOtj4MFwYtGDhfhussBUFRP7gb/ytSC8j7Y3+vXsg2
SVcDvYkSbe/kuRYtuii20H/mkAB8bACHOd0egcXOJvoMBQ3ThDOYc2KV/poTkkYhf60L/xFkx19u
d2GbJMOde1XrLpo1RgAeNQ1tSjFlHLxnBwU+zsN9fRjuzPoYpDcNq2AIwcM/S8mgPgjFN0gnDGU9
t3fa2/BrctWYBD0whsIDxL0+Hq8VfNMHH/jancBkmy3DubXX1J2jc/foSf+BTmPaQWjKk3vQLdty
MvxaU1Qc81i5xxZs9KTH45gT0XDHCpbGTYgbZMKR+6IFpidibpGKvBgSlYMR87aRbc1fr+RvXcEl
0mMEUwM9KTzqD2Ax7uatuPPjDV9mQ9AWFcQQj2M0JUs3nCC+sfMqarGpCV/juvN5vwjMC2FIeNUE
FJ7FpA+hgP7yfXNz7frN3DielhTI/e1YifawMTcN+bzz9bZpv/7+pumxLIDZocN2LGlxXJb+cW33
qrwt0ecfScc3TZd04BHUb7YjrZeTs537HjrzeZVU053fbjgsoGqkm0sY1Q/6Y+6FpzbcU8GyTYvh
qCwPClXTdjsqDiQn+RkHe/v7+zxiDE8s/57xiQxSRC2MuahjnLEkSGgaPoGw7+D46bxzsLYsShOi
5vPKgbbSuB15PFz82bmANORInW7n0c9iWhOjFkccABSn247uUp8Wdz61xfgkwZ9edOV95yCT8awZ
FsJlX2/HIKDs4JR4+W8WaOFWBVSUbrvV1fnfeYr1zN1XlzFrZYwuatCjslzlGYEIeAZWnB5qZ/4v
j+i7FDlR+Wq4MBk6KUsfa3XK1ywAEcBc70UHmzEMF2ZTVHMXTMjHdpvDbFu4PjUhUmKkc3iyCF5n
t6fL4hP/ZAfe+DOSMG7urRti6PatoFMW18XOao0thjAcmdUe9GhBoyaTehPquSb1+DNfxzqNq1p8
FHz9ux4BFAmk+1FqusfdY/MRw8frPAgjVzro1S3x9J533scAgJhs89y/b8+YbYEZrj5Ahj3W4bQe
UTerklh4h6prksoNs7lkFzneVVEMgpvrvL6xDJeTkJwJ71go1SS9ENtpUsjL3R6Fxe4mum0omBY4
3GH3Waaf6zB/D/qdw6Nl5ZrQNlzJSiUdHxbwawikOeHRW5C5kvQrmBx3dKRsfVx/fzM37ThEuM2y
9ag6kUJq6OiiMiZm63dQQOwcs20TZPh2FEM0Aopn27Hm4uRG9PMg/Xt8jjIzB7rJaaaj7nNIbsfQ
Igy9tmkSZ4tLbycGvvvt6MA4dukY1OI+3eQR1wSW9GAVgeRjvPdg+66LoXXj2MVB5gr8bAOWT6eH
N9Oh+d2gsidhPqF7bznvOhn6MAzMBWJRn1MJJlH5cZOsQSqtfsjF+KTC6CPoI3aClG2mDCuXFGCD
pnXlEfQHbcrdAfLvfUR2jr/vLlOM4trrm2U65aiCaXrYYWzjj3LJL2BKq69QtqPyIUF/hyejE/rv
TtY1LoJQE3mcZSATBq9InKDeOY3Z7GAEcUANQAuyueLI+7l/Ljk/OT1/UfU6JANvChSR7Ok+XNfm
f/ZtDMMI3GAbH1vI58DirHhkuj2zLauj4pfKm8cBNZzAQPx5e8JsPRkBvMH20ETOLI8QP3qM4189
D5/xdJL24QL43xX4MH6+3ZPFU8zcJglmJgRw7MclDMGk7eHKSbuizFQd5TvWtwzGTG5OvC2aUSzo
omYX8AXhPb1Nl8Z72Lb8qNcXCAjtLOZ393PKTLqOECQrMu9HeeTVlnKgzJa8+IjbwHHo2Ydigiya
E19AhPLl9txZPPM/6U1FJeCLrTy6gxwIRCH6mSeowwn2VBwtS9tk7CB552swjDqQi5e/VRVn3sQW
KH9AeU81/ZNi9U5q0DYSIwosbVk2VVc6mdf4OCR0xfDIQaF4uT1PtjVmuD9yY63bEKxmMHrX+tFz
lm5OIz+G7i4KxgEIu92NbRBGIFCgOWL56PJMChAjgFqqOfhKLDutWwKlmc6E6vzsVUuFDUvhGj81
rvtR5LP6tgaDTBcWFqf7RmG4Pq05GXpvRmrZ09WXFgf4VKj8LooTysxM5ihDtrSy41k+hSkD8Cih
fCp3HN0yRWbqMnfdbdKQNT3idlM/gRLIWaZkmBZ9Rfb7qhwSmpfFjoKaxdpmJrMYGxniioYQyTfW
vLZRm5cfoP8CRPldhjDzmFvAWAnsj5NpUevPfs+9Y9cXdymJwBDGrq7qwXUWDkMA9UPO27ryFEzR
1bfb3/5+fgvNX2ftzbZe8AkC8KxzX2emtTjwcNROfxzE4DRtJpEZ98pjP4VTgdejSvNJnIKmzOGQ
wez7zE+9MgrkPTdqysxXf2BmQTUsAJYgBa0eajbJBzKp+QHA9jtn03z0Zx3qnUlQcLzzRNgw5VQ8
BWIr9o56loVtvvpLf57VUEChA4pI9MB6/VD29eOQu/8bvGXvIdKyedHrJvDGZAFyO1Ih/3mo8T7b
BOMRwllPRVc8FPV0xNkjC2V9ivO9NLFlbzEz0QP01YdS1zxr+7I8O75kHzY8EGWCdTytSLCkZCr3
iKwtE+gboTkYaAfSetdBaRUC8uZrfupUO7+MDNq9og54dnvd24KCeUKLO1FOquVZJaHKMxFPJtOw
7m3Hln3MN0Kz54/5MkBWJYu62Xmch6ZPaSTYgXlevXOCsUyUmZcOWx151O15tszlwzSwNtmW8TJC
zSMBo/Hvu2bJzEL3U47XwRUcDdvmVUdwJG4fK58VO6ci2xCMdez5U7Dhyca5+mKQACnPP29gJ05J
ifXbrZPaOfdbbG0mo7nj8IlUgZO1g+apU1MU3MbVnmyErXUjPucoWYkXPTtZwQP/s4/iwEcolu2B
/S0riRnh2Wt6PMzQCuu0i53DwoLhZQt48WHpdx8ZbQMwDl1+rl0U2sLIfsX0Jx6H3mNe87tefhDT
DYeOlIoH/7o5uk6tsoU6XgopobugY2jdcGPgR0MfakI809gjv49+PjyKIm/uO2GZDBxlOS+jqBDN
26khqD5h6hA5XrDjwZa4auY+KyAdo7JE68KNH9to/BqpUmVlsCL943mpS5a7SKcpo8YiQrUwZEGQ
mcxcIqpUzNRJvEbVO88OtnEY6wczXxYznvcyRovfTdsUCRf9z4nSE0h0/4AM5d7jgCVemJxRM/gj
1UzgC9gA4+8CQOtz00dg5cFFN/OkJ+58FKLGqqoV7+K5cuKMo8g9jfpOPax+RVNZuu6dk2bsENqJ
Ys/zVyerJ/mJgOgMl7XiZyyHhyDgddIK8AzfjuEW85hZUY/5pe+grDWbxZAPv+JqlQK0rh2rHjXE
v9N1bh1cg6OZ7B2CLAHFpACpArEOfbk4GTBsy59l6DWfUSfmXG6Px9b6dZxvTj/gNWcdHeI4c9Qc
o5TOaw5EqW7nfmt5gjBzpTSo5ObSGq2T4kvRL3nWzKWT6Gl+GJz1T9AAV6ewWnd2JsuKJsbegYhI
xzlqYxytJD+unOqj5879wyycNm3FeheVEGUm98faCR98VSQ4sJLDOx+5s6WEH3u6Uytm2aXMRCq5
8qzxEu0L8uLMZ4Xt2/9029y2po39Q7uaK0+iaSmwe6CuEU/x1V7Ji61xw9GHsazzbvCCQ6i+uctp
af+k+Z3fbTr4Ff3hgaP8ELCv7vJhbB/cvW3J8tVm6hRl3RAUjv04C1UwHKuAxKkaCZBY83znU7KZ
Pm03LBaiwzgbyzk8BNW15Hprw9Ntm1pc2Myc4rawABDoxdkct7h6gVw2Tqp4615vN2/xKjNrOnBP
R9DCDQ6DP4CjTYM/GVDvrTrm3V2QCsrMZGlTxmBrIQtWJa0yUISmhKFGFdwQt0dgm6Dr729inAPA
W+3QOTh0pZ8O4seE55fbLVt2AzNFWkVt2ZACH84jN2E1TjXuhCee+si1l6D2fqcb2xI1vFZI5LAK
FwOg8hQ2Qxp3Kgm8vUPx+wgFTL/htwxHJ82Da/PTl2p9Rj4xA0PAFyb+Dtkx9MtMlM6hEqiDr/fS
ULZFZfhzQQIaTt0UHOJuSt1qe+qoBvUBeVbbXjSyWN1MkpKRlaWbo4uwjJBC+7yEe3I6lo83E6Tt
GKPKvcd81f2rP8k0jNPa+YiT7eH2qrK1b+zJbTyi+sjDl0d4EQIJ5lMoIoAhAL+6D3VKmcn9AWW+
fJsWdNGu65Og/ACPOylJd5KwFr8wVaKk61eiVJghQb2nSq+pv4Vp6HUv3VodgbG7z7FNFpC6cP2u
v5p44dshWL7XG7nP40zuDyqBDez5iPnxXlr958pEQuvft81rW5iGN9dtW3oQykI4QqEMZE8TWexM
u23hGI6M0xuqvlw3OgSDeISHHTmerWpffISI1t+3P94SilzDcaOomlZe4+P74ks5/prqD9FdopeU
mowe0KOc8rFH09IPkjF+DeMv0/Lz9me/P+fU1G3qmTdu3nr97OVbP0bJose77p3UZPKYczxJ1nxA
MGj/mjaU4erHuj6GACBEgCff/vr37UpN3aYN4HNSoALxAPqOJ8keIvK/MKgOwrvcbv99o1KTwqMe
nbBwQ4zBm5ckcD4v9QdZ3yVjA7NeTfJm951QdR9PXY/GA5mu3Y923VmKNpsaN+UIYow+j3DuyWkh
n+SqyYnKTvzvvjkxvFRBNmb2K8z5VP7UoNVa/CZl0Q5puW3CDUdVQQfSkgoTHq21n8Dgj124Pul6
b7nb2je8VLjY04sIc96E35roqXKHg8vu4qSk1KTjIG5X4WgDX+JudZD651ZnxUiyu6bdpOPYGrkE
ondxmNXjH3iF+Cv3+yvwIv96X/vG3hrmBehVUCd92Jxj79EsrNcEdYs7jmpZktHVgd+s9bLxIgIm
lOBAWtQMH8mysxht7V7t/KZdJgJSgmT9ul33n4fG+wSQxM6E25q+/v6maTrgab3QaLp04xfZxmlP
2/tWucmuMUzVOMU55pqy1w5P9X5/HOM9AM116P8FhVBTsCgep5VF6mpI+jpCXK7Ux6i9i5AYS9zw
TzrGI3BMbYBT7zNqXcHE9own7zsXieGcuR/Nfr/C+WOvfM0rFzS1ct45W1hmxcSPjdRXuCfgw8Pl
SxznD0v+wsldWpWUmtgx8LaiQhO8JgcaFCe9vuriaePhzjq0fbnhmL0aulD4NU5F1zvg9MC3+DAH
OyvRsshNzJicBl/RCI2XlQZFRX4k/p7LW/ZmkytjGOIQqSI0reirqvxkW1XShxdUkhxuR6z339Co
iRQDwbAcI4IOQsd90T4e6XBlapauS/BSPCR+U/wRuvO3253ZrGDsqSLHe3/tFXEWACMLuo1ZJRG4
cU5xse6lMOL3HdckxJhQiznLpoQtumMYySSsxoMf/yzk77VxEzksaX7XOxo1cWOgdoBE+FZgvc7A
X4OkUaityubQI6fbs/X+NYeaXBg97TjtfRUc/PBjGS2P/vxp7n/U1e/ZG3deti0GMXFiAStDFTN0
0atHf3ud6aWu9i7hlpVlAsTAtx8yCHzh6Lo6TxFEvZw20c0fOp8O7pAWxU79pMVDTHSYjgalZ1S6
HSb5O6yj5OrcClfycm8rsHVg7LqAN+B4KQP/UE7NoXPjDxu4eiW4itq63fELSwAxEWEtcvaD58g4
K4VePgJyP3wal+0uoAY1iS6CbmuDQiKhBG6QZjy0TucXWbt60XLwYhX9dXux2mbJcG3APxqHrDLK
uFj7U76A18lfBQEY3tmO+II9rSLbqjIOzuGsISVX0SjL2+BXscXLSZFpSqewzLyxzFG2yefnnno7
bwAWHzTxYWqbwP3nL1G21OWDUP6f0bz9ACHhaWPzh7gAA8bt6bM5orFrF9AbDyPoFGTrIOs0j9zu
EFZTnYDWK85ud2FZZP8BiTXztDSVDqF+tXVPAIezx7LR6r5jx39QYi1oCULdBJkbru4Hn+tlfGjB
THIfSoOawLCO5uCBFjQ4OB2UF50AyGZy0kV/3xZuwsICt+vBCacZ2Am68eiWoBppQMv5v/um/mr1
N6fgXHdFTFTkZ5H26PzkNsuGJ0+aL3Jnmdpse/39TQe1uwTA3s9+VpNtOAj87zns3OD77c+3+JwJ
KiK9lAsDx3S2au+08h95XT/noX9wN/pM8+A8gZ7+dk+2cRjeLYKodsYAleNidMQBdJx9FlZ79TO2
xo1jt+dDQa0nMcsYJDrjY1SN1fKCm7EOdiKtJQaaSCIwHXizJpRlvQqhPVr+Cfbbk1d6H6mz/X17
gixdmEiiMfK6CEUuLIsIj/iDO0EvfvW0c9kIoR8D0TVs52hg6+m6GN4sqVEFi+o2zFbt5R+Dpjj+
ozM0buqiroJD9w3nGnbfdLKC1qJh5cqydoToiDt+AXnKJ1XnHyVelXf6sJjdRBQJAvWqOSAsKxd/
+pSztj5TsSCDcnsItuYN364htDVEIZonmvd/FBzScH43x6+3W7dZ4drrmwkqPQf6Z4XLsmAsaCI8
NmekaxyVBuALTmVU4N/7ejI28CHepq0UXfkFB9sXyDI+cR9SAWVVnyGAtHN/tOymJr6ojzi/SkqW
X6ICPDll8+RN/Rc8aFw8ACG9KxPg7bHY+jE8PQJ+pteoofoy+tMDyT+7Pa4yMPnJG/pPRTfsPIjb
TG9s2i4IKeIxqEnWotz5qe2omzgCO8ftQVwX0DtPECb6FaheoQk0LS5X+YmvG87N0N7U5QsuUfq+
d2sTAVvWC/SrWTRcCiTIHlaHiFQHuMncHoDFCib0de6g3KeGimTRmsdYu+7vGRvFOKKaHSC2bF8c
0zZTV+d54yTD4A5enXvDJR63LXEmiLiCJ0c80rEnx9tjsZjaxH8xOqysCfVykTGe9KYp8tIpVuN9
256J+eJuO/dqnjEAfwkSPIQ00EIm329/uiWEUMOxa1CvCneTJHPH9ZsLTd1ZTZ/juXuU+t7vJ/82
ACk7vwMpQnyByNbDGlc80ftqNbapN5x5EKhBbjw+XRrHFWk5Fl26il2SC9vaMXyYzxFYr7y2v0gy
Qt6smqo0BLL9SNfdNxzLAExQVx4GHorax/7CnPPI/xfu5eNs7Ro79FAxFckKPFMi9v52g6DK1BJW
9y1JU7dpUWGxyIJjXrwgi6vhRbE9hj/bdxvuSgKGYuzRRdMoKx/B6irknTHTxGj1OMu1vFi6S73l
z3SaX/MNICoS7aXjbJ9+/f1NpEG4jKQ/Rt0lBmW4fvHilowXWs1N8PUuZzXBWW1b0XIZqu4SNMHF
qfofMyoQQXz6A4pN3253YVnxxHBWMYyeywu3veT+/GEewLPr6OBxkLu0NLZJMhy277TSJcghL8tQ
tokLrbqk94r7tiyT78IdK6ec17q79E08Jbqff4Gsce8W/o+uzX/23JBSIxrAsr0qeqbObI5GPJkA
cUZ6lo2FK/R31B8T56ACGf72SmgqFQnUEDtnSvuN9Wz4rEGxqv8Qiz8H575hevnztsHenc+QmvFj
oXoI6rCpzjroip++25Fvetl7T3l3NaBxI4gEYL5aCITMzrofu/6AqtE4pdLrvIPqGb9n90Qn1xPC
G7epnYgDNkvKsyy9UiStHJz20M8t3zlXvrvFoX0jopThWFUr5CPPPYhoM6nBWJDH2+eW6fUzadtP
t+1g6+U6hW9GMXWhUtuMshohSHHRNfnsCn988paKpc1U70QAm0Guq+BNL1U913SD8NJZKZQ9HhzS
0PyBz3QSifR7EGLfNxjjVNDlsbu10Kw9a7JW3hdgO9zyxCGX55UpXu/cKgGztKP2qKpsnmVGnd53
ukrImp+nXgSsS4N+28rTwIPR+ahkqxx2iHsvqsvTSvtSPuKvweFxDB2+Li+Ov7FhxakRWbkDCPU7
P7zn9Rgrx4hVXheHbFrq4gzN2w+V28WpNzfuAYXNaxpVrtyZ7avx3okrZtTSm9vnItLRs7PK77OX
k0QE6Ou2KS2NmxBTHq61YGwqIHbJ/EM+42k91vf6roku1UtPWo/L6NkH5zdIuCNsGNrx2K/bH29Z
7ia81A1BN1KHip57EvqA9EqQIKqMKq/IMxVD2mnvfmubJSNGDE2cu+XaqrMspgIFrFyWDd7gAFHf
ue7YOjDCA1ki3DCbWZ3DUOvmEAFK6RxcutyVhwipKSZXVZxxz2vC57hHXAAY2j/QwfkhSMxfoFG/
s7/a7GHEhZLkxVjNc/hcBU19YBA5g3RB0xxyXe0xB7x7L8RAjANIwwfV5dTT5xhkZwltp6/xMDU/
CjHOh7qpQdm2gMT49vKyGcXwb1c2qE71oZKN81N/AseQ+AFOQbFzRbfsCP/U6b6J1Q1kfycxuvpc
UeFmztLnqctImKL2USSTWMvj7VFYjGKCTSdPbDWvp/CZMMlAd9IXJx5S1I7qXRpxy0SZqNMB137t
uF51jpGV/TIzR34cp73iQVvjxv6/hLxXFCnMZ+Hlyysrt7B+8CLuRzvP3/9Aud+JrybglPhD77pL
LM9D0zhRiHqJoA5QarvF89cuDNVA8TLeOt5XOYOp92+o5UTuz36rwyUN9DCSL11LWcSS3HGD6Geu
nZiQh3HpNu9THPh4KD7dZ0gjRvjQytSR07rPTtT/vbiN+OIM7Ec4qO3ODq4WeLMi46KYUHkeeM9L
4Xjniej5pArPuxTaETtVNzZjGhEiXitkelRHnteS9o+d47e/IlDn7QzA1roRHDZUNlXeXA1n6g40
ke3q/PA3kADsxIPrsfa9hWLEgzbgSLayUJ8dZ/J8YBB4GfEhWSWnTSLdik+/41UXy1/Epy7bklnp
do2y29a3hAsT3QpcGISTiB7P8+A2SQ014f81TfyZ9qG4tIFUD/d0Q0ykK+1rSgNejudGoeg7mLwy
iYJteGyL9ieyZ/yuYwcxQa+4lKByAFq4z/Om1PjYhm7jt4mP+tFqj/nl/cVATPSrs3UtElsdf6Z+
sKY16o0vJQ+7Pdp5W/PGkYDVc7dEjhM/qwUw72xG6mk6ljPX9+SDQmICX1cyiHEAIvBMh0gMr63H
tDxJMgVRmPlzFVW/63kgs7dj9/d3CSSy/u37MxTW62WepudS9c3XzfHXc8tz73MOZsIv9y0tw/cj
Z1iC1m23ZxaPbrr4ZEqxdY8HqGh9Xn0ld4KAbSRGEAAzA7Q8O5a/NG35zRnZV+godYdJICt+3ziM
MLDl5Vq6tVAvU55/jzQwPH6zJX6Om9zc9XcVPMP+xmsCrwdHjqWQZ7UE/dnrSP2ErGy1d7YJ341l
xETKColQTzvHvRTb8i2qIKI7S/7XSFsH0CpwJtNtj4PnfeKRkJi42Zm0kouqVi9gG35lRZiM3Yc8
FHXCoqlPaBm+ekhPBUuMatgxUjvB+v14SUxVuxJ4qoIILc+15n4yKrAx8bif07VZAD0k287pyhIG
TFht2zhbqwJNLm656E992cjvIWiPd7zS1rqx5SMPITo6U3kuqtXRB0KuJe/hQoa9WbJ1cP39zZYv
qIAOnJ/T59qJq19kqjBDnXDIzoXAZgTD5aUM5dZuUp5HWTonr5hoEq9DfhpGKrK5ru+LLCbglkOB
b3NoJV/KqWOHdWk++rkoD2FUDOnUhnuUJbbJMhxfoWg7pCBofYlkr0+Dovl3FJxMO3HLNleGw0t/
CTsBnvQXbIhxmlcaivexc5wD8bMcwzC9K3iZKNxORg7YJml91tMYxk+wC91Oy6rR8ZHRMlYy2XB/
Zt3OLccyZyYwlyxQyWmZJ16mGfhqOkfes2Yo/7k9Glvr1+j2ZvlGoacElcS9jKJbfruAFXupLICk
vy+ImODciJGSB14Dm+BUlOLl+zsB2uq5asofgwq8HZtYdiwTpyujJoxxDhIvONTJE5Q4vUzInqXK
W/cIc//JAfz37EpMqC4Itwq66YU9V7yOKR5QxwI6bBkKSeI1fOiHpUZq0gep+vhrEX3VPzCu8AL6
BKnUsBEoqlWOf4qCQkNzOo7BdjMnmyyjvAW7vl5pNm5zG/5GSfu8fgxbP6BPMfTk9XetZnd8CvGC
F4cJ9wfmETB/kSr/izfVGO0k0y2+Y8IUPY3r1uoiTs7THB0Gr3lxgdIAXhuEIQ74n+5bboERzvqx
6kbhF82lv5KH1xxI9nD2xOtdi9kU42q9nsegaKkvhE31OVJVlJUe20uzvn95wS3u367Cq6WfJodF
zzJWlagOqxP3/iNF/qn4G6Xfvvy5+FqE9WkDy2e4otKtnuY5uz20+P3Thsn2WTAaTZDu0S/tVL+S
Tl8Kl0N2e5yemB5+aGjPhuOwJBWHJOztHm0+ZZwCZ6rCwFlzKLS5zre8X8WBUBmmMUhrd8Zk68GY
0CLoq0DP8TUtu25ganPUgTu9OgH4NO5sCbZpM7YENvZsKZtVA1Lj/R1UgNRcGYPHGeo0TFxFTDBx
QzCvSeX4d5WAhMREdc8xHsrzhkMuuRv0hS3Um5IJgrf3XWtMYDcpfJbHUoiXFWKMJ+6Enwrwzx14
WUepvo7wLvObwO5ZbiCY82R+niFzUV55nIvpQ6wEqDnTpRV82gOI2dzqGpHe7kCwOxIuAmqnOEeP
wvsIoZMqK7zxc7/Er6jnKEG2jV9uD8tyav8P1hsUJbPefOdcN7I4BO0AfTsf9ndV5IJHCEuia9bf
t/uy7K2BsfgKtdGQqq25RH4vP4+ITnjk4O6yc7S1uI+JKC6uBTsUJEIXlDJPjwR5mypteoVqxo7f
uwxMYHExU7+WeEt/DleqWVpOrKhPbgm9taSHJhY93DVVJr545iCujnWAqSpqvD7XE3RGITyT7xxv
LZYw8cWE9EVR6Ka7sAicY0HEhiJtRrKuO85iWVUm8aTwQZ4AdO7yPG0kOmzRGKXQaFjTcRzzpBzZ
zwob/05Is5n9OsY3/oJyEQ66G7+9lHHlHK++LxO6CPW4sCn887Y5bH0Y23TZ+nUXMJqftwlvGF+9
mEfFNQdBIhxaUNp6V41/CG24f4+F0zDOsXC7S47qBdCeubRNG1X2Ir1vHMYOs+JxcdSk2HBmW30k
viEnVVSQ38LNfU+MxjZVhpMTX844OcXjBWyj5LkMOf9VDCt9+j9n19YcJ85EfxFVXISAV2aGmfEt
cRzH9r5QSTbRBRAXiYv49d+ZPGX5jKmafdjacm2hkdRqtbpPn9NxOOkN81ox3yXsWPQTD7vI01+q
eLb7Goput01RORsx2YrxLpkLXfCnGMs0vZmSMS6KPUwYMkxOB9oZlWrDwvwciYrOet921K1/fbw1
f5jh3omnl1WViROhURSUN4oqM/1q4ryfj1C/8OenyUOmNm0Hl0Z+6kSsA9akzSFKK3ZmakbyvSLG
j8pU5q1DHofKG4dvYNeXMY6DC56cdFR2Guu9nKEYV5wL1ILcXdnW4EHbzTGP7aOdA04+dd0ofIUD
qp1I7nijqpKCyAzE+Q/eoDz/xxgWw3CYaTc56q13bN+EP2ub83bX5xqFDtUgmejtQV5E+ldf0r5+
nfuGyXEnPNoNYBpVdLgq8e8viyy08Guwinr00XdwW2ZQKRyPyGz47YYLvty37+3HxcD/8itOiCvQ
mqq7BZNbSaHsg4owARAPma8ibY31WLcL3CCsPn9sACuh2VJUUTglnyYxh4+zM0FFMPNGW5oxLWUU
8UuSw8mTdu87uED7E8jF4lDsmnmeok8hAjpaXbeqS3h6NRZxPrMScfVEONLbfXSKo5Bdt6ZksaY1
nWZjKTRuBQ5ZZv0oiwdubyRi92HYautcO7+LC0HQLnfyqcYUqsHfsarjxxrFwx1z7e8JQ6rI2epK
WNuzxb1AIDzd1A1eIbUb090FQt7XCDXqAsHTZSjfgjFg4iod8q2WizXft7gioNsEqNc8Ord5jDL7
ufYGQHODNgIn38d2uOLAl7yYCpwqhlgb3g3OOOzqAliOrMitK9OmD4atPoW1TVpcE3qA1ko7EH4X
5oVI+tTtYpzmm9gkYZ8lgwzdX+NsYz5l5EI6uXVzvE//FPlLGDti25AVndV3oHGtI7Mv6jYMeeaI
IEYTX1X0wQ0HsspDA4DLxr54AAuJ7CUyzK0oX8PI1+Hem7RiyXVR6xL07nrlLLy8b+64h272FMqb
5lh1dApTOUFi/OM9/cNf9o4zW4LfgXJCblSNCQQeBiTQTlFM2/6p4G1DXmt0DZh6R/lMSuRviOlp
k5oSAhp92rqIpfuzbyeaP6E/ZgpPlZ3dtkPjVdMUrxOE5xqTomHNiw+zrWPjbtzCK2a4hGXwmEyT
Refk7ViCxOvWp5QnqQZ2v32SQxENG8OsePklHZhJPIgMszy5JW0y7NCr/RxL83WWHFzC7hbgYG2Q
hbGHHhIUYFI1tzYeCP3mj0ElRMrGalZvkqskOJCxCOSW1uO7Zyugy6UjhuNgCZd9mwPzhH6TRqub
chCHuXdShqDiY5t6d1IYZRFL9rki1TgP7Btx0U8Rh06qw+ERWd9Patg6HGszWSwcq+q27yaMEVjy
+zIEkGtn9L2eLx06kLPcOIPvPrkDugy9eg1JSZaEwdsYiU/j/NWvUbxK+qw26jjMX5u4viZ3jYEu
P+CvmKLVIpRhQYO3HHRhJFGfw3a4JmGJT1+W8K9Px2icoarHHEgy7tUYnRwNUesJdTcMc9WOLyMu
eCoauVXiv81FfQO7smGXehUwisHrxwO8e+Yxh0V4MEV1KYK8zJ9Rujs3Db31YnszyGTjZluxpiWD
WuGYOMcq+X+WCL+/1NMeROL3EkgvgJmveZxgEouYAHR2skDaKXiDguMnW0PqE7z3Wx9/N+DAxxe3
v+8GTVUV7fQmffo5ScpdQKojoeFZzvTMk8+tUbuq24KjvhtrYLTFER8bOQ28JdWb3wyc3PgqMOpJ
JqjmbLxHV3zIEoKiHFAYJwnv3hzVCF/spC+n+ViBpreR6Vx7I4RHC6ityF8fG9j7yxcusSgsB700
EDTd25jkEGymh84RB1WBNhs0EBf5g6HH3zdN4X2/Ei4xKVQ2HfDxtHlL4EguO1VcMIV2wntsAPkq
P8kkPn08s7WhFsefeT0VZIqbtxqzucwO9q3GYZ9MUD4FiNpjdCOGf/8UhUt+NiCTxiEHnPRtpOPj
JYQHLjsLknJfkR9cbMFL10ZZuALtOoxAkKx5M9qcO1j1DKE10sT3kUFecthKVK0t2+KtkBiOa5fY
5s22ZXoZymKtAFrbmaQ7l6LPcufadVv4hbqDIFHh1vUb5NTBSPzsl92ZiXwn1U9pt26yNQNf+Ack
QVyTJ2X9hld7OvrIh1uSQiZ7b3I8JTGfGD5DYn7XWd3SQeCR6IVdVb9pU6UiUPuL8taIM+QWQHnB
6Gek5D8eas0gFqEApI39yENo8025aNGKRBZNw7njw37i3kE7zYZ1v+/ywiWKpdQasCg8G17bMjTf
uWgKmrY1UVux2fseL1xCV7TXcd3VhXwrcE1rl9wwR302EOJOqm7jmnv/Fg2XOJV+jCC8Pnj8Lfc7
kcYQxADNwDeRbBWX/0C8/+8xEYRLhApaqIS4ZKRefQLdHTxufUZKpKLAGtLX+075bGp3wTzX9Atc
RaNuK1/JpNr5vtc7SUrx5GrLU92zvryX0NEbXwm3lTlPNR3oxiKs7ePCf6ikD5DEUv4rTRrSnLra
C+E/5skLNgZYscd44TnqpGtBLo5WuF6IvFIpcSY7dileLTI49mGHjFEV+AYcc1PEqnajP2FtWgsn
0vQza5BdnV6LkgXhHZLfXvV1cOdZb3SgrA2wcCBtyGamOPDvPm/q7z0c+j9smMjzx4d47esLf0GH
rpzKMgRtFKhf2H7mKFEfeyPDrYfu2q4svMSYGx0liTavTl6lM6QwPLR25zhaYeWjh2Dr1bhyxJaY
l5kEfI66oXsNciX67/4ITPljHMRu8Y+ZIsqePl6uldn8H9QlxsM08YvmFfCa28u1IYTaBTm5vdwb
flNtePGVS2MpZFrxeKiQ5IZILZS6Ll6c4X4VeniooHOWux4I2Iqsy68MVZYQGACqI+QA++qbn5sf
FZA7l6hIt+RgPe+FsWfi2w1OtBVzW8JgEo3EInrVBIhqdfJVjxX/WtO5/vLx7qy48iUApoESMYWf
4a8O1m1fTBCpbhLv5Bdk3uu52aJdX7O1xZFvhzgRtir4qwIVzZxioTrnZqgcXew60DOFG4nftWEW
B39i3kxc0Lm8FFFy38sy41H0NvJ2w12ubcXi5LPatSj6tvGL1P6k33JgeTi6npTnXPU4DZf0dH1N
CIhZRfRiG33PIgchPjtNM0kl3UosrwSLSyBDNENDRjWKvoDct87akrpp3nZ5ShBP+T0Knaa3aCdt
qquqwACVX37I3296JmY0JObhyzCY8YEDRP9S0mnYkvZY2fIlpKGOJXK7HfdfIqbH7ki0G3m3CUhQ
5gOnUzFmH5+Tla3/PwVT3yFAN0fyMBbTo68BNUli/Ovjj68cwiV+gXUolEOcVx6YGbPLRtRd/zqQ
6KbLk6syK+ESCgZ5DCchbmFe8ko4L55fszyAzKy04ZwOCH7d8XORuM7Wcq3NaHHea+3jJwyuPBTd
EH/Oc1+hLUR4N60pqowpEvy+buUWB76miZ+jQsIPhS6/6rYeUgFEeD619/M0bfFfru394tj7opTM
5yM/5BNi0XZq490wqp8fz2Dt44vLnlq/c6Wl8hAP9ln0ePGUPkDZH398ZRuWaJLJQ69hN8Fqy0Hv
NS4/l7BPlwyqmwRvHw+x8vuXWJIANdGghobaCy4Q+l2Ogr8YwvVWiWXt85eo4i/vAWfrzLHti5eo
B5NZpsp47ncqD9jWzbS2RJe//zVA73joYgVDwUtt2Es78X+pdI/BTG6CzffsiotaAklaWdeSBFS+
FKwY78nckGRfQEcQpDfCa6+CMAfQHv3vRAZoIRpUOMpM1PzR5+7niARAXE038cCudFRL1jpNA8uS
rkehumrrUwUWhd9oVRFHLTvWprGN26frrGpxrqt5Ul4dh2WGXtMxDdsLRCVA9e7jr69tyOJAT4L0
RKq8zCbWhT/QCI++z9EbyVdCZCmzjwdZs9zFwdZskrRCSimbodu2A5nSdJzHaXi86utL9IgnI0Ut
sA1ZEnSiPGmp+SsZqTEbT6iVqH2JH2kYesZjB0uU+3gQougmjhzyiGc6MQEaTW2Rvxqv6kkLwiVq
IGqZKpDvKTPodT9BhRGdpZ4mx+tWanHAXRKUqI422AdJPnHb0N2kABm67uMXC/vLe5i+ZaIGG3s2
ja1/7kHCk9E+2bLTlTfNUvwy99FVGQifvagCGXhg2/5kwhJWHvqmm9MZ0UKgfqIfamM2K76QBP+d
TTUbCpY3VWZosTiNpYcGIbCL5XijDQxonY+XbG1Si6NtETV7phvZi1uLU0sUBMJu2ga6BBqYgyD5
Kt2vNvSu3PzFSa8K4LWokc5XylwkENUIWpZ92QCEtP94NmvnZHHK0QrRtUmZON8uz87Lk/NSdrOz
Ofij2SGc3nAmKx5rWfFvgSLwC8geH1DY5umI6AM8c5Ds3QxDVnZlWcGHgnoPHiDqfJOluuWjtysR
Cxai3/UFUAQVeEwUoChb3mXFNy4r+TjqTDaJX2ZIs+LIsJopdRjCcdpqqlxbr8WhV2HfTqHFA7AF
1/vOG0iVgbAwONoQws0f7/zKYVnS14Wa0iawUZkxYC3OXpwER10a9xRGdZPGVXPlvb4kskug006k
ExfIes8AdnjR7MQnAjWiHSM5f9MNZ+THdVNanH+vGYLRtvBmENwZ/wHGwjyoJBydXVzO/uPMnMS9
7tgspUwjUc797GuZAa0n7zu/+iJoechbwo9OI4M0isLzx3N6v88yCJdipigpdXUyoJ3SR1JIIoHs
4Ypn4OwLZ+eIKOPYe33WQt9yiMmGaaw4hSXlVVeVFaR6O5lFszy5jGWIw3lKc/0Jj0h0kkRbWeyV
gZY0Vg1lg2/bRmZuPT+V6BXZ2SjgO8CrTlR3IoPKkbxux5akVmHvUOMEDGZY9L8Q9Repn8vbPMpP
aJH00oibrx9v2NqcLn//60ql0+gFkymKLMzZUzzmv6TnvOoBUkEW0NWg29LFWkmELAmuHDeO6gQ5
/YxEc5GqAFT9Q3luwG4a18Oz1vbRiHDDfa/4uyWHXt6NZdR1UZGZIMn9PfrzpD6Upa+GDYtbG+Dy
978WrfbBEYDNod8uaEEDSrO+2NLfWduPhVOACKanGJRaM9QY70FoIqD0VT2YKrhIxAo0eBcbya+1
OSwCAzEY6YI7AEWxsSAOoL2xvK89OW4RDa5NZBELRG5rmlG7qPPW+XEG4Qti2+FQT/N5jot2Z8C6
/bEFr01kERMMCAV7MY0YCBTrbzQY5jcdh8kW/G/l80tuKp6PjhkcX2aG6t5LoTQip9Re8OTXWeuS
ngotw3gb4aBlzijtnua2zRDYXvvzF+fbYXTILTM4C+C6eAtMHdw47qy2RLJXbv6l+GkvhckFh2AM
Mc5DWBq9A5g/A7X3FtxjbfkvA/911IAXpxFH3SwzcfcjLEzwT+Rys7U6K15pyUiFFgbX0S3WPsTV
MRX+A3LCn31X/aocdjJgcR9sPW+E+ysHYqmF6ofOSG3AZRa7+d106f4Z+PwtEA1anj03Ha99gi2x
fL4wHpZMyAyd7/2+Qstthpeqt9E7t7Yhi3OdIOU8g2VJZnNfqfw0c+Y8VGZgW3pbK4Hen8Dirw23
igkyV/BLtuBRxkp6Cl116uKi2c9mi3h2ZS+W6D3jjSyMQikzWs3IkiYmg2M9DgS5eNZMrxDoyDfe
XyvT+T/4HsjsfBsW2HUHlEZz9E9IhlOlpgw19w0HuDbE4oiPCZ0LUsCweNvdIapPc+uw3USSw2Sj
p4+d7Mo5X+L4Ws9nLXKnIgMlQHeIK89DyFN3dyZp+yunsTjpZiJd7RqYbdKpQ0IxjaR4pba/CWex
EZ2u2O4SzWdUXFQ9w+WqAdI4KBkbKCnMLx8v0drHFze3nnwvHtycZ7Poo081NEpOrZj9LRjf2ucX
9zXvqkoxi+VB2xIUtMaBQReYbgQDa9u7ONR5IJIoGGFCheI71uhnCWDbpJqNouqahS6vaKeUXIwx
z7QT/BAB4Mxu75dp43lgWyFja646bGSJ1aNmDvqIYBokGu65mj9VrsE0vFej7WFjl//4iP+HsoB7
/L83UjhVzFSuJ57xliYx+rqSGVwitfJ/JaEXPtWVE/jPtBNzt68Hr3Y6VEukGL54kPobb8EQIFjm
SFn8QxX+2fUj1fETSOuFe9PjmZv/E/Ug89qbysF/otEfdLOkrgXk8HIWZDQCoI31kYWSE9gOhv1g
KVolq4JMUeob9CrsOBh12LHzY0SMQFTRtj1WplKvaBJzmizOQWq/izoTFvuhB7NaBuH4etw3Q8SC
vVFq/hdwjvjNtxK0W0Pe6deZoD65a8EEeSrjkT4WDE0qu7iem4cSJGTlfkr6MU527lyC3yhUgA+F
QzybdLSxdc7MYTN/ujRdI5fCtOOlZdu7QarLRD/ORUvqH34+FE7mSb8mGbOB+akK0DpnbYMH1wGK
842z9yOkq3a0iSyoR4Ou8h7A6MP1qx2q2PnCB38ObzsP7C47kIrnNK1L2dtbeEL1Cb3Krc3ESCiZ
HmjUWQJG6tJpQJBK5yDP5mYaiqMzsDY+5abrCF5brijZ56jpyPTLt13hPeo5YCGa1moS7KQLCjSI
TpIe+txun4E1U2SjqCHJhy1IoscQHaVqD3ZFRe6DlgbkJC2TwJdQDrWvt2p2Cu8BgMi8hB4ecCc7
2tUxNBRBvTEBH11YL+3QwOvuS2ShpjRAxRKrxmMJPHsZCREdwfynblwPzC8kDaGzUP/OQZXnpCIR
cJ2VJ+vwgQonRC8W6CKrYwzAlVGpDCBBtA+DwkOkNkY8KQ65bprJSaXbUDBI+awJ3CpzOsvpJwdE
X98S5lNEEJHUZmcD37GoYAv7c/Ra+zRaR58luDo+zyxEx6OrZFCnfmfADeRETvFFIQBFkZuTjp9Y
kidBNgLPVg0X8H8gvnMZDPQFfT15+1sNJUt+zWXr1rupdAF5jawI9BHKBdjOCK+6IbV2nPWRNUQP
ZzE6+puD1JP6osJw9nY1RV9juR8SR/d3LWBbNI1r4tG9CXz/Jw3oEO5cGfVYnpErloKCpv7hJK24
I7G10x26OYhMCwYW7APasXS+h6EjXG6V/acJpP2paBCWty2d2nGH3A0o41xAGeWxnCHx88WdfHD6
o1KDw1dg0ViaDEw0aIbncf8c9IWK05k68xdQi098X7uRjx6OOYakfKGnE+4l+r3yg/AhGszgnrzJ
idwdjcf4GXqv4bfZNmH+dRyTck4LdJN/MjbqBKTPNRqPlK+84RS0JkfzS8Fj784gPEOvTYT88t4p
pra4R18t7w+Ed7X9ikKY6R4c3njQKELl+LVrXKIPTcUbATHPwbqPqtdo5oF4SxwcQ3dSaOzxHKyg
jQnpUk1oIlJhyojfEp4399Jt9WcNWpd/L9SK0w5+uLMZ96oOdVyJBvvZgtWrQJnpmUHtArrt2iEh
tJHqvPsMue/YmXbRUEb9l17MIABObTglXZPiNKrgSBPTxdh9CX00Pgvt7Eyj8TMmf4AjcbQX3muQ
ID8KzRPv6Hhg9ktjVsz/aiwmdOHRKOvueW0SmtIWLH3HluT2s+f5FxIagCT0nloNTZpgxMseynt1
8nXqevN9gCRVq1NK8nCCw2OC74rJsMwnJviNdTD6MDAVJFnIJrDZ1lU7zzvi1bAdrilDk1oHwevi
XzivrgRjtBtr0BkSpPpD0hSzTBlIIdrTkLj18GkkYKwpLozw7nwAtyMti0Po15p+clnfDk9xyaM3
XASwO+BaxXQ39Zc27y6px/zzWFTA+PSgw1E701Y2OSRlhUKbiNwaPzrSPkENKSzyW+NPPjs2UHRQ
N4A40hdHCswR2nqRzhzahzkUf8H64Wd1VIkJCsZj8xU6SkixVug0d44SmcsYHrIudAq2pvyoOZiC
DKQRQRzjp7qJhx6kMXWIJ3/O4WuJRKF93nWDH+oKlwU3v3Fgtd67ZU7fnIi69uA7pvza4zZ5Qbxc
lw8J0bP7OKLGE57HaaqbfeXl0t83itDubCvS4oZ3Or8/Mo/14QGpt97JEt809guau1tzm7RgMwKR
QKDuQlCE58h4l0F8YkUbNY/E5K33QvJp3PmAFJG0jGvrpoomk4+EP5u+AYLiexauInFM1pVRO35J
ptKYHfr+Jv+IdoO6PTtdNwNZNULGDWQOZYCbJwXBcSzOZU1wotGAzaYeHxRSgaJTR2rvxsAxfpld
MATiSlVDmCINA+uySRv9VIMsgWar8qYFCqlBLHMY5hn/Zw7nX58aHxjtg9KhX+wGOfH2Rsi8+c2h
fKTSouna4jmUVfPFM6z61XkGTv7CpBm/9VNiXiZ4hvZsgSkfzmVZh3rYoR2H1vfTiId7vEsUb5+I
TMr8BYVZKIFewBJ2BMa9KNgXdIjl9GbQPXQKc9bjdu5KAWLRgOODN9j/SoOSLHFuAh7EDOyQnv7J
a4F8aao7kLXv6tGTaC9KLkkCKWjIj+B96yEUU3LiiJ8ec+vqkHhz/XUkbdKgAColuyFuwdrs49jt
/TAUbLj/jdymvkUDYpyL5zCeHrzYnMEHcL6gV2zHNiLd96N0spR0JqCqZUGjBcrQTn6UASlPXIZb
fEJrX1+8AWI3CXPCLEfIVhffOQfAEuLcIryuvkqWss6I80wbgKIoc0cCMQ3oT9Eo7cKyvA6dRuLF
Q6CYNPUcZ+RZHgT8gdFePjiCi41WufdfMWRJtgqkB8DTFM+MiPH+luVuAhhUQR9H3QYbJrSyA8tO
lpCBo6wHmXwWlqAqU0FdPAdlUz1+bKBrE7j8/e/ch2xdzwdwM9Mz13w3opg6HkzJnQJX/lBtFUzW
JnH5+1/D5DJEqy7SalnM+hdfsW4fc3erqr02h8UzWIBhq5BIVWdO7ZanJPB/V9p3DrKy18lsk2Rx
CsDfUCmlL1ba9vLUBkW1G5H7PQdMbGUdVzxFsngP8xg4gGJyeAYFYPdcGFyhnIz+kV7aivik7PHj
DX8/D0WW/KrUlhGLpRBZb+Z7tHEnaVF592j2OOS0Qrpoq8dnZceXLSpB6OPuCzEfAdbePXfoeHbL
Ktp4dr+fRSXLBpWEEZBAGcUBKIHDzmlytqq7V4G772LeZaDzm9LCDTawMit7s+xVKRwoIoFTB3Mp
abS3bvngwofvQ96go7HbSNauLdhl8L+OCJ+gBAsuWA58Ccgoo6FQGZ17fZ0XiRfnvEU2s+OzFVld
5+YUlFUF6Hes1IC++CsMC5wFi98Prrk8GVpkQMALUtTkxgAZGqhdXUI1orhhxEEwuW8HkIaRXadJ
rLfq5+8iGzDwYmrIBocx5xW7M+2EV0PGIRqLljgEN97ewaPY/U0iGSOR2PgeEh372jeIIFF9im17
+njuq8wFC/+murkwIWD2tyLo5fAaVlYPgLU1PhgNsiD3J3EmsjGzvhtLBqhuqrmQ8kb3Q9c8J1SC
ija1ZhAa7MBQUfotdD9O/wY0qBpxKGyEJ4eAPNQmscW7xoY1W7jM0eLhNuJC/FJoa+fUdnyqU5rU
V1XI8P2Fw2RO0LdNlxRP2p+TuwL6MOVB1RyPlI8X3F+bwMJdiiLKazF74a2LZJ4aoSc/ooYJ/YhW
sRtL0F94B2Uc5o+3czka2aYF8rtdcWiC0jFI5+TMxJAF9XI1O+lgVeJ6x1yPHi6lvAd4YaepVH25
j83YJs9dn9CegSq6kbxKHXSu4p3l+44Mj3rqk9CcBppHqtqVpa4kHp0F6AbePp7qykyXLfNuVOKw
FII+Cuuye2Ej4R1V33vlNZ4BW7UIkFrcPFPpz/QOzGHW3xcUAd/hAuW/JtEb+UsIA3A6QYKAq3xi
goVN6kJa5BvURPox7dyi3ygRvXurYZBFhnQs1Rwj1S7uejcUaF7G070IcXEG9WQzP24fQFs5bTjq
P3XY/0vHYrDLj/jLU4c+V7oGm+zdXAHKGGZhL4z5nPsUcLCz1t1gHUgNg6TSHG0UNoBWCavIvwaP
ZP/eTFMT/cDzDMR5SKw5hav2g3QTHu9cdDJ53yY5juGE/kNE8f2NZUg6FQ+qDIJftRE9Dzci14tb
/v9JeMs4wI3CWDTCkXeql69T47uHuaT1bsxBjhyiZH6V8S4xGLWoIC9qAvnU56PI98gphN1tNOEE
bdw670/DXwIvLEhwNNVC3IWshuxypF/UBAuYe/JUgxRnY8tXzuAfL/TXjqP4qEuv6hNIkJDiiLb/
JtghO+ltSV2tzWLhjlkS1wZ6r/zO5JOziyja9KCVeGZxcQ68bqur9/2WWBju0isH3VwiRQWemqYi
4wR4RKvApFo7UfKPIoNQdI/ER6+9rKuaWT0n2gpQrLWCzyAO9SJkAp8r8Biq5sDEhCbudI584Nsr
40p3Y6nfDeYjoOr+e7goxk96WeRf2gpN4FU+CEimVzHSo/O8YTPvBo8YYuEsiAuid7TkmFuObEDh
7VuHefHPKqx4gixZkyTDqadWWdzFNFbfelLHACZddyAW95bsmdZFpOyd9MIgc2O0waexZ8dvH39+
zQ8unDnq1+BN8ubpzrE2+QRhn6chGJCXgThrNef1Lgq2KPpXTHYJUhFN5Sca+Zs72tl5Suup6ssj
1KgVGKID0DcFp9lTDSoJH0/sfbNAXfO/ZjFxvIGFA567zkEEuAumCPQeaLeIu11UgzBwY5iV9fs/
ZTU2FTZXPILoEr+05QUV6KL+tUJHYGlOElnbcwxhqfFx8GZd8g2bX3EvS0gL5FcJWGYt/yISSKG/
iE53/Atq09NGnXvt+4sIuepjg5AX9FEKCZynMA+mZ1A9fb1uZy6D/uUbqzZvS926IO2KHHukQp8h
FlQ/9TXIqT4e4f3z6i9hLNZSpPpsU906FLn7+6BGCu87106LRx7wno13g2sm4UPKBxaTFwWyFm/c
MIj3zdxbAplR6rFxJ1v6MEalSX3IaRzYKEwaoF8zacKt9+wfpMz/X8f+ErRRQCgEeeeivXXcPAZN
BfGbev5EOhbMSGw2DbdpDcbM6XthaNzwlFP0jD90ttTi5PtgZnu2sXDsP8i0cGIOHy/8yqFbghei
ymV17RBz10vdQvepaMNXlpcgIfEGvoU7XTHOJRORbbzZF+ALuI15OxwaBOk/XT/Yij7/hLHvLaz/
X/Ps8xkEqSzu7mYVFuGY8j4W4oHGELO5LwDstmLnR0kR3LnxAK3LvTMGbjmljhM3PfjuY1Sx9TR4
7viK1quekJ2j3FwhGK9d0YNSLlHkALLNvtn1kIUHzasOgrPsi6nSaK6Yqum+rgyyaSNUYKanaogg
K56NOQfzI8pJHRC9PuoyJC34BF4hMJpr0JseZmFAAJkiHR7E88Zuvr/Q3jJXSQfqdONc6Dvk/b0n
4yNsglxnEf782FjWPn85QX/5ARk3JEDHLPBAnfdiGqUf5hAyTtd9fOHBFHCQJORzfCMiZ37JOYRk
03mQlGwc8/ct3VvKQHk8sm4T5Ox2QtIQhGdD0sbV3mWFjHYXIZ/y+3XzCP67SK6tp3zKZQ39r7Gg
O+x8Rz/PCXJWG6mqtYkszB3E311T1Yrd0QZl97SKjBC7yvFAxTAkXrQlArC22YswBgm5Tjt5n39B
qAakMwgaS3UKYrQdX7Uh/pLUi2iVjH7TmztVcvEcIY2zQ980SsVh3zXZNZsBxtD/bkZCAUWxod/d
4r6anH9rH+/U7xQFiX8//v77wYS3xAYN6GdED49jb8FnPcb3To+2us+UxBzgggYqFO6hBitVm8pq
8Jxq//GgazuzCJQMkhZDpULIRtcF+KFRwfYHfceFZVe1bkbusjMxFkyyKBT1kw4i7zsTUCb9EjVt
v0WZ/L4Ju8vORB983y6BLN4jKV0gd9qhGeQDatoQpcdzg2wpgb1/s7vLnsSKJv2kk45/HRXKkiDc
i8+FzJF1j3GrG2bExoa8H724S67iFiGljMGI8xW01+ZSEL/tTXdfuFLt/YSC2jwK4HViumHU72dD
3SV5Mchvx7GFKNcTqo5d6ta6OQgv0j9qWf9En5EBpgJEYjmM8+yXW3pEa4NejPEv31+Z/3F2LU1y
4sz2FxEBAgmxpV5d/bC722V72hvCbs/HQwjxEgJ+/T01d+PRNEUE21pIhaRMpTJPnpMnQ5Z75ssU
Vi3wGuIIhu1nDbklwO+A0qqS3ZWeMhNrbm5pQsuPpr4OXTzhzBcDFfN/JlSleoYCdblHgrWNGTpw
wjR6oqpc00RaOpaWZ1VgIWirIswvSZ6GR4la3z10SvQBkhvOeYvtujapcZJLzCGJ+SIB2bozEx0+
ZQ2QCrdHX1ozy92ZBGpXXcvNFzdX71ybf/YIyCJn5/blexMAko5NC2myFtktWJjd09jlEWAehssL
h9jlOUCR/pzUbXouKYg1inB1ngULs1sbXXAfG9/U/Rewjji/UoCbdsCLdbEket6xaiD3JnPvKh8W
d3slP3bsrv0oIJOTVQk4xS7KEH8/4c0TB1d7dpsg2oFTK4gjBIMrr5+Fc2fXVVTRRGE36/Fzwudy
72aje3SD5K3k5RpDwtLnXGf+w3oTIku0A9bTZ9mkWfUrdQc/OEUNhHcr9Aggwq32upPQku86zoM1
lvWPLyrXbnuUxTACpMrri/HASm7SVr3ME47I7S1aGt1yEC7g47UnM30xWV9/Qidbfiw7FmyT43bt
+oYLSvWK48HyZfLm4d7M2PJmptWp61CEGJn+EgG9vhIKLX2KFWuJRoBOX7jtF8iIRd/k7EUtYrmM
r53mJTO1/MI0APbiD0JdEjaG7p1MeYdO7YnIFg0jZjJBXcVZO2q1AlhZONB2QcDkVaKbptIXMalO
gQhWOUBoB+J35ZrwddP22/WAJKd5VCEt8cX4SK7vgDNL6a8sasfxcnuCBZuxawCaZegT0HV5AWeU
2MlKT0chIeWVshJZIyWqvZethhBLK3bduT8MlKNM6LS6jF4nt3dQURXNKe2o2WeZS1bChoVDZufR
Ua+Ss1/55SWfNXuRMtTDKcwbQKZur9fS+Nff//gEN00YiFiS5iLGoDxB2TdCQTCtzBof0dISWfY+
zakpJQDcl64EXddetQDTgheeU34cAbHzV5zx0rZbQUCag7crRAn7hTdz+Sg5MbsESRK89Ft2X5fq
W1UFwcqWLNglsezedfJJe60B10uXGRqbLO+SezqpMH2YBI2cPRDo3hrd3dL+WE4AGuvCoPwbPqMw
QJ9AbuceycS7y+3dX9gdO1ls+rxjaNsqLjrM2Ql4RHevRhbd5SXkz25PsbBadoIY3fkTqwOWXyYn
5KjUskdoLju7gEIczE8hUnd7moV1shPEOmeR6+skA5OMS6Y7qLkN4snnSEOu7PrSBNfv+8NQAhGp
QCIFdNGQPEJ1uejPtB/XmISXNuL6+x+ja9Z0kPbM04tLeODGZNBQUgMEOTu0dR9tSta4doujgNSV
CfrR+YI4ZWhiPQMxGpdDkx5u78HSVlu2zl3S6BLZzi/uwEpcuaiUcQhEK6J2jRG/bk+yYOl2SyNv
vJl3NG0vHe3BxXPoZvSdHVk3VKzZBSV4FD77wuHD3xoEVmZbeci15QqmqgI7HzCWr2mjdLVLSQ9q
cTbLtVT60v5bZm404PGFmbJLA20TF0lH5Qe7pK8idj9XY7Fywy+cYbvXkc0m4GDP469yaMBWwBuJ
NoXJwQP+9t4sjW/lOMCOgl6RcA5fleT+Z9GOKeijZQsKhtvjL+ivuDbmAvJRieMyz3/WXVl4pzpK
kCeOkXtoHGRUqiaKHokOzPAXeB8m/R1gj8Hv4xy5Iy3iHHmX5FJETpBuMyi7FVIj0VkLQGK/gJSS
77ibTfce3tz721+7tJqWTxCpV8iqD3wAseW0a2bhPtZ065vWriEk0hO0g9DAFzzUUV7lYiyeSC2q
v27/+YUDbVcP8oCaYPIa8oUPDuiFmYPnK5oGKjHveSffb0+y4HBsPQMF6UnlU+N/Sdog3emxdh8b
0jy1YVvde3698Qqzc54MqKmojkCnmKMjqTx0EG30vpMi6v27EFX77Gkoddqs4D+Wdt32BL7T1Upi
X0SRRn9x1QFQNLj5vFbH/3B8FtnJz54lPWTvdPo/IPdJ8jkMcvoXHUA59u32niyNb/mASaYCqrNl
/poHuO9lTn+g23PtSfThqcKfv14Kf1yTad/KjNR+9mUakYiZ/GRkO3TB+N2h96K1TN3SF1g3PU9T
ERo56AvT2VAdk6ztfwStVxcrmKilj7DsGiwMLZpeveiLnuf8MU8S7wdajqoDVbP4um0Trp/2xzop
0N9RyEw7j8DgNPsckdHB86qVHf4Y44ddsO75yVMz6EgK71l4flfcAxGJK6ujkPR+S2UaFk9pNrQq
zhAx0X3CeiCoUl5FBzUArnKexdyyU1jiTamlL+pzAnqb4jNTLVo7U93iWch1pycZ6xzqyPsgH0Jx
ypPGR64Ksur1yfN53+zHnlHyI2yzlqxQtS5tvPWIEHUzonc+SV87qsdHrdFUU9Pq7faWfBi3YNGs
V0PDW90JB0LDAcGrh5Rsn2NHpgHRXldWz14PIfPbMy2dL8uDdKqWUdZF+gL+gtl8crXfuuit9qgE
pGgq97dn+dD3ssjGA2mIBXlkSNInA56G41X4QiZQGuy8qoHmpbOyagvf8h9IkPJyry5H+pxw3T4E
UYnYq/fN55HVa1Hr0hSWT2F9PqeyDOmzSUnx5M5hvWNNxXeNAhh/21pZHiWAKGJdp3X69I85poP+
6x+57Ib7YZz5UbuyJQvn18aS8wF9uAUlzsvEmZzOWjTyaLKB5SvhzsIRtpumGkZnifbB5hL43XTO
IRiUJtD5Fl2qH7p6OG5NruJ02S6mqIlxfdpfWJaH+m7qq2snduAbuEnaFGs8j0srZll8FwYOacqK
v3ZAATwwPvBLRofw7va2f4xxwFdYNi+GavRREYmuQjdyFken0mMPytAcOhYuVC/4J0IEFHeY8NHj
IeAZ6V06oBc33RmvplDdCKARL5NAJTuNDqPujkFaETh9VZeJLPYQWIXuYAAyCDSiVmOe30OTdWIX
AdEFlLO4o9v7NBrVQ5Zl3RxTKN5HiJN7WvhPKQlct94b1QMJn4dQuj9NMpL0UwoVxbX1XbAtm/Oc
l2Cn9fNQvIKHGm3WavJFv2MQsEPLtTNPZnd7oRe20WY6T6p2QEmyzl/xQq/FXRdknjk5jrMxZrKp
zienRPEzV/XrlJcBGnN0g2CjbF26luVbcqa2y0YhhtIx614bsCc+qaS8sIm731RQXOYKAqC3l2lh
N2zdCYh+oJvAmZIXV4ZldZ92Iv2RMlFHn9q624RpY5GtOtGJGgC8PmtfExWKexk69GflaLUtdrLF
JhIwlbmj8MVryudkn+L1Fbt0LO/aNM23HSZbYCJxehRqAz28piyPPjHTdZ+gwEZXfPSCD7VFJdIq
93Nw16avJtM1WirR0jD431U6K3C+zq0P0TfIMvC3EY1UzRpoY8E+bK0JgwAD1ECtwKTVXMZJBTho
XJrGWUMwL01guWtDRpdNGY1eGJqW6b3IdI+0a6+9v2+f3AX7CC0/TcDCa0KTRi/QTviKwqHzGHoe
ZKVBMVzFocpWYcDXV8p/UGk4vZbH5gkHV8XslK+M0+Hc1N15CqoEILEMnf5++Rb0w7EAOGzFIpe+
y7J7twd0ZmqUfJXdlaM/L2RMdN+cO/BjIzJAbHh7/Rb2xxZRaAYnRLsNqV7RZU6yp6lHgvylFhOb
thmNLaSggs5pfT1FLwEvU0AiWQvsMcRtNi6UraIwUQM6g2ZUr6rLszuTmiNUN6M7tJMqVKzRcb9t
naxzDIIVRkQfyFcdQSdMIzZ8dFr6um1w8u9HWdKLkQ0ObpEU/E17Dfj6vkGpYCXYWNpi++Qi2Zk6
XQV8MvQeHlxE+mcQT122/XXrnKJbpvRIFrb/E1TJ39rlY3YCfweCj03j23IJJuRos0Ul6qIhdJvv
0RM2BA9RDlTxyvlcuPpssYQ8T9FKVrTp1y7MxJ4D7HnlWqjOoa42dXKyiNrviAlMNwMdvRdgWKHC
gDWquziS/vdtS2S9IVzHzWvqONnXxjPsUYG74qS1v9FB2EoJAnHNVIJt9MIJBM+5ar0ODDWQvlpZ
/wVHZ2skqBq6bn45N69JN3FvN6HpMgMhBSnyb7QZWh2DripoVwxtabMtK56ytsoA6uMv6K6VX3Av
/RDUz7/M7vTz9l4sTWBZspjxQMTxJy869JpzU7V0B763AFxe3qZeGJwmy5xZnmVRWDbOq9Gg0wpm
ccB5Gh8Vh6p3E2Zd3PI0OtbGrHFSfohCwoSWiQtJa7yxC/8ixPi1KQELixNGuydh/Pu5hnZyMIqd
H80FA5ENXn23V3LhvrUxi8BRC4/TerhwBlBLktcPxuW/NeqSMRKJOi40GpY93MC3p1twkjaEMaDz
iI7Hbrgwj6p9Ssd+X0bZ722DWw6AQD0TnGPSfwmEM4JPclJMnkpOxbdt41seoJ3QQiSELr4ONcvD
J+1USfNXWjugg9i4G9fz/kfasPN8nZskHS5uQx9Smt0JAWEfdtVA4Bo3rVMxiDhcU1bbvui6TX/M
N6VtwupW0hfZGPVo0oZ88hiMadvolhsgCUt8ggTeq+CjX+P1GYWOjg5VQ3VRbZzD8gR557nwyQ5C
qtEnR0aVPs7lmmjpxwzqLLJxhyloTMYBmdwnIFrQPF0/BjMUgFP1nDr8SV4hlBOZP9NIQiLYT1c+
acG5BZYjkCOj01zMwYsuoXIS9IDMsAGkeSEp1qLFhUeQDUA0neK+jIzz6jZtd1TB4ICeDc9cMfLu
YJzkDSSJa0qbC59jgxAV4yIYwr59BWY5+dzVhfifoXXzxXEdskZ9vLRRNvAQvZsy6dxAX4jxPneN
oHf/IIJSOv2ctFSPqCnAu1U1cA9RcO8ka5rqC/7MxiCyGaprKdgZX65MQ6iye7M3vNKS1sVK28LS
BJZHAFnV2KXATr+QOc/bI5qf5+jgak5W8rtL41sewDgt6JUrTV7csdPZEZqIc3SanVT/77YPWNp9
ywc0QQC2QJTqXhS6VMadckDpd8+Fhxb0FtSHfKVy8OE0oAu23EDqhrkYS+G/Aa/37qsBPJCZ1DGY
Q9YaOz40GcxgxQMSXGxpKTP/rOb5ZzrS15RUJyBPTxrhlL8qBP5hnIZpLOPX4GPUZKDZe+IhdKIc
JAxTyr45o+rP3livJJI/3HUa2rd+gAZwCdIJ+pYClwliB0MCdhr7DjLgt7d9aYJruPHHxdKUDgi+
Rq98awEwPPujIu9Rgh7LlXtrYbvtFgVQRNKpdKq2iDl2A2q03XMl1WkGtP98+wM+jIuwQtZdzxOS
ldca2zsD5MHfd6zPXhxPvCuQGsacK+9MFaXTnufBSt154YDZ/QluCdZfk3rsTER4AbthcZ4m7YOw
jiVvQ4B/Mod+vcWr4Ossq/cUK9G+mALcPmVutwsRAULOs9Jr5ri0/ZbVR7wFH1Aj5LtXpM3nBHn4
IGZaNVucFv6+Ze3gKJQsQ7flO0pT3oAIMgdjbeWIZgtMB+Nbtj44U4YwrwzeUI3ENmRM/K8mTbOy
+EuH1zLxLkkg2Bvk4h33hDccesEH9GqnXRC8kmFc24IFR2Jf8SwcRUhA2P/mGwX2jF00zcoIdPFn
DQD5Ipu9wInlXLtptGIyC5tuc0Gks9Zupxk4IhOnu2elO9agfYFW8P62SS6sG7EPVTOh9pV26bvb
uQrsx2X5rMDY9b+yB1X8timsg4U+FmhRenP2fqVQbV40AwnqXZLyoQnjhBT+GtfYwlLZMVHl+XND
jMrfiySZQgTGPYihGZIw/cpaLU1gPYVU1ysOgrTivTHNDG4ZCsE0nTqAAG1aKDvuacOoCudAyTco
Cjpn6MHXwP6B/uIb56DxvD1HhLviP6lgGtr0VTqXWYiOY4GcbxvdXx19QPSu6RU7gEkz2nXZ+DMf
qgfHrBW7l1bt+vsft1ZQo/PCY4h8p1Z960rIT8XgvOBrTHYLB9jmlhItJGcnd0aA0tNL2xX1IYmK
45DiTXd7xZZs3jq+SMkDkjkq+Q6iPmfXVvR7CN7e76XAk66q9Ro+Z+k7LPeIoGeszBTIN9+n33Ef
kgfZG+CAzLxmHwt34X+olyI4r7ZFfBIR9Gweejqh8ton9KwqxUzcERQAhqoAr/PthVvYeLvzQmYg
EEubMX0HS3juxFc+0sFvgDPdNrwVDRHc45UGefBbMHrF51T12cVRkdlvG92y9QAVMhSvEv+cc8Ih
31RF930CHuyNa2NHQiWy/l1N2Fmm9TfS4ZkLSs81lqKFo2R3VwR+hcC6xnMJLG6Zd5/wEOlhUGj7
vRn3FWL6rRNZZ7brJ7cAvXj13rnuT2CZom8RYRcf2sbfb+/Cgu0R61ZvXSfTWrX5e1ZIfgpAkhYn
LrpYNVNAq1dirTt34aj+p2MAbxDTZj1/Y7XH7lmC6ms8BBFby9AtfIfdLtCqKnQJGrHfSAjAzyR1
ESfplO6lbiEiZ9r+7vZ6Ley83S/QOWUZlCqib7Mk2akbxGVwAf+pALc83J5haaWsg5uEZcAbp/Ug
2zUohZgapb4a/PfooF4r6C9Ncf24Py4Ml6ZhkivQYjNvUo8EcPc+bpN+XksFfYy3pqHdMZDXQ+WD
kYOBYV/NT+AERm+jyq5aE6ZwhL+DlIfXxCnu+AECcQR89ECihMcs7FHJLLgk48piLh0L/99fKkjP
Ob7PezL5LHbcFPOpu2bxZhn9dmqdbIu87eYCMMnOrVcI9jaicwzyC0w7v1rIhK+E3kv7ZXkBh0Lc
IIL2wrvRRIHyPRpzpn+A3Rylnf3tU7d0ri0/oB0RzoQF1XtVhw9VR6Z9VXEsW4ha5jaPbHcRNAzl
Y55P9Jy4VXvoemAwWJ3L4+0PWNhpm3CHTB26QxU+gAXeZ0QrzakBaXNz5BC5IFRrfro9z8JC2a0E
QwaYMprgq/dxcuqdZN5w1pWLosCUe5vKyTS0+wNSPyigfUzpW13pwew9UWR1HCCAeb39DQvnybXs
v/NBe5kWLX8zCTq3uJflzs5Rk7fWVbcQAts9AkzqEcnZGTmBIui+SlON7U89jMzs6DRKgzrq5BJQ
1wNUFM/z0I6f66IK17gjl77OsnlX+Y4zQW7hrP1QfGWDgZB3MXgyWjlpC1Ge3T2g4bxyU7n0nEJB
YKeDtL80pXy9Eozui0hBASFxwAJ3e6uWjrVl+mbMPXeenetSdibO8/oxT0V7mJAcdsqmWbH+pSWz
rL/LQXKLniG8gcPpp8R7budBDX3FYj7+BECY/+2DS1n4BeQF+JtfgCIFGi3BARITyBAJ0++7Btoj
t5fq430BbPLf80CVCCquTqneu3H+mUiZHFwSdPc9pGT3V4WcJ79PN/HEUwB+rLnwhuwcFsDhQ873
VLqNfyrBOrMvCZpHb3/Ox3vCbJ74GokJCblo+jaVPnIeJfT47pGrAB/H7fE/dmSo3P77E6CdIlhI
QvZmovlLGng/APHZ9bO7LQBHFerf4zft4KQ5jdjbFNXDXrsKDyDKN92I6Pf99+CdkS2VIPR766SC
grtrplj3EPO+vTRLS0/+PfoI3nkeFO11aVCXPUZdkMjnpEmEWMk5fZymZTaoP6O90Gqi7A2tWr8B
Hw7vzADd9l5dGaQPzElIDGqXrZ9jWXeFEkk1Op56ryLPBSgNxF7Os/TcQfzetF42ph+Ut2IiZf3/
OWClKuTma8TJbNt22GB+7tAul0yzN1qXrEcuEMzQ+9Y4wcYFsvngdYW+0IL76t3FUY0rZcrfktDw
bdvqXP3iH9G2LNO5EhIvUQCf6h1Y1dt9JOQajc2Cd7XB+0PvSgICBng9SeZ4iPoAijpmeEnU9QHX
JfKvbV9hmTMJh0KzCiG9GPIobsaR3I1N5O1vj770FZY9N2gI8QzqSmfi1veiaps9n/ULhL+eoqYn
Kx5vaRLLrAMtHTBEdeG5CeokdoshiwFf/500rtkBNv/j9qcs+FUbvO+yNlHe6IXnrpi+uuAPiK/6
MFAsohvNwTLnxGukkNDaOyMt878J6k8gj1zr0VrwfDbUW+VJO1ayS77rGXW8vMl6P271ZL5uWhsb
5I38KQiviUm+j2D4fzEc3DeE9n0Z49U+v9yeY+kTrKtZZgEByaXh57RWFSRAMzamBw/Nl99uj7+w
vzbOO5hziJWRAm/bIvj+z/5Kmf6GPlV+uD3BwjG1od7QFTVpyFFRk+k1jy+HtIwefDB4QEIPKm30
k5e7kVh5uS59jWXWDTPIuaLO+cSavInJyH4wNicncLatWd3SflimHXQ+AYySg40NFLs7AmcF5ulh
pYC+NLhl0hokEdRRZfpXBnmSfdlOaH8vCeVrf35peazwG/psRe0qTh867bpHCL+Je96wdI8i61oc
tvQJljkTCMs1quvIkwZcBvqbnXcawLy7cpgWPsDupIGM+Qyhsok84QN6VFSgj/CsTWuK3Th6/Ovt
E7s0iRV5q7Tw0imaw7Oqrz5VRtVp9kwe9zyc97enWFglu5VGzWg+ikCd/90UgOPUeYamdt6uyXot
jX41xT+uaNDCiiTKE+c7Am7nDGHMB+Qo6EqsurQ619//GDwVyeROMwvPwD3Xu1yhYTNPggvE1bbl
C5iNcletA/xgh/grb73PyZWpCmWAbW9Dxiz7ZaCdz9C+R3GfCQeiqEOF/qvNRX3GLBOuBNgKILTq
fG+HXJ50XjRHl3Zfbh8bb2nxLQPONfLzMg989Eu3uDCjJ1W5+pSAGMcUUoExX76REV2bLGHHMQR5
vsnQgQz6l/2clukREi0VNC3blbh/6d9Ytu52ItHdkMnfkXAIQKrITISmDQ5OvlpMW5jChsR33A/q
sY7E76koPLCY9QP0aoOm3JXeKrv1wg31H1Q87aFP2KZA9LeyABWyn3zDzcT3STD7r17GLrc3b2ka
+yYHtltwCMidJ8GeZOsfQOnsQF09eZudba00lFHL9BMZtrTNqvq9CxMP3CxMfZuEdg0Yo0dIcLb9
vEl0AjNZfqCJymLsZzQoEIiXAsOAB/EsEQHdXqx/2NP/W3dmNlQ+IbgGu9r1z0ESopc+j9BmmO6a
kIMxGJq+YFCCZnba5OqhTaemfUijKpmyWIkQ0Ip9yQM5/GJNJMspdlvTu9EhEXRgK4a44GGp5UWy
sKQa4M3kN2SrwR5kdKnfQqhrrhjW0vCWEwEfXFAroYMHOflTu9dQlPRiyEJ0KyinJauy3EijAK5x
vTJ44KEDla1YtBoqk50ujQjjWUxQJb69jUsfYnmIDjou0idV8NBIOt6ZMjT7PJPbXqI2fg4InjwR
QRE8sLl8zVsynFH/W4OeLfxzGyOvu5ZBwDOqgd1wwNYK7UxZnTLJvfz19tIsJE1s9Fww88Ab52FC
0RWZpWcInz11uZt8ngbxCvWeCI0hc17GYQ0ncXvGpU+yfINmpJnbSXh/Uy8hR+BB6V0JhdONo1v+
wPfmym8jRv6eOp2aT1F61Wmfdd2Ku21///pZfwQeqqiiapIQrtZZ0LCYcJDZx2hA2USyTllg2bSu
uxos67X3Dows+qJKx9m3jgdtcGPKFbtesDsbMoc0O2orPffee+kq5E3qkNBd7bTdPXHyasW4/8FL
fOA6beBcqOjgI/p2i3gUQwtmZ63q5IDdb1R9FRrz1Fs3yKL0vkO9fDT0AMiCcosTqYahxYMAFCTu
HVLyaDsLqtb8LcdAiX0q+nD+SrzB8SE/UvQeAssB3NokgMhhdIZIiMLwqJIi/bQDrKaUZgcO5CyZ
URRp2/RBg9+ZgasTsrdUnShJ2mk4djwoGSTQawO1e6dg/sphuZ7pD9bApm/NcQuiozghD4k3s/sp
xxWFFpvsHr3kB6jurUFgl6axzkwf+gEDnr3/G1h6ULuAaxnSUdMsQOu56wvFo+eAyPrbJgOwWV2h
Yo6CSej6DySh3gRJdQGJhFqCTmEltP9Y5gPa2ta9gO5laJcMc1fEKjRKNAfXFA2c0CQbn/t7358j
9pdu8XDJ70RU6pEc3UFlaXBmtG+ZfuDIXbN8D8m2rADvqMpyftzw8YFn/zVIj2Y6KslwcLvwoGpS
xlCLKHfbBreuqVoPIWRilDlctS6e8Wg1p74PzZpr/NDsA88GNo1ZCgmOK8q0DsD47HenIeP7ifqH
2//+w0oRhrfeqyU0iTXxjDk06mFILrNX7rrmSfJ7lCr226awYteazXVENb6gql9EeRqjKo6CK8zB
2UFN/PYcS6t0tbE//HuA8k2lqDscwvST6kD8mJ3AabXyAUuDX3//Y3BvmAsxNdQcNM+e5lKcRMnP
htcrhAwf+gFsgXU3FYYRxVKczgjvvZEM936oYvTq79MqW7k7rkP9x6NhCsvVIKZPwwHg9EPu3oso
jb1cr5z+pbWxok0aeaI1ajIHJIZ494NOPzi/3N7TpT9tORRVdpErm+u56e8kGp2m37fHXfrLtsFK
0cuW4azo4tzrv4toNw8vt4de+Ms2tIuX4ZiAJdkcivmonGOy1rqycERsSFfQwkTBjj4c5vBnBF3D
6VdW/T2Mp9v/emFBbCBXRGbXEDmawwzIXo12WJeHsezWgEdLi2LZpjPScsLlbA5T4rBn3+/DOC29
8f32n18Y3VY6aTyROY2Bsjc3wR4qn99pzzftpmtX6wE8mXI1wmq83tvXEdvTMX2+/a8/XnLXLtBD
TgiMb6hNHSb/fsy82G8e9fjr9tgfr4hrF+SnIGSTg0LFgfPhqaPy5xwlK67q478NMPK/PWGQtWZ0
rm52aJ/SJgA/3WOivt/+20tjXz/nDy/b+nWmvBq2E1TmyKFPO2gOjdpNldPAs5XWImdEHNdgeC+8
y/inOl0JFpf+tuUAwRNWu0GFccMy++qV/CCH6hGR4srF9vFmejZrLikzBe56rLjH0scQqEEw6P68
veBLQ1t+cIKK0gjAA4aO5pjQJE6hMH176IVFsfFtdYdm2rbOsZfpuNde94vN8zkagy2VmsCzAW5K
RyEw9x5EjoO33vspg791Ea08Rf8BZn5wV9qotkCmrjv3ifMbLUpuHFTOt6LmBHq2/oOe8Itw6Bli
1m9VyLNdZPBC8DywEDHpfq4a9TyOaq1FY2GDbOxbmJOwiUbXHOq6PaRyiAG227hBliFD9b0Yhuve
g/nlSFizl0IdoYi67UaxUW/jzFDsLQdz6EjxNYQ4SxyJ8A1ErJva3nECrIAmAbdQMIAg9xC6v6ED
tht6vrL/S0fXsueGODKi14BmoEV8JchC2zEtVtz+wj1u0+BGcxoiOwxrRo7m3jXlKYzYKc+Gx9Ik
Ky/4jw+Na2OlXNokXHq4zCd2HOovYvjfbZNeGtc6MfO1NuoPGNeLTlr8msymik3g2uAoWkzagU63
Objtsc0/a7US83681q6NiwpGUlR8gg9Cd6ATtwGeA2PHfvDWK++CgpSX2+vy8XlxI+u8jGE1JNOE
v9+Tb4l4ICBtCppNV6JrY6M8WtHI7RHbtIO/l5IeTOQ9JasB9tJfty6AnBkxk06j2Qi5mFgE8j0X
tYlpQ7b9fxsMFem01L7B2kTNE4PUChrfSb9iStcH6n/dtGsjocIGVLACGYOD741HT1cm5iTZIa2n
UXUdjoPO34aCF4fbu7xwmGxYFAgtO0VABXvw6lBCBocWzRiDccM9p7Qcj1ECTO8m3+ny61/4Iw4S
xvV843XmkNEupiQ6dUG/u2qK3P6SBTu2QVJT64N1liIaD/3yyCHiGavU+bVt7Oucf/z1qXGyrrzu
98zRBvKdrHExLxxUm8q0SYtsvPZWH0Chcj+NwBHxId1B3Of37f+9NL5tw3IG6GCCnQ08j9VcfWP/
aC+zLciMwLVhUIr0EVoesSymUgeEz3HnbpLUwNCWCbcMRA+tg6GFBg8uZFVRe4hvL8rCQbHxTz0y
EXToEGR5fIqb1uy7YFP5L3Bt7JMwYLiTUPM7qLbxDmaYyB7RP1l5ti3Yqk1wGfLWgHuSYblT82iY
OPEM4s2Dtx/cdC00iz72PjbyyelBFOxMOJEVf/JJeuz89za7b8Nvnt/EtXlw166Aj3lRsFbXM/uH
TZmcz20gxvRvENBW+wjC8d2VqNPUIHupSDjfAYrgxbUiuyEh5clpt+nBYGbLmttEBgS6VUgNgrWk
ei23JaPc8D+xW1+XIcO4aLHbBV59N1Zkf/vMLhiyTXI5uW6mIMyCS6G9M9Fja949vvYwWLIH798b
4Q5NydJIwwmFeR0Ped2gKrAKzri6mg+us9Ay5KJs5sakuM5a7bwT5e+KTMed7n/2bNzTRO8M6OD1
zHY9npoB+sJ3WrOV59SCwdjAqElAU6wC8vMAgpQ7HvrPojBxn4g7Oa/xOC8snk0vHOmmSBr0nxwa
aU4lcaF1uwmxHLg2HKoHESEqBnDeuX/PkJPwoQp8+zQt/WnrJu4HTkYx4SngdC9J91eiVkL0pfW2
TFoUweBD9hAh4zB/dRL3uSr3IfTeebct7rJBUF1QgqJCIlrJ5ztCn90Q5L4r/33BwmwIVFjzMKh4
Lt8jBWEdhYbCA4Sx870c2CYdKmyodRubRujSuR7H0AGPYlHsUvRD397RpX9v2TADX5Gf5bCgIZWo
L3/ibhtHdCUiXdpWy4SzRDUh2MtwYRZf++jemEs2oYXY/H37vy+cRhvNVEWkkG6CwC1RD53zIwxW
/vbCmtgIpiZynTaCnz/kqoi7tN0lmYzLtfTYwqLYlJ6ul7hNc01GRuxX5Hylvh+j7Wnnq01JLNfG
LKWu/j/Orqw5Tl3r/iKqJEAMr9CDp9hJO4mdvFCJcyIxCQlJIPHrv9X36dy+cfyV3065cqCRtLf2
sPZahocZ1o/B1hSdDUneNaadkkuMEjM+Cn2KJ8MZKj1uexEAT/v7Xr625uc9/telLmaDmNZiVfrB
VIu6ku1TEG/UaF87JxfX68KB6gvnm0QB5TfeZfSdv/nCLBkKnWeFeuxkso+6h6A/ibecyms/+cIs
R6h2OS4au28ijPQuVjynCbFvxLGvncALsyxHLoAAhVmKhHdV5gFlbGi2VT1nfeXS+a1J8lf29BJR
1MWGNFPRun1p1FVO1fVi2B6okDfqzK+s0SWmSGqfEd/mdj8xdw0K0Toy74Jdp/8jFz5EqgthwQrF
UX5LRbNHe/kNVMBrv/q8Kf866L2AbGEGmaR9s45VUdp6ad81VIdffd6Hfz3aGyg+kHN1tHH9WLVE
LXUEEv437v4/wxnw+PMX/evxdmLKxRsilpZGttqGlt2JYpk+yjJ8AKE5rWOxfrGKst20ZqyezpSe
HWZ5K1Nu5p17fmHKZe/HPs6R3YWQqFtlPX1WUUrfaC28cmDpxd6M6bSuppcOtLhfCnI78nu5vG/b
L/tEbItdjMFEt/fR55B8jemXv/vNV9KuSzIFsLe2Ogap7b7099qddPFRcIyDG13R9F6OT4AUv+E1
Xluci6VHvUWHxCBJIRv465/S+RnaTO989oUnBY1PF8rz6ozb93KglVe/lHsLifaaxV08fG4k82s2
uT3b5iovfT28+ehX1uQSG7auczRre64IrOzbYMJV16I6Fd4ZyF+yphYzY9OS4/F58wA6lJr7fvf3
Y/PKmlwyqUHzUJEwwVWUatv2Eg5pV5rRv89KL6nAAFakyjS4GB29BhAzWd753Py/PRDxqaJzW9i9
mPsa6K26gRrc+xbkwvQNg8oneNtxSIrmCbNICEKW8vnvz37llFySfplBwyFCN2e/BV6R9l7Sq9K9
rztDLqF5pmFAwcdi2XvSfnd5/8z4uEtS8Rbh8Xlt/5CGXxJ8ldEwUwA31z1AHP+AtmU7jiHGHFWe
s33Rb5+DYW8JfhR/ftVlZ1etGK2AoLPbz/JB0+eGfZzzbyb5zRyp8/ENH/9K8POfqtK/bjERKWQ6
Ct5g4eQYgUsmQa1Nu/GgZ/++/b7s9TroBSUpRyy76E9F809hrtp3ia2m5BK06CiYHkyZ2b1CbLjm
7gjWuDd88Gsu4SLk7CO9JRvDRscpyvmqx5D5+6opl8xnILZPxNQzu2/7R7/dkeCBwz707I0U9pUf
fokHBKmDlazA471fkzoqjT94J8T+78b7ynn5Hzhgu5ZK8hjJg592tsUEyxOaljv2ztz+Ulte2Yyr
vMeyi6R5FJo9RNkbNY/X1uXCpeXdFDsV8wWol7zcqWSMKxdRe/j7urziFy5ZznocwxWSpWhom+zo
UGdNIn60g6/ibtslKGL//TWvfcT57/8y13nlY7dBeWtPowfQUlcQNH7jvL/ilS8RgCDai+mQdYic
IgA9Fk3Ape0PgzK/3vfLL8IOUDcjQfnPL6c7091O6xsL/9qKXNhpPoKD1G+b2wuy7HSwqsKA/Ft0
jq/t6kVquHZO9IVAkNdPt14XVec/CjXXDo034d+w11fecQkJpK32xHcI9hb1AWIvM+MHi5nQZq7S
dHzf5v4PPLDQUEAscJW4jZ3WpLjOGuim9OtbzDuvbMIlQHBopxEVucju84lWFlphW5G8UX36o8NJ
ksvlUQ1ogrp5nU/G6HCMSDldBfSkbzANMp01TuY3LOuP5x/vOd/C/7KsIsqWmINN7lQoPSz1xiT3
9QosxgtmjmOz+7sV/HGz8Zbz3//1FpGQGIqtkztNUX/vaXLb5vHTqPW15/FtEr8lg/Taay58HTes
g6Znkp4WiKplevo2rPONAqsqHSmcdZK/YXyvLdr57//6nCE2wpi18yfKyx23S6XHaQeNsvccW6zW
+bj96/GQu429LTqoOZkBkmrBxWgHyaUS0fAu2VC84iKNY91knWmUPqlc35JsfBnldJdnywFn7Mvf
9/y1RbrwfBnEy+MUDeqTiz5mqD52UlTZ+2CL+IAL/7cWzPRjZvyp70pVawZOpXdSBuDhF/6PgdSU
Skn1idKo4VVs0uWLSTrz7V0rcxkZQpjEQv9Z6pPm01c+DS8FPB+IWt/VRk6SSxjgiNDcWdPEp542
w64ZUlE38s2n/zE+x9MvbFkOamn7uUhO3A2fhyXbg8e2Tli771VxFVm02pPx9PeF+mNZA6+6sGcW
QohCiONTd77zR3pMWFR3c/rdZPI4le5T08qvE+z7fa+7MOsV5EpKL2lycstwCgOGJgA/zq25J21T
/+fLqDuYVh3//ro/3h74ugsz11FcYta3UafpzFUOlEI7fdoMU/QNN/LnKyS+RIdkjEOGE3Kcp4ZM
X5MCdN/EPZ4/Z7boaLznG+LiwshRdFKZzGKIGvZ2raCePe5SF711v77iQi7RjDaOYuVprE62z3+t
U/kLQkiyaov+XUNE2IKLn5+aOYHEFoWn3UA1eda8sEJiLlW/tT6v3EiXwEZLmVCKdPpkqX0mNL3p
tvE4tRQNGWVucl6+UVh87T0XHivKkWwuGis1gak64TnQ1uYnBqpvGMv/H6/585GNL5H/XEZNHsda
nYYZ95F1RNUdeCveOEx/3u74EvzfNii2dHKd4FkWX3nTSAxbyvawUQjHveu8Xs4AQA4oSTG5oE5d
P/9cpLU7sUzvIhhO4kuIKXhmkmVC4fjUZssV2LDuy3V9VOn4PMj5jX1+bQMuXFQzBNQZ2TSdonLr
bzgd51sytu+ijcIHXHikZmBg+IWs9Cl27B9mbNt/wgx76N+Iaf98SKFF/99xTZO00JhrnTxNS3nV
svXe6f6QDVinAvpTifdvnKNXHN8l9DSDuFTo9GZPGF0B7HRoN/q93xzk5aB6UXw20GX7/L7jdBGF
GNoVIhXTdlrCzCoKQHc9h/dRiGM7Low6sCZqIJ04nbIoWes228gXko5pNbft9PPvH/CKyV0iUbsR
VPSl7OSJJh0UCDwA+0BLNVUx8rc6Bq/sxiUgFcLuC7CVszxhtvQBCdjPNme7vGSHaMiu3/cV5wP3
r4BZYPxAIVQYTysi2m7SN2Rkdw5KR28cqNdW6SIO6fJtTWXXjKdkG9s6lw5g4EWoPdfmLY3E11bp
wrAhza5WG2OVwFz40WrDDwgO79q0NzszDl//vk6vveTCvluXERMXClq9MYRcfcnVZ0QezR4t33WH
1tT7OjlJfInsTDGnvtm0b09wVw8dn68F255E/Bal12v7cWEYmdpKY+YUZTjVJk/NqNq6LEP0UoKg
cff3pXrlFZcoT1FEncHwrDgxzLesFAKViKirqMB//P0F5zX/n4p6El9iPdeeL+s0beLkSXIjy+VH
B3HMvz/6zxF6fAn0REl7WPKNkL3L0moNn4S/m/u7drlGFlAB0bZ/4zXpfzSj/vQRF4YB8fJsszrC
EHbvY1DESNK18aODVFxndnJcUo5RtV6TZKwlQy0mrvi0itQD7jaCp6FC8YFA6gokCikXVdkU1uqa
R1kkwt7rZjrrPYNTqjlGY7rmdDeBb4OfMjZgiKoeTcjozxDg7H+RhHURf5B8BXHAroXmfPacKTPq
72ECwbyogtqG5iXuS2tuNCQY+AoR7FLHNyTxRQuQ/ALOUFBvrbPxQOGxQPd2ApXbqjOGkmmmiWm/
xJGTeq6SKGFnSUGHWQpSeRcayKnkNC8bRC0FLWRXdeAYXD7alkcyqZhdZHHXFGA3/5o42tu6p3NX
r9Dd/dWdSX583ecFOk/IcVREj1Nm001e91myyVNeQOdmw+BsJ4eXTQTAhnYxmt9+vke856CGEtY2
mgewJmcgEasisMKojyFKRjtXK0iU17imYO/jfTWUgYlfvvSD23c9SfvtmEVbmz+vW7ou7NMiBpUP
deFnGeb9OCP5mneJte18r/wgwWWuwYjZi1rM82KfgoUE0obUcuzIo0iSLPqmfGkSuQcZbpr7Wgzz
RNJ9Az5/O145Ixz7bQDW4hEowqaOTVWqCp4faSfgmCoyhzxkx2gwmCyH/FnSjC/dxCQQEr2nIQN1
yCqzVDyCKJPTWxATN1dl4csOwubaN5gJaNf8ZMQ2ZVe0Hbru90KLrvxRAh3WjAdEfBn6GbM+C6nW
K1hayvsNUO7lO0mJhA2KaSrNLZQIWmGrooXIJ0gaBpR29E0/dBuzhxCBP0lUZtwGRPAlzdvC1WLt
WbgvwfjY9odoc5rOlWmi4L564GLR6ytzm43fhIogSVlHRKTsJSdpu/I9Z2Wf3UN8LR6GW8J6xn5E
Ebe0O0SrXdj3dRrAnVAlAniKUzpj4AE04m203SpIabbXJksnIw5hbRL9a1YuUX0tlBw2Wq3RiC1E
u3FZHhhbixHSIyNEwsfKzRnXdld0VG6PJVqECa9SMPH6nyouoUV/p1iziA+jWgsSdoCptaar5WyS
MFRUzk07Vpw2LPF7XCRZQe8izXoQH8piKra7Vs1DvFa+hHhEe0U6qYvnfgBHcnFghEqF/Qeo9qoQ
Tlqy85MT7nOxJknxLXKLAPFVEzdpn+8WKwHYrmIQVamHpUhlci3Xjpj7zKhoORo+TfZ2WZa+mQ8y
j1h+p6MkKz8PAjQeT0SQrQSC0eCIMYjTT+CrmnqUroehjfsON+q20K8DqIHWZ3B7Rc1aj7GRzWPJ
QjL/lMI6SzAyUK7N/dSUMdI39H3AK5yyma5pZSS0xj5iwFoMvPbaKh5qKcEqFSpKRTHuAYbR4lcR
I+wBGl0rE2eVc+PqfvCu7cVd7JemWXe6Ndt2o7JS8e+TTHU4iZwOdje3PjLdIZm3uXjIvXT2y4oE
tbjJQWVJ+M5DS8J8gZBfdkfj2ab3bujS0T2gEb6sOHC223xbDXOGVlteTo14BC8JAX1K5jo6I0RV
W5dUPg30rHOx4jlHimPTrC9Bc5WQfWt1S0ilk8ist8zpQvCqSBslf2FfiP7SdjFNvhZrvxQ7CXZK
9JoxmcN3wYNksHZQ7ujvOtcnN47DYaXgtHAtG+tpaE37SQAZgOHKTdLhNgE8aO4rC9Df+DKlNGV6
16+rkN11zkJZPrAId4yoZDtwJJtyaoVpdja2an2JSBqJrwuLtPzdEsf1Jyiyphuvoq1cp5ukZ3r9
R7ZTZp50Frfdb10MofiO2Q1n4z3iE0L3IDib+WEZ0AUKdalHSZ7UALTSYSxTAb9Mp8aPJ5eUEYFG
MWdZA0gNC3b6CGiU7u9RKBTbJ1KYZBR1RIP0v3lrW3WSDEtndiqdE3sasym3ZF8kJinqCRJGbQoe
VQLW7WpYtaKycn2s+h2Vgqqb2ZRN2VRigxjzL1nYOcbxXJfVPLTlpsCyAVwgLsZxSdruflyQ6NRj
IGlYaqKsLB7BT1eut0Ni5uh56Xk3PWvdBXEdkqFfKVRc3FlQvHE68R9X2kD7GURDJWoeqDK3g3+I
ITkKYcg2HgrQOI+Fmsmx8Mhzxqps5aaxEN3YZX3VYmBKgqjN2nJaj80Yu6Q4CE2yrfgaMDfRqg8m
Ro7U3ZnUgA36thWumGwNGqWNBl6vqT57xHKknT9q0PCg8RO51YV/qOFJca9n9CvCDuw3Lr+WFuLK
O4xeQH2xgtDfpI/QpwAmoUbQMZNfbeADKhFdHC3Amm3r9sMX40KvgT5M4aVd1/FCHHvRkOazNjEY
i0GC3ZfJCIURZ6ejGWU77xaFMYljDmvKawXa2JbddKUcWFy3qOBwWkHNY2BIkjLm/JNqAmS4aZ7m
e160k0r3G/xeWrcxWPNA5aA6Vs0Ese9WtZ3c/NGz3rLD5jIRvpdg8klq2efQwbhR5RrBTjAODvnS
nXRjkNd+IcSdZqWSCHMVYxhoeyBg9qRDNSV9OmeV8anzujJJlOrpxiGTG8BMmXhl77zwmm2V4sW6
JphnE8F9FAJFiZ8i05wVuFSgsnBjo6Lgu7xnZub7Ju/ceGQ51IR/YrtAgQ0MBtlGoFWinpIDb8n2
Dfqhy4+YkhVSJiJQv2BGOsmzOD7AZZzxl1BZEukpGQmdxqOI1i47Ni0Iqe8aNXDxwBfWTwRMYz6A
ps05LNtd1zbc4yQkA1c79NBwuRbB8aUicRR1WA8yhek5VYkX1Vq6mVwRJjBfXm5pWVaywOAAgkin
JDp7C2LAEVGJB114U3uMc+f8eulWnwjQBGlH7yUugezYdYGVO0SPHmcd94hrPtJuwih+XyLi7Hcl
wA/pS9k1c/uJDw0VoRJpAUGyvSb50+rjNnvEmRTbt2SLkzWvS9XlPt1Z3nSirYvChU3Uvc3k9GGj
NJU/8lzrFZKIaaQLCPjyJSDHXlZF7QfPiblZWujUpocxIWyJQFEcwY8AcG5s7vcNZ10sIY+cE/7P
MpdMfx4FBiZA/7fF2kD6I4epHKTFRS4Otsu76CdfyjHwA0/70KyQ+8OoyYdoAafWPyaoWJlK9y0E
hXcxIwFBYtlGU1FBJRCnDWqXCV0QK8D2MlQE3Mg+SAtKzV/5IhHaVvmygO34CvHTKH6Pm5BG3suN
EgNlI6iEbf4OlC882asiUSbd5S2Wdj2ylDMwqEHQ+szSabNshUSKX9tY3g/tYqJTLEU7PIXO0x40
dFtLs2znwbUp0bqFd/X6DhwEoAWP9LDdQt+1UKoSM/bztDiwkd9xC1XWZUeaTiX9dVysNhmPRHBM
Jd0IXir1c05jpI+Q+yrpGKqygKbMjPk0N/cLZAWxM9Df7OIk3a7AL2FBPoT7VqjsOLQSSul7xCtG
LQjvHZv7IwOSYlhORcjmuAT+26X9VSgDZJhuBoNJtK2WnJbCHaCF+QMQblIjApWd35lSsuVTIW2X
WvA5g1h4qAP8eeR2NGmRkaC+YNPQ1ts53Gl33dYQgNEsGK9Ef9j6YuX80LsW6Q7EbdetGRDnLFla
VgQBjPi1MSB+cQjhR8onOCM9fo1XnHtyNfb9mV5FLO0CP2rXId1cPYu82ebrYubIv657ROGKHhwz
CQA6k4isXj51BERlKap1gzRThe9ZcIdJzMz6rmJQXyhuJebtFoFd6dLwMZerYU8bVQrbSXJcxKLj
MXhDgyoVOwTUzbJ8l/Yw1Rdj17z9ITJA3Ysq69o5gTHTVRW6JpNrixcVz0PyqRAbArVdsYiIfaV8
7YaPwCmY4UEJwpNnp1Q/nnrjmpgc0OMvkGG128ygcTksaERm1ZCAfxB+uVjLAiAYii53vrNN2w9s
tyDCRfwim6VAl5Itkx3R0I8Wcz9kEHtO6jBM2fgpIHCPRK38ki7TLvad5nKfauGQGwUERVG8G4Ye
QlINMznIW4eG5FtZA1EYsucFnmH7NiBcdE8LAbMq3xmIgZEvnQDt3LJPPGy9rXqyQkfxMSzB9bc8
H7b0d0Jc2k4YzMnJpGs/Up2J/ZITiGpUkY0blX4EfVBTrlUfjyL01ZQBdY/F9FPZqzpr+eR/AXGO
5ONqy32Mexb6dAQ6Lvh22aB1KjrWUVxSseMv2jaGfqK24dBe6uGTd5Czw/8yAizTsApKFV6DZ9EB
RCurMU0D4wCKgDrjZd3aFX48myFlekstA6HyS1zOoqXIEqUMpJa+9UaDO7BvU1lZFAF0eS/QCDM3
KsVJA0OZy1r6mdAwGoJPzSFUW8HVteOvaNQ8zupmXsLA6rknZVdUTTLNxecOV0enaiVwSM7lhNUU
R1loHKtO4A7/RjAlGH8EiVu83iQIJSHAlpfLYO8lyBjjezdv/WoryWew4goRAgGTXJafJ0mhZKxu
S5+D7rHiEKpvp8McJQnkZ3OwNEdVhoJ/eOi0G3JEcdDIib6vSToVt3ngsxtAFg3G4yfEyZzP1agQ
uOhqXTuLKfBUK+eqdOXFjCK1zgakVhOhXfS9GCOItzWljqb4vqW2j+6jFNHejLTUEy3bavRJwlm1
kPWLax3NH8dcdetSqW5T2yeczhX+vWvZnKqq6ArqslsVyxJxn8zGMYoq8Ltn/zRRL5EAJKiZhHom
iiysjlHSSdzBlhHDladLEUl/VJDaQBIV8T7Kw2EUQ2Fvh9wO2uyl0y6CR5iRfbOaqzIFRT0Ryzhl
B0Lb0LyUhPY9xP3sRkdz7cfSL7IO2aCRNWrdx7iYYTtGPPVQM3Rqp0Kuo2MpI24egR/YWFwpZLWu
YtDOfBA4dluoeIK2MyYLioaWrsJvXqPPvW/C+tUUPDpXsIU288OC4tR8v6Vt7r6dG5VqrIRGcPc0
xqk1xZmMdMpORG+StJUwAgld1VFwrXK8YdLhqUB613zIrCSwLo8DNp8Y8lEua690Zu8sjxQ/5tCO
QiRpOte0V1CKoeph2HTkw04QVDjOc11Mg85qtHzs721qdWbqJiR9uJPUxvGXeKQmHIet5VtUZ1sM
dvNUiK15SCw8ptj5AWTaUzWQGM+pNppZpZ8mLhCP1DTYdkmOxYz6Bm5Q4vOtRn68TKcV+UQz31iL
tAxG3OTzUDnmt+lmy8waGDL5lQtTZbRvEKPmAIBkCL02UyA/owEheeWAEAcorkcFkzxPLEHGipRA
Jg1yMqRITVqPjWI8QbkdQd6jycHUbmvSII79SYkqNdt1CJyjufJRGqesPrua2VUd72EE+FEotU11
Ws50SyteGh1/hSnOqHpkjUX1otL5FHRWzwhh0T7w7cQfJoQNLasZ9STn1VnXtqTIVUfSvwS48+1m
krrvHgRC5fAtLMPCKmwc4P7aNXMJvT8XM/qxAP3aGkAY7qR4brMeQ0oPpGzCGVYbKWTgxxmCcG24
iQjaRvHezsyy8RC3os38MYWAfUA1JSeQl6ocLo5MXo+0GFmNfy6+IKLGHVVrNQld7FeQHyX0mMcp
Zd0V7CADaGgsnPN25z04IHUtOFW2rxFKOvtZwtiJ/EqUL0rcWAwlUX3dqdhTfhU5nvv50XKefbRe
5tlDlkWRmOokEogndpkhi/gxzbbx2SktJy+XukWlat9mvHAN2heic9dm8ZCjXZPQD/WsJxHvgXrp
slAxDOCZEQpHWqGRlXYm+lZkSXwoMvO4xsQ3dZf0Q/IravsVUyXtLBBGnhmVWSKvFzEjK4azt9Pw
EWQGWftDY6xR3WQ4RI2uG8JTGFpvFo3qJO6ebusPE6U9/bbOCG3w+tCBwhacJZxGj+vCxZKhz2zN
oFCLW7rkgCtQNurKkWgFL2fDoAr92ZvB9i9o60W6RZ1eW/u7t32MHzKs44CaGSPmNme4AEtMniHk
t/tx6mN/H+MChnWVpbWpqwiutiHsm4T4hB+mLJm6rS4nR/mPYY0YJubTacva+Ro/GM60XhkP8U2X
ToPes7ST8eMaSoBIam8Y6lpgyhUwPg3trp+g92HwU5JGMv2C6HaFksqEcsB8KBgKt2hY6W06qj4C
+nqfDEAAh3pAHoQMCvqkYH1FcqEfLAoHLKsUMk5+aHmHDleNzUmHZ4aRr/JEUENsX+JxmcIJsMQx
2CpHYiA+pFFIsq9KNiX/pXsQ0gJOM7h1GWGVOpSfSg5be8JhlQHV+yIpPqAAtU133nX+B/iO4QOR
cy/gqQnO4SwiPutK8oEjUCFXPMnD8mPoGa6heMhosyu7HiypqgFrvN6BQT6dkdnGGtwkHqWTAXAw
0xb+iTMkOkmNvfWos/kAGH4G30yQvRVy4M3OTVmYf4MbN8uOumzb7AfZUBv7EsOJONRrCPzVetPE
eYfZdqhP2eIGAQB9HCWkYneGMnNm6EAoXAE83GJhUXwEJTJxJK8jiZzyrhlnr29wZt0h2WiLZeFF
xmuRhsxX3M5ze8uReZhr9BWoqWhMp1Djg8el7uRiun1ZRttz08j+u+jOeuq902l02wN4muG+jyND
qkElxbn4PpsaStnLgLmpOX9YkULeJmnbf2BWIaVIGydv+JjmKA2x2X7PVl98aSAh/IQUPXthZAth
V5JluZoHEx9Qa4lwVU1UHrNBNWMNtsTGHh3bcoIVFSiM4XZ5BDmSDnWj5/j7zMLyaYTM6Z0iTWHQ
7PUpyuGNT+YarSh3oIhHDiIZ1f3WqD7Zrx1b/0HdOy0fB8Tc2SlpEAxeLyhYdft4nQwYSLlCowcV
Y/XDlvF8XSZgv94NTY+a1Mq3klXdMsmfoJBn9kUM7txrnFHpPaCsrNSuh7GgElGuejrKLSrn4xYE
3W4KG4lkx8OUpFexpThvpWsEuYHZYWIGMIsu3jVWy+eBBcKP0wZNhlpmYC3v5jKfdzHqYy+zJ+EG
VNKYM9iWIdE7uTr9UNJpzhHITOzr1Jrsp4wsJs3IZlLM0+MOyfeuT9tnNpBiqkLOQedlqS7Ge01c
Ge0Sw/uPfTBmqX3K+uQDVOjZI9E8nNnN+0FehcCTDygqxj87WsDlIRIqbxIDA67avIgxkseijeVX
IzoQ8mr2s9N7GGJGd2XY2L1D1yq7Z0u/5TUbB+brGO2YRyVD11aJBXdXlQDNehN1FtR+8YAIEGGH
n744P2I7/dCPZS1b37HrHLIyXT0oAunmLE65rqlzPNrnMXe/021y8wNK6lqhnWPiJ6QjId3NRTDD
rhi28ARGJ7vtNhTn2A5ahDjbLp+1uMto6ZOjTRB/H0vWG6iZI8mJdmmL6yytkBcL4A1BPgFM9BIE
u209dSOU5wl9RJSL+0xhvRBoinaLr9Jz0WMvkcnfG4bi9k4D05fUm5KJq8Dv2G1X0FqUrG7iFXuP
RjxQvJzl5kdvA0orvF3i4YCGITPXi4vD72QZyu5m6chswO6gkVDJvOv8Bx6dlwrFi7nfxblMr1I/
AzCf50v+kKSsO4FLZnSHeOxwanNOkDDqLlP+eokWmqJOmy5zHWSI/A5OAP+mnPph+sfkQXwu0szo
HcZD5uSgs6nt6xJsG+zQrcyHWkclT28K7ee7FEP525VAhKM/mXRm90MhClC1b3n5CTLkAl2QbESU
X7YOuo+rlTXTa3sLimuBQuOKm/9m8y47X+LMqL3FjV3WKYmdrJuNoEExgFCe3hcybEsdWyQJuKFp
s3xdy0kQJBHTylB6gyosShhoAnxKxx7Hf566+F6whV8Hf9bG0GUPNvcyjej3RPazuMqywtB92mvf
YvFwy6HDkyaf6dIknzn4SZf/4+hMlhvXkSj6RYwgOIHcitRky5bnKnvDKL9ycQJHgOPX91EvO/qF
y5ZIIPPekzcvc2685RxibPZHMejlDUK6uYZB7gdPmTvzancADuXe0Azyj/deWB07RZppk23Bdk2V
4u+mZtJvzkxsyW7oqOx/jXUkfnLZBd+ss85Tbrsxd8qrYbVMukf4KOy4oM5nlURfs9ar6Z1hvhdV
Y4o7BM05/RwHjIfd1qVsYdfovf8UseRd0sjNH+9ce2B7FzqU35UIhzqHSCIAj1d+3mzvzffyQMWt
mGzzwb6KmUuzA0Wr7spOrrAAXt6JGBDO5IkxWX7bUFdVKuGvtNefDqdgu6cUcfonjRm3cjRpy49n
t2TRPNsc6j84Cz4fFjWTONv8N96uq4Z1vQSLK5H0ubPxwfjV7DjK+jR9Xan21lPkIp7tBjfXXFZE
PT7WLuc5ffjt4Od29OsTO26X8ZzZFUvhWQWIH6V1WH51W1h9FlR5w9+qE0KfcCzt67b0/FpOu9x2
CvShe93aNB0e7CCTPemAdvBrafPx2nrL9FuYsKGBjqyWgnxaXO8YhHb+U+tKorDjCZMMqVys1Ayi
OcZ+mu7oAK1opzU9RRzarr7z/KVoDiZv+7+GzO8ux7cNtubYD8JfKP/SSdwZ1tr9VXBCz4JayNvZ
bJEUrDVo+vHeAfY5Z7TizX9t7w58CJ3v3Oty1i+rRsM8BC2B+qeqZrvNN3lXzvDbywqhDrBtIaVJ
r9yHajEmPzRcO3jKlenV3msFl59tKu5rSjVAGKcPlv/Y10yT0nLQ0x2Zwar/Vg1m6t+6Lly9r+pm
jUUa+c+Vrmt3ZxV127zMJH8HR0ysoHxgJ/s4Ha2MFK/TMg5pcOrZpufGJEuvMlbGNlcb/6s/OTnU
wIGItSx8WEtHtqfaHTfvPKSaHzlIQk4SA1thX1xrKiXPSGZVez1KVSdj5lTbJa0oVoodLX1R7isf
pf9IFRIUceb4RAyyCkM/hdVc/Sfo2oixX1LtsmkMzIVaf82Xh3oJUVBBFQIOSLrq6KopvtXbVIcF
Ywgyyksyiop1G6Mh9hxfbscROK3/doSMuiMisti+2qWkLdGE5K+7bgj1peD2yRJ2VaRfhRd1VxuZ
YbhHTuCSmNpB9Hvh0l7RRbJXiIOhsMT/V0vn+FLUaH1TcRqHadP+M4XTGjI2ZzUOv8Mwr3T3ex09
p1RXkrRdZ74YZdtdOR5avSEM/122psk5X8in8u+UZWtmMWfZ1pKEwsLr3RFDe7WK5YrN3ojHwheh
iMceruivGjH3H2ivK8r4METVJjqaLU9hRevS7Xy7tvIrEIhFRrqPdBaXVUN7HlJLy4Q6RjkJ40Cw
8fS62UfHWo4lmVWEeBdEqcdFnokcFRgTtbkP3HxiIJil8V7i9KEeTtE2RE+F42zymLI44tHhmc/3
/tKtyJaZbXnxiDGCujiW7MjeWAix7tuU5jTWU6DHk1CyIpABMB6OwY3aD5r85So30f/lBvB+25FR
23PdBXTlypgOCLYhSOE6SYVTVhFvbXa9YcP8TlftIl6R/8rxZEeImOcVlMWKfeMqj/c5c7Ikm2V5
196K5/t8M27GULDfvVJcpem+dgZZ/x5NaLg1wzR49cPJedKtpdy9aqV0JlJeiqjPD8JlN92E691c
yn4SCwdXru3r2DhV/aq3oj2vYavqa60lS66jPkXkmP06nU8gkqIh/G1UkxvDILAdWYSDo3eOJfgT
KGOcLenK26tQs2deJVSjiipKBm65L4MgUw+mCFl7M002t16XFS2ZfpnrtKT+OKo6d5njsFyb76nc
e8aNyJr2lKj2WQNDcQrciRpnK8vhFcUy/LeWKrpUk622Xbtgoj+VlQx+BX3VVR8hltRP6XXlw9Tl
uL49r679YAnJPO8OM5F7T6WOftvwF0KQpNXdLk09cJbKdOn0sc45ihETijn8rbrB274amfpZHvNs
Z42MZ0dn2x4iILvWzYxkvAcNqpsrLmfJaL/sLMn2XDOqH5rGKbqutmuoH2bDwSYKyxtfW6QA9WGk
jKxDw8SFPJi1QIBbsiL6aOw66h6yKFq+8sGatoO2gmx571YxV98Va8Fs5OheWhBd1cx6Uh3btRN+
DJ1VDmBFjhB/grlsrhR6szkiTuXhkxMs0pJJvaX91MVZ5BXbdZkCO7hU3jhiZy5zPruneSlVe6Z7
Mc1+82ReHIg56Z1zaruze1wmzcdt4b/kx16F1HnOrAOX9L+wKNESGmHvvdkeWMqJeP0+ZiKT56L2
3CwJImf6HfST/I9jyKGWHULm+fTALxfbVmfOoAT1Yz77UE20pmTA2GicZ2tpUnHMu9nVbTyNYQm+
lqNS9I+6Ywtrohw5jJewT5GMdwMFV3FpIBRKwocIptz7s52ZpxmhOvtT0yNaVytlk67YtShOr/3S
L/eWM3ePRdQsfxgFs8EG5hmWeYIBMgjR2+TerW66mbNS4yYfuKL4f/HJeZA2ir8Hb1nra9XJLd2P
dTo8Q3tFdw6WeJi4pS1cthCl5frksYn4feNTuSUnZnnSuRrF2KKk+3apj0+CFR/Dn4Knsj0tNM9q
30k5/KlZKvA2p/ZwAVmN/kUiM28Gsui5i8LotVZ1Y+02b7B/ByVlLoJ3tf2lkcNPoIHLn2YWgT95
dN3/UlU2Gao3+3zWoojCn5IG2z32jc9+MIxEem4E5uzv3KwojmO3FZeuGeR8k82bxw3H+S8EK/VZ
CvmStJVNMzHl/XoOqSMOGeGB7albhg2LgpDj1nYPs7O0/VUSKjexFVlHUp7CW/KZwJZdYqycvuVg
2f6/4s7Naa5WVR3SRugPE3rrryzifbuxslli1IQp0JVGH/OV1TxHxofnOYm8pXoO1z595hy17qcg
Lf9TDDCdPbMgqBrSDFPYW3y81V2mc2dTgCXK1qV7Z1o9THfZKMfytGyV+RMU63Qeu3Z+R5v29ka4
rYekPI72r7HgwMzLRf5nJm8Qh5SJjCGuNpc6morQ30625zZ2LNALo8Szu6y8ZKDqOB9TxtWPs+J9
0FnddF9Pm2GfRm4WxDxxIXBLvnR7t6WQgXSwxKNfFMO0z6j4dAwi2PqHwW3G8q6eTHHJdaPmA6K7
naD1TR5u0rCtycbU+bqvYJAy7Ppg80/IU+1HR1WCkD2PNaPWACnbkZDi4dLNt8IPeRHMTBF58igs
h0nXUAV2RQ0+BP7epDJ/0tGUTTG/WG7vbJvBJq+bs78VNZR1pIhW/aUlSXxOVm9RbmIFW/GKe11e
nS5s8kds414fh6J30wPcU1k/LLIb29NYUf1lm0jR8HsKGBKZ8rdB8uA5abQ+1mxAzhl/XuTJ6WyQ
bIJ33WcFO3iXtqV4A3IhGiDXFraB3cGElrUe6tiFrqt2LisAL1G9QcqQyZaVJ4TOzD6zjWKuY6X7
8J2TUeK8byXFJ/pTg068lH/4mhGupT0HX/YyUl10reSha6xm2K03qZL5ejKFYxyBSMR1wTJaYzty
J6tlOfGVInTNFO7ljFowWZmkaaDn99gqWQzWzRqVM/0s3aIHNk2xjl19JDkEaKTtrUYk2ebO1Zuz
KPW3kUP+XAFy7Z0GjTvul4i/t63KEjvHGhIzlPM7HUJDSF6xYYJaVVn9oyTW4dnAFA5JNzglG45q
+VMQWa1Oeg01ObRspd85uaV1ktap5+8jJXS3c7gxKfqdtHwQNV5bYqs6O+vU42C1Q06huyqd3fAO
XdCHMKqr/6wg6jUelM0Jg7BJMFVaFdtDnctJ71Yd5FOCYsi3A1IXXULS9o7YUOvez0tq43zOQMw8
8skeq0ziqMli/DW6A90CGNfLkkr7bSUw967Im+jDE0hKVNXeSiBPOszxvA7uS1FV1IddI7As2jUI
H0ciqr4LNYnqP6ezPGLb9LR2YYzfEnJLLEJbd2nat+Kr4YNbT6xxlFns6xm8MagLFhGt3LzTEbWF
bku7XVdwvnMY3tLaxXjJrBqMxi/C4Y/QFTIgbawb922Ph1eMYaDupyaSOLONbL8gRN2zjy2Yc0vW
PAROy3uggUncZIavuK9Lv4Okqf3igtre/Tf6rTimViM/4Y4LC6m1y+vDKnx8qyBUacgWEpShI5xx
9XvIAIriyu6q9wERIQcVxIDe6a5uvFeUZ/++82UhY8/ibdnhxfNHNMCQ26FIO2HOdka/SNMn3e0f
R1xXvqx+YweJl4blfMFRqofjJG7sbtCMRF8qdyzO6Tpo1rhYeeaeIi2YzIQenH9c6v27tV/MV1jp
9VfeL8y18MQ76cGLpupfU4xzsLOGYnzVq9PKQz6R1sQzYmXPqmKRyIl+TpMFg/7kwiyrWSPNqrFN
OtSvEVx8Vk+RHyzRIUSG3NdGaLGTI+dFijr8HfEZVYlat5lIshpGSqiyfgwnXb+OQNG/WWI3Frus
YPlDnKJrDYeRxJv6oJctamKUJfdfOCF+IywE63/gw+OvgpyE/xwQxR5cqqEf6LJ0uqvTcmoOndFi
uUO+uLFCpNVuj4AVbiyk38tTxgj2szdbAZhh4KAmd6M980mK8X4Ko+bX4Gro0J272mb6L+f1WA+y
tQJ5uiER97cE/7hN+cUtyT+CBZnVOpFL0MVzOVd3o5tGr9yfznPaSue+a4X16WrL2nse7vvcFPjh
3u2XxmS2TexNdBtFwXY7y1bU0OBI+TGLSi5Pq8iP2BuSAn3JS2/flJAJQc9msac02ppvYyr0Oisa
vQmfxTNfRJ6jPXTLYmiFVB3sJ+uWQ7Rt/zafRYi7rPEieb5JWSphvto60xnD4Y/DzBWJX+c8gt0H
X5GwOnkYcABeJ2txvngGvKtv9/mHZu3LBE6gESGpayGFOIvNL/Z0DL8dY69NojD5EyMV0ouriUpd
sVD3UySgbgabYdg40LmyUAAr8dXm5TA+dikNIzqN3JhWueXDAlZi/LsicL+rrVtfN8kBy6HKN7n6
YvptrR651YxCYlU668Xfsu6+9P1bk1B77Z92MfkPmyfbr8EgMO5EkOPNsplpGGPVW+x2yLFcDzng
zfsydeNwcGynW09GW96nJ6NqF4B6xYZCMaGS29YD2nbRJHVfioLOb/QFnxsTA/FYZ+bbWbyp4uJZ
U4JAnHp7pk0a7jXK772/3g5+JlDBthmDq9OwTTJlEL+nvtcv1SqKewieIYwtzUbAPRPdFIUBpMDT
5GBsNn5ndgW4WB4Df1q7vtPZnk+ZaK9mMOQ7u23r/bPdzg8SOpwIOVr43Uk0jjvsHcAE9kt7i//b
X/LgZ1b18qadZfwchq14vKEb8652m/4wo5EteI+O+KOE2eip1uipVZIAMbFxdPWVfwJ79+NFDSnV
xUjhp8rVvfPLSH9wMG/urm9leszQI8449jPGLpTUCmldiI/ZBVBJUgvSNLHlSuBEyFn7o0HFOPtN
D6NF3BqieePdfAFoLWAEL2/ab2+yg/FBwgU/MoqScs5bwfCztkPRfIOfkFy/BelSxin/2sOa6nRv
qdI6jFUokj4M6ocxr9voyPpmBIai1d5bVNSomCnTAcwiAMPsB1G3mDEUD2mcVvz0BUDd7Lq1onbo
3G68wED3bHTZ8mGKRZ0Va1xx5+Gry8K8oeiWfwIBBI+PhRhvIru5G7seFYHz77EKy/zdajaOfpOt
aIElJtG+U8q8w9u393nRpE8RDMSbBezGg2d39WGEWbxajcKTsUx5mjtHAyAHwTdbsNGn2e4EfdRM
y6Vw2f1Xr3llTmFYjRG5xwva5FzV/olXdmZ16jiIH7uh49gNnDsNKUoOWqTxoaqgMRBGRVCt536d
wzMlrK73Aa+dvq0smv561gb0EPTS3oXWMH7OfSaceB25QQVNNvfPpPZ2G3oHxPXlRJIx9Xrrk24X
E9ng7Nmo0f3nS2P9RFxYbjxmZRXGDQrfHDNzhDVn9xU121T1MCxSjPq9VF7h763ZUcVuDKzsB+8k
++cVyn7JGaepH+lNeKXCfuJUyAPa0lqJ+Zv7VBwnt/d+c7975bnnL3sHASx/9+laPbfKdNZRqyX4
ViHdLDHpMPxRVIf/LfWwdYfFH8tvM69qP+JsPYjWLvJDYS0I28vmBF6S+Yt7LmbOnV3EsRRv69ye
htGxr33rjkMs66U/aZA0FoUCYtisBKeSPusmm+7aRYX3NtDKe+4zNjf2dTEww7jkOea2sn9PGqaj
c2dnfwvAvHcJHnwHlFGfeeVPT0p3KI0MSp0ANPw3pjjKFwcwu2XKqiKGZhgNK9WEG6bHFqu633lL
bYNLhTafaQ4UWtP0VGkTgwdrh/fd4NN4DU1zMheeSPIqj5JlnFEP0qnl2Zs5Rk04lg94edZ3Mcza
icPcOA8c7GHS+25/1rW1iXheTPWvdfLsr6lDtXcCinK6MsTimZsCoUHqUwS1eECjte4Qp4BbMMQt
h5yCpv8ctgxJkN1ZHptso0gDIa8ponfL+Hh4dhyQ0d2MyPlGsW00FEgETbGlZRjeZRXVEn7ZOCZZ
YLa/SwbRgZEOYN4pE/yaREBPzAc3Pyg7l1c7bYDfcD8QW1yqh4owedmWR1bzVtG9kXiiwPHYgw47
3zgMfGPIPHD94Lmv2UWbqLxLH2zjzt5Jeb2uqRqKgTAsw8RCtYdln/27fmq35811nWcXNeSgcf3z
/dr0kKcrZdoSo1eXCKdkLVxoM7KB2QPjBm/b1Bfil6agTPkNJXaLlZZpeYgix7xRsy6XcKUvZ/4O
7cqlyVKHQroWeknD5+uRN/vuI0ZD2ritNrFKLfHtMR8CusrYWd9OxuVTL3gwR5veA7NFqOydeyr6
KIo1zzLcsNaSeexX5Y004tx1zQMAFQok7PpY7KdOE0MldVaEb+DKuX7aZnzyhbClBfSl6OeO6k9W
TDjFfd3ztclpnp6cPK1fc8THZyK5WpYRRe0LZJsTD9aWtSe6/+mBRW3+t111k7j3pWfy98UL7HeU
cRkQddrTWY9W5DvnZYnEgloiw3ahBsjSXNx5hTHBmWN5Yixx7tgJYjNNI9hyvqvWVr4wmqDcq79x
+dT7Ya6WRIBSqV2f9+NzkAHZEv9SXpdh6R4EVv5TmwJDc7nlYbtHCHOHZ4AFWblMNlRpdBGAdOl+
qXUryitlLhVUuc20y1GKvBk3iG7RruXzZ98GMJZI0lE547GuvK1Iim6cqyPEXTmfRkwJByO1BKeg
y9FZbFHRlfGWbbU5QJW1ic3kTrQPnLK3eeOFfS5Y/PzMr4/ObDaw7V3e2PwCqVOmfDNe+NvfmCFj
JFTh90+DzEPOZDv9ilqLRrNetkfdWPrOMtH8XQ4FSM/gpyvRQ8AXBUkV/CcAxo4snsPO5TYnQ228
ur1cR+SQasGjjBTvhJAu89DwBMFPltuYE36bD/cBS3Bu8IiZothvRn44UMQUJYPLlP5uYAOWYVPt
avUwIFUa4sU5DfN4tNzdzlVrAZQHS/G+VrlCj6a+bHF7+fTuA9HI/0g3USeK1P4qrMnCOLq9xQ3F
rn3yLHvhtgjcca87ZjMOVeYysSq5CtO7PLfnA4QCxpoVOs96dtxrgYt4KNaKR0WIbnuEHxvuOWGz
c1NhmCSqtQ3K/wAUy8iQpQ7TMm5HhCPnsCKaPwYhWrM7cuTQlAb9tc/d2cIRm/CZX9XID77TS6je
SHohiWXbSj8/5Xw9b34rw0fd+xhqNezOZfGj9k3OpX4cu7GElks9vg234WMgUBRXBY/TJCncFvUf
9xqGA4Omp4DlT1PsUl1fCkzBXy2i0FMICwuUSUF41taC25YJVN127vNfkmW4DyLznU+3FNlHZMBr
qH/5snPl558LT/wFYWH5mngCROJMk1m4629yi8OTniFaFM53CO965wwRyh88HbRuP7Y4BIh24kOn
IQPyldc+8VCF97NKi9eCkMBjtPXYOaPD7Cd7qSac2W7Uax5j2Pv/ct3WTP5MZXTpssw6kkDBzJDd
UJpNTvi52nRcrG5HHWDWKBXfljZYoKk7mS9tOjYl5G5wlWNRn9psSa+IzdEFKMx/qkfS23eBN2P1
rfZgHbraK17NENbXwerSY1UM1T9T3xiSBuVuL0uk95pJyAZAgOE2hyFdhCDfX/4LnYFnqWpyyJfZ
tBG9JBZOjVdzyFA+q0/PY3X3i7YNAhJTQuokgjGFJZxZyq7z0B0Tz9QEA9IzZiEh7JTgPuY6/GY7
MJDCtAHvebU91fC2j4puOKZl5dVuXccn1CLy1U9eYI8Gw6DOMrSbYxgUwEK6zr56Gw7u1FlO9ukY
dTNw3FvxNWPc0xTkrjoBRGb3dqb1H6sIW2a5oNqvbB4bj1bFUEMiprUq/7BQx5yrLEUfmTnzd1xG
0H+x7zIecFCIXR9TvTDrHVaBs3MLkU+Hgcnc6A61YBMvgn0nLidNR32JpETP6LSb2x9rT5UTO3tr
cne1PYoIA6x31WdZsqjsjvEWCV8SrFF76G+s/AV6ZBz2ZVdLzayJO6xJwCDsr85qbOuR+WnKAjvq
Q5nQyBt3L820hG90q+s/MS0aj48LMPrXz9awnII8QEcPmC7blRb5mPutKgp5iqy8YFowCnP1qGuf
mt9jCJgNc8MN98zkGE5n4bWlfTJ40ncVExRMTfb+hPc9bJzLIgz/lgFd2a7AFPB3VV9m6WmkK0Yc
TwMbwKe0QYRYIdg9QKx7f60qi4rHTdZptBej73I/RbC1O1uC+SRhr/GWC9/2awZdgvlbzjgWSa0V
GzUCCIjhMN3qATjLmY+XPAf0q4nqzt0xqCASudUh49DTNP9wKU7TBQtAfMjVp3kqoT4suse0TJDT
orclbGyaUXoTJgtW7yNoWG6PgVRV3bFh+8Nrr72Zufu1oqnwpi4lurhccFCrxavRNyIb8NQNrfS1
zgnWmbeeCbSCrjMuytKZ4lXm+o3KMF+OEK7uMVs7htNW1IkrB0+hGCCQaXUoWgbOwd8WFLUMLj7H
nSlLlSDxD8N9WbZ5HctsZE4pjFR5j12MpdNAO8udPYfBadr6m9opbh1LD8cQt/bs9rG79cGPFQ5V
eM3XaFNJv0hzXQGNH4Oud9Zjr1E0px44n2NxSeu90zE4xzTuAIeedSKFaOJHP6AK0hZuTk67Swgg
w/he4VDJTkPAo94zmBkOGKV7lY+qoMdhoReVB9pzRw3/NYF/nubIM/9Yo9xxtEDq/ukZgwqenbar
f+p0XD9TOPfu6K1uuyZNr7rxccgaJpZyJZPIkfphNjODkHlK322tpYfymZXK5nBxBzxHDrkFlQlB
80x52nrfjFBHf5k0weXjgo74pKuhexzDuoynULTFbuGq4ahFkvBibevK/w2S47tB0gZF3yqkDpOz
mEqvPQGUjauW/tO0ucbn7l3hHTNGj4qPlDgz2yruWs6TRjxAkKkhuwBZIAPyJYyLf58iatdx2G3w
CCAn6akllfNFRn3A3kN/HWp03qZl1Pso09H9NzlT9d73Dkodk97tfbr1NlVRmk2Sey831lnkjgwZ
kzPVFxl6+FZjVJWHLRT+2FBSVxjyLAlPfy1NrUM/cVToHKLaWx+CYVL2B3Rv4P2tNDLJ1U3NcMFa
r+sEbi77ynrGkXcWcUdcd5Ck8/JmldXs/5AHN3Ex0SlOIyeatFxJSVrQ3DNHjEYVeVXQH0ZaBfsO
oLAoDmiNt91qi33Derau/UenK+drYyLRJ22e6jvbZ1M6CWqO+6JWwg12U2gT/yuIUjyWCrU1ZPD+
N68G+rgzO+snI7C3912E3J+6UP3fGxr9QiY3UnyBjQ1cXHsQ42LBrBTZELFALmpGlgiHem7FafDW
RSbCAstFNQ+Bz5iczYCFDON4ey6/qXHi3vZKfy+wJ9Vzc8O6q9gqwX/v17kL/gCEqzapgKbDRyYz
Q5W0zEPmTNdUY/4SQTgzyUKSQbTLQw/ErlHQbHvmbhqPEXwmoncROMuFq6R7iKbVqQ9twbTijnQM
vrxIV9nHTMIL00kFT0GHhn6ZZ0okHFrGiU51aYnipZiisHxjZF/0jxV6MNQL/+NRusNy8QILscXN
8qpFUqGIjqFepsc0HHXw3zwqSoSpAQrpi7COcL7LAMkBVOCOf3+jQYlCIFayM9o7yZzmmsi60j/+
0obhofMH3R9z7l+sRtATfd+WvIjYVfTbpCbMgoayL01FvCPTn2/G6pzw5BofJGq31eRw3C7XWSzZ
3nKN7r6pQxFZdzUcG21x0LrIkK1g0v+1ZMBIX9CR0IJXGQblpQe1mRg3cfX0Cka7Bckk6fkSBdAx
xFxey/SUbV1E/4BP2H2MQBkvQrQq2I+6LJbj6HfkWnhO2mLrMvr/VOrZdxCbkLzuw5A1EnvcuQIh
QECN7nsmQPGFO+0+9UauZ/jtDta1L4o7p1WgFiQi9Ec73MQ7R/VQf9q9BUCpAnSws/Tgn86EQNQl
JZFc5f1KI9/xglfZ8BUB6JwMV3B6akaZM9FrjNU+cnSw+mCnbacvn1fLG54zJMe/2bYM6JR94A0X
0KAc/SdgYKtIWqPa7wbLPUg2rcfyuWFqEyOoDbbsqPzWbh/z2p6QAkloC5ZP3vtRejEpwUxumJA0
jJ+cvMf5WxWGl3/nNH3R/M6JLO+fUDhX+5A77uqDLvudRR3nDeERv0veAt7lrF3/aIspVC+C8fZN
JH7AoPS5jrA5nsuqYFH5Mnv4IR43fnPnkM8i/9ArLWxgbYYWion7pRoz/5gzUOatYNK3viSe2Tg7
rHFB+eM8Eizfeae6nd3si8AEMfzzEIL8FJ+Lg/fW25TSPdmMq3TfIe+Kvi/buvZwjbBsPkmydNDu
nVCT0tNUlaxZxuXNM3EsWTOqpy5gBveM7ujXj2Zd/FDsSws0twCq+WxziOh4zfytOpN0gJ2Ohxb9
UwzoBZcZ5EoC7/Vmdr86/Ltbhzltnpfu276PDkvWB+nd5Amz3lvYKPnFMkbnPxsMgbPydVPgf2aM
VNcAClB19bshL6z8kIPrhL9KrbWb7oqUQ/LDyZqAqPGqcjaDHaqDTs5ntnE6qz6VbjEOJcpfFfrW
vp8DJdKXIi9nMceRUE33YOaZsY+82RiDO2ak9+aSpVCBPef7MIrK7LT2pG6FydIxxbwL6b2AuIe2
9w6VqLct7obc67gRaz8kGwplZ40+hsnJP1fWb5f3kaHI300+FXV3VFPPIz4hCelz2bDyixTfZknf
b/wWqRlFk2cvXilwH5J08Bq0Cdv2jLxz5MiQ924AFTDvAxiTOeHao6mnc2t5v+x5BNPIVgEuPxgn
qvcLBqZ5BcCWzXPXD8a9hypjFSxW/FodcssJi2c+k+2JiTav2BMeQ1dR4vS9+Kv0i7ioKwYv+yB0
Xypr0FTNQmHiwQdE2alD8J0PqS8rjgZ/iU71YhnAlWEGeq7cztS/5MwvTr3Y2CI643lk+VGH5L6A
xiObPQYKzepxcMl2enB0taqTDaO0XeeCtKAhEb5ss32hWNN9KoIi5U//H0dnthw3jkTRL2IEuIHg
a+1VUmm1LVsvDC9qEtxJENy+fg7nqWOm3bZcRQKZN+89Oc7x2L7gjMtbHnN3m3CPy7omuwC9lf+B
adkEHNlOHy7FuY4CUvVADSrGRygvDCs5tUNXn+UQGqO4CiXt8tHU2Jf4x9BI8EIYJrx2uEy2jYt7
GLeTxAhV9X20H43U6+NYJ/PqoDgLJq2J3JQrxte4UqPFR4Wr+3k9p4VKv9qVNCm54jGJ7n1bMUWq
WayCzUh2uKKW2KWyJtb/ToCkj3ae0+DbZ2Y3v0x1gPelMc56jzrs6TsTRVMDVGQWz4Jh6HqMyZ9Q
UfX+c90X/nIVVUTSfLaeZvLlj8wdXScWvz0ALDgOtF+r3YISlx911emvREpE6CYc0u85Lx2ESNm/
OSDTfrtUY5w6ucBdG9miO9b9yCW5lFy3+94sDODybsjOfuMF7hHCANoeCARdPCUWAvnJbQKaPHfI
0lMQlfk7AyBs0mHsT5Jk21h+5EttscdMiCq7zPY0T6bbmF3ciN5fenb7aJIIOMIyu0i9UdnGP9Ia
G+k+zmYspes6s/HKsn/prQtjnInxvOlxspqQzDrZVy5XbJIdAdl4H8BCcWWRrycNmI9M5313Cdd9
WfTO786ByHOcgsb5rebV6pvLvGWFoK5JcpBCAwg/OoJtaixu442ipZ5YV0g+fmFEEsR6MyIwT0l2
OVzP70ClSP2CSnHHS+q04lKiTL1v5+LDYlquwFRg6YSe1TdXWaY0kdQNJNbiMAzcXcLc/zuT8uqp
WQgBs1V5anv09ba8rlHv8V/DqTzg3wqfIi2QrzLbcvTVWbgrR5te9dCsT3OB63E3YfqJsX1WSUrQ
cham+S3hg4mWN0MM892EQ2SZ6kFfOjKCy8x5yrkFy/NEHD9uybS76FoFkJM+vobhqnRLlVnr5FUs
XqeHvV1wuJ9WmpVyZgo7LMMZ0aMQJ9WHZvrFutXUvxnGs+Mpi+cppvyxo74NcUUcrkCtZmBZ1V9h
NviYDMiYPSZs2f4Vr43zh9KMz2TkDikPS0dCkkn7VjfryaN0SpKZ1mRZIc7xgBmnPwcSj/it9B2l
v7dzFzNlU+SaefttNl3JBvNMZM2irtlEaYvtDbfELhC5+YnaSGkdrNS6Fx25IOVa7hj3QLfCrTLB
sGie1qZJveoN4woxtVF0Ii331SpcVV2KrJ69W4grkNh2gdMo+9kt7EO5J3Kb0R4L08SMoJSLCE12
BPt0xi4lLyD8RO/cLNF08X2Cvf4rGpNdf6yRlQ0OmzCp5YEsTIVhZbJ9cQqjTrlo0bYhUhtN2u3f
xoKIRrl41GkTQ46nFjtRcRibNNInzn+8Z90iME3glqWfC6eUaR/2PsolggTT/IERKiTIHGAw20Ut
RLwdqWhpHzTOzh+4yTPz1Nh5Yrt8qarpfaI7fqzzdDX7CM4Rd600jCMKb+yguc0e2boqEWo4R3Jw
zEcasG+XoEwS+JiQfT80t8y35CXGoVoponmLsQkVTjt/TjMWkoekA+dzzHge62+qpEY7ap0wXVwD
J/hJqIMPLlprVp5E0sXlV8WDaH4Ncy4fDdSp8Vw7k9HnwaLWP3P0GDHvV8h55GgxN1S4jtnpdXIp
XbHJU8r+W4YEthu/egoOjoXQ8ciD07QMZbPGOwdg+IZfBuPGf45Ct8ULsOTDPqEI/7X2I+gMFUSs
ltLdUqzfRd4s634cHBmSjsmcJOZ+CprPeUrb8UYqZxG3FTfmj2DodbY3MTrFpSQ7rM5qdfpffmrt
T7RQOo++csKatGrelqfVa8b5DBuvJbgzxu997TLssyhs+alzmd8eCMV0H4xfg/9WhdF0b+S4kktk
RwmhTo/ByJLI5Vc1TXBg0AHxwGWbMBcVQa0O3poGNdFUrfRvVD7vVc5ZNDxuMhWUwLnp8ZuD+F2v
ZDX9MxFf54vUnXvtgJxPd5ASZL9Ng4HUeCtCJC4i1M68wHad+7ZqTgEz+5vJUxzYYZlO9RMxxKam
bioJesVRHXGpWpar7HFSU5/a3iCmoPBKCFj02xu8h0PwjgpLjBJdki8nJl4+XXm3vfBX0uCm2EWJ
j4kNAYorDWpe/NPQFxHZQHtMd+tQU9l2c8W/5L7NR8AJTftEMLn54Trh8l470v3MndD7G4XIcV+O
1PF4zeniiQGSHi+mP8lUUo40Q5Gv5w3Hog/EC2N8t6VLA7f0eHguBcgyBpHYdc8zWxqvyHDw3Fan
etaAHJbDLFThnz24Y7hdVoTyaxuKIEFPHrj3AthLV1sFqQAX6ckPwtgR2+KZ0X+6cADjU8Ygwdtw
cxyEOTX/N+TL8RLmq/5a4GG9RsCI7oBOl/+cnLpoBw8Resq45eF2WRoAJfCGIoEgBgjmrtZwfXO7
zvnyM2de93MTxq8pzsfv0oJk2zE9T499Kr2/GbPndcdPvc1Ow8p/XBlq04FwC1L26vzSepmBhNCl
R8Fe4y22lZrX2Ev8556QChgy0DYko0tmwLodvOogrYxfNgUXW4sXCMErwxQ9nvFP+ikCj1PjKgQW
lZY/JO/3cNUgJ69mgAiE6yJXT42U9LiFCdW1ACP5WOS1eLOkrJZjl65bKUOIV+/rKgHp4K7OHSzK
9HMyrGrAU7L0AitmJmeepjL7zkaKfCYRo5HpykyQb6/T8HvQAn+AmJmKn37XWA/uYbPYbV0rjl88
hOGh62ynd4PLcLHt2+RZ818ck7nGYc3v6/HwhXGMMM01+xn0pviRYSxllL+GM0VJrwTQm7mHEnlp
dB4FB6rCpn9IbMqPJ2H9qJOs7ORspQJaYo13+72JGdkj1hZvfJqkXtrY8b+DFhoPaVBh0jCZLLx/
TbON7Neyck+AE3NsPtEWc/RhELyBb6AH2THj8Z2HyS3jk0Czhzmz8un88Egqs/MhbSuFvzYsnzAF
keuHquUNzzRWujgPS1Hk6O90IU8ER+aQ47hp38QAKGpvIL0+TugBAP8i1qpANvSF4EzGJYCKv537
pddX7SmYur5+yQd4qLc6H1KLNsKVcqUbpQobmBbDuwtjjrIQJcTfZ/WIBLkbYilhZ4XGSdzxPI0B
Y+5dKqv2/yY/RmpqFzCbdX87LGOtj2ERTcNlYaZLVGX0KnnCixy+Y8sOs9OkE2lOaDFpRwNosFL+
6MkDzeO5Ul1PhyU9/z/LBoTXUMqkOeBWU9ltnFQ6vDl5ml/lFDI3Y/o8/fF40+Jdh3n3dVVefu/h
I//jX9fLoXc3k1qHm4DvcAQtsSP+W5QvWAR18o2hF2FdfkunfJ1geURnTKdTdKQ1ybEb5r6sybWU
2AKS0phzMoAfOoCycf5MEQX93q3V9BkmtP8rA6qlTp9FVpGtHkkv4HSlR+Bz1kS/p2GOyOwrjBIc
CnjisN9TssoC4zfi4YDjEqJHkx5G5YcFPssay1FgsrC+IksHuNkwQoQHOyRu9F3VIRMf7CrfJbzf
U0pcMz0SuSag3SSkEc5AGTH9lwlXJeVS/BIRjUhoUyuGs7U7eZdyNLU9xwUkpq2Y4FsqkG2fvKLD
8ACsxnmjPEyiW4XX0b9KldIG143Rza2yEQnLNEm4CXaF9iRQH1vCad3zpS2/YOTFF2gsC+Q33jSy
54OAQtUQGSDI0ZTZvUdUQUU1SrqPmnlivxMDlhAGToTWcGSGDAa6qEUacsj1L7toqdDLE/xh32ZU
grMa0lrgzSXLd0xkOnyLIATtTZ907Q8M+XyFcRWHPzLP5H+qlSnc1KhSnYucqMwulEH13lldfmsC
M9m/abX43W+sWzRPPWE6s+NW2WI4iZmH80pEu3lW6JbNY5WX9rFnCHckGFVF56mLNlPC4LXeGzwd
+Yp6XTIMqnIC7dgPxvBo+SXNvhht8jGpVV075DDmGPCHTkyjfHUp0ilkfOkBPn1v/SRVJ3LYXX4O
mgo/1JAOq94FdjEvBgMchzcfDvc9T9g5nCdi7nXLnJ1Jtscwxmai/92tE/kOLFFM+CHt+HuslMgU
ts+Xv/NKPP3a4XlmzLWO8oxY274oo6f6cRPI573S5Kz3hIRD9Zwry3qkCOliOCVj6/6Q7pKfc89v
3EdMQAo9v6qoalnAaYoTjhQWfbgh8u9f/AxUsoRS5AttbLkFKwDj3lSrJrTm2iFg/JKJxZ6lL9AC
Gr8q9BFlqnYeZnzgDy5i8cti6rD+Z6Z6ig9ShGn9y8kmIibKFuG1AMhZn+txqOtzSMRRPwJhY/QC
Haj57EBeXrEf4Ulp4Dj6+9Zp3O60GBfPj8KEWEDVJFF2XD3b3lOzGRozbbr+JZgKRu6E92KifY3K
vqUh+juRBCxhxwXTX3DlYA7+U50nMbaS9NgxWpvFCWVbaez5RY+3cJ2LM1Iv4IldCmz4B27PfDzH
JHW2XGhUm0sVpm0HyM+XvfznUSeB8ax69xvxgOAbvgcKJrqv1H8KHXBae88khG/jlhTew2isGU+5
XvGwNZER+bXVgcNQzs/x/Kc87SNJmSVwiFyldDqz8dzySU6JXE9lm+cSpvRWUvVuk190mJX/EGsR
iqzpKS4I9XH4O37sfdRrjH1xpCB/nopwm7HaQHz3xEBEIxkTjakiT9J7EKOM/LENg9ozY28qTFtg
ILg1UAUeQMEwiopk3dtL468KUGEochJby0zlfepWti4AvvTAGgRtzDS7zylVoK32rFzCKGCy+oSX
riv38BjAWswiG363ROLVMywyOTxjhoMyG5BfOEkg5cjA3VwfJ5KjxAu7MnqIZaG5SMBdkmkqaEi2
dSXe61JEifuQTgVCN9jDLQVDDyfJmQ1yMz1XkHTkkmm8wUNEwtk00xew6uAbXF1CFUUakMPOOKJ/
6jDg+C7bdq0PhU248kjI4X/Ff5iOhyUni9Igua+7aezK4ZprcH77Im+RTBIv1Mw2WqH6k8N4hS+6
mstr6q+43CqJe80MRRQdl6SG2JkMHUORxOdGARtVURl5TVp8RqQo812K8/1FoFRi8SS5tSfOT8yj
M9TNMIhde4Yx7b2AVBXVnluDg5gIxuZ+TbAZ8PEYrOg1mLLXlsgE1gYLoGEn1fZ31fRFzI0XCFc7
unAHYi265xuyiiBK0YXlkZseV4zHHocPt8gZrxZtov5tV6RgteEoX2DgyEcivSS7ohr4DNbDzeuJ
+RNbdX4GCItjmbIn8I9GCmp5KWp8BlxEZXMS8zBmRyGStMJWVWb9qUq79Hmi3X9N22T6pqOVmjIY
bfs0eb26a5fTActfCvbA9zasBeJn7u0xcusnb4SOd4JU6f1W6SghJnZO+l61OEeoiT1+owWbkbyH
KzPbhZHqEcNuUl44P4v2SXqr+p4Wlf8r6LGHQQZcNumL/uzS5Uxv9qKcI2IffcoHMk0EYsCuj8NT
4jo5+lJTE/2wGJyPicu0B3fQFJNaDogeULb5JMo4he58aeUvbbwt9dxRRfOaj96dI4PkWOvlWGXC
hm8BhDtxKvJWW4Yqq5MjCd5tANNueJcJduWMyDhnH8sYhWRRDQfEXs8ttmEKXiol5q6GSWut831B
IOra+CzyBoZl8S1UpL++JACh+GhznyPahmv8rpshe6vmufyIK536O91H28B/jfRPu25IBm/o+bWK
BZR/xAgVgf82/qGKiAiB6OWjYrjzmaxB7B82HaffNxF83F3YMULtMPi8U5zL9qhrly+DDjR7TWwW
4+5qTeO9L23i6AvUGtxoVm52nlQ6wUULDSmA8Xv5zx3GFfALE51PYWIMHaZS+r0hxv5Zsbekuygc
1mjJaD/mUIQ5JoRGIjHtZGRxU6YVA3vtevydtFF9updRiPHYqXCvEdniLTeLLUkDaR97RZpsD70K
uR6KdeGUq0CRc0F3YVid5WKyt6bf0NIAGTgSwS0hKeP4tbNkdKAokXISWyDUsBZugb+kb8x8DJCr
/aNMmXYetkVwvyguONuZQZDwbTiWXycPCyguRn6aLsUJVHHnNHu0dZ6TDv/PpxMvdAHamfCWESLR
uPiW5m/a93UKyirwLlCD0e8SxsEsdAiHoj0ubbP87UyM708DwsSJLrx0D+mfQfUQd/2D7hVtnSqd
4RcUWR7wInTAvoXZ5jnHp01EjJ6FCAQ+xH/eKtmRAKm3/bAGqYqfE03xwDiEOUY39OJ7UgT5H48g
dbObXJ27LPqZ5C0lDbueFU8bWVen9X/5c4HNSFQBnVQBKbY+z/6ETRGDMJQSVoyN2W1qZhPtbD4E
2SkzmNqOxq3jYsegdizvWNpxPvYrpq2LB5B4utWdgcSemmoiFbxKsVwDT5DVwSeDssFfLuhxfAJe
MoMMeFj1yN9FDA3H4xCP6N4kororIE18gc0g14cOz4E8Lbqcku/tsICeUusm4Lmh6BElzRhO13ni
fKBP5GekiFZXlTPjP3QNHQx6hdMC40i3BXURC3CuIlOUfMOych50+C2xDCpWHzw2kfWX09hSKS3U
jPkD7ox+4fXMdXNpaA1CPCEYa4pHb9ZF/UPzLejngAFa/9rKAsURXKry9mlKuUanEraye5BhHI0W
FRLk5jUIALneOGfq7IXXYO453akN99CN+vg5yEtsCfg3jbgkxdzqfg+cT4LqSSa+zdntJmARzKq/
WJcmWdJF9E0j+7aWPwBYSZZNFzW4tRUHK6phHS4BvNCIsybbyCJJEo20gj17IZ4alqEsSIYsWj4o
n5G8PVZYhPrukUVNRfI2LTysz9Y1gIx1FqPeYu3k8r8OOdOQpxRku3yYUJOdI2gk2htqkaI/WxcC
XgOJeJrq9FYEvIIBYgYGZ7CdtiPvSsKQkfmNYgl3096TRHvJF+UMUftLOmEZ/1lhukvJj/TCuwDd
6XqcJ7G7Nv/EKmj7PY7J4mfn1YyOj2UJtwZrfFr23lNYDQRI5Yrnal+FlQXar2dAOCfaJ8/BiGg7
QoCWT448Z4yJCqMOJCSe1QAXMsXDOPL1wy6KaT8waozM1yz1A9GS1K3Eo2c8jezfz3UWsVwgn5M/
hdr+efD8QtVEMmbSpRh5irYKP4UDQ4alDmz4OYxSo97rYuQ5hh7l+feuHSH5poV13J2XIxpjbZQQ
Jx+SuQjVY4TVHJR8MwTBrZxkELnnfCjz8BPCVry5LHGxbWu9FwxqJBTb+trXfAGbO6PxEr4kskbX
UYdtezfV1pmr1tLjLoWowfe5USbHH1Bjx+plYihd/Jcij6CFLHOxPgcdHOHL0no4qpm3eepOVp5z
RNSgsF7TAeLbCziqCu+q6OvgbsCVO9cRzwDo4TqogncZdO7yknoBKpmAbFPgku6GdhfgPOsuCVQn
lGBS4vMpHXM/+9ZUqaw/lWiXIDsWnUuRClUQqweGpvjRyxpwA6MAIRXRFPR7Htalvc5RyUxxcaIx
O0wuC/5AOATtP8truse6Mo0/uTtBHsWZGiq4DDOd6g5GIUkkDdQ5udoaIQ3pW/nLPzziIrMHlJtO
wKLanNrD2sjq3OcushEx+OnN+tj099oXxXe0dwoM1miRCkmkh/0YmkKJljxIdWCk4zT/iACH4zeU
DB/JBO8S46EiCRfW+YZ86eLPICtpf5vRb2AbsyR0qM7e6q4DsCzPV89MwVzKSo9lGD+qvG6LD+QR
h1h9zsIX5ygxYhBIsCqVzc2bw2El7IyigoZtyXnfWsTi4jRFJG8yOGnTIcjB7P0sZzUklxFQJG1o
pehlQYH1XYeVNIUyTxo3pQ/HB85wDtU3o6ZYKBIJRlGw1EVjHxRd/ZLwghvQOlRlMTQcyGItgZd9
M+Eb2PaGW987J/OI+rRoL50+FhK5wP1S3aV/CXLl6Y0YKPmpbfkH3uYmoxYBAU8OBRZDemfKs3kL
aZaHQwPcpOImZRPUuCOy5c9XyIyh88OrNdZ1TR/vD3uVJkwkGL8xaMis4K7CctlTjOCWAN7pqT4G
Vha5y6sh8M2gz2m4nDwWrzVfIndseONQ657ZCsK6C70BOfpiK+CBv5KQq9xaBAySRVGkb2AA2vpL
1yVWxIUBpHil28VIGbA8KT/hFRiD28LkHRgxXFiki3WkjeBQVGdQYEOR0pctKuTUbuS14v0lER34
7h9dCSGe0tE6u0jH1fBzAY7A2iqCDLnPIwno/AvTnElu1FRL8+Q1Ew6d09JjGOHBbfhE3yB9eeEz
fUp2aoAvjhdEA77xPQ5fpv3WTRv1avi0VbTzKUoHJq4+poRgXtMZuuCoUUm6mJ52xxaPKHpoi3i2
h7YUcqmPyMfDcqiIe/pXFJe5fdG2WivzyJoEaV/1VI1xuWc4DTRjN7cpUw/BwAPq60oUInu3KEHt
v8okWNogR4ikf2E/w0biw0wJt9RRTKzI9XDtQmJDpkg1EEmAPppxPMvgzEZcXjlLPMCYy8XmLZFs
IcPhJQA9KB4MzX9PXFv13b0hTP/HDiBfrimtSv/HrL2vPhqPTZcHBejWPCwj5sxX1zqqhpYRrN/I
m/vucVLd4t6qDE7AT89tk/k5s9BGTj1pAmHwJXkcpkuzDP3FwgNyIWoMhDOSxJrirhZqhwf2f5Js
6axp9efktE7xIdXiOP9NeqUaZt7IUeABHwp3ss8DNWDIZG57XEO87ttCki2gkpviC9QSfIR8FUev
Yzvne+et4/oEs1pXWB5qFftYgwh8lRfQUPxugJTMZwfLmzlNmaO3moh2k/5DlIE5Im6zV2SXoVrf
g3Tp7GkawvCdqhp+m/D4CfeKV8ODE40Ss/dS/OeHCcqNfpU1ktpPCsVyA2X5bXcSCDw+uM2M/gkm
SrucYTbhbaPBDjDYj/TP8y7OfUxPRdHH9DzCdA4CyNyQlYbB54e8/PnyXom8cp4DZ2zUY+AijHH8
s5og31HO1fY7lqwCcXpDveI8wKFBfmiJXnWeRNMDeQTvTiwLzofgPSeCgo7EOZWyTgwLmRSpDb7h
gImG8+IqoLfBspKXEaPu4md2+hAhQlGJpm85Yy65vUK+3IHxTzbdPl7+BHE60vM2EUdzAem1P06j
B3AkYG4U0xQg7p56AsUrAfPtZgDXHDknYHdJyBxf9+XyLvnPSE1xcqw3x7PkCwwbwJ3fqeMVTHIn
RryXFQ8mmgqZfHtImkWrXzJlwHZyobmEpzlhSHZQMu638U/c6gcD0yT60wSsfGJQheq33Ij0BXju
JujkzpFMsHtw2nDoTq0hywx4B+T4teoS1LMAEJPdTfjkPrq4a/5GfR/ro8S1XHN3+7r9nUzsbFkw
C+Ks5zEiDTkHiJN6KvHPDECgDrRYlQfMEBTwGRlmbs8w/TnRWGPm+I88rxzCaY0b8S7HlmFYQlxd
3JqIGZudnWQ4daOrZmKwqXaePFXhJrJDHQ9ncklwowMTdeZVaZxHD9YObkbBELt/6AoK90u5ReN+
TIRcCw80KsDOasG5c6yqAiFJsPype9TTBNgs8alm7rLK0cy43GdBOMeHhwfJ2sVz2Sx5dOik3w03
7MPNX5Z34R7zOCIXvGUeh027FhlRIE+EIcQxeOS7eVx18BQCoFuvOP+VvjN4KbqDwqaAYVeuxAtI
iwt9cSGGlWcaDuKXdMiz63wwthjKTwFiUl4nheSOoxw99XvruHi/09n08zNQgfDdtPUkjwhrc/Ut
gfXLzKBquULMOFI3yiCNcUCUjSE+Q8ID/NeaeSG5nSitmytCUrncJEXvdOWczbsX+g4a9nTAnJcQ
0YreRdnRguOmAjORoI0eWL/HKEYV6eL/tuFQ1RdVzzlNbLTBeBdBvaNopgXzQDXRmJqYvNWBwXfp
XeAyF9mdoHtiXi1xya4+Ir5xiy5ly6zCrkwX+S4dBvsV3lN5YchaAs13vAr1alE858wAG1bq1Hj4
YOHrydYnbnayOwQNmpg/jfTP2Vb8P18SNEt0WaziRU1kDBSYyTOdHLcrmaegYiHPxVM+eIWui9bg
72BdHP9p28P0apZ4YMdat/LIRCxkv2NuWsTrAJj8E4uiMUfTL1QgXlLh69ktvp3cQ4ntSeF0WWes
rM2aPzfuSIe2+BN5XctwruJtUO4fDMGb366BS0lBXUm33RvHT54FFAwGpDB9+7NaJn9+YoggxcVi
c7EHNgs45T2oO1Ge8aKLZ+ZGafiQ5S2lrqah/DfNm1eV09q3P4vV5OoZsisyO2oOeXiBNaqmsjdc
OpW1uf6jk84+TrIhXNLnZo0eCncz0MFUoQSUqoKdV7jNtt6lGdDDMaHoBEralp9T/oRcoqOURrH5
f3sdZMy595MTBN+slPwSeKPme8rKK+e9Cz1uPbLhElEYc1n7OLvD3N702BcFohgMJYcxbbndP3pG
E4fkUvpQv1DsjBFHgUuF0zxXsdpT+yYD3srJ/PZxtUQ0YjmXbOmX3s+Yy5/4NYumPijuIfXYZIR6
qNKW/FIkphgG0kCIyOasythxlrFq2MfDPrxQ8ZCCop7y5dEbA9jOfi1pdntKJHv3Ieu7j2mDvQme
TzKNnx5Bh+0Vmc3wjeU8pXjPJfmOj6IdooFtioyu2dCTOIwKEBLj4pnQwYaTntPyvgJTP28b8eRD
zIJq9Tz6zGHe61aGPtU7a+p2vLY8OMhyKK8wKeH3YJX1kgdDxbveGpnLL2IzEDdlH+bqAa9o9pWQ
4ctOLC50BSt4ap6SLu9FcCX46oavSwVI7KPgxx6fynH2mtuceGv3IQiqKZYVwYTda4C44UHnkjmh
Gdi8xgDcZ6XxeUta6IMRBCrBVCGuIWzhvHpnOKN46UL29j15FPrh2VgPP5CHMxx/F8IdZnwJYqGq
ylj9EN3qdOOxMYmsn9mF1bv/Rn+q1/s4ZKEPQKm1LGGi6Ru+3HUGamdx8vpPqKU1XXUxBRXu6z6a
oTfYzlL0N2E3L89GL1uaAnI/u3dm0VVPgPJRkJaogUHPuRkun8EcINsrmKLlqYtJWe9kPUbiQofr
byD/UOOrGgJI4JFOg/+Y9MngLRGwIIGaAiWjAXLhzv7EyiJIVIg5nC9pJKdvVU16EKij5xkKw0qf
fGqR4kysdZOckFd/M/YKh+eCzpU1qQOlxwHuqOedu2WzSHPgom0r9mv8H5BNlEEFXv8zdTAgsOSU
PLR40KYex2uNddC+VKMTlg+srkLKEW7aoTFp6YXxfatW0zuHCTHatIcZddE5KP9LU40FENk2gaEJ
I3Gwh6nFpnoAfTQ3Txgd1xLz8BoH79obp/JKXhSTKXq/b9gEJYQriWaOWR79LdhaH9y4Chnc4DuQ
X0K105eGmV8+tWwCCI6sgMjfJZbL7BsqeFOc0jJIsmfF3oyGOpiaKfhhJDtT3gvmN3+s6/qmYMxY
uc4xoWOHdFCLVD+7sue80EZssP9cyPgumPTzbfGHDa8Tvqj5jzQIWbwdSZkNb01CxbZXLJlxT4qF
IO0bjRBBW1w9elC4kH0X0oOPMPHf6DOxQll21/VbCw1qZkIX5+ptQdIHQO5z3hYGd1Has2hZ77AA
MgBiMA6xyYvdDCxHRPf0RnQway6kYMi3DnM4tr8W1E6FMYrI13owUz6IByENZHXsKYgMUDy3o9zd
CmIdZaM98C0sTBGwv0ZvleNut6r1/fFGUpSjYvKLILv4OZTad7G0EiRrA5MRJjMgtX9iopRgYrAC
zQuIn5fHKa0m9z1eJAJggCUqfPargLNrwiMcnfJyRoMVfoewVCZWCeKQxYKeabwkvDEtIfYQ4EcI
iCj0Nn3upeRIhsq1RGc098rlkgxNlR0nmVK/d0GEKDP4ZJsPQIiEOFTSbNe5gpHZHdyF7Sw75uCw
9XZZOxJ34ZLO12fYuMHs7K3LOoKnSmKdac/83kv4iAF5Wd82OZLnqoog/duxhfeN4KRYZEiqgLtH
Fuk8XRaGn+axd8LKffXCReZwA9KI0ZJsBPB6dukNLxbIS/nojapg5kYKX57rTU0iV2byaL7xZ0Xx
TcVF0t0G0ihvPjx95+zrIjmhzMIMDPj04i+xuG19EKhrE56WUT6ycITYiRFbRTZXDgolq3rnh3L2
x+5ms4bDhPl5fkdH2NBoXmfR9MFHF/IosaBsfvkOlzkOSnSKpt3wvGwFxYHH3kMGHo3W8MmnwTX5
C0UkSVddjVPOTUu+KzjpNrDVAc5BhnFItu3waVUctO6x07Y+LmNCbYv1Ej44ZPi0KQ5FVs3pR9N7
g/OaA8HzL0TbUHLFRJL/oDHrkrksAMcyrPO5vj2bl+N1mluLnVCDLPi0BOE7/nyG9oie6+rH/qkA
rIWBmKOPOOMSs2bpOK12JivmxIV4t1MU20+W3coXq0j7v1NHBtlThCt4di91xTz4mbrGmp99h256
KRSWQkxwlEb7mfCU1x3KPt9oCWJa8vtKo7HAuKAXuGSjotuc/BGytGEnFcsh85LMb0DoEglEgjhP
K9j0f+CSmuZsBU/8mU3J3APcKvhx8KT14V2XFTEuVjCHD93STAvrXdKS8aq2BMGwZsarekgC0mDn
ib+2vjJ5JC87qQl1gIF45v/irQ2TVwZRAcl2wnPmvWtiYMPaDZifO8Xsh/SprVqexJr4+j3dDu8j
gAVV3JMAiuRtoz7jmlARcG+IzXl49gawaQD/VxW8sJHS+4x18j+Wzms5clxbol/ECBB04Gs5lZP3
/cKQuiV6A4L+68/i3Pt6TM90FYvYyJ25sm5e6g66xqHvZRA+RBMR1Q23/KTjO2eheIhLcAKPbU9Q
miLZHKFW5YP9xRIZ1yiBJVxwI7CJ4qQm46S3mFiJMueuO/ovwxSN7n0hcbva7WAtN6GeOMKFNv2l
sqe02KHaIjtPbsaITiCz7IBuOwOFFYEEeuzQcYvhnDJGhfVC1rBTKKz6r5llalGQhiGjtA72BXvV
XBu0lIZRyMf6PxHhdCR+7R3jL31bG3xp3OU0n3y7jfmmgO10hE1A+WJCkiCXPFByRPIj+Xewrdp9
4HUBRVaAIk33OjCe3uOYMHIPX69pLyrzCYIyl3Hw0pVHf9TGAF6h/DfRtACYaWU257VX0LQxZnwN
LCd7Ra1SqYuD1F6U/i1bVLYxAHxy9nlR30PQ4fHp18ahF8+jmRSANpvD8SRoSGCasBFzPnzkvPGH
lhg2RW2Li2rfip4ngaHBintaKQ0rMNdL0vQJc4afvqHt1TxYYw98KsNTlXyIBtIGeEUGusDgBl7T
IzP7xB6C0HPFqeuh6Uh4w6QuveaRFmFeVBwENUdoS2SVrm8UFjjiex+HaZ3ejAhjmB+WKWjrW7u3
+/BO04AR3YL8A3aWko7FFBMMrdgHkPBL6OB55j+Aipm9GzbZMPJL8Bns/r1aQG3KdACYDEn9v3uP
Jclfq1oy0MHPdQQCtzX2ZfnmUgftOe86t8BTNw5bSWmXqGj7KMfYDvIpUByEM1Y5SceGrfvnEs98
+gJGEoM4LzhnuYeewHpls6bh8e2yVJa7wfUniGfYUN6dnh8ww08e3NO4kNk3LDEgEYx2wx3GI7BD
nM9isHqBr4OrVbZD6d6K0RupS/KaorE3qA78shpC0mbf0wUL9EAzlR2Re8OrYPYc33Hq8OpG3yGc
DwnFuVckgxaNOdAbENyxFEPD4pUF5KornWH+5n0SiOdKIpbFoovIStaFgHmxCIv5fSAuHrybZF2F
J9SZvPkuOfHdMiYWa62gZHJAI8cn4Em37c5N7Uw0Tktr4bmMNQaSHQ4cR94Htie9YQOvmYZJrnRt
e8xd+ATXJSwMWDOwkvvJbRHC8NYFdPXBFcDNvsyi8vbAAhBlJ9bKMUaD9fd/jAcjrFMv7PSKRIPY
lLaLra8qK7u/nF6F/eCwmKFet0id4r/ItQfHWuZ0wHHPs0kws0YMe+L5IPZYO2ZgO7y9RPSZv+H3
+NnFMLUzZKlVCjWBtKN/bAYQ1yCJI3u0lFWmSdIRhJ60/wheFabnUfguXza/nYLHJhrc4hxgHbC3
3JCI1HFxjdtjEGQ+WjYZjzjWRzcxTts9rPQz7zZSa9wObmtd/fhYRsTFskZ9rAG/Jb/xXMoevDbZ
i2ZNe9jDn47CdNq2cSb3J+SkDq69mrwYYshgF/5TnIH2TjdKWR2zaTKtqrI/I+3T3OObaGPgX682
49LlYy/biX+xW39p67g5EDhFWdCNxzsrTZR6JY3iqmofTj6qYCUZE7/xuEj56rgBt4dl6HMLVdVt
caYB0A1KSgGihK4eCqhi/62I2GUPWwqiELh1VLrj/YDdtDxNtO5ab3ZfYLep+4WcEBWgoXokA8RC
RPhD+eM360lXzai9e39AdLrpahhlbN4qJ3/EdsyTzgqfLPtAzcDyTaMn5SvzlI0f1ElG+bWoR35O
7phEwUsYeqnzYooKbAcgCvsFl4YVfui66V5ywqosda2SVV5YOmzKuiWrj7FokEzV5ObVmeZXfFXc
lzBFo0qxX0NdmuxdSg93xxun8Lgd13ohncCcQRfjC2a1tqo3KJis4diiEta4qYeh7R+gJAX8M3Lt
yk8vo3ls09HviWqBZb++ozuoII0uFakTUGjgPul3FuRWcYZEym8uXck1gN2zXOt22WWxf+2ZTqDD
WlhTItbqzbYOlxivFHvl+px39eDgwplB2+1LvwnDB54e5nwTDFreBGg248HnhAD5GeoeDwAtt4LS
+lHW3wZbAJYqn+D7S52VtCHTD45nhg5cJN7Z6sU9Xt5lsNHZ2PbsfY/jfVNJwXmrbQu/qs+lkr1v
mOPWKVmgLslBQIgOWX1kfvVaZ0n2kRgUNnKUFihLpvEOOPc3+Xg7/zM3bO3eQzVClt1VBQXBEggl
ZT+E3WmSGw/I3c50UakJmxNvR/zx52m0zStgvLmk58u1FroPdO05Rb2NEYcwhOD2XgQ13vEICyjp
cxviHYT6BoB46NYxyc0p4W4HBIlDMGLlMz/GRIuWz9LLCbgJ1t0LUwHKDtmnxPuP89jDIP3kHVkw
eUCqWMRdhcCEm57ppOAmBhcN+xAVS/x0EHYy54PHeIh/YtaezTYfSfG8I1Ta8wm260KrZVSZBFf1
Gl3gRdmOX8wtwE/ospHZRA1gxSz3E/JXiPYNEiyALQcFNNNUvVbh8BORoKg21AKl468Nz6bad95I
c/IGZ87KwGUKXpklLXsFgL1LvM18t/zp4wojWoYmGhwrnNL/cHuSt4+hPz14zOzywZLkUO/X9eSw
sewVsiAwhN85ae2V+Bxkmr7x8ywzoGmexM6KsXge4yNlBzW2pKEy1GAhQKO5RuTV6TSbrEuA4Zof
+uTKx5QTl59iyyS6H1qYnhc+3qn/F5Oeq8+uy88AnJ/k9kCLIerLHK1SEqdg4gBzYY8rXMO3miCD
jdsh6mV3y4pVN8cEhB0dxFIj/ZKBiPxzxMuBtbeBsE00lxJukr2zWm5ocGG9n/YpnXYtwVRz7de6
eXbonquubG4ISaUVTRibwRuy9gnfJGa4MI3lH+FgLOI/rnqfVrZVxFzMYoNmJgR9sboY61ycZPyT
7HDo2TAVLksLT1VAtTjjVvmCvG0AajL3xnvWPIxQZVsWxZYrdK52cUymBsBx1zX/pEVa4pRaaQga
uVRQYrD6sew65UTAQAP2dS2/fadFSbnRhAB/0BFDdR7HOPtYRAewlHSiC4s5xtmA1dRL5dmP3Tj7
qVk22/6WrFNIFIbDaui7jWhbOz7QtEXoiS493gaqoujkFmE2/DXrPzI6zBHFMA+RAcj8YA2Bb2j9
wis1kNnF/zL+Y7Ft5eq1cRFHT05ZBuGriwkGZZPt2cIXjuxsFKNvWQ3iF0OcUBcMR7KrQNUsWLyw
tcHBevabFiF3F0bcWc/0qzkzHi9u/hMgMfb5yW+ee2Wa3HOBxQKxNS5Fyfw6xjpKXyc4U4rbOR+h
ZAffxEt0F6uaAPhzb7nFNHNY6ynW9zwK65vM5vtjUM3Q/daLZtiokCt5FYHh5XrWfyQDadzbopub
ItynQ7S+HoK0pelWT2DO6Apr+ukoKuMNtAq5ztQdGzqJfGsXkzcqgS9nWi8PzFqO9eV7bVVw7oBc
KtA4ML9jvWkCewI8SUtPdbPktcNTPHIfSL7YnoAo3cyJHMV71EHWgfNZ9ziS8qGdnzM4wvU19TTB
NV8F6yW1NGzqPS4v0TqDVrmwvj1+IZTtEJDFbwVU+9lvKZhni9Q73Z4Lp7nhC1CfQWeX+stXE38i
i80f1a6FQ4KkEgCnSsrDGONTx3IqUDHmwvbuaKytuYF2He5cShOD5pZjM4BuAc36yStWiy7xeNZW
6VqnJzytblCInKvJdPYBEAvTnI4GHGno94u5p0gqqLcJ3pEzENul2FJHE1F/h31CsbMpEK65mPer
7hNUQHe3K9FR7zCF0nLZpaySXuzcB8626+kLb/otzrBRwNWcAsn2OHTakJh+sHQsj+w1teXCLgFr
oG0iDVxMRpsbBmPYc0D+edmxYIJbngWBHZ1GNirJXqIDUl7XCtYPdZLQScYOO7ZfIhaArBaXegnu
4hZXOAjuMRgw81mZ/KsAa0/HSORhfRT0PvsHeglNddvgQ/Awpi75Y4nHLaK1cuU9J3NLiKeehb1u
/SY76+F5DZrNUaheYpOa9NJj/VCPpXHm6qqL2WuvesgSf5tjZy12pZuE6dlXi5eyQFuCv5zIFqqa
FbnVSRTtyn4qVkBB5OjiJV4swzzD/3wi/bSyNtIdxNGw4QbABjWCOOChodNRgHq7cMn7B+4JbcjN
cM3GnYfHGyoQGqbINazVPkYVvRJ5IOAfhZX/RWeavoEKMjbf7WR7F551q0UQ6xyzMwupgwNn7ADW
gczZUt4SdeBhapoJQGJLgALmZ5bR3hWJybp122ZKTjiiGnXF+Mx3gUm4+0tw03zXKpu49y8W6zW5
hEF6Ugk4+Du3QgbaQuJQN2x0+Vsrnqr7uvKlu607hYUHNV+aI7DK3vz4jC0A6WSAEfhjwOX6Bu+V
QbAcOo4jisuBYTCrBvdek6Z0lAH94F9xHgc2SZJpEUqyNfnNT+3YXfmWu1J+QnSrj0QH8uZx7u3W
+Y6xMHUkHEoRIVthu86RM2mlz9q9LuSc7vwx7f7EOefOjXCa4GnkkHzsI590yAoXHhlal+KzjjyT
oc6WnvOYgywHa91MgfqUKUCMT9iZmlWEhQ4t6YdqHFzXccYFsLQjEns66MPndDQhHOzYBTLGVRxb
7393TyQiHLaaR7T810QeMgoA2fHJdkXyhJ+XUUErQOL71TCoz4WHjRLT6Lqar/OV+U8IGwNFoYOE
mPp/yE1jM5Za2Dpj+MHsCeoWi0PN3l18r/CwkW6BkBYj4fIGCdsVk5TlMRMTNg59DyghHh4y9Eva
K6lh7c0JUIFOLlh3JmKSS+kyQ4KFoRAjxwHTddskzmznIeVzG3BMS5wZu7kFW/GXgPowPcdmaVKb
10Khsi8zRxMyA5vJ0iUR5eVT8Gf1MHDWQgxQ5amypphixNAPrAvQDH6XRPAJQXxLCfzqg/17bZ0k
erLDHlsY1VPLFyfWY4TqfbTxPd9WbC29B4/Ue3vTlRn4zVghmXrKicUJDj6VbGSw8AAq4MFEBHLl
o/WErJ3bFj3qaLqMSwuMTLjosmRnPxfw/xGS43w8BHYp9QF3Wv/JcbzSDeeEH1xv+k9Aljzk00pU
vaKoxIR4F3aN5c0SJG54siN+hNeM91j92TRrTlJhyPLuYtwZ5yBJxRNlXK7c+05h/8zUX6jHLvP5
UgUIWcB5ccrmbY4cFMaAVNyqtdANuCFqFr9JYkHpIYGX967aIK1umTTk7RQABlwPM5b6OPetn4Up
FldtHPMCdt2SNQ6e4V6n7U3QVOG/KSDwtqttZha03qXj0jH45itokLexgLNY3mWYR27TJoI3O4Zr
ZCDAw3GAfMTMi5GNnYU/25pq4qLhqKpzdjUb6cGXBTyy7prGJNcBp1DNeFfX6+sgdvB148Qa7/nf
mlcVZckR8KBpnoOETBosftpq+FTqfNTYwkfadhfNZXxTD3DzvWhifSBs7RIqsazgAYsmPlZv4Nd6
jV2PS0XoJzHXvTbodPiagrd+6TEntmeWCUOI5d7ykPdZpkVIgxGGTU31WkLH2h7HNK5TBVfE5U7c
L1zR8H5lFNMPHa2824SlVHUuu1h+txAQ2gMWtt7dc1pxf2RKAl3Kqy6oGE+SUHZqG+aDcp+yMgQB
aSLyJLd0vYfB3k1sYiF9jy9LAL6AFwAuKz955Gg7vDip1R28Rq0GY1Zs9RHKWhd6D52RrmvT3+oB
VtyxGu5BIbuEAbe8F+L2xHBFj6LRMvpmRYOpdIOPuDQXB1tJuYKX2z66s6tVJpqTiRorvLkjCHpo
Ll5IRMuFPXUxS8I9BnwBzEi8Z8NK8AsXpiuJP1cfuAnlrzYWp+AsjEjHo6vL+TnnMw3Zsk2t9LNN
a0xnn1g4Yio7Eo5sKHgpR/7PHiMUmUWGunlPAV/U3kKIKYpXq4o5XBsVJPZuWtKRwmfWM8WVNC1e
LQ6UcbKfRD8QBKJDrDYx31iDDHRPNtEJf8IGi1y49b25CO9S16sAa1IPbRg8Mbc58TFy2c7sI8MA
d4vw57ZPi+hhnrKCb3jnkAfkbaXBF6iLH1oZ5chORyQdH7XyuKGIOEdG2PWE5CLYdhTX65+SSbjo
bhTQe9rESbQtO905ilsGxdhkPsHmTOUtjz2Tpp/aGKhUaTjmQXKUprqiwQzDIz3EtrI53viXppyC
S0qywQhBlTx8Ym3/xkWamb+MkSxzWdDmDntDlYrvoKwjOp0HXKaXuAuItadm4HIVBxLmJYIwQ/if
EhaEu58VfoBgFzsiHp5kStT+VmP1nP9w3jZ3ygyaBa6q/OfR6tWtQZQ7ostgDshpaBJXDC5eepk8
bhEPIH387Jg04xozdrwu3ZcB/4Hws3hAlGHfdi6xeQLiy4DtYUkop+Bbd6yRa6qfVgeG72DMQLkn
KrHJW6ARtB3S7kGbes2cxH6LTtkKXOUWFIr/M3kCMDPtF+ln5Q6e2WIBld1lCQIiyl7AqpKztmHK
rG2STpx27EzLnBwLcEVyfnXfpQ4wBpo7U1fiNdTDiGDUCwdHFTXLOflG4u10JahFr1ZKCrRXgx/z
Fm04Kz5pmal/8B3CH1tXOWvUV6O1lGmHLl4O7vwZqtXBlhX52syoY/ofB/oaxHHmLDPkpyUpTxV4
bEIcsV7y0VLGj6rOqNqpOsxPINwcXohCDfb0JDBTVg8p7K/xH9ksrC85lNr2kwTiWnXCMgYr6rwa
LTBUy9s0a3JDqc8CapikBZRJY0qYdH3PZnQ20XhBpmbBwNhJOUWZLK3NVq+mfDemJuHOI1tR3jT/
CZLCC2OrP3Anj2kbnysUZUEmvN/BXA+7L5dCzprgesr+ECzt2K8Rg8r2LQR9+K+tMz7QRCqOAVve
6JB4uR/cDJE1+zfpooi4zPxSv9YwYHwRep3IQrvs/pCEZNsx2a37zymtoMo3tAu18srxK6pbwpRc
jcZpSewf7Lrja4o/Jd/yQXF3V77POSSsPsyu7FDMD5Men7fySaLWJS/0bewUpaGC3qqfZmmzJWxz
u/3w04ztvTsLMLpe2bwQYxoNPqSEtZXPlgVKns0lBbBU6D1n3sjqDQFMfeCGKtR9mVrygfi07jHa
CKiIKZDDbjjMSRBwVnth9QEQp34cUaQZ1uG6vMTjiJMWiWU8uGWNFbI0oeMeiOVUR122Wf+sBRVf
orPJ/i8qGdlXrBYgliL4TWgkk/oNaYUiR3LOUZleB28xT4qHlOgax4A6VAIBCPCKsww7qrK5JdQp
xYIzTos+2uI9pjnjihGyAfQuhD9+i3hCi6ZYGHJcuelwz/JlA8CdyUEhqt9UExk38HsjJnK3tFxm
RDoqh43tpQHX+RKzEnjb7JnqHMTP0U5gmo0tbribtIKS8xduKN55ko3EcFOs9my9YefinRSheUvR
DWDqUDofES0F9+ty/NYsRaPKOdX+RMTWwSy1jYsusO7W0G524y9hDOsLeAJGf7jQ/LxRSoNfNk2t
dRTGF9ZeBILjeys164BXuoWS9lO0SPqvviXgBm74kdQFIPdC1XH0iEyFQxVOT+VxWBaT3UO7yk38
O/MMBGqX0CrhxFe0EHe8IzSHzIaHv4JwScTOv4gsha+DyQzM/xN72CypTqyBi+YuwqkwPCOkdC0V
w806yQGBnZwLWo2mXYFNuJudSNUzRGAZtq07Siasfs2x24XLHwkfbd6pZBDDw6gBGf54sgfAzXdt
42w09swRSULdt+b+ideqaPXG71qZ4nRUvPIePKogDJMYprC/tm4iPb8YNRPD3wyN1D7jEZP+qxUn
SfoEpXNioEaaxsYBAMRLriQ9y+ncwY6Dh4vPIB1xxrtFNG+ryZMLYuFQiSvjMPtSgGNBe1zYIM9P
bNTpVtUOzK/tSMEHwGR4ivmIy1HOAmxJim1ERB7BStxkk39Y/1CodX44ek+2SHGm9qA6vOtMeZT8
48hmfk+Lzs6PTHwZhQFc/Lz6svhtm1y6BjgE1QllU11IKMFqs2U/jb85heXVDvIMOoi7IMSUuBJX
X9savOiXAh0DnhBjtQCI0L3Hzoi7qtetf9ZhyIUo8MpZ3xJYyVpODaYSTIIteDp2yM3a8xeF7WOC
a5uYUV7Gh5oULsY3WqfXpFPnFOGHpCvHqXgvLQwDrZ1ERzVX4iNVblHRjwz78M1divE6AYeSqyDg
tT8e1CH+fgS1WeB4gvA4kE0ZH8jXQajYBBM/ZnL52V9O5qAI1gREMBCWQW5nb+JK6tbxUzoqC/C5
8sKKHqtkDrq9beVunlM8064tclrYwTsvWftQTU3T31VhzfXEcSx8rRCNiHjT5M6yEZlpZU+JgowG
7GpGF1KVSDRjQyyP0mUaacASW/afMlkztEVFThrM6JRQuFbRjg5KKCy969iuGJ64bddkdoSSdAP9
wQ6f+TjBlTSzoqzXlK5qd07KPm/fLwqDeAnc2tqUBDoMVCGkkYNVctMAKiyeYbli78/bScyHmBRs
eDMT64gP2mdcOiD2iK+YrRCxVbxzFzvOaqJQyibxqwbhvnPi2ZKJhAZlm2mYqA//IC0izeppmnT7
4CPW/iyFGR245iy2bmMP9fAuHYAx7iKP9dgmw8obwp1ybX0smiFbOUNUM26kdMwPj6mXPsGDXfRH
PnBVPcJKwMBEeIpfNOIwsj6ZF+3ejF7WME7UjtcAh8WvDqIFPkTqkOxXVfhgTGsXN5gYZHk/Up7p
vQkKODRHes5mGaSHpVgasw6I9Zs2aYtfsXMDdC82JMSoc4mprk8DWZyXDg/0obCZV55kOGInSoCA
6qsZfIiB0oLTcXaw9erLkghb7hOX0+BnmKn/8GBdNov3b2ZVkDwi7rm8z1CDQaPkTTocQI8ELbFF
PnEISfVM0S0Jj+RMfwqjyuwZePoofLwsehFWHK5JmyHm+vytDvlSohbwwtPRHQ4bDl22SbO54lMi
RAmZa0qx+rdMYfhxKKyPwGSJE/UjwHndvMDJCBKphw0bmp7DZUlifD/aEcFXz9zdrJA30CMBu/MN
VmadXyS8IS487br1ryHK6XOaUrF2FV4GaaQnpU2DfTvy3/IKQfPXIXfmXd4WgbONW6eTB2Ec6iwh
ai94TEuJvEGGczUbQHURSDHf1CTzSwLg7r1JS3p381LwWdFngeIEz0V0b8y5XLF1TN39nkjZ0N2s
zIRPdgfJD08W86PCLP8lnWx8Um3Nw6H7AG8SSjDl6iMiBwcxzktr00OZzbe5nri2YivDPALk/L97
5ArEKVOBbajGqM9fVno8EoKGH15UK+t7kwDR+wt/kWVKDmHto0ADsDBtZjlqg4d+tXWbuv2jjM7O
bNQSawdlzafEFWh2jKIQzZotIHwf9NeZ5MwO9hoSmS8WzIwI9bF6j5Vvzj1Z1fkSw+39ixWejHQa
OTnnm6ZSbPXukZYwkp6zHaZ59NQRcORjZAO42OM+a5pdnEtuVeUElGZDkW7wkmKmVTt8VGTxImms
P/wF1asMYRFg7OXYwqeU6upCWA+jHl5TOBbYmvg3zDsLQdX2zFs5evjucL8AJ4Yh638LURqXkBQS
uHsKC4evBsNWWZ5bCl/BM9gNvJ4+wBxY002yXobhQW/MCLoU+QeH+5mLMeN7HdFXegA4jclXRHMc
3OUOeIgt7FDatYDpFhcJVcCcIPBz1aeWZhig4mJ8JMYZnpk2OVsjyyIOKJTL9KpH7IobtgCGErY2
F+wc+NMpl880OhyvuMdGTIxJRjbhFcihfLf6huhfwMTkPgjJAn0nZJN4j/4AfgRQ2woomVPiBgQ3
1zYjSM/TFUpFQfCkw6vjOzPhPuay/CEaUyAi2BhcLNbkRPcgYvhrmJnA5o77yDxd4w6cwLo7neGO
rZY9LQtuRyg87p5WvhFWOj1W3UlhaaYavh9gORHJYbLWwuL342Y5Y3E0afrhIsxf33ElrQu/E6L2
eJL9R9+euATWOsWfnVIgi0JXjZX7wLHD0Ohj5Q1ATjbkNkxle92G598kpzbxrPgyh4aOnHxkUXFN
sBBBt8BHFm+R7O0/M5mInUEiRAluM6JwaloDPLzhidjNbBfc1z61mvE1T0NoaVmInbektvBErHOd
OiiiYIzE0cQblELSGs4hzKO/OVbAcrsMtftq4iyUn0FFGOKiRuU9IwnkhyrMOHaVAgW4yZ2sdE86
FLAHJC5dvt04xJYcLfX4lLkSBV+YxN7P89ROfPrRMPCjb0jB4H+cpvdOrwzCqGEnhSFpMf6NS40N
wx2ReRIc02i8LRpywbdsijUZBLzqsYoxyh302AKicamCcPhhFRH9GHBryP4eMqQD9Y4QROUAWARY
xsYieLJjYegd8UU02JQTVz8TeOIgl3xQ+XM/47H9f/ZwNOrlNyJcQFta3+e0R7N6uenrBct7FuLJ
PtP6aI558V+WzqUjANd1g2GO9I/f8Qahk/JEsx4JQ4slBuXDPkWydzEIOc2tMevOI3YCbgC5rR4K
dg0doAzf+dS2E99FQZ+82CYwGNsc6BNrdrGf2MXX2bd2NYW43mSVakNko+UVPtlhXbE8zv171S12
s2k12v8pMlb4gHWDjpiCCeZ5jEHXbPshsBQlK5weDExReEPSlKQ45TgVNyOyYtg3qhlDbeCH9vi0
IDHCOul6EPRB29kTgB9XYT89+lGBbSrIdXsNcZD193Ke+HAgPqT7QOI4OvTouO4d+cDBOkhjpxMV
79mAqcgFjU0hVif/EJIZI7ToIsi2TT2tvx+ABbT6UvM14tVGfD94DnNlk81saIHN8Khov5m+PMo9
KL8pUvwQYUHOnQbqobCICLosNv6vhhwAFvmaiLq6bAPyyX4zLbX1Q1liOiFi6AjYvU5lQBYNDeV2
NE78i1Vv9ad68NfEWjux/phqj2m6BmjDxFgPjIAZyRpeymlY8sqx4DHMnHoXp6q4S2LisbpdiAC/
nBSL+Z926jHyNh2r78OUpazQHfJK78E8QEEBO2/X/8Imq5BW6Y8N3gOyIvyJfEmodnD6ogS+H2jR
U5m5gqa+3qrDg5w93ePaSnETbiMy6uZsJV3DsQTQqcMHSoSX1EUZeS4mTMcEtLrItIXYm3PjRIBk
CWc3r3MEUg9bCg6+BysnL/E92XNYfKWU7iGyosqu1QqJSfSpxL4uz4WyBrajht6L/N40zho2n5JO
t+cpDjqZ73Bx+8gszuIUNymUZ4pDDUF7g9uPBwcZnxVezm02P5OdJPBfNmPKR0lNOBVGMX2py9G0
WdvAMaIzaHyQYoXQeGJNwM28IMcbyI3FC5Q6DB/KWFiU3Hlw+S1jk0jOKWL/RM9Qi3ggGFSna90z
l+5rvF7yyc07bFpolmzbXV5ObyW5VCJNmeezXfe9vniuUNrLF4vigOmPT5z0vda4zXjgmMRniyYL
7JNZr//qSkwOZ2baxjZSFK3EvMwWqAS/pR67EX7wXGABO/mNO9D2yVfTtu99tAhfbdYK40ZsAwLx
YgvRTTFnt/3Aylh5BtAsWIH4NeoGYyPWOHrJzzwLzn0ZV2PX3hIm5fnyPV4vzDZ6VJjMWVXHVNkx
k8A0r2r8p7sSaulBYGh8w0NHbVJrpD5lLoJSQVQ0LpyX3LXc6k8dhrTrgr/MrnXiWyxYNekh6Wj/
3Cs52eXRdQx0flp6UIj2cRUs8clpJgt0ZZ055Zd2hQ4OXHnD9BuXFIIzxe1O81R5nRu/Frytxs+i
DdBF2I53PmDRDpud95oU0Hog/K3DquoF//xIc539RQkLXcNM0TUIHHphCfrbD1wigCUY7IegMRx3
gaiYDrn2n/uWUBsn9QDtGM04TGZY20p2T70VdOVHn0E3ufAUTSbdSb+mPGurCkbXM4vvVWKMPZsO
DV2ENrUyYYzKn9o0Ht/3U68A7PS9Hl9xRBTWjKWf58fa4jvJ1lgNbCbVH3Nklpmlhlf7lGgtreL1
NIiZ8Na42lbe2CjU1ivVe1zBSDQ46b+YLEOcs9LByIF+GsNjkUSfImzPGbnnh953/ZC+Iu4E9XRi
iTamAlObSZtPQHEI/LiM6lw8WU1pt96mVmVrfS5xa/tyu/hzTOSCAhws/vxg6so50B/mVe1OGqmq
R4vOiRrSgE0LF5Gawor4sRaQ21nIRQFy6H4he6HnAwU2sbKui1T8v2YF+d3dFVHllTiscDlP3qYj
EyHSXZJ42WdWigV2D3f25zhL0hmvU1d/ajYV0rnSk6rsc9nYtPVUPKvXPME/uxHcymx8qAHRUPAn
cGU3Roe5vuFmN9ThPkkX1pRbW0vM/vvGwRH32LWY9e+Q1TtKjcgejcNfcJPO/LfyaT69Mrks4a9U
cF23He0I7aXhwilI1PDePaekhsC7BowVPDbkGK8l/tTmztCW0h5G7Y3s9kyjn0J3oB7bQAwLCOZU
kAa3IBxnIkIptvRXO2rbXxLdifs4yWzBoGnEXNxHeDaarRv7VkYMhxLHY4JkS2/5MpZXq7LKf/Qk
meKGclsB+ZZkLwWzI8LUw4BlPj5OmlOk2mYS9uqdZ1D7NHJxmchm17m+9UX7s02jTctH+ExzOcPa
Fu8i/nhF9BcwL+ZqdUj5MWbfLNO84hZZSBDMQwhnIijjjPpwhGyQnvRpsTlpTTT9UG5XkKQvGJlo
1MocukqwQQ6S6mU3RijcskhqX0U6jTyDA0cEChXrx7tctbBUAvITzolA58xXPtLNxCBlwvZ3KLPp
MXdYBQfslm3V79nihiHNErQjRffkgtrgD9E4DbouUsUXhT+RQbeOrXB8zniuPB4mYc3jppvawQc6
zde1CQcc7lc3WCJ9N85s6q5DXzowI6HJBz8puzbnpZmYU/CZRjA3woxwS7gNrUDjRow9/z5shzrg
CV+HMmVGm5741M23BQFD/B5D6LBQ8FQ4bwm+sLlpwx5jSV8AS+dDs31oQ3hgbwnOiG8mLL6sospj
QFGSnxvVP3n4US2SSAY2psjbKDTO8QZrHjWrwrPcFzBE6plYQIeAzvHcCHf8agD5JrsKy6s50LLg
uOcBHxg9dfinqw1mpAD/hYNNiffAfOuoEZpgBiqX5uESog1xnay/Za1TfiI/WzFQBk0cAQRn+Ysp
YL7UWg2HlJvOex+n9QNiosF2BzPQxnp7Z/lF+Oa3tvMJry1hY+5CQ0BhLK1LlrrNl+KFBjM/ErE6
WtKtSV/Te4gqZsUiYN6FhbG1MON8D0RSSf6zLsF1oLuKm4pmQcJmuov/yEI7/jZIk/xp9SU806XL
lWmqkQypRckvVI3RZYFBgCtU3cV3RWWo/3UMxnRuj6B70hEfwki5wa9sAucCP6UgzdbGAMDN3P4S
AZ0uDPOUqyyGhgRmnWr6H2dnshwpk3bpWymrdWPN6MBvXb2IURGapVSGlBtMOTHPgwNX3w9fb5RU
EmGmXVlafYEAd8f9fc95zi9Fa32xDUuKQMTVIwr/YtrwL2malV7JLzMjcOdkUcogNwLqKKtKIeDg
imhe+VobHdFNjLj8nUpr9wIP1Z1ofqULoluYZHixc8m3Qabn75HaKohKY13e43R2HsAt91hi2E+I
u7EKAV0QzzCoxQtfSicDryPI894YUc7Qi22OIliPMHVsO0Agd5g4U07KYvqzusFK7jn3adjqhMXZ
k9abjN5kV5hvgXSKa4KgUdeVcdfVVz0eG1wdgW5i/EYWceC16v6BPXKv71K8m/JVdHawlwP5GFcE
Gzb+KhHIJw6sA0a6awy1wAxH7EX60JqpGm4TW0mvGyitNTwOshJXJmVonKjCrKJN7qD1Wekh4qKb
AApaMOnggnALXCL11vz31nOVmykIzzTrtZ3nGnl7oNCPzQQ3F/XgbCjB/ZWsb+pRYIRRKeqSYPc0
isSpD3qkiRO8jMLbELLOykGxLkMHy5HoJLEwJXyMCnSbGC+Sds3p2ksPbW2n5o9xytDi/xjbzgPq
RrPbEAZvm1ciiRxlqzASaH9HWJEnlRCBHWTPmOCviZA2uP3Ur3PP2BMf2qXXbAo0E52RkjgcKOwh
5rf+6UeYWpq80mGHsiAzXpei1kj6DcWsX6SVCHflNEL9acAGelciTYH94RvWO4DXFqDMiIKQLmeS
vtmOhooYux/2xA4NqY3XxUkxcULLIbm6LcpHy2qoRuVZS7PX1Z1jXyHpPnoxks2ta5lsVyId8dQW
YkJD31ZDeEZjq1TM+7iQ+vdaiia7wSZThy952ShvmqIV+VFYfXrHaYk2O85eAoWgbJjorzhuEfOW
D0S+VI1BIDW0f+UFdUz1Y9DZZZMcq6j+jV45LG+9UvYhuyWkpyhzlPRdLWM3ZmfKQQ06Jb3Qchum
HLe3tFXTF0cLSuYb6UM3dl/0PmeEwM2fGhkKm2zlBICywNP5WLdtcMxjzmMbpXGjF+QI1YvFQeyo
criRVy4JSJiC0DF4EA0LNfjiZtiZf2DPyPrbzKcLRo3Wir1Nr48J4qDA1z2aEE2BaCdAKK7dRK4R
FS9NoaX9LZ7VvP4SR7mBobgICidZ0ZYtcySGgND37LyJn60g6ejXbUdThFpJEmfvCKBi5YvEeNvf
m/B9Cgza+CnXGPkJAXTcrKGcDv87pT7XZ6obAWCP1HHDuYvnD9QulzehGqTJVguSXKGRY6m0/ZVe
8W6B/yvmPkS7CTAzHKBdEW9JPS6jF2MfpuNk9RZhKHFNfKQmAz+GggwmTMV+uZbwHhg7vKfulpyd
UH+TeBXrfg2GJ7TIikVjcVI1SmSbIoUy/EUZOYJ8dTGWO7sqlp79xoMpTWo/ZG9cGW7vDy/0sFy5
q+mHAbxC5K3vsRZHmGl9dsm3WFEy+2qUbB7WMu8sl+EdhZgs7NyOvF1tNpG5b3tXcV7wXKPzXVE1
lxEZrp51IoZJI4OG7469iSTVRyzHpEWCZfLdOFglCKrIpLSx37MhdHXgDQSFbwa198Mbl0pSttWx
OuRXBHPWyYNtC4dfkHlpG4/UnwfkZnoMIeCt0O2y5Fg/5P2a3UaevSR1m7RHvzPT9D3wcsXcRWmk
V9YGuU2EUcxT8+o+wZCnP/S2NrS3XR7k6T3eAXukZRMNdADZ27soIdTSPTYJraLToMF03dIRIG6a
2e4PO4J79ewLUkN9AM/J5/hFR+8aDOvUNMmZZ++U0I0VIUIwM+gyE1cndtOXBNOQ9Utrgsx+mAhj
w3YYCx7TJoN7bSIaGpCObqwuKO0trY00Qanm07bc9sC0JrpJVT4GzF56SSxDbPrQi/8WpOI0W0UG
Bd5n1bK/9b2dPlv0aaJdYjttt2nDGKGdEAG1QUvCd6W4N6DK6HO3fB1TYVNbMu0aJ1QsW+IuKKcC
igakHW9ctireXRm45l0ZcWrYpqUyfCcmw2CnELUNXiPRY2ffEA4a42+hVbeSrNNoQ3VX/1phDeU7
l7K7wx1BLZ5CEkartWoM4X3BTm+SrwT1SSVChjoubZbrAmhFR91dq38aUmoSynXUwG4P3bq7UnX6
1XABfCKq7YLsPQh0dAfgWOYsNUwfWqBq7wqUVYNLDVXKQhLy41cxPTHiQCgh09/KrwqXSMdtXlMl
xPYBq2jbpKFbbYeEbNoDHF921AHtOm/N9qGyt65tlSgaDRpn12S6lSgYKcSTIJ5OnUV2xvaadnXn
rGojCf0dWDos+BZKKTK3poMrIqjAdHa1ZVfkFxd8IlaQUfWT7VFm2Rooa76Bppe/fa9FWAjkhBSD
2in59OqRmRhHxll+6sJk2FOgFu22wEcabcc6Uc0r1i4VvRMHo3st94Arj0Okj7DxvOqrbVb18LVE
tNgRlK7I4UcoI/bvUCGhyPBkZX9FUkhwB9dFK544HYEBd4ZyMA58NnyD5owDSIQua403aYVAu5R3
SC/1/EpYEG4A2xGhsvOky14Qe4eON6aqlfA2VLBBrGmcZ+5VoFRDjq+sIMVx5YSdE1xDhY/QK7Rt
HiBEMP3vWPZNHRSsDK4jCX/ybiT+crx1ZduIe6iGYwv8kuP2xlIU8W4Dl/VXVhV2fBjzMomv4oH2
1NYGUDD9S1jdRWidj0yu9pvvYstjxHfxa+HHTnCPcd+ND4TMVeMuLS37CfiO7LcEGuHnYZWU+ctI
7RMZEM7gGF84KwgHPNEjUyPGlBdhRcpJwNArrrH5etm1SMOo54nQ+kdG3TTU8tzMEzCvynY78jME
YoDfRfmsgJd5ETpebvhLSOx3vLFqfOGM7uobQiWygoFUDu9IoMiPFHmggYkHlp8+dG1lFTeRFDK6
qZyYPduIfTLfumPWAr1sEDvAf+Jok6Vt9T5ahey2HmnMHTcWpky20ciwknfjsBNNYNrbanBsTjVE
eBpfDAvMyU+tUJGy0ieN5MNIwMiwUTrTKPZlRU1q7yR8tVasly1BKYPhOJtcT6VNjbnLCCPPWVF2
JGsUz/GgN78xa8P0w6gn7r0STREathZVvBRA9Q8RCh15pThKGGw6aqXtz5TaOdvKgOY2iBFZeXuD
Cra2QRIPTT0ZbPeL3yqoL3UAGsmxS5UmOxiqqNQNrWGl26GqoupnWUFe3KQW7m6L2D9n1U24FzSU
3l0udczQoLt/aQUH2xIA2J1BL3s/OGnevltpm6Af6ZxvTkFQaJXp5d6qM+WlM0qH0xOA9KckHIp7
i/QK5jzcui1Tot9nrp3/agi5nehlGqK6xPOUdVLY+mNBBeC9Zh3cjcjFj5baFfkDewjtzvQU29wb
dszBzAB1+SutAvetptR4xFotQBnq/aaiwfrMkqbvw0DR0i2eerEFcZvuISQMj0WnGhjAMsB6Ri2+
U4vrnouAsPXDMHbWj4EV+drVeuVQNt74DTYqbNbcscs1ziSqjzU5k1dRBcVop7a9afEFUW1jU2RB
/ZwHvTjWNebodVx0iElDmsiPClgVAxppJPbInMJtppHpCThb7Ih2QC2Tut0RXWqrkkxdiPAObHMb
HjLdtBkNpCKuWwUGXxGF3iGox4G4SmR7K3yw4WsVRYBYZWGQN6qE6LVXYMjRvVu1ESCoYPJ0xKHS
xqWO2sgTrOGgJPo14LSiCE2XV3lpVU+eb9AwgD4I06L0QDSgddXS256sirJYYVZtfxL1ZYN/rjkr
w0pQ61ulwdC3seg34PWN4oF0zjIb2eDVg4UZCApJu8NcOoAIN7R7yvfuTRDjV8b2N77ZcjBeiElF
wGBYYCKQaLr2Nc84CA9E10XRl5hmIcuqwm+ppa6+9bgw1SuAh9P+iKpeQxety7HyNzEoIgaiX1/B
yhnlzZBxmFyDkcF0AX+V5tFB7SNKH2wY02TfiNR4gDIChbRLyr0m6+oafpyxV2FS3zuQtL7GJcEa
BHlUO3b99ZOfZFW9d0IXKkXFkY1V2DGb6lqPkdUaYCjNcmWEjkLjI8fAvyHFaaDK4FeWviHODu5V
oZlColLGl/DVT6Bbl6VMn/Oh1m+p2pH4WcOf+SrHMicfrHRo+znIkTW6IKLL8isHfxXh0+T7QsYE
S0J2eleXbA0zWfDx9lwo8iTw8goRt9DtJavD2/rFGN22NYcKvgLUi0qeGjQsCBCPcHv7q6rQ5CtN
VCh+o6e+hwQ/HDxzsK6wJWUHnD/RsLV9fGUbmYxKfDDZOKfflBKu4s7IYol2klROc60WbiUOPie/
eI2ITou2fkRj7AqROylMEU5FivMVFF1HwKLMKpyzHRZHok1LmfO2G052hEWO/T6s4q5GTB2O3jU+
gdF9cR2Ckb6UrLdsDaya8MohcrzkBsZ8S8oKfXZqdQrJLqpNjr3mFOH3iLF5bfuNeY0+GiJ1ZVgP
CLJ6Nmf8W5F3CVLNUsN+XJQRFce2/Sk1JqqbVeVwZYipaVxBciCPFKNivxG9N5IKjWx531UjxteC
/CvvnoTErNnA+InvgHBF9wTJuQOisbA6dk3/DCgmMu/UJMLUQSkCeRGRIyF4JhhDm8gkF2rXQNKF
YFCOlaREoXT1EdWcVnOkMi2swmGRjUxVg05NCACXLm77MiiUlPggaPhJw30EfUST/AKeGhARmEx0
4x5t96j0GwW9ZLsfcZJyOlSswk2/IOTUwmaT1qrl1DswgsSaYrtDdiKb/MGusZjITCkhPxJnCNNr
mzacg5tNqI0KQY9DW5tFvVE4qrf5DTnCY/JC+rBSnAZZd/xVRaOb/dHSanqdh6q0aeRsHDge1Tv6
xQ6DXU60MP0CiX02YJLj1vY3FrXpacgJu6EVBZFxWCuu6T45xF+wL4D0oAxHwTc7/tU2hUnvyKnV
yqTzWQfjVM6KWv1B1yxFPfz7X//7//6fH/3/+L9yvO+Dn2f/ytr0ASluU//n39a//1X8/389/PzP
vxWiCmyTr45j8+8/3p9CTsr/+bf2v0pFRn5ABih5rSMCDEqwV7hlofLnlOI/dwnx5yU8ITCtgjt+
KtG5omW3pwM+aO9A6/L15y4x3d2Hu/DpCvpVbdpP7P0tlP4kvU4Q6HU0/a/zlzAXHtT07x8uAY/H
jEfsnTf0XNuHiMy/hugCmRYXfn/pRRh//j7AkLqOesd+8mBHrTEgq1gQsWyQRH/pKTkLt6D/eQkI
x4Nv8NCv7bx2n5uudcMfak4pf6c0lHR/m70XjD/Gysr9W8QwwvrkrWl/XpfKAOXyTtWPbqXAjZI6
Gx4iRQ5NJpXr829nGq5/G8bqn5egplqpPdFdR802IMBlHR8iPdnQXBrWhi93sdU1F8bawkCw3T8v
FWN2BORh2o+62Si/8qSSL3qHp/v8jSwMA3t6dx+HWU81N7Ka9KayyJF9jgBLGSc6+VgZh7EJEEye
v4628MTs2cSPI2A9eMzj66YSYfYLYIvEVx8QXLXzGkpKDxZHLB2B7VholEnB2indV+QIZn5PfjF4
HeS54B4enAagy6HnwyB/l0PkF+aadNu8vY0qF/PlxiWLhm7y+b964dlbsz8axGlM8d+MroljSsY9
tpTgS+2xD9t86vft2VJVU1CkuWibT6rZkSsR1yHOBzrMCDzPX2Dp9c4WKlVQB0nTRn1qTbiGXwa1
zFxyfzIwQRE8r6/nr7LwmOzp3z8MojLAU52wjOPHkvnNoKH0zpKi3n3u12crFb5vHW5j4UNXCqr0
1A6Rre5V9CXykxeYrVOq1tpRWUn9iehMg+0VXSoc8H4tbs7fgDZN1b+sFvZsQXIUJbJMK7KvAfp0
5iMQB1WMxHkLx9gIw4LQJEGFAo4oNeFcmwrb23qPAxHkhJ8bit2DKaFHTBBDNQo6s4OR+evC8liD
vpaxWbnyS5HbZEuttKRRwxhVEIaeB3R/pqFdWPEWRpI1G6pqlVpF2WvySAkdFO06E/DS6VG1TRdS
aA116/b801oYTNZ8yLpK7bAVGq4deNT11lYpRG88G03U+d9fuBF7tnQPNfqD1PZITItdDPuOG4Le
qKtX2oTDj/OXWFjrxGzJLgBNKBWG8+vOxkUVe4G/V0UvjwYJkzCs0JHRV+0+dz9itoKbgNU5ViM4
QGvOwoggz6B+GvfH1FQ97cLyvfDQxGwhxIWmSoQf8XOZldRndSTMWEMsEMkrVNY4rs4/uIV3L2aD
DH12QPU+U46EzU3Sayw8QOlclY7K+QtMP/SXmShmg4sMz8RpvUg5Jji+mELaL2qZ5ZEkvIAsxNy9
cBlt6UZmKyI5LUWFbVHFXQpgPQKZQcUf9U5rEzyqhyMQT/Diqs9xM8bJhBpVgMKdQkN1EmPB5Nkc
oLrCi7JV7+q9g1hRE0O8sWoTE8jzpx6GNfsj/a6CppBpxTM2aqLiYl2/Sh2EoaijOgrRYXrhaSwM
Hsv48/OA/RKuMlKaIy3FQuwiFB1IF/ANYM0ZoyT/3AolZpcBWxO4RAYnz8TuQelJnc4GZkeWyAYw
erA//8ychU2t0P+8GRC7GtCUsIA/QH6Ls0qQj2hPtchdWvrwZ0T4HVFBOOzsPKB2CDICv8pKM3Vk
bSuSVMboFX2YJncjDrDO3/j0E+QmoJLqpCuaZh42sXJoh+aGuj/xvSsV6UnxMBZO2ILjAdgXkVGD
qSP7bZWh52w6gsNUoDgZ+SW4lU0iyRG4OkW6K/FooYkz21R7SZrSSby9Yssye+xNm5LZ2u0oLO/A
nyID3DddKvHNQr/ynDvYAmn2yPGJg+UWnKcW/gpHFZPLpiCkIn01qRY3YtsXWHi+Rzppc4+UHMro
p2HrbgSQojZTFL05CvMH2TW2km1w3ur5TQSBO9s7TYWamrY9lf+7AhNQefK60DHWFgWJkiRBdHrB
VRa6Gq7uBKaXfqRt7Ll3I4Zhc1jLFpSosTcIS+osbLphWXyjpek5+xJ7kXmye8OjeiBRa9Cx5gGw
YUtMviOnQPG95kgyxITtwaluDtdNDgrqTlA49nYN+ID6VJOSm1OKoouUEwXjIUne1EA4dV6wGvp1
ubb7RtE2mp8o4y2eBsg2mzTtiuaR8yw2ThzNKNFccEkKxiiM3MAALoy/hYXFmg2/vAhFnqSyeCqh
D+IfzVKOAiHShe/nx7c7zZa/rJDWbK+CMIpsTjtNn1Cj2J1zAChax/q3HJS0n2wyR81wsfEcMGbB
6vRbJNihj26dWlRcl6AYkduyLxhiyNa/2w4A3LEpoN4/UIykGl+z+GorWl2RccvBtg12KeU177UQ
SvUIAq4dr7F6sHCWXQ/53Qmtrn8O7cHXX1Ssy+QokQ2LaizU48IKyGalHQqFlEpEj/+vg342tGrV
fm3NDsMibV7E8VOfpCA8b3Sb6isMj6R+NtPW6l89PTDTdew3pGWvERf5RnVgBwV90yDzx6erkg/S
bCic0Cih+Fhha99IFnEyVWsBWSLB1gHDC46QoIhNeXaKxkp0tSlpvpKXuqvhkatHAvegT+bsY6sX
FB85VqC+IB3xibIqcI4CPjF4AxcIqrnxHayaW06uFPJRAE3ufpOMUiM7eGhlCH9Qkc8SyJ4AiPEO
ldPggtWJ59PVrZmKJq23AZUDqAyqOUV7mc6A9WlVEyoQP8lOZskv9qL45CgVC+eHLAfVJjVJdzVE
oEI1yxrPbWwIuIykImb5njSftHix2VFowyYgCRVOqZdAUquv6MyiB7KKQeRb8ow7VLKjtNDk3nQN
7Y3iQWuqCJ8qHz27u/At0RbGpznbWyGMRI1vSiLFgD1b99JSpUCXn9Kd2MeeUmWARV1am9B/zJQ/
cOWQL04N1tElYguLAATSQkMtU14tAIkmDQMqVd3Thdnz98kjZpNnGowj3g/12HQZO7LIBZX9yugP
kAuNlG6xUAwq3XdcvrDu4CFg3A6TrZE1SfZw/k9YWCDEbHur1QaMCNT11wLXI61aScO4L0jiuPAC
Fn7fmj1/Ol0xggk5XltMbtyFAMTizUBOzfpTf781286GhqmbIWqXR7MVyO0HAhVTHmFNbs75Cywc
xqzZA9LJoLcIlMyfwohdD4Vtdx3r7m08BjZ87BbqgZkra63S7sEMVptPXdSc3VWfwN6lAz9ZxLv6
TteBFwyoFVuf9FAzxOFyhZDDJJG8kkVN6UgXow41I1VcvCOfK2aYsz08/S/sbeQa3qRGHTQ3ERVg
b0t7qx22529y+qG/fDrM2e7djcIeMzfhXVGFxvIXBnQrfCuQv2Rfqxr0Cdb8sLNLtppY6LL38xdd
GI/mbEePz0X6KFGc67HqHcyIbaaQHaR63oXD+9LvT//+obZRk1iDalqrnzkdOPSMwKmtFY181Qvj
XV8Yj+a00H24AJ8YK0PKKB7zBtWEddsGYA5J8rbILMu3tCQgC8B+M0k8Wvv0aZHKSNDbTyrWD3S5
Mf09/kmEedqE+1YrUNBsMhv+JfI3Y8qeoH5ColnSWT1eS4/PHBJQFInqK6G+dhBvM4ucA2vHl4o8
LBz5KW5Fx0Ub3dLI7yeMimfX2sHMoLFgcu4j0sbUJIGjNMDuGy88h4V9tan/+Rj0FskQ7AD9UcQO
m4nWyzGrgyRRI3LYHH1sQ0xuYBb0g0LetXutcXBHHXN+EC0cC83Zuu3ZSUbmkayfBW6qNfIRckLt
1N9qgmJ4oZMVcf46S4NptvaIgfzFgkiGZ5ypfK8D7KcKLJq787++cBfGbGl2fL4mmKzFHZEjOOAq
QT4qn8O4IiSv0LOvn7vKbCnz2hB7Q6WKO0Isc/Ct0IdjfcqcaqwDldjswniY5u9/LSZInGfTgior
fNZ4omQZAe1yGWLwD6OM7Th1sPN38te3wSXmQw7uoYcAI78PKwz37PKIdTkW2BP1T15gNqwct0X4
aKnpSaWVfxxCL7mbCKa783/+X183f/5sMA2KU/SNCMKTk07p4DEG4RiYZOpYt4L4kZ897iPnwrUW
3sa8CZGHUYoTL2xOXk+6jxAtvle1pukb5+6Fz9PSJWbjqs21poTIVp9Kz8adXHNkzyvsiH0bpxfu
4q8fKDj+sy8gqiJdYWtUnSBbQfIE4NKFX2K7ZT+tVgX2qbYqp2pMYsVTOPX517QwyuY1fqfrgjHi
eHCKROQdkgI8OcL8r+d/fGEM2NPD/PDxqMeyxf+WpCeSLIxDqba4brF2QAsb19g//M3nLjPd24fL
hFbTgsEI0pPf6OAJVaNH3Wyya2mi7M0C5/jJMTCb9KUMoNL7en4qTWY5aUo4Cqp+XAeoWq/O38rS
MJtN+hI0upYYWnbyM89Yt5jKiOCscDijJbjwxpcuMZv2qtJpfdiE2QlRPB1VsxI+uvKJeg4ugdPv
+RtZevWz6Y/2jhK81lYntF/eCqog/DElPJR8x1YYxrX9+css3My8lh1qhdPEfEdO7Mr9Xa2yS27h
CJILZakX7mRhhvxXBbscbHb8XnkaSKd68/PeQaUZX1oml25gNumRpcmktbKMpasiKDDTxhXVJX+H
nEf53Do/L1ujhLdssqCLE0l/sIsJgWenZZhqe+EdLD2g6dY+TD9REAQVZWp+GnoJ2Tv33Csh0gtL
yNLzmc3tgZgk0oZ1nn7dAQ8INWfF2QP1X02UzOfG0GxaAxw1vESE1cmryLBmgaJBDpZjAxXv0gFr
6RHpfz6isB8yi8ZKcTIVR3/EPD9eY3jSP9OTwhA7m9GeVQABGuvspKYC8gYQPmsvaIj02/MPaOmv
n81lMzQ4EqGjPekK+EWKGdp3tFrB6VO/Pj+yA0mCXo+R7gS1RINu2Uj0p41LlMGF8b+wFM3P7BTU
qiB1h+iUeh4WRAWTIhke9pUuy9uRrM3N5+5jNpMdQoilK6Him3l4n9Jl3lC1yj43x+b9zRYduU1A
aHwi+m3KkGkqdRXkKqyX83/80jOazWGVrDJW7BgOhZtfS4U6IbWZ9yrCJAlT+cJFpifxl03zvKOj
C1O6eZ2npziIvCuiCIBsNUVBhpSJKdaxnqokjnefu6HZpI4zixxGirwnU02IN/DdnypUrWPUhPfd
tAc5f5WF1Wle7w7RyhFz1JT3DunIJC8ojXGlB8DkVwQhm5fOZUtXmc1vgX61wf/LALZqZy1LW25y
PuGrQmDSOH8jC1N8XnZyYnYBmhlHWJCMUttJxdFIqKdwfUnJs3CBeWHUb8gDhjxY3sfg8taEOtxU
XXGpybwweuf1K5WgLS1ORXwa8tIj17MmEzAzMIwRN70aO8N6Pv+U/loMEea8RkVWz6h0ui6eKU5V
JIrUI/Hv0A7IfmFTUNiA4cGY11fk9dwHHHDPX3Vh2swLV2QcoSF1VY4eQxbuQjo911g9ACJP5xyy
f4ZHQlDHC3N06T3NFgJdIH5N+jDF6Ts1KLu02PZ5nly4laVfn/79w1aBPHY8DbS5T9JHOg8865+I
eF2FD3j+WS1dYDbtncFHiOyUyQmXSJkRu6SoHs5lsB3b8xdYehn6n3egWphGPZGmJxqT2HxZTlgf
sUroaK7t3v2Jy/HS1nDpXmbTvs2BAkSEzZygw/TfcB3XREirdE3O38nCqmLOvuocMBjJrV4dPS//
GkblFI4r9V1TdMnh/BUWbmBe8Qmhq2WaF9RHry6uqYPiVCVI7sKfv/AijNmBXEV+T69Z1075gGsr
RnXu3gBeMdkZWtsR1uIx0ju4T+dvZeFhGdNf8WHgDqMsCbEJEvYQWIVXpK6Yryl+T9jZSvDr/DWW
Hte0un24hmlm1NspU59InussKNU6WDdnrPtv539/6R6mf//w+3qZp3YUBh1zI0t3ouzuyJEpr+wh
yC68k6U7mP79wxX40vbcQAyKX9GSN4HACw5VE6cXKohLr3w2uUOcN6AZc3lC95jDkhBfcrWP1wBN
MBgQeIHJKm4++cJn89wHX9Z3XpdCqvXG8V2F3pUeHKe2QqxFGA2/n38nS09sNseFUSXOoAmglUK7
DzU5bMi6izbnf3zphc9meAq4SGL1U09lqd/7SIn2SZw8VeHF7c/CX/9P0+DD+65HRfZS2v5JJQiK
PD5pkgSJMwcr0ufqIfpslhMqore+53ansBnsN72BUzuUCGj7Lm0vDNqFp6TPprbAXuJxzByf88a7
bSEw7fqsB5sSsZacfw9Lj2k2sXWQLBVpFMN0PoMda/JiUgDTcft2/vcX5oU+m9joLeokTPz4Pbfd
n4RX3Tg6JtFU035qevesaU14YUAt3cj07x/edw6WdgB7F5/oDeCMwjusy30cJW36+/ydLL2L2Qxv
iW1wR4APz1KRj2UHFAjen9w1FKk+0zAjy2o2r0HhDKCFObzW4LOPZWsR24Id/qICYOkRzSa0FybC
dry+O5WgT7kFI/6qNFM6+Oce0GxKS4AZgZU3w3Naim+lnqE1wasY7V217S5UORfu4B+Z8IeXjMNL
HQRyvmffGUnTMdVw0I5GqnXiwpxeusBsTpdtrwJa4wJhnkDebtV8M+LdW59/Qku/PpvOHlxtrcma
/uQZxEOvcaGTB8lx39l87vdnk7k2/N7H/eKfUmDhjE86TuM+CMiu+eQFZrNZLRU1csU4PAuwEXcw
Q8yf7HPSX+f//IUZ9o8k9MPbHczEzjE6D0A+Obw4ZHfjCfONlaFzED9/iaU3MJvEuUoIdEEo5CnX
lYnII4p2p2Mf/ORyqs2mMIUQtcJ53t55sFtXqQLMblT98MLwX3pAswkM65lUGSto7+rAuxWJ3WIz
s3fsNYcLA9RlsfxLFUSbTeHU5mSF+7e5CyetsqPozgHEMbmEhdOn29xtH626xUwYu/cNZNvwwmWn
8fmXy6rTn/PhxafgXPNI8bWTkBTk9WJIEIERrp670ReLNOULj2/h5auzyS3IKomYF2wJpqYiqlJK
eoY+iO/nx9bC21Hns1tmpReWQ/DqE161z335iGgDQUDtfT1/gaW/fza9PY+IWwqogmPFtKMh0Mq2
DxBl2nH3uQtMd/bhPZQ+OQBOp3in2C6EeQtHp/Df3bICmXv+AkuPaLqzDxfAUBb0PtGKDOACLDRE
pdU/+yZyIi8V15YuMZvhbdWpSlMMA+R9AbeVcMeKlA4AMGhQq9IfzF/nb2VpzM5mepoYQAALezxJ
Cgf7MijI3xrzBzOVLyQ4XOrlL2yf1NmMb/sk0gYCsEGCwdVa++Q5rYEmNG9AQMwtmtvyELMp+eQE
mU1/Eodtl+aOx/epAfdtJSQqdV087s8/sr+PX8OdTXME3JJ8dZPPX0H41HqIXCjpUTY6F3oNf3/1
hjub315WICwti+A1dYwTTVdKuG5ePkdNesmutXSF2RTXhsyUDoTnO9ItSgBERSu873LCN6/VyUX3
83MPajbRYVFrZqql/quqFqJ8DkEiRW+JRLb7qYluuNP9fZiHet70wFe74FW3/XqDpFjdaG39cv6v
//vMMNzZJC8rG+5qk/kn8GJvZdF+zzNan6abkP1TUxs8f5WlwTSb5+EIAiWpKoV8gzoCakMHt1uD
fyovHSimUfPfHyXDnU1wU2UBQTrvPZu19jtUKEtQEryZWve18K8GmGA7zawuDN2lu5nNc2CbSZOq
kXGC1YAUzzd/9QryoM89qtm0jrUSoKWGht/vtPGnAz76GCveJYHLwp/uzGY1KVDMBS1v7giEdl7C
LieCDqxmcUkTsPAe/rGTfBirealpNHDj4Euu5DB/QuuYKlD+wGetWk4020wJrrqkUy48rIUpPrfZ
C80nTjD29BOZZlhIIgOrTYoMLCou6nWWnthsetdJocdVTpxqSGjiMa0r5QBN6ZJfeOkGZnM7xhqS
dPhOXsOKLGodv8vRgGdNtS68VJZYmOHOdGMfXokfW3ZmGYPy1Y/AJ+TE1m48F+zUUElvbzvK2/lx
u3Qnsyket0qblPAyTvA6iPx0/FR9hTsKtFAxLOf1/EX+/oU15lI2L0w1qY8BaqY8CbcqAkAgoLq1
G5vuui/9vdYRQnX+UkuPbTbJ4xaraid5MwLO40aDY7IOheHsFSuM1sQJXprvS89tNt/N2hNUBvPw
tdRrazMMHsAqQUXBdc2f5+9k4QpzUVvJnMxV3W3vCMQMOanZ8r7rXQ3VazI+fO4Ss485kcBKpaSG
BRiIDvBeBgP4S5CofUHK2Hipwb/wSua6NpB+HrIsLXitCIjZgk1LUeTDhWmhEdh0bC7sfJae12zG
I5drKiWow1cjr8KtGxrOtSKtJ85yxoVl658j2l8+V3M9m56AW7P6nO9h3b3qOgX0wpe3Dhm8+7yH
rVGCPj9kvvYbE15629QXPYoLq9ncwg4Hx7XUJO7IqzP0HdF+sNxcZ7xgTVz69dkaUJIQ4KuKH72W
EgEPocMdscCYhM4PMm3p/c8+8ilOidCVhOJ5CbY08uPRFlex8TaSAnWP5Sc8kkQ9xZ2TP3QgAgh5
pVfW72qgJVvfSowbr46SL5oUX+oxC4sVaZaf0+UYc+u7hGnbkkEpTjoHC3xIlUJQZcOZ5tIqvvRo
Z8sEwASRyMFp7oRBhqIPVBtUnt2y5z//cBd+f65/SxHH5xAMw1dwPZPneTTIZ7BJQriwnC5sDObi
N5F4ARpeQz/5wD93vhFoa2L6uk2ZNPq6zIKfrWZjyW3oLXzuhua7/9AnZreLotcijcBOOgYRjDsn
JeHxwh0tfIvmarhYdTi+kvpxF0oEd57VAunP6oe47R4z6MqbkeSRC5daejnTSvXhE67aJQHnmRa9
qglj3vaDqIWJK5JL69HS70///uH3SbbCNdbbyldIfHvTtLq7UfHcx8+9iNmiABKRXOuQWCNT0Yz/
x9l57ciprWv0iZAIE5jcUhRVnYM7uPsG2W6bnDNPfwZ73/iwXV1Sa0lLWtYyFDP+8RuHwe6//2d4
vvbwzZEgEK+aQ8TWXkng3uV4qgdUzs8V5Zwalq0JkKH9ns/sCXVQ4qtc2vd9BWL+a798s6HTENBr
ziH82nbDBB6raa6TKUzOPP3EHbathYsJx1ph6Zg34ZQV5Z/QMVOp+Q7q2unsTyl9DefslxODtC2K
A8Ma55UTGD/UJTOPZhRh8bVKg+r3l8Zpq00TcDA1AB7011XJ771GwaR3EVWEdf/5809cKv9TECfH
ICqBD76WMlTjI+SQzvgPOqy76BQbGh2a8OF05mWnBmuzkVGiDQgzImqZVxaEazWrpuXo6FWqe59/
zSnLYlsa1yc0uS/WNN+0ltYhNlvWRg6BctZnQueLA5iojlHM28lOGiGGRiUdB6FsYoiQL4Yisc8d
j6dW4GbbBwC5SjEO2mveFFni2UHaX05ZZ44QmSz9jMFxavI22x8oI91gjOm1hDON/Dvcpz3YcfRy
c9rJ3GpW4S9/PrKnpm5zGLRqPgEkdrRX+FTCvhYJuY/9PA3Lubj6P+8TQYL7/x/CtEIi3Gvlmh8m
yGFYS/YIEeUCbtw1avNXgmvl8w/555jxns3Bs4SpRV1bDNww0h+Bz3vUut0EkYpRcS619c+5F2Kb
+QPCYsFAEIYPyulYL+pd1Rfeooj9519w6vEbb0MkkV4oFiSmsZida2SJY3+UQflkjmnsf/6Kf842
X7CxHuqcIgcoLMKnjE1/mMdg/mPSgHAmdHtiqv9j4P5138bosUeVpRm+FbY3cSv9Mqy8OE8eZ2QW
jV6cec2pj1jH76/X0Dih6HBPDF/0tGOA5Fug8J0NXZx6+vrnfz1dIoNa9K0l/LSKlB+h7iClOwhE
oL82A5vzA73TYrIR7fdzx3qSRUxPZkAh4ecPP7EHtpk/UMGzgNUmfFtb7kSfPtVBcSkr82I0jZfP
X3FqkW62Mx2QS2nkSA8j3Qa/MAWIl1wKzlfba5I8rb5ShsBC3ezm0aRTKegX4dNO/kEKOUd+ujx8
/gknRmmb6ZPot5hhNP53mapqeUAq1wc6c28so/f5K06M0jbLB+65K0dUHXwBEPNWN2LtpZaNjmrb
gDDS5+849RmbvazXIz3gObsttceHtPjVWsVh/Yoo/uIkqOub/9oKIraAn3IZ+RAclwOGnfMtyoKv
lYIgb7XZxzHdek6FRKBvJfX1WNgf5nKuy/XU+G82sdVMTZDoHKW6Xb6VNrtMxpT8OLQ/fnGGN/tY
1AnFRCHXTTBX19BzDmMqrtpBntnJ6w/9n0gKY7OxAJYF7fHSFMJHFWl0S9NGZIrO793nS+fEQb3N
6IVD0eZjrDOxcXToo+oaRKTt5k5xvZ7SQ9ecq9U4tUY327jHoxvtmW0canDtitL6Abk+cCeCzgja
N93+8+/592j9b1Iv0G2oPIbhxyZJtyr6QLzljFlx6tGbSxmo7CBoEONSVkETU4OKMJIWnysI/fdE
GM5mD9NOHKfjBJG5duI3Z0rvxuUJWaobRM7AEk3aGbfp39NgOJuNDKwenCq6K36aIfKe2b8NNXzv
gugDwZmfn0/BqS/ZbOYQCkOqr1+CPXRtOECc9Ig0j3iscstLvmgj/U9eL8/kOAx2aPpjYyG4WE+o
UmQIWTeZEX1xMW129hRNgB6sQfhoVQGm7sOP3E7PJT3/fTD9T0JPB2LPEmqEDwXnFg3VD2qYfcdp
nz6fhVOrdXM7j+rQ0UzOsYGa9JrCawDRn8/hnZrjzW5WzUjTFyVjjjP1DWn7dbVaBSkDqy7vHGBd
n3/EiTHaJvMqjCLHdjidkgg1uHGF1WDCyEh9/drzN5suH0GQqQbUZ7Uju1YGpTx0RnOT2dmXOhOE
ITf7TZ/GQkqbQ0NF1s2Fo9N4lVqcyUidmGO52Wl9nGha1i4WeIX5OQ6hQmvNuYKSU89e//yvG39J
i3CE9YuciKn+DDT994h2yJlL59S0bvYVslTAWbjTMNtRNRnKV72G2WoW5bms6YlTbptFAy1tF61g
44I4/kH5xQ4qyS2aZLdD9KXqWCZ2s7+gJQ5jW8LIE1gvXiDMJ7CN9pl1f+r3b7ZXH+tjiTCfQPu+
v67V2V+0IKZMGdzS2cqkE1t4mzQLlI6bpWxM3wIgZ4ncl7JKgZ/UF5Av7ym8+/75HjuxkLbC1OPK
jwZaz2TPqe3Jeui8NUT6tYdvNnC7JPSbmGzg3C5fxEKbXAc94MwsrBf7/1pexlbwQXVaNU3GVvjZ
MgOusDMfPUGv1AbYWIbtpsngK3ay/9qXbPbyCHtqzhMDAYMRbBsKk8Y4v2W9DVnh8xecWFPbxBhi
rEUPUc/02077UxOuGJX2u+jl8fySOjXVm33dOzaeTQqqBDTkc6uCtR268pxg3Kn1qv//A6mh0DdM
ptb0udbe8z719YX7Ju8HEMTW/GO04y/OxGZnt1GRkayMTD8vYy8N2lcbHsbnc6AZ/2mD+sei2taP
1ASThdkGIVelotu/qKuyUiDLo0RjMJmze0vNlUep5ujGBoTEZtcCTmy7Y9dN71qvqs+dXev8twSY
uNeNaaAwFgZTB4IIeqCvh1nuC4LTXlDlChA9JOt28Ab7P2rhkFFDMFS8zKQQrtHgGQoXphtaUhV9
IjWVBQ/pgq74voTmfl2nFsqAmWZ46aDzELDV5Xcjq8x71K5Vt1EmJ3Utte+vSydVyfHG5XHMs/JC
txJRH1LHHJ+bVRNJ1qL6KPhiorCWjdBwVlqJ8RDqSGn4+GcQvoUZDvWv1in68LfUV3Z9mMcwV8VI
a4DXQuID/KQqaYWm99Afmra3H4FNVU+5ruY3aIxUINyL6Qq5QO2nlRYd7U5Z6ofwbQ0XrGxCPVxC
PpR2hhbYj10i9dhWFZIhYzWLyKMSKVQ93Y5KV61QrUTRqUu+w/kj5aXnjo/oegpiBtykTsnPsiAA
ojlgaiV9c146WcNtmHThsq+brJtcCz70cidhiFIaMk/zuEvNdHoiXdf9ilIqWt20CkpA1EMS72a6
pwRHlxahPpmP1g/68ZYrC32s4B3NvCa9QdsyuyJKirJRCFqNv9cJ41KFp3YJClL3clMT39HU1Gu/
iuL2aTYcdE4zoOLdJXzt7CI2GnTFgNNdUW0ues/qYhrzQCeH5SHMW5TDwraV2SP/X6C40DTz4Moy
2+SoJMPcuGqoli9UJ+vqYaaeNCbmOeVipykoNbw0Rh3qLticjnG1ssKrRZ7PrjM6qF6WYVN/CzKJ
/ldbSugwUrPFM5Bk3eSUm6qbcu7lIdZaO3QpASTV29am80DvKx66mq6CnOCkRYJwmRbMj/Fcjo/g
VZLjXNvxckQ5NKhvZEl8cadPcVR4etP3uavaWavvacYIP0qLmvHU1oM7MsuUyGUN/+wqGPCUawlY
xKoOyNJlVGuvTaBteWo3ddpFMUBngccokl8KuR6O47biR5YaaFZVBOI5ZGvCX+xN4xJwK2i2SaLc
iRyYYRj7nsW3crQgkF/IpYuNPeny8S62sll1A0NmyNcWdnJ0+ll8rxtzOrZmE37AjbKqR52Q4KNu
c/EAO8p69VdZCwXaz9QunQuzRv6pJSxotw4h+Ek40NetxurKF6HcRLZW/p4B6b1TEZpdI7MvD8BR
+f3wDI2D3jFAbpN05QOGdWReOWQXJnep4F90Ri4+ZI1RNoONuZoL2XhUFJfBLqy78Zmm0ew+DAfr
Z5dacXipxYN26KmY7r2x7jJjN5QjgVeA9Th+6TLNC8IyjvyjLAB/PDGiOfSQoeeaAyPL+ytIhPot
h0HsOxSHgJ2SxQV009YXxoRIvIyi4DAG2OR6082zG2tD/i1vRxOxgBRUNDyHzrqsyJpp93HTNeni
huD9nNgz07CJbysUVOursC77P5D1FBaQMZmRl5KxSd25VrR3MRVZuAsD6DUX86TzOn2p9XEfzjmi
F0FNJVxsdYyWUSbO4KGFiqO2JHH3WNeqNe9is+heQrMDu5LI9Bk+pV38rGTK2reRepQHex7r41Qu
kmKqaNbqZadyptwYI/XLYFnnMHZ73V4hfXMW/0YNvPypO05539eKc5+zsR9lZDKKqbIuvzEZ0j/U
UJVHFRk1cIhhkPEzWUtP1qxrP2GJJYeJY/IY1HbpqXpthC+YkUZykGNEi2xu6yBiA861p8VY10wV
NIXhRuOcLBeNmkNCE0kDrSxNVcDirQVB0ENelhWyy6ZOf1X6Qp1+p/FIIco8dqavF85sH8JBDrcy
NMcnci41TPu47e5gMSGNGo9ZMrjSlMXslSqLY+0Id3a5nurfLO6iwY07nexVYbTOtVOK4cJayu69
V4E0EdEsUQUxwfK6wSiy1yKGN7gfKxo1d0TOFeU5dpK2vzM64F9uSRoG7E1OihncYud4Vut0400Q
Im+QcQQ8zwj6vNHX0R7s2LZ2EI0oCBUQqu5HSvERMBbto2IODqGWAjQwyGXjQC1O/WYljfXA1TV6
OozWzqX+Z3oKpsSMYfHl6uClimGI4yTKJb0dw6WEayp7kL1PegafseYwWmtPBUXNxS9hKdyeNusN
snsWmPyQWRp3RIIVmNhGqTzqlJGoFy0VbF3qBkpRZ74cJ6Xyy8rgJiwBWUU3VliPbp6pKAX3iYIg
wBjbw02qGUTe9WEqWzTfKbb0yRjRvEddUNEfhdPM8RsukQa+Oy+ledHLobIfK7ui8zgNwbWrQcbS
1yOzZtcgofJciFq/TYEN3yfOIp57+tKVfRFH2vRzNh2kFZpxRnycIpp+hFRRd/lbyOrRnmtN8qvK
qbZ+k2ZqfgPabX3kcuWH1FddJSPtqz2mSw7tC2f+KnCQgLE4cSNP6Mpwa+nGbLuIH+TabVtXiESK
sjd1V7dT2XlBOCiPc9Kb9VWTztZ7ayrxd30oenNf9Uv/QRKz+O5EK+6vRUqPyrk+IDk8aSRl6eJS
3tDAYzvSYGo2V7Jq+PGWPoDqQnXto0KpGYStWiXpDlNqgTSochxmlpnflaWCpnmpzADoOQ8gvNRc
a9qOcUdFtNYD43FcJi4ji7Z0E5+wtX7MQ9l/s1vWHO0lgr7fkQoIhbvtYixF+8M0ewySMcCvSIJc
7XbVYkrPqvLe8SIbeknl1JnqJgbCXTixQFnKpuT2dJyIqzp04DN2sci/Ca1BrVzEPUhVj9AYRLkw
D63fpP7N1YQM2pvccozHeRblH1pTkwOaj8oEp3Oy2iu4E/1hjrmI3NEI29Bd7LXKTHa69a5G9DBc
QQBk3sZezspOnafArt1GB9CDhGoMizBF3J4bzJ16VKZdjpC0gKg3SyBtQ1Yg7K3EigOt3Mk4yG9a
jt7OM2wS+VR4Rel0OyC7ne07fuJCg1phyW+ZFteX49QMD2lnLKqHPqneHizHal/SZRCVS/86FzDE
xnkPo0lLd4DQk105qMJHEzp4N4Ep3y4izq6lEaPTnFtRB/5OEVCmjaSNdxYNOcpxljPC59bUQwMc
SNZEqIg74BCzdlUtL2QRZPtGd2r9Ahi8hMoxzW92Vs2vwCA0ywM2V3sg5xoRuUESNnSKRQVS/J2u
XOUO9MArixNSgZ89Y4LX5MvukIjlnEyxONN9D+KXsQ2RSYEOeaX3xvwWOEX2USmGft+2Y3GZVbV6
jSCudlmXSRXtOESTG9lk2b2jjGh1OOpSG96A5Xk/BrSzuEbWcoAP5jgD7zbm8j2MLScCmgvyfjf0
UwTyRTc4NMHDMRh2BgXajWslfGsTtVQOKgxB4cp8CJ+7SIseETtMH2xO235XGwspH3jt8bILKhHS
Ya7JZD+aVlXR3imDH3o19G9WUGc/pFpWt3XQc4WGtcrB0mbjVPrdrMMRT5LlR031rL2LISWkbs9F
fqkHKmXVoBKbBb9iXUhSaXIEg6Y8RbDArKMHPY3i+yRcHZm0brkKcMZlsRPGmnSM8X3MI6VXtBDP
1DQbboGR+V5PifVDFNC2zADBkbRWph+6MJ2PPJaWbxll7NcywjaOlvIZ7JflKvaMrvsonbc4stMH
YjvhLulh87Shjtb3QB3NrqPXRt0JZWGseRoG+uwAah7TfHqJszy8K4GL/sShMXr8sxSXAmp68Bpa
mvZDH6wJ4TcDCxhCQhJj1fxH3aUnCsnHJHryK2r5qWXVzRdJOqoYolXC3ToPw2VolqMPGa97lRPc
p77CDUxbeGhQ5uqjVif5rTTD5FuYddB1G+ItO2JtyEnqKynTqpizYggv+kCDDRh35o0dj0znjITm
ZZuXpQ+hvvDihoo/VaD4FU/ForuQv8OrxhiJRkyaob1EhNspuknHG4jaFIg0BmlB9PCrp2rRhgup
c+CtRRieJTv+emuAsncJouu3s1JiI8mitu5Fn3PKjGq1HALYbuO+L9r2Vo6oVPjEq+F9qA548x4N
/4e0ttn0ZoXaJ2WJDDptBeoxLerpJcgT66J2ILDPVSgeF8UZbuq0K69rvawvsVrSXTxky0Mjk87t
pzp91xo1OAS9zmgHNgGvGKVwj5BI/6qutlFAAMYLLdV+FFWR/oJ+nju7qNPqC5PW7kuEeYrLBnbx
q86c3owwra6WaAzueksk+26V0ieSmXhhVRTexCC4sCb6Nx2raXLjHqY4d12wZHuhztlbzb2XeEhe
d7qXtFG8KykYvayRUL4hwcFy62fVUdy84HwoTZza1CqnFycw13yHkTF+U7oe0EbbaySL8t7PASMf
NHWkyBV1brZjbKmuhr1/H9aBdEl8EutTVXkxG2EGETZFSiO0iB6jAU/PHW6VPmbHudOH77Vd9x/l
mLeY4GEe7NOKNSZmrh1PqnZ1E1B+cV9L610vw550WBaEx74sc9zoyTbu2J2J4+o6PkuOKutDaHXZ
NTeycW3N5nDRsX2+DSLkeF7lWg0vrkxYkqB+Y4kog2IatCXYkdKbB9wlVXGhQ1OI72aRGhtPaTQr
9VGNEmraCq22ivcOUEJ8WAnxaYhxN9KOivuLt2F1nZg8OYXq95Sc2kULwzx3EeZOfuoqBOadiqb/
Y6cF6uQq6XQ9q43TElCvWanYWZPh9yMqvd/Umbp5nGUIsK5ApnvMXUIZgiNiCdC7mYwp+9OPWtp6
tVri363OUOLqfR2VR9EEEvRyATNo56jNJLwkctqAzIxkourCCsVlUIJL2ulNqwW/A7pyzENv5xCp
ZWPZzdFYiqSEKQTq5zJMw+CooJwXsjXz2A/ToVqtSRNbu23Rb/uWYonilmZFmMbf6POP4sGlysdR
/rQFSrb7WGiU/hFKaEp3jlBlfjEVjgBRqNyNuKOJtoNExjAFc5RY97neYXpx9PbmpeDoajmiDXP0
UlPRH0SZ2tYPY1Jwm3cMPzaXXuIXXS1xoYT3WBeObXGBauUz/Zth5KbWZLeXuqXb2kVbahg0Mi36
0iuA/Co3cGoa4lUgM5xDoyNLcKRVurMvRbw08jlzVmxIH4U6OJF8dfetjKs9DCZGIJiwiP2AVQFA
O7JHxk7LcT1RIh7t/Vw5KWKu8CaqGwfk6qNKC3OLzGdYQcDmoKuPCOqPii+VOQ29cU5RXoAN22Eg
CtgY1hK3Gc8ysvggsFkaSpoQWPcKyBo4tkWUPc4dJs6bntmLvM8bs/gBRoftUGK3R7s46hM4KVZn
q5gZHJ+3uciRYZ5Q7iA911n6DWWK2fDKdsqjPQRaKzmyzzCD57YQlhs71pAeirG07lEmRdkYa6N7
CdDTxmJR89XfiMsi2CtWl0IcqquxKwoszyqcAnemkegoSLW3MG7SYXzXmJUBQkFT/qLlKNd+GJEx
iiuRGxFR28DQKZxQLpYBF++iHQUVXHODh2pJLVIvLHxd3SXLomD0d/JQ6sj6YWdO6kefd3a5D3PJ
sQF/2cp2iaFjnnYNUQC3XDpZWFC9ZbYbIT1iHA1qe0sRdfUiupb4lFx7i6k9HyEyx6p8CpxK7mIc
7IMaxOoRiVnrgsA8vJy8D4kUBYHVDPtsyMI7LaCld59MRfjRKrVZgtSZJulc1sswe32RNXu8DHag
TE0c0qGfQdcOqnNtOhU7b1030UXQGWbKXkw7Si0XTkMux4Wggx7U3ROlusvHqOrhiy3GzlNas782
1DT0OxlrDwl0++qyL6b2FiKEeRtYVNDvZmSEQw9MWA6kZCEiKQ1AuaLgbgsmDh03SM0u3WU2jQJR
Eq6hAWnlTXLVY3pnB6mhcuG2E3FD/JT8JnXSyXH7perjfQtx4qLl1I79nCz+Pb6ueTvUhrwI7fIX
xwbegCYVZLHp0G52fZloeGOWEniNaluBS26MLwt6dj5QYrQA1YQQg1bLvTqp07s6mMmPYCKe6ixQ
FBe1hPOT2JT9t4uJJ5lntXXd62r5K6JF5VqbCmU5GsSqf8lK4jrZ2K5ZNsy+I+xY85teZOwC6Dho
6yo4s1di7qND3OsrSiIxiD1O2kE65XIvyogAVIAsGZKUmWy+q3lHh3lGj4VrxYTBo46gJRFT23wW
cAYvZzmoFK/ow2WprK0vUq37q24mAIDG3XBUytUCGZu09aemSaC5Y552deKYbjh0ylUbIcTlTnaG
jxZyHjwVFXPsEN3ccxoNDwFHuXWIOrTf8izs15HkUlYqOyKpC1uglUSf3HFBE/Iw55HzoQeLcy+p
DH4Uo8CltYg+Nk2efA8WS3vvqwIHn3A+fjL333xJvIJysHBGs96tAb0TWwxQ19WG1n4LnXQmGdBh
J+CPvFRWAWUoaYFSuRga4x17PLxTyqp6imUc3oGgBIJXqOBrf2phCEbcwFp57hyzvdGFHbxKCmR2
1pipqE23KgmEQATFIeiGZWfkera4dDTYjwiHGeWu7wyO395QhCtofHMnKl4ebHNOix1FfmbFXRau
migdbbeY8TTy7muLvhAo6hpVylqW6O8tJJ3XXtpNuEMWl7jP1OK1iXSMDrZZ5rkHbgmx4kEn9L1P
50TN3YGkf0XUqzUHfyKKuct7FHa8RWZjuTcpWp+vc7TMlF1DbqDxVJRsMp8kyvQNtoTdXEjEotOn
lL2tXEBGwsUL4Jm8jMjF5S/QYJz0jR5qxU+1qiFwliG81mahda9QRQfGHUbarjPm7i4OS7lTABuv
05Smv6ZYsFR7KtujOc5KL3LwIdo+RtawX5CYjU1NPuvdaI27nnAYQebeMcCuG1X0wFlZdvtlWnp1
H3R6OR8D7LmFa7wZOG/BnoNM21f6bJtPINxDtBTCIO4vig4s1hqdngIOjUE8d0XazD5wUUINiV7x
W0nwEIkpNJuzvXDESjcnYNMGApu6tmW+b2TInig7/hWC7wr3eYP/zU5aw0fWqvseLs2S/GmzRYNI
Kkc8YQJzWvtD9h0NZk7YX81GUr+1esVlm1cz/rJZJf1rP5ktHk/XfyD1M/2KA9gILUgsbwLKsMdg
V1O+QFGhZhFIgjta7pRZOupdhDCGcU1YMr6tS309hRTUmcKCC0tDxvWQlnl738wjK9HWrPdAatz1
Cf1xHzAYcY6Ibd6MyWpSGCJ/VlrsTrce0Blk3Y47QPaRgtGqz3+KbA31EmslHcPNU75z4GPX1Gaf
PSm0N7Ue3pbyWDYFsbtmbMk1mWXdX0N1hZky9z2RljJA86eGfoh9npbqYx8m1WMxFsl3QzT6rQ7N
LdxlraJ9izg8qqdoGYvO7TDc+mOUdPZbF3YqEX1iC0m7nzNjfrCqdG23lqZ60Zul9oIUtfZO8m95
HHun3efIn6Reh/FhHIucoGNUo/pMmLBY5YGmzlC7C0fN2tj06gXBN6Nf3Ti9Tqsch08fauxoQzJC
eICennUxhr3W2M2VCPX+UCszqQgagPGkEJVOxuOMVvVv8sNcNX0BpskNFbFcKU5jC4/IlDK7jYla
QjgEyR+DrMwLcgoDnmvaJlTkYny9NSqX6i4Sen0d2nixxznKk2MuAgAAU2BekBgSxQVQiPyuTwYj
9yOliZO9YhdyOJAQwTuq8jU/93mu9USRib2poZjVvo7pAhZ+HlD7ka97ls1Jr2ZEIciZCoET7/jf
nkIry6qBIhlyD/0ellBxiBeazp21Gu3zzziRtt+2FZY9qIEyVw1/npiU3Mnf1spekjpXWt9/+/wd
J/L2WyjsHIdB0lVUUcSLTWekik1l5erd1x6+fthfhUSDaepIfROWw2DudtA1i0swLeeqGk799E3Z
RK6SqNS0yfSRtToiJlfupoII6uc//dT0ri/966czyC3OuGH5Aa6dWzp6dmiV7nsVWMuZcsxTP39T
MaFWFP+1nbD82XEywOhDujOK5Pnzn39q6WwqJvAiIS9Jfn6pa1j1AquFIk9nFm7VRV9CJgjk7f//
GLVA8ei/Ix8Ut8GPOiDQZ2bqOfGIU8Oz2cOtkhRWRUbVL4f5uR/W2Z0Quvl8eE7M7raDMO9rwMrW
8t/+ixRCr4cTOrimOEuJOjEB287B2WltPSyb//58SRXJWhke9+V1FZXnqDSnvmJTATW2OYjtnJqb
NF+bqhzGaEb7cKdkxA0/H6hTn7HZwa1W2WailOaaULof5slrmvRDUK3KHXSuO/tEdY+5ft5fWy1o
bQ2ZycHwgzZ71At9h9ToS0DvyrA8VZzkZw7sEwtq2zyYCimTOKXrKRCD8ttMneKXXoTZ8fOBOjUX
m93cRkNEOcE6UM5M+L+4XpvOCnO4//zxp378Zj/r2E3NrNaUVzkZzr1K+RNxoZ9fe/hmHwfGjFuT
sxtiE7RHSrDU09YCq689fbuR87DPrISnq+30EFb0MNgNAh2fP/zEsG8F82OnixawD4YPyrZ3cb66
XU095lSfBYydWJ1b1Xw4csgmZrPpN9Z4tRj4zdzDquPsbFqRMuWLxcJb0XxgreEoI4XGxZyKDOK6
SIbZ7bmnnxqmzTaOm8qkTG12/nOYrgXnua29duVX53gLcIwze8C3XaSPef2dNpKMqC5UzM/n+MQZ
JNY98df5MBOfiUKQNtRR59dzXF9bqyVU4Snl6sPnrzg1PpvdG+ehM0tq03yCTplHIezopoHh7Ihx
n6tLPrGDt2xEMai9TZzM8OnjpPSriVs3OivadWqINjuYUF8iJQViPnouBOlUmtmiI5zQ+/Plticq
YrdC+GSUSLiInEKtKlTuA1ldq0pxHxnio3IKTw0TQhzneJonxmoric/JRtyqbbhhQi0GnBnkrb9Y
6dPnk33q6esX/rWewm4uNCOzJUWe81rdlQX7gsCO/7Wnby7lpIONXYuJ366B/9lXtWPv7Uh9//zp
J04jY7ORdWDyU19I2jryXPp23H8zpv65aow90Yj3zLDP3DfaunL+UatqrDvlr0GK9TJKG3OVgBsU
whzpfBi73K9q7fd/X1Zdj8boySW5M9iIS/61tgZjnbO/XpsnNQGYzJRco61z2Q8k2bQ5PSf6eWrm
t9vcCqplTCLD1x3yYsTZba8K+3Myfaeerv//345G0xAoLTs8VrufSHMHnia/2hZgbHZ4kCRmFZmW
4Sc1UFhN9sDOTfEYRobBjTd+cfFu7mqzqKxyEZ3tG2nxbNUcgxRyfImeI4ytDj4KFN3oKCZdB2pn
EnDHXxjGL3bobSXwraVLlq4NLR+g0VNM4+RuGalM+HzXnZjZrfh9OZqEMINe+IT4BaB1gKxfPrv1
zZZOiMPnC+KwJLao1Y2b/NDVRUzWVr+0SUR87RLdqt8TX7SpIA4E9czGa71a1WssoVFHDyzj69eG
abN5VXJOgdPnVFZQcbPHoBwPRnr2C05NwmbzJkY+1KJeWsap6O4nY5mu9aZMviJ7yeLcbN6gqyUF
Uj1PrzXjVZ+b5mpQSLR+bWQ2u1ed1QkFqpKny77sLsh1xF5vBurL548/cStsVS8EarYL+TkaSBYn
zN0J1tJs1uauqMufQKdHV9Orc67ziWnYyl+MpI4oSRK8K8x0wytC6ezxbZ8+/5J10f/j2tE2d3MG
nhaIW8DTtUz+tqnr2U2pQYmo9W4pxplL9IQps9W/6NRwWRxLWV8ypOleX9qY9E9wS7UQNCyzK3c6
kVSRpV+71LaKGBQRlBnvqzCdqEtB3GqhBKXNzknHnZqRzVU91YaeouVfU4YW2gSIla5tKDmeour5
80k59YL1z/+6lOVQ2wC9Lcar0/ENSRtRZlwsZ4KE/1b1EYa22dhBOOOANuucx2a/J/y+y0fpt5q4
sqP83sHSHOYbWVlX9Hp8Lfa2lcjQtdApZpXCO7Kt5YFQNEX2hjnvPx+vU+trs9uDocHhkgVPD3Wq
dDTlJxvGU6bqSosgr/WhfqB64fvnLzs1OZsrO7bLwVagCX2oeT+5SPLTRk7G8vilp29VMkRNRXY2
DM1H4QxyN2jlT3pZDe9rD1/H7691RblGlLdwyD7aYfwuJAVKiUPxxucPX1f/P06SrQY+oTGKBw1N
+RV3SXlI+ly5su00OEaV7pwzktfL4V/v2FzdWUM/Qa3KkCL9Ufuj2LXpItDr1ytP3Sqb0dUTAtKz
6PZode+cyHh1lmriNC6/JIJjbMUzhiR1xpmK+z/r9bKjIInk/f9xdmY9cuJsG/5FSMYYY05r6b1T
qU53epITlGQSFrODMebXfzcZfVLHaYpXnIxmeiRc3h7bz3LdmdwGbfKIte+rEdndxKfpD1SoHXJ4
VLAUPqA87nnmQ6x3YuH0Itb+l0qHoYeEl18q7W6Noz6RWSfQqJvZCk8OMLiXV8TCTrFpGgpnFmJC
rfk+EhMjLBri7tPyjXW7Nk0jr9iUml6yH90UXbmcHeFJQM63TE7cD6uNXbA2ew3NmRToFf97TpDX
q9vyB2ALa0JY75stVJz8uR2rRE1dqKjz3dS4n/vK3TtD8RT6VbJDPBDZMsmw7xhbC9K9Px3UZuTH
YwPB2SImPyKJdG9Hf5v1lzeNE7WJGlVR5lyibuIH7/UHXY/dvkdS46bXAJ6Kf44TEUzQ1K/MD+LV
5MDnX80n2W78unWapyAaOzQcvB9JUsAHOCeugm2xYrGWxtza0aDhGzMY/PQJHuTggLznMDwWOKrS
TcQmGlp7WXHuBLScyA/otXm3SEOMbiTypDedRvQvEL6PxBY/dIpfIglrXNCQShW42w5SGlqndpGF
IzQ5WvIDFbL9t5y7NbRBuFhR5VtwqNDQ2rrjkLBpTCL5KxT9I6PhI3hHw+F3ahdKgNLdUEeP/tg+
qgYSfWPif22GTQIFjNooDQ6tCAK8Lv8edymS0TNUyaeoYdy21+yqZtYizzQeBvbdqTK2J0057FFN
tHI5XFiwYj4z3lwRkDE7CVPV7Dui9wMAb6OD2oV05R2w9HFrI1NwAhvVVvEvI5E0uSsMQJxeDsT3
lvMG2Xd//vY+JACeT23400Fu/24YfRfpy+mPbR+3drKX8LBEBRT/nqCycheBNLYvmnFN33Y2+X9f
bKiwtvGUTVCYQ9nN9w7RlV0pgp/cHVEp4BVfqEJmx9TyWwg+IgNZj3Tb5rbBHXWF2viB0/FHzXyJ
VLt4am7bFi/YywO2cLrZ0I460F7FiMN/zj7FNC33DQCUpdaPGVfHvK/vkCu8YmXfv9BQYW31RtTK
zzrd/4BWxNcW1Vt52R9JzZ5COIRNM6w8M96/4VKb4hG0XjxpXfQ/QiDU7lpkr1/HEwcTwRmQxXF5
1JbamEfzzf5zfAKHVKBHeHPKXavm0rKv1Gw7LGzkPVdJGteqHo8uavhjFPxW2zITUHFi/WweaN+A
83Z05cltr/rs8+XhWLAYf6PtPdcFkXk8tn4EIFvef9MoD1w5+ecf986mC6wtDUmqEHkOZkQK943R
x3FId237udLbLEZg7WlVpO1I3WY8qri+Haf6e9wEK86z317W9346/XO8C+GaIWVkPKLu5EEfw11/
6I7tweyrXXIQh/r4gR+Sw/MPtnP3+qAP4zHetzu9+7zm2V8aO+vwbo2ZQoqyt6Os7mO33qngc8Kf
U7XpQolqSauDVQAfCx707CzUQD80zBXPCV/FCL776/F169cjHxnJx8GYPBUMGXXAHPNjlARfDXIs
nkD+X9vM765eNGPZJWZIXQEPEp1JD3k9FI4Qnj4galfXK4yTd60FD20PP9HY0qVPqqdGRPq6i8N/
UUBXXk+a/Nqw/9CAZY4i1aCWwihyNjEx4Q1KmVCA3Wu4hVf24FIPrPsGqnaymFK/fIpbcF8ZCLO3
sm9ptQsaSL5s68S8Ct7Y1LQE7A8munpJg5BNuyhMUAY4+Kvanu8ePxikuW9vvm8k6WUVe/6PtFND
W1whyzJ1kGEmGyXuQh9Fkv+4YH6EyS1o2SEvD5e7tbCIqWW+OpaiLLoug7MoAdJgu7KBNMWPwGXE
+wLJY9Q7+YomdMXzsTRRljUjpeSU1GP1YsIpRzUjqjhjcB/3ECHcJuIGGMWf4wj9pTEj5Tie+cQK
XNkNAdzIRN9QAq23XBExVdbGT922guRF5p7VqGn1CjzQEJ7jsPJWTtilUbJ2PEUh4+AXGTlD7tD0
NykLu+QzEZPXHuspEmZl3y9MvR0TqEYQiTREx1/SSNB74KY+o8C8P6R+2lwBuLOWKLbUjLX7WdoP
SuYePTcgECJ+H8eRS1Aq3Iq+OgDW2A3erh3m4tHLK3rBXtpxAjowsH8CN39BdXUb7JXK/eo+xxzJ
lel/95oN7oVlCdRYuyWNivpFDBIYCGD2UHTWQP36MZqK5C7RKntCvbpfAvQElXjnRvfdWj7KwtJw
LSvRVMTnAerhzlVWPCvZxLdJ654m5JXfXB69pdmy7AHVlHYiQmWUEIW86mISHbSaUzpiln4a6Nqz
fZ78v64eGEPLEKRdUTRurcsn4w0ouxxBxepATmF0OiVZxnHYyZQlH5CQrtJdBie8v+ZhXloeln1A
h5AzHcftC7hUDBXIMQAUAWoch5UgxdIMWcYBnERUS5UePxfJyB9Y15f+HlXR4U3iodZhd3mWljph
WQjCw9p10947o+oMlKmmUFlzbFVlVuz0wvTYAYRimoCPkEnyaPLe2cc15ECE70BDCHVzBUpXDzMZ
NschsdKfhUGzmdsRKlm6cGrjJxQBgJ3G0ji7FbLDCV5TvpYcvjBodmxBgX4+DqGczpS4Hj1y4nsM
abcZsDDx8fK8/A5FvbOuiWUbOCpCfYHE2HPRREPzJHpSIE0crGk65DujAA2+iyOfhj/bbkJ9KejE
QKhEaStSMGSQ8H3wi6hOIFgXhv3V5d+01G3LZAg+tr6KsOAVc9ozGyvgU3KKesrDtu/P7b65uKB+
DsXXdRuem65tnEMjoKS0lyjd3uRy5ihV/7MBFTdh5qRN+/JbixC8B8jRNdX4/fLPX1p6lj3oWAEl
iIzyM41ZR/cgRKG+GqJPst/7gq/KrCw1Y5kFkHdU5Saxf+6muAweUNDs/NSF60b3/sjAVNrWGcsu
ABfQS5NXaAVCyac4RRWXCQMfuSnuFtce6qmscAO8xC3rgHg7Nz2kr49xDaHyHU88d2U63j9/UK9l
TXbkxYF0s/aFkG5AcTfq37TvgKKifZCikyFfuWO9vyuEHWsASyspk8RFP5wmhexcagZ+izJk8C0u
T8X793lhxxua1kN4AVLVL1R3Lbht3VTtY+x38AidKZzOCS6M+hoy2XJa2YhLLVobnaAOMYv8Ln6C
tAb7h0UYOhkZeYiJCz5IVKcPDonDle4tjZ+163GGRkS7hJ117gYGADjpVYcoiPmmY1TYIQk8dBBe
RKXqEy+qdo8hMzfViKrAAef3ShNLXaB/LjWuIOPBYGdfCk+6d7wwzqPXe96mI1TYgQlZQfkVWtUl
aEYFuSlqUEuKPKl2CHHTowj4bPDbucTei1dewb89An8fPijJtDrkpJDQDUSNq03r9DddlpnkRanR
bUD5rkWE8HbR3NFBpR/6bpCPAB3e0oSEzdHJJjATfOrER1G7OXBrJTJsUCb9jAggqoK5JtWh0C04
SE3Sh80jdwY+XakJCXzZzslSwHxc0MB2Dhge3g3Sjbzkw1gJ2T+SIWPVF8B3TAPHc5aQ7roGYnhT
jhYXdpREBk2TtIBFv2jHCc+6cXRyC+HPka44yRbskR0nARQIvKWS+mdJc/IEIgzdy6QTj2aS8n9x
2S61M2/qN6do6uVxFAL08UJY/gwhvQ5YFhQFeRO7c7yNoqigDPzZCkCQYdHj5n2meO0PV6gFbcxe
oWg527mT4688kJb6YhkiBaaAH/IGfFLHKU7wtXrXkkHSHnA3nK2uREXxZRv7/qEqbB1hgqi6l5uU
npF27jsnErAOlGfIYtXXbBS6X3kTLRgKO67S9fCHRdMAH2mdm30RB+rYd9XKK3zp45YVAn9tHHmu
vHOlmLpOUafdHkcCEezj5TFa+r518aCgSE2dOwwv0QQKh4mcuAUyxwfK8PL3l+bAMjq0LfoY+J/6
RVeTB0U3Hrb6Vkmwrj5PXtx058vNLHTDDpuooamrDFmL5zogxQy2Sl9zEDJWVuzC0WkjzznLqSyK
Wj4xVCADeKKvYiCJrsCMBdKqjPaeB4zJ5Y4sjJcdPlGxR1UIAsVLNYKPkSbhR+3g9Z7E3uvlBpZG
ytrjxKGMAjSWPLE4AOdJAA+8D8cpUSsLaqkD89/fWCoTxSVLRSKfpI80uY7JCtW2SbdDTddaKt5S
E3PX3jRBa1zvOxSAn01QFR/M5INdAJ348KEFhWEljLxgpOzACrJlyqCtFO5n3D2lqQvKoYP4Yu6N
ZudWnrPt/Ais7U3Cgfoj9DRfWKIhQA8AtVO/dqStzHXVFOAuDWlI/LXa0vkW/s4NwFamBNDKzf0+
Uk90xsEpn+l94/s/q3yGAAG/01Rgbxhf3QR5+ePyclsYR1ussjEoUENR9Pikm4SCTBL2hQYuLQdT
q0s5kIZOnDhrEe6lhWEbM+GKvK6z6RwLBc4jC8DgJoYCBR7j4bjNov3FIaiVcAiZ8KCNBrgJPP0B
ia75LUhqa0WtC2NmUwjijBqdjlH2qeJg2WoZgURTZy6YhKCdPEI6oljLS1oYMBtGgJb6NgTE6qnr
BQfRI72p4CW6dSawBS/P/1ILs0l9s1ch25hVOBLFucuQqXfkQR9+BpjUda4npIGobXNiKxvjYZtD
zcT3zsT3/XsNiMC9HIPx08zkurrckQW7yecOvukIT+tRMlzDYDdLKa/xdvbicR8CJ2fWZmPhmOGW
XYOKtSuqmLrfUuO0LohZBTBQmXIrfz80HOCpzicgASHtFbjVbb3y/uyV9EQTOIp490B5OF+1bqb+
c+Jmsfy47fuWfZMjsqNA+/LuIza6ud4RCuHdB0rCcS1MvbTArD2vNZcyqfV0JkFWsUPcAkSuKzBS
IRHL1hK9libfusWICon3Rcm6l24iQDhWURPx2zaNkk0yZ1zY7AKRJ2FCahU/iCwAN6oRTVXsx8mv
VuZhwaTY5AI1uNOQBm1031CID0ioIZpRuAcJn9OV4xcrxn5hmOyif1ojcUV08P5UYw3pb4KzXwzB
2oN8YabtWv+s6oFuRqr1eXDyDtjxsj2qLiWn1FErv3+pBWs3IHnIKSFRpc5xNnV7IYAukhAYeBhE
9HnTfvCt/QD4MlhgZVa/dNgO6iDzib9WgLivpUMvnfDWbpBhWkVkqMh5Vvt94F6gs72u1Oj8FAOQ
h7jbI1wo8QgKBwl1hqCM09c+rJpukwgqFrK1UyhTqnUU789qgj3biagPXoHtEivPod8RoHeuMDYb
oGlHcHi9yDkT8KLUrWE56X6xxO/UTawn6X8tDJx0RzX5qMbeeXUA7SMEKRxxAAIzcXF5AwRdHyO4
4ZmzC4Y6Wcvcer/khSNh+E9byhwIJhA66CeNNI19EbaQjAj9YxWHj03o/YTkQHInMsb3NVGf8sjV
+8tramFv25QBLgGyNp3pz0Xq9Hs4ZfM98QZybAQlu9FL/t3WzNz8mwOwKKXTNKZDWLsCwOMM5RFQ
M+OYtwSlYiC9PU7QhkhX5nnBktjsAUFrB/UWTHzrUdK18+c+gUawdoVbOGht+ADxKlTYUif4VlRe
dB3nCJMhUZQmT3mAh1HQAQUMTQn+7fLALVgVZlkVJG4gIbvQ5CwTl1zFPqwiZHDiq8zR5OpyE7/T
F97bFpZdKUZEzYshFGfhZIn5HPFkyFwIMyNI18FDbhp5Vwcg6n/hGEZ5lcL/kd4Sp2sUZNTSJmKQ
jymQbLivsglYugag1wL0O7iyxmuBdB83P+g29wngty3Qso0nERwVbm2S79RxPcS5RQB5gPHKMQDd
rfhIlxaBZcy6DOKDrCjNU9RQsPhImqXjoa5MyFce20sNWMbK8UPgdojPQKBrSu8MIGKdUkiymr5f
K+54f3Nyd276za4hsLdxrCjIg2kNPGEICM7Ymytt0n6HdJdtbhYIcf/ZTDoNzaCbVJ1SmjZQlem+
U5DQP6I6yXu6vMTeX8Xcrq6LO8gk8IRl96xNtX8Haav4u1+hYvdLPTletuJ0XzCioKf/2ZHKM7oe
aJu8FBqhZTqX1nUOHAkidj5D4AyIBDmB0U2Df0vYVUiGfL/cvfeXAv/9e97MU5NkLAO1Pb1vdA1M
S6r8HCx9ygBGvtzAfAr8vUO5HTMXkQoUQaD1pWAVwNvO8I+u2J32p19IfPnZaJB0k2yb15D/FTCP
nbQPpCyfpc/uBebqGIQ4ES73ZGEl/BUoJ1GcZkYPJx7Xn7s2KXeUZE9lhMm53MDCXNhR8gpg7cQt
WIzgBAISMtcgiTvOmjDv0s+f//5mplUb16HbNcPpP+pSRFFXnffZtTO6/qbTi9s1dowwZywwtS/g
roJSm8bE/2CGUbxsGx9rsyMnKnChjtafRCXqV8h5TSA2tpliG8ef/jlCwhszheKP+AUCV+O9wZUS
CF0RrhjdBYto19SxzhuGMs/UiURNRz/TUSMK5lIRvVIohokr/C/ky14eqaW2LAMPAFDnZZ6ZXoCe
gR5clkEPx+3TAwjFAizOpFlp5/0V69thb+X0ASad6ZMW5FcFctvOY4BrXu7E+wvWt2PeIqB+wQuh
T2OVjDfOgIS4FOWnryFbBZEsNWF5aXQCGzE66fTS8Mkc0p7RexxTn1xc9663dWKeoTe7rkNmKkFW
/fgM1XlkmEhJXQOWaA2SKuSk1xJIFxJs/NDa3MgF8UhXQz3XAG0Y7wHrjc0RUmsq2klDa3pVtJ2W
17UzphDIaouJ3CFuDDY8ROwqfZNJyI7t/CgG6uJyv5dWxvz3N/3GKwNZBJlWJ7CtwCHIw/L6fwiz
v3+o+HYYHFnGrE/jLnqG2BRUamL/DnpNbKej6ZcG1fJQ9cDMojLscl+WVollFzrUcrpl4aAvZgpu
mp5AX0hFvXipIbfTraz2pS5ZF4AZXe5BKCJ6hmAMuHV5/TFNzxg8cExlBva9lGoHn3Fw2NYny0JE
bV1GyiHtCbTi8jiLvuylcrpbT0NC6XIT7xshvFX+XAJR4VVQcerjexn4+giXy1fSogVk/bm7rEbg
83IzCyvNDkVzz1EANkt1ogXu6V2HuHw9H27bvm5ZiE6C1+1Cs+QORtvHK0HmH/0IskyXv740RJZ1
MEHZDI3A9bVT4Mcj0gKVkQSc4cod6Rl8X7mygpfGyDIPphmRAVBUAyTasnaHCAs5DN7qDCz1Ym71
zV4nac3BPSfOHeElooMRfxJNmVzHkMjZlXS1fGthh9jx5saJTAUI9Hinh5r9jkayUNwIGFPID/Sf
fL/7Dpb4pserbxfw8ZKqBOUFOK07eMN0DwgpK+YYcT3xlUmZl9DfN2M4Xv4ctspJUJHhJuqkwyw4
QI3z37AK8uOYp6DaR8ijCMlqDfnSFFnb3RiUjLO8wwJgqW7dXaFdiI/QYoCcy75VgV+X8FFLUJQu
L+yFBWfHpY1SDoe8hXsiPdIcVK3y1z7dWGng23FppME6AxhH5MR6VHSCKJ/tqnr6dfmnLwyVHYnu
ptaFaFk0nFRYQru46H3g2GFP5st+UDvdygG5cKjYVX3R1IcFOEfuqZgGsP2ROCyqsjlA6WttfS11
xNr0MfQyaG4i98TcKTqgkmba/35JinKEYurYiBUDvHT5+KvWr0lNGfSluTPc/5pisPbG7dSVnp7T
sHqIWnLdkJ7e0BI5XUhmf3B6Z9dnWy+hdsi6kWUuIbhDTtGYP0HrurlqYzdfmab3Hcu+HahG3KNF
/bBr7iDCes1zIQ46qK7Tzgt2ZsZTaTf6IpEztP4iX3AF+IFlF0zQRGhSYDhj9zoOUVzPEIrvu1tI
UT/wrsj2YvDuoal9Hky5RqheWiyWgVAoaRhq4jt3JgMNvxgQatVQeL7vAffZoXB2WwIjSPt/Gj0T
aGYGSchJVQEy2hGQofNYeviXTdvXDu1KPnLtVmggoqXaob1pL7MQeMm4/DHN7M3LzSwYbxs1L0Ic
OXE8/b8J6jn0wBh7JsiK2wdOcuOMnvPlclMLttQO8kK1HDqHrSInAq70A4fKxVONiOjKKfSbq/bO
MWQHeHUs+tqL2uAZghDuVB1UDw2uQ1ZVgAO6edl8bRTOd+Td1XH1j2p71jxFPhAMzaE0Kif5LejZ
IRdHv9Se8wnuUMI+CIj5FhqKNFKRXwMecaXcgerK23YfdhAvp7s2SauE7PoCSi0bb4J2oMygwi1P
ahLdGQTzfyCDDBwEPQ1rVL0Fi+171tKNRx+aI1l7ol5aPwHI+LHwK3UF/ba1KqOFmbajZCm8yzgv
U/9EHIguNkkI+dOkgMPj8kJa6oBlWKIp00OVezU0xKGhTlq81NMG+c/BFHgrZ8FCD+xQPlSsvCzn
DTnxqRzjnew1NOb7RJcr5njp+9YckKik4whJo1NR+9COYXro4udcQLFxJQF+YYy49dZTpZdkbhRN
J+rmT3EJ+UNIVp8Bqs0PmybB1hmIa04mL2uju3gg5KookTkLBd94F0DXfWVLLw2SZcvhaRBwVpPp
1PU0P4Kl7HyBlkSyiYHOfTtm34QO1Hzc0j9BlHc8cUgz/HLXyRkLB64dsUegsPYpl/6pk/69CqA+
V+EhX7QpBPKgvwPtHxC7yK9eIYy/aUbs7DCIkI3+KF12KvwRtMRJfVIkSCBL2/KVRfW7BvIdG2tn
g0XCaSB1S9JThZtxcc0zilitdHriHASNoJ8Hneb0ro5nRXZNplLcZNwjzgcxEv6V9bFTP0OuuZD/
NJFu1OeuDEv9D9LanebRK/TkbfR02IkMYDkOqe5Z9MGDeHr2OrWGA3laOVBg/1FPkE5ci9cvbDM7
XM51gIIZJDT+dw1oVHXfiYDd/A+WaKEFO2AuQJyoITHdnEhtXiCCV1zNgp2oLOHkedO6sePeKXTH
HQo+wwkQUQinRZB4TglQFxws4G0tWM4HSXvmwbNaneAspseix4IErIHsUda/Vo+xcO9j89/fvN2r
qS1YPgbuKR5AoaoMPlyk3N8xl39KKiJfLvdkwSTZcW2CKosI9b7uKYpMfCvUiGMhl2m/MhVLvZib
fdOLGF5njvgvPTHQ1lFGkpk9ixW5ClC+fygTCAFf7sbCrc8OaaeD6/Cg8/Ck8sCQg2JteVAI2Mld
Vkzfhr42t/2wyhBaWsHWUdSwodC1F2L2kdlxS1zl3aYCJ8UQQd3lcn+WpsW6EUjpESVRD37StYZu
LR+dAJGCoOtWpn3BZWNz9o0DiTqT5/QkS8CuCqmCL9HIvvLe51dhU30eM83vEgcFhpv6Y7P2kYTt
e6lrcMOZTPrAe4W3TIDoyuu2z8/dfLPMCqN0G5ioPlU8PZkGR9KIiPPlby8sYc/a66nswWMY8NKL
JcSRiSQQyhYDe8LDWhyDQq66BRaWlU3d12MWxmUXu6dGoJr5QKCUGBy7FpoUuzECjXplaS31Z27+
zVix0Mlxjqf0hNplSPNBxqEJUJjQ9VDQ8ofJX0HRLaxgz9r5jIT5GA4wLBWk0X7pePSy/UQ2liVA
V+TPXkC2EU5MDyp/JsMTRoUF/9YHmHdo3nUrqfALNsWm8TAVkErXsF1zKXnVwr2YzhtifhEH83/V
clX+ZWnqre0O1AcK4KYSc4LS+J2Y3cA+JmaaIHd9eRUvTYd19WTQp68JglwnZuAFTlR08gz+senj
NpEHunuZGoueooLXa82RJEX8bxY2EPze9n1rezPXDfKmxWRr6g5nMob0C4SQ1jxJC4Nvc/fZFHmQ
6C68Uxpp9zoaXOQTZTQLg4NTe+lwva0P1nleSJQfGwRq79KEZN8lqL4A9YmmXYnwLyxWG8dDIIkL
AqaP91eJc7xxXaTrmioOriI9ZfTg4cFxkw1O115t6461vYsShdUct52TyEryD8r1R773SQblx23f
t/Y3DyUrgBzHvSTpiw9Et2N2lVSSreX1LFhBG7sD7Z2C5LT2/gsjsFo+CzHql/kFM6VbL3E2eQcJ
wjqGmLh3ov6cQyDbcqR3kQ+N5DA29MaXWa6ftw2YtcFB3qwoRDWy17iE+G4DTCbUkZFrd/nrC3vE
Zu9AGUwHaVXBmqes+9Y5tPhpcqaOSS7b4+UmFlawDeVnTgN3YNSVp6Z0eH1f9JWnjiiYNNHPVJmx
FLsoTTx6GLtpgCjM5UYXzKIN3xHeMGVVSNwTOL7VFaqes27nO0L8uvz5pWGzNj2Fmlfc6Mz7z+cp
BZ5TA2Qkk7RY09xa6sDc8pvTPCp7U0noF71GIgnkfYWIuLdXSeY0K7Z3qQtzw28aUEPZRwVytU9i
1vbV0olvaO/Uu75pspWzaWEv2rmCuswhxpO7OP0QptA6fKxC1PxASPpL7SI94fJULA0U/bMf3QBh
74Ho6SQQQQz3ked4CORVpWkPlxtYWr/WGU4VDUp4K9LX3zcSKEt7D/OVmhUItro+glW9HoaVRNSl
SbE2e1XxPneImU6EQk4a0N3//NsqZ9vi33ZyYNFBQ6BUoBsJD2U+s+vFuJpe/cboDBCmuTxkC3Ni
ZwUWiZyyRDpYW4Eyt1HCp2iXIz19LXVj6fvzVL1Zu01UQy5U+tOpCpPwQ2oq9alvNvJ5/L+yAh1X
RK2S2asJwSGUaRDVV3kTudHKglr69dbWbqokgcTmCNtEs1K9qFoESGrJeR+vUa2WWpj//mZ8aJgO
VYCbw2sMh9JdA/pqjVstqX5cnt6Fff0XCKcM8oAm4XTyvJGDgTN+02D27Rhezdf+uDXMaBP3uwzR
o7bN3ZMpGgMtWgacxOPodEi3utyPpWGydnZXulnhOnX/is0m7jmn7TljWxN+iLWXQeeb4Gf2u1cw
xsbPjMGbMNdD72da8OXf/761ACLkz2lOm8INGa6dp9TUEAbpxEc9xc11EPA16aqlFqwLOmBRs+h3
I+6qGoU7TVN+oUXSHj2xtlKXGrB2cjpKIWQQta9R7riHqAL4aISeLoJhm44HZuNvdNJGkQBS+RXu
6xwa7OkQqh2tSPhx2xxYm9moNMgGj7Svirr0Bk6DB1FW+cNo2M/LDcxD/bcnm4XWXtYiazQdOjQA
Z9Etq6iffNBD7ifPVMPLfSh8Q4IXMUqnvE5asuZIep84D/6MdVGPEmcAm92T3yibyv4q4kj/OzUJ
KoO7axLiPdjsslE7EZK/2oxDQ7UHTJ99E6zQqFwPOkLEvV8EXr9JMh0/yDroUfM3Eidz1WvVgSWw
q9I6fzKDF31FQbS6ujzY71sEZsNyhCB5L4ETOsl2giISovCZ2pfUdb9t+75lE/SYt80QDMMrm6ru
I68QCLkdIxQ7rThn3r+rMDsD0AyFm7RQ3fmqaJYmd1U+mJrf+U7sdxAMpUVHH9zIp8xcRVmRuvVh
U7fsjEA1JD0FwFW9dq0Ai49ELTvGHu/X8sQXrITN8ee8xI8uWkwLvL5Sl92VE5FfWJybZDc5s3k0
qQvmHQlZ8y0uVP7UozoTmJJoLTl86edbNiJFXTIi9mP/ipZTcWXcIJJHXjrkc90F5PbyHCxNvWUn
mALLQ7VRgYIy5JcO8DheAae8N3D6X1Ut1JFSVNyvHJzvdsj37aMtJq1EAqIL13gZypNsyvwuF+4L
Q0rSlo3o/3W0sQHumpHmaKGTCJMogXww36xqn7+7z/F561xDNK83Y+X28a6N+bRL6zo+ktZdS/FY
+rx1qvG8V/HUM/x6+E9emkSZQ5+ptbF5f/T/OtKGDLmE2ejj62GhHpNE4rdX5sPoohOX19LS77cW
bIYbu47DBPkEHoWlR4Gnk/RPjFIUya08EZY6YS1XPJ54nSJzIdlJxm99kACOSIpAMiala8iTpV5Y
J1gP1ETgNj2aiAQbb6DE3Xxq8kSuDNJSD6zzqGQu2JJEeNC4bQaGpAsneuyo4/+cXLop8o91at1Q
cwFAhi6yANp5bv/PKDvnMYmLTfIo+Lp1GqlqaHuHtfh6E6X/QlDNv/ZQf7NtfOyzCJWvWUCVwNcB
6QPZP2nIsStkJXcxz9mahPvCJNtHT6TTEFT30U92/piPD6gI9z96OFy32SH75OlwHhROUAt0Aukp
rkiiDDrxPlvLAlz6+fMT681LTSjgp3XlUSwiyJccEyMaoPgisvJCWPr8vHbffN4guaYp9cCgVJjk
6ZFo+Qw845qDfenr89/ffD3smtSXBE/BnVfSb46IikM9JGuh0oX9ZWefSz/jomhr/HYU0k+7mMQp
dD7a2z5eTaRd6oC1hUdRsrpnHRZP3U7+Djk2Yv8/nPtLn7d2bzQqkjbebICCCVWFwJu7B8LVsOkU
ZrZQjAK8yeljN/o3kUW1w7XP7HLlyJmMuOZoWZgDO6u8Uh1FXowf/ZsbENkDN8quAlNl16xSdNsO
s1PLvaZ3UqUIdhi01D/WnudfN0gsXHFBLkyBnVuOROkO9fYtFpFHxEORq/LAJmetYO7dO5fP7JRy
L/DmgjyFr2fSfS387jHu2L1yqhRpkOV1wdeK2pa6Ye3juJ9U2Me/LbUp06twGJNr3im97TAO5mbf
bOQmzXPEvw2OMsRP+APJcvBUgqS68rt2Jei6tJKsw1jAt+zKUuk7BBwCFHOxryQuoMnV9ZuS8DAZ
1mYOWDYI0UXoBK+wUOdc2O5AIE/ytOlSZGeJxzqAKB0j0b9FGjxrkKBvXSGLlYfb0gRbR3EpEaBP
JQAtu8HBHYvE3Qg3RZ63a1fSd7P8fNSE/jnFbBxAUS1rBk8O2FuJ2TWaALiQHXU6XA3Tc43/DAJ2
vDxW8/H1l9MCrVn3axEH2oRegu6IvmsOKg4/hjLpvwGlQ4+6cfyV6OjCsNlJ4Qy8F0OYQTvES+Sh
pi6qhpJyjZ289HnrdEbdsAt1mNl6dG2d7YwD5HcdoKz38igtfd7a1YALFhUoecMd9XzwTyP41r6w
XOto5YBY+v789zfbmhoZuV2d4+fnGfZaWWvkQEK/aZvV4NaWLtqwg8vUsDuCkPHHQrnypZA1gKGB
SE16vW2MrF2dRrjuyjHXd9ogQDmD0bp925Xm9fLnF8ySnRwskwlxgw7xm7SH60536h+qUwekKvl8
uYGlObA2tsz6JvSngt5BaDncx3Fi9k6DtLXLX1/4+XZmMOkkT/Ku13c8Hj6JCoSEyFcfvHGUK0to
qQF7I4f1OJR4jN9RAyH4bpqzy+sYDr6MJ+bT5U4sDJGdDozJjELwmIe7Qnfxkcog31ejv5IJvPRx
awtXsvd4W5oBcgf8if4fZ9fWHCfObX8RVeIiAa90t9t2x3HbsXOZF8pJekAIIcQdfv1Z5HvxKKY5
xUsq1TOR0GVrb22tvVbukihl8sf1D1+anPn3d/YVtGnKq2yIb+rSbY+wtODIUbNGMzwKXu9hIcD4
q8DCKVGuaDvogfc3Dn+KeXerS/nVochcpHTFs82L+cFpbdZZKNaBWKVOQCs5O4fKETPhxqdCdgfH
n4668m+qaZMIK/XMigsqcAu3QB3DQW6aHaomePGtcFsoSY1425fMaXRvjVCJGeJ+H+YgbtNiWHHR
S6ttWHLAeM9irqc0AhixiLw8vmWIYSLqVivWvLDaJoKaoLZ9apSN76/s8Ul63S0YeW+0EM+s03dZ
TQ/Xd9XCSEwcdU1L0HGqHiMBFUmyo+BY2QkNvrBCAv52vY8FuzO5wgpZoGYYTLO/x6DqDx6IvO4b
Sxffr7e+NALDqjUAHVA0mjBTCswKh7jo62Pa1dZz37FtoYUJoPaY5Uowx2OSqpKSAwXmcZek0lnZ
TQs2ZzKDybwuUuKADjnSdnuQ4LaCDNlTQtJbvy4oqp7BLgrV9+vTtbQYhqdudQXmicZBZ4nDvFfZ
6fGG4XVyZT8t7VvDR8Nj8jHJO+u3NwB0HJKsvbF1pY990r8SsOKfbdzsro9kqSvDxKmAVhIocbHw
Xd6S13oUedQk6bAHk4+z6zqtbgDMWeMYXOrNMHmX+fE45jF6m8bs1huTf1ImIM2ePQ+OeyCkXLkc
LayPiaJOk67pe6VFEhFFLtAf73ZdtjWJ6Bo+nIxySPEHWm/a0dqFU1zubG/tYjeb3AfOw4RRszz2
/AbKKBc5MBLxRnoiAs9k+oJnAb3HxhN8ZZstzZJh9C0EHDxbTskFhQbuHWoM5BQFUAtYA1AvtT8f
Nu/cOR/qQIvas+9Fmj1qR/VRU8BPXd+4CyeWCZtuO+LWVZakF+Tk4mMJGeRIpMEMyu/9bVZuQqc5
6TxVe4jV+j6o74Ebmz6XvbcGllgagGHkseVZrq+H9BKMQA5BaB6aZSU4E6pVUteFI9HUMfU0aV0X
71UJYPH0W5G5u1h1nye3ewu1/9LQ4iu4ui7Xl2NprQ3LnnxnTtuw5JKOtb7Dicu/KLdInze1buKm
xzQvY5ErWDCqPQn0RqRKpjKMptgK2RZsNoUu+393q5cxSEyyjtzHRXnqG5B+gN59Le5cmB4TOo3w
rKvLZAR2KJ+mnQdV88hhq8RoS60bhjwzsEACDUluvBG0x94P+RcLcrK31yd/YaOaiOkg960BzsBO
IlQ95Z8Y98YxggQvuM1tVkM5Zls38+DenRaA/Y4kBcPupQZmesd7cRPTkNwXoNs9XO9haZoMr02y
sE9U0RSX1uMqQqGIc+jmAqhtrRv2TOoSabKxzS66mvkj6i6/6+pVNvalbzf8dGATKlBQWVzGFgKr
A9C+Tyyzipvr3760xIb11mkCUHSm7HtJEmcv2+JrnNvfhr5dy8wsOLW/YNHC7asmCcSlgc5pVCFP
c6qYd2Kx3Z3DXIHJZdNATGw080teehqqT8lMeqMGzg/waEjmo4J4Ww9zaPNum3o28nzeaJH71hmL
Q8Ct6TaBthQFK8CK21lYDFOG1FJdkzV+nl9UFj80Ycx2KIH4NxwSuc0OTK1RaBC51AqFuuDSot5k
M7rAuAH0tFbivjQAw5JBnxLQJPGLi0Qx7p4r2JmvVXwMCi23BXgmEpqLqVTJUOcXD8C2aajiw//j
jeOPg/8gBDMZU4WdV87EvOFeaXz4javwXJ9Fuev1SP0lYK2HoRRDPz3rKsvzLOq7IR/vXe03VXng
Nm8T52AnDeq/j30YlBL/iPMkr3Zdm8X6DbK55fSZ4jUdb+cks+v7nkHOOgHAHjRAuaRuubdDR1o/
+JS4IO7NreeM6EJ8t4GCsNU9QTiYHh0xdhOktzQdaHCwuB2CUkM6vV2+5OACbkPUnDdhdgOhCN9e
uVEvLK0Jd255VsuuUcWF5y3d8dB2zjrrx6hRNV1Z2qUuDD/c+qWutVXY9yNv2WF0aWpFhe2VD5jf
VQTRwnFqMqHSpg+dZCTdZQoohHDd+Gsxcr5iwEuNG+54LIqOKdSu3Ldt/7nlNN8VwypV2dL0zL+/
O3+ELzQpAEv78+6gXUDMGUEuw8/WovY/Z/IHu9/kQHV9ZRFJdJ5EWTiKJ6iSn0k6kJssbx50wrtd
i/22dzX41ztaDhHVU3I3lh0kV1n6WEiMl3TWjmQiONg527sdfa4BnLu3qbcm+bo0C4YrhyzNFGAj
dpehAEFkOQzB0Uk7VBaTlK889S91YfjzmAHQD94AefF862sVdizKCAo7fBdJ4U2uxORTHexxqEqI
jl1yVyaf+Uz+Z00puwdL7FoXC37XBJYFMk9sK1fq0nYghKVJcaKWE5wgfZftZAx8wfWRLOx4k/t5
RNlRDplf+57L/JnNiPW66F+3tW3EJjzXA6pcanGpLWzHyOu8WVslQ5XKpoy2a6K+AyDvfJUgekbK
4AzexT4Ky9WC1Y9nxjWBcY7rlIXFu+5S+1kRaai/7xoH5bfX5+bjPeqaYqceuIy6LiTtxeuCcgdG
0UcvA31TwoJNh7Fror39TmoL1AftpXTB5ezbw+e81/VuLKDevW0I89DenWcx2KLrHizxl1H7watV
+M63UKZYaMuDUvVKJx/nnVwT8w3F6XGym0FdRIzXUxZD6C8dJbvHC3e546z5Eg6k/X19QEsrbhxN
nhW0JLG1vAxeFZxKIPHIDiFW7x+2te8YE9YlFHqesr1UI/fLveelw68pK91N8a1rIuQg+exmoPEu
LoPtnlIweN4URfg7deDkr3//0p417NlzVJFlPC8uULv/DQzdFDGQbEVbUxGuiZPjHQE5sVfLSxbQ
4jijbe+Szs6P1z9/YXlNfJytUzCqxqO8qIb4kRN2xQESDmulTCEW8W/f6/4Fj5sL3HkIXxmQHp4X
1Z0p0JayumNZ9qxKegdkgTtueztyTZT2mHYyxTW4ukDmEV6U83+K2n3ZNk+GXdfEFyHrsMy0KJ59
V/wOmL9iYQs7yFQH5RDeHYd6kBffqrs/MFGGOrxj3oEi5/rHL/Vg2DCyGnglrHh1kYKBYELjFbur
ONgM1shZP/bLrknOmihdjYhmqwvp+GPaes+0bz47wDxZ1FuJX5Y2qpkxCJRfVNzRF9f3m50TJgR3
DbrtBcT9CytnOwp1KVN7QZWO842JcHyaklF/2TT/JkxuoOANChOqL7zr+Z6l7GvoQ/KQxckaEmXB
0EyUHJBTdlHCG1ys1LqFj/ue5/UtAq+HFnpEE1W/B7f5f6C1FhbDhM1NU1myMabyIvxseJxKyAtF
mvdlurs+YUvtG1cOVik2gJlLX1SIurIa/nMnbCtYObKXWjdsmaGMeQqqROGcsLKDh30qdqGa2JoO
0lL78+/vYoBgKMiUxFlxUXA1joc7L1XbmKMpIIT/bVyTsIrttBnvOaQrI8Gtr7qCZMf1eV84KEyM
XEmCKcNDYHGZCk/sCLQFd6LPfyHpvlaqszQ3hhk3daGgNebpyyAadQut3+cqZZvoGjE3hi8GwS4k
k3SH6/yA2oQ2nDnuM7mJzZK6JkQOt9+BTCTXFztkxU+UIYY5hI1W2bQXZsbExPUZy0hWVcUlLfhr
m+btqbYzayXRsdS4keYbB7f2XWdoLr4LYSG/FeoYooxpm7mahKgxAan8mPr6Mtr0Arq6ezAxrcRv
C6GuSYaqLQi3tmOoLzJRP1qvvJ+fwGvSPfmqPAuLrzwKLHVjmCwpQlSDuFJf9AR1BMgLfRN5852w
CuhyAV5fmh2uW9jSQpjmO7V06Prc4REP+e9ezHQwZQdKyxULXmrf+e/xAFLJxLd4EtwIt6pvAtqQ
GxBwrenaLrVuWC9q7NrQH/3yglQ0OVV1Lh9U6q3xPi61bpjvwDXpKfSOLoiiyzrqWFvgxTtrtmHt
XBMN1wqfdDrJqktQg6roQZKe1ad0CMXTprU1mTLjqQQDoYr9G/CV1Aem0vZo5eTf640v7FATBdez
qRtqe3ROrPBfJM9vZqwXF9VP5tu7GZ17vZuFNTCJMSHuqxIFUvVLzn0BmDpUUjOwEEq8kW3rwHC+
UCsMZl51kGmjBFo0/m9klteeJT+cIxaYOAkhuqFXtT88a9p+qXPQ6eogqw7coUhAa2tXxFAwvz6M
Dz0lujLSup4FD+/Ytf9WQZDimIX2LgEd813YlCtpnAUS98AETohwppoMpvEZ9Ib/9oTfxiQgd+NI
nBsIRmXgwPceYlEgW8he4FCHTzT0gZjL1wLuD2N6jNCIwXSK36ygHk4OdC5rcUBKCcDaQyDbLHmN
W8iUvE1O664Md6k3Y1u0lpa15Vfem+jycQcF2l1uxeGBZ9VZ96G/ZfPh++dd/y4yExzarY0bNq9J
DnlmNb92dW03/d62J4yzve+rsgmQ238jHvRVxrw7xFD6OXQF3/Kmj883Dne8+ILqyS3oW49zLN4F
k27KL75qPLJxFYzzvSoAfLCnCXqUs4Jn7es8SvNYR6nljIc82CjsFbjGSa+CuAxyCC48xWCCfxnH
ZIAwiRfzFfDcgnGa+IpW9WgWqvJvOoZGzDABZZj47iFp3XxLxMMCE13B88ztwOYExG0NVjfQDFgP
tZW2W7CFaH0+395tUx5wO+nqenz2bAdUBnHftu3enmy8yl3fqR+e8ujAsG3PkULKOg/eRFlVn5ox
aG91rZKv11tfsGUTYQHlHLjaJq9PfZvQEvSlSb0H4h980YkPQR3gaNZKDD689mIchj2jpI1moRtY
51hCo2kk8FJeQQ+OQmejzSBCayV1NJTOzvc2crQGjmHmYTsGYQY54bchrbrhpSqDsdkTksIPXJ+/
BTdmctRB9FwMPRvEW+jlOmrL/jMIAbKo6AK2qxU720o8X+9paf4Me6+zQOX5YMdnLefLpBAHmXef
Y2fqdyCAGiLkQKJBVg8T9ElXLGfJNg3T1wCCkroS6DKh5JWERfo0BqM6W1O4Zv4Lu9tEZ5AhmPjY
J9mTqqryJVAyfZkGpBCuz9lS64bnJ2Bzh6y7kzxBIIi7B91xJk5NQ6nYX+9gwXxMbrpcpVUWDJ73
xnhD91lQdftc18GuLq0H1g5ruIylcRhnABO5D/vkwVuA+plPOA7Yp9GSaxRfC8tsgjK8NmggOTU0
J0eXdXMfqLa4h7QRLD+2W9+6uT5VS2OYf393UCrfdhMRivbk+CRNUIYFFQzroMPMm1ZejJYWwzB2
KG34vd+k4lknc7XAyP7hDNAYGUPSutD9lpsDC0yEBkAIQg9xnD4ncT3eOWGV/Qyrlq949aW1MKxc
eQOASb4fPwF/4XUEYmYkKfwoyQKwctxBSneVeG22gb/y/RiHYdxJ4hBG+jh/wurXN7NUThuccdmq
QKk0n/94yth12+5zICyeT7V3q1+HgbSGts2fgPXKRMSdP7CVhmbFyuIvTJzJU4cSpiG2WdufMBIX
R294m7BS305QBNgWkJrADQGG24E5Sf7EwowdUdLhnCuggbY5EpOpzsnDtpSuI56EgizXvBwq6Z9w
64WlOOHXLlXnTXZI5gl8txIogsS1jjTtE5St6l0w87v7BND7660v7CoTwaFAMqyGxCqe5hGwDrrS
7WAfdVb/BNZ4iNSIZ7FiDa++cKSY5HUx2MZKG4Rgr31HIGPGBvipU4N3RH8l9loajRHEB56q3CaP
myfFbRZ5AyKVIIFUttsWB+Vn4C6q6HNWO2vFAwvyVYGJy9AeR9KDV/WJVxUQSB4Al20b17fcAa4T
8jkHEKfHh6QA74NDG7VLu9Vk9WLfxoHAoSrEmNT8idnBebTlLp4Jar0cMi5MZtWu9aZHKBSrXSXx
Eyof18gPPp5l30RByLbyZDwG6ZPnQAmqSu0dtMJeFInJjtvARAwjVB0pgp3rW3RhoL4JjKgLPJ92
jlc/imwk3704z4sYaDk8yrzpdvK7k5wG7h1mKRXIVEvC6v7otKKK95AQxYvciqksfodxdRg71mQO
AM7Ysnw8Dq3K9lC4/Te22sPo+2fPs5LDWGfjPvaI2vt5uHJUfhyz+iaywmmzGlm7MX1SfRXeQ2lO
Bv6ZBShR+uMqY2sNm/OxQ/ZNYV3th03gQeDtFcVw6TllqCMac/gWuM/i95Ck+nB9RT8++30TYxFD
sopou+reNK3ZAQCy8Sbp6aeuCDdR0zD/Lwa9Jgsa8DGWjzWytPm+6aE83TBp/bw+gI8PMt/kw2Nl
xnJGMn0SeJ6lIBQDUkpFIKEAl9JK+LVkZEZg4bmSDK3VxmdVQgA0QdKmToCsC0ZU9liq3U1CnTtb
bmIMwoSZhwlLa4dRpzoRmlL+QFyrcO+CcKTNt6oNIMF3feI+vhT5JuBCJxWxoYMnnwCZu4uFqnaq
+4UQ49RmfQKeH5weNmkP1RzWXO9xYU+bIAxeB4UMpqqYFXNti9yBXTATKEooSgvoPC3AKHGqEtqL
ceMQjVMi9ou2m0vyXgEL/OYg9/gjACLqgD3PI9jRPdXdl4FS0MIWePNaGeXChjThGSRMvATiVOpJ
t0XlHUmZ1/IGLKje9+uzuHAEBUYQ4nkQzrO1Fq9gGSx3tR2DDZ0Mt6BdF1FD7mmBcqrrPS2NZP79
XbgzjgMXsuD508ja/CUGB87TjCra1rhx4+BVwbqCORnofxlBoKYTx7+Z8HaX7a93sHCymWANcGzZ
Lq6R+RNkk1N6SrTMs0dVId8I9DVwFWyNnWypI+N4EFCQqomNaWozPxC7uQiUQAAyr4DatLu766NZ
yJP7JnTDQVG3TbxGnfq+7CKF8sU9b1GVBOmnz0kN+0Hwk0eg/e8PMXjyj9Ara1T1YHXy1/UvWNgN
JrrDGi2nKbLK/8dFRXk0cZEeAdhaAyssTKKJ7KhpFYxtU8jXxEPxbK0nd496Xfpge4l6uz6AhQPP
RHOwgtZINwjrzMIR8xY3P+ts2EuE1A74tPoK8uBqQkFikaxFC0tTNh+E7wxIZkE6Usdn/7A49eo7
5ikr2YtR9v3X60NamrX593cdOD14opTo47O0ue0hBVlOT3UI/st9VvO1Y3tp3ubRveuknZTbeZOM
z8kQhEBLlOcxrTmIlhGO9HT613OSR6dJfgPvcNk2LONsCG1W8aFMxE9tN/1hcpkd6dpBKO/3a2/5
S4Ny/jsoPK9zOjiedZYNqspYH9zUKSTnuJh9n8PObUmOdiOeu/kWeX1USyZsUid5tQdqI7saf8tY
J2CrxhO8JKk6JhbqDGQJQp0+Tvw9L/v4CNl0Z1fXUP6O6/CHXyL3ev0rlvakEV3EKERwOar23khD
1Wvcg0bR8fw1GYKFDWmCR5I6LLOWyfQnypXaGyTci4MHuTXIscOgrw9gqYs5Snu3HWmu/QI1genP
FHEqt7v42PjUj+oB9dzbejDChpEV4KXPhuIccKWPpJXjvRwqKBw0gI1e72IhpDShJHXi+l2KKoKz
6pBtiUGkoab+JvbnG7JChWlNvcPmc8hEl/S0hqhj6qQ/a5s3B2B7ys+ZI/Tx+lgWdpSpvdpTjguE
V1dnL26mHEiG3AY5kQQIecVwlibLOA5aCB2EyG7759oFOdEUPwROlv9vnoIJzNGUPP4/zHRpfxkn
A/MnlXsgTzgTu/EOcnbhrMbqWwyM7NtmzIgY2s4S3ThYzVnpXN21SIyRiBbx+O/15pdGYJj4mBYW
mJuS+ixqJKKRY+8eHEVfBuy5lRh0YUVMiElMhjSZChKcoYqL87L1Xxipf8oUBRjjCC6V+UY0zOme
6wNa2GEm4sTP7UYWQk1vDcoaxInkqNzTUaJGP12JDRamzISdOBIpxCYu5f9iA0Tue5n24wFyGi/b
hmCEArUPaGRCVXhOUsuOlHCDu8nuycpxsvT58+/vzsReur309CTPkuWSH6VVwkBanMTFM3VzuQnU
wnyThwmusPCZW4zn0Xe/xagu2Ln5xgcn36RfCogesoTVI0oTs98tQ+UC4BhrR8g8zX9n7H2TbwnV
xExU1jie4zHX9yiaRbmNzNl5TMAGvhXdiBkyLbvum5aKcDjXtrLCCFpu7r+iLtbocpYMwbDsQAgq
rL4TPwdveMuEU+3LYZWHb+FiafIu1V6bMo5Y71yH8EeaCBlxv1KfEgXp1wJ+qgribiWPtrBhTe6l
OBS6H0qvObfu1N17kwOsjTuIeyshaxVoS10YXlw02Esg7uzRRVFPgBDHChJlvd0OX8rOUuWKYS91
Yxh2PNEykSGvXh0LKxFwPJlGjQO2eeQni5+bDg+ThAk6P9yyJnc8o3BFfVL9UL81Oui3+W+Tgwlq
yJWykcc6q6mzIh2w88Bh2tc/fcHwTOVarbIsbnXenVH/iodFB1KccvamaQrBuGxK1iASS8tgeO35
kgKEe9CedQxs7ohsjteBKpwiMtw2EMOy09KiZTeMyc8hhzkAElHv/NJ9JpnDT8r1V94wFwzcFK6V
pBx44gX6LKfulthJGFFO/7k+goW2TdigV1Y2pFI6tJ1D1Xms8fwhoMC8Mj8LIYGJFBRTOmW0deSv
+cs9Tu8z6Rwt4X3609EUdN91QdaUF5aGYtg2hCxzu5dCI+REZaAzX9riMP+xbZ4Mi2bQwHB9iPCd
tG31RzL19EtYbRRq8915A79z1SAAttoqlPqsKntK8NoK7rl9pYCD3/b185S9a18MZVq1bVD+E+As
PSWVNT27zSqhycK12SRXIjgYsrToy38UBGIqOwohLGBXh9AeoLBy0zqF35wC0o1QyulYTntky8Ek
HkSomWvibetjPiZ7aVo1ZaOdtz/1b9CDZJCV2Ci35ZuPyRyyuwMLOIVaHy/lrqYWsillXW3jume+
+YicBl49urm237JyJORMst79NE3wVa/XN8DSEhknodvHoJxpK/GrTGyAnIZC3tTsRQ7tl6xPh0dR
arXnhL+Mg952aJmMVeAAUsLOAvELeDs30lbGb3DfXMvjLtm6EfOIlmZpW3v+I6gCLG+HpCeFyJqv
9e31+VoIe0wUJUDfiqRW6T8GEqCUNsmf/0S2SG/FBzk1XzbDIHwTTslSt2saQNxPpAxvtQ/4WQiO
if31cSzMk4mmZIxauCWV7BE0rLF4mIVpKN68ibtG9bTUgXkuOjrnPGvzs6qT5hADHPoTDqVcu+Qt
RAp/wSnBJ5g4YHj/ZQe43Gng8ndijg8yL3Cizq3SbeGOCaYkqQBxw4gCzrYmIn1QLQuhtwLOm7Xa
l6WBGOmKHhV2bV5N4gxIWB/9ceKtC8rs0QcIANVcd9vW27Bz5VkpVADzHHc+NvkP4Hot2xtH5pB3
29aBEfHIOmFKdJw/xmCj8HZtS0Oyn2xwKB62dWBYtqxb8MhDa+zME8XuQDmYfKVp5q+hyOfv/ODO
9xc+Ei9hNoShk0cCcV/7h+pylN/zaijr25Tmrtr3U+vHtxMIgqwHXmbWP9BCstsbiRKyb0nfpQmK
6D3dlXiOsIm773liT/ejNWn8XTCPH8aucZCfRi7Zgoior9oHOjZ5eYxTycud44xuuOsslhcPlAce
PEgpQND56CDBHNwQT3X2g6R+xr577p9nqSAsQvxfSJzoEDrBaYUkgQjK8tYr3ELc6DqL6yeYQx/s
ncn2xEVhChH71KGWFMmRLol/ohIQhPwrQd3CVjaJucB4F4STCsXZkan9oqsZPQstaW+o1Wvvdyse
awnNYUJBoZaW+5nNrV9NmdsHUjvxvhqaL1RbVZQi37ADGrXeDdYY7lDsuHeaUK0McI66PtojxpnW
jyAxyBIMUBWC/i/glqrq7ss5E3t9ly/N4dz1u4BMpkEjLOmnPxPKnu0mD3bloGJUdavwhpfB2gPa
Ujfzqf2um7DOCq8Aafsv36oyPGEA9GTzOmKc2XuVyLV3k6VujMONDW0FbXo1nCqwYu3CVH3yhYcX
xyE5SM9bOXkWXLKJE80DZOCVnca/pjC+DS0LYkC9u8ur5nMYStxawmIFpLa0/MYR1wPYPnpIZj46
sLjgAKLmUjwGKPEWT6UueLzRdf7Z+O8WB+oeSS+rrj+JKRh2kO0d9i0h365vsAW/bOJDB7uuOmpx
8XMalSt3DpTRPlPVBr+3NT9f+N59u1cOnvRjh7+OaTqW90HYO/ahLa1sy7WUOmY4PyJcEWHqUGTZ
pbodh9QRt4CZkXCLv0f7honbltC2G+djghQ7AuJUFnjmm7K1CrkPZx/Nm+ZNqiQerITdQcy4rF7d
ZpLqqbNcZFRWrGGph/n3dwsAKK4QJInpSUOSWUUO3HCwy0CuFGzswLDpGJoVWStd61ZmGd6fZnRM
l23CeWB+jDClbgEUZDZ4ECMZo0Am9vL2xhVr5aJLc2MYMF6F4TISpz3N5SNC8ex76pJ8i2Hh0834
hMSorsDVFvqFPRf7FgU+kT0VW66x1Dahm2Cvc2vphvQuaYEKiAUI2HIiq01raptAzX4Iai3Bp35L
UKzeRHFJizenqTZVVeDj55P73Z6cdEFRd1RhaiZRhTfgx2iiSZFNxSdo3rBZUlq6zm2O5itFvMMw
QYGc5uma1/9414Bh8b9fr8I2F7FW1i1I/yagZwovYlblr1wol1o37FUMCjPfVwkk8rr6wZvvMGkO
rZDrx/GHLgtTYxgrGfugq2J8O2qKlLcPKnckO9RN6Zt0lRZ6qQ/DZnkw0BrlDYgs2zLrv0/AXeyq
oLAeQq2+Xh/G0iQZhuuEorf0FIP8T03gPhnAPAeqTuBDrze/NALDdFWMIDjGdRuxMQcoOp7UCSKD
BKzvaiXPNu/0vyJHav8FnwQ1mN9MGTtJaR8Rd+1GRQkIloOHKUEVQtasaYMvdWT4X+E2FsWNGNGp
pidB5nrY/pV3xcluUH7gxCsLMjf30XgMi25HJUBhH+r7JMQju9PdQEJy36vglkNkZRjIEVQdh+uL
s7D2JkJydPEyM5ZDeKeKIVEADNhpEllW3d9sa3/eFO8Op3YCPLJGfvIUjKB+7FuYd5ZOb9cbX1oO
w7pVBl4LjzX9SQtghthLnbFPTLAXrwweqgEPKNe7WZojw8xHmo4sbNz6CKKXIQL+Mo4oI2tX44W1
Nux79HvVULDjH6FSnoXRyGtLHJpJjL+2fbxh3KOnQAOV1PRW5FkFoAYv/6Wgifi2rXXDthO7Qh11
4Ot71aD1uvdOgEivuYaF5TVRjkJDsjjhBSSRPSe8hXYYatXAQkAUvfNr774JS76ywgtHlIl4xD0K
mRQr608eKVFCAJJV0QPBmYpRb8kQUZS+/dcOnLGrXcioNEfUz38acwQYU6X1ygm7sEFN0UcpLKj8
TrZ/p+vw7LSNvpssVCheX+KluTEseBZtsFmZkrsgRmxEQjvreVTUgOp9cqmHhMj1bpbGMP/+7qCA
+DtVWVpigii94G092af4YVsEZjJYATs2y3fr+NYTbCz3TgwV41vHlX38uu3rDSsWcow7P2/oLedW
F+w8y3+iAS7LGxfYMGIFtrMsdzx6m4xTKKIydeQDkF3btDxtk8RqlJQmFUuqe2cC0CBxUOFGHUQc
1+dmYQOZOMS4Ra0MXqR8Hv2RbpDhTL3AKs85lQ0Z1oCCczj6gc80uax4o6uCO11zJHQSO496pxi5
2DjKAjy42dMqoGthn5r6jiBDg0yVzsQ9s1oaQWfocRTFxn1qQhHjVhaExuAZFsBkyB2pSha+up20
nLUs4tLnG9YcBNoSo0oCHqH8U0ZB1z/9IZ6+vtRLrc+/vzPivo5VXzYJu2WQv46PRVynR6hqsDVZ
p6WtZHhinmNrWi5ntwlFXNd6OCBYJb/6E2PbTgpmGDKfRcImu8U2crvv4Nlx9yDwXasQXHBoprSj
Zmmb4G2D/QkfQTLWQeCZNdDZ1Hn1M/TSyd9ZgEu4K4b3pwzlI5swvHMfdhQwcZvd9sVYyUi3vpcj
fuwYKPGB2p2BddX0lJVz5nNMNPWaqM+8/mCV2OBHBnlc6+zgBfO50NTRe3wl6o8oiA1+aLsg4nPM
8dcEAZELdsxJI0AaHfqFy0aqgygzJAzBU5t9dzgLimdSuuynAudhceM51PqBBAr/HM8V+xEA824L
+Tqnac8WeOV/sL7xu92k4jGLgIRywwjpeFI/dFOqEqQGvfkdm7GCURYltHCSvWaN4Lg64sUdtfK5
ZfUKxmn5ur/FWLz0cWzCFi+iSdG34AZng4X/dgiyQRYv3tTqEKjJALmcXmqf76Q3BfXOgeCVxgaD
qugOT5DI9+AHIGlBbtadwdOGn6Ug7vMkoDdxzvMekVuhRda+aLtzg8+ecB0FhZc2Hh5HoC7KH35h
+XyfiBLM704xNO7OD4rhp+LgtewLrr+laZCk971kPaRjUWGc75wYUDm8uelU7qTVgZVlClLOWwgW
M/Ga+42Kd20QpM4hJ6kdgHVEes3KY/LCmWoi9Zw8zQox9f5tz8LbuJl3qhNSz45SMI7ROtfWNudv
QvXiLivaMST+rRBAZAaWP50Klq3VpC+cGtQwA5WrDvwc1L8N6ExnUs21BQovyo0DXY3rB9/Cjc3E
60HnKgTtMLrwvOE1sPASBV6IhvxDKpwg/8fZlTTJqTPbX0SEEJKALTV0Vw/udtu+vvaG8HRBTGIS
An79O/ht2nJTfMGqImohoSFTUubJcxbW4dGgFCzNvYx8v97j2qAWyMErVxvnc+bEvhDg6Erlczym
P+MeoL2ab1Wlr3WwDPVVB9B+0y0JOoFHZ9UeOtwvxTHASPoR2IXj9UGsnBc21JdBJbF1WyNuF4mE
oBn6Yy3MvM+V27xyygVtIAOY5ybnkAczAmExI7YqNtdmZ/n/1ezEzNN5NnJxm+v8o/FFwiKfl+To
+W279f5Zmx3rNJ2QRAybwBe3jCSfpQTFN3fYlvr22gCsozRnKkWOItE3EknRz7JkziOdMv8LD5st
aq+V77eBpUETF77A/ev/rZr10zeWbiFK19q23lMliUMUXCUcArEE+WDKhilKTbMVhl+ZHbZ4xFfL
qwYW8C5OkjtiTN5EDFUH/04x06eQQwv4+uZf68PaQg2UdBWqBTEE8BXkkVLx4+/3LUTnNigC1ibJ
2kANyNqyZmiD26lDbFUgu0OfHDC5pxvI4bX2rT2UENBuZf0Y3nat+kEmJz34Zl+tOneZdRObHCX4
2BE8/EPUP6eRREU5P+btOPbvry/A2udbrypdJtKTUJiXv6/BJmUvjkB8al/j1qFDYrHcg2bE7KCY
Kw+NcFP/kAF/viddyl0bQUp5y1ruEHy8ip1/6BLUVnP4j7s7um2jSEHK3IUMYs83vyNH4FUjEWlR
P7Y/+G8TTmpNwgKZTHMPjY/29LvkSlF0sWsJbDrJAGA4YVxq7qe6e9Qhojq4ZWzV7q1Yr40djRvo
cXWVa+5RuvBVjWARmRK4T6/NQQp1/ftXrl82dSRYS0mNDEZ4kcvskBw8OqGKn6akOmap052u97Ji
BTaMVAAB6/vgebyUeC5EogHVvdP2W2NYa92yYgTQKqpdpW+0v7AcJ2jdL7Y4gNbWwDLgDk9+Z4hF
cEHszouAbZdRWQFjUXjFFrvJWheWGaska/K0DlyQJ6eoRDtogVRbdpMFmrLs3Dogt9p3B7ahA2Wc
Ai2i+voCVhPxmYW0/28ozWYJ/spC2NBKolUDrWhYVyTBehxB/kE9VMhl3FzfRSvzZMMppVeMCGhO
6g4C5N2RdmVzBvFXf8z8ekv6eG0E1pFvZrduwpkFF+h3ixMeUfUppLtqwjg4Lv888INQ9ZNOnfQR
8sr8MZ/j8H2dzf2+IL+Np6ScCZaGBZy17iGrTVMgTX1nnwiJa6MoqUJEB09idkkSiJcqTyS3Qyo2
3oBrs26d8RNFtXmI0ikZTYL/YlD2OxV1NRyvb5u11i33IIcyDLq2YxeNG8pjpwIBfFFn9s675SCC
kZJAyd8fT1ElR9oGgvKm2/DPa3ve8g0krCcTp2GNsHuL6QGkEVQTHT3VjZ7Ou+bHxk122RI28PIa
zhldQLq3jBAN/Od64yvfbyMKcT2nLbKp9YXy+g5a1u4/OYgfbgYxF1sELGtdWDabKIlCIJLUFzB8
kyNiGyHq+0HCNRa48V4fxcopaYt9moRw3vQMfhNktQdN4vYIya34a89bfujT0nm53s/KVrXpJUvq
T/DMZX3Jm/rZxOB2zaD9tDGItXlaOn313sgVNEsTmtUXhQRdpBo8aXJVDlEb7lTXdW3BT9MXTe6j
rBOyh9BR00vyrDdbZGRrk0P//H7lepOPG25ylxdOdRBc3SJ+uvMOYWvjiVD7rU8p7GzQ5CnIdQix
K/Ct/ti3sLYZ5+6U9DlsjFGwuYBf58PU1mZjYVcmxuZzJDKbU5m7BMaLEAcpoC3X081H/FrrlnmR
ziuo32m0rioEzuLC4Tf1sMmMsNa8dSgKVXLUkXuTjAhz/0uADnkBt5Z4vj7vK4Zro/WY76K2x3GK
y4LayKFCG2N1kzZ49Nzg5/Uu1gaw/P/KrJIyQeSvatpLOXLwC894oaa50x6vt74S9LN5G8EXICdo
OMlHWVXy3AwgbZO4L0YsFPUBWIH+CPwefxyCKtu5mywzgwKiY+TMiguk3H/QHAsdAva+EY9YWw/r
sIy9WZu+rLGZyqbnh0DDgJNKgnAj7D94epMncW1RLHvLp0o484yLrmYVhIqAMEdhqG7nceMivWz+
v7MexAbzBTwL/IIS+QgBcX5hnb/40+eYpR+0SpyXQW5W4L09EmID+5J5KBQxDY6ebM4eVTyqT7Pr
0H24E2ID+2JHgIcm9opLQ70AqMpaPrSGv1zfvG+fOMSG9Zm4r8tQtcVFjbN3ASJaPMuQdx8pVd3N
9S7Wpmfp+pX1EdS4slqS4hI48qlReBKgpICe9zW+dPqqceXMKOSp3OIyaaMeIJSU3w3JPtQSsYF9
UyFmRPONvjUEAYNG84/hXG7ded92G8RmSSx5mElCmuFGTN5nyEFf8oHd565+D8bHi9M7UZEPG6aw
tsi2SWceEo6F1rfTrOnnBiBFUFGEdfqlLyrn1/WFWOvDMucYPOEVgowa2ASw5tQpuM6q4NkvNs+J
lW1ko/uCBGzOkEjKLwkZm1tReMmhiaECe/3z11pfVunVPkIab5h744BYpk+7I2jC+M1ewk1ObDVK
1TJFh8DXF6kQ/mBDU58ooH27jgNig/dUCKrglk/ysoQASw9F5NuYyrV5sYxXh16doEBS4nGAymtZ
YF4WGerrk/72UUNs/UmUUdVQfO/lZZrBmXtveFgUMRBqI/ADB906uSKHZC42b2ErR0JgPWKlD7wS
5P3MzXLVUIl4IE5w2/nlczvkH/tef7g+rLU5s45nKVnsitDXt9TJqv6sPABFbkJDdPLv9Q7W5s2y
Z5b2bh3kBAsufAbSSWQyBZSvTxN4l8BhA4qC6/2sDcSyaS2CjNS42VymBHKFuGc0xxAA/H2t/4Xr
c0nHyBzrWw0qVwbANPUVQmnptLEMKx7JRvMZWXVIxY/DpclqwNZjZ5hOUozjLUgbkw23sdaHdfMG
mBWVySKbLr/vfnmDgCmgDD87tUlRt7IGNqgPoVKUWnvjcMOy3kHufyzm6sh94m4Vw611YFl4Nwha
DlUx3E65+AoKkylqi/HT9Q20Nj1Ln6+8qkJZ1QBv2CPgldGn3xfvhjaPGQUZ9vUe1r7e+7MHXRo3
abN5uCBkmkWmh/IWEMy76m05sVUpoYcRAA7D8f0mSb92LTg9F1ex79MtK0bKKQs8zsfLb5j6VFdA
bTSDtwtpSmwwX0kpqC4DV98K14WurGrYHAEfuqW0szLvNpqPxHNl2JyWtwGbv+kKLGOp3kf4wIkN
4jNzXntF2I2XPDf/UgHaYx6yjdq2N7ck+4vTCnzRGRBXjJ69rJiqY+/Pv0AF70RY/NrfsynRh3UA
oCq5JQb4qPuYu90n5efTxU15v8Wc9ebco3lr40zD3I0yrqZ7leASGeEAc/OTA0mxLTHWtQ4svy/j
krS6YNO95hpYIh1I0xyC0s9+7Nj5zLdhMoI15eAPlXc/gfZmqdKgZyIq9f5662+ejmjduso1qNuq
VKq8+0RUyRmCDQUijqOIJENOyE/c/653s7KRmOX6QZukC+IW9JyMoC5TSfUDchDN0SP7cscYyDLA
V94zaXROjay9+1jr7zQD+d1Aqu58/fNX1tgmsNIIgEO+13Hvy7ic3xkm8/8Kug/njk9fen316ZPm
QZXMGT69UP9MccmPqBtO9jxn0Ljl86cK2Z+JpN69yuLHUgD/3IiGHjKv2dIEXFtby4CbNlRu2fnu
eekhWb68HvhXFPBtBVnWZt8y4cT3HeZT6d3jAeg9oOiA3zTb99y11i37zZNxRo1+Rs9lWWcHukCG
vKTaIsNfad2GHDQsDPIwDKEH2iEfnUtf/uvSWu9JNDHfhhtQ8P6O0h3pWedLIpr6pU8OTpOPW5fa
BRn3V1wIHVh2m8TIRAdFHWLjD+9Kz/s8VShEVkjD6b59ZD0gpWXR8ciN/efrpraym2wAQtkE01il
WXg/MbCrH8vOw3VlNiJGTa/f7QGCYFhL568sTmdSGAdsFOD+XCh/ZA+8pixddeRALm/4jLWB2FZN
PC/02kDcNECMHVSALdUA93vy5s3Q5ptPNAzDsm09s2oaS4SHRDJ8YAAEPzFH4GBTPgSRAQDybwdv
mLawV2u9WXZuaEWqeMZlYJFbFgPuSQ3CCknOXng6zgcvDrYyO2u7zjL4YAklVYMO71E1zu9JmAIL
1GF/T0Hxkhf8Rfd9911o8AxnCANd33fLOfHWTrfcQANJWLctqvCelVqAvq5X+TGO5+ksR9PE55T0
WxC/lY1howqyRkwae8I9y4x6c5S4biUiUc3NwzgnW/WpK8OxsQVgCS2GkpQUIfZq/ObjGHhXB77X
3ptEh/LRsJJv3CBWPNxfvE2qDaDj7pFzxtLgIWnj4YH5zsbjfa3xZXivDLWRLU3VSNxzbrrwjirl
HGIwVG5cPVd2tA0xyHXgTB3BPpNyAmw8poV8RtltB9AWTckLYosqPWiHhru4v3FmWT6BgnpCmQar
gvjrl4miFAOMhv29703q0/VtvDZhlkugjLZtloaYMO7lUPVRnvth7EN/C8K11r7lBOKhHtSgmvA+
4Gn9T4Dsyn+Zpt7N9a9fMw3L8OmY0ymG3wRjQaxTEMuXP4SP0ryxHafj9S7WBmDZuYbg0RAEPj1L
gtil6SB11+P1Ee1q3cYeoK59yAlkLc5N7etHsFAEoALz4p22ZqMPtAH3npvivIcpE3JELo06n+fZ
Ud2+C4XNZKQQngERZRDcx13ufBb5ws7UBpvkjr8BBm94WRt4IIKw5n1gUuTLtPtEoWHxG98Q++wr
A+nAMQ7oh6nvP0ysP/mlupnB7B8GbhgVi8apMw/nNC1elt9967VsxFf+BQl4MiY10s0RtEJFVLZQ
2/of0oMrm81d/n/VPCgsB13g5L/vdFlENE27KIXpb7ivlWPSRicE4eD6taT+vWAgSRR6uFVmwoGS
QQSk5P1J9+phmD8uFWUb23vlVLGJjVgMqqkBF3uITbDsG/BZP+MAtz8jivFhYe/bGNjvEby1TSw/
IABUT0FrFNwLXDtjLRd0nE+iBoUaYpIe6vDYVxQEfxQhyNqFHLKboZi/pbJ+qCSUra7vjbXBWp6i
DJq0K/jgnbsJBtBkQAA25ax+zCMyEuD7ynaxKzHfRjF2NemALGzmmwmAK80HdaiSTfWTlS1ogylA
og4+MoiDA2y1XN3joJ+OTr6Zzv0NKHljqWz6I9XNQwcmUFhQrJGuyRyAfEibn1jPEdHRH6D0818z
echWj+U/pOUPGRs2bh4rC2QzIzUjm10QOqLrIGlviBt8mQZcELIQSZ20YfveCjbkwsGFQDcDcpvR
XCDPzwpwyI3VDy/wtiqV18ZheQkRtAUbcZ6i8SBXx7L1MIVV/Gj4EL/33XxfMM+GXgR+zaq6XaZL
T3l5CJm8HVvykPn74svYyNblADiINhTtshcWzy5jlCXh/bGLVAetW04BG2kGz1O/LHcfm2PpBS6K
lHexS6N1y9ppMI6y8mO0LqUoH/OxJ2eqQe9x3Zm8bYbCBljo2h9zDQVEHDQOMrK4hcdHVu+zBGGD
KmjRkZgONTuLfKmPXWRXfQSC87p67ust2pO3b8vIyf15mDVTFZOqKNl5yX1MJSSUkoq/EE+/B4Dt
y5Dy0/WpetschI2yUB6EMf1+6QclCE0+nJgwn5qxeezNPgYlJmwGJQEuJpIYw840jrNTDO3PQ9tv
YUTXBmDZM3hZE7cuJnYGwPgbSoZ/LG/koZJPXm2O++bIuuaXZTBMsp8xR0Nwjg3o7gVVD3Pt14cx
775f72Rtz1rmLLKG6kExdsbuSo5dMOYH1W3x9aw1blmzMaWZs1KzcwI27JMKg59BV5CN6Vlr3DLm
0mvBUj607Cxn5FlkWn7J9kZdcGX90w6M6EvtOA47N0H90EKfFvUmz7QVH4Ho+I6S7i2ClZVB2HKT
Zu51UQbYRppUeZQU07cawlf7/JENsmABXClJOTYQwQcTzV7cbT3htS9fDOPVtRckeih/5WRRqVxU
ONiMgBGv9nlq8ZeApBk8aOnkDoJQ0HeMNEXwCeHzrQqoFTdn4yx0ypxSdgLWy817MeFpSMr8Y5Kk
txR86n6/eZ69/dgFQe6fszRV2kH5DZy2VoJEjDgEHMWtPGbTFvXW2jpYBpyI0NHzMHlnlIx9/I2N
dlDXvXMHWQasWy8pjIB3kGRSh5jV2S1Y0/elLaAa/+fkIGGXxHRu4Hsc1ztOARjgoZN7avstbcOV
2bcBFahQHQkZZu/cVLWLncS/TmC+fEjN6GwEM1Y2kg2pmIz2pKyEBxMLnsFU8NQ15siK8VuOBHDh
7iLDYsJmSRKxdoZZ+Tj7K/VPN+EyV0Cl+7zrCLABFSrjkxobCi8N6UzA4H5fuTZT12trsPz/yk8Y
LnrecZzCXVyWHY4wSC1DDWMupks7OGl/2jeIxTxedSMlZwzwGe9MayCamwz1dHMa/rze+NoYLCsW
TqUhyzmyM7QywwfqyPm9gTZxNGYopbjexYoZ28AKmTedW+vRO4PiAzx9YQoAMAn21CNj+1hmnKOs
KkPIyjvHvI5Puin1ecCVZd+XW1Zccg+qKpqgcQfU21ML4ZzKnb7tatxGVXT+BOK3bsDMC3VTSsCi
R1bF+7ybjaoQpYxDPcL/TOALPuUaKJnJke3GjlxxDTYh0iQK1GG23DvnHfjB9DQlF2XwJie8UO9j
XCOGATrP+6bJOoxFmzM9eD07x6hNeEcCFCQ0dbO1N1e2vy3NGEKLMeej650rDQvOhY+HGcVt2vDU
Pe4bgGW+BLlx8LjDj5Y9AhhiQNIJJBvePuMSlv2CiLJtirHzzoFb9HgxYaFJ5XzZ9+nWAdwR8PPQ
luRL8MV8MGlSoVJv7wXRpkaaROtVULXmZ8+HDJJrehqlUm/VTaytrGW7SQYRPt8EsF0fsY8EaoV3
ZLmDsmzeQ7XAhK3CSKGsxYM5hl8b1JcgNt2Bd5uVGSsmZmsuUlagjt3UMDElXqS7qKLUKLQVz0mf
fQzrLRrVlVmy2VikH3ZDLLF9IJmBwMqIsgyoxP/Iin36MZgly367jNAKVy3vnBjyrZtRDOVnwLDu
2qB8GdarozHRyUgrlXhnJc2/KJMR0f9wwV05t7hluAnYucAtLoBX6msWJXn1I2jKLa6ItYm37DYY
Us9rq4niUMcjAGroNTSWkRF2oC63zzXYyDQydmObkDBHSU9MUdxDqvSmGqZf+6beOnhVbLjx6qoA
xa83AlKnUDUB37aFxly2x99xWWETOOlaTgWAqkuqcfhAq/ohrvOXGFGUKtjybm8LQqMc23oJE6XJ
XPYgGIvMqGjyMXGkL35oPeT1fyyJvezg8zj7MUHveH6eKi9dqGBVEfjZU67cTKaHPmxAd3AIazKF
eiNgu7LtbEgb8UGg1jktRg7WgUPJGxNBVGoLm7DW+uJvXluM3xIvAJ/XuSHtY14Y7zgipL7vum2D
2CQ4JQjkfIBF6vyPAAYUp9TD63bXhrNBbDEdiWATdSFrLT5SlwPfp2d9c73xFXO0MWytdMOpZLhG
9sqYqDE9j37rJOaoQzle72Jt5i2LZyLAgzNs3fOCogWNET+I2N+XuBU2cw7kmSsFHWDkzSukXgSr
UZIOLqMNcMnap1u2rgeRGs2Ve04yFAhOXd6e3LSQG7tmwWq+Yeq26KICPyIWUrtnHU5ndkKC+73O
2kcfiaS+i/wQFZzXV2BlkW0wWxCGZugGoDGSOIGC3hgfjQfmmbYBkPx6DysTZQPalmd/rZoAofcE
d73JUHXMZqjL72vdst3Oqxo3XpA3RgML6YbtcQyL+LSvceucLucypaQqsYM69Zx4AzmBbE5erje+
cpv5C7AGAjmHxxIzn6ssmpr8BbzIIxSGw0dvuWqASXrfe9Am0IlF4SDX1aAnKtgnlgl5H0DMaJ8N
24i1SbvD0ClMEikHc/69BHXZf78+SWubx7ptlz0eCmOBSTIpFNxJq9hpnvaxnDJhqwQmDZ2zruvd
M8oDHnIBQSe3BG/Cvk+3LtvdmDrTUMJB/JZ2DlAf+272qbdxIq7sHhtxpqC1FbdsDM+0BYCOiQvi
bUg2018BYS/F5G/4oZX5tzFnJa5jNer0sXUccdEZSN/+B3XnxYzecHI2zCwpRpem4RAiGu4+TS50
gnL9TnXBbSi3Kj/Xvt+y4AB5p7xqa0zTbGbc4/uepccirM3L9UVeG8LiVl9dHUBulrQjIGBnCBCC
L7UY3lF/vlmiykXhb2Xp1gax/P+qExAzxLETTzgMHNK96wKUyqBuA2mKjUVeOQOodQpLz+9JpRcz
CMLi0OAFGsmY/hrjTYKGtR4sM5YiSTo5eC6CRiDRbDqEfl3A+aF0tZEIX1sH6zRWI0r/6rhCBwx0
1ItehHKHM5WICwbeGF1f7LV1sCwaWkqAouSInKLY3js0g/zZ+KLauG2tnPg2zMwUOS+DHlchVvE7
wtPbZMSrRymApbS67zP+tZrSDR6mleWwMWcUFa268Rpxln5Qu0mU0yYHuXDOqazOSFHVzUY4YK0j
63SmAZi2HAIfmI/TJ8m1uAtRD1FJZ+sQXVkSG3wW6FrNjY91z2sZ/htA0uEzSo+2IgFrrS/DemV4
dCiycKBofRqlgsYbuB+20Qlrc2NbdW4qkzg1MMMJUIty4cIq3UVxKdxZZSFsNJnW6UziModhhwy8
Hw54eijQG8dd5mAjx+Kyj0tvMLC5NpNQYM3CO66RO73e+opF22w3JWF9F3c1Ig2E3wd44AZyeL9k
3PebgWXPQTs7GEGCeAMi/hHq9sm5G4b3xYgr6vVBrECphI0Dk+lsOm1SfqZQPzSh80XP/lnUgPUt
7il0DxnnL9kMFY8UQIh6H8sRA2f3nzs3BmluXiu4dDOBEIfWwHymtfx5fVTLDn3j3LbxYXHDQFdT
cpxHy2tcmoofge+tN7zsil3YELBBU9QDQN4hjQJUd5+HoHTuUXmdRc5yPb4+grU+LMOWYd25HCW5
5yIjH7sQ6pRxXV1aCqDb9Q7Wpmj5/5XnMJnT9WFZ0TNLi/IQGxAxurQob6+3vnL5s2FfqkM2G/gy
djauPiQTFH66YSngoM8gWa0O28fq2jDon8OIx25Wsmrqm3zOyS2BzHnkj6l/vD6MtVWwDm3AjAy4
WxsYR/6bNd+h6UfStUI+FDrttrjX1sZgWbkOxrAU8czPsQeGFEgYtXNUkXKTnvTt9rkNA1NpMChk
IuEG56k6TbjS5HITubDWuGXHqi0n4qS4f9NWI09I/Wczb9bkvO1iuY3+mlA0GNMU4sCagRVQgeax
QXz32PZllELgZtcqcxv7JWvmlT2RALiH6YuWSJRTgHccTpLT9W20NkeWMXcCSgZt3CFb3vFfXTX8
S7thK8C2NkVLn6/sWDYZaBmHhJ81SK+TWjxoTz3AztJ8H/SF2xw7DuI8Y1E47pnHHPTsHqyLFVLt
nBvLgIUDoYkpHRFg80CoNwnI7xaS/7o+8W+7IR5a9iurtsP5VuDyhUztDyyvewhc5BtEK8kTpaZ8
bOmmy377fgxB0T9XIk68mrrLDV/M+TkOhg+/72QQnjtrVzx3HDIebSE2YjPL1vn7hOM2HqxUw5R5
EjeDsq/FqRxBs2PG8F2BouGNHlbmzkaCiZmAk5Gb+ibg1Q+Q55+QPL4EefFjKZPwZLhxUrxpG8In
1v7lvQgCWszeN7cDZXItel0+9B70dTbaf9M+0L71dEymAmXZcVx+y1UYHpwkrQ4IutZRmDd3YKnd
Kot4cz3QjbWNY9KDed7p+VM+onBQQlw4Un3S3BQIelzfy2sDsfZy4o9QFwir6puPXXQCDD05dBBc
OWS1+zWvnV3UBRiItYsTSRIBVmn+RCBplEek7vo+yoDa21iPtyfqL0xyMNPUdL6sviWxeOn7GPen
TJxrvamRtdbBYp6vHKKe3KpXbsGe2CReDPHxDu5ZdkLVylYB9NLSX7Yn/sIkp2E4gf2wq76hZNi8
ZCT/6YHRdDho0BncJO3ETp3fTsdElePGc/hNW0SPy554NaZyDEhhzFx+B6HyS5eQ/yZvNoc8Dx4l
TcAUlvlb1Ylrs7f8/7qncnamMevpkwl6dgL2OYty3xMHr95inFkbi2Xw7QS0gGp4+b0K+YySA6SV
x0bmUQXx3WM3YCN7I0C/143mbe8i7LOLAl4vjefzu87htD0ktT85h5nN8y68LFbGsnv43KQFO1L6
3Q2rl1H4wdHP9uWC0bhl8tR1XKObKvmejmCbG8HW8OQAK7IRoF2bG8vSGc6KliQjDkJWd8OpRGq0
+5T1IMzdZ+r2GZWUk2xSXzvfOAApUD8HYNwNQCe8zWa7slvtM4rGWlWCUv9J4TY4HgmWA8AOkEdO
Eer5u/G4axfZuGUgoocq1Xp8SoqhKu9Q6tC6sHZnzjfO2pWlsPnhxAhW3nHQ0xM0Ut/RLJfnzG+3
OBLXJsky6W4cyED7kv7/0VSiYk/2GnruAMWRrRq9tT6Wgb1yG12foQ6untgTiYEoU0X8pSHuZx6b
bOP0W5sh+xjnmaPbNidPoix0e9sMtSoPrERhY3R9jddGYBly7iaOE2Yte8oNcCNiQAK/SYg5zNUm
qObtQlQhAsueJXF5zYIB27Uq/eSpG4vR/AO9hco8jwgCL6TGYDksn8uuC+rHsqzK6rOpU8EDCDIo
hOwhX+/6/4adWw7fiRj1WB0HRGLl5zKg80wiN+gmWm3MyNqUW/5BjsJB08tBCgjWQSH1cT/Ilp2u
z/dK6zYUOmz7posHUn5zmX4AeXF/QIn9LoSRgNf9czuWlIxFLIvpiVAAuQ0kxeWh4mTYxciG9pez
7dV2J3KgfMxd9qRr8y6YKvrIc5PsSYaiceuwBztArybIAKK0VJaHeqqJF4VxT3budN/yB6Z0PCpp
CArnaQzpA5OaFueGtqGsotpB0fDG/gkxGW9ck3zLJ8jE11k3lvSuS0H8JqAKGPj8IU8RDCpVda9G
/uDjj7bbIpFeMeG/xGPn0Esgkm2e4nYAaZVPANBtnYur97H8Y2ksJwG47MDzmpgnhkp4vPMAZxmB
a7luEWufb3mHpof6IjMNbt5GVYagpNpzOx11IElUZ4+opt4AhvyGY721MpZlVxmBb5mm6Uc+4kFX
Ra4nlwpNwI8zcOCkIpT5i/HG2K2PoPgM9RNkK8aOHZDJEO6zinEemmOoIbt4O7dzF39EMIwM4aOf
KD2NJ1YzWd+EMvDd90PmOewDNL4JfSKMx00YybkGpwrAnUI9TY7XzM5Rg2nDN1GNN3IxRToPsu9V
5fBvSd+OT6VoqTyrFFMeQdtuki/+EPvl11EkI0C/eDt28xhVOlThDUfywP8wNNA2eaznyiPZAQRs
Zf3eCfrSfSdj2RRnD7nD5j/obersW+DRsjrFoHzpfhowvxcn4WSzDL8k3Bn7AKATKE15N2FeoqDv
QnKvoVuijSv2YUPJFcU9tE7S+UdhhvyQ+uFHCJh+aHvi3vheWERulf1MZAzm0L7ZKi9febrYCPMu
DYQAkmx+og0l7JLTAI96lISCV3LsZz6At1KosD0FwiXVbeiAbed4fXev+HsbfW66ukwEuIjuJGhh
Hg3qqS7U8K0E9IrtCMtnSgqsEykxLlVwqAwN6fwO2RnvMnIHZRHXR/A28lAIG3aOytDJp1zSO5LJ
W7BvG0hkQM4+Ht4DQXvphvJHIqCh5w2fJuEenJa/FMlm8Sjlix94w2qF5U+VP6siUY3zVZI5iO/S
qc27j/4Yp05xCphjQFDWdYU6i9KI5j4OCkgdFjyvAhkNYzw986ph7UOYt1wcoMbUxREV8AJHkZR9
h+gR+Gk/gfFgnu6SNgnbZ6ErX96XJMSwP5mslFN2M7VK5EfVd8H8SU5lNt6UPTg4I7bknX9AMJpW
d23aVZgagA7wyoohWuWcifaTAfwqaYXtFhsvCw65pviOeawASD1leTKU/xFdIU8XUSWhVEdHP6ze
xxAl6V9MD3HTxxz0TxRRqNFM33MX5+G7uXfm5hN0Jtr5XyBl3OkxKLq6+tVJCq9zSED6wXkEMdyq
Cw7QLK+cp6kF4uJDSjlnL8gvJ+YU91nuvVeuKdmhrXr6oRwckx3mqc9B8wA2I/cj6rOk/CdFOYn7
EJoiDT/VxmmLoyaLhm2M+rn4hotpbpFDEX0fXKA91TegYU49cayDcApOVRvq9oYnDugKQlx52kOl
C529QyQJGAbNG2cE7ZjrXJLOmfJfoqZzDdhq3OknCnSI96AoQdUtLZTX3FSS8eQBnBgpryNo1zL3
FhnB0IkwEt59r8aC1Xk0IjzUnQb4tuCSQVt3ekwWTseHal7qI4Vn+vhGdypX/6GEdwjkiWVmaG8K
N8yf2yoM8wegOaClm3S4cZNDD8Uc4x2YKKv4e9VMhL8nvZnrBmoWMgvOkPLK/agvg5h1gDGOTM2R
qXyQsfqMe/w9R/VtEhyqIZuGZxRu+4iTsUyCh+AoZpBl/miGEq+SGFVlEoDwMPR/TXykyXvDM+7d
TUmYfcc+0vFNrxOfPAEBL+b+jN05eN0XleqKfc7SEmK00k18c5jirof2dK3CesRhqij72KvQjY/e
wlN1JAVoKE+DlpTcBKZz1UWSRQe+g5Rn3SEu0bcPM8A5rhsVRQHZkUPlpk5z1040fhp11Q2HOE2G
5i4TrTOeY2inxSgRyacPHkd99L9eQkR/FGMSOOeUV7G4RVATNleCEF99TnwBneb/4+w6uiPVue0v
Yi0QAsSUCg7l1G6bdnvC6tuBIIQQWfz6b3PfxFdtirdqWgNUCudIOtqhsmB8AelLDi+iyu0693ps
q7I9+q5spIwkbguHFG/M3lG5VuovTJe6uBlLIJBuw87t5j2etKv+VOe0bq58WVNy8BzN1Am8gPrF
T8O8xDUv5T9bbNbjFxQOMxgTzb5aFlQ3AO0wpTzobwMmRhte8jZURcFtncPqKhC1X9/LUIl0jFig
SJbvyWR56oRIg78aVl1NnhPtyhFyEb5rh0gCIVyzgMzJ2n6XZdR+ZQ0soqyoBy86maAUOIQWhqQm
ydGpLP9HmQxDeQ911qR+5V7thftCwTPmQYqyK79ahGJHFxT848eyHiR5wLl+Dr8qe6pg7NZlafPe
Sl3zIRp0JsY/pQsj5Bex6NHADjRwvAjokdK78lSaWocUA0z2WZm5xVUpderviV3L7J/UpZ53QEj5
+a2dFMratZ6bsqsUMkSQOodOWnXjzSVWFFXKaf6EvO6s28mGSlAkazhXZ5Bjrsfsdk5s13qCdXfR
XVeyqOr8iFpw1nz38dTKXyw2ALZaNoS9JqU7vM2iCRLIFsu+TfYDiLnt3nHsbHrD10DJjWiXo8AH
XlyKWxhUvedyqwS7thUbd+kxSCaXpFnzKOaRJHs/a7ncySHjf85vlGvfN07JyvesCg9q1gvEJ5oO
vosO1i6ZVJBcVrkyOUip4xftODHn0Wt9DR8yASXN20VaMTyc78HnWkDY6o0TMldjGeAkIU72QkEl
Glk7zeHta2PVhPKu7TMYSFtwai+g3AnNw1+5219nhTxZHrusemYSlWjCbYWNfnqkDgoSqOJYkS6g
PNT104VFFZOupHoCzoKfzY99noavyOus3GP3cbaqr8vp65MTi8lTwqYflk1fDI/+hMJoz4EiaksG
sp7dQ16ND1/Pz9bKQdokK9me5RQ0zcXpXzYdDWHsDedK1Wa/lvNYSlNUOPuHiuCccr7BldOmSWCC
tGboF6hsPvJasYMfIGeQDmjBQmy6lq4NnXHYy8lckanIh8d5ZvYugDxv3pX9ET4h+xCE943y+Eot
3jMygVBOmNrQOnyhFRs4nOpLP2KTza5G3qRf0jL4NQVbGqsrWcEkNlEmsimDV/kjGzqp8AbrUagZ
Rx0DymJjXtYWgnGDFuiF646NfWvb+WNa9zsm6YlyuC30mbyFuhGCBzJNDU7qly0EI03Ibg4HuHoN
j6qBogvUpWkEaRceFdOWYoCzfOqTGDLpTi3lIqm7oDz5AheOvgBfWqfq1i+hGZtm3h3xer2Hn2ce
lRl7KnGA3VgbK4NpMpq4Kyxdhv7wgONbKI6uhdli8GioanrdwsYST5247M+4Q6Y0vJkSkB+jmloN
5MjPD+7KgjHlu0fQkq2EN+WJ2M7IrxJXJ9kN0AflFtVudWyNW6PA8bOC1Z5zS1vvoPPxoQ/YU+8A
B8e8u3/vcz1UySfgvgNSbD2wro3rklQ+1A5RNRygnWiXpxSLFHSlYic96CeQEOvGF94Lndl9EaK5
EDYV50dyJcxNnlReh5CwgtjoiQQO7nADDBlAlJrwRu0XnvPuyjmfcSVMVX3h1Ln/7aNME8tRKXPw
VAITlF0KIVu5d6ocfPzzPVpbG8YRIw+sAWIWVf/So4psRahU+Sg7OZc5evk+NTIJJ+A32ULPCGz8
56SBBAVucFt0vrUlYKQNBQGTjie+fhTQ/gpYpAiq69dDH/hhFtnlQKebJAF/0Yvgat94b3lVl0Me
FT3j6rLTxV+sKlgreCMPhsexne2DprW3Z00F9HC4CS1d2SVNWtVou7OdAf6COnMJsbldWvS1heKB
NzfDryAMknrjvLmyvE29cMEch/aO6B+TibFX2+rKOyYgEt5lk9yhRlGenGAYNs6ea40ZOYPMwzCl
whGweQMVoZ/HhxzHPqUWAI6uniBdtdHQ2vAZeSJVpVvZNfYWVtRPeOYMAdLs5C4D0GRjDazlP5N2
xbkbOHCus2/pclNO2fC2cFxwGn5EfeE6HbJrNUIbaObhPYBNG9XnldA12Vg0EahcpZN6TADQ0Ds+
W9zdZXoO540GVmqcrpEbRNtbmWQOP7XLi4ZNcSPFDAG1lOOdCQ9mcFyuXdkfL8pEJkNL1PNgwy4s
P+G1zE93XPJ8gqJ7E3w///1lXX2y/7tGrhiVXwyByrtHyZ0Zd/SwTwJGIgIVA+s4EpLkw7FiM6Ry
9ucbXFsVJnGLt8waYJbET7Jrhuskp7/7MHhKPQmMLVTkJaokEY6HTWSl02szbb3erKwLk8jl21ad
wZILrzc0nUke+QlXntzPDS7Ov893ba2JJaY/bL1iIbDYtMdcqa69SoOMH6fCTq4u+7qRGWjQJagP
VFjY5QxxsAGVKC8VzWVbqikbnteocKsp9R/hdJi9cJgFfg8yiIdc9t+XEfswMjLkQB10A77OFITI
3aA5zFnTXCLw7PsmfSutYCaDGkx5EmHtBxGxLFKfUMCy0wuH3gj5sW/nmjZzccp7FHUjBs+Oa5jM
6HwjJlZyMTGPAzYPuO+0w2OvGXtJs1ypk0ZkHqwWHrIbmWRlZyFGpPdzWublRLNXjtMoV/RkOzgF
6mB+LJGR5/xSWJFJ5OpZa7moXyJBJrZ1gmZ7fT/qTRnElW6Y1C170bQOoW79Knz2lAb0pGoviOww
fcx49R1M/S13upVJMWXDR554fhOGeCAU8L4jHoRf5QSSQRVuyhitNWGEtN83yimUNz2Str7LffVP
W1ZPWAr+ZUFtWpXnYze63OPDIyVjoCJbT3Z64xIUvA8XxLUbmEnV9aw8Fb7P4yrkeOTJLGtud6GV
yx+XfX9ZBB/yhls7wmomP3xNXWCrMz+B4FY+vJ7/+Kejjz9vjP7QeB3Mv1qx70BZfenajEM8oi2v
OvXnfAOf7gdoYGn4w7+35trR/pCLvaAz381hWjYRINzBz8s+byTVbmiJA+1a/H8ruKlRwX4sADff
yKmfnnLw340rFhwHZVMXSuzBtrgW0JPfyUTUEUtC9wDM894lvXuvxOBtpMC1sTJS7Oz0WTFbaK92
KBwzLdKcmO9ddJ9Db4wEy0STNFCrEns8hR90KCESvaXZs/bHjbRaMUCugNsQ+9zBM5Ctfrqabaz+
lQVqJlI4SJeFh9eS17EO3FvYlmZR6NnurqXtFg/s89MYzuPL/H9Yoyyti6GpRfCP1O5oVVeQ7AxU
tcOLFco9HpV4Ot0VXWvjybWWSaXSXV5BjL/fKWhvu8VxErPre5ccE9y/wOE2AzIcD8pYXXkyZPUO
xlvjLsD+3m+VjD/dPVzfJFGMyqV4S9F93LrOn1b6d56PgPecx3Ssnsp02KD9fr4owBr/76iiZOdX
FvTp46WqDw1OOF4DfbMRKmvLwkiKcxWUPi5uYj+ocB9AzMxKj7bnbszB2teNrIg3QKgww9ZuT8mQ
pPCVp8WTgCn7U9H0trXRhc/HB09l/x0fSRWvnXAu91UaLIdk7n2bCn++OZ8Y17qwtPphTTvtqCRe
fMt9qiiWMg0BVJiTZ1LTq/MNLGPx16UJQWMkx7qtshREpXJf+0NMreBl8Nsv4AIBgqD5hUNkJETe
ARRlw2FjLyygX0FNt4DSzNV86TwbKVGUvpug6oPvB7n3UBd82FPdeSgQ9eNFBQCMk5EbC6dy6GSx
NG5QdfSKQ8o7WbvR3Ieh3DVOmStxCiwLhvZ7njXljIiXegb2WVPLq3dcVAO7bMmB9fPfRYE0NQ2T
19mvZYhDHKEoh2rKXs4viM9XnG8iuCEp66OQVoXvTQpPyzT/vXy6Hi7yk0ZeNNKJ3aVZP6UFpGta
qJGIqFZz0O9CG+Li8fkOrASkSZemjuOAbCLYK7Aa3W4SIvxapQm7KB0GJl9aMHeAxfCQxrLtoZbm
4VETmILfl/11I2EBIhLCSK1o4iRRIjhAIDG5x8nI3arArAS76ZWhyxbgRBLwn7bFrRBuBCNk9q91
Zi8ohcEraXldeVr7G1yctR3ZZKzBar1LKew5flRt/zDVXsT6/LpOy0OuqhNoWlGAgl0WPuHVZqMU
uHLWMzlshNgAMhKpfghfa5xh5NU0ipOfshvgJZ9anl27uC6en6210TTSWqJh9jvlhfpha33y6/me
qeYUOPlXnamNJtbWspHZwm7CkxLWcwwIkIg6aY/7jueX5c2/CGZtJnwUSrzkdRjL6b3UVmF9bYcu
1FlUAJuhL0Fp46BipqsAeKemTNPYdkDHKi0wCr16izC8kq5M3rP0URrlRWa9ssGt5ZM9d5y9NHh5
C/7UurG3CsCfT8RftDLi1yXrxrqLORFjtoOX4wD2Len9jTvKkv7+3ob/MrxgAcvwXtdZrylxgwe8
ocHsSlOYzWjvjz9lyY7M0oPOOkB0YYvC0PkV/G/p9bNml+5+OF6kdpqHFCTAfaLHIUtiQWnymAHp
hLRmiS4ImyivZWPle4DYikbsAwIeyY8Relg5hCLy0emcU9/Vc/OOgrF2/hmHyu+iIGH0reUks2BG
Wrmth1robIXcvS60GNjDRELCxb5sAXDjEaB0lfgesrSw1cEiVS6nazYwmn8NuNIo7ECTxE/fF4dx
ZItpDmW3s3iThSqyGmCNq6tM+8nEt/ye1g7WxpEobRpZWWOZv8vJv7H7n9U47GtLXrG+OGCeNpLj
2owb2QOY28ayk9B/bfMRJpbDV9Y6Pl7fq102aGiOwt8mCYujn2zd7ta6ZeQSXRSFl6VWETN0K5Hw
4mLj1zkon1hTHHsxbd18ViLyL4bWDPBemyfsHfaMVyT/4ofie+NclnT/cpfwQe0DFI2H70nNjjSH
GCQd2S9Uq5/mbFOcdSXaTY+JsYQJXlqMXgygdEB+Y2fU3jUehEW1sU2tzIXpLdFNxIXzY+/FyCvP
KYXuKthyT+haHVm+fhFYcecjfK0hY5X5EBmjsvJwGGLVXZH1uKFgP8wmmKXRBpDHbOTH8y2tjZmx
vBhhMChZIHvY8cMIj3868iyUM89/fW1RGcdvvHJ0oAu77DXs9YNTBzc4Odz7LtmYj8+3ct+kWNV+
mtOO8jHGk8HVXHL/NCqrPWjSQLETnNjznVgZor+4VoA6p0PY2DGBQw0oIoArdfIi7Qn3L6LVkEKx
FH91jFHuCI/N0OhoBMRn4yDy+bnqL6aVHGDHwWeNAap8kHfd05IUS2c8drn1MHgaZO6t2FiZapN0
paQG7Dfop5jMQN1HRdJxgTeuEiDsr6GGWefV+dlY69IySx/2vlCPGauJO8alNQCnH9wtULjCmh6r
IbxeIrBv1YUTb+woOTSdWK/oFNsKEIIKOl77YU42jldr/TBCPBEhEPGlNcWMDfOvwJLTP7aXje6J
AQaV7AA3Yq9QP1iGEkBvtdHq2lo2wj0P9TyM4xi8BzbnUWAFdVRU2ZZu1Fo8GuGuNM2GHIZp7yHr
j1UAvjIe1pno3xpl/zk//SuZ0eQU0br3IRZeTfGkuhtaJuBnieflguDY/SErm40Czso2b9KIEuZX
DiRt3Pdlm18qdbxYfAwsKDtXjbwqeoCKJvg81e3WJXKtY8vvH9Y1UyOFNMhovy+e8GCO7NXkv7ha
3C4dS/t5I3xWFsBfPKIQj/n1YI9xOsMjI6FwdoQg+5be88oCMAlEVI8LLaIJ49lyo8C1dgrCiVMF
CElGNjrwuZ6bC+jSfwcqcRMNSkAZxs4EUhwW2SjHN8A8H4fcvSVAvatC3nZeUUSjEHCiUxtn/bW+
GdmAA8eU8xrtQujryOETDB+KW4AG3umwO7+21+bGSAlj1nZlPpZDPORhLAvFI2VfpnuBYTMiv53G
IAss1sc2s/2oIfwxkzyM7Gn6cdm/N4LfadogsHo5xF2Kp1ZBSXudt051OP/1le3FBIuP3PJKG560
sQNVB/A4xMti/7ccIM9/f2V2TaT4WONuJKu0i9XEj3ioeYCB1akV3rMu0otI1XiTMEKcylZSToM2
tqnqTxm3y2cU0ceNEtdKyjJB4lODHQO2piyGcdK+9qqdaAToWsutRLt7Ly+Pwq2/4wBwPD9iK6vV
xIh7KZMen/sgdq2yjnIbuONUq3/Of3wZkk9uuJ4R5A5ti0p6ThtPVMWEer+XwGYeLJdJ5/0/Dtpr
nTCCWtOyrLLEb98hBvBO/FHvXRsC7Oc7sbZmjXhmPmdED8qLwdmExgIMypq3OrXSbyS0pstyxr9c
yg/bhuMANTGg8hsrNfs7PJywHUnGr+c7sDY6RkjbQw81Oj9tYrC+Xm0H2qsu9Ag3/vnK6Ji4b9KO
TAslmngcbL6z61TeDGP1swK+/LLxNwHeYzrbY5LZTRw0EHXtHVBV+QjZfhpKvdGJlREyIdxsBBGz
LL0mdqc+PQ6jbL94NuGXHUBN44pmrFLCSNXEGe88qCDNpZp3Wqbj7/Pzu5IyTO+KltsuJNyaJkak
RdhOfzAPWEJZ7ZkLflwR3C1nj77ckmJda24ZxA9rtfW0PRSh22F/y7/BB+LRadHMkF4D3nIUsni2
eu9U8y352pUcQt3/Npf4Nt53KRbYktJdVl/pcjgsXNFZuC9Od5FCsfuXx8XYwkBjUL4b53D129HZ
nqOMsPLCBWZs2xK1cOllgRvzFsont4NolbMDoAlaKefXwFoYGjGuCpDXLOXUMbAO9+B4+oehhhO7
S4cv5xtYCRETiF2VddKmEg1YapA3qQOV2rxI5uvzX1+ZZBOD3QYJkLbLRrGsJ8hE8qiEKtKyoGiP
lrAL35xvaOWAYGKwS1g/Q/XBq+PlbgOi59fQy587iHbDlfvCI6a7tP0hQGiqhduzwYlhXn5T6qSK
Kj9/7FBcvDinm54XWja0aarWidmoi8c2TPNDxWi7kbHWRskI8Z4yMMdoYscQopAR7cc9Eeq+n6tT
B0bz+ZlYW1BGXDvuPIu+ypwY7FrQw0c2l9ej31ob59iVLGWiq3M8EVMIcthxi2yUC+dRTnB3lTg3
daTaO7X37hbdQ0GBFD7fn5UINAHWOYMEANDOdtwPnvsc6hLBIQMH6tQws5FblL61QDHiHKJtvptN
E/mOCulx4MFRqvHLUpIDW/m2Z+L5fGdWyhomtpqN3JnSHqPXq/JZ57CbEW4AK732fqnRYDe+Cvxs
I/ZXBs7E/uUQ8+5F0pLv4DnfktF/KWb/huJqcL4rK2vZ9MaoNbcAMVPk+6j9m4zmz4vKaalAnhq6
jTP7yqSYAMAQL6gZS3gVt0Lcgdf9wGV5mml4n4/qXtb+RhlwJWJMGKDSIYQEamuOW0nkydaCgV2e
h8fz47TWCSPm6zqB7kEFIACKiUcGvb1DoaYvyzRnCS4Fuddt7CRr820EftI0Qyvg/h6HVBQQ2RPO
VTJAIMdCdXPjGrg2UsaRXQo++p7q5pjmw/yUdK11U1tu/+v8SK11wNjMQw+K8EFQzXHjpeF+tltY
wxaDOvaa6P35JtY6YIS5gnpHAuEjTDWwU3viww5LeN54df7rKyFh4gG71MKxvbTn2MHlWzWI7p7a
V2ocf7mzeD/fxsogmXjAuimA2qn7OU7C1DlAV2LE0R2QEGyB5UY3VgbJBFYzqFt0RFoynrTX3Re5
erPrkW9kpbWPL2P3YRMfUYPW8JSYYu2Bzypp/yVPt8qSK6FmotY4GHrUHnP2veuqZ+7rK4eQ9zHs
j7ac/3hqCzy4NgVL1z50wQ51wCyIVH3PfecRFnSPeKD4Mrfdlpji2jIyAlkpDRFF1wq+B4N/WO4c
sD99ZF11Nafykin2XdOokTK3hFRKacWkq3AgTKwhuC5UnWzpTH06RL5r3l7TtM6zsaL8DegI69QS
vKN0TWAdlCJbHNO1JpYt9sMswFKi0SoHHQNaVezedisfNc6km/qomXV/EewZHVmW2odWyn7oG+IF
/C3paXskTpcfLBdPgeeD+dNgwNeNYLDBA4aPfcOhXiTsBPiUGTYMgQovk3CEkMl//z3JQ9ef4G7z
LXcAgj75Qwnxk3TsrS0a6VoHjFBgIK7ShLryljqje5dLKp+dxcrj/PB8elrC8BiBAHxr7bc5K95s
Wskj1HD0MRAd5NoGkFQlHJTvOC1pFJKtV4a1NWXsb2nhhVCZmpJXG8YhOSiewoOLsutA68jSOLNv
9GutGWOjg4AeNHLcVt62MpDvNqXsPu2Ee5emTrJxTF9rwtjoilmnmIypeLNSWr/IPiiv0hTGqVHR
FBsXjU/TlO+aN1emLL9WTl6+5VOVH7XIVGS3ldqrwflWAtGyO78IVnpiXmG1rSA6SlX51s6dgoK+
qPY5K2FT41zaghHjoEFzJlRdvJUd1KGTmT+7hEGbbOQvl3XBCHNGPdalwVC8OTmj/e3sA2a7A4pB
JlAbzOfpeL6ZtQlZRvBDrgJlLCydzpe3ROjxlNZiOvggrJ0SR6QH5W8ReNcmxIj5TJO6zf2weCO2
Xd2IvrAPAyjd16nTtRf2xAh8q9A4QTkWh1/W8kpW82RXDIPc24P7J2yaLUzUWk+McCdkhlfMMJdv
rMjJgPSL9Lirba881XZpPZ+flZUUad5f1axyeyJJgRw/WDfa77+2hGUbBYW1jxthTijJisRqgrtU
101XQzO09/KvrVXOzlayWmnCvLKKwU0gdd1hjwrbzo3KrkFVYZi9lm9kw5Usb95TWTgkLCCzeKAu
WFg9e1ro2uDSXC8y0lRYMnKdTTfZtd4Ysc6plTpT3YoHUnZsl7dp+gjs7FZ9Z2VBmRdWqLQ7dJxK
8QbqRHedl31+R3rnG3Pqf84vprUGlt8/hHhlzfNoDZN4g1LYtxpi/dG/xypAaMkGBGIZiL+eloA1
WgbuQwtkYEWZVFS85dq5avpERKzubmBCNdLgrsk2D7lr7RghjutpFdaVFG8dlK9/KChb7wpeDrty
0uQb6rrjgbfZZeRplxiBzmwnlSWYeNBWG9QQuYVj/c55YW2kq7VZMfbzlugAR2CMGVQ4XwWHTx5w
Rc9NuOlguzZYRpjbunenkDbuD9ZAqCFx6zsY2Mhd6SiwOdMXNRZbeMrP0e0wnF3qfh/mXwUFsXsA
ZmPlTim4Jo3kR14KVx9HCSGl0raDn7iDegDCgfEAqSM1wL/tQrYA2jeO9dry+iqZ0/5BE9Yfxm5w
Hx1v5q8XxY95tZW+VwiIAYq3mYoqCsoujyzcIyDA6Wy5Sa8shn/F3z8MYJu4TQnr0/7B72FpqD37
0U6D9Lpim65YKznMvOaKGY5PjV9Ub1J2GZRLvdNIwd04P0JrHzfin5Yh9FOslD8QbUNoLxL96LhN
JB2oQm8k/LUmjNAPctjJVBkTb72did9ZIfxbqyzbjaLhvxvTJxnsL9dHVsPyKVD2D9LOrtyDqRrO
bRQObGYa6maMyrcuy2XrwgiIV5JEdZb3PsTbvBTwONttm+zoNyoZgxsloVg23rWwT/P+iLChwHwD
H9hk33JCoGmqaoAuvgRWQ9QxhCbh41i0lY5QCCpS72rA4a6E1y7rZ7sEBMB2Od+XwzwqhXJNFaog
kp7rkOoZsl1iyhb5YAV7s8sm0khKQrfWNGaheNMd0QfPb/VB9O7z+Y+vHDVN4lhuDZ4PkeUqlozV
O1IAyQLB1T6Nyhp6GnUbiq074Eo4mdQqaI17XQhgSKxdePIObhClagCjUqmNcVrJrSazSjMrI7Jo
y+8pDEt2fiYgq+LArDWqoUkDToTf/qxln17yTgZV1OVffMgOVNfwobQLGavB+60z7z0Zyhaijm5z
b3U2CBLn52clxEyLSum1QQX3PB4LworDWGvImNXulmzg2teXufrQCUifeiF8Asr4X+9OHsrp3Wq0
3MjRaxOytPrx66Xt+r0/yphWE6wC7PafJA+df9qqooclYvcBdG5/XjZORiqCorS2unAWb+k09sHt
VA5Cf4UHnb6wSmX6ghFkmjBx3CKmDL5zEIjNdkmTiSjUm0tqLUKMQIeVo5MXbhXe5RBrivpmeGA5
dI6sYPPQvNaCcfygJSPA+drizQt0fwzAeb8G/n7YDXLTafPzJUVMj8o+gNJDCGDfHYfoLhlwYS3h
g7k/P8ufryhicrUotl4UWtI6JrpOIsgKPdvEElOUcOA7Z7/Qu7kfs8u0dIhJ3lKcQFjIb+1737MT
+5l0daoPzLKGLcvEz5MvCZffPwSIFnXpd01fx7nlPJIQOokRcJFJVOHJshy8dEt7YG1OjDBPUd5m
VuKyOwmv0ycgOSAyGdjJsHHT+HxVkdCI87zzSMcJlzHBjf4wNv4dtwsUd8SW5fra/zeD24FkAsgO
PE5tq2LR2C+a24VKtmpsa983bhVENXMCZXgeq57nT1qVebArmhbY1/PLdm2AjMBOBuqWNQ2r2O/s
8sYf4ZEjWlxaSqTE8y2s9cAM7DrLIKSfhXdja+XQOh6t724FZ4aLvm6KLLQpt0TjLieQwE1qaLp3
MLOAcc54uOz7xlVBytz2BtDoYkZDXB/V5EBWX0/iIiSFD3jof+MsKEkLgp8j3lytfvo2/OeZVW6c
Uldi2OSTJWWqLTBqZdzWk7qG2cgNsyZ5cGb3wWfZ1fkBWllAbPn9Q6Jg1OIjsMBVrEYmvsJrnX+h
FOT6YWC/zrewsoBMThkdfC15llZ454ESMi3K+mEYudr4/59XhohJKGN9jcosrBzvc0igWxH8oVh4
i9/mCtROnlnt0XF4ww++Nzbjd+J23N4Cm6/NjxHbNBwZTetJvqWwyoEAUQgDmmnYd8BY7ywGvdbz
47c2Q0aI+23biGEu6L0dkvK73fg3TM31r2bcrLOszZAR4gnsXHQT2llMUV0JYbvRTtOdS0VSXp/v
wkoDJsusF2GXu95AwcAce3rgPAvZTrJm64lpZYhMfhmE+oEX7AL5llu4TwOVpXfKraybOcntjS6s
TLZp55Xz1ErmWWVxy8FkUgMesIgHv6pAyacKQhTHy0Zqaf5DOLZsTHpbulmc+m11q/AqextWONme
//raOBnBrlWRW9Xou/e0DFyIbI/jkeGpGgYQZbVxWl45R5mOXq0ze6AxD/Jt9LLpUQVE3dhjra5h
UyLfLZu/eA21o/PdWYn9wNi8GQFLmhVDeEeYPC2HQlXLU68htZ7i/h1NVv8VcH554dQY4T4WE08q
6eSxKgKprxVqk+OPIkxggnK+O2tLzAh0klaeaEE7iXkY/sJ54RlZfr6frSQO/M11vBaKRqxTyrum
81IaC9YV1/+eCRmft2zqV7pgcsv0XHARhLZ8k0HtVBFEjH87o5qvQoeRu0Vh//xIraxjk1vmq2SS
4JBXb7DhINOhhs3HwRJiihNVsS2ZqbVGjK29BXQNa6nwgCyTot3RrIV9KBLYkB3c0qJiI7GsTIhJ
J+NBkEiIV3kAP8P7QJW1c1XM85al1ko4mnQyAm8WDJaWMdCX1W2fs+HJV3U84onge86c9t6Z4aZ+
flbWJn/p4YfclfqBq5JiyG7t3B8PrAnr+9Zq5icyJcXCyWOv59tZGzEj7NNeW0CmtDLGK2PFDjDR
gdy7Lzugtc43sDbzRqSnMMdysz50YtJb3W4UvIzw5M93obcJW1jrgxHryhlU1XqzG8uZonpOGWra
X2ZAU7oLl5UR59pREBkGJjZmEIx8w25YDFEImymyMdkrY2SyyVLOJopapxeDsCjGvZx1WES6C9V0
KPSot9gha80sqf/DmiKidEv4JtQxZEi7nXZKdWQDbLl6MGnOT/bKqjUpZdwDmFNyRIiGoMqtX8H3
Cvar09fEhlz3BAeZjUW11s7y+4eeSDfMpxq+Pf8Hheh9+Z331gwXoKyPRs6/X9abZRw/tMJKWMqR
koEwxTj/KQqklLEIij993pBd0V+GViAmuQyfHOeqJE6MWIQr6wSDbtXCeKYo5NYr09rMG1HuO+Wc
we4Jhfhk8nYFtcHC48Evy9viQa+EoGk2IvkE/gEFjL8lfXjnQ1nyawaPta0Sz9r/NyJc9LBtgItJ
/dbmWXpPcgj2V3UjHnPklo2X/bUmjBhvPStppOZ+rK2Wv/tD6l8JqywEjK0Lf+OCvrJsTZQeVHJ6
rbOpeku1738LC5u+yAbC+f7Ix39cJMqNe9xKX0ymWdIsJBqoE8Y2wDU7AlPCL6xi910CcMr50FiZ
bxOmp3I3oK6HmjGM/cJyD7cOR9xC+elC+W1iIvXGQLY25AGqNx8VDX2SCk5sO5V7gn+7rAfL2H0I
bqCAdK3C0o99DV+BBEaBoNFD9P+yry/j9uHrwgklfHZhHd962EnzSeljmQOwdf7ra+vICGdbSNan
tqjfZD6Sh5zZMGwjPnTEC91E1VR9Od/MigEnwC3/7YVfQSEET9H1mx1WP/NkfBoncTNyMFIXlQtb
6R9jyUGulgBdA9jBwgz6Spt81bVeGkGvXS/txxm3H21P+pjn9R2w8MMtihTH4NLHXZg//rePkI3C
i2tW57far74nfXuTJojI8wO4EiUmYs9jwZzLnNVvhUv/wPqwgzDV5iPB2seN3Zy2laWLism4T9sg
jZjQCD5nquivy/68eWQfhAuNSlB5RxDzj2y29FXg9G+XfdzYwP/H2bcsN44zzb7QYQQIkiC4lWTZ
si23+2rZG0are4YEQYIX8P70f7K/jQdtiCc0i1m4IwjhUoVCVVYmdF3DvPF5/sNPSfxJNHNxXBd2
tq2MYdoF9SZWMqc6/UG5gCRMbTyfr2F8Lc7VFPFgc0j1WKfqVLcergcnVd4mToeebSDyXa6cHJvp
maod4JFOfKhEyh8DJA5YcMMqlDUe0ZvchHdglgJRINoWSaCzjdZFU4WbOAPB7g1wbzp7TBqtyJc+
T1Pn6wBytLVY3mKRJtSCZGOQpy5Bca1hwUPcdtLZU+H11euY01h/HkuUp1dWwPLYMvveUO0G3NGp
1Il7MvZuWa2CBtq/Vat3Y0ejR6erQYVKGMK+y0fSgsShJnAwmZO4KHL4G53SeUPSkL04LIxzENH5
043Hu9Of5Evtt9ltwRR7RD/OVXRnEGwwvFAao/ucJGl1CnUy3+ZT6O+VjDeQ37zuQjJRhXUejC60
4csTT+nkLjiIb6Qq3HTl8xajMDGFwRw0UJtCXhpUetVT2av8tUQHbN2AfO7y9ljOntn+RlXQTgEk
XX+Aj5neUDf/UtTzdCNbeOtRZmvv7sV7/g1moSaiEFo5HKFyWp8gNi/vS5kpMNSHKOk7+tQJv7vR
RbxN1Vpri+WUm61wft1LiDjr6gdMPdyxHBCwQtZ8S3pAmOYqulMdGMQur6DFLf6FNKzRhxAGZYFe
SAW7RSLj15y4KNRd93kjKEnZ0JVAjpcnLwg9iJxOztFHL+mVB4z+95qW1YyYauTqBDXr1tuCbTZi
n2fAYsimQIvymh3a1siIOWIkVSFq2NEf3dCLnUgAKEUzPVuZhO3rhpX7AZW5LDv1Y8gQFQ6YivMQ
Rl5RrLxhLN83sYQQ7ZZJDmz9aeBIerplBsSi/HJ5ey32Z+IE6dhAh3j08EpF3uAeJHq6+4LTm3r3
se9y/WMWIIy7PJRtGkbk4edCB3WMDs4ulOMDWaqa2yru2zUA9MffB+3Cf8/SJFHHHyIvOhTuyD5L
Sb1/x94dV+4Ry9fNtC36r8rSa0cAbQVBqpPSuqteO+miqekqSwM/8H9/fxVPceUPfX5KPQqQIJqv
IEYg6rS/ylEQZqw/g570DO6C/FSpNKAbHaum/6xBVpuvvIM/vi2ImaaNHVk3WojiROrKBXvoOH2f
oHt/KCZVrZjCx8eVmLlaHYcNiu00P6GvSIhtrmnxhVd59z0VEM3cQQv1KqpzRkwCMFZUhIYQ/T5O
6ZSnwE/F5H5gMzobALJM0pU9//heIszwrkWCJGeluuK0KKhDCax8zH3EtYDqvrCoPvtudgNVvrdr
DJAww9mynBOQbgBWHzPVbOug6++9fPVdZzMQw8eCc7fqxj4MjkwJ977WyHiKvNC76367YdwEwJxQ
OF5yFI4OoC4P3CLoRNagtJZtMDO1POg5b+sgOUoR/0bj7kLezvadBqGPX/Wf+3j4Hsaghbo8F8sh
NlnA9DCl7RCgFSv2O4irtwCkAC5ZfIryGln0UTgr9mjZETNt2+UVmyFsj6bLZRwyhQNYOdcuDoux
m0RgE4VEbd1l8rTQmHk8ZIgNmvZTl+nq5fIy2X7+MvK7ZAtB/TXlkc6Aewn7Z5RJ5Y/MX8Wr2n7/
Muq7r9duHAETNGenP8iRXLrJRpVovyoK75/rfr9h21nLh1BMozy5AeVPmWbtCJ5gVrCby9+3zcAw
59of5qDtyvSYZb7n7YGyYNnnHgwM1V5ByS1cSRfZtsGwawgkja0E296JN7LZTBz5tU3l6lW1adv3
DcvWKukTJGPVyfeH9DM+nCP2m4fp1+VVsnzeTM6WbhFHuVfGBwoJ6I3otbrJwnGtAGr7unFnS1XI
wo/QxFek3GG7LHJdqLUpwCtWgiaLrzAzsjG4TUYumDwVJXgQctLSvUuL+Unlw2dEIvl1tmbmZUnd
DGh8g60NReB/L6oorP6pJjeWp8u7YJvGcobfWZvgqNzWSooTa5GWFThUuxGvSaC18gHS1xV64a4b
aNmodwPVpELYkQ7iFI91to1FE2zrJq3v59zNt1QV/vfL49g23jDuKe/mSU1ZfNBVz28TOcc/w1il
KzZnWy7DtH0n97zR9wQytO6/Re9Ezqas/S8ZLqOt+0de4LpZGLbd+GrwAHDH8YXUTw0F7VbJPcSo
UAi9PECEZf/73U3MNCxeLmVW4PVycuc+H7ZIKnXPqhrqTxk6Q9+qUNOXEDwcZBdOqIdDGEteZ/Zm
jnaSc5FPkU5P5Zh7r9ohCfj5kqtEiwBZNMyeFZSlpZK4POiYP6KxPXY3rC2Lfy6vmsWzmyxgoLrJ
M+xFfgrUWD7pSRb3FMSwkKbr12jrbEMsJ++dneiOgdytm6PDHyx3oQJwU6IpJAjWMLGWI2wygLmg
aJ5oG4tTWE8nymOHbpaOdrCWiAOEuq/rsyJ/pW0LJ+q93klPZBrQYFfx2z4op5UAyrZIhpGXedXO
TphlpxLN7TsFp7hvOlCc99dR1+MgGYZOkiABFVCfIn/n5zesnegu7pnczX5V3Vw+TLaNMGycDzqB
SJAWyH/GxykikPZuEppsXK52pFUQpr48jsUjmrnOpMjUNOkmOpA5/q2rFN0AY7qWnbd83Mxz+klB
hDPH6akG8OQzaIaZu2sRLovtVT/eTHQmENwAmUsAPwWBgl3ZuU2yGWIZfb3u88bTu0MDXYC9Tk+s
GttPeSr5CRRmwVoj0cds1Yz8ld5EhNONU9Mf0XIjHjtP/E4IOlwXwRDCQFA4eMD6kVLlj34BUisH
UkGVTn9fN7nFet65ElfNbtLmuTgFUcKeY1KVxbZOqXO+7vPLkXj3edSQi7gF89cpkG0V3aq5a9rH
Cj0Iw5V7b1g5IwGJRI69n3Qw3iVRU9bbdnYhEXV5Assmf3AHml3TUzJ1+D5iq2II5HeF98ZjO6kv
bMqKJ5CH59+j6LriHjH1P7si9TNvTkH4UKpIoeuOJ8NN1JVre2EpphBTXLmAmJ5TtchX0K78Q4Y5
pux5dGWwCwXQJ0vJGJmYR3eCItXVJ8xMgHpe4Hp5HeAuyYL84Lh19a3pgy5f2SCLhzRzoEUUhGwK
RtwhpInup7TJtpT1JdDXatgTQABXxrFcJ2bXdFdGg+ej9/VEs/peJMsTivH5UzQF+RrkzHLWzFLe
2KPV1ukHDDENPuSVIOcCtk8GPmsoa8Fp6m2Iyt6VGUuzg9qLxRyCKyo9ofTgF/vcKd3xwJsiWMuU
WPIyrmn76Qy8JNSoH8t5KDZJn0+bMgzRp/01SdAH6Geie1Bt7a9clbbVMzyB4EOaJBGuytYZnS00
ro5EQ9WbNz5kgal6zlQxrSQybS7bbK+eW0dGNQBVp7Arh80s6c8o6j6ntPgWlDHdsArtJtpRUKPN
n1FXvx8q5zp//ecXvXOoifIhgwah6ROEQvVTmfYsRsJxWqMftC2i8Z73J4/Ufo6J+S2uIFzaxYZR
EE054/wTBXy56VxInFx2rcs5+MC1ml3NyB00AVpmilM2l49jXoodchRrp8H2cSPIn2YkJACdL06s
Ll+17kEgp1CXuvzLLSfbbGCuizkonWCKjmUWH2PZ34iyFpuy9x6iuXwIE/aYt+H+8li2s2a2MQsV
AXPjq/p+4Rj1+2HcLPw5XVEPgKPijLHQ3c5h+sntAN7N+PTTDcuVc25bRCM4IIWfxEB65SdJo3ze
gIsGDaOZ9Nea1ywPTFNFciqiMc+qGNmp2v1XLAyt4jMt/H8G1Z26EJ30NdCWY3dlzza4Bv4bjYRA
EYXa8f43njvOfIce2GblUNiu17/anJGFhAhel4NCq3lUuEyJAmzUl+TfykHNFRj4T5Uvxb7i5X0D
guCVcS0XIDGeCJ2YNelBAn+IK0Q9Ig73vkSilTrwTC3AxSuBluX+I4Zn0IFWBTQxmyfopOpn3TSS
fsoEyHiga9b4zt3l0/7hiQsiswU6rtI+k3UZHYcC1rXgMJWHftjLH/9wpfBxwyfUKm49xyn5QdR5
z3dsAK984nN9I3pEc7Ql0fPlgWyzWLzrOycda9UUtBbxse64c0Qb//Ali4RYuehsX1+m9+7rhRP6
fdqqhcgncb40gHeP+9YLxmllmT7caSyTYfWAebogEB35YahTKNdAloJOAFcjgl97bdpGWGb2bgYx
CPBRFcjjI4mnrN/W0H8EUqsf+2f0H13Vk4dpGMbOIpd5ijrgzKMxaPLykBXHeol5rjEIfJ/+dxJl
JauupzU/lGXyIghw9Drqv7t8tWPftkqGYfuyczswvIcHGTf91qfR0VdhdPf/8TC3GYRh00k89h4y
u+FRtiH8B9SkprFODjyIX7Ny+nnZGCyDmB3QZahUnNZojfL4mG1QYQIj8AAcYMS8Gzda9U8WqzCl
s6cp4HzWbvdUTO25iDlkI672HGYXNEkrcJoFQXggvcpOYHzPX+ZoqL/WRdGrzTzJes1HfXyLBJHZ
FE1ikWTViDq840yfG1nrzzoe4k+yIjO6x0WFTp2o/tr0U3aMC/lbsOZ0eZ9sC2iYPRQ3VTeWVf9U
6jj6TFpUXqD+Vk3ViluxfX/5+zujR6ps1IQ27OhHKNEWSgs8bNJif92vN6wdkotCz32sz3jMAJRC
aJu/ihxMstd93jD2AkAbnQC2+TSBGGWjazCujgy9Otd93bD0Tnv1QHLWP2kXTEIA80CZLIjCfmVn
PwzqcaQMM+d6KuaZJcPT0PFoi1Cu2ZYdzW+1CA54J6Wb61272QktvNSfVK/0E1XZbz7JZC+aPtnM
pVrjxbSco796oSPWxb3XDk9Iid5pCTw/iEuclR4Ki7Myu6ATvEkKJUZyhAii2BGeultwVk1g2+30
03p+3TaHZfh3tlCkMdpa6Nw80TqKX6gaU7EL3TG6qtkEJ8WwZUhdgEOr891jXHN9JmAN2tAO/T99
Ktca1z5+l2AMw55ZzjLZl4l71JyIvv8kc0h4Priiwr21cUFkw9uN6FBHuBt8+GRvD3RRVwIUT5ye
i3s/kjpnGycCu+nK5llW1YRmlFpBq4R75LhQEHY94t98XJUjt33ciOlIk7VZB6nwI9cMACwe4emw
CakTrUS+ltve7PWO55G3ztS4R8r5M9e52nZpE31t2KBXLmLLDELDh5XuBLXtIHePRLntroi88jkN
AKa8yoeFhg/LE5CcgDVOntD+Uh+SIY63TKi1x5XttxsurBsH3pTgpXqCCp/zkNOh3EK/eU11yvJ1
Ex7oy3EakkbIk+/o6kbz2js4S8rgqpUxoYF1Q0pnoSs6j7IYt9nshXdpUfu7y1+3BQwmMtAtojyO
+wLIQIC7CQ2+oPck+hG0jIMsxA9BfRAdCzSv7skUVPfzMJ4vD2xbNMOHaTbFomACB1Y1zhcJobBP
0+C+XP64xRpMqGBZgdtTTnCQIkNrnpTj9yQO54eOyX5l3WwjLNN654IHn8B5jYwdOtZ/JRH4WkRV
gD8Kam23l+fwYXYjQDj73xFyH03JeRY5P1PgBPdZrx7E6D40ckb5DvfxFhnR306YPxCyxoxr2xLD
wqkfoCwRVhRKAM3EIWRWsuQhBUfTWhhkuR5NhVABRuXIhfDR8c+TREBPx9dzc6Je8huy4MP3ywtn
2xrD2AfU2VD8yHCz5NX0Neni4RtBAa7dNKCfLK97vpmoQcocvBhA/HSMhZIburzfhPTIIY/d/vny
PCwHwETZ9WKAwIo3yFPScLoZPXCUdZn4HZf6PKWJt0kcp9jMJHhwWHaVVlsQmZKbdeRAB1Bgh6BT
E+7+TMtvQBroetpdOdeWU2b2RpdxoJLJ7cDt5vvpl5pR5whGwjXQiWXzA8NqWA5KCq+L2yNM3f8t
eBA91ylLw+2YVvm3yxtjm4FhJ6xNw0a1mEEdqm7TMX0sWbnGpWn7uHERFsM0lh3gj0cRFfSN6SHs
H9TEy2ll+S02aMqWiBDsKU7qsQMNRb2ZImRHiVM7DyqC8rTjrmbLLPP4C3unu1yxtiIoo/T5Y6l1
+TnknV4rdtk+byTjeOEXlTcQdojrYNjSBJBd1a4qh9q+Hv7X95IkV30QKXy9j53jVHvOEWn54OtV
58cA3F3+huWc/yVLApJnLwwFO+C572/A9J/fdDEYBvIB1dfLQ9hCA39Znfd3XNxl0xiP4jw46BUe
IW46QF7qG11yVKqGvIPnRM2mqpE67GNQKHsp/nd5bMspNWVLeN9l0NB0gkPRei/JMH7/k0jEU+rf
MQC77OVBbLts2HGi87oLw5QdtJ8kb2yay19RStMv133dMORagTUunWf6Pz+HMh6ap3Bxr2yO5XIw
wXVo9cqdbpj8Ax/ZAarx/xK3+EX4QPZ/xMl5+Zi5bX3n4V+ums5foLoqclE8JsEhZll5h+oyfQKW
pbiGsSiITFAdH8uCZDMRZzCsAdmvyhhEE5ny5Le5L1ah/pYNN7F1YqYC3RWpODPB9HcUouivHDjE
655gprZmHIeTJ9COdyh5POyQUSQbSOuwbaTjq5B7WKbFG7yzSB4NFbqB3eCAJ6q6B3d52+L+Cd1d
oPhausdm9iasrk7cClnWZZUIkhjQ/5o2Tau2S3vEpJph0+FwDbKFEks0PMo+/3H5gFk8mtkenXQI
Y8ohYQeWVz/0wrzL3OJH068SONgGMMydaD66+Qi51jKG76JMgTQHHDYeuY4oENtjmDwwPmU+EJ2e
kZ3JzgCFgzquCsJiRS3INgEjsKWx3wMuOAd4c4Crc5kAqTO1zXS6hqC2GMhfULu8LlmnPCxRocdo
wwqp2s3Yo4Pk8h4v9+dfNfsgMqF2LSjleeF28sw0pWTn+COYdnuaRCcnSvUtH0H3tXXK6fvl4SwL
ZjYYSw6tRQ/U5E+IRboNkcNn4pH8xl26bq4bYbm/3hnk1GYsiuVcPkGW9gSVwnkbFeO0gb7gWkBr
25Jlbu9GgG4FSWsoQ50IRXIXObDk0EIzbHfd719Gfff1yMtK6SJ/eOrjpd6bgmMWvC/sM8qPxcvl
IWwTMCLyAm0wwxwn8lzQIP3SVtUvSDsE16WNTHwdJ1lOS5DWPBFaZZuSI3wFD+UaO5ztpxv2TANg
IkD0kp5kU5K7ECFQDaeUQzbkuqUxDJqHhIIFJwMCmIHBlncCpB9ZEZcrEchyCD+wNhM6V7a0Jx3S
3C+lGr8TiXfwomDlOABKV46mN1dNwkTQOYJmU+kx/hJOvniUeetACiSNVkzYsgUmbm7KFZn7Pope
EoomAWeQ9HmgxZqUgO3rhvlyBmZEkvvRywJlnJDY3DLWd/vLC2PxPiZCjksvyscyiV/+kIChpv+c
NwGwUGE7rrhT2wYv03pnvaKeCPX7PnwRMvw2CG9GTgCH3y8wwqhStvJktK2SYcFsaKgHsY36WDQU
zeGirfLyhlfIFq3MwzYA/e88ujxmXg78xEtRQ3UyKFv3DF7G6SqoYoA2rP9+vq8iYAXzKoImUpDf
Rdpvfw2p462gnCyR+J8w6t0mFH1bTB7Ule+Fqvqdn4yfB+8oEWbwbvheOhnZpR2UKearNKmDyMS9
dREpwqQQ4cnXXN+XWsgdR3n5RxNFV4FVMYTxuJ7CAIzmpAxPoJLw76o5yvdu7RRbWam1rtuP2XAw
hvHEZjrN0qHl+T2t2U50wT88q56hXEYBPxv64TvJggPKGM+l4nc0QPvbXLxeZZcmIq4furqL0K91
DnoEArs0LqqbOANORQSt4+wuD2I50sS8tkuiO1dHDOTXjP4qBzp88kIUIVZuDotvMaFvdQxFRya9
8EXJ5ldKk3QHHMYZ2qdXSd9gewybR78k87I54y9xlnQvXUVuoWJVfbtucUx7b1XJKeXyLePcO7hj
VxUbCGGsioPaFt8weDF3YECYuvwN/FnZNun6dpejx+06b2VC2dwuQBJeTfmb6nMftDWp3sihWYNP
WQqj3MSwiZTzsHMi+UZ0nm9YorZNP9x5WZ1uvHn87vTFbdyE+z5lj6jHHdpa/bi8K5aHHzcBbm3H
i64b6/wNnUlvWus7TvxPKXSH8ZppN30y7Adv2DWk+AUd9hXvafED3JT6YBofd51cvhV+fzd5iNOD
P20qNN7MUP/Y6nT8mfZSoxoFzZcFnJrH3Z7RYe1N8rH/5qYUSMbi0a8rKt+gV3tMqm7b5QzNcAmI
zJBKC4Dz3C7rPCm+ss4f39rcBMh1EE/scigmHhPf+VGCdY+lLb2Jafu18ekaNvZjE+CmMghJqkSA
rAQc6TVYBFkMuO8QQAfy8lGxfd3wDo4bez4e0/JNgBRxkzQOf05Ravt5+et/IqS/A1duYuMkWKAI
lZV8myoAB5fjoKpxr4Z+/8cmVOZtmwr2gL76YZvP/V3YFo+jH74yiPYMJS6pwFlrwv7Y0/LI8CVu
GNHKIQU7o28uldtKDXBT2m3dn0NZhleljlD8/2+EovmkKB9q76jbJTUBkqKtmFFNCour1MqBZVtO
/7soJUZnhu+XET3yKn2r6zZ4ygsULi5vmGWNTPBc6cY0RM4rOmM/hvR+4km4T53UpzdpR+VaytNy
6P5C0eVBX4dz7B8WpjDSANDWJquYfNvHF2N9tz4k8t1krvFx3HL+hrPpp4zxkrlufYxgAAlyOjoJ
x8cXqTfoz/wYGHDDCiCnK0dYpvXu5w8ZZ3OVYQTqQZ4pdsJnstx6TQEI+eU5LLHfBzZpConUUnYg
hGX+oXaaA/PvKaq3ZejfLJxwOSOf+spfyf1/nCTinP53Ll3J/K6aAv9A4B91gXe9duMt+Dm+x4z+
03F3JYay+GFuWHbnZegjCwv6k3ksD0HAU1QbN0t8UNm3/vc4n9boo2wDGdadNrXXdmKUb2PTFftu
zuWm52W3qSlCh3nivy/vkMUKTexcq9EzNFcThgmS6Y6JfA/MZHUEtdRa5GOZiImdI33Rhi2j5Jyn
SRBtmrwbNlpxsmUN6F8Y79aCINtUjMfB4I1TnYA14E32oGWpvS68o0LKDagUo5XzbDH40DD4KORR
HUA7660qIfxJZOM8BEN/pa8yEXSilIMe5packRJuDwyH934xkus22jB2EZQliX2Vv0WFyL+MzSQO
rAFd0fUjGPd7IlDi1o0DWYIxDAHDa44ToN2HKlpFAViM3EST9VGdDhkghud6lPtx8udt0Llb6Hke
4hntiijqrgQTtn02rJwGrexat4vOQvTubV07RG1VXc/Oihex+EWTeQ7tdCKWnhedoVhK95mb1Bul
HH7PvWZEB9wU7ybZz1scBrq/avtNuJmUfs3HcPR/IpZlLxXUBA48xnXC83yt5d5ifybmDIoYkZvC
JM7OyNTtiDrvTeMpdYNZrImSWvbFxJ2BlVPX3ezylx5KuZ/QRa7JZsZ/awkG2/cN+57yoXVa4AjP
2Gz3VjMVfmFut1avtH3duNEnUvel60j/Edpa4zdekxK0wd4qjti2/suw765zaI4lniPm7I3MwSey
8EGAjdg5UIgDfbt8iGwTMCyc6mEQwC26525uz3PPh22Li33lhFqM2ySb8wk6ykKe+Y/gMgReiW6J
XtqAJEBLvU7eIgIJouumYVg3KHZjDNbEr7nbCbUvfHSU7WaP+yszsW2EcXWXYTHFbZM4Zx2hPTwO
EdjWngtl3j5N124iyxgmlCzqQe2T1YNzrvJGfcrCJN+4nqOB5A3WEnqW3TahzWwCA6oYdHzmfZ9/
4WPAfzspkLCXN2ExqQ9CQ5NrbhAqdJ15ds51r7t9WtWHpsXDbHAQgbboRVm5sW3DLH9/ZxRZz8Ai
mmnnnKJuskWXHLgAI2jZCv0//ypXUhK2xTJsuySV3+YQM3oFn11Dtl2cgQfbGb3sOqw2NxFw4KeH
VquQzjmQPSqSY3YcU6fZTaRbo9a1TcGwbtCYB11VDv5hmGb9s+KEP1zdWcZNZZDMncMC3a/xWejK
2QfuoH90I1r8dEXJlXtg2DVX4AP3g9jPQMYYD7ekK4Z/UizaVWVDboLgugk9StOYJr+aDERbrpOx
2xYwx9+X7cFi0Cb0bRjl7KIqCaFzv45cb1s7Etmlqa0PmjnpzeVBLFtsCoKw3teA5/YUqkKI1pAT
dIYqOzpgFJjXHpWW0Mbkn5MJIPJlI0MMUc30pa+BaS918JhkWXw3DCr5Xaosug+EWsnMW1JxBjDu
/01+V0+sCqdX5JLYY1W5GUV359w9dl3XiMdCIRW0T+ZItdWmneKG7XKZtd6Kf7Ftm2H3ogZpN5+7
6bUGj+Je6fjZSXL+kPZibQTbni1/f+fBtOBJWuce9ixRUI74A9dCDmvlUNu2yzD6DkJAbBAtbKYL
c3/eSRdlQOmNOdQFvOEmiKG7Oca9CvYAEfXOyjm07ZnxWp/KSHWkFfNrkg17h8+3QfOa+9UhQlwf
Z+W9F3yraXXdTeMbbqGGWq0eqj75lfAs2pMouCFD1B8LBe7casx3l03LdhCMSz8aY1HLYI7PvQto
VYR657Qb21B+mQZVhNedNhNPF3VSgw50nF4VeAo3jo90plpST5S2V4bAJqhuIrNUs+86SF06fb2h
wJL/YARTurxMltNsoulYz7grZRSf69iZ5X5OMYXWS4M1zmrLNph4umJOksyliZdtqBroDWR4gXEt
kAXop+LX5SnYhlj+/s4gk8IhTZOBIiljLf8+Lq8bP0TOJEn96y6yv8B0MoZkpd+iVC6AVy7abdy1
rd72XuB4a5BxiwmayDk5QvRbVgF9LBh/Lqn8BhmPAEz38Fv+UrkpGwjNi7A+zMWYvly3cobZa+Ri
26nk0ZlnjvM6ueE3ncflt7pGE8zlESzh3l9guixhw1Q1/NCNaid18D9RWS8d9gtdyeUxbPtvWDrn
ReZ6LYlfQuTfd0lRltuGtP6NqkV4nZWYkLqyLsO29GJ6kATd17hO1S4MkzXuOssimYA6YMJcLeMg
/zUJ8CT3HWQassF/KxZe3U0ESMjKZlgWykTSeWVbdugS4OdGDeW+AtPYxk/CZJem7NvlrbB4E5PG
jmTtGEyTRx/RNSt3E/W6m5auvh1sXzcMncvaQT6xY8CISSK3A8HVyPlawcq2Osuo79xI3YaaRTON
z4sdSIXnelIEj61AWe/y4tgGMK92vHhIOkT0kCQU+B70p0KCYNpF8xqjt219DHOmxajzbJqcsxhQ
Dt3FZZBVh6ybdbYyA9sAxs3dTV72vzScVOjY/cnHXI8PCWLiNaFz2wCGKZeklx5kH6rXZvSG21nm
9M7JyufL629JaJhIOgbQtWKqp49C6aPsUVQZSpQaWdzeLE0KjQ697eWRLNMw0XQU4XaUlo44UZF1
6b5M5lBvorgb/JUo0TbAMsV3Z1VmYtLa1dWrHMPyLQR7cbvjQg1rNQLLUTVZ6AoRuxS6VeC6CKW4
iT0Vb3geupv15LRtM5aR389gKgWJUOw6DBySK8je000Jjpy9HFDfHkpnUe0iV67Wsorvx+K0SxSN
kl/IlznR3tdOkD7OTg3amcv7bQNduIZpC8cZXLwWORp5hj0FiRXaeD4tyngFSthTVx8Kv/0KRbsN
2IzuLo9peSiY9HP14CPIjHTya0qhTtoG3NuoQTxpNesvRdyomzkTd71yIERyeUDbmTOM38c11WtR
8IM/u+AjrMCBUcniOngfNwF4teN3wp1r+rrUhdPYb7fCz9f2x/LTTbRdXRPoYoIl7yxyXnxFNK3Q
C+klny8vjMVY/gLaKVGoJkohDSzd+SegLvHO7/hxTlahfLbfb5g7m7Q3CojjvNYUnOid6Nm9M6/S
5Nl+v5GSK2eAKTPf9w4gqo+2zAE3cpchyzun0e/rVsgw9mkEj20AA3mlgLj6GlLTwczym7pwp/11
Iywr987EkaYWDIldpHhF+IU4U367HH8nzq68mf6C0qF/2m1K3WWbuCHNP8mYCz/aRjkBMn53eQ6W
MNDkjqv9iLgdG+hr2YLrCWFsvJl8sD17zfwzq0FjeXkY23Ybdpy4PpNQJRC//IKwDbLKfFcpCCaq
hajluiGMazwiftmKpqCvObhsb4tJNjdhU/KbohrWcNkfm0RoAuyKMkwB99LpL4DJ669+k5fZBu0P
VxGHB6GJohs6ORSkjL3DcmI1If/6QZRCG/06HXkMYJj0MPq6wBrR16bz3tCGnGz9AJD+vPXLXd6s
trZ8fKZCExcnRiW82vPFqY7Va6GG7K5r6Av3p/wO9LtiZb9tm2HYt/RYyXUd8WxDeKD5WyEXPWDI
Va2Fzh9fdqEJhJu4CodaNcCtkPBbHXBy4EUUbWUGJ+j0IIagXrR1hCjPlw+wbULGfQ6Y9NREYAP5
Fcmq3gWe3+zAx1SuXN22TTHi9MHPJxYWhX/w8ULaiSrm/8YCLJ4ulOvvUogWrVj6xzFWaKLe5kAM
KYp35WslIVyT1+dE9Ah/5LjvY2jnofH9ujpwaELfasJ6byxp+do1I1DergakZG7Wuqcs8zBhb2lE
WcZEL37VVSUFWsCC4abygnQb1ln05IrQudFtEt9c3vuP/SMUi/97lcjCaSJUzOAfpQzuaMK7m2SW
el956J2+bgjD+CWIpGaKd/0rwHxjttdFkN9CoDljDxOlV5IThiaL3JC6WSyhYn+gLTpWyj7vHmKy
VG/F/3F2Lc1x8kz3F1EFAgRsYS6eGTtxnHs21BPH4SrETUjw678zeTeOYg1fsZuahYCWutVqnT6n
Xgv0Bj8JNcfvfMv3nY653+cqDNC3QovT/4NHzDT69f/XmzpyV+IWqffdB+pD/OfaZPLPviUCa608
ZZprzc+hC5I3eZDiciQTTe7Fdkv+V+Qb7vJllZbQgAYPdDBcFQpf9FXVfIcA/FcPpFiHckmjj2Pq
VEmQAdklHffi1jiROi4XHzlt5kOaV79urzaTGbUNH4d09EnIkX2fG57vyrA7o6lzXvEW0+DaVs8q
Oae5CuiJZe2XricymaJVBgfD9OhguM6CBJDflvQEkBeLycTS/RU9WKMjdFNlN9DBcCLHZVHrFvR7
hw6JBPfF7jli7cYkRWeSG3quIJrZQL/cHvtLBWnkj5tbGAId/FazqWsa3LV9BzB1BgRxWqA2mbHM
W4lShqnV4W9hGDazv9jlc+o0KAhTEOY28QBFtJVTs2l2r8995d6yK1yG4lfw3avTO1Tsq8R3+5Nj
Qx5108LX6dRUW3Cg5XP2PRQOLhst16J5LLvQO24bX9vHmTWDM6xEfCKh67IDAYK6PAaW7S1ftz1A
81zfbXDsi6oSnW6dusudYPyIlHdcWfuGbVUHvUHEtUonUMk8u5a007gIXNw6hgGf4mGCryUWpDrf
TYSuLijDhOuYt2iYQ1oxXj1PENOIp14tsVtD0ht6u5uU0KH6oG3e2ZgFYMCm/ncIkLcPdZ8F3oOI
+tnbeZOY8qRm4OFasZ/pc7RdHJDBKagcfM61shhPkv6aC69KKBRNN02/Lsdq+2GQK3RwPXcoXHUJ
4Bmp2rkFzzbmITrDWttakI3LCf3u4mP2xBMfZZR1x3Dq12KIyUaaj3vQw0V65lbPaKH9xTgiK7Xc
H1O2TboZE67t4CSt6qWhVfGcNcLnR177Xn4XtNWwMbXVYXBu2FULBZfQM3iq7bMFUPCHcOHlCmWK
4Sigk6llXQt9jGyunzkW5oe57OCH0GH61tIsP3ZDuaYhZYjlVNumIdvcgGyo9r6zFt3SuyETDj+B
55lX20KVjn8jTpaB1CIvn8E0l+0bj7dP9jynawovhnWkY9983vQqZD39nrpD+NSNNWniXIXyB8hF
wc9x29/evoINdAgcdTo3qIfIPsm8/nRVWri2LNgVf+xk8ChG8S4cHppMrpQNDVOiM8NZTR+wisz5
sw8JjAbU5/WUx1Aw8Xe3v8awtHQWOOiqjf7kePUzmQlUQiQFZLCcE7YMw8/Smuz97ceYPuP6/6td
vIQiToWo6n7/czXaz5E6izGbVo7KptE190bgA2UeSGafw6BYlmRQw6LirKijlRhuqNy7OoyPB9O0
EN8aXvyJ/xiJb/+sykBCyA3Vt9D3l0s50vpIrf8myauDW2Y/tpjN1SnuADhGudL3u5coAOI89XAB
JXrx+fbgb0+9q2P7uA/ZnYjR6qXgQ7ZXDsI54hi5zJn93onKNb7tt50SGk5/Tz3pQ2+qQED34jCO
HlqIdnSgEwCeE/I3tz/E9AQtbFkA/kO7dupeWDggLQx6S52jxQGtVFC2YgU/YDieuTrUr5wXv3Ez
D1vGhDzdOrZNPwBIAook+i1qVVsdkDuwfPnadjVFzaTOkOnVSQXFVdA5Zm1Q+OjgsCxVkpVlb/hu
HRdIVFYFIBmvXrIFrYQh2Ftt0O4l1lR9um1YwwrRUYFR53KHpk31Urm1CD8HQxXUaRLMISm+ZZkr
jmkFWeiVh5m+5voSr0JEZ+GuSi18PqdDX8QZrhWyErd8ObiPbn/N21HC1Xn0whlZUuhl3QuIgZyk
LKZs77RreEaTqa4PffX24H+DDFJTDC8DcyG/BfCncnauj5aXHVRKHHs3Rhn5ue1DtHAXZpPTRKqb
z6io2XFXouKU8TVKVZOVyN8f0lBpD5E7jS8WhIKHswhpxg6hWw1rKELTA7R4ALaPksxOg3luUQCU
0FynEcqat03z9mnF/YcrD7zbqqbKu1w35tlhCXemQwHkSpcHjyrMtl19o+fnbyuBz9bxIasVHcKs
jg6FR8fE9hSNW5X/uv0lBnfQEX122rlpxv3owLh81znQJxiG8lOjyrU8xjAPOqZvrlyJ1qzJuSC/
+zIsbIpBabbtotbVAX1cMQTBAG+ftWN4ZM4ATny2EeIDXcC/rV/RqZu5CufLUEI0juYefxpBO3q8
bXmDK+s4vgrkdHJUS3QABwrYKiCklyXUy/t9p5g4OGItZBjWqo7lYzzK5twf50vqjqm1E0SO72Xk
5V+BMKLga3WhCR7noFx63vZdmmfTNJy7VATOJROEXxjNfYg3llb6w2aT+36ZaLuydE0rS/dwjpze
ylzn8qcniIIprYG0/IqHmwbXNvuBOl7ExOhdwsGCGrMAtV8fPN62kGFsHcBHpWJVDzn0w2w75A40
aeVxypb/bg9ucGgdvwf5CbvIGW3P3tSIJsncxbrIBpxUO7cO1iSlTV9wXWuvtiHocTIFedbwgL4E
GssCnIHBuu1Nn6Bt0fMghdNylR46D5COEBSwMxK7g5X7T7dtZHp9zbFTlPVkOrSgXRAVkqy9XZZT
+VV1vhiGlfVj8G5yffQrC7Gi8NpmEvYFsnhkH/plsR8CUPhRkOPHUGOvV6KI6VP0TTpgKYiuSHgI
cVGUdEstDqBKWwNkm2ZC92VpOYHbp/OFl+Q3OCTmnU29fa1WbyNMD9B82EZjfIqLs/ksqOIJ2Cif
ZIrccnM2pkvMFpaL7g9wO1/S3pJHMoFVHYoqK6HO8PY6iK8FuVMrStSr4iBQedyBVftSA86a0Gmb
KKXv6vA9awCNC5jG8AxC6sdJVtdWDzIktz3BsEx1Mrx0GoZ+8bvsyGT4mE0QREUiE3rlnoRrdCeG
FfoPfM8f+pmz0TqEhYceaZRkFp5EriArn2AaX3NmD2edbJh7cd9NoI1uQv8pp6sJmGHz1CVj08wq
WqlscZ9Brv2Bci9LSH1dSB6YfVKgHuM6WNW5M32J5ss2KdIoz2dQk+W4T4nV0MiYkf7n7ak2ja75
so22dTaSFqNXIIQ6ubnKEiVw0XR7eJMvaJ4cjp7gM2HdGbwU80Gyose7gxQmWKxhf/sRpi/Q9mRS
t6U79p57oQRaXX8aBJtl7UBieH8dlkcLtFGUzE4PxO3GChTbnej3oWxq552tQB+3u/0NpsdodwJe
ChJn3MrgUJV379MAkvYyzOLWa1fqB2+XDd1/SPDSNM88cGlAcL5D7w9ohfIYzSL/ibL/KaX3dDVY
K8Bpusoe+IcZ9d9mXVdnv5MSzQi8zZYLSSFAncdZ2U/jcUZgh+pxWqR5An3gDAyhTT4/M4ii4eJO
zBU/o6HR8Q4cZxv7o3DAGPfipoHv76d6VPN7O3IW/gt5RtvFlbimyLwdlYgZuvXSZMq6Tu3qGtXR
h6mnIGK4PT+GNaaz7DGrQ+2lylOcuLCCaYEmDjhNua2UopPs8bpHr94SFEdhdxzoERF4xah2aPZ3
6qQHVxn5ve0ztFCSFgVVBeQ8DoIDMgYK7A5kYLeHNoREHRkIeIjvhHaWHcNOePuhLvI7kIXynSwh
EcV6HJJcvlQrUcU0HVpUyVwcH4AQjA6ostMjrvf5p6ju5NPtTzGNrgWUwklDX2WRdZg5JFcYrpti
q1afbw/+tqcTHRToRWMBiTMf+97UTjFIKL9DSGGKu2GNdfLttyf/wAL7pW1CjjlmxejvIFIC2F62
jTKJ6JBAxvsxH5fAOnSO2KP+d59J78xk/T212E6VayV1k5G0VB+ULb2rHCQHtqrnBLjZe3qtDhRZ
f7o9CyYjXR/8Kg8vLKiYSSdvLkg75h04KGmSokZze3DT218f+mrwqh9sxFZpHYYx/SUbQKwZLhTb
UM7x7QeY3l5z45DaaFufgvJIBvCzpxLZa1kWK1uF6e21hAAEk1nroGHxkOKCcl9N6gO4fnHboPim
VgeiQ/5kazcElMXsks5NcfAsEPAzUa3pP5tsozlviIZB6Gl27BJytMGFGYDc2Vx+um34t/Ni6I/8
PbOgUrBq1y0t8FOqz9fSmG2Fd4L6O1uttXgZ3l+H9oGZm3RuFlRH4Y6FDxVVPyo+t361sS+H6Ox2
MgTDiyclu9gDcA32AM3Fnq7FB9Pba45bBcTmVE3sMoucH+1itEEoUx1uW980uOa0wsW229ltkcXF
LMqfWe/ftzKzNt12kfD61FdeG+a94wKPyC5eX5bvUru3Tn46rxGNmd5dc1nggYeBBSECJ4gsE4/V
/b0zT9kKitbgszp4T5SsXK74ngudEBCEg5r8PKJm6NjjGnupaelrW64Hdd/ZV25ztKv6k5eldyCH
RhcUmX+P7Wr359tpKtEVYKU/tEWewUqs4F+kTLM7NLyhmycHIUTKIBLogC7szhWQ6nD6fhsGmegQ
Ppb3/jhMiuO06xxtbGgcBKBXmlQLGZJlTx82LV8dx8frJZUlX/hRSlyYMXuZ9wiF37cNfk3LXq3e
lGc2yHE4PwKb+1G0wDj20DHelG4RHcUHeVxcxSmHH/FrROUt+GVN+TbJTKJD+GzIXQFTvrAL4zNP
ZsWyPcodv26bxeAYuvgr4dmfvjd2KdICqnZo9EbK5YJ1V6ySOBjWrI7gG6TTWWAl5cerUxQC7M9d
F9QJqZyvhYM1VNL7PgNgbVpWJc/ezrWJzmlHm7yu6RzxIwWVMcgrY8j+fhSDuPMqucvltitLokul
iq5vfZvx5cxGJElpjlgCgNHv2zNjCIg6so91UWB34Gw9Dx59ApPuGFtptk1ehugovgqVpQWH3fYo
RfoQWimP3XGh27IvHb/HSO7nI5KLI83bMrHD6Mv/A4dtMIvOVjeIfpzIaBUnGTWQ1gUa8VBXNNzd
NrohiOtoPcrG2unDqDilYXvf4bwvpuZL1YZ3TgDe5tvPMCxOHbAXNo2qHEe2RzuyvpCa7jrcStpz
9AV960lQ2NvWD70a8FXAq/zGsYEjxhTX5Xv7elffb18/2m49lxDEHEnUXUgLorHKvnY9ddPH2wYy
TYKWYLNJAZ9cBv1ZCptnx7SAvnmMRiQmm1PfZGLoT5bfAsp1+3GmFaVt3DSaFj4CqHEWoOEjdwiB
IUmaqnKd/bYHaBk3mKSRFqugRW3nKn5EwTXcLf6nTYPrmL0Zor0p5NSwmhZlxdCkBUba38aZQnTE
3mzVYUc71l+kqsd4tqsnNlVrGrQGu+tIPQ9q5+ls2d2FR2AJzDIn+9KTqV7Z7w2LSEfmoQUzrFs0
2F7QkY7uRRtHQTTAQ7Ijia4n/m3G1xJuiBW2VPXXtgCk80emRpIwNjYr68YQKHRYG0SzIMxct8Xp
GigqD1BG+qmo+9OcuS+9vVZZNU2D5soZkGec9X1/GWYsIOHU2ft2TNfo4wz5xT8oNqBs/anPe5x3
IGFXjcV7hkoYmjTGb7enwPQAzXu9acQqxcXaxRstgqy+yujR7vPsV56r+rTtGZoDe6OLTaxpCnTN
X3kOwvx9ih6gjpZPt8e/FrH/rQQTHbsWehBFiwqFPGICqYWoPg2oMkvbPfd1tZ9Y9LAVi0l0UNrs
BSTDfVV/Sb2O7qU3pu/HuvHWgCWG2dAhaaQPILoeif6C7uFHe0AyDPW6L1OOIsNtUxlWq05MVwQk
TIuo6S9diDS+AQtyH5XLcdvg1696tWVywYdApS7C3QScaJWqqIp7BQm5jS9//ahX4+Oe3O8ntxwu
VWm1TUxJXhzGpQMSctv7a65st7OQVSqWc8Fxl4Qk+ymci3kFZWsIqB75++VZkEp4LRzNVv5TKoMD
duVTUD/jin4btxH5l1QurYp5dPoLWfgXjvvb+8LHmRZsvmtXYYaQqgPQwtZxsgjkvRcBGAO4rcXH
673KuXNJgoQpukf1ZGOap2PQqqFQgLtNyzlFJdjz1GdZXhExVh+jh2xINh8UdCgaWrocKqehO4Lc
vByPTZF5v1Vni7WCoWHidSRaNTQNaAzlcp7REB7b7vTt2n4OxokvNvdXIqzBrXVAmi2pjVsqNz+l
/USSGXp5p4n1a7RsptE1v2ZdOvJcLPlJ1kF9zDxP7txxDQRuWFI6Hk1WraoiSfITxMe+MihXxMiO
70AM8E0ILN6lilZqWKYHad6djeBjSKu8fMC11xf0RF1mZR+lghhDVB6AFlh5jMlYmp/zauzCJWy7
I6mrIWbgyl9fqqZP0DbrNHB5P/v9cK4oRATj1slDK5GqHPekp0X2DnRL4hKQBX0ttyOiYT9ytZ17
AH/3gO21OPECLN7JDGWXcg+yc/RSgOSXbCtc6cC01Kr60HfH4UzcGdTsig2PrW2zbROiI9NklI5D
0ErnxJvo15/8u51WKSwMs63TyQ1NW6FzpXdONjidszhFx92c5GUxrhSNDROgk8l5TohuEirw8mCZ
35EhgAQSBO12IQ/XKLUNi4po3m3Lye4Le3BO6Vj+KvyhPHrDUi9xn7dD4jcSXPxOUPb7TStKB6hR
HllovBnISYIQ58iumDEhu/kA8ppi5RGmOdEcnbGwHio5Oqcwt7zsidZjEx2LatgILSK6VisjpBvD
LsADqFVcUnRKHEGyuqbEa3p9zck76ns0x/U2xDZQr/S41yYRZHBum9+wGem4NMpSp06blF4Kf8ke
cKRrEwEenx2zGno/9qvsDoaP0CFq9shru3TqHGcup7cfOJ3pSzWj+/Xz7e8wja/hWcJyXEqAQduz
7KOHtIP6dZR3a11jpsGvnvIqz7SqslG2WjzQ4aULKBw74CbjqB+D/26/vEEqjvyDTUMeZQuFKfZa
4FhtN3cSlmbD7npI5UDKFEETgtiFugki+ifPhwBHaLuXyV5l5zMcmf4Ilr36xEEspFz6aD5TFh5Y
2t5XdppIv9zT3H3Jo0e33VgD0aFstCSqjnjnnkK04n0A+4qv7qyK9Na2vFqnnZtpXk0Q+h4vpG9Q
5xoA1OqtZE6tzgMbcahcMe1LGS1s4ylBJ51DHF5KOwrmc9EDvUHdjiQBSb/cXhqmpac5P+1UL71h
8C8ic95XOaqOPsddy7bBtd185jn4hyn3L+5EXqZQVHHF64+bxtZxbIJWDVrMe8gLWujaKSK0jLjR
qiqYIWzp9HJ2aoP3GTTKoND1e3me0zDa4zaqfSjllHcnf5sikUf0W4M+DxcSpZ3a95y/r0VzBmbu
K2nWyIbf/A7vn3uDus66CX6n9pGAtl+d5iegqN81brNbGrYGiXxzDeEhWmxEoRcNwbat9spu6rjk
pI37wnvZMM8YXIuNneqiAhJtao+CYwwRrauA5fH20D7C6z9lHAx9NdqrmGRZDWRmG6H2bGnFDqRE
9QcuBbmTdFyTODbZ//roV4/I+7QCvgimKf3nJn+HBeRHbew1d7e/wGT56/+vho8iKA0U7aD2AOei
tSZTL2TO0t3twU3m0dKaRojrFT/WjoNOLFBBxS6e4XfR/vbwpnfXzi1EKC5ohuGt7hOfvnrk8+1x
397sMK1aSPNKAX7AAC4lvzSf7D36Zsq4/uqxhOzqB3SK/Lz9HNP7a8HNmprZG3wJ25dtMonmEE1r
pjFYXr8jmPqK06XBFyj2GR0tcc5/9msaqobX1q8IPE7bIvAntffabvodDqPXJH4JFtuVmG9Y8Xpb
6Bx1nPtQOdnbXrAnbZCIQPQQL2o+Xrly4022964f93rdOyHEu/oWbjVHnzOrq5NCdM3KF5isr0Uc
IPYrIKG52i8pULjRbx/E+eC03Pbq+j2H71N/rJFg7ZvglAkeV/bTbZu83VHtEZ17oO9xq92GGLkE
Z/BP/+FRJePxY3XgOxGsmMa0eDS7D9cUO1AwTQPawSwCwVm0MdrovflLNqMENjcIB+rQyVMh23ju
8o3vTf5eLwBkDBEProODGdj6QeXzbZub7KGFml76IFLOEH/z4C6fnyJrJa6/zZCAudSCy5BOoMMD
/9DeDUDKK9hT5ahP0+CfoP797FTisAj3ozOAnMFaY40xOW70t40az0VLXYlv8cqvk9MlWbUvCwqk
589NttJvMhY6Vm4ma8TLfD+yS7/G5nJ1yzd2cf0KgyMfa2wLa5LOxYtk6KxCTae25ndelZ5ESFYE
VAxTrV9kzC31fU9hRsh4X6hzXawcJ0xT7bma3ckI2KgHt6VDGo9pe4D4dOxYLHahBWN54XkM6n2v
gqTLN1VgPKJfDVhuU1AyIXxCMW3HKOC8Jbq6Q1ST3svgw+3pNkRR/W7AmfJ2nBSWk5LySk6JnDkE
icimIhs+QXOQKHTakklL7tEbG4O296Jsd8X5DG+uXwR0cnY7HyT7+3C89+QH2p/atdOWwcf+Kf33
ILepBwwN5Od+Gftk8vsEgmY7HJS+3La7YZ3q1f98CoG1cLCcwgY712+5Rl5hGvf6Sa+2XLthjT9J
hFBAeaHkl34M6mrF4KahrxPxamgV9tLxXbjWlQ5DWVMCuZdtgV8v9s+ehLZugGXS1j+c/kn5WzAo
HtGbzbNmIGq8Lj/b7/adr3aoMGx8ZW2vEgz1PXDJI+0WxTGaql3trEnbm5aftl0pDy3Hi4ShwUl5
8HBzxof/PDtP5mGtlmjyHc0tO69gYAUu8QT3pfV/VPWPNtiCsgfPvrY/9VPZOBy0JnvbSpMBxWmV
rbHsm1InvWTfyIp5qYWAKND62zZfFqc5tA1NGh9x5aG26vMQtrulu8io3W3yU72QrzInBJchptm3
arAkgiF23ATUgaU0V00d0AJPIVx1qE9F/6EP9tteWfNT6S25CBeMG1luHFRdnLGVWwdDBNCL9DUH
fHUhiIvtcFere3fjpk20vdVf2oBNNd644u+I2BV0Jdc2va/mo5WYrRDHKLnv7LtiwmI/3Law6exK
NA+VWF+kzDDwfGbvxLF4eHE++MnZesx2a2cnQxDQK/JEhPbihcjDqPqhmn5fuR3aui8q8FfKKgbj
6KV4twRJvOdSCbkHAoL7KAnytT6ht3swPaJ3idcRmpHrxYN9EnrkCZh1D/whP+Ai7NP8/t49ukmS
xx/vXCv2ni7Z19uzYvog7UDo92IKggAWq4dTIO9VuC2i6VV5odBGHFWIaH5HTggF5zTcGAL0cnsW
KgAAvVTuQYaxU4HcBXTtbGJYP3p9vYerDl5ly33YDQ8hC742Zbq3C5WQYlWC2rCN6DV2t+M+FC2v
0xwNSRdmD1EbJaRd44I3TajmvrKvctBXYludfRfMYsA97WXG+W7bctF8mNZp0LsuDMSjd5mVxYv/
cdvA2ubKZNcPkqB1DYVucMbeMYTg2yMbzlD/FNOXIoTqLUZWY38eljHGOf+zwjkKVbpnf+nWNGH+
LO03Dmt6XT2qW7eqa9iGfmgP1Tn7Ebyb4qP12T3zQ3kOn/jlbhPQ1iN6hzhI8ty2b/Coju3b4j1Z
C2+Gtam3gTd51IRWn6G8yNy49NOkzL+N9iaJery1tscWvhuUVYjRF/+pqJ674slm325PsunFr97w
Ks1e6BDaQIuq/RTVaOn4z3NzyNqs7FymwbWdFsSaUdtEiGWW1+wn2R/LWSRhvvG4pzdjj45bsa7H
vtiK8F3gsr07BStvbggGtuauTOJWF3zSck/UtfUezYOQ6Ltt8T/b0lvLXfNYv1SFj+50ue+/yST9
Ud2Nd1YS7KNkeffI7tm9n3wITr/Yz5XHXVPhfx/n6K3YCprGDVgXkCI/yJf0kciYPtptLA9gX/j5
O33XPLQP1ql8CHbpf2sI0re3A0fvzhaZxZCUI5ZGiB1xWdlRXPvtezpdDwGCqZUzYmj4NG0PbqMU
JGI1kfs6/Jx19yyMdrz7kDqfC3n0u7UamCE+OdH1K1/5iBVxOxhmaP5mhUzARHoSUXoki4hDIXZR
SN63cPgumj6AVuS+CVNwQYTJ0vCkacieVst7Na8R+5kMq0UCkBwKNPrgVYj4XGa7IX/M7MdurSn6
7VXv6OIuqWIlUoNO7pnN9hGVBxyVV6bK9OJaKBjLuhAik0gQQBm76yx3xyr2QbZnRds2ub3U3w43
TqTt4GIIRqtPEdwhfwHGOvSo8RQNwGW2qdrn6C3dftYHVi0RK8Mwsa2jn61U+0y20QPCQHCEZfCW
Kd+R4o5n/5XhXqzpZRmsondzuwV4k4E+kvvUS5Osb99LTg6qWePgMvig3snNQWwbpt11A5kSx0Ht
/96fgYoeLtYcU7mSFL+dijh6NzeIgZmzlFfLl+MjacdPS+cde+4+CMbveLeJ8QuoNs3R23ooghYX
pvt8vrDgvlgORbmFbwBDa45bzdkgVKUQ9EO/jhmujw7B3NUxePjrw+3lb/BevbUbSeBsTxCqBXbx
R+A+qDU1NNMC0ly3LZvaHa65jfKe0OAmu4fOWvEo09Cax7q1h76F61Y4DPeWe6rTx3pbZcgJtR1c
cB9Kvg7eGqpwkXU/bLtdB9nL35tBocqi9q5WJq4X0/Q5oJuqh47en12H3O+sBQP7hbXz+xFHkG3Z
jKP3ZLM0b+SkMLQ372v3vV1vAbV6jq6qIrO2dGYfWVIL/lpMwXkJm+PtxWzweL0ZG1EWTNxRjiIN
+VAuJyu6s8LvgfzsiLUqsGHt6R3ZIw8UyMyQPDQ2/+YVy7uBp7/RPbhxOrXE2kNbHLwRH0DSFJR+
wLX1a73kJttoDgnN9pQ1dYuDGWdJaoHaYuwIaOvFO1l2u9mja5feho1J78AG2XLJmqjCg0pyKOr5
SOlnBwhssXbnZAhZeu819yCYW1AsTJoPX9Brj67aT7fXj2l2NTdNbYcFVo891eHBr5FVWWIXFXun
HFF/vv0Eg3H07ms6WV4KcVmJKxtq7y1WiztrqfodzZpsnytGt4V1/YrUKkNAZZcQp+Oh2DUC6iC1
u7v9CYajgX5L2gtR51X7p3ZQisPoWF6iHFrnsS/T5lBnxN65qHg/Vm3l7po2ck63n2uYdh0bBmWv
oekqnAUckkTVORL72+MachEdFiadBdJhFdYrYccadacigxyvPHLSgXU0e5zKlTOVwQF1jNhYtVFR
5Jj6gM3vfCt9gNZN4s/RI8+rO/BcrTzGZKbr2n517vDAHtSDgQqlnS76MRQji+cwXJO6Nw1+/f/V
4LwDZ87gIz5NTp7kvojHtQY8g+vpQjCpKlQWKDrtWzd2S2cXTVBbW+LbU2x6bS1jaPMgTInCa/Nc
xTyoYqzebSNrCcMkfCmJdw3YzQUkE71aOZUYnEwXfOGMtBP6f6/jgjBzuc9RXSynLBai29XkY+18
qJW9Yh1DTNIxYk4/ulDxxjf4gUxwiRez6lPkX7w1PM6fUvEbxQQdKFb3EPvMx6v5v/wckvDxaX48
Bg/39m6OP1qnVSiXYQnpXeXKa2zlYob3Adpxhi9ozIpp823TPOtYq7b2oSZbYOzKPmXqnK8VIwwr
U0daQbDO9esF4w79c2RfVbXWtBFNI2uuGg1QgnYDhmM5K7HmVQwVyW2biw6wclGT/t9Lz/P7pTkt
axBX0wRqbgq15KmwA/hmOn8I+Bh3/BQM4coqN9lD89QxT0sramqc84N8euTN/NEdV/M205triUOg
pFtzhDBIJD9W1l2VP9XN06aVp3eIY0HYbtdh6Na752i/XRM3NLyyjkJySsuvvBT2SF32kYfRsKMB
9XZEeSu5rGG/0+GbloLiQ5hzPGDo3WTmw/e08MXO8fLlPM7psMtYt6mJ1HN0FGcaVhDDXiI8K3w3
jO/D/LjN+FrSbA+dy4jAUbMZiqNVtkd3VXTZZH9tsVfuYPUWzhJ7x/tNg/0suljU26KVjpgSKDUi
S0b2V3vN704p9YvZzvLztk1ML66tdWAbQPTrY+Eo+56Rr0P0Wdj1yrZncFIdMFXYU5fOBLlYnxe/
AxEt8RhVK2UD09jX/O9V7pKLsuGQpcB7Q9bMzh9r5+62QQwLXcdJoWiQk/Ba6sjquxAnTa949tmF
N9+ajO9vP8KwRetN0vVQV4WSeHdudTtPnp35O4SBBVnjVjDMqa7bsfRBuaDbCf5ThlDJkmjsAsfu
vEbtbzL99f9XpucVtEJ9iTuX2osS1qpjiPzitmVMb655KA2Vw0IQu+1V+KvKfxH6Qp21dinTxGou
OlcDBEIVIthoPfhQd6utdlfMjxG4LSq2bNlMfar3KRP0kqYpYCunYaFP6QiCGp+BO+u2dd40vE91
pBOUrVzZMVZ984b5p/AD5JL2RgocqkOdBiLQAsBtdu7qvkyGqfbifNnWi051UBPkJirLa/voJBdw
laaOF+6U2thOho7zvxfkXNt9HVJKL3wArYsc7SW+Un3fNvqbSxJGv/7/arVXnmho5NHuHJbtY6pw
oVsv013fgZnx9gNMs6q5E6r+143bIS9DNk3kHlSxPjlFNACbVXz7CW/GG5/qmFiZuti9IdN8sQtY
3yutpGjFxwK8fY2Tr4RNg5n0WE/DseTd0EE0nXsyCRd5GCTUS4HMWwPjGeykY2SLbpkL5afkwupI
eP+hQWUge5ZnwabcDL57DRyvZpr6BWaWjuMzY1nA9wVrmvluQqDeAmbD+Noyrdg0wUyUXIZFQFxS
yhkQTj9YmWSTebR1WgZCSEgP8W9LMX2eRofGPW5KVgY3zK6Ol/MWHk3+IMITGs5/ZhB32Yep9wQa
kU0wAXgZ+dv2xGWoPHk9eNqvkje8kN8qBnSS7w8/b/uA6Qu0AwNHERMXXqQ+o8yY7W2n+oR7Iz8Z
8m2EwFSHz2VOkY8jpGnP4MN2dnbfTgmLui1Vdp/q0DmSloTNqmDnMAWjakdtdTfKYK1mZrCNDp4r
xgHaFVVJXvjcT8lQ+o+hD6YyoK/Llfc3PeH/OPu25jh1rdtfRJUAIcQr0Be3r/Elif1CJSuJACFA
CCTErz+j872s6rO9XOU379Ta3bTQvI055xiXprUIO2w6rU9mnetnk1a+zSdisyWfqPvsl1zYV7TI
DHJotroyrcWeeggeTDFiRXHSICX971v0jpFdjs+xscqWMaXy5DIMGhtfkWLDpf3ch18EgkqtK+gk
V+hCjGbc0TNVu3EfsW2/9wYuMitPHHRIlBenJQJh0l+2cArR73ztIVf/uee/sOGBz71m0J89sZGl
ENLxf8Yx+YjQ873nv7DfKE563UA//jRwPhYQFgB6prADZduPeDbf+4aLSohgW38DpSMSIDt8BVXC
c8QWn4fxh3J673zB5TCd1zpo+3nRJ99iXx+7qJAnl7XBYvQnGVvZ5RidMjRFb7IdT1qBfkl2+IoF
3aHPveDLybmG6dGPkCI7kWh8+Hv6QOk+hXBhT/7CepXmdLUk6U7Euz2jmyvCWvMPcqz3jv787/8K
7UuNRW7ie3Va6JkdWc7gIW2xvhkGdvjgK95xDZfSJtxpE7owxkYAlCNyxbf7T7P7MHJhvWpTaokH
O54gVJHmVbx05cY+p+LFLmfoTCUD2QkcjoNIDmIvortQyU18dkD/7RneO/4L4zVZ61KhZwX3b79D
SIPuz6FxJR8mP+99wYXtGq+2JO7W+sRrlF0ReybUVSUUeNrdf/+C//12k8sJOgHuglG4YTwtIehR
MCKSlNMnlVKSy1E5jpoojZcVx+PBr8i58MV2ply0el4/ZbpJdhmAGz2pIZDqJMHfvYg+KTvxyfwh
uRyOExW3LuB4vVG7/GQLTMql9mU6R8fPnf6F+YqsX7a51vrE+mGB3yf8ZVKMf4Cv/e/Lk1yOvOnG
1HKag/q0rHwfnZ2OJP2h/fj6v3d5LqyXc0BfKSbrTqaXsCkNC4P/MYp98nJeBF7XLtuEIhWf74Z/
/AoemNF/iAu8dzoXttuobMJ4ztyfhLffMd//R8brXPaxFPvPvdwL242wA5oEbYe4KyGeBmLKYiJ1
Wn7qwy8n3yD2Gk6Dpe2JQncqzgXttf0Wt30QfTTn+s7LvRx+q6zszbLANcduxAwvS8WXdUZ5/d/P
/87pX069CfB4cN6m6qSSrSuZ4/u/9oWC4PFzX3ARdkk2iMhn8XhiIfLCARfpREd+G0bDR7fz/En/
X78wSS7H3lwWrqsORXPy2Spy78CtzKPW7DO46W4BZdnnfsj5/fwrxBs2k4CsKDHcwF3p5PydznYf
B5Z8YGVnV/m/fseFFTeDGma4HnXyRt8sLpInKGhQaNhmU9nKLWvzcFD2k/f2wqSHls+AgDhei7BP
OoS2L8h6yAcW996lujDpoVlmSPtE+CXnUnWZp1u2DQ5b3v0HMO57NnFh0gaKPpF2rD+5YBx3f4NB
himr/37R73z45ZAciH+6hIPh5kRT6IrJBWjfhnL+cx9+0VZYUozmr6HuTpyw+ERSUMliY7L9IAq/
c/CXw3KVn0SC8Z0zTy1ItM8HL7AQV8TL5zjOksuRuaXKqKvP0oKLR544LLM+zl01fe5SXo7LKexG
TRnj8lSR9Fl4cMDVw7p9EOPfO5vz6/6X/eqtSgwkOfvTUvmtGPTwUBHo7oj6o7N57wsu7Fc7WmWy
zlBBSqD/apyA/hjwmoXYtvvAsN67mhdWS3y9ZRI5Co4/mIu/njrFD/nc1bywWm+bBuz0rTiBCnoo
/voExLGvn/vwC4sV4wj65KrrT76zu7+vNmQfJs/vnPzlmByJ0961daRPUTg1uYI+aunj+WmWHxJO
vxNjLqfJlFWAPqMVN1Mk9WMkOrWPpAge+ZrczHpuPmcAl8NlVZIM0tlzmtJiQbaaNvmS9pAw+e93
EP5fxv8/YszlVBl30H+ae5QZZOXDG3TM9fi0IG5+XTYaBjvIN8tfwoi236Ozb45mbpa2yje2cZCj
KgdOqB0UnueVYWlpxBAfVf24axacTd42PdDayGUyKk1TN+EOYGWk7iEyCvbKAWqp8sjFIrlC8yTy
VOwaPDFX35SfIHRSmNRDfFT2eMS9m6o5Kod4resiIrQBaUAq2ruhIXNbRgnohvaDVtGtjqi6jaZB
n4wOJnftkGdfOemwFKrqoN1BOWJ8Rflpv5OhrredqLbwB9FL/QXyavG9Xquw9FkUP/p62L6QuGqe
hO3JcYmVwrdFS1Y4u7CHpW8Dkgdj036ntEuOEQ+U3KlqXiDEKzcCmLeiz6F36ZH31u3tkKjfTEl2
RZDs2IPBsE5UaJPxP3LqvCtYIiGLXmWruVtkdD6xuiLQhKh6+ssMlN9mGyCFPMsm3V8Nyba+MSGW
byiE2BcoubI9RqKXnR7O74BBjOZZeyfinPfTHO0EOxfAtGVffFaLa+oJ1l9MqLY2Z2f21i7rWZyb
tnLPou7FPoriDaIdW9hd1xV6HhU3Afq5Ka61k01kcxHjvVMMM+w2zRrwT4IpGT3fPqXlQqZlT7Q2
aU4DN3wRI6E+J1s27hWWBd4mQysI2C+yQQLILEw0m+EdzXiWduZCrzckg6Z6vlTrfD+Mnl+xCCWY
mrM4KiV2/ZeDWTl9ocx1SymYXKAY0KU0H+TSdkdowNHvmM7B7J+wK8RuoZ65fAODaRQeUZyHNLfE
mx8ECt9JzoM65NfKMPMilyx4RV0pSj5V43DdQ52jdFCte1VmDn+LMFzFSTdy68tuAL9mGUOZur/p
+hoTxMTw7bFNgozsRdcnx5UF8pfUenldNiXuq8Upny/jCjagoYNCLDHiCqzi/GWATE2bkzBEXuFc
0h2D2eKqLpCc4/nGpQ9PRsT81nhC4y9kQ0vqoZEWRDCiE6E/alFVv4cgPPelsrmKy0hzA+2qFM6i
WTNIu3Hduts0A05UTAOmWzSZ8SxBhnQ7b/1I4tJPqfbQ1ELLpfBbVj8YRUObmzma5zwhNv2n3yIc
JziwDC3j2mmSV7OX4xVpwrh0GWiDbhlW4aHnuoktyqNazvNOj0s6ltQ7kJ6aUHYpiAcr3t8G1I0t
NFvAcZ9zU4cQoq8Zeeka15hdBAkLXszS4++mW9EyDPkS4TE0jPcR4zS1+tJ6oarXsF36uNATqWgB
kHAwR8UM6x/PxEg3iRuWJxW0rcwzWwG4bZAa0pzIlvc/HSTkm4Kjap0kGG883SDRNFb1rQJT9oLU
d55MaSrsYz8SoIYG9FOTqPNlChNZKtS5CiMI84zXVkGhIo8sJhN2abam/Q7MXtg3ZdGMs+DJFIEM
oEqJOECjOewODtSvA1jdaXeIW22inHEbHUH73o/7QCfpVCauH8kBDztrk4PzU1FbVJRV0V2jVJMW
ZJ6Ez9M4lv2L70Y1q2JZ2mTLsWqV0N0Sgy2kkEaH2VISKET2dy5RDcpc6ESfaLYs41MTAxjLnXLr
fMT28xjerH4dkzoPbNK6Jk9nsKy/8kVEa7moKIj+EVq0K/qrfgF7HpOiz76zbADlaQmuK86+Szg9
eyP8ZpZd0LSMX6310PYe46A2YTbfonAN3gC2IhbDzJlzN0MYztFeNNtKr5tMDmClhHBmJyHai+O3
+2CrJvJDon9gf0nR1foEfB9snrkLWteZ3IP+Z0HUWAR7IvHczDvI9ExQRd58lwHinuR2RcPNK8xk
t2Yp6jQbw70NQyg4KuMNw6pL4thrY5m5k27Lti/Saj1BJ28Gc70c020plA3AT5PAwbrCRE2ny5pq
YR9Ynaq+MI2v2FVoU7rdEluxYhA0EnsajtuhTnENfvhxWyy0xrxe9ki8K3LlSN3GOzJner5W/Rqb
cu7mOB3z3kYTeQi3KvNf26lTyyGjGSZ2dhn4ic1DKriO4RGn2CK2BmNFrocJsw1/6iRQ8UNViYz9
IYwH4Y/G1rXauypDWEy3rLGHdh2YuwpqFfYb7Ehu028vslS8AG2Sbt9MifA7ErWNy7kX7fJsaFQ/
o7XlycucKQsKv2xpIYGEGpptXVOwZsmSvEkkk9eoJXSKIXSBVb9CyVC5ZywnqP7YmCjALpjroqHD
2u+qawmqNZbVP0SmEEBSVzWkYDqL0hcsqFXdztsNRl95EUCQCmRUYNKFWxxLP8zds42hG33LtKzZ
sZ2Wvi4XUPvEBwHH4m+dbofpJg0xY1PgxnZXcgj1CIVa4GDtsYIV94gR8HxFqxvdlxH3RhS4JSC7
GBtKNabnQutu2UJAPzb0aeAfa4XpiyuD8aAfETMJ2yBz13XTy9a2zlxHZpZbGViLJ0lkvE3Y1wY9
7E2HhXnsTEwcGRN2P2zVw9Y6QwnJV9GeXVg8Ggr2MeMwPAoPosEx2C02264T7tufIGitkoPC1ITZ
havtEEPX2uodg8SPeWUzFrhut8l22U8KHorQlapNLbte2iWN91Nsqu5oaa/InoMjzv/QLNyy3TJv
JqWF5/3oQbLCBuVOnYsz92cgc3xj034JbytcanHFFlW/4gjXJj40VTzHYECEoG0X56hjkpUf5DBt
6ZcmJZ3+FqV9J79IQoX/eh6OlaykXATLPQdxfl8SEMiMqKvmQGf32I9ohxuOzE4+arB7ZxhM58lS
wVj7dj0QFVbDUrB+HrcvAnnShOcdt6n7DVIh3fl8qEffvFJAO/rB1x2d8iVgs3vjniG7AKuiCgWe
kab24BsWyyeBclrfMdZDn9usEYvARKmWUf8kVT//k4iN0wclVB3tScgC7DYP4az6na67BEv3Qwzy
42PFxiUrzXZ2pLpZaHS12gkbphARXrNjR9Fl2Ot1BrnGAvlcVuVy7Ym/YpIIfaXokKKi7Fbnv1dh
OrkrJDgjCPX4ttr059xtM4JEPQ5izgF5Qia1IK1a+H6oKwzP854GR9p2Ky99N5gQzMCbC8uogkxr
QVgzgAm07lNSNNGk9x0iTJzX1kqx44T29AnikrW50/GwuqwUoHT+2XZhBtJlRbtHkDrWw41CP5xd
cRU7cG5Dps2fPKYiOJSwXIOuPHDAavrVbVOgCxVh2vQ+BDlU9TYagttpWD1h9pRLPhdRNnbPa2KT
WxHUgx3AXYDc53quwSaYr0EbZXeBEcm1A7W6Oi4YQYn2UQZkui4rp9oMKyZokMHRSNlJueSrl5TP
ebbGawwOwsVTmw+O974usfyn6CvVrg9fNlsHmGppZdA+UDGMUBzHoSVfDbNTC1nKra/qQo4R8iTX
R+l2gCf2JE8H2cP0WpPh6aIUQrRH0XRh8MMF2vBTGjXNaQUFKBaKu0kj6tKlkQhNS7RqrNhrSAg0
V1lTEZpvZFoTqPPUcbWf2y0iu3RJhjfFp1H84PWC3I57pAGl577vpxy8s+szFtwa/aDUVNvfqokn
/seNTDVfws4mKg/8ytubzNSsK4ZkxlRoQ4K63iO3hYw9a2hS7xTsnPyOKAZwSsRAqBlgO8sAazZV
XN+JFm8o5yBUgt6biTCzF/VqS5+iMObTT17HELSIq6WjV5SOft7zbvArxBb8rG+jpGbut9Q47DKd
9KJ3oKyy9qAHp5oXw9NYgHGPRKYkejXmGx8RfI5BWCMRYlBrQ/FRzRud9po3yEQPlM7r2zQhBv8U
tosFy23NWbNHmj+LZ7dkdHzEksG8XWfdZMQeVEHISPCTKvqUIOEncF5rgLSEeKy9HVyYNk9YSzP1
fRMxmBTt4mb4vghoUvC8ZkPc7Hrf8N8CNBBIzXRTTYW3nZ+WHFs2KBITiq2j50Yj2BSinUd+k+Hc
NyzH9CgogO25+hB7yH/cxHLT/a62MSnCIEF8zHXmp21H4bK3PKqsiw8uy4Qq5NyjNiVgZ1+KaTV1
g5i7WVUy0yLVWpCshKVJIi2uk6HdAJLV0pGrBGNrvxS2zk2eQYBO7gLIw4c5KEOR4k3I6DcQr2Qj
dIHApXFYUBhfQ2EKSaIL0g02BydErmRGkvCmAj/Di29HeEWz9N1c8E6NEKxGEb4XPbUQLhyo+Sna
idKjDE02yRwRkH61IZ/t3Tqz7ltG0rH+VtdJ/JhaPg2oQYblpq3XqLoOw4lt+zmlVh6UEPAQTqVZ
QevzUI2qUjHtqR3P0JnNBnSb8KmF9mQdC48eEaZjJnLW19NTRkqyuPSRcwZO16rTKX1A0gCLJhTc
qSVdTYpRqa7F3wNqFqwGcsr49sUPYSPhwKekBO9WOpfZCvKbZwuC569DPKNQGXqKQEDDyAZ7kUb2
jm8x8yWesXmSqTY/fAhducWSkd0D9ZMdFIN0/Q3xczHfHV8sqMcgmvgke00hI62cmL6ogKWo+kHd
ppHmN1rv676SSBAx/gmP3Fcx6iS0Z7fbTZrWHUko0rC0nm1BqQ0MWNPOAfOrmrCocA2HUq5b3+9k
g9D3fR7Z0N8PFTgjigWlFb/rU0fAKSj9lIOYATl5XHvTFJjEZ9+iCdMcP2F0oKFydIxv5Bi3t0EW
rWBtkMi2drAyWOfWY07obzTnuylYQb6izlGimnWy5gzxWRdLsNZNOUAYIigXCm3UEiOIyy9ogeIu
AicWGGUSU8hzJciI/WE1dIPaCQuhlx0PUUEtQ7xsBzQkhlDlEN9k7NGgegP9SLx18X7NMsAr9gzv
xNTDqqIA9H+kPx8DASWBv54zoq8WYlubV71EalvFsTV74rJZ70bd16+yD9RvhFmpy5EMaEqjOEHh
1fVwv2+2SWe5S1PrYOhJJs97lu3VgGKkKYC+0GlHMjLzvQlmXCczQlhiR7vKJBDmC889ORPWz1vi
gwXwhQw6pBpkC+t84BsuftOsNQc3s5tgjauBTeo+q37rbF2dKfrR4MrVE35Wkg5IBlygUNVNuKv4
Ox2RRvfjFN9USIKuswbzqbl0vjtmi9C4RWDTvU+meksL6ef2nnVJWp2qIJoxlq8SmBPy4lAWIp7Y
zyEh7QKoXm1dPnUp3GamttAeXTxDTF0jsOxMv4WoUazSAfLcDpeSrovBg8R1EuU+A2InlAWH6RwS
M+Ud5qTUoRpD+93VMe5JBOZy9TysAuWC4FTUB8FIBQRJ8zW9dR4wzbNmE7sRoZvaU1N31ZgvjUXy
612LcNXMgJdU5AH39VAwL6LUs5M0VVsqNwB/slwNe46a6yqouoWiyjQAhjDbAGXE813+6pFKlpEi
KCwCRqGka1t2yDCl9Hq2kmunbXSXxUB4cky7xFnRcTd15RBEW1BQTGD/JJjnA0WHqpv+eiDbJoqs
9+aOksm60iP/lfeyErgTSAsjA737MQajNIOlLQMkmoFh4jRWo7ZbJPVRVfbS1d9EZMVX2eruAdnh
OZJkRr5IbvQROuf2YYP40ZUOqE2QFdQBuZaoe8cdmIbCE1ubdLruEWYRtqrYdhFwsB5J8zAhMt+k
JI5v4yBYnrXa+jGvfdP96lI//YappO1N7W2rcuNrfX4LSOrEumKlUo5efF3Guf2pz4LkUmg37Nkc
uB+6h8/M55qrexPozRYjlJ8KHka4j8MSRVORcrU9RJlLMYVdo/upaqqemAESq+op+0qAfZxsVuON
gIy1OgqgdMBNZOhBUlDxtKQ0Xt86g53wQg9duhWNqBxD5g4QvGRLS0CxlNZB3kNK65GhZ3PjWLVC
PTqLmzua8LQpN3m+lWyGyg4kRkh/ilGCAUbh7ke9jpB45RUQYRvOkPdSA/s9j9VmS0G52bV0xWh0
b+OxqGoDX4FZNsArLOva40jgKriJ8dlrzcbXCPPHpsgqr7eCQCU+LjafOYkoENSFywhQLOittf+4
hts7gj73frCw6bBfogLeM2HFqsRw4GGSQJd3di/dCKqAXIZsg94EoNCvBDPgj3HNzKnJLBL4viNz
6bHq/8bnVf32vtn+TKtrfxBAdkjU4KgKWUUwqQrDWTd///PNr+sbz+T6U7kGyL6n7oB9eHGFg0+P
NtUL2LKmNvi56Gp4HKKsLZ2DVyo9a4AZUI9UrRwaxfsd2F3UneFxLbCiafoTpzNQVNNn7vc41sEb
bZCHC5TUPab/hLujK6Evrg7xPLBta3JXL9N3VkP0sXAAb1yBpbr0MdHWnlCYsG+ACuRpCVLyFT8i
OTRtuv4TjZO6I1IBFCOkW589cMroKE1W/aAoi7scSsPds6T98IVWZPpeuQFeAznOOQzGkRywBMNj
mYO/J81uRNe121oALYMxbvUYtOUQomQ8C137Oa+mqBvylaQA2Te7Aa80ftl+wT9VhylOI1qgQ7Fc
N+ka7Ufcl/qeKD7zW6jdDUhiCHQ00XkDxt1nQ/fYRSODAOzCpt8LYaIYxsSPJau6ts0jdFq+A2rB
5Q/TCmW8DIx5ICzQ8mXpV/YFbto+xClV5/AcIaVcEAaHIsh0fNNklF9nKVl+AXafv45jA0o7PSUp
KAEcAQg2hDhMC9SvqCwSq9H5Wh3arBH8wHvZXgkMBVVgQIcATM7HmlwHU9OwknBS3QNNhjjWkNY4
jvS8R1HJDVWom+IWwuAZD/adwqBAHgGN8fsYKNNTGjRgHrUrgkw5Tyu6d1uGeIZ/Jo9BTzJeYBkG
B+6ozO5ajFJhnbLL1ifcablHNJivfFSr3IJYDDhb73FhVgPhQ8CagbfY8hYjCpmqfUvRJYhxd7h4
YRKyyb0MKlVAHkqPBV5KdUBNpm4RgccZ03Fh9gAOzS67VnZOihquFxlAsLaHKHLu0ZLBHpsJLgpx
mu7DJmvg9hnv5zza4PU6Vs/PZMB55Ws8Bo8E87NHgIsAeOFR4z/A1udXYhekgysPgbsaK7bDGLpm
xHyYgyucRu3hA1YGwkQ/S+6ADSh3CwRW70Of8SRX6xkvTqNFH1cbIOsXHW2e+iEBCxvGPdp7yDf0
xcxR8Ta2nyBBidjGWmYTAGNB8gPG9Qd0pLCCaORc7boEAf3AfVDvJmTEwQF6zThSFaT8papavO0z
g7fIszrrKvx/RnFPRIrRDiwMkOPYmvYnuMuA+7U1AbyXZvy5HdClGDK6HOowlC+EEgoKOqK7R/zm
7Y+sMlB99qEAWh0uMCR0zeL7ZdJIACgCDe4Ci/yfIXHmEVMf/VWiEA8q7CD+gQpO94thyfnxnJEc
8RYwd5WCBgf0HMFjkI5yvBFUIWEVQTZOj2kE4VjMla1+t/HNPAJnRh7dY0qiSNYh2FNdncWKCRl1
PkYMo6pTIHBoBDM7Tz5Ca2TS6LotflD7zvXsR98l0RfcZcAPHQQ9v2GPKH7MtAJ42sQZFnHaANmp
N5a4HCR8iSuh4ViVY7ciFMcgr52Aw2biK6sZekocLZh73sTNdb0o+qtKm+AtUrO455EBfpISPoQv
K2lje0zMnDWo6oABV0s0PKAXXf+GCbW7IEZuOVkWVldiACr0RYWAbnI05yqSJxBrjR5oMCzXCsDs
XAbh+aKcddKmg0p6ZFuDq7NfekhbeM8oki0aRwlcjNeG3GdTDbR7CCez76fEnNKulwbQiJnTK9S6
QDRIEI7foEBq6x2ml1LkgVY/Qc0gPXaRREERrobcZBML+XFU3uc+wMUkI2mhrbeoBQpPVSjl22Qp
v8p4g4JKakLEVdwy+gyK8fF1bSe2Y1EWNo/hhOK2kGrUTz3HNGimOyz/5m2LXZyyYoyc+gC7SX6B
EofEpMpPkdB5K1cT1Y8bYOTxIJ3kO5qhw/cEyZrqHt2P6oDoC5fAg1WbaxuIdD4hMrv72rge+6IO
7p1CKqAqhfNVllPMw7C8i/oJUjozDdtiAHP+uCMs9L+sy6Yvy4h2FzdseBvMUNudQma1I6hwHzEb
zu8Y0p1bCoq4K9TuSwL2GmoG1GMRSvvGZup+s00dly14r67TTSKKjVOFTplOZoQGAawzC2e9FlMU
R1+isZl2Ub1A7XkdjciNOhfmsPwB62AJCrUoqOWbXc9hr2sM4EKAXuyHHGhzt6E7HpeIYlKULCTD
P6JFvhqsDZLRrE7kV3RfUF0I2yL3XVNB8wa1IAgGkl7uWT0EP7thMfMuIzHd8lEkmGIYnI1vNg7w
NE9EvLJ9KGrQT8fd9msiuO/HoD8X5TpU1W7EOw7zIGVzvecI7ncaZIJyF/kZSRJiCqAI1av2yGXb
fo8CNvwTxChmCj51Yl9NsQbBRjWkyzUY0cdXueB/I2dq7v52SZFo1c8DFh8RRDErGyDzt3dpw8Zv
kQBeUWfcHHvhGo9qlXVHXDUUe2ecHktKso9+TplF+3ZNbWr23drIBsI1A23zBmUNCAMp/x7wKqZH
a+NBHhUUT8BNT6FZVOi0mrt87OuoeQwqGqEvg34TOCrGGO9D+7CGW1PkkSoFI8eoavdoNzxcHAB5
BIsF9EZyG8rt14Ar5u6jrSKPUBNS3whq1ackTc3XMRjBfw3WlzrA3GkbbHlzjj9ofXc7A3/SlcSs
ywFNG/PiSK8PUzKiuyBEjT8DZNvduPpXaqOwvh0EWl45iHT8lcIwx1uEl/wYdx4dXyri4dquiPZl
s8oAsl0zmvtA0PEadWLvRiTAGkN+fxsBch22+E208NglR/fzD5InLX6ANULswQUVBQfZbhAfCRr/
j9v0THeDDG3V5oZxepytTjfka1nQ/zRp/QZlcSjDCijWHMZBBY8o9TeUpF4BgNCuk+dIVO1Qi43f
xKYg7xtnCxrTOrXqyUMp9xiatn4FPK2f4E7E28hCdETRZ6t/1+G5LjBp28VFg3bh/TD3pFxQaNNX
tOz9Ca32IcjTMLb8ANwy8WXQYUyny6uVyRcuiD6qygCsY5C1cEfThltOalQtubEUl2HwEUJfF2CV
XaxGj0czEm7LdYnICFA7a9oc7CUYXskEWe8tSODlrYooa5+DOgndAY3Q7pHWQvOn2gdoGKol7L7J
tsOFRFJcsb2bg5lcR80okxJtougWmrS0vUo3Wy3f8RHhfIx9Kjb0ZQhGNUhSdfxrOvfrrz6VfRGM
rBW7anDoMmU1qbI7IDFRX2TzEn3rt410rwOgo+GYje3WlIHf0DuGSQ/ugLoJeAwQckhaZ7SDP0HV
idZ/Vns6zvm44TY+YNBieU0W1mFMECAtXT4YS39nmIydp6n+NRAXkZ75EYSp/7fxNACMOW7B9hHv
13uffv73f306l9PAwrgaThJA+V5vZy9Up3C1H4xKvTfzdTFtF1X/j7Qv2Y5TZ6N9ItYCJIGYVme7
Kjmx0znJhJXGESA60Yunv5tz76CObBX/4k4ZSKj51HzaTV7HbVaDDrmgflM45+yV333yIAuzAqa0
tcAA2/UFGwd48uTnigBkd9EAPbhIYwBOtEkmCIuZgbirsJNyXMCqs3bACFuaEIaZXsE72n7fQNyl
VE1OQdFBNIMIeQ0j8P8BqbnAVd/AkZkiUDj9pRHuO8CRMdc9+Sop4Y+ZTN6dnxAIBkKDOcFpLsQd
pCQpDbYhFE1lKGj948g/8QK4WXD0RjgK7sN8fLqNjrNMKFMPKvZggexllThjYwigpBh/x5rz2BG+
ZlBoq2DBFl5FRIArnu+DMXcGXTR4KoCFOVYuJ3+dOOIrIjq2KpbvV1XgfWAgeEoEjZfUyNVTPCH5
DftfiNqWWcWW79c1TNHy3BYiKCguul8CZ8jok+fM1QpG0QK0NMWifFUksBIMvYtLkOi4d/HqWngA
e2nckUotQv0bqZYZYMRtg27EOPLkuMCGgNrj7PRBL3yxfs4+/g/EOtuIGCHujk7PaOA4D1SDkz/S
pMQZUv2KZLHmuGGrwYhzFeKGHbAcSH48dFS71knL/SD66N2UVfnn291kGXVTVYriTC5kJfKzH03B
mbc5jtFTAIPNlbXKMuqm/qSQeO8LYAh6Rr5hRzG8exfCr7tSISGOXWQbg8OUoqxwIFZ6AnhdeTXQ
LCQAvPJRw5hKhIe5xc1kDcduGRLfCENBuyhyOqXfUTdFNjmDQIvuIQYQQiX/cHtELD1mGhe5LZQL
VOm3ZxUx5H/DAlnOAoAq2v8TFhvpvsyUZQgySE7FGQTyVJX94Xg+hh4XriW3m2DpJVNSTPSFcqup
qM4uNhOcQMvvUIbBYrVKe7TNWmMYqo6wKfEEjiDxjE1qYRwVBXnZ9vdLpVcLIV7jE085JVZzcBVw
94937jT9zJpVRuXb/oy48RgnHEUlUTQuB+yx4odg6QfKPovC/QuwxSegYb8LldyXo/45+2uCyLYR
MVbDYBBevZjaIttdDYeFJ10AvXk/YE1eWW9tQ2Ish7L3AKPtigFMxRgHNT+USO4nwvXvb4+KrXxj
MXTjPMAzrUcvvtsfe6f9VfnlyuHD0jmmAA3eoWJPwaLjolvuP/IZwKyLi6cwpNI7hrzb7QZY4toU
oeF+UiZTBh8ymXjuCdAwwfA+6I/N9NSpuhqBB3Wreo29aGuTwdpVE5IPvnD8iyYgTkhRJU8xDtFN
Fw8rwhyWATE1aRRE/JBsazCJ/RiyfojGXZJ3v2531puyp4yZOmQBLv9OzdLu3EcNRDmmQ+vzP8Ih
H8dI3NPU2SERds591Hm7Pltjlu9XMQ9Uj241rbrzGOU5XotpvXfyNXkIW+FmuIshnqNWd3D8A0lb
IQV5yOWqQIFtNSH+f/+9h6DdGIRpf8bTHF4TsJ7jQfzT0ll9IgfkjouvwI/eh1BXL5uNV0xihDtt
egI8n48UIM87aBZAVgZgjOJ0ezgshEliBDsyb1HpxBOaNI//xD2EoESJ85UK1Xvc3Z2dt8qStVx3
TGE0GPX0uWBox6LR1YMpDomH/lgM6sENuv2E22Gone+3W2WZB6ZOWoA3f9epve5MU/1FgYFz6DQo
rdsKNwIeT+hpSNKyP3M4Ne78vvmVE7AvbhduWU1MmTThBrEDqHt/lqHzFW+RQLO3nthP8VbWqm9M
YqCg3ArwzvZc0OBz4GXNHm/WG0UATAtECdxckFPSnsckBcmDR1/J+m5u6xtjrlZjnA3EgSm0zHt+
B9p1DGxBle5yOYmVq5Nl4pgaTkp1Q6+gwngWuQwPVYyn7uWIcHtsbYUvkXG19KWtU+IRKO/OIumn
HTLv3511Er2lczxjVvJIpQGNHMBBkEFQJI+PeJP8HIKvf7ft75fd9urvx4T/v97vefqnQhTsE7J6
AbN1zdKqq8LFgseJywSLQzTl7yCD9L2VEV3pd1vXLJVeFS6RzuzzGW9hMcGKnYx4zhMIWoC0V2aN
rQJz2wnLso41JqaY88+tW+uHuC6+el7YbjsB/Os4etUCF4jcduR5e3YXO78+AKaxXoZ428gaOwy0
hxxQaiR2zV78CHAP3uN5YZMQKWP/7qVXv94EUZg5QZ6+lHi4hBSg+wH+HWrbn5tqTYDTQ4IYKeJL
VWHyQ1UyZd0OUD/6+XbPWAbWlGpyeT3MNNDkUiRVsy8WIUBYliOBqZM/22owwpbiMSZsSkUu7tzS
bF9kclR7yaBSAICSBsvsdjWW+DKFm3SuBQSsRv/SS0CdADb6/j8Qe22FL713NcQckBq3xPOtwGuw
mz8A2QSiCl47QWW4/fdvWzwzZuo2NQFXQzf4eKCWSfJxqpWEWZ33DKzyw9wmORLK6X1e5HwPPpvC
+xNSBGpYs0SzNc+IbiYnHkof6F/ApdtuvMw8y1LQz5DWfrndvmWw38gEm+JOfIAudZuE6EDmhflD
zpw/Dam/snQO9uDWfSuIv8XCDB1phPqQD1lfAYEI9ASshPdJV+a7Ds86D27B3rkAVGxZcmlkDphb
dLL3RaBPkfiy4L0y9xymW4QrULYxHn6ts7nLkgro07JSd0Ex6qM3ypUD8bIZvxoLlG4ej0oGkJ7O
/Tt4RN+LLPwY40TvN92nrEs/LCIQWT0ebg/7m/dUVGUMRhjhOBx66CSSyninihHKu94xGaNj7rO/
t+t4c/KiDuPMFJAyaVCiPsmuSn9nmWoAci3qemXne7t4KHr8N/RBIcnYmDTuqaLzT8Gy+W7uwAy6
/e9vhgXlpuRW1ORQqtGhPgFh5R0Kh2Yf4UiDlasdd6mzUB/rJt80qbipvYWX7xgIusQ9xV0Dmjp0
uHh6nkHSa1bm1ZtbCRqzTIKrRTJwRAJgnfROKRfeufIziIg1Ij16DGYAt/vLNhjGOixZAYzKhLck
3mkHqbSa3w3VWG3soaXWqwakQKFXfEkCxgPeuf05nX6SoGRft/27EdSyHHSLZ7CFij9y5z2Ppxzy
CNCOvF28rfeNqE7nEnyxGF1TuEDRqTou78Do9HbD4tG5rQojmnXiTNBdpO5J0umLJsFn3Ds/lWrt
ac02uGYgw8QqUaRdHgqROgsgA6D35dABGn779y3lvxLhCgoNNG9bYgDacYQYRAxo2kM/e6DkbavB
uP4EegoBiMRDdgzOwwGItPxhxoP8yggvcfR63eamCNc4934BKAJKVyEIucDj/N8YU6LceUBlbFvw
TOtJUDJraMWPGGXpAkie/InmbeLZlL8S4fJx+Wk6TFLpuHJfeTHfIdm0pi5oCQHTdrLlIyg6BYiu
MkcWETRgCFcA69nUgEZuG2AjhmcFynTQpN5prgGpHvIcDBufJNviixshrGTR9EDUzeC8YNf3OSRf
qQ+0e6K3afdjAIwQTtsiS5tKuKfUj9wHmk3tT4Csq2RlitpCzAjhihAQ3pjDL34Ef84KwC6181oS
bYsvU3Mr9sYOLw1ACgNTBwo27YH7/B+Kt8wf05zSdcDmYkkWXqg3Bv25c7u+PGVAEE2nzvM7Z8VC
1tJJpvxWH8hURtCHuPS49fYnPwTCY9+Wgf/99iS1NcPYh3s5+NQnGQdbASqkQ5jviypVJ+A46y0A
AspNBS63G0CnAGb05Fc4qPBSpHuoGwXgETdbq1g672ovVo7fo96EX4Qrkvt+wr2UEQ5uFi02PY6i
FUYwF10zl2NN6nvt4W0OasWpbH7hNnyZsrWjtm2ojYgG8BXkqEmOlwK65p8ouDxqBxjgpncstMCI
5kD6oVsWKb+kTTkcIDn0keUiWMmG2aaREcs+XrFEW7rkBCORrxpZ+Qe/7/+ZyjRcMSK2dI6pxzUC
cK+Kko6XmEH/j+dIp/qYSyuLqWW3NLW4pJOOkzd55NRTgB4crKXAvx6gs/S+k9WaWrSlj0wlLrea
B1VCVeAkgwxsmrhgX5uh8f8pQUfadmoxtbhaAC+BQu/Jibr147/bMVheK8v1cod540RhYvuApK76
IR+Hi84AZuaOcAHr5Sd3ueWA45Y+jEPL34/Z8NS0/M/t1ck2LkZgjwC5Vjhi+CdewQUkLXr/SOvJ
hZhXmdyxcGFH367INr2M8A66CbCanJPTKKvfkip1gCL22gOsrXAjsDmEXboOnpUXN4HT6sc2DKkA
HlaS2l8JP1sNRmynISVJnMjpQoceT5M6roN5D9J6sLILWa6ephlky/IeKNYRlN0QVhd9i4VcOeGJ
BsWjrBINxuCa57MlSEwUoBtBKGFkcXgBWlmctI+TKuhqCl7Y9TbfOW5C/kCOgN9kWJGTmwAnDXIc
eOE6xCmt0CtpJctwmLi/PsqpjKU7QoTDwRgDqBO5l9zLm/Lv7elq6yVj19buMGURH7BeEWhmQswB
2joST4YJksorQ26rYvl+tacKyjyvmBTBtg0pjGDAE6t2vOdko8Qi5Sbuz09CAnEsXFHAGwYMyJ8p
TmiOYBB385IYXNPbfWUbDCO0gWzI5kW36wKD6f47Hg7VA6Dnmzwq0AgjtnWspibD4nFRvH43Ao35
pBsgjubcE19v/79tIIzYrkKkdoqGh5c4C360g5cDFw4bgJnAa+Z2DZZVlhmbd0v7gDaLVC8U6J9g
ITQcQIo5LTBYiDc8367DMgom3C8dF6ZilvMLj/FOOc6tA+oMH1dOB5b1yQT7eU6H5zEfW6sb1M1u
qv1277uBfyghaHBweBkhtQvljW1NWX7iKjIoqBIUMnLTBeKmE0Saxk4N0HDSwZr1rq2vjOhe5Lkb
7uYjSOHAQ+85yASXLM7B6r/dAMuMMn0xqZzHgUnxf8/8FTbx997MfkQzcFm3K7A1YPl+1UOgqnmh
Wyw3X+r/FHz2PkBCK16519n+3ohnQHaQBQiRN+G6eBf3jj7KiExHB4TKjTUYMS2iDmTUMHRPsFfB
rTqdxgNSiJ9iUUWnbR1kxLQIYEXlB4Kees1+FAwk/QxE2ZX5aesgI5wDSPlBvJKGF+ET0HTBtK3y
nZgzkMIbeBKwbW0wwWtqnjgb+LykKLEEgrsKdBF4X9uMvrmJWoPSUoAMXziC2V9BLW4EnTSFJ3eH
+jaNgWmdBnJ+kYKJzcDxjRb9v9Kpit9R7RIotd2uwbKumkA1OqiEQ/gYKzfEFQ8SsgZ6Dh7b1OE7
J4u2xZoJWItJFEQwRUK3KLxX7cGhX3SMVvWzLZOJGKEsJwdZMbkkoqGRCXYomLpQdQG6i1UwpLnd
T7Y6jIgWdAJzyonHCwSp4BSjdA7yFxRPHCXWjuC2oTBCuuo0qPNxrsF29z6kDQTMIBZX4Z2Zh83a
hLI1wwjqXkDuQIbxcGklwDKic9pj5aewRMFj5kpPWRZWE5421vBDoWHrXgRwRRAxW2RWHebQ5HB7
JCzlm6C0akiLHOfU8KIg4Md2uuym9MPcu2rtsdKyUZtINFf0HXRValwdW6hwVhqLXk+S6l4FpD8C
o5pDkYMP3263Zsmkv3FjNR08QU2H4kgzuhcoAJCPvO6AFQH2/+DGEPYXPUjCFdyt9gTi0yvjY5kC
JlxtAUjNGnK4Fyk7KD/0DUc9gKi0SQmJn9utso3RUvfV5trjfdfLoFJ36ROe70XVwzRIDuHKcmIb
oKXWq9KhpQXf8yyC7yZUrL4oPnwKMhQulgu+joAuSwZwO2+3xNZbRtzTmkHxEue0izs5jfwSlH4U
3APft4idYORad6VNth7z/9umFDRs6dZQuRQtKEx6LNs7tu4kZCvdCHs9yHHsuAMXURn8AIE0ODeQ
pbnb1kXGXu5OJJlGXgUXSDbRI6DczU76nXsaCB5Mb1dh+X8T4wdpizpn0EW5+OHy1NtDzCHbhbRZ
a4Kt/CU6r2YUnWbo6KY6uKS4f+3SqHAeGiI2nqRMnJ/vzEUye94It2s4rX6cFCvyf3jXVWrlndcy
Sb1lR7n6fT8rs440PTvFMcsvIoPAyBil/nsG+YRt6YJXDo1IbsI3Ig8u0E2F2peSrk4Pmcc3Ufgo
95aRuWpCm/QCvGzpXgI5ZPewbES+kUKF//0ipbiW3bQNsxHMQJ6GWGZTGBprUG9kjfUiHOCksm2S
GiGsMwdmV20bXNrRH1/8bgQWO4ojd+MIGDEcs4EEhXAGaEm3DCzQ0dn5kFFc+XnbFDKCeB4ggxbV
gpzgkuDu2hBSUr4GE7/rppWzuKUGE/jHmZcEWV0GF1ipyEPgO+wuXnZUUhC+7aXXxP6BGFa4YdFL
6JgH7fu2BjOMVatmGLYGGHfq3me1KKGvd0knzg/x0LRfdJHo44iUwbZ17hXmj/UDrAoku8TSu6ta
sNKZhJ/KpvnpLu26CjGqmq7I3RRqQEEnFWTTOIT3MjXkK9k4S3S9ApBxaF2kxYzebyt2Vg7MlRjZ
ZkZOuQkhc6GTC2lnyi6KOO2uQH7jSOCTsLKH2f7diN2+gTRzPUCKz0dS772OuvQdkoEft3W8EbkQ
CnPJBGvYZLeA01zd5pCjHoen26XbpqURuWJW4+RX5TLpITG0VxCquER4cN970zYTURqamDEu2kRV
yIRegET848u2vZsDvclfGIUbmy8EU+MaqST/RKUDoRgIQS+6LNASr5tt+dXwFVTMZ+UQdSHiSoXy
iw8Nimw/DxqSg7fH4O0TaWgixdqUVm3eJOxS1bV7AHn7fZX0+ffFjadZ+AJ4Blpj/7w9U8PIiOIq
bkIxpC6ofv6iFpOOs08ewrSm6fF2W2wVLN+vlomiKYY+honJpaAjTlnQLAudMzgczhrd0laBsQvD
I4F0U9zQS+xAhgZ7jQe9m7zN5pWAsJVvxLKkrc4z4brIfabRZ0DB+z84RMDT5nb/vB1vYWREs5fD
ZRIQE/cyt623i0XxsVIdRM3KaQtzAPFgBDSo+Q3Xdedd+gISs2OCOyCbwnTtRmPpHhM1psqccp95
M05aZQ9xmRqo2UOdLLLctzvIVoEZz5pA5ryoIe8OuIYOIZPctdE2VGBoYsZSAq5D1caYPAgpmPlA
fLwthuHJi3Jn03IN2eH/BkCViAhGOh1FggH6PFBMhGTF3RAkxNsWYa9AY3FHQBUbvAtvkZuvkICG
XMjG61hogsZoh3Uo0Tm99APk4uLJyd95ROVQ0tpmTAthZjOCBWdlmINuDHFEqP/Pc3wH+fbqVIZQ
L7g9iSxRZkLHKthwyLqQ/kmnTgABYuRSJjgjSdgof0tSv4TP1u2KbLPVCOcgKQMKGarpwnPaiX+K
AJDWHXY7GMDcruDttF7IjXDmqcf9GvSKi4jFj5TVwZFy6Mt1dYNcdynl39vVLNH1OpEUmlAyOP24
ikD59MRJvKfFeBo1NHUkHZ7+fSjzFzvHkq2EiGV0TGBZkHtFJFkI0wkPijS0wkOiHBiEaHNXfLnd
Hsu4mKAyiGBSKPKBDO53kz5B+Dg+gsOx8hZn+38jxIULOg20NfVFOKI7Shg5HKJM6wMEEdecrW1V
LN+vt9EJmGI9RfQCfBeo7BGs3qCznu2nEfi1bV20dN1VFT0VDDJq4XwRBBZkGqe/3wwWuafbpdsa
YAS5T508B1hzvoxlyB8AfU0v1RB/bzhasq0G/7//73OReiqdvJPQuBHCmYHv/wXp5BPuhrersM0i
I7rjhOCkPWbzRRUVDd9V0OTvn7rKERuPY6ER3e7c1QW84LzTIjdFHUJPANy1K1f+t+FMoQkoS5n2
IJ3Exzt4g6TQE3Yh9e9H7zWnP9IZc0mMUE1OF08Czw0fN/WYCTMrcjwtdtz1TnGocb7E4UDvPXhC
vNwu3jKrTICZX7mFDmSEMY+Dj+6CfRwwDfbOKhzLMuImvCxwwFeEoNUM1yZnPEgdjh8W0MbXbb9v
RLXqWlgS5ZiyQJW3J1Dn1Anquz+BHmUrUFTb/xtBnZb5HDgR9U4YbQgWhHDEGOBntRIPll0iMIJa
A+XdDGKML7T1/uqAvYz5/BPGSv/EooZ+o0/OXQr01LbOMuK7YKKH48WsL7U3K+8QjXNSwr0i7OGm
lXR96Kzl9ZZl+429zxSUEzB7iorSWyaV+BHLwjkFOVRvcng8T/4qwMzWd0aotyB+wqtlii8VhfOD
/C1KvAwh9wplbSiUttAUhcryGtjPcqM0MWaqE3FT6Ha8kyproJ1Vfl24KTA4xN0eTicguG0aIxNo
puOC9DXUY8TOdUr/QjPmH6OZjA+RPzQrk84ypU2oGfyREt+PS/+Eo9xDTIL4IRmZv5L7thVubOUF
7HXpjMTlxdU+BNFVDr3vOufJynJoWYKZEfAin/sYzqvoHxXU5x5p7yM8+KC2DgGZnQwgF1SwvSOi
4QJhgGYlcCzz2USdwQoU2lBD7J8KhTQm/MTOKQN/dZwhUuIhr3B76N/sOfKKu1LJDqB0uIccy4zt
5x52gaWz0gBb0cv3q5NJSwjcU/K0P47qZazVYYrWpHtsJRsLmDtIDf2ZuDvS+amg8a6p++Pt7nhz
Z0J3GKsVbthFGo0oecB7g+u8tO60E93KLLUVbpxDclYSPU9Jf5Tq0c2dXe19m+jKFLWVbaxLMDLM
grQg+piJZvwSw8YTmHyYcTxVAI2M20bUvF70UJALpAcgUyj0txKWj1VYb1keCDcvEzMZgmGQEYYU
DDCvZJ/SelzpdstsMS8RCUPKWweiP/ooOs0TiA9veuLGXxvrTim6qm6Uj15vq2/dmDzN81rRlgE1
2ShpWQq4BiF6uvmZdC+ZeqThmvKjrUeMyEyIYHDZiPQxL+YHGJ19gWPbyuuL7beN0JScU+Q6SX0s
NBS2djz34ZgaepVT7GsYtweH23H65uKIjjfiVCNd6OkSy1Y3XBBNDU5JZfXSD39vF2/rICNSxSJ3
lk5YBiZf/bsqDsUmrBX+3AjUKc20M48Y15Y/59MzJ89DD8fNNZlYS8eYtwWoCbqalih+cs75EO90
Ch9e5yUK15RcLV1jXg3KQvZIliBQ0w4HuAhq7axcGVRb0csx6GrDgDJDPBYxeh0bRilgY+StHT7e
PLUR/uo+EAVBqBXvjjy9b89V9eJmHZAb8AuMT+id25PmzdMaKllC4ur3kw4I/aBHz2i3ginFY9M9
huUjy55xJr1dg62Dlu9XNcBbMPamFBjAmvQT2XuKjvd47ySbjhxogRG8gsC7peNjC5+B/BLk6kjq
vyWH4uIaRsE2DkbY+qmSMOPA7FTFBQT3ufxGO/RV9fL/sRWaF4EObxcaflL9sWTdQxw1HwaYYPdx
vbLTvnkYRCcZAQwh/X6AWj5sv/O/MwxKdgjhMn5sCrqvlfMPHoiPSfB8e8Atq6l5AcACF+aTxtaV
lTBewyInwj8hWSncslSYp36FZ1knJii8JyUsf18o/YNliHYr4WCZrOaBf1JdVBawaofd8fIcFsBS
O2bJJoFywtnSqKtQKKNQF22NmdS4Afx+2UELsb/d6bZ+MeOYFjCm79AvUf/Ms8VBfN71IMKt12Dr
GiOOPdm55dAuP6+jf1fo7UUbIVxq+DKnPoouZb2rAr1zy+54u18s65vJIPGckuHpGkWH5GUY/i67
Cxa3tHhKo/qwrQpj3+3hwZVFSdYfq+ICF+9dVjw5+Yvnn91NsvOYN0b0wsUXBsk1anBrMn0JWjn/
ambF1hSPLAvcK/aII3PhArK0NCBBzCaa32u6bAJRGt5Hyd/b/WRZF0wayWIJP/SwGjwq77sPY6mc
1ztJN73dEW5qRXdFrPwgCvrfdQljM/hTTs9VSTYhRFC6Ebl9IgicAcv2WAMXOh1V6LTDiXsKJsS3
O8cSXSZrJHf7iFOGChq/g22F3s1iDXRqWRqoEbgSPylKGHsc5yp97on7IYmHuyBN7ptkk1wLuscI
4CyBZpHr4+/7KdyTWN0ViLPbHWObNcbuO4liMeRWMDusyB5vEQdWNwc50pV109bvRvDWJRtBsqj0
kURQo+Xlvk/JStG2PzeiFp6leQQPcODU2XCWdX2YxPQEO5ttHfOKIVJOONRioz02dUG/qS5rhk+w
bQuiixdSp1tZ3Cz9YxJFelfCcA1iPEehsJvwEJYmwlmDF1lmpkkSUUVGm4Ll4Bh5TFz8VkX7jrJz
0dX1Fz9IV5pg2QJMoojGcQEcjhIJgM4DMrOBqt5dk897P5Y7uNTdnqa2flomwdXWDikVCn+pApg6
xS7anQ99vQate1sJmHCTJeKocpr7KdVHNsBeFp5OB9rBs24aT93kPcDocQ9BwvbDyL76jBy3tceI
6K6P06iDbd6/9wJaweHHX4PxW7YbU9iYV04KUkrZ/UaW5z5O1DtAFv5pBAhUIMq9FB7cvr2Cvtxu
hyUITUHjQfnp1ORei0sUvW9A3CnYDLN2vi3GTcqI5G421R2BCVgMUbX0sXAVHks3bgomYaQrqgQO
6lN7FK53novib9DNzcqfWyasyRUZBjEgWY5rE7xX36VTle0l5HRXQs7S6yY3ZG76sep7FJ6BmiV8
d1cG+Ze8qT/fHlRLRJtEEOjy5JXbo18WKbsGD8j0MSHlAaiB1dSkrXuWll3Fczrraoq8ocWR1Dli
CiEO9MrCbSt6+X5VNHSLKk1ydA7snHYs7R8dSVYSWbaijahNmlCToaM4ozfTp5a676N4ZX2zLNWv
hJwHaAeqBF2OHIFImgPrXuJpOLZq5V5n+3NjH4bNlN9mDTolLNlz2La7GvrnKx1u+3djIxZ5JhvX
QdlIXWG2iLHaRTi44Qx6vD0fLRWYJA+8esIWY/l5Rz/WwyUIHlV0rtu1Nwlb8ctCejVh4NTI6q5F
8TH+GkTvfUjPo3Oe4CNy+/8t8WTSPBoxJwVbUigpO8ElE27O8Q73Fwcp53TcJPxLuEn1aAoZenBq
bI9Tl/0jlbPDuvx4+/8tk8ekeMBmtq3SBkVryMlk+GOXrSXhLCuZye5IvD5gGtaSR1ksb9ogGTwn
xcqct42rEa3Ys4ckGltcKqIzrpAHJN6whMHmfGVYbf/u/3fesAxGDrpsMG9I9xG23Q90lB+SfNyC
mseAGiEbjMj0YC1rjyNje04jmP5+uz2eto4xAjYMBzaMcOk99mN6hBGjgx2EzQx8hbWEsGXGm5SO
eR760vHw707iLFln3zvheW7XFDGyVSsYGEsrTE7HYiYN/12c/1P3ifV3y7KDK/XEPm3qJHdp2tWq
MCrwXaaleCw6eQz/dO9EXHoQ8drpwzJ9TEoHGZvW8dwC09NrT7z4VIvxTnTbdiqT0lGHaehQmWA1
4NgE3fCeNGvUecv58hWbo4pGtxCiPbb5X1aVdxheIS+j/0c24wNbe7Ow9Y4RvHNcsRbOkP/WUuhq
V8DIYjVVYlnQTF3gMeoowOa8gR4TPYx+sHdSerg9bWxFG1FL00KXmRs2x5pm984IvdtojQZu6xIj
bF3mkBiLQntkU3cuXPGhE81exfz7lj9/ReWA5QDwiHGE+zS6G1CsC/R6N8XSKyIHwKxD1Sr8eRj6
xQEO1T90Gx2nxK3u6zlfgW6+3fOvqBwDZnsOPEaLd4QYigvifZ1vy7+8YnEwDRmNIgvw+gRhk50i
8keVZCu7lO23l9G+Wmd0Cq/XkpHmOAxtDch6EO1lHW3Lv4TRUutV6W2gxTyQln7nUHfepS7uIWxe
u/zZft2IUYfFnZfUA/2eR3Cxrkkx7lgTfN02HY3dteUweB2Snn7PQDHad2z8BhPc39vKNoJUwoa9
TnNFv4ewmty1MJLe+XM+7LeVbsSprJskwEOH88NhZQPVV9xs6lptQt+S0GRpVFXdaYAXnB+89IId
XInn/VSpeFdNcm1nsowrNw7EwaySKvYD/RvYH3UfwH78c1uIbuWqYyvd2FgjmN6mbTlSGKZArITD
W8l387W7iK3w5bBwNd8h7lG2wHboX146BruSQeutbFeFOGylG7GayiENgVhKfox9Azd6HXkREDvV
rFZ27bePNK8YGrHKO1g6RMXvcsHSDLLHRSp814lW7ievWJmeb28jrzgaZMqHaGKy/sEAgHngcxzd
IzOuDpTTTX6PmKNG7HKl6rwp3PoHLDI/KyCtfzMfNolER+mn2zH29gEzNNV921YJWeNV9/eQB807
6HPR0zRz2L0PaQYHd1kkO54Fx9uV2YbFCGidNTSF8Efxe6qC56Yr91XI3rWCvQvVNiNA6N5F/524
s6Pg5iCm7Cep9fDQAzR+8mT/5XYDLPPWBFKVYx4VuWzFz07Ankt70HjTi7jYttKNgB653wakwXrn
0vyzTkHsTcZVCZ+3T5uhiaZygz6PKEuab5hGn6am2BNeH5EORhY7+5hpKP46azlZyzCb6CqscJMT
hKH6RqNW7gbtvcsc5IBdle1xotvd7qxlPF8hkjHOyxBdLVAadmZIxhP1TY3kuSm+qKA/MjjzCelg
xnbfCA0exmxNy8wSJqbwb5n0qTPjFPrNH4KDF3b3UZr+YB05tmN8Hw31yoXSNr+MeK+7uU5dUvjf
gk7ApM+ROwpjuJUes7XB2KwTaP3D5lj534iT77EZPY4JO/rSe1aIRCdeu83bJpoR5MicQPgaUN5v
UcJfUr9+l3YVWM3NexX4L7Cdum+rtUdzywps4rGCxu1xr2/Ln10Uj+xuGhX/0k79uIgfFH260m+2
WoxdPCwo9NmwRX1npIJxKWHySbnL0RhKyitXcMu4m5yNxvGLCEt8+bPpvHHfs2rcuYkIVzYqy8Cb
AK2BCILXWlH+dKPoPQPja9dzMFqiuv8lZXZPs3IbhjU0UVpRoRxsUH33I/Li6iCaetiLem1Tt7wv
hYER8kgj6C7Ks/yn7IKP3NVfhKjulpm1zCqhYezG0lMap0fIDGzKHYUmaAsPuizPRr+AjYvfHQiQ
AY88Js7KsNtmlhHu6SRr143r+odHC7qDZg3fS2QId1L2a2fot12iSGgCtiD27QKHQaMfE89PAT3X
DfkbB+Fj4gf3CRYzvy72KmWwjeqeGsbvb6/OtgltLAIqTNswWmpt8qLe5VAlOZR6m0c1CU3klpAe
oCyxP38H2VP4LzyckmcaJpXap12qzjSoXGeFLGTZy17huGSLsZmq+DtykkV4hKD6VIEr6+eyftcN
Fa/cfYoHpJWrtyVSTVgXbULlDJrEvwAxz/t92yYfk6yCDJBbJV8alY/JvvVWM3O22pY2X22h4LaJ
0mn65nfijPfLcQzaN0+qVe8z93ONKbJpKpj8DnCFQqfwuugXHv3ZnjpJemQSh/5tpRtrwjgxVbQV
5c9klN9g8u7u3Awv0LcLt3UQ+W8HjcCyKy+K+C9Bg3ejMz714/BPWvX3rRqeoEW00gbbHDOWgaGL
QhnzmT+7VD+3MW6jKmqeSOqIg8rXBFP/fQl448DEjO2/gORuX9PY+TV5lZdn+wYee567V1xmPThj
egK/69QyaMx8orFyNNlBIRESSA3E8yLyBVqMpTp5fQelsx0BWaEil5S4MsJyBeaq9/l2l1sWDhNC
lqm4w1Yux1/e1AR3Kvbiu7BOx23RbCLISOfyXhaz/pVTSDIqZ8ruwoaROz4UgJxOKj1taoUJIYtm
Bp+gNJh+BX7g7ogfwaGa5tsgZKEJIYMGcOukbSaf/VGSXRDmcKsdiv/D2Zc12YlrWf+VjnrnNggx
dXTdBzhwcrCd6bTT0wvhIS0mIWYBv/5buOrrTqtShw4i6qGcaUtC0tbe2lp7rT3NII1TUiFk4LEO
QPdQGF/spWiTxUXBncwhO+pb696G1yyyCiIzizSwQP0ov5kgpz1RBxV+k3R3XPYv/c8XNrqKI8vn
fnDwbmd9HDsqI8LqxKGmFXalj/LB9rHu1tt0qvHeX5uxTenJGJcfCId3ll7ncFWMmT/6VTWak/MN
5CvJJutsuTTOguWOS/POH4vYG/Or7cJVuebd3OyJPuiWTTlEREFNubSW+AARjmGIssyAKhDnBBck
EWT1ztfpVk45RFzE2bXNHfdxyjKniDyr7ubIMQaxs3iaWx1V4oZxBbsYAR/ko0FB1JhDsW270y29
l6TuetdR96Evs6uyn0+HDFUFp4mCWQxCDwE4Lj0zXDLhnAy2y16suQqpoDSbMrsiGfMfUVfYe099
4S/TZ5mOXpHgJE6tPOS9LNcqqcSwLp/8YJJ7hMAan6JC1ihY1NylMfLvo9XGbsA/c2eIK9s8I4l9
vjx3ui62nz8LH7KyD8ymZcX3bPJOLjYzLcv3eWBF5WgcoqW0PZXXGFFkWjM500ezX0DvAC35wcZx
d/kDNJtZxaulPtQ4oEtMH5sKk0LacTlNa3qEYwgjV2IHSCeZzTCv8nFsnK+ZALkQJ/beVV43csXY
+dw3KPUm8rGtm9tproYwXY66FxWK5oxl1eOxQz5mKVikJ2aKqGDtIeljzIti4e3sjYXhmPJxtsbp
5Jv0zpmh6Hp5RTUGpwLRBG4DfmuP8rFDKTf4Xz74DQ7Y2YT6hjG+qUtAQxmoe3Z6e3EVqKMyJYGZ
xe0DAiKBnnr0l+YRt7pDoutoXLEuf63toM1amlC8xl0xLsl3r9plWdANffMiz2yXZEZTGWYD4U3Z
5aGk5RDyhR4KyjH2rddnrYPSngjbyUjCgEmJGbXdqBjXd5fXWDd0xbAYc0BKHCwkaQv3SQKKngQO
6PIuN/6iF8XIFcMSkw/dpNmxEtMonStRgfwqz0r5EGQIFS938eKxiS4UFyqystu4+WnSjy0Jbk1f
1KB77duGr0M4gz+f5lFjOfSYxqqjsiO5dU0yl3dWwlkmzqYZWKE/gWEGjEl75bSaJVFz7nIV3tTX
JYQM6Apax8oI3g7QKt15zNG1ruTfmlyQASg7kjSDOaGiB3nxdPIPgQGooxYwu8wamskBroYPq3uD
qfJCaoFkpiD5XkW9ZlOpqfelmOjMzQWEIx0kEkhui9M4g1e2onI5Xd5Uui4Ue/bWomyrxbeSKVje
gsLrzq3ke2HTz5eb1y3B9vNnBs3yEfWjFApcZtWv9yADYXeVmOv4WOuKRdN6YGYDkZkExLhllPqt
RIISZCnHWldN2hlny0hBKFOKfopQBMvi2c0PuTNsH8WaW2uFjp4owE6U8SEcV2zOhuxmN3TLqjhL
aK1VBp7oQIZjzUbY9ptkH5RmTk25q6+q6ULNoZc5yi3zrAcNXNd96U0Q4prLuoaGHRxjxXXUomYQ
ydZjAQ23sygAnSgFpFU9e9gjBtWNf8vdPNuaIl09iIRzK3FX3PZo1n9mQVCEAFJ8uLx/tob+cZ2k
jpo9bzvHGTvwfCctmDDelrNjLyGRFUACHqX8CfXQ/s3qrnuPgLrv2X7+7HugHdGPnoUNlbbApJO+
SuMcUhKhtR0bl79I14VizTK1UKYH8oDtEtK/wpH4RGdWJuW2sy73sLX00pwpFl0OpSPMEgFACUXj
iJfgHXNmCHpcbl03fsWiS7decMmHaniLC9uZ2dK5ner8LpDVeOzMUJPmoEmfZzohPOLtyq6ZC7kt
7iPkuDx+TQSgFjmP4D4gqYtsW56xMoYquvjgjqwNswzlMo0EAc7lfjSroKbJm3UYqx4BRVJJJ0h6
Tz5C14EebFzxyrxz07azGElIMX4TWT1Fc7arMqkbuWLUC8oyZrwZWAmxAR5H2D5FTl4fc2ZqdTOb
l8XhGWCoWIgqIqMpoykwdhrX7E01282mzhmzfBv52uch8SAx5y3SvgZQajkWD6ncRZwunjHkuHbI
vADHftU2cVd2exz7muPOUUzXXDLPXIpqczlb1RMkbnsOJeBueFV6gkTrsqfqqVtj1YpRjVQu0NA9
s2Lo01Pryql63Yh6NX4c2/6Ka6Z4tms6D56hrSo7ZEjrxI15kBrSURPVxITUn9X54kxb8V060P+1
XQAzDw1dzVObc2etuA5ASLe0ZZRnHBivXVF4zcSryel8KBlYZEGoyPn4rbeQfJ0nxz8dG7liuXLo
yNo20k44HmojkIB+ruZ8716p2ZtqalrWywJqaBzLJeiJEQ0hp9JMV0vAeIjA5XbOm52HWd0Ubdb9
3AlDKWPGozyCCuSRzz0ppiu8DX89NkVbp88aF401Lzapm7McLDOWvhsA32xMR/JO1FHTz2XAoTM2
gtbXbGYKkVZhRLXRDjuOUeO6qGK0KbQMjNG005+5I9/QlX/v2/resuoPXVofeS/EByhmK8HC59B+
SH+6df5DNsOnYdzVGNOtqxJPl66wfVJkf/uVEVSZr7s5y4/tGjWZ7Pp+ziykVRLZj1lIA8AlkRh6
uLxrNDOv5pL9gCx4vMPQXcO/JwJoVSn8q0qA43iw99LvGu+lZo1RBpKtyL83eHiDBhu4HFgMxrMS
b4Xg7738HZolUKuc0y5lIL0txdkvag80cLaHK4fXtfbOC4LuExTTpWkmXMsUwU9erktYdjDdch6Q
4/LZ3guZ5hhS88Z8RQ1aNnUNkinsC/Ls172V3bmieJD5lMyzeT42U4onJimZXWxYQFw2MiUfQqyk
mQ4Vd1KohPx+CJW8qC2PByCzdlC4JMnyVVrsEO4ZjasmXPWEdYWHbFPgxKLxi5M974oA6RZYsWHu
gemvox0adyv7c+928xgKp7ONuxqyAc2Oub2YSaaOmknOcxp0Rj80ZyCsE9OSp9w0z9J2Xo2Gm8zj
9GYmhwAS6EqJpGnV2RlxjL/XWUg/5WFWMePLoW2k1jgLyQTuAUPwU2zpb9+DZJi/OjuxqGYx/lHh
nA4VnXxEi2Uwzr+QfrQ2adJOwJddHr6uB8WemRmIrm5gBWD1HsLFwnM0taX/ujJb9+3lLjT2TBSH
TIGRouOKU49Duz5CGFqjOo2Pn0cAhwHATEVYVHW6xwOmOQCJYtYu69OGZdvt1UZv3G2dqBvZzmLr
ZksxaxMirPZSWf7PNkcpQ0nzPF5si0WTcdT+iGLcJfLjPTDczZmOk0zYBO1ESJ2XoUOdPf4p3Vco
Ji4zWfEZ/M9neP7JfQ3AtW2E5QxawlfN0u8CO4OXsxRqOTRjvMzGta3P6QK5qQzkiqGYmj4RxOkf
NqgP8drpZhydIgZpd7sTJWg+zlLMHXRI4q+nF7exfSARoHvJCMoGCsjC7tiMZoupddLMDvoiQAbs
vAAQdW1as33OZLmTvdCNfwtQnoWvLZxGWWasOeedy6I0CMQD6OuhTJBnYudU0RikWieN25RHwAqM
u1Xt3Ag5fkKUIE+bd3VGAOKtBofAZdPXzZRi+qkjhb36iKqWhvUn4k5OKFayp3OqcSKWYurpyEfu
9F19ZoH1UxjL174q3+NB/rpz6W2WWXfdOh1cFcXwUwZxDdOEVaaTBRroOTVvpnJu3xmkng7OlWL4
fJhF4E1DfZa8dbKTH2TgE1kHjxw86n/hfp/tLHPq/g5xmWVX53aSJLHm6Q3o3/uHy8ut2VhqObVP
y3q2W2EmDBr3vs0+8q582MjF/T79MKV7yhS6bhQT79cVxucG4lwuw3LDJL2BIJwRygapmgwwnSSz
yz2omcYc1fJqt23KVSw4xBjEQjhBFQTUCj54DQzm8pxpTEQtr07X0pgbMplIl1lnkhrfbRMlxMfa
3j7q2YojzwRVNSHr89gKdseqHlgM6FfvUU/phq5Yt0izyQcnBRROUhxW33NIoK+vWD9U3vny+HWT
rxi4v3QQk52w0K2Be5ib+fd57nWnDDnGnRnSXPvUCmsgAFAW4CGULscSfGtVAhWaM7Wq7zWOxcsf
oetCsWvXGB0JWpAaB3r1QFLzzAUo9ir6sG2kY10oDp0Gk1+uq2cmQoBrvx/KCoCVtv60siU9Ba1Z
HWGjplRV0cu7FWrYLRwfSqOdK0i5o7DFQDXb5a94ebWpKqPn2sOKEkU8OZR5UZ7AS4SyUWeer1Cl
au7cXl/esVSV0WvBgBEIQALOCx4FUtL150KAWPvY+LcN8MzaSAZlMpbz+lz2jfi2gHE7GX2Znm3B
ytPlLl7eS1TVzsvxDgPhZqc+UyHO6QrAY+9fdRO9yeixHAVVK7HdriHeiuTBOYece7gMUO9kU7p+
soc+e3/5K3SroJg17kmgaSL4gnJqWGKiKviuMECyf6x18vsyCCtAUfCUI7rl4nO6ccl3wtgxNN3I
FVvmrA04LvJo28XLQ2GX9akR3d7U61pXzbhLxyHAo+eZO2Mvr5e2t+oIZRHMPDY1ak22OYl5mNzA
+Ola4AwJ27pFsF/M4MK7PPUvO2aqFmRTiPL5UPurz5x4sejS6q8cl7nluFwvdcOyXXeOIo0lqOCw
ZelRcMeR51qzV1VenHwbesv2Yn6pc+/j5a/RLIcKESMGmWozg2pkOeR4pQTSuYuM1hV7KEPdJyje
uW16t4fse5eFJJgI5qv4ILL+A+mXyDTMPeDyy0EyiqN/N4eyq+o8n7L67DfQqJJ9ViEnbtzyDdZO
GDCZY+nduy77cXnSdB+l2DYb89WRhsHPTpvzaG7SqMxsCS56r4gktttOZKDrRjHysusnLy1NfpY0
jdJMvvMLeuum63llexJrui4UWx/LESIAVi3O7uLPZznOAN465qnqghFSKtkh0jAKXeDf16fHudp7
kAU8sxFoOObhukza17jC3hm7OX/Np6gAMghj94sB6Z+E+uwLuLMjtyyBqGFgfejL95cXXmMtau32
gnSLKeZWnMXCPqY9IAnWUHXxsca3A+eZa+29AlQSpEeAE6x9tAAze2ry3XyIbujbtD1rnXsr6Xwf
/mjTRfJBUh/XIN2Pjg1dsXJuQXyHj8in/qpVcX2kckS+qzKpOXHVMm3BSLau9pbud+TbpRPTabvP
b1f5AJVOJzvfA7xrgjO1QnudIP4yASWbrIx8FIPxuZ0nVK6Ug73jO3SLoFg0BfNIRgfsH5IO3wiq
/qOusPaEK3SjV2w5BRQQksl8ywE304kMff0pZ6AuCCCAtuOQdONX7FgWvQelUhdArzJD9XJRGQUK
zTpwjCaHNtI/kGSNHXjrAufKuA0kjrl4jIadaWbHHh+pCiQzIRyOjKaNNwvcFhN3BtxEVLlIoFb7
wan6b5c/Q7MUai22K2afFk0AYAsbn/oWklN+P4EYDaKfxzpQrHl7JCxdZ8BnsGkOXbN/XSLQOVVQ
RdnZqrpP2H7+7LwQlIxlyQZ+drvBiEzQSXz2N+HY3GF0T3pOs53UYuzaoCmTHFctsEUT57oLQF0Q
VkEhjwGMqFp67XpD6mWysAFzWfIwZ7kdzp67p4ypG75izSafTOZbA2O4tc/5idd4WatN3Esvr7Gu
ecWejTpzpT9wK4OwAf1oATUbEcPaE8jWta6YsuiCxe5RvJmFXsC7MHM7kdgllfGhwau4saUvBsL6
beatomsRwfDpap34bkSh8QlqTTWtm9wm02okcsazDgIYgqKhxSySjZvHWbxj55FaTC3lhOo0C1gF
1KzOIZVsitYSIcyxSVKs2Cjn0bVsrzoDQ3mqU56U9rrzQqBZXhVDNgpum1aHpuEMQlKCGXA3Taxr
evv5s5OB1GvKax9ekg3WvQsykMjrg4OXf0cJrf2l8lKvAkyyH8W5K8nVPHEzTA1+csCvvDPvmrNN
FcqgLbQ6JQU5trupL8kOJusy4GPtfpdCSNeFYrx+Wg+mLfs1ybypfb/yVD6yIPvgTcfU+ygexn5f
BtMFBZvk3IRi2vCtnw0RDlm2l0bXrLEKHnMoANHgbbISVIiV4ENH0tlrzb0waNvf/4T24j7w+9DH
mSCJhCg3YR6EqTf8VbqAskIU2Z1n7b1m6DpRwmlq43AbKMLpvN/eSJH23CI6dzukZ3IMX0FVNJkP
zZVuYVgEs+VV2JfgJvVqcey1BGv8+zz5uWiBuqDIPRs9cNwrEaepk28PHT5qiXNaMmZkPhLbv0pk
/Qq8e/WyC6nXbSDFjsd+sJy2MDH0LrgvZ88KISt1qHidQtH193lB7hfkbCIHNLzJy1Oei/6c2c4e
QlC3cRTTXewldVjl2QldjVvG1pvW8u4lmR4PuxW1RJm5FHCBMsdVD1MUlhMewQqoFJ8vr6zm7FEx
ZKVb1J254oVK5msJcobajwavfPDwzLATfmpWVwWSkYXX7gyts0T4zgPoN+toapEAuTx8XeOK4UKg
EHUwcrvIj8GPxTbq0CqR4DzWuOJy3aYcm9U1CVCZeK/vO6PAJbs+hvmnaqkxt4u5yKDwl/h2jlAZ
B3NqiD39Bd28bD9/5ndLm5pVBbx8wlarfZejkvPOnbK9M1nXumKwJsBVlZPbWFI8od4sLZ7kZwAb
dl7jdVtSsViZ+6ZZl46dCAOlO8sgrDPoSqF8WLl7D+W6D1DN1vR9QIU7M1lq+U5UwKogtJI7JqVr
XHG2qSOqGcw6CGcNy76z53KJwOG196iiaV0FivV55yO6AZq6INUcrd6YjBu5xKEdr0LDEH/3RBQo
fWxLWt60bm+1IU4dqHsfa18xVxMovdJZ1w2t2rnF1+01nHtz9fFy65qNo4LDWlpRFEFQ8pdFUWMZ
TiO4yMDFuVvKpJv9retndtU3A0qNTLgqUxoFLhFFXWUhHAs9BqWhKjbMl2wBRNk3k7I0v0IaoIid
1tsTRNaNXrHbsQP1ROduox+K9KpMATVcx72nIN3sK2ZL7ZlmeO+wE7IsNcqXZvNxzcDng2RitWNZ
L3tbU2WOZ6hCYdZUQ+TQTR+roXmwKg8F9vJkNsHnI3vIVOENWepP5crRxTB0IeMPqKJZUPVyuXHd
+BWHkpuN0zsWBOUYpEjI8EPY2Ts6BYlR+TuB2suLYKr08SteAQa7hOqqa06v+2X85A/G29reQ5xv
dvrPYByJnN+3P+AMIs8qDhVwA3UQNEuc/gf3jSugcsA+zneWWfcRyjaVnT0JsKBhikj32qusaJBN
UhfWw+VVeNkKTBXisNglm3x/lbFjZSDPnWJJxM75pltgxa80MFUg4CqIgltvp36IBXNin67RwI+h
4XDS/L4CRdAY5jwtMu6mFvLx0NWqWQSwT3J5bl6EKNqBCmgYBw+VpR3mBoDI2y7zo8xpoimroqyf
4xHCYEOxhF63V1n54lKgO+VyV1h5ajF/E3B06iDyZ08kqyz2hDhefOlD69sufnZYy9Hg3KiN8vtc
8DbcSEBAdxi8Ro7+U+PY17Mn89M+79yLtoHeFONegTgI6tEcYie4A9MXGM7Mq2pIampHXnDIQaMT
xf/4k5TByCBn2pktCU0f3A2+V+7p3eiWQzHvXE75Evgr9i3Jv7erfS/zQ6guDFyxaacq5V+67cMA
In45nqBPvGN0ulErjscbLbcUqJWOhwwEW85y7Y/pzhvGiycRRq3Yc85ZJUgPqWnUI/4cK/ERHMBx
A6TuZWvTNa8Ys8PTgHkOVrMHgq6dT956TukOMlszKyq0wW+9xpxWCCcXoxM6HmSF5j3hPV3TitWC
L2/0y9mUMWppYmHOCRXZsbVUUQwoNc2Nzt48JDfe2On6uuyGnUK1F89mO1DRCx78VmNWmOyMvKrz
Mxn8MDXva2/PuWsW01dMc16cXLbNpmKfWvzkDesYtZbso24tzPjQflGhC1MABFLfudiOYIcNK7cK
K1DlhT7Jd+ZIc4b5ipWaE6ySbFrGgXgrgyhAnsTuHzL61kj3+BN0y6BYa760TCIfOcRgQouIFXzy
efYDfA1FNI7NzmfolkIx27EcuFP0WOrG6cLtxSIfrjbB0WOroFhtYPu8Q8EdNtIqTuVSROl62+6e
wZqxq9AE6dljC1U20EN29KpKg3vTB00MGT9cHrzGdlVUQpE6S93gNTDmYxU1wXhCzv90rGnF3U6L
mAy/QWjicTMwHw3TXN63YjbKHbJa3dCVzdkMXTMAqJ8/0bIZkWxbHBTCtXvvi5qt7yn7slpwogUS
vq9N6Y1hgiyhaRPWsKjKc8BDPl2eI01IotK3kMwpBcNTY1xLe7p10vzBDKr5RBZxP6HEPiaGKcNq
dvaesHVzpuxVORaBbQrcBwbqfiVTlvSt+fHyp2iaVp/fO9KTiXQWDNnvbsEf/23w7T0gtW6alFjK
a1PcRkoshjWPVSia8zTaP30BIDsBZmvpSJy7EKO//CEanu9A1Q+g4EkE59k2SSKL2+Z7mZLYb1lo
rOB1AeazHsCQRUTs1+VOiktzCKoolYFYhQe5eFzT5BeeLtHaVVHqngfxePmTdGujeOhhHpxuLGHl
Dqjuyno5lcZe2lJzQ1DhCr7bATC5OPUPc8ivzPF73U1xsAxXYlMUW1EBXokTkWQnANP1pmyEqoSw
RG9gopwuSGz7bl5f2U2OE4aF/Ri79RwG7OrynGn2nMolzwzkdkFwMcQL1N7pT1ndu+zD2L636Vt7
jytWty7bz5/dSHwHNYXl6PIfgmZWJMelildu/jz2Acr56Dj1kBU+HWLQOt8AkRE2/hqmqx/1zMRR
70TZsCdFo9m/rnJY5rwdZ9OXMuYi/UoQXd7NkGE4WQ7yMavjFjvbWNeN4sftYgpoPo1TbAXdlbNa
1wQIb4fwpCrTnTBZ14VyQFa8tRD3L/WPAcx+IevK900w/TTtIOmAMrm8ML/Sp/9Im4DIatvdz5Yd
6WDTtUUvY5/IsKE/SsMJM2mGk/80MScE63/YB25UCytcG/tBjG9rdue7abiVvUFh8iSNp7oYT/li
xnX3AeC8mLZZDIrVk0/sUBYfvQl8/pn5NufeTgylmRgVNBGQDnXzw4JYM+W3veO8WupHd+SnwHd+
Xp4WXQ9KvADQli2nGYc8UKVVUuRpGS22l17LmrpRAMThh2P9bP0/m33ftsolCCDfuszkhMrkkK14
WF+bKsQryZ54t8ayVQxF44iRrw06aZwSz4xt9i3Np72ksCYmVBl4MunW0syWKTal+dP23tNmfciG
YMf/6VpXzo2hNf2sXdG6sEYe5aa0bhgqT8LC7tzT5SXQdaGcFxSVzdAXmac4NVDV3lRnnhZXE0uP
3aNVqvm1n2vboRKyy7kbWstww8DrZ457aim60StnhFW7KBGrMEG9BzJL2y+gHdYGP+gK0ZzL86Nx
cyqEYjGqfiwgYh+TDiAQEdlzejcOn53iOvVY4phXrlPsRNG6rpTQgImpHTiK6GOrMU5+t5w7MKoE
9vR+XNfrJW2/V633Ksj2REc1c6dyxzemRfEA5k7IiJaxkZp5xEmAUvRx7wVeY3gqqiLomtUSBZni
dQzax8lHHeTD4MqWf7q8NJpTSsVVrEbgOEPGZBxQjmwHEckwB4CnddFo2MWOh9DN0vZxz46oEpjl
dg6ww6b+BjoHvvFlGe8vj/8XTuAF56MS9BDLKuuRou31VXXK4zy8fj+/at6z2/acJTxijw/2G/PO
uonXuI5+muG7d925TLLwHf63PF2lb66q1+wEDYZwL8msuWqpkIyVrFY2gls1Xr2bEY+Yg3Nb20kb
QIWy3XHrul2hRA5zD9Qrc/HRbWXFrlHdoIx/x1Z1a6WcBihBqkqHY/QmUtbttMRBnkWc5seaVwEZ
KF20U5RaTHHmfmmqn1X9MPefL28FzchVJAYImkgtyTDFi+nd9OMVrUEYRA89TNuByuXjOlwsQ7WA
AX4peUhycFns09xp1lNl8YGSZWrkmzA96VIoaTQjyawrjuogc8dMdHOzdfzMAle3bjLclmUMTZ9r
P9pDSuiaVXwrM9a1r6Yc9T5Gkk9TaEF5It8ZsubColLqoLJ1zonfZ99l7yJmzK/c1Dn1iFrBtflZ
DO/Xmu7cwnRfoViTP3Z5lWXphHtXTsZwMGyj/IlS4daOeSN3jypdN4pljfni9gt4+eL1RGL6vd0Z
vWbvqIiJ2cqMfm6KNV6l50fVwO9yAez4IZtSERMC1zdPIEkQ95Rw0MOBNle6sorysjjahRInW/6a
B8JHvrEz3ci1P7Kljcbp5+Xxa9ybipkwlgVSEQ4yvgOuG631qRYfi/Y+52+PNb8t9TOzalibZrRD
82TEC4Rxs9B74S4AiUaX29etrWK2kvQyGwy0X9f9eS7dqF328vm6phXTHfK5Qs0Bpn0gyNME4iSm
nQ2p2edEiYYdYhjeLNEykoGhRSKf9dFqPB2bEcVWJyOFUk+BJ9WKQlsYYBhz3tkquglRzLPIPESO
A+ZaQGSxGskXMDvuxD+aoFRlxpmETcouQ9MtvzVbCN97dejSD5Of2F2CzTLTnTNT8w0qGY7p+AY0
eTD1kw9xZ4slk3+ozBr+T9nqrZ82gZ+vE17FIBwtOJIjZfn98qJqrFQl2OmsJSDS6vs44Etcoawm
nMbmRGsvIfygyEdgbZ0/s1V3JLOot51jDN4p9dqoFcdOAZVfxzGmgTdks1LY/khvC75g3+OWuWNQ
uulRTgG3LcQs+64HYARy5ohq/OV+YG+bfo83RONqVWKdwGpyIIfxAcZyb6dJNtzy9AfOSdu9392a
mlPhl7zUs+nvxmrtOo7pH9aPPV6zmfejTA9ewH+JRz1vPHDNCsTlfTzTGTziN8juICW4c+ToRq4c
DG4VkCJt/rJeDH42sQjWzvVL07bKoAMNq64gAgbbO9MNGLdxnIlTvcrksmFpzoN/IMpkDRG2EgzY
xJm+pI19lUp7Z1PqRq647Wp1vDaneMiT4xpSsYYIbyLnWEmHHag0OfXSoVokQ/POhLLWMYj6vXoO
zfVMxZCJwLD9Hlj2OCttL64Xr7+Vcx8NrOtv5OqyJBd7PlbXlWK4XK6QFq+wc0wHD+VLwsrbbfcA
zxE69sdjS6z48dH1ykIwuuAqCD4/l195NdvxJrrhK46ctRj6tOE3tnMt5x/H4MnPHxvrjHPh2OAV
bw5mMlsO0Dv75a+E254WdhDsoyLJLDHYVoeLeGx1znXT37dQCTsyaF8FkUkGUJ2V4T3NmgtAA61k
OHYR8VW8WMpR8BlkOCNbVBRngM0TPw1BGr4TzL98GvgqYMzwirwQdr7Gee3ctoH1zvH3hH5edlHg
2P/duXKZ4x1L4AAexW2V1iHNbn2fI0w4dNr4KjBM8oxYeL7EapI5dIYn336a+F61uG5eFDNNJ3B9
zBWmPR+8qJ/6CL7p8lbRTYtinLUDdueqhQVhIjz7qeBvJwf8Ot5OZePLZzA4i3+fdVQfirkMYD5l
e7/FlHDZmKWd3aJrXLHNIK9Mu3FxeKHx7eqBiKaGhV6eGN2UKz41XWdIfQ3bmzTuZYHnnqANuzNu
zZyryLAMNIGZYW4uFSq2aYIrWbocvfH5KuWNpBh1zjDw1Xqy6k8Nv8W8HDwPfRUf1vCJ0KnbTlzc
9zy3Oe3uxJfPcl+Fh1m5hDQT/WtWcFHdDpe/xp65fzmi//w+/xd7Evd/5Vz7f/83/vxdNEuXs2xQ
/vjv94Ljv//e/s3//J3f/8W/z0/izVf+1Kt/6bd/g3b/7vf0dfj62x9iwBKG5e341C0PTz3etX61
jxFuf/P/+sv/ePrVyvulefrzj+9irIetNZaL+o+/f3X9488/yFaN/5/P2//7l9sH/PnHl5x/+/pN
Pv3jnzx97Yc//7Dtf5mOa5u+h6J72/M3lKV82n5DnH8R3JZsYLQDErj+hsyoRTdkf/5hWM6/XJTp
kAC8aKjXNrfrSi/GX78j5F/U8rwN5OdD7dTE+/T/H9xvy/O/y/Uf9cjvRV4P/TaeX9i9/82d+5Zt
28TyNkISCKgBcLXdC56FzyIQ1E5bvNii+JrFLm3G684v8zco4DdRyXm1oCD7dq7L5ZR5AKz0c8/C
JR2LKyNd4KTaIkyDso39bhjvUuJV0L7p2zsiGpHMhc3v0jFPw7rsPw5T1175E2x9ylFCDpc8Z8u7
3p1ZVKR8jlhRfQQxJpidGhu61sXSndKhuC4cOUXmejdlQBTB+Vqnnq/V66qx35prACDf2BfXLJck
KmguI94nrt278QDh2Nj28ZPJ+bHIpngcSgjDz5tAXNBT45WssxGiIllzh6KIV9ThN8aQ8bBx7fV6
RPFFvJDmY12Z/bu57L6PNnlsSqO5HnGXPHNoCjmQ2s1CbtVhlnLypvGsFXUPXTTP9e06VtVpBI7g
teSnmaesCI2WgdZ1nj8Xff7opV99/tPn6VeIQxdfAuAdmzkPOxtlN+Rm6Mrl3PT9dEOd+opBvfkK
kLzxavX5YwoGyZOAPtztMns/YdfiC7HabdhwXXxJg1shVz+EZi6J7GkZrwE+N6P51KWL885p/O7U
TFbxQP22jIfRENFYTjSZRdUnZO7aWwdCvjmIRs4jkfnrMiB+5I7mEwRql5vV4k8MwlP463y8IkHF
X4220V8NdWuBv718bAWl53bwhjO48HjoQdIW/P3NkyDSvO7EWgEa5uPdr8XO4p0xnTy2sHeBNeHx
xuLOOxv8Xj1Y18LcHe330pvHKB0a79Gbh2t77L61omg/LhW46A3s8Nj8fyRdV3OkvBb8RVRJgBC8
EoZJHmfv2i+qXdtLlBBIIv362/7ui8sbHGZQOKe7TzekVGXsANRKjmxBvXdpV9UfP8nfPEqSdB0N
z9tJpTOkDw1sYGqkrBYdCMB09swvRlyVqp/4bgP1FW/eq8Gjzxtc/WD7aebUhvtY+HMXnVCn0izp
H6twuvhhT4oZuyYfRl7IpcLIqms+homE8DeXZ1e1PF/76daQVeUbgcIO0pWPaKdeNovZT5MYVv0j
Ev1Yv60lBt22dHdDlQ4b5vuHbbhKX+uUNy5MoULRB+mXVsNeqwnwyNZkYqnx2Pfqbyxz0TC8tXEC
0FGEX2qf1XHFOGqqen5wFoMNg4wfQvwp9SLMxU84A/KdNiq3dozvBTe3QdaPke7NDfunfhGDfayX
8GNtDGL15NKmUD1Vpd1kPkVOZ9tGTSF599Lue3tMGnLGS5C3qb9Xs/iFgPG4GCO4osDIvC26wdqz
FCxATy44Zs2H6xaR8ThodWwbTR6jGu6eTQ1DaM+WCZnOo7XwhK/MMzYdjL4EDgbIIesUM4DXBLr3
CklbGav7JNu1/QelbZ3aK3wuyLXdY3Y3gxiPWLL/kPtPIK7msg3jqVzG+NL4zZwirvFh85o41eCJ
D1zaPysG6HTYvHlEusPWij1la1Ujy9ycFUva3AN1glVfb2mcyEzbQV3UXre/wkjeS0R757zBKCTt
cVIRTwQ/gXgbFlMFh5UufJ/D8TL2U9lwFb5Etr8JnDE7ZjPzWcfVKbJ70Y7TDXz1X0DJf6s9hESm
MU+YX3shsnG3RTT3bUQ/YQ5OskmS8TqCWoY46bonosnGTo8l2TQ2WiB0WiWyOs4NnYGfBWEmQv+X
DodsR8NZJltO7NQeeDc9rUq82N2GYAuQTceX9mAIhIBJEHQl5yeAZBd8Rb0lZ0mqF3gFQJK0cXi8
6e7eJPUOe4W4faAtM8dY9XcdDvKsq1Z4bq/nevY/x0jhvZy+RdM9t/xhZqTUCnRit5EOMDmE3YMb
/21kahDf6MIcMsgt7X3aZMYbSRpL8nNYDodm1K/eMD82exLhmkE6+yIZzyw0pVnThiH2enikVJe2
nYOUetUz4aTKfZb+nONl0vHHmq5lq/3C29Up2eScdsuU+/44pbIKhmPCO3EbAO9kfJAZPCoVJM99
yvXcXWjvnueKLseg86KzS8QBCXXDPTTkNVwgkfNjbnFbve0Ru1VzN+RrOORktOPDgBzKxZpCwCr8
0BLaZnXzPnoqhio58U7glPq0Wiedbzq8GN3d9ljEuZ07c5w2HpaebKOCj94BDuDIygtwLXd/KM6c
gQelwsJdkXLzqsf2sUm2g8R3KoQQYTr6i0inCfBptyzv9db9kcqLiqimd02lunxI7hf4Rx06yma8
zDWlfAxyp2Iv02F0jXXk5xKZuEOFDSIbCkCqTbdRh/mul28qkQxRRdNzPRPIthaIpQTs1ov/PksC
d0i46zLazG+z58PJHHspW9r436ymW6v88aqtPvo4qrLN2Ps67kYYKIVJ6upVpMESjcjkAweXDFGU
yl5/zR5rUtLCql44DL43wmaNnOk5WvDN5UqzZpujg6AXf9eI7fKGolvQcmqS3Cbfiw8yGVQqyS4R
mythRRm3f1u6nhV9DhI5pJscvpEtBoo7THXQ0iJu4jithuVf1+pXskQl3jP9HnrkIa5qZGUbXbpp
x3DmIq+w7b5wZ08wtA9+1xQq/HDMjABhCLk/GhoMARehdambfxyRMNSWc5KkWOoVll2Mi6oBUNMa
N93rcZgQX1r3OSbxbb4FoZfFIhizLpovu8BpvQ3b/SLnEfJd/2Fa6XSwf3dR2XTZkAQ1rfybcx+l
U8ziVOHwsXx41giPO422O3BP3/k4cI48mn6HvJznBAZcY5Dk1rRnssztOXTjpcbY9alOMLEwD7kd
zY3JGJGJy0+fUAYbjeCcBkjVt91RtF+Qwo+FtP3vYWA1iq8NTzJQ7zTpcCOYxbvrv8J1e/cA+WJb
+X+EpkFBBySa15ACsirpb8Tyd8V3e2xIVdbzjS2qe4Llxh1P4G822GQtjcPhLgJsctPZB+aNX0iQ
RVaJn+LwWXIe20uDwIG0hWnHUQDZx0G2S1SiIdIFkX6WKrce4tbv8jER22ErSSCXlGOWCm8ABtga
mHIUqg7zqsHdNAfqG08Hvit+GqoYB0bzKpe6ulN+TmhjskSPoAx+bmOaeBk01EEx1RpBaI3MaR0k
aevFXcqlNEWD+d3UxkqcCE79nWDbcJQQvFXNVT33mrhM7sv2wdX8iasYylX9LLtoLHhT/9EWx//i
/Hzp9HVhHby61seowYzKFH3tBn7xYvxWD94klszv9z3fwzmv9H5rqyC4DuyZW5bkPgmmdGG4EuLk
T7vzOU18Xbhdf8El7Uu8bm2IsptliiTjgXnisWafeq/6DMqD4E7+2Xq8bVV9gklEVi2NOw47fZBo
DpQz3UWtTZ96oTlg//fFLD1dwC01Sreh0Ci2cr4Gay60/wILR0A2gt8PsL66v1OtzuIp8QuAoshY
96hOV1t48SiL2WIKU3vq3mtDi5sq/pTMK5hgf9EUD8j1aOxhjK8Qes8pjPAqDGVN+5ngi+a2ymCI
zXKM388pm1RGF9FmWBDNgcQ5TJWR9tlvolwYXPAjtqRrFEeF6F1G4WEFJK8phW6DlCl4jvvub+eN
M+i54J3gGc97gwq0oWNmZ4TObzM/7Osm06hp8N7yKOU1TYqa3pp9SHIkwZjUqugcjEn9DEdUeQi9
sMoGWPt0sZ8GRLV4sM1zMk8uC/QeFqbDxCkjr2vLxBFmwC7dF+eKgD6EdQd8ZFo+dwVd3ohafFxY
VOBgziy1AmFVwYOOxjvEnr15g/fu9/OUbp4mqTXdO8acToyK+4j9Qi+xH4SU91WDtl/QlZeVH5UR
xufSLV6wJePgybVhf4n8Je8T4l+F33+wwXyBddqzoONdIWRn0ilaTryzB58OXpkw8usHI04xIm0P
VQDwb1seCBsOoWrf1uPm7z6OVnzLunJBuo8G0YHVH2aS72b2borbzGPe84jAXIyi18PPqKfIwsbc
qNlpqkSEH1Rpeqyi/WuuvOBo3fTANvkdRDteUG+q3KvczVscup1p/yl0+lc2jZjfXpuq9FHMp5C9
o08Z6y844/B8oUOV7z+3STMapALJP0ppkjntBTnWGstWs4R5XyMJzHpbyevhSRM8PItVf5q5fMPQ
7ZInk/y7duzUQruN74bV4Pw28xr2r5bJfFAMYgC1u7ObgwAxGzIPkoo+z5O6mZo3GW1xv1adavKw
+o38I37iTWJOY+chYGQVeceMfZxd9aenr9MUpbNgM+5AvWe7TJ6gN5zSlfdhbies9dbOBh6g+3PC
lq2sGSeXpMExqBU0jj6hqODgdh8NOIRQ4TTHBpnLGeyOwpSa3jt5Pcv1LubHIFrsi5vtr3Ek+TI4
/PaxB3/afoQAzMljtWEJD0hP7KEyQY5ibI4R18eVRvZ3PRuBRYBckdhfj7gfMxRaZzV6/YWub2tk
TeYz2GaF216nbcv/WN48cg+COOuCez3roulDls/SVpCGVu8woOxz6U0k7QOZw28b76DP/ywu/Au/
47/BGh/3YF0PLKkXlMnLfurCNauTJ2+a+9R5aALXRO0X3Ys3s8aXrUJZx+LoeWiW4zoG20kL5qc9
chtz0QZ+LnCV3s3rFhcId0JnGI1ovAIMfHSapZOAyyq8PvFXg/kkLjirCSVwJMSDVQBCECQHxNgs
QRZMWQP/g7T3ovmqlvHcw8AHMwSzTDsEnGV2OI4bRRq99VP0HXEWch+vZBoyvsJQjFbkuZ+mLKEq
PNkK7VcSrji//FMYWp0GEQRPIvI/VTjSY+uZNgthSJnZvVqyqXZIFz2LmMfwCBWmCNVytw3VnC9x
YFJpX4UT9YVT8/MEQNa15h3VHz0CBnnXsajSHp5bJZmq/TU2QV3opgcC6WkUg4G7g7OvPAy0v/rR
+mufzbPy17owKFkOG4rE+0h0l7hCiGfWcfZvWtkn5o1wEQbPtnL8sVVd1m8tOtLNXSYJjraOV3FT
bEFJPSNprCXkSg2AA9auZ031Jx+Kni5DGuNBluQdRbs5tjGxqZqhdGQmvCUjRkA2GRyBU8elinz/
3E4cSsXxoRKQLU5xFZ1tJJ9buOYdOhvTM8BgS5IzIDDcc9EUZh7e4fP/P5CgLzQfvqdZpB5XJFNW
jEXoYbPw5UnVMVh3C3ZzCta9WEy3ZPVK7cFjvM5azWvMMyB5qumnUxdv4SmKWxQvpn32yPyZLODs
uy38Fst0UYaYFDsUtcdhjdlwlNPSFlvyNoc+KygM2oN9R1mqh4epdw+8kv9Q1ZEMWVpN5nYcZq59
qf2NptKFDy6abztcGdEYrX46zw7awQ7yiR7XJKCLLeqeaPK41B2sANAwpoYk12bkXearMJ/9CEpf
ffaxqORatc8JmsVmlVkoxZA3cmiyhTYY3WrQu3kIrkU8ADPneoRSWFv10XgmKQTHnqPD2F7J5n+a
fuwRhLq+WBnMMKGsGTjhY6/5lopWhjnjGALRE9sK9OzzXUfRqzZLN5aW9VHuoijJ6yGUKQ3IjfFg
ODsD11u/IVg74HuU1SofurrLZP/kvO6MaobmsCgbAXf9HXSnM9xaXkoMqjwMOba4cE8JBFro3Oev
sYnyPUAf29ldHZvxNQnd2w82enKCr8WicR3u6D/boVvLftUdTt2ozdotiNKlblON+aMypgREi7eH
GcbAMKYFH890W7qp0Fv8L5HyRihMVaQ7ed7EDiiQL0G4/4vr7eCJSzJHCMXaabYyBz2yNBwer2i/
Vx9x22LNpFV/zdAddLB+tC76iqjDdZAAZFnpb5jB7odpbb/Rim+P2zDAxqK/xIPE50ocoBV7mVHX
XZaAr9nCxjQkrcUZI2km9ORnhpAe1vOoBdhSQaoWIVB2Qwe0YLQKQNn+iWiUCnV6iB6i1wOal86W
enmzVTNdm6iWRWy2XNV4RNGM8hCtXK4lyy0NTd6Y4EtDe3+hQATCvXDTdjFUYKCnXeAbLZU+//cB
2obUzKvM5y6MU3/WbxhCNQfb1OP5vw8THYY+/e9T39c4Q3++vhp1XAzdt402VBkMUdDKc9jQ03j1
2NaXsDawZ4eWBBnmKIKM5BnT0Rdg5ypDgXNnQtG8IeU2G8nSX3TjqzT5kdIpeF1i6iS1bBcptFOi
2Lz2AXrBulSTprmOaUln7LUZvU0qpug4T3w9wK7reYx7vGDnv4oYGLiAv8wBR0NbkCS5DbRGbwJU
Zmr3CRetz1PqPK9olmHP2CixrBkrw3oomi2mp2XGNKag4VREw8veYMIQnECYRzWmf6tljTCz65PT
It+RTT0UrFrDrJW45NqkizPF9utEVXXY5QwhRjIAVvCMBHNUXRqRfLhmHs6aE3XxW3qG3dgTK7DF
VFZNoYMTIb+66MrUDA3giJq8j5AE6TloPTHyc7Ap4S44WSxWwzZXTrtGZJwVp9W4rJtZcFFSnvbJ
hQfe6pMA7psRR95Cv/HvqjFmpQLdkA4DbvYhLJga48KrTf0woiw/eJOFZbaGvRfkq/D/1rA39UTk
SvEwMq86u42UBl722M4mq3cATAwYBJ5scNUg9/rWVphnbXzghKEqAtXRs1XDpwGyna8eAK9K+DIP
NeLONQ1TnFS5Hvlassrf00E040Ft92tN5relFhlz84XybN1wO0/jjiYl4zE98nZmWWBdlhD4egUR
4j29YJnSPSRz3vre667cS6sEwGIAn5k215TbGiokkBq3oY6DfHaCpZ2PxKo5xutAGsOdXAEXSBcd
6l49Ux9eQAzi8qyBN0Thaa/KKxpNZcuDX/VAYVbjj2+wfkwjDQe9od0fu3gcj10yF8oT/gWr5a1Z
gzoldSQ+iMMoae/u2bhF9zaY+lStNMgadByp70XBYe9QhDqps2CIg5udh3dUU2HmAF56sSlmjmpp
pN4Rejms4A3xB0lkHoLVHzNYlTa52rrvznjvdRcT+DF3B7JrlNYtQj8w9vDG2+W374FziQDxzzON
jlHQHsSOtxAxh2h9O3Re3Tg9TntgkHGpHprZ3Ls1WqHnRLxNTTdEDSlVoDT7Ns2yAQ2q31oB3Co0
p/anqXC1/CM3/tg3SVO0uH/C8V7LwOQV2fEE2wuWRgpohuRc1ZA7xOs34i6TUx17NB3AnsQrI/hW
A0tf9x8QNtJY+9KfzoaN03FeyHWguEb9uhF5SO2thaML5r9d1tPh0E7Q8AQBzOphT1Fl8muVdZDD
Bv49iSnu8wgYvGO6UAMAHQR8RL4Zj1psf4BOvzTBlE8wF83htB7iil42ZIzEHMSa+bRKfVZoCNJ1
YYd9B7bmen6PojlKW6vlQft3BolJmY/CIIe1osrwhEpGARo33SzzbulKuVG/iExD0tseBECsWceP
ahPo5OJTVHnLTRPx1Bm1lqNr2UF2V7s3sA+qCc3mHqezEGN7CjfxPpG7KNq734sKokuyEg0ygQf3
kwI7M0XYQgDuVNFVHR6nL9tHGU70rJX3gaYN+13LbroLSHL87x+bn//hvGl68Pnp///hv7+3Y5Nv
a+/f/vvTVG/toxcOj4A9IowcwqVAtmk9Nezxvw8JjGTC+UhHWv8WZm5RFTm4bvrtCBt+gOOmisSZ
iWEsu2FtHjtuwky5Xp1EsGxFQ/svshpz7Wv+OuMsPg4Le0+2UGMwqfGKPrnFok1wiBgCT40WzULd
scy78xMiX9Tu1/cdCe9avOsvNQKlULUitVsA8t6arEvEeIqXBP1XFPSA+fBKZ3aksBS/dNS6l3rt
gF/5Jdk9V7I+MVk0mG/2DwtweZFGPfSIYocD8zKdEAEE3mXG9vAC1+a8ZfbP2GFwQwff44Rc4WqL
T1XLVLHDZDOtKK74RTdjGQ/8cx6j/R5mqmXtLf79TEC9QlaAfcc9cafipr5fFPDZed/cOWFBXOwh
JJ9re5KLctdR10cVEpPxCY1RBwoVOGOIJTUm4x1fuMuqQYT55COSvhbRee9GL5XeNubVgCwTVrso
nXbbl6snffzg53qr/HwKpcymDgQt2fflSA79QPhx55V5jVRy0zXnOZr3J4DdRT0BnDcUUL2TwW/0
Y/zOC5O/VYieXzlKzwz+yBbf9mZ93AYzIL5Pyw50SpYPvx9SIIprEf4GC2azqHdDhhcRP3Si1ykZ
8MMdpNhHRBJkFOwx9ess7md+mwYTZD6yQEBw7PVFAthELqYsgq05TJyMT4HaXv1QbDeUQzRzpPrq
PYubi01NSULaAFD37gnD1060/duTZkG0+LyXCN4Jb5YYihmZoErjbplz2usm+xGypxiixStuooxX
47cJUcbpUXxtBlEtxI/dc+Tttpw20gO8R3AQWEzwntjvYGpkoSrbn50/XYH4JRndp61wiArG1TYt
mYmD+13cYHP1SHu1FgkTwNN23z9ZCoKMB/sfNFvBxVu3AwTAuMJwU9R9veYPs+vlnXE/KunpO3Z4
EmRG7V7Z4cMbeAXqCXNEA8pxEFkWtyHuxQiedgWCTO/gDhpD4MjtOar2f+QAV5MTSHkoixVWQO9l
lW//tciTS3Xf6bwGTbPh9tKtd/Ci2uUmXJ6GDYi654FSafwrYdo/cQ04U7QqyGIfWyPopvkEEONh
Gik5cKB9vvb0OcAVygLQQmsj+oMa1XUx6FzqEAnQIWYS8nFBz6z+xJulx73v+swsa3cYxDd+wx30
Q9TlLVaNgM6pGPcKvI32MtVEjy1ZbIZByZQrVp92DqQwjAu9e38Gbp4U014JSomXnLGz6ZUG/1Ql
p27S6OPgvkrmxaSt739s9WfcIXSBzP6nT/wHdNrHuY/1faW9f2g04xQVQ86GTRwgDHnYtvorqcVa
EDreZPyq42BPPTVEh1mAMfIt2dPJNhdMzly7CdM/tgrf+ebe1n3PZCJ/eTbWqRnWFx8J65n1k8yJ
jaIJsrjcWobWzlrgboBIM267ApPj/zhWPGzjRlYO1YmiUhDA9VNGx+9K9Rq/m3w0Q7gWbRN+dpsv
77elznsUWtkuEkAGXGTGuPFsFppzESS3RZpyoSj3pPdhHSQOVXAldQ1nywEQdgXcKZub6GqTMY/D
pJypvMahPxZ9iEnhsW2TvF9Mn4cbOlGUYKhNqg3fHUYMUJH7wXZzVd8VZvbyQfafDGbYBXKarw7s
j1ioXw5AY1IabXm7QyowYS5ehfudBsWXEzbbtDbuwM0/ISEJ5gEtpxmLMzD8aZTrBlvkzqHnAZeq
ozTEjVbN+h8Z3JqqWL8BBKpOoYy//fkXh1QnR3/npw3uwcRaTDFBk/fD6VN/OfJxeQpAdcNisC5a
4aVWg9BqdC6oV8ODEIcaQiGGVCmEc5MdAcA7jrXlbAj4LgmXVPCbbkEFV6GE6bEUq3Y9Qef+sEUC
ntOKiRR0+JyOA0BUk1wrhAdmDeDOoWn9IzxydDrT5o7H8T9iPfwTadrSJKqw1VY/IDzoDq5nv9XC
n/DDGpQXUBMb06VL6IZ8r+KsssFfunXY+u7RAQw+jFGDf/1eEc6ax2204xF57ATPxjhcsjiYplJZ
DI0F7MzQEaYT9e/8hcsDHfnNhXKExe8GygqwZQc4KG/j3qQhr09+C4NeP8Iydcw/T/7j1JArBiye
4de7HGDU/gqxEerZGMk+ofNP3viLNB7o8RFU8gaQI64NsJAV1FvSiRlHRnv0w2oElWlsBrnJN875
EG+5R3B8o7VJVtS4INLuiJ3DLKYoPtZYn4hSYONrfVqjCshA+MQS9hF3GBZukdmlBrC6o8rkXK+X
FT0DRxxuKiMfMIZ3HIj5WnZkrCwwgTgDDH7rE5H34OWTT4uE1gOB+DFd/LYtWgnyTwcKUHUYH3iF
TRZPgU3ZrKAUCfsN3JS96nYgOZ1nmSVbfzf3yd/ExrzUesWvF2fCbfy3jsAT8H3JbbiFeMmvuGcQ
XhytuPlsMx81LqxUJj+Qb7Vch3jqDjGn/pPj/NqvIhsCBTDfVjE6M9DJPNnqNG5eVqLMgzN4w8Yg
BfRJ8tFS/FbM7tA+iU8Es4XZ4lUhsKP5C6f4sUGI7ptiHSvWofpQipsMAAaDD1Ddn2pqeYmW5Lwa
CDHWac3EBNLNXwaInXSLG2OKLnJeQZpNGSjt5j3qITWxMXQSgl+MCd9oOMKXzOGzZa0EoKleZn2r
ZD76ncCTIoCxdpzRU7ea357nLXj0Xp3vCVqLMd72YoOnQg4XNVDrlVkfd7l10F/hdkHgRtH/AHJT
mPuaeSVac5pSWeWmGfMkSCxofvBi22jnXPQjSyN2TxLQiWqsoxL+qCFmliIU5APrTzJoB9inuSD3
e3dVnVMp/LJBKEKk04mhiCD5SgO5fbG1u2Fh53ZryYsT4x/VIgAXipbSEsi/A0MnHM5YMXCNWktb
B7/WACsecVOlkF4xI6orG4QBXSr/7p2K87Gzz84BFkOzorAUMuhbEE9KoCcPI92gpJzcIZiAlMVE
PsrEvwSzT0Fc0zfa4+iyobhCujwUru00iha3HhmiQdAIOpxQ0DFpYC8ZgpfeOr6YM9b+kiJYENsB
KRnp4tgMnkpBxAACYrUCqgUDk554+Ecr4GVcuBjoI0z5o78GxEHpGIUcLFr/wWW3OVq4mFax92fU
cjkkdviZ5WkhRMQ7JjxeGv6M3giaq50NNwOeen8dH7Z2RfsJhB5qj+nDRBD9gdYFbdYoZMr4QQ6c
jh1XOUApNj8BVcFJgPsZThfLo49eDOYXU1uE/l5MfdiXu5V17q8GIy1uvlVrzLOKATl0pPscZHuE
HtXlWjvUCZF8wsCwyrhbVGGSecNNj6IcHdsLkub28z7SJw9n2nFPnsTqX+KmoyAEO6DPwyMuG9x0
unqRdIjKDVk++bYtl3Vi9R3tBySy+JG94wPugHXHeMq6H/oFW3Nau5PfIUwLQjYtEM6wuedaQCtR
x7bFHm5cToJ4AXfsSjikdXfoo7s7oJss9Un9KwF2WsTzQ7IZ/34Yx8dmav1cTfFjNP6qjPrgFhXL
Yidsqdb+9Nd+uvFhLSIAWlkQ/oKJTXdQAFOz0dmfEwpxXmwyIJ7X5p6uojlPkyeP0J98sSQAQdX8
RrE6PvfOIohwNgcODO00e0+xCu6r8C8YZejsavLbKOi+UGDlDk0Xutf5Bm3aYaNAosTkvxGcol4/
3bGVhAfIARXEUTkR8iMY4N4Lov6BD8Njgu1QKxQAs7/191Fcl0hdFKcomrK9rgrUHag5hJhuUMKd
Fk6upI8ew7oHt88TLw8iRLnVJOAHb5s8uOMxUDW0Wcs4IzzOlwqEJeZuELjUeV+0xXWxs2Y8V9Tm
Szj+chDT5nNAoWuya3TGydMA+SlWx8ZrNIBYhx3bd2/BBEnrSphO/0AW0cmb9e+kgaTPh2Ha0gO4
DPwXtRGZwU1Gp31c/13aaMtqBxpixKV/YJUtI19ekChQZ6x/kNQ0B28epxzPS5wlro6dgG1YnQM8
SDB+0EARMY512lEyQWbX/I+6M1uS28iy7a/cH3CaY3TgNYBAzDmPfIElM5OY5xlf3ytK1Vaqaqtr
JbsP1/pBMkkUyWQkhuN7r73PHdqVUqQJS/vGsd3X3MjP0VyJvYi/WdHLbGQUXGL2AxLVvdU5u2zV
giINMVHnBCSOCXRjdfgEnGEvS7G81PNJuXUL1VnZQAi07HS14cVZ13hLqG7K9tBgc2wWN5w3iE3D
Js9+zQwjsfw0Va8OrI7dl1VobBXl355zldUr0SMjqXmTxvP3YsSGV9eCp/Oy8glFsT8sM39Ese5F
nh/VUki/LFFkzQ7WhM1P2W7sHVjkyN44ayG8GVA5TBH27H7j1AKtLzMWZJN2DLTod6mL975uLxQd
G36X1x+9e3XkevTBrk6I/HTLR9z0B4RdJjfHNPxEPlQkYy+Ttb5X+pztlRB+EhrXxjteFsuChRea
wmceBsdKt6jbwEcj0IZWlnvHrKZnGBlwzDzlMYjfaAj8m75dTzSz8FSauCDG2JuneTpxmDqOA7K7
YXJxa6HDD4X9KXKGYEpDZ+M4XeJb+mQG5tTeLyK09vC4tC5a40728XuqkPUjipy3jTF+xgYww5xc
oiELt3WmG95YHHXLUjtn1i5pTYNmlqDz2gkaURPt2DUAE2Vv2/J94SVzSOiRyApadcDYgCfs4VhH
YethFe5tPfzUhwk4pyy/lL6Ck7oNW2613E+tIdrljnszaPqwoeG55pRevDUlTWHSECcWznS+hqDc
DePklbyMt19TitsoZPteRf1FjstyW+ZrExg4WZtuhRdac/3gzPnJyBfidauMj0WVvVhllm0HY/xu
ZYxFWVSXuus+cdYfWlqrpYn2VuYlZ8MFR2cst8LUu9tCKS/t5ide7vXBdJ9cqp2BcuNkN6bsU9Pi
+IYarzmAwAUd7upjonZJnGEMhL/KNYJLMKbPLkzuYUUvWqm4c1P08nhG/Ye1HsM59uJU7TVDvbDv
r9jA9TVRWx6Mrr4RECn+gPbhJQh/kmNZqifpZijvJ4vZTNfLoKwLkE995vai9XuKAV8aO/taFgW2
ONFiE1H5a+TrgKBSveY9UCIXySvdXT2vd6pLVhUGY4LFOOTxR9S1W9emucNmv0lnjPwsw3injsHx
c9NWnq6nT1nVtYFtAPGs0WfLo9GiRH2XVLn0qYKY4V3EA6Xtya6rpenZoXiL2+jFiZm4WWvcHsqs
/qWJ5aKpCO2ek1OXjCaz9okFlyc0L7rE63z0ixkln9nweZSz3GpL9V66LVDqlFjc4/JUcmg+dPr6
nkv8Lddpwo1K3R2h4mpfpdOz2xoHbkBecCMzeqgmF4DeRkcb2FDSLM1Ri5ipbBP8rkkNLr1lxoc2
AG6qxb6P+9nAUOG8NMLS+PO4XHjMb/mcuMCHyauKdototO0a8BKKgx8RiMl06uX9MIcq4HGwX1AT
9kWTPCXjnbIXfS/KNTmquQOemIaHcWIOMCax13iYYeBgriad+6B32aPgoPC3v+rIuNUWPfWNdPDS
7CbmTEAO3qr3ph4f9URzdzLufHphXzJhhPvuOltG+pZ8nPuyTtmdSF+yVbeDhYmJi6N6CLt7zoal
Vzf5W22IcM8R7uLGy75qsp3VcFrN9fKxi7SnTZYwuySdPM1xd8DHf9LpAtqMU/qbof9trYfH1uEx
3PXN89STwmuX58ziri9D6Dgy6oB6Yp84bIjV5QiXFcIaDHbu+Ne7kxHqSYXF2U7r6WryPNAarYeR
e5wGpkYxKCCbhQGq1Li0EhhALdafKtU0V9Pk92oixDeNyZsjqRhF4rUOsiULDI60J6VGhLQMv7lx
hq85t2/aUdknUz+kto7plLJlJwTrWiHv+y4CQp2S3M/HdPWZd7Dp9q3ZmZzLkXJNrJqpFt+CTsmx
LTKf8dpDrGy8OWka+CFVnFM7eWlxsz1VOCRitOqhLxw+qLwEAlrIxzhqY7J4/TmqijszbfeLHcvz
WnW/zFnnexYVd7U5xAetf1cZu9gJLLzEzSzZTWg3AbWm+zAXePfhcpu65QiOeDPXbrMr8KKniCXr
kRGLTWpOxs14nY2vSrPMUk9mJqJSvyvG9B22uxgwJ5ZJfzZbfnCOdLbKhcnewvvYWWH5PaAVORli
TxyKbkutX2Dg+e1wAYPaFndwayh6y9eg69phzKu7kpEixwU8pOylCz1XxeNja6B+GRQdKGt6Gedx
3vaaTkmqpB28M93p0osGv3funat6AYjLs6ngZe9zlASTbcBXMqPSWcMwvLWRCTY1pr/zqBPbtUUa
WItP2m2qwOaMatRUx02hb/fDc2pPD2K19C3WSOFPiueGa53bNnJhD8wD0ZvPxoUFnkus5CybAvC+
CTxYIf5mx1zEgcrDADdyO5hksWe+j0GVub6tAzFSsKAuZfVc6vFpMAp36zLKBzQ0lX5oUYsWXefS
tX4lsBGhzz8BpnW7ME3vJ6Po/AJGJiQLk7AaeNNgOWU9osSq0cZo860zhvrAkBUf5iQ78mfs9zO/
wZSe21pmW0sw6xgyVVCs/brPR3tfSAuFS9ofVZWxbCaO4v2SdbGXlPVOzVF9NB235CLsOFNH6w2b
xQtvRCAuiJudbYVuoUu1dXJn9VyEtQyohW1T8WblGVvkzXejyAPXTnPnam54cR87MzceOCMfBdRM
U7vI50kfklJAxuLS9G3DDPfuqvU8nlx8+iFpd5aen5lqos2QDHcGtVto2yAi5Sgx67V4Rmq4N7pi
2OV9k3mlAt8IY9EAgLbmZlxkMK59sNoxxwSYnhCdaJb9o9sAkJiAxvgQ/EUnaAUjqCwXP6Nak4Pq
jm6rzRetERzu7J/EoiD4lXqe43Tx0jXnMMr1nlrz1+yIaj8xdm+IKE+bSXS8C9dyC4ZoeEu+h76a
MJlH5ZsF8nGXvDoO91vuMNPbIJr5eHJzx1vHfiLgkX2NU+i10+TyqmmO1y3WcL/ugkN8p2st5q2B
keN0WrWdkPc3f/tbVnDmWBVfVJKvz2mkj7idIuYSLV4AKNA3Zz2Hs2eimdw6RTjhhIi3cgxLVrKZ
zKN+obWxZ8A6klWa+AdRnd12Xr3cFRnWJtKiRkIrBqlsBXNt2C+nFM3cz9jLAyCvcVHBZyROfcOm
ocCup7OeDtq2GtePxKkaAnrYkun4PgLEMkFju5uJvOlFdbQdC9GxCe8XqUc8h6agH6rkZLsno3PD
Y7V2b24H9nt9doto2lc60k2Wo+HEi3bD9fpY5NxsnVCeTAK94vykiQwIjkBFMJcDxbewN844n52l
A6nU5K4aNcTOcEr9pBc1ySet3Nor5x5d36SDCvc1l9zGLS3tEC/TSwhfzFGVT5uhHVhJ2Hza3XvR
9TUaN8JvxkA+kqERnaQkq+CMNWp5ERQhdG/YWABYZndazBb8lXTHwAHDNMt1IzPrXhqI1mxxuSWJ
mW8BRBuvckMXJyO8tFa2M9eDY0yK8hoLWkehRTk0Nx9nhb/Y5vMJu/dMcIt+TWdKtrGZHcxoedFV
LTaOnFrOTi10bAQqhTi94zTPqR8cHYqlab0ub2/jtNK8MnyYBKzukIovw0V/h49nX2h+w7SIrSQr
1kQ5+WVNKsN3rLbdVFZ/L1R4YuU5Fhd2xOQWgYjcG2ASViF+gLRmBzIF5FHabiM6LpCioLlmzks+
BF15JsEfjuEmhFrLoXVQXmjV54XdvBqUzaHvtV9tmA1nbh6efdl9FyN7dGaUbdbqwqqFt2no3AN8
zl1ctPU+ioN6MkgDRslP7JZgmhpm9abEwbKE5yIgekvC3ZbVOfknALt8WD6QSTfT2neczSYOoNFd
lqvkGM015nsIRqWlw0OxPpSYulHPw0ONhQu1Ve0iWEBDH28xzHfUz8udtIeNaAvnkFX2B/NOzyzA
QXVo1E+rtatNnqOeRDUxgqXL9bu//S1M9IfluvO7B0zc2FtLkU3JezI8gKclOBlpqqLYO46KN9Db
sOe5L+xIQopVQVOVw4VzJa9dF1bTYEftNg5bulK6wJkNAh9ZrShkQStnIPaLFGWgVgpPw+aqd6o/
kvZ/j0f/U+738/8hln1JPrE6q9/9v+ay/ynK/b8ovK1JTdrqWqXx7xPcZ1IV8Uf+5wD3P37aHylu
R/7QLV1ipBq2pRvmtV3yjxS3cn8ovFjtymTp2p9D3Ib2g2i3bTuGI5WhjGvVTPdHhtuQPzhIk92W
yuLHLdf8KxFu8/orQZRdweVrQF3omqlMW/sfNTkEolUYzyrccX79LVXyCS+BNYoYzjuj2oH4Wt6U
q+eptmyUxcXFoYoexzm9rFr5DL/+XuvDiUAjN805cUSHNENWMmZtpN3vTB7yY6Fd1qh4NhcdehBz
VuS7iDe4q8tPVyPVmsqbhXNYvfLc6lE7ykJ+SiGbzWzqR7cSv8o2PUV6fWsuHKwM+QDzdD+0082o
1N5ctD0bXzzh5Mz/r3ndnAhQg76VrKBmcM+r/gDBD7Bt33PgIuMzjgHKQrERQA+bgeWQHhD0c8Li
og69AazpUBBaILWq+WkP0sRXlfXVqXDUb1ONJ5ILB6tyXyJk/RT/cbW4NeGQzax8r6M5gMBHyY2h
MlqvdXuvsuWu4YRiJMXB0LTbIgqP3WpvtWy4HRpxgDbfj+Hgz0lNxlCjtFw/w275a0wTTxYf0F9o
Ymv6rdvNxG9hRBYTgWF4yzpSqrTZc6g8tfrKZx1uchJ6Tp1dYlbRX1eN8H7DRxEaXHR7Ei1rmwtM
7Hx9THo2V/btgEuUL7ecM31YiGeQpKekb39hu55FXO0HIzsSJN4L4CboBI+Q+KFgWwKW8V0JLOik
aM+JCDLHvmtFBUdz5nJiO8B8iHXrqEBUXGzhjcb6hjGlZaRYzgXBs7JbdzMs6eSEj4M5BrERBU5e
7qcGjnQkP61oUBos+z3u689pXrYIZd9yVNtmyndaYRynKnmfsaQ3MhovY9Xcc1p9XMbsplXFQ3s1
jzlbzKr5QPi5neL+Wa/slxUL107Cp86EkYbZeWuH8tyO0aGKvwiWP5ur+ybkENSRfn0N8bgPU/PO
yhsvGmIKRkxMpwFP9pFn8s2kZecV5j5dEj5qpwvM+aZEvTBSeZRFdw/4BXxekDkiILYmPUCeAafG
W6Busq+4AA0tTAzm5GYZyB6MoXrPVFR7gjNavtTcTlx/dv7BmeNoy+RXpHcvmd3eONjPTV99tHm8
nUJxQGn2yYJhKV6/DrLlSzkfqADay2w+4jF+RLnJBJlJH+j5uWWsMtmsIOjPb3UyshISpOdsobJ3
NtZuCSbtXAez2kJQdBW49LpbCN+OVfiUxGDnUUdyXHt3BM24MEucqO/bsN2BQlL7gOjFzEb3AqwM
g0/6O6OEH0XiaRUjnyhSdpFahzh1oW+VdbTb6q4b5G89BQzua7AT4XpYpdu0lK9zYfhSjV4xZ3eG
Ud07TMmw8wtOUX0aExxJdXXJeka6dBbnHqDWnuwnq5cXIONz5xb3hqBUzInIUyy0J3qjMZ3bJd1F
zrqzrTxByM3vliI8DRGDSRPdpeKtDuV9TSI0lerFypbPuGmJhdXiYxQQdi5t+PHkGkE+sPipi5I4
GMaZiesaPZqX0GMq5zOdo7dMDvX7LJaMpHu87Op0upfl9E3e3mKsxgtK9KsqXIYZYcDqcWXuDFo2
Ne+u/1YubuupGA9Rdnwf3LU6SHaRbtZUsGA8ltEmjhli2VCP4DmE0rOtBgTY6TZ6ab22eG56yLjd
myN+HsrRbQmjsaHewNy0DM1eARWy6wUyIgHHhCs2fQHBmx8IWTwZpvtduQXwRwe4NRbEexXLKzfh
UrDHVafWIHLFWxWODu528eqM4X3Ru+88GD+6Fe9pqji1xomyvSVCdVE2nQc1FkBblO+9UNeYORtX
rDW7SYo29k1Lpb6mMj+e2tQnDDjtyus5ZJ4SCi5JNh+ETrJ7dGvHGyvWcxicpfGrhO6Vuv7rb6/s
vzTg/GfTy7/9v66/15+Hp7//3v8/u2c0k+KX/8vk8t1V3Bz/NLlcf8YfQ4vu/jBtiyMxx15GFsXU
8PfmGfVD6pY0pGbYmnRokvlH84zu/LBsRU+NVEpZBIZoMf371CIYWxhnXLJStuGakrL1v1A8o2nq
WvP0j7HF0RxTsyXtNpYlTSarf+14Ttp+iSwE6Y2VrITNgDz8eeV0aNv29XCEOMbDktmYgwfCz3wX
Wek71Ld9qOHzQuVTky2DtVEfGHn5xi7IzNPk/Kg3OrK7Wakgi6M98Y/s0HTyZnUhNOnQ3JZhyLn3
2jIyTxSAiN48d2JMDqOdcmBw7YAlPFiFJo/XsTvAqGnbUU6vMmNPuhsh5S+LfdErUtpakjhB0qoy
iEbeFIB6CAkaEsA4dHcIuRzDXBrLQgLNXuzkNFNm40GN5U5vZ05t75NsIGvSJPOM0j1KvTM2uZZD
axvug0tUvS/DfJ+UBN2TodcRBJ612EHzy8nNpP0UbiVAWyERXCYtmGx9DoBdpqV/aOLExAw+GFmJ
sspJDgIdQFqyzHkTlogc7O9IA3J6vH/kz6Xu7bsE7AQ3rODZbAg9EFe3wRHFsXCy8YzF4bmjio6Z
IH4u8NkX7T7vWC8LIUAgZH2wy6qgOmJnIuLct/hoU5tZfiidO6fWn61+KM5tJe51nkSJY/uivSqe
a0yQS3vFS805y4Ix8RjMO23YLyhsk/LrnM++4avcNGoCCcnimvQOvXL91pJTcWBPaLSx8HsPadI+
C1Awb4pJnIoU07qtq73Rg03mBdH2fIQn1uvPuhtDOo4KKlB823l0Ul7B+ihDvxLZngcgyuWE2mTU
G02mMujimrDIaG/FjKXZ9GIgqU/HRH0NeFnhtFNk0uFFLS+sEnGcxvxmHia8aEYN/t8Wsxvr0/zQ
Ix1bIUtCrxnTXy6uz2wteFQbW6viC4XdAsGVHH0tnjpjlsdatfuULbXp4pwjRoS7OrXOlqzyM7p0
urlG+1KIkMukCBDbw0oDh6rNu9jdQX6l9EsiSRcmqlWt9yfboIOys0Rg4rOxQoSeotHuvuN+wUwo
HcgJy95XMzNhnHSvxnoTuUhybu7Sh0cbk5mJ8tiM9u8MiulwXVQmO/l7UZwmUAC8rJ4qnDQ6K3RY
gZYeDk7TEReCQ+xSiz5xPTLPUo27zUrh+qlNZleSJrHFwl1O+94OoTwZuqOx5JyP40jbsV3W00qn
9zQtSbcRCjp/RnEcQtf1O2GAkPR55NeZ9a5s66kYpiCl9g0BgWRPVNdBLQA86mXBTo0H59K5IFCa
tZIDLNg5AvOZpSSkm+WUwZvYjkkwLOlvq26k6Kfezu30Zelm5zlr/UwLV7pddXzYwaS4g6MgZytn
fm/5dTZrvhRemFG31BTxz3JaH1bmtbRfX1K8PYAUrFuhk34rOlqirNU5pLP5Eyk9PmIVHK3h2ESv
qMPRtk1SmExjIpdtmI+VsTxFdXdqK/fGTsn/0oS0BI71VrBGb5+LDFDUtn1nQZGGeH3uGzRK9MmI
+ofxU49o2Gqbw2wW/BmUVe/o/dmMMSonMfuZxO8skDqhgjuzftUqbLBe7dvWPbYm2Vp+Bm2u1Xtv
mxP7UwDv5CXOihfqo/S1tAJuXKMPjd1crB3/FBMiZ8C2AIXGsqq30czTF0r63CNi6G3/mjvTRUHU
kSRmYWXrcArg3HyO2rEh1Kk2wHnxoQVnIcaavmlTIY+WjUhUrfWB+hdScCqQVbcVaX/qI/Gp6uxs
j9VJruapxNhTgloZXlvfaejLce+25k29kPVi5eFOSwSE92rxJKphVOUa/Rxqs98BviSbGvCNnan+
jPXo8yeKSGTO90U3vU69Wfp2VSBlajhxDVLZbF2rzJ1frinQ8SttPrvpcC8TIDLiR3pgkaLxx34l
wAiQKUInWHTjyzSMxHfZD+z1hntHK9J0B53tp00U+l3cmH4SLfsW2okDX9pe3zV3CHMY3/HIJM3b
agMwEWgWRxCRAhjPKHQ8S1+y0q6DTu8D9jfuIHyJ5VTLtz4499d2lbBEcR/T4s1sEIi72Y33UT1t
B3YpcwjAgyCitIG/u6lM+5pDwEaib0Zsi4ucjC9IesY6clqBoRsPwik6jnx2FVwRIth+YmA9KFRe
HaJh4R5sm3e55P7YsBuTnAzS5XjbW9mvkIsCJIysPP3vBOmStvwlpuucTdMIL+t+OkbZZx0b7bZb
riBsrb8j3sJdNEW20Tv3g+U0eOwxidQ+PNVV6e5bonRlL96gjYu4vikU95BVcypyROkDtFZ0reOH
d1rgFuIyPBsdrolomnZX21l0k9B5gL8X10ECKtyiuGkF60c151bMWG5OQjvEus7DvrqmHSHb8RGw
IAttfqSSiXYQfQpWQRLf6hT75gj5dPMjusabQnTwcbzCR+5EKqsqezsMw5uhIaTwdtq7yZOsDXPr
ROWdQ3cySB/R8amiMqQntUbK2ExfgZQPPDwz0g8JEJ1hTkH+K2w1xqNQNeQUdU4/BzE7+tmyhq0q
Rvas2Tmh50W+xDJ/iK/9UUXGHrBu5pvcO9Z31WUU46RFhWfFC9RME1pZnQjwsT0oJOqtYaCcs7Pq
wAKgK5Rv0z+tGBKiPtppkc2BMa1OVRefm27YO9PMn44ouc8mom+ThxJ1WVkZ6CtmDVV+kNwkQOXW
dhaaMUKk8Ll6KQfnZPLJo0jDUjdN+rPvl6frrdRX0zdj2Fd1xftcgTIziU2bY1crfn1g4CGFL+s+
6oxmnYEKgFi+Y0lxQB5Nkhnpu5qRd01KAiynPRjUiScKM3wtPepcv6juSnZUvgOn2mvQRPbopWT6
ei071PnksZnUJOpNJHvS8q3RGcA2vCApY9yWUvuN5eHzVKQTsdW+NHIcw0oUiKYdnjTXZY1lfzbX
vPIQeFeq9XiamAj/iXlr6TGsbIId3a/5h5ToL0YEHtwSMnH6B3LxKbnQnqq+oXm0Opc1WA3auZHv
9W5hvyD2D4Uc4dnCt70dLDgack4qIwwfYz67s4Md5LQoYeSFRT41nl24P6PRmY6OzfdWPhiFgpar
a08W5U3cimS/9MtvGBmKPsZKOyeTRhvAOAdtyoLfur4FDjevdUYvHbZeQ6QeYoXnzvQUt9O4t8v0
Ix1JbDuWzRMeaMuvpbwze/PBzaeLYeJpmfaifBL1LxFQUKww7VPz4O6aJnH9ttBIObe/jXk8xQLf
BM7gJm8yOmhAASYhUO0EucawUEGFx+sgmHfJfVqbnnZVnzoJeT+4GWxYe0xcigi62Fo3yyAObmI8
kZc503vGSj16wdIzxUhP9aJRC2fDSnV1oIva2ks+lnIEkS/q+3yI3xIHT6vF08qbC2jSHW+7txDw
k849Jpgq1j3WrfUbc9U/miX7NJv+gtpGcn1JfQKjHRsbHZqZJnnpw3rfY2oNkpBgd3HdyAxYxPdN
qR8WHeMXL4Pz2oXn1DRPOsmTDV2Nr2Q47jlX/7SsUKfuy3G3S93e0fDIisbqNx0LLdV38MpUrbBi
eJe1RIW6tt1mGRz2JPk3ehVRSCuezEBuIvWsBF0oL50XhKNPR2rdUQuz32NvbPpi5DkPGon2qnHt
NO2XGxXOaXLBrB1EyTkl0xoFk5N/xL3terpVf67j8pVXvyid0TFIjewGV2OHSyg3eG9yT1HIT6XK
0l9H52TQcudVvLV2ZlN8h91xUGzC69WvflyOyTT/ZKl3EhhZ904XR1jLPeD1h07hPfGHlPt6MCQH
vpTgPA2kbJoin1ykEY7cAzUlCf5k2PpVbG1zMd1X3bJuxmr5ovWJJ5NBEI3GlKQsHL614r1FjFb1
ncOSDY9DFaJZbO5ip8E+6/DSaN/xQirIguuRxi/Z3bzRhwbInj3IfWW8R9S3BQ0YP5Orum7paLeO
HC66XEkaGUznVddsqrJ+tHoS5sy/T2Pj1p6pj0lg9ssdapLF+hC6wSr4wg4ebtqJteNIk8arb5tE
GSMG44VdI5tifTQ6+RgNBdDuUCEnGdQhQSZyNriw1Uzb4rXehvP0lOjh+2QRS3RIGRih87rolJSy
NxO9vZC/wrXlxZZu84HCNYxNptOlAH3teTQavHy8/MUpo8+wIuqPrf0Om+MeKpX+VDDGq8E2UBjJ
Fi9++965vE5hUblyyX62tEEwez5HgOXLGPEadBHfZanfDC5yX131n26R/ExhIv38lvUaxsZhbPFa
QqZTVT+aIQRpqk6OfNDG6K1YCBRZw5AGOtDGwpFu4LAsZPkrTXPzTtB1SywyDPqVhhraTTlpR/OG
xa48PYT7Xca8YnpNlVszftea9QpyR7cVLW9+6FKYalb6hTzByvC5TcwElS3L14szs6jESSXPgUGc
bZ7wu0XN5aZNFJoanQZIV7wLmkVkT+WwnlVbsntbNOeia35BrFYXUysWKhCJJCrCiZLomq8qeSBt
T3B5tfE0u5M9cRtNxrjsnB5VwnC1lzIWgpjXd81FxwW7nhlV+nNSzjMGQLwcRmrd6UuMa6/jRca5
c0+HerVtIQdvSY3JYbyzcAu8DF1iN14skd/W0XISwqFcpL9mEdxrLBhmfdZTdVl4hLC95mPKaelA
1fH6dH4WmTiuwkqPNF8uS3OomvKpm/V9J6JfIiVDU7buIWI6KVOKKLRoeDCq9Gty12U3jeWNTWIV
D5XIZwkRn/H1+4ryAfKU2VniRkGOkTdpmM43dqze3G9dpXdkhQn0jtYO83qbGuo1yh25QXw9M+99
JEb0Fc8MKZZkW4FRmjRv2fdNrLPs2E48cyCXZmhdSaLBfs1ZIu7VaFcBVn1ymc1SbKNhhb2OeBER
B2vRQWIU0EF7cIz9SuRGNhxLJtk7AQuob/ps3IeRfepjSdFYka2bMIuPedw8glNk9PUx0ulDB7aS
f2eZk28BO8WpnS5adXLi8p6KHiig8WZIG/NURCT8y4GqwcX6hNggOuAKMCOTssmcNpcods6FBegU
J+6Bta+3mqlxDA8VTbEm3476abIrbzJ0eVT0wRAeagPIuYEb2XRPhBbCR2bmcvCjokvPFIzomF/L
Kymmn0xYn70z2sdrBmXpKroDqsofSy6PSROzp/fVY2tH8RZcglLded5hrtAqJhd1nugJORgIT4Vj
6wHH+k/MJn79ZXqWw0S+abmGFkToX2TEA9OIrAfyNzCRERTzNQ/UwB1LnVqDonKPyFo0edqHta8N
f4Y/U522Q51hXEy5oaH722CR3aGnM6hd225nTHBeWrRYPmkHX3RLewjrXQhWwTkhnX17aHRqGmqC
DG7xUcPiTZrJb2rUX3oRnRwXdGWMQekrg3zRXxeM/4Oi8n+rFv9ZLP7fVGd+XWX/7xVl4nsffdUm
H/n/2Q1J+f3xZ235+lP/kJY17YdhWEqXEuLGspzr0uc/tGXrh605OgMQColJc92ftGXjh+K/4qHb
usQwly4LC/5bWtZ+mEoadDIb6NKWkpb9l7Rl55/r/zHb+XWIK0kLNAxf/F/X4jUqGlxVEaUwuS87
LaOelJ5TwygfutEyzyOyqElfVsUxbCQ7mmbntNfqd6ufj6MkPEVv2n6MYqJ+bn0kVFKTf0vLbXvX
ETM9SKL/G+q33cPgxuwDysg/NUPDUZyKcYJbhyqzGUa1zN1CrXgD79JDU+a/45FbEVT12sS8EAkn
V0V9FUSNk1oPur4jYebcCb1FQNNVQPmzRktx6ewgCfyUivaTyfoVK2mzXR7OGWa+unWM0HigYJyw
j27MQamV2ralPc3DFHUdBkW7OsSibIN8jjfY2VtgQd0TJA53CWHNiKZcqFvwqkUDMtW7eEvwyDrV
uMQ7vXCfV4Nzj4iiIzWq6IPCWyuqhnWjSQ4htmBefIupLKkBVQ/jbN+WTU9l5fW3GOPhFUNWenxZ
E5KtUR1UG11zYiTNjBxVoViGdUelxv26/hd7Z7LdOLJl2S/CW4DB0E0pkiDBVpSoboLlLfq+x9fX
hiLyhXtUVrzKeU7oFOWS2ACGa/ees4/1Uso+xM+oFvspjchj1ViZlCajCje1/DjK9m4N3SvimGRj
8TMHQploqcfhzijTYCct5TRUcttCWzmkKrrveX7+/G0Qo8wunVzfmHGg0wk6tKQ8rhck+4qLYOLF
OAegiAYvbVeWr2M88tkI4xBnTeSWNz7H5oJ3lUOHehrNrURFdzcHrNexCZDs831STP+rqrBfF9rS
2QhmKCYIfzJ5qxMRvsn6cU4cucV21W1kekx9wCtl5VyxZuqHnq4/PUQExUkfnMpsfs6N5i5m8KV9
+JSN9HJqZ1M7ob2rO+MjsR12tFXaPNB5D9aMOiQKJMQCuSFtN5rEtHbKgcxZcyF4p/Jox5jrYFoh
+DT7eRvnwPRtq/qI9SDfZOHwo82c+apM5a40U3/NKdw8RBo+WgvmCEYd9tv2CwNP8R9Cfz5Tuf6a
/nCK8snpnzIY/tWEuoSD/BI7MJscdZ1urz6fbmTVjDVV+4Xutf3YoJbYK4nt9VWJoaca27teVYJR
CeXQL8vbn7qoX/MPDGtJYfn9eViaJYXFkxEaEi6Wsl+fhz12acEUE0pWe0yM4qudwLNGwX2DI/oS
LsJpZK5Azir6p2VIg2GETzD2Ts5WFyfkOL71iQWxIFW/TXP0NV6gbsZSu0kbi4AV3cIY6XSxQOaF
Z6YRfeZmY2bnCsKOp5Rm4TnLTasG2WoYswuGcp9uivwRmF25NUO2ZJn0oalbL6hDmOPqYB/aUTyk
ssyQhBe1V2tDTRuJmxRxa0qh8yOxsEoNdY2sxDZh5ASaw3errEHUyr0mSQfXbsh1KJDZaYA6UCph
ckwKT0/t3IuWe399OcxW7I2Xz0fzVg9S+Ln/9V/7uVc5VcuP8vMbnz+u0yz1sWjFQ9Q+WGlneqiT
0K/Y8Q7baQUjn2f9ee+vL4XebqGxOvjsnJnqTjUeVRvElQO+Diva+G2sxDIfayni0xyL/QCyIm50
vLu+NBjRJS6cyxe9Rd6KPmdGFkxPGj4XSRAQCLPBfk4qtJxtgByRocXOiaGOyV6WnmbBwfvry3Q8
y0SVO/a4oNQWeBlbqj8JZg7tqYHx+z4NDNWLiK73osLkKCYs5iGf9MaTgDm8z3t/3SRS34gyU3dD
Ev+A4c2uxGbi8XlTOM5jnAiUCLV1EENOi6nDm5QV5hu8+GjrlDk4TiTG6kMQOhaq4v5LrkBCS3ET
ruDH0EUE8Zp7E96+tWxCpnv1rBHXE2vrHuHWCiRTEahyn0G+89rSB60fMXUl10NnIknLkIeNOpm9
2onQOmnTUQpaFUoUWKtwttS1UyQT+6Keg28hS/tlmK9yEUnPcJq3CJ31yoyTn3WdHj9fUbm8DQZ9
ZMwQy8vcBrnS8zc1DBU5K3CTQuW0UhNGK8QFX8v4NIs+92xQt8lqNfTdz9Q0aFNPtTsake025Aeu
9F5Z6YYZAn5Bq4VBeTneLRCAQD+Xu+NyTDl1xXRuUnQECMwGWrpR3uc9DcodRxTjpW6PkFv1JgWq
miI+YrUIOY6Ww/nzZmjaP++lhjauM2mC0ltOib++EaQYYIqBnjPiOn9Dn+LF57pPzrnhSfDDC2sC
p93clYB5yEkBeTm7nYLYtV8+JydYWNGfX0tjdJ1usLYOURFmIA2P6iTd+abv6pZoDhbNL+RS/oaN
4f3zJ5QmxOoKHDjbIVTdxLQBAqEpL5P+A0WKpDXFFcxxyvM4r5XKwvVYvw403MlI39rhSzY8malz
F3TRD2l7SzrxZU6iD4Y+YCZi89kuOGUMg5WIbJOtxrmNXb3BVIBOvqtUQFe0RnK6zSDs6d/F0xdw
asGaBm/G3OsrsBUSMxK84tWMzSChHNhl49gSI4PJpGeWOuBkhLUCk9GIM/B6QYZEseUxoEbQtrja
2WjdbeThgT2eg0h5Ai4CxkKCPFKxBhI+wYUVU7oBpUVUMSOofKahabuONX/LHVBMDfP0IBmuTiTF
2soQFIS2QNaXX7I48ze0gxHcAIwvn/qaBdU20+42xRhG9GAhz2DdXRmJ8t6NToKeajXrJVCWsc+h
nY1URiZJYSP+TyoDLpRUOqnmWI/mwU5YhUCSGl6oJbtZg1JqtSokvomemAPN/rMeabq4dJUgnWgP
dAbZeqjM8qzW1sAw5cZHuQhRSAnMB1HZ9VG3Y7e1UuMApg46XyTPqCKOVH4TVH8xT3ITB4pY62Em
r/UHQxMKH0swUoIJQwdLKRnDT/iLGQmDRn0E1QiuKMi+DQKceVoxkw4nOR6ceS8QVbmoL+5Kk/fb
uS6+fz5dXpp2aCqkFHn4bkexwzMx19osin0aBvecAgGcArvoyskXqQ+Wk7rKW3CwBPcE7Y6dsr2t
cnImWrSSeASI1Rkk0aUB4xIovxin2OSBIYIoHmEdtZz43c9y6xRkyUel+NkGKcO87gsjX+tsNd9y
rMTNTo/y8Nx0yOn80DbdRCaMANOMl1P0o9uoo1dlaXLMM+dJROR4aAB3136Qpcy7dcfjZEHDoG1a
5iNwdBio25oSvZpv5WS6Gcjfg8TosWnDekaUkFsPpjlEbqWZcEpqcfh8rz4fUlODKWrf/pThF1MX
HEcBo9QoPqYNHLoyoX4dUXiATj7EAXyjQak6D/XfoxEOO9ifhWuA46J206ydM2IZ6bn2axyfdTa+
aqQLjforCp92F3Sv1dhY4IXUbz4wmwT8iVLoxmFIKOOaQ0Az/NHvoIrnTuiNy4O2zIRXdvQF5nKA
I1pz3Nn182fdFyl6tapUcFCVwkdm1varzdM5hfWHFuyYuRk7w0nnXRJU3wz5xDMLr23odXOr8bbX
VzWLq4sdVPfSEAgLY5LhSgFafTSftJJecz2+ooGDfxdMbIq6O+lBPWVqhfCQRqsM/Xg3TWwBmt48
qQhOx1li6i8rqOGGs7IUydUbbORxHuuNBYQHKRyz40FhRLOrAgyynaPqz1Z8KFrCMoLUTDblkENO
waM0DzqGaRl+7WI12HZcVPZDoq2BAtKyUzMXs13sKhpNmLQ0fxYGPGI8+tvQqJJ1wyn0YBcQX5Xv
DssyTL2BtAJ7w8lae4CtfqR4DZqqZXBfb/65EhW/F6K2agnHlpqKNIu13Sa24fdCNNFHOZfVd4Qa
zcnQfhqjMm5ldAob1Tj0/TUq7SX3OjpHdM02hVUAIippX4VfBvg5wxIaiTxFMAtQ3+JIN9Z463ZV
SI0ANK7kaMkRxrD9+N82yv9PKpxm/qMy7/RjjL79LsxbfuCP7olim/+yBOI707aFvvgG/t0+UTTN
/hdSPWmrpqHZhiGJ8PszFU4X/2K7TvuWo0MVSPrYMf3ZP9Hkvwxdlyaye0R9bGas/0n7xPhdmGeo
FpN93aS5Y2pS0Kz529as1jHW5rTcT0VW6psAKH5Px/aWdeyKEkRqem1dQ0uOJ2lF0x835r/v6TqQ
SgOlxsMw9+6UnGNSFL6FCvAKYTrdZU511XP0oIKCpKYvg/TvAbJXGN2ds0KXITj4rfDQioiuela3
TzbRDNcMRPxYWhhIU7Yb+vLX6BvWgNwYDMxdck6TRv6I03Hf4177sKLGM/PqoFohFBNjskK3s5Cc
0wJtLmbPRADRBG685csQ+ew/n8rYRX7bVPIO8sHp0sLjYdh4RvSlP/XL5jbCY4z3s0Q5Z0aY8ae0
qC65gmiWvBt714omO1FGA1nRGZfqaptd/SSZz1nGEKMPYhoUNZo7zzQDA7/QdxRDX7EF5IRZiuzK
rL732F66eIe1Iymd7PlVmLJkNTLfxfmBtCXO8bP11iGJFty5X+mvahVhZbK4EtdF+qZEl2Gyyvdc
5NG+mu2agQqQ/tigKBOtQeeIPs0jvTGuUy3FSxGG1aGt4vKI/xADadPuFufWcc6i6TqF+nhV2Tys
QdwQggf/NZ6KBZWbJI8BthDXToreC/UyP+n8PDAE5xB0QoXtOOIZwQ9y+7wXlTq49cntM+gWLXa/
FzQzjOlE4HwbaHFbTmoxI0DJTB978CDWWkwBYuNiqdkWifUMYH0qUGPOhzixsufPm6HT9rUeO5dC
4hFr6Vq7EW/+oZnjdt2V0fRBTs8+ru6KX9o/pN09FDUoSFL96lVHMv3POW2u9qS0X9KFi1NBhH7p
o4i4CHMc/vBp0Sz+7+MY/+9Tz2bxh0FPD9T8bw4cQWOTjXyqHfW5FEvoF9inrtLDp95s4wuagq3f
djFMCuFEB6Xw1a/6qADYCrLOc0z4BwAb+2eNUvbax8L9/Eo6WrWWcT+ug5C+EDxH27ynvXjXVCsm
Oo4MN7Y4fYZcNYuqQ7+puKL/6EtwIQq9L8LCLmrUR5heS/2umzUyOd+BFyt7cY8ru98PlcFOhzBw
Eur7MPI0DQP2qkRnfIgYJw+A9awHfATRA0acglFoPj3QHlCPvp1pR816+efTDyHyry0d2r70SVVD
M/BECUkv+m8tHX1iMhTCj2L4yOqQtdYGQkV1azMBsHt2QH3E1Q2KnmdKpz2nDp2BmUQeGzDlOu10
PDImsV11PM6PCzKcABlcsjJgaKi1df7o5Gl6tGyrXM84mjW4Xk6mV2eB4z4SCVXGv284sO2HTCst
2q5GdmUDrNeqcv5j2bGau4aBlmCykMFOErZM2Xz9HFqpsjUyuq1GVUrcut39n98e6++LkwM7xsC4
j/PM1IS25Jv+ujhhhpWi1HFz/rE4ab5p3HJtoJsISvs0pyqpUWFGFFQhxSmMW9hHre7j2Yws9dYp
o8PoXstcgA7a7fMxC5FX1N5adjUinvMLslwOYGGdrFqrHw0xFLx0nZUMqeAXp0+yvehNAT8ixGca
FxXMnhiRY9Yaz7VU3yKUoKyR0J1DqTjXASof/cFHmhZgo/NoftBakna2uQ3DHStIGyXZt3lOuOAQ
bNnrkXooBOCblHyrK6rtZtVX5ngd2VrtxZTUax2vzmsXQ8ILkYzuENMxmdPVlxrLb2dE0VdFMomb
jSA7CkvuksWnRMLYtEeC+CNYlmFnWYY/7xV2T7plMO2LoTz98+ck//Y5aSoFoWpzYXc0zeT2bxcR
DRKqVEahHXytrg5TPb3Loc1+Whb7FaVJvsfDEkxoZ8aT0prjSrD3WCXSKbd8+uVrqiGpjv1ogodt
F69trewF9Oje6C8DpOQnULzaum2QyRvk2kUTlelD1QK/tZT83NryydDo2RtwL5kxvFdBYaMar6Yz
EHRy/gL0ToTz4A33z6Y2zJfPm9Au4qOjwk3vLR5KOnP3H94TrAm/dGuXU9vWGDhhql0ustz5/djN
I4CoKX/rEKXfaR9HJ6QpiBwadgyVXZgPdWsgZtFD42ko+miDIa3eDpIwKa3AB87iqt+NInwN6wYO
h4k010m78pTOQn81LaRy+ffWsccdhujiBMUPDYJd9sXJ7gbIEsKc70tnauv0BhKbIquuBccc+VSJ
+W1y3sH4pl8NUyE4siGCiAybBUjMviotOGl0NJpfsw7jO1uYj7I0xaZGYuXpOBIfYT+Uq6Exxq8i
m+86jqX/8MYtu4e/2tyfb5zFIWSqy3BN2OJvmdv5DAk1jycEerJIL6O/sHKaxe1NN0v7OqWVvWp0
4FVFNYZPdSKh5kfTEsWhNDekrP6DJYvArca6vTmWpKeUsCPX6wqDP+rNwRqcO+pkG7BOs/gqzYGF
hA2IrBKic4jSIYJPn5+zagq3oZIEuAHCcGN0RsxkCvhFBV8YT1WLrhaGlz/W8RGUjf7ad8zU26C/
m8jYoFch1JvlFOBMZ+jyz2/R3zZgn5cNIgdtTjUqNmn8fV3McgmoMB+qg2nnpHC09nAj4+tYFLHy
KgYUr2C6xFoMJtO+Mctoi3LlTebO/xZ5ulST7zW6S3iWanRlHk9bWcNSylTlbooG9uzSNq8Rh3oT
xdr8UAT4C/75FejLhe3XDxm+8bKikwXP+bFsB34/Oyr0DnYgBTmHzA53bCCbRx1ompsiSFv1qLsa
zgraN2S/GYYygHnWoTCDgdrbqjKt2ra2XmqoNA9dEbfPSg71pFAMGD5Dk10SI94Vaax/F8J8itNq
+sLoj+IsA9yXR2TMRk7aurkBbEXzOZDqWL7NVjdt+UvZfixhB2tO5KLkPGpOoN9zkI/X5SsRqkuQ
BjqCf347xO++aAoAyQwaYzafJZtq/vn97VBMcCZADmkBK1o8ulw7gvMk19mgGLcyBE1j00dDvgL9
prDBL2tWXZznuf7JtMgGqIsVJ43G2u0II7+leccWqCE8p1fIhrDL14JGwfdsnhh2duG3eCqJkOyU
6c6UN/8Pn6z2e3L750sxGVFJRtlcscnp/dtLUbHk1TpTCB/dxmMZfRlUfX4f8/qiN13k1jAjn4Jo
VA4yR9ydVC3QjyDDKzTCdUeALcq9yfm4ajLrZE6+YS3Jn90fmor/Z/WqMbZbLkq/HoLsaZGnOZoh
KJ5U7fOF/LLzaaJy9Aul7KEMpat01EG+OfeBFJB6vDL03oXtqSue7KjcVhHub0tb1yh2fcxeMknP
vTC9kBzZSou2rVpAHS9PsRXsFj9LPLdPtU6ywrJQigM/emyFdg7H7hwx5yqb7qMI9fuFCfeXhEwI
Efg4mdtTPNinDFcWCixRE91Vrcz3AXo0Q/pzyvwD+yhjUfutlUTroaefMxKPe98lylO0/pFsaygz
F4P1slZ0L2kBCtGHilqsmj0ZmdYdDh6sGqpBrX+eRcWRn/Fmc2pMZUSCCOZP8Mg1CLUU61ei65sE
TMyQ/KDXGdvv2XTHJMA8ptMPqb+H9gXBvhofxieGkvE32LSZuVazs9/QYK0u6bXgxWKzjNTn2vg5
2MMqpFAPfTdgGQ2bx1q5jPJFcbCjurXDYPrJRy+MClvvvbjN8B3suE4iwUnlrjGJr0LX5doIjP0R
Yw0QJZ0OPK3tYtrFIx9WyKZqFFt6w699hQ5Xxms1UfcltG6tOYRi2GUzWc5q5ZIatjEK/eYTZNMb
+knDkFxKOC1yH5BDEU1E88Wo0VjTd8x5XdVqHpt09sTcsE+V+yKyniVO6J44nhkADjpt7GDNtuwP
TQiB3foIFOUaYkyzMty++ilFmb3YMAL49GUMqseiWEd2+4TXt+zHHeqQHYDHB/yHGSUT0sVI30aM
E/25oXrBS1G8EZnzMO5TuoCB9sH6DTQzXCniOs4O0iWi9IJrU78kOItCsmhaUkIt9Jd2NLwFOITt
+YK6cyc7/xhefVQEwawfg8V9R+fwJwn0HnKYr1EAlcFGbx44mxRbk0D6AQMciyJ/DWlo7XPV6w7T
xOESHPyXJni1MyZehjfKu1Fexp5pyVbcZfCgyy8ZMGOkdNDGvncADzOT8VEA5yA2NgmU9EJ76/KI
nshTj0XRAcg/KRtcFpl8buv3ZLzHzq4MgORe+/a5BxfzMgTptmnZczxil9lOkdeC10WH63gKZuY2
PAtxoNcrZ0pnH+KW07rCItmaICJnP/vbDs4db2ZKHe+/m2AaPalfUw1p+65Gk/7Ro7Yr3IGcp7xi
gOvgn6gpDIpwJY1peS5+1q5botQiJUKtBjWd8yNCM1smDr+ctKjFOKRC0gftQJ7gVYmEWw6Inf2z
Reqw/YPZMXF96i4xJrjiCH2WvYbvbOLWgZcW7ZLW8PiXl4hDhXCZkFwN3oZJFG4OhYGe1qah291G
G6GrkCqJKku7PdUAvKbQTXrpMkNeD+q41zn8F3hzEj8WVUXMYe9K2NaxmW/Gpn8wKzpLDvFfOPys
3iGhEuslBAwLi8OkndhH7pu4PNu5djV9c18BwQzr/ti0wusDFRmxfILA6k6ZdJdNO2Q/N00Z/HJq
B8wbFdJOTbB883DUIOBqBrXkxk72qXIhx73uNkAIysIrwl2lu3PngnWMG3dWV3VwJBk0gCLIWTEf
Q+djAL2dAiJKvkWkapgtZGeSpJ0wdQ1dYW4slx7eaZwqCHEVciL2rvhFrQ3m0/kwIuvc8bpeMotB
BElf/ntuZG6kwTIla6U5yan9kY6j8kydpm1ZZtIB/ayoMkrL0HzMIhIpBVZOLlEM2bI+2c7lJbZ9
bAkp9cqgpHJf9eSfGXP9NSmm9Bpp5vDkjIyfY/YYcQgds+ylvyePN4J9lHm6WstbmWA9aXwVwtps
7QndLjZ6HKo7i9Tung7VPbVkd6lQboGfJNxLrd4yu4Ln6cfIoAt8BmXd2GtdAY2iDxo9u4ujgpWQ
UwOGylaYHhiuIEb5raUY3DvaYnFI6+ZNNbHjTJWFhyrLxUuKdenzv5V2bzFrjhdYKz8VjNh1s6ih
y9IqtPqskQsMpC4RtlCVa4HOki4CIUov+mhmj8VY9WuKNzSlQvb4uQjVbgbzPtrzfCoGpLRpog5v
A76Q9Si6Yk9P7zyq2njDYLSdQmAq8+L10COOiqYP/rzR497ejll8+nwcoRhSeDUImIPPjQAAOxFd
ZzejS7b8Xi4CiTgAqhYRyc104b9+E/CrVSUE71iTfPjqpGKZ8jWwuDSBamYvG9LVvhSLyOXzD3/+
4OfN52N/ffn53b8em0zbzQJOcDTdML7CSKWbnJnlQ6D4CoalZRT/KUyZUIBDISkSUtWsGhlIZoI+
//zWpzjl8ybMM57JL7qVojGHhxEd+kNMxicdxJTwjkg/m0pOJBLRNF27KVJ/U0h9H9ePJr8ckZTX
m7CDTXOlGXhLyHWnxqavFGzw4K6Tetz0QNvMmnM/aM+D0LmwNuuYWWUHaiwv9K0sBpgLAsHBe8cU
PdZw7lpoArRzxjjf74zVwkGfhOuHH7Fgp93KbZ+mKMrUrYGwTYbI0Ct9PwAONZZgAjQsZeDcAFx5
2LPcKody3bNgOPDlkU0w2PQKufRoaxzBiL4raoHGXZarQoJiUaHqYSI3S2g0UXISNQh0eYAyfZxE
tEWcuykwRhtps8UeTxIoYRF9yiyb0Lx4Pql0hRlyEM3Rb3CiupLzN0WDRlrGCouoq0miqGLNVXyJ
pg97CzrMZB+U5kdptAek7mjhmBj2GHxjWESzgjh9wRsyv43MaynjiznKy2Sis8I5j1v4Qg6Z17eV
lyn5Sar6Uz/XXyoaanX9mnZcp/z5JbDmr0Z676zWpTo/Wk3j9jbPQ2iXUGlPRVReI7PbB8V5rFKX
qfrnh9f1NmZ0IqAyiK2xchwItYwbLjekpUyWtRXTM76ObWY0sDzQMMCkz1qxmXqx0QJ/4whjAVI/
+H2yq+3Z49y/BNQqiJZIbJyeipwZeN7geHXDwCCpkCsyE4ch2yI6V1vP4pxNRlwqTe9GPkmlnY4L
QZAMF7jqAg1oPbpn+yhFhcqChst2M9kVxSQpDQ2aFIwxBXWF4bjkzmwyRd20C6AlA29DOaQjkRDv
pHOib5m3bFzXssNNY2sr4BCbru/djpDkYPKUnARk1ADTZK9tde8UnSeC0DX93rUgQTqtTu4Sa/Pb
oNnXajGC8QkHasEcddym6E7VIX7SeIKDyikEsC3G/gx8Hh78Fq/BwcLGrinpFp4K8kSWBq1w6aYg
6+IpEKm6OJeoMLQi3jgdwQHS5FoPTimL1ibwgn6pVu0BnSxuC308FKayznEwZNaIKPI62+U2Jymm
dVgfqL8NTGqCVJgIJ5c/yy12YCbv7HvZziK+Ibecwzqu2am7dRZsyMzg3Uv25P/wkboq9YtTqa4i
Jvx2FbWmeqtEdKir4tiDjjXx0CMqcAuKeyrUvfxIKn9nziWgrAm48PRgGdqdndEebQf8PW3b2dGG
dXozIzuaSS42xWM51d5QAkwV/brqPhzLWrFBXuN0R3NpnYlOfWJH8aYW7aUswjsGTvqLUKxzt5c1
Z3txL8J6TTdlp8qCVBqeci9cC79pFUF+QkyUZm6mKG7NtCyIpp2QBSW8RgYuvXxibyJItzVm3N4i
CwxTVfCoqCxTjbHPlmtsCIMRoLpBcGjVDZt+ImxVD25FWx6N9pX802M8nBuRkV06b+RsbbOAY003
KHxsT+tiDwsZRQ++PHR0XOxxPcH1yYfnSs5uPmPOK17MMd+D4b0F8/gtNeu900WHzCHAV9n2BMWQ
m7guch3Yh7/XGSHxaR7C2nqsUTS4TPSvYULKdzLysda4QJNTRPhKNgebXltyOOlc5LijCJ8WJVT2
fE1ajAsldEc4koZlr2L9BYezVWxWmLLfKBFhzVrqZhRIGdrbErW33exTlsDYeqTXvQE1+qVyFv4p
UemKvwcRsDVTzn+SEVrW5glRLpFXHXDCNFwJpN7QsUnzYGzyXtXSK7rp1PliP2EQB6eUmjPe63mD
v7kxp4NNtHjZE6FE8PU8EkOcvukcIFlOoBL5isTE1tbkFYN+IbYynI0fw/BE0vqV3eoKQc1tCg2Y
7MTB6G4zX7GxEdWp7mtUyTMIbUv9qtYmkOpxjy4eP0W2oYGwMVrDJTJoo9rNWrF71qabaQWXBMVh
Vg575sxrw+xuBhzzSWBiZFOwi6Aqp5LW+NZnJoCdnZp4W5PLV/qBS5L7FrbqxZblR+1v40hs+NQf
UrNku61tx6HALauvemz5JloMtDUbvTAeLFAWlTMymgKe1VXpyRnDY6uqnpD6Ef86nmrlgf7ua9+H
92TUn0LyGsg7gYw9MHI4TxQekn6DGSu7KoufqQcfZSVviaQLDQupcG7MvC/4jlYZqjLfs0EbOFvR
fqiBvjHLozlsHOWBZzwmF7u+O1/94RHABtd7t46fSdksUtdWm5MK9TExo6MaFXeISLdGK0HawoVI
5wML8j5SbU+22VuqWd/hpbzLkQurGnthHW7TtDgu178RDdDSa8DgQ7RJu7NMnkwoT5ph3fKO+I/m
qWTlUDY5Kh4CEBAELfRSAkJTY9c8SaXZF6axJnoe+GiLazq9WXVLX2PYd6G1Uezw2WzeNQDXSj/t
sQfhV5jogLTbCLnTbLUbIuU9o2z3WbZRiUgysCyTnHRpw/xlwvFE85ggCRrqwsYaOHtj9hg0PUK+
90J3jtpc7BS4NIYIdpqa4tk1N0ma7iqKTUt/SZ/rmWu7ATNUHAgDpnSJs1UQFPdZmpdxQBZlYOci
cykj4AaBDQC96BRrNhmQ/bmex7PGJifKok1v7Cgm133I5TOlQ5KLHW2ac5QHN0awe9gqN0Af1xJh
EhEYO+s2++BwkpPiA+SsdHWrlogzncDLVQo2UNe1D6iwyk4majHCO54VIhFDRduVc7vDmg8cG32i
7z8rGop3R78yxLiR4XGJquQs9ZjRIBgNcm1ipX3MMueU6SEB7q1XlABt0E0Bk3FTRbuWy365Vrd4
Dq6paHeVNZ0DgIuTPz8m8XwEqUV64BWm1zMagGNqUMOl+l4O7IIqTjAaVTDpOsfcD1ZwQwyMtbE4
2oJ4rfq4OMFGxXY1TKaqX92drH2x/W8p1oqgoRsQNBfNXPfj4GbqeCDTeddY4wGQ0n4YwQURZ6v1
Cdf9CdCLv0sw4qG3ewcv80r85mOm+nfQxbfGpvZaVspIPWXsGWGovrNSvjhUdUblo9xLwP9XB8dv
3s3ZvwbIajUS7tnqi6Lxkqp4VFsNH91PfHxfIlQgc9ldm7xwI3weZlieNBFvEHypyLb6oNsFTvjU
Md+DmOglhPyppfSICruhk+G31C+tVZxFJzfM4vHT7ltpAhxUt10cPNqZTfxieq4VB4+c9lgjzPRH
YxMX05F5FBEL+S3I4bOE0Pgo9ZdDHCfnR2r2+6TrNtpg3To8fqO+V3pmwvN4MJ3hkKbp1YYk37Ap
HMe7yqWxywkN5jfQJfw254FXVvQiBBFU44OBP1Lj9IJntNXJWIARd+xisWegk3YvJbGntgxug9Hs
SBs/0EFuhujIJYAqHUY63VSgPoq+dqz32ta37VQeGdJ6vRSHbkrpzgOBm+JVn4avhJW+yUR/sgLL
VbD8MQ65lNZzahu4+KNTYZOTQJALM4xTb0A4gWvvO8rOn1y8eQ/WqMClUdeq5va6ifXH3DjV6Frf
xkJsp0HftODfeoLJ0INfukC9xpzGAWfprKOP0E9ByDwRnl1ZlG5qNnsGMvgprUMAGQZuwSlRxCbK
p21gvham5ZUhAueWLf6rJueDPxJeQQUv7NRL1dlTRHmunfGxWzyhmPhjcpJqMz4403jGGQIYwo2Q
m8qZ7kc0Hxg3vSicb0OHkq0KOK8oARVBndPiik2ZKmgeos9h2mJm2NHDydMHnUtoRD4osKyprThr
wj17X8XSrhY47wodcmV3J0ynlyzhEG6Cw4QYpND17z0yVobyt4Q2RZNYeK/FQxGp18ZRL5au39NU
Y50efvSjxQLroMNBIg3FfXxJ0dqn2QwxOjkRwE0fDstUFVY7J0sJaygeldm+W5Z1Y+Z11QaFgKPk
Rjgm3OddBkAKNljfJp4SD2zc6TZn2q6f2qWTeZQ5JHsCV6yMWruRnmmMhx4EMrLvC3vxcxqER9mN
0BK+jFF47H35TjDPs9GJb1YrdqacdkPvH5Nc7oj78Arasn3UHYbJ8GLtVenwBmUsYryAUmfu0SHg
ihtWqvbwf+g6s+W2lbXJPhEiMA+3JDiIM0VN9g1CtmwMhRkoTE/fC9A+Z3d3/P8Ng4RoyaJIoCq/
zJVPpVceHTM7OjphOBq8HKXamdLhspafwB3tFdyW/fBhedZ9cPMfU658xDK8KUG4QVsddwzPN8hd
w8B6a9iUf6UFimi8OohuhmrRcg6lg9NePLIGMrE961hxdXkhTejjU/ODStk3XbQt8O5mfxuzAi6m
XlNWbg1vPbsSWyBaFlIHHWFDWO2GAGy0LveOG2wClQwBi2BN0Y/iXpnFZxWFT2DheReSN4GvWcRv
fAaPnKBuZIL3caE9xz2bH+Fe1DFn83jB5oUeqWy1wNo4ubYnnk5HNhpSzqVojsxO3SnxtL2lfQ5V
cAUNfQb2cRI9ixVyQaucTX2NgJIbcpspg71Wwoj/mWX6MrwqnYEq+l9pZVFDPKpyUtB4s573P6go
i3SzfHW5kU2Z0ixLMIHWyf9P7qEV9v9Wf6g6CMqg2zsqqnGvR0gBS6jAGQGb9j2TAAgcObICN2UA
ZELJM3Bjc35hObbcyzMmwN9PjDG+r4Y4BDamUS2zXsIo1XfIgZYjduHATPWSNEZM4KaS6ElqU3Np
1hzeqLhNDtpQ/3NTJk6K32Z5jGYwL6z+8/WAGTSmxGG/HDK9uCQVU/Lsf5+yHFz+8T/f599vMTUD
1vQmhXg2vxqL+LO8TFk/GiuqmTgjz18onPYdD3W8VQkCHJabpCDFTDchy9Q5qhImQcZ8Vcu+76WY
aFYOAXtSF/a7nF+0dn6plntyznsoXUjtA9Xsi8L27195JAi0YTL3lZoBwLo6JQVRd3rhIzLw2i7f
gAA6r+j395q/tWslvwMHfT4KK4SjCrpfanpPZKryA+HG7PvHLveWYxXIavSliVFYQuHt/C2Wb/bv
c5djBFaU8fvHLF9JmsRh6yYejeDlJ2nF3JGaHhof6rKmFw27XgdFdkrGS1c2u3KstnIstw66UaC3
ux7wSIJpsP/bsk/KxmoDO4KaF4v9AXS3pgKUnJFdGXayB03XQhUYxpdq9H4p5Rk4o9a5Kxi3yQjU
MPaz7i9WppuhN+zK+k2BJq7OuoIYL+PfNmACOE1PqmyOWULJCKgsOqwcVxy0MPWdLgGuYh0ZgQFt
cO5aXVyZzu6Mp5hBaNxo/GHyWzHpx1KNjlaRn9OajGyb7+iG0OjEalhUj/ZTJL1tTo1EKEnCNjRi
zJcgIS7FsS9DiGy8K735oqj60tGPQTJchFO9IKf8BbvXEyjoBmxisi4emMMOJE3XLeE+XNr7epcm
sd9C+REx9W4dnHpeDzoJdwzij3U9nehTeMJwDyDIO5jKj6Cz70bECrb7ml+GKbBJEwqfdyQ+NTS6
iYazlvJuFQxC5e56V7Iw/tOo9S5Kjuhr+8SctgZwXylPVseqUY39VAmI/aS+oYXkUhQiFhnbrnBf
wuYvWXoQsJjRx35LiJbczZemUFUzsQcAbQFn2o+muRiPldzoEpNwCGRBgqRSGAPQyvQgg3TFtkTK
bJ1xF9IYTA4hYHclkmZbsISJ+BEd7bGja18Tg9l8+Ww4w4uaTXtTxC/AcJHqU4pU2NtG2j2p4tO8
c2xTgxeJl5zeVjrtachS22diFiutCDbOMC8gGZ1MjLRMYI9dvzeLetV6tDjk2k4gpZXNbC6x4LFB
2WHQqlbkm8F9q9AGUhRKkefbiF8PSPV6Nk4ystnbynujUlVjoJjJcC2iF8191tijdLnn94a3iQaQ
pefkCRV5pWY0LBE+GkfyLfk+Vp5N+hvZM/hx9hVbH3b61wBTroO7yoaa2iq/gadl0zjTqfq+NECj
p9KPMXIFFeIzpJ4gm1Fg2SY2imNlk+uAFOFU94KAXOjRS834lH4u9s2U/tDqMTkYVsdg5fKbqVL4
RVgedd0A/mVvqowdIkyu3LKhUV+YEs6B1kC0N9gSP+Lc29FBQVlxt4mJHZrC+pwKhh+zI9ylWhRI
FN2vvjoJP+aSEiLpyemzQm5ymH2BbBQagb0WBhK6eJi8oCGQs/AFME7FZgAdeiuFrrogSNGZaz/0
hpU0mYsrNGFAeO9MOrllC0N6wLAKOjpyfrF5w2ul7KqwfHNiZyPd8ADUKiWXiIExpalPWVOMtdIw
uikEqLHKoh5DtXJ0PwlJROySL/A7jAvOeuhu0oDym0gypDy7kdgkcx2WVaPJ4eu0sAEUpzgUfh/o
XKJhG48eNTXBjXncBuzh/MM3Q88vkZywHO5dJdxFHjolzkOB+7VlhyS73wbfdKzDTYQCapSEXj3v
ECXqWrg0SLXNzmPM4nSWP0qEq2DyscOKZOMk1dar9f0wRmtQKr7V827DJiHg2StMKJregscXEMvj
zZkBop3+qPJXBuDJ5Ud3vGyS/lmTqozY18aEAYjqpyihLf1XcULdt5B7kJdPdck6BMRLGPwdaePJ
gLeBVVjFOX9T+gcwPEzXaYSDKOhFN4neM1EetOjkiRFqn+ubFssozscJelGa/pVB+TwwfHSJ/UXs
J2TQQOFiwW0c9RQDCjJmlKUHOpYuofNhDHT+mAqfqnIfBG9WBk8Pxb1kqBdhOU25ZFhgRQLaT23F
BH/p+IWT78j6+wqnysYz8blTkqx0hAcAe7J5qVJvxw77EI6UfZe/sx63uwGNnoCaRkYbEyWdrWOP
cJIdW0t9iVQL3Vs9VJULA77ayCE8aE3LWvcaJNaduPitrMpHY0NZlVVz7OlAHl2GxccM9UpM4FYJ
PIoJr1z8VqjWVvHaTUmWfz55Bp7Ya7JadyWO9OpmDhBrIHJ2ccboflxrXrrWvX6DSMM5Fwg5/3d7
YpFCpa9tuccRYl3NzlJDEHRks8s48aaRwXvA3U3YPYnA7fpeXQNWgtkHgQm2LLlBI05A6iTH2I6Q
DVS/090LjXcbb6Ke1TTZBpT7FOePB8PQGWE8TXjGAdFkeoiCqd2V2NpF9GrT2/uXJrhofBhlB0XS
mQdQ1kFGxptltBtqZ55MXuk4HTYuQYZMP4fGXBnPJ7AeP0oZvw4Ergyz+AiL6Ccg3kPi5LQBuh+M
Z9dFxhlRZfcx74hhM6LWGbj+tZXgFzP1SwGkEajY0W7JPmF2KrUb1NIniAHnOHvoXndO4vERed0P
Pba+pppdUGG91vCJrDJGQJ2sU6Srz41ik7PI1jGU/prdnXEXWnoxZcLChgVTN7DDU9bWGOzKQjsT
onsEmnWtg/BHoSgvrsa1hY7UJk9OMnb2eiy3AW+EgDZ7Z/SdViJQ0WrIOXTEgIC18DFtYbrd+iE+
VsVEY9i0KfLCN2KxDaphw5bTDxDMi5rLZRLt4PyVLpduCkLrAnFX845UQB/ml0EfnyIVvaLny/zx
Yz1h7Iwhur67k/HUOdA3WSHQBybwcUcjF4suOXumSaFCOn/st1lEyfl4QwcDkZRvwmHc07N3tRhE
gvrBnaU8CZ0cG1yfxj6jdb7CvTjRfnbMS+3Q9/FKJu4liYJjrTIOKxPfk8GuoswzIEBZJE9gNJ5c
F3Ex5GpnuJsaObxH+BZgFmUDw+hnD9ptIFuQtpEf2Kwu2PVIAbTO/E0aiNrgBlrvb+k+xuLmaG8Z
K/ScetRmo5o4keoPW3vRphvIU8wJ+G7GyQfZ6SXHwLkXHa2At4qm2puUfzL2X+w1VyY511a+GP2u
0feezvv+njtvhoKl6Wl8g6TJBbN+0eN1aj2pf0D3XouPeMBr5IMKJF/v/TI/vXfOKTR9Yl67lBdr
XT2Zq+EFTwCLjIo/G4P2h+RUSWWgu4XnARRFrvu/lGjCfPTgDNhsou2k5nrXtzfhdBODNmEeJ9cN
L4UiSx/Xt/YiRf+IqX8KQaBxjinaZ6Ti6mDRUb3SbG1ua9BtJjnY7fhB+soeI+CtoyMJW5AG0aoo
30PzpdJifpjGCaHfnP+UmaqnUErnqynUh5WFw0Vxuup3FUlWXoHh9JtxqIHEaYVyGGy348PQbnqr
VI5VH54zr6dVBP2y9U3FYpGax7RbCpa2ohY5Qwk3CraiM4r1MOd+cmK7NJwMN8sx6SHP02qXhCLn
rEcTpTfpp1RFc+unyKVuGjCMxzntVYxUsHOC1k4e5DuQlRnR8Tm5RLvdPzfKaO91yuWfkmDEhm1D
eYstipLhfxfn5ZjIs2YfyKneaXSX0ndCwKSo9PGnLsqnZsp4Iw3aS1HU4r74amCVvSyHhFb6I1x1
PkYMqlW7Kta1VItLjC+WK6Fy1NEuL8sNIfsYXQqrkHayy7A4kdMbL3VC0R6EvvECuR4VpTJ/LoeY
CrOPzWJaGUfjOikIuPNfZvlrsZ9k7yr48IfTuK3mGI3K2tQnBhbuh1YZHsmoYc1knhYTDKWWin+5
3JTJZ6zpRHuFRdRzVD3at8iFU1TfnJZ7llKf7CG90AKrHZbvjAkFlUGT9cZWyz9KoloP2VZMA4uI
ZD3rxjNp/Wsyx/cUSwznqCOXo/PH7WRBBaY3Occel/1WKYvkXqpKsC7hiLw7BtS/xGUF13kZz67d
lMCQ2sZMcads+hTRJxxQ5UelThOYQM/cA/gMXnE7HNOB7qssK59Vo6Y0zTQAHOkkm+kbe9AN/gc3
C2x3kdKkzb2ir88o8raJUuXd1UGz9mwfmgebLHrVE1ohaZ55pkeaRRyxbbi73UGpM+OUdGj2FcmP
mzD4ZCkNE55mfuiN+VPZqeYtgOwSWW1zSdF+VqwKBXwHc/wAjY1u3Vf9ifKf5F1Jf3qQe855nXb4
YlL7KQNWuA77sN+EsBOPRAo1TdpfsrIgpSYB1s+pJ39b12b+JLQ4Orf2fZwscQpV5aa2DcQkCr6P
mpMkF/rHG39oqDxvexX3TDzccJ4bfw3pQGkI4i9IumjccyQ+TpSDRso3853GpvzEUv4ySDmHVmV8
Fb04FypW2FoiapGcp1Lk7OY1VMeKCrIsZeBPtCbzEymuSu1Zu7iN+6NlV46fguT8Bfp1Yq/HkF8X
m+VtUtlwKJL0YcqOT/ngUU465tEZgSE8C2LL2/gZzb/YwFsdTjVq/ElEtdgUVfTTNmv5ZDi1oLWo
7zGjIaIJ+KqZ7xK/b6mKgnbEmSzojNe+T8fHPPGmXlzuBrNkoIscZZuF+TfS9B1SkvNptzT85uAU
4KB2zMjnz0y4TxIXe3WjG69o5H3WP4cGJEgaZh8FOvEQB9ZbTUANgD3IC0qArbdI1zFPdR2TaJNi
zkkzXC7WOWNusya4IbXuJcwDi4pw1E0v6l+oVWADMQIIq5Kpe2GFecNjZF28UeleSA73a6NwQgQB
GKJ2PATHEIoGDJFVmeRnJ4z6z0HTCdXB93016Fnya0ijWyPtuCqaJteYkHdwo+4pSU2+ivkd2Ui1
v9kNBjOrLOAQ6Tkk61KEL6aKd1gMnf1lsltA+Y5+1TWXqazJaaCEj8T0ro8RcrX0oIR5fM4HKPtT
ozaPKeO30DFotI5F5rKwmis5BetMWpbUh2yuRSjaq5zRLW1aTE8mnYUbD8cbWmvdg2IvHNwyc3RV
jmD6WcKyOcuZnaRKdrO10GVyN8KVmpNuy40awi9t7HZcjy7GMKPu0E74OyVeUjzC+dMzOS68kNRh
YAjwXky4m12w+WdiVgQPKbm/hzhdwlKmc8cuP9nRO8h/ql78nOs1Hb23iJlUzCt6l/ejMYZnYCKY
dKeRpKnXFJemjTpa6XPjpYXWHuQeAcP5xlTzfEWvc7nNYo8izDmiOCYtna2T/l4MfbifEphMtEB0
bJIZ3sWUl531hhXFktQjSCuozWJbzdn8o+ot8910wsIvY0e7Ulje7910+30G0NuAnORkEeProuKI
2IN3QZqXZJoGaPhImEuyKNXCiU1HRrEs4aLl0HLTueD9M1U9OVYgDrkpfzdVxGqbAS0rzfiQ55wH
UU5o3szYz6A6BseRpiI/MGA/dG4KttiZBsD7LkuDnkJ6zKwxLaW0zx7rqSAImeQg+eMQl1KWfCXS
/NFJ+/M7Z5zptDDWph09XMUezsC7brYho8dyw4k8XJPiU/YtdsM9/QM5bGBxU1UTz2lCN4pjWw0t
Ys4uG4V5oeYWJ2GiJduCBsaSaKmHZG9P5saOO7Y5wWh7e89MToTgOcF5ds/QbMkaaiOvVeXm42W5
0XoDGcgiWEWjw/ehQWokhnrW4az44MGN9U/LLMGENHZ2TrGAnvi59CM4lscQNtD2+EiVpPup1aXc
Mcepdn1YjD9xCVWYR6Wpwr4n0pcfrGAkqVm3uwRHjVUP6Vllun8O+zw9Lw+Xe0xPFJyWOpWPPGM5
JIma+MQ3YX2SjYRXJ9WTbM1/bhQDHtAQ0ROjmM4oV04z+18HrRoPjUj82nHzUznfaErj7iwF5Nv8
yCYZ8X18uffPMX3neiI7pHSenss8DTHFuD7YmeqMQ6nB+G51FaNpHlPeSrolDTCG1ZXfVnVzFRPz
4eXG8zi1d0WNgvSfQ8sznPl4wfOX40adN099EWLKD/LuURL+F7HV35dHuoHeURROt+1lGj+79q8s
0+GCsIMcjQIH03zD1c9ce7WifR8T8zMCntERK/dJ3Bb7tGTJUeowlQU8pR+xjqCDeyG/2V1uXysv
LVfx/IVQdto667I/dq2YOxmp1akbazx5Q5ReQ6c+Ycxx6AhA7tJYSj43QlOfIapR5Va23YGOVe3Z
iAqod1kVCkaTIfIZxji2SRP6p21V6ckQQFByzbiZjeY+YZcEGdBhM6fVYhM2U3BvDdaO0qVm0YmY
Zi3HqPYpT6U3npcVrNAq7SRqgw8xBdpEreElzwXcypbShuGc6FDlvMaENB1sWN+jiWB79/thxsWZ
Jj3aQ/PST/D3XdFqhC+F2HhoI0cnrpWbpXbDSgtM+StOpnsdqu2rN5nZnu5vCC97SG/6tR4d2ni7
2nxXE/fD4Rp0cJu68M22zLejZC+KI8l49YL4vw9j3yyG7OJkMzC86C5LgtnTvA0FLsZ3IlSFFppo
qNnTFBClirIXPWVWt6JEXOF0o89lCZJTPBtp3NSuwA5PfQXbaaQTFjtvodmzX1L1aNfhw2MFmwVP
dKUtfp3m7KR6sUUya1AyWTCkM9Qp61Y6+exVb+Xeb+julMywQqBx4wpvc/iBf5pW62JikdrLGaOV
dIe0lPk5MD1+pEyeRWYX74WBDEk/YXCM54eiCajKjgnhQc6mkqXVYS3e8rKfXpZMMg8iU38zqAi/
p1mAwzHPZoxKHb3FY3KGNDOugGk7hzhWk2esj5RNGuzIGV3jfXAfjKCpBBq/v5kX3MZSc3fs7Kpt
NOTWRs/z8qJUdbrvYzsg3gHmdlRVsScrX15S3OnweL34ecoRTiNJs0xUeMrZLcuH0rn6zVCs/rUE
iLP8bqJwz60+6k9Ssp6th7x8b6tc2U29qDYKBMh3IX5itdW3YkR2dVSVhbudC/2qTWc8WHQAesxz
HD0rLlXr5pflXhhOjHA8LI5J28EX0CXuT73O9wnXu71HmdURP52OZ1BWx6rMdb8KsSSrnoAQMR+r
vbKE/d0ROKqTB4zVigqJ/9zQtffPQ62SJG2yDAvr/NVSwsxkk2Fu+0yDjFQmmrFRMzIyOSTGcVXE
OgQztz8uV4WwUPpD1dS0i3OhgNxe6itl1K79EGZ7C4TZsdLAYAYFyiedkfAs5mNaWZNTUU3x4tDV
MefG27ymSNjV+kuQDdoRZvbISmyvW3a+k5Zw36UzMXNuol+uuVEqiqLQZKlWrXPjtdS7bFP0PHN5
66SMgdeRgrXahr6F8RTpBHz9943tpsHRqrONydRAAYrY4PFrZqi3YYRlReRFItdbrZejyyOsvXm0
diUvpa5mT9Zk5qSf4uTSGdYWPChAUS1p7pUKDaj9fw5NHsUeJe+Izi4u5tQH90QRwd1wJiCpA/1Y
y7Hlhhf+RZ9YeykAvilDZ/Mk5hsnqjo6C3GbKAAMb1YwqcfKU89pbvTneMQHWLuXnkHsmc3B8H14
FHjGpcRrmKDvjHYR1JtQLYcdOVuu9bRPKAR5LDKVfd7D6m67DYGS6sHk7hksFMZbF2mnmM+PtYeC
3ZdmdIZ39SeNqvSdKVTmiyLObmCrmEA4ASxJGf+Z8KmAftXjO2wMUlVaXHyW3osqCCABb7s2vZe9
BIpkB8tlFoOakd/12emo9ea5KfP9N56gdBos34oBaCVLvSPWvYJJlzCghlsMgqLZK6vOgVU2h/Ux
oJiDQoqKLZlufzVMKom657+m1jtqhEhRs6fqwPQm/nA6pNG8ml44H/eYyNS/TS6SD/4d0AgltMy9
nUZzo4TxzHew96qdWVyRbKyGQZP/ifALVnQRgF60bePetRgjlkcsfrLdlNqfCwwmw7tyM0jV7OLG
jNfRjCdYjlUOubm8jp+18Idah9lzFMnukcio99VhcrfLw8nLXWxC0Z3dgAeZ5L2swnHHALvD0G+E
P0Rq3s3Wkc925FbXxKKYPHXc9kjeomFKAkfHTJDxlxdyuRnHLqdt1R1XokGAXraAATwQQmiKyxSE
4i7U2Xmz7BlITfowOO/WEDyFQ1RS+zZ/AQUJOgwkNyyjwXRb7iWAYG9DFHOsCj8iu7D3DrurQ1ER
LwLgaJ7dOv6DnfylSbvxZyXsyAdWxkcuyNimAACgUzvvLo6reqsF9sFFANJ4WdF8UJTPdqupt4ZC
itdebU7Lo8HS8LpJ+kWNrtc20IkAZBhw/3VwIKRnIHtUk6z37tjN/aTzhdwKwpMu2vpEIc0663Xn
ZpmRextqh0qzsjkvh5YbQBt4xUsoOgFIzFNdTa+oy0SQolGcoqmIgK337n5Iqv7suLSeRCCnEckF
V2qRJW8y92ZpIvBDlrTXumiau5kxKMgzzSPQPAZ+HTYRBU8ADy21tO6pZ4R+UwXKq2GiqGper//M
kYaS0Xb+9DrlOAMsHW0so2crwRteZuJv2M3elaL/2Xcwm3U7l692ysowoEPvxjavJ6ag76kfVQ+J
LPPd0HYmy+E+3xWEA7/vTfOxaP4q8ETz/L8+ryjWDQ3Ke+ImxrtWT88obvl9rBm2hSUQl1CY8Vyz
PJE8n2I/LLXpUWTyn3vRf48tX/33eYXdWIfCJrm5PGWav8H3vbFLns1uJA4Y/W3olWanpKvdZqxR
2cu6EM+w6zlVxHSCyNz8jCvTOi7EE6YG1onx4aPXSsbheJbgLLPQLsj67JdTTmlgKJVQnnF02eWD
TNhU1PXZs5BAQesYr8tDZ37Yzkga7A4sWUU8+F1AbgJk2/ihUHUAbBCTHHS38SO0HrV0radqDuop
LCKEP3RFDzgxVKUfaBX2toXEtNwMqNk10h6VhOkhn+K/i5ZIRLhyRIPXEXVR0NlDDMhKN4AEtt+S
XqozAzTy9lxDKPoJYsXD7poYQKibaRO5mXFWMikhnfTQCjNXXtKiJ/Ere/WlrKS6Ugs3+Kyx5gZB
9GBkU7y2GrnaMraCR63VrDsLhqXSFSBgaXTbUufRP6Ih0smBtt2bPtpv6VXJrPCH0ubFYQJl5S8P
+4rfuquBDw7kMB8Q6SlpIKo6FLHYt2MybTuN+o2ljEzTgw3X9PG1H20aoj1U+TDzyh801nowu+XE
QMjT/EqNCLmmln0anGHaTpoGVbXt7NOEWNqtTJWMghqWW6MFY2PNNxXAsFVbCCICZeOc01KRW5nq
ZbQ107K5hmJgKmgBepc2JzbO1NjRS7Vg1U9i41vQrB0bWiuistGleDlmUdoMyLzktcJ1fVasrTFk
t+oJZuAR1PJeY6Lwj7JnQn0aDKZ8seVxxp3lvn4ygk1HKY4JL7RtdL/o2+oIzKQ68mt47nq5Wxdm
tNMbBebnytZjcgwoyOyImhOende8l/TkzYeWm3+VZZ3uxC3+YLpeWG9Xq9gQ6jHpHeLgQaseuy/q
fOUR8airVsuR5QnLDc7ikXZPwZhwysyTwYCNAaMRa1yIWyBhkDqBTmZzVDqb7wJPNk7L4z5kX5Hh
5p5cae091bu0rPr5lPapfuYs59LZBTY1FEY8hz5oQ7Sd+iGatyAKaLgJEy2/8ehbxLKiankkhqy5
j3OfNyxd01fGDuEFQtu3Eg8eIKMMyxXbZt4WyQgVfvlqrbrwreavfj+EHk6cOux23gwiIm+1dpy2
vGbzd18ONQqtAmlSXpdHC31jflZCL+vY19O9MEVyiTSmYn0oox8iqFKf0avJjsGTH5S7Q6tqboPQ
f6WhbuEOBvrKQFVlNN6KJ9a+uT/qlL2ZVUcizaMd4PurCN8rh0ABgdD+kORK/BFMtJq6ivsCtq+4
QmJHOV+O2/wjHH0I11R+L0qf0hTpZnm8/IfdERSppaMjVCpxfvCy/3ni8rhR4w2oP4Wlq2qflhsr
DP659++x2oh8FaTQdsL0hq2AblP2oywcaeYLmp+VpPMgBEwbDzp6TMPHZURiKJhfqY4ekaZG/PTy
naqhJ+dqvCIJ/OaJaefGWrlRpDet8ulpqFl+h2a0km2PRaNhs6zROycoCRTov9tG+c36kulnC9Ur
qI+FmWwzyusxJTWbqdZu8PjpbYORvvaGxl3bbnWRpXFPS5fqlig/GTK0yDtS2GWwvi2D/SyoY7Fh
i4fHyVOMK5d+Eqes3jkJa2n5SbSqOamUDK/rSn+VCfA2pZQMEQuEEuy7XhAwvI7ucEApTVE7JlRE
aOauCXq7cW6KT5IyzwySt3owFQwhS9KAyax/4HzHczt4/SnTyUVmbv5seVhdwtg6W3gK+XMxn4mL
lv0WrNXARoeJUOkz91WFT8WnzX1E2XCKElSLoAcU3OAPjjnVAOz1fgRF/RS32ut8LtmpAWjetni3
B2BFncjvFm8/yzDXmfjV5OFtCOWv+U+aGAarSMqrahVXERPAcPXR2nyeexstY5wcStEUsh9SP9FQ
xJCVAKwgsuclwdvUaS9p7l2ZsREbEQMLRDv6pVfdB+ezfEWxzZ1sdLHLDM2XzK8rU/9jRPaXUsAy
H2lUrSQZxeq5DhLyVs0aee+rL+RXpaSnsmZj6U0kIty23fKTtnaInKKIp6ZLeDOl4VagPK1qltor
3dINutHAj2BvFDMNgypIvantQ58m6znyHDAPT+tpp4oew3PdbDM7fS4m4xHk9gXNLFnbaFdVRfCr
HeKXqtbfY28IN5o5HjoHGzU11xGObfum58qqCtNsa4AkTHq5jXv16ibDlV6Ua1pQL5bQ6Oei1Y6k
CzDrkLVw35jA0Rz32XTen9Kcm4ax246kvijcpobSYHxKeEGGxi9XIQsZ5tvKGBXSyYKOLa10V3pQ
jywC2301FFcko08rwlWJu5LLHIUV4ZB+hTogu6oNb+hjkLnxpUZJ91Fa7rvuKShsVkoD0iAAaSdP
WtkeFM6sm4TiybVgyzbMfrQy8FallNTyogUApt3HbrkLKzv0nZAL5aRqx0K9VmVabcwx3XlDBkdk
8Ii3xDB5MdqvOqu4s944xQE6X93SkegIKmab2jqTiQwZOUtsXD5L0Xb2rnSUtlblrdXSF+ja2mZs
oEsgsa0tYOHHcOohGdmkO21Bqkfjr5br+KoouGwt3utFhZ1vCP+U1jbANu1z9ShRyKhjA7W+Alp1
4LNccvJg09JUz6obV9tSFKzvPdK69Kr1GaFtnDHE3tME9IETo4ymJ/5rnH7mCaDAkFm2IRb9OjqQ
Vb8ntfM7jZvYjyfvrA185xxJLZ++PDxsOCxIJEfQEBoE9a3EKwyWeWMItpQjSUadCPOg7UeLsNlQ
qdp6xOpeZdegDI114TTvSlT/cRm4zpiHHj9j3hX5etKUP4qtfOSYUIoQT5RdH0bEMmDGcrCPULWf
wKWkftGGTC8zxV7VufnDEpwNU338FbqBQTBRpYUpw1aqRWzNHdPAjagq/HITF1wv3MVoV6x+ESYn
0e2MhAJo0245qY7No0rbdxZPfwgePjtR8MXKdzf3CHouwXhz0Fs2QbXn27/IRz2LNnlVSHPV3V/k
S/ZYiqVhNSFYkkS+UWC10RUcS2FI9JfClE1kFPO4o/kpaym2fckfRa102t00fsFoIqUofplZ8zl6
EEIIVVtSwaiklT8J4/Je6FLcIqb2BNRzV9RflpPRPJfF98CMqKEr1o6No1NE7rjV4VsbZtueGF19
SgdMrRsd82pMt6PAatjlL90kvsKyZXptN++GMGi19Iw/gCGsdU4gdxhJS3r1Ppwm7dxlwyPqGoLE
UGF6Y++JJluNgW1sEieBEQRaQHXoLU+IngJ0U9aU/eSrOIiOnsAGCL/CsAES5tYfZRjfcbKjl2o8
w4XeVjURxPouuGa5fJoki9WQcXqHn0Ppp02A8ES1XnrxCveHNKCqsAS4suQ8GI6FyxBiwwrh70UL
+J6FpwEbTYO1CprATfQvTcOUFRF212e5vKJiLihwLfUh8/E8IcUR4vAE59V6urF2DQ3vRFez1p2c
35Y9YKqp21fFizZu3bqr1GyPoytfpL1uBJPEwShfq3wMiUYlO81pxw2VzjRNg1l2bc/aKBGlQXlH
/ay3d6T+5Tb4dV1OQESUh/UIr4lm1upNcVvqety/YRaYK5lnkJ0so4PYYmiERLtbl/Z/e4Ry4OgU
NqTZB0uNN949cqsb9X38P1ydx3LjwJJFvwgRMAUUsAW9EUV5s0GopW54W/BfPwfsmdcvZsMgKVKi
SLBQmXnvuej9jFkn8KLqfpt0MVeVMeC2S6uVq2dIMTOUfEybjgjq74Y4uBRoL7MGpalBlIvTQ/Bs
yETOBgJANbUeypzTv7aN2G9kBearwAIExX7gfgjJEABSVNcFRZn6FEzl/bQzXkHr5auSL4Y/tt0v
Xc0MVYPp3AzJfdhhGJYuccdUsxmZox7EQLRazcUoZnyt5HHKzHmUWtRdii4g0YkOrA/WDS8yllkI
UCN6eBcRsA26i30Pah1kHyBEQpi6c1ZcTAejepISVsHE77lHEHFArDXMgtfgFXeVIk2xb2gTRDHi
Mnv23jg8gWhae9M05aqtaC0lsf6WdnGyRo7JGJaMiNjSJ/x50Yy8GkxEa0Z+UbiR3xJhi3Jeuc90
a9aDbUYXmdXf0YJkJige7ZuaL8kN0LxcMMyZdwgyWmKbGnWBpuSy573oY/E9qLF5Du0LaCo9AXKz
b1uaFkmufQO6ysOyo/k2QxQqOZnHtUWNq3uUUW2UUDmkW2Oufgovqa5mS/7DnJRIayAKqJL8+qqM
mSHz5vXE48Xgt5yo+/JGwaSmcRhSbuJ2GC5mzRFqORMLbuWdEB2BwWBRTQkIbshkOKrAuuaS9dit
sn2K0Du2yLGt7Gzn2FECVwY5fxe0jw3qFgxYZbrF+ksWRJn9yli5TRt8UuEMe1tIfac38y+yw3+7
EwYQk6rYrzxjYSTh/kwjwteTqK0R72UczkC1VCSnU8jJOSKBkXIO43cAIa5V9otwW2dTmRkCWfrr
Q6g914mb0Q2v2QN0PxkSBz/S78grALpmE+CqtJ8G0XhIehiZ2xDFZBLf94fY0zh7jyQ9gicF09+P
b0lMkIHnkUZl9fG1VdYfaGqZ7D9Sb+kKqnnrpYTLdqrhLD8gV+5jh347C4SAhCM9c19Q9wRT7myV
y0Y907d5FT+FtbZzQ0gU5Tg2ENDkKtbxDvZ9MR8nxOCoikDsljrhwTVTkJkc0JljHWAd/zHK9pXX
z8wQZ/cbtJe7mbW2hEaHiLbSA3ejxuhTi4dFfb0eg9mX2tBf8mS+TFVF/ryGAIHNRiVMcj8rfjcQ
5y+X5/XzqB8zWV7HCtdyUT/Mpfmjs0NrZ/llV8YP+W33FV4kLNHbamQXbE+U1Y1GDh2IMycgXFIV
IoLTfWSQs49oX6zLJEfcExY9IV29u/cC91UOs7Ziu3a1Wrams1P9RBMNbtNrYJPQ54i2rtsdvQ5s
kpEHX3auzf6g/ZniOdjo5MID7i4X4wI70iApV3Uv+xeBDXVIpreCtgmkYCC+Xf1VRVG/Dvo7EdnF
lvQWC+3HztAQJtsjzfA0RK2jc3BbJpMDk0Y/ucL06Mxq2pKFdi9Uw0CBr5avLUNOp2Q/bwO4i8oH
r2rHk57mZ4NkrQ3wqDd4CdspdGAupYCtGpvQZOWg5yzG14FMkYXzMdNGMBBDOkbuE6P7RlQD+dhE
KomssYFY1SPuCYy+Bn+7VOx4bevgDBUE5wrcue6tilEFq45ycVVnRIxtipZ+BM6IEJ3HyY74k1XH
SKITGUY2CSG4N+iRygafh610b2MKznNwjfDoOjMezRh4RaqWhNeDXaJQLm0WWZZI/ACQoFrSryIN
n3jfU5aB515cPMhpJfneY13E51K3iCO2+m2VOCcMrvmRsCfaerFKjosaMixn+kQs1xs3fGGaCDs1
xVXqltV+jAh9D4U6IUuj3DOpfmVabPQ6kdTQ4Hr1rt4GlbDA/Oj3yRzfzdKU+0LmJO8N+rbpMHTT
y0SO2FMJ92z7pV5XBxM/m9/aNOvQJpwHpOp0ue+coUQmr1jFco9cV9a1B87VKHRhjwQWe9VQ0Txk
7jv4fY0pWNKzPrgk3MIOQzvuRTDbUIbKVXPtdYiEVLslc0mKPQ697oEVB3kKMViNieDWZHeVt3s4
FnCIu+ATAOBo2r8MOkQrvR2b6zwDoHUcuPJOaX5QoABzz/DzlnWwRSWk+V1HXovVFl9Kn4mlSdn4
dzmdQ0sczMz2MKLBklIeE6gsqa+jXf2Q2ziUlefr0Yj7JWeyo6H5yhzH2AD55rDQ6JqP7Vj5LTE7
QwiIQVv2Z8XQZmsdLqPhOl+CBWzbh+KUjtnKsJt0p2vOxarIObMQ8g4mz4Ko5PCKehZW4EKp1Pcx
el722aT4dpKQxEzsDOKJVoMRvocMctZtTiSt1PM3GMjPshcXu6MYgkNDn9feOXQbfQLCy1XmlTjH
dOMty0a8ETYCvCUCaiqXXRH0KkIS0BJbIR1JhPEaUnRO6a/MFp/q2C028FlwGMyol5WFsjr8k0zy
LoDoGrWeRYEiaByxrzNsq8KcZqDfhrQXz+pOs/I/7phgEM7Z5NJzeEeJfo8qq9mwTZW+KVkz+UZi
aEgjjEkhuWTGPtA5YMpe/Ia7cZgaRgjV1DKr4CvcE6kHow2cAl/7TdtYpm/r4bDSR4ZuNJ4Z25gA
yuzswcZNoUYbAaF0fzKTE2Uo71UlQLkRvRl6eK0qFIajxC413xfCfZRFdsarRk5lgeZIkqtDqCGr
vXCYTCWqYxxpcVQawrsLkGYEKSHX5ps76A4D0/jMCPGQTjWGRiWQhJnfbiC/YwnFMtJOsRRwId0a
GX1x8XrcNTRm+DIhWMfGAXdfEKEcBL8kmjSAdICUB+N3tfy5EFe338bZB2Fz+O4US2jH+J69g/Hl
ygkvdvDHNnqP42k4JA51ad+Cc6SM/8ri9mlopp1CEcdQlU06tcZOKOdV5QZ7iE7wnQAP6OFYdq1O
25vCKelB4BF05Wcl83TVeNNByhFke44l2VuSZorxPY/oMsm8ZMraAoguKvPOzQjU0hXhkGnwJ9Ty
/WRY+ePtImGesAtRHK5uNxWVFl4dFyHv5NUHNpe73AUlFKWY6sCChFuye4zjzGs81hPomcSe0Lyy
kmKeXzg7I3yBLDpGeXpf63l7aPvovoxybw/F7rlaxKWp9o3WnVKJcwQ9ciYSZAllczWv2nb0KAIt
UsVzL1/rWNNBxM1rz9LfKllpl2LihBvr4VmfMO9pOsZ0D+pXP9npRhl4skKPEb8RNmd8ykTdaxNR
cbb8cKozSJp3UczB2q1yEp3a9sAk5TmL8++RhlTfjk+Ay6s9HOOGnf4Q+UMRP3l0YTceTKp5qHZQ
SjiXjWxGaDB/5CJ/yqz6ZCsTTzw86S5iKlDK/F6T7cUd5vdeujsnSy7CAwCTNHgnLRczYVogk2H/
yzpVv8dZeQXEtRbZq4HG8W7G+m5pVuQTrhdy5vGQZBH6qIDJxswushE0mJSQXNxeEqUWYVfo8Rp1
0lo10Blnt2CH3eVH5AcXVysohvVwE/Dh1wqzSlAsoCl6daaElZO9OQzRkwDjR2SO93VZflZm+qU1
9klDHrVV8wilnleCYDaswh2zsgCCr7DW+iCRiST9ypJ9sWpL9602MTeaFpjfElEo7EV6cflTjlT/
JEcJRoPDG+6BrE+ymdvt8k91Mre3Jg0z0gMfcsJgGdgnvxrCJhCpZw1k0iF+HwtQN4bBXhb8osCr
b2F1i6lkiKdguDOcgV5/BEkrWC1JQEBKlymUSXYRMwGPPkPL3LAEHJM8X0B1ZbQONZiIncmaZGIS
aatWYCWM8B3qQOD7ioajJ/rPHhtyWimUY4bz1QXhF8XxU6y6u7TsLmooVqXV4DQsQEzPRv/mRtln
B+Hfrwp6CEMTHkw7fOpDdUjE9D0TwbOuB/MScjJlKe1JsoNJRnZH74bPFnhIvdCec5uziba4Hwfr
MUnvIeRHfhNQIqded7ZKwMrRPQ7Wk4rtTRwUjPutXyjuIVvQOyNvnSMrpTVkmF8c9WBAvf6o6uyA
3GlcEadxmeJdKLtwS7e8Wscujk7Vmj91HG1hKx4ZQ9AZzb6bcqYQqC1jA5Hs95TQkNAbKoKQD7rL
G9sXuaMwuokTcvEnL7HX+FLomYj+YaibX2goj8hJdb8vSm9v0vcjIv3O0HGSL15WF5k+im2W4Xrw
XhkNbMNBfauKnXrc1GeOH3ry4VlrmKuq1viI5iDDLef5Lkdq010Msz+4c4yDL+HdbowBsTAGVH2I
gfNyZu5b+5deTe+1O+4HK0O23rzl0zED9Ek3eUKTHd4FrCxO5DzZtvna6oBcO/UaOsFX9TNN1tMY
OGu2U2cRgH/kO8K314L/KvvzHMXXKRHZFvDPc+3mEKsV1oF6eoe6CkUMXycUBXq6YfsgZuPc8WbV
YlP/DqLwAbTbtStZD4qlPBQMLVxOOWPD2SmA4MAEbB1VKBUX20xoi+fSnnkbWnfe2MsBkmCUHGvj
PaHgXsvOeAD6Iv0pbkCa1xpvhPUKcfxTfDSNs43HCHUs2zffLPsPuwapluIINU5twPnHo3278OIo
UrGzF2H3HA/G25i+ddEP1IsH20wD/5o0YqfCEZqjN76ARz4UM31hbES+QlwiCNnbVKwHCGATikKt
fbV1zmJRPP2K0JRtbeanG2MazvMEl3SysQTQd0MYyO6oEV+V1RAwIqvVjDuV7/d46lL7tcIdiYLz
jpqz97umuASa+oOoaZtM6Zdjggrwuk/3qiJv31rjvU7Dv3Y1vrUhtffkanBzSnArU/fVT/EP3Uwb
rmH1M3s5xwy+NZwm+9CaPkcW2t3Me2xSE4/zDzNiSR1BI7Kw6n1vLfW3Ynyb5lAWiyA7R/FPSrbT
WtMgPYugYZhDamPp0MwsaPCaBfEn0xRofqUTHd5sacVz2LSFb2cWG9BMxpuAiFjMEkO5nYoBPFP9
bZBbqUWsM9Hk7bNh/hVpPc4lO96qkCowLy41HXOUk99j5R6NAtErnQHY1qApSz5dWkgQJCeqZYxl
8Qu9hYuSOzi5qUc8dO9CVVOTSaeJvoDn0jvRkcjh2+ve7QSmINDERpF4OsJ1pAWxEwSabvoMLmA3
HYK+szhjYNX2FLPDTnvT8+gnZ1VYkW/+LkvBfl4BeCwx94Z97K3wBq6gK1V0GvdW290bPUZ3+mWS
EizMdsamrk3Mmw124/o7XKSmBX08/F6ou0tW5KgwMXYkR+GO75kJGIDegFgYM0PFKhhWCO0OSURT
Eg9ejn1gitnpsX+uq8jaQGJkOWcr15rekQ8Wi8KdWuLCmm5nRzGNWetYkD4Za67GUXBbW5ITp4Rx
VaJZ9qVD2Kz0HkE7v3d9EgCUYBAy2A+ervfrMOgf9a4sth1Z6oEYXpCN4ichig8Rxsky7fvYYCKg
o5dj69L6qS3O5LbcGTJY4xLF2T6zdQ9Q1uzy+LHW9GfLqiL09t5H2LNJge5wNyf5XUwH0Zex/aBS
88ntfKVUscrx7G/JJMF3R2xBGXkCLOT8SdLWCrYqB2v7TVf7A6PDwxDRaTRyvG6T5nx75Q+Ss/eC
BhylMPcF2laoedmxAjvRS9JxGoyMXmQfi5a3y8tfmhLtSJJ59xY2aS2vDtQ577pHxmPJFmnV2w1l
eTbsLZvGv6cnO3oHCErJa3RtE9hnyjAFqabBjnAVI1FaJ6bxCBDXW5kQ5oe2ODgJGA2PYKqi0L8g
WsF5lotSnCXKyWiYBsb8EJOps2KrC0HGBVloN7+ZRMDlSK0/XRwtufU+qdBsuhtmwpU2eRsHCwL7
K6AAk0QeiWYsQQUVbPKpfeILBYEksn6JSH2Y1IKnGuRHMSO2cbUtvjMWLnR0Ws0iLDCzMnjCbqA9
SfI90HlsLXUq4/a9TJgwh2OwalP7za67u4Y0UljRcJKjMb+zB3HpDETKQVUDRpFUaUGtXsgwTZzx
k8nXrleM42iZZzgIvSn+k4mYxlZUDURU5RcGUudwHJ4HKCZsDBa6UgL/Tje/GpoYWovvN5ZQEvG6
r+oC77hISCYtY79hK+y2BbOHKniphSTsBdSo0TBdbQTJrF1ffepWeaS59jg1CctI/QEKHe54H14X
Eu2MB49RH3GkI7wNHHieeQxy9VvLJYFa9l0wJPzP7kq3Q1ilOfOPIKL7WlTUnDWemAjIoWONSzr9
oRvtL0ZobuPdxUadrZy0rgFf9PVKRuEv0y1eKG4492rYgKN+h2BuWJGJfZ+AZ9q5w/BL0kF3wuQa
jiPJ0d2VWcq8mpeRlo3ZkJbBsDHH4SWw4ck65bLdytSp2dDU+i2hFFJlk0XlkJbpMJ9h4ZkZVgKu
NGsOH6d+C6OEHClbPAy0XDC8f5mEbnpet8rcfrzMdtH6ujl+O6Ex+55DsRw4xSvbsteUbYzjURF4
2H8Rf5MkC/CuxsRc3OWus60RkKGmQJQRyZnOS/GLlvgls16wzYQrlym9T433pxfN2czzXduV4GfN
Vq6jGmlnikJhTrp7Wyt3ZRKfnQQfazHxcbfpHf2nn4pzkE9bH2/EWzH37qHLIS7qeo6UJCQykPZz
QytqVeravkpofCqXhSNiBO4B9RigZtHzck59hiRh6D45JceolBvf5HQ6D0h/lGie6bfbe9tWSPjS
7hz8BPPgPuS0M532mdrawW74SOjOAl2EAZNzDiyehmTIMQZib+5NJmqFQQ8b3N7M93CIYTFZ4FpA
E3ihBLaSwvHv1ZvQ0BVlGPppzWbxma9Vh1FuLThoXNXfybzecgoytxRk66WFJBRjozLsT3OEltO1
RrrcuveoIv2Q2F22b7zuxTRrvlUm+wFq0N/o8Z/dGQGC04WwRxLOEm2IgiZzOSZaGjD9G8hqtgMO
X9MI8ju+MqI50IuAejo0U7uj3ERcNW4aNphsZKM38p8cX3fY/Ao0ny3cQL+I057qygGEGiUfvRcV
SAiKcJnAf7od7hq68JbXXh0+9Dmr3qh8CeyZ++OQuL/DSR/8lhCMHPKOn5Xl0+SdDTU5BJwgZHa9
bN/jJYgn3sZRuvFn0mujzyrVrdKabWU7FFvabGVArsa4F7EA6dLRqwgvfSfPrFUsnGlPaIh2Mqbs
NalSGiPVGzuz7pDpw7s+oB7DUS7TU1PR9LODjsYebt0AkGGTdfC1wazFcbyVkCR9g4TiVTWy54hd
WnBzQf3jt7V2sD1vZ86DvcnCBcvaVQ9dkJ+bQieSii4WPBkqYqQOfZvyj5BHyrBWzXTj5O/SJR2v
IuB+E3XdQ+sqfhllFtqezLC6dTWjE7Zp7u8IAnsCFQxNJtaQSSA7yvXycUa2uOpF/qz38WEILfqg
4FTq+beoQZwm2Uubp99dbH60Ll82N9NeIkVbdm7HTxHan54JuDUZHGgHE8oxVQ6+ZWf7b9FogLa1
Zp1VJmRy4uXyiX4n3XfKa3b0lGSeMautTnlKHf9Bl2if6sMrbSJfVnxvwuw5npvP6UtvBpps2jpx
dnopDWbu6sA2X5I4RfcQxBUybxeDYo2YDd4EI+aNDDHsgQjZDiBAyukBDdGbEZrf5dQ9zzPdysLO
XhsveW6VwjXr+tQM+ZgcB07Tky4vc5196BkiJNvIgOyNoMir6gWjAEMAsXPbXOxs0lYIZH7unFju
7Gk4idjaGFhgdkAvz5qlfYdOMZKdQFAXU0jWiQHf5NL5xE6KgnqgXl53DaB3F6D+EICODVpISAab
f8i8CEayfM3o89rG1aapna/CkgfTq//UWXlxlRx9lTNu8g4GRfWqqhP4c6kDRYsxa0V0Tx2OB3yZ
VzbX8L5JyNH16p7tDDyolr4MqmWad5yVB1K7hAKT5+UWU975HOeATpP6Mk58lzCY0WWNYS2E70Rg
x35i0HP3wPSzcybMCjT1rueMxjgbbFmL1z6wxHelpT+pI34mkHZxi7vHodXcvg0jngeZmA+tRo9m
CQpQ6Lh9EjeYyxuEXI8Iup12Wme9Y61alb+xM4FjhcyQpmYHbDwjqrVYXjApTnLEdz57LxA42LNE
Mxyg3A4ekIvEqsSlJd1zIyKYJbtYGPWqHgkrCLEqEndrsPb2BrqW5MtyFXk1sYB01Qxrs+g2TV+Q
XzZjdVgC1wHHYFZkKsNWf22009XsCohd1vA5p+VzTK7IL8x50Z6ITbo2hLWy5JJRCsh2LlgHJbgh
ofORkCh5h20oXA2Zdy6z8c3SrUunOx9lpq9lYP5JS2aX09TJlQpXHXqYteH03lcAJnrZNxkQjlRx
8uroBZMWpnrOD1n0rZvpQFX/jjT8x7RoLiDG+cqz6W0c2EMqctWFa4TEF1TA8oCD5RlVdyMQBSJu
ALn7OtTGoyM0nbo8gtZI1RWEJaguY9RZrGpjBZ+GrwEtr1UZ2NaKAMxXfYI9JxjNmy0eAtTEAVOh
tmEZadP6pW8wshic52omH73+VTTTIZw9tXGs+X5sGRvqEXm2SDlKiGvFVhEltnYSpPkxUm64Xa9z
lFVbvR67te7Jbou3+zvrOSNpgrmnRqUVAxidDcClUf+MfGqtt/zCINEfCBTPYf5Y8cH1aB2b7GbE
PqgnHWvF/F6NcK1Ck745W5AfsE4sD9Qdo2EhJurXHZKR1dyjUNDDrzqj2a/X7q/ZoJgFcvfQ1+xy
O/uuH+Fvle3c03piDoQTRHzOtJKDIobT4tBuj1OT/UT75uRmw3mSQTgRUZiNRKqBIc63tlLjWjkU
RqkCnEdTz9YTQcYPZfw0EaprDgtAhd70qgE3vKrM7rvTZHBpxGep6KI7pszYlsy/WU3aO2ZXWzUC
U6e9G2t/On7I59zhMw0ZQvehYfkikhSW1dYoECi4wE6mZXrgKUM/TzE70cx9iApv2luioBqehmpj
txnocmPYYUtrtrXmpNzv5vuW8/PGDdLP3gwJA8kDeqyAOQUMp8cy3YHYHmNz9oMA0KIbX/NW/bS1
XmLYBjs9yenVGyGmE0hv4kMBIhdi8e3MaNHrVO2eES2gCHDOOpuwFPX1CvXT3ERvuYXe2+r1iLAQ
/UzxPmJFTOhGZqz+U5owfPTOmpYYvtd7H60EYpb145/WnWjGclBp+BL0il4l9NEV3Bag4K21H2tR
UxOIeGsg9OfYNpYTLT6HBHxe0aQlLYLuTLVlRGWJ+GmRTYT4Sqq2OztQokwG9ZuKPJ5tM9THRImP
DLAHjfjmTojsQBDoi5YwqjGtLYmWS4MTrJxtGs4qMpL7qgWgbdIMCVHP7WZoGT6+LRakcDsuQxh0
pkyYmhZfqnwTDjtsfaBsdB1zT09cf5h0RqgILQ922gYPJt4XxOyQyZwCQLtX2+vCQEc4TrTXsOyR
icaamfDGlHMVnfFcM/0GVuFHKadKDqHZCPhn9ML284FJmKTrYFYeqKZsfC4M/ac09WBnuMRnAEOb
OF/y3nUlm8iZDC/QR0TEagnjbCV7gkuoAJTG7u1kckimcVJshJrqYyMgn94ubjedqqmWXLxHlz4y
vGmLobe9ROz8vYpzq0GlXiLj6TEQYLNDldr0E5dz6OLXDGyKd9WWyBPVGYGctk1CEzfrctftAuk4
JZuwT06H7F8scTn/LiKb+MlkuYjJX95je111CzoUBzRg0Nu1BRH672a5gK4sOM2cAcf8WPENTf9e
1Rfa6LRcBHnA9BvjJVUqaNTbhRb/37XbTXcBp5KT2QKxO2gl55sqBx7I5pmrtwvCIMj3EOVVLMDb
dMnmSTi5+TQtCa1dZqm3izYomr/Xctfrjc3tTkx2CiHv8qDMMGte0PSZL1+6JnIGWOTj/14IEVNU
D2crjzSMPua3lwE4lLxCygxjJWmKsUHwgEYGmt7wIpyejyobSZtiMiLykm6rQvQYDAyxGgcklTnM
BAcs78ztH75dY6vDm9Am97pmgzXAEjqHGVC4Y4pt+4iidevY4ylfPt1evDQK0VgUosSbnJW0ygqG
f2qBBQgFYxrCEaHjnwaNd12PSb7498ncPq3bhVo+t6Al0gHxERE+n7fjIJ6Et+kM8ZkodPjFSfst
QnoRI2+SYzxNSFnXeVkzn6MWt4wfGqK/ya7T8JpjdG35LbPWqSP4KXxd9UJ9Tv7f+yIYnxEbu7+9
V39/zHybk5btsQms25FZ/ALpbXQbftzt6pCagG7rfFBEJzrff+/r0en8/XF3uxrWTnm8XQz5wn6u
HYQFN5pwLFs35Uu2HLDLYWqbsyTiLX0zFYXn34Pp/x9Xt4MrSPNgC8HuzDkyqN9vh2TbGyBvS4gv
xpgkCK6iQ4jAYXd7S90bgff2Zo//+Wr8/X7852ahcqSqiDAcPtYcVMDxdq0MZ9p2DXNGhBG0RGvV
HP9e6N7/Xru9Y0wTGPc2TPCjup2PGRun4zSm6JiWi9TWWiSCbEkKdDFU3EAJ+7qOH9rlgrFCt3Ih
5GyFDKgbJ0EUYV1wngTXFD14U8KHa9YJg2zaunFNa0SMs8RK6TlXZkj2eYinY5tb1qrzohY1E7iX
5nZBfz9iHH3593gDnZpvtok63J5++4EZucRDFLQJbs+6/aCa4nafzEQqG7FhnWzLuwZ66F1raTKm
pTGcF9xFEhqqGgn01ZJ5f397RBQ03lVY3Scy8CVC6f+emXewwsOK1Xoys3VF2/nB1tzwwakHfUNL
qP1732CM4YPmFsS81KWJ1pubtwvicMeTBX/m9qzb87EeqfuJk0T3n0f9fSgeo6LKu0uUx1dXL51T
UnfiSrIlxgRs0dTJibhGy30TPuhNztB7PYssgo3DTpyFsPm4PeTf45z4BAFSu7/9omGmOOYAmDdo
PtDvjte4ss2/f+T2AFw4gpTEmQIOnySrIH9Otyt3p2Uh4akIJtEFRGji9TKg1x47m0wnr8rP7NS+
Cq071nNgnafluazv9lUjA2CVY8bd3e67XXD6tdni0Aj4d58xJdl52Q9OcR0cxnr8Qy8yfqhkOl2r
ajPS93pwIW46yO8u4GzNq+NMT0mqF6e2jazr7a5uYiooSYlaa0g9bnfdfpigXD84JsXA7b7bhWdN
ig/7v+/Ramq+kJJKmMTj/HtoMSjoTtXIDH95yO0HiU0WVeuIt39//XY/TCM/bSQhJv95VR6bL1rS
zOVvj5iWF5+3bbPtHA08UCXrK9TlwrWD+2q5aFx4tYLkuX7GAOSGg301SmlfdVbkVelMNdJD7gP/
ZF9hnI8LqZRJ2HLf7cKDFHFawq9BR/w7vBLNzi6O8Bi4nQYaU35ad3KjzUBK6550SOTyL6OTJKcR
9TxTYcQDnWQ+PLIThe09XNv6SUTzU9OyX5/luMb096XaVLvWy0XRjNE2MoNoaZ0H19sP9JK8ZZOQ
e99GR4ujYczSu3HsD7eH/L2vCU41Nf/1761EMx7IuTgNpjB35IFH+0ojaAO78XxBFuDPJfEzy6Qr
Lodz2NhfnLFelSJiK6DMSsYY5b1inJ5ebLQY/qgZ8dpTAznmzWaOjeekNz2/rJnFjob7UpnBXgFM
VQEvmFXDtxvHdyRKEuXdDfiTJpxu7Rj+VB6sxriS8VqVjl+TsaPywNvGWfsTDN0hMTCM1XHQ+J2Z
Nr5XZt9jSsgort7CHH87daYDAj+EhUXXy+mJDw+qL+EZ1t4KY6I/EG/zjb5jqbaPM5v1il9zl4/z
r1Ajj5Tv/mlCw1Fj0uXq7cJpXZ393SC11e2qWG7ffmJnJWghyM9tej+rkWXj9gAvS4L/feztdmVk
BlBTntX851pQzNNxzn/IJyFu7PbD//fYvz+5PcNNFOnouX6oNQ3q+r9H//2jHRRq1DTL7+a/ec2q
Ntjenvdfv/z2078vbAbcINuEuOLlJdHYtPxmMsV6coP/e9m3R//Xr/37xMRqq3VTxXiflmf+e73G
v//975/89x97UdJg2fW+/931X//Y/3+nbH1y94K0MLTafAb/njNCB1thvgOkOY1PtW0nO1DudiXG
h7Kq+kctHr19OAXSJ41gYewKJKvw3JKDlRj9o9CH6qGnG7PcuN2TyGbcVW7UE8yJkZJZ9UFmPboE
xQpyN/XddKrK4WpNu46wjtfR0ZoLYnoCgZNRPoqspwmx+GRP9txMTIHSyWYYGtM1tSjDp8ZDesTj
15qY+8fbtbBAv8v0OTmhb2/osnvdVrc09ehQ4dHeAjxDoWFQdhVO/+ShIl3ivZvMwIZVEWVsuIO3
mpGS7m7Pul1oebFOlTi4NYRUh/i7symYznjSPtppn55tvst+bbgkwdg2/e0CPVgkCBTqvXE+1EAn
brdIT5gZIKA1KRRGtRD4wH0Mo3tbTAUm5+WaRnL9YWBeFDDbcz3GS91jRljXE3hPg8inBVeod5jy
sGBw6pw+q2D4iHL+ebegwNd15KKVrYITkhCiAM1GvuaF3OFeJa0uHgl3Gqw7Rq7hCrqO/HAt5sTM
gfOLSB3tQSu894HJwkdduZfczF4DN5g+RYIMiPHGk0dZcMpss6LTWHkX9A8YlUrtlZaufKjnqb7n
yfhUMpo41AO02ez53QxzbEBBbb1JVqBJE/GjpxUkYhfdArU1QDu4i99aYxh7V2ZE3REgU9M+aVPg
ld3Jvh0DWczonsOQZiKW93ubXem+oq0H1Cfa3l4lRJzVbJpE43TzXhs1+vi0vFDLKiwdhR48V6AK
liHdcBcSTHp0Jj1cidz4Se1iutLzHf9e1CmdOSLTd8Oo/kDDaiz06qPcS50WTEFodjBPHeBy3BdS
m3a1PjLHlzIB36ta/AkIgTT09h7RUpd/F9pysxnUNS+zVbdgzFqAJbhRYkYLy82m1QVHlDdegWDS
VKhesjwUf3A7vcCkUO8MQeG3F1W7DWISEUpnB6VBqlU0upjICaM9m9j3/XZiTEtwD7Z7g0rsFDhW
cGr7Lvh7LRW/kmLQzlE6Vda6RsZGxJFRPdoLig6Z90sTaN5DzYyFrxCSPu1/6DqT5caRZdt+EcwC
PTAV+16i+pzAUsosNIG+DeDr7wJ07ql3B29CIyhVlkSBER7ue6/dOZA9K6Vjc0ioLYPAs6HWIKjt
Ey87GlkwXGhANHjpgi2agfaAUqh85w2De02QomGxb5bSgrmG/HvQ0uqpMctvb5TRO1RFtUYWndy6
AKGdXTIGM0v1HaNxIJIAwErkGFtrKCua5wBXh4hOotEwH7B0zDBxQx9klJ1/G0zOWXKibBPz5fIa
2JOjX1ZEZUzD+Ctm37Ca9nPwAdynFHhbSUXFmhJFdM1qgpIwoQ0EDz3+Pw9pfQu90jtZPr3JTFkQ
bedlpIr5hOWTeEydpLz0VXgnQoBgSMGY6zSaQMVN0mBvBCO7R4bE8baH6vSmxcWTjBEjQ3sMQA11
H7qlO++dVebrsjLMW93ahA+EEraDAYi2DLpznShOwYyAtsQ6ExttRvazFxXhBccOnpvxkPvRpxmk
s6UnHRnmVJZaXuuEedFbGBNbak7vKdQQG9sYkBXehrNv0reybM84hh6x4OmMuImCv8xdvGtrUaKA
SIqohFy3hT9Gs97SWvs5sOt64yHF33K2c89lFH+j9S6OmPBAs2gRH2jQiL89FSDHpPXxZNYobjnU
h7/EANChCEwalU52ikp2ReGI3yT44vzSovapt57LyeO2tVKJ2MRtBk53/NWwjGD61Z1DYsp2XhSp
a9v+VZfBSOHvfY+kaxBpqneIa/j0OgWJ8mxZ8rB8osfeqPeYz/oHNXM1jQxeQQaPtmBWvx7juYAT
ff3kzbyBIutpk/YBeqT5EueHfeVUcPPTwL3EWli+skyzx/QUsW4oDoCg+Tlz+7mZXOvZDKp/CCrK
Lamfm5lrYNuwsvWyzy/VfOnOl5GI1QqDBbFEhRNfwSRh6pohWXa+k+1Yf40zGjVCb1fpjv+J+vu6
kGshVa80ILHPGm8+LSrBktblxT/oV2bxH0L8h9hO6CFgWTsHfhdvo77Rn/1JmsQFh90qaBThYzMt
sFRmTKPeL7hNuYzRHJ4EWWxgzPl4a/pKF/XKs+2ZGCnceBcI9cf0HIyXdcOc13LmFFh2bYgcKZHy
gyUvzidbWlVvBD/CSnfr4gpkQm3dGMEx/Ho19M9xC9KlFD4wcK6ihvGnFuJ/HriN4lo+/6zvCTD2
A4y1EJCn035WdnlxLQmFXjL/zfOe35o7f8XnEa3tsgJny6M/ED0x0Bn9WQ0xbaDWTs2naWT+YRKq
tmmwOj6FpnuusKi+kVOGtSrDkbtc4uzRHlBXQsVK+OQuy2BlAelMfeOQxIV3JVE320djlOGt6M94
0cQnuAyf/4vl3KbUZhZgNrZETTnZLzmeB2bWc7t3dj84xn+eaeGoVpj/QLDOCCkPZtK+dhhPJGPJ
kH55kbSq91hEO0m63mA33VYXEVWvUvoqCrFYR7mbbxqzy15yZMLQgZ0/g0cukB6W+gZFRftYoldC
iWK8Llei8pkhbzWli9chq7OzY9ORLGRdQffDxzMYuJ8HpIC3yRlXaL7Gj7ZGqYlIujzEloieE+ES
wDom20SJndU3yMCXHVXjyNoX9CeW16ymBCw4jPVTLyN/W49kgmhgCocq+9Z756WwhvRoEU2xzQVG
mqp2IFg6jvm4PECOIUqEZhOqKV6LFEYGj6zmpSgTlunuDT2qV2PS4ZTXycWL+pTIDIzZGzX/yINT
IDFMKaTwN+qPZojpnnvG+eOMoCj78LuVr2kHmKDQveirM4lA1ae4uBuTso8QX/AGLjtmwNyBRDe/
foJe6m+X32y51AUM0db1QZQiKhWcIZ/NyHy3Ldw9OezlnQak9snVPRpO6JVXMR+VF7KA23ZwnuPa
7l/4n/4x2jo4DxpRy7GMvf4+yJhMlNBrLqWPCy0vNffFN4h6aOO8uhFmi6bX7e557g83g1P5q241
994e1W35A7fBcC/0qT5VafUIsjZ+7EJJqdO76XcQ0Rm1cv3TcCL8bX6cn0LBd9QaAFrCxkE+dQwS
NFYzsvH67hSaqf7VupzdI83rkXQ4+UdQwpFXXiH3Wt3kHw27vmtRGUg/E09uqt8tM8g+2ET8XVal
W9NBFRYjcSTQrtkUFstsnJenyS62gxYQvFj0372DLqjt4Vzl+UBKWhVaV4H9kZ4MPsS4au6jyH/5
Pg0+xAzQIINCXmEYv9H60F8AV0YvoJe0+cLBe3WDaAQfOD2hNmyf+yrvbmh8EnQIj0Ndp3+r9CnA
dPTX4J+h3Da8Vyima8caZstSXL6HsSBcJPOZOM2XDVUA+IiWmVeFDdZuK1BhlS/PjjsRe5ji8/xZ
dmLLd5jdwMovdfK5y4SzyHK5PCz8fPIvMV96tQPqEyx0Wyv3opW+d5yoEkPE6rAs5tfIBmV3YaO9
9LWBV0lKDWpSTX4kHvS1N0LCfdC0Z7gs7g3/K1dmN76mlpueXFoLjx3Oj6OuT1+0MvHSlDV86nmr
W/Y7hoEZJMESBwobX1knzcmswlch8u6cDbNCd96ajP97+e9XtehCjfNPrxJ1byavPugTE54STR3d
dOh6y23oKsGgP9EJ941j9+xoE0lmsXE1SsZWxbKlN1HJVumMxca06IFl9Zi8BQnp0DA/ktZFEiqa
iD4cEojeToqrOZUG9WtnUJPS936QBVinH3SdKJDc157o6RywTukM2j5kP/ZrlLbiYM6XfWjvye6e
7rm8ES/k3nKbUwjnw/EjG+QjW1/JbFbZz5ZhvivEaDj4wr8o9CsEoWDJmrgukCRDPakXalkr4VA0
zAr70S0/YyHhm5j9u20b3jGLGJpnKq82ym17it9Cu9A+3wF5qJ+chMD7Jt+GJLhd48qFQOVMDTUF
B0P0qOjWLcCfehHqF1cwUdfyMHmJWKYI5PG2IEbFSjWEeTEO4bpJSrFyoHw9aRn33fLGFl2ESJbU
iZWDRXYdFrW6uBrRJXSYvhAOoCd2f2lJ8Pe/TzRNfVV2ZYE+5l8adfGeC1WclvWrQX2F7TcVFymt
EMc9nimCNVrYBOXwC50yq/BdgnVco8QG4OXVrOtJ/VKX8oWDOhG+80uDS6ussk28JvMXVVN28Giw
kS5fTTzvN0kK6bYMkanKmYCYCcQWg+675wkmyStpXpvldXte5CFZ+z+XYWi/C9oGdJ47MiQRnC7f
5U1WsSkAZdLWbKttHdvEOvfWRwhk9U82cezX5w2Y5K46t5FrYO7ex05mfxed/E4yXX4ysaZ3ONTR
Ok1G66CSGv1I6ONC7/pravBWMBnaWuTO42oDoO6rzv/qyStNLPdZepH33Q/+JtPcHCkcaOTASLq/
vgYEI2ntD5IcSgLDELTS1qAgHsJd62gJVsZuOM/wJ2hRDK5TtAmggyriPuDdgEwDtMiDuwYiG3KO
DMqX4d2ITRpvrtfcfK1DC19bHh3HorkUJbiNSK88EmhdYzsT5VJQlJHU9RffGT7JkNcvI4kgLyPE
gxVn9mAv3HI7cW9D88Vt5ShuT9ko501IjWO4lTwHEoNRNkn09rbF8dY2iV9avoUc8isjzhBNY2Mc
00pFz7iNKUGd8Wm5AjuCf8Wjm9mTVbO8ZFV+9Gypf8L5mzwppsdmMhBE/+/xlF8BdKuuA/+dT6sT
8udtaaMoTmVJLpXpUGQVgfObBipTiZnxJ1zP2Wi1g8Nxvhwr9EAeLFSZ5fIzcouXjhyI8CEETkOB
949fhB/4Q85T4KtzJgv5qpYOS2o0NfVW5+DhB+r788FKe++iKgLlWIWDj6b7iuJOf6cU5ODNn9iX
VfzVdtqtz/L2NTBMsa/K7mXoHRx1VY5mcUrFLc8isWqVuZZtaj9DCLD5i/DjhEJpnGIyYzWRf/eI
dwriP7cdOJatF7Y4wsAs/Haq76TiEAAQTN+WbHk41GX8ZkXDSmv1y0TljkqQWBuE/+bFM5lNEKRL
fhGyBFhr0YxUIMNkIvIs7sMc0XIIQ0uE8b7PEIXDCXWJ0inVJSjIvGq70t+mSnOvpebRyzGM17J2
sAFYrPWaO2uesrp7xP2E4NANGf/i7GcegNJJVsaOulc9atTqj8rv5V7lpPaI0rQ2QehRbNhdz/au
7XG+zSS/qW/FXk39d+k4HKTDyQAZvfyfyJPbWEFIqkXcBtHe5HYDF4VXXgURwdFmXnzAPyl6E6F0
024zlgJuUbu46u1gMjFun4VO7DoUMHvrFYlzpDNkIY5rmqdezIwLe7aBTs/4WpsNFDINBo3d3H8e
AL5jqjXAAQ1WVW+LZG3FxE70bdzelweVlgRIynbaRXn6Fcqsvocyhbpkln/BRP08mV8JJcTSyYgD
5PTFuOWQWOwFTtL3YtgXns/5y4PPEZYMJ/SaZ4p7qqjaW1O7xa2XWQuFKxBfA7/HnqxUQtWS8LyA
ZwnQgC7mGBOEgy6+gg65kNcXzUl7NKQ03iqQ3rV+i5GXOX2gXX+6p20p0jUcF7QQPTQyzq3RsEUt
tyMSagZbmw19RVXg0RjCw8+fAu/zuIlD2COtpHTxMv3MfZseBqoRqIdUv2H3SK9gfGqyvLjPvxnO
i3AQzvf8pPBG9zuUA/00SIWq618cR8z9x9bamaXrv0XmeBBN/qefEvNR19ts1/iQgNIm81Y/tEwt
ZP9x8/JWNSgZFminWfpQwzL7FH0jrlRXlIAo/We/+M/tk4v0UsWaRqpAee0iXa5SoK8nKMD+KQ5x
GS5pNGUAzrFL/egEOR4dR47+Rg49QBC9IEtT1ZKQzWAcH8XftKIiYFxFPm0l9P1yG4wjMAUERtEG
kQ19Dzojy4MO9wYtN84uM4cnzHxnG5pK3s25dg/CGp9wy95m2AYBUuM6nKGZRlZ7uxiq0jYl9OQC
qg9pNtpuP60i/r+8NQpRClOQp0jawd92+AdjVvQn15BhlQ0yrJ8MkQTdbo0jOFt3Min2pB49KZ2v
/vvDmRnNewJef5YByIFCrIaYnpNs+uYEYpJzvR3HX55+MjWUebWEA9qK+I4HV78zI1/79pBdPU+9
dFnfv0Rm3L9IoofgLz8Hvlkfi4LTECEUKRWoaTQvtWDn0x0MKnHUoZGcP0aMy3UmYsCbrGYWhlvH
vlBEAVYYDbomY6kQyHtDrxPXn1/M7Mxoh7vRRe3lq12FzGWX+gj+Eolpo0gdb2fNpTvdkIoE8My6
tAT4ILcrHHkRw752oaKC/LP3Rmpr753CNMXR5TBWM/24SwHB/J8vysL/bU7Cuy4Y2Zry41KhGF4A
l+lAFxVF0tnt23pVgPUCiZSi5RxFSh5BaDwuf+kEBGsrZMTQrTbGU1RUw1FPOJyqePi7fHJykxlT
kuSHJvT8S2UlHgQaTyLI6j7arND2RG7hNQ+0xw40wGfKooSrNvIf8WAZO0szH8sumtbmfMyvBFGf
fsAY2JgJ2hVN1wUqTxELeWVZuiCZkmjg+sdGo2PsKxsvVN5N1YH2eN50M5OBjkU/zDgRXgnlU5S5
3LEYy9eaa40nFYY4DyWucxry02+PTtVDN6Fa17wU43FraCerLaeN5xvVI1BL/oT4LWIsOQCJi0Jn
PfTk33+fyE0UGEwaZfmRBDLclNaEcdwXf1Qej5sEmcCB/n3FEpd1e1pEzX05vSdzqNJkNBCIOvpo
EC2RawFZf0gxaHwZYbz1zcH6h3vs6DtpsXOA5G1sPxsv+K7Ch0ZPvd8U20Te4Ds6RV5p7akoCqbR
PiNGdjzdQpfpt93uZ/0BBUiwQWZ3by7JnomQ06/AIRLBUpKuaqAChvYCP75lmzQBfeIicgODk+k/
tzXmiWFuJNB/7VBTjodybo6QkLGuKzAQsp4ATxrcx26cPS2LfRWHT0Wj21dCu2ZLcJ19J+qvEKL5
XaIjX8OFXvUqGCEWUkkNOvdvSTwMiKRmvXy2AJK19yElJVV34w7hDTq8GXTMccNYp0MykXeoERxJ
ELplx3QTRhExXIeP5dr6dlkp3HktG6YJgzvy25+wmEmpfwTr4pMl1HeVwv4GCjisgmjcgfmn3tGK
9L3z3/rMm/bwMiB/GoEiUR1bW5uPxgXgAe5DbXjNnEl/R2ykry0vrK4QNjtoVtWlQ7OEbwR8Ho71
qgZ+FQYrNTgT9rbixQER/0+tf9Gvs7fwTIuNAoF7oam+tufUJVWO2cXs0ZgOpBYtD83o+ic6v2T6
2isQBfGtsbPvn3c5qozLUg80JvrVoQUQQQfoD3W5tio6NbPIe/08OinpeSGBI3DRj7HBHjTXmD1z
90uDLF4IADJlqYnHnjyFo+ytkzP2dK+LMh6e4eDbKFWz+pJhL30gQmd8dAUowIzA7cJN3T9eZCLO
KhVk9CyAYBGWzwEph7ijQEqOaKlQdMHk1et+hfs6JHIH0o2BrWanckyu05ASbJjjEPYwzHdjK45t
pGD0gmrCaqdYMat2t6yqSQgpzLCnix83OngcF/F3aMLZ8Sb/eSJwBU368Kw5frxb7qLa6tRRugNy
SCbA1599tWClvCjJEAKwlH+dtPKPT11OsTyAi8wb2veZfXQJ0HqWhfG8ZP/YBV7H1JdPtZ8+JSbD
msht/Meff7CO6Y6Ecb3ViSZdxw7dM5ob5sZ2apqybcIAp/yVxOHJC/XukLtWeKFzZaLSpVjBJPYg
naS5dZ6jHtouwCREHpB78/xpoln6VnYViQRT4bhrEB7M0eZiyhtYv6hgSAV0MqAkQVTqdHFdbMFV
9R71BQE2cTyuQZ2IT86q34nFLLVIIUVh9bt7QeNzaINEnHbxUen2gNgLr11RxR3eNZ4lZv+fZ9F/
n02ITZQorNf///cOoOjxjuHSqlmQ1FRAC5jDDZgiaViD6TcvoQa0kmEies9Nbu5UlxkHvPzF1rCE
/IznKK867L/yzkBc31vapfJM8kcaEGz0ZcxAl7/aVB4SxckU3fhTbqbhh+Oi543wB17Iwwu2NAov
Acb1A+I5ZqdZN13tFvq4bJL2xYqKWQgCzmrUiDqlgbDNZ63UUvcvD4AXGZfQHYXG8h1UBX/ZlKQf
O4H9YGkgh9GtcLht8LuMliDVa9bhRCIdNvRU640kO4gwaB6qqRwOTmV61S5K7Aq4M5z2bD5jZh18
qLaecN1nJTzYmAbLaNAkYg5sPEScJYGk4hrSQdYe0yzH0YUV5a0fUT9jXQl3yyUMKIRM/N1jTq+E
aAUQo13GxsIc4y8ZUv562p+f2AJMUPXeLYyBtj8ewhGj0skevOBUBvPQH436wjcTnllclmfLQ0CT
lHBzMsOiyoo3hgkUz5wscTSwxC6/4vIwZm+MzYqPRJ9O7rxvmQiaczjGXxYYqTEE5LDNjcFai95k
Bw3SgyC4DG99aJz6+WF5vcn+kyKXR6azJaJ4ouHK4JY7SHH44LZaAtqW8j0ouw/VEPxsw9GwpZU+
4t6ywRl3uNdkiAPBgBsRMUUrAh99TuEU+5xm8VlV6MilhtUAzBa5C/NGsywWKvLffn5SsybmiZxA
D2ID4tyuTk6jnbFfKrrgdWpA6OIBd51+aspSbFIw+kB3pf2kYcFjvq69RSHhoMC7IZDPl3gpgzXj
bHujAkNh4IpNbHETyrT9z9QHSP4hRlcOYKWBBeQuMyuCq2LikjOASS2sz4LuwL8KDostgR/01yJE
MMBnYygBmhWpMntSlkRGMVJ2kp2dSDd70Tw7WkdjikK9JeEt9q1mnTfekzak6vv/PgkpnSYtCs4W
mRYMfDFeLs0pw8B9MCu6r67DJCAU2amvnVnBr8MyswXOEm2Zq3dRE+/MsB4/arwFp59FsjLSn9vK
FSb6r0Rwf+RBpH7uunwa1KqtsWepLD2pqsxec94oTryWS3SB90SEx9y/YFrtVlWyD0ssE1Fkcfgg
KvQhxoO5zT1V3pYepVbE+lUvGNrJ5mCh6dgswhKKvI1Ze9pbwBH6kAB2X4HOKyBV6bTZ6QcGB/BK
nKOq3FknrvuuT9T0yxTHpBh/jBsH1ps/qI09X8pIHEVT2Md0MpuN95270ITNuXxyfc24J8ThVbl5
mDReHiO9fmZcuFdJab77TT4eIzqLqKe+CS0JTkYzB/SRdcRT/IbgmGO6GiRJ0kFKCzIlOtR+i9Kj
ms0SfLyJpfdAEuXCC7dOHreXoKRP3dBPCuc6CfRhd9AqRokcQoCUGDNa1Yhw/YPUOjL9K64ixr/B
hHegnRsbxOBq45YeIw363NtoAyNaTKe0yn7yz8yYZVBjnlNOuXkz8CRRb83ryDx3/jmXR2Xm4t5I
8pewk2rbdoIjUGVmROzk4Rp1PX+jtmGsPwoz2ivHP9tVQz1CKGQ5J6XY3FsXFo1T3iQFhGYzDvAf
w68xwXdBpOjHLaG3xutyWUeusUnBGAR1VQYrwB7nnLn8HmVhtcubRlzoDv7nGTf5f57lF2VCo/Q1
yVxXoDrBKvFp2Rq+xfkh9ysIU+ks0Yqr/EysSXlLK/kihJzRbO2I+z0Khs0w75jYcsHGCdJxf96h
im9auTr6CKAr2tryo+icD6HFaaSIa37ORF6suchbtvs0ovdelth7OwAp0tK7ZxzAxazcSvhY3G3d
29Fjk/O78/MW5ZF1tvrh1Jfpx5iM2i31tOZN2odl3IN6rLsapylo/uhdHGAbQEjEBL/QV3hV1yRZ
QvjQCgFjIot/e5l8dvqtW+rRl11z+Ec8np0GJc0nHMk79ONMoyjahWldS7C9HD/iyaS5JeWLZjBd
s7MW/1vn9sXO1U3rQJ52gDczdlbtfFKoutzbN0GG53Kp+Bj3X6BQVLvWNigu+kR77cp2hd2S7u5U
M3DyHd5p9kVHRdYRZQRyMUVnBTbZUOFGleJrJltF4SZ0DfGVdPnnouJozcF8JlrBs7XLz2Gw8Aca
8kGunX1ssT5O2QbSkd9H5t33nXZPLZ7sOdflNH4YAPUawZZBp9Z6vlqm1iQ7Zo/LsxxCnqdv2smh
3pbsK2XNEZv2n30N4/IVR739ZggLfFFmoc/y6YqDNOhYxrc9WVOvoaf/Rad6CE32grR+hChKD8/M
ubuWU23nxe0xTJNm01J1HDDGVNgN5W6Riuh0XVf0sXfUF+ldJ3JgFTvp+JlM8t66Ib3gZKSmkN2G
0bt/QMUgd8rAiJv4zDj9YT4P0OTZLp+T5WOzXHoezfXRyre2yrUbvs3o1g0RUhSoRVBKaUfOR7t6
Hnl7RZDufubj9YhZMLRuQV4Z+6X1PrjK2mJikpvl0osq99gC4SDenL2hG/+Q30RE9qyb85MERXcY
W7ckMJonIfzPMkWom9Xab3aA01Az1JyfjJM3PhKyIFeTsIJ5Bk64yXzoXx7kGiTuPkGH/RXW3quT
j/qbqh1jQ36fc5JmOVzafDKwnkJGN0tGVZru+mvN0OJLYA/5GZjTPRO4wyVd6BeNZECaGjnZwUF5
UE00d9dRQdRofgibqNF4DTQypXRJNkv65skweoQaBs1K8F10YPlXdiCCs2PbWk/LJiwLlDqN2eoc
ULFj5kXRA9HnA91ozQltdnqzGLFB37b9tTHnhsfEuVxRYsKvn6powyczP1hRjcRL8LEV8K1vekMe
mVCifR9zOpqGOFe95h1sq3BJQZxlp+g/aAqJjlQpKzp5ZhVdl31yypBGYVZ5bxRU1uUDZVcQHhvs
DW+ha5IyhNU1moBpyuXjOX9Q67md8rMA0v6P77bR6TuOk2q1/A08ZfjrfJb0TUABN0QD5oiMHOMV
Ebt9piC/6S1pzcpT5mWwKZGxLYg3Rpo+d5hvIc6eLyfOvqGO8IpfKybIue3WZMpNdA5dutTzqd1g
2d/VZofTe+6ztZb5PgorOqSzxk+v6+zomV2zlgZLZuVq04001vSWCO6/5cOzfAGoNkzQEYKkwfDk
0mrQIibLp+XDzdAPifvaamwYWQZfxKv5Yd3Qots/azAIiDvpHUTDyOsw7rvI6MzZYlEiVuwwWF46
ymKGY9nBJ5f0wdPrirhtBgbI/sZHu4NBM7kpyRYGGDukBnx1VskEEw9jzoi86D5DXwrI4IP22Lr2
rOFAvKq0N10r7st7kBeO/dwBmE+CpDqMTgAdHI/rIRCWfw5dlLVtojf3rqQ9EtNT/WgS+53whFmn
1blgwh2aydZYeRdkPU5dgSKZF9VaYS6gTE0fMQea+z4ezb3Q6+iqomIzJJ14sCNKJJP4vd3cD4Sm
VIbvpuk3a7bt+CCS3lrbrOCbmhzrqxbiG/O94fBTscKzxCSWyj9jZ7bYwXHcmvoQ3f598Esm2qPW
/fn3JUxW2yruq7OXgk5dSrViYIwpUiioIeXMOvfifhcvXt75Wbg8G3MmKUmCl43bYyhqkBJdAzlv
6J5KOtIYpq3+Raed7uuGe2+8Rh7i3qvXmoOPd/CQTxMAfnFt6MLzFRlkBHj0mO26+gI4b/rd2Jiy
XVBzx1zWZM/n2rtNPO4lwFq0sge35DdVxho5BZYFnJanoaMgwruuv1iD70EWqIkx07yHktPvShHk
+PBTv7g0/qFp/fOjsxoHPd5I/X9jYAdDeYfebPbmPF3KKfz3wK0LePZc6jaTw4q2DwepcuTUxMP4
32eTNbHyd2KftD4KI1f/oAIkm4eoELCtZpLsEiTQH2PqYLMQ0VdDdwWFnrc2W7971x39rYWP9xcx
1kqlIzmmeo5e22M2ZuKPvtCjKd89mo8Tza9Xx6Wxbtt+hT1C2/2IeNrQeArrcJ9xt17SlrVnVtdV
80Mwmg65KP1uWbqkbYi1ERCUk0Q18o0aw4jnz+2BEM8zwz20X+gcmb1Y136+igm4fEwNkA/kbzHK
mS+XL4SJ/0De77CJJLFjy4/hMareLpf63EWeiR50SZNbVs+QjPk0BLkqvWSt8Wu5sllfOUCjX8pp
X2+1cOpv/z7TkrmvTjbuumwSCIGlG+CZmj4K+oH3sI/ex7ZNVnzuKqR4PKP3zDY+P4vn17RB/eer
cc+vlg/lz/cury/fsXxvHkOplsr929C62NveJDe6n1rvZmLRQ0yhzA6F87goG5LBRvw5vg0mWHqd
6O/tUjhV5NVuBdOIVHrTnBEFKHducAb+eOs0Ah9dNy4Oy7e2TVfRNO8knykCCwOjj07xWMqTa4C/
SDVOQyMHgNe+LbR1hlf4CsSDfS+DKxOJ5suOm+ZdmSzAs15/7Oeg8NKSBwJEY1KBp2e/BXiZ9VH6
GNVjf/aqnDgf4WZvdaEfNXTHtmire2klzRsjKjf1tdc0NsNnj3bI8mrYg+L1xu7V0Y36LR3kdEby
0j+MZIG/TtY1pAWxLaZZne307l33WEGJk/O+YD68NkmcvgKv0XZQnbTdcqna5HX5htafJVW265LJ
w3++/ENDNUyI7GcYW+99KQ+/WejV4db3IuSCuh6cNVUiSyFv5Xfs+49qituXPCqao2qRUZbAS3+j
LQDgEkYfPhbEvavhtiTTr3qzI7pRCZqldvg0odsfiC1lLDxfarJ9IUqlveet6q4dmZIQL3k9CpoR
WkOVnUf6q696RpMM6S6N1/BSzdPfbjK0wxHXLRVxydTLQK1x6PK429cAyc6Wk+3SwuC9QYm3XpZH
1VEP1hqJiRbyIs527X1MbSBDupB/eiJCDNH+5b2dSQB9++LEirShqGhXKhGgqlr6G2nnB1v/iPCT
sUoX1u0zQEJxzjNKtZ9rLcTzEMARLzv1qlUlrXyq/0cRjS4nDa0+5zLQDvyy9p4kAOcyThRjlQpP
S22RFnXyGNJ4Wa5wkOH+anv3RH4puhGK9MHAq+AUY31v3Frfc+d7u2FiBSs5N+4ox9xd4/XewbCs
/KoKmFfpoOlvuam+O4gc/yREunB4/zuiaXmAQRKlQ/Q6WD0i+4rNx+DvfKpdRVRGnpLIXLAXTVYn
/vqfSljTppeVdqYKoJbtRP3UsRyfc9Kz1rVp1r8zXT8MRIC8xRjQ9vRRYURDuUCSGnK457bQSQue
BUKxZyPLMUo20TaNPhnOk4zF41nECaMymxyxBgMIYsbkBR/jHEplRX/gssJbjxvSSMzX0KbhaVdY
SsCbqgerZcIXM9do0Yt1cGJOTPYb2CNc0gpQ6wCR24GkrhbtBsG2XQDfDVOP2jtzraXb9LgqB9nO
UnYsr1Xjm+dDdIgKO93qwkvugxLTwcJ7SvQwQ+TltbqqfpVxis4vxw/fM0iJNtA3dIZeXMMZnSVt
s2a/y8uPxVXUGW108AZtr0U63qc6m+VgxpyYQxHTAXIrVm2ZnqrKGa8EEWlMp/zqCLYHw12XvZW9
gISeVObWhST/aQINKppS3YrEn0XLFGey8qzdogiGA7cBWxO8Os6cveAy3Q0B1xdN/pS5UntyKqM7
Iy251zMUZ3norBrveBpcFdipN26gS85w+Cv3OLLGYVpis7XcU2RroEhyPztr2Ujky1D4DwbCqDmL
VNzNKClwWcLOq6R+Z4is36VEdYSoFw+eX/2Sz0uFSv1MZvUlvU9lOG2NTJrvuQmJMZCeICGrbXet
iph9YNUcd4RDRjoynNI7k1GMAijLiU5O4lkxuCcdsTpzKzEPaWutOSLWfqUGQa44luNVttR8ofLc
vYWX4jGRBujDkK11KIz0SFZ9cQ1L8yPq4+ChN6X7tvwH6A/dN05iwQMjOO/BLJV1i2aKUJhk3yY9
rJXbm+3Nky091iba1lPonIE0iw1zs2zl+P5r5ybqQrRz/9JqzzW0yteEyu9YxHl/TkPrySy9+sSP
gwMGRlK/rlFVrLMlupvJ6IpqdHiqjN+ZGcC7UqF2XOofC1hHa6NMjg02JEn+2dpNIwv+hrczBhNt
qCuanR4G97imOjf+h7Pz7G0cWfP9VxnM68uzZDEVL/YssMrZcur0hnB3e5hz5qe/P8p99rTlgb24
g4EgSmozFaue8A8Sp8QwAzA0tpMXt94hQQnCcaH1QfG1yRFScFuR3MTTSupF2jFPgFncFkE84U/i
toPNBbbS7PKnKLD0g1nh94ERo79pOwvVzcx+jIilN1mFK9nlXUANBDaDXaxbWG1rH9bLNwAtWdPN
ndHwUd9Uf33VKMwWJQA/osTL/IZgXoTSl96c28zzd4rQBHJhQ/SAIpwf7cz0LhHjcBMrcQqqoke2
eVS/2eCJjwYQyc3omHcYZyYbCX54BoxGe8ys4tkroubZFHSozEr/Pqa0LzFmz28j9Bk3NtFIhaXW
mmc6v1UzENcq7ts/xbjIMt362SvA2oQ3SAC24NEjFLYy9JiXKvKlT+UzIlH5E5aC3kqMXbcVzSS9
3LrpLtDRxbTzJH1qDFSUp4ZAFhor0JjfaDIPd4nRYrWGHA1mMM7wxQclmVWd8iBMwJTWMH4CX1sd
wkoDeD+VEPKS2Jmlqjk6KKXh5mWSC9pgLm1og6ugQ854juXMo9S6DXU29aQKRx7zAckGCEjB9yIG
vZqpt7Vo9Pu0aIIldD9j00ytKdHWJ4PJ686QIMGTxLpl2fTnUB+z3SV7jxVqlZDJIoOAt9XhE0Vm
F0ELoZA5sbMSIBiwANDCSjGbRhx3/KR4nYfHYKl+Sj2QhUr2xDUHK2yNuJPooMBbDY517pjhnWZO
VS1xa40x06peuru4p1BQBASSqaTEGos5dfFJt9CKv5DHefvIzT85amweAAYQD099wrTCaDkETIGL
iPdYUGU7li5O1og+LAzVPlwqAg6KZxQby1Pel/VdPjKtWaPoFkTrxPS9w+xL9QH5CHOgmJOP6iZN
XKCuveZMS6n7cr1KHnUFMOCd41n5rZbr95niqLdhF91ZomL2xTRiFTQBTIbYflb7xDuXMjXvXNc9
woP86iVTVFxA4iL9+BoVlAWiyNTPDX3+WSEAkyRAi2DykXbmAW4lKPI6aOtOSSk6ErCyU2VfxbdN
V+o3dSPBHnFXH4HUIXMvDeN7E9uUK8v026VSiGzlreZXeG/g8nTjlq6+boPE3ycxsOtuiKt14w7+
2RAI7vctzkQFImorEfbJA3EFhUkPDuRlk5Iah6qjGmMh5HfJ5ITOb/+9qU6bRlklqOwYzroZawWh
eRerWEh+y8tgCqgSU151kMOqte3LRdcE8d6YDcr6QtSpRnhrHpaPF+5OyVqSexkq9JOrVz75uNit
inW0YjYwS6YPVVjxtBJyPCSnTaFY4Q2l4WOp5+6vShEqnniri90lFTPyLjpUOLjlmCWclSJ85MIq
n3C/EbvWxRevMOEVeQ2OkzJuv1PtgiYyquV9nVfqqR7jg0EUms9bgSdZZanpjjJwee8RS+1EiTqk
irO8ADl9KqgT2ChOBQla69GwednGIwxgDFZV89zE1idsgKMLxDyMVZmit4NIib5zWWQN2FdAOfJ4
qWSKcS9yqZw8TLQcREUvCeDLS6SQCtrJV0uxp8YWieElf5RZ764SB6bj2KOjgOlSvAqghQVNjdZY
4zg2iCuKe5GNoaweBPIrjcGNHQSo8E8oQmHzVDutDfGxXfopXXxmUCoHNlagVVxZWz9Wy8VlCvEy
qgyxH+T7appRtFZl/g3TOyCe1HrdAkxTaDUbaVTu4lKs722aah1O1NvWsfuzXes/M3+YN1ZlfqZj
KzchCO7VSyWElcMvfLl3qzEFsQCmGA8gY3OBvAfJw8CQXqDIYn4qDNxCUsvRtpfNik4MMn5TZUcE
1qfSN5el2uxzsw92GmH6UTAp9oBQl3nJehDUGFEZAVOFZICDpFWMDHpGmca7S/3LGUCvoBa6v2xp
UzVMom+8cGGpIqZo7C7hz+UFUdtdm+fl6bKFcVy9G8mKkKGPa1ZPQqVQ0zMKtap6kyVujyd8WWyL
SlO2ZanfG+rU8Jzge11a8XRJ93PkVglAgQKBqqk3U4QKis/0h28tVNZ2dCbgnU2blxfgWQZ2gAjG
GQOGwY6gz3d5lOJqOIb4f59eHrPOYc+Wlb58eflFQ0Pfpjdyumx5EcnF0OCoEIz0ZFWRQq3rfWw3
OpKikt5kswRit3d72hSi+DX4LiMwg+ZEP3ZMQWD8q3qBFy5EEow7IhWSm5mkztyvpXcX4y1ysHPE
JwHo3l0+8tqqWdOe4tZPv7h8YSipCsJpzNaXzy4voCPOBsRZVG7zGPFPUTubBDG8vhB0MBEnW4xw
M3Ws1BL3hCdYumf47RSIU6RsEvuQFreZjgbPI0LjEOUQd3tMVagolwZaOxjHS617QpiJISz3JnrC
MAaLJ9MRiNtOFBLQV/EiKEN31/Z+8zll/WgK/BKCVN5dgP9J2u3dkuYBj1L74JQmYaSu10s0Fe/t
FsFhYl4ggajTZKjNgLxGnnmXuNa4KawSyDxlbNQqp5ewbX69qxBN2yLID3HSXZeu6ICLsxJfyNIO
lh270ew+BVVSbCTuIrMi6/rjS/d0Istf3okiuVM9ulQmAeHLR0GMyexIsrasjUKcpqNCFdc9pxcl
IrN2z2reLmvhBKfL55cXRdECMlAi2FxzEQQJaEGoWuBQ3Bef/ChTtjQq1e9K1rdrzNOBGYZ9/PXy
DruK5OXdy2eCmZdCzUxNy+rWDKhyVwR7K5hbwReoyNtC18oNLR4VrGO7Voa0+ToGjjtBoYdDKsr2
qNuyWURGpS7MqAC54I7f9BSGxWVCb0MwMGh3k9PFt0EOhLOzd4nmyl3XmPqxmV4u7yDxJEcrX79s
9KFxRB4II6IAiJu4sGcDI3cw44BleanmlUP0zS677GjKrF6jzd0ucQOkPTNq5oLCX06/Xlc/DZZj
z9ysNvdhL5VDkpcapQVMJIa4+TSGnb7Vg4oZYioq+alJfUcHZZ9R6HdBJW5ai+6WX/kuLILvZSsp
5EOhgU/jOVsjuGFizj+bAN4duicvNH0rtm7HMfbuurJZYYen7TtCtWIlBlaFSn0iE8AqxCFBilAP
mGm1DXh4ejFIoPeXTcRMGWW9jebF1K/t0+ibFxrRynEKUOsCeiiys5gWT39cpVu4b9qm27Z0eP79
ke5gynhJhNXCgmA3hX3AzPVtF1ARvAR+l8+6SOKRinAFYBz8xiAMNV6mb5MgD09tjGUqlSMVYT/L
2LkmZPkeN+3ZS4Puss3ERaVW5Valvm9uNEcfD6bthRRz6WnYMWtOMnTVzsji7mSilF0uK7eO5p4J
+rCouzMaYPERoPNZDrF+NFpj/luAS5cxXI3nssdpzQ8cNFSmHtSlwHt5l0p9gCYB6kZMLwPO1QtT
dSbsVz6hf5LCI4lxA/seDq14lPbETjSdezNV9ccx/7WVTS0lQ237g5X9pHOF8oJteyfNG1OEidgk
SrlJBs2+U6cULsnMPWwA917PCm8XpQALU3cSjCxCuQaXUs6jshNLNx6hkLRiMkBTA3OlxQpECivT
CPQSOGlGY/3alsQtKzM327nWRPIsExK+RHGbRU9N83z5DL3PbqtSSsEWbPos83piesQj1TADs86S
ySW9M8YCSrOheptIcX696zrlWdKg2NANqhaUBJ2vPs1oLcXAgMChvfHCfJ93RvY0JLZkvQzG+0CO
6MMMTbtSgMpSh2jVGwCvQAUKAXrVQO85dqxzlESgMcF6Y6JkhSamQQWo7CZcAR9E36bNcUMCXrJ3
ppfL5uVlDCrU8Uf3jKhtd3Bqt0VXmne4ZqLclOv93k2hq/Kxr/bdQXFtQCUX7QwFE4yowkhbLcD0
Z26FJ8r/vNSRrhwDhNEONd0mzCRRi5zk79K8R3geODOC39riZea1/OwwUmt7CbigBrHGqtDELiFX
jX/uZpgAhcT32hwEmbW7QGgKjYBAI5szMPa7rfCnu3wctSnZGlmG0wxPQ0FeotiZdpszvuaZlJAI
zV69vXxhTUp5RlHb239/1lvj2ZBeQ6USIzcARmKe9XZ5o6NMNwtCzd2BgKjmUYalIv5y+mffpcMc
Jd0Di1F9thLcbKePS9yQYfnACAdYvdJZTT+jwLsVSAR8r00KRoMuvTMxlA3cJ7UXoH+i71UFeogl
1A9BQPXowshJXESS3a6LrJG70pqmeTkVKHF/vVf0gtnUGuSTUXtY6sIKs2hWygRrJL/raW6bBq3n
COPwviAF9AxY4HoRnTV7agTpqYIMD5F9BQP2ZxY9+HUtnmkwgvFM/BJ0cG4trZoiNMo5+aEgRVvi
8NU90t2cOISOeB7br4ineD+FJqGt5NUXNyHrjulkQnOKxlsd0+Klb5DO9nRX1jxFzsEdLbGpUWLc
0Z3td4izKBvMRHtAylaxDl2MHkjFJM2PPr61W7I7vxqm1Uy7pXuNwKdfqV9LXdDVjupnJ8Q7E4kc
f2YgFA+eTjwncfEJOwD5VQ1cKmJ0gh8CWYtF6jr+meoZKAmC14ONgt4OwrXY2O0xzRR3r4RAAoch
Nw6Xd4Th+sHDNGh9effvz4LXn3mRae0oZuKD26fblgrWxgyt/jT0NnY2o5Y8+nS4AQO40Q/E12mU
9KhAjojLeFGvfSfp7WdC6bObQrduQvh4CzBl7Y0e0hDXbdgsPDTOjnq5t0FeROIhjUj84Dv+TQHh
eDBhxMuq7neUuhAYtolTO8AtjH8VthBMozp3vDu1YOiizpC89P3IejolUG7//OM//us/f/T/13vO
zlk8kGX+kTbJmRpdXf3zT1P/84/85ePtTzZNdCShCUvbMA2BEYph8P2Pp7sA9ed//qn9HxOB5NJq
4WEZdo0sgBL3tyh4Yl2Azfg33TKODqX5v4TAH6gR1Q9LYrThmF7+YHYkJzLHfMovunqRtCmbgZ0+
tKWPEpGZVD9oCiyavogXfuPlR4sGNGZWDVWOWLVvMmWcxLjr6qkqoG5WWcECa0CGoiLVzfUpwUOx
p37KMoGaquc+A0s890EY0hr2qhHgGTLbEv78C4U8BL4HVvtfmwjU6/seiM7Lt6ZdQd68MJaTrEOH
fkJoXWBabYBkP0i72eW6/serC1tdLvQP7E9Ai1OqeL35X8cAN7Qq+6v+z+mf/c/Prn61fs5OT8lz
9e6PHrKE/69/8urPsvdfR7d4qp9ebWB2G9TDbfNcDnfPVRPX/xog0y//t1/+8Xz5Kw9D/vzPP+Em
p/X017wgS//89dU0oIRq/jYAp7//68vpHP/55/1T8zP447/Lp+/B05t/9oym4TQk/2HxnyMht6C2
g9/1n390z9M3uvEPwzE1W8VcU1iarTl//pEiIO/zlfiHBvvXUlH2UyXfyz//qLJm+kqz/oGgOgAl
C38XUG22/ee/Tv/X8/Fy3/7+edE5nd+eF1sAGzF1Cy64ZhmGqlrs6PfnZSRGjoxOQSbeMb9Z6Kzt
W1ie+4GmCeIEhrWBYgAtzxxt/PgCfwq4cvTABZaPJTCkcFQwAGT+DGsRLnNTAKBS1rYfVOfBM5DH
yKrVODrGkyrgd6DZXq17XMwPqjNCL7ETFFlxLmkQ5zyGcaMeQed/j0xgXcxL/bJhbxAx/RtZgHX8
7Ub9zUwhtL85c9NCXof+okpSMn3/20yRgbbJ6AljC95BGx0aeEgtPIwzpkr5qsw9Wq8pvDYQlock
CbOFG7rW0tbSiU7TlysxuXeo8TYfsnCNXjL2yACuaJz1cl54zgCKHBFacyj37x/3dEP+PcFdbpht
gxZRTc2wLCar14cdR15ByxJmT2EMRyQNtV0aJFtAdIheR64Gi2EyEYqhZry/X4bp1X4J42wppGlZ
mNoI9fV+a1JjBMqCbD4OOkAAAlwtkuhf23pzDLtNHZrL93do/c0OdRDbdLotnoTrHUbIubc22cW8
yMNs2yoLUdz6WtPM0DBNP7io2tuzMw3N0WgZsmpYtnr1GJi9DLFPwEcocHt/pyZDdkyr4dbVwBAY
EagHkTrtrI0y9dEwlOUkwK7XrXWgc/hlAmPdQF2mHIrcDbN8PeuQnv1gvL6977Zt6EwfAIVMS4ir
I9SRe7UQqMF+NEcX0lIKa28l2c5o236e6HAyMxhgmSvDm/dvwzQLXd14qRrCsC1parqly6sdt7lK
nbLgOZkCLKP/7HRp+lDrTfJgU2L1MVo/a/Krl1MddTTns2tLY2aOQAFrcry7YpiK+ybwwMtm06rx
nW5rD141/+A4395CaasWkyYIWktnKX89QMEWOz6MV5LqMVJZA5PswJPx7KA5slCdHI3ngVC8magn
yTqI9fS2gZezLCst2mto56ySzNXu6ufczB5g6MjV+8cn3lxH1E8MTQjOTiJIrk/j/bf5BnQ13uAa
nUmguHvRKe1axLmzzWxfLCsjBaXM07X23DpecgLPGRoDD64KB0FBK8rqtOpkTC9ogOCEWZQJ4u+k
f1ra9Nuk0wFI5BFQWVxxdwjHLdsuWRXaMPyAqhDPvCSyVwY1P+wsm2JfIRH4/tlpr+MupiWGCEaV
YJw1U7VZTV6fXWapuWNNJY22Mh/M/r5TvAoXyW7hQRn1UJKhs1k9N3TySj/6FpjJp7RwFawLq8P7
R6L/zZGYEN8ZqMSCtrieN0Qe5EmgSRClPeuGg0NirTpo6KsPTJv+XG/0dG1mCro6Zn0InfSbUdHr
Qh/tMIbKyvWNfO1GenQOHXs9CEf/0tUd6rJxezLGcGVYI03GQYfIgnnTLu/C9twDSV5VnoLchooM
BaaaCGn0eIqHOFVDjYPhEXnb2BAfXPTLqbxaCwxhsnzBO3eEYwt5NeSHSg2FrpjJ3LQnAQoG2NYA
C+da3khL3FXulap7rp0CWm5OZh4oxqyztXZ7kU2VhJNzSBD2tqT7jPDJIDT3NMkJDZTbwP47Hx2v
Ja6nEmJyllodGAsBB/HL60ESuDoIJdklc2xIbzMHgwEtau+0CmWgKMgRcGzhLhYJaMOhrx+cPHL3
bSC0tUhpL6rjF1Qd8OJpsEgVtgWlN9CeSj3w7zXXLFatK1cB9iybimLPOh4tZQ4rEUer2MiPFfiN
WWxY7o3tlTe5HYLpiWt7X4VY7yGA7H/OdDWYxy13sLcx08EEcNyHFP+XMgUqXGIXsvKLtHvwDAp2
nkE6aiG1PAeBVs8RWg3RtYMYmaJ2OEmElmtfWJ+gQMaHpmp/QKyh2ebn5m3tyJ+5qgT3vkQRPo2c
bcqp38sO0zq1u6cYbG2BuH4wUrQ3YZ6pToGk6UyTOMvH1epdoZdhqoGPFy9YKSzNpo7sN2xSkBcA
XdLGEJehkyRUZaAgEBURFA36jZqTBCfBM/AO846eqr59/1m9njV0YZqayqytCcviwJyrWWOorEbt
0R1FZ7Rw5n3GzhsdsmSM9d5chl25FloqEQEyN+M4HKeOR9KNz22ANkHQtN/fP5yrJXY6GuIpQg6h
IYhmXh9N7oS1Lxpo9kmObxEYaUoMPg3sEtVFdTvg4960Vr57f6fadOl/e4gJ/YVtsyqYwnFUnQjk
9UNhSuheuaP4c8vVvFt3bPsl7F1/eVEf0JX2KetEuPHLpN0Wqbd3ph98cAhXofDLIUwHwHTC1HQd
W1iJx0iFuzUPnpAdOlKHVlGdQuZVq5320OfpUrPQv2tt78EW7canFPhReHk1QDkEHfavoWok7sTk
1+tHZVK7R7YRAWWl++nqzJxO1vyMBY/5+yd7tQxPOzJxZ6RSbJgEVMbVk+APgZaLEi05zw4pLUef
GpVaNTLQs7Ju5oXqENZUP/TWPb2/3785QcvSLNXU2btjONPc+Nvy36kdNC2BZyparhDIpzOk+hQu
nOndB7v6m3OUEJklt5QEj6Dj9b5i4EphpVuY7uoehiFF0p/NzgTo4n1Wk/aLQWvuWFShsfHiAMa7
6cpTJrCaUyZd6kYAQND9+LuP4Ny20/T+1psV0jlYeYBlUtX7eEJ79oaG1tR6nCydjGTtlLgi51qg
36IrHq0rI9xlwGM9mQ1I9LOAegkV2nJTpzTPvRJtoaDw5ClMoiXI9A3FGoSaqejNukoHLejr0bey
V+d55unbqM7FTKIotY+S5gxLa5j3IIpuC52pGDKMO8+ovqCMVMRfKgvgEZDZdiVk9AMIs4q+vzWe
6OCPH9zRq4CTkYRur0XXR8PgnRT/aiSldSvzELPTeTA6gBOq/tbGFEBv5adENuHSwSF49sGNfTNV
GIxYAlyDe2q/GUPBGPt96hPEaEX7aDfdY5s0jyrv39/N2+EDo5VBCroAvL28PrGQmnCe+tjgAeQl
z9GMB8+Ck5jS+J3V7tLABUapspMRxNkHJ/hmBuaSStsxbVXn4eRReT1wgwYJsjaSWCUqcokKfYPF
+uiegKv26LUIlS4huoW1/GgCvIoZp1tpCVN3WB8dQcp6td8RdYqoFBpnPCB1i8Wbhw5NHtM2yROc
AnprltoOYvuUEjdYyGSzoHTaVd3T8Cbc1Ja9X53fvwfa31wK1kQWISkZYPZ1rNSmkeKGOjaDKIWC
jQV7VZSy3EGkRVzckndDGKiYmxbx0adLMRuQQ16M+HMAqMnMdeAq8Jsg9cJnukW0199FOHvOJA2e
zfsHKqYg8/X6ZYAyEJLakU5h6nq04H3XyULRUZYyrQiBfFhnngTijHtpOejqSQug3Oc1lqp+pEJN
MZN+w/RXzMfQ/bH06V7MS8ediuPNHgxPBmdEZIdgxLQyUKiNjx7GlYHW8FPLOUIy8z6IQt4+x1xm
1bQ0VQdw86ZknCRx3jh2ocyKcnjUxnaLBnqM+0b9yD9L5qHxwbzxdiWwTJZ7jQo17vGWeTXYtBBZ
ldYfUKsc+8tTLHmS/3+eYstifrrUCiBUXt+XOs96SlANmoLIgc8Gr/kMS7KYdXmZHnG5b2wF11pV
Rns4EdFHK9CbMWFRNDC4qpzf20Af6LD0dI2yGqvMbpqoEjXYfXyKb+8cY84g+dSohNlkQK+nC8gD
9OoLFFzt0dN3dblRHCoSmXtO8EjcY9b98/2x/vbOgecn35oqs0TT8mrGN30FkEntgL0aSywkc3WS
fO8oL3w4BU+B7+uHiglYSksjrZZv91TbqPFkISJp1CnS+7RsX8JBxR5ufL8zVu+f19/sDUDuVKVW
mXRxgH99HZMuKwYEzfEBwCP33CQAYSmx+X0hVzEu1R8MDvF2tqUGpGlCJ95lZjOmy/xbKESKGASG
X9NIA7sXo18+TxDUmVuYeaMpis7rpSuOkwUtIrWPT30Qf48t9WRVbnmoREbVwE5vbIwg9dbOEQvV
D2qNfLUD90NHTBXeWLJCRMe6y2rADe9fq7eLI0dMLd+hCOpoprg6eBeDV9cesPlDSQNrAXj1zE5j
CzgVTxLVD+iiez2ambp+F1v2h6H63107IG5kKlQrzTeTh44fCBoRTFZt2KAzNag/LkFbanndPIRs
niueu1JLca+iCDoReXnijeh73tT62aha+cG9fDNyqAlrmm1Qz1LF26IbHhoYkVoOIL2sOXExAuT8
Kdw79t722/CDLPbNkkhyYli2Q/WTMWoaV8NUGaOyNdjbJFlzpphQs+R8yhNvpUf3EOrNWT7Ijy74
dZtAp7AiudiSpgshEbHB68Ha5GGrWGUEFbyC7pF1MIo46/DgZAOoDLXD7HSkAiObxP8hKgAiISKL
vnS+FHVJy7rNqn2QPgwWvRAxercSFGrjBqu89y2MmzDqHMf8ox6B9iah46DpKzEFX4bqdZLTN3ol
La/AksfPCzAc3W3vJPVG1zN17tSFv7DQNUBluzGJeBL0uu4jrQw/qMS9mS05CEdIHbgKS8GbMFIN
Q0mOoBPSu/ADQre/lWpaAFiR4QcxyHUXa7pJ7Ex3DAahqr8JjF1y+iycWvNj4zfb5q++pprqWetR
0IMZE1NZ9Ew6d3XUPbegt+Z4wMhdaEM5dKr6WNVtQ5kncudiBKVrJEW9uWiD5prYe9yoM1OLPcsS
kE9hlrywgzUlb1ZVNWSLFEFNKxLqCaKFCprA+mr4qQq7K0oxWaZYRZ6m7VDUE8v3pyLtTejFsKRj
IckIaF8AZHo9Nod6hEEQdNPYrA30oSZ9EECAPbnvjeVpW2R4NFr86bBwNQqSJLj+GYgUqlJxdCuG
4JzXzvH9YxKXWPnV0sVBTWmDY5NoExFePTDoa6Mg5DNBNmVWb9Mc02dpfZMNvlilxF+XYt6J8re3
AnkmwRKhUJWviGGbM53yW0N30J+HPgwmIQPu52d3zLfo3lfRKbaVVRu6n1urTBZ9n+EZoGo1RHA9
vaGShuaz5XyPhkHcUk3xBXEjHh7tJsEAdaYgXYm6n/sl6DzxnVHbbSD8wqet7xFSbu56RXmqxy5d
4PAGFV/3gaQS7Oee0i1Ks2hnCfHSCV/Wag6/D5WyUALJbR0Qs8L+mRaauo8VNNKQGdgpo2ssTfCC
aB1m+jpoSX8R+X60lWNs18m2dJDG7uhvUbOvvrp6G5+QhBAbjGOPeA6h72crZ0iPEYVPp8Xkkcqy
4BESLtI5CKkd9LwNd5iY3VhKXv5cQB3dj4417pwydvZJ7q+NKgTkic5B2ylfLu6I7WTCOfbeX3Z8
aMMM907ofKsoyRCel1Z0A/UFREgokcxBURM4cii3qpl/RpDV2CU99swg672dbKEfl3BDF5ZelgdN
ax6hMKpIOxkm7JbYXEAWGh79CmTd0IjbOq2fL5yDXAzdTuQKj5du4xcoDG8Hi83chQ7C366uIdJP
teIs9CzAYSX7mXh1ts2KqkR5Ik9PyF8egJPthV0aM9SFjWNsZtGBSThf6rE4pnGsPCQp5JQxWVoh
0hIyT84ytVHYBv+/cnXXPTi5dRo1YGGUHFaRJ+S80gqUZgZPHqHhPYRlNmBuI5+bOrS2qAySslDE
6OnwzZqJFhB61lKMuokjl4E3n90U37wBBnI97Fu1PCuQpGE2dfo6j01rU/nkQiomK1uh9+0io/JF
bRjyR4JYoVIE/oPqZ4xUkEn7vMA0eBhzUDdBv3U9uIg2NOF9O+pyDk5aA1saftWdARsY2EX7MkbN
UFHR82ui4lNaogTDuhMi4XaUJbIWmteUG+QEyPk0mDXo4UU3UVx9A/Kd3TiR9Zdl+tltXXUBfhs3
1dTOy1P1Lxs/uaOMxs+GhfdN6x7SWquOvtbf2xAc11WT2VvUXDetag/3IwQPQLbunDTNhVwv0QDx
y2+K78S7BPulmVcc9WCPY1t71lqvPSclILoiBio1SgcxalOLzqqD4mHVYRPz/kT0JjJxJF0GKsu0
TKf21FWsXhG4ogViOzNX07cejK1JskBbBmAcZxzGR0vQ21I2+5vyApusS6U5Px3Pb0Gt2425agmC
2moCDwJ9osqFhmarW+UGlQ17CSigmKcs/ieoINApIsajGXxqzbSdpUr69P7pv0mNOBxiVAAiBpMx
MdPrw5HwVwAQsPiirDpZuQB3VKsY0m+Jm1Mks60dqV/e3+V1eMZkS8FRE8xAU/HousGZlWho2i4K
r3mOHJrhgroMRavvCD2MNaizJhc92K/+8f3dXt9odktUSNueriOwiGsESyiVYDRrdjsmGcufZMKf
4nFJ1fwube/e39mbaj17cyDu0WAm2qDdeRWDujjmNaiGQhhNIQI4GrNKMCm3QQ3GSUCqBSSfWltn
kihY6JQmFQ3Q9PsHcX1vp2PQLar1ExiDgtkUFvw21Iwygi6mw6m9LPsQ1/ylDm3T8DU89gwigTYq
PypfvwkpLztlcFsW0QoluqsBFYRZDcOIkLJVKK66YXJAPLJbyqztkF8CAmlGK9XTdYqvXvI9xUU7
Bd54//6ZX/ex9OkoaO0ydCk4vc2L+yHzclM2nLo1hsvBxkaQfyNA3JS0zctonThYXXZZmxziVKar
EH7E0Xcbf8aKf99BeViNDYQAZBisDxLDvz02boc11SM0CsJXM04QBK4cMpQILjl7mcvmjP3Wsiib
B2C/R9WJir2hJT+rBIZLEC1kVW5H+kl+riifETAc0dZRutv3r9h1ujpdsAkRYWAahC3gm5xJKbVQ
KdCApczgH90GnMFoqgPSFHq4iewCn7O+nxgVN53T6B/Mwdfx6bRzYnKqM8ZUXbuuK0SIMAQo3Sqz
BrUH4meyM2ygjA8uvGFdsFq/x5zcYhXAHKdKugE46uqJqEoJLzYb2VGqM/WE+S6znTvLjp5EhFiR
+qxHaFvF6RAeHT199vElmcWe+Ep97Eftp09O1ZzILa2VPYwL4btfdOSCNxUsl7JzvaNIPCD9rX4q
lV3pj395cZZONfhi5RSooyGbai5iNOdXOYxxuMophjFSBSdnZpMokfoImPOZFJrw1fWdReRo6ID2
WLB5AoKmkS+DxEAOwVVoc/DQL+OxgG1QuEdu6wwi9k94xhUa9M+hwNMDScJyTgvzhxbV4VobtUVt
uHLmp+nRRc5eSfN2V9jGFzdwm43R5HvVGr7W6ugdSr9dQ7agPgvyTrdwzohFscqoRx6sZNxncbVr
wUHta/gtZQawCJGfgXnVOjVmuZbJl1w1AGUipAB+fFuGBnAKMLxrGrUnZstlXBVIGEsEEc34zuoo
KKl6GM1BQW9GTW7aYoxXLQTDWd3CatNBzm3yXi5rxtDJcMI1Tmbbuu0knoZhjSJxcY/qxQNsSHWO
ppAAqofpc5APD2njrOpRIi1m41UTGfp6kPK7hWtkVeo/rVFms8KpTqLKH/vQWRrB4GxEcjKDHIgG
PcaxteelirRBpkEFq3pKiCMs4bnb2tocsWTK/yPCQo0jiVS0NbDtZZLQu4vhB5lHv/vkw4yZ+WSy
oP4s3HlSYmMrVxe2AezAASg8S/RoPeKJNvMNH3mZotz0KvU835cEjpoXzOrKvY8RdQcXUAbwgQEe
6AYw8zyxwLi6a6QwMcgUeHSO8CUhKcXhum6SpzoJv0yV+FWaeus48JJlJezHROv0dhb2inMAfvwX
iQV0xDT72rYDYnN6i1OUV3x1MvczyiTJevKFHKA84vVr+SesXeui+ypcozpU6OCjSFrOcGeeASW4
teVTOozthkACxeRoZmqTC4Hq/lWhnFTz3C3GggFZ9LmLMCniU5ZJUoFf21IgYATtz5tBwmhmZtsi
aBuX/SYABL4wx27SrYBYnN5E/4+x81p2UwnX7RNRRQ63ymEqzejpG8pe9iLnJj79GbS8LS/vU6fO
DSXoQIMk6P7D+OKo2ToESaxEpH2oMQ6egpB4vXOAw83JnznxdoqBduOo7aYizFcWMhDLCXHThWcQ
d261MLvM6mW01e1sKFiQ5NUM5Hc2LMzILSpeUxaKPfZMGMUvStLdgA1c7J5JfMHfNhIGBKJQ8ZHT
AsKpkyZdRtzkla/mM9ZQHCIWcwKduYmgeQDZ5dZOyjdA5eoCqeoNMkhvROfgl4sGZQluGOUrJffz
pR7l1s4XyjkBYbNxLeWn7iRvSh2T4sE/2a2T8HnMh6tTNj99svZfoFJ87XmOpaxcvwQ5EEfR/1D0
keRz0DFRMdVA5K0alCRpRGPVl6t0qMB3OmmyRTc0A1i1r0L4dKX4ifaRQ6gSqqOJr4+rNvzsKnIt
7AJ0Bi5ULYYN0dRIt9rTgDManuy1Acq6DhXv58ywWiuGX9+csf1SjeU/YRsGO98HAVt3WnYyo02W
qKD+oWLuyGSqXp1ZpkbDPIKLV104DvRGgmvchZW06kFrLzb+w+XY1ta+78ElQ4xcmBPdmX3isVA2
gj3ASgS5CuVLXab2EtqRv0/CqblnX8bhO8QF4OgNqradjfukK17Ip+eZb5NeHefGUuvA3WGa1RfW
SLoD4cXRRvURkWH9VzusMEnjI1t9eG3IbA30uF9iFVkOWBt4D3ebqlM/ECJDuX1orafJTiyQJqLn
QeF1hxG8pkcQ//c+KM9Fmu7Ql7C/8zp/ChvXf7d4bK2y2P2wMtSqmZqpqCdjg+j9VTHaziEZq9co
JS+1G8AhRWAFIcvZ6if6ugHqZCZRS2nVPxlBtkCEBNZ+OFlLLVS7fYDBfjmKWTHeIZU/nZOZYpfc
yyokkIps8OpgzJvKLKsDFKsIoiF5hJXplM81GW0QbINXuQlqi5VA4FjHIfHONRIwEdMl/d/Ub/2L
r3uYHMIAPT72MmICLgBo+KOPdbK3QwVYh2n0J7QfMSqzZ1okAjehMikbkqZAPhruLooQF+IVEHxk
SMHwpG3TnQuh7cPLi27Rump0iic9+CjyaYOIavky4c+A4QwyLet+NE1e7gxBHq02b+Sn3m7ICOs8
qAyBPcBYhiW7eZQEYTA8yTry2L0i2hXTFh/D+x/HHnVk34rsUYj6PBaCBOz/diMr/3WsmAR0xCw9
5GRVFiikwSEqxVFuvHwUR60rNFhNcvsokp9QGL22U1zuYn1WE8r7LMacJGpt3eQ6qk6d7pWrEVQ4
qC0293LX6P7NWuFv5DFAOb9KtbTHMx4AcEFwa5+oZf5PqPIYSyJL3ApU0w+8LfKNBjXvAxLuPtbM
/B8lDgYgEgTdZcT6HHre0KSaePqHUY2HbO7DD5sOs7pv3hwvd/cgcNqNDW/+o1HKo+zD7TSxgIji
30avNPdG89VFKc5/7TV4NmnFH9afDOfgDGn+BTLSwrTj4L0aebuYQmsX8ngYGYBfC/IR5a5Rod+W
B+bNrgf7BlD+Jg8THRLtpihjsZ5N+RdFCCKv/VNWVcNzPLnVqQmr574ywhcVb8dLMkQ4AGMv2odV
Hb4Q0jKe8ty51iqpqEvfjyJ0TlNvJyvHVmkBVmwJbaOp7IQY0WQJpY7k3qoD5N+qb/q/gIOKn4Fj
90TC1PkLSXX5NlSc4IBiaHopWxuWtF2XX6duZt0E5c8xC0hqNrMPe8jBhSTCfRoiplxdppnrFI2g
dysKv8tuQZGtvMAav1lVBmnMcpJrNOgFOnm6uy0cM3mOnMaBsFTkP2z9ILuPK7VeQLWDA9Q13qYC
GANc3tXOvP+xQAO1+TS9hhQths0j9tYQJfOh+vCGaq2rT7UHdIJZX7gJo0K8Eaxzv0KgmUu7Ksrv
k4e2QT2m2tVnmrLTEpTaEjRVbtx11KxLr3lt8+ak+DVqOCVzRb/O87e4jXriMmwiSmGpv/mOoq1I
21K3slQZVERuoyjYuHPljLyBLQKnGKPnXSc31T1RPGIp2w5aYx5BwnQLT7Wzt97gbY8y3KcsFKTP
XAMtO8iWGFq6F3LxoVnTj9zA4h3HwX+Rtae23XWOF99kT6ahvyPo1Z1lWdXFzGx8cjpku7iHN2NP
in+/gMjRmlWDLOHuPoiqNdfhYNQbWTmN0LULWMr9ugC0ovdoXmlLWdlG1/io+gZxnvOwjCQaoE3X
P2DGm8TnGu3aASXaLEIR5ChK69l9gwcleyIGs5qx2+SXPOpYSeigeDBXvx9Viltcl81RNnn0IGsw
5cye3FjnBPdiaCWbPkm+/dHh/aNs+EevVUbQnYKfZiVLgJ1x1v/V3TzKbgDZGTfmXpY+rkPu/tEY
iGK9y3O+v7nVo/QxUFkgN49rydPWXgKSNOfpM2/V+brvg3nUfpRAmDu3hYowlwjPUaxX+yAPjJNT
VvADKtsZF51LAAoETHI+Syf0D7FBeJqoSRZvhnormPJslT4mUc+pevA9v1sj6guPitT49R8lsrjV
ja1X1drh3kXlGPZe11AdGptuXHnzqWU9teFv0JBTsYyBsTLb/923rKNMwadX17wOxoQA1y5N2yed
CJ77LgmqxnqqyP3u1OpMcN/wlFlNfStnvzgT6gsB3EzSx0qEywkLgz/BiE+JTr7JanFg3PI2CZ86
HGEIm1f2s1uk7vG+2/jBKwA4HRA4DWSXcVy/oWU6HO9d+qr+7oTY2WVvchPk4RcxzEILskuj7z6n
fgRe9BhWYn8NNNs93Gt4cf09aEvjcO+yzoIfflGPv3arof3J/Ev8qoybMmCKWDF3/d2fVxpI1Dv4
OH4NKkXpnZxdf/8YVS/SdKFi/d3f6wwhq1kS6dS9vCxZEatAsVAQRNzfB6YpY4XRPqt/tcGe1Sws
GCR/9KtYOO8rFiT3Y/JGwVBh5YP9e/foOwVrikyWa+7ufXcGwB0n79Qdbl48jK3m6qwNWDfdx2dl
OI0CrSdLSH53sYFHMR+V7N7n/RsUFc5St0NQUt5qVtDQegmM3z6u22AturT72N7ez2NbdbJ0p17b
PsbWOvC0TUMM23s/fcqMP0PecVvJc5PwVy8jq4YdPN9zuRmCBAqL3qTb+/gSHYvECE1zy7rvVx0c
o7yvxsRjET//umzF1ZauKK1f+w0640t76AC+y3vQQC4ijLcfNvc+WzUjVBOBqM1jrIhoByTbuuXm
19hcI16NZOVv5LDInLYGoV5b4TZLcBXtVpjrXKuORgjFEYBIe5tqS5w1VvlyrxtFvR07ItvbJPJP
et1vbbsGr+D5hncy/7vLmn/rRU59kzJEo4U3FDLcFjcuLDe5O9e4t+//p/S+m3SWe7IyFaFTFIyy
eSMPBXwTjy7loYhDqjsN69JLNQTOuvrmYao9sSzdKvPZZf08c6KzkTsb2Zd/qHsLU4ShmxtWG+4J
mtq930EZmltcde5p7leeXbaXh/zI/OPsvxvKNrJWFzhgkKn1OJTN3f9ueD/emyHuqgCOS5ltNXDg
IADq8tZYnYswaLx6HPJAvJ1Bz3pOhJeh72/4dPpbESjTeVDEurAQqwvT/E1etlZghCkDsYFnzK+t
d9NtVauCfrnz8xVaPNyQHwVBL0frjq59Eqr/xzVp7WifCgQ3f30rVXGv8ceu6it/3KoOfByeU+XX
t9rPDeZdeefQkPzXN9v01MHHQtw2/orTWt+Mae1uNdgyN/Di34j0NNIi+fSHINrHIXjgOHOdz7jO
ThmghXMRRxfBc/TJBScE6Ms2dr4rvHXmI7puluptGBVoCt7Uk2ZEcqCVCOUTAeF6yTx+xrlq6cvo
Fs+h5mJzQsT3lLahvxrHJD6UUEk/QgTmDFEGX/UEMaaBKNSt3FVgGMNYxSj2JTOHbK82iIHUbu9/
EiKG2BqKvT1Y2qc4Mo1loXvBJXZwwFodoqXFMNXX0CHL3xmY2MsxIZ9RIXA1BKfcTZIXDBOgRFtr
E8UDBqIhRKc76q13V0vTlaqbE/BrxCMHeK5IpEBZH9VyeErJnQI6P3+U+6wpf30y9PRD2GLcPg7J
T1Fdzev2uYVsZjQWWTcheLp7X3irh6c/2sgTJGlSPREg9jh+70buP1rI3apC68scVBYU8lSPNvJ8
97OYuZdv4xQc9+/T/V370beulBg7u/TwuETZrPIQw/jjUjIHXQUU19Bte9yWv04vu1BaNDoSx909
bsOvi59v32NIsriqnZdyUpA5fVzOo8q9nTM1ydo0B0S1ZQ/z5l79MeT7uSD9HaFd/d9G9fegy8Gs
yaw0/fXjVjzayU/3c+SlRtjLOPz4X5fz++bK2nlU2/siea+76Jo6Y/Gp1TqzQLUS1yzOsl03jiPS
ZelwhoLMDNU2nfcyV76Lduz+5QILuzF/htGsH8gS+S0q+nzNGlU95VFTHUofCy8kbUHUFRRPoRf9
V9Bax6aK+n/tcCbR++Y3MPz87TxTPJsuwTqkGMRHzwTBMRlQRlsIF6/5wLw6aA3xQ+Dq6+aTh2H4
7oYdqG3M2KtYGdtLpgXuLidedYcZoLvIAlmFRc/brxHPWZ5m88NC6w3jqj++TtFortEvMp/kifsk
8jbW0LfPclhygMIOMfxyzniMj5Wwu68KDs+lKYS4yUvEOVId5GXb6F8Die6MtwynxMIh8uinBs1j
jLp/5/vmzjdwBHa0QgeqP5N/Mu2H3k93hamJq7z5jZcUn8UQXO93yYxXdpVE/yghzolMd7qX2kAV
PqoQUYaT7x0dHBUbRIX7l7YmWbqupugfzY1WcsTz94rPAK8D70VSO9LqUJM6d9+MgHhSEJQG2rF9
vFfHeq3CBznnWhTsJ49YksloyyVBW8O7qzblqu2anRtqGhD9hPTOmmdsnsCiU3yf7FanBtTqW+S6
skYSWpEcElCwwJ0GEEzf0iKe1k1tvT7ERrQ+qogg5S2KOti4E2CpNk7nKAcYN2zU7iuB84TvKG4I
K1WJnmK4PhVi8syBuvxzcqpP0PXlT1EbS6dXU4DyrAiT1ECDTNMbQGRJ/xyZ5UG1iR+a4qBax445
nCy9QF6g9pA+b1SD5HnfQBK3ME/RUK15J0arAHzYLpvpZVljIo1ovIUd/fA/SF6Ib0pX2VRtScme
nvMKl0ZMutwJQrX/qkONJgABCXCRsxxt0/pdtWqPm5M3C2+0d25EjruL1BwvlOStC+LgrUZ1J4Ai
/VIO4h8F2cmVr3jNKQeyz4vWKNcAwEAjj8WLcMfqQqLQiAqz0m5ND2rTbIsyf2J9/bS7NP/Ih0pb
kUHUg90skqWlQ5ZgYMq2a4R9HZJMXTZtF3x1J4KHWr96LXKj2Wi90x2MeYMxSVvVrnU0Z+SbUacB
/OYn7LGgwOYjxIH9yJ3MZmbLIbXPf2pRoyzMAppqriMK7nFfkSOFgWooQJnS7iq8TFm2DTNJrSbN
0fHz4QtOqSh2Pu1gqP+Zqgqpe6d7g2pHTHdV8gfP41NbDvGpGoW+1yLSj1IXwiFTtORDRRcXAxlm
XL18ytpaebJm2S6Q+gPzgVc3xxpnzhy4hHzwdZkgAKYwHXouc5RoSG+YcJp+VJmqrEi5s3ZFXHgf
dRLdyl5Rb2FODrpJ+KzlF+OyRi5jP1TTCTcxEQ16BEZQ9Mq4sDGEom0xp1Mp8UFXx/4fTMfuYoi0
+CPUCRsqEud7owVYIxC9W2N2JRbf0c2dDacVv2SmXXhKKCt0PbUVLNfwSviU7XUTau4kTt16KPyO
7u+EY/vfqxhtyKQiI8wCPAV8z7i6w2DuSmsUGE/1/NbBjddBxFdjnpxzQKOrSUsygm3MZBvkIDPk
LSrLAG+ijpp0Nt8soTDxqDs/PaYdfvmi5OmLPX+T5mJ6JhdyWY2p90mWuLKwESx/mSbwxqTg8h22
hJWUSXaTit9TZ1bILUY1FjQTdH0NsL42i0MMjXhE4hC793ogpmMTE9W/D5XYOgTJdK5Ril2Gfi2u
JO3BxSoce2FBAjSQmP1gPjWt+tE8sKx1np0xhKnVo2MR1+4SG3j5ZPznOJbQL6ko/L1aGq66yrvu
inxTfsjVgpQ59BJWqlCyTQ9JedHAWlgBDRQHENL5wXfmaPGgvtotTOPAGJ50NRifrDE1ju34pvP3
vXgVBtUy95xDlRfRhTz2da0bKwjPa83Kss9qcFCgL8p8Y8y7YJNv3YSJcsoRUNGMptklbZfuJhfV
aQUzNYy2D2UY61e5QWjAnpgSugDfjuWsyku8BI/dBCtblXFPhs3QVcUKgFe3A+g/rkhYRZ9zGlYt
M8MDAG/jCWeT2y6mwgWB4i9gw/kf/HSC7RgY7yS88MLJM2j1ioK9rXTaZZ2V5iZtA/NqtITgana+
joxiOOq13h/LQemPTZh8BoX9pcQDBBqP2MoZ+q/PQgAxdkt+zteMPNI9WLUQ7YDMXiSaYj/jt2E2
YJMp202185zr5QsantOl72ZOoPKZ4BggpQL2GSx9VRHPBaS6yY7LjUna+oZJ+7RtPHj4Samq585g
edMb03eDAMOlaU7OxWtqZVXnFa7qPP9iNSVyYi4TWOtDKhqXc2CoqpXcqlknUO6CUd93OIwDQuGe
QGnx7LPqax26xDTidLkaiXohhLDMxVqMYfiKV7q8Zca0sgLNf+bN8QK5MVn1kaM+K/6r6sTiEqb6
AEBRwU5cXRiruVd4bB21WkQbK7Vwf7XE6VSe5YIvDw6YZs9pmDufUckPvqyrJ+TpCiJYTzGuWiIf
re51iKPXrkXrwFTrz9H6GGPL/EoOoLYm0UbATSwbQqiROq5gjR4I7TTWAu/SIiZWdxPzlF9X8I+P
cjPEOclg0XsEvi6z+/oyzSC8sdL1q99cmNJlCGUUBsGtxGgRuviKmB/iJJro1j1mh73cZfJhZlDw
wZoo18nQNq0l8i/jjNAykLraV1uucdoj/OWuMU1bi9wusDAEuX4iu0Y72UWYYGDH6WJmWglM0xhX
Lo7Obyke77bqnLXUr4SzjZ2oKq3DkOpgKL0mWkPosp8wU2CI0jAz5n5d86369koQg3SwPGEsolTd
C5DZkLXt7NQYZfxsDQ1By4auX9yIh7UGNzlA1OZrXhJbk9T4KjH1vnIzyYVFM3RPVn6yzYViPvm4
10g5VypgSAbY7aZBQHAQOFqC6BsB3f6rAw0VnoNyxMAenl38p3h8XZiFXq7c4jL28cPD4B4TQEtD
j96a5tTFuTDOAvmxowxfDdr2WHsN1+7OjzcnzN8wtp8Dr9WOfpkS86wnhMrnCXJUYtZ5TcZt6+rZ
V7sgWc3Ll+jEBZsp7OOjWSAWawix6b9Xg4kyemrWZ9Upw29oTJnM6oJd04fTU5Sru8YZgBokgJ70
xlLPiGsoohG73GGWP0OBm1K1lrVTAQoBb7jMTT3fEERQHZIQGcHYEs9KQ+p5UWnd2U+14jXCVort
yhkumW0Wy6xQ1APv0XxRFEmyi9wQGIY+dEdFb8h8K3DkKnjsq9I8o5uwUcVEMH8AGSSOIYMgWeZt
+4pXJa/BkgeWK/CQKf6qLQbCF0Rjk0bMs3NT1V8J2Jzek7acNlgw9W9m5nxPo+QSJP74Elvfen3I
nx007AiCq5u1ZgbFM/I/AN8w+Cwsot93nZljvlPSQwOGpHeT8Wj1Wowir90fY0zBm8JDGbPsilMW
J94qw9urGSCce6VTDqXSFhhC/Txf2IFp4Ywa7WVLtMmqF05zaeqyXjVt6ACoG8SaxEwE0nAkbruA
2BYY1iGvW0/94XZYuO3cvvo6VhtzRp+oAK/WqVC8KzJ5cTMNL4hAQAWdiB3uy9FYAspvVzAPvQsy
Hd+KBrnNTsDJML0ODGjuuMuuro1tQbBSMYbWk0/g3SJA+xy1oA6F42iYjrXvGzyaR3PXh4ZAilKx
lkkYFAunGZlczU+nNFaMpagQ3FgyCfVWY4jPatLs+sXP0rPS5wFmlXSOXsV1pqksDxRfv4xMAl98
hI17NXNf7cHYYGuAE9zjwB6ZqaCpFKJlFU/e5+jlt1wnV91Bgu1EzEa1MGsrXMQaMEwyNi9lp+kX
E4jpMualSsrB9NPOseE4zviEfgdfRzOla7EJino4DT75XnBXp21WXsldPeR6upNi40LHZz0RxblB
QDk58kXrq5GBj+rwPfbgwwu16E9Qis5888zGgat9xQF0I5p1/BaaoIL98pSoQXwiuda8tXrrLKfI
JdZrln1W6k+DR+8naFDPbiGfElpc9cW4Lh09+YotjsHX1ZmEbX+te+8+qkAIZkVkKjrtCM587JnG
obDWze/ppPPR1RMImoi0w0HVakCszMg46ICgny2MeidCHr92rYeSVI3+AOTd4KqIkFWGNom1NRC1
AM86O1ZwUZFB8CKtxmaBgwPRs8FJzGfC4IS7Sli7LerW2A+ociFNj2wtAQgm8XNmeyAttj0Mfcga
YP6Ug7tiSqLOXcO9WhV5hZz8XKx4Y3d47CY4era8+TdenfQHnznKH5vHsbogFCu1W2eVxKI/9Hhc
4fLYWo8fwiZwRdQbe/B7FiBIghu2bx/gfaDUlg/KdeyDaR2llnOJNXScK/tqhohIgZPaKT351ZMt
zjkB/kGBwJJGENVKLYurS0YgBgrwo22MnrzW9JD6u5Z4FJRdlmEwUg3q3JOHnGatm9vUDA+oYzF/
5r8I6Rl5nKa5EjnYndKONZqbZe02bsH3Z+mc0Bsr9rvhOGQjGfoyyaf4ZJZEr8WiAPRQERCVQdo7
BpVjLwHsY760iLNHWCh0Rv+rlu+VzoiedOEMqDujhZCaww09pnhXuW77RDqciwzF/FFu4qjqNha+
sdl5mj6Vs3saVVvy3JhplCm0WrmfElySloa9q8jopMDwzU1odD/rqGa3MDPe0z02JM2zGnLjYvHU
zBu5KzdE2JcrRTXFUhu8re6pLaE5WUM0Dpug6fkUNr1YZEHcrie1nAivm+dUAOuWTkLITWKPLbJa
80EfCi26u+M6IyXxFHnJuDdmYrJRgnBD72qwTg4yuVYLerggWqm0WGOLSjWOAB2Mo/wkUh/Bgzj+
V+55Tmb+Oj5X+7vu72M6U6BqIYsTTz36blvu/FwjfeevJrxU/x/d1CGDj7W+RHJ+bvz/e3o5fNm1
J8j/ipRk/9d55e5fx2SD3JqnILLErGwkV4JRQ9n8f0YpC/64uv9bP49uk7pcDroBe+B3B391Jev+
cU43BSPY96Tfl2N+iUzb+G4qcb/QTCjEVhGwHsvscW0lY/pV8xWchLXxXZSEn0M9jM9EakHWH2sF
MVKa6uEPYtWVr0mOwERINOSR5aV67YHqL2SFUHjHJBDee2ui3tbooYnSpJe8+l75VVZgnhos+FOm
LwVK3tzFftoMolI+MLXvZA0Nu8DS5I13mQJHYe5LcPk0k5SdYmX7LqlmERmjua0ZT0lc+OeSaM/7
6AJU+9JpCj+xE8UbVIPCgx/2+XOOOvN9eFUmXie9SN7MDFFYDS3VrZWV7psWtVd5crcB1RJG9XAT
nj8cEKYyeOHbzufExFPeG72F4ayQBXxOiqY6hQozRNk0Tl55+KCcZOXJWlRde2xjTICNklr3k2uJ
dwhUTPasr1jGYRrdTbizX6I8+i57MNTqZxaN4kXDErU3Hc/YTMz2P5yEn9v8vWR1QByc4yiXGTx0
zPuK0GfWmN981kZzhWAkQjNVav/JSmrjDM9N3G8NQITVQOTrZxXyApsaDXUX/lI3Qk2Y785NWy98
Ucq8eSNTL9iFBbp7whLT21D7N9k3Bk1M1Wj93vQYjUTgxs46QbXz00fyXtboHWL7RNIN58AkLhwG
WLbiTb9ydGSDOk9HfyJQvvgE0my8Aq0/xGG0t1EkZ2IFvW/OjDHjHPo5BRBMqErVLYM09L4pjn4w
Irt7z13C3xq7QMNgSOIvxPevZYUKibqVya/lKbK5N2GRGcSNgdBOrPydeVX8arXYKTx3IFoHpP9X
W1xkOWHa6DOryAI3TRw/Z77AKy4bzoxlEiDdmxHyI1f7jLXAXKCXb6netl+dCLUAAMP9Ph3q6nVA
n1KWe4SZkr0u7EseTcqT0LCUQaPyvrUdFLPAdz4K2262daaHBO0q2rvvKXtZwbWHAYpb4Z7IQ3HO
alQRjjvfF76YS+ojkIlFDonF0DCYNyMxkTHnlC29AKnlduiiJ6sa3CfXVV7KDKR0WWcvWa6kLwiW
QCLyIG7JXbJN/aPQyx9y776xWZbF1dQd762SMDoEHoRHVe+sYhnn/i33mV0h/5K9REpT75IoFsu2
Nn6dwlUIoVJKJntzDWz0BP7r6D3J3uUx039uizp6lm3MJu/WLTT2tazgkAFza6N/HkO28l2aEhhc
a9Vw5HEhPoqa58OQpy89AQXPpARhn8/ERynG6BjnWO/lbhbDjtEqm3jFudQvmI2mBTcVKcDmo82f
EbfL3hUntC+NrXzKnruWSFm8ydNKtiG4BVlTkfd72SYR2htafO21sUADsZyen17ig+Tm8oQsCtqV
84lI2Mi2VmUGGx4Z4iPVjHRZFioz9Pm8lWWhblwUL5U/ds8tFmjZyCaD4BhkiLXIRg4w6vWkqUhz
z42Cjrl2JYjTk6U1QuuiKN97UzMuFRIgstLQYkEHMaqu5G4IO3clEB26j9238zdBrvrVqkX9Brty
IWvpdpHzomalEX2LELPG7/0/G/JZ1dPUNtPJQk5u7WVchyyVBY968tOY839ve8NZPQpSbSCMQ+63
I6HLaYxG7R8H7x8rBXtcmer7R8OZw4D5K0KghdVTMI8oGeH9k/3FkJquiI5ZO66TTCO75tEszJps
p5XJ52Pk956whVpr8uaYzv3VBIUtgMLxKO7dkC2pLdwEg1quwUoMcCVk8xIVfv3G14rmE9MwRK+p
XJl6pj7Z3hieMOHYTL5N/1zzRuInkC9Z/apfoS0FNKr9nTa044dZoCOKnsbbgJ6RUZTFoilFuFLb
ZFrUViAucuP3tbj0Zh5u65ao/L8KElj3GwV5978LCpdsmZgxLWULDO/iIrsym0Ih4KnAJDifQx6T
nzTwrGs/N5mm/7cgxPOyhjgEN+i/BV4ck6cRxxkZ2//pqhoJbwtdFDQe3csqOWpUJJ86uBbny5LH
5GYKfZRDCHNZ/1UQd6W3LEpR/12g1JW2JPVAWz96kZ+w2vHsgau3+atAHUjwqHy3+rtAE8T9aHXF
2nG+DrmRwyDhFoKnpnHv54LHTfRT8nREaYt7waPFqDqs6Oo5XOi/XRGAhrmkIf7oUVl+auYEbGMy
pr8L+rr/4dhRuP+rQULUBN6Y9n4caU3jHFgI2UFTLBDi7lO00tBR6CMSs1NE7W+9r+WovGvhzYvR
EfBYwF3zQi/XfiO8ay8UvGAsZa5Y9ep1X2TW1esCsfZYWl7zLGnXqVtp1z5E3tYz8+masi5Y95rV
XwNsopwt7K59xb8vrZTm2uvjRD23uga5oXK2vrwSCavRn5ldey0w1mSCJdd+wtvbB0rE2RKL0gJW
go7+hC8c/6IEGAs9M/EuZLu7616Y9gU3B7LzoA4uqDP4XFtgkBeuKNRT1EvQpSH0HH+8BA3JEl7s
96TYDfEmJdHu0te8kfkXiYvXmSmlY33JM1wEfgpNou+bYtPHeX5JA1Fu+jRPOZtKupkyxJe8cWrk
tsfwQrZrs/HMUTmnVdVuervwzlTpNpiNnXOfTv0mDTTr3MfOsPECYlUQPpwoDfVzIGp143sR5m1z
0jYp2vHkTbr6pvdQ5sGbzrKx9yJsM9hssKe/g0kgDCgc8Pjmxbte5erZn5xvsswhSPopdXlkj3NV
sDQh2hrusJSlWuvFO8x75ko2BWzWbPrWyTaydHA9b4XAu7sln107hGk9LaEgoyvY9t1RHTz7jbUy
CVBNBjd+3sVRhCZir073XZaqc0qbl568tnLe8ir911In6yTrJlX0jVVpc5ZlsSPeRRmHF1lmKOXz
FJbqTkN3fStSJ9+UJRH5xEDZPMnDBkqi7Vnjwod/tijQH9+kGk6vPysYeb1KCqM7EpXzP9UjJeQj
xK09Mnpn2Y/cBONUA07wcXEOVacvZb37ye5bkg7+wSvgbmX1Qp6b1y7ZVEqV8XWU7SkCZLHM+ij7
1lvucwmI87WIwuFQpmq8Tubj1RSu3MSOvzRzIBQXRV6dlzmfWvschmr6TddMZ92DtdkrgNDf7ACs
4tzONqaYrKUmJw3Bt28qFGGy1WgwlplJ1q9RX1IyEs4TwJik69JVb6re0XL69moy7SA1TC+/B/F0
K127eCucpNsh9ZVt1TwcP7yQubCs0Gn1shyn8VyQa3kim8ZaDsiLfM9HKHF5h7+nNwZY1R7Wcbj7
r71afJEtixql3LJs+1uQp1AFkorniZv635rofu4SWsaqT70ezw8vvLKOiFcORXnC71Wd5KcEs/6T
QZDWfw/fd38fC1GzW9p5QubdfCxQdPqYP0W/PzXNRLxO4WGO4Hiq1dmAavl/6llcC1ZoZfs4fj/P
79E0ld5ujBF7SNQrdHAvlsOQm7kiyoqkZpG9/0fh7w7kMQ2ay0oxOuV+VX+PBQGz8YgS771Ue/4/
nJ3XctxItq5fZaLvMQcuYU7s3hdVhbK0Ra8bBEVJ8N7j6c8HzpxpCruLtYMRHRUSxU4UMnOlWes3
VSpfD2aW3crTB0Y5lNeN5CJNo58UaYN1gTU4DK6aPFFc7SoNvIBnxYgecStZIQrpkNciISjX3lFr
pBqp3oFbnuR7x/ef5UikrULkHanPyQ9IpfSYocH/jCXFu+xt7YfgDnFDcVHdNmMkFsIc3TtVFDsJ
0ctNAp4CgFGAx6EbdascEuUKHamHXsHAtA/SNxt3n708+v1VGqjaLuvG2xJEgBwrF+BKSAflBvg+
EWQdDNk0Ic0fy6ua28q3liNRVKLLOWpZt22C4tBJ6Pb7UTvcenW18ka1v4HvhXCzMI5eoKhUvXwL
TQ4JYFtBdTFukl0QFLWTRIXCcoqkQYhRx8aVmnCjuUXmGGocYfidx2sL48S7rpWGK6Q0L6WGhHo9
DN1R0W6DOHnpG92/lmw7f2zqHkRwGhzf/xb4G+mXP5T6TaUM/e2IB9qNUvwMUSfEZca/7wYh7WKp
8q7TWo1WkWcrL17b75N+gp0ZXrlTJTCmeuFhf+SBMZd5PYckwMKXrf7m/aMmw3EFq/XK70X2YmLa
CYhgkXNGx/dWXFecJkHamtZekuXOoQI2bEc3158VY1wjoPlY9CAcyYIHLqdIN1IhnQbZLio6w2Gv
3ftUEQ9QSrIM0k5rOTl0lEUn5e4iUxCFJSepbyOLrcHnLMClvRyRioBPFhdw5mrtxUc1aKULEqh5
MZWwgUvAd6PKk1uIRwkooW9g5C81DJQezObe1o3oKvTNet+nZIcyfDPZW3Erl/yrd0M7WcofMpyM
LorguujvfLMNnmERI7Ra7XsBMaDOvF/IpiDvPSUNlW5E7rnTiwvZWqd4oT0naijvwvaacqF3Gfu8
F+40wWPEbepgjRmKr7YNt9SSoViWmrQRfVKs0qgCFUz+c1s2bg7/H95a0wwmLm8gaCv2ZLcL5Iuq
0roVkMH+yaPeh1LE0tY976eexD8Ve1QQJZcm39YVUoTxRTKY7sqnSL5rCyyRC2BiDhwI03kXn0rI
N0DUOZZTAT8he5/omXdb1LUTuFl7nH4SN4SeLJqXkKT8pUTqahEMjbQWkfjW5Yp8Eee5DpdrIfnA
S/IkR27T48Ru5oJWfMliFVSyhQKr8VqjuCwHQ/bd8jpj0aIysM+t6tGWouyqqgERVZkLA7lM8JhV
Sd1oEnfovvWOimkme9M3q41ueP4FdS1r56Y1NuUGuopT9bvsLFYPowz3UjfiOQt4aenWqHFzymi2
pa8mWy8o8LuLSXsMkHFfZfy2RqtvYbHb2qKI0+5qckVUWOBUadxGXWy+mIF0VQVhG2AjjPlrq+xN
6pz3zP8Mw1qtpFDrYaSkNd1FKqfx1pv+BHkppvbbxTvJS/aSR30Ek9AYE7ouvxb47+0wgOoQONPM
bV9ymY+rqoDvHnY3GfpI8A6adNnqQXhNdQZpDCARgKB4oj5yTpSjbtxnrmcvufQj4Up5yoUmsKkB
wHFCUCPyP9GwrFAeePC5GupNlR+0ie0XoO5/0askkkwrtvY6miWLok2qLaaWb1mbXtScky81uSyW
9aRblNYvnV/slKxAMK/+lkbgJAdht9f/Oic31w2b8Y1X1MoqwbpkZZej5kS1Xe08Oa/XcRW8QNHu
jm1+kWdG+AIQUNmqghOuABfxDabXxCc0uCuaFmk2VT1iQ2MsAUTUG07YTwrVgWPhm89JBaWes0rN
vT+RnSEyB+TmM3HvxiDOlUp+UuRBOnQ6DHo1wW5B66RHo2SStpFeLsFaPklDLh7NQH0RJuBP2Z6w
JJK2EuB6Nq3mi7tiAu+7dnhpmhC0KKVeNZJ+1XeJilm55ARDW1EDHtTLAdy34avfEMGK1knjNju3
6+ol3ZBs5Q4fyyBP/a2pyAEMhVa7KGPBRxIe0V3xL0sEFu+S6tCbVXuvlNkOjXttSeUHYvKI0+z0
YSfFBcZv9qE3gnANhRtV+zEobiQuECsTftzOxHivs7JfUhb+aPCoXqau+h2pOGyFr0Iq5bpUi7v3
j6BOnvC7uFDx8oAHCQqsLqvxW6Ek97WMm3wfqOYOieDa0fzA2yi2pz1oiXWb8qedNhTp3pLb8Kgr
QMB9zdJeglZ+4ypgfS9xku8tzQW2r/3yfD1ZI0mqryajnGMvJT9kA6z6u9d43KU/KvzQNklX3pOz
lUFb+ZcylOwdB+N43085STZmZYc8Iyw6u3rQMX1ei5zY8CPwQJos1EfXwOp11KXvkolSX+01AUgi
0J0LL48UIDBKcIMkRS2FGkixalwVVqXC58TCQR3K5K0CCYLAmf2ch71wJparVVJx7CWVOkAn+u9B
/6NslHpnNmGxgxO91Xw7etLVHLoGQhcOwM91PSExWt8OHbBCqEE06l6NyvhyL4yqclRKpACx2Erl
yLvCTTO8YNnYKZFiAcHF1O89lDpPf6iGDirfROMgi4iWG7eDvJKuk8a39kYUNitvcIu7SITbGJPg
Wyvsq5UvONhyVL7BX07fD5VRUeIDHwSQNbps5X7ZcN+A8nIloZH+nGlau8ziNDq2QYDoXO05Jum2
bQMLa2VjLtdH1l08iuzKVm3nXYfUIgd8r6Qd0LbIvfGBvjZNGThNHO8D8tPRoHkvQlkH1Jae8b02
956GCteYkSV1W7k9cPIWizgV2rHI+njjFX21t2qv2yL5jY8gOceFGgTJo9LW7l6R83DZhTl0qLR7
QxOIS7/9q1FaEotxsan4mo5oOm+HrgNFO6uynvDl1oIou/RVDB1h2YLDK7DB9exx3ZnqHepD3gF+
frixPEQDokAhy6gP5U2PJ8hqaAEgW0EzmfTlxjYOVcUhwROvNEmyt5jioNYNPA6glrkCD53eVIm1
r4OGLHfV+ltJlRASqcJ41003PF+W7y2gjs4ks3jXNnth2nvd0rzb2mjyR03FnMIikcFiNEiS8ZLo
5tGH0xf530zQhcsSXYp1P+QTpFeFA4wnVpiXQMqsFEBP1XUrqMzRpZ2+ln5aPIRaW24yGV229w9f
r5QfQtpGWryge4TGiVVK11iVs+SrSb8KdSAw77H8/lc87nUHmbkDaOX4pTLKFeUlcefn5n600Req
pTxYZBJ22IUHh0Rq+uSpJcXbdqX4WZnBKoaJtJLaKucALSMGOZiww7uPfwDrA9So3+BLUMGr4iPu
pBD9m7GBsGaN064sdu9/StEPxQRYugpN/+7d+5jKrbQCQQmCplDuja47cHmxryM9ODLNGqd27fI2
RQVyVBt4tKFrXnBF0HdYs4YrcrjV1m6yYoeDzw+A0MHR1CnA6aoqGJY6OHL7ta6qBFG3OlmZ9qQt
EtTxulYkGb4YyQszYay1GlhcTt09AI3mWlWx9aXk4rUNnXdfdKmiX+syUlaeDy84L+V9GJTN23Ao
B73buQ36h2OrKYcIYYyNV7p3+gTw7VBIPoDeX7YqBuQDVoxpZoi7YJD6a10Mu3yYTH8rABFZ66mX
iEFh/NtL5o6iSo1F9mvoqZ6jsesi9lcqN4Ki7sL0mu575YbXMeaBm5wZvIyRsLqui3sDgv869/Jq
3cg6gPhOpKshkO/9d/cNbisWfsDWpNJouAeYPNKq80z5hXoYCS07e9SaIt50kXSJ02nkpPCSXsI4
c7i5Dm9e0amYOA/Frer6KND0ItzYeAhPzvLRo9s0/d4sOaYkbLyqimpmzSKbdKZ4VjsSeg3r+QXF
NfWy71tQPiCwR+Ahj209IAGYQ1JKcOJZKYnW7CID6Bti4yZjjN6Q39YPTdW9cqjurhF2M1fkAawN
BS1HraXoiFSMfRe5PtkML03eyAFqV+8f6Mc2F4iaA1RjM0AcKd9U0GsAC8XSdpRroGGeDssblIqD
cGEHzpqfCa371nCKJqnnoggWm4/YzUvrsKmjLQXOwq3A1E4frmQijdvKwvHtvrlrMM8oQRJckfCc
DlnKpdmFT7VeksYYlNoxcx1zP9/FmyjTtQPHEbEwNQtv4zj0dpJpcZvphUJQt4L6tV3UwXOYlZzS
ir5eVpo6rEPVrpHuCPD+sbzL949OSp8rHHocNShL9B/z4cmTpqVCzy91u4+uReRqa7X2zEurZjPj
8DNe6HmdOQ3qQCABrX7Vpa7/wK3yOavV1HGTVCy7ssgfK8wOVzab7iKv1ZexcoNrF3/ha6Px+m03
lK/BhJVOQ7+6yLXcXngdqBsvC6fpB4wnqaRuO6Qj3LQ+u8LbMdxKISATr0XPsvAVY1V0RO9Q3Wri
rhmgt6h2IW7Z6eNV3wT6FjINXickQfU2vaEENNwaFT4olgGsLDLMG2RpVnFTS8dUURypirPLkCVc
kf0dp0ugcmw6jm716kFIaLvAP1m+Q5XlPJZwXqdTLcGZMTTU/nZy6hkEjuxlCRzUV1z/UMsaakZa
wm5vjtFFU6a7uiGgRgCc62iStHK9fo3dJGQ3bQDx3r1qcm7elUmbLBKtgxPMFvYCpcEHR/UCJuvN
i2AiKjpsjxTu2GWKqupKEsRbpgAEEFjsOpmtPdCh/SIpMqyW2ldQLC4qb4F5PVGr9qB5HopeG/mi
GDompqBkjTnRlT1AfoMsYF+NfVaxf0/yq3WO21SEdhN14uEGAMIum6y/GjUBBT6hoimQLSsf2kyu
e8p37lXsYFnzAjnkh1eDli6ikiOtzh0iCctjIcvujtTeVZ92HWowCNVKcCIWOseGQwLhL1AqUANe
f4mPiXtE5Xs92L30ozs0/nAjWMIeEbdGFy2MHK31invJ79wbLRvvKF+ETktu+CocNn2GWS4ZoO42
kRPxIo1DjnMlmN9ITst12pbNBRLHxqoPKZTb9++G2zLe84vYpWjA7rN0FcVDKS1dDA2rTqe2xUoF
VbCvOF2x9sTDUWupscpSgtSzqwJtNEdxX+QcSrwRC2xPGrRFH4p+BZpM2zRyk92YrvrWT4b0oRrs
rChuQZqFw3OAhSIqlT4ykgY3jnd05qiDDEdOE+UeipptEfwM/Dp6jqTQXcMKlRE9tLNlJsoKrbgW
Ah8JI1hQqTiyaXg38IY2esqFo1eaF99toWe1LwDNuSFl0ncdkYKV7brZWqgTu0V8w6TS3CmWLBaN
ost3JckahGf6SWSuLBExLNJvUgb7CduReoOS6o9SL4MnrNihsTZPWTOpnoWA+cMKF29L6a1NmiG+
kyVStAThbGxrycIjBNbGpuGZx9S/ZRmg7GxXG1nJxuuq0O8rDioZw/yNNMyhy8yV6WbFQRLkkZSA
rGDXy0/vot6lj5bCqFVvbm9kBynIjFWsSN6hH1V5oUteuK6o/l93UY2cbFtMy6r1Nkn0m3lu/6ws
czHGb3HR+5MIs3+XtCzNdjlA5PDkg9rcmWaGqO3Qosw9LbNcrEkoFc1Ll8v1jacFv0bVWCX9o2+S
H0xMv76NBRT/ZoR9W9dIEylxsynwTHUsKmFO7kbk/6zEOiZDkq/KFoRT1kTpGmEJajVSAWNibK+F
HSpbY4h6rt72g9EU1BIasYnkXt3n4/gEdxaaNgIyB08rHiV2hWVigaTIrEG6DitL31eWMi7Rj15F
kUFuR2rFMqv0xyhIAG+EWcE15dFCRue7VKuXbWndeHnxfh4N9r2ubBuz9w7vH5pZAl+y84tUlPqV
pgY/+64okRzvJ5BNT40m1w+Zb+Q37x8K2VpNlfIr0wWyZHrWGtU897KU5GLj+pAUjFyXblyQPhsK
Pw0Sfyu19puXuo6XdtksaunRlAfjzg7G6D4N9lo0vtaer7F3a+Sii+AmKfzMgVZS3URm9+w1WrCu
paZZAm4arzlrHYqyNFcJzKcRcNDN4Gv9Ted+70XTQGNhG8IFbu9xE0aSOKOXuyJfv+dbgrSk2jfV
/aSQpRPmTLBUPMQNSiNMLv3GrdCuCsdDYBjXCZIa0E4SKspxs3s/HTM9LqNaqw+pVqPDCF+KS1RG
KrsK3ozeMLbZJMo3QCzSmvx7QgZ5VdYYusPDypcR6jblGGwkuBAc4cSmwJkZok4nLlKNdKRhJuna
DI3uQu/WueCUUcoqIjlD6MRl7C7J1ZpH24/ATVBOAspO/koeMFCOsTjE8CrhSpTKBylMt50Bt0po
l0gIKQjTmeEBzTTucz1m8RJvHPXGegSUv+ZyHV2oJMI7lSCEsOA6Hm9821ACXQbrUSstYr4W911p
PPWqjbxAzE6SjND0PTw+UWh48Qy+ScwlYGfUSG5xol7DpnS3rSiv4Imnd/GAVJ/awh1Js+E7h3OY
GXZxGQUFExZTSWo81V2V+forJQhkYgAooP4S/IR94UKVkX10wCbMUOPa96iBwRLjGFLIavI9qMtr
NFrzXz4wY7V0vVsw2OEqiXJHLaX6NSWdvOQqFt5UromdV2HdqMXdaPeQRCpTPxZm/h0lxE0hCXeb
KfGrlcARk4DUHb27ZpL1rly/uSjQltwB4NXXUPKBvEkZh8dGR34FoBtWFI9dCn9raJsJgyenCztC
Arwqox+xr30PtEC78AOk6M2Kfdss3WJrGf64suwqWtsKxQ5O/0gDaWR79PShnQBEplUpO45c6Nu7
6j7thuIN590fGhpML6lZmAvop9kydt1yE5ZVcOmOEdw8KBGt7ptOghoKmlfNYiooL3XZsCmbdvaF
8CugI8DvK1tayn6pQkIs+zWiWyruoVoPfBExO6xHxI3fSuUmIKuz4AZQ6wI+gWW1gLqLEoPiOihJ
qCB0rTYS48U9wGq8al+SNVo0BRpFC/dQZYG9z6raO7x/CPRCNtTs/Mu8Tal71oN9GILcPijTn6pm
BBNXKuma5Vxd5P3TiEzAvgWjx6apefdxBmZZTrDWBEffH1G+huehl5xnosbaWlk0HNAr1leqknBu
lsDD6KEeX9RW/+ZVsGdcW4c1S0F+rJkgMch7ij92XTl4oI3wgwz0fQL9GsSMD2EjcqBwHBq7B7uf
KDdVb4c7YwCxDhjNv4qEFJPdMQ9qYQ+UGY1sZWm9ucZZPXNKDgJLqWTRVNVG2+ucXguJqE8rtAs8
U9eoUFbf1CY5hJXm3YkQAFtjxpIz1D4lf1cZ1oDABYra8Ew5wSLtiVEjGR0lcMK0WQqLEyCrTH2M
uEvt/NZ9AP7NzMxTEy6h/GPsTCzFKKsKGQ2QUS6RjkoKihVh1m94pZ9aaV7kXc1W6yk/qxqRwDBO
+61cLalAMW8CVUF2B8aVbL5EXiod0LzatR6Eir4grCkctU6beFMsTtdRn8FrEBS0Sn1tVP5PXa5R
McsG0AiwhM4YP/xPGW68MzVq7bpqCBO1y99FqQd5QFdCpCgzT2tRVyUkrn0dEWwb6YWh/pey8P95
6//vX8b1/zKyf8ObtsQGop799b/vs4T//mv6f/7zO//9X7/97TJ4K7Mq+1V/+lubn9nVa/Kzmv/S
by3z9H9/u9Vr/frbX5BjDerhtvlZDsefVRPX79+C95h+83/7j//4+d7K/ZD//POPt6xJ66k1L8jS
P/79T7sff/5BIv+D/vPU/r//cXqBP/+4eY2CisXzf/wvP1+r+s8/TPOfFpQAE3cORNpVWcM3pmMi
/fmHIf/TwvkT5XZZA4uMctwf/0izsvb//EMz/ylzwdXROrcUi/wEI1uxW/JPqvZPfl+d7Ecs3WZP
1P/4/69+8y955n+N2V9D+o+0SW6yABG4P//43S8GDqRuvkv1q7/PHGg5PpmW1HDaAMcFG8cyrwhg
Cxj1GaO33+Wo/3oA7/ZRLx0dw6aPkFd1FCl5bKJsT2r+jNfNqaZnmt91pulRaCfCQf65W8heaS8A
NRmbD4P47576X/SMMfN3iVy887ImMxwK2Ne5bh8CDVKPOp5p/vfQ/U+/zJXzB9R1wL5iaSEQJ7bd
G2R0V24xXASFuf7aC0xK9h+U6v0urNiOJeGUcnHoc0RT+ui1YiP/vPkTvW9ML/aheU+XCn3s0Us2
x0BecrLhwDIJM3/e+ol5aUw//9C61pLygIoIAizneIyazg7ZxQcrQ9768wf8ruf/V/9Pr/XxAbkw
hzZzhZO6xiGKiqcoiA5pwevU2kUWKcEZOfbfDRr+eo72+3NIiSidVTIKvW4s5Rhf7LR7bsd6w4V4
Qq1g7YlP9dfeaRbMplo2hVXjf1Nzk4WmBbEP4aBNE8M9UxOx04EQDWf6b+ZN8NeLzQK78nyD7HEj
EPZAliUutnG/liMVFYFLqn5VdtmE1jrCMUVSz4TMqRk3i3fwJoDZc57odS3HByiAiV6cWaZmHhP/
eR0xC3euEineO5VwkGzY1Lq0o9xB8kBeN9A/+iQFkF1vhShJF9U/Px+uE+8j5nYWYdODMMp4HyX9
EcbFRZAUN19rehb7USzZCPazNNYY+ooEcGXlHj5v+kRkzr0oSMkYlSpDFRqwtFuabTNshFt2u1Hx
vDOPONUxs+D3NXQilCEQjqqgGVGb2wyYw+ff/lTT088/hP2ol0iByT4YU7O+zOP2CUW0r01PMYv0
tvULcmceTSdyt7OhEFNv9s65e5764rPYNoawcGPZ7R3d1zdoMKwb7Yv7qJhF8th1Qs6mZSMcqO0R
rhF+XZ9394ldTsxCVnEbPH8kSzhNp2gry0J8GaZW9SvPjWihdrF25iB8onf0WfTqQm0phPIcBGRf
khS/bKE7X3qFuYkH8gLN4IK2cQqvWfvCukLtLV3gX7BGRuRre6k+C1cfej7Slx7PCG1147ZNvMpV
7Zx75qnOme3UqZVjztBWEGLd/qiEulMm5fPnnfPuav6XCch/ls25naiEXEyhDb3umB3bm/QElMJx
NRBHxU0qHsuKOlmxjlIQcbJ0sIrga7Gmz8I41iMN4ELTOyRLDnosrtDd2n/+SifWN30WxsloNBIH
SvgjeUbWljw3uArKsPaPz9s/NRqzQMY7yG4zuUNJk3vXwmrbjdCa16+1PYtkVTb8wsBTxpF1a1yK
cIwWUjKe6ZgTJxl9FstV2QEsrIE0dmOxHQoLgwXASlmzLewSUKVH6stfff4eJ5YNbRbOCAApox0y
BqWSkCltriI9dvTeOIK0P7NDnhhmbbb5KqGm53ZUYoqlDoYTGEO/1FAIeor72PpaVGuzqDbKQVKj
POdCrllvsdDvUOY/s0NOTfxN2GmzkC4zUQxRB80CrAxmDL0C7iFbCl1HxT1cd6V8//lAnJis796f
H7bLdlQCDXX93nGbbqNUKgjm/swYT2P5d68wPfJD05HbW1IDcdAxdK4P+KP3kN41y18oYpJRo24X
tmvz3Ao7s4r7z0KlzcIaisVYlGBpHFWVSDhHcCuguN8abbPQkGzW0LQmKbAwImon4gI1CHKW3vJr
vTgL+ZBEpiHyEoWIIHpOjfigJOdsyU4N0CziYV54Mdjr3omgb65sveiXhu/JZ05Lp+JwFvKulbuV
yzx2DAOBqRD2QN0BKPDjcRGG7bfPe+fEXFZnwa6lamKhQU0kRgAEYYun4llKEoTb1EVPhfjzp5xY
vdRZvHv4zqDVSsQA7qYeYQI7US8UI/gmIWyW+DUuynF0Zm05MSjqLPBDisRQ5OreifMaCDN4MuqE
Z4zsT7U9i/wYhkmpm9O6NagkPVx7NwbRObPnE+M999f2W+BZcsG22rbmdemJg+FmaDkbjiGfOU29
j+rfhP3cLYw5hA1XmfKIBNOlCqCKpm5FiveAMeTAhI62Fr+08ppJIAcobbAooNe51L1yn3EjSzrq
d4BaEiQ6JDc7ZFw+p98pOnHVsGjACNtb9rCgWrfq0S4qUciKz1k8n+r72RpSaFqkW3UyOL6b3gu2
o9GPzywRp+6f6myNoARvorOUcKJRpQdT/iXEhdVqMD8e1exbNCF7AC6LM4mCE2uvOls1dDRVa0Su
WAxB+LlY+GTZ99aYwGus9AMOoRp66meX3lOzaraK+JphyY2KPPIgPdmytKvLdllCrBqk9n3ssMhb
dGjtdHt8tuBxFKveH5043hXpWgXG8/kCcGLwlNky40Uil5SADk5CP3dMKmD4ciZnVpdTjc9WF47X
uiUQOXHQYf0V9jCy4rpNv9j4bDnp6taMqLcDuldbzNG89LVIh9uv9co0Zh92YV/FyaiQGZteb+9V
09x0hnT8vOmZN+N/ttz3n39om2KUFvtgbt/HvTBXtfudTTdFA3Ma+WmMmWNQpJa1sBbD8Ag9BT41
Iol3n3+BE7P83cH7w/P9TFQmGM9JXsd+8JvcA4SEMpvd3QoJAqhlUn9vHUMZzkTViXn+fvT48LxW
GfJacJfDznw44v9yXwIKCt1yh57C9eevdGqezVaJMk7UPFDYK30DZVmUK/19N4Ie/lrrs2UBDlkZ
Wi4hUvuyTZaNa+ggpcHXdsX3le9D95gR8mI5yhEOqLr8BRi4/FLYSbD9/LufGOy5HXto9AqEXNE7
oh6WCQVo9EYB3z1LmnAsUSyZeWdXtBMDPbfWrDUF7U1PCAduwBogM8QDMFCcLUoNZsDn73NipOVZ
0FdlXMjlSG9pPaIwWnrZJMH915qexbykhqz1cjGA3q+Oct19x7/wa3kYebptfRjj3OqrGl84UP6+
v1EEtPuq/trklKeO+tC0AXex8SS+tafCnpfy5qH7agZMnm3sHqILZo6apGM2ueTo0dgvWvwCP+/u
EydPeRazkVwOwIlRa9Z7dxXWxUoYj9NVY7qxNaJ08vDM0fDUtJyFr2vGvtridu5oXfzDGLwr2yp2
CLNtxqI4s8SdmpXzrRxb4BLZWRIMSfaC1xs4HPNMAP9903jX/j6+wxj2sj26bKFhfVOF6ZMPEfjz
EVD+fggUe/r5h7kTyyWY1ZGFzZAU6BbfM1dfGKV5hfRQBUNJSy41MOa4ldRrLbzrDBx7xYWJf0yd
/eAENpTn8qF/n3VQ7FlUI+0QD2FHVCM9j/leeGlgeiVjufn5i57qw1lkm35htWYuDU6aJ1s9Ne4q
AJSfN32yD2ehrSe5YbEkqU6A2I4msEYBH9X3SDi6HTJR8b6spy6U40eO7siZLBMOkwM/D23/EtmV
qUv1cTwzpKfedPr5hxFtawm5+ZbVoCjUPULBx4kB9/mbnmp6thj4I9WzUsgonY3tE9eVvVHrZ771
30eoYs+WggwCSGcjnOfknvZaMbOkUPrud4qjw7k/s3GcmmKzVcAISMeagcFGKKm3I1qKaaf4i8DX
H77WPbMlwBtDPcL6EIZ23h96S74d7eZLu4dizZcAbG5QLWf6mh7Hfo4ewH+gw3xtXOfu8SFIMT3v
1cEZsuDSUtSt5NXHz/vkRJ9bs7A2aivI5ISmlVR9DvT+rvLhtyX215ZGaxbWgY/4CVrkqtOrkBSh
bl+ZVvP0ta8+C+tWrjRDx7/PyYLhLc7Hlyw2n822+vF58ydm/ByZhDl6UPURlY3SbW61SMQLg4IA
KjovSNk7nz/jRMBas4CNZUVHgSlTHbVQV7VR7ZNQOrPqTQP4P7MV2Ib9vswYFtqeuYFCp4zPw/cA
LHSKGp05yeayKAjdOhdVp2bQLGpV7B+lKiPjLbXJox4baCgDGs3O5e5PvccsaF0EC+SRTLcjk7HI
a+uuG48d9HBV3ln4G39pHMxZ+Jpy1Q+mTmeBJztGPYrVmf38taZnG7hnNK1lWySLNT++wPbxJk6L
M03//cUBBvzvQxyiqV9VwSTCKpd4F8ev6GxzLqs2LgpeSr3Vi3GbJ9nu8xc5EQ/mLJRLpKLR1ocT
GoQ5BMN46HdNI4L1oBS4myM7dCYmTr3VLKxjdOWt2CxZSjHFWUpNMmw0vSrRiyirS8QCEMETnY1C
aPcNnqg4s8SeerspQj/syv1gCcX0uHGjufmG/sjFaAXLGutGvTVev9aBs2DXE9HlqFSxO2f6IrDs
tWtUyFIXb43qvn3+iBOxaM6CvscCpDfQ9HQsr/UX0IURPKSOn5Kp+PwB06z9m1XFnAV7Bblazlhv
Hateo1qGYAliKcHGrUC16PEyDqszs+DUm8zCXotV14D4Sskudi+GFgFPPOJXNZP7Sy8yx8h1sYEs
qe1zZo/hnT33NSRGKV+NgmJBrzwU+ZnnnFjh52A5jhwA1TWEoFOwyjew5McHGfmhLyVVFGO2AmC2
iClTznDUgV9lEFPj/loUHHPOfPupnb8Z7jlSbsiRaMdCEXU0PbyJu2Sf1OFFrRq7oWnXzRCcWchO
DPYcMldDXMDGnKqDKtebULHW05E4CcSZSXuq+Vlsp76QlTFjJ+9rKVsUYexfWlDEoAIgr/v5dDo1
zLPYbrLSwEA6JL+eRXelXh9bcqpnjsWn2p4FtWlGvaL7KRssDvEHu5Pgyab5mRLWqcZnAd3Iru7l
MYWB2K9+Zr4Xc0hDu/lrvTILYr2LKwndJu7cfl4s3DF9mC6On7d9ouygzGFvVWhpQ4zCm6Ob2RVU
zIVaPybY98TWQp58Q9ZibF7PJs5OzKE54q2XPKguBuuRFvU/SwWXCzN76YzkHNjyRKSJeSSHamxa
greprDZFxepXlTx5FMStuPxBMeHzPjuxyc0BcHXTZIo3BKNTJNGjbHt7vCKWJdSjokKr7fNnnJhQ
YurADxupL9l160dMKBW7PMqT9rjRFD/9YuvTUz+0HnYmrsmC5VRAmpat5jbSzh00T3XOLIT9XCs5
yJLaD6ts76rpo1RKV74Hq0tuV5/3zalJNIvkqiLB2Bqsc508bK2wXBmZvNSrc3vaqeZnsdzJYTEk
JnNUlWHL2s3etNuFrA1nNptTHTSLZiNugc20HAD/H2dftiynzjT7Qj8REjO3ND2teS3PviFsb28B
QiAECMHTn+x9bpb1mSaiwzd2R1hoqCpJpazMBSIOu5bMIExTPXRzGOqJzOn6FK18xIbDQSdoMh4Q
FnsFcSAiZYbqtc/UWXagqN5f/8SKhdqwOLBpB3XTYBW6sPp5ecsBA8YG0GhlBWw0HOClcZl06H3T
A2TU6pPBQqNCdOMIvtbzy6S9s37KUUHZRtCHKEbyrfScE3A6N/b8MqJ3TYehNlHVUJx/ffC1NRXq
FfPdWCWH2+bc8ts270tomjd4N3NAU49Mzz0Y2Ta6vjYrluM6CvXytAywvYNMHVQtH0TOPl3v9kpU
9i2HzUWPamoKE2kHAUKzjj4WuAOhMmmsMjnPxYk5dMMq10zHct52dkDckKAGSgTO0YV0Ho31qXPY
jc1bztvJ1iSqQOiffCOfuqDU5x70CiWkeTdC84rn2si3YvEqMPUBgVHx8A7T9kkiVe3L6hW51y/X
l2NlpW3kG+42DtjAYlwNsRJENfcQiN+Yn7Wmrf3XFHjn75SHi41nhhRFzedk8DcC51rbltvGlRfi
8QQGKgH1GMr+PgmDjUmnKxb6J8zN/T/J595XwyVnGj2XudxdqEj+b+FLV0DX8gJ+G97Y0kORClIP
kFEKuiUw6ZigghZqJ9DM61DmCfGwGMIoB6acEdLaeARToMW4EFjBPMTGE8+KfXuWK0mJHIvjY4J1
4bz4bn5fQwZn1Butr50GLyVq7+OXm2sQHUythljCvyr84YPrqKTBcdYJuP4gH0M/4EQo4+W2SOxZ
7jQXskHdtND7JfkJwsnXAYXvN9m4jSmbUIs/45oi91M3PEzaP0TN1hlzxQ5tIBlEHCaIwxpASBr+
IDtIKcnw8/Ver6yujRtzdNmEuUH+mxTO59jx/sHpr0xR6//hevtrXbdcCESdxGn7BWTfEZgS/YtE
Oorctgrm1lq/jOrd5lcWExv4gInpiBAHiJdlJIZa+k1d9y4ffde4cBvp1qA5ANNem046zupgC/C9
0m8bGQr8i+wGgsCSeFL9mpiWFUh/IKC9EV1WVvU/6Py7rqO42egoRi2OFvPT6OLAN5aHqIxvW9T/
6rPeNd/5Xsd5vKCKyHH6VIqqgR5YMWx0fmU/suF6oJ+C8KKAIxnUn7wlrf4SA1/BXXBw1Cq57d7v
WmePPgJ/L4DScr9MQ0n2DWqtP9SV4M6G8aysgI2ty+ekbHq3k6Dqaf6tIdV2YHNoUrCLs+wm87QB
dW1SgYYxUHLPwcKQjrMDzsDb4BrUtaPkMgfU5ei99vxDo/C+WnUbeYuV1bUxcYueaGm6HhOfgPTn
wtBY/WPkbwk+nY15uXTyL7mv/16T31mncEDm3PFE72O8prvQ4QOLEaCNIE28vMEn0OmscDmMW2cH
6Cf220NegPeeeSSrwFWCXHlq2uZN4XbEohGk5I8XnuVheCwL+inB/0r4sAPr9kEH3scE3BMy6PdN
C/XxzxBX/mfIZRqUzneSqEtiI4Z2Y1Uv98CCgWnsZWOIKyO0zjy5CpwWU4iqmibyQQMHsKpwXO9w
vfW1LZlaMbsrWThAw9Xfk7w7RkBIo0YLdEEotqzi8IT6yg41VZ7T765/b8VVbMwezjxN3SPJDn03
iLiZ+Acq0M/ab/+93vyawVlhfAbjfNzEkHgIBRiHvY49BQ3g/yJuD7UJNqx6JaDbODywhkI6XDVg
kwuAaR3K5RF0ehsGvTY/ljNGULlRZY9oW7ocdGY8c6ri8pSysdwrzdsotrYEc1c1zqghhI6GHodd
pDS4mLYy0SszYwPXaB9Fxs9R014kI6RJWPI7j8TW3WutccsRKpSy0lih72Rk5zCRp9ALNg6mK2ZD
Lr+/iyIqpz0o21AN3nvVzw5KYxSULV0FCfFIxNl101wpaKY2dg0k6MN4ITXdM81BCFN+KrFPu1OE
+KI/jbl5osr/GeGfEbjgxvy2rL0Na+PgkgRipwLNQABZ+CY5BSWo5ptk41q/NnPW1qo7t5KTBFTR
rd1HwYuUlH3m437ibAGD1r5gXUlKyK0RD+RjezmEH0Ab+i80bDIP04bcltw4haw8mBHrXgLl79AV
Pco7kW4NUPQQnDnIyMayeYpxrvca+Qhx6mojBK7ZseXiAWp2WZhH+BgjT31ujlV5m3sTG+M2IZgH
uDzCxIKS3g88qlOoxLYHknTdP9fN+O/LAUqYP10F6020z9B7k+vPzkLOYQ6KTrd+6siWo699wnL0
QgczZBrcYB9F+TcQtmYRCBYjSMCpJXm9Poq/x0GSXD79zuFRiCfNDBgECON4BvWvI5m7+7qL9teb
//sSk+Ty2XfNT3NcVX0F0YQxomyvFX8dave295oLL8sfjTNu6lG3mJ6w6B+pUjp1vS1M/dq8WO5c
kABVGyM67gYsy8GFt+NRCK3OTd6NtZmxvDkqITK3lAbV/WbchVHzFIj2poMSSSwnBuVnKFipg70z
tQ/54ux5VL5dX8+1abFctnB4DrqzIdjnlROAO85QEFYWD4wosWExf49AxIamDayuL4xKKDC/g6gJ
3u3zKnhxlz5rxZurxG1mb0PUQjnOM1j3A2RK8zp1HwdnZzRI7W+aJRulFo3E5ZPGLMWz9F+BbagP
7lzOd7oQ8qbdDNyhf9p+PvVxUUdYY2VqFGOR+iMD7afuho+3DcFy3JhCyQJyK7ChLn4Mag512wjE
us7GKq/YkY1WIyjUbYXQ4V6M7dG4PhSN4xNZ+MZmvHLEIDZSDdyzxEGJALyLy3OiHNxKZnDVoWb7
t5jp9yWanmo4BQf3fUDDBJXtbbHx7Utw/t+LGAio/lwZxopxqC4uMvvDITCkRmFB9W1swp8Q3H5q
uGEbVpasfMhyc+PQCMxyGKPvfG7FMy4qtAWP3/DFLN885zMdmmLjS2tDsryeopgEBOQKmQ9/FLul
x1FAlYPcg4IPzJU+dKxBp7CV9lvZ9GxwWxAPZEouljeCgv3jlKvmee5Kue+ZgQwbuw2kCu6vP5cJ
u6ohATQc90I4b3UE3VxHbNSMr4R2G+hGDaA6cNBwDyWoZxTWQtdFnq675VrTltv3HWlxMh/DvY9T
pgbTOoCR2W1NWx5P8GBaxgsWeRRLe1po4O/AOr1lQmurehnQu4NAa9zB7ZcC7GRLsbvctwoj3toy
PkLkemNu1j5hbdnBHM+5vsih/QcZiPRRI0UB2d8Lg1ErNs6sK4HLhqzRSwF13uC8FDL2yaAWcRej
gkLNJb3xA5ZX6zaCwgekFYDsM/VOVND/HgH/+TWXTvLr+kqvjcFy56IFW0jhgymrHaTOltkRj/7Q
57sezIe3GZONV5MtNSiOx1pAWiGA3GNOnkFJF/y8PoAVL7BRavmo/Qlao+G+0uDGJ+JBBO182/zb
GLV8NoXpR7TN2/yXHy3PpizuxHRbOQWxIWpQ72vakuEW6raTSSfCGxC6BHrDBdYmxvJh44PfXxWI
nYXnlzSrjFzAFF5CAvn6xK9YTmh5cSd9yBiVKFNPUMAqWZUZ8DtQ4R+vN7/Wfe/PIBFWXGCbwdxj
r6E7KKvr3RRC2PR662udtzZm14X28yJhkxANCXdN5Y9Zpzp1aiFpcaPxWM4rG3xhoCFiaEseiniG
KDS5E3hkvj6CtfmxHJcLFs2gn4Xde0UH5ZeafALTcfHhptZthFqFAsWk5jDNxZt+tdw5x7V3245o
w9Eqp8aJqAEH46BG0AaXrklBul5tHE9WpsUGo0VGRsz3MC0ByJ2w2UIlcAqXb9dnZeWUZYPQVFvr
wUACZe+VRZXKebjDa97HOYzPCy4+QTi/lRN5g4ptvrHIK2ZqI9Ic1bhQcUMiKXfNua3EXRyNR8cb
s+vjWZusy+/vNuJ6Kh2oCGE8oOcosXmBRzwa9bjR+bXWLQ+eDGRSEomsdhgCNO4vF91Elt+4zpYD
+/WS84ZdcrbMhyo4Z7+DxLnR+C3PrQwYsUODXALU4O8pWDDzudm4EKwtqOW1BRQF/r8FjYk4OHn0
Fo/uUUCI7PqCrjRvQ9BqkzAnh3bQXunhkTrSBztY9zuEDNdt024D0DrmSR3UqO4OhuWcQIY3pZvP
FP+9uP/ltmRD0AJnFgLQedwzPfOo5ulDC+2WfCRHLbtXXDogKhO/5qAlhk1dnK6keoEsWYgLSLDD
Detx0uQ3lx1yHOQsXfECRzwOCsGr9eGuuYFs7lJEaVAPMhsq/6Wc+q2byoqx+9Zh3LgdC2PgVva9
D414l0OeM1GDum0vtwnf4gRqek0DfAx4xUHL1Z0Nhn+byVgxoOg4EmULmsaJ75iDejMs22Ml9AbW
eW1erCBAI+AuIcAGg+kJtAfrL1Eut3bYtbatGEB8yZsR0id7b66gcBNX+S7gzRbJ08oVwreiQAEy
oQIM0HiUi/kZGkVAHifQ/g1+V2W0xYe75q9WOGhYIAIUumF22miESJ7PM5PgHQSIbbaxviuTZGPb
DAH1hjdhAWTO/mF8UvtyKvhtdmmj2ia/iNtyQONFPECmz7uPebsRhFemxuZxk+XIGHi4fbyhlB5k
EENoOaQ1qTXQ8nmB996bzN/mdAOdfJe7PT4Dzl4GBGkLCD6tph3tUbVw/RMrGZM/cW70/yB0qrrK
hZkOQv0TOtCD6qI2hSJAnZJw+s3c4OX6h9amzHJllvhlV/cIzgSqO29z8QsCHhAFD/0b27d8uY4k
XjlyDISO9Z514TmU3Rn2tXG6WrNUy519P3cE08jDTppPqTdPT11Lf9w2NZYzK0bzeaAMUS7k0PR1
s27Ux8KLb9t3bUxd5QVCmhBdTzr3EPSLn45QUUuRL93AYa7YkA2t61rAa+cGmXDHaWoIxITPwdyf
oeycDVoFGa2T2+K1DbSrKPSTpxZrvDTefZs7L2ENpd3ri7A2iMvv746bxPW1gy3dxy42PUxJdPYp
OWjC/tvrRbJF1rbiBq61FS91v5CBYAgSkudQP70bgWCJm2irqGmt/cvv74bhUhb3vo90u6PNo6mi
D2USvZp5vPEKY6O/jKMUeDkwTXqaP4AMO0MK8d/bVsDy4MB3ZAcaKKSJ62PYQTwOKvI0emqT7q6c
/rn+jRU3tnFflPpg6ZkQUaPGvWC2F2jYQJnltsYtP/b8vIGMTOjvoVjV7GY33kdIHm7Y51rPrd2Y
Fp2J8waGo/LiNSjzx0ibL9f7vWL6NuYLuQAfgmmXFz7m7yAzfO4DiJKxpPwEvb8TpFU3MBsrtmkj
vzgXwJgA1IOEufslaTLoXh2EWja2+7VRWA6MioJCKwWSZwJ9op0oCnEGcf9yl1dgjvSQxAKjZ791
clz7mOXGQ9dpmQ9Y6qE2kDeCstOuIWN/gEQPxNvCJUyDMWiz6+uzsvQ2AsuBUhInl3kTvHvrOXt0
4q00/do4Lp98Fy6cpp86nsPnPGS7F0ayGbU2aQ0ohXDd07jNG7o2Bsu5E4aTfDkhWTAW8hFV1E9L
sQVZXBuDtTU7BoB7nmDhww6q0uDfElJ+6Gr9sDQ+Hs2cDftaG4Hl3Y2va0XV5aw6ORnA/PczNqHb
Ftjy7dCB0reMcDbKCYisxKDC1JnHrdq+lfmxEWQ1VH1J4qHjJjg5i3Nm3Vcfen758Du67Rhvg8h4
SPRSXe6XpBVnD3S2qa7KZSPwrVx1bNozPJk6EUWWZo9C+Ez3XSaaz5Ase17yDazxSliyoWSI2CSM
IkjkyST8GczLkeLRdYy2SO7Wmrd2ZE1rf1Lglt6jgjNJXZRmIHrzne7LjaPp2gcsH65jb/QYlJD3
EBx+w5PewaNiv9Ts+3XjXJt/y3NHrcOi7V3E1cThmZD5fiQB1Jab4RSP4W0eYDOiFYnWBsrEPmBQ
qNxshudmDG/zWxspNkC8l7kzRf8JgNjLOD/3ZtjImK3EBGI5LikK5cUepl40UGwuHfBYepsveH/1
W4g6JX/GZj+GFOZQXuIa79SrN2j9IRxp/AQF6OgYg2R/lytowl5f5b8aET4W//kxR3MKaDRmqRLe
rmDi1ADTKJKtJ41LM/+TPUPzlzG+22eUZqOgQLLgRFS1bwR10ncmbPJzXcgcCvIm3+WByp/dsd88
qf4dWoFvWns0pPtAV+kTfw9wtCJzWnvNrmmgBfHZZ//MFQhG+Q8cblLp6o0D4F9dBV+0XB1o0IXH
nsIlcSAf3EI8xVP50C38GbF9w1Eui/+3ibScfQkSZToP6ySC7qQgJej1xY+5cffxWP5qBO4RBIo/
GR9gi9ct4682jkFZ/q87ShJiMKgxjJ5AR3wPebyNfWPNwq2dO6hzl6gRSHY9cE3SvkFd8tANqJsr
8uA4VSOFXqDqft42EGsDxwsIgzY7EINcB7/BMG6yCPJHN86SFQmWEDB5UQDzavJ433nsKZ9uEmMJ
ExtopgxzGr/DS77stHsXjjnZUR96fjfNig0wG5yQD5NU/r4HhwHk0vwA3HDJUBT729q3PL8AsT4n
rPfB4DHFaRdNqXai9sbOWy5OinnB1RkAFlJ3/mPrgIUeJWc3FVdj4i13hn4wqIVGTE2jQeOg8a6G
JD+ooK5PzEqwsJFlPQ2rsuzxRF376qcHXteU8PjctPxUNcVNL1EYguW8BI/UIoFKJmgXw2wC7Cot
KCRJr49gJRbZADIoX6q4IKhzafvkmCzgdIyXHsT2qByCdx0coco76RTyp++zreqzlWh0EUZ8v5GI
vteiczt/7wOKHwBF65stP1vZAmPLhaWmDpLPeFYOQYGuCvqZlQL6rPOyEbpXum7jxbioGRUuXn+9
EkTEsWrpDuKsNyUfwuR/YGKGGD1FkGwKI7aD0PxTFG5xw69Y6v/AxDpk0jmnQIl2QzYk7CHoRebI
Mu2gZrVhS2vfsDxZdBPnbALUR1S4QftlAhku8Zlz99HRZKsedWWFI8uhZwY5ZRNHMB4yPGsxHscG
GtEi37ppra3w5fd3p5ym5tHMKAn3cODmyW/YuFeoTtsIGGutW75M3X70AkPRujsoVG3op7ZTb9dd
ea1t98+eL42pJPjpIfopZnNX555Mc9ffOt2v7PM2u1kXFF7lQfViH6pfYH05kPzBT7wMN7jitndx
2L/lvZ2BOEvXAQcf1/pHNAbIypiiP1yfnhXDsVFiuD+Lbmlrf0/R4dMczNGXqJzVgxOa5NNtn7AO
4Il0BFd4cIOyMcQPPK99jCb3rijlLVcVJPGsfViG0EVt8u7iYNEJ+rHZuFmJ/V/l4V8OpTZWLJdx
U+NFEu9UunnQoDNziTgIzFfqJPqLkN4hF8kh4mFaN/6PijSffIhlm8I5Rro6hireK0FuKq7GQC0n
H3Ce4XTECTn3tEnzsiYHD7fjLNZsus0T/wddpns25Ir7+3FMIDYddhXAPLfhijEAy895Z7hKYrTe
iD5LiH9UYDY3bbuHvvzrbcZmubsL/e0Zf1CAvtDhv3NHzfK3MtlKqayEk9Dapdt25EkIH0QFGLkv
Zu9LIrfKLdeatvwc0qkmCS6ZV5rnL5emo3iLI2mlaRtXlrCkIUOH7WEwSRbL6pH58rabjo0rw9Uz
dIIpRhKoXU59jSKRSX4Fc8asvjLZjRt2uRJnbXxZ24uxW7oBWZR5vm/yx9GcE1QgF2O5n+bP101n
bZKsjZqxPglB844LaBGF34NgZN9IHc5bFSlrzVveO7c5cRxTAVVMvHsxkjotm3qj6yvn1eDyzXfb
s0MmIbkoLm47PkNzne76HKXSUnrp0sdnM9W/oQPaHgGla7Lrs7W2IpYvN6ILPOBWfLC7T/63mjIi
dka23ZwmtRs9JJUYirTjon+5/r2VjSqwHHsQua46zZDGidlznSg/7Yv2owac6Hr7K3kcWxhUhR5E
TUvs5ChwJx/NUEwkUzICB3WiwKmw7yYTOGmjlr7d8aZxbpL/A7DCGhfBYS3oS8fbhxUwFsYbf4Hd
eRcI+orJ3F8f25rpWZGlnUXSl+BY2Qdho9IRlg1l0vgmDnmM4GKU74yPlCihh8AVQqIbfoHUO99R
mm9V3K503Ua+eaOCoA3LvX2ndJU2IXo90WaL53Nl0W3oG3AVTglSLrg88R5A2P1Mk+bs1LglTSGK
F7xuD4zKFiRoxYJtrBq48E2eDJehzOpc+BK6XvOuzOnppkW2wWrGNH7jXBRPhxqcpbz1zRueg9kG
QGElwtgipGESxIms+hhsVwy703BZiKZcugCwvhqK9FFYOV1aJg4dMlDjhC9mFLHaSOGuGYEVa0jf
mryOkd8C60UAuSnfSR5y2vQ3lUrAgq1NfUn6gUR5He09KdyPYxDIZxNzc1ORNZq33A+XYsadEgsf
hcWuZ/GS9pLG6U3LbgPNXDm4E2PwbaxClc2FdydZoW9s3Dq6h6GT1PGMxmlSdQfiiB/DMm9lcP6u
shEmNtYMdz5HaQetK+xV+bDs2LI84+LxSgR5jXo8a5fst5N3d11dvw4o4vdKvL1JB2QqaiBpgHSA
gkQeL5xfYyO/XZ/PlZBgI9NQvtnJAnCBfTuqw3+Vx2o4V3lHDpOYe2xx+kxRs7jhViuWbYPU+gls
JiWrgz0q2WdA5uPvl4qy6yNZa/vy+7u4bFo61xz14Pu2zSF/x6BnU2bUl3Rjpi7nor/cjWwuqZ7L
ghMHM0WY+q7z/LEI3ayX8TNt6NttQ7A3xx4lcbNGfDYmL3eO6UpwbTVbOda1AVhuHxKRtKZHxByd
Kosr+kIX/cFIPmTKFdWNq2A5P+gimO86uPNU+oPnuUc35xuvux5C7d+XwMansSReCNPIzTt+bPiu
jH1Zp44XUgDtCLnnCoQtw0RU5hSsOc+AjYL5yJ/PlenkwR27+QTdqviudublU+lH/MQW0oOhJlpe
UOhdZCWL3D0Ldfiplf23mSzq2PdD+bzMZrhnk4f681Lr+8GLw+faTdpXXoHssmIxTX3I2j8HfQG4
EyLifBfxuH4MtBRffSWqI40L9tyOGvvHULq7IRbmiHe69tHJ6+UOaGWZhabqX5XhyEs3FaQc8Hh6
v+gF/FxI6lfTw4heg+kI1SxxLcyuDXnzhfZL88SgzpDyPsEtXUcoq0sZDsDFLmYuhE85Kb427aWq
0gsFhyonipBTPwINK5Qg8x95Obb3PIDyaxT1znPtlw5YQgd9mvIBou5hou6Cqudp6ap/KQGWdJz5
r7zB0+JUGSczvUP2QDPxo6xosJNO9yt0luXrAiauvZS92iXFos5eoJY0oYuTZEUn6x3tpueBSnF2
koY+VJTOBzVAKqdzePlC3aTfJwDKZO6EOl/lRRVut8EZQhfPxoV2D6rNql2rpyo1rL1LgoYe5zhc
DgRPT9/9SY5HrwvbVNey2g0NUL3qovxLlpA8G6AZkEEn9xVKtTN3bqMMmdsXt3I+BMYHG6dmP4tI
/lS8ah9MwPXObfRyjJK52YcmZqcgiOesm3O3TicxQMh2xA0zJ0EDuc0oP3Ud1XjW5X3m9rrax6Zl
aaBn2WTdoupDXc3/0nlJXlyByyl4khZkNBIXituefAAJFH8WIDSEf4rgrKLO3ZGAoPvIUKVDPwPF
mKAgyKO1kxVFrI5uOMrMb9sl5QFqvD3Z48l9LIrMLNXnxYci5veu1O1z0xiZFZP3SoN5AJ6tiiGh
BxXunVebo1yW0aTKHbr7ZWzyGYmWNkyLVjNQZfIxI31ZH+TcKqg34/R+kDr29k1UclRV6XaI08Ip
cQsC7IJ/xkloYQ9LEA7xPXeagr3wmasp81qCaYvnMnTTaOLDcldFTaKzOC7n4RNf6sGgMtErkz5b
BCHkQQa0xPoDgH0kheuSjHdDnWOOQau/4zJyvayeeCMONR3wQMFY2f2Ke9alZvRA4ulOnfiCFEBl
DjUc+yOjQzUdtF9Xas/nqRF3E1+W75jD+LFZxliAiWx2WQoxR/exL2q/uteKEppqN+5eZq/Ov0gw
xTzDvUaV+gVURdJ+Bj1EwKbqE5SvliTzyRhBr9YNKd0PvVDf6JRUXyC62JyaSlFvp+mo4nSR4wR6
j8l1z7wuIE+uIVQ+H3BIG8mJ5dJFUEraCs87oLoKIAlKfR3vNcun4gUlWipKmVKxt5uNMwmUuRbe
5bXGVUfpuY2/y92wT/YzcljPEAeZXvDeS/tUjKEpILgd9fKpxPGSH8d2qtWOBbmmqQMYhQCtOiRp
ssTrPP7BVEnFM15NLT+M/sjkY+3LxDuUec9xWVtkTTPoc6hPbjW44hAuAZ0yBU/qz7gYsTgVpo37
z5Wq5+XApiZInvw2ydsvwdJH5R4AgboHigPExFXKFcT/7kxM5+aMWnv3e5sH8fTRDz0Xcw2Ercw/
1iJU/LEoeI/he7yf2hQ07f0/OVIk00dWLV30wDwHaNA60fEnFLrm0WOX5CXb+W0HeVJZB1Pz7HFZ
urjZepo99UjCQ7t5wavW/ThM4UMVa56PUKbyWv0YNjKWX6AN1w8p+EfmpU4rlI0nTjqEY2O+zBGJ
m3MyQ7kQHthNi5FAe9F2eCBjOGvkOrqY59WJo+RNngbsAM5LQqc2nNJwiVr23BNs9E2Kv0s8+Q9d
47Xfu0njHS6NFGTZEYr4PKsMHHE1/VjnhedmrMRVdu8sgvKLSBsJwLHnRR7ssWZRVuat/6WL3O4p
LFwOMjw8X/xy597zTkteBOq1Yv5A9n3O1LLzO6fCDmNG1MxNQy0fhyimSTbTsmZZD3rxOu0BfkTW
khLy7EU+olIRdXJKVd+MKovL0CuyegAp2NHrDYh2AI5oTMpHKvo9pXpoUuK2EuzqukZjRuRtBALL
HkYHFOQU3bVyUeWjkpP3dVLhHGClA7dPZwSN/CSYLOjxQmZcZdVYGPWrKns5nmS1LE2qS3TnISx0
S36Ylki1a3K3cPBgjNzzC5yVl2eFAoXhtYGoVr9Tw8yDDDUwcZQ6QTh+LXioyNPQQJT5GPtu8rmv
CInhwcZzUm5M8KHoZu2dqsmNoBkyzuR+jqAimRkvmhSeQ5sZxwmSFNHOd9xo3gWRO7DzUtej97YM
gzApE2Mp03bMx+kcsmVwTx5Ocpia1pv7x1yaBlXMC2vbIyTdxyJloayjlDugyrzv6mSmeyZbQd+I
HAzgWazqgwP0GFu2qx0T1y+z30i+lyGvonNgImziXTdPwBNUHZNnCaa//GOeJGTcE+7541skUZyT
IpYnoP5px67+mCxhTXYGCb8YlHFGtwKbwOW5Ecm1cUKw9mMBHyrwOhXkBdQmi5HKIB2htVE/TyyI
L2c7PchXjwbmZxtgf8lAvz4GGRnV8uYHfuRgP00k/zYmA57dCTI+XlY2xfSYF0Ph75J4MDXyma43
7zwySYhKaVRFHkyTJHOXFjwH30eSOP/6Ofg/wDgTwOhSNcMvXkDxRFrYWCSc/skDrbF4BcPk2J86
0idfy5BQ90sVOyBF2fHOU9P3ePSSBLoRgJbm9/GyCFHuoTWjxseqkoE46KrHU1mCmO2eFIcGG8gY
Czq9NhfhzWcvqFpvxxljBpRkc1cdOGpDoznDbkLllF3yBSA97KYSmI65y1WXQUg2qnb11E/BP9jm
uvwQVcphdziFJyLNwbhAgSpqRfUt8Fv1OOUNxLnzUIj4Z51MSh5D1DC0b8A9FcshN0PnnpY4zFUa
NjFRrzNVqDH0JpQE75G2Q1libDwy7gJH9jEK5VEC8TaxLqK4rvQgOZOFn4tMsbgBdjQe/e5ySsRp
opTx/Fvg9X+590QEYIdHFKhJgqIq/Tuv1FSOO2XUPMD1CaLJs0H9d/iQ8Jq9hsKtg0yibnBMF5D4
C6Rhw0lmY6y88tGpkmjcOS7+wyOJICFwWoIBdZX+IGn5IWwn+kmVOCEdOdT16DGRXieeRAMu11Qo
n7EdZHVoD5kDHUzgtOtFBFlxOo/O0VNmgFalV7lzGldTHu4GYKUAuAW30wJo6YXt7xFnnV5/E7Xs
+wdUOnT5uXI7r/gatXHoASqWDyIbfcgSgmLGMfUR4V86LG0WFUtUK4zQC8WlYmh+S3+Y410yzkiR
tQt3ZDrSgZK7OS8I9iE9d+13n2GvOdQjtBnx+b6esj6f4jrrOuZCPGRxpq5KSWL8/uTmbuUeIPxS
kjSH7USf5qTAE0XoNG3+1SuxEZ6R2ZoryEtP8/JjWlDjs2OQtwl3Gl45PMRh5HtptLCyP+jRd/Qd
jgo4141chs05h8Bfd3Bzz6lPtJCz2k14C0k+4pixsJ++11eIzQEdYP+NkEUHJrApLna1mHiEU42n
q/kYjb1TnvWk3eIxmGh+oXnC+fa1LAc2H3OctqeTq2Qon0ELx72H+FLFeMI9hDWnJFIEzKyBGPk/
Mqpb8sUdYlV+qlAFmzwuzYhXth3qh4X+7itZ/z+OrmxLUlULfhFr4Qi+qjkPlZU114urqrsPOIAD
oujX38j7dM7qoTpTEPaOiB1R7dcSjCl88Emw7Noa4bN/xipo1LYcW9veJwUHtG2JajjIyBIP5tS7
Tlc4DoQJUL0yE/MRdpfQpG8TwUgEvSNyOC+G4mrMvGCpq93EYbt/UCxW/Qlvc+1eFllbmhUUHAu2
hQbZzKJeRZmXmMHmA4f17LYMigoa5QQd3zbxFliZzp2Z6cPar5KH1nosScVUDnQjGLR7T8U6rKFI
m6hGpdrNkzOfNuJdkaJMUOV9NVOS3Fu22mTTORF66CUHF2ZDG5q3uPa5/bv2vPSgIuoLFGK6tXYf
RCW3OXwkjDmSWCzrLdLLZDLRGmdflIA52qmFxaTNvEm7MzVyHLYxS/qbWFtNUj7RZP5o/VLG+3GN
Opi8dzIY/yHFxXrIHcCVcUlqQJ2Zbxh/lmU06r2TENjmhZPR33BJCn/MvGbwAXdCPBXWF5LYlhyI
ZzuZ4UxtZa7CSGioCscqvgRQbSUo70szbxIcjtPNRvjOhwhT4+E2ghts81usM07HPOA6XNJAr4Jk
QUFomcNZTAfoOOqRd6npW+feO2SL20NRKj/aYliyUjuAAEt0whVnvQ94XMGZ9G83sqAMwN/OAnWv
xysI19uVKPW9EpMkW4WQpTYz9cO7JQwA3icbf6Uwu/+w0o9CKOgxK+ZOfjLU/n6GKtpUP7WdhsZi
+G3yMb4NS3Ia58Oklxn97mrrjMawicugMhLthpWT758bbmiYpCiEdLdkBj+Zb8QwTatKEXHWBRTL
0SzhJyo10aNs6+tS/lWYpSH5nHTGbSeEfIm91r45TFUt45QvuDm+osQNyVciB9/crSw1u+uWoYtW
dESDlXTelDNa0R1D0dFkRkdRm6E553usAnsabF9MkLv56y1Rqp0PaMCodwoR/lRcEjL2d44aXmYd
U0jw9cwSYNp+Cqb+iZjAg6nztNqN70PQm4XwSEGaXdvPL7Gnrb+JjU6avDXjlDJfB+wiC9kUecjU
qPHLvc8uni5JnIrGrz/wojV1OjZS35YIt/cmckMDt+Zem/MiGcQ7XUzkL6y28SaGwNtg8BuDRMhg
ijh9LT4xn7jnces1OICfmB0g44OAZqbp3MKpa1yqod3GgRN1HrOeyCyZFZTCuHWW4erZYDK7CQFV
far0zHyVWjrHCibUTAzBSz/BLSol9SBFNrrgYRTP4XtV/Rns4KNzF7jvM6IL77niRQfVTuT/V/om
Fqn1Z2BRftT7tyHsmNtYB6Yz7SakxsKqsK8jfH0dDZBLNmg55GBwJSCxFv2U38NPdxOHZVCi+gTc
9Kzg+YgkCsGywQ9JjtpXniWh/lNUx1OKlIzwg5TjUCFqNezRTS5ziGvBltWmxNstUooYCeAiURM9
BWEVqywyGq4ERHUjaoNu4ejaI0uPOBfWNxt2UbaioWjyZSb1Hs10I7Y9mpAz7nuzS2Th/o1m/AFq
Vu7Dqa02PaPdhtPxLemjp9E0xbaCJdxRl0jjqprKQ82LHJW0EOWAxxgvLKUSlu85ymH2FOhxBTwG
VYc+oDkd4Esug9g8rZMPio7wGib3sg6qrJsLoA+u/0Q7cHOa8sNjA76K1S0v3tq8yHgZ0WqH8hZL
QGG1b5T4cth1R+BAlmdmaMqch6W5B2Wk3sAVK38D5NMaJHtE5JcOk8qsrK8FRe+tGkZ3nunWTPWY
PSZpPwovW5LFP8DoRTQpA3Jwd4vXtimFFUDeVh77gXHNnGMaKrpjaYYraQuHmdw2eLF6kn/BN3bp
oJF+FkOKmKIl7F48q8sAyWX8C3GNNK3VpKBd8yXyZnEle3LqcUCoCoao0vIciXDosxLZXpugQFfj
7LtwqsuTOiyyeoDn+rEdl/GjbDFvmZcIwSiyR6OZzWvNcjeGgPN74F4JkmBiO28K0bwQ3Bf7SdUI
O0GGA6y+Wgyju+m/gBc90NTpKHn07FrwW1pSNEuteVW6PdFGnWi8foqgR8KsjxT6ypTHGGjTSvx/
Ttg+w8bcDUy8jIm7UyafhsIdwwjNUlXAxd2b2peqby6o8d7CYnkSWn4VI8QTAWqB8v9Vp0X/0czj
i3XRz+Mvk6rl2aKTO6qZ5hnn3ZFFaAJWf/5sIviX4r5r83gZYO3WDLsZfr5ZizyQ3qDTI2OVB0o9
5hJlfAQutJxKTtnBVWEC/5ko+gq4Apg7RKPLSdHt6tY7wUTxPZDipUTOc8o1ea9ocmhN9LflnQcl
wdTmJlmXDPHYJtWThygDEORuFOcyaAQoLtSTvJ339Yg3rbPsXC7rBe3hMyodQCmFzEIZHJK5yOOG
oHpBzktQlJvR8/6ypXxHd/indCUCTYxN/U5egId+FpwcVw/Li7nE/8YWVKoM9iSgWVw238ARTwBh
36kXnMgC1kibVynA5eLegyV/+QzoCFdivC9q+l8nuwyu+0U2DORGzSIzQOhXQZO9M+sLWoYLwInP
Ik5+bTl+B1S9VRF9A/wBt2/+MZbAb8kY7OvoIV6qbu3UvSbGTVkQN2DxCzYg1MHD7EeoNpoDd3Cy
zMqm3c0j+YblcpAmVedt49AXe0emNAzKU6jAflUDiihkWcJj4+G3Gj/SzMm2GEKVrhV9a/0F/is9
hri6QwtfaAy8x7eVj5u2Drc4/1/bJjlZJTeqBVGaVOQAuBb3SrVXsth1FikowA0sDl1SpC0fMmi9
gtSFrbd1cArS82pwegxfSuKJNHF/rGa5L0z/Eq1qHwHgxQWTxKlbWpMZZo5rJLaLbTeTN/50sC2m
bMbxgbgJxCFRN0fphJibsAlfPJTXOEUuAvFXHfCtwnYfwPu/WdDKTTDSnzJ83ECBtxe6f0ePFKf9
YrctfhYFQ+NxBhvUdac6mz+eO2wjTxpsDZnDVHTzK0LsTg666QrsQLUivIgji2nmbGeKstpHsnkZ
TP2KpNshg2xfp37T/HgIGrQx1OlxF+8c6a/MLzEhuhTHUnjPxtgvzoMPaGuOmpdvQQJq5RFzRhzb
haj35VycRV/WqeTqVAuVC6Z27Sy2syz/wKRqEwfeBkDoKUnGCgxDiaMv6LKo0HtVuDuSIngGuCyX
Lc/9Dk1ehPZ5Lr3vkvZ9qlWMHgDKqrRF8ZXCoacCzjO3Oe3Mm6erGsd1I/NhjT5xCdyjYNoCVVWp
gDbt4Jb1SYjoL+CbHVz2D9Lxa7LY/5LK+xrK8uhKcw2de2LtuqZMooNRejsgf4LT6WWKNH5N7sns
rpWgZ8vav87IHEYOucAlBYxw+qhDAUtytQX1/IR4vBcS613Z6PdujY9VteZNgiDKgSHUdCZpJXER
R0P8TttxT+LkDF+I10c4b4XUZMxUnjzk3tEArkJUx//1XrUvCdn7jdgDED23RL4q3x6Tpcpjv31Z
g3jbgPYFabdxhj0jzPYPS0a8eaC9W1DsqaPBzcPdmC5SbkUz8Qwhyv+1yXrou/W5kZOf4V6711Zd
ieivdBn27OHpbtca8n5y8Af0tDjM7nHotsBkLmXMq3QO6VftzTd0lZ/FJF7CtdigU9uXlfps+zVn
pESti5vBdeErYJULyqgxrarp34D9zmeSlaF7cbL70Is4NqLdWlYfmoptBO+OPmrN2h8PM6eHPgku
1sfpIf2kAM6qtr5f5pHf7tYaQUNkvkGE/V7VBqA8PfteB1m8RqveIl4ZlxACWa2HRLhufJ5JUQIT
AUoK2W2YBTh9H6sG1fIBlukbdGiXXgGOrCL7OVL3PIjgZ+7qLl3cDHyLHimSsFzZ7Dxg9CqqIV1p
7rAC+GxxQLpkPExkyMOhwPuvb2zERmV6uTM5naIaEwZ0lRVOX75vXHHCRFQOKHyvBXtZBNsxU3z3
dn4ivppSM/Rn0k8XMTRHGnpPiUuuGGi6rsvw89ixRvuZP0xyo9dmR0aALL1/5GPwpqsRKAvxDk1b
vUAidFlm2aSR9hHb61GkmYHz6z3/oBP9Hrjga+RkTmsa3WQrcf2W7wkT7yj9rwluJeeCvPKna+GL
1x6qVw1UJerMhk/TvkYh9pjj4nmJQgSxQ/opEuPfko/fWJEXFDowOh23CG76O7cAKGY1PXXU7oug
eZ5VslttuF/hOgbfz2xp9Rn5LH9czzPHQnjf4MVI2vDkL8Jks4UIHpncr9Fc0Fxw+jSN7EcF4jDI
ot5AabfHkNReFvyrjbH0nIQpA+a0aUEwos3Daunhd/Hl1+PvLgpT9dNy8ln4H9ykkXeIR4mIgdvi
e3tVqVvL9B5uJncDZESO63vfkovtHjYPVB0QZ5jCGzNIl6Hs8ohC/2OXV59V/xBnBg/E+MwEQDM/
7N5ZEp/gSB6nCUEanEBohJvIJUqmNxIvb4bp/+CudO05+QoT8Du4IFRT/UZa7wfurvXQncTaH2N/
2EZa3Kem/bcE891I9Stb98oUfG+i8uP/G12V3W4t4uPkxddxYk/1jM3mheI2x368g2mxzHy1voOf
BvzQil0P5CsHFo7LD6uKydaTQYQt9usuMfW198Uhiooi7an/jTGH7UyLOF11comHaUhbYHFRApy+
liKXdfuBA+BCIv931uw0Eu9Xm+bwOMGsq76TIolSgDJP1PJ3peE8UICLjvHcEoRvmpGfgzVKddNm
kZV3KVFiJ48z3tY1/qFxI+Mk73BTx8zblcgvZZ6f0qVuU2zr90S6JYWYaD8u0xsMYrALa0TP140P
kBKUP5CBtG+RRlH3YEEqMjyXDn3TjMAcdGd32J6elr6PMxV3GzwMimMx+SamwsnReFcPF8toKctB
b9+IZsdKLDaF6EugBEGvBa/mk0RJPMbxn3qMzqSKxoNCV4kx7SNYx40ZWpquoc+h4/GSCx/WV/DE
/9lQnx6PS5toR8v6h8x+gpy3/mTGmW+dV/zMCIPNvJn+WGAedaptqD5kL9Svbdc3AWQEi9GjMGQo
YskPgNPgB+U4IsZh8o6njY4atGBdltup9cyx5YXa1R1UmgBdj2rCqnkJe62JXPbB7MU8Kyejf0nZ
IfB+mvE8xiQC9dq1Wz2GMtVGfYsoYhkh3TlGzNKCZ1JwP4E/nuK7JVi/HgdQrJZ/PSO4Mbrqa1TL
MagAp49d/KJl/DYgIjvzHYoLUAAJ7tPkc4SmYOqAQVVYdRnoy1K5S6hxYuG+KDtw/Ex6zcbV4SGY
y/rRjKq0on2GkQOyXSI2/1mhfOPZRBL6Dx568TaItQb6CPfdcNJFyha8fbDGJJjVJmyP6h7bAZLj
FASnvwEYTp4qOdnvmc9FBvIBbGLZAHfpYkgrwwrda+pbu3wKxqp80oxvRx/YGoK01YW2QJvXpfW8
FDLAJScJRBwC+hykM3b8pbP1BvO7GJ7qbdmeJ6erJB3wIuYTzJrfnFtYkC+qjPMI1qZr2iQlWm3C
FU/Sea3EtZ7bFh0NrXahXsiHKdt5O6JGPgQNg6AASBZaoJCJbQ1TfzjE8H6TrJjRqpYVwVhNUH1z
MLWvqLcRg9SHUQuiTILXgWI3VDOMd3o6ZyW8ZqIscnSAtCIM+/aNVItdwXU4rtNSjPwO7Qa8/JEK
oXOk8a5HfK4OehG1BFk/uPi8FH0ALroNZqg2YA8RZX0o/G84OFdd2ri4+G6w487oqcypUDw6GHhI
g96I13cRe9OxMSCEkqoC8+CPl4UO9FlOtfAv1awF7BaR7yLSLjLDl6xCoc+V6g3ZqHEUxxIk9iYS
KBimfsIBEuri6slysKmaeLd9xAjzT21cEOcMKpcybzBfy69hPalNVQXhDXVR0GRNscSHGuv8FCbh
sJkN9XtYZrX2Xi9BcLS2j19hw1JdHCjhSxFp1AlzQo5RX8stdn6d9wnluwDxNymr8EZUPsZPgjqK
QZYrtvFn6R+BD8usTJYpEzHHDxjretv3UJOkD/59C/R42SKWh3y1kx9/jYbq56jxqiOAmmHZFv7Q
ot1x01PFLN/1Ihpt2q1AdZcmEB+rJYylXmGT3Th23V6Z0ALNgE5oVo4DyazGwxioas57AEyw7WDA
KxWaKrhRvdrGLJkCXCjP67RECJ1yzTZZ0LqugYvTEG98GtuKZ6TGe4ohz/pY+rzLYuhV9ryNc4CK
FeCFfk8Hu4n6+TCHOnOOAshBwCxKqb7N6zoCK6L8dzQLfYYPJdKae6fSkn3Ikk3g2HOYrB62Bf9A
xMwbo/WHai0KNADVAzgt+ILcUFxe4bdUp41BplxgAexwDpekrscvDeyP17G/S2imDGivyuZmvJN6
fjcq8TLNSZU56GUIpxewUrtOJWcbl1UmS/dkZxDytHL/BWy9qGgoU9rTHdb3SjzaXYaiPFc4Q11d
XEyLamIhdYacID+3iWVbv1sOsQ6+msqHm6fYjR3dLnFw9uHjDP7mGof6tyTtwalwW7T6SQ9QOYmG
PRPpzvE4RCl8yat9ETYZrwE6sNXbzYEIUtk0wxYRAJDE+CDQbFszdAsdGr2HksuLLIoJozdQvNQ5
uHtUl32uA92mrMbVoEXw3hbrv8e3nma664b5l8LFq7O4lbFP84TP2EOI1Rr1bjV2T4y3mf1lJ73w
CD9tnJWjAqUB2dzag8xS638Npa8VTui8ofAGWHsFOoTienJ/ZsL7dDH2vcaWwVxkexshUGtVP2YG
NiUuBnPkPcJMrMAFPSMAfcRBumjRpr4gl2mKrvHitoz4u6ZGsJPHcUSyp25cUPxEr9A2f1MZfy8B
8gFbRoGoAGTsg+3jsyfE7XQfY9nL4ND4wZUwdAmLBBjk2qrL4ER7DrDJDPRMPKouHZ72jnCmtz6n
R0yJAmxV5j4l69Mq5NlAW1tU6Jjb0IvT2a/5Bcv8WsKOY4C7XmoRNo+okG6/TgWi+MbkNuNvRk3y
soroVQTBlXF6L3R17uWYhyVoRWjVoEBwO2B+N4KnHgidEoJRdsNP8DTajlT++IrcZFkg0c8dH99o
YvDkUslnHdon03tfgU+2liZv0NkBOpaQ3TRTHksPnTDNGltXOQPaEhbDDs72qXbuAyiXANUMLWEX
7lDkPj2eqD92Nx7X+67or2FZ/4WXPwROa+4N5nmMV5paqAZgPv4XFrv5kJQfoDd2bVXuaQih2WTF
VtPqWEuXoX/e2+LZheKjfUgfKKF/mMfv4RzmdBhSXXbvj6UCGWZzaHLykHe5p/4EJbn6Qp8837+F
rKDokLw/ISiKx29o4KouAdjKwQOQbg+VJSihDgUXW1NcDmfIr/OxcHswYLicWb9kBRQ7iuKOCEzW
Fd/4iM8Ktk0eeSdMHiyFdMIBQEaaW/A7A4ILdJAJnACUYJvr6fnxOXQ8XKCa2XS8eUKndOsp9h3s
peoEGZImAoEArv93gd/DyKvcB6sLj66ssvYkIEeoE5IJY14I4wXKJrPunIYbsE/dEdsd1Mi09Ub7
hMs8GyY09wmAVUBvKNDJLml/kRONnw8UM1VVkA2Jvnal+i9w/t1rbBYmLpeV/nlEDZJF49gFximn
Q+8Xf9oRrLDrj9r/Hkl1Cwe7rynd1+tPyOYDcu7xHDENCaXwEH0SxKSw0dtSj++LGB0b77uXhKs9
zMyQDxaDhIia7PEUHvujnF2+ykBBH+p9D3rddfPD6KzAfdWqv5Nt3kivnmzxSOH02j1a1n///wrw
YtsGSESMqUW3J47DXO/KhX/h8DphZOmXC4vGgVhstKay6Vg1Kef1X2hsulPkuWq3VvHehfYTYi17
Lg1Z/hJfiukIVEb1aTeWULgUYdDgrTNqa2NvOVJX2E+l8USbEkeMl0BPAbIcVMcESnBQBBUayN9w
rNYTip/kiU69eudOxAfeLeW/ApLIPDKTd/MnHCOUkRGv+SRn8Ep2C/lGghN6SW5hQDUwbMg9vTiW
CMn03AcV6JNqUT/ZZlxQD4LyrGcwNFUPm6AF7X4qk7pYYZVA8VB8lKJhPMSXFeTpBWq/dasNDw5m
kDrrXMBTzxjw8WCudrOvMX8hZQSVURUeezR9X4sXD5m3rtNhsUW1SXhpDryU/Yx2yP5E4Lr3lA7l
um9VIe6ymF41uMjciprZNAoIELtH1BA442kjDYTASxMex6CND9Vaf7SeX2CMdm3fJVBVxMbhPq6K
Dz50b7TF5KKe6q2PGMl0Cb2brGyd8qbq0z6Z6wxkfgg1Qeul8P6mKSh3kbKyj9HJKb1v8C+ekfX5
NM6SbsYx6HeJW4PMD6DRFZH/r0e6expMAD5wkEcHvQYE28/Vt0SvFMAqbK6Edeoyav5aBd7ZRlB/
cpjQAxHYzv7gpQE+Yeqq9mQC8m+M1hlYoiJ715IWl2ytX6beyK2dUHhDKmvi3xjVX86b8TkOhvFr
sFWSQTL40IOCG26M+Q9I8ndB9dWO6gElTUlGl/CDMfqddBNoltgCwe66YQcjD3Rdfv85gw+EoJi/
Yn+yk1NjeQzL6OaWee9phacwQ4gx7zibDhGh75wJm2oIKk8mBHLNjNUZZCUnU0UvIlbNfrEoXdsk
7nBoTU0ONhIG9j3+KFX934YahotrHXe9joq7YNEn2Dubz6Z50HkkOKi6XXcSR1Aax+tP4E3AeSF3
mLG/IEpEm1ye1Iw7TvsY13axOLoBmYSd9XB7rgB3emDT2eqozvzG4UujeRNLuKaTC1rMfSz0LYyb
JzTPyKGl4gd2uU1mwchsBmS7plB+gUSvzbNxrtqOwkHbZtoEY6ocfdYy3jsWNbjAF5UyFp7XxX8B
ddan8O35Fj5mxh9Opuh1om0ZBUciyy8ofJ99Ff/KUXdQt3tZBLsKYEfoOddlBYaP2NRF97+l9P8M
zL7oZiSg2NCS4JWJ8zDp4GU2808Z9Ne6XJpsDBMsgIY8a9Gzd4anA8ko4qeRxQFwmYFui3tlMw7I
5RE1uQy4bqDZqs+sQD0u6+nTQ0PGHrse5Ph1KqYbCtfXCnQvxI3mU2EQHWKF9QZn82syiC/YCtdQ
T/JP7zGStKJ28Kvl6LXrBRLbKS3r4RXazRpg1yOglYKJFlpITN069gkRij5WC2AIxWPgkc2xWcoT
1dN2kf0Bgxv3ul+fI6IxdjoPIdRYOj6bxPsHy7ghLUyQwHsJ0ucGAGHOHvXSGBRAPd1+kIu/cSFI
NFkkWDcLaBZ2oFjWjjoFRQkrV57Ojer8dB5WdwcSLT89vshLJ+rrjEOyDWqR8sSOaF7bDOfnqfbl
tQU1jDmmOIJQXFyidfxgzXowDUjgTjV/oqDa6QRPsqpxjMQz/QyXZYJcnINfY+tHIZzN25BFW4r+
Mn2Ywc+8ClJAtwffwwxHSI5xGHCgf93eH6FscsvZDNW+C/nZl/VupdD3rkacm0jctRf/elO/a7iF
Nx9zAzYXwyFO3nGiXzTnuwTVjUnUwRiCSdfwWZrZbRFpNmHXADSYBogL+6LZjwwEn7AQjhqZ5L5g
N8z9vOGRfvslDvyuW3Oluueit5suguAn8SCVmAM8rAcjaaejIzGDbsgWm4fbsCiW91WD5nIQeOEI
823altFdcEbRwwaY0yg1IKTJ/YOc5xcZn9cV5KOSosT5i/rbANzkPnAIXQG2ELH7y2JzXDAwUGnv
BBffF0i5t3D/zOpY7B5mweOa7G0T/MYFhfpzRjk7NyhK56/WtR9J2165pagPaPNed+t3MoKyAKdh
Ugafmc6Nt8g12F6YOGs1RRnMMsR1ApW7Dz3b9+At9fIz4WLHiYMLJDxXCAsI4SOTLM+qp9CUn5WB
7h0rrcutU//GOryODKlV+PEtQJZ5xdq4bdmhTLWoQJbkjBJOIL8brk8ZBLv5408/jC2iuELodpGV
sLuGlXAIjS/+01QTsJdeZIgmzZsJ2OsEkTkOmyEZtiKuzkLNW2KhzVnmXCLRfrLV3kOKG8VATeB7
zzQEEslfxXIt6gqHPD6mT9zp8eHxquQFGTZm+UT8duM7UL3YzlN0bxD4sPoa8A+MsfFs1kBvVxgD
N9F7Hc4HBNZBWiD+muEDX5mj+vdqvZ0fWVHwgppH8ytckw+KX23NsdeHDJ+C6iLjD4+QcjgWsBMI
oxBd9fLsLNp9+Y3/80PU7p4BwwGuJWAoXq4xopKTtt6wqrwEwNK9pv4FOQ0UyHMvNYowm0FxyZ80
9BWvnYljH20ROHhQjF+jje4W8xAVnswwAn8HJeTFRTp5co8BFZxzCPUD1VKCNPZ/y+Y/oEufjyzm
egb2lGBQewSPbICquDGAdnQAS6k0+NR1O+itp+trtC4Q5aL4XVWByevm21H1N7L+meKWxA+E1HUz
YK8+hr5N9Kno+zoUuOeGrOjkdp7VCfBy+ngLMKBxx02+iw24LknHdLBJh9NDpWM0ZnydnydBt7Uj
EJEYoPHdHnuDhmoPsWXeRhATg31sdPVk6uoyhfGd4h8CLOMabwfe94xhsRzmMzdfk72opl1VN9uV
gcFFhBsJ6lvoV3fmZmCSGFnGjY97as1bbgHmQb63LUjT5RUhuQ7tLQ6bD0jFD9EwnPEgoJd+hEqj
ouoxHcAWZDPh9jB5TXfcYohz+fRgC5IqiDEoGjbgSRCMx8sJC77E+i6aeTPPSb563S1qdjYx349N
RLxyUwMvFgEw2uGzfGQAST91dvr38PugGoZsKwW1N75iGSsoXAp6prWXM3gXOjY8I0fu4Xnbqf8P
AArALQkoYYBrONrNc2neacBvkxmu8aQx9hCeaeyfZmiDIYtu///qeSH/Tbzx9bEDGgfbpdhNmOno
vjscQT787h+WVY1P7trglVvuY13sGKw3QhzMmM3ejx3s6qd++Qmr6amO7L5ZPpoEBcgMc3ZstBLV
IogKvVwUXjc14Z70khEmNHIPs8eYQOnfrk8hKgx/GPMa3x5NTNYAXnSt2YS9TFdYlnl+uOXlCMV/
C6X9cnCd2rewh+wjzOJ1mUQ3qYqLnq8rhDDyMcqGNvCxkTCVd6+D8oAfepyJeqpr9ibMskfVkdKx
SA3GGiHaObYxPU0ufGIxcVnIzesD/YPBOZa+8qNbLYucTDatF7NXFiWC7yHX+gw46mec1rPCxwXA
j5K2OBg2/4+z82xuHEm39F+Z6M+LWbiE2bg9EUvvJZGSStIXhFRSwSPh3a/fB+y5bXSnqjdqYoJd
ICWKhElkvu85z5mZwbjMqkk4Ndx709K6VrX76wU3ETxLET/ZXPKpeaf2RNL76cphkCJt7XprcijD
KjRNWpTiKXIiF904TmIGrybsvyEKouiEPi52mbP7c6bLm4JS3lCspl+K6hhtrLuXg7GMe/3IV8iZ
d3HgmnJYdxynqbWElONWq7nk3HfPbVkdVKjau+002QgjKqEaJRAyOQZAEWJoV/Bz5jjRnrwuXxV6
uquVeD0N6GrwUvgmnoH36TgxMh6nY0J26dymNG71IWthY8GZOw0f0yEWst+E46tGZX36u7bFimT6
FZMUgl54yyroV0CDDn2xmkYU9nCG0CzGMi2JP8vS+BAW9TIfiHXLHgOG2Q5e3jRsh2l4iurgga9r
VyodYUispT7vw/DGb7QVY0SaVjMVC6XgBoEaj0aoeHJcD31XyrpFIoXp5pXjbn3XnruFvRrJydF7
ZxWV9gLREysyY4EMaMu3adCFzafbZTRGD6Kz8RikDAGAomeWNI4J5XFWU5veti7T+JoDnGyi4r0Y
tX1pI6eiFemdVWTajCERJxZjKMWKdTngyawe48y7iSOShJt+Me14SR/ITeVy+gCxmS845fVGmzMy
Cv4zlk9WNp6NPNxGdFR5djrc3HwRcy6mK6dEmTiNYyOMoiHoKMUYM2wze34SATvlGjmHnH2Utn42
WSTWUUtBKzuM7LmRkzxIvqIApL2QzJgjJHKHl37FR2iSckEJkSUjYukB+4XBVNG9JY8NtUfBIbNu
XHSc8zzzdl3u9sy9IcqmtA1nWE4MCr4lBaAseQ2T7pXYggencr8x9mEeU8x4Ho31TQTXdI7jiwxL
i4vZ9AA5NRbNJ81zqAaKtWyjAIRKRc1uOn9i+7XRvSddte6LGuPHtAPp3CwSr1U3GY20ZHrDIGCJ
yzLrvpx4rIiI70xjPOkJ5ZWRVZwwk3o+FgMX2aS+m0bg6XXiNB/UNvsovS77qibqrS17OjzmCw4G
1gnlpdXixWi3Z9kNNyBKbqWpf7VabWcpFWeFQWyLkjX7pOmw1fTv02lC//ZbLMZX6Krs28B5azP1
rs1ManeC2rYtLwAi5UobM3JrDFZMkavcTWcjjdw7pP6HNs2e42h8Ds2SmUF+A6Z8SVFhxU7c+kq3
FKmLMFh7tgr9hEvjULrRRRXx0bbqe4XWt0lfBAGZch/LFv9wHt5pnjvsc2LwVvg/d3VePPmR8djF
+otvGmeRMBEIhbtWdVCeqakFC93sGHLc4s5ri9u0M0+jVR1spgasJ4AiFzp/pL1yfCO7XsYp9iEn
rZjhJwPLVj19zxrvBTHdgeVKNMPAYAMcE5NilG5tnLAwmq77Wlr9zEjym95q16Nd3eQUBkj00e8Q
5yFAcz+ofJDPQkEbJkk6L3GmzLAnvWpqWM1KOVDXyesTYixj5pvyhaH9Xofbv+RwPFX2UNBj0J8q
3XhgAn9rCXHuHPnmywHQTJKt0tFe8pWXKkVZ3bLvo8C4saSzqpxw2TpMbzv9pVAFIwyjGXdQarl5
8l6iUUb8UxkLTSceq6spA0HVH/vkW6si1Cgqz92DUZk+YIIFysKMm4X1iC+UVo2onG6psWjo62ip
2EV1SPrsNWdnxFV9lri/6g7lHzrN2+kKti3aNl1bzJPC+NIxY8hjljXTQDQNwDTtZl7KldOJTs4N
U/lq5JPrirZjXCSvOYKCsqtfQtHLeZhWL70I36jsZNy5BQ2IZlFV4muWIUqpHUxGpamtK8t7wBXy
SOd/JU062yqjquizJ9kVsDAqZaYNcidL944hHtNSxXiruOd6jI5Mzh6t3Hv1fQfHizLuHKdFiCwu
1Fb2fZI8VaiCsiTbGLW9hynBR+ejeNTN1SHcOepzQ98qeIwDd+Wp8YNM0HMhFY3mgEPw7iXbUB1x
RY1MMHI9OGsGgxQ0rAtRXwjHa/QHZsTANrbxEivQU13r9Aqjy5CMH07YrqxoHDZK0HYr7FKIdVAX
FrPRyQui2bjDRwFLXaVyvG0NLZvrq7Hx7vs3lirV9YgnelVX+JU8jUxf0frhHBlzSoO/OUOOi28p
ZKCKxoEFYSDrNi4Vng3e2PBsJyFSsOIDazNfB5DTF375WAjLfzdKO91VyB9oY4/jqi+Qolm5emMB
SD7E3oBwfDDQjfmineld1swSh0WuG2kxvmdcjZqMw7UaWR+9Ua9aUbwVuXPWwn5bROLsBY1YRxR1
l4jY03CmR4y+vmWB+ewTC/A3jDincNRVWvvKXIg2/IaN0kUc7GXH/2VZDe5fz6Sl5+py7ufrr/nY
USuyyplfKIcxDe4wBq/7JN7mBb3A9KSb5cdPkTU+Bw6JYqyrXITAO8LU2dGdYZmiu93fQC++Q9a4
Rg3+CT2SqHVqccR5d4jdE0RF5eZptEzWOzV++/E3+A6A7HPekB+SM9RGaENHBIOaRbtdt0451/PE
hZmYMD/+M9+hqOgC9MafvgqWToPmWQ/Ju9fm9EeOapr8DcDje2/9CdBi4yLC/jp9Ayo3eJd9HbpJ
ZS9+7oN/gibVZiVtmYDNTVBczByYntrg/Ry2Rv/EZZGjCqInwl6u1NV9pTs3EvXj7Oc+9ycqSzrS
nSqa1Fw6BOCu4z6oZ1at/R2LSZs+4n+g1uifeCwjIr0obLno4rSkG+SWes4Ms7VhJQSDKLIlrpPs
i2KmeouKVWe929VjhzXS6oBNgzpOMSvmKBR+7jB9jigqWjOU1QD9AgkBwrw8x8iJwOFvyMzTWfof
vu3nYCLNkEPg2TFhsEWZ1lS/vOESdnp/0BEsRqsfH7HvXO3aJwBr3RQRVTTAlalzyVh9UEzFGqDe
G8rjj//AdzA3Vzrrn67BYYgo2wUjhDlz6uE8s36hDuDnb2rwPl3tCWWHH/+l6dL7T/vr09VeZCx6
iPyEM+l7b3mXPmul83fExO+QpbTpb/7pWzSZDX044L1ZxHXyPFI5thBBw5nAapIvKjqOP/4S3zvo
n678EECJiJBfLAMlezFxg4oi35Z++zexKd/bR58ufsNVB4OcK9IncQlCewS30jY/iTO7Rl78aSdB
Yqn6GMve8jqxm/ZR0Im/S8L73if/dO0Po6ZhPJ5cILbyhrS1Xmh+Yv4cf+9zGBFyvT41BEEgFfkf
C6iz5Zcqz6yfgxx/DiJqh8bWmn66o+ZacNKgEAMrzf9mlPjOfvkcRBTkRtPRPeOE8br9FGTA2vTu
x+fid056dRoz/nQ8m35UvdCCpK8ROB6YJd07a0GhocMoWAgM+1h8fvyXvjMfUD9duk4ti1zR4Odz
g06PURlKGvgtwlLWjDM6ELgp6dbd/viPfWfIUz9fy0KziAUI4LbBCSR7RXvuCmVrqlo4n1ZyP/4j
3zssn65jdBiqa6m5WCaGXcxtJPgNeVQ/N0h8ziVqfUxKI0m4MA/dRwVEWOaPx8AV25/77J/v4n2I
SdAmTVGG3VwJ2xsTp8WP3/o7w5v66SpuLdgFtsMnd7RwpaKKw793VqLqpyZ8zudwojKXkSWmOGzI
o/0cqJC/DRKpL3784f/zMXU+pxE5g0aQpUeSdkQZezkVgrRitFY/fvP/fAk4n7OIhHAtDH6Q0JOu
kTmFcU94u1JFwjIz8gx9Pla1GL2kpfX+b9/nf3/t/4//IW9/uzdW//ovtr/KHLW/H9SfNv91L1P+
/1/T7/z+M3/9jX+tP+TpNf2oPv/QX36H9/3331281q9/2ViSC1UTNf5RDuePCpHJ9f35hNNP/v++
+I+P67vcD/nHr798lU1WT+/mhzL75d8vbd9//QVezZ/2+vT+/35x+gK//nKRTR384/9+K8Ovr//j
1z5eq/rXXwznnyqSWgOUrqpRpZ2myd3H9Ipm/dMUQuBaIxXeMKdpWQYZN/j1F0XX/6nplqW6jqqT
Q6C6nDnV9Ld4zbT+6TpIAGyQX7ahT2/439//L0fojyP2j6zBwRFmdfXrL7bh/PUScjRbNw1B3KuB
j0ATxmeiPIZg4Qis+rNQ6/HkRd0aTo53oUCGrc+lk+rH9Y30UfsLdNpKT6shyO7pt8v9GCV0qwt9
eGl43uqKfqNh8ZmpSqPdjmC2dn5sYY1hC6yKR3G1rWktJhTc8/ijCSxv3VWpvmOJD8UEHT6uAazm
RMrV2wxo/qV2kGhAsDRmQBN4uUBlzGIZgKpmP7dSYaRNvfEEU7cDDciPob41HpREXylK41BTze9D
Uw0uRDMDgGshC+EQCS+Zqik3aHggEXhPtdIl7SmeilU+5u6t40j/PgaBj+EpUOYITJRLo5vxklqd
epBVQuugiYtXB1+FKGEeFJQnxsA6q34kbrBShwsqIOkcamV2O3EPbp0kjQ5JkhJ9Mw67kswAI+73
Vjl0dEzsbh8qerHzsD7SiowP0u/iQyZoR7gdVoSRll0MlS+Re4EUjUa9uC+D+ktRK8FpFIO4j8Iy
mbe+bm9LpbTuMat9Q5aRHl3VSh+yEaGSonpnp8yyh04ZD6QkiFNZPlUFFhUj0KsbdRAeCILKgKXX
JAutEdYKVEV3tod8CTjBXpdZYs4BOrion6mtJkPuOLOEoO7bdLSeSAjIdg2NtE0b6q9ujwfUnh64
v+c5PXV8HkHAWE0Z7RKo5jFteu9yfaCHf6PneX/CJm3szEnIHLbJrYKY4+w1QCa7KnrPx/cASfiM
Uy7cDWNBB5OvvCx9M9x4dRus28kG1SSX1EXlnti+SgmQwjC4JmTNehB2a0OBw9BIF29tQF4ZKvqF
lyvhRu8zaBpSfQC5c67aZdMN7bk0reACtIvaX3CUakWaZ44eM7aq6KlSwxVdb/qUvl48htpA8EMP
9hpldPGYUvPjS1omspnwqJUZDnad3Yfpm4fKTtEyAx5QNrnWhXcTRpy9YK35xMOXxq/Sve4bNQKx
5rVLQn0dyCLbXx8GwB77IQ2yvVrq3sIf0UtMY8PSFUlDo1rBFGd3xgSFaHN8eL9vV9O20cUAK7vm
Qu2uvL0+9FggQruLT06RlrdJu/SrxDqWiuVsaq07g3Ls9urvD4Gou30e+/3++q/rC388h0+s2SnO
RwOVZptgFcZt6u0RAHr7vKDgN9hI/gRiHH2RWKiHo6SfR5kIV2aQmrelonWzzlPiY5uFr3h/vWME
RXTmmPJOhoVym04PgFLS29LbXZ9pTbIRokpTgBD22yrN1CXjOPyeKC4OVWU8aIHZr7mj5ofrU9eH
At7Pb5uchcnaHstnKuZDRVHEhQIImBSddo+04XoNipxF80pVgpdw8GPGLbDKVKlhilRmevIiJAIR
evLf/iWQBrFy12AasWgBYDS97EwPjcV7Z7mkWTdtJhP4u4zGZB6ZBsKiSADGcvsoW9IzTyyKY61x
NIuLRHmDs6O7E0YTcNRIUkiaHInxoKVyXvs4LH9/tf/9VURhzk6m8t3Kh+EUZ4p71MNtF7p3ieI8
ufRUlhi65YmMS+RxeaLzT1tp5xiuKHjYJZv9eD+GDo42QJ+FlgSnAmYIgraMcd3u1pGgyWICDmjH
QHuWOVFGRMX79+wtbRUx8dg16kAhBRrLvNBeOsNilFBHJ1kFEPPmStIXa0u21aau42HpoYVCx1G4
GNgjJ70t4B4GRWSdUHf6tIK8aBF4BhwrlGfRPvHGWs6Q0WsTx2vtuhh/7aq9D0vR3gtXp2GTx7fX
p3IK5JMgINj5dhxuaP2hExnd8Ng0OK2UtqznqlvhZJg2/3jBiQttIz2cn70V7COoqHsttcFb/Omf
qRyR4PnkNpgwtHBSSX3bOPYXx0tcupCaAVKlPlmyzm6BNjUPhohRNoCjWZiDZu8tlaVIwrRSGWX1
nLXuoktH7w3oI7YCoyK1ySmIVDSx0VCZrV/pY8gB33sItDUECHsI7OE2jSw2u1rXNrQmsSyAKVsM
+KK447TersYoCg4wMr0dsXrwZ6//1BTjbHdWtUGQpR/BF2jHoPfDHfrXXSCxrkFr4zkrpOMtPROp
bNjhVb8+Nz3gYKPbDIFuFSEC6FHjm/S4NPRJAdC2YywCeZh4dCa37RsjkiuG9/rcqhhSQkNVVzX9
lQX+CLKrWyX41nVZsr++So2onQ+a1y28oHyhHGrdq1E7nvs4mnM/FffXp6Btc4qG8TopQCZe71xi
unOZBZYGw6jhGE13M6dpau7pGFSEXWHmakb10rliWFtunG6xAqZ3poJgyqvGYxyDedJsOBpI6aj7
JbXcXjevD2k/uev1YlhfN8Mx3QVYQ2gZlo95nyDS0VAhIoVt1tfN0c+OyIxjRKzqzFf85AQW6l3X
nOTJhxe1QnGprWiKJE9Yuem56kF9EzZVd6+i0r8+r6WFD64izhfX33Jber9FZtb7osKSHkMMOlUl
7bEoLx4Hz4g4yxQkeXYbPoE0RCaUNP2aDN7wqdba51G3m1sjS/qLFisbVZTDzs9Th7a6USxyIDwn
gDMJzdVArqUzed46RZvRnGvfG5xbQHR3MOr7RQYq6tTo6jYecsYerQP2IWEor6/TqqEO3VPHq6hj
g4soYE6DHBALsDt0jU1Jxokv01vVQUANPshBvIfT33e5ifKRm+3AAvTeCutb1iTqq6WqOfq1QZ5A
gDmnMEZAAqRMfY3z5t71cSQEhLmfDKZBy6oN6fdblXtfyvEW9O2LIFLlIWGnLEEv4i5rLf0hjVtl
2WVltbrOC//Y1Kdp4vWHr6/SCBFnxolVVihyPljoVUyH+Wphu5iUvNI/qyiPaQdW7bvJmZpiA2sH
zVljqM4XPh7tPWoP/9wYTGTtUMtfh4lqhEMWmodXGlsda0zc+gmAWGANimfdQmuKv/VGids3TN4q
g3556PjxuQw69JqThzWrNmVq0fy38NhantHt9NgjEbXR+q0/pvXeqqW66Uu/O+gdnVXS38bj6GTe
Ks4TcdINO1nJFEmprUwTID288Tw86WE2ite8i84joGgWnpGzxXGQghTt0DuJJln1aqQf+w6L+RAP
DSAM0e8hJulryYw3Uh25MwLR7ttc4BhxoLgxg48BVi78AiJbndbGo4rPX2uK9CmBxGSAW6XbbQ5P
KhzgBcpedYs+d3iiL4wy0jEfJIiuMK3BXslaPDv5o8B79oq6KFvW1bbMCuOuhrUz08rB+KqP6dJO
O/+lkL6Cn7QvD3Yaxadw0PwFo5ZJthu6QWmN3b7xwP/2sLuPTBbjRU6Dn0R4/0uW9tU2bca3PAed
hZdCPuQDImRb8ZUPBahlqxcvbUen23gHudJeeKP2kjt+PSc8dMAExCa0SX1PACWwielHwsTFBq2n
C7wQ4ypwt1bDH4h1nIKGSOxj7JTi4CTJtxgNwYzkihaxHlOv2JC4101OUsO1cxgEebVu7MQ+ZHHS
bjIYAvtM95CEe3SX89K+0aKyOV0fxulfaszlxIkI6NwaXgy1zT9aHMPQ5JAU+V1IqTks3xkGP/Cn
Kl/8uh3mYRNVZ5z8CIZ8bcBKW8XbifW4yCLRwE3xyVF3RnuPQR0xnNfYJ32IxmUvx/QMnBdZR2i4
D66fagjZW/9FNybZotu8G068RrGA8rJf9EDSw1ljDCtEt9p7qBhfEqvJt5XB6MDdOljE7qCeYuys
e2ilEeDmKH90NfWxilH0Vl5wJGhdPsVlly5TO2oPrUNLNmg9geVITZ8zFFelWfTvSCPf4B9VD60K
cCqAKrjTE6NllCho4Iy4YyNAXS9dx4gSZYZ7lGXb3VUhHKM+kC86fX4WnVIevNbqLlpp3MWKK1+w
par4uoSOFL9VHyofkNH0fBE7I3jY7r0LGOxo5HoPHR1mGRnxq3Ch1rdO6DL0acWZTKT3356vdG8W
mpY4mZEZ3CSdaeNbhkCjq8rH0NnBGfXXJgAzfMi86MUsM/2xlmm4H3JEi5BgtMdyrNV1LctieX01
Q9u0MBWGouur0LWZNVuKvr9uBupkIYRef93CDYKCzg7uEq08tBRDNkysjH2Z1ymnaWrvEsHdJ7CE
sh1p0O84K5JtIXRzbwfgOVW10A+NF2rrQhfaUWKKWrUuN5HqsRoR9SVqFu67hhQ3hIxlMRdJpi0B
ccgzhQx1i48fk0vl1YcmQBs+6DbrEa9RV+DDsody8L92aP7eDS/eCvzyz9JFyCezLD168EWwW9vp
Mm7V7Ilom+PgYrwvbSc59OA60MpVrBH8Wt/7fm0ubCNKuKhvcEp5LyaUgKU3+NmO89Y997nxcX3d
dCdmvzWEZ8yETFoHHZkdjP8gUpt9kEX6XpGavVLtVrujNzcgIhfek2A17TkSNVJ5IAuZkb4cYVEg
ycVdQdsOD295F+gygDdUNPuwrfS95IDOaS5+KRVRnnqk/GsLJesxjStjXau1djBBdm7strD3MlKD
rdIDgXIRvYAsNYtdKBmAA/RTW8XMsj3dUHcTt7l/MIdUbqpJUJ4a4JpkXCcXowzMNWpG87fN63PV
JIsczeo2SkVyceygQ+4PJ8J/hT/uXSCkjafG7W5Lo87u6eqkyDajFanDzm1TUOYxRvDekF51S/Nw
8XrFusPCvu8VsprrLok3yoiPtakYu0tVHy4UfUDPYJF41kT7HLMnPtKumbu2BLSQtwWmS896z9L0
DcST9hRWUDYJdksvpqu38LIZGVGO2/iLWmWt9qyJEcSJXegMaFaGNjyNbeQtscFZd15X+guRu6dw
grzodpBXmLsJhZjJvkmWtgu/0Y5TYz3mjGlZ7bgM+8Fb0hsgEMagu0dFSzWRp5vYFzuvN1aYL3Qa
zUn7krvqs6jMkpqy4RyGjok7XIj4pTrnoUx3ZuWucY5V0Zq4sHbDOu8OU61LY9Jq7vE5jmtYPkGC
76XODtcHUIm3HcD2HQc32Ggl3i+1jdub2hDNDfjV9sbSvWBtGbihr8/98QLjaYK+laTVTy8UpVss
i5ooexVGN9N2/9bo1PScDaVcDHyw1XXz+jDkw40FMv0opZ+dYQqNp0BAohEA+69PxRozqi7fc8S5
P1RFf04yvT9HLGExbHnK7vpcptTNaTJaXbeaMBzOhs5NrFXGfHn9heuDjNK90pnx6bql6JhxsChC
BnO8QzUzlNJFH0lA6vUhKyKg7nliKMu6K9M9YqlNnIBHCUeoG0IH1GkZ9RbZ+ofWWNoScyFqlQ5n
0wT0W/Ap6x08B3dRDVgntNjtMesqyoyx1JxnrlqvTEXhQvbuScJJV1zg5qJF64ccCmPK9UGngohk
cNrW6xq7rYTX0BK/vWurMNtpvm/OR/bMrAb4vmvTdBG0urNxXd3YQkSd1TqZ1kKilseFh5zIitN1
WZnazq17HBL+Y6C62l7yKe9o7JckfiUsp7oILIf17sku23SI+gIPj4xryQA9ccxkQhXADsRA4S28
5+5UrZoo31m+oMhECpHbKeS8qB16zYlQLZcq3AjavB6DML60HeU54nICuSj6DJc+a+k5Q8xMxJTb
VCRdcvQeSyoex3SuBxDspP3qcFbWiknEhlPddB5wZqhjRjWsTMs+mm1zV9eZ3EalNyv7IdsXsqJW
IO6EhJ9dxO3ac9MRz4KHARds2qFKQVSY6qnXKQJr0CzLghu5YmtbM6JykzYtE9TMImLDAdVPkXLW
H41xNPaZrSsAyi5VUQS7CJ+ozoJin1T5m+vX0cpWqgWXKnSTqg+AUFg3Re9Ge/TzTL7g8kNRQxrA
euqkxRT1RmvoZl7f3Ik+v7ueLVxLZJU4WfRFkka+SsaA8o8TEsdmt7Kbt04gdnbF13Qow84IMrlV
iqrc/fagEv+StfViapcsVNlbMwiQLG+GeItAbV7r+FWEP9VNqhzUI/XRoFwZRYz0M4HsMypNtSPE
CAGo2qPzbSzooq7xJNRm2JmO/UadHv6T460dBJtJbM1ZDbyirUxWWg/kRle+qZ7v76FFr6lWJFvL
oQY4jF17Z+RyY4SIR4fmqFEcXw5m99BFVHuC0t4quq/PinpsAaE4d5Qh/U2Q9gcylwM6QzUWgaqE
pkon34vh+XMaO1gE764PoTaKFXLYr5R2lkqwovo3LE0T3WJOPYsSeGAB3ll0FJ0wRzmYYaOTCHV3
nvUKV7WNW66sbwqnYBHVRsalrISxhMnhcALE7LyOZVPiqBuQ5dUCw89TCf/9TmOK2IDuno9o6lZx
LQEQga/du3oNdWQIVvjs8zuwSyVBD0N7kzcB80Ft5SbUlOB6kQUxgCYuxvBgIn+YS7PXl0QEuRul
2cVjSj+VFavV+hmrD5cMFS98U61Y22QrzjJMxf5G1/A18u2IQUqoso9DvBCFLg9QNmaj5hdgSob6
RqWBncjqmyuqSxznALIK/dl04hAZI5khfk9iglokTwK48WpKydso0EgjNVqOPXe8TBb9ioAufHTc
1Oa1ZawtSsGIjlptobvOEZHnEWBPTK2puRiwR3Z2VpXHjAMbGdiinNJdtIa/KWqgbpkc3H1m3GZV
4e2cEF6mkTDTE9DXi3bDCJtz5+YBJ8kmjmB612HMMqON90DgOOIjyk4k6h1RByQeex1OAf+Qq123
M5ygO/ggM5ywuE8ru6bhwM0Cf6y1KnOFinz/pQj4wj1rTDSv7LmK6oOwkmQh3HE1iZ1vNK3+lpET
ouXAHMB4BBsjyjiwDZNbC9wN1MPJv6WKL3bvzhonP2udoI8Jl20Pi/4ZUXQ8a0xHv6QOTFdpD6hG
0wmhMvehUQcRmA7kI7c4CLG0RON9wIRnTm3ZjZF3eU1hP1jVJDIV2hpDrTFfFYnvPIbMo7BIFt9c
aJTrLE3UhYisEixlyUlvPDqG0i9Q1fRzDxZVpIUGeBBEucJxPgjpKTdtiQYcYXIwa+qHrJDFMYnO
pC8UC5Osi1UeKz6M4Ij0OG9LBTGljpcfx8a+1TDypTa81qybWAacHEliPJmtam+kYW0RFoN2A2H5
Xmr9rEXf/hqVWbywbb9fIkuL5i70WE4RVjqSFK0uZ7rUF/aW9VYJij5Z5hlktMZgLhXpFqxJVZDO
WO0bixwIiY4H7qpxl0gxLNC1gbYrnC/YXPCbUIOeN6AvBJUE+Bzw4I36mMNILsvuvRTgEzpzvLiV
sQPINJ4kgTt62rfPUcy9qo3w/EQOIfQVF4nf3hdmt1Z8d8N90ZsbkoUQ6UiLwaoV7v0UGxNNnuvW
g68C34RV/TLHFrqVPSmvGtxHmnyWg6ErPTZCfK2o9zsslRdVRuCQo+XLwraRTlawmhm6gP521rMJ
StaM++oxdFNrR6gDDgQsez5GySf0UR+wCTYtJ/txyGIaYKEKjWVsFhSCoF9Ge2HlzYU72iyY3lWi
3adgbFEZlUsXb9cz92gMxzoJKJWnLTOqO21/KSoaUnQ837qYoDUyDLS7nBuCmtjogXR/XBsRqLhw
xCXcNPo8sq2YDAyaPa5XXDC9vI45LAGlGeWiJhIjC+PslgrOUqtpfkmir0hrgftqhw3DpolcrO+k
vZK5qrOuxs+jjWZxkzj1vLPjR8WNXhr+hxqvX7Ni9yBh2gePy4TpOO4RrWh2ne8sLcKVli2m9VVP
YT5O8EVrvjiqWPpx4JfaQmrZBc/MxBQWO7VxzF0U9kdnom9Q99L3YfClMxpKwDq1ZyhQFmgSqJP4
VLHmBR1QBSfX5kVhpph5gqWgB7SI646SRZE8G5Q61zlAEeY8rA8BqBXPseu6y9h00XrXeBeUsHy2
XPfGRpUw5Uc8tEU2gnpWmFt43yzPZQmUqE9GHBxCi6MnWvxE2hizemDnMDxs9MCa6snhLpgcqN24
NZRhy9m/0woBftV9dKg/YZaQ2cLEqDcvAjtck5v2qCeAAG1cCYvu5DZBCfeoX5rA1LZlmW8iraHX
YMLbJETikOf2E8vWaiM2BOZQr2KQWQxNjxu3HElicDY06T5SVvBhqjInS6IlNINu3rduuYhKdV01
trOWOU1nTFVlXbUzwx2Xdtj5HLUsWPi5DyI0zc92j4Ny9LStx0wHrFk/qyCXziMFdZVuGZewHd4o
dFQr29NWIlas7SAhAOnhBDYg0B1jJzTOIF8lkME2PRi4dGjhw0VDP8uEuTWZkmAjp5cPZG5ZC99f
YQu7ofKL40mF8wPGcm8X4D3Lst6q4CBmrOGB3El5rxb0qSnCRBg232IDCqdj+O2iNtyF4dsdNMvG
YlKVnDSbhlAUrt3WF1uzu4kcpEcEAGFY8ElAqeRDQe/75IUO5n+1dOaFXe6VtI3nFrKrRY5u/pC7
doG03ryVBlFwFL3mjTb0LPysnVfn37wuzu9CzT3UOeFnIX6xpCyjdRSYx1GPARVglS5sqT7lISZa
27IpotneTWhw+jRacKjZv8e49++bht2TII/z1V3UDhm9RM0lxttkHEL8vIf3fw7NylsF/4+k8+qN
VFmj6C9CIofXhs5tu9vZfkFOA0WmoEi//i7OlY4szWjOeEwD9YW9105eoN5oG3NxvIheMtvDguFM
dZN4O8VmHg5DfI37ec/gOgDzyiOLteTkf2gl8E+ld4RNJxzpRvUxIRQ58gumhwDxa8ffk7bbcPui
NKthehRr96tjxd2kLtsES+G9c8qnosyrs+oww4Eq8x4yUlsT03Efe4YGG5DDGAr9iVgqwsqiSbOT
KKZd9XLzJIq2PP/3pat+lMZTbuIPY8Pm84dFeTcK96XNFnAxtMSV6USLQiutZSYeEML08iIgIERr
3mvDx5QSQ2YZyby9Z2fubYVM3k3JWz3tib3Vyg4spnLBYo6ZeTJs79iqej4XVbH1+yy9bwZ1acH2
UC1VCK4JgNJa4wNkutplGUtlVbOjsglD2fYxp5sJyu7U3g8OuZAtbrDOc9utc5ELcylwIU5NMh1n
vhT6weXVg9VBP4v52WSpRf5ACQO1Y1H2ZBi2jmoTs+JiYkHjBmlmCyXLqldc+K3Q69yzFhN00Xm5
YrNgHVUbJOSGYva2Xf9n0r4xUKht1QyPQiT+Xe+MB32pfoWTGCd78NVtAljCc65/gh26oHER5yEw
P1UwtFS/2H7qATc1sQ3g61Oec5gFN0gMxn1sz5y/U3COLXlntWW6ayoUwyXk42Zyac+n1j6N2fxD
ETjdZNBNN8Gy6FjDmt/M0DVvNQh0EJPJTs/xAhV0ApvYqyBePMgk3bFm8m8Mfv1bBo9nQxCAQFxH
mKDqdjY+iz0GPxmS0wSr3SEJSoi6PVvW8qp9U3JkPIOsqToygerI4kOFROpxHbIij4JODJE2jjyU
jXcIJotqkAJBgLhDm/PfvymjzmBmDAGzJ7iv3AFeBcmN6iRy4wNyKKjUeYlhuRUoUyB994F2dD2O
GW+rWgfi6QCUydSWR8Gg9Prfl7plT14yVODvWYMvW+9T0ZBFAMh7gLDuF4IL/2i4ih02zqMebozn
9A/JiGenrPYsZIJN2ivstWQlYRCdjUw9lrERphOTh4LE0JPbJatP/TbhowF3FW9KNX+pDNqMX2aP
ro9YPR41QhtMRwu9tjpNI29MR2BBSsRnO2K7BU4NAao5eO54RWgVHJeZY4whiU3rTdmRbmpL3HRT
3Qhm6y+sXL7TrB2Owi12qHWxCnr8zWkeDaZ9KPWK9FHT80AkVhFDthmrGR+1ScjapmEQq1o/O7rv
aoZeJAvvfgVEBEUSHDUOsMRHsOH0twDD/kYXNb47n3QCvR6jcQRIWQ7ZPVMeN1y8cTtk2i9hiy1T
p0eR1UbYF/KhL1vJWWZVIEMWHrkG9kCS4mM2K2sDJAzu+gomRUfx2rfZEXem2EoZE983jpex8Mcz
u4lDl2njKTdSmC5kyiCJJ/N7lEcLUFZqxtSfcUCerc2UmWDgLYj8B+YkYpNnFnd4vmxapdmQRjgs
zY5bdeh4YpFDVjAgRoMIJWIv5jDpdT8cBzByuPa1fqHkZ4YZ6t2HN5Pt47fUIq40qY1ZtETSn1/J
hDOO3KMGG7glPkgXxRyANshMyDfgtpHWw13fDMhZEALugxU3HAwTrN+G9rxi2cmKZkcKMKBeevMN
utVe80J8ejA08u4pMJd7QFas1hmPc5CzbPCNZE/KW9Qs3TsTx/jkwfVXtThX7rgjlTPZN21883zH
2Cit5i0q9Pt6hv88xmKfDx91PveR0AusaP74ZWUKMJsaLuQI7jK/udeCtj8XBa8C9MUkOmZVFDsj
xnebnyzG4QmnR/jYIAnjyY8xUVmhzfe59PWM2g61f0XcWlivsxC2MwrTXXCa6yaHZtdkW72h2Xcm
s6DhwM+HYOMVFmAKOIyBXlYsL7pXVCA5xz5MbC70f198NHqohVkrmXa5TnevIM7mkMaS1i2uT4jS
0CBCrtXG/FcfcJw7LQAQgojrARUWVNMTS+R9brzWCmmE7zYM1HJ93Ih4LxzXClOWh/bS9CzO63Ez
+XA10PfVZDhMv1Us4Mjxj5rTjPA9z3spiZ4LMX99MlWLeP1Nd1V+YvsrjhobASpbMA2VBfDEcfSI
WoW+Hz2NbJ5iX79rUAludCYHget9SC3ZJxkoVGaddlS8+Qs2Rl/r5aHFuK3/izWssYLotqW0uDGk
ACQEcVvG9dXyumutErBB4Cakvx8SlIrtqMP6662QT3XceLoHKMV09oD/qUcckpaU4Ghbc/CYwaU7
S78TWVK/9UPwUCA0DRmcfBAcuQ9E/zpiKgh7J8b3m/i7+Yk9h2hh4cvZea8n3qIC+ewBU2cca/RD
lcfYYDszI4jQx3B9neBQ5DEPaZF/pqQqM3M1sIE6f4UP7yaemQFKX99PdMz0gVBpBn1jloYbFdrw
xPCXatSXw9bV47ObYwdAaXb0J6eLKtbAF0IvD6MX33SkTeGQ8moe5zfssGIba0G/6XTYM9xvyXXV
DrbiZcIMuvUdvT27bv0J2oKILVipXtWGDbqmUFkTgKYqkTtqqT1gqbehtryTk5uPplbCHrD0A7Kr
zzzdl+pcBmMbzfbL6JOIMLolJxdj7Aarnk0uym5sl/qqYC5vHF7gfmswsM2z6ZhqIHnambHIILvo
4gfUpXnBLNjWy7/Bq79H3Rr30NiOg4Xuc2psbdfI8TNNINwslU8iWQ3AFbhEBvIH7kHIsnJemcG8
aRkyMsI2I29kWIRhX/Cqb45OyxBJGkBOvMKBkFfd14uNW7EGW9IlDfFoHkUtDNjiMOouVDS62m2W
fJhJ9gXbNNix3Se3gUQmwsJPljkHYe4nbUhdHVDMDZFRNH9dA6qFkUjo+awAmbDyqk8jl0jNR51j
2HOM+WrXDx2aoxCVBzWeC3imdCDRpr186sd8hn4ku22OKT/UOhNOng9hAFalCJGPXPyByAa6dQ0E
NyMRMx4xR/XvqdDg7Mr5ZcAVV9btcEFxAtlBJw6LAMp6I3MCaugQm6hnUvWIjOYYEDZUZ4TyplaW
419nMsMS+7GTAP7j3q8hbKH71I38fumbaMlPtjK/fBtRRKmhNSgL9a6MjZFV80Fvyp9yvO8N67vX
unRf6OqtT8zy2AoltxPV0FDTrDvM1k/pMj8vpesdZwksT+bOaUiG4FbN8zMS23NpGBeKAsgaUr2i
gD7MePzJaXsmzO27Mr2AfEkDt7Ym9xOuA49UqyYbvjJORkB5tCe6uQYJOoRaePZxUKw9Rq9/h/TF
e5BzfRsPAM0sj1w14laAjcfdvl0pX9JE+IQt+YdLb++Srsef50tygl37flagiCmtTd05OAKKlHNa
+FKVcgs8+J0kTo/P3O5gjHp6629RH/5AKiPckOa5nHHLrydasfyAa74TufpkEwMkl6RO2AEoQXpx
MRmvRI4lLlJnzMjb/cWvPcBDlv5uCLO+Szoo5uaQhciAqL45+P35jFiXI1nd6R3aipY80Ujk/bu+
qpVNirBxJm4NgnQDrGY6IOVtoOrnjGJIDd8AXXrLpP80TvrHtID8y/SRhiwRRzMnfcf2mJ5PnD0W
7vJBCspApQtYSAzhGxL4pJjeZ0fdkOfTu8jfbhKvXQvCs353NQIgGss6FC3HR9fUJxtXfoPiDt0G
libLDtZkPwENtYMTCzugzZrPsXOzrQIjFuae/kEhebQlwUFIFG69cWSXCZDN8t8mkh/CtieWFto5
PTfSh8ZBYR5U5bFXSw86lBOPhPk30o/b0yxUe8pjECQkUm8Vwiu+PYLKpgVJ6DxbU90eHVb6G20U
B+KxPhIn37e2+PJddj2TrxFBn4JfGbS3FAT+obbrH0d7WGCRdbJiEaVpP34WzDSpE9qJkr8p5s9W
CAR28NKjJmvRkeRfyZhutXrw9iIL7grDfBj07qmVyW1QJzLt4RJl/a8aFhr5uRWR1e50G4We9IJ0
z+aJJA6GZOs2PnIl+DWTpxkwBg/579B1w8FYyIVOtCVsjxk6r52dWH8j7zK6dQMsie0/EUz2QiDN
jzXwv+pO/9QhweKWZGNCloIXGV0CYKm32fSnX3oaA5Pw7Z8YpkaaXkgz+Rzd9pndzMC1G36DvnxS
HvKCSlNfFT/tppX6q3LUvI7f+k3pqnfDLom7MZ9Rbn+RchkysiFmSus/tMD5yQdQBUzemYPov33t
vFeJ+vb6+VGYdOOjraJ2ACBcQg9gYBGKZHmQnXZGprF8dQ7vQHM0U8hrzoPdG7TWfYT/WIMOBnOw
GyuftIYdu9v3ZtARXoObSa7kVn+WlvmOtOBhEpI6vWhYl7cIVj31ULWpgOKQXH04wF5KGuKQ6gNG
Z0tt3A4BqWt8FSBmNtlgopxMEbyTRniFc7Eqdbth32jNdBh06jzLtr3t3CYwappno4sPeKlrQELM
irJUHK2sfFsPrRXPHAjq307fsCR69hPr0C+zogZLn0viDZASsIaZ3TUFrby42YuYkQi2WsmoqIpv
vKvuMtwk7CesO0dMmzpIixPNxqcsnV9HGNdAuWSsQBy15vmDFgaViKhgbLqvNnmokaG6W6bxyMzy
WJm2d4/P4jD473zL80xQxOw+60pjPQNdr6H/3GUNA30J6XWTL6D/4AxJ4k7ST6xrnHxMHn3g2SyS
vuGsC9ZhuAsNv2IEUSVvDuGycKmyb80dYSwFkIsd8ZExOFAGeJC8z9/rlawSjBcA+QA2rUSAHie6
NUk4jdcBmlmkcdg1nbOJrRbL4j8knYgv0rK4JhakR+ntKs1u99OoP6U+SgWk1TEj+OY+JwJ3s9RM
I1YSCptLBkgGIKEskUaYpRk0RDyDC0JiWlpWv4vHpliaUxAuhjA2zJwIPgmsz8zBW1128TN+BwqN
gIximEAdEFD+0oEfpdD35NlnR6ms+9J0r205kaVM1tr6bq1sI9uQVFVvsPioCBE+EL2c39OawNwi
c5z4nvwzBo/Xp+tPIUOnTRMMpzbDu5Lbw81sPj2Yb5zmDUpxf/6HJipM1zuXWHGgT8sTqB89ioMJ
tE/zAJyX6lPTt1acks9JjANBQyzCJ6VguSCkMtktBn31lNHsRnbzgZ/nQGPVhrM5neekZ/NhH1y7
hkJflqGmeFb0DoExkxctBDY+bzLJu83Gx9EZ4kUhmGAHm+5YPLwUnW3uuu7WJcmw92Ctx7P8a6XG
gN6AuWrlL4uL5oX7bm92vGvZcu2ghvGK6IinSpbAOiTts0dI7Ekbxs9Zt7IDtwyxq0EbxRhlY3Dt
ez135KM+9xj2Sp0wctWde3NfOqb+Q73IYAb3tYM0mbsBSiVf+npb5ME+JyhhzwR+cIGBm7l88Xzr
YxIwBiVReitrOY5beF2zas7otqIus9JLW7YIb1YNEQleXu8wU+ThEq23sDheShRRMj83xvzGxm/v
9zBSyChRTGutFran6Ilkq8t/zYS6rTp4a3wG0mW6eHSLk0u6jOg8HSrmdIelgRqcMzK0e4rQxh23
febdV179l+v5hQabOIA0t04ymBhuCnRDTJo2FNS08a0VaZbxr6rGPckkxa3J2eKYJZsvwxlZtmUx
g/5q30CSZyEjIMi7KqqCMkzdJgWQ7dO3XQgHJwrikGlFdmITwMeeVNHcaAHpcsN0mCd24iSwtn3P
FEiZzzKrB2h96wxOFuCV2hrca9GEcTwjHa9Jp2EichCcG5vWa54oXm9Lh1y2n9HztCU2ujSuV/Qt
YF4duS58ovkFhtTNKGyDjNH/zjTyYZcm02/jsHd0j+jGZLktk++fkqBGPaC6v7HPWtabiHMmUqLv
C+o6q0VjmbbFi/TfG8fLdpbZgLVGbp4vg3HXpzS3efWXlG51Z4m85lXKFzxLTP9ID8BQNZ00k2BL
ljkq1Htnn7tZ99DTnyajhbauHq7OEGcHnSjfqEub9zTJq/08tu7OHYAnp0mJCcqaQiclJpowTf8l
Nk1zTwBd8P9fImIQKI2MVW7F6gC9596mR1GzAmWIDjZMmfmce7ePXxuKdi3FBTWpEU6jXux58Hq0
BBjJBFqN937+7BW1MFuWYK8tsYMERhF24tXnCpF1ZvGL2XK3vZasfWdFuBK8KyDk433eABT02hIU
uXSbvUhJVyOt4Sh5LNGHoHCYaYfDonB7MGDyUSAc33ewH85xLUkFGV0IZe5zJifMAM7Z9WMsgrl4
LAacRUFzpZ1LDqIHmEoK3akTM7mVayxmDLE1bb2/3kWwY3W6fvEm9VqOcjXIXRcrsSN3pj9GjyAQ
yR8CniqQ8+AteEpKlVaRRnEoDQ81RGBeC+yA88TenVxE7qqJcDfevMQjVQ92Gp/IdPpK1NxDzW8/
mqTsGTGV7yWSue1irbcCS0UdqtSQkBwPKevgrfrPyQsIJ5bFdi0w0k7/iivvKrsJ+HbpuKEmVztG
b3k7dnKfvMUJOAVTVOWYBmCogPft/GdXFhHElB6Q0iOabf6vKfhWnCjIcVIWkxBpM61yd5MJoMyr
xb01jVxfVDRwzCugUjWx4KNJ6Mg4s2slbA1eY3owuWqBh0J9bPqnbOr544oPzpfy0CzfpVMRKsKJ
blTY6gSLbAHoZhyCXZKWMej6Qh7SoLciRkzt4htHssoiy0YzMCw3Uy/rR7sz85NjBvUm/iVVut82
RGLgvwmzIf8dTRxPfM5MlTw6KuYfDAwjKEC0k0HYLaS0kb4DJdNdk0eo/Y0e9hkQNt4LdCD8y8lf
Hbr2EXo+jknC1JiP2xkzi2ai8dc1OLINu5woi9mDB7FxhfDsfi7Gd9eL77R6r3TkDm0cfPsDvEdf
AwHp6BcL0dNGGg66pPh9IJA6bnFEjllwj1CSwGNv/pudK961fR6kd8nkR0WK4JhK8deEK1+L/I1v
/6hN6hHOdtgC3o+cRb+kTFxDxyoZ46cZQes6RKguP5Bm+YhuM9nWSUZacOwfYxt8cr3SHBOtY8yf
4RpIbTp3SgWj1fjVfMz7mJJp7hCKcUObICQ1xWFUP7SK4B3ZB2/dsPiMr9WFhEh/07TJHafTpdXG
l3hMvXCcrU/bWdlljCfQ4eYhYnhMJOXalw80AzHm2S5HKeh1SRAO/UUW7QM1NUKkR4309RlbSti0
jGSXsvnxB5aq7vCeORjXykTeJ6q9I/1nzp0sdBO/R5a1Xl73XSvws1IsSjHSbNcla4JZbEqTzeQ0
f0rbuSaJ8Y88jBU7+JtUDRfNMJ58s3joA5eQFZYIvpVB85XeGx5TEgJaLayD5Ez66HfNImnCL44z
dqy3BrORjP4/6wCzD5W2+iVKdT9a+j8uV8hkDEsmxMvMYncYzIEXSTrPkRhwMUBNJ2lQgHorDe+J
YmAMjerkjdQtKUtco3CQaCTzJiHa1ViDl1wacDi1+yT5h8if8sw0UR5NGmTQHmSkDdg3x5kp5DVr
rSuiyGS7vCOB/Nco4ykXKuyMGtQFetoMCdqIJh0t/ybVWZrX/cS1M88tjgU6ft57DnozK9O+E1ZX
LExArZp1EmWu9j1LOeCdZoPnV7ecFclhdqcpmgt4wG3nAPueqlO8k36HA4DMpm5OfzK9rTYEnQ9g
ktVGluWVFMLf1k/oz0Gdm4g/pHmrLAYXeKp3Y8xOwDGK60R2RpE8eXVzLfy22yLaDRtCvXrp/tZr
gRizEo0qnatLcf2FcpSS08XPWN2Z5OKAIvS+q4YIRT/qJuM898E73uCSXZXJnTo8prUegBc19mjv
d2pxXvDqMgCr4sjS8CqK6piayb8ZNTa1LloLBAtoelI66s4joOgpd+DW1942x56FzQchDNhIchIQ
cKXan5WKagdBAH5PzEJ36vLT0IMsxFITDU1DyzWpGsl0Y7Bqei689SSrioXSkrKAQfEf0rK7Xk2X
xTM/IQ1EGf8j9T5+w6FDjmPiAY1PQWpcUAmJY0PwmWQ+sUlKPPRJYwwHlO4MO6nAEptpUU8piCxN
4Wqswxbd3x79/+vsI/pflx02XIsNrDQ3YobppJNDjhCGqQlP9KY2BpoU72MiCkkKxGX0Bx8ySJ+1
EeOgg0doxhi1D9ZfpQzfe1N9lXbw2q4ppYVWn82O9KVmfUxaiIcAAyZ9Mw0JvpHGv9RDUZ5G5t04
ZMh615DbkMtF3+Lbv3Gjf6yQvZCapYVr3Rw0zbrQ8dEcOVYfVS0Kkwm/bFMvNGALuEL7BrDTWudU
IlQlhEDPWJ5SgLikb/7lAxdgLhIeP7jRLEqPsUvYSrOODcm8BEH4gov4qZz053IUb4I5AizcWE+r
V7zL7PPtzwwO8gOZWpwN5cg6Mv4BTPBYoxeIulwCSJz4KXowj+W8R9l3Q5DXzSi2qeYbdL17LfNx
ZAMgDpYWEaVgT6u18zZD64JKWJQoHMhGtf02Wls/CPVWj3ZMf3ITZZxm/6drtDfLtT1UUUQoCcth
vp8xeArW9pxcCTICn5JmfLQxTDCKzZhml9lDyb3GhLTbZEIfI1K6cPc3A2PYih2n+2pBq9XluAUH
VYOyi785vALsu3OC9NL/YyO8b/xF7vNWb6KGFJEhRU4MWJsgdbququ0/Jlp7WIFIb7wp3rlWykff
DFi9iEATtfZmP5Su/KN1RR0uCTSK1TV1kxv5VmonZqZfKs3I7WSONGZrOFJAt2MMnoX5ON858iVo
kk9r3HI8CaIWixe0kvcmKACIjTRqacucxcGJ1Y+sKetpny7ZrzKY6aF7ybedshjbBFE5UEQl+WSF
PcaXyIQYf7Qr50XR1oQZEO6aN+bgBNiq0+65xYye4fbWCfDmQULrMU8xiEjuSKQj5T8vPVQ2Lxj7
xdARXXfimLfjj912/S5AkezaKDznom948KfHtNfpxWilo9imGe3tJ81hucGw3myTX+hijxRYhonA
xlYu6wmopmIxdqVRkhrAcbkxkRKV61SMtLPnws4+Jhtt0MSi2azEfHYxJqM5gh2rxvxU9Yptmb0n
IACJbYrMnPV6aLOJYcRmervWKg8uNw79kMXzPRIOigJ/tAofBn3+7vs2Sqb5XBHCENax9tDoCI2o
c991SCDUEcQUWfYIG94SMeLLnykGvon3LeYmZ+eBeHEkG2UgmFPn8Kr15Gy2+bveGcD6s0uAGKDJ
XbVzdSbt4DwoBimW5o5nbeifFGm7/LjBux/ZkufDcvGWxHK72HJhq/QMzdQ+GaX/3IzUSLZjhBZ2
wwYXlUkk8d08EIeXc6GcaXjrKhuMrQVIpES4MOSPpp48GuQ8WBZCxGq24ztHMyOs9R9KWxgo9z9j
Td1c4jZkbkmV0hASVXeMqqXkHa107S5XxMPQn28MpzyVxWie4qSmOaVoivPR2NoZoPJgJN/Cwrun
sgp5S6lIYnZuDIkgqTfFsWbeRgLm2zwRY22xHFQZeuWMz7A2sYDUNi1wTZgeKApvZzcjXkdPVbvB
JMwslfTGqGhQiSAAyHCRCSdixeWuzOYtnGneJPWA/NzFtKTRgM6Ic/2Fdxx/Rp2sXhyYVJKBatwh
I+kQkRlxFChvO7GJjMZZeGj9ZtCoxmGypRV5Ku+3rZWe0o5nMJuanWrSNkSpx5g7/8oT7Sm1gxu+
jn6LBLds+PGR5BeXDDMjFV/hOuwkqADOdMOsfUznuRIEhZncM7Xo4JPU63TaugS2tkQmQ+d9JaED
+2Zy57psrHsYGgVDlLSD4Ll+q2LxI8Ic5NbRe8RlZccx4NNPTZIg7iRu3f08B9SO1hJHSmoiAmNA
nCQZrAz6CMQBr4ROVUTd4NDDln/V6rGYPbhK7K2GKGv4Bw+Gtde8Mj96rZwimCUkSwYenPoWoVdh
0HVoFTnpxB1/zeUagVshSlCUAkkgOu5K8Pb/ZYnWTzOi041pxUzNMx5ZBaWNyItNpxG7Im00rom3
bTrd35gCdXnnSmfbVbyjUkYJtPWXvMxIBtUdfCLGpdcZBjhfXqvraEETnmnnOU2bV55veivJQVuy
YMzQU0kxT08T9LZNpl0H1hpbzrY20j6rHO5AbMy3gqTRjRYEeA4KVKixFdE1fcIhYFuSQwt2ncU/
J4z9NwhuH5JtQf4pkktie8vU7E86FGUkG0XkO48ublL2suWfIfRva0bRS/Ak7IryyYsbojO772Xx
/8WLR9AiN/IWcplfGSdsIHnoT2awR5aAf2r48ZSuTkgw34IedHrpDGgRqmK9s61osSekfsh1fPHK
Hv+atsa/NJW4rmvE9wxBFJuP91k0h1iRUJcjD1ATYZTpIu78+d0rNO/aGf9EoNp738WgYZMMHFoj
EdydFJiBqjVM1RZPWpxUD6mLetcyFmZdq4K6kE98MirqMQX59tXhUb6NcSBvMsvVCTTXI9l76Hsz
0oGUx4UfvhqnOFvzA+OgfTWrn8lE2G7hpTu3bHYYbmdf+M4R3vgaafeDBq3eZFCZG/GrXjKPIgLN
36aV9zml5gFn0mdG4bUrMxwwRtzqB8OZ39pypHhF2c6N0P8bgidSY/O94SefndTih4AxqY6ODjsR
xdvA7216eald9KkAd/vI9I3foPkV5VKGTIKzc1dzoJCaCEOhLNEuyuC1qJCbC6390SQGC/KRxqTm
njSnq0V7moJ/YpdNjIKboPpLESVFw9jZnOcxOQCafTQ979RYcv+oiYztrFn9Z+U5VHNCJ2w2P0aO
ziUl5Adq0z4o4nELgRjhtcj8CMeK6yhQNLQH+GDTCCNl1IoxI3RmKXa6+W6bFuY9nd3RnCRf3mTc
mRkxDXM83mWWLLG242Lse+MZyx0JmQ6f8Iq/3xFyvWvooQx2WJ5H62RVeNaIQkURwESxL9yftlWP
fU/W+KT/cmh2W0FVg95tsENtCRgjugZDaristoc/2jT2usprPCO+t8HZteuw3rF/YZQrnH+pvfwb
bdM9TUSOUS0v59LM2IIVqR9lHoVZZUF4D7z8YrMTwxkrTYGIoVDfPpG3qIQGM2RxxQZugDnPuhzt
hDbGHPLLHd/IWJegj7GO/VZrCLIv6GvCRlohneXC5NfcJzmTSgNuzYb1NxtprUQQj1B/M5f9RTji
AYyGG02tf6e3+l/MAkq6VASJ7YSSeRpbzXxXBc3T1DjynNmvMw4xrRqGB2/08x29sLmxlxM6gq85
gI9AOJiKFzdMK87/GQVt396RKs3dWON3QGNGOnhKSkNJCE0x71gSAEbCNZTN5T9Dr/EMGDxHQ8tL
HKgQoiUaN5Cfz9oQ3MdpGZmL98pCf9nXGkN51qu7eY20zqbiqFM96Ln4tfoByUJxZCXw1ps+w2fX
3aImv1MZ04zeQ7+El9rfWrkYI79L70wU+XsClj8TaFJhA2ms0DkyWhf7UEq0VT2uHWZpMJyOIZkH
/dH0eV7R1YRu6REC4i9HcH1/U1/edEcX5OYtO23llwm0Y+3ALK1s5rfax+kKADvy/ArD5tD8K1Xb
RWON0toZx7tiSO5gPXiEuYhnst2MynwpcJI+CnmzY8LOOWTAEAzOD3ItxFvOfTbuHWdFsDGBHY1D
27Bz0xxFbpzAjp3nWx9rW8iboSGA7kUSqVYuaMJIEEQGKAYK4VK32CgKB6lAdy1TfLLDmL5UTnEI
tJbdUJfYG7zFWFaSZdla3GozWm0weIzziIJDGrxlQOmfF1wBcb4lwYnScoxvVT9V1JfqUi/mNShK
5OPj9EvA+T9HS3lMlmEdrNiEBwo6Est/Ykkz7JQXDRxwJHwEn3XrfSgzdzemYZlPEjOzoLsNMdeL
C6s4uetVOkUNOyJDfPSe/oYh/OyzrMO7RfZOcUJYlcGpn7woL+tpK3uxTlB65iXrloBXPEzZfZzP
j9TtB58YKtHV9xb7hCXPE5RM7fOgz0ykILpxEsaYvPj0Cz/+G4hLUc5A9LSdYFOkr1tgrCzkABGD
R2RL173Zqp03wVIcOhrPCMPwr3YvSQbczFy5ejZODUqw4zjdxXl6D87eOLBBZn9ZLnI7V7xVRj/Y
NHOLkzw+qAULg4ZkpZTIte1mHqLZGTuCqyumlbN/6GrnWsj0w7WG+9F/jQ3BvoO3L5k8+BwD1/x0
a4L3xB/VDvJUc1plnQA3iGS8CWkzyrScv8RILCh9Jx8jG/InwRxRAyu2EAEjp3exZtcYFxM4Iib2
6bWzaJL9JEq6IMqt5QF04x2F04teluzYET4my3BfZUQYmoSxrJckUwwCi3RruSkFtMe2QyoNESHS
8UW3/nWp5JFnNp+CaioMxgLzZP6NI6nmGQP+stiNQ6cR2YNWPCeQpJD5BbUrFncmIjOwDaPzuRed
COWsi/KvupiDS/Ydb/fIdOnQkMxxUSoMVLZd7KzAgsnDez/rXjIE9FFaLZLFJbUaI353P/X0YWbZ
YoPUdCIQuAtOfj1H/ZR8kd6sIsQbI5Ai0g44p87FMMx7sge3vI2DrYuObcP080G1CEjJx9rFdn1a
N2he/bP+Z028G/3gs/CYObWI041pWgXvJXnpuf5W2Oob5SEZKG4P6oKKfo4ByngYuypj2RaDTqZP
jus/W3FdSQpbypE2YhNzpYc4THjnmOgoPrFu1BEvGM5jMXbtcaJBnJqTQEh7naVubFm0oZkbD8WA
ScEFQLbxuAuJn/63KO4txYXb/o+w81iOXcmy7K+k5bhgDbhDlnXVILSmCIpLTmBUF1o5NL6+F+Jl
1st6lmY9CWOQQTIE4PBzzt5rA1x+FBnzaT1Cu0Oq5WkqpbUmWzJiIMNZkGjopPPZdN1b1EVDXZ3M
LNU2jZkUh2zwX8KMJtrtZyFoTWwn88NuN95P5LbhAUcZC1sq0MO4I/n0NLznvxikG86FazibutmG
zLmSfPXnXaeqHoWcHtEIt8s/n8XtoVV3TIFB7P3CLg5T7N3VcTBu1PyUTNUUhyR188Ptbu2n5OuZ
Gc+rOKc13aLF7S8UUA0WI0KdFR0YHOR1+o+bAAaENGahb0k2He5rmx/oAlOxYOW5/e7t3bjd/Pm0
/vK9P17zv3vM7VX++eh/95Db9xTKf5yo8xv/l8fcnsNf/vO/PPqPf/2Xn9/+xJ//+l8e/u/+w7/7
HnMFno9tNPa20kwig//3E8NjnO1u30RRgazuz5+L2MUjdbt/e1ImU8Q5S+yfv3/7Kst67x+vFu9s
XIPg/Odh9y+//8ev/uWl3e7qt3/yx9/vhynb3X7/j5dJbhikkUUa2IA0un5HX+1O7w3SwRvK9yyO
ngPYV9tMIEgnVahdiyjpQN3du9rYbnEtvDA5T6kz3V1buhoQpvcWE9VSoRhiRI2Kwvid0AGlgEd1
NJEOcoiprSbTrZchDczQiLCVk3HAToO2KvkoBMDiGcdky4Tl6OgWoVDAKBdUvYuRWnEn9YJdS7Hy
mtbdJmZj7oqc0QNSZWQCw4CEjr9Uz/6oKvnoh+i3hAVDa9/5CZshuTBDeGVDfTFUxBarDwlrA1NN
CvZrUrNryJr+OxGacXJ6e18EhPeWVWxsiIUcG7mhW1OvZFq7a4GveWt67trLpfMKeYryX1cHrjLy
PDr+76Hum8NHMKNmUq+ANWB8Uaa2Xf+J+o/G3FjcKc+s92FHDLWH4RCLQ/HVMQ+W7RjuAEoygum6
6mIZ/QYBjLUOOH8hjd3jqC7hgTKLStw+2ODcYq9COqWtOGkbTLtLKdseIktzViXAOVftSYLQVl0+
yy66oEX/bu2MelZFhD2eYIsoh8bBwWhYOMP47wtl2yS/xehpu9oeZuM+PkaHfVei0G/3k/dKV20E
tCE+gyQFaQqumYq+X3iC9rs9xP0ySOc8Ypw5gskGYxo6o+yridgbslUXw+kFgqbAsW7cVP4Mk7mK
Gqe4Tm16ScP+N/OA6DlFnkJMol2z+TO+fImqv+k73A76ixrvAs9uSPfCCuob/dKT5X01hBjyEtqx
jEcJD4vuW6hiy7hwCJwa9CX7nBCJDKPjyGGa3GL+7Awq1fzUJXiGdd17x8P4XZnabyKTxQrIHGh5
FKGWMzAikL21kr6xNXFo8UZ0GjJ8samQh+ttwNCtYjvcwB9atcR90QPiyDKEjsBliL50Zo6HMgZ+
mxAA6KC2tCwa8n3CJBlBu4EMY1hEAU08jqvLoJUd5kbzE2zcHhr9J8Tbbl2aKLjD6BM6vNipWCMN
Oyr59bKlrqfrOrW0cD33qoWuu+pRWK59upKWQykYpQBxqwl0J/4VdzlWyax/rcSqaii5i1hpO1i6
1JfEhxy1hL/axKpeWtM8eWkpE7Vkp/fZCwXwawMKa+/4r4wzwRWhzFj4fXCpSydd5T6AE12TD1HI
xsWcyBvTicxdODjJjla2zUIG/cUA96JsYu+kldmj1zfhBoIb7h0YE4F6xzM2YBprt0XbGneWHX2b
tdXssDgCy7Vhmji+j51kZKAT8uZCC/oKbNZep3eeAsMknreaIILKYmFmubccrBSD32myqX4qukzr
rFAvzkCra9DFC54g3nlF2NWM4ojQiWg7sAFoCH03Wzpq3JF2qR06zzxM7FWW6eivixJdvQaH7FXs
k4zhwwiheB2hA2tahADMldodEwOiojllh8D8bZANiCqhXWCmyY98nLwfmrPxa3QBKXkUB+YVsWP8
as2pXjlU7SvqjfMYtIQU+1g7SGpk2InkTRBSW3s0UTTyX5lDv3L5LhfGwOqGEJbfjZj8Rt8ezbks
qbDXyumkar1ZKYyRy5Fej5W4EXZIgnQVJ2vXmMU+Q8q0NKiQdX04BsWbKPTnFlFcU812WYTNwmcL
nkTaFijyXdKG3x0QXOi1ulon7XgaO493gKa6blvPKMnXtKcrRF1k4Ci3vauEeq1ruPH5CIhAZ/K9
hRleLGNESpnQt3Lo9hSAw9kaRhbzNWuEvwxTcMMe4BpCgOmjbqc2+9CatDhRkD7bNgG4fUmJQBN6
EawRwaTwFjjhrQCJk1snXHIS66GzSxQ1w04SLrfqdfwfTIe8I/JJ0mvtbGtZplqUH3rgH6yS9vwM
LJXFBINWi55U2ZMrrZG1OhQBwiE6QynJxrTur52Xvgi/CRc2iLttRSyvTYw8VnPnuaPFgaQLNVzf
dh9EHge7wVDPeZqebBPlq8VMdBr6D9O5j20xIQZlHjOBY7SzLF10moXPqqV3lM79sVQZa6OVpE6W
sbcOdYU0oN8pjTF+rdPxztEsWBnB7iobDhUCGw51VNqWtk7IeN12ef/jGPYdCvFg9NCnRwyx+SBe
SgPcEmn2BKitfRv5NhPdeo+NMcNcWtZH6o8H3zPvOR4go5naVentzso2Y1APl8iuCozWDXGJjHdG
g/Rejfz11qBUrly88nWVcNk0tbVGBNUyyV+0IHoF1tBvQ6dZ5CtnNF9y0Vv0aSgNAJ7Q99fih8G2
rJ2vrE0emiOYOJxgNLJWlUGh/aiEnh+1oDlmufabGZaFiIunUTjy/S1s8fTYWct8zy2npduZ0zrA
QiSMZI8+u7ow0L1n2LiwVPnWqtQ9OO3MsWbH0ohZwz2Qa8cFDEs7rI/8F72Kb752Vu7AhTRDHELN
6NOkxyfC8NbZl2NwRx79oioEQ48UwkGaawhwmEYIu4WC2KwCRqmML72li8m4C/Y+lPqFXyEIAfWF
mrwP7QcGZNKSz73wGBfEk7WPmsrduiWdDjtgiltiSqH3Rx821R3rLk8RruraDonWSDM4XTrCsvcl
QRXYAgRPIX2EkfhlS9Z5O/weGOjvzD57Rho5LOKp0lE/108kOYTrZqdG1z06XQ9YVwMHYfqIZMzs
xwmrkxrtR6yJxiYcR8V+8KQwuZ7NEaOxXkfJJpDoDuAmLeqpLBmULKrBQgU3EQ6B1MYK0LOUYIVl
Vy84tthaSXGwchwQvU774itjqh3k45VpC4OFyP4kdpS1aKILbEryJSt9fEii9JSaT6GNdMbVNpot
9WXPyFxFPpMKCKsYR9wPrWjvOCCvsBHmiwxVvh1hZ5TNNhqwjGtDQ15ymu5bq0gZxRqvmBctFTEf
MmsDiw8jVk1LDq3V3yFVkAvPZwg8KGj5kkRgYhSjnEf5rO6J9xtqUL0wDR9CqSEDjjQun11Kr67s
qD/BebhMFhBlsh1JdIhSXbCOrbzakN6z5IBmvFSX0Y64KfQhzFsDqxU7T4S/hPnS2fGLaK7IsGml
9cV9aCYA/CyG+oVhvfkqPIkAXXsw0gGyBrbqU7sOvE/ohCSwe1F/jD020gFan2is3kJvOmmthJc9
TiH8NQR8WbGyfMRJVUTDcchJCOi15dQ7740Qb1XRvekTNiTbIqg1irQd02/UVxU7TA7wTVLRmDJL
bLj6jMkSKyFH9pAWQhOw3RbaFvyYufY6m2Xtgauwno6gsb10A0Cw2TpieKDZZFFVp0DM0+QlnbBJ
sh7SNmXwLVtyCMtEEmVQ5mc7RVMsatKAJRD7KJryhffQFZBHUnc5+cIn6QG3VfeZB4hiVGDvs3Q0
D7bd0bYa3IqsZz6IKGzNJ8LpJKab2jq0oReu0YP8hEZtI19w1brzIoTy5pAfhZ9hFwwYFPds8TYc
+Iekot+79OkpcOw21kGROr/JWwR6yIZCFp7Af2iV5x67ggAa10vqj1Srt54bai+Z1W/LxiJTeei7
K3mf6o49yL4UbnfFuBrduzI6G1xuCz9ik110PfoMvf4pYTIyna3egpmBlkGd2dYiNVeGpL12u6EF
ou+AlRx026QHHqN8JohCPJsRniDHbDSWglg+Ew36j7ttaHRH0H0027G/YjqL9bNmm91r5XKg2O5r
OQzBObcHKr+EGX2g69MeGXD54IYeI+XO0bAYc5dmW/kAIKnEgBIB/Zm/V843SBWIOnZjSbHL3dtN
g/pvhWqJpvn/fA+U5YhdzRiZ9v3zcSqragwA+r3BCbfp4PNeSXjX0bh0nwYdDcxbFpnfqhrvTK2x
rtKOnJWIwg9ldMYC1VyPbE7v725feUP+xkel7//y/ba0DyQsIJi1SHcGo/cCdcFcj8w9Nj4Y4xfV
GuYqRz25M+af1lHvLktLp98YONUKtweVsSPDS4EI5tjODrf53lA4zK587VnQA+RqTiWJ1915KNPq
vTQj/61Hhg5MVroHdpbBS943+Oc1HzyGUW8CNSS728OGZN1HqnojMhPKQFDZGAYjb8P/8qmzq+Tk
lyZgJrZxRPxhDzQq5xzQvlxrYD2uramz7SKX4H2ORVB0CV6AQT9ZDmZx0k3lxvI9cgjmm4hk3LWc
2MC3ODu63qmvVh4GV7/+4w7BuM21ROyF/yXJsEvOqqLCMY+976fHPkD40ialfi+1MF7lYf1gGZG5
qxyjeg4q86UGLHep53tRgjet8l3jdPshIGKAB4rmGdcgc9dkQQQHaGCgPujuMVVDt811N7mrOq1a
O51pP6oUNXJUMwkEF0TlGDFNTCJx73j28JhjX6O6dWw8/KVNye+iSqmmb4XTphqm34PtHMsGp5+k
8oS+W73T6W8QtMoKfw9O2hHoHFdANhxTVXoPTUxTGQNjR6MycRCP5WjNpd3sWAmzo7QrVA6GU+19
bUhOU0KtqFWUj37fOw9YTZwH4Agr0+Iq2OWc8pVyupcighkTtc4bOHRn47hi3N7u5uS/Mn9PDxkG
HjRQon5sE8YQpBrEh9tddK/eth277yJUr0GaAJ+WktFIoVE7pIPxlIZpSdWBwLP2mS4kHC9GrrOC
ZHeCvv0TEcMuT7j+jW/WP06BOW5HRz6CzfWPkWpbGFrYrFmu1MWZbzI7VJfJ7WG9O7hcbj+we66N
aGb4CSSKoxkyq+27YdtZ5bhKwGys/UAOp66T5MMQ0wxG5ZQZE9uWLn8QqYsNs8wqE2QPX0Z9eKdK
XLnEKFxigs4ewrD7KSyopGDKXbaWUjuCkJwLMLcA5iueWzkPh6sKDTi7rzM9LmtfqPg+haq3prYv
jwU5TxdSzIKVhy+TPa2XM46K/HVVmPk6aCOMC1wnEdtBQlmkEdfvjGjHxyLrMj46r/ykUv4QkdHc
C+mxEqYjV8UKgoSbJfLe9R4yVSSPt5tBxtbedxnK1jHyTy8qD7cbJgjlgbCg8uAyDKDtsaHwtufs
ofBSjzKnMRx1Z1+TFDdMx04xCT5OEvj7EWTgqeYFAcZ1Fzaoz7NwSx8xTbaJ4HWNuORyijvaAysN
g+Wzz/ydMRj1RLjusBzfDSkBFZVkUmk3XzYi3xcjJVSI3RRjB7Y1OnDnreEF8tnqcoOj0zJQvpqU
B0MzbbUihXEVD+JkDuWv5Jbp4dXuizsgqy9wJJLo7TykNpA5yCBIBKKR7T1QpfOkeeGO1pQ49qau
02JR/t6GJ0c4l5znLLiS2nraGgHrYO4gT+aDLD6NxESXXvo/vPhrHoHHVkzHpT+Fd7cbqHRvnPFU
maS8PyBnsRadn9nf/Ws5DgNOSsSZFcCYh7HAjcBGf0mn2dmbntWc8fRRHanBvurQBhdySAyAdE11
LOcbfv3YDOLVrcrgufRcb2NpI4K4sNeesH1eHPami25elL0w2pRST1+UV5qHUBlHNeZfdafFF5zU
kVhhER/YLLBtCabhoull/8ACKXZJ1UisrkH/lqXVwwC9fMWADShYpNVHl4bohMX+jBFd38BY7g9T
J4JL48VXPTeCp7pOt0zd2zuoQ/mC3YL1MkbFnhLTP4oQJoWYMHExX6aItx20AxlDWtjU2iErbHVi
LSg2wE+0R3ZBuOQj5Bd1l7zFY9les4jpTRrH6dHMo54YGhsOrKa0p1wzrB3+PMhiuqk9lShU0jq4
EqwGG6LHZuxwpGpZMHe/IPNb9UF5NgydSbeOMEwp4TNOqgbl7QVEokm+gdGv6qsqzOESxg16z/lG
7+V4wWJ/zUU+7L3yPaP8ztBspVkJNhTq747YUA8mGacXWhY0qhy6j7yfNAy6Fi8R0UoSS8gCxaF7
UaaePaBp++6LSFvi2AzwBWeUYIFzSPIEi918UyAacnU9fhj7DBQCTdRaMzjMxiC6o59eHAuJxWX+
1u0GgzWc/SwxkGr39ul2k06sfZFhT+vb3TBQ3iZDL45yMtEPgV8+3wKkaIbn97cbGSLR6Atv2ClI
00dLt6b11eckv5sU/T06APG2QHe+tYMGSEec7gNFpLrEUkO0i92cJXgZeCfxgJcEA5JJSs7aJcwJ
pQhJArev6Oqw4w3wQvducB4qTmDbk94GrDElpY2zaC3TxF0b0p4eHcaRo0axKKZMf8yqst23AzC7
2w/HBJWEPXSYcpnoHIWYaMnfvpzm1aho4wZKvQlq29TtS++Yyb4eKrmzlY3pC5FfDf7UgzkcdqvE
jcu1ASfgPp1SFIwBkDFLlj1t7NwF9nBi98ipm/jGEci+/2p0CG8gPzw7XeLTchfEhAVKXWMoAAvw
Ev0+8svkOKKqX6SVk5G4xZici8fwa2iscoWMFxCi/MVCDhuyfR1ioUHhTZtlYlaXYMx3ce/Lc9El
uNUrMlXAQZjneir+cZPUZI+avhgpDqb8rDUZMAGsS/vcpxzQKCQiFDI7hfRoNeLROrIZoi5u2eBP
Xf3seW78o03juqX5j0ydSa5JAYhqtjgNSeQ8DGYVbyIZYRvv7DtoHCVYVQDJErD4fV/BfxGlaYJD
GXtj63SY9bq5acGelZakKjZcjuC7sR6NSNGgF+gjRbk0mY/nyd7EUsnbVXoHZLLatkdRdgkSsWOb
9NkHWQWLtKKL+R+RasbAIocIliF99j5kc4tixqICDI4cx9+ZNNAXTfGO6fEHZ5VawHYXK9X49E4w
bnI13ToEue/jEaN8X5MnBv6PQh9bWSvb86TXe+lmatN7o73IO/Sp7CUNFJMX2rtMNHKbYUa7dQ3O
zGKqT2qgOpXI4xmOrWrFkmsGFrFzXrzCPgDaUw4ZHS6OUGmPz7WY4hP161fOEH5jpuZhGIti7+qj
cxoFHpEc+vN25vzWNgFWbFOvg6ENyx6L5bIp2NXVBV8wTJIBEbaGVX5xYL5nxfiaaBNY+ayOT0W7
spPPpFT+1XRN71jQhKXsVRu3n3vFUuiHgeZkG5dPMd7HNPLoupuo1ibybyJvn1uNuwhD9xRkWbxm
foOaOfe+wpYNXjpaX23eAnUgPqCLK/NYiO4SSve5jkqWsGPdnyfpaEdO2HTdAfSUGAobP8bXojfE
3oXVVUvCQ6ojaQGZxAScDKY26XaJA4wfzefGqHy5JdvlO+l34SgfqzRESYwIeNkENviQmo7WNCUa
YcFOeG4c4W6GAT1UbMjXyckQILYN6GIb0Eco2P0q90Hk5rYJIAw1mcsUoom/86b/iLwTPlHAyAmz
rbxS68qyt0qgKcUGe49lywmdX8o2HJRtHiuMiSiMVvbJtQIaVg4FUGFS8CcBBKHMSJZmWV5MdN9b
HKzfTIceExupjwbKrlDe3mn45EAOfQKe2fV9+WQH9Z7tEBCIhL57cNTs9tm1XHqidbZos+Yjstw1
77cNWS7C0YCtkjYV2qJJN/cViV9YF+/6cxLAgUNSppa0MLv7alnDpb1zq6JYU/Q1csTCbNMyHmyX
w8cMx32cD8M+5/mf+mI6VbXORZhNa6jRNilMbC7oRQaJ3MFhyLjw4vYIMHvD3ju/dws2RjE6wMYB
Fl3SnrGMbHwynbQ8CzP/DLXq1PR9e0QAQZtNS56iPu2XuY2uq46cYlEFgFR6b9K2stVOXqyXG2/I
+nWUpNM5NpF20+YqSe+lWVeIs+aJA0iJAppOcCdT2ByBDgHGyddFCNYp07yfiljOBfBtTDKxRTaS
MMjcAqrquMYWkZl5P4TpZ4dofepsiLvo/1BZbPKxCPaiC355+iOu9D5jcxE06soqc3FytICNoGuQ
3EVGPYK7196KovnCN4naOjIJZYPjX8n5dwAX2bXzjDqjWIpWP5tDbEMUaA8FtnugOpOebLth/N0N
8blX2buL+HXvquYN/VDIlCL6Gn5RcTP8EN20DYiDpafIe5SgsaOTzZjNYO6U6Z9OBDGxshIM50p7
HdDOLIIaxGAWvgtzfMI8QWvXgAMNHy52P0vNBCFi0rIqGtq7ziCurXYd/cRZeJ7iel2ivI9D1MJT
XS/SctiiWcoNsevZMvWkaa2tZrw3IxFtyMDABRsHz0amHKYNvEt9Vy2qivGToU/3jg7a3Gxm6E7O
FQ2yU6hXzYaW4Bvbt4BznrV9Hsw4DbYBj2H+hjS9GHsKVpmug6NUY3Dv/AQZFy5iTb/vfOOSWeF7
PHOna4IAVsy6Vsw82YqM32U9Tiy300NOalvecdnWfDNaD95j6hTBOvML9NSlDvBcTy8iwjllsyu7
lcG0PpyPjJQ2Lz2ZSf02IQ4mPW14Z5NxaHHHkLuxFlAho/Inb+sENztQOy7ox26GvmVB/+4bmbGz
OwAaEeoym/y0C7oascyKT70bv5Enf8WjwTrrph/hZoxLgCUu51ExusdBde6xD9vvOMKuR9s6WlmN
RYBGZJLBnf/2dDKmWDW+ENy9NCI1MEqzO2bq6UDlNPJkwSUNHU3S1stGqXWqsOBUzJR0D2Z4plPB
Vtor0ZK/hY4jq2ju4566sZkTN4y8fA+K4oFN/KvocQTLGERE7Z8CvTyJufto4P2vKusnxLsMOb49
+/5lMGM0yOVu6qnjiMZdjaFer5mEIb5noGtVjN/H5KvPrA/h0onQan1JeBgOvhh1eqVVv5pIu6dt
dHZcRZ3mHkInJh3hIW49xN5KPLIfsXZqqDaw3A4I50K2gs1T7cUnlyYP+3gjDM5hZT2NfnBoQgi+
sYd1hDSEQ6YyJKENYGM47Lwe5i119BA5LscJuGpnk3El4/iP8XqNdb8IxwwpWHehJoKykRKd6fzW
QpaPysu9lbtlhdpHDorlCAcs8n3LxgSMliyfeQlnUgUeDbSOrYtU3rG4FIWDNq4jEXwEqu92Zf+U
wEaB0G/CPepwLtIryaV5jMm+qWIQVgmiZFScz2bHsLZwiln8jGUVMOWOaeXF5TRjBIonUX/0UOgS
MdMfnMx7R79ULW0fZLHL+JqJHf6pvjhJQGcggqGNi+I7bURCCrB/ygn0ntNWOBNDme7MuHowa+8t
batrFeOgzhpmLjkmyS5HbwsoejHp5a6e0o82kqx7UYamLrDvArWs/flSqyLGfQ7sM8drkRMTnBe4
DP+oOC0quK2lDA5nEBs6+DPVmr+xbRtrjYsSEbbrzkjXgYutXjYg04kUXOaofPbIsMvA7tCbG+y0
yANTU4hAxEm/iTBeho5YCx8WnWr2lkTSyox3q8LsDdcuIg5V7dPovS39j7Ts5XoMuo9CG+NlLjQk
dqmVExpAcEdb7XFxgLyqvO+6IP+ZvWTbjE+jnb6XVtKuVIlOMY79o2G8aAm6Fctlz6frIJsaztIR
WDXXGHNIiDPsUS5MuvoxR91f1YLIxMjs8GDHJ5oARz2Amqsx9c3IQ2Qx1QqsYIQRFTLbCwmsEj2f
zqVrH0zkIff0Qris6uB+FRM+QneKdWm4PwgpSwAMAgh1wTalEWTCuOKFgEeQlMFkoans1k6eyRMq
v8QmrMgJ1VpUDJ6Sz06a/SZh2owtDs3FUOp7TcavNVpxH3qWhnZg1mvXGhaPWivup1KaZAY8FT1+
MWH0V0wWsLpBDIYRhoGo0q5iFIwQxuKX7l29QisRAblLObT4cGBXbiz+b2ZP12iqAEE2LijPIF2D
rmjhjFjMAgdanoZBpaibJOzQNA/Tr66Ebx0Szbwg8yG4+FUFUK5O8C48u5l2Lu3aYCAH55TDIQjS
W/NRzZstyP5heUk5fLVflXAWRZF7kL6PU26Ag/Qs6Dq196EqlsfQxk/rleJN4RdZFSGBflr8FSGg
OWiuFtAiG5m+q/xzZIvQwxTgPf30QsppK/lkh9Ddoejl8tyvgQUgsqZ/rTX0Bos9ouKMENum3XZj
cs5qu9ggoagXQshHXQtrQkPgjU69/E7PdkXKhkWMzzI3kan2dXThYrGwEz7khk0jQJ5u7YZptJN0
dpdg1rJfBRFKVdndGa374HTdj856xkxz3t81mJ+RK5lN+2IPqJL82NnqFtVYCfImcgGfZiETuabG
bw5l4d4pY8Uu0dWY5ow7RftqJXFgrIK2W9WEed/X0rtnYgW3m94ilw39GznIhi02+QLNtGp8d1gF
YYiFO6Lz68btgyiM4eSaoB+cwP3EbzGrfpN9gd0Pn1e2k1NUrFRivPbu8IDlCCHPQHNpSqFDOM5p
mDfuTWk2W9xxyKZEtqxjcg/IZQEIkAz6Fsop3noTQBZ5xSvL9X5sajaWuOowTeaRCLsj25ZTHWhf
ftwcsUWuLTLB/KL7RtNQ7k07ekfAox8IvOAgScIlBt5wT3oube2u2k069nC3T7cWEzKkwmw0EZed
CX56RcCDpJgMr3IqFzG1DCEFdKEbWFHKCzhlJz5looJRQEDNyK3NYF2DJHux8T6k+rVE8LCt4uxN
i6iWKtPdAfY/NEDCdwMpNnX+GmQIxw1fEawgwS+2ocRhrkDKmWO5hcZcE4eBZVmRT5A1Xzl5YhQC
CIqcTjzTTVNLsjZJ0gBf2uYYARLos6kaiSmw4NHXzqU3KgJGxiccXldD9ig02bHRIk4DsgZf8AY6
YXNwUhEeNM14TxNnn9Yz01A4SHrcjgxKJgLLqJleRtqdWT89VoLOYTIhP7aAZOUzsbNv5hRTN1+0
9oTSXcwKh9SI1+SYPxsVo2FDb74ncLEM9vd61NyNarJXuhPswFaOR5zobyyHmxp0baKNE+sVIwM3
ds+e2WIRG/FOF0mxsb2RQUQNqlIU3UZO8qlIrDe74UDqooG60/e8VeV6h8BA7T74wEUHGg1LOepL
CKDGVoxMVkIyfXKIBCmhIoTdaVDUFCeuVl/yAEKj7YDjm6aaus0IvryKfkDo+3yusLhswQ5GAQCI
y55CWTGEAcZC8a3/dsigRkDm78vO/i0TDY0xAgE3xTFQ0N0jc+UCB/G19xXRJYRm6ZGZ8LaOuEBs
hqB9h3Kj5+xP5jyXSDRrpPzHnPSfpS1dJsZRjS0EcMHky/uKuD7+akiROOkNqPeWp0A+VZNhUteB
VoYEFUAUcU+93xxnWnntFzr8Qc8HYmXQc/5yjCI8I2HmRH8ZSIskz/SzKT0P5hRiycE3P8ySCz4d
acQzs+WJD9mIL5my/EOLjqFLWnUUI2BU0WAfi4Bm465rVwDM7JVVW+vES5HR67HOBJ2uPra2oWA9
6HWm3E7rI3qFEDn2V7aWAmoOAwZ/LexPiwzaDZGowVINZGuhWyl2iCwX+OH6VVy5CDCs4tlmtLmv
9RnLy3m9B4ixTptFmITlVlGcYveipvP4xNeBWEVF/hoaTbtTLnybMEyBSJuMCMdX39JgWSJXYSy6
kjBHu8x78PwkOyXgRjPDvh8UraGaMs/q2+QhwVzLmG/PZP+xIzqnrMnBk/79qBUzfEh9hsEUHGwS
n0XptKe6S8n+wTLdEdO1kbxEUqUKuTAsMmtz/Z05DZg2QZhm2yEkNMp5jyBkvQrLksrMiRg7T/ux
9BkzdOoxI20ihTNJuwVFrhEi6WRvW5GwJzj29RBmR+uR0MvwAguWvalzP93huLyG0nskQFgudY3/
LnLvoEUR2QbQQZfOG3MEgjty9Imi2QcurScOZzpL9YRDsQE8hN6g5oqgQVGI+oWpOZJzRM83Ze44
1ABjtaws81wGkMaxdbo4vdpXw4P0ppJ9Fw/gocu5CVEwJmrt+E5pHdHzUpxu/7jP2NAq26Q+RQDC
oKfcU7dwJuLCdRE9lMDkgCSw+MISfxzLWNvkOpsWKc0PURFL2bIrYkHwiTbch1b8Rlv4HhQGGEbR
EAGvR2oROQJCwAT1FIkXD49po/39b//nv//v1/CfwU9xP4eDFfnf8ja7L6K8qf/r78L6+9/KP769
//6vv7uGK3XdFZTRuol3STg2P//6gDoV8GjjP1BM9ImDnmKZhFV19AByXGKApJ5F658R73AOASr6
wLjWYWedfI3Gm5gMmrqSWDWpaGZ6AH+jHg1kr2BHI92Ve9LwHp1xN7SxuusS17lvbJMXqXI89nKW
SXT+3f/ndTj/+3WYPH1DOoZpSUO3YPK7f3kd7tjHZZaDegfestHLrt5h6+4WIsy6e9i1MTBas1gJ
pvAPVZy8QpBAZpzVZ0842qVyfW83yPKzSgbtErobSxXBKbWja+y644E4gxxMhF6tMb5hPcEA6hq9
dnXs3L8YYw4D8f8xdl47siPptX4Voe85YtAFCWh0kWTayizvb4iy9J5B9/T62BodnR4dCAdoNLB3
1S6bjPjNWt+Kexn879+S7f3Pb8nwPNMwDXovaTrWX7+lkfsAK4iXbAGbpfxg2bQXdBjscJKrKMz1
Fz2y9iPlK3FAsRnA/lzouLo7GJL5TzI2ezFIjoYiu6YrMCdh3fz3/0j9ZSyQpE+NzB+cvPfOf/5v
AUNxZlzf4dLLJ2u4AXnIEBil/ePaOvlNVduQ+YE1DQMJRGOBx2zqpu5Q1Z3fdkV/2+pztLGo4Nen
KX9CpkqbJeVyYpWXP9eS1w8DCLbRyXTsDVUzak6TayWonfKYrKk//yhLDv3FzhGC5MWNXZjusYis
xz//lNsqOv75k/7XvzwF3Z9PxVfFd59Ecf9Pf/z3x6rgv39b/83/eZ+//ot/vyRfbdVVv/3/+l77
n+r6o/jp/vmd/vKR+ez/+OqCj/7jL3+ATsflead+2vn+p2Mb8l9P8/qe/79v/JefPz/K41z//P2P
L8Dp/frRIi6MP/7xpvXpN6T4v16S68f/xxvXb+Dvfzz8tJ/Jx//4Bz8fXc+/Nf+m61L3PGELR2Bn
5IGj4+Qtwv0bx4pY3yJ5IF2L121J8F789z8s52/CEwb2CrZiwhA6L/kOEPz6JuNvhukYuueyCePN
jvPHf33j/zjG/vM39v8+1kzPWw+u/z7YpMGXwMHmCmF4us7X8k8Hm+pVudR0YzT5F2UxmLMUPb7r
sip2qwbPdHylJLNJoyCQuu5P7L4H9LLlflhQcBv03zttYeeDBxyhKvbDsm6/V74ArSS+6xy/12bA
3kPNvs5XnBd3ZrC1pFF5cFxxk40QB9vk3sk0Y+thTqR+NYbpiN+/ZOG8MTwTc3iLpE5rnQePAsxn
/Qweg4EC4Er2fX0bFJCrKA7elwn6GJFFcFrcydei8Mfu0ydbH9Q2DsmVkS2mYIG3hs3YpUjdBWsm
DNV8ug6nDA+5mL9HJckgAkm1mfSWFHqJqaVnIGuERqCNk7vRhuwxLzExOdio+SsCpsul9CcGQEdS
6jeO41H32zXCwUReWau8szpobWPtpG4xvpEOJscSxYeGYTMIgR/kWUToRjwdeP2AYvf2Sad5W7ug
9C/Kn6puuFGlPMwGrcLikNLhlvF7aKfFNlHsOhZwCIGiGmfAAvMH7PK5c0KQOM6oduNM8GS4ND9t
Nmt74SmQiANBIOXJ6cYTpP4Xb3rWEnHdEfvtzXiDeMdNk2cfMM/pfjLnPW/g67AEp5bM8tPSYHhI
LOO3GEKSLKjLpr5fo+fCa7dl1xXxCwIKVPv5Yr5z9I+k0zDRZ7Fo1SDpBAkyDruMjWI0idiRtCiz
+mxmO9uw94/IiuPQI6eAnTkfPAVJ3aL47ZHGQjXGlBR+YAdt+pKhBSMw2Gz8wBMq+Sm8sGkjpFOR
aDBf6uE3FDrex/hZDRYzSTs9mpIDtwMuNpS0KyPhp522fOh8hDn2UH2Sd52EwwO9zXWN05XjF909
gVGLvbylKWPTUUAlQHhyPSa/XeKcdc1613rtezTZtjAA4aWMX7uib5hbBKu5Zj4f4bfNxDVF9Lkr
jK9ZPdemjXzGvfSDhWgHObTHj0+xbJeNg+53bcM8m9vCxa8ywlb3tGs3Gc9OGd2VtnsthftqjzG/
X6O4SQrL70brAfMZ60cTHpUMh2NTDr+liI8T7lNU4x7bTL5lq1D3rY6XSgz7VvTXeGqwXktul98+
Kj6dbEaGbT9FEykPQ3djah9IcKBCY5s37fjFice7eTpxq9AWdvdS1F9tFO4j0suRuV6sOgGo+2SN
zZYf3tVcNvd9kxwJOEEUbW2KBWp6WLZG0OnOpU3EY+Q4x4wASD9G47FKxV4BlN/zq/aNN+nUnwZl
yiZ32QuZvfZluslr1MFJBrIGpVlFNlKhIXx3LaI/tZ78KnGllQmSMujZ5MbFvtmMH4DZjv2sbpNU
HOFGUEPTazrthzaIL9sa3saeVyzq4bDmSPJs57auiPjSlkONEmwj+pMT8WI0dUW/pd0x6l1ITZJX
hp49p6L0W0A87BFnSr0Y/ALqxbeigbcQMeTC8cpIY8o+QTKVSIG7/jVJ8xfPDVesPekIILGrwXog
hZYlNGIKDPcZWTF3rTDnjWkMEAY8Uu1smKUFL0M/nqaX1pqvB72kC9ejZ2du2Mom5ucUz7ucgQru
rOwRsAF7qSr9hsRg9OmXIoxCs6yLR3kjB8w1uu3eJg0+phbPMslt92phF5vTsHoZCmfFwW/08rGk
p0pGj0TDabzB19YFvQDYWjvAdWzpvpvLYG5klybsOA7RuidHRL5jC3NJrOLEwOcK0llKKBqa5rA3
L2GT3XmOOHZKfZstXUo00Ktls4nSAFSCX6MLhZnG5EXXrtihE8Mghmdc4J8Jgr1AjAC6dagFfYsg
wf2M1r/EzfXaec1raJgwl8hwtPn0Oib0DbqKs9TqPYpbgnOTaSs1Htse/tnci7vBba6gmtkUdt2q
Zs7vG8nyAqS2bkfvZMTOHMf4uYHvoASC0kRhFYxWu2u6r3kxofE0tKDDaEBAWl6G2q79WCORhKFA
zGSreZkXmOLUe3ynA1QI4wnP3XsL/ka75Pn0HUbOxcrMrQYYTFuAoCLqIFLA+UgAw27CDtp2v7xW
rlRBvlSXYki3/eq/rJInN5s/RmtG/BZbdwkHs8FSgPbK5dBZoYaT6b3EJLTtJsCS2Pno1KOrWrqP
9sygtErLbwj73gZoIxC9Wp3HkZWJ1TsIviRrxQkNeGjijl0t4pqLuGHRR4N1P+vIxXsdevO3iKNt
N1aOX4bwSJcCYX111xBixWvDfB7s+aYPO4wudsbuBW1XmGq4APoZZQ80KvItb+d6RLyfGEwDCf/q
bZlvkyh5a3psNZ3jslyPvl3tKCC/Mqpj0Knm8o6nd5sSAxewDoeio/JDbnednykchoIDgqjTJ7mE
RyMlUxWxGMe35myI2xE+UVYLALYjli7QHWK6TUt+LTobJR9bbCCH5kTbOuOfbF6TrmbD78l3QzQP
YsifcJ8d4MKUmFUNHBstrBdW6iqNOmLeOerHHK/QTL51yC1oJehWFdNApCDulS5GRNXmggSHoEeZ
sLEbdMUUEeAX8HbcMGQFhtycvhUhsMDb0BkS5H3HRNICdzCJ3YxDcoPmb9vHUDkM53oo8Ppkk/Er
u+mgy/plIobZgEi9CXPnrBnyvtRsnAzJV+4SB8WKf8fwh2lCX5hbTws/dbyXPh/aC2wqAxoIBpZJ
mHKBrl6QlHlv2whcwnpgZu19FzXUHDNqtSIdrnTMOMjZxEc1eVt0CIe4ZhjYRxlU8HS9MUNQLmG9
sRirahi8NvMqaqvSyds0YE41nSWxExvEJBXMwdIKF1Gp8FtVBWEWSr9PI32n6eYr9RBm8yYW7Hjz
kxCr1ajFf48PB4xDuY1djlxuPEVwLdQVg3Ua0BlwxWutOZnWRcPnAlN8w4SqhX/MVDUCPW0b0EUx
vwA2/SIb8odr/zgBllBCg7C3QKxJhu4atPqJVzG7hOhgTXqyawvawhYHGsltgOUFS/grEPasX3Tz
oLfIMtjMkmHDIUZipt8O3nUdD/tOnz/ZWaJnZ6TCZ+un8ViH9Z6CYDi6obif83rnmigj7Eg34LxE
ZFCHV1D2OiKGmIxlwKn6hUHakLdv8LFkHv+yCEd+Fz5PUfEVxfaNTJHFeNOjvb64NFBeqOnjdylu
p0GaO20ikEdW7R1VNTBRvfDnyWZl522rvr7tCkJYzTUvbU17XW/CMuXXIvQ0PxREHc8ZQ6JSYyBr
kxFTugVuAhM/zFA6X14snuMk3yPAeuKVD7nGhsbp1PVd4+aPdWGnJFAQyNCI9tLnxYdetoCoJRAK
kor8AW+ZX86cWUiJHxtUZDRQq9EUIG3mghh1vloboLMW4WbhNj2lTI860qMvcTJ+1Dpfczv2116H
gK+YeqYVmfaIL/YekTGek2VG6diANy3t4jeFLtfjlNoZNtiWVDBGG9pDSmEoFBJ1LevfgZlRumQd
UbNzsfPAWeJbJZJTK7h2i4iF1pIaOHJmgReYaSQcUmGSMCx3A4w5P6PjB9VQLEz1GPJZeKm6kY30
jKCQFTYA8oxBW44SZ99N1Rd7XuoXcXTabzQZbqDPFAA9Ay+Hkb2Po73YjU1ZQpdhKtPXuRlEhEb6
ZW+Gvj5aiC4jk4AQD4tKqrvcIVkZGGRQH+boLa3zcMvkaN32cXB044IaFV1gT6G9F0n4GFLHg58E
trIa9+2sKy6NDaMtLZmrAow7elN7gtwJgVkk6zFLyRxbAM4TXk1RPfLX5c+ELor162XqkYFosf5l
T8R5iaJnrpnJe3pQbRsWZ71aoJgV5nfJhNcbBbNB8h5SrzijM6JXzPByLCY6FMNWv4L18vWgGSlE
6sl3msx6ARI4dnCtW8domYAaU0Cp1PnMzbIj+zUs5PbMn7Vq/QbJccR/i0IHBhA0NhI8kCWae+gg
jj8U9U+P3DcDx7Y38/ktTAzLR5/PLg+0YFkvZFZAfJlbCTegBGCYWlW4rbf2CK2usdvDuFAK1ClM
KC/UYXTRHYqUdD9pv+nOSOBcWa7atve6HTn08pgCZEwfZsiYi56WG4e4U19plHXyFf1wwkXWzltX
dfvBEPHJ6FibttnWSJfqOorXveR9NqbVQ9Wbdw5ilRPDWHZ7BclKTBGPbTljYQKpY7PN1Yl2RuPT
f3ce5p8ylhg/2zSAzHMzcccGNTMPFEagCZ3UgHydh/Q9MYCFynXPkrDK9SXtnKx8etM7vIbObKGe
iNCk4uoM2duzRiS7khlxiUAvx/uNdPgAOiulyhRXaaER9ow++TS61k2rqodwkqgrkDZGBkZIvcr3
KHh4uIW2dRwFN1gSEGY1CYG5U/OhIuXs+0G7ZwyRXiQhGBn5rlcComMTe7R64S+DR4k8ZHyO3RyM
e80sQpe8MMcB8gJugIpgaFYuBVlhbNBsCEMEsSLolkcVNVsDEN+xAdHj8Ory6xKRgW4GVcEt6Nns
Tsck4rnnYHKMJPfzjGg43bZ1cleeYu/djQFqU0SU26WnUSoOyp63jQ6PtuBRg3G+BKxw4QyEGg+m
ta5xYv12Bkka5vaOGp/kHWBITeLuRYHYetII5HPdGlyIGi9ggw0Eb/TxGFtPbUgA9xitLFk0FfVk
XtyShXrG6ZLZ3WNZIC3SW1zfLmE0swL+NRhe6iN931kJpGi8nt1GF+ah4lr2hTc42wbXXmTs6sRm
KaZTt8yJ22z6nOMZkfToEtijkGtyuHsRwcstGGyaH3paYkRADtIazd9Ay3gWNDi0PR7zfIA/5eot
AWBgSPwO4PAO0fJrgbRu4wpj3lZSMEgYnnKtn4KmyKk8YQ7KmAy6jK9LCnom2zCvMlpq33YQyDMf
Z+JMG6ttmFi/slXbgxgLjBjhvhej7+S29MEuT4G+oLjMGe6jSkFNoQ3yADbQJxELOpxXnbSeotOa
yjv8Ej+j8tbEYLIqaU2zcE2SdMj2ySMTpQ67LfbUtzjYsTK9FlP9qzc8HkVZYeQz+gB6+6ZjmrRb
nBQtlue85WXpF7N9KppnllOvDl6OqzZHfeTa1XVaT/mhGjCksn+ofJJLwInFH5RlVRmi9jAYMGR1
+JWClsPX/4SxhBo7JxI1UvGtpcvHP4cSPTvmvEnKbUNAAa2OdkBw+zApE6VqCaxGIpVI422+ONA6
mTv7o+RTJgKLLOfhDqjHaenTO6OtfuRylnp14Ki1YHGQBGsPiARUmF0NCj8QQy6vzqzNnzCyUvYH
o++eccRgi8lVFjjjKfaynxhHCW0HhLxWl4eqixlSxAuCZi/60N0zOSSTX79g+4i5lbwnkfVfsxDk
DPL8I/gcdm3cvXcKlpg3AobEAK0xhIH0Te5OlfAis7XAdnJixsYy9qc77l4eeRG+KKOgQRVf+pzD
SsQ+Pen6NyayrWUivfco4jnT2LsLnulWwRxpq4MTc3wtHY0LWzff0vhX0mZHXjIqh0xYvinP3g+F
nQVF2brsk8J3D4/b6Bj3bpW/m431ZmZ3/WK9UKTjKI7a7zFtn0Q+r/ze5AloRGvaHBTF9JMU/auk
JkRAnNLCNA94Mm4KPf3tDf1zzDKgM3zmJC6/DGA3ZQmUzDQn1CJYCJdsRBNlf1mRQaWkPy4onVXC
sr6ilE8xtldQ8uoKFHFqAzGVjbX3qu7BRdND6jrqkfX95qL8bC3xqnO+s0h32Zkh4fKUO25SBZZh
pIgxNIWAxrUA4NFwVVrONDYv4ZiltcQnfmTcCQeFSB0QEgC8h7T32xQTBFEx284KapJ2zi7DFBCy
C7YfP4y4WIH5l2lfUS8CJy9rgMbNc5P0+2rpSc4VpgjARjDnzQWKkuWNFTXdwmBvZQVRpYsJlmUf
X4x3mYFXAv3orlmahzSPPvXeQZxl3qyM5rpDOm5XpE3qnHca3d6GWOZqb8MqYMA6XxUdyBmi7IHl
Qme3s6+E1gJr98MyChRLEV6qgX5XQ9+CA7nxJ2W3gTHkAT5g98pFtxAaX0PXvTcZ92i7SLRDIR18
rpKTwEMERJrIsc6OToaDG29Wn53D6BCBcr+1GoKLpEmcOaHGnclyk6sfvzzqj7E91gWi3WqPKWez
jEvAmH+HBIs9t6Z/hmG7M2b1WBMghd167zbS26gJwaZQ9r4a0o4h/BJQBUHgD61f6K4dqjtiWHp+
1gbUobp4ijuLbVFrkwkS8RdJ96ox2N/U4Bw37Vi9tW76JuePpR9flb1Fsc+TVCAgTpKY4TUTaPAM
jxVr+2BwxWnSHCaCRs+8jPhpRKa7JMMqYFZINs3Y+0Ua8tF0wyliXEGKNDdUzC9jBpKHSvqzidvc
R0K2KnoPo4AnSFUFNTkjhzZSh3DEvmEgimDLX97l5fRqIeTFAIAc29VvagFtU5q9EVTlTOSrhxi+
o03zxjX/uHjrAQK5IT02elVgf9TK2H8QXuv1Td/2F1HgylDynKGj3ZZc774semQLyHA0E2xJlsCS
7OcdaJxvooSeVccXO2CxxVuPTZUWPj7aFbgaSNwIdLor4gbNfZgjDXMVJw784T2Uj2jTT9Ytbt9o
xxCGWSODi3pgW4Dm4wN8C8Bl9DUiNLd4VyhBc7Q1BEx/pxNDo9oxavS6WeJXtf5uVc6ThPsTFMjD
eUQ44gm1N7MJ2Z3tQmtteyo8Yt5CFHrJgHmnzaZrM0S01oXisXDXUq8ifHfg17+E6nqeMpiHC/uT
7sWBgT5lzFmMRgAdrjc8AQLvcAlJZMTPMw6sX11qKLoF9GNtvLPSwCJR8uB2pKLX5TVqHRLJMNvt
eEEF0+IuILHnFydZ8zVKRR41iLUgUQX0g9WnIq2bWsF0QUDDXj+NX/K6CHKEJbnXMlTiwPIpg996
QWibOYvttGhP4AM43JCE+gSqmXztRKeImChOXO5Vod9N5FzyhNvGFjcSkGgcQpycz4wrGtdSp0XZ
MXligPizuNzUUictQfTpnhhuqlM7eShr63POLc+3m6HeVQPgFDloHEoLoeugnsm/Nr1DTxyyyWqY
3i1HalTQK7qx9A1j9VpNGC7rgdKZYC+mIDEEF0knUwoUJ5U9Fbshap71FvdU1vGzJ7ltwZDxnaxA
6BUGPZLc6RvEd5vu6ASem9/2Xv+J4MdvWGrFOfPDGQA0cwUA17Vyiu2gE+KWOe0uJ6gltscR8Aop
NdGsbXOPTtIW9ckgKD3ImrckUZdsHC0S41DIM3jF5gT7lTmr7g9O9R1qH212m8Dtaha2Nll+FpAT
cmkEKgrRqpdQzaGsA6F3F8BXlw4BdeAt4feyyOtGW4ZjnL0AR8opgSYm3R6tldmuurD4XDKlp70k
bhmlqdzIGZWnY6IFV83E+SHeC9aCs1ozrZIY9VSdPYLxug218WkcnecMfgI7NlBAzGb8pFxR1cQz
7yBnZYlZnDhXJgBaHnmWk7Ha3ExEMnaTfoVAdvXwrWNHoLfxk2mviNrW/J3C/hO0U85rqQrQAYYo
HjnxEYhDsnBs3dcb72yhPeBKG+C2YubzNAtnO9+Utr687ZYlFKwR6hKaKyeGAeh1jErSHhAOcDfD
ZkZoYc/3sSbuRKfuXJNNVjhjl4cfxVK07rZFfConCvFO0EC4qU2oangqE4Gltq0RUROeY2jaLlYQ
6Ib2y6vnN3eqU5jO0mIPyjQ2BRSFXSsJKns8DsSObAxZQElzfo060wI9fJ9LCnSgGVwqio045DVA
HAGXlPCjNfC0HugtCvUI0OQnW8YDyuU3TxY2zrqBEBaL6crkmtuhKMJzpu7A1b/VTREf5naWp2lV
XUYR0caxECfH+5AFpKHYGq7SUa7+7vesVBFtC+yfxum1vQ2PZwNG9pRInkIhkR4LDVQTjeK2soiB
7NyTMPszUWYPcX5Vcmi3xJducDAbKJiyBl1VxbSxMAG5JIzs5rdWWkQalFnHchObpzKMK4sIHZI/
fzwvga0DwNevyTMJWocljl24nymOpl03Er3bWSPaDz75Uuq3Rd0eNESjh0VLP5CiQsNQxe9iMtlG
kMNApyMPR+pR6iuzgQIyQwwg0Ai2/Ios4bMQFXInnQrbaoYXUjPmg2oibU+XvHCl39ShRzoPQpOe
TphpBcCiITXuvYx1xoSPLFAZ1mFYRVALWuXdgnhlyFNlZ4M1F+IyEuMv2gofVuxyt3E+XKbFeY4a
Tfgh3bvXefp2iSTkbNtSfmjyyrIpbBvMXVuVab0POJYZIOpKYbjvoZG9NGpIruu6fU5j/eAgHPDd
xEUGNqu3zBY/VsUdQu3FTcz9hhnjlI/FCLuSfpJkz5ONYZ10XefE3bgH54M2qdChWrDhMBB2Zjq4
prxcx50o8M2WFIwMi3/etYfQzWjqzDpC6L/wIDT5d+G67yrQSS6iYIlYYi8mqRz8oJDdF9s0H96r
ZtutZBjgbD8k1mNiiRgsN5vcvJMSXALD2PZMn7rpSSTcpuF0r6L4szLRprOC2JHW8BWX5jF27Yvl
7UJYOgE4S6rTZN0w+h362LS1eJZk/mSSWe93zZC+Ry06y1C3m92kQATraXTjwFEyrFC7xuS6nSgT
keIz8zKmudg6okoC16qPuCLn+0Z4+7ivl1NlgdIV0Lp0aQVFz+PrLiASDZJNrOyuIqXvLsXZlwFS
0u2zvcz30hGk/2ysfFnbMOPT5sDfpTEzrmiu+eHNdNKwPLn3nTTfqb7/hvnA02OP7mnOnQv53wSg
5gNQw45ApwSF7rBCaVF89xinVqb6ch3pyqMfHHoi62zmk5MMlxOOtU+3nMh7l9rbSPQQpL84sO0O
HKlM3x02gI0DS37S4m0xpexpBvScyTzO1Itc6OnC+rPvzlFZuiTRIUeyx35P63BEClEFaJWwaYzI
IyG1RGiWS8N5EmkdeG2X3Ndg2f2x3+TVQ+EpEuBqVovtNO4ij5B6FQFhCvvLEE0rkjgW9TbKNcYp
YL1J7DFr4oLUIY9mcupC2zyUE1TjpGIaq5TUrqrJgKI1QONUYDqMpMz40XYEHfVAXuKJgn4U6LlK
45LUI5ayUdmcnRk8Okc90eYTQtmd4XajsMXkvFlqe697Db9DnjB2WOQIugbY0SIPsASAP7K6HZHZ
zuo0W8g43kbmc+46x9xqEWlrY7ZPU2OTjFxnQOaIYHGWY1alYOA6UASKtsiSLeLaXI4BRqp3wnbH
Mxc8jtJVIKJmUEzYwi9Zn7w7BhlxtV77cmidIPOa97JIW55BCh2brPC8sI8tJu8NaJP0FKV4uW0D
TU7uvEBnxfpo7qcllschx6BZFSS5utaMfFkRDGnY4FpIx/MlQtGJdmbvLR11AAOxiDC4vhkIWFpo
p6zul4ABbho0ryqhQu1F8SQ84iXmhrxHInx59wI8cuzxSwBvzclKLNjGbNVrXZZAdPTlAegJBL40
e/aakWNSr6+HsLzl3HtFJsUN6bIQxATMMK05NcJ+qDt+FebS/EoDiZtdysOojx99OR/KpYHu6CEG
iar5x+ZjBiGtdiDWkIBJYmHSzfy5UOwpO0d8GQ0jd6fRb6y2ec6of+HZyoOmFp2BjnsmgSEGAN8R
v7jwHXWM33akVx7aVpJ2DfR2q9m5yxCV62yQz6XLiauBQ6r0afAHoYnNSMw6mHnSELCIuF4OtfXU
9TBvzSpMHwopzrqj3TS59+POxXwcvCVBQNG+JkTVhI7m20mYn2r9MBS0LaG+z2OGrd00nqCe3MVV
d6qN1fUOre/Yo+Yv5Iyc2xVJMLdrsFLTHNNKLdtJ4+aUWm6AzS/vhoksY6rBkefEczcCh6N0gaUT
7JISgHGxe3y6lF3f9jNWrP4UWvLo1u1L77Dbsbnr4Xl617PDYeBZNtWUrC7QVj4Mx+WgGLUD9khy
e6fks+6978wtfhGE03g0wCk0c5fb04sqJlbgPFUQhlhJc9wEo559R+y/tGT5IUprOSqO7WCwBjaA
1m2lO9ZVZo6348T6U/WrqyhfPvGfb9yKQcsSdbcNQJc1thqnJ0yIDdF260Mb8tCSMWO4/FU2ldEu
p+7CULEk58EsvsKG9M4WgkPgtC7EE5f8VPFRtP3im4qYIP0FJde8qfdhBHpqAh8arNtKFWUHnud1
mRmfwpYlOuZHQkUak90wIV9+Omb3uTIPSYd5hhvzusC16RslVBoPzlcDn1jGqFZcIT4ojVi+LzNj
icOEjH5LWCQ5qzJ+azkB4SLkrG2xJ4Y52Xj4VXQ91KHxe6+iqnGB4bAZUgaaGMLzZQ5kNhw6nZ6E
XCbyqthanhcTmzIMo8emwjqusyP3jSm1NnU9Wgc7vFeI6sBxrZyHCi2YWi4GFIEJ8hA0jOshspDw
OA+y0g9jO75W5PwFruF9Q084cE0flnBBoGcnOAXmB4VZUadKdMP0ZjBZ/kZNcpe31RPZCUQzt3T1
SaYu4yB6UB7pRU/P3JKr8HmyAZdArUUe9GzHNYVrRlxDMbDjv04j9Y1LFiiFx3ug/p5Wv1/lA5wb
N4xnGlYnIhtgEKkZyqNpNCftWbfH6iir/pTa8KIHu5h3PQ1i2oof2cXZdjaaO6eWGtVRiD10QCk7
9adiXEe5Wg/6JzRlEKYZRdYiz6Zj0q17JT8/umOvCRtURWW3yyMNVflSZFtp0VasqqSYcO5Lg1cs
M6cHi0VlGn05RvpeI+RlaErCZBR2RzKGYH6oEKp9Rpc4qW5rDElzb6flgUiHHwLKik+rgGZSKgJo
KnWEgfTWcUff5dSSVM5jeUYePkWTjqUrumWPUB0Sug5eupIGtKvr5z4xj5buPhtAUI6z5kw7fcSN
Es3pR6Pl4Oxo2J0aH+ga/74DYWlumdix019u+/wWMBO8t6b5RKqGztu1T6whuN/m+CeZAHUK2V6v
8rLQfA+zZcCsTDs1AXx16+mllIBHeaTdTcZpuu+cjMSq3nqKnJlmA2cnQA2e36R29SMn8os91NoO
kMCjgJmxGTi8wfbTq4QdDns29GnPeK2dWwYvSwgLmMmaHDB1eJnB7DAPmOWpDxHSz7Lrdb1pryt8
V0XcXUlL63nmCoyBSmmnsOuarbN6N2v2tEe/agnMANx1mxPYEDBumq+WhImdZmQfnSRogvSN7yQ0
f5XRPK8nWVod5lknmdVMDGQq+ScSAIULdITuvA60gUWWMZvAmTTOztwiRRiVy3fq5ReMZcRc682H
JPdmk+jufHBpFjBRLngGHQutk3rrsgpXVkhwnDFY+9YG+1t2X6Whb7HRsZJziftmX8AYFc8LQwU/
Bm3mOVA2xfCBWGnd6bLFU6h2Nl1Rb6G3lazvW34QALZGInWhlybX3YCtVwvbc1PBL6iKljhgzOPk
ByeL4+6KykWiBOIorxt33zrlxbTHJ0vPD+gQeZFHRMZ4VHTjHDNHb58sLgHMNisYySYRM2reZmit
I2lJOiEza715VnV5bqjB8JUejJoBsFdPoJ1Hhp416ryzsptzM3Nkx0DjXIe0KnI+0jVM4QxkdxO2
OBU1rrbAiRnDwo1TfsoA14ZhHmtTcpo8b9eUjXGCoH0guoNFAaZjBLectJHwPYGdNm9sOoh2AKOi
tfdNhuBFMd5xdWGsLI87FfUHgsIu1qgf0W5t9U5eOjM8crvMVx1AhbZBshQiFkoya2c4gDbLWVK+
zchN0gooNOYidZeneD8ZOWo6WqApc+9w7LPnYDKCel817DbCEJxKHT1O2X6mBECBovgo2gwQzbWg
/UXi2FtfaQ0zIRuJ3knnCMUJi5xRPZFxdYvT53v9IkOn2Dkyu81r8WJa4cPsRo8zKlIu3GMdL3ck
ej3Gvfc0WO7ZmaNjpXM3lDEZkr/erA7WEt9byfw0ifjZzMOnorMfJhxH1vQSNe51nkxPeemcw/6B
ccNxWrLbULjX2OuvASldgYq6Yvh71CK2EpJ+onUO+A9v9fVKMfhCR2BsZvHRhvdt3Z1dJgtaW98A
9jwQsfGqOQaofWM7O6x9CTZwxhu6/9OQM1ern0KZfRoF+GxUgAOTWlDyEc9f0tCyYjr1Z0vdV+bB
TtlmegN3ZlzlvPZj7UKZ/Ui6yr5vmTznsz/Eh1Dic1+odw3kjwyAjnT+r+0KXLbUw8K1tB4ILCQb
4UuMOHX+mebhO3fKr5Nx6Y4WntokukEgwtJBwk7KqyuLCXYW8bCaPCGNvhCrMl+6WbuvM1LtmxEG
wtH2YqJXO1+hkJu8C1Wc0+KLvdLAOGkA660m2mJ43mrWgk5t2f8Hc2ey5LaSbdkvQho6RzONIMG+
D0ajCSwUktD3rePr3wKVlXl1zSrTntWkJhQJMkQSBBzu5+y99gjHNHQQ+UUNOTvGMixmxK6RH5xA
AUFCZLB2JhnmW+ymW6sO34pyenXjad+PHUW/8Zdt69/h0Rwa+DYiMm5MrWsiwIxxHaj8ZVDs3Bqu
ZmH+FLNSUwEy68RUpkccucqVuMgt381cWLAHSyU/NEm7AwGVqu99pJ4BmoJZNy1CnsK3sGw/k/aI
p/yKYOYzY72XxKiOy+Q6fUxT/jMvylMXeiPpOCnpshjHd5yCS4fkX9Gy3iDom2jtVxkgR4j7awTZ
KSuji+2oqwloTjUrZwKPwD8wtGVzLTSiZnz81RCYSntvke8lXLkOdBIeiEtEuIUtpiIn+mIziWpH
mylmjc5kIj6JGkNWr6K5Lf2pFu6RK+FS7RdVOkMK9PBTUgyA4mYtVdFRetPeaPGfC7+lkj7dIJgu
k5RgLdnfYk0/N5VyVyzKbnQ+eP7NEfLNYRGm8DOOY3935Rk//rGQxpvGCTmfgGjVTp3eLC098VK/
v+q2fMuT/Dxav58HHdRjpmyz/ahXH+LUmcHFzfNzLuNrHw+vTRIde8zlutuRj4pTXEeA49j7Wmtu
6PGu5Bbd09Ynbjh5bswjjL/FiPA3V7u7kmBripem1R3UQD2rOQL5dG7TWKAro6sM+fCyP6LjOkZ0
skAxeX2t3DojvIa1e1RT52MeRpzeopkB3IhPP8L/L6M7YMvrPJK4uMBBJUIEcqz3oTwHdfI6EO4T
NB4RC83Y3ptfk4vIRD4HnBrMg9PhKItzo/UHtPVOcxb5nUUM5lW84VSdEmuckOxQcqi9MZJ7daYy
JfF57OJrpcjtQ9QXR69FoJ1DrTtWnfNRUzNzymajmZxTtCDDM/ltk2drxoK88es8zM0vpbf1Qgfo
bvT9vUIakg7igHvkWjXZmcbN1VKjq4ViLOiD17J+H6LhqFmMjG30Rgf53PX2MU2jV6LsDmb1I+26
YwgGr7flOTeUxxdrmhBeiXnHWmtlynH+PO68P3vqlMzK8uHWkFJv9LSZhvQ8FLfUD/dG/BnKetuS
ahxCsDXi4Jg1jNG8leAbxETXFWTyTfEBjumbGLtjGyq3+QeY///MaA5Kv7KM4IqSaIcO7Y6J7Y3k
kP3Ihc5v43dDBq+AYWkOKvW3yLI+hBhu8xGl9c5htL/IpzmzaL62mXkyZXB1UNi7ZLW3aX9l8c/i
A9URB19EnkNMndr2x4vhdFfV4b066zg/l5JSVtWfdZejXY7gOE5vaTFd5i81mdGZ5VujVytDThda
ji9x191Q6H48Ljqq/aHrA1NYGsPhK9LQW2TbH2Bmr6JeCqM7y674Dvdsa+v+rR70Vej0YF8/XKp/
RL0uVaX6Fk4d2uQfRtx7mZsycw9f5o+QJThf232v4VTnjGJfHbVOe+v74SXtVnEfH3VN7srqAgjv
NtQmEKX8zEzqRm/gSlDnuvNVD1fv+XHYqP19PnoDAR1LR75ABRfawc4tWzhq6fs09ddYUd+Q1HwU
gtmrnZ2r1PxArrEaY+FxZHKBIOlX+ne9yM4ZJ+h8nRzMbDX7ExLOyDIeLn7bv3RtdBXBT7DVW9MI
Xk1FbB0VexF/RuPzcXnNk+ClU9sj0ChCXM3nLApWY5V8N43kW/3mTPWF0LHYv9fZL+n3Jya6N3NU
LqHfHKOBdxfdnebhcRb30dhqSok8O4fC099UPX7vOOWIqIDRderc/q7U45XlbkGjjRTieRoyf6zH
z+iiBm2wJBkoy1DW8v484fqvj89p6Vulfwkm9UdYBVcKCMzzvs3fwmrzd0bgi2ltXSc40sS/jUHw
EpvJux6qbxkHBVxT1N7dve18DCPTDirgs7tIm+Zu2vqpZtyq5gZjIt3b6Ki7LPQQuK+dmr+wmWMZ
FqqR3FN52i7ucB7u88VL1+dV1tKA7tGWzZeWgQxg/WSxoqJ5FLwamfA6RtDAUK7NmHsNWjNiztlb
zG+bVVZMB0DMRMGoh4psGeEGayKfVzFzUpsVO2bffWIrLwgrNpldkEYY7YU2ea4CECbMmFUml/nK
XrvZmgirr7ArnwvAtYMVvGoKoikFX6kvoDmU2cEg8OipbIvzkL8PsfajSxXmSTrDYvkyAlMTpPBl
hv2zGfpTlp5Gxb1afrhSLePJN/uXWGe0TZx9aTgrsyCvlKaFFlyFhHeVGwvfstd2lb53slhP1biR
zrCNUFaSQBcgOMd/prnlGqKTPVLy6qa1g7gIHcvKb819n/EHSJ3sXC4qQB8Libwy8iVjgwkKottP
aQ6vfy59WXs71oB2t3sZb2obNOIkTiqNvDH1QmBJz9GRAuo69bs9Zh/yCvplS6G6VXcRWVd+CI5m
+FHGs1Gwv6bijbM+OlWRZzIfbtCmOBZUjqDatUGPEHpY1mq1UnW5AYG8VClLgvNBkfUaBBE4u+yZ
Sh3oMLxeDrmcrf+i+TSQdVJ1wDFQy62rn/RQmV4SVxAwhUHrqarFtopgIqK3KFF4Fsnozft5nlEi
S1TdYI+ufVvgmtF7l+FAbkWfHAPmHI74HrvN1eoiginkBbMBkldwHoIxjUZ4X57SPDk7iBDxh9HM
mVB1hnySgFYCOoln00JI1H8RK70nvOYquv5etP3NUJBFxs2idJtZ0KxT9YgvQcpww9sl75lUMn4M
fFxKtCpHeejDfD2ZKMRO9kcUkIbplDvc9U+j5f40m3wrqE1YUDAkBbQCQ5Lr/rABuZCoEAc0oJ2V
znDWqz/jxtnP6srWXsXuQRdIc6xw044JAB7MP/RLC7a5nIl6UyxBOJNyT+IS8fIxRKMKHJ5ejou+
v3RZ8tza45pO8LMGTHL+MAE+kUS/545ENeQg1KT7ylrfzqiMBYPH//pseUkPQMEHVSojStjO1lDy
dahNh57irT9nyD81o3xuJHwo2/RaiSUooTLjhw3xP+miOZUxUJ1ILmqfgBVaND5hfzbE4nJ0toHw
Ye7rGHT6TZGpJwxi2wmshFGFq0ZWC0KXITqlm1Yrlqb0ZkAZCtNlUun0FZEdNkTyxl6t48sxcCrl
QC5+OKzBBSdQz1fyW67cPwwkrigFOE6RurrG0pFXxzzMe4B783x5/hXwZ1P8rxetnBa09K6OPYKg
alY2uGzXJX5pOaruNpqER1UhoiAaXfshXCuAt1n1f+ThvFQLL1lifsT+lZibZV+YW7vT30Zoy+MZ
Zf+HT8GcVVZJdFfneLa6I6ke/6081M34gpZs7wTZGQrJsqxVWoBvaZVuyDdZzUdBqioHxpsYi9DX
YFGqETq6HFNeEMjTpGbJM3dGyY6cB4j5+HaZciYFRBYueC0azIAMKWJaN3VCwZ4ca3goq5qjMKyv
TgJ6kFXuIdC48g36icyVow3xI67GL191aSzLrcanLnArkvjluBkrdLGosbZoLFfdPlnj8MBze6r8
4UbD5KwlCkOgehDlgEjVfEaDC6AU5xOOnXlqWgUUOCYPt/FhEMKbn+aKvhCxs7E7LmvYXzKb0ZTY
e4kDQw4z05uFAo+jjAjZmp8xH7y+NZdWvC5N5cCK5CkGu7LMZECVIzyO1rRCR72sy9HzpbvmCrQ0
emWJT2p2CeEeXqZNulAyuZg3k6a7UWx/xal5pJfeMxjMknNLfp81FRIhI77g1XwhJGH4IvvsLBtz
PxaAh9xwp1DvCy9UBLbSPAU9YsECCX/jHDPTBopVnsjJOOlOvVJ9dxWHt5IOLjgmEXg46JYtBSul
uQ7+aZKsBkW5ksq0sqbqA6jupeSyF5GFFYo9Ak8qaCS1BFCElWA1p601gD7Zq5Y9PCuE1wiYHFpf
L3BOLXqEoTPsrFFqIgohpmTW3qIxPhDNUCQAFMD+OCoK1jHcx+wCd8AzLdcWiXPY9l7LmB+OCV6E
RH5ezbFiWcSufaOl/xZNpNiYKEW+zweVU7nbCkG0LjbOmB1kGK1M5CixtH4CoB5UmnOjvlTzcq2N
JHfMq0OzvQUsZZLUeK9KdQdKZKVoH74fbswhX5aCOp6+lxwqOYtEB4ez6D8zoRyajg5QnR5SK19X
GxV8vtBxIJtibQAyNrve4w+z9dBiWmPYgQ0yq5k2duaussoh0XV4bn/Fx5SoKJudpz+5eA0fu5z3
Ipxw4dOUo7a4gMaLdXQxf0gJYSuN3RUVhyeOlW8d24wkXI1YKilQe36tY4liEsC/MXhHHViMU3yk
hu9ZhbMZleCim8apUU3PCftLpHT7Cs8hFbI5FZsOgulFpNZa/h1k8HMXAmIOizUqmadutuR1KqWE
0psH5r7r12G0Zg3JPql2j7Fa5Ud31VVGdS8fCeVN+mUXoqEtH3tDxh2SzdwbrHAvSo7gPloptrVp
g2HtOCiUos4ze3WXtvYxIcI50ft7SRsumXJwO90mYamMSZ/LtU5uAnDnwV35IJ19jWyiaiQuVhxT
WuNoFfdN1HthM/2AhMnrMioy0dt8JCdNNHtsTlOZHoZSuVgucy0TIS3KlaYO91PPQZfrS3rXaxRj
T4Tf7PTmXQeIRALxihyLRRZ+t1nXQR5I4f0RUJOXuYd+ekUlCZAtkyIQtF2UraXIt+llYk6SpC9B
qdFUNE+qApWwYyFVO6sSEn9up1tYA0RSqSsftk7gOwvYADvgdyek3Sc/PdRFcY6ifBNHJHIE461M
WPSU4AfgMddmukEvu88gE8cG74TIZsLXmSKtUPkZRjSpkM7XMqdlypTbmfatLDZywvjdpKi2zMr8
QQiHsUJhVMRlhVQFLKI41zGImbT374auoNsvjcbb+aMDd3oqaRBnrAR8NPX/e3zI/4368QdO5P+F
MfL/IT5E0/X/hA/Zfpaff+BGHq//TQ+B0/MPR2iAhxzXNTXY9P+ih+j6P1zdNHVD19BaGH+lh4h/
CPgghgo8xBGG0Pijf9JDdPUfhiZIUiAD27ItWzj/G3qI9id5h3e1TMNydcMUroaRQJ1hQ3+BIhVI
QiqrnIwXOB2idokayztvzB2gwVronx7bHjdmSogjGg1llQmZ4n613Y/eHFmn0ACxnxSJ3m1gJcPk
wj25Veae1P8CcDKMPzkn82c1DaGrQnfYkyyV/vysMmySIDcG4wWYOvFeTYTsuosibf+4GYNF1w4r
hr2QTxEgwUxmipU5galrdOtHlPU0iPuqI3+CtVllR2t7EF8WNPybb+rF0U/6uRTcWTt9mNxzqYK9
KDUn/J5E2Yfqxu7FpxRNhG260bGEnKbCChc2w+2HlruHVMj+v5Ce3D+JVbZjYLTTLA6Q+ftyMz//
lx8nzsH8uTkVz1AfyblsopweQEMpKp6yr75GRAI4xN8lTf3NrpRyYwsokGOQqq9FAdvpX6/S5JRd
IUVLdzQpV8bhrkrarWhz84g/zjzGThLSHrLx9LsQAUEWBmua2fk73cPtZNtIgMK4PndW8vnYbChB
vKpTuUxTgiN+7/GqRNNUd+HObcPwQCOh2Dv6gXCV5ZheWOBp3ycleCUFsz3OzdVlG/vuzihIEtDs
wsakXZUfTmCcsSaGXtMVxrmCnQoBFDJVBY32uc9XpizIBqQje0qsuDm1870QsXzeT9IbmnD3eO6x
eQyNu5uP+Un2oABV2lhw0wL1VgbMc5TUJgVksI+Pe2lYKiurKtOnrLDxdQAn7lpT3RPQo3uwYIan
zs1p7tYGdhlkGzr2n01bj/ZBkldpOP0hQzkCdvDQzxtt02gxqytjs9BrzqO/DCz/xP/8QTH720ng
GEIgPhCObqKSFK75t5NgkF1VIiGYzsCx46dKMSJswJn+jDMj9Fy03+fHNlUv3BPazd5GfNwCirEA
vB0QyzL9bNTN45EySo5nQys3Q2nah5hZ9ORanMwVWKNTBJDiqYoA63n/+SsYM6DsL7wivoKNvtcy
mGkZqk1s6Z+HNdNKrQG8AREgb6YntS2V11YxvnW+H3yPLUSUmXGg+TdR/8yGq+ZMwT5zfEpSKlql
agifutJyTw9vjEuz5BsZe4jWNZpzc8Z1S+WAhlzlH0yTLObHE6pr7fjvo9cSbdm6YL96Wp1W76m2
M+VQnAiML69Mg62dooQflVuWV4Vs+asCjZWoc2Z/Rhus/stumLFMf9sNlm5iC7D4GW3t77+kxNEA
EY0CZ1ZEuAuiinNn0MnDI5zQCGT2Nbqs0hHTMXPUOhJBYrv0WYwUxdVMNNbrzhDeQf0VCcc3LQ6t
yJJ3J31upT2+52LEoYWGHW5ildxgE97VglIKjSTE/0qOtdo3+rfHPbzBHOI1Vs7pS7oFq/U2mjxL
ltE2TICtOqRrXzM3kL9hZH+wyP56LGu6xWX0r/vAhYHMsG6ogogSw7XF3w6FzrSmocsi81aQNoc/
NblPFpGh6dj/895jG5nBA+39Un+BMjkUlSBqk+lnKo0WtbKxquusOmikuylYq86/d1ZJi2aPaCg/
a1mVn60UBIM1urPVtSkTUnPdRVy3jGMQKdZNjgnp9zimjSWr18drzLTPUJC3k2i8Qpm+Gt2FvKqF
OyPPxkNjT9GBZHSq4OHNTa1iVcf8SBQq5aYT0EeUyfR35FcSmKSEyu7xENIIZlUtApjlGiOrKdzL
IleNO9ykEJ3JZIFHGA8DdsXOS8vY2rk0Gjf8OOA7SHK5l8StmbJaDc4o3wNrJJNWIPXMZFmuKruH
CdGMuH9ljKxyjtkKCszAlY5kSFfSG/BFaLH4N0F5l6SQdyRAggQKDfidtKbjvliHlVr8mu8USVL+
CrkTz1vmO48t81PBcFAh6fwcROH1WVV/92cHuhlYzS0e05y4GJ922pC1P5jebrV8LtwXbqvcGi2W
NwPxRDff0dDjXEKZXX3aN9cKTF5U2tFOzajJ/P7w/3qo1slBGFN6g5YzsScA5jloM97VwiP+sSKX
UpSe2jkwVwlshbrZOP0mFsiCsk7rX3I17k6YQWn988jwi/5FpXup513n4dEsl+CupmMdkDMUmIb8
5tQujI7Mpxb+rycUk6TRLOIgL6iFoV9uwu7c1ZRwABTWx7JiXt5Lu/wwFY0QVwcOdu7HKpI+y9xE
LsEtuRmJTTDfi+Zt8MTnwfjm07Jelepov40jWVxBEn3vZyoU7bHxgDgYFCpJXwv4pSH2lDA8gryZ
FoMayEMYU9pRGk5+N9WmT+nQBOoa+RHzBh7XT5rLth7T4UO720SKI9/NCsmlbmVIQJxc3aC6iJdl
H2gfE1IEux9KGldZeUx0CtXm0Gkfth9++hbqkSDDjx8MVexg4nuJ5DJXS/utqnV9PaogD4pKl98K
GB5gT1NIUGyPco0kWxV5qjWZR4PiSJKI4AAHQYG3ICZrY9bZVeljsQxrPX9+xHPpuZIRhz2WP8qO
WHU5kNaltdi7Q7Ztg5mfDchzpIbbGFf4uhdzPgAcJGze4zeIwGCjh3SU17Rg8ILGVh+qqgzeOkQ6
02hRiYYydas7dxnXoc1qdD6/BVGMzK2KT+xQ0XfAKrgXQyW7uCVdetesBAZKNfxuGDdIFNhkwtwF
ClO6LHq7BOcbZ36P5G6OTnvcuHVRz+IH4tTnbaR2CW920C46GYYvdlvWR1OEl8eTo4G4WA1ltAPy
h09mvleggLmWQS8P2qQf+yaZKE5Yer8wZNkRxgduCH67uknMlkS7MX4b3drYPcKeHpsmMijGUjuL
WqCdsVLjoNf59vEUDXrc3BAplh1n/t5Jgh15Cp3yVJWFfU51ZJgYS06PR2Kc7DMK3IhDPtVJT9L3
Pa6MV2o/S4pb7bdgAmxcggM5pLUW7xswZjielPi9Efa+rET9w47zjyywtftUNVDu81mpNSHuZspr
PxPvSmIUkQW3QWoWfIeQEoRJacLUyT1UBGntTHrJkQFucgpLuQzy4dDN06xwsO1DUQeAHB6PK8Ov
0XtA3jIHhwGeGK7OQ92XvwSBWc1Nln5hzg8VZQxnmvtLFAW4rnUKYJFj9pewMrKXvIMIlZnEOppN
/OUAStwTIAKotm2qU0Gu42bUFZVMIN8+oRUA0EX60rtZszbQq+ZXjtW9L4f8q6xB1QRajyIRFRJ1
qtrZdDXY5F6r/fdaLZeRmunfzaKmvGgLceztwaehFyDLNwztu+EforwfPqc+ilFbRJ8DnaKlmDQb
hcOE43aiWyAA+VeQH1cxyvSPuHrRBjm8Z6KkFNNAcWvmV4XSPrWLSBr1mSPAuIMwPPhG25wxw+n3
pLMOfz4Xh3bEAG4Rkvl/Xv7vF8wvd9Xo73+cl3IPiicvTq7MshM+YM8STnqBz3h3JzGe/33jkx6N
Zz8JlmWBnMXvnNfKCDh7IP6KJXDw+qKPerqnyXMOHlcrUA6YSQsC0v6y4lOxDHixLvCIwqHYTqwc
loWYutffF/8ABvDryDDjDXYpPCpD9HwmfKMRVheMzjBOFBPaE2Nz9xVkGGX9gJVslintppLxVtXi
hshEdPtVVlQrCt4U1x6POYcxq401WOfHFA0owXueR0B6aq2+4NjDaN/Ww0rrk+yiAXYhnUTdC8PE
WPq4S9v7tbIzjSG2vGZwki+seM1zHnYHPNyY3txUXWmFTJdouuGouACdMPIXHsrGd0sd23VuxhbO
kYQGJMjs4mCgET3ZVtVt9UG7NPOiiOlH+6w6scNMYlGMDcEK+C9+32GLWg9Hxxrmi6XmvuREDxeP
UDzGietoFCHt9khZuqoeLSVhOm7p4u9romijFIqzkWo57lOJLu7pcVfG1S3QImUVF9O4f2yqbfUz
TtVi1+METAvXPYMuzV5qZTYGiLzZmPNDHSGomssOAF8UXPqQ4mzSt8EFb9M/76mOXaD0c57R9W6m
aqYGmVZ4e6zZG2qXg+yvjwcMC2IZaSP1uQTEIzFz/bWYa6//vld0Nc15MY600bj3+9lEeWWn0RxK
y+YUI6g4tXml7fFs/9702J5nuk1HRX+OG7zGKCvK8zBkVPJVSy5DYEAfosbrKOvs6/EKEVHLTeJ3
LZyV3p1LDDSW7kM6wT+b30JNzwnzwiNZcs3p8Q5BE3yj6mOvJiLN9nRFtd83WRQZC5t1/3yibNWp
i3/oafrLJ7P3hQUF7RwrzWGWuuPFVEpyiIJGejRW4w0IqItraM7N5cfeDTUhhRHdh0MGB5xGdj8u
4iKfvK4ywhuyPuw1LTyLttHNLV1IcymaXHnniutFQZx9FblLoN5AdTme6j3TUgQzQdKemlZptnSE
OW0UE/ZR4eIwc4xeY36AfQW1rvmjMV7deWws3PSDd2re4AjKRTBa5jEpZbcBoJyvta6BLg5mBLZn
EtPeHfs3KHZfA8mxP0V6c53ZHK/608mmf7zXqwh2vOU4QNsGyewtMt4Kklif9ZZ2LM1v2wsnHNq6
rJht2C0zVW0PpDX5mPI5Wl0WzPZUs4IUANtZb+L6pmgTLoeuG1duYKceAu/Jg040LJJxRtJOtJ3I
KggvkWM4R4tgNuYpzT5pOthy85oZWL97kkQhMg4BE4tF0OziGOP1bkLfNxGRq2/a1D81woqvrQB4
UQHZ2oeKYZ0UolsIOLLEJ4ocIoDVdEiP8HGd705SG9aKY4g9TAA5kEUH4IBD6WlpmQVHpcAyAac/
w+bcB7+GNL6PwzAyGfdTBoU8DbbztsejENHnaegOSljYR12lbRByKCOa9PNkGYemDrGc/6cZS/3k
qhOiKF5ESJxFzy6USY/cIcy2cWLGlwEo3SQL4EjzTZuA441r/xIlmvbSGbBpWt9q5rwhPE8xTCpc
3PmiGFR/9fsPSr9ddeziBeA57aVkIbxjXsoBMz+ktcblgFHDU/ofiWqRdg+DgWAjFKPIRcP+NlHM
3HEZBzwZVPopJhwGBpbCG+LKa9JefqtD5bukNnd1Fans67L953azcX5v19wCGMEU4V8tibqx9DR+
Lbrop9QK/6cev+JtbH4owAee8FOOt8YoJ09nPrJzDU7lAroRBq9q2+Sc52OAxyOrKsJP8rZH4dLB
7dejdxFr/tYQCXOC+aFqj9ArejjGrktAZpOzC53yFGqsmIIyr/ge3AvpEu2cAGakje9ssJTyJc/R
2nbFlRbe9GlH1jYdJ+ydNiZiNF3Vz6rWrhzR+JlV7c22Feu5jdWavGJhElklIiKdM2M7qCgF00Rn
fykguzAHySa7BSW91NDR6tsEGm5Boa65FRmy/ce9cd4Wz88+XhcIo6Vbl3UAEbiO+sUkNpzn3Xms
RfZcWX7+I/SAdtY/YhvgmT3J6UzInrapBdSzkQX7iwytXwBoh2dCooPdKDUb9/UIDkxYzVvoonGQ
yE2ZmZHuE6Q7skS1q+mMuHZylRFUN94oKQBJsoAnVS413EGk9dXkAHlK4jT/HuMhQ1Dd6/ijfcjA
q7CStoehWn6j25jbeOudlFV96gKhanImD97ASnVVCC52o6CFpM/zohyoJotqqwYWbajWKtLlJ2tQ
66mFOvw153/6wLAPVAhhnhIAeYBlA9SqlqP3eJioOC5Y+GobbXCaa6+2H3rq23SNivaKCZ9fIohP
YQgsso2S7CuDJFZUUXLSDCMmoGOAVjlpqALHvHzpmDMvyxTEz1AF4r3OSDoZbfOlCUL7kAXQfB7b
rciE6ZG28fbxsEpfDC2tSQ3RhlWjl+OJZeOHaQxc8iw6VaQkm/ToeTjUSugVhvS9JsFRW3Y0RHvV
Z7AIXXx7sTN6xnx9DObrVTTfPJ5owilcqna74Dn7oLdcJM355nGPhibn74grmLUh6cQiPpALAfPI
aIpdpTr63U/u1mPCpTXDtzmNYTnkiX+fhuIrcZv2J3wTDDMxxYWowNnfJOFFWio9TTBc63bW/jqd
KIuTOnRUPYTfHcRzYCXjYUKufqjUMZZPBGsH+4asD4MlDH4yH4Sd0OPr4yZuSDqKIh3ZG5sguGvH
mrlRUp8jVpSvSI/RsQRcS32VeEJA5cgD54vh/ArYjGB8QAzivW71e9h/CtBvL1C3jVXaG9WCoOus
eK5MmBWBUu0e9erfleu2ddejpf58bCLY+5xp7CDFjChhz/u7QxpLCq7DnNgvSc5A0mW8NUC40CRy
JQ1YK1DOIInabxb5o05VaHG1g7JYAyxUJ29EisZ8q81PAEssu3UXmqUXm3pOKy6nZOk4ICKypCA2
ghz32u65dspq2EliMZ4fD3O02lkzadYqJq3Qm5LOPfW9v8ypXrEuid2TNm+y4hjnQT5+KzAFYllp
xS4pCCcuTPS9KPDC594Zg6ecz7MN6PkOeZCMly6BdxRj7VyVMqyf1dISrO3FofBLgps0IoZqhpMb
ce31gQrRK1wmimcWWVKmbWNkAzv3KA6FUTHdjIar1FznKtNkZTpoaTq/Mt6oDF6jscwuup9pt7rp
ViVwOcK9ymxF5Er9PDSJ/13Lf1WpH3z9bmgJX7w3k23eWnodaxgElG4SVdyyOJWYaAsQOUyEp3PG
kLu0s8BaPYoMVHfndlM37B8Px7TbFOQZUbaOtmXkuIt6cDMmayTVw9WixheP2YvpRNHBDaZP6FHN
AvoOxtTUUZadKUZoOGlEJ8MNV4SVuBdzTvCEAYRPTGTNosvIx4O+GV9rp+xWilEl28IeqmMjoLVQ
RdwJvzePqWbqmN0JCOlp49+1od81inHqA5V+NYvJe2zSPsgtL4rr1GvcMfAM0Rp3GDS1p0mKKVlO
9YSlZ7FqDSAVrpV33/Aebspx8H9mRbH3Ld2ddfl2QMMcs3xBjK5alUQ1wqV+j3vmRFW21whRVdFr
VA3LecpImuJ+Es9MzeRxhFRdi1+3qqZ9F+jfB8W3fihZuOpcW78HkDOseVmFY1g7polPtzxgIabE
YbIL4u7bYzR9DLAKgIdnX5MS7unQXMvGXLc0qDwX7p5nyGp68x1rmzPxe55yXbdWYw5KqAh0mGL1
rZ6nDFlgGF5X26wZiWiOoLFsBe7SbBHWWAZ7P/yi+WhsBgeXPq741N1Z6jKb8nKPv2K+MDlZaq9g
bU0kAPAwtWHyEH/begSBq15SKgeUw+31cVNWLWQov0b/X4p+9fs8dhw7X+nKVC6NwmyWjy/2+IqN
Y59CqwAErIUTtreueCN+CQ1nnVwYLcK7BCTz2Gw0abrJe3GRtk666DzOumkaHyYHPD8JeAiHM7mL
RI4uPoyDtSgAGBexFTbLdFuorFcSYVFXtMzs7CPaFr7bQefg/7TrLZ0SkgWM3q33o/L1+1EUqsrj
yV7LL/+5QaLpfybd2KxPENnZFr1pWxe6pv6t19VGgZrA5oEKeyIamG6vT+ASYhzHXNS9W+wSvSCt
akSbbbSZCuZ9BJLT5qm1SzLdWJs0HHYBcWKrXC0WSt0QSDE4AozUnCFLvTSuQRYUuu48GxaMzv8h
7LyW5Da2bftFiEACCfda3nSZNmSz+YJgUyK8T9ivPwMoxb0Sd4S0HyqqyC2pDJC5cq05xwR7s6/m
e6MJe+95fuUQJUN4VNhuvcipn5U+gILoJgg388uxY8ntZVltU8bSF1UliI97/AVAPIeLhrYIlyRj
TdnF410RyvOixSwofaX/0EW0M3THvKatILy2SbwtoWPue5hRpiHEegEToSF+p1rQtKg91xXcoUin
kyGQjjHEsCpxAgqmnzwtnLN/0+8VxOLlB09L/UeeZnBSU3XP7EEdhx62fZ3Am/Gdelg5ttXgXo1x
+TYdtCMbeU4XAXyCComzz5/2aV65p0aap4Rszo+I0LrNUIfjxQqIRHVcstUGi4nMvKNUtdvAT4sJ
zAkM9Gszq4dhaLG10kPY37K+hmA3AVgEPXhBohtdvR4zqJdB2JeFyczXmHPa2+KnKsYNAi2GkM1Y
bHPbuJKlnr1pgfHh4v57z2bbtbDb7GTPHcKYIauftq9jrYmTAxRsNRTllzE02udKhw7rtAxomGef
vHq037okojNdqBaXZ7KB8yWC/5AniN/Gmp7J+EfoVJrINeZgpt+kFDQTMWJGKn+pWys4DnSAsHhY
5Hl0TvtSqqR6pdFLxp1uYL/r6Zlo1bpAcIpwb54btcO2mjc+1TnJdbC0+/KKHaE8/ft9ZfwuK5D8
QjYxMo7D3JEkit+Gbh6g65LurnWzqdU/xDAaO6fLpm+myQaMb/eLhRWMfNOAE2GmR0caXeosSyoh
t03qXd0I7YzEcNjYOXK9McG9wa3cXkXR7wchoNG15fi9wrqCny1Y4bju98tQ3i767j+io4RuzeFQ
f5+jSj6GabueznKBqFLq/P3fVBIBhHGGoI1zYwlZp5UHBs7q271yK/8mJ32CnRFW+ChRM8oInXOZ
htUtq4F9k+mU4R3Ny/c+t86kebD+4c8Pg2cdqvErVj6CqzP4f6GvsJtF1XghtO11+csg54O6WgdM
eF4LCLzxwJcYf0i0L2AEWUWmNkp2jZzl3PysDW34nMPMVNWXJlDMCjplHSoViqPnT+UlzxGk9jn+
aMot9TRYARJ6W3ywj+Z8IOraLiRRY2quWqz1KGfh0TKl2Q2Ah58mICxeK8KfOvkKjzuq0ZANKjf4
gF5U75Wnhzvmg+Y78F1ovfMnTSSTCIsZ+00vuzetzPHrWbI8lAhQv8gRyMocKsz3Ae856Jni0M5G
QTNEHYme4tObApOQOuM1AqH30pvlSx8O8Kkn09rNpk/D7QL0JE1jzYkmwGCd4Li0Kh8dygIjBzCo
ipW1pfGUpf3BTIf6yLyYFLuJoJwo8OsfsnB3bgYBq4M2udVds7hQaP71kDNlIWKVmLxpGLeQM/Xv
KvlCgmfyZUyn16zGl8VRvdpiVVFfxhpfnsFEmJGfBORl2wPmmFreDZCaT3nTXtr5VdoGfz1kfrMt
RsO//P8/Eq17rFrxjN9AHaNE5zBnaOrZ1m9d5jCpE5OGPhen0YqeELireQFHPhDeOaNvjUZRNNkB
5Fng0aZlMVnKg4Flrv6MnRnfhQGMA6HUOJw3FIEOwONdORl7dB3BqqM4frSZSd6pKGFFsjU107l4
tecS44Z/Omq16dS040F/Jvg07bzxe5pN5U4REwv/CISZrlGteGNJTHQ/nRwaeYjxSUvufe0UeG53
GLrwh7D0Cwwa4oQym74acz09hcKNxJaLAKbSh4YOZk3jbRkRpLGIv0xym3Emeha+88NlhL3xyLf8
nlnNVTShs7KqjB/IbodLO4DqdzpptkCxfEZ7wR68kP8n8oAZMoPr+vFViMLhGnUGWzvREX/TiFi/
ZMpstkQ/uuexn3Kmgogqh5DJGH26H4g1Ye//v4fADH8x0XGP8NLrOxraTUfvcl27dnSq9FjeIy3+
TJbtKi4dCK+W4hztbgbpMMOMhpyhLdcvZjNnm4govHhcjxvX7yLgeyPjNyPSZzJGXKFfLUCieL44
gdvC50Akq79jfaDb46DYMueZUhpMzU4v/T+WFqsIXPegoubFCKuJGCuYg8uSwbfsbx4dh3AU7l1U
GHFouGA0YABymKae95a6+XRAaYjYVplPvYTlh0/6TasT6xphNlkOaMuZbTmlGeTNC1jVK6sc2nNh
l8Mlmp4fX3JAIl41aYeZWz8ZMXwZrz51JuEmfSQPfpUZJ32GPSTLaZaA0rNZyeH+qLZai4RWWmTr
WeT4C4ErTtqo3z1KGBnR1pxXLT+qs4PCWrnShkH7brIoHqaIJHiL8+LrUBF4MA1mdTAxfZLQh8Ok
poG8T2AZPb5nQGRErAOe7sCNk7Dh9VylIe25ox9z8wz60ZGluY1jj7tLxRlwKeHvDBMEb98ofUej
KYF7WCdPfkge+ZRGwFGXGfMYF9pTgKWHQDDG6wRVxCAszun84HaVxAYSQSU3SKGmvRsUWOJPbG1q
zzG2uBS9Me7hpqszwgyOb4VGUiDhwTH84lvR5P2Gcyz68LA3T0OSxWd7jD7MzmDeo4mLM3/6quq+
+zW2w0zlxUuVNxwAi11sVWdMBPqLVNqwVRMi/jROb+jXAXTcCr/m1qH1Fe/FPKAT5CauaI5pp3pE
/oKv40LrF5yAKyC900jceDonVGBP/r7oTdAN84wNpZqPyMhX2yjFmj1V09vjssvq7M8UvPirhUwQ
bz9bvQVayB0b7YQgsv+SwIUunNFo4b+RhDvfGbkjg4vmhm/lLFNv5kNHXLaflglJKuG2MDdSFt8R
H5YfZdu2XwpZGbS9sG4NeGpA/usE1IW4dJa6Iajya2cO2tFYanpiy7tcs8e1HenJAU4TERUkvtTa
F4ukVVy+k4ReaXM6Xm6OyLfvS5em7u0XmUU2b7hK9nP4OW2TXeAjcUDSM58WDMkYbGTOuypM2z81
TcoSrbnXqlRIKaegXeVZIF6s0HkCZB5/9SiKdwo5GhdiEBrXdKYR6BzQDb0mMoZBSmzk5wwa53n5
ju2RgFGX7q8DlJtcs+LulGZ1Ws4KKDXXFOXXIbT9b0jNQH3pDEzswJdPHGVvRVm6h6q0yw9O7Oax
C2H85lEfPbV94u/QY8k7tkbAWHVUfCWLq1r147BFb/BeV9WJSCANzRAtlmbZ6ftJYSCfW3jLQ2x1
MKzzciEDTfcioCkdWDnPehooj08YsxARG0v3Zv5xQS7UJ6sRrb9DyYB7oaz5tMxt4qL/9vhvBBVV
3tL77L2024yysvYYfzwni39BFv+Vm5acA9NY1AM1fJuSIrmha/8SIpDPPW+4T8pqwVEq5yJcEnlG
pGHbQOXT3ku896Wx5+YxNuW4519BZVKs40j31uU04fBoFErQEAJcFG0rX0fkFCZQxjzyaDYd5jJI
weLJirRTjnLsGDSOtq441Ty6MZ0JDCVDEntQjCM3KXOWk+qSCxDc9AelJ9lnMqnfSDCGvF1kqxHZ
QNJO+Z6kPfwAnrOBA1o9SSH8c5+5NhaTA6M667hUUjqmeTCu43AvjbJdt56tYQrsAygHsG+2RihI
6ipJ6iuBzRdwFt1sOONccGdx70jzjfK6QTpB8ENuPuVkxS8bck0rSy+LaW+5EKEtsg9uLflZUyTK
d+7p8Jz3zh8hZ0HOIEZ5KqhVSB0/GdqgX9zIdtaBSdQz6pibR3Tkc8plvk68BBeDlXbnqCCOsead
X5oIvrHsCQxJpZXRqMOp4o+TTkBuBb8u8OmWxgMT16b6lts6IY6CtTyxAcPWRO3M3e8xQRBQzhOK
vmSTrWVovzeTfnpcOEOci49ItQXklOq6qBJ6B3ZsOKHedHTnh2FX8r0n9GhlA2vEBe1uQ025/nqy
8NySw/e+lFlBnnkIF8qQitUwoQdTcSw7UBnEPWTxvjqUdZG8QNbBjlYNN7Mvu5sZsX4blKte6bY/
ymVxneiEM3AazFXDEK2hNb3JLL/BfzWD+DQ/2jJZbzxA0iHxP8H4knbJwPCMZ/H8rJg/atLzGxQu
LDJvyrxP1UGBHbXmQA50tGUS1ty4Rco16y2ikFldEONPCjt9OtrhqDh9FeexCeehJzx3OJr6HyLE
09clyVOSGqeG9vRtOY71RtedRWUcJ8+rdsuf94351zOyS6tdB/Ug58e74o3CkMwAQ6jmCxilAcSk
xkpOhVHupOjeg8QicHNs1m5P5T/UMUEQAmKr3fj5pl8qIzN3vOPSw8ocoCPEXfTwJxBjsIzgTm5w
JRGzg0HAInXxSuxPeaZbeacJmnwhbQBb6gT6xyD88dINJm1Al05qjwjpr3NwrNPVzKOK4pme8Ycm
rG+pEsafJoYqndWSLhSHzhwG8141rU0YaGq/cVHioBwonsPYst46DhyYbFONmllZa91op1vgtx+Q
EPN7Mj8IetAFnrU6LNf5NBX3Tk/p2QoTrTi9TzKosQZlGsRr0J4/Jm+v1xnTRt2oj2rWhhM/O5GX
p38ERT1chrnfw3pibFHq4UnSo2oXCu4gYqPJRmnwSeZ0UjZ+TVezguTBbQSrI7KpVpTvm3gcNc7Q
TQFTAQrXfvl6R7Mpz1bYfevSI46lhhwjjHUaSuKzlnj7vqLLlzhgOAfPtp61gnj0EhUJ7MkovcFJ
ZYQ6OK9WkMevVoFjTvXRNY+pFqNAZjciD9+WblEtovwW88pujhkLFLDo/jvyJXXOR5tzpkUJxy9G
1lK0EUA+Nn2oIHsgN6eM1mzGE3O126S+vrWKBhzY/PUajgCI3sGL1WwYWMCCtLNA532idIUwiCb6
q2WCxU+cGPrPXFKCBYw2+MV6cDbfcy2qKGWH8ZzWGNkx92+zpCYChAP01kLSs2ZNaz/0iOQDu6Ca
ygsNC64Hnzt3e4ISCScqusHYyFkaAwCHvawy801l4hwnYnMtKCL29lKAMv1bPxYiXYrkYMxi4UL0
xS53I40kIPQYASAt0hOac+UDpVhqh6zPb1Ur8zvu9q+mE5Tv6G7lEdnyS9KyHKISTt5N0iS8UFd/
Fv2fpgKp5LlRgHaMRUigVdBKEd1tO/NvTkVMj9NZMLqxmZx1w5vJUf6VYTf/cZOLZBb1VF6bH3XH
X1Udvr0+cYudPWXdm+p7DWpSGKw9F5VUFSJxURFDE931z5kdDyy0TZqtfRmSPE27bVu4Yb8JNLgE
xIV5B9y3xnao8bGzEHzp25ivXZovjhEMK9uZkqfeNX/V9UQ8CY7tI8SKnuJxUOQP2jFBAAF3jOES
eEjSEicZscyudOQWWysOI4g2fCGgyK+U7/6xRSx49VA8XBVph2tEYJ486iLgh+1IRiIeS21zMov2
Wc0q7uZ1eMH9oh+mWsGuVoT0xAnGTArvkgwJB4h/isuDLEb/WRTBucvy42RPOE9Ycd5yVwmm/Lm2
K2/jMjsYOo2DcWKVh4dSrOqAudcRdnVio7oLfX2Agfl4NT0juYhajXfu0n0faeXFrsGAsiLXxyrJ
rAMm/niznNqs3JcHY93QDj3qJsRWmdfxN8pd2EHU2o1h5tBjmJXItjpPMfZvFFd3U5DvFKv4ObHL
P7qO7otoU453GsAt8Efme63Ypdlj2hNz/3z1qMsep6vAR7Ox0zcSJhFRAs8ta8w1151TrtftU2S6
uFoJW1tx0qdafTQYmVMBrRq1K7h9IjPdengrVf5HngJrm8fjKRbMXRC2cyoP+Lgo6cv3dhCYKiCU
FJUCl4tLeYXfhWOxMMg8shFkrU1Jvu58zG2k7Vwed9IYGT/LiWXE0kAhkla5bjtTHQq+Xbzuqtwr
vSZ2Bgb7bulFy9h4rcnNfepSKBvhUCT/YTlZnFJ/7xHScZYGn9AzsJvYtjPb4P7WIywCdgPmiNmz
iqMvqSlzElLd94euj/uiWF7GYuwPHCOBzYvBepU+yVGep7cHnbcVMYd7LdrUPeMi+Lmo5HS3+jZl
xCc02LW3jDDEqW8a9ZIE0O5tgqGysG0OFW0PxLp5hGTAzp78TnDt0cSYk66aA4h08ucCXTvIWu/P
0O81muiKzJtgqjb6oGVXp/KqjWx6Gsn87MdJs/Nzp7R3JJB/tlpu3cJCkK7SJRCTDB+L7ryeRtJ1
DsynOUbZzLGZZj0pozJ2bmIBm8jadMeU6FuD+2/P9mGsmRKyNWXfx06Cf5gdJJGMYYiQaEDe65d2
UL+MMVU/JWCuvvyAozX+qJze2NSoxKGHtPKIpf3bOEwDrI6EaRgQ/F3e1ILsj7liTzJg0kbYZU+o
MoadYXgfMQDOMzu3R7wTLcflpZhftqxlbohKhrxduZUm6y+1WnEdDQBs/94MF//TDJf0pk2KeOb7
LlEHvzXDy3AgU7ZIa8BxVcWsp3EvhuZfl59bpfVnZdgfZT8y/IHvGxcEPs/DXuKBsHxu+6yJud2+
9EU0/UeXfnZ//rOtbevSxPvnQDjUpef9dslSnbkkJQ3BPY4TpMtpD9gGfxpMeHktSgZfETlrgJON
2bjfEUlDNbgbaAyco6ZST3qNik/zomIX9IOzNxv3mLkMhGiUW29sq/Uqazr7vLzU9GkCUhvh5c9r
aC2+HV4L7aRcYlCbudxZ/HBNEPyBPFXu+sViadTjiByz2eah5+5tuib7fIrS92Akh1gR2gtd33tC
WoEC+8OzJ/8179XTv/961m/2VRcTnIceWrI3o480zd8ckkMx0OOZdPfmo7mbLIvwnDB+XhpSHgrs
xssooLPCOi5NZ1mAikGNOtylXoJ0N4rkvR7Ieur7evwpSuYgQ0JuZ8lFbqtP0BhJCrQ6q0NgD+XI
rtDJgghS7pVZ+D0irLLCm12yPJhpq++Xl8tDaicVx/S5VZPVjrnrrdZ668vwHPZZcsdRZr0FjUkg
eQ/jKtGIqHc6BTjQY7Zn+VNAlBzx82EoirPuE6kcDHw0JzX+euYtz0wmGgWn0m1WR9UlC6nR03h0
Pn0AS0WVrrwBaMr237/xxWT795V0/sYZcbGU2kSb/o8ntSM/NIxGEKJdF5d7Zy4PSFheD7LsTjS8
4GBO45nA0PoJfMjXIe3Hb75b/4poiAECwO2PNdSAY1A+uSEoxaS29VVEdXd0Z4rdItQSAuBTnVfT
rarHlPMpaaBcittHzzKlXLmLqfpTerF4jk1+4bIeFTzN7nkZt+o+AjGnLdyLkqjQdMaNVxETf7fs
Nb1ZqK3vgX6BxMhel1c2nBY3gOPoR5tUzQl2Z+El2nrZ1bLY16Hz0xahTlz0IItGxMzmPns5CXBm
Y8eSMGPwlVLGEd3cc86cmuAhqPtaz0Hj338BsVzUf/8JLBzQ0jXm2bjlev8zaMQTDqggDOPbVA0O
vh5FN9+SckPEWbABhPg9jKthOzVxj/ou/3x0tF1/hNgPwXZX57J+TkGntAbMtUXqHprCp1ggUZHx
y30wQ/u2qGrmV8LskSWDz+eyn04CG9CLpvBvxI5EaLg0dMLa06/9IH/OSRkvjpMxx00BMrihjsIq
0DYO59CnQEPmLnro/KkhfyiGdaYCtfpoJgN7JCRNHyyYwpy0PJEXTyRN/1rGDeM4aXtNZuPFJgeV
84Mnnyav+5SMBs+mgd669AyNEEhwUkOg/O/KkJ9F2lK3KJIF6o4GLirdN1nn4rE9kkOBI6B3jHNc
2i+L39WaBbyxpfx5yB6ABkbob4DwviZVE21lmymUXX19fWxn3pA5a+x5WTvJt0UyyAu7CH4aKkoP
JbfwJa/8YEP4rr5rlAB41Gjjzkgz4yrd7IdEsL7rzIlkQsOYjl2gfVfwKHAR+ZyaZNB3Bwlre6rj
9oWCdxbLzyvPtnGDbOUYWXE1XJ1zJGH0hzbUh7sYqTDwPThr01HxzlA0q2OkeGu6GeOtgk2MCLxG
zgru20Ld9zT2cJ8mu9RvWmUQK4qL4Sab6p63MUy1jmPJNBvxTC3hdkBhpSGbIEtR++XHLXwY9sQL
ZZ/2H+uL/M0R6nJxs/FZDgZhAzyB+5vmI9Emuwhb17rSzIyeUsvUnrBqoKTxW/ub6yoywmTun7L8
l1sY1deweuuRfH14U+0fmobooNzrd6PphiR8RHCTZJTtB0MM9ywqrJUtA3rQg3rJ8CO+RGP+C7F6
gmyNVym1/S1pvN3yf+gDDs2P31qiXl0XxPucRGbvWoewLzFKZx22Q4bwOUi3pgdgip0yAG+DCJNU
VPRB4j82O/n7ZsdXAyTCNVAv6I4Qzm+bHWQFQrKMCHdzX45nCXH2TMmq9rb0cHng2nNd67acSGJd
BXdS6x+v6CWJQxAqkMowuo4FqT2kj5jGMWZuaHhpcsuYPTJNQ4PS091vU29rptFI3JYb7zNdfu8C
Ti66B0ZGzc+sNi9PZal0egUFDf9WnDLVNU8Z39ca946+TfhqV5wXJoS9QfPcR1O/9tNBcClF5lrh
EL+SvEr4C/PdixG5ANqjYfyR9uZBSM391X/++6JpzGXcP9dM23QRALLri+V//zwAlCOg9jFpKnz/
4Te37LMfgeP9tKZSHINkwjzUmq9BECQ/5ydhJqOXuBTkQM1umIhAdkQQhJ07Be8+Yn3YMh5CFT/F
9bEgofwGwAGOi9K9939/3zA4/veNu5arG1SmruQj/KYqKbmvuckD1BW0CzZa5ZnvMZlva/R9CNgD
9VFQ/swoa4KcpfmdvmUxdwicr2VLCzEJp3QzzLUzap7Dsj1GqZSsVMSDUPA2ezvO5SGtFMEx8zi7
UhazzIJZexviNIiYlJ4TnYyYtEIlrfk5lBrLpbkXIgmh7CTwE3KUTgG9Gm0YZW5okTHUO+N6MbaM
o0xWtPnUIWuRDYlUwzniYfWMkd7fUQLNybn9E2qn8XtTMm2Z7a6LT2p5GEqHsDvws3uCRgo6C9R0
NhPMOwKtVdQzn6GTjjAV+Aixw/PYqpGZv14EV49tD6QHx7QpWM0G88ez8L5sKo+/TycapIjcjtVk
61+ILcj2lsoODP7wsEW+8Uz0FbCnfAg+Qtd7c0pcHF7c3wRv6pbExi93FMlflZ6GzuPo0SWhPtqo
vmqeW9JgO71JvtqUQYKUKGCicnpvgoz2Uj790MoeAQOSy1UJFvXkmTNJbdYYO5kHbZqBbtXShIQg
SmQm8uSChmdqgG+wBd+TnMeMz8tohCZ6cLBLqnAMUD5kpcx9nkxisoJgdJ+D0uhW1aRseSC37sWz
QQrXwIm4X6BZOmmwXSogaP1I5QdC3ZnsDhej57rykdjHGsF2SyXnufnzMqzxfe1pKacU2SYnZSJ6
c+yJtGC/Vqy+3DRq7PGOxHp3asQAjJFG4JExlEO6+kCbEKMmY3tiFa/9JC/hcrg2o/FWWsE9Vw2T
zgEJPzmDszaqJztqC/VP7RvUPpeg9+KN5bivj1d5RihISvaMNlj2MdMmxJI6jfOH0NNWNVZugrib
+OPf783f5Ynci1zrJqWY5RhoDp3fjo6RjQI3GmV6pyVqrRldqVPdxbuEO/ZCgCHcOgbL5B97VbIt
kMNsQnyPa5OYn4Ocv+CpC55olJpHjYyqdThYP5ZxSVeONwNNCq5l1CPpWPhPzIcoKrV90uHhnVUd
rlmV3OUwM//9M7Gy/LbeSFegtjQ8aybs8Jl++1AJ8Sfc3GK6P/pjJntcuHmcZB7FXi28XTZkKMSd
QSejYCIgLhm/aWKeBsR1iZYQuWMgQwTbMckfgt5Qbjb6OfD7Z1WGOr5UW267ucVCCMmhBbZz6IKJ
vsE8z07sbF0CgVmXs4gsc5MdM+b6YKVTQPFjU1sVTr03nLr5apT30geOMMsPwjYiDEmFn72IP9m7
tnmtdT89BltFlp1UibNksdUtBrs6gRjblpJeZzHuPRNNpmd9G5zqXM/Da9+V9ZEj1tGXnNgcd6pX
y7vFunB7VKuuCpt9nzPmkWbjnap46t4GFKVblXAIR05TjN330B9eo6noXslJhilUIEA05+iueZka
WMIvxBm+NAXxmp4cWALpL8W5Lkhtqs2jYhS0YXn0CPFN24koOZNo2cRhEdP/0m/1/Z9oWwlZao3P
Dt84XSOUyYZU05F7+FR6VvzSVuGpdcPgak9p8oLpu96kbU9iVk/BonC14nShhxqYEw0On/TD0F4P
4BJ/BJ6AxA62/ATUtos9sY+KeDpjoZv16qQuUZ9wi3loR5hNfNYtSQADoRDb3IGEYcJakPu0JbeX
qb3PgB5uvF6L6oud2/2x9rRyH2fiI3NsQPGB9VnHwXRl5x4fDz32nFUdlOkuFdabpKn31paieJMo
4aki3hJHTSQGzbIbpmXQS1t06fPd4gTOiViKZJvTnz62EtE15Ui9dXW9eqE5SmShbfUbSJrOMZYM
I+XcPr3BPO2hC3kZug8mdh3L9WE5GHV5e9LgRVyWPwdrC31u0a1Db+cfnl8PP9N0yu5RXmdXHzI2
coXoB9q6+sZAp9qMTS7oSnegQ/EUq4rhVQwFk8nz7Cku9Pav1wWphCcFMu8UEIt76y3aYEv32PPP
rTIMxAWMZiBzOmX4Z9vpOUs4YtxHP7gDmYWQ1zgzy4JBN8MGFCFjG61H5uFZJG9Igj+BdI5E07bf
bY3kvSQgzICW6Xq5JXBC+/s6VKyVTVTeJnsANYrWrUfIqBoEGroJjTVj70UcnuU7oTdk/ZiNRiJg
hVRomQKNBUKn+fJeHkYQjDZAk4rJMmvWNLcHuOUVkQMwtG6Z1fmrVtjM6qMWKRXn2Lec1W4zOg14
jkqll7ZvPge/AJ8wi878yqGCz13iUVLAeGNpsZTogYKEm8irgAlyfnQIIs+5R3qnLpyg764z3rVx
IJ0iN+8+697GjtpoJ8omIf3QpcU5q6FHqMY4a6uzP9u1hzwJd4+Vz0nVcMcfFe7axsqZs1N8RJPs
Mb+xa9c0oFaPbqkBJ7bwoxNxZAklTm3unDkOS2/T6OrqTNx3ATiORxO/FuBmGoSP217hehSsyWe3
n8SZSVtxIFXEX+XGYN31MKCYAav67jrBj7CJiRvTJyKV535FPpHPwA/A/BZzCPlR3AVnEB+ksuXj
tySzi3f0lOAsScXYELQGVYtTAdM2IZFbJ+6VVEh960fWSyvIsVwt2icnGqoV9zcJLvaA/WL0fX0d
c5NcLL0B/6BIXGCms+H0yk6mad4OyBLagEDAyc4bSboG3TRnLE3OnTHdL6A6+A1mO188DHKbouU5
jGryt/hPDprSxXeEyiNqDS+agwy7nd9MJU3ystmYaP+ZP07fOs3dTYwe34hMN7fZvH6FxHTsS5kV
ZBLUpBWkUrGtgP81SBaaE4ytDeOyhNSZ0voiKJgKDMOiNZmQQDh/07JfruqYFmd9/RTSNnnP0vTE
rZ+/6KLD8L8M+RJbyXNnMOaJq6DduARebJdKhXYPA4NZQ9TraIhEaZZHODjkYrgQHx5z8qaKvqK6
lK8Wm2A930YEITGMcmE6Aa1Ux5rQ5J3jSCJOcaJUpvG9oSVTFMyKinKX5R03BuWPecE1F83bp5V3
n5XgQnWqwgFGoTNbcUncauvEQK9gADGb3cuLU9rsk23NWeCnIMQ2Gy1is6VEAtqqOWs3izesWS7Q
AC79kB4HSFkXu9mA4kKLGKDT+ysvrlP9LPqGvqUOFyBHcJE5gISnLHtp0edeBml2q86NkA3EIJ8x
56W75WWLaowO5F1WauWYBRNnAoLYuCBzbawUUicZtjgq3JzVcV4UidF1SQiwobzPL6eQQLHUUtZe
FfVnpof4zLUmfg9IPJqPQFKqncIFRY5mN5FrzXh3V8nuV5yVyd6ncuYgNv82aESx82fdLzPAL5Sw
ehwjp6d1EdXfKJLtPyy4rKI7FmQGWVEi34saBxsKa6ysWQeCI/Dncl2cSc+iT1RM4ykUfxb65Kz0
ZKYC48aiS4A4NoMvZfC5zKFydg24UjavAqjcIocKEDds6ti7m5IrKYjMcP/Qzy2aoFbvPp3a6sj/
iHd5YVuvdZz+NZDWxomwtlkqUvnPVs3tPhqQikN3iHZ9PIpXWZG/6+sEHbakEG/mOctZyvFXO4sZ
yIl8nTpOIpBxNhyfAALSKtuwUcANnhtI1iA2TR7/EQDb++LaRFZaYfjhLNLc3lLNZrDqDxEhle1h
kjweGKfbkRZt60Qzzm4E464sDOdleYZQ6VorbcRyQ1kH5KpfNU6Jcznsyqc6VuNp6kznIR6qKFaO
VfxcA31+wDHoQ7AHBG73RPV20IhxJPKkL0/LRD+d4g0CCvtN81wSU4jeNT1XHsRs1Y1IeV8bS5ka
868Phe6evW5snnq7shjFkjniawXoIp2haxjI8fzvJfPvCE26Co4Ox86cRxFsRP+D0LRbaDBaJm59
5Tv7cBjxfYxjT4pm31fEvtcfSN+xGDDWo1lglBs5vxwtw97kiTsdwN9q69jBrN0m6aefuOm1oSn4
xTPzzyoox/+YhVq/d9h4v6AkhON5pk4H3/ytws/QTkZhLcVNy1uCUclVNt5Ty873MDOjw0hGx3vs
4p/wyL2ic2k+NyOUvsobCNCb2uOYReO9CP1+Z2MmWifSi7Z4VL3VVBF1ZjO6PqTERDyVk4N+ojEP
LWoCoNaFR+Rr5r23KjCeA0IkH/LeePy0+5781rQ8mFH5PDkpkkINpHsjKdIMBufXiNWQ+41BlJLf
HsurKMILmS2rRdJTou28j4O90kcXYa5fl8dnZeAkBTtAHAm4qDchOv0/fviZAfuPnhJfpJS2kMyd
dFpzy4Xx96GyhbOlHXt1y7LKO3dl6V9CgdLUcTBBRlES3kToRpdoqNfLq2oQBP6iP6W3Pz1HyAEO
HpzltdXo5qvO/JvgTkqbOr+ohIin5RkZjF+HuBj+wzZjzL3Cv/fD5ve+uJSkoQucQL/1EhvkI7G0
ZXcLYodWs0zt1STYd4g+rq5ljbY/xjGCx1gDvcwqa8OJvE6f5OapP0Qhjill3KYq6xkE4qB00KWD
WzTpv5Wd7iEYAUIwBXr/2lTJHGgJ/pOKa9s17rT699tvOWX/85O4tMYMQ7iC0/jDRPi3XyEtUZD4
tDbAqvwfYee17CqyZdEvIgJvXoW8tCVtb16IY4HEQ2K/vgfodFd13Yi6LypJ+7jC5cq15hwT+X5i
xdN10Uy6LOSr+5b1TtGwrTlNDCcRAQbkmCXKs1T17MXx2ClYYVUSjMBKbBF9ey67aGsFzHjuomIR
5y1EbLYPQRzUv0zXd/X0qfOyOZd+dpk1eCbjxG5PSRDpcy6taFaayzOYvHdCI7oaUXGHcVsdUZBM
2fQNFcUf+SMU2x0kRvnTk9T3ZmH+hqfyyBxyExRW+jWbzb04kwTxoVTs4vjUBJ3xCnbiz+8PIjED
Utm2eljJAF2+D3rBYmzG+4JqYR8q4XVZpQanZFVGP7oYzwEVfaOW0aiBO6x+yxhnKIwfnYPHx+6K
YP/vp+k/bxb8WeAsbWa0+ryt+Mc4uwREUUBbya94usUlNB5tJ6hIupekSpMp8eo0AT5igiAuRpO/
T7nN/zJtA/yx5fgRVw19BZHYlyKqk5dUVvul6iZwEyvEmL3VSQ/VfWaeNK3Q/ktT5J//dtiUDDpx
96kaxrn/vNG9FMYmTCLvkmBFWWljtVrYuX+9LGBdB3kBYRtF4heNQoeDLE8CoztUY7MemSbYK9jA
7iTNrt9Qjo6+6tSswr3oz1jksaXBILY9u/wvY4P/0L6YDi2d+QaBJQ2rQv2HP84r4xAxTxtc81BJ
NzUORVSSU/Yj5QHFsja9RSNDj5RV+oD/bEKJKnO8yXCv7NA1jkAlmd2xmfFTZOxCTaavsH8tGiOF
QMYmSjpZ41cd20eifwOcOU/gUKi3QF7t1MVrHaSGfSTAC3ppHEHHvO/SlAUCJ6fKD/QWVoKXdWdg
LSSHjtlrOASEObe4wMwUY/GycxxAdvhh5YT7ap5g2jKmvATbs6uUPD1vTJzey4WeGlW3sQdTPUyT
J57vt7ALJp/2VPdUDVH7pdjewzKjY/UKH6IoWbtT0F+MaqRE6F6XPx8DR48O6Jao1NK9Gke3mKDH
PCIOswbuoc8QSTrBxbM0X9I+giPC+MW/y6OCMY7Xid2NzzhXUb3k6qvUJ/VWlsZzpvkNu6sU9+6u
cxO5ykVrrWRrtAdTGImvwPHYJwxqHzDOvyBUjp6NcKh3/34/Lm7Uvz82Z744lC0GbKZhOLo7u1n/
9thMSmM2+9GFBNEkONlvfVlXN/yit8J1yreaiYnPeSN3U5f/22VIvfTWAV3Z9jotuTyKtU+zfRpj
s6ZCTdEg5aGGJcAFOmDU4psgPWdyv9KA/Ylrl+Yum0gG8VpvuFQuGjuhkotcOKVYN9z4G1sJ8z2g
a2RrM/0/a1LlR6DA3sFowbMb6EA03RJ0UefIrtp1WKtPEuficz4yyOR029TkoZcfluq37uNyW2uk
0ae1MNFGD+WnyDHyZ5B8cHZERxpgmj7VG5TOqAtlRix73ip+LKYbwTPdWsvJslDaznzCfH3Vwm58
aIu1KA2P1qiW3v79fFj/pAHP58OlmLCptF2s7nOx8bfzgc3HLowo7B6i1AteAL6dycIerqGm7WN9
wKaeN2CdInvDKRIPji5/KxCaXyb5TIBKdx0j+cttD8xKpgdtfq7EAOdhUe/GqJFk+gz+/R6Ka3T9
aIb2g8kSnbSaSW6a9TWSY18OryT/Nl9I2MIdK7WzstMxuns9NGGpfjYnbZVjVYD4MpKLXoc/PYh3
/tBGPWrhBOLgso6E0QC6ZX4YGwmSuNHoT2wFL/fWqYijcbswc/Xe9IUh6RrTYqcwQipZa/+l2NX/
cVgBDGso7Vz0XbqqGuYiZ/nbYY0CWxhGxG3Xl4m+WaQPoVf1xDkQGRs7WX2wh9wC5TGHU7GI4nzu
nvBs/e1ToBA9iYjz1U5y41rqgXuexhTsFttcUo802sMDOwMEJCcyorl3ZzZ5X+o18UkTD6V/v1DM
/5hkzuT7uc5h6kAF/8//o7qO8qTsAtpNQ0N6lq3rR0L4DEJHM3FMpvvkYRk/kO31fhepFHF/jMbg
dyeluCaGh5uxzzwOQolepxyCdbzryrB4XHxLMI2idRljNtDCsd2TPBgekr4xrzYNN3PourtKJ0z1
z24ouqdOuCNNlJbJ6ORF50AUKrKYdqw+K2n8+tNKsVhigFPQ2ikhjQYas5x/Py7aPwYXyMBUZGAM
HxmVouVbpjV/O9NqB9fUIGzryV3IhkYeQRthf/W8NA8zaw4tQKKPkHYGLmlWvta6VP1v89p/7Anm
f4WlIc+hVLBhAXj/2Fw1WYzlyBWkgy7EmDCqPtrJzn6Qj+4vS4/2TuVoYPNWCi1YL2Y51RRP/34w
dNb3/1/ge6aJ6IDJP+0zQI3/sSs1vdHwJoKzHz03iZ+8oXu9L7uo2oMDI4UEU18TfERBmZvrKYSZ
QXvigDhe/aLRBKOVGcpy5JLca6D0jOVF1UlEyGgwfBiIxMmbE2Aho2HNNVa+a33+npYARlSbIWFb
6ieKNoFwn0CZSRUXw7LTZ/K7xx0LX3NgAt/e0GIBh4gdIMFaMm4jL6yPjDw8vxpbRpQq491Y10jq
zlp1a0RjCHZyhrECt068PqYKDmdYhjmuOsy5qxJZ+WF5NyHJP+B7f5rGXpzBahdUFXF8bFugSVFn
/wzLSL+FZfA1RQONBtfptxn+s/U0tUScBSrUSd1+ipNBu+Vl8ytJk+rTYCqOmJwEOLJaz3Lejpal
y1GqghfDoQIlH/t7nrXEIPLHgBQlj24YCoElkDQrMhjOMQTvG7r54TAsXppOt+Q2zKxvLFHm7+ot
s7Xydt+y8O+mkRkHSJPJ3NUvjhqRIdP4kkTnH4I1dAX/iGprXtfuJp60npQ13DcIgqh18O4UBKfW
QK33U4KeuGbfk661yIoB/c9ecxmaV8X7Dpm2uXNJQiy1mA2wzgGcxPM8kzwSTrJ/b1ozFgJMp5M/
WCludrVQAvstm6yVZhBIleMkozUL4DiuK3QhgRocXRnrIa3arDtW8zAKh3KFGhOUZ03f81yoFV7A
Uh+J/DLdl0IfXrzKSLa5VH8aWJqNVQujLQXb8ikjopX5ZTNqLomC9X3qIaCG7WiyV7tw1g9gvEq5
EFXWbseN290Qyfr+E913Sel8Fmn9uPyk9WDCTLIyHh0cHXbSJWdZt2vwofHRQ7FwTlEcM4dXvlsf
y3TRFeo3qaQ/VbXtD4syoRRTuxtZD8egYWI0xT1MDHvVIxNdNxFpiC6bvfu75TtEjy76wbxbLbLC
Yoh3ks311evpru6W09iU4Db4l7gDN5hna9vaQ+Sgl3IbIN77Elq5kg4TNscVPfSCyFgPLS7CxePi
Ze/ovFBIK4a6qgo4k1MDYBRu5DOu/rWdWsFD3wxnhav2CUMsUL021tejqLMt0SbnP8+GprwO7KTW
LqKKvZgpRpVJxtly9N1k2CguM5A4qevjIhbJdLYyfTCINTI4uaF8dVaxV0R7O5gQvjZ6e1Rjm79Z
z521rsaXtC/lUcyeYWHhHLlXBKHq5Sv6ufMMAvDs3nT7S9FOL0GEZihm5prGjTiE0nkZiGNYJRUR
f+rcLVxOBCJM/HSaCFaSXiKz7ek1jjWyXabw5mriMs1SwHmUHKKD9k2N8tuqLHF2KkHC11AfXbX4
MCBXQJfKKhtkg/DQvqCoc4cyuI7K1skjit2JfPi++FZNQ/vdBSOerlS8b4ROQQiybUdYvlYxAWD2
ND2MFhUG+3wI4HS7/Pv96SjJeKiC3KHKia2tkTiuv3xUYGw/WnhesIGBYhhnjmjuKg8Ad/7+EqSI
Q9SiGjfZ737qSYme9y7Ly6I4cN3KWKue1fqTSDGBD5vFmxbPBrXYCSe/64giX45Z4GbaGWccoJ9h
eF++UtSA0aLD9emgFnoImvTPSzlwyu77ONfCZfX/Qw1g7zDtao1smy5QBCcq3iWzVtrC4ncKSeHy
1wuZavEaULDtG8Sy3+HOBgzdB6T5fz4GusCqbhHiqhaO7Svzdd+k6m0aiuDgzMEyQ8heeog8WFjK
0DyWSp/4taoT/K10uDzzNjrrqVbsddsw11ErbpOqt/wZeLnMsjWfc0G4nQkhcJ79MCSwiBdcKA0i
1WjfqF62UhzjlCDpuCoYRR7xOOzqOEoeQkt/qe3ZfN6XvqrSn1hWhSgm41xp+T2xA7k2bgHAmbLV
D7Zcdwbhgm7ZxifQ4TWwMMcnhbo9kvTXvA5R4KuIHaROLkme06q5t94xIz32LuDZZas9CVTnAprz
vcNdBUTOgoVX9qnDo7e2+/CmkL+Kl1mjBO+NbTMMG7NrlYdelckmidrpNUnhk/Z4GFDdtI9/7XtH
jTxNzWlPfcJRGHunWU3pagpS+TYazlXTWukjk0Dk3CrVRQ/r8UMnz9LT+23qCcfcK2pfre6GZsfp
sJQwW9/moSxmySb3jFrwL6NWW+dINPcKE0Ywrw9zk2pbS619cfDKrczRRLRPgIBJtJtky361ZyVu
B+riRBwfPJVgbhItO7j5vtyoAcee/qZBDgHzCCN9bWonOQqzkVdVY7iS8bzH5sYgMlAVUC3fFrkK
gt6RhCrAcCkPftsC4d1Nan8ANSe2Aas9ia3uo8nSdGt7+alZZnuNHKxSQmeOgHojuoV9wjsTfFUQ
yF9ekpI0BZAuOXUTnuTlehLJK+NT6xElrbWFN2edaBPWp4TK845OofEutgsHrO70n5nXl1s3KIuN
V0WghGZ5X9uj8opHsXNqplXxrAtR+e08zVU8rkFyqibgk3fddl57CBImcnHKFJ9SiD3lfiPCu4o3
Sxsa+7obodFcZU57Ta1KPWexwfZaBOc7UJ3GNmGjilKto0oYbGiAWLhKFb7mdsO0DTSK2jY/FPMy
LMa/UC/Mh44gp4vojS97Kod9lA2/XDAdhyYVR/bXzUOr9pfl7IwuJ3XZFeo2p02tvWC7KDWESiKi
lypM3HS4xKM66PsOfcOW0S7jPeYfmYqJdClBO7JaiSRg08Lc2zkF/fS8uDgoxe1jMmuREPASk+5u
w9aJvseqRYprlX0oefC7MsBsZUh6d+QCFF/97zAoHlU1Ud6jBPC71NU3hAUl3W8HM9sMZ0Tx5yAw
TLeF7JXVNAy/is7WrnkRZ9Dm04dq0aTRPUG6EniIm5DTOFO3XxT2VsxYWfQgBcfyIZvkzy7NMhZq
coSaOVnCERyDeehT9PlOTAa8f6LIHtgs5Gd4FukmVUC3Ed+Cg90K7c2gG9NOEyHDbyXdemK8Agd3
P4DXZGvBsT+WAmGkNWJ9XnAghdX26xgZ0krSsr87uULjdwHL/jKN3gTFe9Jwi4Ks9co2pSTRza0h
AWHoeDpQc8EwSt14x1GdtjQB1RWO7uCd1gSpOHSyN4FiKXhoWoJOhVeey/RiVh4Jaq6Q8DuqWyDK
rzK0rwuFlL3HeKZ1c7fVtjbFsyikt2uC6lROZX8gx0g7d8iNQTXt5DD9wGlwGpraPaaBa1x61Up2
ULrKHdqidZ/gdVnkhwAGUn8BaXQNxKMsY/w8e7CztPX8EJk/9kc4DGrplmegCsYutPuj2zvFw5gU
uISBfjynmfrWFGrxgEDwz4s16sCi6zU5b7OG1mwQKXfyVg3yrcuiZ8DB2aFcurnwhPCTYCo8YFFv
xuhhGUXmQ/HRQz1Lwqo73IcQgZ2vra6pd1VrbKN56pyZyq6yQRsHUXTrCwJ77/fHIBNINFWFwTqm
E8pA+uIEnrappclkdix41uidmx4lIwF8F3a90VCPbqe8Hre1ydZ8bCYDXAShad0YCp7ZopNU3xEp
vGWcbuB9vDmpYuBUpkuXg+dQ6mn7134+c4FhKz1BrX9WRgLXwrYx1qTkpLslOKf3VG8v0DzSTOLv
n8rZ2eRYw8lGg0YUOCKHTrBwuVWB/jVpn1thkCbShM13GoxqqlUF+Tp59GsIVV+LX9vSIXMsqIuf
feWJfdMqX4Vlty+yjF+dpIq/27pN4Vf8ZPNiHxd5ILxErFlawEe0cMtwOA6hnN+HMShGVGiUEEtc
9FWsmeSg6vpAzoFQnIvmGWgIkFz5WSqtbyM4lW5SordyUvo9QDx9C2UcZ4/zUmfwilrC636RLtJV
7q+6DvKVW9f6dSLNth/y7hA5trlu52Jdzghmo5qpPlV31YKgRsI6bfPUip+WJ9n8qaU6eBrZ9xxl
NBDy0hnaaXkpcIXzu9tgY1WKfZi1rWHbin7lheLSx1Z46qMB4ZoH68NNmh67h3OedEe8j5C3toXR
TQcpCcdDf/pU6t/TMS5eGuXtfkRCmzOgEzdwKVsV0wjiPF0v1X0IY25p4LYajySzD8tbN7d3PRNu
aGsV8ZZdfXgu6oiKKDQg4oOkQeg8U/9VqehnEzgavKHGSl6W5JSuNz5UbchP0tIgH1U9i56Lq3sh
aUGfQwPGPOrJ6p9zpRseh/lD1FrRXiT1qy6Vr6XcsRBLrJw6dW96jHavM3/aVa+cE1Oa6ybLR38h
emRNgrMjHHxvCux+beQTtV4x/NRNbAVDnak7xM7aJjGzzSg5dvesgtlDv9gA7SiXW7IuUp8jILn9
xk7H4dwGJ5P76uzocY45ebDWgrH4OctDFhkYMvmELnBN8Gx2UIKJvmh60mn1PC1UES9pGZnDLPDN
Ad1yZ2fxGTyJ5cML4cojQ+bUVuYMEzWQRrVy2ilpbF483cLkAxRpR5f7w1tUdJnInpZRCgcDopnB
c17HUkeQw8ouhX6o5z5llMWc9UI+ambSMwybFD/MzHfDgnKedEJe5wRI+ODGasDrdGs0dkHhSOks
NeVN8+pfaJHtSzhLn1SJvbaeklUXJhGTnEj5acwW4mSkBKw84rZxEYnYuyy71D8CWEgTW8in7UMD
wFBBYAFeII0ui126oVful3qiraFQCxo3GMXuOwg1i7qTxcHcL+Xc8gf2g2I/tKlot/qUemf2ByRj
DQNUREvsUTmdndZK3gLgO3sSCdVVKeuftVALE+HdsDUng7VUH4YVIXqb+za2UppdNy+2umozT2Fj
fKm88deINYGBcHt0EAh83R9yLnSqA2FG6NQa/FzRdC0SPE2RonFFEGUC0YDT4kZliEJj7pqIJjR2
KnTOchYzImgASuhMHk+zTFk1bAbflOohhx8CZkNkP8yoOeR9Hn1oKayfckgT8D7kzSmD8+6OgT+W
Q/TqVbV2RZXxw4kIkolZVVbAAeW0LnGBHqHX/LaNurjWZHrgC9VAm15tKu3XLCXfWXHU723WdS+w
a9YWGdmPTKD55PTtCtbBHxzbfYkpjeJd5ebeLPoSre5DP1Kr0xCrGAVY7g7oieNdrCFYMImXPoxY
7vy0a819RDLGGoW782AOussi3II5UQznAa3aSo07x9eDhsqX5XLlQH27b2UKkihuVBiEGg4uP4Gw
wO5tnPXDHEsYZUOpbGslcXYBTZ+jPee3WLEnQeDo5cH12vqE/T5dRV1LCATE2IvsCOIiF3W1aGia
srO3zZRVcAsS67RctUaCQyNo4Xcsf1mbZDHdCa0gyGR8K4z+1e1KGltOwlYni8LsQGbpSmTCz+PM
+mBsdUux2n1hUdt2zfCrs+bU+lHpXuqmoz9oZAMwfVtu1DRMNku0YDfMY5E6D9cN+fGV1lsnE9V7
vdJnc9ZSFZrhJB6DPCv2aTeVu1SfrPf/K1fTCU+kcAZ9y8ymPi4rhukxfHKTPNvHMqUThhXhKQ0V
6CPwZegDmod+1s+rwj04A0PJNS2FbI3yqMY2Mj8Su047x/Ty7qvAUIBuqkTUnCMz5DqfX4YKfD8t
AaTycaE+lmpwvTd6cKP/woPpfQsAAXH4mA2XZXlGWr3uUyIWQi9K/MqxdoUVBIjjXHQujaFDDvYy
/88uqO/Fp4skgvbY27KOhsL7aSYsgYVKHEglinVYyvCiq8Z2OYiiaOurDcU8aC5ZoG/baJJXc+Fv
x9m4a5LxHcJadcl1VXlKmVSGrsncHN7SunIrXCV6Zzwz2zY2lRbWDwPjcN/tkLbzPAn4SAOKQxzS
lms3oQOMPXMY8Gp9k21F3bXIb/2o7rXvCIorCIzCPusummOrdMo1ikDAtsGkM3tDuYUiePQHJfhe
4Aa/QNp5KpO6+rQdlYQuW8Ml1stmRauLaz31hq8cvtvRTmS0iyklVsTNFg+pg1BpeTfl6caxYIDX
Zn5OgvHP123PFI0GaLpiVqYdSUS2SIfjpdalfQzGT6jXNmply7q/pINt7/HdAFNpmrrath7czlVG
atE5DBmC9g5geTDuo2Nhhr0rF6AO+SBJArg7hAC3Pb+2rR3aiqUyPJRQWKDqlLF6XhxJSm1/OYDy
IOPP/G93pqBH5lQT+fZWlu10HspqgJeD0am0pUIjhJzk5aPXDRvQedHrvBJtlGkK5EEW3iey4STB
2SqNlhezF6vQjcR5+c4RI0G7UfaclVBuEhrvNS7ec4qo62p2tEMY02Y/AtpVCmyqL83GqzcrbmGb
qLtFbcue1aV0ddVdh13/lXUC11ox3FTDG/2F8rPsUFDpIPovlFtkUQ/cAyk4kzeGK9mL1bOpHhsA
TfePNFOu+ChOkpHh0UwBljIviWj4y4asBOlUj1P8KhMxPSEcwItmd72vtRFQeqev91JpJABWeUAT
q73yMH/PE/s3MwwQ10n8I67i+xtMw3VcHsd02HpyLgSnrhj2IJXe3XimjgvUQ3Z8S+d9rxi/adE4
nCc6WmRePEcYS84tGxIuM+k9eGC/6DRmIcuEU3+m6nVphS5fW/PXBKu+xZaDbTpHLQzJEiq3aOPx
Ix9RayuALvaShIOtDt9ym45AMOfJXrFFG96B3+6hPSjikQVjesyq5qUvUheDSmzulCYU+9rsCF2d
9xxTx9E1pOqcIAuR0xf0rV/XLmCUTmlrvMgmvAB9dMHPN5iKcO7usjEW62JWxKqNmzxKcstY6vNq
PKP+V89sJnjCzVi/RGP7fn8KxogGfCWNaoumkRJiF+vhpfZGsB8Z3NPpLJ5p7IlHwp615wkjCOWx
2a89czwiYijOVVKXl9wr18OseF1e9FkAW8TyGuWGc1q+sjvn2ZBmtTWx3Tvr+slSMa40YvhejGH5
IqevP4a11tzlSl5tx6QFdzOLFBe5YmQ0+3ughMy92+L5EqoXnWI9+G1YIwrtMVOvphzPjeXGr4VV
g6ia3zWmCoQA4uHF7KBYr2mD+qHCAqkWmfOpgLoHEmjan0DoHtlF+mOShiuTEd3JNlosedzne4sN
tE8bc/xoIqNflb0Qlyzs6fYIQmYig1OfqskhQ9LKxtXxpyahIYYffFvo0sQGMvVUZIO+6RJSErWk
hpNjGifmiNAzKOM2COxqoOCp9zLauVwhFzB/GEL3vV6rP+5BBxO8HIg49bdl1oGSUG5tkTU7T3PQ
E/aJfbbo2rklHnRU9fGrbUw+ElPjPRo5ZWbbnTNHgf87b2s62LKr2ukGdthscCBdiTU2zh7mca7v
I9hd6+UBsHwMwixdL2K5FuXQHiggI2K92t4lWqWt9OsOBSvP+fpskUz8XFQLDNionxqZljuCi6rj
GLvhHpA/MmqhcP7D3JQr8mmq3ezaRrQ0R4VEKsEeICyHh760sSOZReHreqXuSh2LRzoy6Bly5M1U
yVTOOl5rg3yvTRzgkHQiskciU7PODVFmxNZ4ysrlDnlQqrZaLWEVbp2fbcXzXpzKMI6dFZBA7kCi
kd4NPmGxz7VJg7rrtI9mntO5sfY9OWbQC5sCZUvvdTRT5s8RFErCXy532ZIx6WLnUTquVFB1p7Rz
t5kbelfMCd7VaNlSCcCL/vLd8tLSvz+xb7xh5FohkR2fl2OddL6hP6YxOHxAHOnq/q6AXFBY6mcN
l/ueuZMkMZ262XG8RPAsL8SXVauBgfdhTjcIEa/JdR/b7YZ5ZeUb8ykH+4ViQSd/PuxCNA+x6/py
nkGrYVFuvJLnWiJcMjIqvYBCU3/oE+pOhpPmLco142YNqbMqEGTuOvZNAXVagoI+YOjdxQnRPZUC
+iuCKFJ7drjy7/+Zv+jCLvlitI1kN0R4RJ39Gsja8dtUZRA5Q5NMK3xOIN1x5sBSM5rM7kKxyA6J
c2XJbBUJpm4cmquqivBahgFysE4pj2ljHWnR9M9egpwq06HSLB33jEimjYycdN+Z1gCqvXlKxoo7
JEm/GU0rd1WfGvnRjDTjWBFfRa9734sgfQmlY17qBmRMSVjPQQgCUOMMlB5SNnVfz9kN869NjeHP
r80dF9/CkukQvDoeRfoipxPuQBESh9Yt6RlnNLpOU7+CCb78IKZNvslm33Eyhc21rurm2mE/X7fw
99dK1NaXMf/sWKmfgYwNG7sMMM/PHw01d65OV+zCpbqPTJqT7PCTY2s5Lc4FZAruXMPcf9zE3TaW
Mr4Jc1Iem7rYZpPKFdqi+gqH6RDmXKLxHOEa5fXkM/JmGhSQcOkmjHf90NVXSlwTDg6Q6KluHXE2
5PhqJEOxQxJsbKH6glNLhvLpr3fNmExrxM0MaFOYlculjeMkpoaR8l5WOMgKNgsbpCvBJA+hNe4n
Ug4e4nSqVndnEQv0Xmkicz3Oe++wBdnomV2zJ3FL4eICGy6r7HC/ygqyOKzK7n4lsv5O2RN/6LLW
kWTiRI+cylvJvP/thYl5KpXQ4ambd9vCIZ4qB9gLjTk3v5W9vbMZEEinNxNM3L27TQMI/UkT/li0
x2S64FuN2vhWpVryMLYo/dp40j8U/Dwl/jXobgVJKKbnXtt5HrO8y9wdlsfiGgiL4aJX1u8I1fzB
nILbcjqhWMUbi+sU0Thnl15DeA1oz7PSez6J5VGzbWd2SSpirJaaYxxiI3ssrRRVWz7ALbR6u/CX
62e5krhvm+vyg8YKCkC1XF1SpCQNLplXoS76Q8bzNt3fY6WATXv7BdS1iJisvn0blFLeUcyeOzyG
Q1VuwrDoD0Vge8eiN3lXEZBW0HldNVkZ0evv+q/lXV9Ef95p83fCLXfQm7Lh0Z1CZRXaMC1CaBwr
k+SJBCsTnuhliSVK8rdnmeqpr+vTpAATRKWxWfpPZmcoRKURrxTOThRNHX/ZSU+fY9SzW5klL7VM
6kuvWQqNjZZc6tkNvTz7u656MDWkKFOd6esOEOK2siilIg33+AkmI5SueaxYx3a6XvQ5TewK3/KK
Lyj6Jjl0w7NYtiNmGZuHBci/4Pkny/k52uV7sRxS6tNsSygNuWkaFr7NHQgeRHRH6hmrT7uHEf3y
dnlJiMyep5fbcQKV4qkyfiFpKVsxN7R/xioJBYp+a0a7eHZmq1s6DURdqAFA/Gkmz4n66370IpF3
yvP9tKptNz1T/V26MBWf1mSK9QDm8zraMFj/FA+z5GVodQu8HR09BRuo31nATRZq6tAFHek/9vc0
b6G8xGp8uqvw+qKPnhjnKTuaWuq9CFg+JkC8aW0Mxlqy5FIoAiLX1dC+B6ZhS/FHju5bresFju3K
XgVhOD3KiGabIP9HTTOizZ02fyAfEA8WLoDvVjXO1tDsizGJudEHigbF1vMnb6fXFheNaNpfkb6r
9Gqgtc0UNuwc/amJQAyZHQkCHtXEtTPseO0UffpEe/BSMEVchZNaPg7K1J+AIdhrRc7DruBq6Upy
7jI18TOtDm+jmh+IKaCzLi3lZGDqvRKqOm5x1JY7at5FS6uB71q5tl29jhZPZKsjT89RuPcHh0RU
JKp0YHHBriWqp3ckdxH9rKH5KaHA9ojUQ/Ioiy3bxmeio8aXlBkqmyfNeeS+n3Z6bAYwa5l6NOFo
rDvNpuZwm6cFaJAI6WGuwJfYtqVxakX+lC7sYGo17RwSbLhy3LbaxLUgFrMyfoz2FyPuIF7lDW80
6ZuZO97cwCtWhk60jgEeBetcQ+h3Urr1ejCAsTEvDtgcDma+spOpwLQ+jipxOy1mjVk9LkkSqALb
PndMWh/vvzuyaT0b6WPfQWfN8zH8qY/IDMR0DQKRsI+A9YWV3fqVE2m4tewGX27lOic7K2ATz140
i2j4aXZKJZhVTrjYrf3yTlUam+d9R+fPrNaBZZXZGnQvw1IrWE/R5Ozu+kRXEpgeajo0gGn8jEYU
86naWFdZW9xOsMT2Ii9pBxWjG58np8e+O4+JrPFYTLE4dkiNDk1mXxa8RCWpbfLO5MLJilDuvSg9
Iw1DsN0kzVM3jOdsxowGFii8sCytt4IhtihDYg71TRGE2u8kgPf6JsdyWlNhExNYz+BDdqLgUaPx
zZ1uSqN2a4l3fSdm33dbKI9GgHZlMYAbrfNSgALI0lVT8jxwZ281enTEcckwiWOrJ7u/HviuKZNt
CV7o/qxffrAsAs4Qzxo04zBWtbOxZ+TtDEo9aPkpdQ02P5EJGZxvkZtZN/R8u+WTTZ/QD+zK3pUh
ZMPS1ZT1ouuRmYK4h1r8FEvnSnPdOgSR9xoSoHMyZr/n8u6vl+U7Zwy03X1J9eSYMKK14mEb2iS9
tLnoz7beExiwvO1Uq/vzeezGX65sSekp6ZzYbndtQ4voZcwN62VVXV6W6OCpw1ig8o/q0pwET2f8
rc9XFFm4BNks4lVBHsCeeUuDfI7gn0KjAYbKvQYkDI1/9EL10AQJDf9khONQOGnzievGV1RYFXpO
72HZ9TlT+S0lEWlLlyT0c6upH5My8k7cgk+NPmUYUlzuJDiHsMLmnzbUrrsQoYJ/9yRHWZRupTxX
YBk20h2njxa34P8wdibLkSNZlv2VlNgjC6MCaKnIBQCbORlncgOhk3TMk2LG1/eBMbq7Mlqkqxfh
4e50kkYDoKrvvXvPdRDx3EqLuMfLLbnY69xT1mogF8u4ufwSx4SKW6MZQhdL53MRYU6qxupuisrj
ZSnHbkE7M4+e2+4w9237kU/cDVU7D3fwDuRhyU3NY1n//HkhWSqfKrOfTpeXmTqdvutlWW0w+Te+
PgCQUyACXxmKNXuLXitP4JvdY0lusF/O7/SClF9jEpIxuiDADJ0F0Yji3FajAeKYue9uNuLkwdXb
kekcM8ui3ddGl36VNBQ9BS3yeTIjCnmikfa2bpfnjAuH2atePrX84fIpVkRdV8Ta8FBMq53CUp6k
ulTH1rDrmyy0lkAzKobrOiJ+3qLvpNU39hBqH0ALGl+1kuKsNnq6p5uJwbxKp9uyZt2s9HF6cxm+
a/m4c5jbeo6hT2eCBqxd2IzGAb1AcmO2w+RfVqUMnxusOv1qHCNli2iw3iaDHF6EAC0viqkkcgKf
39KP5k0jI99aXWgN2qmodvu3PlVVX7wOqBFpknTRKVp/ufxO4kTmX9vDATbojdHqzbtbVyVEiZxu
VC3qt8u0/ie8haTKvU12PT0HPdkXmBdmrx/FQ0Vuw62JUNTS8vRx/Ru8aY+yDuPTj39aAQ1jl9LZ
NGjvOdYCD4ToudOxIF0vtJSDaMG3TgGIW3R9ZFD8fQH1fLYK0Hs/94ZYbkQrlH1Cp5JaHZOTuU64
AKzat5hj2NI1Do8XXOdlJtXkaedfktpqN9E2agfIVOYgti5/NJZlMyXLxqIF5bst/mY4ekL3i7Wq
rxEJXc1Wz96XhOhyeEMDrE8imGsnBVSOLmpiI9iUYWnspJtku0nmHRB6IN4ofOLXBnDjuZrn5hCL
lkiuvry7dCzakkp8GfO7S3vTCeWeBb64DkWBRIIx59FJCWtGQfN9oWuPSYtgoFOa3aXPGWXoDxoS
Y0cWP7Wd/ZEI8v2PXyMvquSWBF1zPQXb+37IfnQZlw251kzpWzZBcWlfQ+qioxGV7Ufimi1zagQZ
MdxCv07oJXUry2TM7TdziGwUfAysL39sqSsRy2cPpr58pRoazssI0xkTFpKLNkjMznOiqmxlk/6C
eVh/0qZpCUpkpAALh26rwMsh+MwFKUyYkuOK+kgCR3izZDeIRdybSrU7T7MSbW+2dXume5d5YVWB
gFkXe7cgyF5DMr4yc9PNotr6Qat4WkHryudYjC+wHa5acBnPy/rX+frXkRkdaxK4zt2Saieu8qGu
VMc3B6ATRMSyhWHnBV+aXpGp1GMvR1KjN0V+ECikrsbCbg5EROE5ueSRK+lGy8ovsb6RzYQIDthp
mQztrzbDRL2aO72S59G/6Dkxlrb70gpfLhoSY4ZYatsanSCboznI4VORoksTWV1u9DpmBpOeFkJ0
fsl4vCuVrn4q5QBiS5PYiUOFO1vvnVvSfhyfLI3aS5nAXtEJQlWTioKIlpgFKrLte3rtSEB39tzr
L3be2VAYluIqF5Vzg/wMTT0aMrQVSbf0CFROjEC7e5r6E9LHmh8kM7cXpkHiTBUNZfQ4EYECQZrU
OoEHeX8cl9iBaE4j7/EvDXo8AxmK5mud9JvzONFR/4kbC5OHEpha2srkF+EH+3AIm5euKT+SNimu
bKnJc4qmgyBHiwgVknPJaHW/OFhN+3A2boiDiU8X3pMjs2BYSIh2RHY/tu2dfQleonF3dnPT6xkq
kW0+2NtG1g3Sz17b242FUH5dSUymSHsNJ0zQfqQZctN2tMZrVV0T6Xv7zLAEzz5q46tUKETGzGvs
xc8NXZjCWpuPGn3qNt27Aqn7LJVfCHyb2wg87ktN0YJbZlQELasLdMZ2Vdj22pP8NNPwNc0zIgpW
RG7nhiPpRNFmWLEObtkqJ7b410bpl00ypMSa0J9DDERjds6hQyW5dkZv6WwmRF8c6oiinfq9foHL
W0Qh+tba/e2mF+gwsEgutP5m0pmprFLhgc5qAMYIbcv66ABoeOSUCFifHs/B0GFLezND758fE7YS
Y7kGaaubSiwFl4e5lk74zIZwpcVT8zJG5rSFBZf+BbWAguHujRV/ZvbjcQ6NASRLSDTgD0+lV8vX
aGVEFgMCSkjD3xfJhrEqPVO9BUTwMZlrQhuPJkbr9c3vVieGkim3Rm2Vx8gpYvgwJEtddRnt8row
5HawCqy5ObLjDt7rae1vEMtiTTT2y+EKFNKJqkq7JQsCiQXTusS0UInZqUHoDSJrR0RyT7jGVh+H
00XEVQ/KLS0XFQuhgfC9BTBYiJLx6jrQypTMCsjJajmiNiWSY5DMTRfexIIek6oecFTGb+oM5pUo
XcuLSknQJkUcuWLEnrRkUwe1Wq79fUyJl9BGdIbAaEc6PhcAZFuSzbhU6ZPsciIKZUJynaag2i0Q
sMsmxG0c6s1tFVssirNWvfxc5GF1R15uojBr+5/0T4NxfnDRmBawd51EY0/9HHoOhHU7Gs2vCBpZ
UESVWCFgBf0eAFtL2T6rq+nDTutlG9llhatSEz4DUJUoZAIBckfGNFdtQPFBlNEACEcTKHRLJhyW
jp9UhEh7CNW6PuhLR+HSm89J0TwBrCKBKEc7fVn6tMoafNdwcQmFNP2n5dlo9IyJyPTbdpngrGOj
Gd4XivCxDZyU+Xsy0q4kkY3ps41c4RKQaKvye3Lsr8u241p4GLrBiZDOpa44mlPtnOYBEULP+MgL
pQpmYu4fLj/hQlgKDy4rjZpp7Z2ZL3fNaiZQUwHRazWY/GyhNhptb1gXEyCQGqB+dO9qciWNXpxs
3sctGXLzA3BEoN7SlJ85Vp5Zxcqqd53FFqq8i3Aoz9RGzm3cocVBk/HQTov+bKbxPmqkfGEq/mqi
COAOlQ7zo6m4iwGPoz92rrQWuA95LyY6i9SH49G8RZFboTOplA2aMR5zJwblv5qJm4qKfBkS8qqq
7ARSfoNDE6VoLPQfO9GggGq8HNxM3kasvFm0XzvBnqm1wy7KDWcnBybRVfLB19tc7HSKQb70zyN8
AZhIo+h3Zhzy4Sm7w8MzICzSVZqz8xsw+p7Ah58SEZD0JWnucuzi6BRBAygqLVBc1Txeri/CGGSm
11G3gJ0qOx7OXqBZUG1yMiCs0Bp0lOE+dPTbRJ3tV0zXBa8k2l2u3+WXrn+rR4cgMDtxAtZjaD0N
ksGi40C3dqmXppueHLfWrgvH0gjRZP45G/vKJC9DyGM/jC+XkFsrs39f3MSGbXLuBYALtYSYcM5W
wEhgKW6c9uctTHH3MycY7y3cY482lXNSb7osme4TFJ/3iYUEFv2lGsbfc611XhLX6Q21+e7izLhs
B3HercE0BjrXunnQS4uxYO2WPIHr6jdGsE/UJjP8MYyVIJ7j6gZUfXR1uW7/jZnw78HGpqUZK3sY
l7jg9393VgLIwHeTdcqZdKpoY6tI8u10qPaxQSOMMaW2WxKpbmJpa6TbTFh+9ZBwyiHp9zEIn03f
yZUY5R67UbrH1a2xNcvppctne7cgbfIjBDH3vePQ3F1CloVKJ2y0La1HLM8d7YDUfWqhGProg4zD
5Yf7j8/pf0Tf1d2P473913/y58+qniUT4e5vf/zXI8SvqvjP9XP+97/598/413XyKau2+t39P//V
7ru6+Si+27//o3/7ynz3v15d8NF9/NsfNiXMgvncf8v5/rvt8+7yKvg51n/5//vBf3xfvsrjXH//
+Qe44rJbv1pEItUff33o8PXnHytU/j/+65f/62Pr6//zD6/Pow+ZfPz9M74/2u7PP3TnnzQAcbg6
NncDHeE//jF+Xz6g/9Og5W45FsgMy0B9/8c/SqhZ8Z9/mOY/AVAIdEqWDnZAN+Act1V/+ZD2T91E
irc66QzHtIX443+9sH+7fv/nev6j7It1a+7aP//4G9iGr+Ri9LZNC7YBes+Lffq/2ICLse5Lfegt
vxTGu6O69xlTUc+x/7voCYBS/9e3whwjsLqjBdNJEBF/Q5o0szXX/Uguy8zQ1lC2ZT9+RYmCkdA1
awaMn0kx/e4xCNLEK79HfAJFlg4UHZwvO7e5U2R6HSekEKd08n2caS8RnHvEvsWhQd3pMjyXU0R7
B+6ctrbAl6BissfG0eW+FPeiZSAkChe+ywI7xl6zDrRXAvtYGAUFBQGNxzBtWHll7Gdgy9ncjJep
Oi+hSg1WOZ9L0myWieCmQn3MDPU8dxaDJe2G2hwRnkHdVmT9V0LN3AyOSdwl20/qJI+tMD6NYaL6
NXLTL6uJ1VAR+0gz962eE2OFAwBFoHjKWVNo2TiqnwvtcdQjLHDG+FqS7po4CIDG0ILMZuGCyqdD
R3+r6rO3WrVoPVq3rUsuZpqt047wtXTQVFoV3isxYWabNOVAmlnli4p4knS+p//7gTHjiA+zdeg4
4iMmnlQkWIKyp5VuoNtfY30zLOMvHTKWb6h5RcwAbbgqDiBIdD+fMcn5Oh+152J9UZKgoAAz4Xtc
bauFraFIMNjEkqGuKm+XGXhAZHyM9gKfuYQ8nJqeauTvdc7AXlxnlt5zGE8Jra+Kb+rlhrBC9a4b
CuSQCeg8Mb2OdGZ3UbLggBIa/tXqUw7Fc+vMAXHzJbOexPYtQZQtKMvdtSiA6tqZSVI81kOsb+TB
ZUhc23hE3Ucq5VRraVBrVy5cKi92KwW/cPgiU1zShWX4PI8dFAfGbOtrKK1sDOb5SXG7V1nQZMkH
IIkFnb6t7ptJnR7J1Si9hrQqSKfjb61TDgvd5Q1gE6/n6BfIkGxIVtx1qv1LSterioo0GlSWgS1R
+RRyoyM28CqjpBKdZ4XcPg2BB50Gmds7t12emjTF1sqgzu/o0SQCAXIYHdW4WcOsbZiQrSFBOda4
RpcBboAbBXNyxNyFilFmXy0yC+/ORKONfC/7olmHGcZ6qusmCVytS/zOLq+4inTkcxuVpnU7z0Bp
+7KcgpkoTIJVElqO9Phw/GateFBk+Tq40VPLxdG7/KCo+olQFb+Y8p0Va7PXZl0VOL3625bOjda0
vy27fZiSxvKAQpQe/XM0h2ijYGOBfp4YOcbxkZQ4wLy452uzejBF91VRn/jE2UEh4Tc68ZLcEmhD
UI4ghcVSqYDFGK3nriE+vVWyM8qP2xZBsg/u70vv2ptyQLjbYPQsBoS+aYVhmawEbEwJMBTFCtqo
9tyuzndKBNBQlmBYHQdrRkk67L3VDVtjdPzStS18oQP2Ajl+yBkLcgf55aDQ3d6Mdv1kpCoRHOgH
3QwoeqXwJqVx6Ysw/CagyPQMmshepFDEJw/M364R5/jjhOVMAYXoEVcF1kcLRq395QzaU4VTccbj
u+tpl7LmnSuYQ+AST4b7Wehp5S0ZvHbYcvtaGCBwxU5bKBJG5mgpHokWYyT9r6Gnz+ueDde8nutx
19QuAGNlosBOQiDSolVZ27B81NYuisxdO8GnK5hL0gCMyXtxP0WMM6qvBCz7qHlg1tlt9TTfimbm
Lk17Yg9WA0AxEhSnSbSLCnLOHlYePKD61CnusLPdfh+W4MZEjw17bsJrlcNjJRSvmWTr6RDu90t4
3Yf5Bv2Mn4bvqDiPSW7dpQNF/XTuqYzN3riqzeEJUEWAy3tHFNCmdqMNuYmnUB22yG1a2znIBdVE
h9PYEIEV9ndZFX7QbznmJDHNukmpGL7h6ttMFmG9Ks5ZdfoFzn8IUkLqtCk9qam7dx33pYHb2pl7
Z+RWcRRiGBlY6AW9k85SE8+KEJPZ9hQQrcNqI7qda/NizKZheuiYLL1rSHNxGh02vJSGiSFIv42X
2mPmf1RS41epjCon0V0MFNroyxjKlHs9y/K2rRhxcnBvC0Q8xo50lWsrT3YiTK5CHsrMWB45ROyq
KmTwip686ijhmlz9nBwl6DJNgUjQ6L7xBRYQq0KjfDkLC+FciNuVHtOkN4qa7sF9YjUycFxYGv3A
hG5OLb+wTB2By74X3Yc65yfiPnVn3KP7uO1Lqj29RAZulR9d1+4NJaKmm+obEZZf/YhHR8E4UdVv
QurPjTLd42l5hSXxwrDswD5kGvbb0LnG/rKR1Ls29mVN+/IGGHLvQ92lv5286CtR12rHr3Fhdr9U
gbD1J8m0FTv/YGPdGVN00sr90lVrd/8X0/NzjlZWGsfE7W+la12VlXOOXZThMf/hwFWL/C42m+sW
mEmYkxic6uqxNHPSucg3b8rrTIT3Ep52A0nSdO/zUmzs2XqO5Vq9BlVNSHdtoTZPTuJ3ggjNEilR
VAmS3L57GEittpttVqFnsasO8RQe1gkRSmltShGdaEntFhWmrVXvgAhc1aCJUYN/6JbKZVc3toFC
HkDbzMy/Fc5Wtu5jqTe06gEmW+b43DsDZFT9o+2jK6Y27w6iVW9atOdyea1K/V2Zym9j0siJm9bd
xwc1eG9JkoVT6rJCmg2LbLZ1YpLhcNvGrXjsxr0rtXuCVe+UWHkczfrs2DeVET0SFfDLSfExa1mb
Ydg+26UaFI15CMvlBBOCi1xqZ7bLXd6a28gk6jusP0mxZKRYub+wv1x9uWZxjg2CK0zV2KfpNlEW
AobUa0Z+m4UjIPtmuiFa5z105i9K3ivsIUg7DNJ1GE6EjnnWOQThyXPohVCcFrO5w0q5mR37KSEy
GRMVIPkoPcQ1cqxy2Ed5vK3ax6qGo5GpZoA1Fg9WLa5LLXp1I/PDVOBkSiZU41B6i4KsRCmfoiJ6
C1WWwcllMKrVaHTLY9MI6MstocnxbRujs1PFi4yZvb0Ppe1JLt8whw+uzUCHLj1Dor2l1q8kM+7i
aHobM8Ikcb4FnPdeMbXv7PU4Yug3VeLsxZQzN15IEGGNAYzHqU/2J5llZ8d4iprxqR2djdAY0Bod
7bAmeec2B4ZWqi9aQcgaNu3I01pE+F3AHkaZ61ybuv2m4ejRdYIYcbQDnj6M5vJMZiqfKY1NNBJz
xfC07Hs6z/N1RaglUMSj5ZrMuqKjSchVQWAVJsUrEPJlRsNPeYx05zrCHpMuEbsKFAL27nugrBuy
fc0+POjmdGsZ4OMcDJRRe1wfTwCEflnoHMfxMgHYsvWR7UDdu+CvZC6eCmB0MgpvhnJ6s9UIeRC0
shgagqzMO3NEK2rRh+K/jBOF467HkfkaMWygCWCn+DNbxTqjnbiul+y6YaWV0+tc7zArnnRrOZaZ
+4qbzh9042406q0aadspGYNszu56E4L6RDi2qz9qQFYNBZ6cA6W6rXBEKIdItTeVNp6V06IvwaJ9
LnMPIHoz2bqf6PNNFTEk3TU5c6/ceMsL9jK7Oq8GHTNOtu5iBM67CR4td+cbSWu5WqpnZj/MEobj
aBgEpLebpBV0WKxbSWs5zFOU+Z1vR/JGH4tDomN10q8sLD2VSLCJUmxYN8tobww126QRfmwgia4V
b3p3PkoWQEa2h169brNxt5q3VRlemfD/jKk7rv/XxXxLYzCgxe0J8giyvtgmLIhDpeKx7v15Ng4I
Pq8caV+vL05y//ZWtyvJJ+0J8EPYdFz/fkbLU5F6X+THItHuyA/AXjc8r1fB4cSgwIMmOziomzFA
dkHZ4e5t80sv4se2RiI4DEEISBi32Q5gTxAjiR+NeR/iOgxjQc85QZyTb1U99PWIU0R9L6ORBORs
1zwnLR5VEyR9Yz/ninLHLbltOJmgIGAnQF1myaOrS/rA1eo8DpisfrE87V3yGohRz9tA4I1Yv0qb
t+/zGP3mltJh6uVNzxhPBqCV93GyeMKBxYFgLo8aw6Op9cvG79CY+ZYoamwnFv3hj2wbwXCYl4O6
hPdOlQFojTcc8zZ6NNyOwNzAmsMhdAPJm65zd9FwDlCubM0uudGzo9bN3EjFxhjEapu6fE+wNoxB
ucbuyKSiFSyRFGBthIF84nZJ3HObw6425AYm5DYbl11bO97MbWNMpOEMRtBwCiVOsjIr9PndniAw
b+pcbN70UQHDce7B2PVlT9XBMoi3bzBGUEzwHhqMC5w7tCJeaFTEr/SADMrNPI1IwmyfRCGqFapg
pljhnD/H9nRye3Ufx/MVfYKgYgo5tvUBxxF1+nTVcd6iNry2obVncfKsRhhdlfqgTuZtr4tr3Z0D
zTSx9yYHDRc0WAGvN6aTYqDTXIYgJ4mBPJgdfa6NpcQ7doYrFQtJ2wA+0LfYMjhttteVy86m6EA1
kcny4MdJwTABxrrCId5QDlbybC4LLa/XzsWY3L2VazQ5oUd1oIf2ppiSU2+VezOr4IgqdxakQ+Tz
O7K7Th2MyvV+tkmSU3mFbk84WRXtQbHv8HFuFmkFZe47xDbPYLOMlOwDHZcwhEN3cg6FzsCkhaKv
bCO6fFk4XmeRuXVqON+zuBYsmJ2a+rq0MUKO27i3UbV4ruUyNsoOreKey7JkV0zCwK4T1kC5aVAy
OEl+GLTqUFYz3pZsV7Ygc3LjQMNoG0ZYAHvjIDDfU0oEbY9foBbcR5ZnYh9aSM3QubfW9UyjxCV8
yWtDbaulchvKX2lde7PWHjPb3qxvBN0akva6va4WQUHGWYltBFR//lJX2vW8vIuhOJZxvCdhyV+/
VGwT48EeDCuRdZL+dIZOH7AMype9MOr73HjOY3xFrIWNmZyk1h1n0q91C6CpmVzTSTlDvXh1hE0p
3J7CrEMX7pYBQ+Cnyc43YM1v9Fa5xze9M42dsbpkKpJjO4eDog5GHyCbS3WR8EDM9V6Uck3gfq9L
9z6sxXNJI8dT5+pbulhGGXJfWSgszVHSY24egWd1HrGCQ7DM64k2LDWvTd3DXA7vl4/Z2qz7s0LL
uhpVP5seebp0v1rWdAZ2hGbMkq3AUxiEkfNCCmKF2cB4jpTfWHjxETkm7SFNpYAFqedPxQrdlso9
HIlnjCK8CxM1X4sC2cl/L2KnaOUVUTGpVzmOxXSRuXxCKeXPidZ4C69U7ix3eSY7J0KO1+20JmlB
WrkvqaWgcIxRLGZC8QuXrl3T9fomm/k6UAdvpeJsRmjjHuOcci/GYQeQ/X3JVLklmnBBVPBA+Nlv
U1m/+YJesJp7kB65/q11lOdzYmDmR4LgKTyaftOytKnRfRSzMrXa73ouvhf6dDTZFYAdZO3hlTMO
jdJ9SHIwaAkl4EK9pMQeMtlhETiYD3w5DvRKSuQAYtBubNvZVUIfWEtqMqmWqyJvNpHGQhZWBJla
RXdar6kNEDaojRwNKNffGu17TeTfVUrQg77QM8pFQSwhztiYn2SRvFF5FR/kMP1umv52IEGM/oCA
jxzz6awXCd/cfeoZSXIGxMzP2xsx/tl0TfJqNwtcKYWXOnbGsxmHvHjqN8gt7jyA/+XVmMRIuxMm
D9fy+r6EazGXQRSnu0rtPhg+E6xFf4XGUPgYmYTQMDFyo37wVaPjbtSSmyK7UQ3i2KdMj7ZK9VGG
7X1tdZCm0+izE4vcSrVAoX4rODB5Ua8SFM+73SrdHhDLp+uyCYgU9JpqlPtJ2LzzI69FInLcTTgc
hJ2FfgqaVU8dEor193qi1rP54egSeuOgeovaPyc0zHijzGhLNhpdoL5GqD/GWzED87DGVzlw1YHa
VZ5ez5F/DolCo2BjgNqk0W/G1NCzWM99uynPg/I0Z4p7aLvsWSpMlTF1k1Sf7NDs01kYSmxD4aT7
kSZelYio3apwiXbvAfDFHzMYey+BDOPVhbUmqNUnpUeGg6LfSZZPo+Xqu7LZjVFkbNKdBudrC9rk
uhO87CiatfWE8ViJOzMSDfG/yibJgUVIIXyaoSWZLG69Nebk97zUgdHZZ6XgjNO65sG0XZ4FCzZB
RByW6owlyLL0q0kom4fIeiqYMYLuoP3WROmG1vAvMnrenXbrQG/0lzjssUvwlqqlcp/Ei06XjqN9
x1vWcU5CJM1Avktw7MiZ1omtBmGYNAHWQI/yK/KFihdS2baNfd9Z/DlXO32z9Hw64yqds/sMM5gi
cBHaDGcDV7hjN69Cr+0jeJ2JCNp4GudgyUseuFqB0b76xibHGoKh5CDV0FcrlOhwubRtiCEQFTxe
ceqapqm/GS1/1/pwW1chY29SzLwujd4S7LMHQyqFN5BEdWobuRXLrHoCAgVF14jOPv3E8GYXnHMm
tG3euioVet1ueZi+DRMyceOYr5ml2TeFTi+flXkiEFFBWO2rbY7WtcU34RwHCIzkUKdI9/vpvrLg
TpVas1tm9tIIm6k/MQH1JowSvoLQ0hPnODbfLYumq3Syk8FzHJkoVbMcTMr6XfqOFaFC/pzKmnyU
+kYZeY0mByxEi7O/JCUJR8xGY4NjA3aJTUg2az15qonVh2CxB8ulbK8JcvATd7jNUSjsm89OWzK/
b7RTkXOUSPhiqcXSNzJuKNetxEXqG8xm35MjJN/rkauraixEesTNZWrr7VFhTVY6Wo5LycIClJAO
JPkRhUMvM+/6/TDkn5FkhdKyYQd27jQ46lFZIOPoqAm6uPju1fo7NGFiwRVYzR2bHJfaMptyq8fk
D3aViiXFLPfI5SY/X7uCInygzcFGhvnWn/psN2JPUbPCurHbHBRYZ5yrJRUBEbH3DCHZcGjHjMgo
l8w10dHzLtvueqe21THt3Ru8QXJrlNN37NhmoKjqvndJlsqMqN3OOf2wLh3Y/MV+cIF6XBYPgeh6
bqxvreFtajTR+02X7sxheBhyhxWPx8dc1BsgD9ddNN7alXNvZYI9Q+WxE4JfCmM6cz2y7ZJgmJvN
6JnannNHybUPZ9h38xTVN3p5mN053vUdJvawGV4SevsH2dKlG5HixcYWhGrnj5n97WKVH/ApbYWc
bAqY6dc69lpq2qUCT+leWpBC3SkhjMQUm5A8C08xqFUi9nnPmeVWZSrVYnF9c4fxEd/w64icfots
n8OrSTJXFT8iLK6DgXHusbBVDjgW6CPyVT5gmiBllo+ayZe3R8EBhNQwwjY/yd5gnCLK77aWCWu9
sZuRBDKq6ehIzPYLxIZhNw1Kuq1tjiwV7S+bLCcvU5yXKhLbVLMO/cgivd4m5jTjcIC1MxXcyLrB
5e86NcIHG9/0SvYoZrtCXqgAoiO2vWMEvBmmFi2NfjsxxdyvOJUFkmeFj04z8TwSlT0dLUtNaXkV
1YYkbLS24xAFnTYH5pKn+7F/VKAIkFBevaBKN3dy0XBHobaAJz36TMFThmr9a078ki9kBUhFtr9C
fcJcwsh03yv2uasjFT9/rV4lif1iRsbDiAc/yFxYVQvKKs81CsJP59gOkoimHnAGZ5sNh5nmyMYq
WlqpIyfheoaIaiXNdF6JzZuWwVyQrG3RWtNvej3pz9pQ1IHirNkOHDX1WKMj4ua4QyLLa2SBMnFh
WKLM2Vce95B2jeyahN9XdRmMu5L4i2XK6DgpMigTNygNqqVKQCmS6qdlJ/2V4XbcdubMGT6G8w9o
I5icDs2tUmwbotWpETDAO20XMHUdA/qWXtGV6dlMYnzyrRlEoDY4KvdTgODr0VXEuOc89lFk87WZ
MCQgY5OhT1O0PpXZ84RSgvJJDnsQ0ffxTJmsrOGG8QT8h42s9qsw3nLvTJ6IxnNaVg2JGuiYO9v6
dAzqjoU8DnMQewn9hHOXrbEhTX41DSYwi4hvZZFxp0zDdhGm2KsAFHXLBD1hvmJq17zUjREaSOOR
eMfaHzksyQWPQ0a2DxGf+3oOk9OAZ3wWHTpQD8YxcSG5/h7pRriFTrUdl5o8b5yDXU0pNuZP3UBv
bK67Q5Fjo3FcoCBG95EumnZl9IwSQa1sw2S4WaaUaVHoEuVWUnLmE/MQPGDP0gXigvsvT/ZDVpv7
qWXD0LH2KM8x7R4/eqomIwnuo6WE1MiZAxN4qfg6tUIVzpk/RNX6JGwifXrjHDSPzTvsobsZ1SNm
2TjaaJPiDVX3ZGHRJuPtyakm4EmK+mK0EvkVh2s/zJZXd9LE1sDTDvE2oXadus1IN1Wx8g/Cx6C0
hFYBheoDXbvuA2yhRxB3EFVGfRPTmhvCAorj7DRg5VFDyoYbog3Bzza9BFNC4ymTVIwjOBbUghRx
CMc2BSESVD3rLJtDKb7xlVRE5teaS9npjT/rrEW0wP2uBTrusAYNCIO4W3RwNV1Qoxv17VI3AlmS
CBvqZNqoyvQaLjUwE6ULPaDX1wqzdCBxLfPr5k2NhXEq+G6MBbh7FRy6W4fCbMmke522V0NXLVc0
Tj2YVFQXPVI/rf/KBMkNRU0Il8MtyM0k962IPyzeWQH2BI6RKTzHKj5AMzm7Bp0lW0+8r4tDb7ic
WMVAosSkGAejGDaTGpF5m7YmmYj6ocYxQK4f7Um7Yv436zFJy1q3B177WlspneGIZ2dJ4XlVEcMo
gh0YPrxpatpsICVUXuh+L1rOFpth+OiQ9A35snWqdc4VKUg6R9PvBaclMZx0DJT7Vu1Oud6embxU
h6n4raXdG9PpbL0Yqo+r/qHutWjLDJEivat+ze61XEV3kwuq+3+ydx7LsaPpdn2VDs1RAW+mMOmT
aZhMJjlB0MJ7j6fXQlWro+6VdKWeaaDqOFFdh+eQaZD4P7P32lUVn6W47w4w4yHD7CIfikFE6ToG
ZNwiS/DaUgxWUARfW7OU3FjeDfVC91bTygm6ODnoten0Hllu+bGmt/OMeETESEI3dY8bJtQKch5t
LTUklwF7IC3bpsA5dxnL+DOfyd4SJmT5sa6ssV2OrjErww6AMpteHfeiwrzdGPgDQYF9RSauCU0/
TjHyZV8jFHrIGHDEkyicVwZs/D5asw+9ClU+epac6ish2UAm4w5jiKo3TbgGY7Ab0K5jqqdgZ2DP
sXku7YonntGxAG6F86pDRt93eu8Be+w9bvVUQU2EsgMnYgyJ3lcC9ejP8TUwlJNlkBLUNW3tKYO1
1SrjhkOi8DDsE91nCYeoLMAsq3wWzLH2EB2Urp9ir0J5sRPHtHZwNDW2CCY8mUUPO2PoWMWdY1RH
Kb0eRZTBTVBVzkKQayVrGwmDca/E4VUOMgmqOyiVKk+aVTBA1M1Ai62Ii3vrkQNvppmbuolH3uKe
6CQ4DNCBVYxugtRhPna0qn7fBRQfI7prnrno6WJy4AOobemZyadnT9cIPalxaS3Qx9NWprIxb1BA
HHwd+lNmGv3CF6jcVjdvVa6HC4SCVTkmRpwOYPqCIqTnjVhF1OO+iTsHO2ft1AY7RBYKaI5X6FSb
gzo2jNpLZv018EO3ib1AyUjUNfInixmGhy/OVWPxRW50kFstLYZY8/+qsH4REDyuycVhlzuMAJ6Z
ekAAE9yy47slFUeWWifHcBTUleUTs2hm+m6cG4tJPxsN5knNKo1H4tU1DvhWRINrBqJXCzUWFzY5
a1liPDs1uH9KixN9NCfPhNgTCapsI+oNvRpYADVOsNN9zgo+58ucC+i5IXdL92yXfa7uq1pe91lO
JAgDOqIbz6zVACIYwzYnstsX2m08VoHr99j/zNZiVNFS8o0JTCNCbVItuDGNRFDUpBrwbTn0cGzZ
4YBSqCYRzqaEOw5afgHJn9uJIULRl8uN31Qza0nMFTAV26U6LmIgaX4bLlwjq1sNhck+tdUFxrDl
eyL4GGHD+BPDNdrNubFNQf4uBpuzPLfov6jYabqshqZnJAhdLjTGFJPmjoxXI3U4YmF+sRrlMBC/
8qQhjh7UQnleDItSEqyCpe8tsIfYIpYOWGrHSJ7Ha28JN5l0KSZHrFPV1YLnsqBtuWKabEjoOOh6
c6NoVlbau1Hr3ILmJ3NxOedi8koupjMS0reoY+G66oiP8ll3y7L7iQIhdrJ4/OiRGvWqBHVMo7PL
CPS0UD07CjdFi/2XK1qg6PLpWvd96SmN9hUq0jmerTWVuZY+YF6OK62TEclIebv0Mm9Y0zvbKGs2
rkYL0FrAuZUHV5I4EOSoxGjqOp85VFsuiltW+GRwjBTr4LvNiPHv9CxbFDsScW1Or0LUlLJ8lwJQ
ZO7B38mLHNCEYDmAA9BQUbVnuAMd8lJzZ5oZL4B/PBvwGoNxm4madQo6yixyxldNrxLYY8ZfKng8
F6f6KcKo3s214E2CONpqaqDHYrJmRyZpvoqp7XO1nO3e2ovgclxFSEynQzbgqKb5NMbVqY9Ra4sB
uvbU+C7iqtrUWJ8gvCUQ+ZXoq5KBJ5ZUNQavJrdPJkyFjIyIbHheCatelxZDE4GfERqhD2nbQJDV
1CygfP+zSa1HMKPZgsxxiSOz2uGY+AnMMvWsEL9S205bpidP3dxcA5NrEkwrjJTcm6UJMB7hWBII
BCQ3navrw17HOKiIGZWimZ7xqvsugC3mpYx+Mz30zLY0Vtj4XQthx1ZP+YhlNeY8lYcbSi/zEK6Z
O/iuAASM/rj4aayw37ZmqO8wIzMz9yylr7weAJ49EYiWEndhaIyjKQGVjV+o3AQaiicQDHCa2tjT
6/x3kEEXmNVXM8aPvmVlsChbuHvlZFaszBRjdjxhVkADCLMvGFZ1DsKrZntJcEGZL0FI7MaGYjoK
omdqrOlx9XOdz0PGPiD11z0YU0cXMtObVHM7zaDcBQsgTD2Spzlxq2e1Qe+fJgxwTMMBYXEtq9ZL
ioQ9rwlqYpzyFUoLwnVqn1FiqLyPWUxKQRnc0z7cp62sYY5KfowIYB5xHpobFcGLgncXIXdcrixT
f5arH5SXuEJFbdMMGFzi4dqUIXdNgBd4lLFZqmrsZQaSIZpCN+X+bEuIzLyURVeZBB0BpdaLpupn
RcLlI9YcyIlVb/OMJIwpyKCtteJLa36OuYF+WxJFT2Mbqhu/HenGDD6g6KdzuBVbLXLitJs2ijTv
NbZjis5WqdbRYZlUfEaRq4xeAnxbc3gJU7DyEvBSZ6hCbImhYY/aXDBRdlWT44hNW7+qg7dMwP5B
GQj/TT3oqqQvr7W+mqp2FctAXTBF1Yao2G1aS3soy49ykEvOIOB+vlm/9Tkvvo9ATtaH2tM1sXVC
6y2hP10v0daub41QJqPOyTnxbMlHdBUp2i8L07OOuddG6yfYCUwRhbSUmOVMC194jI4C4Bo7l/hR
M7Ya21iQJS1s0JnJxTLDGKn9OMcjMwFxgupEM5AuMC13EjH1xM7UgMnlZ4XlVKXL31bAJdV0Gvue
8sL8N4IqAuxPqWg8hDfSwoh2i3DV59Z409EA0q6eJEZxSmDesa+etMb/0TkQ5eJtJL7VFYPymWi0
0K5mlqFSZ+4LRXAsIOpL5cEEIChWkDiv3JH6LVF6a0jcW4Vv4mPqCbTZq8WJ04DeazaeDEujQqTi
hN/G/ZpcL78jqbQnOJ6VnbCXJcmC2cTnX1iY2Wq6JIb3AlvaiQlDvJvE6km0/HGFfgpMjsluPbT+
/GlTb3xlNQiJlIUEVBUHHP6XZsaoIbHszZQFrS8fcdCy0bEQ8mNR5o3kSFQsTIRWh5gvYHmZaSrb
p9ygJ64sh5SS3cSV6olE29txLj1yfVoJ1XQla54DWygLtg2wtRvelqiBHe4D12F8mq7JO0BtWkSC
41Ma2krdvtITlWTL3+CTIooLEhj2JV1/GTCeHS0vsPAfKxpjt7jfT9Bh7DqoGkdO6mvaikgnKp5t
gjVq8NGPRT7gBwRKG5VUYHWUQEwJZe+Y4BHZuiveQJ+7KhtxlWAJgpL6lQmAs3zZuDKjONB3MOqU
0IAN+Su3qw1asF8KzYqyUH9qcAsWQ+uNPW+7GLIDzj2MyrlrAtG1zfmgBIioLBzljgFWiM/LehzH
0CWVBuVMBMjAD1DyYejmBo/qkEtr31Z0TEpU6V7qcyczpnTdp5FDk8DUMQ4aZ8ghfojcFNAuAV1m
2sSQYyP26QuF5nNiGe8hmE+K5+rR6ghD9b7asUJz5zbUnAjjJSLV8dxXlM1Kt02IdUcfVEhOR96a
HTR9YpNV4uoz/IJsfBFb4Stm6bJw73iNu3RDMjXybW0x4dEKtlN+YTrUumKJxcxA8xwsMGw621YF
UxtEbw30Pm+a+ejSLK7HcoD5GZjnJpUMzyAtxLZi4a6ht8w0Ip/Aa2psCKZToSv3kvBaO79MGWPR
zBd5o4dCd+imcWwov+1sPbrYcidx4NZoMids4a5ailTbAkRbai5FphM1Nv1gcsssu4Nc4gHM/ARp
cZx/qxOCRLQ6N7UJ9jKQSRIjEUBlJaIJCxU6yYeVzqyX6YNghwjLlVC99OokuUYyfeh98oLACB9/
4pU1SF3T6FyYuA8ZWySaWfTuuvkRCtRGPkB7vyNNhgFfphvHJB2/NekopK96Zr0LIXI7tVuoNN9T
ys6TIdErOqYQRTr6uZhLyGmzV6Nn3EjfNNIMQO6qCEaaAfdlUCOt3tLtvB3YQf2WSEw9sfTfJlJy
lsQGvYuvcl2wD5IIghnMal8hUw0gGcMqE59MBCAZDlBbUYq1L0gHGdAf1YN5oCVsbbmSXpOheJS9
+BhErEhS+6mV2sXUIrvUqTGm5TdLOtu5bu+BhoiH/frer1CdySWfDrMEqzEzGOZjzGkrgn8Qlfrb
1EHtVMnFR5YalhFw5OUxiDGm2Jyc+9FH1hU3KzViqS0yricYdzaZ3LUVuo1a6ilKWakj/ggcSew4
9OgJCfJ6Zdt0C8WJnDvsXowrNrSpVJRheBUFynAMCQhY9LPZzzFy+uTJEORjp4KjUYMvxUSnE3zr
Hc6ELkxu+JhFNu7TijiKT3gHyCHF4D6IeW436vQUkUyTAwFyGo0Zz2TJW1XuQ7eRlMkezvoisEl6
nlSVAQUIKvlZFwsXALMd6nrk6Er0WgvVwyBI1t5yIH5mcqc6U4CW3a80mH39mzyEk2MpLDqE2Sw4
iDInq4liGbR9NQCD6yIDp0RzmCaKhjDdSbkl29o8bVJN3Po8zTCCeoOxdFBphKWyfav16assyg+T
09NC4R+J87aZunPeKFu5Gj7yjvqxaWbXx/rtinsfm7LD/nVBfPrvbcC2sGr2ZC6gQucNNhf6l/CV
mBG1fYyKStfLT+lNoygu6+BKlvgjAEVlJyLd/FBp296Ybq2oH00tlV1wUgwXU0lF5XUgWm0bpcU1
m5P9QFdiiTdw3St2X8fBgCRA1L0ulYR8NFcVMcfIgDwcLkxmX4ueZZ8+jmsaHwnzsqqZh9qUX/R8
wKkYfzIgqiQDSY7xXEntUy7164rRepA01zmOG55ub9lDt7CJcNDn/S9Gx21ggMBP/Zwbfy0/T8ix
BSk7oSihiMz1B2vTJzSYFyMaDo0lPEVQPIfGBFgUaAiYkIrqlf7Rd9AQkS1rtsWpJGVsJvyjrB35
zCj2n1+M8Saw3aJ12FAe3RGxBraQc6ePB0wATZB6UUs8Whr9zIL6Dj7r0Ee/XS499ZLS2NGSnzBp
85uQxOtOXZa8HJisp58qrUU2Hm+jmqqxGdhjNuNHCWfV+/MpAz92Z7r9rom2WSulNrELL1kkb4r+
F5DBUQzaFWyKdSseJ59ibu4i5P+gUCin0mdyN+TZ+IhoS3inA6bmkeosG4K0KPH5mlyMkomdGtzf
CKufnIPPsCa8uoKrYJSIHscWg3UZqtSHDKoCuhlKBr6t8o6gFtky9w1T5opdWrIJ+6mNLoF5iI+u
VpV/WWUxBxDjXcFpRAQzFxFSkXef4aHN+OfDBGpih2b7Lbbh3o+kJ3O8G6lI11KyT596dZt32tUi
NIvXq8bysowgrbG49ulaUlZZaL5rceAZNdE/eTj/AFJFJ63OO4z9r1OofzeqxK5hZkdtMFSew4DL
MeWkLGsvzljcmgrTr4Iwo1IYP9mMmHaDqnJgVEA3Qt+hBtYtBSI/jMuaqjyR0Xib5PIzqhM+rQw5
xDb49dX4lJnqW8seiJBXt8khtEICs7gJacewC85K8AzzgXCKiLSNvOag7AQf301+UvzkMQHjYcDZ
e6kk9F7ZJbKjy9U1k6tDG0hckRRZKNVjxJIqyAODhoFil+R3Pf318R/LGfOiSjvKUYS/Y556m+d3
6sYlTbGB9ZR28a8aDYgc7kOVfJeIcjM1fu6s+Yu13GoQS6Y2+kgX236XnCZ5ma0scCcMQJCeo97y
CgUDk7wRpAd4oa1JTHJJ2KnZ6lvV6nfSvMCUxcwh03SBasqEgRSvMMaOwWgxrtRbG7UYPaFRISmS
qVzj9hSbHVJgPHXQdvkkKaKBGDFZ9/qSAr/s63OTzXv06ofGC73SReHbpqqBEMcIbznCfJ9ILHZE
mq7ujHC+9aFyJztjI80vA5po5PdH0yT7oKamNDP5p+3HO34W/FMCJqpiNC6DcArN+UhoF+yqGMc5
3yWAPpLNe1Mb3ztDxBAGiHdRiZ7EuvWqwkhsEpRakq1YmRtWkdtlg1Iv1Rg0qNRleZTu0dBKzE8E
y/y22NhuR6vk2mFFHjWtU+oDVIeJ5UWXkqirmKlTBE2yGlTiGyRuO5rar6SivUWqUvJxm18IdfgI
Tc3TLd5x9nlc3/oAoljP4fYaBnYwn9ISbOhcIB5SeMxaIboaQyAnN5rvriGGIQoxzzbj3ayXew5y
TRs4+8sQFls1aZdPKi4XHeybEI6eElSHrA1XisU4UKoBGfqxwTWYx9+mmt+iKnZbtsN1BfmXpoOX
sgmpG+d707xZcbzPi+7GFOq1VEo0YkXxrmYxJd8Ue4AMznjKHnlwUsToh7ENDIavxhg/8hzcrBEe
GgXAnYk6O6uSg4LvPakSgVwy/0XDqezWXUq5zvluEedG9Ou0JLKeGEzvDAYPdtGnz5TDjV36KO7p
zu0eBzCf0EcKj5Wjn6FKKZCSE74ZIONcQlZuXccrMvpZ7YyAIb2OXFk9RBhiDbuM+VBbw2rncEJj
camILHOgtfMCzwU2y2Z8UVv1kCJAWRlyA/kFkQCIE5tXmXjWgXZUmhqZ6XW01ef+e3l4Yxm8TN34
I5UwNaeye4qWwq3rKD3QFdVK2DFUbciart5RIRV7VeYQqlvsLaLI55fBPOr2WdiaID4NlseIB/yV
LpG8VGFvCBaXkpD2T5mIdkxNe38nMpzbQslhZKTk+yA1Ks8fwZdG+vgSmGjfgT1hIvDZjIpk3a+1
5CUfOxwUXYauQ8caEiZPvULmhqCAITb5fNcdepDxJIPDc4hkw9R6DXD0uczSr01ffPYG41O9YVrQ
01ex+HSrpUuzVM2O+LDawluCb9llCOs7alh/EOR5rhn3x3p3QU2r+fG4Ql1leeIOvVG4HZue7j4c
DEdMeIWVCozPZA2TIwmN5gWqOTohSiyP8gEMU+YNg/859hjWmB5hZpeh3sNxnz2DHaJZsSlgAG3x
seGxl1SPYjnsY15cqzclpiz+wUowmM6JXiA6JJTVV/kEAN5e4Xdc5mEcFWV8RcF0Ssja47hgxENA
me7OA3gJSTUuSkxLrOjjQbYOiAAJJ8r9fS9TH4rTOK1YgzIkYEyCeQAhjJH+annHHFfRHTXRHvBx
UIgInKsVgUihpMrrLM8OOl8aUetQ6LS/0HNOy6+Z4GHYhKwagkLM1+ZEd0gbkS+akVo+pIaVoNsz
r5wrhGhMdKgmq7kGNaI86u8kG4qc20B1+ixcSa260tsBkFCwFDbkcuhKsyP2dx3LLPqBF6LWQk0s
c4+HxrWtyRJk+7MbGhGShAWTpz+gmBW75JsckoK0gTBz2yxAQUTnTa/kJuzSx0wa7UHmXdBGJfR0
DoNkKL8yH8OKHHyavvodZPKOlupLZ2SelvENvpsJ0wCBTKA9ynFfCOzUCwnqc2Ic4rBfyX56WX4s
Ou3PoqV1y9oTJjPUUc3gDQvAZWDzoVWm00jrYe4y9pt54haT+hXkTKrK9LOIdujwUketKdXg0JDC
pO6XqrmWf4U5fDGi6osEpSs5I9Qg+WZ5jLUg/0RlIrAqu5QMsDdt/GKo7FmZMG0irWd916d4e9Ff
yUqCQw7yqMB0HV9CB+3eBxsGnyIQX0i4+grK6RbGzZdcdes4l920MJnASLgGqxDjadW2bAzhLI3K
uUJx10jFJx9hAHHp1hrEI+vTU2AEO6Epn+VsqbJq9PLdOB9HJkoF0ehlf/Ez2rCQy2HAD8Lx2ruK
XGO9Mqsn4rp/hwJmoJTbA5L7nKWDLYHfnaUcGloxvWOw+GQT6bWddKc6WhHd+WwxEIAfS0vJ0ZpJ
uKe6x/LvWq6f+HRvmoK5IQmQ276DM+fPXH/zhLNSaQg2s2wRxYs9S4TKsm1F8m2si0aFQYIV0BHV
iMvIzFy2VlcImSNqfNAxjISl4Gl5DnV9BJT/mhT1ozHQBU1pd2qN/q6a3Iq0iMVRGX1ReWK2TdWF
c5tSqmSDTdnRMYTVrnQon1WmXyG/caeaSnieZuAGJBG0QXgSM3MXU38UHPe2AcmVnFzkcyJ30tpS
3GJGbbq8zlY36nba4cYemuzgh/JVmUgSMOUbip0XBcuqINVPXVWfCEelkfDjy/KMer1fZUO478P5
q5Pnta+9wOI8sP75bGL9GdX/tshIrOovajdte1N4a6avSqxPraA+GpNtu1YRJBCSrSij1mTQbzeT
iYzJQoPd+W+qlS6lBB5zn+RK8rmvOrdMZh/9e9xY66kj61VHj4c6356Y1UwSopdGad1KpycKOg4T
s9CPkViuOkVfK/6HYeAqKKaDxk7QXK7pUMhhPmUbqw09AI1nCZZqFjdbbbZ2vdUdB9oJnzJKF5sT
+5Zt2aYo99j7GOMTe3UJH1zSMMkMpZqkh/zUMrxvw+Ic6BGnZ8QJu7TqkRI2nqpTbM/4KgGHUBoI
B2lEl1LAkqF4Uk4Zv5pKNqjxxUNusmFN6DNdP5LPZSvt0jl+7ZtqrQsaPslIPEcDIiQ2W/Tt2VEz
KQAs9PAc23FFxVA+uKNtx+Q6NwN77vhtQL2j8lb3FfjXWMNfdjGRRyIWusnQmAEdkc0Sc2sdK3TF
A4qHcUAmot/jqvgoKdjTiGtkkFPu/4q1kdkoEzu1UMJROOIA/8V19Snm7J0B8xC78xkhKnGCqP8S
URmlGNCtlBGWT9aa30Lft0IIw3L1mjG27DSF6aaBlp1EinQldFjj2bMz79I4Y+6jJEmMLRlISw1T
RkUYHGTVtzzTSEycdtD88VZhW8hl6uooDUkGEHGvK8pPTIPuc5/2GH7PjoXmq0sCPCaJqwoqhO/R
FO2hbCgLIrQ6CvaCAVdEruSXuU+W20mJpGVmRCJxMhS14MQgchQkScqS6qDr9To5mUIW7CKStniX
W4SObD4N5dNPQgb1irAhcZYko6UJCBW2v7BpVzRdL4Ulbf7bQiP5JxflP1A/vor/T235E+iyUFsk
Q9WVP1+qv/g2LlyY/wBu2Xf5B/Hi9T+IWv3Iv//Ob/nn3/0L4SKp+h8QUgAl6qKuqpoi/Q+Gi6Rq
fyjEtCmyZsmUMCqglvxfDBdEzopiGHzdkGVALf9oqKEWvIvyh843kUxJUdBPcrD9WwwX6z8jh2Sg
Xjr2DVU0DUOWRB5e+TeKC14tXRZQPbxofXxV6i251g8SPExsqQaztjj90rX4U7DGxrWojUPUhqRf
MdSdAcXaJTKBtRheUlNWHTW2nht0m7YqTGvU4Pku91s2sFibZLYcA8cP6mMVhdcwPYMYhGgW9x9a
ar3zY4BGWYwHJZZpBLmQcYBgx+rFfRBWB7nJthBtUuRe810FpOb5NclpglSRKYx+uUYJTYQ0cjZp
+sqyYFpPTfsi1eTTW82iTmmNVdowkTFlIIVKhyF/AuBETS0EFDwC2dApxz6P+T3xa2bnjXqZWJE6
g5R8LL9KPd9TGBBKpywK9Iqzo2HjlOnISsLgiSqM0DS9DN2x0/D2iojTyBxitLVGyJusRI6/3mea
M9QlJcdMAx8rNJBxdY3i4pZb36GUsxrB+D835JKK5au0JHMn1kc+U1vl71VTQAIx670Q6sWu57uU
xpxy8KafKLZg5b8FTYzQN1xZob/L5uiTACM6DIpjxAx3NaxAdAOdN4v5rZrnzwjhU5NUjDnSgyCa
HJl1JHrIB1x9nDnyheLdmLENdHV6RLDIg6b4rEnss+VuYYyW3PMb/NYKs2XKfHwyOqMt30x+ZdPf
MV2ZHTiTbharbELy4lvImBxFWvKpggghrYMdSlg8B0Z/HEvqAyOi0zbl6JSpwj6viwZVFlqWLCBt
bfjgh31GmRRTNksbuP4bozauBmUC911jkzcX8GqKJ6t4NMWF1zNosVcZbBGkgc1kTTep4ukl61Xa
ZPPMIEIj5cZIiU0PxXsZe6HJvpZkSgqr4kz2xB0b7iexB4AZ5+kV5dribePqq3rM1JqeqasQv0yP
1qBLKq41fTyX1bvY8htNmmNZMN8TOTxmtESamH0JNeHK9SMGH/Xn15te88wm2BIT/gz6fE/odonS
jr8dtvJ30F+neydgy8OY9CVFUsG8omamJ3FBtUexnU2U9eZmLsPvThL2lAuxNtyzgLEpgodbl2Nn
1UVA4HX6LkC7sPNmRmI5xAIQi+ZpENAjkL1GRoZWO3E7fGs6KsVcUO+w5GekJ/RaZbUtOlSnKCYm
J8hNlP/KJklZQ0rYkW2K0G+Ry06lRrSznhI8APQblOcOrfKigiUxZ7rL45WaynI4mJgCCjsi88hD
EzSWy4wKId5zx0R3C2lALM6JhWYqk99SOe9WehoycUrDzSCrn+OiXNCLodn0wRp7+mcg7cjllg5+
CrC5vBMbUbizhpxEHI0TSQiXqIO5MSrN0bKIeJiNoHErJnWOXFrU5DLvZMDIzbaASq+1hgcho6CB
2yBu6cVTnqfTBka1qzU67mYo3+Mkg3SeI9gUK2XP5rWDQ1kzdY0bN5o7RAMwkqPOdGcQFYEWbQsy
AEqJrWYYWKvCaNBxozNFEoTjeczfG583vmCuaFAFMzAmjug3rppHLmbniIXMrNFk5L1nIsPD+JMe
WGZA0JWzT2XOriiqsTv5r5bcf6usFmBKKoLNKbJNmRjalTyKjHvtIq/mVUL5TofJjTONPo082Geh
sGOG/Zzpw5sAUMViTU524gsV1aXNwfoUGkZ36eIXwfcsXoqCsZCGh5ylcnVO6tgry8UtnrCPbLJu
Bctmq2bycyFmDXocLXU6BZM0UQquQNYnSRSAOdCB5emECLGGqJUtm4dYjoqduPITwkyTOWN0yn67
XmImhMBVgvy5JkTMETLPJITVaKKVNkmXSU3eAhbMSt+dpJ7vp0LCM6P8VyuhwaC8D3mW/VqVs56x
G6Z9TYg/FUL1VCXfKmw62ZMJ3PXiMXFpdo7CmJ1MCrpZh50uBHmxMfT2VM39NapSlrOFtMZwSfJt
5z9YlBO7WiT8QdKzwzLmhli7QcTvWu2A3qSCZWzUFK/xpD7rswYCnsIUflN2Hqv4MKPiRKGyXP9m
bdrkRYc2DsIcKZ9/BPAN1zZzQfUQn5MCkkW7huthyNZv3BHYVeSoAxNevFKDTZsZ3HKjOD3UgCLR
ucScUihC/AaUZ3aQguSz8YPv2Aok+mv2yI3SnAQ+VHlYPfwxPyfc9IZguBNkBxHoQkq0A9imQWse
v48WMJcqNbcVIn+eEINDjaivTrn64g/xFYjRuUAdX4h+oW2sCY7dGiF0dDbGeTm/KgTTe0zv4tMs
MJGjblCSmh0U4m+16tApEUDBzWidyBwt4bUz0ZfIAQ9+OYFkcRYcUcDriucpNSakPJZ4FBefpTwa
LMUS6nuTtyD3x7tKemqoYegRm/C7jwa6weEcliibJLACrc4B2fMOoKyge1aDyfNR+YKKYhwsZ5nE
oI4ezUMmljlDTKSzRCvh+lDU9ZYdC4RRuv8HqcqfYlK8JzcTVYJr+OKFVypw5QSJmJRFm7rkBU90
3YXP6EoLmFRlU0Fxz7Q5Q0NmLzKOmsC4QoSzaEYMmdjZ32F6CPTaTKLLSat2aum/tgKYrH7MsrUp
1pI9qu2ekYjmVd2Lhm8dwZYFcTzn4SfczHVZatxEKdD110s8e91nLsABV5LQtYvRrSx0fGIRWIJ0
01bGAYBQ404ycgvuxSHzKz5vAWJjDGl9wNs577RKYkg5GV/isr5OALd6ljAcBJM1ELJ6iaNU/9XU
7vjvdxf/d8DH/+2f+n+Q+KhJ4n/VOTx/wFP8h/0BrfEn/cmmv7cOf/7VvxoHQZf/wI0tGqK01Oh/
7xyWL1ky0wZLVSmsZfiQ/2odJOMPy6CYJ1HGJC2Gr/6rdeBLJvNl3dJE0Vi+8m+1DpAWaA3+wnwu
HZKmmbpmWhAWNUUUGUYq/4nKOCgYw8DEyu6jsE/H9/fb7WqfD+vT9nozbMMmmdXFLmFvA/tU2J/X
7ftptq+zfYzsrfe2vt1OYBrX68P5ei74Y7fraF/P6x3/QiPBf/7wtbcfjCpeuWl3wyp+Gj2MsuvB
Jr1kLWzTdXQKPSRE9oaoHFtzv59398vh9bB7vt83z8+M7u3L5h47l+fOdh+drdnvy+99Z/Z9dAv7
9/i9eb5sNs/3/eWvrvmvVvCfTfPf0ZiStTz3/+K1Ubki/t5WMWbNp5y1m7uHMmLvHxg9HQoc/sex
b4u7x2P/fXx8u4/j+2n/LjuNvT1f3x+nVWB/rq6pfXhydk9vrY0Xmz//9bNt3eP1fN1G9ulxvFzc
x3Y92qfr7eec229Puf1qONftrbJv9vqrst8f+8z+tK+i87gr9h7mkfdzpm6zKens9flsuq19Pp9/
rtvP03WNocRZH15Ee8c/z5flIe4vnm6/Vu5X4Pz+7veP39J+ejPtD/xJduC87Pah/fz8ndj7Oy/t
5fvpCd+YPdgX0+t4ivdgZW8uNW/K9/6y/9tn5X/10hpcwP/zSwvIyTQtkwtZpDf++0uLNWYEfWDJ
7pF1t/3+/v7t8iguz87v9z527pl95NeetxXxamTL68f7vXNE5/g+u+wC7OvDfTxYMdqgxTzN/l2u
j81vxhWS2Dx3ro73IxtjXoSNa9lcsssbwLjOuV9+U2d/PAGqtG+BbaM6sbmIBfv2E64E52yft7fr
9br+4Qq2nDWeFPt6jZynnW5fv0b7rLuqHW1xVzrsBR3Wtw50MDe4YUNyphVk963optfRg7hu1/bL
y+5y+Q3czTdv5n6weY8PB37btz/+Txer9t8JO68l1ZVkDb/LuScC15jbKpU8EjKA0A0Bjfc0vp/+
fMnaEbPHxEz7BqlUJs2fWVmZX/+cX/UvTq6zM1gVT0Tzw+l/cwK0SRK2+kxp3anS7ZVN9TgdCKVS
+cl+KI4f8VfRDi+qqjnpo4ax510Ue1zq13pY5Sx3+rH94+EnZUniICh3qgBJEPz6q+KmdnDVy1pd
lLfT6SyO84OPLEjx8btMZfmlECE9pEQyeKosSWIImXY2akbhu2SlIGxWbxhEA/1W8xOLXtdFYJUl
gielBqEOPdpapPD3MICFeg1VlPgP7W8iUKwX4oQzJjomusnM4pa+yGA2FkkYWOWqrprZShlOy+s+
0fC6o6IQMVWjwzLYdMFC8R/moT7Chjfu+9LzBm+TFsXm0K96QSi/9tOw92co28Sl6cafnZjJ4gDp
ENmn3gq/gGIxSadCYzmJ1KFFevyyhmc9T0rkYzEs2FiwC1mC8mlaDvxlNRRVMvTVLDkPzCTGHIrV
D+mCmsNe4x+VLZMhFRjhPjblVEC+E+5oKB4UvFVyV0zVRs1JQqOHV194eziYr+yqng+Luo7LeeL/
qKLu4N5WJLaySEGiNtbbfSoSBKmb1bUGoCF1MTe76pdMFB5hyL6iqAapdixs3IBMJDIIPyvPZXtF
2SBRiGPPzPcX5ENyd35c1VTzU+Mrw/+1YmqkM0vkAAsf4a9VNZuoHb/sw3Tdx3I956cI3slxY3PR
Wi+u6umQ/8iSxVw5D5dweU0wB+11rElY9Zr0nI18CFQGjMDV3kxWourMkxcjWngzLASEIKeWWeWa
njr57CKX3w1IzMorpmONfnpnPdra+d7KnWNQ7T/7ZzVuWV0d3tT3Rpu1vVdvu2o/9Ih0iGqEKGE9
Fs6EYY5S4QREAx2xds7ZPExTLSo6lwkd0dGH+93VJ23P0tAhTENPrP4CU1mlTRUetCea0SEGyvIj
IuDgOFlL6NxOwxDhXNHTHzX1vw96aog7TvbW4qo5uWBRgc/53unF5TPvsdBUMdETswwSaGkdV/TD
XVt9ynp40v3BUc8nmjxi2kezcOv33eaIGMNqs5KjxUpmSaWE9jnJFp5/m18Gxya87cyeejhvw4YK
PwXqg2BJLl70H0izO3+7SWaOqqn65DekNeKeLWdtpScG/VJeOD581v+k077IhThvqXEcX5CS/ZRM
D4y4ou0YqfoTENdrEfOSri10FVHSKj/ptd2xHlpeoQSPPjgnpmREngeGTaGYiHLwcAeWEGLrx64g
viD/InbSfv+77OUP1TUtK3yoEUkXNKMkPZ8mhgvyfuq7CDqURppe7QXSiRMkyrlYOXKJqUgdpx/5
kR9GZvzSHYv1eGiSE9hsGiMp1tHNvG1/Ej3VlLro1je5LEJSoy07ccsi8p+VRrz1EElODtHfrFkf
88RwhktFg7fdijFTmTaDS0LJcOIHQ2dUUAbFfPk8qrhMf6N2r6lW3pRQPi19DpKz1qOr1dYO8Rjc
l85Kch46pHM1Y66aoIZNGx1DaQ5V9672hq4/4Ban31GI0DXqMltZW71DjftjZ/TrjFrqOzzyvDFH
0tRDh8udmmfLOaXW+JyfNRHmFgerAGITNfrV0cinnq8anJVHIv+PyorOKhTlteiAEVa6v7bCg8dJ
UJXRylYjr87O1p92nS3CMIt44jqY7s1akTtODecZsj/ZKoEZS72EV2UmHmoxcjJZV3SgRagGk85x
LqejKFCld9ZRr0T7I7G4pI3YGfL1VgHqgmKayOMvntzRAk44/m/N37qXI1AdOGDHcpRnq7gapKOQ
wFNf3DtTsvWEMog6i27eLUSVEZLGeELO20HXv2arOJIE/aDjgiGyl60mw8kHplP0jKw5uma+suBE
kbdFb6/hHBQGgGhIPihkfBwMyS9tzSk8gNZo+SIddy6i+m2Ku3nYD+tlHb29dw6ffjt7+if3hGRv
czZDXd1krdy2KlhEUN5eF7MUJDQcJrTI55sHBBmwBuB3VxmJNqxsebMCjoepXrGyWXfmWaaK+hXW
fGhM5MM4TxUwnoodnAtKP+kQU1+1TRj5KwsNn2SjgU8kjRVAOAkdWDsd3WbOBCF81KnMr8wTEgYC
0wNE8diE/jzYaxbp6PjOaK2C+cY6xM2gFeh7/+5VHA7HW1UbqiO/qsLK1GB89r2RsMogkfoRh4bV
VPAQ+M4fj0OkAXAJTuT18cOMG3rJaBJQAw4lEWOCT9lQ/RA56Yk1N/vZVk0PVrZWUbY8Oiubgg5q
YNDrcOF0q4Jg6EJ16Lkl53M0DYffeywZCDfhsdFEmR2Xfot4ozc0E/adKKrbDV23iYPgiXeLnkxU
9AzhjBpNXD0ahrINsHpvssEg6vBYCBiTgznkHJ6Snn94K9HU20DJd70kKAJ/MF+ipHWUQTbJUY+n
zDpEDRN24JrBWS8npt7rZhAu0GvvuO5Wgw6mgMW7/r9/1CL4j2D7n7eH/kKGjQbbDd0q5QZq/7I9
dDyR3vK30cLGC4peAUorvTQu+TMA2ifJPHDnQ6iv4KWyrXqIXWDeB8nxtjUE8c2Q6t4iTT3kbpp7
mHjhSE1FsDrpIoXJ+8oJEa9h+kHP8jqGnxiNHialnS9EBI+iMEydUShWI81wg2Y5IcUsWxLbDnW4
2RJRJoKNH64/FdNuCTZaJslEJy5YOvnvc0OQ7n8yRP42N2Ko/A0179bsOV3ZPrOGRdlLmJu8Rz+S
YVCUG2UXWTKnfwnWU1GUMT8Aq6BcLD8hgQBl7c1ymaqezGQSZAGXBkXiRwOMF5osc2bBK7m/hAB6
B8RNgOqMl0nQY2JlulImo8Twi/OSBxSyEr2yYBVKbhd4DBuCxsHCedpHvQSsWEBjmL9Y7PRYHsHa
OGlRxHmeozFZGVbijynjySNeyvmgayd0UieXJ/bTfOaxLCjDPt/hgufyFXtOuKAF3oiiyIzyuMzj
WdkL5mUpjcuz8hTzM16MaYvxf/rP87gHyz8MIQKaDc04MlMTRf6AdvRA2BteyRIMPAaZZAPfRNNI
R+PI56+BDykkLDEiLAmGwRhqirJkgFZMQ+H+jJeZY5d7IKU+ZBRyzZi7s6wIlsmUx2zVEqGZZZm7
VTzUHyxZu+UQbYJ0YMLEdkc+DsfSLS6IQscZGwOpQs8IjGgcGm4elomfBYDn/05rNXaE/xOxNakO
g8engZn2L4x4enZbJPKo161A7EEM1ZKFxLnQi1lqqIvxC6FAM3OgWJIMhR7+LEsPWmAIAesthCEk
xILwq5zxOyiwPvIY8gqyjHmjzSKBeCC9nKaF6j5alebkLcwlLYQlBiFvllg49AfbmU4FyTCZQ/8Q
K1fyS+6hXZk4fApMJi8RpSK/hlD8kBtlYksuL0tYp4wTX+OCCMouIgXkxvymaVmyeIm0FdPzk5q7
04wVdmG0WG6NuZprIWI+POhtKCKpRHwUS2aFsXBrMCzBm2qWwyzSO8iIt4Qn4VXegg/hW2HkwJIL
uUY4t2SSYnluiiHLiAu4lEmOsSXLHlf1uKiHPgQiDjTTTsvcQneheJvn0l37pBCEMHReYsfKJDIK
WqQnTBTt93K4N+nBw5i5ecz1H0nL4HnOhd7lM9iH8bPysoQJ3FvCWNKBOJZFxlamdZqlM9ww682w
IOMZj6FJxj8r4x4tpZ+BcR+3CJXg7fFdfvoZZG3E8/MhCWFW2uJxtE2r3gxflfSYN2D3vKR1mNbh
cUwJ3RJPXh4HViLz7vFP/PkWEmGYf74gJ5Yc6SSUhyzgIjwIsYiTReiMVeiM4KUYQ2iGhwuiYXVR
MyuF3EciiKFZMBgPqSECBsL4Tj3pE7Iv7i3SQRpx+CT0EUp9JONHZHHZCD4PjQGZhjzF8BTDzzAd
fY/CjjKofUSBGY2nIY7DcBzxmDSXVUM8L2DtMWiAu+mfCJXQmc1ENsIc8Yxvhs+AETO0CMRP0U0v
PhmTaCkEnkzY2B/Q4yj/dDvtR06MuBshAWmSRn0zQiaG0U6Bb8b9MFQjrhwLeUchHIlelAvH0dQg
skIhNfkBUPcztOZIZChzt8evh0xilH2ZnJGDSj0qp/QcBoigQxD64hpFMNOA78tQoTB+0NOUoS4Y
Q8oQEefcjBUgUk7kHH2U6+DHOGXyRjzvL8cbU8HNPA0dLX3yzXScetAM/YhQBf1wbJI5atifgo0i
7AO6jcWShnSNZfFZlkheYo7GDkL/rKDCZdQ3dJj2RL/7vnSUx+AtUSkyW7RBsnSj8YhOOXg+Q7kt
XKDg6DeyeDzmwSOWmjljNngG3kuZmnE0QMGwuaSQ/1Hm43oOWQczZRFgDViaVZMZ4cplRodYDqhH
FgmZnyXCvBmezqk/nvLyAJb3/el04C9R+xBQNJ76iYs7Bedz4jLto3DAAvLwwRLpgAU/FVWFwQPL
LYEp0ZSCrxp3Ko2ixZCIA/ysYcQU8DEwaZh7C6aSiQD5LV0UT+hAVzH0jcDxwwEvMWM8Lxsy7TTk
CirienQRMEF422fNID8XhCRPkI8lqgr5KYNibTKaQuhmiRUUbgFsgettkXUwHANeWsUwKDPfIEiT
LPKRkqJss2hMc+BA5CQ3u6KQfDRIgLBGiItwHfp/NDLqR6Qt3ZGeJUWcZDwJ4SuqlRfx3PJi3uNx
Q7QamDuK5Pr/pUOblMv6d88xgVPVKiWz6kDafwZspJvtPq/1GjoU5yQwCsUgYEi0O7P3kaMFTiGR
MzF5a+XFP6quQLOhYT+Sm/n7AC3RAsLhonKRhYwG8QePyHeZC7iyy6CMQyNa9M/rf4CZCGzEpghh
eebnyaU8lu+/hC6ynhIhoj6lb3KpIDnEIRBb/G/FW5cfVSDqucd/lqhhtFyBDnaXrDRLVga9xKWz
zDDL7r9V5oJNZH24ipfBC9LVIlnKcoExlzrzuTcQXYqERryXrCcPR1UVLF+CtAWU5qxfxvp91IhM
EvhCfrByS2620acyKXItmge+itHCn8kSeUl3pZ9DLElUMn8DVQQ2uEsoS0ZLWxACv6EOwCqkBr+g
pdwlylmmgkEy2WzafFQveGsuyII2AyEkpoWmBS/Q4Y+KA/l/2AFFVcYisNhm+WBnNJOoNa9nQZaC
/UQhDiBFNDCrAvkLIAbz0pkDs4fccQUSfNAI79GIfPWGiYvSl38Z34fYP7qLgedpPOMtT16P2bvJ
2dfCFwRMcb4xZdHQTBPwDetJLACgHVPG2HngZ2JzZywACE2S50gn1ozNGPqMjMqH0rwI33AhWBzQ
LOAZQe4gYfuONzIAKpkD05cm0A8yljACoINhDVbYX+gdrw+KLnLGIwQpKhMvLZPtIsAQe75B3Iiy
Bv5IL6TzkAP6Ha3HtGWyTdcP/QizUBan7A0BMmlfrhT+QK4KN3neyM//DN33MTd4iOitj6rE9TlG
GkMkmfxGpKEfxjo00lu0VSb0vMwGmq5zDzYkQMrzuEkUYeaOHS/GR+cy1ASNgvHAhMU830E2QjgI
V8EQ9KdXMN0IT1QxKwKEAUx8VmMhOv+DrnifV9A1DsoxGvtJhE5BtNONKBo7iOIPsULpaNGxYJsF
ekJUiOuMfMR9hqZDzOFe8HLAxmcEA3QAKECMBNFDzq+7QPlh4YwXgCGsMAEQYxTCchCxWuAIXhGE
i55j/UboMIOhw+2yCYTAF2AmX7jLsHBEWci7xsu9PoolXKSjkcBmLCAGM+ImoI4s+DKY49cNElQX
XeI2QUfSwltFkIMRtMOiy6z5WEvopKnPxtO4jxvOkxWdzT7ISNYWrCrG/VrLhIEtMeRxVYJzBdPL
awxjdtJMsCw2GYA/n+gzrH50vc8aCZBgFKyCoCZQ0dSwOOwPg0X6I/aF+44hjzljZnrMMpsnOEpH
0Jv6uH+YD2jVDKA/KDcboJxQxQgUHz8S6p9VkC8GwWyAFGjD4OQZj4WfUnEgQRqARoY8hkMYHwZ5
DI8KUYB/xhlCE/KDyKbR1HcHY6ZqCjSYRlkmGG2JYTR3afKDqKaod1qi0w6wgUZZP5yaUGWGKyxj
4yoJCMfC85NBKICHgZigA1YT2cNDZEGLBvb6GHgy1lN/K/765TI74syaQxwioZb4M+YwwxK/S/E/
NGSjJbvS/7ZrTWHIBrlsyCH49S8eDXZcOe9araIgkUm9cuaBIyPxucHFqEp8BMg5kQOskqgQhJfY
BXABr4owFECI7gAi54hgZDE6AOmEfSPuDRkg4pCppkEcSOhRYgEgFBCk8AVSycHxgPoUaS72JDIR
VME/RWF/noBRh/xD74osCwUaEm4Asse5L23ASMA66TX+H1RDEiFnuDR1jMAV9AJShRd4Zz4E1jpI
Onk81OuFICzwIn4FFhTexHspTBUhUwRG8ZCpgT8B5I4ISNAZbCNSQJoWixzjC20KKIQUEyFFgJk8
E7snYbRgHVFoQ3RJCZLSckcQEIPg+0ngDt3/sZqtr/8Md/6xmsSz/90/td481/frldUssGmYKaY0
G4quZj8fUwwNBm8yG4AVMaMEFeAmAx4A+GSxYWNR4az5DEUdxwvAjtwDaYh4xaPHVAtvfuwTfKLp
x6ckCpx7LYZKk0UAZkEDMAclgvsv5cXd+UelQD7QAgSxwEcobqaDTheIg5y+FMCn3ENllgUOaNgG
5O9HuLlLIAugBl/D56NXzDxUVO6VM5tihvwhkp6xYRJ/8MdHGskODk4ph3cxQBn2HzDAEESFGVl0
kARLBi5n+UVwE2/h9KHo3AsNv3BPYd4IlX8oSij9I86xLBCdNISIBWwjUflTCBQnMTpLVI98Ic76
+Ms+5PrxIiGS0XCgjjBDLuMVFtiCX9hnIyTAd4kipGsoKRPp5RjmBzHhx5qD5AT9s4bsuYnkwrCF
E5i8P5/io8ONhwGLUAXCcCktwSeACZQSoSVR5kSAKp0ES7os+iNbIvYtLci8NwTQLxFeRTHw6QmW
hdAMWzRAN5wrAn8AVngMsIlcfOEK5Na7i4GIRgAGziFq5hHWiNiI5EN6DgmUdrGMsi7xGZgynw8M
Q+EMvkGAROvgnZQ54HKxCOLYElBATz6my/8Ie2j8h6iHVpUausSzdqtEN8nJjL/zx3vb3FClooG0
E6xeCLMG8ArU7eVgY0gVHZrmoFlET8kMwjQFbiZIoa57YNACrwyvwxEQNu9ArzihwBgp9maUOjAQ
qEI8dDQRp+LjRkKGofyLb0eYwOH1NB0Rv7Doi3OcBwhxof4c+oBAgT1xMUIpeE7FTxAmCCm4jqlf
+hBkBHZD4WAFY+ZBeX28G9AuzxIqFKMXqh8bgSbIQxARhiEjhdoA1eKv+sP3gS8PARYgjFD/QF1Z
OHSpGJRhFGTIwSDR8w+qDpbMk/A4qLVIIuyMzP+sV8I0iNwOAjdYElkQwqKMosDGROEJBS//779u
ULQb/y7kWMQv8vR1vyhxxj7FPy/i1+Pn3Jncnwg5RA4qBSsSnhcYzY8KsHvGn2LjySe4HOegiDlE
k/iThYXEMBIrh68/ZsRQBKHsiGE5LD9m9EeGI5DEpcbf80yIk1YYPvfxXYAnezE7vMMC4wFTDanH
NZZYeIxf5Kkow0Dklu9+/KNiWfbeBBTJFSJuAzz/wK7IDWCRj2LNaavoAcXZD2UMRSGOv15Jn0RI
MwLxWOJp+LNoy2FCaBPv4078mJwzEa2imYWChXYM5CM4SAjoY7HK2rBiKKIee5Kes8h7+UxuEiWJ
GkeWcjtiW9jygz5gyDkjQW2L2o9nzLVcgXgzAHSwVsR9PBTSwwkl8g0pNoP6xfbCjMBukPbFYhZX
7h8TEZPxgy4BFrSJp5Nh4vngbtgFTJviAZUuyQsfXY26+AhzIXJkH0T++aB9MbRoHaeN6ComQiw+
kfDgdBAb8xsawBOjARKkeE/6KxZLEIVcBnD4yG/R/g4BdtwLd/JMQLfcKg8bC74DGnz8QriPcCLJ
JghYmv7BdrjyjPh8uHL68ed9K7xMeMXF/4G8BlcIOkTqMoQRdov44lBVH8fkmPU3uLggBbAGF8E5
ZoTHDg6e0wOBqluUIDONs4efXOEKHgV0iDuKXrJ5BMsi4n10+X/ntiY1xP8NIcJunQZxn402ZaPb
/yIziUxf74572I3AKYc80ux2s5mskroOyKCsKlmlSEmC6ZIc2DpEspNOThizHT9GpErIrr27uSZN
TR2XqrkQyrBilx7VvXaOBfWm1As1QVCPOvgVgo+qUQX/79aq2W9nq93Stje98qufdMd392VzqoEV
vA9aukb41U5VCBvpssteY+v86uzchk1VGnUwi5Oumx/rlx5v/QC3Tq9Fm7/2OX9HRxInEk1FRNuo
Zm/DWk61MP9NFRg2svemZarBfrClzxxnkGBWdsx/vI2hwIrhJLq9Cdo2vSaLhhTBNq+OU6eWznNE
apzTshZfOCM3fqsvghQGDyKBCSzQtX7EkXFzNJP0y3qOTgFpjx0JXxjX2T+/uOQc6NV9Dm4Rjta0
iQYn3GAXH4lyXTtYDny32CbPLgFHk9nRdwkkSV+UXNW77GTvE2IinCrhLHciFIh+XJzcfdhqq7V/
9lszzg843XHb4aSB2hoKTtFoRE9uikzMnG41q5RDCjyYGBqOZHlEtOGDooyNNWGlyEduXgFZCjYE
IPn8PrhUenLJR6Vu3tGuqOCoy5VLDuZZk0iBU9xFWO2p26KTvb+x2T1zr+XNvURfzFrDOvg7HROi
xDkE1Rq+e69wZ1buO3p5Z1oj/cSv2pl2fCJB5/eTMm/UC07uLpUPrRPkYZGa2cpWHsED7s7ueh29
bCbXUZWos/LkPv2uu/W3PQI3eoeLutI4R7HJ+LtRnSGVbaq9hnsbtuxfQ648TlsRXtabvKzqcH1W
r7UhIUD/K9wRqVGf2gdzAIA2nLRhNUKK6z6IOCYY+YdMp2Rfdkju+2qabTf+IeUpWZFJXUUOmi+1
Y7aZUPsS7MsngWY21X7jSk6t6Q5TmvyebfIx6XfwMjdnYzNLsNF6QTUsp+lS2WVKBENSp2Z2/LCJ
1yLesMvefjVdBYDOyy8xTkQiMvPkvY07KYtxWXIWwG94NdJ7zo8v4g7IW+21CMIiJzUBK5vxebBh
D+DUp/hC1LJJRU21YeeUUd/COWSk+nImUbOERKz94DFYUedLb5MbRYY8jmCSNkFVvEr+gGS3pjmq
hpwl1weL43A9jnD7nOhTz4qp+5zasrruWdiMvM6a2hZFze5AQTAKQv7H5mDQE0JqsStFpsln0og5
+G3aFJWwK/DkXf1Y92hilR2Y+kacXEAeBhg33pliZRHI+AmUgmUJZG4EQnecXNNfVnzpXWm9JDGm
fwjilrfzLzABRywzDkzX7PvyMmz5V70jBtOhQEJAPQOey0lWQ7Sr8yS2jOzBiBDC0ExLE4GT36xf
Dwx3tGr5wXy5xGMR6knWZt2E978p/JS4ZDGGfq6Eo1X9nblr4swI2/wilm3WCDjCzvx3HQe2ISaH
B+mrc9KcutCM1UPc5S8dP9yNd7S23tsEc055hBQnzb7UHhkQE2yI/MIPsdHxnWdOnFp+Kc/2JdqO
V4aX3oS+/YQH+zQi7vAwmBHbRH1JEHvb2hPGS6qfkKxvSFoe/IugIguynvgSBvjw97akV3E25dVH
+tpx27oxvB1dvVoHc1XYGLXxPaVWIz0/+Ad9Hh0GvWsQ7OOfgGRyXwf9Hta+CX8dNUjxcrBWdb/+
Vu2YkqPrXIozJC9yE5z6ZB2cJIh7kmVRxYi6RFcKMdesx4Wkm6ZVvtEOhJbxZt1/H6ge7pw4Bc/S
PRwXinGRVCzfxlxdImwJNCIXogQkUkXA3XWsNVK8blWI3rJe8e/3ZVrtUffFFLvhV34lnYHq/vZr
Fbu9ss5Wm/wEE78BWZGYlloH+RfVSpsU6yFpFZlNSQOlNqTOI3TNWhuq2b4oxD18oovqdrVKL27O
JEPqqOxmvxU5/4ZbOUVAXHbNiH9mbXZDv6OyhzWkppB75g6IGasIvJU99dlDtEuEbs0qANeT2ZK4
4dFQ9MrdvPqcSTUT/bY29tvQ2I9HsY6gkEhZhMtgS7xgVZob1B3ywnBQkvqfTqto9HoHRAZR0nuV
ks2FoL8mR7JtqCAUbQgGpQQf2UWIQXzZ+QoGOIYUpY0u+u40Rl8u2TcJcEbrEFnZtKQzyMkKNBq3
dczRt51fUUfrujcvD47tLEjk3P91f60tFUQ0KXwWp6imFlU7rTCy+bZP9tbeE/92cfQ2bs3tWL2b
VZ9WB98XREDV3GJyhhEsRZ4kfYzb9pXAxYtTUef4QGBvUW7tKpmrdSshfq9h73WrR5UVyDfeOHe7
4UwSKmJt9ca+uyhIJ20a6KqmkqLlC0qY6CL/st2dmgXl3toNK0iaLTHpVf8WTnonuz4KSDxPGCGF
gk3NehIfDB1a6Uvbx/ztr1yyWhCWTglM1dKHiBq2DGri/+Zb+yvoEoY8cTrET1cI1bp4fs2cnaCK
OOr4TV13CJXt1fV8GbBeBAhT8EMRG05Mn1lZBws6QnxNnOEMSahIzssSsTnO7/xEXME2rxH9eoqG
YBACs/fWxCcsruMeVX6bb22Kcdq/hOEf9MkhA5EE5arvVY8khmm5iSbOyW8TM3sjPtGqE1y7cvMd
/H7Vvx7CI933D/7Fqdr2ul/hFEqdsyfsXh/tPsfXCalG4ofUmnSJ8Z3uGPCeMNEav7thcdIzpFlI
BWS2wpYsINRCQLZ5ui8nOGD13rziDP2U7dhbnN2fMN3pkmTF/gw3hEO+KJT+Jj57V10r4t+Q6rG+
Rzo4dtZhTDvtfK+tU3Sz9n2PkNqn9bbjekfXhw2r7kk45K8tVX/yXbS1L2CyhCJ1dj8CBLmLCpHF
befYvw+rJgUO6Jr7HrKQJ00YoU0xkSNRw12SiJncuRC2KXUOe/3NYB/X9M6rE+xN/P0qHD9DkjxN
N33yPiccYN70nZqpB78EGO50U01vzpY6VEjop3V0HkOKsj2m62iXXz3SbkDIJO1729spyZcqHP8n
IdPy/n2cUnXUPw8PsHpEGPjohj75rhC0/AYVHlW3vzW36V75ZJwBO9gb656RoopMVdOjeQZ+vUuB
FOvCQYrxu2ofyQI2boAYNvZ19/1DRr28S0BnOhlu+5MehBROnAbOiEuvoogXpSJK1W8S2NpZUh4z
JTH9+GfcGtaHnF4YUNMIEUhyvNEuOVrknn8DZFsdQ8KehIqQNxWQiQ8BcOI0RkUttjGiaTEZH4cU
gUUj7Hr1+cqsFtRLiFcozTqZANSLOqIUoSYi9+Zvo2Z8TKskxCGUEWEa193fHjXR42ZKbii8+HX7
aO4hpTcOOfXrATnb4a5/dH7UbQgm1o9hDTFKbbvc3JaVL4JAOeta0uXyaTXJoVlx7i+/0fJflWAD
fCLIkhIFKPQY+nfb9vHuk+hn8tZ1lI1Hbh4kVrXhgN44GP9jdQUaPd0pVTnj03BSnkYUhglryMmd
/+59za4kaJlYk5wiTw19Cttw9sRqxlPS7BWT2THaHfQXFXC7va+yEb2CN6lkgi9zCO/fj4vWZCbu
cKrVmnyT0DdIJyzza/g1vOYHFMEVJB/tnK7zdJ85mo183OCzS04GsGmHg5hU/Rz+jB7Bk8jucb1/
KC4kzKFGNpXP3mSuV6ceafXas9bibWrYMQ3d8C6m0jSNbyKHOfXQho1fSLL6YuKjG1ZdMnWRTc4m
/8Jv2HEOZEiwNmkXxfVzUpXvQ/SDoC/uxNCT8LlKoH0OUo4rUZdzdsTYZxuzc9Y258pIhBFsTDci
z7VLFHTF3MwgBOBTPjz9Irt9v5xo5leMIFLXMYP3HtVXwrrZilpzgwNqt5pAS6ArpChFNbN6v5L8
+g1ddZs2+aQVU3VX+zCbUrzaWtsE07qn/ilr98liPOW0/jqqA/E5E/EIquOG00a6dtYUk7Q6FsUT
OIjAQX/TRj+e7N+nRXLXjr2fSnXb+TaqkT570ArX8mBUSHjRMRU4wJCtcBtNslOIutd3zMx+G4GY
7YL3kEk0DyQVh5qwHC+LiQegd4izd1YwcXSc1R/uDjEJBMkO6SO7D9ea2ilo7aO1iw5my3YYxfmO
6uHVeOxbN1GmJE6C+s9sUpJ1wh9V1hb571WrILe+vbe3fZgRdXFOSe8cchJGodnHnHQZt+3ZwavL
kb0g37ivvGZf9ILD91pRF41Q5A7nybbRvu48zM+UYrLOL4cbonrIYY+4jkngbeE6DjWsre+fqO3I
oQWSJg85Ue9Uvar9tXy6b2tBNk5CmMhlFJ2sfnoJv1okqzYUM3uBthpm8rSf5LuqWu3h3Xv0bvqW
kiL4dDMVyQDjNb8rg5/pT3TwagA/cvF3rLa/jppSEiHhIH7rN3oNK8t92j74cAP1F+5+57ux9SpJ
M37v9eOHvMQWXE86CIrTUczri0j8ojJdOdX+fWsed7t9VbdtdkYIziYv5+dhX5/eicolLpUyG3bd
aVuk9ruavfcTXsyVAsC9p39HQdSw1/dxV+e7BFrXa0QSFNOxQnQWkP3ipJTc46QOdQLcx/BF1U2T
kvkCH8LBSU9ogNtbLUAmP3tVSTo1NZXdh1FX1xC7e7JeoOPIZtuvW7/LX92CbN92c37q1VyORYWk
MQf+kDDmHE2ALlW7anWIdWMXr+o+vwy6oBVUkvPyUFcNkAVARB1QMxvnOKQcAsp8zNyhezrqC722
RuGfKUWXtkloxVE6UsCRlX3ld+fdcZPDGr2ftMW5qAspTjXpSJ8/1Da0GjW/+k1uuSrpWvpPgt2P
6tDbmZ17E3tjr24xXR10tfLkTNb31L9avylFxl2SumHkKmo2tFBpzbs5BqSxBumdzxQmU82XMyH3
+dbpoHleDpXRSQpOznJ9JMsIWf0lTxh1DnSXJC4v1dmZa7n6oZYEdQLIecbJhhrnGvb94gYmrBQ/
yC8wEal2TAco+LCCN0c27r3j/BFezZmDXncn7cI9O5Oes3V20f0CeyXldFHMKU3UdG1EGR6Ss/h7
HA4/H266kHkLRHiNsLoVb8shWpidpb7Ca0BWTCBOkiBW9taNOSb9Dydk1tnNfHHwjHp2rOxN+RNQ
EbRuNzn9VS3IoEAjq5xK0L/RcflKKC5AHYVN2QbZc/Ri1m56F44mjL6aHsSO32FnvQdfZBe5gFy2
E/vZO5O11v0l4Sk4Chi6mcK74663spFUNpa8Tnp7q8BRgVD8xbY4RFRSVMDCldmkGxcc77Xtn5wE
lsBHTmJxAjH46uGGw8sGF995YS+yiOgtUCHCzpx8VIc6lS9iLQVbimpPr2iBts0BpW6Ps1bMLOeD
cGtdHdwiARvucktcn280WBwD6KGIPeEMqL2zlhNQ6IriVvz/q8d7NT0BuowP7dy9rj4x67DG2rpg
c4SkJvcm8Y6hUrRo0eIg2poFewQ2SserqW+WDruEhLX2wd0kYraADm05GbgGKz85LgCaRKmUX8EB
gUl9Yhs4ZqX5GyC6G5w0VuvOeOQBhdflW9Thysf0jYGH9hVQvgNBct+sqZd6Phuu/b1DEVTd4Ew5
XMrnPZVZqbkA6x/vwlksjvkA3q185eLPqnKG5iwTdXUow6ST4sUBshWHdbbOlakE98FSQlQdb2Um
7pbxJXvawwRXNbcL1uRQltn45uQwKCD5Gn/F1V0nb6fYmI1DqelZI/IB1IYSE7pcx28yhGCm/zgd
94pMOOnvQ2/lYP6uLyoDU5L3CY9cR2T9yrtb00246m9YAiouuexGHxE7XxQdUl8Jr4YUxFD+xsE8
49xSw9lrvysmF/u2JHi3znrxZKXWctxcrOpV+La+a3rDYWTcIL2Vfvm34OX/auf/KTuz3Mi5LElv
pVHvTHAegK564Oju9FGz9EIoFBLneeZTbaP30TvonfRK+vNAdmVmFXooZEKIkH55uJO8955jZsdM
QSShnhLL0b6TkNlRxv3kXbYTXNPXXqSf3reCcr/dJP7JgU1HtfGPvjIc91KsNtv8pbiXwyuN6Fck
uuNom+WRPGaJ6aEHpqS5NBUXrgZr0Q+cKm4OR73j8b7wGD4Yu/iGoRcjiRfiU7wjRc89x9ZWPemV
Ekl5De8A2X7NKFV0ljuO1Kxn63l1O0f/OnxLXMzqPDjbC96N7zP+AdZ7CSqWoNPUbeGApREo0H1I
tzlwdD0ULw3FablPg6+CYfmv2GVHLQqbdF/tftn4bFwzCpP7rYioLgj7euh5Ct78Dwbn7pvNHXyi
rvy49yX3Rg/A1H6AX/4imIqilmPJfpr2yeUNjfHpwk0YQpqVe+eVmYzNGp5Al8SQ4o7TJMSL5cA6
vo3n8a6qoWm16aSAtp7K00l9f2MN2E/6Fbzj1xVGPffw56V3ipyPbbd6xWV0hnBkQTe/Kjq4Pd7Q
94vkT4xyI4JcbAo7Pn4AcLW5LRcfHM0rbzPQFP8ShxyPMqfD4XU7MJEGqD/6l3udFmg+/imofl2R
YeHGeRe8j8zllzI2hsw/UVHd9whuhX5sfPK8SB25PVODfWEIZj84j8ev2MMSmGsx7WS2g4R6kB+k
XuN/PZFW7WCYQj1DEtVL/VkcRX7fvtBIk2y6g2wQ/AtNPttp6VmsuPsWqPisAy534tHJMLbP7y7g
BzSsUAxeKD9s9zmqPmDtvJmMn1v2030yfGE6lFcC/fM+apq1NmBy2VaY262DNFDZRPGADNNDBVXB
BDEXAVjAOVG1ORcgF8R23EUgPR5OGWDyErnH7HZWeWXrjt49NftpZ5zwOgXNw3GYslB4vqg39m6b
cIsngTcKHMKFpm53GiBpOsuQaEyuyJt4Brxz0hCPZ5wzdt8jSzoH35/Yrt/YvDkCL6bbuwW9ZIfe
IXriBgbKmYoVnsHkRDh3wetEKbId8kB+koIRoczk3Qd2J6cFEJafFrZAbO2do+oixV7v5SK71r5/
H4FUKvtntd9JFjvgysGnI6aVM6HjAj3SIeF4G7iD0zjtE08KI6b1/nl0Y+wlxmN/fNwO8RUUB8CR
54XykD8wDeqprhL0sv0j2+ORHzrJjdV4o0Q7VkHyXR1zFg0fLwKAmSGUeCBZbyGNLfYLtEj2pwES
LKOXTwBeVCiZQLgCvd1aj2t6sY5ETjon8uL8XeeeE9ZKZN+AkLcd8HZyyIKcD6/YB8wWqPbUw3go
X+Ew3qvT/SoyWO7OHIE05N/9nlQ6nsQA7AashlaZse4zFRWQOunDnkwGZZj7AHSH2Ckfl+/tO39f
jxiUjhb5Sm4GvEKoGcc7/xhZGww2AnAwVs+9Gmzj1IQbgr6R12t2VH6cbTGsUsWD2LsPH939WA7o
drrXc8w+I1H0Y9jLhbScV+wEYGi4w6XzfTiyp3OJjsuu51l8r7hPq0vj4nw9Hk06pNjlrOF/HHAr
s8oMWN4IKEUTCJvkU+04xsqxkO61B5V7GPmW+1mcPOljdfeYN3nRvuesyHiEHzjSg8UR3IWbiP8s
3RS5LuxubFf8mXNeC57fLZbJyoNeM/1q8IPIZxKSoWdAZLRvJZV1hMsG15b9097V3uI3+/CRZB2s
W33ribAK+zDg78JEJqvkZu0KAPrCORERxmaT7mNH3UdUjfBNJjPJvBsX7lF9IFtpgjIAuRvv/+7h
S3Ti3WOxZ8zV+fl8hDzzFdYDrIwYSP4eL+ovcgkZKx6cgmqNkwAgw6/OCehZsn9szsCMCqOZtOyM
9jKot5P8F6DJnIWMmdjNYjPF1ZC+qXqmgwZEDe7XN/abo+XCDAzEKO5qvyJqiRHQxVs+WSg7ntQv
iSlVWB8gRM0JRSek/HPXQHNXHouBEqTeZ3bPKlDvT95rZXfn5GDuCsiLxSGpyhH2tHxMNcs2y8yE
NUldLvGB0VUu7XQWAuoF+1g4z3cMtAoIVKVyzX4kB64HLil/lC6Fc9YC4/r2+ZgF1j47yQGl4fXO
Mx1KV8AzC5aVDtB6xL9/X76mj8IOAz6fVNv3KlidcKscgr0c6oofWMKnH5MNn7IoWQ9rilW6Pe6/
B+oKynQJMOi8cIRQnnyAMfDJLRbwGg7USR83k0ub+jQtdvRx7wS4C05ENxBaEmcJtJdb7KZTnNi/
Beg+kuR3rXcoH+H2nNwv6PxTp2XJgyd5MI4haLLz3J2SZ1Z5QLCDtzLSTSEBWRIkN6a3W+4p2g7v
VnHPbruOEo/xqd6+VUF2wtfzmb0ckRJnJWfGZeQ+/KbDtDGp9z5N9g/9XO2pDHeKt7I0T9Co447g
jBWI8I2laevniT2tO7EJQZqyfTq3xRd3v7EpdfAroubo9+rrGnTBG+O/3JHpW3Rr3iygiN0y84t9
yKneQ1k88wndl3X3Br/ghGvYgh6iCRWdRwEcevXm2+bfjGNMMQNHxxuOd9FVCnFRfbwkhFfY46uI
7kx25nA+mMxu4z5GdTBTb5rsnnfckGLuRAafY2CKglm6HWbHfmVgXHR2d5pj8XmLK1Q9OWl8Gola
6drbL22Y4Qdyd064uy5p7+R21nxo0gtIsYJCbeGFC6+fgNLgLOZHWURYE/EYFMDw2Ji69ROCVmDK
1A2BrPbZ7nquAhi8MHf188pujLXQmQgZUnbsEyUK/rFQnTyVJKzCMFIvO493d6EsmOFu0Bikj0Q3
nDfDUw1iL+zq9LwOZEt4hCJajV8czMVXBQJvPfkCSItFS9i6EwYa9/ZItd89yTpCtrr3D5V5NdEW
LPvug0Xqkl8ZFCcdN1yHlc1XljUM7654XkVwVpkKBaTgm5a8enk6KsuNnZJNaJ6dDqYC5+yGxqt9
yXy5PUkPHd6Hfv0ChGRcVDk8Dvop/xwJzYBMrqFhXlL4UBI/CS2xKbxJE7nvrDrtc0689INOXenl
NFsS+7TqYBcI5E/5RBreA1AxY/LcLMGf3/DW8w0o3r2I/4NwgF7izQClnruz9D0+MoS27obcJVKG
OoB9OL1kB9Js9UB97ahDDuNr4eWu+Wc/6W7Drbz8huLzuR3JoTqg/zGg43M2OR6M5yFARUasJ7cY
eTOLmxl+pAcwRypeXaX/Ou8IofUO9dPgYAqF3CrFMyY64UFA7Y4RTeJh5rVjWzge+tfksBNwvr4U
gRqmfuyIv85UK6eXl83HA5PZKY60Y3GYKeVIKTzCde4NWMpij6fHrwWhRItxDk5PXrXvfJ7sHRfc
1m/xi45YAGuUxmvDnlDyxMbrv94n7NDKZ6TQK5A7ft04xjAV9hUPfYHIoRq/zUwEQw72l5i4tF+C
+yzh+TFDi3d+CggdsJE9S954KS+Et8IajiH+5yRkIlyPne27xJAGptvNAjQXF+I0vPzRfCjZWTZ2
vex5eL4XMhxADPwcY5897Vk9ibvIxrqxOCS4Fejw9/PuOfcN9kOgQq+BiJ4xaRKOxfOI2echOahh
ccMik9Q0MkJZpRW8fHJkudvSz9aBkY6QXwO9Z0Y9VJzu7BiHR/eCI+0OkDkwX9Pf6rG8tHfrj83D
N/C+6Sj+fWe+G1XkLLr0KnkS0lTtYh7GB6K4DMq5nNJ58fgugSQ7PdDeu++E+/Xd3WboR0qy9zXc
PiaY3KcNjM1tj9tLzZnd3awr7bLbYzRxP/KEK7sE/GXwzOZ5vJXub9QNVKpVSBaoq4cGSNDKM1A9
3zU4G4eSyH+/J/AdWQh3hrPvARpVdqszdhnCb2EXu9MX9YBAxXPvQuxD4/Zhcj/90RboFAW/oXUP
g/sYOcLOvEWe4ELKj9/hGD6zoVPgc+B6kOojzYZwqTmoC9AYqjm3Ff8f893mf5zuvsuqMOUzEN0j
Rr3Lrv7OSiCW+m5V0wErAYnR6LfJB/Li9KioKRoXRQs3g8YxUMIKRLIIKaroTwgkxJ0I4Oa07Kyz
is3LCFLdAA2njvYAgH+vI0qfpin1oaYNHPMohGFXWW5so3fNosVzWTivhY2nhOXSP+Km9nuHTI5a
+/+uHZP0/zhc8I+f8d8pNVfdzPGr5TMiraBLKWP2N1yBztKv6NqZHMF3kZHoQVy+kpCACuYO7NCX
tQ/q830+ZNultFsSFkts30D3UHh8N4fAurMgQG7BvYgNUMui0AvQ4aJwx/VoAMUzuGbfQCaM9Jr2
dSUy8Tj6myMEwgGo3bzObs8ONAT9Y+lSznOb7xtmiRKA5epXp3kXnSNO9OMrYi9KlRlhAiZobNg/
iYfh7U5+SE5YyghcTgtR2zN+Mfwyq2dfUpCovuyrvmjDcwI46+wGK9AN++tdp1W6mvPM4ewC8ay1
Ww80MeUv8+HP5f9P+fj/Hz008TX8N/P/f3mqS/7/JyHgb9/8x7/2/xYgcLfF/4e/eH8c9G/jd7c+
fPdjMfzLf+XV4+/6/l/+//7wr0b7SD++//mfvuoRZ2xeLU7r6u+9MiWJ+U2yDP72+v9g0O/8j/8+
fP+X3//zX//bfqrT7vs//OpfbTblv6iWalqWZaJnRAVusvbm7374538STJz7LdmySAZjKAbD5r+5
bIp/YUhGx77fYFQGj39+6X8b9P9FIY8Z435TNjSDbFT1P2PQr2raXVL5d0M5mPIZlo7w2TINS9Fl
/d9JLo1i1gaizZys0+hZ9WUgFZI6e57owZI1u7WV8DGKC5gFIe+ekaTWLVMEZ4mrYbcZJr0d6SNF
VCOBUsS9ZgiGzWeD0e6HfYnL94O5gvixOm1VX+D7yPr2Irki8o5eNRqH9XKPOEzLND1a5XSt9Ejy
LHWib42NzCce6lVXW4zieuJKtyw+SX06E/6Os3KpTSe1nCjflYiIIymG1lqyNExjg6ZQRBBkEaR8
iLH9d/rWaeNteI8UC9PGUYNXz1/ltjjradz/qlqpt1tJu0zp0ByIq+1eWvE0iqs/LzMZK7GxYbZ9
nQtV3w84wVv2TGSWE60aJVyMa27T5UQ+JX/9Ug9qdvzzvZ6SLBbTnMjY0nDGNvbVfGKtTqWG0EZa
TkuVLCejxKRaRz5ZreWjuPVceXM6pYoK62CU4lEepB3huLRZq6afVFGA7piTUgoHdXG7ZCz9aE6h
dCNRDuK0G11JSPar2pIjJZjjrjK17ljNJZpPcSv2S5w+J9bYnoc5MclQQ5QVp+kVD3/lrML//Pmb
IvTpNU9r+O1IHfaZNoRDZqXHzBiDNc3FV1NXgprHNKzM9ouwpPa5UxJ70FbNLTC+98YpFm9yi05N
qbj1HZlY6ZgImHtP5WmIHwRlvWaLLuwStUY+VWaKt91fZZtwuJvKo2wSMTVG1fRYZeiB17R8k6eG
BqCoo+ufL4lW6N7bHKd00XU7nfP7F6uL1KBrdGK0unKa2ewGIRWOraQf5Vyf9q2GObfbVgZkslm8
mbP8YowThoJkVJy6UezgHkpSQG1C339IzpIcYeweOtOcU7etpyjUzCIiTVuhpjbVjdi+bdpFQlYe
4zgnhYjQZZQDheKOBXFdrqysh06KomDKVIITEvzRUyx0AS//9vdqmwKhzM74stAs3b9oWSSEdakc
Iynudn++NRaEPoqJ6feCNME9mUJyHCY5OSpmC8MxZN/jRrz1GqtfhqC0yGPIlDkb9ZSc4xcygqZA
m7ePYljlQ7qRgja3DXhh31t4O1rN5NXrIBNq2VihNcV//2Vsyrs0Ir387ftxoZhhV2UfndKJgbgo
3enPF2FK+pOcG4IX5RiSSybRX71VfeVYpNMvEax2lItOcfrGIlthmMVDtRqTp61x6g3NuyVlp21U
pX2Z9LGXtA1SBG1+HmaSCRUy1uxJMO56AKHTTkXWe6ZESE3ZzvjEF8NCbp8GVjnN1ikq1WOXk1ku
1HXspo0ib6Q0TtZJLOKIPHdUHJM6P5BhFAXqoAmhoKXx8c+fzF6/pwF06NvWTTxalUWLU6q1I8Z9
Af2skczX8mH0ipwBspHOf77UZIGdZT3u/bgRke81cnGasxZthdJkgSE3URqQPUTLGfc09mPUO6KY
q7jwt7Jir7J21bpE2yu1IZ8UIdCVpj2XlgG0H6XhqqH9SLbVbaQ6c6aNR3tHxpB1WaWgMscgX4Rz
Y6ac65k6hqVGRaAVtMEt5HY1rm9mnKG6Q8qSrDr09dxB67cUA1miW97QCQrZuRo4UlzjsV+/YhFU
EhzGcp4WwTf7nFSUqPXKdQrLDP1HZBHrMYIsqpLgtaLmdWoXB3JRvGjaAnNs0cb3VvRlad13HJ82
saDsrvJ+F9GElFll8XAsuOsPQPZtBAQ8oz8c6l8EgFeHZo06p69fJPMyx9lbOb5kegLqKOcATbL5
ueJnj6m7WUmF2+B6DiOcPYg1fujEablRN5A5XmLxaE6WM7NxkpJUEQ1fnYai2dU1ympNu6nFRqrB
rJwMOXsYrGrfFNFjl/Twiqp8rJUhTMcuzJOSblqLcbg3YWACnMsVLNzzVy0Zb0ZxSkh3KABRp0Hw
xrHYy7n2EllIFDRiLMjeoZeNceQzaMVW9RpnuKkrmnDa0j4wNJXMkNFNiAbtqvVR71UguliB/l3U
qxFZdOy5EuqFBvw46O6q5Me6g67W1NzvxhZ3t7I6SUs1HQQJTKOvw0icWc56/myNXeSkWvarwDc1
qre9nKCbNZDKRVvukVpGa200iEEzcDXyM70q+pBmrPHGuQqsKT8J2oIUVFtcrdPOm5npRHRWk81Z
5Gx69KOuqeWtSoKGp5LfVB6jWOUZMAxWbLIMTtIPbcBYqKeWIoZ+q9n5iTGNp1HXxlNczkdNIt9T
stpq38vx25QkuMCbjZvly690Fj+nVut3RrFQIywmqBstdCF8rlbrdd0IdT23B6024JsKCT5goj8v
ZYhzGSFT26qJU853rdzyvkDaTAO919jcjyAVKDnPl4N4Z7+0TKXSsfLeNpsSPDjBInmNX01Te+2E
o1iV28FMTYYByJLcmngvZPGulcT3LCKag1LBi8dKcbqyeFC5EY4+jKk75uyItN7GPPmroAgksG8o
RwwyFjfDHsyIHSGWilMxE+Ct5ANBu1rP42Mibhg10PMRG37ZaqjDSB0xlZdu3dhrTPlBrXsAflPC
XV8u7x9wIJdnWcLCTFN3IZIMKcSpHIU2tIyffN0qcr1mwye+4oP4hvopNwdCXlv2VnWhE9cbgrvl
szgZdTBo48pH131ZHdBEiunk5bNRX42+97sB6U4S5cNOr1PpZPU8nussAxcZ6K3IKPWMYYPqi+ft
VBNQYGvrOAZlk1I/1fElIrjghYAysIk5tfx8UFjGqzQ+06Hd1ArfXayiSVHRUZ3JSPFNsradomoP
pGAAwhEx45HFhp6lXfWDJo6oPdYKg9Y1g6Gb8t/DpNVEIzM60iiHWFc7J551pAggJNOgd668obfL
hq28FPcvIoWVYprp4c+3UrUGi0ij8mJ1AJDyVrZBwUCSV5lgHCTCx+GmZklYJ9ElMWVi3vUIbq3W
b4sIYa4gxlHID9qGY710CAk7Wbarju1SIrPYnkw23BgkOH8p58oM81Se/KRM1SAvkyDKX/VGIWGX
LM9BsV46td7FawssmtYvqTiNTnwjbFR3i3lzSeAWH7W1fuxaBD1rveuWudln/ZjvtXTkOYy+GD/V
jn0iTU9FLgZqkypv6jiOu0ZZuLRsc29pRMnLeZiGdaZdJ7KewqjlF9WfuqOekFPGa9Qu2RmqGe+s
Xu+8rVPG15bSxpkNKTkk8MZbJS3BEnvmpCwXqeksX5hZO5bYERc1q8dZyb1J14ZDKqjpwWira2uU
2qPU5ExyCTMApJbJD51GiTgUxec8i9/z0oDi9dm0VyUR0/pZVs5LIrgGhZynLUMBImwE+bydzaJo
SeDK2uMs9+1xErY0GBoA8nzu3sZ0MInDLmBqtQliapMoyIwG9FwU9IPCmigHK4iixyGO4AjgLdtE
QMva/CK/KYIxrCch7EWSof78SenMz04ed5ZRTEz1mMrTYtWqPy5a4ZVdpxzMVuB0nRviAosEsVO3
3USRcNzKmkq/FfqDJkzarYuYZRHZe4U+awOljgDOlOSioymYOQ7tKDn1VZTapB807iSKh0aX8tNm
4cDKMf9UZf03GV6LWyq5sGtSbKSTERFOpdReL5XNsZ0jiaRDzXKGWHTnjhT6Uu9bfyK6Q0+IAzFm
tiaJTWApZJ2gj8lrSxOwUam6UJQnjUStOzW9yuPDOjTbLlJMtB/jPZw1a8J5keczDYEHxGVVpgBn
M7e+UMMTkrh+zazkR1623I+6JiLPXnwmpnSKptpPqDFGq4TVli5iZkQ26VKWq5SIHCQ1KFN2l3og
6FRf42tWLZmdZ7+VcdVdPQfSTDvhW9RM4sDWryGWiwPHDpM0LAqx09lhJvhNaa80g+wZ8nShiYEk
zAYOmrO5XjCkqF/MLWaWiiR2J1Wbhy0jO32UySKOxzCOZAQE23glOqsOlcx8MER41GIbb7oQx45l
xgbbr2gdEtJw0pbgEpXtckIPOhTC6It1PB3jrvVGQ2B6rDDoFYj8GedastdlA/qbJ+3Uj8teFqrV
3USUg/JgWad+O0itMZyMNtv1yoRyL72HfnVCaMbJ7NXtQ9MnL3XTGyctT//6pS46Z6S28tRJR/Wg
L1iAp01HiUlwZK8le9Nkvcel5aZxxoREEdJLEsEgVY0fb0ZEiGeVTS7JaKhlySuaxeQy9dav1LQI
5FyLLyMZQZSVBZhYlR9TpABNCwGaDOywee8MQvc9WkoZzM1Zn6nWqmpmbkoyE0ZtlmdrNi17Ik4s
I4PO0bf8usnRTh8SyybFOhhSAT46qxjWq4t9qSCEVcVMtCNuGSlfnKzmNGShohsfi9CEeRZjiS/1
b+rGnkRS2OyTWAmh3xtf0Wi+S0t60FvxQ2VaR5huXctbj7uB3cQYYCVNwwVeQTU6ib/5eE4vTNdy
ahbq0ik59Aj/l0HAX7knorWctQcxYjCHODNXrzLF14wO7B2J9aIl320/TLtMjjtbyrHcrzd8eHmY
yogJP3ntTHqSyDNa+VpJkkHlJ+deWYX57I6inJ1Wad1JOaFqzWwqnioIYTlV86Fd5zM3kIWgzhxS
dUdcYSyJ7lYCBq7mEhgDtV47JQCRb1JJS27mGm7AosJ0aYK8T2pf+kJDOVKlUIpGz81fnWYT3sw8
96deNZ123giemkYQ88wSXdlCyWpIz13aonahP7RjU4aJEZvGFmtxOshC5Mg/8hBzkao83ndWExCE
pDpWCWq6Eb6YtwO7b4J6RN9CaRLx5C+1iKXyEpsUQVtZfQ+LxbhbTX5v1OL/PQ4IZTIJq+pCwUC/
AqTJW720xbXmnTCAsKxH4obgu3sJ7aokTb5eRqSLTavsDyKIypgZX9bQvkol2MWafGlGtXKqtq+r
MFVeIY3IHkoFugMB8abWN4vgdHrHDftyrSOE9T77URqab5FrFvZJfFiGuQmkIRf3fVS210ojzyjK
iQweq9YfFikPFENoPbHWsA/PG9nuDKl9JmWQq989pGnqZeKWBKS0n62opGCt3qI1SNd+fhjm7bkt
GzmcRu113lLNqesebZUxEhoDRRd2lvnUDv3XupmXQaFLSwgUVvXpWcotM1AEE9qxzN+VWXpTm9VA
5Fppvt6wVJaYd9KPMQRame22Of9tyOS/tqryVQGHuJMlLKikrdMiwdPx5HmJoEG4V6iLAXV2A1PD
S80iixdmbqvhHva2PYySdahTzSK1e0POAHivjGjyk5WWiyRIZM66Jblg6A/VpPH6BjiUlixBY1iO
TM2J5LRsPXltnrsu57JP9cuWZI+1PodrR3PXsWh0k2m9tXtfInEK2k18qsXkM6mkj9JAJjvknTNo
2huFC0qCeHCURWCsulcGR93qizrc52lrKM94YvqykEDopSV2okc90xBaKd+xoFyzXHsVph+tTaFf
+p1aaFfdMhiWTWvmp+JwKlGmt+3EQlFmv29Lf9DV7MDRhjesHl17s/uKlz7xKBCQJuoQtmk1MohT
T+eSDSfghZmORFmacOiT11eT3WHq3xWpZXtN6iJXM3uGRHsmI5SGWQhJhZ6n25lSXXTyRGPCQ4pL
W1dKcJVWu1etPWTPDMKiabPpCik6yV6r3cRUvkA52QulFHFLrr5M/boEUmlUjlqahUuAnDdnYJdR
UX6v8FCjEF/UFXZ3ZGtZO1L0ygZ1gK6ojj1Psxbkkv7YqBAdNWM/ecxmWxhm41RgyXtPaIgrEznl
9lGzIfOamSoXVeoaISfEq03CRJi4YtJ40yS21XzpEo8YRBLclgWefyPrVBW2n6hnLrlp0CaIekYH
r0mKk1ty6nQCGIlKp5plhmDPwMcM8sRUxPf0b1mKadtUhnyIS114pKM682QNJXM66YfKwNt8/Oi3
bdfHGldXi/dZnZzE9iDMM6Pxs5fl075eTOL81h2h2ZAoamrREdYv68a0ZcatyOp+dkWVB2slxnFS
B4Q6sYm8uBEYaCV50qgZGGtAzKz22LpqRrO8ZMm1EIYnU0G9qXxyYV1t0hAttpXoqvf481xpt1DM
gDTZGdU4DYUt/5ayV0FQP5VY1B2R0W8jkVY3bv6k/42GrzX1+1TK5b6RGAgd6ne24GvK2RECRxd0
XhsMJxjizPFo1/3wI2vDozkj1CnSV6sYOF+bX3Mh1nY+XEzppYziUFS/tFj1NW176rJhJ01gPt2w
HhoZGUHZKLagTH4bIzSgbx1nzkQ1+4y25HubW9TR81vbQtbKy/yajgxEpC3jmbWi2u1soUtjf48N
NXdwabe7avqpRUWxt7V/Tyz9JJAYaotNNB3M1fJ7dSI9F5T30E0RKgPhIe/nxE3kVH8X4+9qQXBc
u0VTFk6UMeZayXu1TX9atfu1pYsrq/mBKE/UpuUHqZ/OIuofWZWguRGBG5Rcg3iDnExzqpp4Re3c
W9tu1OIr0IF8JNrTYy+R7lugWU2dPSryKzcZHdXQHkvr05KaxS/E3nTmAh4+ITvciVvpVzINiAnv
z0yjztct6UNzaihSWbmkWSLx7+C2kwbMOJF+j6WRECSZI1Klw87yOfdHdUO9sWrsIkn0pTeS6G3o
6VTlZ1vQzwslIVxl9SN0ORqYBAKfU9KZ6iaMNO0xlaPKnRLuZ6MwLtdNFz2JUUcwbW8qBFiW8W5N
0xbFCYYTxfC+NC/xSJZxF+ePvfBN5igwjiXoNvYYADt05RntbhW3YSTUT0bZfiuF9Cj15UlY6faM
+zgeoyoje2S2IM7YzFDadNoRhfGZOdlNy7IwsexIUwrEn0w/5N3ugRSOosjskaQ7m9l7ZR6fh6VC
qjpMsyvJi9OMeDIo8Uu+jO4aPWcJnS8vGybqjH2BdKlnGhjdrII/77WbzB9hI929ehHMObBUINFK
6Uo0jOmTlvb0H8ClilxkTlQxAida8SnLk089SVHrJ9NHuSmfsTQdV42DKiqVXVlI79ZkzW5Za+/C
JHxq68bAbQW6plGTKwtUqitltDJzMR7m5qGHKhmXXrEhtl6bOsdbAQeLTNp1yf1cYmTNbFXB7sh6
Bn14zOp8p/fdtutQQ6Rz6gmS6QkVmuVseZe1mnky/bXKMojtlFNmkKxz27P4Vx40td1+mVl8I6iU
+RV+NtMfN9Hg9XnjRpa6Vydtp0OdlSmjsTGabEOMvCJXNMqPAYVPO4dStQVtnZ+NrQIOiuLvVUem
NainkpGrUScUY6xrdzGUwlsXtIacz3ek+m2gzrOjLiYKs+g5TItf7aIYTt00sS2WxcHQxs9FbQ5Z
0TxvvZSwsIfntZ5Bc+KzWsa3Ssj2naATlyKv7PdW89uIqz1YOxNzEqrv9jzOPUx/l9vdoEkEsdI9
pubkV11h2UK+0TwK00OxUHnUwoRMi0orUTeAY5moGrnisEiV1Fbi5VGfmXYsidoWMtFvOVHRb25x
A5aXN6iTV+1Wg3boi0v/PF8o15yqkc99gZlAtjznRKAWifC/ODqP5cZxIAw/EatIgCTIq7Jk2ZZz
uLCchjkHkHj6/bSH3dqdGY9lBnT3n5oxEk9HW+6LUGRoYOSPjNsPXw0f3MdVMaPusATqvs5hIWpj
3y5tCBcw4mdKog1XlQO5+Km7Q6yxa9x2N+GcfzPcMBFF5U2aR9+QG2gWvfYYRjOBIhOnhMyzTZeT
UNJXZ7vuMZq345cK23fPEtR7hgPbi+9HkdB0GXM7NPZXBrM2heGls+iFGRvWVmh99fMmKtw3AMpi
Xxa1i0OLUWNgXY8DcLoUv04sx5U/EEM517eeKt6FfBzo06xlOcqgALRoNXqqOb1zKrwmfNd1Kwh2
6VL6/Ni/qWP77CU3UMqvC53QqixZtJmZa/vSPKTsDoUwrIDI8+o36UZ+HqCsnk0TpVpui4Khw0yI
wbIRW7vMkC+21SZgvatTYlg3EWIz6sQ0Ec4gCMipqsPSmW/wcfyTnrMJrAk/uWfj8nBZvloWI9is
zNYjk9Cm9Or3umBqriyIMhaAnvy4ird5H96anCXlggXv60ip6NBPiIhysQ3yAkGsU5wTQcdh2WIE
eQS0hTnpbPMor6NKmrx3JT7USNQ/Thm69/kIJjCCvoYRE35caAb/dMl2fZF9pb24MwDMwUS5zXxb
HmHn95UbHpLFwgBhq882/dGB5gJN+WF2vqXE9jGql6LEgtRkp1ZO2zB1s9vatTQgSwVRmeXsDieD
pyyQMLlJsmZ1Bw5m2z00yfTcFM2xG1rs1fMDzJuNSSAO01cx1O9xFL6qOnZWTLLnOu4fZXGCsF+P
cQrJ7pznzL4L2+DD1t2BH22v4mLZBWz+VREGwEGh54vsmZndM1um3Z22MWoBN8eFd1YRvrdrnekm
hzAanT3Wg/yyU1PvhgUze03TVkZDjaIQmqalq43CAVpJ8cshX1ZbMclEEdfdoZYpn/3lEBFYyM1B
OZqv4IE2Y/SUxRz7pUYcb4ZT0lP3SxWz4atznuAh166PDq4cNpVQX9dHPXGrx7ZfzKbWzAN9vYtS
c9fqcqdL7yPMsl+rKSVLfWFVbPMLqFJtVBw/xTrt9mCtp1AMPP15tIsXW6/aJv6tIgore629SP26
EBx0pu3r7E2YCdjUpCLQHu+t0R2ZAGlR7haHCCBZvhsPNWnoQPLkPVrrbJTbHErNzhM6BfU/JDF9
OUIDkTQ2si5qv1zK5DC3JYB3zhE+pBwMzVQiVgusO1CkGxnYl2YO77OFRrh1KhIDpqJeX7cTR73h
nkC+qu/C9nHo97Aqc/Jsa7fc1kCeMGfZZYmRguWInIsWdeegLbaBZfI56OmkEze6SzNkqKZJ2MVu
ryyfVYeGvR3IEN4GN8jXGpR3F/vtR9WChFnafOkUF2nsPOVVN64G4VEXuvoUBtaLC1DuJEfp9B+l
eUob0jkKQTZC0SOhU1BKc3Dxq1zsGClQvxXLny8utj8cxxRNnW/E4f/d0Fb4rEZU+W21rzKH8K5k
hLuVSUdjhcyDq1RWdKaBOegWIb67QGH1vv9Tt3BHNcuAbVaZriaxD+pBHRx/lYYe/bot8StxYBCG
tHBoZOJmtiTyLHc+dsJ1sdzDFcsiXxWWh2W09e5EXowHEVRfscsLPldwnYnd1btwcHs482rfmJL0
CuVeMa/mGFmEuDRLLbcx7vp2hkCGm61OAR5SMIVNa9IjfCeI8fyajtN+dIpxlwmkMCb+MkuwzSNE
rFpVMDroQ0UsOdJmvR1Gf9yU+aE1Fve3ELi29ZOJu9c89UEq2Ga+ktV0qwHMPA+PER7+mAE2LVoH
fXHNAO1kYBC8l2Hb76QOXjoTHZaAJAEv/o2X/pYl1XS2BRejb49pY/c34KR5QNsRM29EAv5S8kb7
HlRuQz2Xej9OBtFYkrw2U3oR16rQ0eLmy9wfxiiZ16YnKKswj4MzUHyrf2ncnkJp3Y+KGzhnPGsi
hqao4hKd8xUio7PKPHWeBkOijYHQ8mnhVeso8tccZ9MNOUzw8JgkE0L9pMaoaSpWzLeP0TA/51WI
fhmAG3XUXgXBx+xk80qJbiULcD+T+D8djbnrYuMbc//QKOs9KYYbLyw+7dxytl5QfbjIjNo+5CxG
rONg+pmW5Agtw3niQNvp8S5Io23ny/uUp8jYKtuT8zjs4hoadMogyfxr1oSuYkYw9TU65q1o9P10
xe2zojsXPpJAD93MDNRlpmOWDdEmQIJTOYAoNB54oXdq7M7CRKzIHuvP0Y1PHjwEeKP3WokF4KC8
CRPnnCzpPdKmOxnRrdhxbdZ2juy3HYubxtN7kzXbILSOCUDDSjZxtJ4S51X7tt4MWaNW6Ejym2C5
FsIQbUoJwI5s5kY21Go5vw6195bi2hLVcr/AlUUaNXQ9nvOEGlTkOcvndOXuqsUCcxy+jKc+2hzB
0ABC5mTDh5cqcgCG8CdpkkufWemmYQX03nI5uxa8J5H754Adrxyv8NZtMt25btKt1AQM1/XDqcit
XReJ4CEf8e/0V8q5zVxQM4inoR7MEQmMOfmkoSI2Ke48b7ia/33cfgYScAxu+6Z8cQa33XiOoQyH
ESga5iPl6ecArGglfiwFWgZpkO7Qa61ny0OB1hSkB/iq2Mi0cUGyEVS3BlnPXsZ1uS5R5e1CL80O
6bXCeSH2go4AoYXLM9n5hsYHl7s/DJvrsDFl/5Q0z7Rs1cmvl9vIrvPzFAU89WmLV3aitttVeDRX
sM0ap2Zba3ylw1JiljbobRaEBAZoBkgjQ8jfbaoceBnEcjVb83ennc8QdN63uudKNGebtvOKRFcr
x88+CFJGlBbySack2JS+PpZRc1Rh95OL/jNFDwwQOZ/KWp6WOptQzfVvmYPqpimKbZXqUzw3+N2d
FuYKLeqEvABZ3INfMf3lpUc3ljXftXpM6zDbl5m4RMI9dAVC57YD/cYY2yPn7wwEXVXclBaIkpme
PKo/LF+wL2LF283DVxfO58jfU3X2P1OVp8y3MPc77QkOjiEoTI615EqX7ilM9bmHQu9sFa1lBd87
L9E5jN/ZLz+DCy4gNJH34Tf5MfcfW6W+oFSQcyNL2MYeYry04tRsXO9K/hCcwvxJ7Qt2uc9MvARt
eWJY/lSwU46xu6fRDdVtYlE3K5KdIv9fqJoZgAShia6rYgcSN92KOP5JrZkkxDgW+8h/nSpFIR2m
YpsGc3Yn210BToDQZMg2kqdja5sqhksgki1xHtE7VCvpyPYBBhNbxkvYTuYoBwK/TB98MFPmxzDO
v4VbbdNEi92YIcOJhNm2zYBienlGueUTo8B2QSdXu6XyrQ3N6rEOfMS/ygCyRF/sg0Pf7iIbdIR1
ymErfUmgRuGHH/xaV4bNemHqRLMSr6I2LtYSscCqi0prHQwz710aY7ywlmqH9uA3SeS8jg12QzfC
N6+I+Is7b+P2oFqdCbpbhn6/7qNTpKqX2C/vmijCAzlDNaolB0ArvE3v1HIztM4/RF3FfjH6gzmO
O5v0gARlszfhRxbimHZ0QuDLEn0rqWf4TVSJltPla+lY72El5Y1d1Q9QgisFWa/QyZ1y4b5Qpymz
/XiHHOmrau3fpS2tXWtbx6pt36YAyGZU5hhPDjuA+Uh2/FDO6cEP6v7Jjom1yk17C5HI4mQvEGt3
GdUGtD/dijYjU/JShYgLUVvSZnYJlwL8yKTRDeIUclak2uVFdZAWgJk3lXonYu+vGAJ99/+/1DjS
0OLN6Oo3Z2Eaq0ob1C7Nn313YPgbPILihPfbZ53ezUs/rLLQI4FvglrpTfwbFNabb7LhzoAUsi1a
K+u7jaQ5S1O8ONbywdArt0J1z3NQc05rIOclHn7KMFPbqBne9NI+uVISY5K8JTBqmzJd3pfNOECq
a0LlqkmbbdzOFuwpqJ3luiQYlNa87Wpe6hYoaenUPcIM9y7RUCOyKuoNmt0bt45vE2XuSlrNRlqn
3sz9sVP4zaU429L82cLmAP0Kq+jP8uN3VCVvrkuf75ovE3q3kBH7SdjbHAWU1+V3aUthnIvwqQJf
hTw8mmQ4eGF9E4oIx3GGZ6lz9hOHoFeLdsPogSLmPcyao79wJWftPsFf/SuH+b3PI/SDM4qbSO8L
dHYrO0H4gwaHaTzxEM6D9U5le09CTL8IUODC+iO52dmYur+Ncby0A4r8GM9VAOboh93jXAe4Xjv1
3FSwpEDs7AK1jzV0XQ8Uc7C7RCC4mjoA6C9vJjNl8ogAA+C5r0S8KWdX73NTvyeGQVYG7ped2Dz/
ExKvJQNx6ZYkXXH3KVN1AkDobJqI0MEqdTdd3SE86tSPhAs6iiBzyenCkCVCF1F/cIj0PG2FdP/Z
RU+awkLmTF0X6Y0jo0fkzd7dghJZLo6EbaaS6FISEuZQxKEKdzR2X30iCe4ah4+6sQ5mQj44Dq9l
qc3a7fL3Mqiy3ZDD1+jxvnXqpzh6kIE/r8sp/ip6Da7TERmX4C2txFvAc319E4opJnGple/2TNCe
GIBZJWK2FJtpqpKdGMcbZQ+cCcX4XUbFIUhCAhTIS4wVVTyigRmbZ3fuftEPJEy/1muFj06O1bFu
fn1sFlaIfDlFoRGj9YZUcm/D2f5bNr6P5y0cSnLJmn5VonFqfC14lcpvq+vWFS1H0IVobuCR27Q5
NHput/EU3+tyxOS85O+tj0GTTg/lpPaJBRnFq5uYF3vyd2iN7/TCmDjX30P/GukexFSfFzPvhoDn
Q1fDTdLRAsNHNnP0nMQJUxORgzUS2cTR/xrDALsQNLlA1q9mVRy1KILVpOx7R8jtCKW01YhQ15pD
rwo7XoCyOSaqJWE09y6DrB8nN3tz3OJ5KWZcosYb1l5Sbtzc/XS7oDnarX+CfDkJY99oMV7mICab
p4l3afTsN/ort8PPJjPN2mnZ9dz8G8HOazleUvsObmRj0Q2ugn7dq+ajUsVdk42PqQSYjKDjFq7J
FDT2Jqf5XaH75WXYOC2xAMm75d7VAyRoPvY7H6Sf5i0EjEdsu85HfV9PYBwI2dddF6Il/x8pD945
e85j653z0P5JEeqj8l8TcufVDERZvC+s6+yaHuKEDKkJ1DCbEOSWuvuOHdI6QFO1UviOkv7AAYbb
JtT7pO9/ZMhN9p0v9GkMlBpsqkENFI3+b9fmdy41Z4iJ3XLpogM/9VYS3F8gCLpPy/GivOB+Qn5c
WaO7ToLIO+VzCAPvnmdrrLazWB78YopO0wy96ZetvZ0pjQgYSIrQ/a+vshKoG6yot2yyjYspWGVO
9p5ZhbO13XQ5D3P+mYfDsheKuLMRxsiikk8OxH7h/Wt8/6nzE70uwLZXJvpTUAqrdg6STWkT/Tmk
y3FsP+J4uJ/1D9N8VYVP2vEfZDN+I1k5B7p7kWHFlFbgaG3IgcrHKkbPU/3psF85aKL2CoZ15bVc
rbjp1rn2DZC6v++4lXPxqq34LCt3M86We1gqdYo7hyjQNJrXWStvG1FuhStGeoX4NypqhrwmYEj3
eRyhG5gXyYOcbSJNlr5Zq7gkrcvK7sacExv14p8p9bKTaXYyY3cc3PxRDTUgfmXOw+Cq+y5Z9pGb
k5HBw7MezAwnKpbPIAv0seonQth0cgsHTHix1H/078vKD/0rldScIMS8deFfn5QlocX+jSbzoB1e
2Eqh/VZcfl56tZFhfAczHp7GjmgvZ3qIxKLWKuj/EEpv0JTqdZ1kWz8Mlv20WBX/Jw+Mk+hNFnmS
i83X0PaFHlxZMVyipeQ09cM/z+3+2SD3MrVuk5r8QlskoJ6WzjdZ5gwbPyw+UMDUewiTdN1cVSIj
5dZH2vW4RKDKlYUa0q6cgy0GePCFpOZq4V75Pmo1ayEeBtfLTS+xwqfoO13sBkv3GXIVbirfTe4z
me7mZM4ujik/G0QGebK0O2SSw+3C27SBlCaTLjh1M69VORri4Ix7ynp+IqUMmqcGBiVySYAsseDE
E+7lQaAz55nxY6wIqSJyzgqqTehVSC786l1mah3OZGkqE+170Z4b4Ir+O+7cs69H4ncagaBsZjZp
UH9s/f4rXcKfPiCfrqDnaPzqruNkt3Bz+OigV0k+f5hcrYfC/tdnKT2V+HWr6bVOzt3cBfsBf84I
hGAN+U6HeI8XJ8cUMaeoTXPANukst2q8L2NloY6YM/igbr94unkYQy9YM6vvOxN+BXbw4rWFfej9
4iUd2odqVhDGDf6IfGQQc0ZvB2hMNIY7oaUPXkNrkYelr5+SGUp3UeK+sSFP2nnYpuBXaKyLN58T
Eya/Ow9L/kpbxmjIOb7FNV8vI0IJflcj7llNbnAPokPYsVuLXbcfQwdz6jjpQwmiDeNeHrqg/8kH
9ZcvoGBe6v6EVfbtFIjU6yF7bxWKU12CjQDb/5vGr2AKzoEVwnEQ8OXkZGNH9mNrV/3elT6BeMIi
0gV0eyeD6TjXYjw3svq020a85PAvIm/fm2TpT0k6vTZpxK23UEZ6tb+VeQ/BHKL9EWZEv+Uu9zGF
coSAjKKD687IEBDur2Sn21Vr3UdaXo9ap14PaB3ujAlWbSEvbpQsh7azX6zQ/TK5QdtXFmQU5GmG
eFg8VGWCHZra4cbe2ZmW59pys0MN5skbRGrDdGkXsGAZ4KVxzGtTEaqSFcXZkc2+cuovq8Q2ltv4
IgCu8+GpDpthn9iIdKDGUBBMrNbIMc3bKaKVWO6nKHybhLbWwmsv9QJ7MA/Nrd0Vx8oyf97QR6t+
yg7tNBF4YS+HcAGoETr4a+X8yz/zGgDUNpdI56DwQ0dLExc3vmthWWkNyKTIHizRHON5VNtg7F+S
gSzNuH0ZOGvBkGIAmtcml5B4ofpws+hzdOCwrv/Rivzetu4LOy0Q1uLU0LBJ+zSjZEcPjE1EKdjW
BSLiM3Y3sxb35QhbV4jwMs3g6qBH96JkKKHzq7L2pTLtxRu9c1w2J8te7rvCY5B2JFGvSLl7n30G
TfQx6fSuGzMUqAPlHHWhWUhnsHwrPHXWNrMC7s4kd3KKj64136HdvLVLd6L3WPdjuPNSg0DCIYuO
zqvz3WcjkeIVIQlBAxlXPrGJkGD6WoqlH94nEc4bk5wzyQTqVK1cv+QFLp454Avs8Tcy2B7qcVjX
oRU/DLDQG2eoXxvZ/DkpAEtbO3fdqSgxFM7j3BwSpAZI9QKMIPOHrdqTioHbh4wx2EvRvbaLu80l
irhsTBOGpfzk9IVet+58sXuMNKnXUSGF++XGBLfFlrUtioAwol79DSpAul3CL1gxH5YJj78lLtGN
u017ypz5YLWfBaD30Yv1JVfN7xgjkAgU1zKvkHV4Am7Fp4toC9KtGwLYLP9HSnIm65rGFCvZcnQY
1BCwxUSm0sfa+qUPJSMPvcGmakL8cqSRGMrAOLCtwBpOoyge60a++OPd1Dg3jq+e1EAum1/Tl4mC
WyrPed6T266nhG0I9oeXtES7yZZrEXgfiz+QxqyLd8XUuSptDmCdJjADTMjrmruO36L8cWZ8zoVH
Ak/QkuogUWcMNmnediL2toyG4xBkYl3xRxgKN1MHSlqA1IyUXqaf6kk2+nZwuhvhoMgSk/1MLK7X
I2zL48bsytB+bq+wNl+zwU6mV749vfpgV8hJNk6adTg8CRvJMZrgi9lRfo5N69cb352bdTBRwa9U
hDdMGzurnXVREGlbGxA2T3sAUulNwSkO8mDMMcHnEU+tvmSB3W2dhbhdtyh5UhLisrXHUBT34pj0
PK8VIwU9Un6oxwRBs6N+o5y4sgAJe1e4+7QkfiDRZbmbs5+m1/U6dHzxQ89SpPpS5U14CkZ0d2Fx
ETXTJXYSCIswjQntYUr1t90w/tYjcu5+0dMmjPmIHGr0Jgp5VwOwjKKHdGX8ktXRLsnvnLri3CpB
wEuCALez5R01fet54hUtZvIcIBNbFaFn7eKutY8BEo+ER1tFNglCvceuBHyNJ9/zT1OFzFQqpsq0
FOsgj59TcpL6Mbl1QyIRF3f85ywNEELiu8dmJD0ktoeLFWsEsnjgVk1yhaLSFAONI9/FTNPm9ERs
hsW8N53h6XO0eKrt9thF5jz5c7TCNEuJt9Whtkd6hgX5NV7lvdbe51LUr5aVMHEU+0ZbBHXoKN5c
PbihMmYtcw3eMPqf4KU2d1vZt1Fh4SVD3oeycZhug2HVDC1XRI3vUO4Zttv6MtDYjVFgvbfa5/D8
sdxw6/CHx76EMWynLzmR1kYbiZkEK5nM/b1yuD55gEYvqKr7qp1fEIUm6AQzUFcd70J39FCSJe1G
zO6rTUHbu32r16GfIb4rzZ3flNHt4nNENzSak+xI5C3wsqgIzsKnQcT7KHtaE1GOn/ZomFuHZ+1G
+4yBGYFBRFcXwq+g8LmkzvfkpvWh9kbygEacL31CRJ03PgWxuASoJAHFnKdBmH4TzgMfgvTeGXlT
5hJ5mebuLvPm5+vJ1IfY4X7QocmhfxQ3Uag+gU6KDQJA0sr8hGyuCY40yTL0OJx+EHWnuqhe/KHt
9nXjoFsS0S14ZA77oz8NyBzWHftWcEav3ZQLEGdcCmuoWeeRIMros/lJkaZT5uGHkcX9bCePoRjf
9QzuSwKwfZ0ie93ptekINmlRacXuP4C6LXexWZUitg8mM4cqtm9hP/5opohzDcKfofpe/BFdnbGf
/CJFc4bmTzuEEHgudHU6/+MWLlsVd099CgKZqh+rvDgusAB2hFMb8Uz7Ad/TmuMjh94/aIkNUtd9
kHOLs3H0blkjguMMyG8dCuqzCM05rqjRVk6FqZdAbnSVVhvhi4MIcaz0TUPalTqJityhSL7jPdCb
QGDXlqC5gD9tkb97RflY1mbYhm1E6LlY3ssyvGUYvtjLtIsdqvyHWhTu3/kC8foaNjwjA8S75RE1
oeRcrYQNHCzhmUo7A6qxXzpPX+KrGrKP8u/Ya17c7jmckWRxV196d3yv/PwQxdVLbpCjy2COV5m0
y10/e6+ow1emlszhKvuuTJzgeO4uNQnhY/3eMFtu1HJAzbt3NN/aOITFdE25S3OPwN7mNMzdXuju
tjA/od8fr9/ICiWaQfPm1M67UqCy/uK9OtkRIdobqqucCtyunGhgJAmRqVUCLMAhMS64ql48/6VN
XhKTPPaMvtNIX5NcxeWop4gOVht7rI96TB5S1gyI8SaJzF9n6q3qncMyMMBkv/QuJQROf4W06Vyx
uFvJvWfMTX0lzbr8acFyKwnM7ONra4qiZ57CDyEQ5krZHvxqIBmJlJ9i8rZ4Ka6AC7VJ1N4Js+QR
Vy1k/nBJVJauc2q28lEYA+DsIi8BRgRm6zOaCY/A4Lrzif0xtIgBL/9V6TE55GRkVKMYU5xPNoGx
zLkglXzMwlvXcvZuG7OnBbuKKRTFNQpu6TXVphTEQHfqTaGDBj68iQfIXj2l46Fd+s+xab/F5CHx
ogTmvZDnHkYqUD1a/TFnuUDEJxuK5GaSZzrg+WqXoKoX6iQ1OLeVJ0/ShCSTl2CIFJ151PM6zYqr
NQE3fQ5YZqensuuqQ9+Vm37JKeuZt6/SYjhO0OZBvZEi7l68oxEyWkUOQWtF8uFZch/n/T2xDOwT
iuwP305e1PUFVguundFNWFgkd13lgxeJm8z45Y3kucdJLP50BGkqb+qFCc/lJmdEpIeO7d2pKYDn
52TMw3DvZP2vLoo3rCVqZSmOVjg88lg61MTLaQqqF7ypyMaC9uBI3uGhKQ/4EA8piqjIlawT6aon
sNuVduUqG9xl1Wh4TXDtd3pF5tSufBy5ofRHcMgY+QHMYcKTJrzNBHFqi3yP3FltrNE+NBTx1eQX
90Nqvy6I0UZgRqftb7IxeKsRhePgIsm6tH5mm98wERUMT0Xka56DCSCiKezXCKbBSrT72IbLvd8y
Dtvy4rXVW1rJZ5q9m5h6CoNcHhxg1KuHehawEaEPBzOhpwA3b/EvfzdO76NZzh8Hf8RrV2LOYXjF
t5PqtV2EN5LzguLevvsJb6OaAFW4PHS1vJHYjcshZVWKP//W8H/gpQT7Ow4ylkmgl64RCPQDtSyo
MNcNZY0+099OtuzXXWzhJOmbfK8TPAKt7u6rKXigRJEZqnsclNwSG7p8VbjVixmRHpYW3aJCquyB
CTOkMsnX/hH6D3u0K15H1W/93Edb3Ebsroi/ad3RJtEArTIfRIAPFY3276Aaa23Pyyve3tcuy/B7
20yqUARSNweY16rvyKlqh6frHVqQGB7E8qrmheD8ymwseBR4XC4i4rmhtvmeqXnkdLDXeepahy7+
16BnQPIeL6sgIHq7Xi6zm963XrmZmpJgTdmd/j+D22rRDK+IjGpkEgty6Ku65anyPQJTr8ZGQ2II
D2piyOmsl7/UiPamzat+i/7hfrIYdC1vU/nTuiIoyq0ZaeP1tO/q5nlGiLVxPNtmoo/v5mh+EqQn
ONgZdec9hXS/68XvplUtitu516/T5N4GndlLsXylEy5xNw4OHDF3SVtAT8bhk6UZRhXSxJbMD6QC
m+V6UE7pp5wk4WwzCwHs1KrXbXpdJLGToocbtAFwZESwG13xp1U7Fz/ymFilwY6vg2d8tYTjOtVf
ZFefvvDEJpur34zgA68aj4FUyZOtpq/Oi8nZi6FsGt5QnUx44Fl3omUc7it895u+V8fEahA69C4E
Ju+Tx8lW1w9oywSNv/7sBlr9IpEXeuVsZzG8ZpaHqIOaFFtXUTSmFskSmdKfcVK5t8aRF9sFBi4X
9vwlzOqVzUS/zOfUjT81MTArN78q10kEdPBUwSxjr+WZA35VDHn3ETratnhwyaNt0dy78bhuwQ9g
oTmsq+kuriGrh7kmz6qXZJBF4IdjWBMUYn/ZTcfltXjQfWzRs6d29YiJsQVK9qJ/RQRshHppRpKS
Hf6/oAUtRFfLC834Z6QBWNDh9p756QvHOzTz8hVFHJ4Op2Fui6cBO7XE4eBxxlwJh1iHDBNUki5a
nkgAmE8Qwod6cp9pq3G/l4Z+xPJ9tpb1xkUcVBYP0gs/gmLgYNfg6cO5cL1DNog/J8J7LEJ9qX2D
TZwyOnfiXPaQennx1FpATJLhbS2m/qkV6pyPy66TmBJr/32EZVgN4fBYjzPKmCT/6ERZnmG0rYht
ZthLORI9e7dM0JsE1iwtZblpXHdvGR+IjsVcC8+bHwVQu3r6JB+l285Z8IZMlei+wroZ8ldCEbBr
uyh+sEoKsH20TmbLkD6tG2aDbQ9sGtJoBi4T+xI1H9pm52GRdOC07R5XNUmoJvM2LTJ5HpKfsSrr
Pacn8g91xrlEz+JIUC6X4uyz1XCgxeqnYOuV05Po6fL8tB7WURRvqwwlapzG9zGOw6WIXvHI38Bj
YlkpGSba9MUx8ePkhxRkRAXKCX4w9V0mn2BQftOTdAuhlb9c68a4E33gbkBIFbATLGxsbsCICE3t
BJRDMT25acYT2ETZpq6aQ9DXp8DqXpwyOTaLBsD1nopB2ttG/cfceSxZjpxZ+lXGeg8aHNoXvbla
hdaxgUVmRELDAQcc6unnu8XFkOwZtvVuNmUsZmXEFQD8F+d8x3lF9oY8obxvRcl+A9fcqbLMq05a
oN7dRGqhgx6zZ07P6GPThnWBEK6D1EAkJDqYA5c5+4/+PLNVitgXr0zeTTiJ8m87wb46gvFgpjk7
28YLnlM9IIBy0xeEh9sF+TBTBZZ4GcLDwUKtzKCd7xj+jmkYM1ay3+oWecu1vkIwM7YgWTFEfDK6
ARKHd4HOBNl95hlA08Z6w2b6Mnbq0mTOnxIdOSKt4lvW9VGiHqEBqQ3NS/kjtP+qxuwuruIvZvfw
Q7U4I47eZFZ0Y0JkHyyYzXMzsGJy5SRXUF4+p+FlyYZmA56KWERyQMO43PlLjhBdyXsOhrvrzRKN
3NilQ9dcFgDah+KnhrGxtdwCsWZ4bvnZpmXtqhZ6CeYV19IheRgW9yBSFgHyCom4bgYdqQ+e8I4Q
Lf1a/ZRJZnasGkSWzJt4GldllWFqcjcT6waSL8jkCcAPhpPeqUJ+2sibN9dK0PNmAE5sCKiT401T
LMPV8r8WgX0Zew781C2fdTXuK1eO6wahsRUXJSt+hY2bsn/th+eogxNei3eUWl9V0aXr63mD8U0L
FKcTCWitqzdu4ZwbSdWE9BOdEdLtVuPOyydDWBCeSuAKw1OnpnOY2PHh+qOscSqpXuud0MbZKh5t
6PDOjeAzvIq47Wg1fVooGtsqxq4qERz3anly++yOm6KeW8bphiwau8HGyvoliUA3mE+rqo54Mg4M
Vs72xJbVxfCKRx0LiJrH9RSV+zxQ57Etg7XOStZbJv/u54XQrNbfogyHqzC+KmXz/rCg9Gl5mErc
Sh0XVwpABEMZ9YrVKQ5WJ946y7C5zmHczP7qreuIO1KfhcU8q8Y0PYz2k7c0PrJlQKI0T3tRi5fR
LV9GcpiK9rrQO+bVzAZJ/JaqGY9OkOIqystN6LSspnkpdTUzSLIAWadhihQ/uNTxcDs4FJ79gkwk
DW5xrLF6jhAV04Hc1X68lpR5SkQ/HGYP1J4Hp0+ZI6cYMIT3OSfsDoYQKMws0UPtxNAgG2o8kMy9
pvIrpvaEnHit8+aMkGILNOJt1jMNbvyKLA15pYvojfUtKuTPaMFOZuO5XUd2dq8Thj2cr1DV+wse
/M/ZoUbchPdW3m5VHu7jprX3So+MF4dyL+OFnfo8nfLQe8Img9Feii/c5z+lIu0vR5fp5ITj9GwH
6Wk0iMMgf8wYom1rHcz72uXC6jOUkcOnYVe9RtPDANURREvSf7NuC+R6sKPfuYYk+z9nDz7/X6mC
/wQe/H/iCa+Qw9+qmXWWpP3/H+xBD7jlv0EPflW/1Hf29Y/Iwevf+DtxEH/C3wKH6OTADjzwEQIY
6N+Bg8J2/ubCFJSBC8xE2gF/Uivdp//5H8L7W4CSDBbhNes8igJy0HGH/PVH9t88W9qh9H3BNjYM
w/8RcPCfcYMoeYXnRfAQuTJD23WDf0GROmGZL/k09IeqHRTSS0q7qn2ewim/GFgoRzOi/BQoNBma
lt0xMdcmvJnIPmAlj7wiwv+JrzyOMK8aSDe4h5Nk10wVDC1wElPPIC+OJ37QgrW0jMoBtk43U0Uu
72oq+hfjLz70byhGLMDOY5EA9I/CgP+AFSajrfav1oZhK+kMApZTnfvAgnGPb2XavxmtDnXsi90/
fIH3f8ct/q/aVPcqq/vuP//D/2d66V8fC1RE2wXr6PPp+Ncc+n8gtJpBmiprUUP0dM/aC9pDxl/C
y2qjOXJNti4txI6dh2K/HSP//NdnpezZP+Oiz/ZF1r4jfj4ldnMXCjB7akEbWPXqLbvKGbpSn5ps
gkggrkpMG8bw4MJD9RFhxwJa31SIh7SPq5skIjAqrzqAZVdzh+qZXld8j+y80npbcVTv3WH+NWuY
18lI5KO0you0h8vkg9T33WPiZf4Gm0ux65Ofxcr2OdopZPrpSxAuBQqKcPvvPzrn+tH8H4Dl3z86
3xFcVLYjXVqVf/notGrtPAk5pGXonx1TT1ubOIgSzIj318w88RDeoqY/zjWtAqvQDcph7GrOl1tm
9i5Dii/CHvBvMrzIeIQlEhymbr4u9102KAHvmWc/+aVWrdb8A0egIvg24YDc0EeUm3//hsCM/sv7
8b2IO8MTru/ZDNP++f2UtsmdKRVgsK6/GZPXoQ002QSOYv9dYQXGB25VONMrXD23//53C5ij//rL
fT+IpMtn5QthX1/cP1yHPequPrSa/tCx+VjZqOFOGOWe6+sX/9eFg9lwyF3QRCmzFgcvyn3SS5Du
AEAPYz3/CfgCjoUz7SzLGm7qFnlCbRZx+G9e5399jPAyXTYO0nFF5AX/8jrjfPKTeuF18kFhTR8t
NkV0IGlLqFi8xOcUUReTEsbreDy7naiqp9mzs/+GOoy897++EBwKthOEDnxX1w/df/7AgoYZiVxK
oPFJebLrW27/CbGhi5VkwjPOVXgfBw7zS+IlA3EVaC76R2Mw3+TCv7X8/ikpiEvLkTTdBIsIDsVA
aY8EbBXk+r0Oj7mHfjmcP1MFy0a0TYjpYNwBXTnis3y3RveuLwKYSCEYA0bzKxOuqwCTVDmnDN61
l16m6zQn9s9NUw6434Ndpfpou5QuQSuToH+X3Vsw5NgjmSxDyslf2ow0UtwO4ym+upnT6/9q6vgv
6XW3ZelGunKz6GwbWmFza6pi0+G57+xKHfEsgecIAzA9kWoh/xTum+PPO9g5KS7+JtzPTlpuscYU
lC9OfafKxL8OBFm1pl5yHjEO7po5hS1E3TBX3RnIaP4g5zF5VdjZCo6+3SwDtncYB4al/+NCr/GC
9H7hOX8sbO9hDpJ79yqQcUzEAMpuPiodwPbPpvfSTlgw/hpTTXqa7HApJVchMNcq2czs31h6pZtc
WQ6WQt9b94XIDmkeMPUw6lw0XrtbULSsHSyx04RSsOrcmyhF8zrja8oLhKpOY/k41mP8lqnEFNyx
Ukj86KnSzh+vdNuVksmD7vtPDrZ8P4VYITIcDl6J/x5R0q9c7VNGeduBBTN8WUywsfWQ8e688GmO
5YMlnafQhawJGwA/LhMgvKk8yr1ivmHgtkKr5t5hkQimmlp+gFUp4+5tzmsCxEb9Y+NY7UI4hUNp
jtLnQek0DSx0TZ/bx0hFapHcKltBOw28NzptxlLyNgc6hL4f25Zw9K21ENXXV9aTh6KnpjRMrupC
zxUvjuheqLIvE7jFuP8VO/5XJWW5NqIhfSZ1qGKHWy2PukrvKn8+DD7zzKpf8nVgugAArLf1gpL+
dcpumEd9Re5EpQoeAEspT+8eU9F8EYt7L8yM3l9/LFKSbm/RkA5j/eI3o9nnrOLr9NL4GA9zWYIl
Z/g+N8+JoiF2G9lvpsK7TlwhcaEt2QbNQmxWi7IV8+JaDQtpzsOizmGd7rzc+rRHqLO24zA6gBF5
P+SpR0KhT0QMTqWVlFqc4nT8HIdO3eUphzTO/JUJavuQZII5QTd/zhliMytRfEhpRMZx7t+3Zj6H
4nvgHMWgbWESWMKbMR3FtlXSrJ0WMRF2s3JXeEIfCsClpC+SDhd1/h19EfbvlIgaq42I8BG3flD2
F5v5ydCyhFocmhyEd6+Tjw5jshREVF6XrPA5OouTEhoRvnmD4sIs6MTkgMSXl1SPwXAbVJJurUxu
WvAj6RDexSBXGI9pBreArVTd/7IkKLAuZ884JzhQIQ2b5FjN09q/SksdmGoHQy/N2iqdiwwHUfM7
T8kmy5m2QwW8lCnGQqy77/6k3qDSY+G24Hs2gT98Wkdoloeiiw1j+9bfsLAodqknsIfZE+ZxMn1l
+cdP6Q4HFiQHE3WHYF7EaWTtyotiUBWhTYrjWL8Vtn5P88HZTEjOET8E2AuHG4sRlZvaFZ4PYa17
mTW3clk+JqW3jrOM332bkjGobNwzCp3qINhheOZtaIBkwv0ghqpzbuKFnCFgsAdEGBetuW76d6wn
7Dd7PFNxRtfJ85wEKjEwt7dQ2btof6+j/k+41Icai/iDU97KWQxn5pI4FclBuHLkNDAWcKuoxFE9
zQuAK12k024RhEWyoWH/XZCb0A3fKra5cxAKlCr8nKoj/OR3ZAnwQ6StNj4Mta5H294kyI7qx1BZ
L6HIbrvsJymx45eWRscIeCBJNQNB1n2OrR/mmQnp7MfLPdqIiv9PZ81xwjq3iyrgSs+qHLA3Ie3f
9ku5q0tf8LH+pvSMVpFSt0EPxMb0ul6P1kOPFmvlWFG/GXJgC5h7MDNjoUCGf1POkgQ5YD22PzdH
zkq6cTs/d4VEruNAY3AlfhA80VuRIxoNyuuNPEKwJ/s8iDKcVT7S+ih5myTiFnyK7wkOUj0R4x0D
AdpbrH/IzE4PbFKLU4ykog+oVezkJXfYPJvy1Q5R3TTxUyXjr1bfJmbMAWwHn0UomU8hAOFs2HZD
RxRKErabXmMgCS1vk95lGiWRaebvqClx6PbVRzlnX10/gVQdGgnLM3RWRRqZnajlj822aitQVDue
KfadSgpMq6RAuOWlYhl/uK9a4z7IiIttOPkjbtTZxv4DCMhyOHlkUt65oSQRvoEvEAGpwa92k+I1
Z08TIyWEXlG7N5Pq7TMGvsUhfaSs/T3oadLhoa6I1n/urcrblBhimczWR2sIsZTM404W6r6AstdY
4fviVzMrC+vgZN1yxbgABMi+3TxnGOkswCugFWYBA60oTB9VO+lbJ9r4cpx2DLL1pqkFaT0AChmL
KVQd/sxmxrentUD/0MjPFNLp3qvtmS08KlAx6pPeSYXVJEHSOk0o9DFloEvN38KGQYrnB/ooyqS6
UZK1naS623AB9EclWAt0yDU0Oshz3mLNrZLg+hDdjwMjO5WX0XoQ5mYCFH8ZhyvyzQR8tZ7Odkg4
/DOGGe8CSfQza5bskgbga8qmI+h7rPZmhkWVwXzZVMY98lz/LVMfv1sU7/H9kA2SRMFZ9lRNkCt/
l6GzLUIsnHZxUo74Ay0zWucW4kPtkSZiA27QkXmJ4Oivo7Att/4S4/Zzi4T1uM/wUyFRLNAM+Yt7
DeTuwvXk/cknDrgiCD7dvDyyeCO8NxtbEi0h6sqyBjwcqZsGECp3IB1yM/6ZW3EfOTyqmhJIYvgp
JnNbAYcySTPvtWGOjBMYHpZAky8K/wTitHsld+ATOhqWusS6ZLm13KuIKZAZKSsmb6ea/CmQxZdM
MqRdtMko/9IXjc4e/LP93XD3jD4chqV5tLDgr+am/oT9tJUV0yHpOSw+zmFpP3rstw7+1aqMb/lD
Tu5JaiJx7fi5Khf8srPZaM0tKUPgslUdwWcSVX1KMvxDcORZOBKVZ5zXhBYA01zKipL72JvfcwqV
mVhLTBAASd90YAjKNuHF1gsLCIZ/VSDuW7u90ls/81F+tJF6Vtl3Ic0P6pKPXrp4LGccPIudtae2
sb+XBUkQasa0ZNFcd7hlJ/0e40gBw5JHaAvQi0A7+mNV+reN4aZIr1CI6xkxp/1J5OPIiJJETCjY
2xgijjBLu/Km8dYSwtuO7TCvdUSx2qZ3bDB/4uXOEuNdVeOhsdqY3bQVkQiQsw+darHyR4++H5bb
ps5fW3lOh/qlz/F2eLWHx6IkemY/R/5DXy4WjQaAhuJKQAayvO4Y71CrybNiZodX6BgnGKsLfy/Z
+WHa7+ojXIQMTzPbC39BytLiChsVKADGonmjcYAzffYL89Rm5LpZzvcytBtg1GApzIs9x++orGz8
DT7MF7GgpZjEzqfEYG8srX2RTPd+tOygRXGQeihgjCXORmFK5bS+zRIJx6kiKK5iy5YBb0Mech6m
8AIE91dsgyOf7KfSG3/ZIQivZczWUk6sB6EuWmgxBS0wup6CnKEUKFEG+51HCHgRYduM+w11psk/
+mraGSMvoRvdiNy9D2TM40FxjHIP/KEmnVaNaW+wk95bQUFijOXxrRcXI3NsfuV4l1zJ2lUUfvgz
bU/eQENyMp9lpFPMu95C8jkrftXgvBiPJWsHugh/fI9FbxiemiVoUKDVbAI8isu0q5+7slfbhWb1
0XgjNOUBs0DQkVfcp7QT6PTa3kHM2uGYkmMBg4indVmgY/foGOZQM8tBWemhakfuQsibqM1Wyt8l
PuJD/T3DiR/0IJEX5z9NYdMmjcG+4t5ZedFA/O2AZ0yn0dF3enajHRs8WW50Da3MDcAtcOx1OdzP
APAAgkrnrBy75CEWnXr+bJfPKA+GhugmRFspE+e0Qb2TRNE28mMsIiM6I+0CBeK6b9qq21Ue4Qkh
bKqBuDSw0zn7e+vRbuDMatoDNzFPc9K+FU3KyDyi+wH43of1uzM/exowI/vNkzNQGNkq/86WbRHk
320MtBaAsI0+JHPWher3yC1bzNjmRgrgQNL39grh3qV05doAot7wt0+ehxs5cXKgpbeJRKWkl0JQ
0jG1V8vyS/ELmJvu0cc94TTHtiPGKzhyK6KFn11AUAjCrt/WPuuoGgj3aBevfTYjTsfTznzRL1fI
AI7ziDMGoPx9NC1vfSQi3Hx2sxmHR7tolvvqFDAFk1pm6yRMmhNLEc6bAM2hABHohkex9GgWep9y
GQV3w+MLlQ6Gwn6G7zjdWlBcT8NMFe8FOM4z5ASEemXjpsKw7bbVdx7PCAj74hi4CXqe8QK56AXm
8qqQT66vGjZu8O6DblMlw5FnHn+QMjwdaoTzdoimmketO97Taj9C31l2me9vS8cXT67Fajh2ErMZ
rrOHrGunR/zc06NHwBEiBBZrNfsDlMtXeXJ3lCpi9FdOAHKJK5AJzxWNy3AHdag5i7ADKiN1t3Y9
qz40iFDuJ4XSF3LVyYtIosWMOqIp3UY2W+8sspFD+Ol9MV6HCtisoWpMm2iBRqvnxmGRO2FdrpaD
lYZfbA8VNj/6LNQx014HbKuQOzC65Ji+GI/zzbjBTexRHLcD0vPIuL81YSV8lbCkIqFvKrsn29JU
N2NcAb7FUoG6qnisBhiseox4jK8SVy+nkMECna9zdZIA3gZpJNP4oarQZZksH09LNT15GtqDyYhm
dcmmLpiEjhj6Np4zhI+swi52dJ2y9SUwUQy1Lq5MoCoJKhvSn0aaf54och0y5ADHjRJ1wg1mUFGt
m1m8BRPPv4kDyDAaZOUV3zsxM+5eij2zcpBqWbSu2FRZFV+ZnzkJX3+8HWOGySykMArrb1RB8abq
NRoA61KJdj9P0+8Q1XuBlAGLfR5tnoMZGRXCcFSAWpld5LCU0ssfTwcXnXUVglkwPS5HyoqFP2jE
BiKZS8VeEhnk2O0DE+kMGRbG9QqJ6UYuoMW4t56d5DCquaMTxJcVLKeYSRnSJefJqYZ4lxmoiUbD
XFMuU9a2eUmdsMbhhso9bqqnkHUUp0z8SfLEZoyc6ORkSIy67IM7EhdRzKrSHVlnVqHO9rZFMnzm
v7BaHTcLQn3q6Pm5D4MznQxP055JWUfh3cas+7vGZnt93VYHOSb2quQj5mFPGcugeDW13q6rcaSz
hyNchAZXDiAt0iuWr6+N2qaGdUZqXVkvZI/5xU02YHdaBsor2jWOE/dY2kV5mlKAFNisb8CjM+wr
oe56Y3tX19Z2iK5nb9TZ+1hB+A5EeVvon0o4/iFipuSkvIRZMKzP7vOO6U2CjXIVL82X+9uzuTrK
fDwusj5NIGp5uy6PX6s1VBHY3LC3fqTuok8iKT4HB9JhqCYaG2YzKU3PkVLVWsPFBe8zgUTpimjr
cDFc8jE3hzRBPY+iGYhoS55PE1+GFm9L71F31grke1ZZfNcfrUR2rOyQeLiTaQDc1TVTgbKK1yEc
K4Nyu3QoeB29fJk+oTCteipf7Oc8GwiJ8cLnCm9ZnwxfWVnBVnbJ/6Bfwh/lDGplnPqPY+U+N7D7
AIYxR8Y9ETFZyd9tP6EJTJEvQO3AU95Eu9kj3HB6HIR+TzybNNRxfk0Xl4fEY3X15w2W429gpB49
KKK7xnZegJCIFSaD3xVqnRo+0xZu4x9fnVU83yfzdIPyiVW3AG7VWtWhGxDoDFR5Wxxct20wP/Vl
QLiw5Z9cG4OtcpjEcf7as4Ex3JQEgsA94O69TQGCX9Cw/Yr0SENQJhsr4f0FPieVpMjYzDlolzEm
vZFGsO0j77aYwWiCO2CmikAVZSzTCWQmo0C0WFW/y6GS2HcR9KV17+0ktcRq0TuYBZSwJUyeoINb
Fd5Y+JiDrH9eauartYo5/g5xGlFgNxwjLMsBiMxgQRQCC8ffymYa9zPQi9S3GUtwDTaW89z68ZPT
encw4H96kA18lPyxeER2BiUmY2NeaGymIQRFYcJnzysYB1chKON0Hzndr05BOnbke5j6MYbJXUWk
wb7HFbaFA4Cnw7f91RJEG3fWqK+W6MXLC0U8igwxlYFvwxm3qqUl7wiE+DWGDF9hF3sHnA0Fv3T+
KKZ0Zw+eZnxWPZRL+TAxCVqlPpD05rYAq8NmC2hrlFpgE68QFR6/sSEfQEwSZ8WSE1gQps++61OH
zPltVA0kVWkBllQtTKXqgxW5HcUTQh9aMrgudEoFGIy17MOZ+8Sa8djaH1w7PmvOOOEJw1TuELlF
eWjSBlLVtLYFNmvXLzmcUayjSMDE2c/HzoWz2yYcM2jA6JIY2KkgpAxEpv1QhuON8r3ldpnR1aNR
9NYA9nC1c7Gu06R+HEaLaA4cd7uuQyfekQNT487cLGP5leB5WPt9fGEKAIVIeY9V4L84dG1bCg3m
+qmBWyDDTZCcLHWtRxHfb5MZXzl+KkoYKG+jDugSsnjfWBZzU1q89ciuCiqDc+Lh+FgLIkwC92cW
xW00DaA+4QANdCm99eAucEKIu3rq6yQAIenyebfF7zk5jaRT+IfMCAqxHFsBrvHA73+YLJCFI2bi
LKaueTQoW66t/OJRdS2oFrcmQlvVUdTKq/Q47PviwviqJGaxHtmDlFV/KrBt7CbH+w7gyuKo4Hf6
oVhn6C43fghbVLgvYZL9liEqpyK6xJBjvOhIbAGt3YIDldC0fEXqGMLZOMKXDaWcioahfvkTOOid
S/WTUZntIaKUqwjxj/cYdZjCvFR4K2VP8NBOMu8fQOcR6NpR1ogAcbaJGAy4IMkqW3Hokvyibdih
MybPJUBkEeUEyACpooaBWWxycqE0+FiuARHPj5bGTQHmCZVtYaZDyxWJKWmvyXLajCwXNwZjGEuT
Q+INO9dEZ2WyfcIV6EjLRsW9D9tpvjF2xDdnIwFDodtYfbN1sV6ECcKjXOM4SZanxGOoZJH1B1N/
IHkpB9rM9mJhT4hs3p12sbfFGrdBQ96sHMOlW+TDwUYC5Wa0NY7TzEenfmRsy26haDEKcjUNEYi+
VHPlx5Jgh6V3h/WQm2cIA+5JRylkMUYTlLn+oZ3KbBeQQ4jo1Ye+GTyILPzRvXOnAFnz+As+cj1t
3X4cDvC+T30NTXaM9aqfgdfYrLZEGzzGXvYWBwynpui8yCE/T3qmrevNcQ4a54Bi5xHN3sJGiuJa
Wd1tZw/E7EJ+ymKhNpEu1daxq2FNTW80tloeZAhj56bfWQugRjbTSKItZpoA6zcqHKpzmhPWxDMC
1gDG0hIsDwo+SWBZ+wLLYyPzb7+IcE+MBICUEqX0bJU2WzsSfWOb9zCMmbVmzckWCGlQEtfp8cB+
4XOQ+fzk59gsIuDteQntpalJbdXOOSioS7SeX11b3nGR48DWPJuDYCBKqGRDWuH2FR3xIz03zrps
ckLVQgecCxKLUB4aQVnp8RSM06ValZqnfxDbxyUKYRzEkHimkNLK4wqu4PPXTnCMpHNPKt0PVQhQ
yrmQoJrqmd1gJzbw7Q25SBS/mBzXwInAmVpYRXwEnzgPkfWX+bNLK3N1Ba3dthy3YXXApObuitG+
M+K11qxeMtbha7CCmyXOzUmaYeO1HgMXLgSC9N776RsZ867EsfdWF+a+MdWfadL2W1+P/nqKSb9T
bb2m11UIKUDKVJpUxUI8Iet7yKH5e9MzQlIJjDE4mWiwTzbT79AbLXQjybMSMPZM+0MpjPQs3Lah
p+B4swCzMn4icx+m/AZ4vxndU8V3s5k9/KHhnL6H43IqpGUd7JFJQO8X+W5E236wlwgXSzAdq4Yx
CEYc8CstJrqr+rHOInIUj3jpCOxInyL0o7uhUCHvudxPYnxC6rCpZffQMbXMsJRR4iGWU0wJxKIe
AoR+ocPOT/Qhk8kKWfcVcJKlxXM6haBUKKHn0B93qXCYvJK7ZYR175EJoTW8/m65RSrW7XA8WJcE
M/PKbpm/Ypq5okKxfef3iaaRgOXj2n38yizp3PHG15kLmrj3DthR2TNZc3F0cufLxs8/q/I9cLu3
YeioXkPcjQFpfM41oHGmyLuC7RWvn9cNUrpFv1art2tF58SceKPRN/G93/CGUsy/Ax43GEkICKtn
EJPxvs3apzFhQcQebCVNMOCHks+AbTQZX/15yeot9xw3ihoN7ujg3MPJb2xOECFMsR0nQyGaxZ91
VfvcvcxsrlJzPczqw0o/ZAmn0ZPFe0miBkDT9Gq3q2+kTPx9dn0ZjY8ranZIHjJW+h41y2+FwxGC
EA1YxEOrEa+VNLjLsitR7X00MOudUX/bQDqcurN3C0XISpFvT21tnQcH0SarEVATx+TaWWcjZbFj
T7uKAfzOtRyEBdGCrC5ZSBOOn5pIAK0TzQkXihDMm0EI3MCX2i8J8BsRJCOkrwHXzODepNV7ZpWn
ZAZPVC49gZQLE8LB/eXAE48zhzEH2x6E2ARxl1KzQk0wmubyyElN5oYjP4Iu+uW7IYr//s1jQGL3
xHO1/rBXeQw/UUyvcraA49h0pkjMEHdn54QR5Iy9Ix30m1fxFCuHG8JR2WM6sCmyjOnGOC3DYeoY
u1mGa9YsxA0sbJn3gQMhOFBwQEVs383BcEmCUd0UdUGlPt8pPB059a0VooRBzMlwqn9sHXnqh4BA
i9RjBuarR5JkgkOocFcGUfGeGRvHWYJFWPaP/TgWe0PhtnZy66kNYcoT67HyRRNt2Zes0ynh9qkm
f9vObMPMMN0JF/hlbL/LYphWnQV0x6njZK21+1E4eXSsDGJWz+3oL3OUECkMlTBuSVCkvHMZmMBj
Oy0dBZ2Bso0CCRMak8J4tfXYkJ2Z28H2Q9o7hjzZmyvj0aoQMTFjBiOAx6/rSBRVdYR5C9oC8GuY
Ihj5qzA7MbPtd40YXBItp2CdpCTeTYn9kzI0WRt8AiudoW6145Zojls95x/NGJ07u3sMI6bHTovw
ZBxhBEFJowysN8YPBKY08gDovpiXtePWvZICcsm/LkLswsl8LTb/oaJ2MHB+NkKCxE9It8Lvs0pT
5qMiAK6X4vZorOkhCAJ5WoKB7XiVfXAVQMcIR/xH5bxxh1rvFyxYEZ8/b9npyoeESS8tm3tJ8Ph5
+qEu0rcg/V32BZzMjDWoVT3nEVyuODglza4i2xM6II9WBwKNY5O0NWTXNnaxXyoW6/BoovFip7cS
Csi+mBUZAUV3ltFEXZd8DWxAUK/PziYM5keTuvsp9h+mjHcxbdmB4LROX/PHwTTTYzq9YIQ062CW
LK85fld+4+iN4kZbB2gPpBoRbYfTa++wZI/IBWNzHO/GXHmrimn7uqu6TdpQ5dk2F6Ry06+l/u5K
nhVjz1UPH2ZGtqFWaMkLWETYe2oAPJYHg5lU2FbXz4SQSixXvF2dLbveu6JkqRC6QHzUTB4AG+XR
nh5CHMBrZGxkh9c6Vea6N/RxqLe3S8aC1qaFk1OG8VHTTUQDUsG6845kuG39We9nIlk3fmu/JZNg
6B7IHYbDfIupDqj/0Ft7EYt7tII/cV6yUKhY6GUyRWwtvn0ZsgypMErGqZWzQWSwtMzJuXaneytS
D0U/cHNDevVpNHaYfzcA7liQl9z4bvKLDAjulDR8XSh5XRg0B5u9DLUj1JimdAfU9/YvZWN4rfLg
ENXqhAiKhh6BRmP3GG4HQEa2nI5ElXAk1tGu9jh3cEsQSYsiQxGX7NqjuVSM9FTCzgZeQ276b9tM
iPMnQgX0gtGyZ3VG68jnuTSXBHn3zq38My1KucVS1QXEBWcRWRfKtk9YpVA4qVSs0ZGjQcDlLvz2
s0rnU1RTGWX+dDAo51GVqItx8Sg7EwPaBDsWCycDWoHtSSoZAdYEboB5OBfF55zzyNCGmIg2D+09
XcNGh/YDhJVLaTEgcqBEIGBns4tolN5Hb0nf+nGHsN51IK9E4OLCCoXhcjRsvLLu3vK4zqkeZhMw
vqyJpKy1PHfw1KZi3EMSj2gCCMdw0aFNU36cC7c/yEj4fNvDk4RuSI9Otqpabj13sYk/q+8DBGfb
EFwZ/MNi17nyT8kOeMjED7chWQNwON2ksM5NwiSdNL7BQ12JFOAjIV1x3VYl0I7ktabLCFKbwLfF
4bOnO/BN/jtKCAVA58yHFIKg84mnGrl+46K4hv0VELsgMoxYja2o+01waL73FoOWKkjSw4K3xqeP
wXfC+K1ldiH/N3Nn0hw3kibR/zJ3jGFHwGysD5mJ3DfupC4wiiKx7wEggF8/D7I+dB/mMJexuciq
ShIrmUTG4p/78wI+mfHLaxJyvJR6cc8qUVTc6Jcl6w3broUSSFeeYObcGc6HPpHGEHGvBzYlMxgf
fBB6+D5Gcvdl2FpEhngdpvJfEhcDk2mnG9qNmT9qdUCYG82TDx3P3osPcH2TlY1GJr/lhOx6DLV8
rm9LxMTjbvFhdDFo4+IPmf2ODO8DTAP4SoVcl13O+b6zDk1cPbeFVwEYazlnxYVzyOgsUcr4Kadb
p5cu5l/UVs/AZQu1B19wK8kgGwX934Q6Vz6n/i6r3c2o+Rg/ZHVDK+tWXu/7G+8XcG2xnmySY/ow
PnN8vzBQsFYfHGKpBeNu7iv4iwQIHidVbLKm3/kx1xoYWU88cFSTaCy81LZwj44s+Ea1G3Raegv7
EqWCNwwSIiG0VuCDoqWW94dz4uwNxi47jHnywn6/lwSjL6nOTI9w4daLwepwUtprkjy4EsORzFke
WJ1Zr2Xn/ZpGgocFnhhYHV/AiDvKy2JFuvrAqPsznFR2pA7ww8qbYuMwYUzKbM9ZDDV8Ll/rHHsA
t4IgnkAg6K56HxE58EQXX5HkjkpHHwiX8VN6Rs5GxQFDR5YKCiycUXdIRThwJGiZnOJtgRkUfe51
x/6wPJUfMi+9IUMzzh5IG+NT2zKqAUBjp1+LP3zH07zRsSIGi9cErtRcbrOEyFVdcQLyC58DZcrU
wcF+x6aNFaLwNgyrgE7WJDOyjgloXOafXDUPThqHoHzpJBpKXFwuJidrwt3AtAC154VcZPdA2RLh
4whnmK31JPSr8MnPkoBJ97xhwBqtMb+t7DF/4iQnLj6kEUHie54MaMP5R5hW6WZ02FNYRvojF0Uw
+xXq2k9uQ9En//rg+kjCWHU/GHlCW43SJwuurZ5RoNa2DHy85q2b6RZB0TvYbc3ePwSMQYHRD4n9
zDF3gwEFDFlt4RVWaTCJ5FKK0dry/lwMmD4buRxqbEEsnoICeIwCxuLYFN/JMH36PrQBLBBrzWt+
fCpa5ireJR0QtNTVw01qZe9eSHI4xDPP1Iv1/Bup9QloySeekEtRWt0OJzS+vGl+TRTktdpIPmLd
OLpFgc+pwM3maVSseQ7VFyFXlcQmIl83n8qqp00xt7/HKnkFEEibhx8rIDjabTZ3TTl+gKQ42XXx
RrvvWRE53agYocZy/jA3xK9e71oP3H2nc9vM3Zibf8dGK1znVey7rrf5XLRXuLmMXopXmDjRtuIi
ymNlHA3TJMDbGaDTJBGwAkmxYimwi2QVDYAWBP60jUrkDuA1RQuO8zXZ0RkJU0Eqm1HCHApkbfZc
cKi/G6FMQDD+e13CDGr8In8Ny0PYqXTbJyC61ZS++QOHAS56Q5BDvR/RudeW8BmYplj6NH6vtz79
LsFYVjW/jOS3sllv4wwVbibFlEN/jGP+4pAQavbpLHdTlKahe5EEO6A0AzjzcndHaoPPqsgSAmni
RUYez2s2P1Jpa7GWMvCIsX51xqts9xaItAIuKeF6rrVu+0bPQRn0wM8yEg5bPsapGx88WhVYIrgG
lWYIjIy7R83kI6Hkl4FnChNP7uBsUO/U9NU+NuXOdeugb8x2DfsDZQ6SSZJ6p96It06dmQfnE+Ag
zEIEOi4vyefkIek2mmKyaib4crDVhA7XyJqemDT3yyAbFsN0vENWcwi8ELDlP2IfInLd4vwg1tnk
WnqEJ3vrmRsKn07sgpRzk8fJCcy3WIdavqcba1XrI+WbRVMGdR2SSU+mQMf96TttuiXBG7NCEVgL
GcGsBr0ULE2TuaYL5DbXbPquz8guqriJwLtMTZ2Taecy2irxIpQxZiTtgogynIwclFdINDdLmI1i
6wI5QEUTBEymEnZ5hJb2ZY454MxuXjSw8BBSfhx4s/6pKKh24WdQQhN96BZ17IJXS/wxifa5o7hj
0DJojjohOZuLhr3XHIPHqETF9j3W+xAxkKawx1anoYoTA15ajWlS735OVv+Kr+9kjc9Wa6Zn4Yx4
I23M7m5akInZCtI3ODdal3YRA4SODe66h+fJZGNYV3a8ODaKNx03/YZRH0D8EBpkyBjBsbT2zE+T
77LNywBPFTYxhMGQiGlQaVSuY7xkcbKjJ4qwq3XIJpfkg39rG5zKjV5vqVziDDai0uDxCk8My3/m
EHPQEt/wG3VTRIhuuQ2iXcN2FjCuHzc0a0fMEqhAbaN9ZcY7TXfMB0lFem9cveQnn53qOnpy4wzm
s1ZZzilV/bIEkrQsEzPBTHioY39BhpjFpbXqZ+CYw6ocTWA4EazBJJPOc9+agZ8d+TG/OdA4D5HA
+2RaMM5irp+UMlz+/tm/rzRkoHkyY3xMg80cLeGTgWFpFfVZdWAqQlKRPWCDZW5t9AovRYxjQI4X
s8MR3ig1HgY/eox59s5CUQTeedpBkzOjQDJKtgJ6iGdbpwvhmJe9fKTxY/03jkX7JuQCeiSPNcFR
W8aAqI3pT8RNguY/bk62VwZtiTFKK21v+zevpWI2E9+M3txF+056ZQd+j9hTZKhaeJI5lE9edy7g
FvQLF5WdGON5eakiCngiexdjeOSMk85PcBUv7xkhlesQpyVTEMCrEqzGYgnj246QWwFkYgxPH/Q8
eSz6RO3QOhlUoj1i3eMo0xWhfcbbBhGREUE1KShoWD4pCIO3lsX93ZDGC7CnF+iy+U5TJ0sp9zKF
cR2oEVJaZ7SE8u2u3KqhaDbM700KZWiBpUMbd6Wz7cb0SwkBbdeKYarNvzTuXyeSEUDG0qesItlR
0IlJr9NcbBqZ38mZJruaOqFjFoIL0+EDew7KCNg7e0dTD1yiLj80Zegz/LQPTlPb11DN656SP453
sAO5kwSlTmbib+6ttHFo8McvZS42vgRn4rdz9K7jLjIAy6SSNag2jXMFd3fjtk55oGmasugJknNv
NJvIpnbAxFx3Kk0dd24FO0IHWGJg0qgYG/a4+/EPlaDrJkZpuRzplmMywpvn36ei/VQI/6OP6Eed
9aA48Ei7o1RidvikdnLDfmRdDQlwOdHdo+bQ8GfxVba6Qk83fI8DUK6z8zuArzGXrBIrBESRhh0m
YuRgLpTRiUojLuLS+p4bWh4LQK8HZ8n8TQ4jNWmC5lQ9ZhTNcoMJZutH6+DjTXJmnA3LZzdAPCon
TMB8fBccWFACewnk8ob2y+9NTm1tS1K6fzNdNIpVB4jmx45KTTClAHyg2e6w2CUHmrKIOZDN3HhN
T9e7fme9xBTjsPpWRkeEwHC+/n5h1SKeVG6ldpVRq0ASYVuFJSzupGSTlGP+lbkcJWGUw2+pMYAV
8whhAXYDBxj6SmAd7XOCl6t4iitGqpTNcB/vtdk9V0m4GRKmjwaq0QHHJc2d7qACpzaOlVOlF3uJ
R1JagkduylhKnELAywwDtI7HgYLaskk+iS5mj45ZbTRAT7solHnQNa26l54Awq/j+bXbR79i2v83
whgyWkaIjPZty3osgFGqJZsZdpLn+1Yh6VN5VzVrw0yrPZzys76Afx2rGU7UYjWIcD7pwsjZG/iT
04J5mQarj2g5pcPge7azmzDBzLNHV4MQQa+tvpiFJvLLg3G10UeryOyvbs/4HhjbFak3MHLXe+A5
PkaLijcNWKxUSl1R2KR/AN0am2J5umYfZE48hO6G2qr+4OX+p8zHe5HqyTUyKArSwTOQHaKZYvnj
jbIxRoM4/qPx0J36vtpN1MH4jvIfnRFBx0teK5LxBxB7MUADOHlR3t+9zjHPdiuZFWON0UYsiGM0
Osd8bE5JyvgRU1q3tn2ekLDTxn2bgnVvbHUDAQ7bA2zUVjTTszV1vyvglpsx/MiYSv8fZ7H/NYr9
j913df0svrv/+reE9j/+/V//fwS2BaHU/zmwvfv8XZX/mtZe/vg3qYC/wWtHh/Dvk411DIeZ9X/8
M60t/pO0tU/s2jQ93dE9QfLwn2ltYtym6eq+rxu2KbCZ8eX+mdbWrP8kxG0YvliCxJZrCPN/E9fG
TffvyWShezbcHGHpBLd9d2E8/nvAcZqXHCB5P2NyS7qKKJBAGG5Na7iqg1RDdprlM/oHfS+Jiek1
zm9OUoDEqkhSizqmDBm280KSdFbFQmObdAD33L/62DvUA/OymKphutvMtTl99LVlnDosf9uG5CBX
tpqmvcVobLYGg7TuqxgLyKcdlAl/wMtC0qSW/bEi1P6eexjNJZ3NW1on1LYpY66TXuOdKESbIYuN
f4zCos8bAO7Rk/6mn1p1sfJWUEir4IRr2jHsx0uSFQwDfbX1ayop5xZiX9ugBiFB3ArPRk5jI7kN
Un9pkoiGs0SVFAIXFoE5HXtobxAqbLgPtw2JH67IP8zVMX3qV+y0Gt4TEjf5mLqHLB5u6McH0+rN
syLhyilornYgaDaRUzxmdveUWhK6u56V+ywE9DA2GQTlYto7vZ+9MV14Hqfk7pC02nOqebXogIoo
1BkHk90ApPsULwc2TWAxc1HWQL5e0RV26PnWpW6q+MHuyUvU1HahLtknIIaPeQvBTBoW1y8Uka0j
Lf6eOT5ONomRum45z6PN9EJ/V5y4tgWVsPShiBfGUnzdtNk0XMRJfsvs2UDuYMQRRWDFWwJ3xXMX
aQTUsQeyCa/9BlMK2OL84kzRZ0bXOx51nctyePWj2VuLEKZy3HBcH/v8jdicfiYODE7UCennO4B1
URu1aFXIYNhVlwoCMqwgQ/FBQoSqgs7hCFAI6SIZIJ+Objt9VUWn0/5wiLhFH+OG8g3V9+gNWgNW
mAYj26zfAEahwjOxbjLGGeEceK3fHvrM/owKbz03nfc68GndwsRkkjGkrzyexQsGFlSbqK/RWKJ6
b5cccibBHjMNZbLrfS4IwiBiqRcG5xJsG/loBqh9dLUOJuHuvv+2aySHbHRu1VzQh23EOwo9QFgb
cAzolU33Dn1j8MRXDkdDDovAZf2w7FjkcZgYPUBzqwqwKyRnmcNzIXv2zGkxejIwkQmTwy7xUkIz
1dY2KGqAc3pr9eKeZc4vvw5YUACmd0rsvGoI4tqLb3iSCFNP1Lykdn1qrSR+QmOOn2hhIe/GvWSV
e1zi4jaqnvOh9Nl4z4DMKK4nO3+d8BIpKuGe+2LACJbY7t6ei+Q5a+0jdu/5NGIcKYo23rWp/qWB
yLqTMNbvMw6m3j851ZvrRsBfoVRFjstBpxz8bVWOJfNGbvSac0AVxURWIhVISIp0FbebefpT1ckf
d9Lknnl85wJedl1DO+Zz+zINjnfMOv1M14Z+wAbxMOdcBEHu3pJQ1AQnHKx9lM/6XX/QGmdfOrS4
p0SiwEKgkKFrjVxsCYK25sxgQoaB7lImmesD3X8YvlSmz0cxzmFQS0mnma5txmlE8pn9SxNn1QbW
VbfF+j+DdomGY1sBHnJBTm+17HHsregyRRHXGVuQy5MkQfTZO4xG/RLqi9FPAxXece/X9OJn9Pry
nuTeh96m5j4l9byWPdmjkk9jEIvu3aps60T57Rko0xHd9dvLSpq+54zLuBx3tUnhfR2PD4YoitOE
bw0Hs77ph/zVr9v5UGFg4jlZ62lSPZMlgNlmbqvEt18R9bugjlEjpoHQVtS7JKswSMq5YMggORFO
DghW2V1sVsEH4dQQ7p08SCNA0+O0DGn8tLtIn0lpRMq2ZqYy0U+xYcZ0Sw3XQKvSD40bfpc5YUuP
CR63WGZRqnmbRBch41d/ShyS+GXYKjppH6e4geldjMnem+hlA0DxwMnQnLrkVNRBMo4c90Bq80UR
ChJEAOGkv3IAhQrBgcMn7HlWWiRWwqOJcQ5xJ2wVNSOY3fNsQ0kHhcFVQm3ndJ5BOy/RzJZ+dfKI
1VnQf3xUBdI0tR77lJKpWyG7q427e8cMh4k/txQqOpdfGKvyDSV+gJ35iTeHWZZouvZoRTPOsXD5
x7//jg0OyU3OOOc119glsfyYCjx3zk/bDg+AnuMDM2wST5H/hea07Q3jl9TbP30ZT/dYJ3WOp99f
y2YRvCSnXnsMl1vtM7Mtc2Njdth6MwfM+UReDSlmGujb62omCkSdeMzFJ7st3xAr5sld2pKojcPJ
UqcgqdxqLySOpUFof/SRJ5L1w0N8YWjr5OaXZUzWDTwpSprVfcdmIwPNwUhYyicqEp0PSm2fVKfN
XJFcB//rgMUkyn6GLA6DqMZVqQ3iOGSM1VxCMYF04u+60uYtIgQs2VHjx2Xq4WEAXgkaUfUPDrP3
fVdZr5HbM4bO0gOEKWRtxWzQyriaCTmfXOCl+5bi6DPmRho9CdjSVcF9KoRx4bJ1KYM3LUcOOo4d
oNuId6+j8Uz07qGUTX+Gm4CBGzai1eoHAtFb4H1DYM0eGdx2Qa535c+EL+xSd8NH1XWnGS7PDnkA
P3WO5604GSFgJkqeACqX9nliUogiMT2Zor7aJs1esPsNxjNLV7ZWjE9ZWD8MA43uzLI4FC2UToVj
NBzmdD9g1q8dPmTxYJzynMnriCmJYB8W/Mi2di5a6crA0g/nAUu0GLGVh+mHp8jwmzpu4mmk9ryj
f47AG0wRT+tIM0MUIXUOFVNoLluMUONGq0a4wXA0ZVLD8XL78D5orIG60K/JVBu3uWnUIlxdiNnT
S0etE3cdxe9hWDPtZsHKrVyGpRuD5DC88vrYpiioYeSRgR0ZyYd9hNRYScZGZnYJZQu2ywNH0KZo
UK4rIcuMrzgVq0NoQy+LxMS0hkGJiCb3RNLxKeu8R+GY7H2NcNkHAOqZBakqh2tt2lh/xj50l8sv
WXV72qm+2JMaS5gTC+MeKfoncYm2RcFcsUMPjupoXBfcBTdU4EQk8mmibmklnoH0gl9Banz2iCXt
WtnzBSdJV9ryi58/4jeWx7A0H+q6P5BqXpUQSu6TOz97FJhsqxlvETdRsdI7eSWMz36lOTiGi/yq
Gsd/EOlem61ffkZ4e3IM6titb0LxdL7rHVJS66xjJlknmixp0oqIoXF828QV4TYRpWTAwQvMriTq
iOCniAWFMvPZFmCKIA3FBBcrZuIjTzphlL1NOIJUCDPNjgqeLe/40W0ZVthzzICCyQQqEtkrVttj
qDfOFi1Io8Z4BHjw0GimWCe5fk51o3zpWGeBn+6tfLS/suqHW05y1UNodYTyL+QNX7hdJ6QfGrXV
U5/8osGYpY0OINj8rRZqDGuMcjw4rKbgKxmgIoHdmdingorp3mTR1b3BejEgR2TJvLE1dhpRhM3T
5PevNc6+F1p9t9Ysk4uRmc2xRY/2T0lFJ72VVcxQW/3LmGsCtPAUCsU7N3Sg5jzJECklh7R1AFwy
L3gyR2t+U134J0GPSLFVk7kvcYmb7QtxwAsTBawvmJW5JoxPelhUxySe1m4BcMAhsHdKYkAV0lAB
ACzg9DkJzRYOrJ4e/AGcrCO8/i606XebZSfPZZDtN4xMQgvxP6S1igQr/p67RZXzStXVbRK5vdcb
g6TzSIVUkr3Q5sybVZgb+kVpVhElavMo9IOHKbXUfHnJUg0x3x8I2NoSp7nuAOmYCMaGZU29SWw3
r6bGegfx277o1iD3HEIIajOSkfgfZmtg/8UWLmXXv1Ie8mWm1mUYzKcB7wOnUGkFqVxj6cZBqk3v
oArmncGbsDOEMt5zir9CCes07vRqV7vJde75a5iuiH7NMCtqXKdpDgzU8vEdR/Vh4ox9qKLwdzVV
HyWTcNd1inPedNxsOJP7FXeosGT+3PGRhxzDCs0xbNr31lax6aqVnlr8BJIKhzR6HiHx/EgnBSf6
AahA5bw2bv2YCmV9JUN8j3Df7cCd0EGR6VeaoIVBIlRSky015odAKZsH+jk/mFfmH1aJTK8TYl37
Il+WZWwOSiUvURs/uBj+uDMBwiVajuO+sHbz3L6ataMxrU/JyebBQJrhQAgfZHCb3ihRhCelsRaK
Zkakjv1io0EDsgwMXGUtFaHhlnF5c7Yq4oZ+3KY7mMYXv9TfWoOhotcK/ODjylyOwEqwGLl5+RFW
WwSEDGdf/GpXXJYVP2h6voE5FGIiMKabfBicdi2ccr7mo3erM/fNdMV8HSwd92lJvixvpjO0E23f
IGJtKNixZmcFc/2z69thk7jZ8zhIbGZx9WpIFLhE1OLagfQhiYqESmIhY8yJQYLZpZ73N9K58kg9
7kx3q/ocZv3UNjj06csESsHWobmqu6TMsg/dBMHFzOpgBtg8a1EYZDhPFkX8SF8b7Yv6VnXJKwd3
ensHtz+LiEs6tvB0PWUFW0DohrQuzhgd6CZiChn1ux7ciAM4VvPD4aGzTibRhisNI+tRTtHFqodu
4zE0Y3UUyJ2qMwRmsE6eDGqj1dD417//Sct0wkqIwpu5zNqTsfwyj3JtIvRdyu1czOFWGqSdbIZY
qxojCg3AeC0YIXFsaId8GxWY1z1Z/BaWxJVtaOZDy2Bn40AMLROQ4rbS6gu1ugwqMBbsRnxWK4kA
eprw6AnscUFdSA7WvTIeiN1SPjIf7QqOxWCVx1SXF9NR1qGInwoL05XdTG/KGZ51XC0rLaFRfMob
/0H3h7M+YmAqcv1gG+X0Iif1K5LUPmWz3h5ah/JGP26uusYxOI4zLsm5wFSjQENnGXjuKRMPiwUQ
kCWiREWKmf6uo3X1PR4OWnYc3s6ChKtjd8eCTS+3xI+dkWpWTZcFOevCqu245zptZdP+Rahm6bfK
HPRSmsPlyvx2idTsKYV99n1DHv/+YgzhvR4L4gMPDuwQgCY44v2Bg+fSqVs28QPBT98uEVWkSG46
6IygA5lMuzMpgkzZJIPSWC3d13JvVFqxgXjsAT9g+u8n84vJg7yNaYqmXA+8un13uql61NLZD/qC
GJBBA0fReBhiq0Utwp6CL0Bb20vuvE6YnUEbtTaznX+aZF9Kt/Ufh6j7MWrwm3jdWt4/XmtcwRPQ
uTrWOskOkWpHclC4YX39eyEriJZ0VZfO+bmmDn5l+C+8CTPMEP6MlWrug0O6sKtn42DzGPCTI2rA
9KSpN61JEEqfkvxAQBALTUGnQm0OW8+YaG4lJdEMG5wdjM3tCj053AsIQyaYjA18xGUQoL8ADKT2
wGDx0bIl4GCfsBx989pLbBPuoc1Q30K6Kzu09VU9uYqRMjqeis6+aeRPrfGoDanL4EN8ycH/KJyR
WbDN/Yls8slpZntlVemMMEMoxUnqZZxFr1V+EoLOrERPOGoP4kILEQBbP/7UbP+1Vss1cACkq7Qb
4OMrB7OdWcbzWpmlHzCmuU2xgbtprfXVsYIuSlCWcz5JYHlM5ndeM/xiSeqWtkc4UvlXKcffs8kr
5ziYUg3qiYKi5vbZw6636m1+jmZL/GFu3WEzueOZAC+Hh7oVh2H02Wkpzs0stgj0ymzPTxtXG003
aUYStejdXZND2irfymgYuL4ig2C5ovUPcs3Jmd5owc4Zx62zoTstr6p1SX7UscP4fbhW2LvGlrmY
xKCDTQOnYmvR1aXUMWnHHysLsx8Kqsl0DMPoHoYwx7g4wFKJKJ0JGp1SRXjLx9gSaxq62Pd16kAK
94KtodlmFKUaZnPVOLgxxgIplpVBrH0nLfCdrtPE2nHDe6c5zkPjWUCZK+1c6j+enH7YVTEa51we
ym5ZbzPOye78gmPx3jOvoeBqJKXD5Y49LnCymA+v5170UbirAeK43iXIu251KWqQhWHh/rJ9Hk7O
xVVkGG9e5e1S/TGhIujQJ7g/MVSkWPTJNxSUI1reaNyGVn12+ZM+Ya9tAjxM1NhaRXRSHtOqoXmo
Cu2l9GQLchAqMpFcgFeporohhWKSOEdlyicyLpu+NgmbQd2QNK8BsCGL6pOV8Ch93nD9HtyhCwoF
SSlPt1HqLQY9N0NWI9DWJMOp9fowSFxgAFXZ31oVb3qbLmWfU3FAHG/bJvatFOQ+WnODlMB8OM7/
EEpleetZ1WalYVvTwpOnUd3n1iIH+J8kgSKGvCqtEMOK3yAcE2xznuYqwk9GsRtJhYNStr/HW88o
Ns1+KCGidlQ9DA4NTs7QbafJ1R8FfOy5n+6oAPmmtBZvLgQWgUpEhel7OjffS5f3XKHRu2b3CzSf
muydsqzoJ0zLvSKRa8vWw/mGgacrKW0aG0cLnNTemhDgGZj2HwgGq6Sxdpk1pIcCJjvwFeODEOMJ
kwhtWeZ7YWNso7ErW9dty8G2yTcpmyGpOygGevGUqumBTP4NHnFgp/y05w4gPAmMGXtihS1EoETF
sZx3SmeB6Ac8XhBHqMNC2KlKtih/sslY0+zSJdEY6L74LMwe/1b9q/ouJGqNH3Xvgg2bIcFFmnQ5
hhF/cO7z7az7HzIEwmwU3btLnJsYffYQOea+hDO1FhNCbD2Kn66rGzzU6drO/evQ9N/zpHEx1UiT
co+++bP5ArpLO8jpN3UOPD94LyES+u8IOceiiDatPgwHb+Ibd2L3mJEPRjBLOwxU+W2caIiquVcB
0P4dj/ZHXzDzluLDnBxeg59C7bK/QmpdEGT4e/V0jrV7i5E6cDSODzLsHyPyLxi2n/W2dbczspKr
a0B9hvgS5WB+hB++8nBAdKXXOWz1j8LX+HBiUDZdUvityeexyndO5R8zaBQIb9NrQq8HFpbw5Pb2
NqGNmQv72sOIujQNP8rE3ufjjGURGkGnr5kuLz4R75I4/d1JcDxNeFcqs/wcU4pVLAoUWbN/mJaX
q84HKkO1J1EXo2Es8pn0zOi1lG6j6p3B16UW/F7Ih4jJP1IlH+xfUA+pYKTSeDVVqNuUH6BaJVic
OHV7HlT4nh2UlPcBcwbcy/ozrcMH5HMcgP286Xaex619AEriat5yigx/MWfHl9Q+aZVC2h3OaDCS
kw5iah292Ln6jpidAONk+0dEOqRS3qdYPFgt/6GwmDaQF4FkwJsDj6DmvGkem05ysbLtT2jXR9k8
WrgdN1pWvld2+9nwCAQclply+8axj8o3TLLf0+TbKxg0d51TduCIEN4FaVOV/9hpfkS8bK9zdInc
5m4s/2Pd5tWPLf+bBpNNkEWYdnVwoj0+q2I/Ll0TqXYpspxsZb4aVE4Bkp1uGZTjzJL3hPMEVvHS
pxHPMLc0YoaUi2p3gmXZDKi2n0N0i5wX5CzSB+ID5coJld1LWcFwLpPptVLzOc2zG9vpa+xNmLRC
7v4YOdzpSdesB5uyyBmeDKyf6YciYGMiYWkZYE1yA68Jx2wzk2963cCO4kcWLamapCv5uU3bLiQR
XVMmOPY84zappLGha4HoMKuxsi+FKJhfVQ/0M10ROCassdjAQkG5REQaVWvGpxgkRB6THsvz91oR
mnKb8gVPJGQbMz/6Y5sGnpXQFGWtBcerlTE67qZxin1q5i/CXkwK7xR8IbjI/MDM9GuaaOCIezDA
pEc2yWC8klO2sU8hpKIYAdELt/0wcPpMdH7YOn0tjaEFCVxj3jMIg23r/C47lAmMuhqVMmvJ+HQd
J9Uxs9B6Bi07jlb8KKZiDRUC6zN8Gdcv+R36znLOMWliBhzKZmW/ujWhBz97cSmXIonTPuHJfpdW
/xR5I8rUkgwgw+93rIo13y6Z89+U/Z5kOPz28/Y8wfOvhIMTafDmgABHtjFce6vrDQc2IbHm0Bsx
B5HRn13KNN26Ok+kiCdMk7j4/nhvQAtfw9a4T2aGnRNs4irGy9YwSwB+ceKRO8XY/jh4YA0tCi8g
lPUHMels5PBEqBBQ072QX3M9wjpgBEvj1O+KTzkocVpg8l+NtL+H0jgnJAUA+Byw+aYBNMh4beFh
cimWwJ2P5Miwgo6EfQFJNhxplyDG8jKRRBLwwgDOnG28M6uCFAckuXW1LDl2K75Ebn5SC4vmlx1x
pvBExDRPWvD3BsbGGQS1MqoOsqvpRsPnrTTivNok3/VefEVMCEV+H1xCnPPA/WCsz0Vt0pXFh68D
zdtX+OIhkml+5q2IApzNLgMtm1trs2XU13rAKXRKM7pheLV677ugLiMbipfJJfQJFdHpcEdNZy51
mlwaBWN2vxJbfJhEx9JiE3aw7fvGa5VjobfCZ9PojmNCyCuiJcAs9rpfvyuj2nNjBvU3CXyNBiW/
/jc9ic8WZYvEwantC/Oz1oYPRl3vCzO5xXX0G4XlKRQkk50x/8YainY/auAFfa0jgU/quyDUaTk7
K/HPoit2nr2XMeyJDEcpJxSNJ5BhMldDzFSe1ncr5bTmOvbcr34oDpbPcdvqqbvwUYxgCO+wynEE
kOHi9B9qjpHzPZufEyu71x79RCW9CbAAUXuJNhPmY5NMOBs3NjNOyi5t8aUZJF/QcOg8d6ZXumRT
DyOtnxwc23qJXO9toB+5WjTsPHvBH9NC4Vi44jkbsKrXs66Y15W/MOPxma64N8kcaFau39Nmeppx
otrcmzrdNBm4+ozI7D37LwHplCdVNvLEuO5uVUWFwHeVDCh0r7sno/PV0gcGn9O4gPLcZKBxzCTZ
hOAyIjWSff9wHV6ytxhfm9B8TbFXcZu79C48sOVwMtYJiWm/2SaqPuAcgKFSa1WALUoCjDR2i8bh
CvJUTcRKlSq2DZk+z2F2LqkPg595ipcZRe6+M1N8L4funcOz3CVVeJhantqwxs2oPRiNRWys450H
9LdFPQ2sGnJ7lrAYMBl7j35Zc0zQVtZ7rkx0j/H5wgWL+SD/0eP+d1UyIZrFRYwfY+mepTVhWXaL
kjdZHG3qZ3wENe5lh9jBD8G99lyn7RXx4BJVzqU0vjBzdxn0OVn1ZLysE8DhLTfQQ8ZiqLvkN0ke
/Td1Z9ZbKbJt6z902QICCHi5D1597757QbbTSd83Afz6+7Fq61RWbimvjs7TUUlLtjOzvBqImDHn
GN9IZ68kjR10dqg98/EhxjtIQ/9bTvdJWRzgmq7tHg+s9FYBLeY8IJ5Wqp6EaXg5UkwB4OXwhzbU
+5i46pIFW2/qd9prLBZh8NTQtCx7wFqlYeEWByMy0uulMwLo9snP1C2JMPDAZ+V613YPpIurRe4D
DZ2L5wC9e/qmYv3ZUtGnNKKf09g8FJJpgzHnBjWMR2VpwkfVweLb+PHStKKUKUA8Q4pUTAu50wM/
2dcNdXinjoZE6m9Vt0pFx3z47v1d0tm3Q0xxkgVPSVmBEQ7uXeaANDbpzIM+Youl1HBp9NTGuWui
zzhDtx+4ryrswD7m/XEwi5uksJpbi0brxvbNbOFO1slw2m8zEodad069NGZ2LL8fDhbtD+ZMRz6G
B3A6IGhT9W6mxZGp3ZI+Ba5r54VZ3CMJ2MOkfdDaRQahplUetrcdXW4oMK/5vMgIZ9yMKnkneP2+
xpdD4uWzCT2QMc6zzno3jW7ItiyXKDHeR8FEB2Y4oTtMDwv/TXomp2N/q1DlIEF0TsOAilGBho7U
IUJpuKnqSrK9vFElFksJlvumBOGM4RnLELC7iSbSuqFBG+TechzR1supWwYChYLoXynVq53LS+p9
+8OqBL5tKFoj/8dJsB5GwRE3v1P/gJ1119nJJXPdDyP1Pwiypj0bzeIf2vul2rpe1Nz4AUUuDeeN
TjHi2KxZFdCnutPKhW42a7IjTmXkfHcBiWBkqmk25XqVuqiqx+ip171TNvcP4qM+cWEWjcHJqpf0
hUQ5bB3LfgnsT1pjzwzV0ht9wv2Sdz+Spl3nXMNyiC7pHFwvR6aCEb7vaaw5DfUpFKvh1kL+3Wdl
T69l2GoO/USACPYikvPRKPI8hjSUMu6dWac7o2fTGvPQXtjlA9FUpMMIdUb8AKeKSEMyCruFNjD+
sM2w2DuA/LJsIHAAklFv2+I0amTJx6nGmTUnJsIC/pKmHWywlOq8rDktaMrcyJx1EX4IHClRYitl
URpsGL0WMUFgNJGLTQUecT/8VMk4XMwfg9k0cwIe6bdEOPujR4w0AtBNici+hBfeQkAejxYDrIXf
mNZNqWbjQ7anT/9Vdlm+imt5qpUttmMfPw2QGIzK+0nnjFCqDGGNoSGL1XVnbs1eZRMu2Hz42Yg1
j17iXaoOrRadgA5baHzAqEf7R7Qk4JSftk8jx676R+V0oHmjDDn3vK2VLWe/AcF6CsxCNzVSGJ2V
PcYX6kK8fgwWWUVyCekAlySugRb69wJ06K5uDfSlBJEK57uIByQmoLYbHeGO0GCRUGcP8XyRp2y5
R1Plh3xW05oazY1qIqEsvq0ic10ZySZofWoe1NMaA2q7KOCcqWLTlxSK5ujdvBn3JP7Q2F242XS0
GuukbPWSQtug38DZDN1JrAdrbnQfvc+U01FgTHenE+ID8m9vAYK7efEmuiCOUTZs7beDSxgsZ6g+
oIQydOZObkQsauNxltd9vPgRW32MpuRa1PhV+Vq5/X2etG9TQTU3dCz8qhlXjQnY5lkM4ggr9GGG
A6Bl55cDgDUFGS+UcdSFOywgX1qfkbLHxhkV1YMj+1tdM5yl2elvphrfcwyU1BWM7NIJUWv77Wfi
2StQuPBqTc/k6ZgvRMyvUxOMIpbhejly5XTnIcFwbxaZtSEY76LLFIiOsZGtBJI1ao85yBc3s98j
dxQbYjWQpXDQiOGBxtqL1pvPYj7gJ6R00jleGI1YoyPx1tf1D4MD+CcgKn572waZs6RAGTlvCSyq
CqSHD/5yqBcd9nHbrn5alKGUx82BZhEfwNQ+oGeRU78faW8EfTarCTBxEVgI/gHJdeJ/lNp8ZrCb
u2QU732UGoA6mfnEAPrBxTFSm+sdQSU0ufY3dqL7RHwBXkQoR6lIuHi+hWqF8tL8KUYTNnM/Rktm
i2zOPfuYQHRA8+q5ws+yqMxCQhMq97qpCMSe3lKvY4NLEbKgONDrEP+KRpp1iPoOl4SoNh1UpHVU
cQxTgcuJHa0ceKWwp+8vKiJL5n9HXiY1ExrJGhwjsA7k5i6opvl4o6hsaSeuCrOlcCj9r7Cu3gsb
yAA912XhTN2WJ7ipWNQ3deoevBzBvxcBZg0sbCgLPc+aPYYRlTKi6xrSN/geJ9rRpns25pypkUO/
UhFbexQUOF7w2aid4ixnR3I4pJmpL6nEJcSAET6Cpo6Vx15g1ckEIaad9gaRGogh92RYEFNU+shk
5h8Tc23t+ui1jqgsMnxsS/wQxl4Anbhh0w+RcFScGXR3juQAXHYDMr1ZISv70AJPItTP5lz0Modm
Y2eIKB3xOnr1uDAUFk5If4c87tPZZnJ3fUXXh7hP1KpP4m8DXtS2MWa7NS/574diFP/+FokgneHC
cTGJKp22lK3ve463QBN4caPPWj8/XL8SNauSKhqcWPXZ7q1y78dhtTdlX+7//jZlZwybuATM38GM
Iz60xBO/MEnszMOEItoCiiZDdolS755lE29sMdLHaJhF+q3i0MOReR9mpKmnE6GrUTN8+SH9ZYP2
90JOd/5Esc40kuynTTc2a7PWqn0sGOhfH/7+1tKB/hsy4tjW0XFTEekPDdm5hERZ3Ij7isRbnK9t
+a44WKyuP4vthDrm+gfXL6fzMEnWvPnvo5At9tef/v1tJG1uH9WSQY25tMnIrkzVJoQ9zlyIK+yv
r1zQFtzb4Onc1KODafzgGISMa4B4uu/nB2t+EeGId5uABZPbS6R7F00s3rRnkVn+aszchVUW5XoM
rW8cFKzwJIvjA6D2gWS3r+cHJyqLvRmecwjgdsq8y0S5imfQUO6+khH9YKvBD46kCVD/dpiiTz/V
vyaHAUcxDK+tRgYdByNO5uhpC2wHoZw4IbWsHRHiMVKMwuegr+/hWceEDmefMASOdVATJtjuwY4f
ZSK/jb6DGkloTKoSdfaVXAffANzBXpoN6Y82DbEg4tO3LaCZpcP4IufH1RDT8s82GWesWxKm0FnX
yOesNliPVvip0yBZeLXdLisF/iF1EnSTaEDc+NB7unhkZNovdoMmtbUW0Fx3G7pGOSGWHbDTI1IJ
SDmW4XHvh9W2pcGIdW8H7ZihQNM1FwaXN4G0J4ZbK5QZ2sV0rfKt8LR1zTlvOaBZuSlcVW1o2yaY
bLr9QEyNVjfuzmUoR14rigcN0I3veSHS3p6RheaInQFPf5OVJXnDE1P4Jktpp7h8BAgGHa9wUOOM
L52os2NjU2tJgFZMMaxFEVo6jepXP42sM1v7nErbdatMavk50D5jf4iHteI0CV/NlCcMaI+Iaqlc
xZ2qw2yBmCydD8jjzv3ivhhFfexxHgKb0DDIsVRzGM8/aQ4yGsO7zSG4Lg8RWj/cpWKX5IFx1PAx
yYHk9UZv1boEdhckEpnSpDc/MkHFFDZFtjZ8IgKDRn+riZnZp2X3ZuBg4dw4XACy086kvGAPkXcN
dOqziOe+giXVI8gDfHG1jUmfpMemt/i51tjg+QcayFhjgBoiF5Fx9c4NsamG9lm40N+TLsVelU9b
W3ThA0LMbiVsMkQH84BAaFoV9k4DrvMg4G1JHx84MtRyK6eaVGLGhrsi5SVrkC8PiQYlBR7JnRC0
O2mNIqaq4+CMW20TeJQ/vW4d7a7bKTSQtwhWSY7qNSw7CbK7Aet8S6gjGlNYjVPqEe+IxTFJ6EkZ
c2JjqZlfaaNLaMS0JictPhQTc5wAJRUN88C867CEYVdMNnUwBusa9sHBYfB6U6ixvtNra0dYcn4Z
TJ0cYqZxnLuTfcco7jH3gGD1giQiQ5tDp2c/VhR18ENCPSSgDbq3gxX36ksCwHdLXPXr9ZoYJ9wL
BofZbRZOd9jzupt4ICrRyJJnDFc2QveUDIuSCZjQoi9jiKq3CFhKlWTVJQBvi53fSX1epKljCbaa
ZYCwYe1kvbPWVMsnaUbvmrI+GdjFi9zCI9dg/uTzSLcsHIiVlYBVOV9guPoO5fxCQ9wBDFhrFNAI
N9kQxIED2OzLw5FcOYFx6TSNno+OzK5kWF/Utb3sZJGfoH3M+WpibYcm8oW4eNbabt0EVrYqmoxE
ugiRVMco9ZhnwHGaMbgnGGdgDYn6rWljLh8Lz1+nTZxtcg28YxXF4qltsCoDKxqBmLjG4/XJ+rM+
w+9WyiVn8PpO+ibbScVRrSgCd9ci+ZlJ1s0P14H9lUhSF3qwmzRQdIeE7IydpVAHlNTaSeXWk5s5
DkYJvouzxN6JqDkX5K+AHIrlyo5oxJe+5x5lI70bx0yTYzP0t5UnDjLiJwTJgYbymnp5/ZVKdOiF
KhM2UW4PaxlxbG/Cxlx1SUd3oC13hl17l7odGkQVnBfoThaH6wMxS5AF5+c90Y8HqkISWmnHO0JK
7SUUEFyvvlEdDb+kEnS7R0wmwW7025VXSepORtzPICXBDWinfiKMa4TFu3agTtNJUugQRyPcj1UK
lteabdteeW/2OOBZ3AZotZhxi3OMJTvuAHSzQTX3Zfg6lFF0RM7eAJFamJYndoFfIRscasQRrjgK
NepHHDjrULbiCKgAMlwlvNPk0zHJFTxeMd+MzUR/kC0FeLLLoaohGqnOPGc55vptgTHDbB1WMlZq
ODPW2U7qVd20xBk33hpPU3PPkP65qXzib5UT4lMMvhg3Tkc+oX5BGR9vJrrAO/ICo01UY8FUxsC5
6bqIeYF1CpEMvCR30jTHNYONbmFrMbGQOQq8qKYPOYzf4cxQdUhSmaZo23R6SJdAfMUmVK1sbBnu
Q4oC4e8aB6s1YD7WMSuCQTKuo3oOHRBrrz8Kk8a7daf8WYTZyY+8cAsXnEQIUYidTSgf/KKZp59U
xbljM+hSnjEv7Lut+wspQM1dENBlvL743O532CWdVV9O94jvorPQscuCIDJivXrqVPmzQ9dv1jgH
/SGwdiIPsA8YBvd1Yq+h7UI3JqEAJQbHIWvMZp6Z5e6SEavHWOQxmS32TZ/a1ptuQ46En382EJiB
cxhA8yrx5RlWv/OqzLuYfU+P10brOcuo8Hnhnr0Ehdt+Nd7Y34xAWh7CBur6MLbfsLEiBHimsy4r
MDNm2VGHhLQhQTGIpw7zgdMyQgzbIrwlzgAtkx84G6sfm9MwiocBlwS5buOraMYIcJ5ubdDdUvlY
wbMWYocCkH+bTs4jaUHmOleEZ7nEbm2v778zeIKKltPNEDkHb+SGv269LvbtdW8Ncmu1qBU7z37Q
22q6gKh1j2bAP/JaftuY2M42EnMhhHj5TrRJvPch+q6BJa3CmH0M0efZTRP51UjtR7nBGZe8Br0b
Lso2k49k6xbLYXKTS4+cyfDNYas0p1rH03wGRjOsYcZfGIbh7Lhu6MMOiPsVIDXs51whLI/9YUTD
edPZ485xVHKHggahTKpcqNoubl4R7q2JO6dNJYwE0KNnnXLtyAKe7KPK/bh+V0NnWkdukJ+UbPed
KKNVZUxyiW1JzuTxhp0uHNfKCT5ySzc/yNz7UEn21xeBlkkS7TSdymVaI2pvX2kctGvVIGS/Gvrz
yueE1Bfp/u+vNCs9cln3m6oK1FaTBTlb+pivQxd2iK+w9ueNX2/SWKNUk3I4zTCymzmIfFHIqNs6
worWCbK77TA8migQ9n7FACYSsNyCrH7JneJDckytW9t4dPoKD9p8oFSNXqMKxsUwjaAUhrH8Ceui
Sv37OiMC0DLsfj+oAtKszJ4hs5OvxqCr083odRpC9ObM8jSEmXUxWpAwAm3dJExWIUOYK1o63Xny
uYeNFkNCrmNex2GvhhUS5W+VMA3T4k5HaMdXgd6/FDa9i2ko243NgnbUgnaTV8pb5uaISXLeQ2Lu
Nm5fyIlIm2iNuy3BUtJBVVysc1RF5zkZd1FDJvkkpuMIcj9/NqzuSi7dRvog1zV873dBWE7ZqrfQ
S/1NQxD9YvKSd5cD/jOziXtNDc67w7lGdvKFCMjqmZ4WeAat+gB3kq2jHtEyKX/IBgaASXAtlsQe
UWrH2lOd0vJB9dyfTfwRDoyGfWZXpJPD8HlXiv56kD0XWXsqdCyAVlyWRyD+wW2CZZRZlmvcB2MC
9W0aV13XGl9wcdlNwDAEqBpfu7mOQ8Rwx3TgHacMISz1aDwgWQqXWoD2eqRoPgTzH0SDh5pNxykt
faBUk61zskX9AX5Yz7c8wYdw5mDQY7Awh/kXq6EVBgajXY1RKTnWGOJA8Z9DPanizVgYH46xSnXT
eOyR23qdna6v9wot1pbiDOInCEtCEaIB5xsVRq+5L/Bemju7EW8IDMN36FlF3L+2EeajYOzWwQQe
tQZ6j4/NktvCysqLb0YnRMbvTmM6P2zyYCB6eW9hMLxNZvM51YW6MJ/St/k05Duh69ra7pga0M0o
Vzao2YfeR5cIFUVjl/SDjabYPYB2YVKotOOUWzSnk1w9SuZV9KRzd5em+rvLUWJTmcjrh6KLlo1P
fDcBGoI2TFCt68EPt2ZYv6BLEkstAzynsYdBIsGPwO76EEBsioAyQENkVwvZPQ6Ofer0sflZdsUH
LUFzSfNz3Ha24dFKrJ2TQ6NnUyEn5hLDaj808o0Rwl0i1cCHRuzPFCTOzlB8cnaqtP3VgD07xYPv
4t+Jy3jDfzWU//bt/338H4SG//r//d9kVPcI/P2DUb3+/v76/tWpPv/9v5zqpvcvxyI23CNc3CFZ
x8J0/u9cce9fQpq60E3bNaQrjb+d6pbxL2lLazaPm7rruZb1X051Yf1rzhSXupDiL+/7f8eobv6W
w0v+M09KOibDVKEblHT/tKlb2BdQXTsaOvoR8aXDlodb695i2/OJCGccRSRN6MNSNcYs3rg97kY8
UI+1PTDdhJtBYzptyS8JL5WB5LXWRgYTOTExYWku9fJFTqP8/6Utz9HUv0RXX580b6ZjeRaBeLwR
/3zSecr8Ej9fsMiEmCNV1UXkREsGY4a4/LupNbEqA2BxwlW3gevRsJi1xVbY/TfjlK9PxJ0TtF2b
98+0f8vQFmhF2AwJtCWtO1pelWylrdeIzoCH2pa1lZXzkwg+AsS8meGYDzoBgNPPXy62f9+Tv6ag
z8nWv78dhHg7tmlZliNnFsKv4dN+CPkwoCMLmZwxel2VRNZoJ3w0hLJkEHn//NtANP32+0xT9wT/
AfznyqFE/efv65m/+riGAmxJojuXVIi9b32AmbrUCNlWhsmJBVaa8xjrbEhdMH6aeuwfp6bFM2vw
gh19T6zMC1GssJTigx+aJw4sqLKwuK8cwyBABeEdZF2mAlXckNpJ7lhjGDSRUCM6OAnAZo03CLPv
e0oOpNdtS0KF96x3g0ZpVAXbJKZF2sZx9KBT/wozcw7Q/dYjjPogxZSFbnHd0UtdG40rj3lyqgvg
80UN5/Ihy6bxUbVy5ebCXTVu6B/t1HtuO0UipJGh6GP3y+ZslUjN8JUsgu9ERlRtgNxt/P5nVxXD
3myw0XjqtlLA5EIzOPkx8xMzJxZkwJKhYwheNDJ8aGMt53lN9sKAbrWftZvlpE6xZdqnmlgDn8HM
TtnMLbWOTpbM1BYTerVQdbNx/HE6ZxYegqRKvE2qi3OrEFjYRnRSOgZd66ajhX1oan+BThkPkp0H
VJb6PMUOHpMeC7qFA8MKN5Tu70whs00i7RfK56WXNul72TOHcShX0Y3m7OgBfjAv6IiQCjRKgwrk
WdJVyU43Kwu6zXhoBSk6MgBdQT87pytbwq2lCdEyfN97Zbcd3HE8kIwwcWhsn4a5/+QR+eTDUFsb
Y6vva3sezfR2doaPiIhLd0nIeDHKEeda5950IUdJ8ojHB5LPQtp1mFVDryZTra0fC2Xr56EvzQNZ
1AcJr3kTCENtOBv6C6PzOdVAEd/a0g43VhxkCzykat3npYtoLmDm0Y/8fvun72X93vWkdkMLo9+q
Dhs7FRZzcuj37fxgKe3VMrrn0XCrvS7QPNLgJEiOCcBKo59y8+ebzvwt3R5YCVpdfAICooBpW8Zv
K02RSzOLyjhYWJFBFyXedSakW8ua81OZetuOdRDuXHJIKJaFdkOmuH/uU/NOGcGCUG/1qKJuF/de
dOs/EgTnrlC2yjmFskCOe6gjcOzVow49kVVTEzRHqJWCqTy5+RgdOnf959djzGvEr2uWaRoMk6WA
Xm25rKMzPuXr4x6ydAPd5f/oOq1sGLDBogfLvLQIUjpp93IkW6erLMZaiPKWZkSdr6Czuf1RSSAf
GJT8VVEmfxU1/6hpfl0/DbbgfzwZUC2GJQVbLR1lx3V/W0DtRET44JBxBYASDraLR3kQzbPrcLbX
JvwSocFZ26xK70izgmSJIXswe8d8muvgkQuhhq/oVycH3u/J7ZLPP79Z4vcFd35+DsW8brrClXRh
//lmaXmZOwiR4LWihzy5srij9dytQnKJNs1A0z4kGWZZR+6PkOkftnKWLdXUaDnSnhCy0u5XDqjx
lUtO2KUIwC5ZjnG+PmB+C2azBtab+Wdt8RxxMhImNAsWpuA+cN/q7Jp4L9WmHTpvF5UwtzJris5S
5+iSee45wizy55ds/L6n8ZLFdXsVhiWke70ffrk+nKlklkEC3cIZMs6KRnxxADSe1IJ5y+3oT+HW
DwrW7cY/u3Qe4XeBXp7/2mBMHz1i8wxuYJ4O6d2fn9j1vf71wp2fmKVLPhGpW8TpUej9euHCMR0c
ayDIqkuEe0JX4J0JUtlXAm9NWsBz1kJrIPuL3BAPSfGy6ofbNn/TM99OFtixj+GEyIiYGXEOfAco
FnNWPAeudQpw+p9IwEVhYUp/nSPiQBgJ8G8a3mO8gStnTIZdlEf2PVV/fGNlTU7oAXBXXdbFuR3k
4c+v1Zhfy2+vFcWKwW5PpelZ3m/XXVVbVjPgjltI06FvGSEFAM2+y0ypXVInWCMW8O7DSs065Ogw
hFp48PzXBKFIByr7qDWmOKsBXsOYzV15DRcbmXHu5c9P0/rPtYQLQJeGjbeU/5z59vnlWkmbIo2M
oWLRs9NxbrXhx2ndbA5YLy9jRhvZSgyLJgkPoeWONyRZGVDmbNQ/QbGG8lvikXOMrIQ4XtN/jPHD
1oJtWblYKjvjqxR9ugi6yLsNPGo5xpK+suSq6IviOMW6WEe1dVBaN5567LMwcjkythkYzXpuvDXJ
MK01A7sQCOabTij/xQwyuuJ5yNiL+fhLXjZv2VTUt5bLCvjnt8cQ/7l3sNpKj0LOMk1P/L7Wsh0N
KLZCqlRjmgUtoARkysfTgsgPDFlhmrCCNUgR/al27S/89sm3R+e7IACEsq6FzN7aRNpX1bibKPtT
nPibssrTC841f2nErvkIOfJFM0bQ26023Jdunq2FTwwStok8cext2eJE0OWQ31c+v9G1WxdvoTE+
uP5tN+K4/i6F7Vw0peQdPFF1FiFO9/m7xG8/bC8bT3Xr0B8KHcqH+V11YPbcGIG45GSUMZ4y0EuI
Vl/pAdn1yiVzalmFzkOqhgzL4EhTCUpH7tbuhwjLu5y+4ncAXDtW2c1kyuhuUNml5sCx1QdoOchA
x2NUQBaM9UAtqhrla+V0AH2i0YLX0FVLuNbOwpgtqZlu8OA2EWFHUkcjYv2cGTW6qzGm4DPJ11HS
gJRVKLmxd5Df66XuHXYSjGbKKz9hdIVD196WCENugxIOwOSNmKub+uSUUX3SKG81PzNIQrWqk0lt
swR/KRaWM8ltpenrlriiopTuKjP9bn3t9hpD6K2myGISlJnmU9tZd5BAnQdvAjcldHSqGsVV1cEp
cCvj8UGLr90Qzb4vktq5ly15zmxniD5aZMx5E99rbVQ/IGB3t72L7vU6nnPAZp9TP11FKFxvdLOs
T6blIqSzKMHoED3B4tUlMxkp2uZgzl9FqpG7P1/i7rwQ/bpQmabFBsnx1fBMnb38t0U5dZBMVfRX
8Mfaj2EVbuFuZscQ+MoWjTtT9tBikp4TKFXa5ULTAz4pkH+nyTO/lU5UV9Hl/bqN7WNcTyWuf0II
xyziAOvYOGP6LiF73QqAsfTTi3C7+wIo653NufkuQ6FL1zR7FVhqka/TQ1L+tCekJV3LBFi31fva
srYjCJiMO+6vD1lCRnGdNRdiFhZEtLVz0eEe0y4nwSSjM8vZgAVt+iHGgUlBlELTDGnKouhlCR3f
mg5daNr2IUJoGa5VUIzvmHkXMonK5zHGHaSIGrZi091Vg6YORm0qst7cZ5i8jNtTr9nlrpGdEsfK
1pbKuBjRciHbI/srHZVN/KMCe0tMCiEuXffeu1C3dIRjvsjFztCJt7v+3O6IsGsM5wkRV7kPW5BV
f/5k/6MO4JN1xdyd8IQl8YL8tgUlfZex+SBXMFGQqajoXpyOMNoBy0U6ZSG4fpXfZwG5mY0MzNsa
CRSCP5+BPWZCRqTMmvJ0Yc7K19IzzYc/Pz3aN7/vkTw3HfuxlLZO8uJ/LK5iwIvrSxZXZUartrfc
Y86Yl6RifV1zyuHINRlqoUTmb2JMelFjBS9tnEcsv9NTJZttkBdif32ow0FAMMMBXenjJfGZQg5j
5R9iF32ijy25Qfc95H74BE6FeZtXZMcpDbKTw1TP5SB847ocaz2SRp/MxBk2uE44IF3GLkPSYNra
Dazt6nmUhKEHRbG5iiH81ks2pRcRoZxP8cKEZPdUxQwb2xokc4FkGSWSdTCzehmHhJxcv7s+1HaQ
0UTl/OWzmi4YABvbuEz1Rz/khG0llr9kNiLX1RShsqmG7BjbTnbsfPDMnZll97kEX2UO3d6wClhs
Oata5+QvBAO8Y7lntqfKcg/UqT+GeqPWKNLFncnZd2F5uveSD+5XJKPhR+RAz2aW/hIKeziUCQ3W
1BzEiwN1ilNhwxHJbO4ws2krT1VEJyk9fcrlp9bbW5k3CMsY81UoAleJ5/k7eD3OweE0wFSn+GGT
NbvRyJTdWpGPSzAESooqbrrvmswA5MEp2MnwQ4ZVYC0hj2CadjF+x619GUsL9bTQD30YGofrV3rx
gnyhPpQM6taFi4/DMgVJ9GbnbouuReUomM+1NVTH3q4h58zSDoJ5TzgzkNoTG5C1WEuDhumgyxRA
TwXo4TCKTpVC68IUB+fwkP3s8fka5UDusOebcyYlhvBWJgd9FNOa0tTcyiSuYK2h+Q1RzJ3SzAhB
NrQHq9KHC5snfpIh/mhmgTeXfU/mOEJTv7srtPIZEkeB6b+ud6BLnIWKmc22jC8IeOEroiYAGhEJ
/aKdIfYGFz4CtdICZAZm27yEZPMdRwoWJJKVeW9JuR7msSeosEsztvkB+DvcsKQ8NFpNjjDY4PYk
skIB96i/ydRrT6rp/H0DnoXUJCa+qCi/OIcR8Sp+REH1HhwEEWkEtQxAB7zBOhdVaG4iLeuhRE/E
7q4j3R1Q6jLNrBZWIFYBDVfcBV5+oYpYiny8YwJafErS22bTRn1bYhY/hpJEgOsfmM6txdwInra4
M2o68xqCAlxspbUK8GFt652bM30airy+aEXgrVPQGcAYSFCHMxjt0zwaCO+exnVlp3JL3lC/qIil
gTlI8vNYTWJlkCNDnMqkb1Bng/PWlM8bADziZqxzY5MGdrzu69xfWjZ5fVY9BheN3kw79tP3FJBb
q2OA9XtdP0wmQDinm8OZi7LjFnCZhAhG2gYI/PmbtOekQXVfLkLbkGcAxvZOhfGRcUd+qyiSzwk5
1jdmTYpsY4F5xEEIfaIvx4OuyXHfwYqEXuNssxJTdugP/Z44rADJxWggeXHgiOhusS3DBsnAEIBu
Mr2AaCOuTCuWDjVLy1SKdBhCfG5YsrutXqJ0qOkT0mYj1r4kduhGOUb6c9zSoAB3wmFlV2bjazgk
8kRT40bpwQZ+arMpk7p6W/Nyk2OSm09QWMRh+K+HVNEMbtOuWep6eono3d6LOG8vlsifA7fPPlCZ
zIQCssVkQ0JQHYvq0CDp5pSrnbhKigfLKAsafzcstFVpjyvGQR7twdY7JoV81yObbORiHNdt0hY7
NJGXKQFtXQVw1MEmRgsT9+/JMfGaYsJlfOg29qFkGnhDlpymy3lGWx3CSkREUcif18+gtGkuenzG
y7LOgrvOz7YJx5ZBuq96CUAxqCsAEMr86RbJeGgCQpEb87ln7IC1n4c2xY2WpKT26bDvtlE+2sjI
QgLNlbTOKdk5I8Tms+uCgeM+NVYln8LOKjtFk0wOuDHRxol8eFbeCLsExPpOtWXz6rElE7Ryj7Og
QpFfihcSpR5SMJB+i+xDxHzMKCc0mK3LIABu05tKf84reXZcsveYHUdU3ByPZzFXIIJzUI4AtBuj
egq9aY9AET5hQ8zxNJ9vjfnBTpCX1OWL7vfmC5LLE8eelaYZ0yEjKWBT6M60TtDEWzgpP/Siu0h2
5Iu6duxIhl5qDiKAFsJLlKLWA4rhrNo8VkeceTdA5VCqlBMcKsNZNMBwN9LLtCXX7WPhKH2VlEa7
k5FDK7jpVwCh6gcrME5kLfh3CEdD3EOBA1GkLA9sG+VhSBum0l6bbUIVwjK3wbI74Skx3HA5Qa09
ZpOmLzAVjxvwSd95Ex4B32I5DZld+Cnuuk4lL6ZW1SzCQxofiSGMgAe3r040fYmoF68RoALD64o1
jPd8kVd2eOcHJcrNsPx/RJ3HcuNKFkS/CBEouAK29J4U5bVBSC0J3hQ88PVzoLeYiBmG2P1arSaJ
wjWZJ4lw4bVbjnXs71rsKwzBwWTCnBRn+FbOBrlUiWUgPrqZMlaBB18EN0gKyBeUYJv1e5kTTqpK
P6MPiD59G1Wj4Tr5PY8bHByxvBh6l62xsfoQv5kzNVhA9l6J0dIuPyJNPQwVcHkmMxrcYAgaXUFc
WK21R2/oB04Hz4HAHpkPqaPt03pkZ1OFaqn5gGgapR4ZdaXPjq2R4PAaBtL9TMzm2YhUSX9YM5Tm
ekltWR//AIKm4KQGdkgkWuNuvKrST6wJEOzWEIQtTNFnisFFN+K5ncivWtuKHKqUfDOlkFg3mbCx
4IUeSt+wvTWFJETBLAXvhLFtK6t6MctPbPzmY921MPDBYjzokQelD9Fl22BwElbSn6Jqci+h7TXL
gevyC1bNkhwhjsp+6pknIAQYQew8O764NcT9LJHSxpt0jGJeEaY4qTNp7AaUdXL95imK8M0m9CBw
1mwojqJOptWQRQeTk/tfaaHZlDY2PafuD3rYo5msR3iPtSKBNA5u2HK1a2098Bk03pi1IpwiAMvx
Pe3mmaN2tcq7BIpU5p6+naNFZQe4HZ/Qyph0d1nkYfZBc7gXDSw5siidDTG/JGYOwTesqxDP4ZDt
qpaOS58w9BQxkRrW7DAKRTA8Src/AxakZyCqbkXnEh91sElA5Qu0QMpB3uA27sUaeYeYeca7IQ8H
EoW+cR7icsxIF7dQKy11AfixEY3GrU5Gh24qBpb4iYnNBACnXacjnQB9qg295MKYYXh13tUky1eX
kctlShBF++2hRx0arrXaJKl10IeF6Tk/hIwWl7Tw+DhU98BrxfH/D7KOiErggIrdkPNdMAgv9fYZ
bnF+gl2gLXGGejtf5N+JGHxKpzw9JS6JdR0jwCjUuovZdBhcWeYoC/FxU6QZtgTTvP09uBrW0Gj2
ZQB1vKrhoxo14xLmsXeN2/DfYIhpI/vEp3YUmItt62DyuVpCSLxoIq/xpATBQwJKeR/57ZeWVfXO
rrVf30rGm58l38LKtVVGYvChQCO6a3PCFjxcTvgHy2xmYijCt/XupEoHlzzpKNtMudnJjZDraSLE
aDJ406WxtRGdd2edGw1CrRGjTbHrTV4UzglncvyQ4W2Kqx9XhH8+GT/jZhcENxZ0xVbvHG3L7Rdu
MtJhlsb5RwgEcKUx+prnG4pkaNffBaMb7KSVlLgGk9sI7noBx6Q9y6lp7p3A0DS/mH0PJMSWGoEg
Ljwk240XBBAtG0wg/0KFcjeaSDjMcHMVblXd2oo8lhChxBxPNpqWgHYiGiAqoFmTrjE3sRHMcjCz
zcC5MtqI2B7ehiI22F/pS0FEAVSyDWHBaqm3VrZIGvycejmF7+0Rqvl0CRFhMZMtOuZQvAzy1xiV
d7WIrIMbMg0nW7oDTLp8IZyxQF7VOHeCaJyd0X031mRfRJ1t4iDJUA57eKhMg3uJDJ3PGDkfrEef
He97VKAFN8terOpUEGQPVPb29zDvTn2RNZjVUA47tokmlgVAaVnFtdsTEemDErQeW1VOL/a0H1ND
rXtFKaNAxR+EZhLyM39Vl8im9UpCMASSC09c3crQKf97CFV8jJuwuaoOobRexi3ZxfBapw6bYdrd
ysEhEKwu2705OJ9RjRLP61+mIDfxshJyFjiMENo0IKrFMv1DkFQJpDz+wtZhMwYiKP82rSvkieC5
Uh05gLlqH6IY8ktRw+HKO6BiUjBpiBvwpGoQKb1JDktK6cRb1OKR0Xt7n3TrPSxgEzUWscGyCUPY
fy2fVe4OKsY5p1TcrFtr6l4oxD8I53SJCJly5zUb63LTDDqS8/lpjyiVw9S3L02n3CNS5qdAwg6F
LVssibQCIu1U/QnB/KdXALwGX/lMohzrIlq8xVgCRsNkwGVgJHl9iLLgjnq1vnrSSa/jFda/e4Q5
LY9jmP3IGKBiral/WRr91qFPn5IkIc4N2S7nwn+lAIUSedafie7wnEWlUx9aBfBvxgoUMrp59SwF
6bOkX6V/85AYh+a9ZxaygthkPwlD+2RrsR6xxyO3S9OtL7NgbSTcAv5KKLcJv0n+yncyixGuE021
sdniPCpGV/1UVi9qZrDyxoINM6qXjLXxWQ00hH+/yW4WdoEJdtrWX60RZoRyotcsDnZaEruH2Neh
LSTkp/TYQ1Cx2d3FHvF7tXX4r6sT/QJZjyZ5FoWy7jxVkwY+k0H4Ie6ahijRCPWpoAmaIkI6mlLm
TK2ncQvE5cBfWeGfn7qnKnc4/gm931p+Wl/TcKp3sdMSmspo+hiZY7COMj15a7DVkWh1b2LG3Qy/
w50nB/mt7CheJwW2FULSn6x+LJFt48Kqc5fo+MyWt87s3JuNUhehP/+9NnbaAoeMulpFiQwOKm8X
Bv4e9T3DWfUbx/4xdGKSuLzGfvC7CO66HtOghYl5+HuooY7spBvu+8L1HyaFZXX+M2hyDrzDbyFi
gN00MADAaxFjhSRWqGequIjHTqGkUVRPdlpce8aFfztoxiwlZuI4ORktFl1NY26RYlqfWDwBD6gj
gsHC7jEI246wpgEDXrvHWxy/AOAwl1UVmEuBTniVtjJ7UpqDIrmqX8vYb08KTjFgrHXXV/YPEa5u
0kY/TJNBuQSp88g+dNzMemdElh03kuaoihmml2QPs35Ygti4dhZJDCNKvigbNiIp55RxVEDgLB84
8ss5NXHKHkiaD/Fw843HDoPr6DOj1OcHF237MuhQITrBQNQ4vqU3fDgUBe4HS4XwOqBgRbw9lWsS
cKGngAg89BqJ7a4yogc9Ffe+jabXDHLPBr8LXHW9oKhx9HSLb4qqjMC0ax2icKQ1DHexNj6LqbK2
HVt9SOlmxB2ktYl2sOdoWi0g2XMi6tMH7bJO5xo77JpHzfDP5piXJ3t+GJKSEL0mtZ6FkuOby4XH
gGPCwJXTUBTKIF0yjr8JZafsU/bCM6P2VIVadU6j/CT0yT+o0eVBL351URVb0+OuWKF/bht1bmA1
MeDrlmUd4sH10d86JG+ty2j8zhhHbf0C0bSvRXQlaUmKfNVeUHaRywOE5MJgYoJ6a6XnwcMqkgfN
8DR6qFU766kae+vmeKJ9qnHzGJk2vaqe/hAXFMngZnTirh6f4kanB8lbPtHDBV6GfsxC7sjUYx+9
1smTrclsHbn6O6+AePRASLVef04bLmRL9CFoFRlegZgvVa5nZ4ISdy1CGCSt1bFikPybzAP50AWF
oBnPw/DNpPNLaliLhDbNIn4jKy4IIIoLM3teK492i8FYDx5lyTqr2sZSJZtYCGOr21qzSjgBDrAX
x7eS3Ieu8fyncLx0weyzQMZ7DkygVCr754/WtGj0Kbrpgmjl1H5ExocPUnf2yhVb0+9I/ZuFJxWy
toXRsm3BAiWvNX7Ua2N08cGlPZ4/0BWX/1tjE6mBBJQ2yU4vldOzT1TJpy7i+kEFTrvJfAITRfLR
tIX9PATJJlTCPmqENYa8sPgUGWIi8HoqcXTeYuR6+LN4TSRT4COqJcIYY7dZJwOgiQgexzpF1bwv
yd4uvMBlIqm4vRWoPOdnBTDHGvfjapYkksc1ua8h/+nCgQNCfWmBiknwaWm1Js6eJodXvlUSRWDo
JoCcZDhuwojpk0XWyCIxZm1rgKmYV9d+HHIDX3JORGlLDBPCQEtfhpo27cmLik81koLlhEFjIZoF
cdjZP6fTCInPLftsZekbJqVy5011S/epiJQaKwYqKpft2cg6cu7LEUg0tqOI0GaK0YlM23qs1j0b
XdIqCnOdmnawn1+90ssdRiW8hM3ofmrakDxpEOZffWk9gE1livt3ocwPQEa4FQS9A1uDOelQFD8Q
2omyrIrs2XCHdBNa4T+PjeQuNyYMob37LxMqXEAQcd9wOTgLRN7JQdZAMlwwzXaai0suYuB9Vm4v
oNly+g8WojZV64z6QkI4tHR4NWFacsddV8EHKTnjpUZOt0DPZh11/kI37vuLzYoDGcCKPQLY6cBx
g0PmRenZJTwmlSP1YkRv3L1KwRqQZVJz/PsqHuAwtAQMcZrzATIBSGRdcptyTXvoweue1RheNFNS
4Q4V2BfkHSsafHUeorw6Md7YZLkwX5qsenLJurs7+DbOLKF9FHuEsjiMWreZQQVr6Lz7QoTOk8na
hdXqdNPt0X6SaUuRj4scRkDwyBv4IjpLf+mA8y0iTKSwb77zKrGosEPzghkJvf6cCRG4BWADFjIN
AV3zDRYbogKtV3Rk2vnuNyWd9mQjItwEbp0fgFNxesmciYVhZhs88RAlaolOa2iviQHRScDX07gG
9Z5iP8vcTeWYfMR6u37Vp7fGo0EGI3U2h8Z/UHoA+Q1HF+AL7cELgi8jC8ODE47+NW+tl4xAyoMe
Mw9blCNSgTr2znouAsqEUFuanvS3zRiGT17MZjfgnxN6Xb8fp5Zf6rtXzWiJ+oj1U8h45ilKknUw
dNWy5AR+q2TuXXw/0p/S1EE826rh+PdUgCFdVVWWbCOZP4RGpJ9tbQZmzr5Pjs9ZUi8vfw+p5e8c
0mTXvDGzFr7OLLjTUbhO+TTsQNqMFKzVR8rEbGsVafAcENGyaEm4cROlYBraNZ3KPHP2arlo3Y5W
PCi6W4+WBFKYoEDWXXcn4r7Y+K63q2N7vPdGuEP0ZhHjnSXvU9exgxsFgBwrOSRRh8kb/CLoDcu9
kVNk74FIFJvY8oIzP8eWOMBkUU9Fdu+lV5KYoOMYahhCsdhZB12pjg01il8EK9JSi1ON6GbRw6Xd
soAdbzUz0YUhxqckSIxHqhuwgPjie6s6pdVYbmXCVn+0tPgOSqY5YW48mP20d2SsXbKoTU6DbbyR
qtmcEhJ9j2P/8ffEU/3rNHS7qSM46+9BswB2l2r2OmTZuXCj9N0KrRc/yW9tih1QK9oHvG3Dy0AK
eey6kJGgmI19aPJxq0KY7ZbR7WJvahbcMtjgapp3IM4dpis1TJE72UvQmxDQSnCdPTXCuXe0N6J7
rhHA5O8gnK7jUH/gXMA8ENu/BUOJE50SEa9T4GP5/XVHjY+NNrTRfnCQPgo4JVtbWM4dtSJACtMY
Ds6AErEB07hXlvRJv6jsR3ohZ1V3I1FUxbPnFukdH0j1OFW2S/k1Ab+tXfWoJ5aOFAYsfNDnmLv6
7mTOxXVk0MoE80PErwc4Frb+LEWoHRVs+wFMgz1LFEgn706OvCcwyq5j0JE7jj0dWyhIo5bU78XY
lOSUNz642bGajiE2SAYpnr5oeOEpZFB0yKphKVmACpgYRBtInGgpitdpSrx1BCXn2EbkzDSNRRaR
LgkaKpHcYZ5uqCcog6uD79Bx4SxPLyZm6XjKTk4rP5RF+tKfSRqZFSVra4C86xNvBbPOXuKDcg5/
DzbAglWjgHr//YnO58MIwaofDFzO3PqTrAhOdZB5K248b0qMRMYOKS1e6tkgLOdqO3llppheZIrg
h1bRJlAVT3JbSOOsYZSSTLBTT+w0hygx32y0BwPcIJ8Gcs0ydm3xMpuzlCynhEEsywcAT3vWQtOX
lif0QdJyrjkB1KeAvAPswyO7jLAZGM1Z+h01bMFYxTM3sv1haj8e4r5EPJaU4xbs1r4F7ILoMj4L
TcbHUBtvZi2mddvqzk7LXOJS9LNfEwbUZ2awiiov3ek4l0kPmSC85eZ0Upl+NvEkbwHnNeicRXvD
Y7b720B3QxQfhGRiruSjmXX6tspGttP0xbixBMeYgb7bKgpOwEZACRgpg6rIWnmJ8ZRpQn56jjz6
tcvnuiQ2tVfqPWsRUeVclRUfjENjNFm6o6htIGrK6eDI0Vvj21HL2u0D5vwVda42nBwGkBs4MNkB
plnNboHwiUHgDGvzaSKepqqvTUKfpyWMNupW3BBxw+QnlmrXJfaz/Fske4px8qjcA6/RT1MEO3MQ
1jXQS4w49psV10jeChToXAkcmzomM9+Hp86+vLg4fnfGhE1UySgf/24dLr03kQdYiemlDmZuMO5T
RExrPulfMR6hVcYI9jJa4kkERCj/PfMr4zXmqD8FvcUkDu/l239fjc4TUZ3GzXORGmNZTLZTIP37
jGTowtlhaZbhd5tY/G24Z9nK5FiYVX7jzG6X3cje26zzbTvvqML81AuZIVXjvWojv9sDRjm17M1f
hDBDuE8m+cGS1aPKTLb5EnUwkQTOzou5JsiGWoMqEeueCT6jqPKragmSsX2ruClx+BtvmtIucDFb
bLwh4fme+ZII097VBhogxes65SfZe86lGwr9ij1dJ21BOsfUjg4y5kpsm1wnrCeyl1Wipy8phjgy
CyIftFGE0Jkkby7Neos6QieNKFMbz5nwlloQeEDQ3/FBG+SiVP5zXN6piex1WYYIMcw4ulDSN9u6
H9LF39MiQNjUoBDeinESjxxPkL0R6XkC/W/rWtrabePu3efdGqEwfanJIX03SPKLWSv8jj5pQJMh
NCLvAlrK1s5vPneHVaSgkNRBc63ajmFmrNigOc1NynHYGiQErZLCCNbVYPirPvDN09+DjXP4FOlB
tc1H9ZkMrb8bSpPGlY5pC5IkfrUD0gDaiEHg31NijnZezlgIqGlDFOM/VxevPU5aIKgSkP5cjkdq
aj76MqfQqpJ9F7vZDS7EO8t3H0ILIAEXmYIz1eNDA7zhwWIQWzoU7p5XX/Asloc0ldk2RbJEFHiF
O1BOyQkueXKKsozIv0pr0HpM/rkpz07MmrcP2j1RnTz7eygrKt+KbNm6kermMZ5J9QRqcdjBRknl
2hJIjKFJtRtYz2rdKGHcxxQolC/pFYvcw8Wf6+JDD4pnNXmkZhj+PyfPhnOM3mMlQEAZaVs+WYk8
+XiMYefzrC1zxBRabMGWcsfDZDgL2RgtK3HLRIiHzm1jTaODt5eHNGjeqqAPD10fIXgjwWAbSBL5
GruuZ0ZYC8ykGUgOdozobmVtfPfJyerN8ij77LnJId/ST4XXLmLzBuje35hsMQ+9TotQ6Hpf0e0s
FL7Rx9yb3MeJ5SgyXjonZAzuI5s9cxchsuZzVe7iEJe/mIzu0ZxQF1i58zM1ndh1kaaxXU45uRKg
rKRWpy9aCn0WcQuEW4yJRdNg5xxStonUYAksu/PfV38PhQ9CmU7lucPStMHqvtGJhOf7AahM4KRr
ATMP2K/bJg6DnzZJHs2WEsMVVsRxN2/v4rI75ghH4sjJuMp59vfrqS/1VZF05Byhb7qH9JjQkWAJ
dnZ+DoyYFT7xLPdhlCwCWrt8SiW0Yz+2MPjmBjwaKfu7z6sSZYY4BSSq38kk4HpOzrnKtT2bMO4w
BGjIrvyRoO31WBtWFHXuifkcIj09sB4SZ/J3k8sgYGpYfrf9JQzI7etMBWC+zIJrESHtq+upw7Li
nnrewrPhEHFcNxMABUjmZJ3l9Qa8R7sM/LJUi4ylBWx099tXmAA03w13qUjVkZE+O5VGKxjNgaBp
ZdMv0Je0J2t+qAMCIM0B+aRfWZusK6K9g2uf14DZliDuRcBYLCpOBizvTObsjVv76pIK/wkdQnk1
e046q2KK0ofDW9W43eHvk8V+ngATfuAx5DLDFkCiz9+XtGug+3Tp5Zu4hmqKcPSNVOZhN2aJfwaX
QzRCwXv8910Ylrdb+1EdSf1jAiIYJi1NYBRYaXk+eWzEe4tNe69rnHtWOb4kjfXk4gg7BN3ISmts
kjMBdfRH3cxoojrIcmcblq5NzFHHUm8WYosF5mciuL2dYvkPNwJYSw7T2u7uHndExMDYYSGkSUYI
Caid8J4M2TXAL4Wkf6MarlsiJTKUamoUW31K1skkLwlmpGKU6656rQcGCUA6xW3Qta8MdUWcEQuS
d/ZJ1G8JC5kR+F04NHskHJ0HtqUD9YJWZRFFxbIEKZ3J7g1tzqFq1l0aXkWHGGv8sBjw5qW9Ty2N
5FQCONa98xbVNPuIuGH6k7lzKFvv0kztrhcAkcCI8k9cRZZ1cf1jMO3D5q0QH8TY3FgBcuCEa8H8
Ej/A0SverRxkU8DMxJujT9RK9ocs6g+YhJlMfPnnqdolJbAJwWkDuI9S8JwyFK78Fxs1LZvIkVci
FGsVPBZbSY020X4oMuCRVtF598uO+X83ycdafdUmGuPKZyzgLnKv3dbdP7saD3IfiWzrEmRdZIBv
JzR8g74gA3GlGd7N/e5tFwg6U7LnKXrWxTvmo12dHoRHoJ+/1CGSIZNbRv0DPbtsJwBd//LPDEx2
UZ7bLF8lmOmz8eA2H4lJHN2cmcDbz216XcX1P7066WgBnPtotCtpNSugPSuvfJyMkeBdelVEqibr
6sYuz0ARCFyZtk0PmZ177Fw1DE57kMJZeIQQDGjEJsjWYcNmO2UE3KJ608tiDcZ0N5Hmx41jGXH8
N0SI2ZGxBDIgy2qThvmy8V99yO/NgHqzpok/AgjcNvzTzSIAsxntU2/aonqcs+5Y1DHW9JN4HduM
ZsuniOzGAk49TQqIWuPqivo8MWdeTA7JZXERQ8Fn8umgtQP9g4JJ85wPNtUnE8OT2ZGhw1zsU+/c
NdEvtCH+ytMYz8EgdOhT5kAiEPPmD64QkMh4C4dNzlWqmTsiCEb2BO4znLP9WCa3TDPWbhxh0+UK
67nlJz8A7NdIoS5M3jZGZNCWaYvKNvolqIvxa4yQLnrBdcqDs1D1Z6/H2yQKnkedTQuA/anZphjM
Kk58O9llaSyWir4y6GpYvCjOo4D8D+g1Y/zucE8bph9UYk+6Gx6JQblX7bBC3/OZd9xYiuEp9QLj
wruxnoyvEJAwaqXFMCNS+vaCVmeG2d/cBlgB1OU15B6Ha7ZNtAv3h2JTc2PPtWJfVtq6GBGpIgvo
zRjMerJBygJl2E4f3M4/hBJzJXR9OnBGunj8xvBQEpnh+aQRuTRoDfhUv3gcnHIfwaUgQhcKZLJI
GNAlAUGzkKjRtjm4rJw0PtRDvOw6DMUeMRCoC7OBEwuR+AF3xFZnAcHEc3oJ2KWzXjlmRO6QGKl+
oyKw+RHMj7zUeD+AbQDRjbXpUIfeTkKRSezpwUJNLp2eTz1HJNiFLZvMXZmB5OIGA4GXrd4Bn8lG
VDkCrPGFpTHeXsLpnNJdEYnE/zTns0yfOq+Hc2HcoHTnziLysznSYlkH1UKzw9+i9pFdgU7OJBI6
0gnB7yjTPqMxrBYIHbGw7QItXVcRtb0YmDc1NaHB8pCa2VM5IfmYc4S4tNALL1INk7eKQ2hH/op6
jMxsYpzJ9nRqig1DW0wTH67UYgXDgLPG/kym5aOfircuCLYRqyxdgy87dUdzlN8pGb/u8D7Yn0WV
f/VTuifzZiGNibOlg4Pnj8Tb9GSKaEcuweuMo4/KH4ZFqNLE1lMlrttX4qWIpgq7TVsV/xLzIyGh
0ugs1kHlNYpcjULLw480bCwj+GC6sQxMh5PJJlYlCetNR6bzqml9ll3M6xQnMR/bKN8Ij9F3B8Ce
eMwyr748hrS7Drpfj1SC/ODZ5cWUl+VLjQZHEbLnGvU6DPOzWaDO0dw18bgzVB0LnrEyjeyr5wRC
+72tYfd3wPu4rWxCpjicxYlQb6NP50anYJXxSZMVvK1mpZXTLShATsX5c5V3twypHZf/KRL2zQSp
XREXrg2CqLWBmZa8ZFL/SS25TeLHoKN29kPGNTPnPFmChj0mHQgJ03hJEiITJILo4YoK0VXub697
WzmwPq3d7eDYW9Fl1RKb+qIt2ColAxHytrhZXERKlPupyH8rfmLk/kD4g0eIz7/lYK05hbDet/EX
sIFihVGHsWJukNDr3SeBcDWMMva15DYqLmLo0pa/h/GLVQT0q2ki8mvYRmvvrSR2DUcbXTaFcBws
yPs6jD9BljGB+VIPsZ++EAlEOcX5RYCGMEkPBW0fRwwAsgRgVIhE2uGc1tBuyWKvyuifFZqnSdXL
MLxAlVu6IbmibvrkmSRBkjeYJwraonYq5tTfuGKomvjEfHE+mYlz4PB9kOC2E1q8wEjWTLZ+6AUP
o9A3pea+dHr1iVYwKdhb+Bvd134TUZ/KslrbEuDK6Dw0hBva07BLTbI8LXs9huWldsm2n1z94DVq
mY/fttGsLP93NDFGgTCNMu+cRNDqgdr0Ul2d0HsswYuB67k25L0MxMpp7l2Uxs5H3btIuwzlApzq
zFgoJZ/1EQZDcckchh4ZrvqJ2HQtPhkYSHofXe4o74MWIO0b1q3HReO1WcdCYHzsJ/HeW5aLt8e6
KghA/H5IJeGv4yzfp0VLDwRic2ew49mKGlwMoQxdREGbsWlbieASMqGEX8ePmy0dj8jAst8WCeuN
GLJRQphTg/S2/GrQQzJJW9t4DbBYGTbEO7sxFrgrN3av723bn5u6ZAnl4RzEYMrSL4fuvU38VVl6
h9J4jsx+4eMZr4J8rTL5GlJ/5lxBFXeUsn3JSfEpAp0knWgTqHDj2fqmrit8DCTBRN3VyYP7gIIG
gt4u0eQDgmFE0hFKXkjJMI4q5sIG6G4Caz4a20P+rMW/FfRRN/Z2fYlXKjnrNmjQhIlWSMBNd0/d
6F7L9hgkaH8CbnigMZBYhdiZuyY6623waFnoWriftzVRNU7q/qQxZYhgSgb2KmGKiWbDivXfQZbP
wWRH67YqRzIfaxIqq/6z73iXJ/Zf7NckurIWl8U9cvPD2BoMs3ICJ6mQ/KZMt01AOJBmrwguRsJk
mxShIStpvBcLlovhWcrimE3qQijsd4INAJ9tcU206KEcCtIDUpKhUSOQG0iMqoHciqBGPxcgD+uG
eHGdfrnnC5Q934VVPGaothc9G71g0PZuOJRrU5W0I/WCkRQ/yAhLsI9Ye1uynoEMv041A2z0X7RX
Be5vAXtkSDm9MFfrxlEQN5MU+hvQome/yt/0wX0EP52LDuEWn5dB44Aia3cgpAuZVmFf45Q4sumP
FS7zk4tscVmUKkIdz5yeFISgSr7RkgfLl5rx16z5+hZOIpdDdIBLz7xT4NQZazaP2cj8tyJgVrcz
knEI64hCI1xy1dpj2iydOQfPrbHupHKbYzRiy0/s4ziCDTK5TwoBtw6zzNpBb2oUZo9nq+D7VPxq
VX3BMOYzFRJVYsbE3GY0lGkAFN3z9oHT/JaoG5iRUADNFuMDq7jBgDg6Z66aoqPQ7as3J32WnYZK
akTVnXE/6kOszrLXybEG3G6P7qsXJBqCwWpciOpE4nQMzcuslw3VFxKOhKPHZw+ns8+KxwH2HiuU
NdytrZdnlPOjR0Arq45VQrw8dM2XeZVsTrpYsRF+H5iCbxHHv6X8ZeX8MxjBdLN7OmW7j38i0gux
YnTtNjqxUNcWdR5/5IxfwMbvB0mlO072pz5WMJiq698iLkJkV062QIzMDj/6qE0rXyFlpoPoxctY
jWfCwhEDOhGVhhOHKzK2qy7iksxtczlpzVeBNt+3vp3h6DbRc+IH178/wcYYsLB2tILsUDjZZxv0
dzWS3AqlfDkyqosAu7GomaUOAs1OVLlvZHpuSEflMA04AnUbDlPyzjGHlX7YI9ygxPLtIz4XyUy2
21Zm/zYYwcjMVjxJzD789uiysLKe24EwzMZIzUUoLEo3zdkVBVnkFElkqQxiqSfiX24ET/O8buEI
IJoRy9q2qb5Vb89ZMKrZpyimIts8umJ8MPInfYCcrkdqXRfuP92n1029m6Hpr6mEOV9huwCThkSo
yQ6yxboD7GImSoo3B41Br3fNAkLXdcQfj6fxrroSoIhnE7TXkgtmn+MWK2RUcWGXzEsUc94mzvZW
4VMajK9aTup3OhgDm9bwbPvFXImQ/CV8RiUo/zI9/+lGv6YJH34L56s0RAliz25Xldl8g413mL2V
rD/qJH5OI/a7LHU+EsTOKAUQ9eqmhoiMhBxfml9jKpnLNheI7dygSP44pFfpsNRs05grLS6J+zpE
BQIQBCLeIgUFqgLEWXqXXAozf2D5pBaRaX0QxbAYSrBc3cBikYw48h2TVZdQKPscABlz/CWBDNXa
7NvPuPjRoXYvuANjcMUVvFB471ifAMcYDwU8tuPIwsI1tX6piXogOR5WLlRBIgxfJPuDFXnDWD3m
wD0z3TB1oRG3ua2T7bKIDfVaehRvRHjC3vCLrZ+On5ltP7M3xz3U/aMOGZbTV8UumK4HSC5YjC9d
/9HDjm25PpkbX7OBkSp316fhyA+G9UaBLYdq+enmzkuDdxn0TrcDQayWyD6hBEzmtbVQa2VPsqrX
6UMEORrGBkeMCDMOxqciDt+7qH3xrIeu5o7pZG9JEqAP6ToswHZMOZVnAHoIZeobSuxIv0nNngkT
aptN8atqxEGLmLMzV8Yzznq+kvqpUQZBTYF5Lef/dybc8yEjyBFnfBuyEdbzT3sOEYzNsP4fYee1
27iybt0nIsBiMd4qJ1qyHNs3hO3uZg7FTD79GfT+w8Y6wN6A4GX3arRtiWJ9Yc4xt94SbATdYMVk
C8llVN66wFr8U1fBCDdN6GgqM33EtRxFw8PgErPVZud5ROCKCECzxo8Rb+XgdX4bEY6hqyPEwbXm
kFILeVmE2SHWijePHGsk+8NRjDg+4Ikkw6fR4oXpy8WzDax0MZfYFm9b2W5m4XrLZGGlcsy2luo+
4jz2C4NlSN1/cJcctnmX3onRQecIbtXyaGH7ADSgYzAgw8TbOoRUeAZpCpF7sJV5S4uJN7hmvtfc
+9rpe3C1X1Y3HcnqqXLNB/l6hORNFqf2laIp06yX3mAAIcV3gElgsImrDVjHB6ivx5GJp6rZzNb4
G6gh5PgSC/05ceeLEcx3/FSXCGPiatS5RtyEl7qa20PjyU2loyjWEhrVojIPgzPyFW/3hkN9pO1e
QP8DHqJuqog81Jmq27F5x9XylWbWPXVR2GLHHwjey45FZhqbGMUiAaDfdsxmPpzJpK9gVNtlc9W9
EkGRXb6Lcn7rI7/N7XtOlYjvQpNcK04+8j6Y7qogXInAyt8mqdEsBAQ2ssHew/PCsiS0J5GxQIbv
xMi0eaftQVUmpUXBQaxIkB3bMu5QUAWsleoHPRcvcdO9L/+lwn3VVMdMiemZZZMkV+66Trxi19oG
VvQ1yv6jKCDZVjLdETuK3GfQNgZpaH1JtG2e/YUF+VDnJbc8Ej/Hghbj53cIc6yaZfsYIqYkK8kg
qAIYLdlQy/NMk/QU1trRbPurO+h+K5PjBG/ZjfKvmoJBH+UtMNC+tu22jqhUUjGQxFQCgEUzv5GQ
W2OGZGU8PGt5+S15ZfHWW0EArz/FUM6h9WTG7VVKIMZyuaZda0lJIxihXQCNcWmuLYMGR+oHVz3G
LSx7met/WECcvLo4aEhv3DC527H6pt5gjDT/Xd7kDYVXpr/LmgJp6nFNFzHdVfY19KE/uOK7T4hY
K1vS19OOPhGhgGr2JHghs8fgCUSKgXXeXiuut1gVX6Kj5AqyRzBPu65lmCXmS0lMCf3zuazf45kc
HQxQ6GyS6FmZXISN+b38jHph/Pbi4LMgwBIg2LdjSOxPNCMjgQagRARWmZlIZtltROSuuzwcV30F
FnumduVGnP52nW1swYTg5TKD8b0x7RMv6AOu26Psw2IddwGl1TDueqlveIvvUXSfZjLRSyIJeTM3
BPUUcjcz5zL1lBc+IsOvC82PZuE3V9hleqOzGGJ5vrVc0uSkUqkbKMRTn5gW1sykDudtAU4bE4Ic
DLLSLIvezbqOaf1X4CbDVWu8E4tIR28a+9qRu0arWJ2YclxDjHhHvcAgsOjepZP9HS1MD/DKkXaQ
II7Je9ohpxrX1HrnHvEsO7qLYY8XIwEUiwv6UUbMjnt9gFareH0yg6Cc3m6vGTP2HndN1aF90woI
Jyrgma9c/aKTQUzDssBSKvcS9NCuUsJbRTVgcyBzvCyR+Di6tyKEl2yjYSTClnip2KjoXcaJOKCe
lgOq7ldtjvmWWUAswNuUhQnW08qt7eyx+TDV3DEwRedm0mOvRVg3WNGd8JgeaXC8rVd5w06W54Lo
lsI0/LBJb1ZUfxphT4oIKr5N+IGL3FwFprWqiZDaeAO6h0Hi18zJboU2u3ad7CvMtcey41ZUMGVG
0gYNyGRsfXViQqDaxiSJcoY/y3OMF/chd5Pb0AFeSyzFqMt8TjNX33fx4O4afV7QGrRX09i/dI5p
QGkWauuwYj7LxQVhafaxLPPg1OW6CzG3fyAS1tpHisPEEbAHlBnsKuZ9ay8nr2emQcp0hv6sA5Ef
tjHI2sDX9a48N+pjShdnQk994FV8Jy3XjkTdncOxS6jswoHRycdc6l+9Z/acJPwdMR3ApRhb1VLU
mZHz6IpAX+uzUazTZHFjj0AbJlxPY4+6nGHnaNjxOrfDPwkL1pVb4rgOmevp3vhgeSyzJVsOj7+b
2s1nMNK4KYS2lFh5QKCF+86Knx/uFT6Mttb1Pl7/5DrIArIx9taVY+YgWINXdLhYeMMZKnhY7Kds
WEYJLiq3igjnJrpKD/1B19JZVS6aCbZ31Z3JFbT2ZvrTEuiCG2X5BnCW8iW6u3KHVQaD3VLayI+W
/EXrdlJFcYhTJVcZno1VYXPuNuN2GklT7gCFrIwq/qvn+DRU8UKyyolqm17cVOU2mB+SwND2rTad
mlJHuJVOryHUldWYnvqOwqeIaLq0prqjK0XWhstMcSGCGBpeapxQnBA9ZcsCWKCuxtto71MjPYYG
jZdGqKgcia0q8ORE0FwiVqmIwympikLfdiWuo74IDp5poMLP3gYE+3hHxJvN/tiEb+CFhJjJCdBM
CTuA9SAqF3OkSzG7gYhZmqJm2Fh4AZzRPhZVcGEq5At02tXshOub3ZPG1ubpZxtMJ0OPzraMdrnO
Ph/MeYmnLZDuRS3WH745GSVMEZi7Wd0id7XbiOOEoZJetzubE5Fc9RVKxRMQJ62/Rn3TrKw0v5Uo
0FiTgHh2arRg2HoikkoSYb9jq/9y4/Yv5eEvL06+8BOsLUyKcczaImY91k8pv77+2+F3Wwcheb0d
Yr9irjDXM2rTDTxGOapFp4NqY2H6HJB/QAa4KVSnZAOsF8HZ5uf/xkJ8M1RTK4yXYcsGrA5ZsOc1
v0RDSqwNGm/Wh5MdxrixEGTOy+FUOCG3JfGCdvRLL4ktDWN5tOvk0w0hpLv9ryyrD0IVl0Cbt7pW
PyMo25vUif3Y+ErKzZzOb0navZlEacR0j3hZ6c1pt9Exj09ELmFrIKAML9kpZ4jI22D4cMJoH+Aa
MJY8uI60gDPBJiuXLf26zyMcRviMVrQNXohZ137Ki5jABLjh9qyvGoU7mRAmqDD1kzEP+Khm4ESu
RZjiONyaZi8tMfPXs2PZp09pkb+YBuJEbXkCB4minfMXRgGRWGn8mc2CLTCaziVP8nEusse2NV4D
cz64lrrNotJWnXGpUp0L2GgwRpX4INje2wP/pNDb18n+NvrOAwjuPDdVhCAnY99iehqUCsjPvOcC
2KABM9Wu6S59EV+rcuRYDSe/HTc6SfWANyN+tezeDN1JtcGZYRHKhVcvjSgP8NpYsfNqDR/VHF+l
XZ41Uz0T4wguHgt31e20YebJGKA3OU7/acruA7YPvV/CKKbWvO3kMi3S3Hhm29jeGn1kUU5RC9fD
WbZpmnJvVBG8x9sIH2+2iXp1nU2jXYfkWNboaD1LbLC4tZBGqI7J3XLt0Z+pfVfahwn5jMVfmzMi
X2XRiLSfd7ZdWdRhY/ArceGNikc5ZBy5s0f2GqCClfsLgDTnSwwFi8hXphkTc3Au7mXFpuIVedsk
IlIqrZrgnpTcpovxomBlnJTnPGLV+StU5bfu9A2OBp+380xaN92ptFDHdvLgROiszSkhY7VwPiFs
vSR9z+1weTXhccNVUOkrvEV2KtwAVi53OIbcAy4ep3rGnf3RdWF7rGKUOAGQTbiQ8zYJtoCNXZJG
LVD5uXtoqsS3KMF3wnX35RSdYeJzIrX0SDkqVXXJePsnIKpWMCxHsOKMr5ydGwYPo6adBidl9uyI
97rEA22wmow+0qa5UgZDBU+okbLYPRkDKzxObo5Ge29Y+YudoAsckhtQmQ3CiNsb+W2C3rXCG1d5
aCcc+rAQh6LX9u+pbtZboyU/K6lVvgunmWC05jkn4YxFvvGdu6wQIRrzqguemKGkqHDtfV8BaxrM
aFsG9SsgGHRtuPbOpPJlqHe1I++7/Vwo3gNh0q56ji5MYMyH53FlS/sbm+rWZOwliI3zsByVUkca
MH0qlyGtXSSrfrHQtrK6yXjeqNRGkxAZL4kZU7ak4TvDqk/esHttNNUWr2/P0OpYSkcdTdG/dXaS
HMaIxBzbVhtUNudwcGv2gYj0254li0hKBNOME7Gsr6ZU4uMujF9z4L4p82JHbKRFlzH1UNqT22UY
7RLKh+rUTNPNrcjH8TzImn30iGFvmSAHz3O982bx16oGHBcWr1o+V3uSDc5O574ZxTVsuISGkulT
rfPeQOlyKnvXzxx3lfeFhEiKziRX3CI0q+ceR+RhITNfy4h5KIvtDCmJ3rV5dCZs1xbHkLOZELyT
s+nsB/clC1MQuC6yirbSPw0ETXFaUVmEw1/VORt3wSiF+kCQeecPQ7N2er6L5RFgJhw9XRk2sbEL
+r6W/cp28bjUQr3jPKHuN/rHPrfXsFHLbRWEb2OX3T0jPiPGOs8JVRfZQithFPhdoXKtHa4ZJKMM
GUN/qgyayIQRSm5k330vsUHjAWC1bYdoMYEBGO305My2s/bUQ11Fj4Ob4wpsXgmsideYpriuS0Lt
EEPg820/YNd8aNNWIX9e4aWyh5pnoObG2Do6vj8HvfdrIrKNZ3sXqvBLmKSHuY3KdZ3hZ8kASxka
k3L8RcEJ4jUndkBd8fPPiOxtSsUzrgRqdrv059D427GzWEdT/sFsAxDT8DDVsqO8x2MTk1MQuPKM
Ks8ucOkaIwl+Ihd3h9ShUGfgMaRkLyJphaq2+H3aS8RAcBUD6wf8eHKs6YyPPCZLHFNBJjTkeQlU
n/AtKht31eenIRvwO6k3FoLXqda+0LzRlaBK8t4IyoTf692RWX0OjfNdoSeaPfN3+Cs2aKa1ibmb
0nGfSgNi3ri3+/RdoD0Fx8h14BhQwMfmK+aARzC+BD4N7hadeLCG12QccoIDqKSQrYSbJHlLFVdm
bHjPoV1RUhEX0XC+ViSHrYTZ/e4L91XZhBZ2McFObWPvsh49aIo9o2uaL481vdaZm8ZUj10//mEh
4usAYgD5HDRBWBRCQJbT6mAZ4z1JayKGlibAnJyzriggO2jheNnGOws1jS4MlxiaHYXAJbPSbG2X
vwqq/9FTnK0TbnBtX0Q4VVy74XlIFIeMVu2zkY45Yo5ktq7fZPoes22yAlyYbUvRxaeaZfZAR3XQ
w+rJVhm5A/aSpQfLdjPEnNbuRAxObzQrpTMeRGBI3mR1L4oSpWBd3WVWPgRhwBoZ0E7SO+UqyLQN
Y1gCsdKiXgdfnoMyK6ngmcMVjiiCS79KPeAUobUIW+yHMuWuwlVcUYQVeEynmjje8mJ51cdYkeoc
61Tr8xJD7mjsa11g1h6b4bypje2UclNN2/C33aHPDmDzrbz81imbfjNEW4j3nrW05WKKayjjs/Su
k/aN2UAuVnltNd65xrhZGHQwvO/idZO1H33PEVumHEyGuSQrt6QulZXzpRzTj23roVb8miFxMXuj
178xTi93mT6lmoRAAiu7GONN2zNRBGxGgSjMkx7HrxbYR7bKBr9mxvWmocdeBdJe08Mecn34w50f
okb4KIQHaihnZ0G7GM5Zego1dtohEy9cNMlM8zXMvPkBEKEB7oTPVoZUrFWJ8YOUDbbX6GwqSuFA
XceiIVkqdPLVwhzc6Y3d+C3o71WHlIp8k25fkj6zGVuSinOyk1SoHgZouG1MsAea8Ca2vK2wSkJl
Qnfe1MDjMiyDx0au8zpBBiKiZ3Li0m1S6JvC4lkPNB0VTqpQWrvCY1Q+BqgPZoI5GaJ5BewFii0N
gofDPJGpF6qf+jmj4z9zuOwiK3vSAJjvhb7YduZOe2ysAHadiJk2YdUyq2fJQOscKx3Td2Fk21Q1
uOASG3qxw7UQO2VN12d+pf3Qb11pVjSDabQ1I1bTepBcWPyRR/hIAe9tZWj9rou52BZ9iD8kEncj
MqdD2/A2wJgClLzrkMObFQq7bKa/cUOIcvW1EBXb4YHpwhKKzmruVLm59sDhXq0nb4KZtvR2wXQ1
CdzdJCx1TtQDBIe00MHhRo9OHj/3JgMMZPDWBpCN2IRt6Kxy0bNaFaDKDO1IabUaofCsnKYt3pAq
doxWoUT1kYnwr43Qvkzzdoh+jUjNT6mA1029vU6caklTnOcz+mumGGlGx+HJz0iWYm2Z0684K/MV
c6dxG+kT1papPBPP3Io62hdZxyUcWsEWRF8CFyvKXnDIseGQabhHEd9dRhdEBdLEINm2FQwlgB70
ES3GHha09c3OLQLHhCH3CovzUWsgviqWhS+umne9Yzxoc5b/5c60g6tjfiZjDSmX8B0/KNLvuIb7
a0T8bcMoGWgbI7seL5T/+hK5D4nrRCijPu78HD7wPVM3M6yn91C575781Yx/FRDSy7+Ipql6x6+v
4fN9NoWOVpzT+NKrKD/CfWWknJbutnLa+GwybkVyEAOzD0r1ajj5Yxj1Yl3zb61FpbTrzwd09Nkx
SqGPYb9dIQ+3X1gdVVv4WLXP+pshnbK4FMoluzY3L2S7WTcDHzKwqfRdT+YPUqXti5NkyAkzMa5x
/MrLzwcC7BKksmQLBebT1GRrB/oKOjM1vzUzfeJQOMWzxrjBVm736d0QatffzVIwWkGL7dedCSwn
ElExUPszOOIa4Jt47AbvCFp3eqgDsFdF805BhkB/IZGTOxUcfr5MpaH2oHu5H3azedQFh4whyVeg
Um+dXWI16jDZmWA8avn6lKpjaVej3wcZUYVtV12KaQDPZnpHVEPoVrG3/GrTM4FHO2dpC9hVJyvL
1N1LSZTuweE4YGRIFT4IWRwSmDorS8n+jPbY4u5W/GoU6BqAJN2DmM1Hz7Q0PywwwZGzmvqCGGJg
jKFYspB13ysD8AgyeI8CKChpmumbKumrTR7TIzeRGz5Xwfik5qb4XEjZ697FlGTU5fygA5M/MTXt
2X9F7hm3BILXxKRUxNjxKTXnZia5esyq+VnYNtSCjtMaD4Pg4KrHZGtB5tyVBrKbUYuQ2o2wQ0qD
MUQnM+q9xNkhqiqviZf0e09LIJ+5jMh/Mtq6hV/IygT7aomyyWsdbw9C7F6a5ImF2JMwYY1qk9YS
nRny9S3OgZKF+EhWuxma351W5g/SCLKH4f99Rh6nd6To+NefSwlOvLC5RTrlmJ2zHEu31LPmbWCm
mYo2+e2xHe7bNbIC95yChNlyW1/gMnV3mG3kJWBws3uJ+GE7qBa0fjDHwDcic+/Z3X6ya4aFYGmm
JBqPtD68GxkMcPIjYlt4owMwnRcRcayNrMnzyHhzAwSlMdtrus94XTd5e8O0UpHkleqIYZ5V0JY3
s6kYOC3plmHyPIaOw3eKgRuX/DKVVxLuCWzUtEa0pmXF32nQRYCk3Wp0UX7eMqX1RmatpgzYZw/B
KVtsUmP8kKQN/7+MyHro4owMvnHaOQ095QBCJtSSU8JBc7a8TxWNALpbK34OmBKaSFDYVpGaG3QE
weN5t0TJPd0eg50HbYl5kSiuEMC3Ua13u1HPHB8PcLyWYsbnluawXWFAKAZAfJra9p8ozM44EKeD
I/Ph1R2hUlWTOYE8nodXy9J+gYaFcTf18bGrCap06QdepnJaCHPtmzcIbasQNe/dNMjfEFDaqYmc
UR/NtbRqa6US2Cyp6eEwMbxD5clHMjRH38jKYh/2dB/EyhMTzzICS8IEI2MItwl/dO4bEIcJGWa3
pNemixOwxRHBtGEnFJ4MxXp9yNpjK1Wy+3l50vE7l2N0M+L81pTEERqZRjpJaOsEy3K5aHVa3qLB
Dx0kaSDQFL4PeE4TRemBzT2BkJNZFftBM5CKj68exqenomONEuJNPowmkxRHS8cNA3xMg0NwbUby
qYJC89DfuaAbhqwhK9hCd9Vp+aNRD+cRxTPtSMFOMHD8JQ58jF9C+HH3Ca0SWGXjk7pIexExP58j
6mNCptd+JI+al4d2Jpg+VLUBkynYkP9fA6huc5lZrntuosWbWRlPuoOcZW6aA4AnvKOdbe9HhvRH
6aE8RDsmpmDA94veyAMifZjC+cXDc77XbXD7zA36XZ1Sf1fYMjJXemuL2JjZbGLfNov3oE/lkzWl
WMw0nK6BZ+QXRYL5hfTKuYq2Vk8acXs1XmgLm+wy23Lch4TinQrX9HChFy0khmG8WUGFp8K2YfXR
IiOK3NRBw71laWNrBFmPA+YN5B9TwYaq2BihQkCKFCgaOdcszyDgjFFDwJYaSc1UPqTKeEJfn+5/
TE9VgVrH9JhZLX7fvnWaawSKiywDhmmYmSI51fueXBuMtmJxlbLKbGcHJb7JJVBmZLJ4YbW38DOz
VbVvC9lzZ4ueJ7dlBuB5zKA0GSUcPdXJsGfrAlfFoblW7KIXN5LdpdeiTJzDODERnzvKTzOrj1D4
aiCkNQMMlMj6wbGXaVqOWqhXvcVOOy23BDuPbwbN2Np2hHf6+RIV07GGN/loWdV4cXLV+4VeRhcG
kGtEnkGot29Tb01+WKnlWQt0QhzjbKeMEvWDO8Qbo0UCoxUsb8wpGnAU8wrj9O33WdT1Z1wSW6A+
0WtZQpDJQ5g5XSzDV2PU/nIh8oMuMokwzIYLWC59NzHbeyTPPQJvNInXpuyOatL3wYiCu86c9GmM
r4NegvzOHOSZTDHVJbf7Yg8JlK6hAQMHYh+CJ1jEuwiy0Gd3/dSEXFZGOk5LouhwzCh0ECtK5hgL
b4qGZ+eSJn/WBzCvsynDnddl6bpFyQuuuctf9c5CBj20O1lbjJUEGRZYw7UdG+trsJi6GNXJHevS
vz+MpU41h5pBlG5F6ZtLKIs2zpPvlJtOaCG+EGJYubld4mrBTquRn48uqeyCFzDzzh1esVWF3tOg
c4SRuGfce3u6VsDoOKKYZnclVDLX2+mEBm16HdulargmkhJwXt1+GrVTXjXZHuaIp6ufv0IdpKDt
4svvJ2kf4y7c18ubPJrcmAFbQ9goxOBb7h4Bvp4n9lQPCm4urahmnsCJ3bOKekgbaC2tnnF4lrbD
c+GR913Fn3OjN28IKtF5dgDYcgenT2mjFIvHc4ntGMFL1u77lpEC8bv8XtL/YdPgIw44dlHiFySm
gvmMI//ns9jkxWPMYSdV/NKacXHWGYZskJTkH9T/bwyULhObvnYy4fBZCsFbz6SWW22YQjZYudqc
nkYoHk9d0Thc6RlDWfTWbQG9lcHNg8rqmuNh8mDdQH4OR7N96CrXeBhNkN6BtxjVyCl4iripz13N
BsICR9UypF3ZJALd7WbCsVJ0IISavIMpLjBCJEH+SYbFJQ8+BybdpddCL3HCghCuRR0TRyhxh3Oi
WXwDulx3+YD0N4MS0dsYQPgSrAhpSPNMbgg2qJOTlZ//up8uN9U2LMdjwR15pWJ4bxbuyG3nuPYT
7g0oETJ+zS3NYjkhDyZLvI09meFp8pIE+KH70Mm0vJRli9gEIQpTWgVYZ5GyeOWfIPWsvZx7d+P2
DRBVQQoUETXPBdN6SP+S0heqAfLgIb38fBBmgHl7clkk20V/qYKJURlLz19zxc6q7oR8EBXyKFw1
v6bO0n/9BF06aHjJJobrm/wciIm1HxD23bLIIRrMHZp38IKv8ZQkn6Yb7W1icxbF092FZ0DwFbJw
qK9PP1/NiztyjMvnn69gUAONb16quh5Wdd0oWukiZ09ZsW2MCvXcJQU3Ywe/WMRM5tFpbZaEC2JK
85aaKcyEn5tRvKOCSlHT5S7arOrcm73xUjNdNpmcXjyigvwhSXVfZba7Rk3RbhgrpSzzs/TZivRb
F7vmH/K5NjSymD8fPVubPpOO8SpjnR2iG/y4agzYy9Y1T8LyoUAScR4R7mOpqpGHG/X55zNwlxQJ
8Qi8lj8nDqSUv2yodn9R7mmm8RfzzjcL0ODGsRWcgsgN/EK0bwD09IUUFfjjEBEvijR5CxYtuQIz
cI7z0DxPy1cuQoCVZzb9Xl9QS3o6/2YMWL5axrQ4JSL7kJAG/pZVoIwAnagHs41egFzSfGoQ20fN
dN7dKX2hrMbOhSwlNnXtcRJkbzNsJlzVM/kx2AcEENZyrQnObpR192jov6xF1BybtYWWMdXPPx/S
5TPNXCRCSKe30mthLs+sKhyjsQ5WoUuyXrV4M826dfjh7WtJlWxyBO6HLCFVbRrVMYC4yebQ4w2U
59YBn4i4/DQQomW/lFaqhP8/1zbHtJOt2klPLrK3xvsEPkRvcTQ2OVgqPW4f06xND4mbJHtCzJEc
juVnYSESnSB2PLqx9TawDFyJkTTqcSKxvI2hngSlOClD9hsiyaxfoygQpA3do5iE9dBzHbDScPtl
4NbtMHOEV6+ZQj+x+7XOLvD68yF36f+JgWfk2Wt/Uscj1a8Q3SPUOrVpXXHlCrxQqE4PukqZ7pEg
86Wz6NYz5nRpCv3xpzQtWoKUeafN2gzLStONEzqSfKH/M+nPp19OV/+XNBHrf8WBSenYuiDRwbL4
6Cx5Q/+WJ2QPRZ91aU3NGoj2MFV5f/OWy6Ab23uvZ+1d64Jur8XuMcyMD/jsB6fJepKZivTMOv0x
Wxq9OIwECzFetv//ZamXPQ189buoTo7yzM9qUN7Gsif7bNapd81ddp9wi63jWLDdb70qxQgSpv7P
ZzrZ2bs+tniLStWftDmhvSiSi0fvd6fA/K45VPdx2XkbCBdADEX3HKCvB35VuLfAgSkWQVlc59pL
ip4y5+6tFc0QrF3z3LaxfOnRoG0NtnmCO4RfJISNZ2Pibv5zZsb/SvaSphSOMKk2Tagf+pJI+m/P
LtHWQZRYwAygDboHy+xOnif+MhDQsH3gaPzP3834ZziUKU1H6iSFUh8T7ab/IxyqwzpMA0GKYYGf
5Bt+/cpy0/a7VFiYYsj392nwon1kth9ViwDZkjAvp35bqyp8YysRureZte6pUkIeYzP7rtIMjUKY
ecfEImHH8JT1WM1julQa/yWXzv5nOCvJZ45rOTYUGEM6uv2PkLwhyQeH1UC/9lpxGXhyTnTOEUmK
N4piwDuZJ+nueb0kacYW4SFNVb1NZdn5Ezu8OeGQy0fC6XLIBTgKam1n2pbY0pUHiFxuU6ZbvwJb
qU1FoNFWZREuOLNPjyZIvjAa470Tqb96wy7EQiS8HlrNWOeBxgS14ewpbXNmkECgYKKas0ZiG+mU
jYciS15MwwlebVlvCafexTmzX8mAZksVufOGYGDgis+yU0udXEFxrrC80iPo1i5v9IC1SeKbwtoZ
UaT7MRneuyGB81qX+DV1LyMsQfUY8wXW+f98taDM/keSkCkZIbMRdy1T6rr4Zx5uKkAdCYnRQ5KG
J/nA6Cn0GJV08W7EpYczlRK1g4V3NYDEHfR2oj7BmpQXboMSsNgweVJ3hzStfVApdo0Zq8Fe0ZM2
ihtfNU79rQVtjhoEwWWYzW+1k8yrghiBTVewYAGba58obVufSZv7HIqECTNqUhvgMObp8tq1bXG0
6jreoyz0XpqmegJX1X1n6CcNhmPpQzMn4h0VdIzhUmVfBiI6A7RKby1ThKDR/GlizOBGxrnpc3bV
S76lh9NsK+AO37AAXo02lCvGLrTVTaDfE2GJ64jmoqo3kdvAGiz1M+BlSK5GqJ3cudJOvZxCqDiM
E4fBZfWlud6JZG/9mA/xgJsgXxZk5HVt40bOJLN79R3vXb2ZMUjIQBegzPP2IWsNVDCxQNWAqTUr
b4beXCI3rl5EF4h7W9trxn3usZfohTBdXNnZxS9SaepoGFHGBO/EPGfck5lD/RPJ4QApxNwOIesJ
T9Mrzn1MgCH3jKdYjkgp9Mgke4DPkCd1V05id0UTcdBctziDU2v/S6ae+c+oKtOW0hTC5sane5b5
z2DDSkrRITiHIJ3rz7CJxU/Dt23getFg4NjthvogAeFiDCSvNAVpu2pp0bZJp4J1J0PnodQsP4ZZ
F0/5ezgjBHfnT1Aa05IVFDv5YcS+fplabQMzhz0EwTBFqwfXkWSSXDe7ixa/SRF4Nxz2slMeT5i+
WOUhaUVmbHw0CcAK5wQV512zoHn3rsfwBVI862NCJP/zO86w/hmgZLpC6tT1rqFLgrDNJb3u384D
UsImCKuQ4YTyTd2Xyrf15eEofxkIKz/QiVjwI0bywo8FfdXyqPpVAxpB+EWN7Mival8Jf8pO1XFA
Z177fe1PkY9PZSSRLPI1bkmRH5mXrrskJlbe5THxebY8suwyTmcw7vN0duE0V//noVdnEaKeO/FI
+lP285hyKMdHHqY42uI4t8cuO0Ld5WHQqSNS2vHfJl8eXX7wsL8G+5rwTJyQ1b5y2DnvC2dvxAc9
PmTq4I4Mmw+ztTywRY7VEZuzMR71n4enWK8fHT6qk6VYS52gLTTzKc3QACyPpFseBENmLGAJlTr3
4aUNL3a1POoQGgmqwEvx83DdSzZfbPdCShWPMfdhoPS5z6PN/Roy6+BXwO8GH8NHOmyJlE4HP4bk
mlPc+VHuh+x1et/tEXMQh+K7sWccZic2L01mSfTPA96YiyBCEbhtdwnN5WOLCIzPs+UhHH7mi3TO
w3S2eKanc1RsSFvpScv4eUhJwMFJD8+WPMX9Ce1A2p9ALcc/DymOQ3ucGF1my0cw/DNPuTgE7fII
u4MbwILaj3I/S9yg4J32Eu1e8z+cndly20q2bf/lviMCXWYCD/dFFAmwUy9Z8gvCLfq+x9ffAda5
52xLO6yIE7U2a8tVYdMkkMhca84xPQASoBxyiJa1v8R+Stuy9uMfxYDyxKfGat9F+EL2PSbnad/E
BwlZldf6YNcEDxy65ZCDCVkOSXaMLqVxILA44xwz69iHp8QieeUkqlMdnqxqrRIoynJaqpNyTuJS
8QJx5mw4J6rnY589/XvLp85HrmI/L2zU/Qj3PgvbtT5saLnFFOMrpCKW5RKO9ectxiqTdwD3q02d
RykneWU+FjmaQoya6sgJKrlJRIGpDE6ZX2cTAw5zqkEEoLHSNWnfsru1mM9U9BGsuWxpX+Ia1Kfs
FniBBYhuCHe9EQmuOPIdWiEReUS0owCnNZD4jIaAJeQlgvPVEapvgK1pHs9uokBUBMGZMTcQIq2s
fJ08zWuZa9HLolwC3rqk/CQ63lIfHvAOD3WDjSeaHIft1bvt52SlDVj4Fe5PfNalZnlNFeEWaXr1
iivZbbbBtCUwqQ224bztg7VUunMvBf56bHbJvHPsXWDvCkYP2s69VJB7iJ0pyKgx6v/eqy4Fvabp
OZx65qUS15t6L3M9aXiFC4XFWw9m/H9cT/ReaHoDnnzYqib8VU+inmZ4vHUKLxo8hk8UdKYoYqcP
mwQUFSgTr5a7Bfaw3BEeEXdrLfnOuFQN30VuQ30LMDjqt7G+LYnVuVSAwsK5Hqy1cqYDpAxxxiKi
XufRymGLA97WuLzG05ZiqkqV7jZ3tzAZh4TIxF037iTD32pXJbunatzR/LXcnWMCUtjNKXh7b0y9
PvUmmsiX6hqPahpvnNfqZ6+9vNZQAoWXILUTXj57k/BScCScaP5/kZMjavqmnlWvZdQe+d5L7Y3J
Wn3Ck2pHrQEw/W42dqNBPB0Iyh1IMRTQlBHt4JBQibEFoBNV26DfApyhki8MaDv3WqIUsK7JWgo7
Iumug/YarLIx4BBea5FrRTn9N4Bn2OK3GlN3OEL2WkR2TZciESAk6aTZwVp27R2bcc1GC7FWoAHR
9Kio8GApJlwsl8L1UxRe23v9pUB/CMMbew+sydx7rsFYwtMMZIgeaFSYWYztnEvBdNYw+Rce5V5K
QyLDH8EVcinIuSP+ekkjeqe1u5sk3I2M+gih6AC57ypgLnJLPCVxKWG/VnypMd4qB8nQVnOue4tp
0lqcFahpuLb1tTLUPaBrYYhcivZa3IDq3Grjlo1e5mID2VFtQpt0rXrcaSYjp51r7kx3p8yd7u4m
LhJ3N3CdcEk05O14dMomWpwsD14yAQi9YqUs8X4KryEq6VLV7FEFV5DwMi4fLpx5LYi5lDZ5du25
EPaQ9NSeXntT4sHrHLhGEshmHoHmFCut0+9qB10EnHXCTXaIaMxoLT3Cs4GaYKv120JtibJw+y3j
lgT+T7LllENEE6Vhe2jBUX1yRv4Q2cumSEqirxWLlMXJ9d3JLyElVGtmgiySdQOwMvYqQGbQWCZt
A6ddovk5XX45rt3/+jfDsiccv3n1sJhlvyFXDHTHGL7UbR2cB5PxTcZQ99VWKXG7cvWOCw3bqabE
0XWKZj/xVc8W8uQmm4n0srFXhhEUeZpKIurDA4DeAtz+AYqJwqVBoJ2Q2psDG/yud5Pi0cqIgrOX
p7/vDzl5vT+R4aVmO266Jp0YnV3inw8v4FVhliBTJvEJukeqDB6xVjB6UsjneP3p8ksmBowQSnp9
TO1DFB2H4UBohpOvxfQ4NvfDOpnfq46ghLWU6xe9H5p+1fvp7LtiLaCyMtqrimnFHrPYzmInFiP2
WsuBObocFgdS4GHMjlSfHYf+qFtruSFxIycVnoC2UL17yutT666VFed4OifFuQWCU+3C6RyMZ02u
lWY38aVIxWuGmyC9cdImQlukNOIWJlODz0kQQLgcteoYhMcwWiuzD/1wGIeDgr+XHyJz3wf7pYWw
gF1/73R7wd/QRZK4Vtn7fb0WojJHrCX560V7bVqrlHsjPuRyjwEOKhGFvADNy8BfEHRbf0TR3/fH
xVqrqk+UZE+5nOAkJ1v+Oy/ODcdj90SAExUXZ20dE58/uQrsD10jB1E5h3Ke2HRD9Pex6yRLj3gR
EX/lOREN4aClbFJy+zYKcGwOZWU9Ti0ovkgO2StboBfkg2AO4gWn5YjwIavurRBdUWZWuCUK2e3K
fqUHTnO/BXGkCCcwD4VQ7ZMy9e6pxUTQW213I5eCFSu2dpPNdVKSzfrFqbNd0tu/uiZ+KaUbPtVG
SRKm22UbI+i2so1/lYDsvxfSIISFFsxkuaXfljFAorA2cNG2e2GzqHWjSeiODqhkGRqNrStujVhb
uQvCbp64TSX7bsCXqnsOVNVe9ybiFsYPiMajWl4lOvb4RQDbjwuQCrDVbiLrhahRxIBLj68iQ9vm
jMqj7YwDE3DwHUMm0AlG/AUhpzq3XCyh29w0VqX5ePvL47xAhB3WkL4mMg+AeCTtedCe9ownd3Vk
fTW1QOzD2bqd9cE49pE+3V1eULFCZlnYNjl2oD/inYhv+6Y4RvOsP7a18YXPZzzMQ47XIyZeMm+N
E5xjaFwz4vGqFXe5dKBnsHTtwVqH10vW5wdrpGse9nHz2PweZrIMHDs37i4v2hwGB4LAxnoBGm8v
R72z7S+VPLIDtl/LLqgOs5hwh5L1/HUu9S96RUZYF03AqUGZKngZW3NpHERYLbOnoaEVrtCpgDm/
DtIaaeOFxs9T0qTlYo5lASoFKbUKNA0veilfbdv4xSis+DGVeMgSO4ywcpyhRemfZCCLdYUrszks
i/3P//t/lEnLwDZ1Rwmpk03m6OLPFVAn0paAHgx9bk1ORmi780EbBzAettI2Yzi+ugZOjiDqR6hO
EOAt7HY3uEmPknijk6Ib4ddGPyItG75EWThjQ9PtG7uFC6KT8Qyp3/zVYbEXM/tagGsiohMi2rl6
GuRBt+QLzAMeO6Qm7GPdeE6uUfsYO0jZGmkod8ECeTjhBkt0+mGaAdCljlT2DY4P4OWUBMI6VQ9h
/AZLRnKfuDHUKiO5Se3oMOl28TsxeudaQxX6yV7/8pB8/7lZlkk7T3cVH9u7Pj6z3MQIgrSE0oBs
nRZeC+QrLL/W7RoSvU7JxJgH+8zQjyat0DOzyEP5bSQDLcVgkjgbCdgTqY5TPNPT+lUmbwlzHjMS
LzgOzM047Iq+ADTYGc4VsiKwUSpwNxUr2LWT5cZBjsAmWn1e+MBEgL8C8pfbv4mmxapcEm08D8R9
G7xBZk1fY7mmNYaeymKmbU1HJ7CZEEQbA6S7AXZzwHAdAauVey7Hbg4MzqrTlN/LxOpPhpldWzai
WdbO4oWp3J2WGtVdYBngx4sTbI32oR/im4rp9ifXp/HhCQ0q15KcqHTMRzBA1+PnPzo4KV5A3eZ4
uLH1eDhNg4r3TQpSrEvdY1FzbpA22+W8JX2DrJpjGc7jqe/Ut6xMiDtbbzsja+JNUKZIciEKEG41
Sh+DbfxZe/ff3ikZ4utMhxwV5g9/vlNkdCgCoSlhpI8m+LARyo1ok7uJ8cQS+21EPnjqaw6mjP+t
LcCqfUNS6627sKQVst+W45CheEi+wmZC8NhzDjLqwPpk9/fhuM7n6ZgmLULHErot3x3XgxyaS9C1
5SZeoA7rgtzcVJl08toSmDawgE2Vgzr57BH7YZVBjCJMh5EM/xjmu1WmKjq7mUFK8mdxyFrKiNEt
+gBgob1NviwxK/bOHLIKXCms9GKZzb09iTeAzySitJrJeB+u0Sdv6uPSxzKqXFfwjmxd2e82f0NS
No05w55MJH02VffnlFy5fYh+Yjv3neZHRj/tqyzpcIja+3Hunz95Bx/mR5Ll15WGEKblOIb+7h10
nU6MBBKeTZZABXIJh4L8EgC95I+ycR15pS1QB6XDHo0BneVo+sJI1h8kiahTQ87W39+PWL+GPxc1
0s05EzhSKdegg/HnJez0mEbMLKZdGvVntju1V6QcfZMxU29ZQ3YcbpG9XsT5GaXQU9/rxheSUgj4
SmxxTrVFHcg6+SLzIdsz5jOY1qfRThK8KtGTH8EXRkheXUJyRGv0286Ig7tpeDFENKaMoy1rz0wE
HDxaYRE8dKLQfjv1uWvt6IWE89fFnCA8riGvzCg1Yofork5j/1qtKqDLi6sgo+ZSmD7tKvXQOK27
TZboLmO4fmORNH1V6FP8uli4ArW2H48XVdrlRYu7X7aTB/5o0Wr7++cq7fefKwNopHDSoD/vOvIy
i/vHIraQtRCoct3EGWjElZbdSAG1OyFk+BkF3/NkJxF74j71ZQ7G8Ugq2aFphydXTIBOHBZq11Ib
a1jGHdsgJKQZUw6IKTwaUOvyVABQURkPISdT4AJoP0KbvWyJ3Bj+KfrB5Ccf6A5rCgChzIi37Gd+
Om7AWGToHCjyEI9M05w27ihf3EyesFsTWeyyXakVdMywIjKtchd/mccJQBLNIT1yE8+Rdb6dW9Mb
i3HeGhV954WmQlS8Rm52tmnacRF0Pu15dq71sxFMP7JqBhwyBtbBDtAQjDMpBRUIOOxVw+Mnn/qH
uwsOvWsYSjLd5Alirwv2Pz51o8iQIaSq2FSTYT9hElus3zHJno+JhbpaFXF6rmLtri9/MFNPT5cX
03BgPFeB4cvRGe7q7jeh0MnNhCZ4mgxkvhNKRsd+aWbOQe5oXqtV1jvGwN2aIGLqEdO4sDoUvQuT
RbZVwWzmdyHSVdT+Ou5HB0cCapzvq1bVGXrSjZHuLoggHpMc4SFL1bwnAuO3SPiy24Gc4GqOzJu8
RSUKP+MyYbNqJwbKxuwvV3H8xG7DK8v5sc3TU6cNJYe2eHrBn74tp1E952P6pgntLm7D4WmCrvY0
BL+xZLXbv3/ehvFh+XB0yzSVsnmwCHAd63jqHx945YR2qOHYgUG+ZTyrrLXcS8WMjNNd2qyVN7vZ
3g0ayMrdpNEs8hZtZ+GXg0pprKU6LwQNTN/yrOfbxfHS1BeNn6e+atYyF99tGA34+Mqj1jeUbyny
iXyhfJnsFQFEOmGMPogXTfkUhKQ43ScMVNE9XmeOTxWOX+E61v3G8XvdH3WfC5NSLbsc323pVfva
6kDw+sx3XU+7lGl6RDzg/KfakqCLtYZoLXfZmXKn0QajV9rtXLpg4a6Ltwht4FiukRzJpLvsRrrn
iIDW0wJ3sRzgQ61VlGsx1q35veSuvbwSN05VaQ+6KhY4IB27/YkcHGfD37858+PcUJmcfNltKoF+
wnn3HMojTEtxhblmVMAk2Bwxk2vm7mUJ0KrmZGqGc2neI7I07rMkZ/hfpteKVfeqSYNHdn/oRMqS
JD8nFeha4Nza88LkyjWIN+JFMJRFyGXj4HCJYP37m7c+nN6lYr+lpEBbjXf+/QAC4Ema1U2ebRrT
+bUsQp3HAFA/k1oDrKhNmyN3q10DefDeLU17o6Fc/mJI5HxBL2LmZhw/w6a6DerVyDdEzqMmZpTg
4o2xRnZOmclvWi2mCbn+yK2uDqzn/YM08NUteq5OucPV2WTY8MLWpK1H6NeWmXJkG98UYYvjrJ9s
TMwlLlH7EwmK8S9fHVNdndaWpXOYs9d78h/3nBbTQeA4hf0f3R5hO5ji+3566lzFJFLLf4JcAXCL
pTNrTHGN5oGpZlzPcHLgWv0vvgmDb4HNjK2zZXt/GaV26ho2jznmqTlm8asyc+eXMcQB4goxPuGR
IJ6hzA6tY2S3Q8g4NArFix64qMyS2DyltSPu3d4Ao6rCnyCDtb0sGpNYuGjZmkb2GnQ109XAbe71
JUw2pSnfSPE55QMj7UgN8WvW6wETBziqaS2mU57LN2J01LmvGlJ3cErSfHVpSmctItm///XVxwMA
e//1OH05r7Cv+/OrmLkyolFASg3W9s9S3aa1Cl9BqTCUzInRY4bmeIGAls2bnzZmVb6CYu7O+lLi
M2kzUq4j+hDdlMSv7tDiCRLZOVolM9nswhEgrktooIrStFTgIBjqOWI62l2wkIsQ989jiWGsrYg5
NzdNPW1JIiXEL7DoOC8h8dq54d4X0AiuharUTauF1YEAzdBrw15/tHOLJl9VTLtwFOF13TnFTWh3
6BzABeokcGptaL0sVfcWp+3TwENwM8CquarLtsUfaTT3saoq38FxN/btSsBpn3iqqn0K3ZzWdyoO
M9REVUbWW2UF0pOsazgg8pzDZoQgGXXwNolS+lf5GoWzLap2YZoSRqA+SWcJsAC8uLEzQIA0lkdD
q+xreH7S+/uX+G9L4bqerEM8ix2bvW7l/nE/9XOqYjRT5O00gk5tIO+LofmpF0B9Ckw3Xko3aTGZ
/iZTChqKoa89mffQ1K1nJxEEQTX0g6vgYSI/j5Qm9y4jrPhYOlj2Rigsl58QHS2fnLCsD1tMlkAE
Hw6PXctUH7buRGsA5OtJRrAIP2pgEVhTvennNtymOoNCuhLKLwiv2Bul2EcRpMe2RdHZEkizYQ7r
Htcf1fo9pkPwK3BG7BzdTKp3Y1Z+2a38qrnH1ETH82rQO+UFFqwY5IwQkLjauz4e0TM46R068PGK
tOkJRID51YoRBWRGKw6NDb3i71+W+DBvXc8puo22g30HUSrvjtzIR+fcjon6cOl0bkf4jcc4AAcz
zEya2sgI90hok7MT0Btyxuh+GmwwXY16QN3JGDICjVA1ULih9cbkx5Gptjis9s5YtNuYQ+mxcPEp
sHGHR0TkEw9zvUzPi0gPQwerSG3NtEn242R8tyOzpUEWtsQobyABln0R+e2UI4MEiX/gWq739TDQ
5IbD6s1zQOZio5tbORsNcukQYrMeMc90hntXbKouHl6twccqo3/RaJahuIHhgrGz/+R6vzwf/jzy
0TIiz8KxhWmyf3t35BNDC7XWKYqNTGKLNZR0Rd3Iyc6J2uguLhAOjfQ6/DEfYfBqaf+I8YftejoU
D0u/mFd0PBlwaEN8P5qgSwwcwhy+UvA5TaLocpHBuJvbudvZ5VhysEmxCwxD8uw0TbLTHXdhmgKY
1KXRbbAhZIhahgjQL+c0YE7udgwKk6ma61wbAZC3ywa4qe3SxzH57fLTmJiu11RBvcnVmrvZ6IZP
yCMMl7UzFrZt88nN9lH3KVctEd56Nk1Qat43/yatrGNulRQDe+bxaCsfjYSmtL3IPfwxfD+J1fj2
NOvHKK/fKmGdBy7QV62fTsHSv/b9fGrkZPOA4Iglhto+26aN/p4mHSraeT/TliGn7heAW+fr3+8Z
6182DK5CH2a70iJUx3y3wCUuPk00/RAYCQ7GU/zclx1kCRNzxeXHAq2EiMP+rnZHnkiaIxjSwuGS
VS63EimhXwzg5jNyAr+CWbMb/djWJfDSbJ+pUd6EIh1vGSqheIOsiIMALVp5N8ZzeFVBwi0TQO8A
CqZ9uFTDl0RXWJSsT74g48PRj062NB3UrQJtiu282xUNgZRFlVr4Uyp78aI0G/cylq+zKN+4sP9z
byt7fojLYWLWHOjHUAbTIVAQdOHRLZ8I88TH1ZmZKxsD3ozgOPp+lyYJs4ebNMPZ68ntwp3l7MYp
e5jrkXCcKItuZn0EXarkf72IsGG2s1T1ZgINDZ1g08QRWEV1a1pW84XLazjUGMPgGvNjbAmAQ4tL
WMSxC20C+Do0mDIp1NMiGUICyH/UM5Jup0Crb6RmvDVBJx46QmWvarfJbt17gR35Czv5cidN04Bi
sXTXbcftjrF5U+JQh2fhPpFDON7EJZPxTPuCNKfchyS9bVKrlWxzq35TFU5HrIgm79Nk+hLGnX4c
kNx/smj9i6yPc/C65iOiN033vayvUwM8QAGOXoSzeR93zUhYAfQ7hxv+lRi3HwudaK/SkpU2r+mP
CetmxrZpS7dPO3Mm8WInCu+s/J4y8nt4SMN24FR7/J+Xbv2RZHrQKkjNyeuOH7PSUF+NFOFtqeF8
Rdrq3jta82usnHMont3sJZhfVPaSAKe5VN19sSRnjbXaEbutl5evaYm9/w3shmW8DtNbd6lmemME
nzHZHVviyIeyeWyFe/f3e59jAbuXP1Z7uq8uqnWM8EjX2ar/ubsh90tEPDML+J3abSPJN8F1L71B
GOObw1qPj5b9WDoY3NdTdibSmT6OMRAfdddUzk2jN9iODbvcsvOamXcbOjgvDn1RHH23nDa8q5LQ
3IR6rWN3VTg/CvaEjZ5MnhDqJE1rehNA464U/1tV83lgzqF/VZfdQ6i0r26Nxou01c5PzLzDkCV+
BbA9NsQhHm2NaRIBGDe27JitWxVimLKxfEFg7EOTB49Ll1hfenOGy1PoPwznu6NjGGodcHb1+tKV
9XzKCV/Gj23m4C/Q+M5p/KwcK3p2w3uYV8RddHh/TdDRcmqKW7cHu1JgygJx0wNpE3I86/GUn2aY
JraZ/8IOND21eUz6cco83zaYxtrE3N0ZDA8xd2GMLWyocDyOjlZfLT8INPg6sNPgAySKbHYj2h49
kL0mG+avsOLIAdL6vN4kWYEknBNUX81fJZlCu1GjqzFtxwp090U4cXmRBgjodKSJ/dml8v5KcRlj
mMJEFqE4XL+fC/Kb90QFNf2GczRMh0B7sYfxd7TY7O8L4FhxfFciy/dSF/ho1RPA+vc38PEZC8cN
gQpvgYuVAf27vV2IN6U1NIDQVhxUWz0UB5Ide+LO2mDFM3X0iGlIJhVamppxq6PWzCOEfUvp1tej
GV4PGHBBZzpbp3/LCWiKsi9dYKMNGsMfmsVhPRjm6gHMkP/3d/7hGMibZklSaEoEZp/3HpRo6oIB
JnW/QVlD2qIkMjTOwT4xREQXaP3MrGg+E8GdffKJyY+NEOwFan3GrF1PJA1/3tyTkE01YaiFmEAY
G3DiNfRJO9D21u7snmtOj5S9SQqbuMoGdhSbvfZYrynOLRlKXjBDK+wVX3Ci15E/J4RgDhL6x9LF
d9Zyl2kE7WnGELNDk83d5SXOZH7KxXDMkqz9zy8BVOAAquXI5TljH//nZbaKcZeY9z0T4Csrz8e3
LmEprRW0nm6MnecuWbbsy8c3FcOvRw70DRF6COB/yB7qkQA+kolBfmKnTAgrOZK2WG+ysck8vk2i
AobQZfznnCeIJkmquq3O/bdNTQcYZRUVu0iLzDMZiOw3ONO2MX6LuX5captGAk/H8ZOvw/qXPQgW
G1MiP7d4TL2/gxytCHC5sdFyVtzcbCWwu3pzuLHiiYeN4sFFHxhG67aX8MSAZFf9WKPFIf5W4+sC
Ym8sfjDD4VlSYuO6sc5/KGNr2hMhRT0w76Bw9RN/bn4dNVW7K2czulfwk0WzJLetySYL5kP4SAQu
+TrwItpS2UD1yYsiQOqTEcfH3q90LLqH/McRbL3en5vTTtOCHOILLAY3u5dO+z3JHfVWr866KHXV
Ia/ilYOX7rnMyPxp9P7QwHg5KOtqanvoE1YfkRveq0/a0tJ8v5KtZxuXN8d+1xSGeNeWEcqC8F6Q
UVEj5IyG3ji3nYbuTEeQrw2kj5CJ8nD5pVBV5C3FkuT3rOW8FYdnrZLGPSIx61YPzdsJUCwB1PGd
4di/K0ynpMJlcpdibbgyEBhdNWyLD3VFj7pIgnOddsaVtWju7aAb5XkCYbqJlnz5xizt0NLxeTFH
Tfe7BcBC4OTfDLyK99b6olL5lRykCMH5+JLq0Q/c+sWtICf1NKUoArLgWlaKvPiqze9E4Tw3hhoP
JMM220gaJYob9KHO6ITnMu6Cq4zdUFaVa1+t778afR3fkL+wrxKJuTe81Yzws8fHR2WddA2phM0n
gd3xw/ODm3Bk9w/SvJ2bwYcNRZeqiWYNRdfVEsbm2Und4pSDSHGIZ0btpbGfmEoCJ+14FFc63VbT
vuuHkai7urb8abkGn0VeR0F/3Oj68qdVG9/Yxk70NpAtL1WIe91pTA+XZPU4ptfuAoB90nvruZCw
oKLe1X9aYwsla4QJ1+s0EiX2T4OnykauiJWcsAnP6ex8m5lwU6qhNry2zoFyTlP10PLx7QsX7lMI
YZm13TeWACNNijiuuKjrO3I32b/Fa6L2eN+Obg4ZRsG00RH6Wr37o3Y54yZVY9+PAW6Z2jrpIQEn
V/2w3hExrPU0Ahe9xPpMjw5DaDCUwbkkhR2kwHeZp5IwQCEeXFTtmBMWUhBnvxS9ThCUU6InJyVt
0+O8O2cr6QbZlWLCxo8gv1yvRJ6DHV6sOCFzEzuJDWBQJ+mgY4qXOk28bUnAuWP6P+5yWYeHlHSx
HB8xWU68yEgnFE3HqWO0HdIE4J8vTl+8zl1gnEEZxmhWUBjnrOIb2arkthYx7vXS5DdrzIMgZZTF
q0uIccTmAMAJ45+ipTuZS3odZ0aB+SQlR6jV691QzcKbgMN4aLLiG7OofS4292StL3E8u6fJ5lKw
smJm7iaGp0LzpQ5x5TLeYjD+XfX0wm3kiUjazuN/v7S68fr3p/3HfYp0kY/ituKpqzPkfXee1tPG
TNpB0mzLrbMIUijKXaYIqMblYLdLfhJJP71gQ34aMCkA38TdqNX175Ij/71NBPf10pI/IETxHIfW
Abta9R209dUSAxcUwUtnkmy59qLsyv7kHHWRXfxxHFjH4GhAaNrbdA3Vu/eeBNMKUKnaTY70Zudg
x9hWzWofZKdw3Scs3QZbiZ1Y8uEhGaaZdkDLYJj8cpyiEsYOD6B+ysmLIqoaqZfKQMEBJInXf9PC
UWPlMTLfrMzsXBcTKY+D2tvzNKNcyh/+/kUY/3LoZ9NlrZZWmoIf1RTwCITBjIpvIorns2PNxj6I
0P44oCk3EzrkfVPYzT0taE4tAwYHjhb7AS/fTT4bh55R8b011Ax7kYtsCFBekBikkcNeRT/mK0W9
cb/1afcQRcNyAy1jeZIZTSdHju41v/OtnkTWkVRq65hCx7/qsD9fX36UQfUL4HNxlHmNT0KLe2+J
yt8cPOq7RudURRZNXRVgo3BZXQbGydKwwmMXBRIALsUxzO+0EXeLpsk3Mb2MfTH5okZibmkygZnL
BFFPWj8201Nrj+22sxOxQcyS37olJ0HOW+QswSmD0D8yeoFrX/vgv3v2zS2MDCzd+zYyobMhOSsx
yvtLEQ93xeJYpH6GGjtHI7+2atd4VNd6P8yPxvrv9VB0CP/KU5UvGU9J1H8iK9IDodDF41SDTS1n
mMhsBtdoX3tLcPPwpVhRT3kxHFMIG9hhYrz4mk2Hr/yJvnS8mdDknDJopps8LtboRhwz7On7awYu
5pFxyN0CndPDYDmBiDHwDFjL9M1JxqthFGjC5kgjHXicuFajngAVlTzbLWemv19tH338Ckka3SWl
mzTTHOf9rRNzVK1NuPm22Qz7sYDcO1lf6iQOr7O0CGsGw9PIAY8xsrGq4rUI8bCxhgB0Zq6fy4kR
ZQo89qoUROchoMi/pbjCdXydP8JGHDMs2b81B6Z5UhEKAEeKRfHYVuF8zAHkXq3r7DXI1X5V/z4L
0J5v2F6nqz4bxE0fs7sUaXWn8hvIy8tBRzGEAHD916jGbmZngYR4rdO4R2hwW7QM61ymUh6Q/Mor
cqldsaRNrLwZJ/m6XYgvD9yveCwR8CyC8E9Skhcu+sNFy1ECuCqudHLsP9m84dx/v3vjQIO4ZT1H
uQ6StXe7N72aASH12MtGw0RbzoV9ZSmzvKUZ35fbxbpO3esak1W2VXhSSVW9VL7KVHBSrNXwFz/H
NVPrHZKKiYebtdaAUQQrUcogylPujjQJO+UM5FmN58xrZdJLLjVGfn8pTXic7ymOR0Q7jqMvSt+6
VDv6bLtqHMGlX47+VPoD2Y/j+hqPflf64ejboV+xNSt9M/Sz0s+Eh6l5vFQkPHPyjGqmXwBJAEYn
Pco2u6VDIhvPAqbVeO7smY2XS0/MXiq9+FJD5HeXaiLfKdeqIn8YwZP63ehDoA+uzdKnP1aN/lyu
VYx+Bv60XIvw2Yi/ROhrpHqFvjv4RuiDnJjYXoT+QBh26IfCowJ7rYXNFnYXujkAS69L5GGJlyUe
qFUqdXaVsdYMRL/Yjf1ujHZ9tEPx+Pd776P2ViHflgK1qasM031/ws4ylRVDbQIJ7Djo6nkKwDbJ
u0ejLW4K9FQ+WnjnUaoEVXy3xI+mrqAYj3HuCzbvh6RmgUtNsOnNMHdfodMcW4lCOOpI3JjVYtxG
4ZsLzx4k0XxTzUN3qizSrKMlFldV6Uav+jjyBUUEIrFl7DaBAWJl0JFSQlyStw6H20PddtYudYf0
OXSyH+s/gzu1G+Ha6pbjHFEDhcFWSHfBlA32wRQVsW0oKqpcb4+6/GassMWsQ43khGRrLdEMsnwO
rbdQaD+ZLHTfm8i+G3PtB8CL5aEkO/vK7gnsBvql3f79Azc/tA0VAkX6GetQlEXvctT9x1BUgebO
nF7n40zl4PeC+OuOJxkYmviRFuxGx7dYN+7ypQzj6lgXKCaJ8Rs4fMcp7HwW79qSoAyYNb2UUQv/
TUBnGESA3jUaziLVSDbprOD+7+/7ozgCbBvNTh3cAvIvedkx/ON9R3yZFd19tgC2AusyI4ub8hnk
oFXXBxA1iKanZJ/EcnjgYel6Rvm8TI59TwKR9olg/ONgmYOxy/HYZIjF3uU9/MFIp8VOx1SDr8Mc
IIuq8ixJENZG7huRWQUBjRDSYlJ7/SQjRQv4ZO7FM3MAPHxjWM5fE2vNkexTOtJquYIWZsLjaOU+
kYS5msnivnWZfe80bvXJ+ILR0IdVGLoJq7BuK8MyGWX82VrqwuL/MXZeS25jWdZ+lYm6Rw+8mZie
CxKgt+lLNwhVSoL3B/bp/w+QuqskdZT+iB2IJJNpSQLn7L3Wt9ImH7Rg3U+gH9YBbCeW5tLo2nKl
oA9oAT8VnXp0el09SvOh1fqevShRf8snCoO1UZSh0yTWZqN0lnmYOq0C5VAQeJ9nOdSwAC36PEbV
5gOX7ObaRtMnGNrGpmoscWTg3B6Xj1qlfyv6RmxNQd5AYcZ09tDNtQVhlyVeGglu0LEqOv8o9A5l
rR/jIyXzEGt36oAVc2hXLh/mctYcZGvDpjSzH4vCGYptUErk6LSqAX+/NE6E5eXQ1BMBBRS84HLf
OMaly2wwdKcZgTcUJn0sxQ49O6yVS2z7QMFGE9J+qIW3CtzjOqg7KNDsX2/LfTBJnSuyEKn51x3x
RHxzV5Bm7NiCDDPiGHybM63C34lFUrOgknEwSzJz53VcMA2YBa3yLmekAcoy4T1xQZB31jaXGi3N
MdSU6gYzk9iVgRDNFBexEEq70/1CPCkaSTRdYTPVMT5HeTau0ylIj3WUDLvekS2Q343m5iPeXSRX
Hewp5GyaNuPf0OZpooA7DLvUSknX4iR2GELnYAST/pj5RF/rMXCJ1KRNkkjEzCCsZOcGlt1sVRXb
r5NgM2ziN7PvLXdQm2jfjoh8xonLZGLJT41dB7dck9QX3fmoG2b2nMFCDCJf2yV6Ex56vCSH5aOu
tb59VGaVw9m3q752Ha1sataVKO19WU69l5NHwbpLdMdhDlFuUVQfM4CYcMknB0N1umriJP5AZxZj
LSy6/ZSM/iP0kVcmpecsjNFy+J1G+7Dx0e/rY3KAUC1D+oO8RxBg/Yfs0NNrRvsyRnHCc5KLi82C
ZLlVjdnk2hV+DZOk+1PAuYruniEU1owkbYU1W2UpY9sYjE+WTBoSw+SbcJgsmOYEjN5silWDeIhg
mPat04r+ACKmP0Di+PaR2g79IXd4EStoILDZjOO9E+V0t1vlXdIb/cDmdbx/vT9t0McVzmm5tdw/
OvrajgQIbdyHlk/Kk3DS8RbRcDwoKtfx0aTVxJXt7lgWuE3FbDaBVvmHJOiICZrkCXpuCh1uFc33
Rsu9IZB4pMb6cVESWRB5tzilSC0Dk33+emi6aZNLAd6gwmiupQl0gTEp+xZNmj0AWQGl1CScOBqI
ISw7a8DabV6rLmvOjjzH7iLaxPnF36O+Tr7OP85UxYyotA5VtV9ukAIN+dvYyyNDvF2gQ79Je4XY
y3T8vRrD7FnCpMyF3H5j3PVAonu/zyRJPw3yPQ4q50jbmayE5a4J7eBpObTRh6q3oQNWehe6C8Gy
F4BNG2PY5XOKRA8k3WnLbwd7vmk70NWrRO+37TBVR1EVn9qZ9sUrM4eZlMieOfc/+9oGhZ5V14U4
KQWxuu0i4uEBAcX7QIKYaLLBXQmzRCjLGXNlh1qwFzbXAzU3y5tMXGGU4vZkJf3ZAlzzUGlEWwJY
ak4JeRQHRI6PVto2OGbYGNk5Xpi4kdCoaoTAZKGJx5sfuJtUMj/00RFnJ4+jtYpUn9e5rI2rXA2D
VYPoGd5vgL6haqdjQsjFYSJ5xtCM8YTqbDotHy0HNrGsakdt8oLIerWlKEd+G4L3kGrjrOeqdsiL
7hmdOD5Uw0LgYdjqmk7udLSW8CN7KsivNNWXMsteK5PtfSjUxKVPoq2bUg9vzcBsrWjqgyy6Yq1n
gKMwZxGAJfxI9YSNsREyMWuXQsZjEaEBtoVWXXWrqrxWpCR4tjTNSyOgbYaLSwBjZUeNOUAVhGQV
w3jQMoJCfBDwl67sioukJ8HFIhtGWROw2U5S6YVdD5zAacanqIewgpujWdOfRHoMyGjVMRck8Asj
63JoyZhYVVUHXNWY1oMd1POVIhS7Isve9fm9EBOCCuGizHek0TXXwMAVoLOyOExS+GgysPjDGvTP
dMr03zvdhCwRjOFLFe39kmdjtC14M3E6fT1ImU+QsZHZa4v3wD4IyphIs3JOHkwwmk1Fjf125U8G
LmEVB6irY2HdxWvsCcnw0YnCkHgktEBBC7wikoxDafT+g2KoJ4WgaBAOnbGZwmm4DDMEdRynwbVb
8v7sSd6jeYDxaZMbLCV6vsG/UbmjhaM9xgFwTuJsr2Tt6BZS99mR2IzpZQy6LUCIjIXrQdEC4qZj
3cceTruX+ARviOmgJi0hHIoeRI/wRgGnzf2kPGz8xyas/pCT2PrDCHKAdQGxeZ1DpsxM1Nbtzj6p
UKfcaiDqYwjlD6Vwik9NrZMcaoVvqY8a36fFQLK4BgcKDRRrIboQmUTb9d+HkvyTY1xCsUD6Rrh6
oL1Ppl4+6oOu7RWNBIgCoPUWJYV9bCPJ4kWtPgxKpu+LyBqvbAsANppELiMrHn8xeVR/XqbhyTB5
W2mmg7dp0f78Zb1bKJOwOTdkrL4x0fhW+gFuVkSHHXt9bXuGVqu3Qate2y4vefqn5sJ/1tmGWq56
ZZqSFjU4ymrj1WZs3Wh9RfvQDK2tjJfuljnjs6IzbDIChTRM+rThpU2r8FKmlfWL2dnPrj+uAOzK
0DGqbPz1H6dJRDmYtmiJNggrvbyEtbrjtSG7Mu5Um8k5csOjhrdvzdcSP+bQaULVTrLuhBJQGc9V
HH8gWaxdV53zWDTqBxlR0i8W9M7PmyLFQUkFSoGNKBbaH9bEIZmVcWsxSyja4hmBb7aRrA6/LzJF
VHF5f1KE04GR7d5aue7wTg3TaTmEBVwiZnUdT4Z6a+r52Na3LrjJypVyqquqXPtLpcNDuFrKxVEu
AaT8W2MS9EN/NSRGxiD8spozXw6gXsKPUigRuqcrc2xIXX+BCn/0Mwbh2OZMpOmSfuPRH7uqhXeZ
l70bVw/hUqbyoIWPuphLXcoyHpPsieo4m2VPgfSt8Cr5/lOjPw/1c6U/5+kLVejP2fhCxelLLQGk
fRmb11x6oYhBAh6Sdf1K8llqOcTz3J2w2NZYiT5kGUg6aORvpp6GG3jK4qn9tU5P/vkNwfwTyiGI
Q3RCzo/uUc5SSPUSgKSKuTfqA6tFAOiyfOiz4+AcNP5J+pGjiE6UDxFcOQXNqZFOBlvUYyud6vLc
THMNztnML4iiKd2++Pmly+HDXW0b+vOVmqD7O9fSuVbFrWbiN92GpabpZvtzldXd93ka7rZyF3ys
3AOE5F7K/+TJnEiVRCny1AjOFGoCbKsGBRKxDdgH2LuuQZEALjWUbaHuJRSUB3lOKD1IcBr8PTWR
MbwUC3HKT4+UnQKsOIrwxDLMrE51eAr8UynPpeVnSsnP8nAeUbZAwU8vFAnoanppzUuz7QFPJNfK
vIzd1UpYn1377pqbcyXpjYrSW9zfCmuusL9lnDKsm8julDnc6+yOWYqqDFeonjrcU+cuD3ezeIid
u1Dm3aIEjq/VEMXO3EAaoaEb2RK7AynujjSuWbNbcrBVyyC5q2yU0X3AOgOL+yBPD0b+oC2l5A+U
bxE3+WBbd15leM9JANCtu57c034umTX5Urlx+1qpcXOimy1u1nIMxVWLblJz1bVrEV1ZzWXRNRGX
JLpG4kIFgsH9pdXPoj1zLNtzk8wFRZkGl9mf9KVSgiSdI5pIKqmPUX0Mo6MUHvP+0OesPQ+Ov0/i
X7A8f/Zt4tAF6KKgcmHKjXLn++15FhD4SDsIFp8aFo9hkdheJ+TeGyDvPo5jW1/8xuHPSY3HrEEn
p80u9Lpv20tj6y0YrXCHUis/Lncth16OtbPOln00HNMl5KZdEVW0ltJuuoeO3VxQ5mwqBbJmyK51
lcog+JcmRQhXxlQS+zWuUZzzzow2Cz16vt/KRvt1FLa5Yx4ffX28zMwvNJtDAAtgk5A2v9KtsmN1
xiGHrX6NOj3YCrUxV2PxNjEEgylRpTcucICLk3dTr9LXdmjqfZP9on3082jPmhWGKvoNEJQawvrv
/63A0ujBREGxNibjiQ2ig4V12uhzhmXUM1WH7eHaU10Brc4vYd41yAumlTkGj8WQDY+qaTzbhpHc
J53FOrN3LWk9UB8GAfWEMaIt9K84xVOyXX/RIVVm1fZ3gz1+cwO0LUokFOo/Td+xoOZFmw1Es7Vh
uxVTTQO/Vp9TmMOersPeTbLSvJVJRuK9E7wYIERXCpEhKwuaGxqULt/kA6J3SwW+LZL6UEld+4uL
/H/oKqLZRzGCvotFC+257/+9sTWNDDtJqBMjue+FCZXYCOwAOx6qO8LErMvYIhBifOf1Mp1miJ3j
OpHjcU2glLTJjTejyuptr7Q6EWGdxMA7O8UOSFF19H8nbewqkGH9Ymb6H5YmWBwRUULNAJrxk7R4
IiTCsUPSLEOmEs+xTY7a0NcxcgG/9/RGg0DB2Pfss0kmvEW+qB1ei7hRMVzY4wc5aonA9dHzFLqJ
4YUAIdhANkqnQf3Vb/rzQJSGHWQmNHxYzHXzRxzoIE+dEavAarDISi5o5D0jMvkUiz0BLVTIUjTd
J5AeZojHXHSag2yuwd9O/jbTtoW2Dfu5ABlLsIyjbUJakTwXoJs634zVhiaRBNhso4Oy8b9Vk255
P8igEc3tOG0tc1tFOwNpebnLol1OgJqBP2IXhZie5grLb4VFhYI5KYy9GR4AeeR67EAZkwhqVCv4
77myp0r2MmKfiH0kIM3swnQf8efg+yJaQexKZTeKnZTuen9Ljf42BdqobQP+kGIuP9wSu0Q18sag
tyc2JE1FXoJJlTYkfwh/lraBu/G12mZLTdNczqQw3bZ754mc19D+9UvsP6xaZtkYsAQU+qZs/eCj
w28STE2tZetYrv1dqyIgtQ1/cIHqlOecHO41ZqyeYdgxbwD2mMDtDNbJxyKzxlNuS7sauC8o7rba
JD1Lr7/vqv8sbOPk4swOP1WeMRLL+/ovu4ww05N6qEnTDsf52lgBM3HYemEKMWo48HqdrmhIZJta
EaobKvKck4i6teqQPE7qfOFFU4qIMFdcUXZQ5kNd8mpntM6Krs6mAZvArrbDlhlmiuxl/cDlN9M0
3vvGCK5QWjG4t1+QBWEGU3yFHXEMZnDEUKJKkbPWAE5urJCx99//4T/zmy3U9ZqOaZ1hiI7S4PsT
Fvgz1Hh2mK/RRnbHtojtlWMJGn/yKou095hN64YQEGjanWf4/LV2Sljl3/8S5n84tWtcjVi64tdF
Z6p+/0ukktTYqYKEe45FkdXEuYjR3gmjxoxalMGBJG36lMgW0KJJW0I6zY0FcOa5FsF7qAz1J3Kd
gLz29amRSXnuUU2gMiRjXBX6H0Vj5XewN9V1FuOseHnKx2Hej4/shx8nywMWI1wufKVX6kipwmY8
kR1SXpygTQ5lRpLMODvMRdkWNzS2nFxoBdMk0j0rKve2LeSblmrOk1SVDHJh6JBJEvtPloXFoYFl
tV8+q8sihou5ikXuPISW361bYlh2XNTiXZCzoPQHzbpOoUQztaxeLODUShbKz36do/uKlAcMwede
pqU1ykBZOUU6D2ZljpA+quAXTwh45Z8vtgauCBKYUNMwmvxhI6hEiOoQMZUEjWL7nALnbOuVc14+
KvX2DuC3J6Y2mxm/qjLTfalBzAXdF8Zv5+wGZ8drR2yg+0qctwQYii1031Gbi0UvCeURsZytBby6
7Em7wy+5BkB6h3ILdzH4/SvhliN4WyC3EG4p8LZwbodsLiC3EG4pQ/mTcDuDOpQd9VfCrf8XyK3Z
bL8SbgtrhtyCt+X/yZF0Cbqd/4LcQrj9CrkF4PWVcGv/J8ItkNuEamfIbdTOeNs+OEG4pWBufK1q
+o5wC942meYaszNFGFhM9uwvnsJlIffDcslmesKSiRPb7NT5/j2VN3FZjmS+r0OtGa7MaZ1LpRxC
HM6A2OGXx8hz76gvQcUX9pemY7Lb0uEL/Sg5kfJQHGIzDaE+iegx9j/pIdBdNHoZCAw+ktJ0PAYq
o+XaTw5mEf0O9kx/NMu4cENLyA/TCOyxkhjMVywF7+WJrIB8ZQr1tSeu6VYUVnUbG6fahREMXyvt
q1sQ6Hd5hMamOxNMFbs1vbFs3uO4nK4ikuQbVsOQXnup/w42PmXYnKLbz9gITxETThc9Df1R/tiN
xEZgTPSdlYtnlZD4M6kn1jm2hAVpTzeBNTjMthkuk25rfIxNIh3oNKPGYSS+WjySCiEaK2Qg4t4R
LO2nk3OLsxo2wCyALADcE/SQG/BqxoTGsZrv9Hsqt1FG0EEubRu/atamSCwSgAHEZhbpRk2kahsi
B0gJ7UjKSLSuuCmZ9CImM3uP7PI9pjP+JKk+/5Jfrfnln+T7LJpw9XGpMWiSc5H7/rVAXKWkZ5lC
59HaJvI2iHdRvFM4iVQ7rI0Mq4S5axlZRXt7nMsf96W1JzLGjg8EmwzNYWoOuX9olEORMws/dv2x
yWk3kDzgpvFp6unLnqgyPtUxRLyT3cxVBedJPVFldW6DuWrYN0t1FSezucalNLAYIMz9s7ocHSjH
/jkrLxDNJUZAhI2Vl1iaueZNeQFq3paXvrxgfKLqpYR0pjr23DOE2Wt4zFK9cqZGZaaaywov3zPj
L62ej6l+8pcjulmKCSpq59K8M0wofx8twHSV0xT3LIlhC8hj/FiMyISaflRvk1G+lhAetZlpLZUn
gNYO4Go+YE5QnkLnxJtesk/OUmoG9GOuoZ/f8V0/l+jZaM/VmOchufCu6pJLYZ4z8yySSwxZPLkk
5jlPLpF5DkxCzOa6w2uwjbO5lBRfGt+1+rXSnVXjPHXnYanROGsWl2xsYd9qsE5UlZ7N4SSskz6c
1OEUF3OFxWn0j1TvH1P0G8rRr492fbSio0E+uHHQ2O2zyV+KAdYk7Qdpn9Ck1vZGu09p6bziqqSW
hd1ugirOYrvdleRxc7XWtrq2xSD892sG1gU/XaLYvgKr09ltYUz5kXBZKWanS2Zdrw1CNtg/kZCn
rjuynAOUU3NplRvQVoVD3KOzdjuAYLwjA08LPPr+feaJxhszRpxzKbo3NJ6mz2UsZXF9171E8rKl
CsmjYDRRWrppeYlJnpXiYfKocana8ITBag7f3VwDN4XHELwTXo/yEt5D7k3sVnMvxHdNVqjtxpFH
AhHFco8amm/VRS5F9CaDTNVZVzLy0rXVrRXGG0sFqRsGcyFVlUrXTlwhz1UvVUquzpIi8XKJT3mE
glJT5SFgGNimq17be03v0cSiRtsjSbzkTqLgba9ZSkGaGeFt8WZrhu1RdGCoaKmAzrsyl7aUoiDU
XgliAr2+84ZyLjX2Ovw5sTfGnuO4luMWGINHN9NdorO0ES+mmxZuFM8VAzn3wfWuM+LROqx8zOfW
KTOQcU0P3N8xP8NUN/C8zqhLV69cxAQgFuIeuY1L6hzJ4CphngzqA2/I5pqWQjg6Nl7+koDKaOgT
eGoDXs/TRo91d8ozOPIv8gLDi5ZKDI/KeMp4uo25qqXyyWsMr5681vAaMZeYvG7yiM5WlhoRAsOa
jBjOuVHkkaUG6Z1SBpcVFHoHBkkidzvo/eymEZw7CHiwkjPWmI+zSxrNkbrOLSwabhC4Dqu+xPVL
N+7mamS3kl3NmKuQ+BQvS9dKwKx7I09oPx97SvXq3muXI0joRuU3IZaX32ou5iUU7SuGiCNNLNsj
GY+KeWS0sRWPFEQorLriOZandJ5FNmfnyXBZS7iK+PTmapeaYs92XHKAYVbkupvqrj666ugK4dbC
TVgG8Lzy7Pp42tYKEQ0r8JatvEY38vcngsX3/P1CBzkUriTEc5oznxK+v7iVY5lmVlFjK/ZV4GG6
HD4iIwgf/VrzGGFmO+CqIQ5hW/YgBXGVaxTtTbLuAQ4R3+ciDnjsjm652NoyqRR4nRmxBax2iH+E
JRJe/zykIFzWlvXmWG9J+4ZyQbLepuCtat+U4E1bqpheyaxeYqtfpfTV1F/a6VWrX+BrUb7+YvGx
/0yF47NzSMN7PD436XM6Prfps6U/UU3D4OApDJ7i4MmeHsHSGfmjtZRtPYT9XHH/oOn3JnkwdKy+
uzQnnb4sMmkTRqb9mIzShATB/xybUf7cttOuTrr+hnsG11Yr0GpB1nz4+yfiP3Rs8YSh8HfAMWJv
XCSOf9lDy11DGrI/d7xy66qXY4O8n8OYjquhSHEhFT1EimFUX+QS5QejaOVYVfHvzLp61xqgyPdc
aBl/oQnOpXzd5En8NpLW5doSrZQUpaKsi22tanDq/YAExgINdFhk8r1NJ67oTnLMDGQOy10NN1cW
QcHrMQodhgl2c0ZlpHiWHdmP4zAYK8FmKvXjl0LpYXrX+V8PsOvBmE/qVCmrTu1ZzuhYwScRHGoh
2U82htZV2tWcQ7BjumSB74ymzJ7rodN/8QJfCIU/vMBNVUGpqLBLxQnwQ+tkMFU/keuJF3hlc52b
XfWF1Yx75CLU4OwzUlUcGl5z0Qj7WgFR7Q5wqrnohVE0wvx0PtIIo3Qw9Re6YVL3rRWGQTGyNrTC
KF18a4XRDYuTuSFGIywcvjXCOn9DI0ws9bURRi+sYB8V7dphp5VzF4xKjV1Mlftg6YX5wbcuGI0w
og2HiCgIAmKJ2LPC03IoJDARvle1OP/sUbq2pDf+ggtm/byz1Wh10v9Gc0HLY0Fv/eVVmphRJMjz
LZEgzsoZWqqnBsDFabRvHWZFqPvl+BbVE3gLi+SIQCtWWAmm43Jo65QxSJz06F5kG85a1MPYwgLX
pKr+UajKuiSp2dWnAmYgIx6Gnkp85f3wKUznLMN/37XcX9e1vy5Iu/eWT+Sl/mVQR2tjx9GmcfLq
WLdVhuVtUo45Txu0zBG0ypsjNdM6i4cXJ4jfi8aIvSlG2tX26m4Io4lpgwGLPEg4v42DeetU3DlJ
LOfPai7px7bLCKOt8/xZxqV6tt/NhjZLARb/g1w1H/12zN6x+546+vDPNaaHJSapzLGbSQ58Oozm
cBmE+qw0anV3mrz+YuCNXyU65oXE8OMT3r/GK0VWPi0nmP9+H/4n+Fzcvr7km//7X26/F+VYR0Eo
frj5f9vPxeVj9rn53/mr/v2o77/m/54KNmHZ3z7kHL3XRVN8ET8+6rvvy0//9tu5H8XH7254uYjE
eG8/Y6T83LSpWH4H/o75kf+/n/yvz8t3eRrLz//87R1+jpi/WwBt4rdvn1qA1sxo/vuv3/7b5+Z/
xD9/80QYFaTs/vgVnz824p+/6dY/eK0rs4dIAR9izgTf/vP8GU39h0PLlI4/l0zVNuYWUF7UIvzn
b4r+j9n4hd5CUTmZ6jPaoyna+VPaP3SQbLx/ZOy/pkXn8Ld//WbfPYF/PqH/RTjyrcDW0vzzN/p7
P7wdMXc7XLl1jC4mkPqfgLU4tbteDwDXhZzDN5r9XNXhjXFota4L0J4ExyK7xHqidhWcfjNmUF0P
t6qruQJX3YrNO4kxg3grCmYrGUML6O7Bs2F80gZMB4qwCSgopC8V4RsAQLGGhvqX1uQ9sdKZW5Y2
KFrnWe5FRtyw76PpScI71thhFasCK5GSkfmRDsrT1DnJnoCfbk3krPKEfk86q075utwSpdZdnDja
B21Jlkru/NHaMRLdDId21hNH5T93BsZ5mG5wy8Q4XazBwCre2c/pRIJPzZUw7+3PZoplvOuL9Cyp
CDj1+aZWN91JAze1mr9m+WKnxTUpF4389RF1Eo4rXbf8jcLWvPoS9FXr5gWkboKSrcOgCmnVhxG5
7n3u3MKouxMZuu7tVmzVLHN7TRrOcqp4vqKKa0Ff5IxU6xylqvIwFJXyYEX5axfB16yaYGsTAPwo
6yVdFk6ba1GnbgQGcOW0GAS6QnxR+b5eb1QIUZv6Mc2FCT06iL5kYP2OwrDaRxPFxi6e8g7kiDYw
mha7er4/yz+DIAoevj4I0Yur5pGysZICQUDZX5xEBeyt9Vu5c65+zRKiVDvc8M70WZuUcE2XUt+p
Dj++NCRoE0RapX1skxihn7ra/+DEpPVGGNSvKfhZfMwjNk5yXBSFzOiY7b6n2WiItH5Ho33A3B1E
2w4hSakYZ7zHodtYU7SyGjVdJ+zosIA9FHYa7Zi34pgrpfdsYLjTy+M+xqxCiPkKfniWjtExMfq3
epoa1M257ErxYK6NmHWz4wg88DI7v5zQrl5+t4JErAyFxWvVOOjEjsowRQdnsq+WTV5aYK9MbFGr
TA8+tIWFJZaeef7Zpqu10uIXnVjVY+0gqJHUoFkPqnMiERKX0KRfM7+StuoE00gM5Q6V3H2IQNwH
ZvSAhIo4Q42g8VT6GMPOX5VK/gn53V6ApFmBzxuT8cZeGwhZ7vGmHJIsOSehQTK6uCWRGNboXxqv
BXi1gvr7mundG+90dobt6Gm0vSPJUVdmKNpNY9TYlgv+zbbJfLY3C/KWu3ylprNL2pRtsH/ZmouD
J6wWSkDPbEzqpS9q5ZkV1AN/Uq+xmWPjc8hBaL6YetRyEmieGLU+N0b/OAQF8zXyfWSkkFkmYyjL
2k+m7ZAJb93UrnuspsxFjz6s0kJaNTKr/NF6jDFua2b+ZQojQqDM+hCTjaMhkl37k2CZxbNvadIj
+n0HGt5gS/1KLys4FBjdKtTSq1Kz90aUPBW2IVBvGfw1/jw6JDe4bD4kWfE73BFUigBCnuavzCf5
aOYEcSsQRNdGYj4VRe94hqp+DqrCnQGpI1s9IVkvSYmR4B3yzU4x3ksBgUz2iWqqaokXQZatK84z
no0qjKQABRXVKqkg6EsamBc7hRRMjsDKyORntJVvQirhUqbyi4lGOZvHXKkdM8JisLZq2T4FjfIh
6EBaFqBistoASYIUwlJK+YpE8hY61j6DPc+gOmNX2AJlhDKkIoZXnFBe1wQdl3FMSyrq4Th1juOZ
CJTR6gpPkoNzV4HJmDlwvYXOV5mSK4rGh7afVoTBEq9qnQFFfipjDd/uuh87fDlRsi1r+3OFDl9N
yRlMxFHJK7xsDqH2Z7A524Bo6CDN45WiRBD9evs9q6KHOic63hofVak7joP/3gHCgYPqZgMLJF57
Hub6h1Y4wSoyhlsf1ts0+KMZpj/MwLl1JvK/gNN4JGkEh/vPJTjAoky/qKjC+oa1r6+N28kMk43E
kjE3AwYWyRlR05FIuL1ssx3Xu0NdsCzOA53Vmmx+CI0v5ay50O2W7Uf/IWK9nlX4WGXEIKgtkPli
7jRrAWu3AqKvlvPDHnmpeVDW65VWRLhUDHhxkq3WazudIPIyfi9blJeSWg6f7f556OkKpLz/nCH1
Jmv8kDdtse4LiRgmGM9uZwiiuIpVCCgLMSWwDrxV68jgHBv747TTkRuWukAp3Y+8m3vfF64wtZwM
nbo8lNUbyvjs2E5VdrQzDN1hm+/yMuSbYz9ajZ1SruJUszzNTIaTNXBW9iE70t9am3Catmbsv5VT
3ZwKehWGEPxqU8xMzKRXFHcTXj4sKnVOi0iOwUkoRIn5eipWvlm9xbYDt5tr1BrBwasW8h/rRPQa
lPPULYzUB2giqhcPDaFa1buIQvuhDB+khjtlv4K5Iot1NYRcC/WE5aocEaYyEPbwXtmFtOmGS0qI
n1tZo1jxXisPaiqXBwz3sTfvF/hXeL5PAyPO+2YfFNneCEpj3ZtGvY4iks/rtJS8VrRiHTd9QEuq
HNgWFvkuGKHHWoQ3X3JCUUofKIEag0NyShpzTR/V/GZdvFZaaHVOzaIjMEJlj+9tY0XZJyfrxbFE
4lva0bgjHAIRNQvzni1IU6TWSoNfuMpMIhqqB7ORIHq2JgKtJN1iWOY8V3vGpL0lwGZX5vx4v+N9
0KgTPypWiQ0vSFBM6606ouAopi9RBLUhm7QD6YcyVo+qwCdtxAdpVjgZvlW7JuEj9GTlt0Gfwfm6
vE+aCjn9DG0rSyVyhyRkdmDYDZsWCcxwMX0CMhxeUmxRz37evhJLJV1KrWlO+bysUTvrSYO4cdH1
qXwuZtmOzb6FuBtuwgq5Z5BdHRTAXm9G74pR2XcToukKImu501Xs31qnXUt5Ku9Ta2d7yJP1ik2L
F7Ehv/CmkW449qVbaASfkeykB84pyY2f3mLuv2L4QorVp9KqcLSe7zrfacp4awaj07eDk9vXcu4K
q/5F1WtyXkaFINSOd0RUkJFr9Wp77VUDv5vUnJZbOszc45CMJ2eoLmVZmF5F/AuQ6RzhD+6iozkf
lo+WQ4mJj8eD0+JSGLtOJvmcJNWQuCBUdm0sSJaYbxqNzTt31BV0iNDFvz5k/uzyuD9v5tLYmesf
v275fD1/nz8f+fU7/nl7+YjZFyAwIcB2/ftHLx99/XXShBcDC04AuzaiSSxbAm/YPfJzx52CXDyI
gqZlQzPjUdSgqctMjZ9ZhxY4U63+JbUxeuutGbx1kSZYFMTD750jw0CJ6/hjUYQfygQ6BNKne5YG
4hPBHseib+MvZGhu0ggnz8pEQw01FPtGmZywwjms4UOWsWRuk4ncwLbTmW/KcgFns1C+BKa2763K
/xQ5yvX/MXZmO60zXbe+opLcN6e2k5CQAKFdcGLBYuGm3Dfl5ur/x3y/9GlLW9r7JHoDeVmQ2FU1
5xzjGZkhqr+qq94SJbXPzGh/stjnMIWeNsjWYvoziZJOsQHubrtM8GXQpuM0uwKUnYrnZqa6r6fS
eWwW14hKu5iviPDbXR2L+mFuCPYsGazeV2Rk7B0viS/V3E4Hyy8YvoilvQFnZd8qiuMjOBP7ZCFm
OvWd7RyLhTFLKyWQb0T4596lVyartbhAXKgPZebXd1wdwKb0bLyHSufsQKdoD3Fv0ADOlX+NbRYc
zYjLp2mUAv1htzyPpjOSh9KKlynB/o6RdXybinUJAOj4f7LcpKZPVvWRyPVvNtvZFzv2c+HPJqcN
6+Jyuf/T7OqGkSuYlVWnUmkq3GHG8IW90ckDH2jM9vY7kBP7DgyqckRYIJlJgnp2Dl5vLf8gB9CZ
s7y/9Vo8e/QLvvA1flV6rH1w6CuCUTA9zmmbBH2tljejXuCKzX3+2pEqFTZ1Zj7TfvFDxJTtUzop
FcVAKR5l4tNrH3XroeqJnkmkTVKVxgmT9KQeO8tUHqbcqC9kGuD6HlR5BoDj3rgLeW2uQ/SJzMnK
9fPJwLQZ18fc143bmQr9Js9ck7ndggBJcSIxKK337jSIO90h0zxdvQL3ISFY6VQNV1EvVmSWrvFY
OzEUalGnz9z+OvDXdHxpZ5Z+IWb3NWWNCkC/dYjDqQxN2GDvztxDv5RSfcLxZcNmdcur7mF1Evu7
t/Gp5Y766VvGLElBrsS4rAzK0zwPCsYTv+87CQBKGG4WZC6dbwOjXODGxV4b6XxgPiGLyp6/x7Th
rN94X7ko3pGTV59IcdKg7JT+zl0E0bnPij9eUkMKrmz9NVXsrKLSqxecH6wEzeQ+2YIzqZU182Ob
FQzRiHG6WompGIrAnNSbbUDbKpZwOJR728oNpNfksprmSuLd4IKyzMF6r2WKQK/Ql5NeTcQ0djVh
553dMGfEB6m5fnvGhO4d5qIbLvlMSssaC+q+pOv25uAa91Of6CzrRHEDwkh2qlzLx8wieDTxOfoL
s3OZhC7ec9fIjpqkbV81hdtwaGzrTUvwJY5T1bynMwfida3cj6HrP5uhVl+g9p9iID7fZTecOVk5
//KeXAUb3WugFGMoT2LuHrJH0IC0DOpPc7WXfJPuBayKuBRWirg0s+KfrePgzkv5z0i1OzuJp7/S
FS/JNLqfs+5+51PXfHBRnxIDPYF6Sm1n70xzuZ+mLH+sFAmfq2jTaKwR0DC8oEpRaLqZnAECdA5j
uzoBx1+z8ryrsU7elU2OwxLNGtLZeKq01jh5Xf/VK8sMpAeF0SB2LKeBjHnG6MegyL3+mM8GY+5Y
4oXr+CCk9T5QYoACM3b4wiYuPX0ImkKc49Jcz5442sB+7zGKYTRTVR0OdhtfawJUdWxG3PHzH9sa
CFjLHbQ+LRWqLS9TZ9j3vfzSoEVfBzF6WMiIYBmIJLimix+uywoLKYdeNcVIh0n2LHeGStSDjP9R
jYb1rLV3Stb2NXWIxp0stcVez/j15XAmFOc2aUiDmVLI3jD1padV1wxfXFaichd4gK5Lai3UtYW+
7zl8OdreyvjVPZ8NWcAPRCZWplFnyX82OpSZrBO4P6jKHfTuYGLFw++D2w0sl5MB8MIbF4hR+Wur
L/FOqzbRGPUpJwYrErrMbuiBcQbT9eaR1ihmrvYzc9b+6ArsdIHqZpK+AEXXjnWbeTVOie3BY1pX
AgO/WwCXHWXc/RWwKmRT+hfCUlh8nJmZvnPvtmN7Zg5eXG0k63XjxdgaDO1O28iRqpvQ5SI69yi2
g0yHW9LQ+WD2uIYJ4xq0BVN7le48Rs5R8SlgwrCbq27J9mrHkxO1Nh/A71MALw12VGjYqyp25HuJ
6Pe1aW3RCVhG8tK2U5ff9QdvnFjmXQ3ksodnlM51A96zyU4LJGnaJE1/FWDUQ6MdpoNr6g7xcN11
9CYn9H/fko6zKJ6P+XsxhHGHdzHqJtlFot9uAqT+h7ZxJAq6RoZT3s54mkf8DmbWoaqlK68XRXEV
FNr0GL2LbhCvIheqX3UzI92/VlLsOyhFpP61fPTGE3giH7v4aoXaxkP4fXCgeEf5gOqwaxh4pubD
QCbBFReaisDY6bvfp4Vp9rfubL64PqlC6/aO2aNzT9yrdvY4bey1eBsvT8UZPNkSOBMuIUNHas4r
8mtqmvm16kBnDc38gWJP7qDb/e/ta2xTKuEYoTCke0gsQz1gh4sv0zZcTehQVdtqgN/Xuy4uoWvC
q07dDbdwjIp5fhvr7tLXTgp/zivMwAN0fSi3yZgs1JUiQF31RHlHw52I9NQi2pPcrh1r5GmG1u5b
l07nZs4QNuYt4qrWbpy7msyNQjmfdlZ3f1LwDPWciwxr3V0N+0AGyRVKEJb9hLz7EqhXAnr7XLAy
odqdLja0pL3DjnVkEAJmjmPNn54OWjAk8fqaNkQX0SqkmWmuKQIZoYO7dNPnEdYHs7iIwMk/osya
u2GUcdBXWf3aT4SPI6RKMaT5pwnqBRotl0STloSo2K5wJGFlVyq5tfN+z3mFdonsPicjU4cB9TBv
u6lO5DXGUati9lEaTM6DV4/mE1mHeNXdxrjB5OAeFkOdY088saV2KA/UdJxtIzmlo/Xues133qFE
cy1RRmxymWGJN700HgwzxQg3xNRI6qHFhv9Udoa+60wL4QmhFpph5KdVtmwGA3nQRTVjzo2Pva/N
ASVkf0ci62HmPd4uD4oZPU2jfK7cyJC6sffzYudk+Wc1iYLJrfiRcMIOpsq5w3V63XLRdumqDXdL
3xjR4GOJXQrOxwiqUTtklXVhAAyKfXuotIxqTlJhjwlxxosHhaoGLhlyqX42pYUhnfXqkurlAWBK
flOOUn8dXDdG81sut/lc5yBy2yIwbQUkfwKPJxt/iNKWtqiv99e69L771toAfQhnEv2lLPsba5jp
lU3VPzlzQHRM9CYaaTUHY5pQcsgnU/sLEcd+lHFjP2aJ/JkL/Uz8ZhtoM7/b75fTZc0BYIgefU9s
PTLFtR8bM32ztt/VL3nv/AnZl0jdimX6muQ90c+eQRNvZUDKgdOzzmU+ToTDD8ldchrJG9rTYs2I
2Rw0UiZb8ZbNJsVGhsR/rtobWLIfcjW/pe52e6Mdm6DkyyD+5BKuymzA6BgJWMfN+kS6WuAnzvD4
+zAAke5qAyx6hmxDM9fuXtDcjKaExOwyRruhRgDSIjOMRzpyh6YpEYFY2UeKsyIUXTPcO0VDy2hc
YyRDxnmz1CRwPpYerb/qkQxbJuFY3SZycu6MuGf9XkrMfal5Z3IhXseqIY1FAFO12i5IsOUmznKD
dDtzCu3Q+ZiZuQyPHYDCaIlB+6/SzR9yOniBbpfluyBTJkpipreF+7fsZPI8aZxUpw4ML+4V+jIU
LabrZMGCcBUl74okpVH5DddgeyhiNMB2Rx+J/C5E/uDZQ2c2l7NBr3FwoHlR7ag2RpbCehFMGZJ/
1iix0wdrvFdF+jUWxi3XavUugfkFTVz9mHksTnGfDhdKzyFMMpuhBM1CagvefmzXY7yGsRT2zShw
ENbpgyYh5Mwi+05j+xPSwGu+HYP6VDLktc1L03I72dSpwm7u5hJ6j1OtCCi8oQ8WPtpdUpJkRdMf
glgZX4pWGoemJGFyEfTXMvbWuMHt5blfnC/X0FiIl8kN68b27Nu8z5NjnCcPWfmV5U560L2eFOGW
kdO40GtVQ/UB/hfl53aEaqegNjZzn5VpAaC0EmiLt5vqjoacwVk/WRjXmpLIO6XomZZ2Lbi0l+lh
pvlq9ufNuHHfYt+5T4X6KCvGYVmcXfmsIi8p479mQ+dHDCbuOTedQwL2jspoPM6IR50LHAICh+G5
QP7crvU+7wCZW139JmMNg71M+z3FpKA/zPjXa+oPN5V55NVkCygmRqx6f6uUg0e2ddn0JD1YtUdX
v3UyJljo7+uB0V26DMOp3eYLFsbZMl/RcMzL3kzRoaz5uxJ1jcKDlEMnIyQjb4CexI5HQ2w4rAp8
lUM7PazHq1mU7ZGtqA2abj8OJRMOpyE8vOh3WKemEYuPC8IzmAlEaQdbonYV/UFkirGBv9rhaqfx
KXG3xKj8O17gipZmc4AacJpq9HVV76Jsqs+TkUdVMrEsCm0KSNMzQ1KGXpb9qHuIoUriwyYfUQ2R
j2vlmxi08aRReTosyfPFkG28T3AjD/0P5YV36vofHOjZnbZBuKClLkeZJI/+VBLglhJgaKlzg0hM
k+0NVsgR/VpLcOT0Ok8FTcUxvZ+EFwgLRhx9s0tXeH98O9t49MxRSoYgrrsQSunPKpxmnzbrRuao
Z8ZJUFXQs7NqBU7mzrfIvVN2ffSralxOvh7LY0NsxSJczmOTRr1kWOMJCMt4slnUV61RJ0DHLjxb
J5Jp7Nx6LbGI9LUAnszzHZ80u3EuxvtleyiHmWihqd8bw3KPyAIJoMqWbTBU3eayfHfpgHLhQI5o
YsgFokHXp1cPSzJ4x9JM3sg0zE4dvidnBBudJYSWjoBOI7OOEextedNOVkZ1ZomDEuWr0eMn6Njh
QRnF0WKrgDsm2dt+0zzIqdsXC86qkdZx2BzdwfIvjSOuwsyonuy/ppavz25cXiAI2uHiLM6+dtSM
mVi74WK1ArSl5qFZVq4HHZ4gE7X4tjQOLLnGvlpIFXaG6U73m4O5egYbe0G71sOagHMxzLuY3l7m
PxlrzrS5aJndNe+Ta7WnVacDUZqIRmERmEE2k8yeTrgG/MQQdBK9G0heT7VcRqzIzj8HICFjTHIX
Zf5oVdOPbZS8LDVcPLG9u7M4AQYG07sAGqoe1fHdoK2Q2OriBwvSG+fR/J3u8bvtwRlvKmFze1vr
cejJB7HHkqJ1dKpTk3Ilre5QHSl1QDtvdpMp6f1D7nnTo2hNjbURy6JBVRBoOp5FYjq3jcWO4+pI
NMN0xMD2SUD63qOmpdejwTPmEMCl5F6UW2R3hVbq4cKsL2LwUp8cg0zcinumnw5S1DgwBiJywBo0
Ibd7Hi2bospY1u6BiXcSJETdvY9tZ0f6gJALhGX6br5R4bfvPjxXNEU2lMTtKbbdb0t3LZzb9f/+
z79fr5zCjhx4PUeMTum7/DDq0X+tyvG9bfwzfoX57vehrK35Lh7y+U4rEicqXEUfbfvu7zc0BgjH
phw4OWXZre7m5gO9fPXidNq1j1fFSJpnnPveZT80d6pQ6iVn4hrEnSsvv09rB+gTF0l6LuEqvNDW
pOFMpBOBIryYPN8Gie9gwmj1CmhY9XDXWXG+ryzcDy0B24TSeukTfzDpFJx9XtzKB+VaO8OfwsSM
62AF+jSmHGkhM89ujm/kKoFJ6GjVXPgXm2Lu2KxoAYImtXaJNxj/TFZ3xr174Sw99NYxtLltaeSN
d5nVVWngrbgpt9lzPdkeY0mVHn0/YRwxe+0r8gnMhE1nIW9uutfcseTOXDUdRQbfJZKXPlhP/WHr
RvdamgxNc9pi59/vZs78VnVlcz/OWDhUtYBWo3dzMHq9ZOyXtM8pyMBxs0ckaftHdKv7zJjOOxC5
+//xAlDozXPqiE8Tm9f/7SdM2z8BT+K/LzCs0n3+7+/AYvaf3+H//An/zxf8/pLxIqv//hWDVdW3
fe6UdHG8Ya/NHf5zM+mfUk0rHk395ffJ74NrKyIVZno9v09tTcnLaE//eYXp9v0TURWcA7LevP19
hSgARbsx3Rdt+4n/+b+8OEpFpyhO+JKuaOtkvVDbZ9Mhv/Cdh75Iot+f9vuKjDCOkJGzefP7ii4W
yRk0/vfvN38fVt1/qxqDqczIpdkpb7wdHL+jZ0ufTB9dyUCNzy7jgOUZQ/wE4Qh9OqzCA/yq+Mlc
QQ6N5kw/hlCiJ6yV8ZM1Rra7Mj5PvOk2SdwhNEuL8rqAHJ/pI5LFvAQTV4wdauSRSdn07ApT7PWc
vqOQ7XPrD096wraZii9Nxa9TuQ5oJjrW/X+ytBfSA4b66F4H5b3r81RTbgA+T/JNq1Z+CvSgVbq+
D4mrBWmfgC/iTgxw448h+B+j9Rck1uPDAq6BRKH2RcXtFv5IcLbRP/b1YAdl4rLpJwSiVVka2S3i
aElaJZ1ydJaezns6QEVaYjpxo9B1Uld6alr5avqVv/cShBYDrLxxHaMOlASBGhhfTfXZKvuRQQ3u
ktXWg7HQjhm7jMwYWPJFlRY+wxcopl7nuQeiaXc9tPSIRICM3XJC6mqX+PDYe2Awk79KYbRROMTq
LLt51FLq72E4cidjqJH/NGucd0qXHWX+QRFGEVCZ9NAvswAcGG75bgVm3Ez63UDDGyaae/f7zC29
9haNJiw3Bibm0PxLBLg5ZWa7IjbESXiRVk2RTe1XDtP7bOMvnno+Z/GVbifDDnUD0xouIbDM9LVJ
j+271GAe7IQEdiOJ6fhkNQ1JFn4yivRuinBxtcHsqc9fga9Ofp+d5PHjKq8kvFVa+4+DNEqWYm9P
2Y+2yleCKd+bbAf5XYX9hEUlSeFmrTGnuvmHw+FNOasX29dQ2FuMHeggdrJRpPjQr6hoihsIF4hH
XjqwgYZ5s6F44prNEmAcspHBS4zA9+OZGMHiU+byYZCgc0yEGQEpOZAehqDvDIZcRZ8HXregUAfh
B9SuCGL8jsQwcM5y/CPNTJxUpvuqSaazCKT7KEsM/nKbt95Ah+z/5bZZgl6k5NXhW6uNxToO7dJy
sD2no//DASXede+FxCIr2/Fr3WbThZsjoiahLjN5uZdS1kCORQfXNlGVDd6t7a/wBbBeD85Q72a/
1Peo7C6C+VgwpfO7Bu/9qvLkniYvc9q6J9aI+BHKis1VqHEf+ZqNakftURt0QTGmU9Dm9MRFCXwj
IfSk5vQQA7QvMwHTgCZ1kuwytQ0yWlfsBgrGHcOTOEhqaEepM3D80DF4JCNe/PU5TbHkYo35jVyv
PYdpy0awSk2GTDDQtUqrIyQ6tD2sibe9vWdkDO25Qdyh53+bLlx9X9toFi/IWly0E0DS7RPsLjSq
S/lnyKV9JQcY+KdHHk80tanEi6EpqBx81GMxP9ckSQXOSNJEkR4Mb2noetHFaHPt0TWh6Gl1HILz
pd+CM5dBdOU9Nf7dtEq5I2CMGwt7aFzpZaB3XDB9Cr6F84OJlOYEEJBgn7zDb610vBT5I3pV1se4
6QJPlGzY/FHZkBugY7AcdR6gduV9VGYDy1B5TmBnuji0bn12Zjffme6QR8jRvpaZ4Y5bCXkgVmE/
E70X9rnb3LTQhXfzUJ4Hg8sIRCVkprYI2572jLBHNDH0zMb2tuhmEPctCNl+Abm45CdAJXakrEZQ
SOSEmHKv7nKuBfBqEVOzU19u2bsJ52atTh5ahyClHoBbabbv0lhq1D/VwcJRcTNb/kMn9BtcGBdX
o++5JNS8bs3FX5kwryTO8n4sn/p4rEKd1AnmHMY/q2TbSGdgEz73G3TGJLBTrzwMnjp2UzIGQjMP
Y0qeaiox8DXb+jgWX2U2wPvX1nNco2bJ0k3RM7Rm0Aci72YkE0kI7vKHBhtisdThJTW2mdJw97XW
BKvq+XMpQ6Oidx44wBmHfFVvqjl13kxXAHEDIQ7ZmrbR3Lm4LjS5bKzj0Fr4tPMn1SwowMX8ESc3
tqoJ24IbGnhmRX5TZ21iOD79SdEoF64EzeaY0zlfzsBibsWQNfvJjF8xic9hW0g/pKFReNa3Y8c/
2lmN7HTQN3F17st1ochOH+21TiPD0C8dySi1QWSUN9vw6nz3gf5EBm2rDv07ejbyFsYDFEu8RsSl
7dKEjrRL/gE7i3fDEsH6CylwlGB3Uo7VhWjf+qL7Mcn2rRy21CxLdqVu9EFn+iOsanHuRf4m4kFE
jUPKT9GwSU7+GmlZci3n6T1zSpb4Yj1AQ//ikPlntY92VWHR9m9bJm2Aw9VHvDZAJ+S/GKJbmNKG
ab6ruDvEZfMVF3+XsqXBpuCLgDe96cwt5Gjuv82i26nxgTCNHH2RtqD5gACkdMs+ekY014agZV5i
lgGKfEMGD7kmcZ/Q+9WnKTAWzzj6iaseBYqtB9a2cFllWoab/Hmvl8ha//OcNLSPhsBIajRebKw6
HVXPO//nR82GUWOd69Tu97u//9zSouNIpGRsyf8wmxMormH9O22/yu+X/MkS6C6HBIbI9i/qGvK3
udQffl/iNuicUYlq5OFsv23vkrNlL/SWfn+6menL1VCw6n3vshBITA+5TPcJgpLFAy3Y5c535arv
JvafskI+5Khp/CUam+W7x0jA4M6Frya4PRPTPflMqYOhqoeg1iz/4Gb+FMjSYHyXJHY4uNVjUsm3
uMreE6ersOc5JpPOEOTzR+64Z7wNRtSU4gvpuAqBm0YoomWEmjq/zbFwx7RT7wdHRnZVvDPD/5Ml
5PF6I27MIxOQHBZINTCr8MmBnw02zGhw0W9oTGpeG7e5tVZfvFgCaR8Auqtn7rUBZiI66aqxh6jW
yj9NjfIkHx6bLHv2pfeCeQGTXAI6oG9uVFecUssJk5UgkCbvHht/eRzSArllN30O/Vs96/TSOH2Z
6qhW2w56fdNLgYwNNOkcE8xi/jQNYVrFHJgnAo0yy6fKGoH1DOVu+w93kPne15gROoLBQ9urG5fh
QarL9wQ5LR093jezL1jXhyH0RliDvsu8sMcraK/7mrBOpMPeI834D6M3YImCtlF0fvvZ0Gj4t3+t
sTt7SfctEqp9u+o+1s1iZVUe3eEpfh55MTya4dEh6X4xnFen2A+tNof9mj/0q2s9AZKDUDwa1PcE
vtczwX5jpV4a2/sSNsdE/i93pzkAP3O7ux8S+SUEoQu9331mFZwZdIcxrTv9LE1zvIk1qgo7eYor
hq5dpX/khc1dpzgvxl5DuF8PN90CS4GfYAldM1PoyvNItOt7M4vveJo55GqayeLqkXW5Cblq4TGZ
F9yCdsqw1k2tdzSEcFC4p2tpoGOkt+b7uUsoWnuGgJ+hgNDvu7LCW0p3NAUmv3dLmgRsyzRyCACd
m0ArIYgvhZ+EyIcIgSsrEcyrnG5tp+SYwoQh7C39bnUaFSWAEvam1qRoaWektPgw1ZLdczG7AT9B
i9StSVtwl7EGZeXW650+PJ/KWabymZzAFVlv9WyZaYgSnn25iJwipz3eYfostRhuWE8ekLDfHKO6
0hECNck2tRtS+9a+2EPziHfsCLwfRVGeXWlW3q6mfCEjuG/QTMK+lKZekFRQXDTCLM6j0X9iTwCF
DaF1NO3qEidrQFBw/xBv+X+cYHIbVDWUfWaLORhGgF9nzr1nWrt7ZQr33rWr8gmRR8HFPxzIYp/D
0bJ+cuqpq0tDSJPFfVVJ7kX+FUL1bsRU//Mca4iWabW2XVpiTYy03gm1ruNE3T4ZVb7eJiuWBgoN
38lE6CaoC82cy0+vmNAljcRyijfBX7wnlYZb1kCeyIa5fNnvQG6nR4uo7mEW+3mpbBqf/uvUuH/z
Jv+b10Z9a3tYP3rCXgK8K/KY4Bt5IMnTD32nVnuVpz44nZngBsNrL+yoBBfLP/VaYQhIxL60aUVm
i7qKeUavbBfPjD3kne2J9pmBNJsISUyHOVusULWtdZD9RZfFS94t3U22tlHZX+LMA/NnVvE192bQ
cmb8KSjhDknj6pEwGGKwErJXoXKEvo2kqYDff1PH89NYecTOA4JmDTK3nvUSSak7UaM0tveiRZUL
Vn6ViXdfYwg41IifKAni+q6Un92Y15g3zPymAcHzoC/2pz0UGaOPCpf9VH5IetK9jwhnKPKZZjz+
MbezLaqMsruTLBC1Yp0heFvcTFDvn7MCT3XGvuMsVRHGHDzJ4c7BwGWNc9PI5TbrNQvhUmZFk/3K
/JTGQC7fm9FCA/z7gNdor4/91aVtFHbFXEd2h/O8nDv4bDX1FOKx4+RT0Q7tlr+xqCwkuIn2vsm8
zVmoQm283ZLONHpksOst/nG7q41wnqEl1pmkDLNbNrb6ERRqEyHQnmla3mlZcWsQK4QEIcgUQwNv
ZusAxf6yFjQoFXtGYLgj5azjcTnBcJgrWTChkcdh0OWu9UdEVykvReuE3W6rQGx0dJOi95v619XO
vJCgu2JTAnMuzSWYyflSAs89Ol19j9y4emx1JM5GQnEzGf5p7Nr6Mq0exZaqcsjiQAjqyYGu1S4N
t4fVoZyFnQNFPWxNKFamWm9J1iEiMYa2JQlEGQ25YqbIU3aH9E7D0FKCXxy77i0rXXuH5+NtyMzL
CiK98HVGiAUk/rJnDgJD697v3ZeWFSiqSuH/IV1ZDxJAJEHTK/JgFdKgNvXftFm7nVoNF3ZM4PVs
ow+bIQHuKNi4brPaIIHFWbFD0clOtLeE9nLQxlZ6rv36YxtcXGcOLffFgO1Kl6A5YtRXjo3LXFUm
6qdiue+V3z+3jnkbN+8K7cpbXTADYI7cMdgEjC+TfEK66XHA6EQXkbyKUD5OjDD3fcXmX3/Hivun
smxy531vZz2boqsRyED+FV0COAE+mwTs9CeeWnpg3fpKMeuc1x1VvckbYrovvayKg+VzJs+m7CEz
KxFmJoC6uaYcpxbsb3XEI/X8tIh55NwL4MGTyyUuWFagemT7rks4XMtEhKgdqcQLByr6YL/CDjbu
YVAzBNXLV30a0BS5zlfCuHOYcirmho6DyjaPx1r/yXSflt/cXuaUm3f2NA2JuYukViH8QVtoCcZ8
vkz2uq/KXdK6GvUlZn4fx85h6qe/tCgeYqnPj5yUdVTncX7TDv2/Mkf7b7dtfEhtxlyG7WyrRnya
kpdcFfOuNwnfm5PtIq502AZ4a0HexffK1H76SfYw7db+4Hjy20nHOUyb5a1PuINOHqYeqsy2BrQw
vhHvZO77kkgLY/ZI6q4YUclKiFO95s96NWecy/QzwEqaQFZ88LJRnEzZpdSasJUGvWDCPbHwx2if
Qm1J27NVrddSSO0VOBdTxd4mAKCkghmGn8lII6zl+q6a8eaMtM8vseW/WHuLluPbysHy2I8uvpUy
vzfa5qYTEwNqpwtnk564aACFI0OkBRnbX7yQcz9yrXLWINnFEB/EYGNpZvJMqtSpm+ILzTX6MaZo
D4JkwYD05viedSy+Bz4JULd0YLSW9xq9kFCf2bTwjWEMgBUQGRMZbxpjp3ReIe4WxZFTxkuqoJ2v
VaqCrNLD2O++nHm9+gPtIvtuqdrrClHv6EltDOOue2y9zd0oxG1J2PBlsBlSudnyYo/KZsZXx5xV
uS1B0rlI5cUDH+i/weAjriu0XinNm3bMETGhv8TiP0HvEypyvd7jIFmf19Z1I1e8pcJOrnGdHWqq
EMmRzDa50MtBMTEaVWQKsjsWE3HZinvZdonT1Udu52JFIFhsf4hq8WlR4Cc+lJj4OsxjeaOX8RpV
fRmxhf6UZfV37NzupbPmn2UynIupmXGUyVszzq0/sG6xpQD4GDplkRDSvixL/QioyQV5QZ9jbiyi
L1Jj561E60zt8NwaPrDOwXaeVaU/eeX8n2qltNcmSuTS750iyd/SrrjznD5Fzvog+BSCfl7Si5x1
/ryCqG2Sq09mW78jPrcfCj2FAC95o9Z1eOcQG8pSXfvRJvrXpN3EgMnZJbqow34kKy7mEB/k03Tn
NdmrhQ763uyt9dUovQA0eImuyDeetCb7KUbP/qi96gf1RnYqK+ZXNAtuu0S7SzTf+RM6y3LOnOHo
db46EIlm31LXRRiGyqtmMK4a6WKkuscUfDuXjubwYCbNj+U0l46gN6byXntUjJl8CyFMQ6RAqNLp
T6+3l3pFAj3EjFtJZzVC9u5ml9cMcODMI7LC9+C1VVjYzJKIHrAPlVMljyShpIjokmyPWeh+RpaA
YHB+1KyCARIJe9XDMGj0gIauvtFqEgBmx0s5KcKKqSeQXDYQPjMTKpSduDG7luSB1M8PyGMpE438
O1ubYZcL78HfihOlOSnUyXkDOpQErWhqjBTYx49k1k6+AWkfcMLtoA1shfpFjbSrDds9FV5BUGHs
jnuM6FZAjsn/sHcey3Er2bp+InTAZMJMq1CW3orkBCGSErxLeDz9+ZLqfXtvRffuOHEHd3IHoiix
WAUkMleuXOs31qZrkZRxOmO4yGyqx5ZHOvU6MHwHHi3n5g7vq26qvglvAnft+OG4Dm3oBMse9Nl4
nZaTcbBaq0FUhsR49cv4UCKVtV1iILWeA4ac8OGHlCMB58TqWsQWbiYRO3veJ8YB9u7DKp3xUjLB
78sGDK10t05Rl4gtdR1+WdMaClgvm8Jw00N/3zllcSn6qLmE1IAgFK6mcPjIkarKLy9+fYlnTgkG
fqJoDFMu3bVtAa2jLqpfPweC2e3XpfgWNUAlJxqAW/vLOkLbSTgZFKQ5HT1Md+MJfJ2H2DfNk4ML
2OE8ttQFBVDz0PRx0LErNB5qSDy8i6vCEdHNy7Fb820ZO4SSeVToFXDSOk+UC1B2bDnAUAMliwZY
jTl90SCPw6yax3rYKUUZjUUgz0vm2iGufxSwhmE8g7Adz19v4+R9Fy5q9jblOrf0dr3DqpWUY9bI
rEY3BDAJvkWKgJWddfe9So/g8197J0Hodl3A+Habemiv5DxWr7gu/CCPJ6EuL9okec0q55GNNiBD
sQA7gFXcduxoWxR/T4gl+qm9HJamesxK6w3OJWbbGBNaqfnhRLiN1BkPQl3YCduyVadvc2RoX7W7
cpTFVjiI9RaKJ2zOGDLgrhej7jg4y09mK8KrUuIShClm+czx5Ti0XKFXf8QuN2L1wfelHe5ynj+M
zWnByqg6Y0ZDHQ66i0gjYD9Rfjk54udSG9E2TezrLHCqYw0xIk/VXYWIlmFBRCQj3w5l8ZF5E334
JNqBS+ooyiWQbSBZIPy7A3yieBzJPXUCdz8FNeWr8s7moqW6Bxjw2DiPeFLDrk16ONmpvJsy/x1C
8V1V29QvSuqPQdXD7mtb9gxg5ws2w7L5QJQT+F9AK2Z1CxWWmiXq4QKM/MlDhFaUiybpZjHMG7FU
741M4UqXlI3siX4ahpodLIBaqevZSftDpup055l9DPj6pqtB7o7A7XKkz1MFGdE1gQhhgWEdHbu7
K8b4DGXW4/zjX2cuSi6oUOcdNSscIYC6Zyxy3HW6qX+Da0EksusfKgWltIlh4/N8dffI1viPQat1
z8cGGiXOlN1egOHaUD2pQ+R37GFbj16+R3R5QbnYvdfIoi2I//wA1PYCM20qCBZ2dCZGGq2YngGc
HqzAfkZxo9wJtO/zFYO9IX2q6CuATrtJ8vSxaxFzIq2/UgumVQMNvdoBxOhwYZWHMS6ltIdYWJyO
UQTZjKW4NAuGoioSZwcg+gVXT4QCDmuGjxK8rg9/tQ9tbNzBm957XndqBUpBXiB3nT92EIrdW2BL
KXaXRr814jzEOTkcm/opF8tllxn9FXVx6zBb37N1fTTM8YjO4kcsSLXyIT9I2YrQLb2P2sRZ1BXJ
yYnsNkRNlLapYx7zYvpeZCR6xGESMP86Run0ApV0cgfw7MzRTSYACQtBcDbSh0KSbmAw0trihHMJ
9XkeBkn9SseLblVdTae041EQjeoA5/F+vkAOcQOhZHxYSIHIMAiEUeXU23nxniPYcjkq4uj1mBuF
QjDp+Hyfev0DWi6hbxdPykC5e5L3vlxdvctlTJSMaJxwBJVkX7MSN0XDwrAFaPUBGV4jsZ+NIjil
JtBvwgZOWv7LJHMzFCV6DI5tYuNnuQ9AtM++5X5rJwHKPoF/MFwMJvtg0EX7pDeeDST1pFtApG7N
k7tQQVblLeJKr4YwfSSXuyealltw9s9FhZhu1mNjsQS5RXdALnBo1DvKwxtjBsAecDilmwI+0vkw
sgG5pBZ1LDebnpGKyOnOzpgRJSq/GCMXI5JuH0EYNobrIccIiXN3vVGGV9IyXh+ysbHgcjW7dKIf
ZHDaNCzwnMMwAdrpoaWorsKxqqo0CZ50CpOEwEcNbTJ+2MD4uzk66zEm5ZpofgKom4xoB4uaA7iX
XY9minMbFL5oRsiiy9D/iZ/WdUgxcvWwO+Ps6qH3FFIsr7eN9VpmMJEkCG/Yxf2j9C8HZ8IzwIW2
YeDNTnadSrzFM5rchnut2uyhW+hv+x4hLbZucUexABiR2deoJOuWbdIu79RAphvco5w9XQHMtkVx
TBejxLXMOQS29439/jRRmg3oMm/MlidsPUFqfa3j/ORUdb6N8CfNCizL/ag71iuHb3CuQoAiNAzv
o/cXHsB8V6f0npq4OvpZ+zOIkk8bTyUZIeQexPSAcAZt1uCx1U4mSqID0j1KOd5OhvE8KBDrIDTC
cHbXlwWr6VCR17NUik92eBDyFLLsSxtoslP1J3Qc5NFUBnw7cJeefxUDDGOKXsF6pg2zwNCJfOcq
CpoTVjtXRZ09xUnxHokOYVnxPAT+uc6vmDLutl8h7Qd0ArZ0nPfIxLS0ZjPoYsVwthBYGnp7Ywvo
SiipA5qFtZdizkRnCJK+AZd/gsMKMsSymetpxVNz83sn3w3IFApAZalBXqY6GEYjeZ8+ArSUNNLo
iqPSW9BwHB/X/sZc0vt0AbIx+j5in8s2sfM3xDLeS0O99Cg2NC5qa3YMs8q5VKO6gr9IjXQobkwD
+JtsbDQ3fSqWQIQ2MyyqoDefRjBMVRNcQV277qpoY8XFNs6yY6TGSzXXJ6GbKsl4rBw80nPrNrC7
t7J/g+V27BP1JNv4PrXdH2Mrn5cgEcjREZoJ9veeBwB3cqjpR/7yTdLpAqI2C3wPBNcxW/GnsVQ/
c8t4li2u0BUqR4uRHcaocbbRbqogftcPreSs7eOXEfRvftFf5AXdFDmcexQFqNjfWMNrBABnTXig
cWJQ+KnOtkjpKNn4yWVDfu0siHN50IHNim6+W7dYksy35fpRxxmyH6313NpLtUVbhqaeedlXvFRX
0EaVPk59fouWG7ua4KIWPF/3Dpl4FtTbUZRPMQV4lK0jnGjAj86ThkEyQ5cpoSEVhUUfXOllHKNS
7UXTBaZx+7hgFy+zT6euT8ugUbstiyHOJBL4RijJ0s1EfItB2aMUs+87ikTsK1dOYlH0sOFymNH6
rUcSBL5aB6WcknxjvmZjd5FZwNdRT6lqPPVSM713TQ97ye4iqpmnaxbfe3HYUEQx3OSduni2g+L0
c0yvSoP2sMptnRAZr6ZCaVhBc9rY63gSgXUc2IFRToGL0KDQGk71bbI4tOj6+2WVz4CAP8dkOKeu
YBCN+W5mys1de+pthITi6p54huKcTADExd5r7GHAUpHFULTE7csy7txkfih68cMKhrdqqsCQJJSv
M5ptUz5ctcoJBW4tNJtNtMUpG8KCsXuso4byZzDCxFcIE5OybYFlXhpmtU3nVIDktt8Kz/necWsU
bBu0xaZNh97ZLdvJFn+Kox9hog5YnLbCuIHLRDd8dEcI9eReORIKbHIQEtatj3ktswaO/xLdBWN9
AgpThbEBTmZFy+ZQkrCSHiEcCtLTdeCxFAPTu9DMn+DoTT0YqgUEY2wdlmENx7Er9sFagfUH8Or9
wBgUmdHcPTc1wZrTs9g/waiurrBdPPpB/lnnDU3AQqLncbtQgs0kfdM0uK5L5D2AHKZ7Soahgepb
QLiwgWkptty9m9KZ98HZdBOYQApul2s/vjkIGehcyepmmi4WyCCFY51eD4P0fzq8m8YvepugpS2f
1QBFwBftpBPNl2Oem9vGjQ/umuVABIKX/Mb3Cn8DPfWzN5q3GjAxk/ZYJAUCDsJ40X6cO3dm/Uvr
25zm12A3PuPAyna2DYu0YqEsED0ROmuoy2KFkjvf8cTCsr4wj6tCbEDYLUgx+lPbsjF3/uyj8vk5
9YICpUTpHYVSJNf8vPu5opENzCWmtxOEE9yPqbcocTuQ5pHkwVQd3YgSuhs+XMjXItbSw3wOZ6N+
nEe67bZPBoEeIhkf88wfsovR9t/6okEMIwijxPsRJdaDHcQ/qSbSKa1u0qD8WasEzbb4GpId1EIK
6S2gtMMi1ngbNyszNdtMpSnPJsxvs4tX/CYBDg4dBDi5VNOdsO019ERt7Wid5KGxGMuuiQpaYSBM
xGTumrQJ/TFwT3U7FTsxlhzYW4SCixrWdqtuxpEBGJh91EU2dQobrRtvDDS7NmOwvvRARzkNFRQP
fXpCy0tUY10+ZzeZGbwMVo7MtLkCxM/kwWl+ZpHEtTpXp4hDCIUxvLfNp2KgiZ0/+7aH2VcLkstY
b4d5uZhSsUNZ/7tAyWSI54s4JeMeMKaWLWQgW7sm1vHTglkclYDLEr0/g2IotaPLhcBQdPNtsjY3
DQ6YEOW+DfGImibY4smmK/5TWdnzkDtyV+TUToWmzAQ/2ab3TkpkwI5y3WSZZaAeln2np/6O6AgT
0zAxZMXIcFw8uqnNia711RAYtC+AGeZ9dIxo5CuBIGuv0F3G4HETNVRvQdZR8kfaeF9jcmtWPl6T
M7IGnjDC2YMNWdslFvBwtUKJFrCdRxS209k/YagGU5vqEiYEl4Pr/ki0zyCyrmN9T+Wu/VlLOM/r
gvq0ZUBeMbl3ydwuvStSVe03F2x6gaZFWX1apo12BvwRyl7LiHuum1Bvie1HI0u7c7TExa6xK/R2
fPoecTJ04ZggqFN2D9M40fWTCDWIwXqwgir00Kd0cRGij/iC9aZEpAdxiTVN4CzjWU1tvWgvR6vc
532OlpRJRxJsZ44AMvEd1ZBNLfSx0Y12SQDFXWXjgxzMN4cG4JYaCN7QVb1UYQ7WWva46fXfXSRh
tzgf34JebA4FBUAKiGg183EcC3vO0egY+QDPOELbm7JKnk14z9u1mMFs2VdtK58cRVT2OSFtM7vc
lnn9Erv0JiYqaXRH5WVvuSdOMujatuJ+mjr0VnuyzKKIPgIbSZEg9+4aDHU6/1TrknSqLieMVixB
tRYCzndnsB/d3LmxUkfL/Hp33kxl10X6Ji5rqprRsLcbrH/H8jgCOznFXdUfpKjenRT2euN/WOD5
sKOAzWcOBksVzCLKtskRVwUU1wznIV4Cc6s1Tcx4CraINKE0nLrTYfIcVJjo7SqiXLJmqFzmCVuC
QPFABXio0WNJ1ZsDpcRtEb4s3EvLkzrMkzzNZv9jBqK8etWn6puTayVhX9YJNqLyltPVlRGM+2bo
g90Qt2E1rpexwk17IobReD/Zk3E0It9DscMDGvoSyfwmEaSPznOVui9ripHtGMfdofU5won31dXg
uSQDQdtw0u4fgth5qqjvbqNyffPs4mSblk8GknavuSTNdYKiByLlpjsf/dgDAwoMy1SvseFUh9LN
I8i6vNaL49MyZ/aj3+XuJbBi3bxz3Je22ViVwf5t0vOOVkOGZdy+Fuk5nbx4x228FGMrrpukvu6W
YXizZ0HTfhqcs+vwuwgdJhe4rr5lQOORvLLVeZoRqTVrEVxidKZOTNL7pOv3mGqj5DPY6Z1fu58Y
CENHF/u2fKoq4z6JMSIYsAlIi8jT7fINEiTn2em/rX6D1ElrHkWMC57MG7jBuBihGUDcnG36vo2S
F62XooklNFBiLB96Ow32Sdc4oVT5UWW3lW+7YWIAGY18NzSBoy52fe2mCreGFMYdCcMk5+lgLJG1
K8p4++U9HssIpmhchxE8/U4th0hxHG5q52E1sTSGstpiT+17+8F0792guFdZcjEV/RFcRbUXmXgH
/tShC21QCpkI48DMqIMa3p3TUSwXegrVNz6+eVD/4QcZc4YkFuraMIfuR9emRwyKACUoPFrstCPz
y98gkpbshyl7kni0OwKPHZv51u/Hl3y9rxIFYA1b00o+IJRyZ6a8gK5ltI2MYEemfJU2pnucEKhy
o5mUan6nWF6GyWzeuPFV2VGeGEkNCpJ0TDPTvUO50eqyehcMI2dUB63fXhlhF8X0wNcH5aKOP2Yk
hgS/0mJPH73T2lfA87Kn3qo+ZOuegoyzSGkG0y5fw6DgaJ5XN22Z3HtkchdJdB+NXnm0m/hol+rG
KdxnvF1RsZstDwYeIamr8VLhPWhUj2EbU1o0p7McWcVqEqjHGwTwtVs0L42uPqpsva86BNaNpzRG
PV46QB1cywZ0+xrNTbRXVfEWFJOLlALi1g1HMNNsz6mJsiHVmGF7LPGk8kqa+vEIZGcGXtv11GxW
GwX9Ch+ALh+AH9Cl2Sn8Yn2TWmpZOncZZFkI8fBPknZifuTOU48E4ya36hzdh+waVJt9xnf1BQi6
u0vpmC7boYcBqVLMWCu3fCllFWyAp1E5rjCasImvjhMhHUFkPI+G255LtAdYOcjAE6Kc89IbFclR
Q3sjC2zEX9DcN4fMeZiCDt4O4FbDfstmdYW0DiZnffs0TE7y0/Xi75yK8hca2GKLpg+c+osoSz6W
pnlDzqQCkAKL0OyL4uhaVCAqYGpzCkJjBJ/toi4EVdb4IROY1zBQ74HiF4RLiXf5xOICu/KSJXW8
TdCJeDJRc4WC+MMkD7ijZI66RIraAO7kqgxeVjX8pOAKIdXwcBCscdQG3QBzvAfFRB852BYJztRf
X1yOcUFxUcwvqI21FzXxQ5SgHzW4gmZg3qC7n3hUCRU+WyxcJL/IAS2nOy/GwBe8qM9f//zXFwRj
PxWUjd2//svUL/t6LU3gY9fZJswDtLIra5L4RPAdiNj8mNgcWsoqRw5kipMd/cMPyr7ruTT7riSZ
9pZz3PbrGQWl9VxN6hvPJtt//StdEbJBNIVUc0akILPvggWGjEOPae+35MhDJqOrYVxOmGhGR0qx
VEpScZtGBY0ADJe2UTp+JvbF1M+sdTc4OwVCEN5wV8jufu7HGGIoMt40tY+jGF7A5aIE84MMMTr2
iGvvU+Ey4MjoNYXiiFO73436Cbapw0GWxBb+XfSNNgyAt1ZbC1M7DlUGMI4TifRkcJrJiwgg49kM
Es5rKa5dsZMRFGJHgFzF+WP0nhA7xZ/AH95SQ/AdDPNTNfjDNxPuCHsNgANAA4U6VsJyd12Jpqga
K4poXnNtZIHx0FGwuVw0Wjgq8+QtY0umyjwtt35lu/slg+dhSChWgVqSt8iJ8q0HDM91UTCA2r1r
eLOToChL0dQ7Bd58NEwgwm1c/EDTD/XHvH22PQOhpY7qeisgcOURFb4atXzRJsvJrsbPWsIDVjHN
RNyoCnwG5p03mPWmyhGSjWLTvZ4EZdchney3qACFF2fxcCtZBdf51AHZN5D1QB+jPaBUTfnW9Ys7
qpHjVbmwS379muEkn17lALFaGn8jXYwkwZ5Zv37Yu83LmNTwYwIX7a8UfU63sZvrYh3QDfhO/Qgg
ZoF0KqJQBy+B69CtCRkymM8xL8x9gtE7XgIlKpVBvxcJbnK23T0UzWUe0DaAES+Qix1vMntOvrmT
ICXNc7GpIhduYpTBy/aiG3zHMewbMJ/Q8pqpQiuuR5wD7yHqbTFbzDynCIQr+cPrnJuBJQHchNqL
h6Y22Co3RUdGTJw5zX74nlAiT7o6QSzR3BVkDUCndBkVcmFE19PLGgx99Xf/+mLXwxN8j2YvG+lt
gKVfmlKeE1PtMvxtW5/6ccOYXjrKuFFZ0YcmeAwIg55DxzNRu2oBeij8H2UUqxD/IeILbZlV6GaO
HaUgJ4kSqYfUK4eNkHMshOApJe12YGzAu1DmjiUzzyE1swM6jc0NFlIPSzJ+5jaB3hooB68JhYdZ
gIdEHD+iJxFzgiE4k1r3IFYm69Jdy/FMHx/xqmoEVG5aR8IrgUpLFbbj8MjGiSYqsilpHEfAWduz
b48LT9U1v0njGO/bBBibD5DzTCqmwsLvAholzXR2Auy0SjQVqm3pR1d1SSNrKNN7MzCRx1k4LNWf
7FJhns4DHkiB9TB1szgvEtOnKlZ7E/TbycQI/BQb32hsHGRg3ya5q0hdEe6LOZADtt7B2cT7dAg+
2pLKzkprhAmFXKaJ3MuqqRxw1zY1J0mZvZlO8Gk0q78fqrM/JFe+YXtna4HwZC7yh4rUTZcOBzeG
DzeSIfuDtckSo9yvcypxg4c2HVV4qwTJY1Z585U7rcsTIvObHM8Y250e4nQuDmqgIFxQTquKpTqC
/jIPZTq/pdEaYZ2M31OQA8laJnkuk3gIew3xGBcieUfv0nabCytNt5NE47ocdnm77FTk7dNEvtaJ
+ToVAOcyMH51F0X7qMpMmC18QfFGoNIx+NvOYtNZ8aeLshOFzDgUtDnODloHG9NY8/3otbdrS2A2
BnhcoG6qLULW46Zac5qhJbQtJ132iay5iLX58BomHaU5xCN+eQD8U6r9LzrkH/V/EJL/v9GI/4v0
/H9SpNdX8+dP/+fV/b8Uktd27/9ZSP6gflTfP/+iI69/4ZeOvOFa/3A8HOyhb9Nw9PHK/ENIXv/I
N7V/rGW5+HsGDvZjfyjJ2/+QnCsl5xdBl9Cy/6Ukb1ko05OTYU9nOb7lY8Twv1CS/83HUrICXUcE
Uto03SVXo3Xm/2Tr4E9+XlSWykITPdlBqXD1wDgq6EDyaCUCATq8hSZNlX/0RBb+aaD+OZ/+rGNv
ocjf/PIr0AL9vz5dmtJ3BJszNbzfLDqs2uSkKysSa9Fh+0T5lwoph4yN5ZA25wr4FZYWxXzwR7Ur
6Deg3bVNrfe/v4y/2rz9ugrXNXU71gnw0fztKpbKkuU6zjDoafKhZ0aXFqnBAqdFBFtIuWjJWv/F
nMTR7jq/37ln+UC/PfyDreA3/9Cmsdx0HtsspDFLQ3Hdpj5WVVqzwTC3GmkzorgboQ5exR8RFkBt
e9lmkJFStbMHqBeCx4Lyg5GfbamOI3C38bsEOTeT1cGGAkvJIYcmKEJBLrUNPyDH7PZ6CG2AAn8/
ftSz/s3dgG8VSIYx16Wjn/OfZ1El+noOYNJFDkq6jNjYHC0rOXc9NhkC5Z1uFzvdzraWQyHVLre6
XQ+hjwLl1nLflWltFTi1msPVEnBzyxAuJDzgkcNAcj8IAvnQoTpu2qqrK5tHI5by7LXzIUJ90VZQ
VREi4XP1jeo/nRlt9FuuaMJGlHPgjW0Su0NtUVHHvu1mnMvo1Qn1PoHbWTgN61dPBQOHI/E63ReN
ta3pckfe8uwXHzHgFTYvbsPokSpVbCAj5k0ROpTokaMnlEG3RjXyINJhrx+h/rm+IFwkgJNzmHRu
Zc0/paDQ1O3ZecOchgII3bMrgXkhL6mvdR3mg+Ia0cTqcLhKMfRKtF0jyyJFdr2gE+Dw/Ga6ARNP
WmXD/ciSYBpUHHPcbgit/t30uPEGNymuD43lLZCzs4k3jF7L+tV6nPVAILkBq64PwcK6cGLriqa+
w1jGfJgHe1yt25amu4XfGxIwdF3bnX5rl/o+iuD6pYUA857PxwVlWRB0FU/BjHn1ovZoWDGXeXO+
BxYQJsEtFKSQc1/kIDeW8JiZnnYvrztjPugbBMuImkV+pS9Rzwx9+QOQa3juh7hWXCCHBD0v9Lib
pUJ0hotljBXmWX2DGhiPT83vetDmTGCgI+C4r7dUtsJBShx8OuQHuX3u82vQ8LZYm2sLmMffr4cv
Z6HfFzcUWcd0PdsjtOqA86flMFBzxd4I4RY99UxUTXVo04u5w3wBXeu9YlgNSO3ILW8YmI61IGZU
xXgwttmHaDmfhXjXwa4rrG3CDf39FVr/LvwEZOwYgmML7v7u5rPkIHcCg/BjBqBJ4A3rq1x4ABbb
wGLRWuP50EH+mio8pwbawN9fgv1voq4gkLkWh0TGyvstZjQLdX3pMEj6EnSE0LGtW5Gav1fRu+wA
Ozu3+vEu6btejX9sC/V628AZxb5PP0Sf9SWnY41SSZBDe8HsL2XTardVH+qQqqgZ/v2FaxeX30O3
cKlb2YEUns3o/fXpomND8QrueWgu+ELGdy6XAunhoMOS7XIsiRT1JU3k2rsKjSX9nIkcFjNRthsd
7HRwkKzVVTf1iiH8mrigi/UIxMkRwQ+Kryi7smZXtgK7lke9jpFjhX7obvU6tqYUSj5kOcBBlrye
G+eo8m6nQ2esQG+ke4oLV/F0WxHE/n4AfrO9/9ov/zIAv+1dCRqXkv5Exl33XxFWT29FONBbi36S
uY1iJkGwiFmUBPQk78NJz6hy3eoHRwRGFGmfV+V/can6d/MaDXWLieNYlgei6q/PZkV1GPlotLb0
iOtw3rB1ozKzbVha+kGlRNPMRDaV72OH3dMTx78fnn+zF3IJKIcFuANJ/+sS/7T444SG6QBUmPNF
R6+HkMRi1zF/CIA8d8xxQxyFs178/cdKV6cpv0UdncEFnkkd2hamnrd/+mAEuVMOwhR16aCCLu32
Cbhtb75ltLOIKh7WC8ZSnOcESVDPvGjrYa+TnZqg7XIG0ZNSBx/JdtQu88HLszNz1mkK/Kqt23Kh
62RAJkKwgJRlaen0CeZpKY/sbeX6bjNrG+gogU5a2IKDfDkgkAVHm2mp2IWYFBEsNr2l6EkJq53m
ZofsMVyQ+bIMHgVr3smnMCdwCxtcBDucDua2HcCoWbfI/m0CkZ+xTtl1GW7KJIrUPzYYk/oQiyqb
UMa0QnTuVowTjfohNOV6occb7ORZXxyS62d9Czq0esGEy8RHw72muJZY7Ch6zWrFCp39DqhiokF9
gUAvMN35kLFdK+L3SAnbwyiHX/UaTBWcB8XSxf4g9CZq/2xcetXrvMU2iit0Kw86D2iM+6Et9iNu
Zi0vbzrzIoecrAdC37aO+GU77EVt3upUB9H0HWywwyDivS9e43bd1fAy9GwdlmmLv3j1rvNil3uA
snBE6QgBy2hjkCTUDftmHnb4fepE8iu7Yvy/dkqiYWVbW8nGrO0B9H3qNESvlIINW9+jBIKrMyt9
1cgxSvRlkXY6fG1dSF7gW2tGF1UcAX2QmEQRwQzSNZYbA/LH09Jpjs6MEKf9ypQatvWiZ54xt8Db
bwOk/3/NDH2xKemgfiN9JToxKvw+1Lmey7vUM31UGr/o5aCM9aA/oCPOiYXoYoyhnlj6eVIZQVTT
omFEf4VJ1yBjmEzX4q0FMKOfmk47swWJiCrYCt7zKz3havTe5/JmOkrr0YJ4/qibfXp2Ikp6XnU6
w4jo69PJyUzOgVLjPiPfSxtqyEwG3OnRlkIjHZYnyyLFxk3/XZgsNG5lnGYEz8R1wNxMIagL0CGa
mwRI4GKQy6FWPMMY/wrSNJ3/1RgejZS3JB5aEH2368faoilpkjXa0wFyKr6D2Vl/iijKXQvyDaGw
K0QqQUzJa2dYdep4OaIU5gzWFiTwReMx6/hb3ySAmb2+OT3t9SarM0+9EvQzRh/lvudq9QTWiYA9
Un0AZqEnphgP0uLmsuycNOxLRBGd7+obX2iPVMm7vh8Ws86A9RTWw6JXrEdsYWroRSxdzAnmbRwv
F/3C5I/Gg057mpVEk+1DJ22pNxyWyt/WLzqZ1cecnpvWETufgbDTahyn8VHnA02fnN2S3uv0YXf+
BuFvcMMts3E+DNyDZaq9flMvmw50LK/0SVJ/PzrZWZknBvc4V0QsXXiGCKNvt3SREpY7lAEvAuJE
xu5Vy4FgmZ1FRNyO3kX8rs+E+n3B61+IMbtaxbDr57eMOaw/0hf2MeWgoYSCt9rtfCCnNFn4SZGS
kWQ9+qlDqEOSfludZotkh1T+zodCrzNTnUfr69fJTYsNst/SRNXZeO6+9OheJBEEFTc+69foIdKJ
L7iHDrgZMqXbnAnnRDQ+iawlc94lP9L3qM8DOgLos4D+KMj9YCg4YIv3mbRP5w36x3qR6k/W26NO
s/XhQ+fqeaOXityq5nrJhhDptFAfCWx+5HCE4V3qVV7rD9TvosdHnyJIxtmrji3CD65POx4bW9am
ntf6MPqVW07rRSLI/7Dx1gOykguC+7hGte0qg9ZkqKeaXUaH8oUZh4sJ3BH4mOTNfKYOUbkF0Td6
T4DLGjl+v6RT+vDApkedIJr6kAPd1FHAmG/18OpZyX6lY4g+FwiWtj7nDOuF6dBPAGutn48OyxGj
pAd3tNU+jpZbZHbuAdWUCAXocZ8C5plyjnpamsDm9YlTD6yx3NgrZ9WY0mCNzPWhSr2jLiY4a4Yh
1gwuQJCqPaBcTNKdnlF4D/Wk+ToB8dD089cPr/MOf+wdRc6hiICgH85MGqVzQn1cHfIcZcr8rOOb
Hgr9Gj3I+lKKdTxsr0yeuj5F673eGjj2jByBfLXlv1TAaY5piSpreBqEc9QBRJ8CdKTTn6CPSxnh
1lf5WY9/1X+0YD2yngMYf/RU/spg/n958b/4VGqH9v9cXkTrtZu+V3+pL+rf+FVftIN/OJygrMD1
PI/6i0fS98un0grwqfSwVcBtksMKrYz/U100LO8fnufbEGPBhbrS/VN50bDdf1CqpK7uCttxoFX/
r5wqf7eb90nFdUnIcWzhOSZFPkqjf85KO8NDrnGAUpJ3JTpRBq5lQ4ptYKNeTRhXeJjRw3Jd5Jws
38NLth9FQgYASjZMbDWhQNEPJtBfx5+tkxysJArrLLL8C+Emk0tDKJpQJBpqOsR+ZQpxAUbbGY9e
mynkkBGK+bngN5x8s2Zs2gpkKR/NjlC8yZzcrumO1WxPBjX/x6AZpKfBCwqTMMuBCTwik0k1KKpw
nZp8ydq1uwpBXLsAkbIXYCfA1o0TXa0MiTS5CfrE67YJAvB3C2Ne0NLB62G3iniFgYCSCaqVaTDm
O9fOofCadQ6+1ovb8XO0h/JjaH3jRXGy6OCJI29KxcdMshfHX4b6JgLLZe5W1YtoxzlwsQ5ppfJP
Y5KLi+VBiUxWgrIP8v4AICXCsxUdonVKkSoz2rnwEPiLSXsg7mQPdiqN9CDwX0QHz2hTJGS6TPHD
fvCfkc+dp2+1GXSXEm39fFOBRke9pQuccZ83DdrULSKNr8GYtv7Gz4wMje6GYbzIJlxH3/w19orv
KTLDxeUkEa/4Pvld0Z3baPGrHxLa+TRvHX9orZwGo9cuz3kwLbAfA9x4i8fKF/l4mpMCDQ4qXU50
KqtANBA+hzYb96YR2+K2segDQktNPPt1suYAZGkVt8m+mqBsHcu1ailJwS33biLMTdDvzBGz6J+L
qas/TD/CEDsY6O9uqHxDq/Vkmzzj/tAfodJowx4EV2BA5UkN3NVTBNygXMEjUK02rasc7EZ8GKSF
5fHoxiAkxEA7LfHib3En3E/DW8sfa8wGdtRWj+WOG66LmwjaI8pYho1Wcy1tD1OsPEM2qqRHuwE/
nc5b386gsKruf6g7jyW5kSzKfhHaIBxqG5GRgRQsMkkmRW1gZAlowKHF189B9fRM0DsRmAmzWcyy
klbwcPFc3nduDfZGCld+FjCK2nfOxPPAgaN2VJwqA6UQlFUDCKQLVcS792bhf9ajYQZgUBsDbn+l
X1I/n6wvDCVRzWXwvNknQe1ChnV0Sh4VSGkFznfvmrE3nMPQiYvH3nJs70vSDOFw1OsyL54yuG/f
Sr1L3D+sdrDjxyqCHPMKQmaZHoqm7sunqYjmv/rRMSy2euZULtx0gDMMg5JdAELUCG3mb62wKjLA
fXT1DxYOHRVSg9l+XdBOlTzwYvehzVX73QCh2YKsma2aQ0dHXu2fs21ItNpAq9JnrR0a7Nbctuq5
bcTo6KkY27Y4p3nPrkeSIOcho0KH2p8zIM3WGZyEsE8+Iozhfdkj0v2E2rnPwXULJ3nCi5D8Fs9N
3YZoa2cLOwuehi3Sx21yzntSWYbfRc7E9aBbUpuJ/3yx7/K0av9Eqh7nfxR2V+gfuNzXeW53yUJJ
Xwao3c1TiP8izwZ8bfmuNZiS8SqdzF5+N/Rjiud0KLIRUUBied91/BdjXix5VuQYJCKt0F4Ko4hT
3lST5EUYBaCSpXCwvhntsWBHWoLL62o5mne1PqDgJ+6LAGgqCfSHuYtQuXG0Lbz8IccQm6TSarJM
XJiGiNfqNK3Lk+/BJnrUW5yDuFzlfLvmbUsAnCHYy09gLlj9Y6sZPvmlV2kf8JGRMPW61YKlzeDN
kK+tl/4pcTzx1Wmd2LufYzZy57E1K+256WNyO0ePgOU5B+Oto8+JDEEi3MA4yBGxF++E6yGB0JbK
yQL0huxMer/3FmyZZxmiyHIrKPd/uDlx6yLJRSyLY/i0SM2bP9njQL7fCcXT0gFIwNKohwbi93Pz
0cgq0b9Cn9Sa56YbOUom6HqpgdE030It4YG1Hk2rOBngDFCCahnRgIMNmtEEe3EqqfNSe0L8Xcwc
JDztI9lapDNoArleGc9OcozmZJXpzJaJftaAL/QuRs/ncF3rYsZW1APSdEwAOtB5jf1Vbw3xGdqA
fNF4D5bH3Ixq/9EAlcDVkChzycWmNix3hYdIlqeQDF2KyDX4lVXZcQOCZAV/RVe3E0Hb18zuZyty
FpfTgcvE3YbzWJ7HqtFjICpcN2P0WqOz+3+yJ/v/6DHX5LZye7f1bv5RFj+aS1Pw9X/492bL0I1/
Ga7DI+F6Z76+3v1ns+Wb/IPpCcvn3lG3hcMG7X8+5Zrev7gm9hyPf3cgBfrsw5ikVlNw/188BBgO
F3ZcJpvcFf5fPeWuV5v/+/pPMw3hCs8ybOXKU+tSQ08QhAQR9KXPBoZjae7nXy5a4cO/P3P5Urve
ab/1ceWSHhCGFc9jHQf15JC7WGFrOnuwavus+4Q78dfrpaw3lG+Vsr5WXNxc2mg4WGitCO52jMW2
hVnF95ykUAGcvRCPtxWibES9rrdNo559nugqyqhJRcGACx9ZHFx2bsi3ukJ5SDbGAuYi1PzzhOrk
i2NZ2rtw8t3v1yuw0ReCMXbZSlOBJaxgdT2HrmF/GyoH2U0FzwzufFWRwWkZUpM7NdnoEaG8YPm1
M2SeBpq6Rl5+N5NZguJ4IR1g3QVer876WvBGp4v17xedbkB8MDhfR8Gkh3bylzuAJHo0KsmlDLlf
cDHq2jf7h2m0uj9vK3Ft2IsS2yLCrtIfwnOy3tKWrS3slfXkg223TBSieFqTYs/JCF3V9RI3BsQ/
T0kXJQ6TF+fYwGrnNrNa+LPe0MljYbE07LymbRWw/v2igBhYvT7hNHJuSt2zDgKuIuntU10sOwVs
DQRlAgDEbzYy1WAlhoL8Bj/zA7JWpicvHaadgbBVByX6a9AEbEcLGqmu1nSC2UAhCL7wti5QYtIW
icsdmEaG8pR/ZWfGLaeDIPSmj1tKSCIaQbEJ2gFN6Lxa3I4+HB3f3Wn7jYZZ9UGXnUv2dkbiRcvX
3bR5GnzdD2CxGTsNY2x0raUEoB/lha2H+HP0EZrxztVIfJSklPiQ1cghF85hdifrGYpAfHAkNp84
kfqPbopjUeclwP2mzLsX/vC1ieadobBG4htzgvq0atW2bkUQX4JxGTnVSVJtf5KGEb1wy+f8NURJ
5vx7g4OILPqr+vDvb14ubFuVX/9+EThePo+QOqMc7kVtHuMo9N7xroh8MUzCvZe5jcoosVlGmq+N
oZsFhfDZAuta95yPuvk5ipb27+vjb6sWSnTiVkYyBTNnIMZEPkKBLe+XmpTLmS31TpdsDUIlOkPQ
XR47mxQC4jT0MDiwCTpEbhmZO6N8q8+Vdbloei4FJgogKbj/wpnaCsjK4X6/yez3eQWK63pbbVVE
mQjShCx7TmPTuYO3BtC8Msf6ztH7xd1pqY3OMJXJgFPQ3JPqlsK7d5w/s1gXz31ODh83R6Wz01hb
ZShTwsA5yHHyEInDTHYF/gVgE7SRfA1cwxyHS8T/tfX9P4+NdQN8GRtuE7lWvgDO040q9qCEknzI
NfKc8KIU8dJ6d72YjQ4x1wFxEYICgLZu6lMaWD1O4YJrwuOou96NvaEEeObgpFtNTYq3WOo9d8NS
vU/GzHjJ09r5dlsF1opdVMAc/AmUKEVAPvpRx15yiGqxo2jYahwlslFOdI7pFmlQtq38QL400HzB
Jdv1X741jJSgHqdFLG3jJKzltbsccSltUMTPGtAl8qzAA1wvZqsSSminkVhqKbUkcPQYeFIGXCs6
lprltXfXC9iYO/4RYl30gDbhgZnaXhyEkfjht+jVmyx9FthsjZCxd5aKNX7fWJTWy/fLbsb60/Pm
GBWlg98sl2h/kXGIYXLIs4pnfG1RpJOu8Uloy+frldronH/kNxeVklAqhiK2kgASDzypuDesJ+4R
ut/1GcjS9TI2esZQQ1y3TXK67JiLFb88LuHino2Gi6/bvq5E9mSSB2KMURKYlaEFBiYF8MoMa6d9
tvpDiexIc40IpGEcuEvtr2RupxOPSdyLn4BqTe837oWTl3qK/d/nwtCx1UCc4HbB9aptdc7aoBed
g7/xiEkYp5bBMKcHsxk0fHKGBEFE6r5eL2Kdy98ab0roG9y+2TBD44DHCsii7l8l1+EHZIM/fMHt
+5xiuiBm8i6vF7c1FJS5wMHBcVpTcwJutMaTZsDM9WdsIG/8vDIHVLlm6W7OCNBE6pPjay0kUITV
++s/fh2vb7WVsqgDUbCjWlaQksHZNFPxwW7nAYqv9S1e3K9lK3bK2eh2XZ0DnKkTXcw9SKVhx9Z2
TUfuNPcg0xjXOw21VYSytBc9BA1wtxzvy7KqDo5f4FVdawLTm6pvrRtLUQK/EVglywY31IxsVSQr
8CpOqV+07RGka7uzgdgYUroS/+PSSZLCZ+1sW918WNr6GcBfd3e9y7faaf37RQS6XcuRruw1DM3I
eYWi8T4vyExI5/D1egFbv379+0UB5FANTupRgEl+2Z1Au4EnM1zG276uRHeTAz8wUo10yKROni1I
rA+QD9vb5nVdCeZiivIFl3P/jM+nc+/yOHgfdk2x0/RbLaPEclI4dm51ZRRYXfW3V5Gv5jlwdW5r
GCWUzXTQ/FlrNcirmAYh4MIvUx+SnZP626NG95UAturGKHG79c9Na2mgK9x+qu/wW+Jsy6ttYd1U
Cd1XghiQ3zJKr+Quw7HMYBjGCCLM2N+0KdTVpBFw9nDQU1Jp3ZSXpLDzo/NYmOVNF6Tgdn8d94Y3
dUsXhkxATc2mwB4weD+6Xo1pdUzScr/TRFs9ocRvtJjmEHfMc+QR/B0NRXYwpfFOGrgr3TKQdF+J
X3q2zaI6iUA2ZBnZC0gp3dDLb/z51q+tlJTpUGtyCs+NY4zfMtGnpwb71MMSAyO+rQJKELtLhxFq
avGoJklodwf5tZ27vQykreZXYriS9lRCdwnP+Au8Gh5uMUX4RaTaz+u/fevzShSHfYXQwM+jQC44
5ba5mT+xB1uCaZjjm9Zi3VNC2Z+rDooKb45IHV/iuXzUZ0hEWNrcNn7WV57L+R/sQ+YAKPLP/phm
z7x/wjonJ1je+n1lCa6taEjhM2NClk32l7ZL7I8gAsfT9Q54e47WeVP65deXQqBMix3Wl2aJnl3E
NUHcY818/evrV/57v6V7SvAWOGjP08TaqJVjRtq/xqOQdHHyk49lZFQ7M9FWHZQINksTfUciGaN2
WuG0KzEHiJJ50m/sYSWGTdQxZlE0rPBlljyECVLzJUnub2siJXrJjeb4E7IEQCga0eW1q5Wl84Jn
WXQUUfrteikbceYpYQwJCeWNgyC/zvTueyWNvH2HwMr0nm2OPuHOZLfVEUo0p7mEgge78pwzW5Di
3GOgG7nTTje/vXknP/bXoer4POa3ztpSdidwN2uslzqBKLQCDcvCy15rwwt3Jo01eN8YuK4S1HYh
TH92G+wfUhg/UsuaRz+xtAeXW3AozTB3edqdT2leWjuBuBEqrhLmc8lUKLoiPAvb+WhbvDV1eXSv
d/WHxBd72VQbHaSm7/LcrENg4E3Q9BKksb2R3OU2FOTrg2zr60q0W/Ba8lTAcx+6GWfR1nexS+2s
nS3Z1tfXv1/ss6sxrHF06fh6I90zgCJYEbmV/3bbb1divHCXRnpYtOCFGKFT50a5HLFmC9304XoB
xhoEbw0pJdDRZiFACxlSVjh87yv/a+cv9cnXFji/cyAK0DsIdT7PWEHq4fT39VK3YkaJ+3qEpLLE
oXYuBnIiT5Prp9oj5mMRqKICc+sDNAasgpLZnsydim5MNa4yCXS+ZndlgiFAbA7dBxxnxkAX0HpI
mAl3itiIlVU+cTkULEx6Fq4g/XMy55I8gc7EsLQIW+c7BgfWb2O5NDvtt/Hqpau5mTWwUDNd2D1U
eu3EH+vZbLKTgYnH/EECt/gQavgSPACZl8uzNrqon1oTJyPygi0WpKjgDeyE/lEfPkZ9gq9X7sSr
N6wVw4K+3sUbcWErE0fYzR28FNsnOalr4GHhm8lavpfGuNGb9toFF1E3zR1Q0RCf+sbqn7UuftKT
/nEeotuOKI7y45t25rIUhNoZ5L74vemyGoNtt6u+XG+bdUC8EXOO8uvx44wMg1TzcxfpJ7GIn5iI
8kCRfkYCi9+jAW25nAH/JMNNN+UA2X5tLiFzTisC26DWKj+R9PKb49e/jXUmb+tsR5kELd7RC1l0
/jnywciZ9pKfSWtrd76+0dmOMgnWhe61ETYq52mpSaXzXpxce+FkvXfBv/V9ZQpsUTWNszv457DO
P/ZG8aANJdZa9U6wbn1emexGzJYLy8vYp6HzO3jYlt0h0oN3XcvbFBro5H/tX2cckqkjd+jsGe0f
+Bt9Tp1mZ3uz8ettZVLrBsvW+56ZBnCjdXJrqFmDKMtTMvvRzuhch/0b4WAruxqsGbxVj8lhdIzd
z/aoJ4EFi+qDS+YNkMy9x/KNRWdNJbicM6wqzNtSogbCHs04TfUwnWQ9VPgAkIlpplgWmlG/t65u
TX9KRHhxjO9II7k8lLHx3bTc4medhO7OpmOrU5SIwPmVdzrTD8+2S/q/XkHe4C6xOmPfsbfx26qA
EhS+G5XlOIbeWeJL9Bn3CfO9zq3Q+foMuNUXSkzAcYGsjUr03Cw1mQ+yL/1gikjYS32QSRma/RyB
Plbr14vbqowSH4VmYmo8EIKR48znZpLMgLmoTte/rqSU/0e8SG7DryMrGXgEHqOc+Vyv2r/sccrt
B6En019LxpvBfRrNH0xdnpzZSD74Vu1GD2Ycztpx8mczxr91+cPt/ax5TmVlP/uaQR5J4QhoUsvS
2J+TtvXEzk/dGDiqIi7NsVGUU+GdeSZNvo516n/yC6CSZEZMZXC9ObbKUBZPLBzxB03cEPwU4GsS
C8A/CvhVtXajpoiknF8bfFnKqbHqHjM4EBXPC/yob9IqRbJzYHy7BqZQ1ucylREH0kzCWU0l+ycf
GHCOm2x1N5S+0e0MyrdjwFRldbFZcSnWujKwTTTPx7z1um9xUSFbkixJq9OQvdgfugSvl516vR0G
psoVMKfUroD6VkGsIYQ7jqYhn+K8L5e76z2v8Jj+EwimUOalukubWORzFUwZ1mdB1xtOG9hikd+1
QevCRyOyx78ARUWftXzsvlmLg1ERcv9UPujCbL5c/xlb1VSmLi0XGkyFvg4G2WNKyO1LzeVpOhf9
Ts9tjQ9l9oqHzm7yzq0CK7KGTyUWRX+nGBiQlxJpSM+u12KrEGXOmmRaOrzXS6i8JcgMsjWAx5NK
RiZzMy731wvZaCpV+teRKzXZcVUHYWcM7z1yMj7YS2nuLOwbVVClfxDguwHKCCkqTSJesxljsXNa
ei4EPXcxzPNtdVAmAz3yY+A1YRXkWjegHMNlW8/L5ONtX1fmgjTFJzkBxBhUTDgvtSHr8S52G6c5
Xf/+xlHOtNbGuzjKGKWcxKxVEi+TeRrfR4k96w+Nhg3dqSuKOn6YR1k9NU1aAjEij8KByBDHzqPw
3UR/sjm/Y9ST6yGgyqWQE5zFjtyoGA/zvd3l28cV01oHz8UvnJNqrMBXS5DYHt5TfaW3OPzBoC7u
o0zDH3aORTSQfFNKhJaId9lYicRcXq630NrS/709JJ3z1+JtEY+gM6M6cKrGexznULwsHraqcgZa
qJW9//N6OVuxYP5aTp8vMkvHtA6iKio/FhpkfFwaeYe8bfa1lFkjSrCINSpfBrmdo4gJjbJ4dYvY
25n1toJNmS+60elxRI3rYIQEecwGO/2kxU36B1nmxc5ssVGEqg3sjajJdTerA9448WjMNb4MRx7s
Zxq77m3h/A9x6WK05Qs3KGXsySBNzMQ9JDaa80NWVNptb1+mKgxksV3COGR5EJUG72AZC1xV8S6A
hJ4levr1+mjaaitl3jB1Xcy5a8sgrm3ADqPWk+0LxXfIf5vafleY8vaNMCdVZdD6M7eBHV7qeGBO
E8YmgpwW15gm9105+6T8hWQ0NvdaZZj6y5DPS3XjWFAmhSHWaxjnIdPWkJSf3cQQ1pEMuxp+hR/h
NHK9FdfWeiP2TSX2rQa3FmAmVYBTfIkDGlibSjuNWKDhbZ0bCQQFAz7279dL25gBTGUGGDwN0tFU
10Hf8vx9gnVGnvKC+c3rbd9XZoBJkrEuKpNtKwovcZfKtvpT5Hrk7bTW1u9XpgAtnaRW1vhgJT7p
IOA867vRyfdyEDaWAVVBWE0tTHo9rYLRoEniQxzhM3YyvbJzXwHgLk6QJa3d4geC/8ETeTCr20/o
j3vrwEZEqYrC0owGYRj0DvAX/1tYWOafo75M0bHoPG1nrdloQVVR6GBI4NT4OQa40XMuTZdRPKJ+
d/++PgC2mlCZFMp8yHTXKurAS+asPYq+FVgR5CtEL/rHhM5qE4wkwtAzsMrJ5uy7GzrWH9cL34il
fzYgFxNrjOPRXAs2GnpomMWdINsuDtLMmKeXRGqj9snFNrT6eL2wrYZc/35RmMT0LXRJDw0SAVUr
5UT1qjfTsvekt+7t3pgX/kGyXnzeqU0tqaeuhho9a3fDpH8t5u5YwdK+K2vo7djxXq/H1qBTpoTC
l3E/r4u2Zw9Zd8IWpXePeLZVJsAnfblNDmb+c6C6qM9sF7UjGnijCUnNh96tXzswLJjb5He31UOZ
Gqw85LW+pvM7vzPag6MbU0iSGBLd84IL1M/rpWx0iyowNOsFfnPFuXy086J8NcjriLHaKLBX6zSs
tO4XYAhYCpfkkexUbGOg6crlYcE9WGUZ7M/11Cg/WmluwEsbLOwsr1dpYwDoa1UvesaXHf6eOmcY
mBHkUA+Z4Y4nT5r4uC1ww+0P14vZqoYyM0S5Jc0uNGRgDRXJCjwow73iLfH617cqsf79ohJV0RTY
+xKNYECsp9LFFlcCk/hczXFy21lPXyt2UUTodAkp7hxXMVHB+j3V6pPdjZ+0Ntl789lqImUvEBu4
EmhmJwM5zemh4ebzvqkj4/62JlICfSCieYxs6IDWsp5MZpM8xz3AqvK93fPW71dW/1gza7/QGKnk
39c/Ch37EBjNSfnlegW2Pq9EuFdXLafeiX1zMVfvKxvzNlJPd3dib4e2oUoPEWkY0uSAiQHr+Ddp
NdVqyHOXJ/gN2F34DqX3jsZh40XaUNWHc5nlvluV9HOZfljM5JsXzvem14C7Gp/lUCClMf9mEcXi
wsAQ7JbW+y+SdapPIfctPjdXafLIa/RPhF8fr3/67eADcvRrZHSi7cIpZwaJXShrkY8NLTnOxqHR
eHK4XsT6qf9eDo01O/8y+PppwBYRTk/Q9rhZJh3qdKt1HqDV3UlH1N+vl/L2CAMx/mspXaUNOV7K
XOfEendAb4/9cFXUd9e/vlUHJbwxQEoaS7LVr7AUTDUH+mmH4ovOLg4AgPYe6bd6Q4nz0omGYeK+
JYjmpY6PhRjl+5oTRnsoDb3PbhxOSqxr+Mq3xmxXAaAMgLJ9CcpNujf2thLptSU9N4ZUEnjRe2ks
T+VsHQwDf0xzLyNpo6dVcWJcdgKbx1EGhdcY1qFYwml4KguHx93rnb1xU/wPhOJyxHp2ncqxbnCz
KkCgNInZPzZSR9Jcl7i1Irj8aJlu/B7okjgZcnE+NVbn39mYVX69/gu2qqis6/ZELk9DikLQdnJm
0q/aj/2sxzsPdBuzpapfNNypH6qcwQyrRXsf4YbV4nRSLVjaDn4msUOvxHe5rAZmt1VHmQHmuPcX
C/hNYGbgIY4LtCFMrzui9f56ARtxszpAXHaY3bjRgsCkCnyn0w64c1anKumMZzsFbH69iK0uUWaA
uGyTOA95nrAwHLibMcQ6tOj0H65/fatLlMDvbJk1qc1NCe9t6adidskpgNFm1MAN5/Jn1rh7craN
mUxVNUo5ufqo4dRmQh0522SBQ6K3xme0JNHrxIbidL1Gb9/9GKrvRCX0GOu2ifYyAcx3DcaFnFW+
lSJ+tDv/ZannLsjqzv56vbiNEaAKHfFytWK8sFnHEgn0a57wET6Ukze+ajWQ0NsGgSpxXEB9ob2m
8SZtwntaRoLUY+HuzDsbQ0yVM5J1E+tFxhAj9t17Kav+we/wALuthdYBcbEH1ptwsPySiTnCBemu
LxsbqhLpia437W0itzph/ftFEaYGy9UymFhmkWCjxPvAh0quzkZ5WRl316ux1Ujr3y/LcIHxILfJ
sXuzJqyk9QWFHqjT61839HWdemO38l/MfMDfrZVBhDBzv3wZbPgFLcboATqf5dnM+hYwnbWA0utx
0y5znA/LFivcyU1+TFrcGdxslW4Ct73BfzdrQEseUNiIj21cAyWuUoBodxymxs/D0hiPqZeJs2an
2aO7yP41T/C8CvVhekpyMd5Fbmv+0YNWfR2aEfrhLCwTi6qOfflx8EHUexDVeJEF0/wuMWNbP+Tw
ClZj0GGOjh4bIjwrhI5FN69d8Ofy5dEMveq9IXADLOak/7aUbh4ddaMrvtXFZL2Px3AB8Opof+dj
Hda4JhXOy2xq9ngSMssf88hdvgzgbL/0y1SZJzsynfcZcKzXaLZ/b9JJ/1llCUa3Q57+Xsyx99Xs
Cu2ot3YUxBX3EnY5ySMVZBMI8xnTmVEP4qzpzjww6U+A0rMHz8EijyP5XN5by2J+dGPh/dmQOvnq
pCbw2oScZO6o/L4/hg5PuYelsLALwTfFhSsNRsdxsgVkc+hhZY6Dd+f8HcrGfTSLtDdPuYZJNKS2
0Pkwisq7z+0qfolC/NaAhVnelwK3VNz8Yr9CTTwU4V9Vl8R79wEbAaIqI6dWCG8Rsgg63p3vtNIV
d730o5Ol4QS9M4LXXdwbA1iVB5Z+pi1jq+dBhPjafnQ7L0uOy+Lm9VmPJoPHsQ7I1YPZC3S1qRc2
0V21aOMUxKDsGLOgjZe9XK23rxThd/0arLKdQIAWRRnIaOk+d6WZ/MYF5o9wbLClTvRstYMrCvMg
ZO3/FjaStNvrrbDR0K6yxZ25OiiTJKoCJy10OPsRdsWJPh+LNG93ZuutIpSNro0AKR+zpAqWtqtB
XEbmfGfx0vnda+NU3FYPVbULZdxz8FAog8QzMuxeATVFflE+Lb4GC+F6W23MqKrgMzcyWxtMkQeL
0+smNjr4Jh7d3pO3ncxUfWdXLckgojkPBBYBZ1143RH62N7ZeGOIqerOORzG0Z3NLPBD+2uIF/ux
G314+l5UQJGtuMfO9f6+Xf8zTwuxE2VbbabsBkMMjLuxzWDb6AMaqmFuzhjCOjur0MZu0FHCBn4v
BrJGjzoFjf10BGrZ/ZmMtfES15YgK24EHFT3xa4cemMoO0q0aCH4Wstc2kBMmZ4ec5SH3kEkGcCu
vir2QHdbbaYEjGEDBxHcggdZVdi4/rn5B+5X5M/ro3jdxrwx7alSUKB2E95wEGalHTnWASYlqFTs
1c1D1qdueaxk2uzlV27dAqmiUIxc7b5Pcw2PSbPCtlPyHBeyMufxjymPX9tuup+SSgL9jh9H0b1c
r+JGA6qq9cXALyOuyIvEJhPGVgSTrE5AjV//+sYgUFXrmd36SViaTaDrE7a4KO8A9Xthge1wUYRh
tVPMZtut5V9s4Dop3dxPZBMI3+mf4HDU9Y8Rcb988nTXDR/H9Qb4Pjf9rOQGL8a3eaqXOP3QxxMU
+et13TicCGXAS6cseh7mqqBstPb3ZFlyHUOOODqRw8K9gtXhheA4WFBwr7vHYHu7fXVVt5dbdZSO
y4DCd8TLMvKj35rR/duM0p1snLcDAKu9X9s1gwi72LNBMlQTnYY8HnEpgVGXDcNLzxX73fWWe3sM
AvtWShmMJfRSch9dQ3PxTp6qk55gCHzb161fvz50bmoYhR1iJzGRYoDBwadQd+uP17/+9rSKZu/X
r4PdKd1Q9v45E/CPtWb1b3Xcw+QuM4BaeK9G9OV6SVutpIwv14uspJhQc7sgTn/oSdTdmzIOP932
dWUi7UU1asBQqUfkfbFtOb3vQy/+fP3jG8NIFd3JQWR6YaDWd3Cthun8DHf+qeckMYZiOVwvY6N5
VOld6+Ch481kZGis3PcugoZ309Lbr7d9fe3+iwmGVz3T1FMyMnxLZOcijeVBytA/Xf/6Rhir/Lxp
GTRbyB7CZTh0Xy0UhD/Mpdee6kar9/Y0W2Wsf7+ogZZUi9OOvofdXpM/VEW5HCa76k8Vnb0TaVtF
qHFchHNZlbZHCi0myqI8CSP/7hb16XorbfWwEsijMGw5dtI/54vjPkV5lz+EMtN3bsu2xqgSyB6L
e+1k5GS4aSYe8Zjx3o28uT8UxgwDi/xSf+e+Z6uVlDgeU+gqrlaQ6R21P4qx+Kbp+jPblz226Nub
V9wMf+1ouOom+OKM2VTKEmtqG6rtIalttzyXMvP9IwcoXJbpH2xEQuDDLRh+SQriTb30zxJ9Mc6c
cBG2McUurkQknfjFrD0XMmw+3PR19b29Dn0rS2Phnlc4I3Z9moVjd2bsHL82xoAq9/OdkCzDZmQ5
1fCBKVqX7KWpKzFAmj5PZB3fVAdV76f1TmOE2uKdSXVtfozdvAT6Msw76UtbdVBmqmIypsT1CEKh
5Q9ROsVHx9UCP2dPGYn4NvqjrkIA50EzC5EBWzCj8n0z+q9+Uf8mQ/MzJuDpznSyEe+q0k+LncE3
G7LYRYHpTVWHzrnxm2Zna7P1dWWygmO/GE3YMlnV0RRYXWGeYif5clsXK1MVXO/RKczOPQ9j0WbH
uUjyFB4UksvbokwV7kUA9YtB9N45HqbwFCdtfY6LrPt8289Xpiip5c2wmLV37ufWfLax4Tg5g3Gb
3pXZ6NcJiqTnKcpcYEdjXCX3aTLkJwzpi9tGjSraW8Km7X2HfrWbJsNqS5rnVbG781a/EV2qJK8t
ySdpvMg7V5jeWLkxHNrGxxsh64+z43+/qflVTV4hWnYbee2e67BNvxoytl7GXsqdSW5j/THWql1M
0I1FSqNMHYfbUW16wUykudPAIz4hBmh2lriN2FKFd6be6/hixcxwrWe1h6Ka4i9OkaABv62BlNjV
W1LK8Cdxzt44Yf4wNU0yHsAiNjvjf6uJlPC1whiT0ojs4dLr7e+LqLB1yLzoQU5L9HK9CltFKNuN
LupqASKZpYa191MvkvAEDT69iwe57NRiqxeUKK5c4SeexYEhNKsav5C2PUSDvE2cpKsytKFkZsNa
xMfdwsUuz//dtPV5p383okyVoAlrnvJ0IqFuLLo+OjSoeh4SY+jP1dQdMQ7K7Z3JYqMXVOLdEPXZ
oksqQe57ME/uaZb1d7+wfl7v5I0eUK1ds3Aq8i5bOHoiBf1SlF6a3nee2eQ7a/3bVw4I7H8N5XYp
81FLSVnF0PpO08Tz6E1/1Ev+HZTNattyrn3jxo2XEhJGGjXQJh2cFnUL1xVLa/Ich88Yx7nrbbXV
FUpAuFoIqLjifFJPBmaCcXGeDe80hc5tk6quRIOYrHLsZ5domEjTxNe8A5aGZFvclmuI6eivndFn
jZd3jcfGyx3KQy11Fwf3fk/u8GbzmL6qRsss4FleRDDDwImPvZd9m3X7q8tl4E77vxlzFLCOsYtl
obX6VNYTe1/cxz9OZTvcl+RcVZ1jPWizvrP2vBkQFKJsTuus42Wg474KGyDY6g3sej0kjfD6EPpn
Cfuv+1o+ryxt4Tg7eRGO8EgyP44QPNm80k+RO8uDY/AG++QZZM/CMiUhLy893gvKOne+SOlrzd9Q
j81v0SgR84bCkw8pgKw/hGh84+T5Y3ETPtv0Va0EdiBj55Gzh4XbuDz6hfCmwziN4x72eKOJVY3E
nAlnaazU5poo43LF02f7e58bhX663shbA3H9+8U4qYveGopl8s5lhV3FnUv/9YfOLp0eszNyRHeW
gI1qqNI7G5nXBOmd64pyaF9Dyxy+4+bmfLmtEsps5jWkhEeRSazW8W8MGS7srOQpTrqP17+/9euV
yaydZ82Rbemd9Xx2eMVxii8tUomdaX/r68pUhnc5EgUwYufYqvHt8n0sb49ydBd/J5C2ClCmsgSX
vVzyfIotduz/xcZw/uyV1vB6vXE2RpCqtctTd1xQCvpnOXvy0Rpr/TSkBdTB0HNuOWITZMpkFvJw
CrY45rouzKIOzje81kOdJbZ32/D0lIlsNkF1+Fj5nCveuM7uRK5eWSR77xlbLaTMY1Ht+lnYw9qs
su6YRRaHjGHlne507/oj35gmVRqgr+dm7+qlfTaq5cEJfXmMc/PsNvVjXLTRXSzHWza5dMM6vi7m
Cisup2gINfuMm854LjSYCJkQ+vvWXuobB5MSycWYakuSNyzrYz682oNmZIc8qX1Sh5dJ+3Z9xPob
DaaEc94urhXHo3s2ZWk/jLMl/vofnF3Zbts8t30iARRFarjVYDvO0CZp0uFGaNJWokSNJCWRT3+W
/6sPPnUN5KpAW9iWSG7uYQ1UzwoGhktUeImGxcr6DMH3Ml2Hrtn9+0svHMJz9BlYeZCoivGlJNqg
2RJMOgu88ZrKzYVHOkedTWxiGz0p0Gn/tZQOw399SGq0thdWgKySRyhtZ/+qdOOFHX0OQ5MWJplq
wNcxBs5euugVIFFvjuDoPkXsSlS/9MbOjo0zM1jTGzSa2SCXnYjVfOAjXa9wJf3Tav/l2Jw8e/+7
m+HAuLIljsP9YE1qONnZtcuU/GmlTpdSpbFht5qONw7elEM132Gs9SEGL02is4PUOZRxaxOdvvpk
IVsGSQpOImAJai4/uN3ODlJohRznmIV7UKRGtAqDX2WbfGgOjN9/doCEDqYh0D7bm05OBXCOKoNl
qUxxqVypTy7t57M7cdwGZjVm6HC3L9OpkrsyICMsW5tDQwnY1NtD4uJcBNdaEBd3w9kdicRRz/WM
niT6V224ly3ph6IxYhzTwHlbkwnaemXajg28fONxHrbMlg4y+iHphpe1pQ206FdS2o8ouNHkHNUj
Uex3MOBByzGE5h9MQ+sMpec1FOaFo3UOMuNQYoZ4Xh3up3Xe4aJ7bZm60lK79NFnVyncRpLFcfRK
ZbjZAh6IS6bUek3WlZ42wF9O7TkSKST9ZJlDKgZp+9gUsW276jtQXPB1i4HnnuDt7Pmfw0rMXlpG
rCxvQO+OVpjDzyRKvdAjXgb1BZ/nwinq7+Y6AeKoFZTr4+zs9kaCOMrhz/2Zl9rBhhhZ6pCtAA2G
xb8vggux8xzrNAvozHki5vthng5+KV/FttXpcHKq/vcXXFqBs+giBhiRJw07fYF5909eteiJXMO1
XPr1Z3GlPbXqKhfyfRkpIM7i985VzzANf//Ybz+LLDLSAUlmlPVLzBXsPOY19yS5pmBxujn+tnnO
ogq6gNSP5jncg+inP6E51NbpBpBwPgA0U9iuSj4WfcOzaMKFaiLHI2RKC6NvE6aPJGuDCnvy36/p
f+3vvzzJOZQJ9hGQyoTD1b6iEC0qPN4bmfkQevziw0TtodukZbey073+6s2iqQrpaP/QhIhcOXig
QCxzaHdZcOBt7GW6MnOfQgFoabBX6i4G+BUpcQ62vApBGbXrNd3zCytwjoryaloJVnK+11q8njb/
aftE1TKldbN8rJ46x0BtVemc6Gm0b6EX7sDgD6nJGPX0NbbahQN2DoMagiWBniP61UozQLOR8dzI
mgZXrr5Ln36WlyTtUoGWS/jeobUIoFHSH4Ggbj400KXJuVEtvJ8TXHWnapM01fsKz+4uRS+ZXKNe
XQgQ/CxARNhKelk3jjuLRek6nfADMkpSvyQfmgnhEc6CBOgCkCEPdbgva+Qh6Qqzwu/1WLYfGSXi
48+ihI2gpdIqjQXoqukmqLnOolD3V3jGl5b3LDSMYMmTTSsOXftAH92m5QEL/iHsFU3OlfygJSJ7
0BDYfvRZnZdewvPYkQ8Wsufqe7ECy1j32DsBXHxrcA+arkphIC+qY8tN+Offwe3CDjoXx4M2roMQ
P+Zlhk7LM6si8hRRK97hf1v1xb+/49Q5+Ev8PEfaAdsHjdcWAXqeo59I5iQwoGQA+tt1LUNmV/Pf
JqnENxOt/nLlOy+s/Dn6DmA4jNlxN+/XpK6nrPPB6UDKPLPf/36mC7H1HHfnLVOPWh+TQKjYTHE6
G8WDjDmX/AqjgX2xACm8/vubLq3Q2RmH2wZqpXpGU7IV+kEgo/kRQmDzqWzD/mOH8ByI1/IwKqeR
YiboheaGo6eH0Zrf7j/2AGdHvI9HZTtC8QBrz+esXtbyAZ6n8Y8Yuf6VO/rSFjs76FClFiF0oDiW
u4ngbxNW7k89QNQw5W600U3lKlnerzN+SOoATbom7ndhG5yj82TcBNhYFuGrYp/CcXjQMsodLkXk
w02V/fsFXtjL5/A8CL7EiehX9JxCP/kUdIbtRsmvqXxe+vSzGiJhrMNORgbrjF/fxazyD6bm7ZVz
eKFfdg7Pq1W3LX3vB3vbRyYzsB8/hizxdxBENMWsk3KXxGXzsaNyro4XsLCxPWg2gI6M0mZ1LYYt
hz25AGQasIxr5PMLJ/Jc4g7mowZ0pCrYxziMJzuu56CVMhNb/LHzeC5iJ1nFXVMtwX7mwt6MjRhB
a2bXTFsvLfjZjV7KcvON37M9Gdpx1y7Qlo1WMu0+tlnPTvsIJhXU1yTbn5wUppSKxf+yQb7umr73
pV9/dtLbEZqBXoXPr4Mn5qLugbl4+Fgf4BzDBhSE8uuqQZo5LyGQR+y3OknXfejFnEPX0PCGMeCM
TGcVrrn1WyFgsTOEV376hXN2rlO3DNvm9wv60kQNncuasnUx0GuDw2FgzPJdRHTytV6ofvv34/xd
x5gm5zC2sgyFcX4c7Fsjhhi4dgPDJjRZvSU99avuzRB3IJRRiO6ofAwMSI3gBIIAng/CsCVl4Jep
gtaoldJkpaHNmhAUFCQGM8TByobAABJmEsEx7nR95da+sHn809//p6nuiblHKwNiotAO14UtCc9l
N11j11349HPQXd3AgBEKXMF+jTDoS7exb3UaDo39YDlBz36+khhTdWRF4IF2bj75imVe32/5v1f0
0s8/SzRow7zBcWwYt9LlAK+E7pF37YfoztguZ1FHrnEEO0lC95CDnHLQLfWxdxiftLK55sF6IQn4
XxvrP6u7jij6p4FRtPHaT9YwgMyouA9n9aXsgSHs2EJ349V5/IVb4ByKFxjAkMKoD/bw2QtuVuPR
bCtZd4jxVFcypwvZxTkeb2kwOZnBAQL4OOmijPXt+DUh5TBlQd/AV5iRUF271C591+ml/uflKTjr
KdMF/r7n0uQx6XhGOmrvIWTbvcVLYK/ssguv7RygF1a6bLYyonvlnMYIA4ZjOo0TVQfZqKVaPhZt
z5F6kADVizpttxUj3gPYlCWEeJf+ykNcOCrnIL3OEOiyq4DsvS6Os5qFUY61uQbevbQUZwdRqq1S
IUb4ewga9Fkz2kdFljUH/w+DUvaxxs3/evP/WW/pyUiBqE1ReG/sBaY+QxaVwfDyoVjy/yTq4rpl
3UD8fTg3y8vIZHPfbt017Y8Ll905Tn7p43Zzg/L3cTKL1I0aXUatvNKknqrIF1JPywLfGq+8ItBy
YbnPkfMioNw2y4rvW1dAEpjpMoyZ9ZWB+4XlPkcDrpxBV6jR/r7VQhYsZLeT5LuV1zaNIkBAP7Qi
57hAq6s4ltvo7yevmp4tlOo+cbVe65FeONXnYMB5iDC56vAMVlpxvwkvviWDb7sUrKIPon/OEYEO
rIsNPGWKtLtiT9Ws5f0YUvrzY+/ntPb/OQ+1iZcReQvZQ3RT7jr0unK/bocrAePS+zk70gEubT8K
Y7LfVO92MkmkSpfZlkfQR0GS+NgjnF+xNvZX4xuyX6Vf5iEUMW4dWz6khkKTcxBgxOdKAR3gg2nI
xq+V5/oX0PWutkovvaGzvD5eBz4sQ4kzxtcZahNc5SvkPUACbMiVsurvc874HAcY8QaFbb9iib0x
ehmQk2bbMlVp6K3LrSeCHiIapD2qcWlfTGCvIU3//mTxOTow8mQ1ig6xUHQro+k8Tfwtsb6uM/hS
hFvx78X/exSJz+GBNVNeBVdQXEk2sDe+v4rCA3tlt7pqLvpFmyv3xt9jb3yOE3Si8VFOeGTvtxDd
ObgO0mXwk+lNW5Qm6qcCdkUNzaf/paj/frS/h9/4XLCuhWHuMvY92UNTxaJ1BJNPbep597FPPzv4
LoqWmFQd3cNEt/o0KM9/ldauV/bcpd9+dvCN6CrYwwq69yMzFxOv3yC0dM1C49Kanx14Pk1Ugf+L
MzNE434jXnLo+taBlxjFD/CWvKZre+khzmr6qQcTgXYV3c8dQ/9ssgMMyMCP+/cCBDw+vY3/3yGO
k7PD78U96eyGRHcLquoPYStHTzXWtpEGHlhStZ/EhHbCDd/aZUu32VqUuJMn3HPZK7nkti5n8omv
UUIzO/fdUsDafQO8DxVxCWHmrplvG8Un9TUBb5OkoW3YkhPPNOkGxyVd1yRjMbgEa/Ndzfa2jMru
dk2C8jEOjIXi8ayyfo6WbFjqLZ3jqcXFNvqpF49rCkrOcRPquz+RLe0TGLC09TJlIbfvY+tBFGdm
6zF0yQBI/nCPvs6WJxhj5WVbHlZm6tRrvSkNu6GEQEZEiz6BLs9gZTYAjbuo/uvAibdr2/HXEqzb
zpAWnESvehSr+91P5UnqxH/ldv4N3aKvXJMXTdcwa6lx6UL0mvngvmeDXu96ReHO6sOJwQMBmlMo
mgHm22dVw4/L4H0O62DO+yX8DA0tnc7N/GAm/6n1+YuEN0rKKZJQOYY8m6MJ8nohWbNqsG+u2qaj
R7ZvMSiSRZRAfkn7/Uss29c6aT8t+PcCAlpzvtFt2Y+6T7JJ2qBPW2sgPeK1QxqI1b5WWtF9xXCj
NJW530r+XIrNu6m37jN6+EFKQ/LYJEamrnQvPcStssHFFaaq05THEfdStczebqjs+2BslQpGhtSQ
UAPBUh1NsolURPCNVcFbw8s1TRr6e4A9BGEdf/AGc0SGJGBYGgD8IYLfhHoTrEGk3OsluS3H7ShN
coRW4zuX7pen2M3cdsF+YzpORSih2Vg6mm9ITFNwmyB4Koclm+v259zEfm4WZtOphHkt89rmpotY
lKGxzw8k8bpjvak69wUE0oMAKt6ivlM9bABC7fOUc1HeMlr/WWvWQrVRVo+mGp/gGdkAg8i7tNXR
lA4YQqdRM/2CcaPN9SiXIpLkZYyWLcOywehjaU1qk2E7nAwFMCBUcR4YKXMfpV2qG/1KuXmeyvkT
93xAejV6tDhHMWa5AEyYuH6uoNqD8bRqc+7gSEAWgxzb6WcfbqPpMMPEdqjdlI6Rr++Yne9xqH5H
IzlEVRRn84niv5Q0SkmQ0MJT/ZJSaApL1qF+8sd3w/lPcLfQFjJ8yOCRXueMYhVNFX9f+k4VPWn9
YkSLIhOsHlK2tj8mmkABzDPotEwuVX6ncej632xAnQcU8cPMfLgYxJBQWtyNrZY+S6L2jrNkBw+5
9tbNtMp4gM5kuXi3tpbuMDv1qVX1k/PYkwtxbDD47/eDh4BHpv6XX5kAkGFYJAwqRm478IxHOtl5
YW1y32tctkqgl8ax8rJQundNlzYFF7M+lFH7WU/kRUTJ4wi94ALi+HFaIzxlhgA0siqgv1Wl2S4s
h19qXhtgVmdgY0bBoYTBlkzC/Cx1pq8yasHcjamlh2AUdT5YVu+0NTbzp3G8mfxwhpaTJZnXsYcu
hOitDKP3wYaveirBPtnWGjvFmHSB59zeZ/CKT+JNPKOdxI+jgQZzOhNQR8YgIV99oGe/zmUDHSq/
9GFLNk+zeEyg48MyDuepb4LLRgEtpcN7q+L5KEzQ7BSgJE/zhGhjiO6WLGLoYWfRLMc6Xbyw2uH4
VzYLyOK9NgsEFqMqmCssA5330t/YYYTh/JFMAzkoarvdEjQMN06IX1E6447tdlL/LH0E0A0QipuQ
Mf3MbTvPWVKCa0YBkUTnbbTDHRln9BpFxQVLgxUYpbSGNugDMX37x9U1v9UjMBupGqJhP0AyKGf4
Woiqh0F9yw0Vh0XTyKQ+SvLPXsD87129qFvg9rs/ST1Vj3M88me/ihsHdUPff6wSZR96SMTyLOZj
98jiyvvF7Lp8qfo1wurG3ifuRLtfGwHEU6x5c6ssINxpP/b2PppbNdyPijOa1TzsvFTD4+YuifR6
UIHY5K7yVHBInLYHapT7ssSJedEQtLvzLEjxKWR8mjDtqq3MZwp/WRjfcNcVM42n31FLiElryD5X
qbXQC99M+eyd+K+IEA/1yt8nDQhKN6ku82XSpKMe3205rU/tuIESEiiTwqpk/jyWW3J0obwH09Km
Ad32cUi/ljJ4jrGBUngCz7i88EweqoR8NNOrRwXN4XyHnrfC/uNx/83V3rvDRrpllXo0DTwiyDAF
X1pSYpOEkTh6ZVOmROFGHIlP0s6CLIEw/sTb6Fhy+grmpdnFnVenwvb2KOCOlk4rbzI1QTBNTpjJ
g8y9IeyK+TPw0yznwLhmuPJ+qkZ8aj10rcM5GjMAhf1by2aIOMWhywI+PDYDJIq6YQIIvsewqprI
Aw/pgLsch3WCctHNEMkHDaEpcDnKL5vmHSQIacHQ4s+1GTku8GXOqBM2pap/V1UCuqsNm8zYZUFQ
7zTufxQhsHPYd8EgMniteSmksR6k01VWthK2PKdLzQERmndD8CKkVZkjSC8Gs3U3A2TBMRmu07DC
wLNDdpLaQO/XEIn/FCuXCc7jbN0mmDdM7MtowS1vpIOdKJE/Y7FABHDQVTE2/iu84VuYF/kS2OKe
5StfezRLkyXrvPkHdOZ/QTqgSlVrbZ7M3iHkYwzt0LbJdQMkIOyKXztYJqaDpE/ED4YjiBWAj2pu
78NOxrhpg8bCQ7D/WkW6w6PN0a6GT8tuHMb2mQHfCgnFbd9VPdktuN+AMSnvF6BSf2+rm1Nc8uQA
YEK98+gY7qZZ8kNZUw89fHBakjDuZBarMdpVROvcKkKrHKqJokGUt834OLQezsUkVozouhDO4fd8
CPr5EIO3vhPudFxQF560K23FPwcbgaeGgq0QJGlaFT1hky05pSq+CRL/VLqL/tfipuYmrHt3ABLV
Fnat5p8E7mtZNMTmc7ywALqOIj5Y4YabKeHumQSUfVJ0G55KKK81KdXceyuFGp42n5UPsOsOd14y
1d96cGUP0D8qn6CjpnONfsenMqn739A6qIuuntx9nAT6Fk7MFRSFJoyb+7Ibs5I0iUxnuiJCjLF7
HgIGg9e4724Xu6wK1zKEIVdHkltSlWQPYZ+1WOHy8GitWHOTwJMFkXEy99jr9JuqWvWlGpHfjLJB
Jt4EK6h5dsQRDuvXxp+bZ+0kLbrFxmDHBjLDqiDva3p0xWY1BLex5/hOt9zHlrXbfaXGMjdB2L8s
voiPcuC1SGNeg8OCm/xugN+V2LlgaPOqqeIsiEqagaDZ5LAWrXbwiOQYeVNTUNcGN11Cx0LU+udY
euV7b7btXa4V3lMV0CKE3Ngb5KiTTwk6gtgZpn3RIQme5q6dd3FSDkWb9PVe6HbMT+t830c9zgGL
egBES++gNthiSfhF3jRshsxOEK5HMJglkh0HCCuG5EUNwaoMKc+Wz2PHXgPiwtsFZzePVTA8jIue
cuHpFXOIzv+sgdTP1Mmn1rRrBJxgSHMThd5jEvHwIDWmUKnrE4TMqizpKywQErjWDB50PHWo1wIy
bVLkjYzGNk1qRb6GGmpGqQOB9L5pIu/YkUaCdTiSNaXlUn2GDw1/xATZ/GKbJq+rz4Nbufnlz42W
/lcKUXb/VfBqQMPXSgoVbWWF9yNq8TJ3k2/LPvM8pemPJvGlzcWW1G9wNlvGe+GP41gMFizBDPX9
EmSi5t43CHeVEvVJ1X4VQeuBB1GhaXP0F+7JQlSmL1Mk6wHLg7Yy2xHbXE7HIGag/NC5P6mkjkHZ
/GEA5yCUey0Yh7KOhIX28kJYqhI+17myYNwjT6XjVKx+AgZEO9RVZuDcSCELXkOnw0Clr/9NW6hZ
3qrFNuVBlovvpWIRy49ossmnNtIcXPFpacLbitnQ7ebN85tUIO+r09mycXlcHKPmu0ZvfMuAKEGe
NPRKNzdxPyQ+nLmiTgGqSXFn9bbzAsjynYh7Uxy14CJWFUokKIiOJLdbuWH7tViCJw/XEIzr67kL
MtDik37vqzr6JcfOwsqzj/3hzoICVOYlq5PuyEwb98fB0/GY9p3n6ywZ3eQeWOkHLeifQ3I3+BMS
Q7HNhj0yGYDJutUJSgaXcI1bM9KCdIU3qwbDWOm552Tqu6YoeYC5dhwwZ3bCC3y2W8JtewJl3wve
gErFSJryCQqHEFxjTdEhfR92I9u89hEWHZij9BsEbvMB4q8C4qVTM2ULXcJ5P/hjMLyRxmiCDDMI
fJQeThDzBC/doDm28ygw3pmgEHOMje8jjVvhd/9sW7nFR9gX+t1+smrCIjSdaLabPpHMvynlqOMH
tAFgGJZKtdIkg7uqp1ITYNlS4IhChmy4GWqUn938qx4j299bzrV7oGEPUcjUkbq2b0EPr7us9GIE
BK+f/fjYVr2J04SbDQihWjUT9HAQ3gu6aVQGBDIYbdp6tTxMtIRDCWzmIJAn1s4gdk1Q4i0k9YAa
xU2IU1mJBffwsmLy9+yqgHjfTsKHwc5QH8k0aZsAZa8d2WdTmuC7GTC+SPnqxeV9YBmVed0jbhwG
5dYlxVC8a7HbmxWbSlRJWNi5UR66HbwfbmJAkclbKTt2z9uOKIjDdjg0JOa6xjON0CNy0k/sjsiq
pij6/V5ge7tkWtJwMsmK0ztCawORfxl3ytf6jxJ8edOzq8t8hZN9eWh6wMIfwsGj8ZFSmP5mQPNv
S4o0LtjuYls7P/fUWPf3Yum4hoJELLubXpedX8BbIuizephH8woPVT94oSpADMNtvtpsUVVM4OYp
o+oY8mBMUubhj6K0DFIpFQTpH1WbYK6JcrNUO9zKqPuCwLTNfeNZLzoaJFwwcwHBL0xxBKPlBiw5
86WEQPJXT1RLjU4NVTxbSIlhROZ0WakdKunRvrulDtgDhqf1+LujvW9+h8mCnzesUQ1bMi8R79TJ
/qfPUR/mIELpIIXsv1seJgL+2KduA9ovU2Ece589F8wqj0thBFIq0mNYDmayxWVAGe4FoL/RYdoG
uJ5Ak7SvcotcBqHAiFp8hj5GO3+rCERcjqKvxretSYR4ZD2d+p3hs+6Koe+lzuCHNtiji3XrY6Hm
VoLoKeDdYOkauAdXjqvdL11vvaMMbft1qoSuHpd1XoLUmHUdb7B34J5knUjqfNOQsip8tw7rnk6t
/ycYa/JbLTH+X+cjSdyjtlPR3RwpX6L6XhGLXGcMv58W8DRuDNcDOY6B29wNm9t52RFWev09dozP
nzByMOhdgSvOMsOhhlqEdBImb1eCWj7AUf8xhPivvwkB3PdLDVCTS9E+htR2HIQJNBEjY+xukTIk
ADoRGJzxtu7mW6b72OW+ryNRhOs2qjseGieyIGRefCNpFxLI4g0x3Y/+gmIgQfMGlYenYHlbOzX/
ChVsFXI2DjPDHWRqeYcZtw6Oahs1zrDDfZUbT7a8KCNXJ4WGp5nZozFnEOpL3mLXwwUe7nVQTmZF
3MzJVoDyMaFIgKiDl2KiQKCjL9GGvUVmwOq7qkVJkTXzuricGFgLFwAheg/LJIXYJxXoKOkgXI1J
JWCIKlU9CZtbZM2jPqAsZGq/BENtc4mIj0os2ipxK3rm2twTG3XolvXlHxJ43lqEzUT7XAyt/C55
U72CrDvAytUO9E9UA6GWdotpdD7VUTDltVmDR3AYpt+nv0Teu5KoKnhde20esqH6FsFw3k9dGPLv
mpF2vtloHY75bKcFsbeWMPTJYFMS/AGrf+XFghncjDK+RFeNBjWyI/QFq/52g0xBt4u0aZq9UnwU
R2gshVgUr9wMzUwJ9e7dECV1CMFpHKO6WBSEep62Okzqm7mCehJCbljNjyYZIXeLoZAf3kPaHKyi
yqrNA+hhIwEIFLqTCz2iEOZRPkd4XmgKC4oUPO5m1E8CykvYgA5Z3elKex2XphaFQcUfpp6ANu2P
uQXT8XMAKcJtxyBT0z4Do+pHFVpl0D6Ay4g2T1EzAIbEObSLvsiGN/NBVqBCFUsiZXMzT1Cw/OXz
KvaPSdgGID75Xdt8i2sJHyjE5xAtx7mndWpxIIfCqxoCI8fVDNUnXGDLtms8Lx76FC7rukfbxWLg
f1cCtrpmdjy1FNqkSab3fghCyFpD0n4DsWVwwy1EFGHfikho6y4LcX3NKS71ETaOyDZxcTdDsz6i
3KT4h7LBcGbXoZn4CRndUO1mtJh0avQ22HwKgY+/qZEt+kcG/fPpOKCzyo4dFf5hsb66k3Co728G
efKNMTRwKD8nMDmLAE7H1WEaeYChw8DLHp4Sqo2Ahx7482rdiDxdDm2IBgvXaHe0S1mmTUNbnYc+
42i1rnKef2lu4O6GtynKxw52aYA4DIw/D6DkD7hC0OUsgLOAcRcGpxpREdyxJof+mFDHNR7LbwLX
aX3fOmoZilMxwQMWRzl54ImYAP62/mjSMYmXPKjoejvFzdqlGhbFh0kl/i90xMlnNLejbxQ+WCfB
4HUqtnZaNH7S5B5PSe6Q2roHUEmE6EpHPbwy6smuQ1qOEZrHgrWHXvH6KeFhAIEXYt+jPq6+4VpZ
bpu1nr6UHswO0lH00350bkI+2ShIIRsLGcOm86sdHJqjIoQO1j1ZhxJeSSLA6WWI+TAd0d7t7K+w
FkD/sa2LGdZ8b820okfSwsz1DvLD/pQJ43G0D8uNFF1JjMIdm5ACBGjz2vm0NyiKZv4qFXoX5QLQ
Z9HMjVdEWs3HFuuK4UM8E2yeMsHEHl4wrICQbLSb+Laitq6WE+dJmU82oNNL2XZux9Gj6I9tWa0H
OEkZdJaYR78llXH9Tk2dxOShVjFFUbChL0xjaiwyntgeQodS7HFk3XTkfom6eCDNF28ouyL0RPO5
7LV3s8H77Ag1m/6+alcO1f8wBqVRrdGCmNfTByYwQagWn/xcx9Xs1wWU61PIfmmajecOw+9b7obm
juJ7EWvG+jmatuBRJKz8QebhTz/GdbasbDNpMnXkMNmFwBOJjCv6v2uCIOFFd4kX4JLCDO2ldQwz
4ppAHLkPp+XONTR6g6U3Ak478l1SMfUmda9+mKmvjprV+peMYnTit5hqMFlRAaVb3G/3EYqUnxDS
pYiZ2zrLnVUdeMiQFK2CjEZwFsrhmgNmryOTgev5wqlLJwvbshsjYhkX/Vxu681Qkm3doZx/b5x4
aQSbC/Dsggc/dDLOfHCxihHAemSCqNd20ThoUjhQIKMU542iP2zX59hV7bctCGSeaEhQVfFSPyee
3/8ZMYN5j52mv3rpkLxukrS4kvick0lJ1EhymW/qlTzBRRVDXhG8U1zU9wCPYeYsmP0atGLOyJwo
6CIwk8sggKmx6ZLMX73yJYgEBEHb1rpitjB/qGvIUWFqtKTOQ2cpkiEMr2WQoLEwoZuBDuZuQ6FW
JH35YyRwiIU/RbzbiBNoHgm5w/2rv4GMhPwFmP6HypWHaOOkIFs7ptxzsGDsDMj5Mlp+wN3Au1vw
2lpN1ltJ7HowcF0xBRgDHiZFKvB+nyCCb7T3aKFAKSyUMk0BWWq+g9crmWCWEUfvYAuHSWobiGIj
xrBi9pi5+z/Ozms3ciQL009EgJ6MW5LplEZSyZRKN4TK0Qd9MMin3y/3atDYngH2ZjDoRlVLmWTE
Ob+dM2bgPmjFfip6lCM0ScTwkPzptK4eqsI3Hvw5HE+wb9ZxbYji0kxapOxoP7HrMH3zO0G7jGn5
vJYeS7nviV8zEBOt4uxvH5XhbNfOatYn/vD225EcVpZkeQkgOCJBhHUEBbkxMUxGsjFNHMyc5XRy
uvHJN93yNM7beHCk5m00KvdRSiRx8GxhdwikrakWnP0GIUS7fWOE9xLJT7ybF5XnbO2G8ST7Xp1D
kTkfcz7P55wlK9b0E0ZLNbFA26XUv7ZwW46yduqLYRs/G6sM3pVK9ascs+fQNWdM/VBfbaELdqCR
7ZWf6cWsvey0eh3VJkPT77u+7z5A98On1ctpJzKr0U1C5XGvONOa+MPkN7veU6P52pYNz5KphvoQ
Bk64I34jT5BwS1I7PYrUGKbcnTJ659tUeyLBuikf8nLemDnpOy5lYJEwc8cz0pGqkdbVtFzazm3q
spm26KW6AUrKQ25JK7GE/sqYCq6mMeVPW6WcBJ/BfMwHW+8ayWojLUPEJJb/TFfnlo89O4xVOXHV
6iqu1TLfQ7mzg2unTTJMZTUf0zUAKZYpwCKY+gqzYaK5GSNj4WtMXDf3fi29kV9FXdkPU+ovNrDz
HfRf7HRvIy1OCgg5frQi9WM1D+Xvwc+3yHem6n0ZbM4lGKaTE0zpn7y0xjNhDt1Dn98ZOBwf7nuw
ageeSLHKx0GXkcmcLtZ21UoVZ0/X6EZYO7+Z0nE/PC/oZnZJLPtx4LRlogv71Srbl8ZjaI5D0CJA
7qJXJ4BeeJdAc7xEnSRuNsocwrwiq+tnIjFq4p/XORt+h3ClZ1uVVdLr1p9h+kYTo45rn4bQSaOB
63yfq/oUmvP0YvimeLfWbPxZlHBtPeNpEhKZdFi2xsDYVwzXduZlxKUoz41rBKdmLnMekgmCowKS
eXGFU/MTGrpPav5qNB5Dv0trH3ovbMddZmcv5DKJ/WJod4UIDIMHmQsBGGGUzi4k/vWzdS1yz7wJ
1gukkoiKwLjxog9RAJT/a3MN86WXjn90DQ7CYVnEg8pmAutY5M+bYwRXYL/x2q4jJBPdGBTBZDGx
bdsX6Fy+M2dVPplO/dY0Vv2gy76CKx+Xz6Gvn/HJw3J1Q/9UoLU5tNJQJyYySk0za/P35ea+tZwL
Uen06XGgBWE3C2X/yOvGelsrippTs6s+fLesD7K2LCZjWA0EaLS+mKbz1/TDPxPRzTAXfR8k92wF
WB0Bty7KZj9Lc7zWlrfsvYX2IeE1zm3mhOd2ajPzWJZjnSCYwe5UC787hIjGL5LW7/NGntsJiUj2
KQC5nlXhk9Pcz9WndiZ1kMpbX8LF7x42azJ2pSy6R9GNRrK2JkblSiTVWGy7gIqYgyXKj4xOwQih
R5GEBi+rXWiA4Zy52nbK4BGJod6n+ZJd61T8DHxHPgftHWQSdr+cjSzwz9VcQfyB2zy7RbfsVanA
+AvTaeKWkXuXZx3frF97ZLW6nINgdCBqmK7GHdEG4288UfbNEMLYz35RJ6XQSJaZiB/ws/qRdulg
smDn2ObK8JIT2f7e5dQ61Y2xc1bJcWKL5mJbpB3wH3GyXzIMN6zizpcqO3lrl/q5MVf3sbS3Ph7A
mi7QBd5uaJb86Hqp9y5NJT69bUxvK81RUVP07QkX5Xb1Mb09oLy0dqYpd0hMgqeSWXBnGK06WJLb
MbIHrMCmhFZp5/RHEwjAQ6Xb3+0A0KLdEsxFVgNQIuXLmyut3TJA/8l8mvfsxemFjTM4jiCMe94L
7n6AqFOfL+sf3c+EJw6bd14aaOxScp+bmYsooJ/9k1evEsak2Kt+rfdDMzh7F9HWR0GD4n4sw3fX
r8QR25G+oaQXyUbfHh0q6G5QKcDakIoZ7hWKQ+bGVV0BIttb5ZTj0Qiz6gxOkUfjXHes0V3N+0Ca
WouaOR6FgnHwtyxpwr780VNlzCbX1omdMgARSGDFywqmkHO7XHxLvNVkeyPAGYeLAZHwkin65CKg
wPli56K86G77CobcINAl/Rus1q4dnPqb5VgbkVtwHYZtejReWs0e9Qco/cYclucjbSOpPg6++uo7
ym9wEdkxnNVy2LbOv+GyMMDBKkXFT+sau2Hzf/HSlGQR6+4iRnM+sn8tjBJVfQBddl8M6KgTTnjo
gzr4qLy1P6V411kdigwIFs/xaq7DyarvxMYKbaL1IsE0PFq3WPVf6XSixpvR9CRYY+MZ7OAn2BF0
MV0IH0EVVu/r3Zuem8SxpNVonFk5wpPHTPy8qMw6DRxM+6kfUdMYLJpXNYnyucbu+kF5ZfFUUyXD
+Y7iKs16eYIOr6/F0D9aQuF36rfvPYPADoQzi5vBM45TKm6jv4o9UplfcxEsiZnV+bvB1PFYEW+2
p6htOuigVg8aiuBI7chHZvHqp+OsbGJgqiaB9O6SMHS4h/Kp/oPwajjkHhyVEU7TcTUWrgkMjVnK
gItgYPs9t7XvEH1QBg9FKGS0bGX5Z+vgwKw2l7vFJYjMt6d6b0FnMomUJac7mwF+v+xkOiigaoCY
kiU2l4+L7wBNZ76KUW+N4HROEBeW7C4y9YbLUNbpadVKH0wVkh0vczx2OIQvGO1o2nTzOrJ8W8cq
M6wDm4j5tIXFtFs83++iABDhYymho4NaGonO5feNQqVfgakJxRF0N53NfgnBRsZnVC1B5NdpkQSp
98fRRCn5drAdxqzQSTlxzNVhzVAqp3G/mXrYu6n40YUokoZSLLHBrgWU1c2P8/031YX8HhatuQ8J
gPoWNqm4jps/xP40QbgVm/cgVvOHx6oENjoCMKTNycT/HI9GcSM/kgnT6qbEaRaAURJcmc7kRxMy
zs7b8DqAOSZ6AcVCvL8lqSyaLzIE28ewy9JoC5V+LyvC7y3HKR4qWndPdVj9sX1FabT030qyCXaB
ox00KGGfOB1IDr225s7uUOJJYm8uOp2PBunbz5L+moRM5pIri1dtMbMVCQeHiVIEzPi5cPh1WDNg
V6vY71R+FJVtcbvY1cUxNDCLxT1umhaxZV75Z7QMFdNdmn2zTM5PAqvQ1qU6mPcbPrJkbAc40mbK
kg1p0qlBxxADtfqRrJv2YbwnTo2dRs8H5xKBNMuTXGqKREvaI8ahw2gjyXfJzfwbeWwGuhE5nLXn
mpdJq+yTXmb+qOqB2wbCxKWbpful8tP3mZLNKE1zkjC9aXqeucYfMqP57AXc7jRt+C6KmjdrM+uk
6z0fAiasz7Vh//S1993xYXt05lmRZaNMRXCwEyJFsob8mbvC6MhlkpZ6MF3Hf8Q9H1yVV9lXheKb
QlrzeSx9dXJRGSaFEC0FrK48TyZAhTvrMsJUOkfbqMA5MrTobkWpnHZrPxLQaAgkTHkC20UpZBEx
6FisqHQrqp3poiqQTXrwF/mZlugQ0LqZUYb0JMpQSEQKe0Rs4H9nkGyy61jM4lJyCT6WfuUdc50u
H2ZLTBFsh9U+NrmNUmFolM/h1ABkdt68vQVmwYaWKXsHCmIOF4R34gnxGCIMyx4IDEwXqtec8AEC
b30iSSNHOWnu0TIMV5mlf1VpZa9IcbwkmLkMlW2V57zsWohGcuaySQ/fCmIf47EjWXvKDb0H20wv
kJZW5HrwaoVl/MxGAD+1tGz1OqPFuLWlbpBLka6KEOPnzC/7DRqtP+VzVsRePj0XA19YaTZv1TK5
h7JAJc9RUN9z9b7gL8rY941z2LBNQf9jtXdxVenP4i7dmH01HfI+r2M+tRra13MRfZY/74xrLJCT
cdX7n+HS/3ThWm8hJX0MoN3ZD6zbPJDO5HWa7q7ubXW2540sssRekLg44bAPjOn7GJhvvanI5NKM
GetmPHXrhnGplhDZQs43HikHZsBxYq/1/8ihLw5DaFix6wCEV0DGkUQWeaBN69ro4nuwsBptquuj
wPXbP+Yk1wuz7xI36DBuTtg3LL+Iej9CTK6vUteTidJVsJ5VGPsVd9p3a5zGQ9ir/ujVhdjBqHhH
PYgwrgxEGAg2kZTHW7UVv2niJDN5yxeDZjr2ZmMCIt2GbLZu5gRbOrDx/IVW7659w1QgTcevotRY
ukT8X7mYg7oqn9Rw0IwwUE6unyAbs8E/vAxMtQumT2GG8MHTzHqwSvXNREX4Rb5d/TVkw/2qV/55
yEDdEACmxsPaNg7DzYo2U1mj+0fQPPK3zdpu57eogrnAfPVuNRgwOGSMZY6NcbbNhLO+3acidaH1
FTELjiH1FzWlwTH0mVsMHawnN1fodPxt1M9T5/cQ9Uu/X9yqOqRbZsbMlfUFqNO+lnopjusyNIzY
1YiqmSoSubec1P+LwqE4TRVEV+l3w5sSxXwsjQAZiuRoHSrhPLeM8g96xOG5jO2SuFujXv3FXIEo
+W8loceraqDqfx+8Nf8Nu0gUSNkIEyCTkPjvUDbybXRk927mntg5s1smc2ssZ3Kjuylql2qLuqwb
fyuxdUPkT+Zq7Z21QDImtnzbdiMqVYLHqqJvokymwRFvx/iL1g1QW77OiiWaZYxJIr+ymhlnIy3k
BUyyRrBWTjay7k3YX6sgahi5arkQ4lQVj6kPpcit0yGzYOC85eFkHxpyfL9l/WgGCS20AYhSCc7B
tmtHYS7rd9RIvYSbDyaW8ZW4u8u6taaIgXhagVyjkssRIq390plZv7fCnK8FSgOWuw1pLKmSoKkx
NCR6bL9vgmXXeKuACvGC/uw2E1sL5J2VRWY/5bA6uSnqXV7W2RT3Te+u7+bCzBsJbWV0MAPa7Kq1
YSjMedWmmAZZB1DXK929ZS9qZjmp2l8oW4P+HttsswZ0wZzH5kIn/c7NJr9NKjkVu405EOinntgU
GIrnY+/O7VM6esEOptG5tQ0c1indAhHEHcIE/zqbANOMpoT87VtfmiIaRlE9CJnxAGsHVmDnSwUY
5hS2KBmYF3hrXljjRwkA2Hyr0hzUdJB8KfEI7qOSvu68NsG2qML94oTlvL9Pek+j1bpi1w/O8ITQ
XZymMQvaRFJV18QoXwyRlJYBRWyronYYJ6fiy6UYxYs6BnC5W+tQL4hbthULQemP4hQUhR+QBY1x
lQ+k7tI+5XgbhPMLaelUPRfAY2uEjMd2z2vY+naMxMxVO1rZ0iZWQQm+NbVTOcPyDQ3yN6Df7VbM
VTsckdjXOgJQ43NKOcd14vutk75NrT2mL1qGa/sjLxvlNIgUlrrc+xLW8AOOVc+HgJpw9lCCLvry
ILfKDpNUyeK9zOr+qSXW57WQeVBHBqj9bTAKfkrOVUYlL8yDJmmsFljb6fXwDk/kFAmo57CdFG0i
HV3EU/4xlpadxj0dL+qhX/JhTcxGB1DbYhnLX9C8rvscWIHZPTqpmdaHBR0YEfSjUcMf+D6STbPV
d6JksUMu01Tf5dwrU3vs2N325urV/LnQTnzIjd5NLLu3SZ+dvlVNzm+SmeUxFbJJiNmZXgPkoclk
9c8s3PrsE/GyG1w9MnCMz2XVpgjTw0xjDPDkXs+lGUm0rokNOBLf2zlj8OP2tmmLgaKiZxkNqICC
8zprjZjYwJzhjXcw2vqHt6pnLsTqWNjKeR1dTz+4KgsfR8oUMO/1KJq2tD9knceROzvT2wbEBiGt
P2cTAVhWIUyW+ZInIfQrskxtRHlol4eK4Kb7jEjmW9W2L/BQjJuuqp61ZXQJegS1D4N8S3TdGtfF
7VBqeJixF4Wd0tDITpgm2r1ZlulAQZ7L7BoM9nqb2C8eMzEty070gfUDqtLkhG2hsey06z+mclWn
DjUIwZBG31/QSRpDLFFW2zEDepuU8xjujJCNACcMh11U92n2icRzuBQVWx+KImu5CXftEd7refhT
mEDmFspKK55FWFiYXWoMBXUxaEQ8luaaEOOyd0bPfhSwGeCUPFDws+ol88Zpp1o6a/DNuGj/6/LV
nvvsNPhrcxrWzvtdtTZDoS27R7nm3SVFi/Xie6Z/tnPFrbHY9cilxsISWcrtckqE3Y5EPVvtVy9g
YUNGt10MQtwZ/+HhPnVgV6xVYbudB622T3cA0oq8dRU6IpgzTUpovBOX4bhjV3n3bD/tk8Gfqaij
c+/nUCHJ6brJenGZPNmP5iCxtEdebYCS2svM8D0AlT/YBQV061R8S4XxSfxJBSVX5XuydG9Ny/yx
rVtwcgm13XMyngJkbwlxjunOBLlky2v58trHYCgvjpLmrjQREJZyQcBmFtOZTQJbhBV4bKzOV1sU
yPpbuz60auyi0h2fhNvOydaVZeKrmcCbObxukom5F1lNo3ngx/3kr4kxjQEmnu4WzvYV4dCuqx15
3KbqOORLUgYI/9phdG7klDxJiZiaIq/3Oqejd6xb6zt1a18rXH/kqi6MDZWjkAq8V3jOZWcQqLmb
suoLYdHVH7eDN8vg5BndZfL8txBhK6lLeoDqya887ysYtMRLNGR2tKbWcHTAmNJ5zpLQKXfeUr/O
RvVzyE2mMwgR2srAS/OT7eWXdERwhRftCv8cRFlvmaewW+ka46ibIjjCICGXxIW4cnepU0yMesbT
XYeK7p1XDF+y0/enuctzusnbm7NNczzmYRVbTlYyn7TPqcbs1WY5fCjffKTBWqFHxryJyt4tdm6P
rK/nhoPWypz9ON5PH68yiysTzlfjFuBm3Co72DuFCm0MQKLZ05yqM7itgN/dVD3Iwb127fIVWkWX
ZGL9IVAJ5hCncNOZcyrEBsq3BN5e5gMGjr4Dt3CLPl5hhU+Q8M5uC/NmN0+YsZylC34LCbEVaLw/
xPY6Z9KuumeKBqZXPytBu5QuEvJf5iRf3BWVqriW7brxsruZeJ+F9945NaUSLE3zHvXMRZlW92YE
9TVcmyxGYyV2wOvmj9Vfup95mC1MZdK6Ql/X5QXvBGchlPQlaD2QYYNRcU3Xcm+niPsnbADrWH8f
Ra+f8P1AHqNdiLWfeQ/aUdbREc76uXD6v0KiZUnZg9uLwn6ccVVBgy1mNLlBDy1d2AgsOxxEff7F
gI0RLBvz4ttgmBaONCT/owxyHS8SWfMZSAG2cJh/TmgWH1zsfJNyw31a2gishvm5RHrBNRe+Mbsi
FzEQotcF73oA05/563x0l378LQd7O3Z2dsLndnXZW46Wnde3EkEJerAfZVu9mWn3o2qzs0QidBCo
iq+kM88JeLRKwrldf/DhWYeNgToxGqrrk7abjIe+mts5MlfPvraEpcR5xVsaNCsCPjQP+QW/OK/k
1GNtnFxE2YFjJ2stvGNlLN6lD4P2ArPNlJ/P06+gM7OTMfrt383j+fDt0L8FnEgxlilrj/Q6jytl
uOCRc3epl3n7UwRjORCDDZwHSekjcRBp/hC6ZfGpJJkTcqa2qZFO+9GUHIh+UMGaeX/xLmTnNdD2
X6h//dDmaX2UbIvIJsnsdghDPE46r2KPmpjbCD3JfzL0TgVt9uQZMJhEI2Wdl0ClLDtm0bifyt6Y
OXJqXw/pNIbltcHFUseLKsy/zRaAtrnN0s/fdDVYCEdKId51M3pvAeW9RdS33XptjUYdBUxjcah6
8CDoc7N4sl0hf/LgZPU5aJ3gWxZk2kdp6GGkS8lpm/0Fy8Y9P+Wc6t6/EEJmPZso99tYNloTTFSY
S+IJ2WMg8I2frU+9rsZAsbJvZV5FdpPTPBV1k39O7NRHpdT2Z9yW/lKJqpwTNvbwuyq2zjyU+boC
MpRoYpUZPNk8tGO0lDP4mMKawDxsua8owIQXt3KzkKVB/zGr5b0HXjD0NxuV3WtlALw4Y1df8CmM
J7Aa1GN4p659ahvXraJ9ZsiLPsXsNki9t9LcTzrTGAc+88D+xtDpaxpNRPHDQzl9rl1zPBXSWw82
Sdcoc6bQuSLibZ6dOZRJ2C+YG6bWuRpDYF0YUdElFIQkoF5BHLPglcSeL8ZXyYCb5NYd1aPnqnvq
0CtW8dIpPxnnqY4324ZcmAoIe2/94drsf6Pup/ciD429t5Z339QSPpdsvqw4DmTJgl1+L2v9t/T7
4rkWmHehFNPuT2l1TBMjanqmebIxMrO/WrZbPHh5rR+8fvCIFXJx1aWtvjr2Zux5Rqqd54fIlLfN
SSYCZ97LeqXNkfv/ESL6xbPG4oiSd0OWU4zWsTJdhXsVGB5V9i/TlYAsOevY5tVLHCowvR4jRmTV
/ouJeT/qVI/fbwF96R07e0XY452qbLNfCGxRu7FHAW8taopVbUEe5S7+BMYh3MndukMr57Cs8TkM
wAt3pQJwXs9vxlbO/sBx/aocs0nylhLSKUPJzmzeMvL42cmCYuXQAFB1bNs+UQUMkOCvU5wiVn0a
LE+vEUIT6zfXkN6PNe0R3jwAYhos6RrjPntF/QTmG+5ZzMjchwNCO7gguhD+pRgB3fo8F7/onbuj
Yqm+iCFXUWCnMLM0Ke/JWWFK96G+822+NdtaIOb1GR6I9klo/CnZywUEa2Glj+g1lphvPj/MuXnJ
yuERwrkEDkWBVY4jI78fOi/undCrm+KvYr2JpK4INFe5xes4FodVNU5kYlqJJxNpE0ppa5dhQOR/
Uv/WtXaDZFIEt6Wy3oRQQdyisnpa+Pg+0X78de4WFZmx2lmF+aQ8me+DAKkfuBDQJxtLZPWkRo9K
ZbsS0SYLQ2iAlATro08iZltuaGgxZvZ3s8ZoLVtEU7IXDSaPvVuDzdWlujJPNNGQLUTwLkdfI0XL
POR5Vi+Og674Yw6LqOuJoyZz+EqbUxF3CqOn2xMdmrod10cX/OUgoNip0c2fxgvVwd3838zDw2Pv
FHycG0ALbovprDLczUNlPlHVEh6nNuxPRZFWUdi1PeuuPXLVI/cKHaQ32J0YiGBxpFGnPF7eaN1q
NICHEj1vXOkVBu/eT14s5Bjprfuo5ubescQI2Uj3dWIF5AHxy8MiCgGBgw53Y0V+oE3ug4RCEXO5
nYGgZ37zTCaIE5pdYNEgg/2vYeB3IPFpj7qViB6/8tkICqaUyTs7wdJ/I6LReORqXo/FMA9suP2E
ijHzOAwW5FsSYfDErn7Au/ccohc6G15Yg9TXLsNvwfoH8npqFiW/aeRVc2Z6bEmcEWICkZ0314l9
vBAR81FBPpeHPAEf3SEIc4O3V5jOd99cmxiugzddthq2HttA15kSCG4LPpVYq+NCE9FtQ7D8Tddq
TgwqoW6+DuSehFm6SVnUgBLqkf+rfYXXqkHbneZrTGFHddOmzhjcSpnYod7ITJmcIwlGL/M2Womp
xT2foPWuLoa5GEUzuLGNj421Pn/oi+aKdurRq7p6X4xZdqhT67Fq+quBmi12LJxxoW65GAFnTqOJ
vGstwum7jTUOoqEZkYM15VG7RRCpIF0fy7QtcX1KxsJljgoUnJxsptpxal8XeQf/UdaOA8IZ2VTB
edoC+3XKWRtqRanvVHRQQ+vdMF21QNuDBFAujfkASjUdBlRZT9In4aR0JxWV1vyIuvi7sRjmbqxT
I0KKNl4dPvckcJuH1sm/o3ofY1Ojvu48xpFhnW6AbtvLGAbdZSTjsbPHT+2Lfl9h7gV2o8JFj6Cf
mUtXfGozfaQcGt6GTgxfyDfNERqbpX6j2vKnV3CL+7nu9she1E5WjTo4dX5NXdfZzaH34mWzYvMQ
R79y691WCXNvZm3G19G/uQH/vqPDWDTy+1Chylw8e90NYAVegGGup1Zg56BKOQZrVaCxrZpTOubj
W6Ccj23YKvQMcA/SnRBfKvHboh+ZUc6SsRvw4K1bhb8dfy/u8JojQmTdsXMFeFhRvDhaD1+lKx98
u1i/MGpV57SyswfLLsMENyE5tu3w1VmVzeLmDbCtq/NIr4T6Oei22m+smD/K2lFniedh32JMfKkH
HHPegCg7M0xUMo5n48ZwH8kJgOIWMH+Q8JHDnsZNhVvQna3Y9p1HdouG3AVQQkXhNd6ko5+6T8Se
Mu/oQ2faz5kx7TkZH5CFvw9jfrFK7ji0c0U8dsiOAz51pHXTDn/7r0zLiku0ud9UKgqtaky4V29Y
c1GdmuXNJuyCRY6DtUtNTLLauKabSrps2olc4TSZjRvN5d5uViOg7GRjnswO/laixKvnvz43MEEc
gd6tzJqJ5r2PqIe3ExGWv3FOsdjXxNFiOyQfpK6sdmdNa/VUFNOlbkKeAJenKjP4IPCqfvab/cZZ
+OnBpO7TWeDhyw03Gf0ZJRbrLZLTpthzj2/wnVW2yzIRlWPn3ISTQwRa2RtmC16Set7OYeW/ON26
HLJ1fbZQ2hHo0KLq2eAct6qqWdmxn3e9Jc/Mbv3dXlO3QI6pei9migNGGxGBZW+otnX/IyzGv8SJ
4JNFghkaMwqHOs0uW4oBFHXSFmN+xPvT03ob0IV7dKWv4zlrTKhABpimxphibS3yJoRCkdOaBdzW
+JZnWwmSt91Yw+6jkyrjFC36zsM5HZmjc6mnbIjyCg7TX40ulhghIlDr17Z1rGhK7SeK2JGe1GCO
lefiwgGii7Mm/5HBvhcg2pVGq94bccHetQurMNwjUJex1zR/0nZ734Rf7ykTuRM+9aNb2D2C0A6p
XYWOtfAwkYq0h8a1t73lbvpRVKsf54xN74OzzXFnqJS3a80Sp4fuDYYq3JOB0p1h1uwIH76/7wYM
9JC8WAiFfV6zITijLFggyvJib6IL5FRafvbLkmI00/XBcad3VdVPPXBipADF7m784mjb/Vcbmm95
PmNJXPItJpSz5qmGyl7Ne27G+BZOwbALXIXV5y7U72z26qZhSGq293AhAIINjxaI1ICh98zhsKG0
olKzBGJ2VcOMNnSbe6ibEQ0w/kDhJMbKtBDpauMlMay6eMwDky8xd/z6F67L8RMkSw5Q7l5GcOoa
nPEMcQLij7R+FZzpKhkcd2gOxtwbVrKCT7UHuzeR/WTKIHEmHMQEd+XJMj0tWT4TJVsVQY5GR/d8
j4YziIPnza24uUvm6bNlDep9SXl8XytfITex63Tyo9Z30nkPT16MMA5i41UDP/fBm01EX6g/iv+V
+f0vqUT/7MJLZ89y7IDl2jd6ZOJCmOvPEB/V3/8eS/QvsV3/7MFbjU1rbXp4pa2tQR+l1QXcjlai
vF3/R/KRdQ9q+n/kHoX3kK3/CJ3Lalvh20XlVpiuaR0ZqkuLpw6QK14R8BHb0xYDHXzSL74Y9rtf
w9SvPpheajfXzZqb7kBci37+77/xv8RJhfd//h8/DdUOvNJgT4e0bZm/RM/F5i2/Gl/92Jz1f+Ts
/Ut+2D8L9AxGiiqEhj/00m0YH9P03QasKaI6c/HmdmXFO271aM//+y/1b0/J/Z//xy+V5X1QIUXd
DtjcAC+Mektmd7Bf/v/+9nug1X/87ZbpLNCzw3aQc+8nrDzu0TTbIvnvf/u/PYL/yPdiGjAzu/T5
rBQEGZpTEz8RYGcQpP8rn/3fPp5/RHvVg2jNEGHJobVEQ3cZPhSbmbDM/0cu9b89U/9M9pKWxBCH
VzHvn3N7PlZul6yMY4vxvxo9/+WB+mfXHyRKTT5Xs5Hf5vzqUzhB62a8O/a+L4b2/+8h+mfjH/Ll
GR0EpdBD5YNBrJ7xfxg7s97IkSxL/5VEvrOai3EbdNWDk/TdJdeu0AuhlftO4/br52N0zXRXAt0z
QKYAD0W45O6k2bV7z/lOoDMV2P/PH/N/9wr+sgpMsDnMWk0XirN11G121W4GVLFDMTH7ZquFoEWa
+v/BCfzvfthfbvIMvWRi9nwg3WCSYKjidZGQEY5zFCVbpy5KWldD9B/0u3/7nP5X9F1d/2Mp6/7x
7zz+pOfWJlHc/+XhPy7JZ1t11U//7+s/+79/7V//0T8eq4L//vpX/uVf8MT//MH+e//+Lw8Cps/9
fCe/2/n+mw5w//vZ+RXXv/n/+80/vn8/y+Ncf//9T1hhZb8+G2tf+ec/v3X4+vufglv93/7r0//z
ezfvBf/s/ruWH3ny+Uf18wd08j/o3EXVX//593vX//1PzfkbiQcUF6zwujC1lYg8fv/+jvY3zgVg
ljRTc20bJ92ff5RV28d//9P4m60aKmJdg9EcOLYVKtlVcv2WYv5N1R1DddHVqQ6WRXiJ/+f3/JdP
6j8/uT9KWVyrBBEgr8v5nRf8n7uTgzoFBbGrCcNE67VKj/+yyPFZA4Cq4a8kEN+Iz70LByww2thZ
n1P6xCGn/baMutyA1Gwf5WJMiPFRv6tj+IrSXb1lugAxsCKHI6wcJWgGY1tm57Rxa/rUmBwd4waw
n3IzpqNzo6JRyJQblxmAFzoFsKNo18lrTWTV7OBojuK5YeS1mAdmPvji1OknzhbUPIn44fxNa9Oh
6dkKympE6HtXrfwBLyu/iXjqZIK/XQAyoyftd2m5jRvRbt1Mrbm1XQVBprWcOlLqnhojOhTt5PzC
Ijn69N93NcKjYLFxZ0AzeLUNJK9RIaat09q4nGUujuDF0CJXX9CS5EEq5S8aSsm+cFS63212dmyt
vbX6jCSwyVg8LZwe9PKKXiw/dDaSMqnmUJjEJdO6wdMwKQ0uM/GZfnYgS3fx6G4vJAA14a6t3Wpb
0M7xtap76Utwdpls6x02yIXDW854vFN3xpROxzgZkYJbnGoaNA/0T9OPaVBfDIU2JgruwTencO/O
qNkIlGF2JvSHxXnDQEzndPXSVNFjCr7jUJhAgvJpUbwQHMNWg2EAxEKlueTiw9Io3Ivu5OpqF2BY
eu7jtP/R3Udlah6UmhFvglKc1mX6IebY9LXGBBmDweUoLTeotPGusaDiKLUsT+76xRYmLBDVGlFK
lGfOFMYHGuaY1ih8PZHa4iQ7z01Vww/ncblTov0qmUAgAhLLHhiBA2rCRV6GDMNRHaiOc5kza3qq
GMBE4iBLjE34kosj0CG8RdWy7JQieu0QRTE0/UJo8qCUd01vWPi92zecfW8oW7aRBbEQ00/J8YLT
gNLXeyg5B2fQ8BJm8mi1+DqwxkDgWG1Qsaw2yoBa1qrU7qpJ1HEqMhZT4X2NkaghF0MyraQgsDhg
CJA6ZK0nKs0fBASoonBXAVgyki/d4Eei7kCz062AwSV+qMbPJlI+4YK1zP3uQt1gnjTcwOWcT9VM
axoZ1QsjI98wrG+hzFejHDFSaGe89iVux/zWbmYy6uNDY47wQWbET3l2hy4x33DqZ0KRl4FSdHfZ
PLzSfv1Rhl9xl98SvfEcmsl92aZPo7mczc6CJpP7Wf+uqunHbExXbUBhn6sVWrXKuWT6dJ2t8JPx
9jt6pju3oqeQHpfcesY2jCbTpS9aCH6svliAwLYtHeep/zUU6rkwxWqY8UZFbPaWtDaSNh36azqz
TESBKxU2R6e8RwgO8h/d263lXhgePZux8ZRb5ReD7zsLboWvJr+crntgDZS71NDPjgXFj/NTf5+b
NEMhm5lRe5T8zFQtQQ/31TfMCt7FbuqOHfv9PFrPIi91CClk+5jzpsK6uguZYBtysQ5NR6iVnSD4
XtRru6jP+YStPGY23LjWjaXo4L8i+saD1s5bbplVdqvvEbcsgZXF8IdYeBidImnC24+eKJ4OS5TS
iVk97UXbPyUpEMJCR9mnGmZQxhVCr2E3RouN0sOd8PUU5QGgVHsYYSoiH+heuop3ylTH1Bu16epG
wBhcZXqJWsbxDu6GDdW+5PpwGNursVfH6UZmnEJYHtF7DTL5qdWl3riyyrxSjAdtXu6mfljOaZ1h
KMzyTa4Br460/nOat3I0jYs0x1fs5ejXEnpJiMHLTWv/5I35U+UpglsNL0mfPabWLFCy10eJJmJj
rszUcTkuAsyBMXwUTIqtlDdrlvjXtVr/ogpmEavij/Y8OtZ0LPMKc1fevYjuE//B/KRZ0wXYxuhl
EgHOUuY+uBQDa0TzkWEGRC8o9/YQhZApqiGg0fPAbQBTSs8flmWWO2eq0a8BuZLjm1P110EUT3ak
hLs4yiTDl45jcMbATT2k5lBtJfoVRgDgATGiOWSkV8joY+EnTR3ixkvqEzTmYGnNaQePlHwTs6Xt
ERNBRqP+3rTngZZt8pZXghYZckk/c7Wrwmc3w0FEkTuBWMnU3qukBnACfMVOFqVE/zH8dMhbt01T
CS/szyXChp/cxCgJvRapQu7uljqUD1rW/sL97fUV2A8R06KPtPp9jl3m6Hr2ZMAw6ixzYUKPha5L
WL2G6Vi3TgTzXHz3BlpeerTvSzox5V1wtw/hMbaUbd4UT8MAbSwdGyBWAlO1+VYijw9Gs/8qe+It
kbuLc+Wio56U4s6228LDw/mwSCW8ggXtEO7IY4XUCceQkhydIfR1odCBXxiqOGAcRwb7Vg82rrWs
7aQkV0QdrLeSXVTR5N3Uak1QRCb9wbltmHeh+mGgtedjEf6EdmVTgGMA/zJeuAIjcL0UthP2+Zan
TeCElrUZzFgTh7o+wj4LpimJMEyJj7Qwmg0or8VHVo5RJbavVmG9aDpaobKIbxQTiaTWhOs8tvoo
FQY8Wgm2MsFo7FmR+9N2+XSTd9Hr5Ch0akIA9fIDftN4X2jxDsoN6sjWQ8VpeCOSkNH5ls2rWvxy
aqfbYIRdvGHGqRlz5Xcov21pzvs6rq/0jdF8KQNdRTsYcwdFAu5oSsc3RqndLlu90mU4B1xN0N3U
wB6s0AtRX7GmdvEybdAavUfWJKCiorQ3yOwx5iHe9VaKFQfp1SJCzOi5hocKHRjzwGJDF/nZ7TFO
CT0a9qAlvvOwzrw0GdyDcDGXD7SfXdhKDKe2UcmkkJHZsfWHWb7qiB9Q8qBgWHqGQKVmBirnSgYL
lnUVq0ctX9xNXYoumHYIlWKGLjV9bOYhEzflPNDSlPZy1JPyPk3TB+pDLJdakXgxY9Vgst1Xo0ns
vT3qR8vpraM1sFcP07Avwp4OsNbssM0fsO2fON7EdFfD5hztnXaosIBl7taawldINFaQ2YtDi1a8
AWKCb+IOt02CwW9UcNIDSwNmMez6tYfY2OBaoyR3/FqDJhjzaVyq2DpODGL9ZqQx3hSo+gzjMtZY
SmKxiJW8Ak05Y2SslNlpYiLTImee5vzM/gB1frpd4pzZDa5+P4ViGFCQdFwmtI+b/OgsrXKNlaMt
CE5WVLffmBY0RFBn2G26xl5FQg95+gaACClfs6gbPUqbTaZhbg7n1gA9xj3YFLx1zI77wKGNz3cl
yjljbo/6LB/TxHmPYySJqMYpvtSYTd8xDnY78hvERhWgAuGSVE/TUmJ2LpUgzsSmzpZ8P6cGzRq9
US7czbVILwPhTVR7eZAWuEmiWXlrTcvYukp06yhN75ddBSl0DJVdXZqH0UlZ8QOR9fGvci6Rt3Yp
B4e53TaYCzojo8pMVXdvtlgoJFb5IFbZN8vwtqMk4ApF54BsitdMoNQGg3t/aqzW8JdJ7pFjJPf5
rLXe2Fv5yciy0qs1cx+hQNpUXcqovigT3y3N8mKmbFA44p7UOK2OErskUjqaxZrzAjCKt6PHapA5
FRDRgkRrnpV89JZuYDhnuw71LaO1cYOJG+O7ifUWhsVwyEfzcTHOnDJCrOsOHfe2vm91S6FDLFAb
0xPOJA6haEV5zsp3krAA9dAkTw4hLDDJbwYDBh5qHRUxhIZPuDUvSm0obNqlHkwh7RMStmM/ycP8
BE3yw83sLJCsbj6c7LslIZZSr7FU0/gG3tD0FzJGVK8+zBmY+AXF2pa0gOKUa9AL1k+9idD8ICoS
gW0rrBv6l8Ya4OP/OQ91Ee9aFCfs0toB5aB60mX0hBonPjJrCNKp20VDrj/UWrkc+Dn0kZXZn9xs
tw6bbyp9GTf8somPLsvxIme5yWLNuETxON7L1jgXnWrue3O4zxSMzvEUvw9uuNe5C5CclcLL015s
ysQedvownrsOL14KfORsMwnbIugGTJy2knMkHfYBvpywGKjNDqeOvg3AcY7bttITTocRmaYq72gK
RjYW7UJhUv6oWGm50+tH0zBLqkrsR1POQRYn2WlqlYcJ0fDtkrr13uE31Bkpt8i0H7gunwGVpyer
mu5APsNrr8sECl3UHqomy5j8zntSqdG3Kpl9E7faZVkmonZy++H3l9T5NMzmYArLuYd8gbvOWPv/
w/IyY4Q8TO7AclOEy3kudebcaNlmDPZgSNiQaQg81NS8tyxKoIihfMAZczdwHLYqf3SNXD5Ip+wz
P15PL7F6YHDHYM1wq5vQ1BhfoV1FnTw/IUK6z20bordVhcdh4Cg8WPij87q8QIEYb8uwf5gdPbqg
nm+Ylh2H0L4dgCnfcv33Goluae080fXBJupEN8SFHUQF0HGsF2OfMWdy6qnHR5XWmxgUwy5GjeeJ
nrlVbvI2O5bod1WtTbdzqzxWzjzs2K7YMsLmAu5TP9OHZMKB9HqP2Dy/Rd8EFZfVFEGm9TwYYNaj
xb0Y1FhcBQJntpPMAZO93DfAO/rK2A47LPgPDa/2+PuLkXf7sBrEsUuSm7GGCKYMbMqjlh76BPfz
AEnAKGcLL+0YdBUCtDgCWaU5+nKC2lEMrnlSYvx1No6g0uh/lk7p7ywLJDjUui02gFUNzucpKxBs
ULL8XuQdVzHtiIGhmt93Ql5/f8FE8kDcOnPC6jt3u8pbOOH6ddo4vpVby83vL2NBZ9OFb7CBWYu3
WiOyYFnGEZFzjz4tZeqYO8rASIAvoKm0TWpOaAWR8p2ZD0joy4qLJEp1jjJZ8BBmKVNC6g07lMMt
Z/J6idMXadXppjQctMGMI17WWkykKRDlfC4e9GNEP6adZXevCqX320F3N6qkxuhh4D0nlXlUUbXg
Cu3fR5kknmorDYYeWR1wr+dwqNP2QQn7wleJZ+PoooLRHdCcIQUI30rTCkguRCAbZj91RVh5qhTv
LpA5Dzu03BkG+z4M3/lgtLO+xasAnxF7oIeZ5qZROnHXm2wgJcIwT8+r5ijbZyDY0avabVuRWK+5
2iWHuX1ORlBwqCDCJ4TQRN3anJJ+P8STp2wLdZmC3w/bvi63YTZ6g0ZtKmKne9JXCRIvG6dXPXRP
3WwW+7qdW//3w9RI5GFaSF1MBiAw5jDfYgSuzsi7LrUQ24yssFeBT9PjtIdBMMQF4iat+xRabOMo
9yZml73r51KpDzaVKGW7M2zjFXVQ0lq4hJStfpkrJQRZ1lYVSswmxzT56EBj9NGgbOLGlQ+TAx/S
TomDUOa7bokRthnfRVcXAOytPrA7Nd8NoXUtZCbO2ZxXfh3TOFLRN8cmnSsJKOQYGgQJjCOzwZlj
VTdw6NRGulCGrLjowcBgYEH9mFdOekC7z1G9q5SDtPTnKTarjaqU3aEyC6zF+SJPSSjeJ7HcMr2N
jk0wlEQSjblxLlEjslEsbG5miL7cxHFUCpvDwdxGOOuThwqn2pvRK7dzySW0LDh+XaFctDkWu6yj
PzaDg9s0rbZLVXV4SrocnTAy8re+WO5qVwMbqi4+EZ7KVg0lO4LInce4wbyFMAyyaMii4NZobMvi
o2kpNURCR27CYaq6Wxxq1Hj4uW4hH90LDazTYt9BAqOpmH2L+jqi0Puxl/7V+oEThVNwQk8BGf+M
F7zfDC4ILmS12kVZReVOGT+awil/IhtZjGpgTLSa7Njb45fGTPlxzqcr7px5K6YGsVbeocmUqrrL
4/TOMHPFLyPHJbd82PEx0tksk+EG/PZzmCr6WWlbFT8uPhYcehxsWSVDFWhJFIdHfVLqS0YO1BGf
0z4sItUfYgUQaugeMhnGl5w/qXJ4jZ2DdCxOyvQUmtLezY4LWSxiz3ZLoFS252hMhRCo5oeQiQHe
UBSudRZ1l4ZZsCfQk6Bsq/Y90IW93tzDGYnP6xjzMJnTdtD0+ZSH6rEA6HoWY1ntswaijFnPpCHZ
PXNVBeyAZoWmX2WESWRclmeLsvExgj79YJrKLX0y65w7VHjdqo0NHTDXZghACn/fJhTTdG4irLRf
8MSqu8Ek/gI6igykXOL9jCHDr9qvCZPNfWxg8moKc2/D6VfVLoLe0E+ftRmT3g2FrDAgIWTxUXMF
jEYlflep0z5ynfqbpIh3pN3jRRWguiAAgnnQ2PrrBR+G2TtEu1TlCSmWjkvOJAteE58umFKSQSpl
NyjtlwyHE3E1dPEI7WGF7ZLTmITJSVrZtQ01btjslrDnFptz8TOpNl2lWfO0PsNEVE80uZI4DvCE
nqHtKB9xCmdkOSN4oReGMfFuwPu5KmuSVLevU8lJTknrQ6fQ6KKHfBRxqkLtD/R2XA6cXCX1jg/v
4IbpGRkZNiRLQ9Yrac46UCRWR84kBQKO4YGJz7Gyqk+Had4VYTFhBRotoMVu1cBskNzaKrkiEy1Z
jGCeCJEmKhnC6hZiPV24eG/QfNwszUhow2K/GC3SRwWz+V3f6YA2ZEeWCgwISHS8UDSm29JhLdGU
GciBZqpeyrxqQ0q1E1Q9UhYpBKQ0RmVDEe2KDExlpCWx12DQycC5WXX4i5Qdurro/pIov+sBIZy1
NgaLAF44sCPCZOBz5me7HM7RAKa1jk/14BiPvJsOjJJyGXc0GBjMpWc2lr0RUYYYGtEG9u/gEo5M
yDvafdpg3B5Fs5XzHEFspfhS9SGnrYRZx+getR65JSiPOnAXdxvZ7XIX9tEWhfR0y128M1YDJ1OV
F/B8ACjeYXWIrduMBid2Xv/sotqd7Dv8ZAa+rOjC79hyXoztrVjQ45Uy2SH3i68ig4UmIaAnawEb
ao6faPFb5qTlzp1QjaPCOrnp7BdAyQ818gXk0MiyUkpEeymveaejh3U6GnYllZSFzxeZsvoVYuBn
sFE0tADLu3hliCxxVGw1207hI3JEiZLCX0pTvTEIkcEkj5A4Cdt9bKqfPU7MXZqUJ0wI1P1dKT29
aQLRknESTtE2rnR5yrTigMtwR6wJDiZSozkIyhwbE6Qc6N8kf4Rm7WGCWi2JXeeHJAxqhnkzgQw8
EiwOU0/+oNb/MYFLe6WOUBq06IARFkV7i3wMRS4fpvqIuDxcw4Lo9pc7QwlvGai0m0zHYOEO0ZeO
ngndPnI8EDwb7kDF1wp7W6v4YZa4Ow+0tXfTFJ+qLoHMvX5pqpRbGEQ6Z7z8TmUX35mLUh5cltsZ
FpkvY45GKL532YRnRdOqfQomzYsRe29kMl1zUqw9cltSKNLkSRl19BmX8jJUSbPTIZJ7IITyzWVq
62SPUBOHUkMzVsc440kCej361Zx68rN+nBbOxnbOOXc2e4TGRf5CR6nB+L1JkvQ2jrPxzmH2U6l9
68MShhgS2tsW3UnQFY22SUZD8cExIE7CJzRSy+qkorxl+YvqCJOYoOSpyKjcGrd5NSuKLcfVAf5Y
WDcl8cNIK5crHDbE2NJ+zkqazhqDA9+qcgRiS+jsMizoG1yMgOBzaMTpalUeMTJac4PEZeRIPs0S
diVi562ZZOENKmm6GIu1ZmO1n9HMa46F8U0bY8Zq4Mk6bLdtW2FWB7HaGhyW7HUfIdNohKHpy9yG
0JdHzwzfLOGQh4Grp41LwycYzfGYzPkQZOqLqeMeKmvuzOWjKesLeQmjN7HZeaNj/8xst2CW5FtV
Arhq2LwtWJ6bOdKu8+qQLkxlO2FM8GXR34GyLei7pOp11HU2QwORpfu5pMVHnGnzacnjXwM1X6CX
SF1U/dINnb4dbQFcF6HzhjsUlx74TSKnUInlkk6OWbRPOLop+PDGMi18D436vZtjuvh4SAMxpwjy
VTjjCLVLr8vES8tef8HP9AVvuzkiZ/5Z/4cVrWAY+GwZMvIGEGyykGuGkv+iEFa4wfhFulLrtLuy
iBoerv5rG65KsTyh4zeJYMjdzVQ1J1RiGoL04aZnOPnYE2NX9g8LQt9VMusnJpR2eq03zsJirMeU
RFS7nPrFwaJlEqI3uCCkpl6Nhg3pwumCpymrIZnmsXWXpzBx1FGQcYEcYVO3q44jWasFeXI6MYC9
zEIvnuyLS4MG2FezYoTVwB2Wp9+/l5I3h3Q9A8aLgkvQYHgMhcdLnGY5ZChUgymBhl273W3aZB7c
McTRvI2o4cNHyrdrv7QPjTI851q5qfVYPcI9JUVtIHogMw+aKQNe6LId04EBXqqflJ7Gc6fwqE0Q
4uoSyYmjEvsSlxvToKEN8Le1aTnN6yYhNT810+dsRrecVI9WnEMUVy7mQKiBdKYXQAepl1xESc+4
deurmSAED9N4YFErQcLa0ss7OthpS6/e3mFTcf1SPw6G5e4mF4pFvrwqrrWr+lpupXDfJCgoJOAN
dWyDByKNfipBsUwMx2MWOiabJTTzbkR6mlnxtRANjjwu7kkxv/VIPoyuiQyr1e/Vyny2FMFr6qmW
Q7yyeaLhPWuu+Sq2pp0GbVaw4auyfyGO9yZUTBtY73AvQYSj5If+NVZUMaIO3wwFEouh2XmAK+hG
6bDxurPz2I2yO/GB1xo4StFT1PbLmhG2MibS4mDjD2OI4TZQcIjYGO15O1XRuNEidhpDeTbVfh0f
hYRpWBAP2uRJvwLK4FZqpmwriTfSRLS1RWMfq3lkIMqpF/dLwA5Qomd14Lgo+s9cMn9Q2BRMowPc
WGzhfNT+pCatn9vKcohnrPM4suWAmJHWD3CSAb5oEkEd7HWSGpCFbwuGiWMyvErNbQNVWUFjqh7k
t06b/KoghWyXqj9p/G+n2jkCmL2F1eBlpaWfxya7VjUABZX2/yTbXYfAm5nvCC4Jr3U4Y1EqOOX1
CZFKeoHlzOjst0ivB0bw4OBGsROO8xWb42sitU0G2YLGs/VBjVvuVAOdqQOCkxi2xrPjlIYmfVZ6
MCcR9pMP/M3kzk/SUz4wzheAgkhxikG5WU/NTMaTHKF3zKkDvGZXxalywRaKc37XuXBsG3f1/JFU
wbL5jKxbnjgHu3b82GhaeKYxSsE+T1ucYdwxIxcWSX6k+SzKUe+SH4F+wsszNT4im7fPvyJ3wXQz
aL4QrHKjxpw90yvKaduK99C06hMv4o1h+GOB7r0HeIRe1t2KvGV6TPzGzCnPazsUx7YRfi4VN8w8
4fkisKg7CjvVt4bkSrfQ024w2nmE28B2El9JXkK4bo0rPXt0j2uMNGVxpCZhgEH4MCMvPSDlf1ba
0jpE+A+p0sMbvB5WgLT7qObU8Im8nXqDkVDdJn6f0DyGSRHusRXujPYjsYt9NnSVz/jjkNfPRj8q
dCYUrsKhA89oaCpjQU4UacbJSS3Ts6K8cHq5y3DoWjmy6rHYwsNI7s0aN7rN8Ulppld36F7TOfxM
MQBtBKPnFMsSBs2T1N3vWXG4VaHsdR1QKfsuKg0PfEflmQP2oFhtOIKzrzCZZcRuCaMIHO1hcRng
uDiHvWETFIN9q8KNlZh3qUnDi97GRoCbkoEDsM560sk4CieQNTnJcwmThDw2gdDOPEdDZxMLP+Ls
KhwvpT4fSowleOUQQAyKqtK7svIgSkr4OAofccHVmVZoKEajD2RBB8GR7b1SGcOmqaduS/aAxhk2
B5M4Jw/AMFpf/2SVY77X0zcphdXcRMJi61qMD03woefJuxo2v0ZEPAf20ohqQXsrGlfZS0ZhQjrG
ydSTdeaAtywPDRNZQTT6+LllQIh8sQFypx0IsDpMDsViPqFGqLLI2TggwohJXHtKjQm/JmyMQBep
BdyC/SWzMbLnseKxSCVeA3QSlfUCLpD8CiWDRsrkCc2dlW65rORRseiz1LZpn4uUo06p6fd0Y/gM
tIWwPg06q0KBtSUeLzWX7J47kHCWY55OCxzF4l7TgNa4eXGbrh+GtQJt65wsTrehjSCZgx018N3u
WnupZaFt7AocXLvg2vr9Je+n5aiGW4sOL8oHBDFMkTyUlH03pfS9yGLUYdsCx0mPBTQVrWQYZk51
ikuI2Z5ZQIGggRA+dUTteJhId93I6dK2itlzhPuE8iu/ys486EwPmZ1EX5xeWNYYfB1qN7nVcmXY
AI1x0pc+IoxTD5+GBtiUtObbuDfvKvRHhE62k9cVq/9bd8pnaEr9IRK56/1+qEtC6Hp1LILfDx1t
wTsbTV8kaZBKgo+nGqPpxnLGj3UIwPZPjNQshPI06UDiLOIpfKUdXwVFnKHb9iG23c9JlS+zvj6R
VoYHJWapUNVnFfffDmYB3QGHCiDEM3fRsbA8S5mduIPnuzLVhudu2YaYJ9fCfwQ/OPac4DP8UTPW
OISjK4p9sKNd7CIoshkn7KK4fR4ZgzT1+Fh34pNox8dYAQ9vzeNHbxRHjKGiqR67J+YC26msXYZw
y7emaVendTYdsTVDlXLnZGvb0M2uE13XENbGZFBVjiXTZUAEt5i2tlMsxEFRAR+0eh+EBbOQDGaS
F0XN6BGSqcOGbY4G2WJY/3Hzxny+C0ceJRIrVBRcPD3baJr0rT4PqMj611Jbzm3Vs52bpEHDeeWU
Lg4ZTF2L8SxVG04HJ9t3LYs5ZyMyGYAPhrUTYduy19k1ZUoKKqpZWCGhHy5pss/xqXmWg9pJ4h/q
iVTidI99YUiLTZU1v+hPvilZAfNJJw1LZRA/VpgjoQrve6V6TJVvBOaEBRM2gaKivScd5+CM0R4T
+XmuHNCvffQrybauJoGlGLnh0S2sgYwyc9Id5GnRA9azwkOVYmMCbl6VgUBlltGgtN3lmJOBBiGH
M2C3Tmcitmf6p6BVYgHEAYxfjnKuNsR3tgDVF2DAAyshe0BPDxTJjTdGFliLfgk9W++hU1cnPXI+
9F77UPWeOKdcC9oao5oC2MhpH1ltZEBsqNK4QagjPewEdToscCaueb1NS2uFdjWebOWpc7rveoZw
iQf1O0pd2Gt6kvq6w9vsyuUurWs8RnGEELBDGVI+N6V5S5td9YB3S7r0wMs7BeVE43CWc5XuYJri
F28M55SOsExSJCh+yoX4Mc8dQ+NYJUUVGBFje7gj+QWDLFFz+ISqSb7SkHunWECbUJP50p/AWwWW
yTqRZ3LmrvI62Pt2s4/QvbUDJwZzxhHtRo040WCFeEfLg3r6xiCMYFsXlGxOvmpWrHGrCl1wc5Kp
lRkMbYvE2KoShJvRYYGxVwrRQgPKJRGMCWSv+Xo0j5uBXnrT4NoSJgKOxUkWRO/121KXbxNuJOYQ
yurevyVA6oYsi8qPFaPY9ibsYAtx9GjAbcrM4TqPBG0oSfwSTdVjZUTjUS+zGxJ8up2ul5aH19X1
dOAWCAPV77YvdAIX5astqH4VGR7UwcLwxq8AZDBjpFN9DVQa8LPvqSaA8YeXBZ/pViGT4ZHcMMzj
y6G0I8Nnolz6aEiaYzuF94RfVTvog4d6XNkRHYa/GvAI7QZSRwwu/T7kygWdQfqN5s3UGc8uaBe1
xIaZGIWPHoJB7d1coJkk/uytXTkgtdq9R0j1aZig0VwJ9Z6u5somS7HBiojgQOMjRtGEVBjeX2R0
fq6Yj6bzJUsoJxJc+Q7c7gO47HNuQ6fKUXl5VnrDGf5JN8z7UXWDqEUlybQt4dn7d8ivDI3z8T53
vrTQvIFocW4TPN9UR/1Wr+1jPKMO43wrNrulrSN2S0g5jkIZQmcfBKoFvLWI7sFjRLhVSbeMWutm
hAItOpWhNB5kzV0bxrR1U+a5sL0dToCUniN0oRGXghdb+Str8poaPr5xEG3hRREnMdoU8S5JCZX6
GoYEkuuS1GUziz44lXGjmuWxFMmlGPeQwvxWM54HUpaGQs+fomzl1Twk2PyaPLoncS8dR9O3pCmC
aNwTEV1u0oKmVZTFyXEcKKQcE4mJYXdnt0/2gCxjjkDyc5jRGaN5odddai9Zro6sXnnn1yCL6F8U
GTPyWh0RmtrL1Z7v7VQ82nLMLjOWWBR09X6iu5vYS7RDy8YiL7AmOlGDyqH64VVQ7acVfPiKz9dQ
z2Oo63TrYG6xHr3KWV0tlchYl4kmQTcF02haTHCzJyyBzb4HvJOUnNrM4nZoFTfopuRQTeSP4Q6r
Ati6dHqAb8JHfKVzQVzygNEwJdraMeA0Y0fwUlEwcEXFaK44hgZRTtTJB2RYCAnRDuvNzu4nsRuc
+dWyUISUCZJY7X9Td17LcSNr1n0inACQsLflfbFYtLpBUBQJ7zLhn34WOB3TfSb++GPmcm4qWhTV
lMpkfmbvtV+YyXxy/OOdHuNtAlYoLoPnikYaiAM55PsoJG/zG8oQYZIi/ta99jjx3l01QnvTcpjc
TeY+ZYKAIZ+wFos5Ogq71fxvMUxUvZRLIkQYSbPNqs9g9oaCkqJrExFnsCkRVZkcKQtZO+HJoQHM
/HfPjZk29FS3Q8suV6GV1aaHtJNHJmWgPdmPME4rb754JneL45iEIoYgJ97D2bJOmRo6pO025D2B
1j80HRNzb8iuuqk2FXkz+KPMV+FuVKm3W1z3LOa19cms2E5kcCWg3cWgC0bxEHhlxO4/JCZGotQO
Rag9VoFr0YSpO1l+b6LI91hZP70QsIVPJui65orTGQV1pPPsoiB6ajvyHZR2a80k3RhABBYQ28KV
6tyjkLa1anUJZnAazF0UUa8MBBcCWtwaEWkISI9sP39DnZUQOecvWjKXlS+uqc9LY5gdSSJWxQk2
P6AFhDGEu23Z23PQoxccZKvaPYZEwm0t+xAhhFjlJiZsG+jX4eeBJwCgtAUSFcEhpQuYvRVu5WMk
kmsvDNgwmobntHbKQ1Dx4BhTnKHuqWZU1EAh3xabhjfWxjGD46ia8qDjDp6WP/+ZgEg5AAqb8xQA
SitdMw9NmlJ6YhZZ6S5KQyr5O5ucxz5ua5LhSbT8eRjnX+YTf63K86haEm3YwqC5pAhrliXprEsx
1kzD0KUVe8QNK4bSa1tHN0EEIylSBhDYwqMfS7zxz+CP5jqI5kU2MZmLvh1PMdPMBoKexFsN+ODo
QJ8cvxAb1Osm7u+hHx1EAx4zZ2JKIMjD5OjXhDHLZJVgeLINMpmjjWpEpnYLr3qRG59aYZ+9qD6j
y75Majo1DrNXdyz3VWC+hBa+fIDZFXffskJBsegKB4r1e+Q453DwF14jf7dB/K05rL5LLgwNg5Qb
lztziki8ereshjysgvez4CBNsVlLato4Y2VmYrFYwgy/dWbJmU7bWwb73M+abU5H6/MmdYR44y2N
5oa/sUPQUgWRnW0qbzw4U1b8XNewQBluvSDP2lpmiTi/0uagLTgPcVLuKUcAnDbRyhdoxQKHjm06
C72jhKVPFv28NSLAE+zKO1KRjc9wGBrwKkEOPvDCM/A7F1lRrJPe/vRopIcM3od+cTEL8ZP0B7gH
x0bD+dJTOi5Cz9oBaUdTxYEjUqDsFB2k2N6zTH8QTUbCa2nss4A6CjfFL1H2O1Gx2qDq2qNloZ1B
tDaIp2JAId9SrjJKe4VWANEkBpdshYsP9EwvmCUZBBp0yablfeqdvpXWlon0cXAYxpGHftUiLrgc
5iMic5CHkUgJhX1q8uFBVTzxTM2Rp2rQdAzpbB2flt1lJWwSqbAAb7VnD/PppwWHpoFeV4+1+X4t
LuhC39IEww6RXJFJ12Tt0izjlXNPpr2NchwbMneJU0JdEvTzD4+YdVt99uV7MIzJfb6HVfibt+Z1
IC4skMENARv7S0FDytCLodkTJL4vST6tHpLBEQOP7NmbTD6ZMJKBVxg9lzmFLHY1SwRPPYPK+Zth
ol5zAeY0Dg955eBbmSelCtw3oGdh9ifXhjTQe2io9uSnPUPDuZut+6Xbw8uUeqtiYBdBR8dbsqUN
MFT6MI1wpW0M7rzv0TcSSBF0d/A7h6wy2TtWJ9K9LbjKnM9u9qClzWZqPeLMueFcRgJRx15CqQrl
XL5XSLoh1DDGEmDlo/ruK+RYSXMAG1ZzuVgfQnqfBdTbBYwmcgKoSBU7gdwcTq5OuDiwgXaIn30k
Vlx9ammpYccw95QX04xbmyfTzV4mIcE3FWOH2t6Ps/AeQtupagAIl9kvCJy3gq/lMWxpZjXCB3KX
B/z3+NAimQXrx1V0ikf5J9Y0h/Uf8IQQBkWSZGjZj1XhcZrSX2lOLxc1pAtizaeHqNFenNcuK/4M
mAfqzIedWZGrYMNY68m0ndCILjkIL4qw3lOli01acBZ4iqjVPjA4353mjv30pILut2uSdchxUpsZ
ggWMMbpLU8r+z4r5uLeivfu8A/O8uteJx9bKjJ+Z9W3HwXphdhTHc5wUJLgcxfyAaH+U4z1sCXx3
4bv0hnaDaHDIBIdhw+s4QFCgxWNtO8bJY67EM/yo39qYsaEzofVUaNoDXbIEjmc3kadjmXfcYKP0
gJi44JdbsayMOoNPI6WQX0LPgd24sNmzJA3JNRYfsWxMqfdXMZVghWIoimf0iUOybEzCNfuKhUfI
zhoPwgFdJurDsXo2FL1ymr3Bweda5o5wO/4VEWoBe5iRPFhg6mqC8jc1FyMsb5mH8rh2IIaaKYMo
yVVvMb4KM/1UG/LYBC5FUTJuEkWGX8t2i6iviWtMbujFXst8uNhwiLYSTj1YWNA1xpeSxnc3Md+w
oPjTxd2Yqt+ZZexNvFkKGoXbdy9xll6LYTpNSn/Rxu7EknfRcixuW4q2BSLdmBwCaIZT8JRMGEVM
fcm8F1ECpP/MMDe5Twavkf8axw/HbB5qydy9sJJNO2SkyvD9Yb5yGTMPabIzyXDMv1NeNGX1DCkd
Ak4suyczzOIwQlOGWM1SD12NqLSTF7b+NOeUtYhSGgucvqvCNQc3P4RL1K69LzJ2X91OHED9lqtY
N3Aj1+0HLOY3yyd6p60f04j1mXQ/4B12C20UB1ZwXLojickBLYNp0Q+Y8w8eIu+myY57tt73LV9A
yIXJI5i+Gj6xGsL9xumbvWGdpEKNQBbq3Q8Ewtzow4aDtGjtaV3wki3klvA8vGqKN1IV3LrqIySi
ahEGyKxmQwBI2mvoljOlNWEgEyw5lVGd1hwr3BA8A3n4qzCwwDECR7/qpWzCJ+uscyIpLXmOfX1v
9R9xK7GN8HueyyVPDCJHjht/uylnzpDwFinrjzEdWH6zb46tHq2Ye4brDX9M6TAgBhKVUJt19g76
w6ND0sByygYE1cauNuxNYGtHbP06ZNhxBq3pFFz+ISmzbY0EFxgH6FXHOQIYYUfrmu99GNxamyPC
9YMXLR3ai5YDtPORPBZlewHV62ymPmB7L88qaB8tjWdKs+t43dS3NIQlJhgKYje6Nx65bm3+ywD9
slTee5PTroS99R7ooPsYGlgec/XKzxDzckkmBK+xv8A5MFLgAMFAtZ2Hq7AtDkPuv7GvhNOp6z0M
qN+giLW97VnPrCKupo+eXguAC+P1+uojUqC8hMa+q9dl730Dwwajbug4rjILOFF+G40wXFFWv5HO
yC5Q99/HNmO8AUJTmQNgm/bs5b1BM6besqbBMfCVVL8ykz538r0PnNY9EzqwOSPUIpbt/jI1sQqm
+DmbTtPYd1cmLpdmAmlF1wB9XmN3g/Kdohb9M7nty5RJcBC58O7Gm6vnd6jy46LL5AKQGCWAqh7K
jpc7g1W0SGPzrUqJ1QqNo2sY75nPrZKILtlHtdjaVC5YCN6Nxm8OFthwRt/E1xTwLvPBgY7eoC3o
9YBIvWLXCxF+9yMQE2K+HEBOI/G0HGnPMSm0eq/evKZ4xuumL3Khvzq8ZYGSjA+uNI4DrNFHq1Mb
3hwQqoYbJByDYjr9hq0zgTy3ZqTaXqthARFEhUvOsO8FzJYae42g6Oij2F4AAIrXdkVj5XClceJS
6A8ahJTWRQ2S2BJJUfbHRUO7baS5IqiV0bx5jUqDtCuKPuj4RKsZ4aqv1dVpUSdq5Divq7gDva5x
fRJhtNBil2ct2WTw6pYt9K81McIOyyAG6dzhbcdVb6Ua4t5x3eq1dkM4tfIHeUd0gV6cgKWp646D
xa0a5ig4JiuWD6zSnpkN3Xykj73ta4cmQT3qICv2smdlPyZ2+4GIgkDXDmhY4TebwLDiYzDxake+
O+1j/dEp3W0RGsZrkx5Kci4I6hS/WqzLuzQuzhgooiW9B8o+NkljMTjnrAn+RNN64vxYyRrlDxN2
fV1Vw0PrEJoB5crFm3UiuYQ2uUCQrOFGk+k3gWIawdFiTVqiffMd7wEuj0cEcuPhsv4iRZnQktkl
WNvLyisv+lgvG/q+jaOsczYbD7n0zzGKnz4e44PUs2U0+xwU+lsWh2SJTnHp7JN4abUUm236XQ/N
tzbLnQGnH1LLgBgd4UuTBuS7Xu0Yxl9KjvrawfemmuGuUxtXPc8g/tome40nvT1y2/DBnw3OUpXd
ZnLSV3AnbWpvtUhnYWo66Yr0wU0SNcytfcfmZLev02AHs2vSIx4ZJ2addqcuNrqVCTSV4pEZS2ei
3Cq0uxAaziwKgBzROmP0lbSb38RffpYR8arz36pOKbcj1vZknbNWgf1dBijoZJDTrBIZYFxdNjq9
WfDphbe9FLmz1a38YuhXnl8yc/M4IiPdfRESs40P5NU2nHOkEyUINAioWHbkcw1HiQPCbgkTMMEY
skKgZmRPlh8FZ4UJammhOv8dZdlngIcHlf+jZxrZvQ9P0MAohgtjWIHyQvxiB8ynoFpHytn7kVZs
x6D/igLrmGuQvApp5Et7ShB3mc8+KvIFlwj1jjdQSAQ7GtDHMIP/5dTA+1N16zQKRKPrUCsE+q7N
Zkh2nO1rk74pGbNqFQVldQwYosGcC2r6pkK8oFx0brYvkG4h7+Vj+ux7BPp6OlhUvagr7O3xR56N
X3bKy0sBcSDfbWThSUlNbvIqHZwS1xrxIvpMnGtD9Z070n8kG2hWCH90ZiBWmWKPicCE7rijfuiQ
cDmaF3OGhs5SZ2CBKYhbJ5n8tYUT8FGQuWbCXIq4/rFESNKTpufUoD8wOuVudQC1CAacZjenNp+S
gSwH2KHA9rAhUPGD5tSIrr56iD8YEcwi64iWeOMRVbQbfOZ3VpcYq6a8lX1+07vgwfON5vDzMCXu
ky0NfWd8xTanmkIGgFQnQpeUE1clOmsLRdFcp95AoHmt0rVgPUSItPedsf6ebEsdnCnH2uKl84Zd
8la+eGwwD2VbPeU2cZVY6Ln0IbSmbP9gRRpcHR6iYJgLVIeBXDE7uNTo/HcJSxgwxFxRahx+CaMY
n2l89xNAV+4yQHNZ7d8I5g53E2njAPW6J1GPr5nIzVMW3WGWQr7WG6RRomAYisKtZS+J7IOZgHHz
Ze5slBXGAPiZyLJpO4borbhS225bdWJYlLpRnTFN6vTww6qzkBQ6CYg6D6vikdyi3309J2XQDmHM
7sjgQCoCUDGax2N8cisz1hYjSYMbFI6Tr85j35DMlMrjOD84FXBqLn7QYMrwLn1X+xxl0d4bFIj2
+Ut+402w0aYYjRM2gVXXjMznZtiaSZ0txZF0lu5mwYtuUshxSdhuubBA+hDxtk7nXfpo4CYj1YSK
gsjxZeVz3lY5oOh5xAG9fdq47cl3nRpxkrseNaZ2IzyB0CTSWY7jOYZjsA+cQZ2tpF/YVlOy6kja
JY6so591Hy5iKNobXx28Ul2VwdjQc2B6SCOiUc7ijUzFa4QdlegbpL1aWL50XZMzGU+f0KV1IH2L
D1ySZLc+OAwkVj3zXnLre8bcJHe7rRr2mGMnGHjidRjta6r88WLljDUqr0O3B4tWzKm8fVBUK2DD
M0EjerEJT2f8tEGO8t57SmfB3Pmbrl84EkVVbUD/9Ar9NSh0BlUy2Zol2HP6zAoiykKWKBCnDk8F
7zFSJthp6H1TrDPR1yzATGdXd9G16pv6KGvmbIOVrgs9XuUCmqCoqpfGCEx83wgRkZ2uagRLyxDr
pV+Fz3bVYZsrmZOlhTVfH8mELd5N37EXv1eOVt0il7nNIMt3JI42RdzWqUbWRtS3fVx42xi2Kfpe
8QnZ+FEyT/OrotpHZkjqLG3f5MSbuE7c5ZSIEancnAaCng+7x7jTRtSPXoTmOB9CzNQQegHSExKI
4vDVkX1OR0EGS5K/W9L9HYfAVVoiF6EEjmdBeKZVpoDXDdCNMqg3XcFyoHTiS6j0cus3AZ04w2yd
c+GNG2PkYs2mra60kUA/FOTNUhmNWMuaPyZr/W7Wxtmp3M+q1pqXokbEgP7hisqGZtta1jCe1nDR
ml2VQbbHOU37R9zEC7re7BgNGLFTe4JA6RLD1Hk1oaH09lThfNoFAH6n94jH8Qp3JWw+L3purggn
4fPgRM+0TCw7I307hoHYZU1+taaJqfiDwnm/koHtXTXBdKk2SA6LLQsne3z0ZP/bt/r2IRrY0evu
TmrTxNIs/lSUH1zl2OqTyGX21adHd14qJuBajYA2uNL6e2og4aB9wSXlD+c+aJ654TAEJXBG4yEE
Hhl9cenpr6S0GC2f2QLj9qbwWaq4Zqlo7/BM+LkWgrSAnyD1T6RM8kYjhBVr9I8KGjJnrMV+89x4
xaaeyvp58tsXPw/quw0FAttqPK1M82jQqD53CCfm2em0Q4utd3n9oKmEIU1LuptR9PtQIxhQi1FB
tUGwU0m5UMIixKBKh40rkR2kcf8cg0jwHIHW1uigs1tfMmRsX3rmTglnqXmELlF/n+oM1X3PnhAf
aUTS3GrWgG5GKQ/1REpi5pIm1zc/OnS7e88lNoEpGDD6so4L1cQYQw74lHBYaYiPNywDw3UXtea5
7TxvZ6QdQovMhI2gml82YQm4SuItTMxzrxKYqDxxCR4TRiRTeEwlFEldEauS9bSr2Jkm27hVUVfS
fhm/lLfNzMa/pSq5kLg0vwwMH+CqXFQ8ePgymPV4I+G1ePqfyiCBKsGlh/VkrxUmts0Ia2L2aAAS
PU3zg2oQznkg+bZu8mSYQBgZb6w0V+Yb7naXbeG2sCKA3FWITBhc3qJr43kKyEjAkqskHwwwRcyr
jQSHNIBUc3Jp2FsmRmkt/vS2OyxEzo7eRy8ma88hQsyU60y5j+bAdAud8zEmuBJBhDGuTXBsHvnI
+0DvX1ynOamEekFzq7kUlQaJcelZKxtSpEwkGYA7jCURhPqqaJW5D5vqYGZwsN0+0RBCLgS5Fetk
HIONrkMpmHwCDDOXrAPDphmoh22CvvEKUPjSa9wdpdMGD3AsiCr2Ghg3vdw6jEtWvuZYC27tfs2e
2Cb7mQSouC7jbTMWDjPW2aeoY2SBp4GYPnn3e1zjYJXZmuZGzfVF88DbTmxLjwwI1yoPeZbFi7gz
jjAcp1OPd58Ex4T2Dg1JVwU4a6b2vYeffgdAcOOn9vcAL/sK9QZDMe7s1WxbFAFzMizbM1UASzHu
MjMI2HNSQKbd2hAJy+quR71s1Ue8lu9xHynMZOl3IcFaWFCdFkPRdGuW/RtHkJyt6RMnL7Ljpm5P
SrP2qh+/8e74S2scWT4bzqGxOKHj2t5aGtNeI1GMjpgDoXp29iodyTkonGLnN9PRSll/9uiJtuTW
knxpRvseL/HK8/UXS0qxG8OhvbWKaBPd1IO921OhNmnJnK/U5sAM7Y8TymjdpnLA1NN5B62czYBR
sJ7C9JsGhrvBduxTr0BRNGF8J5nTfs+be2BDWPYF9EAfgr7DQpRIhkJcs376dHHzIDVErjv1sIha
T/vjsltaBQGFZxqA3cf5eqhbZPsWRc2R+X93mBr7IxLg3YcWnbo2wFyNNYXanlWUU+4FUcCbZgjM
lWriJ+YFnEteeKCSC5Zez7PnmzxpbQwTyPbLP206/QrHaNOFPjQjZC/6WEX7rm5ufEIR4MMRq9+V
5hiE60x8wlqDKX+t5EGbH6xwYsb/82tJiGCGh6m4q8nz1vhOKKHsHGMqD6HbsAO1ddTF5lhfGCJF
116XO6ObuoNHeXFomvxELcBhR8wBo9n9QOJgyaFbFj4ZQYp2fmxCDXtI5Wx8BNCMa1PBtAb5hL4e
XcrgnMAyw7OTX8gWEOLj00lRcbLvn1PU1i2KpqPDRjwT1k0Ms661jHekEJZrfUitA3Ug6F8qI3PK
/kwe9pFpqF87ieKPkUnIq6vRrXpfJWr2rjAQx06oZAWh9SKIok2oHQZU9MtEs+W5D2czjj+Q4sD/
DSd48VFqQXKzyEtgFnzC3DG/U/OWlpKbJmoZsnVqBPkAzLyPDcWIw7deSErcZBCQjATBum0s2Rwx
Z6jmjLAueyGkRF9NgIFML8+PBELfarONdswM+i063hUDSHYTo/cFkuhAeMfJLC1xDD0G+B6hDKpl
VBkjY19OMmGBnLnvndtiLtPzb1mRWY+PchkU7OGo5Z6bQrp8Eiuyx7id1rUZbC29Cc/SBvuhgEaU
CQu7lJwyidJkQS3KujxKKcKiyT93Y79iWadxZDRnF6H4uk/16dCY2rhMdagqEAM2o96wAjenF00z
4HINKBLrHKth18Fcm4hgXUjKD+wDLWKoWyOQfI74AFF5tazbCGiruDG7MdL3usElOvUoVmT17HhE
IXoKCbTVHmJUKOww4z/j+CdLQ7w4PtipIo0BU+f2Bg3NvkhIZCn6OTKYElizkBU0CgS+7YSoHF7b
vvWP4yOGFP0hkIb3UCf6Z5bLCGOvtRbASI6JtA4ozeMnUG4OjkyYNQRIRU9DRB9AEPUFF5q50IdT
2oE+D2VYPqWuRIZld8jNI5uVPufanbiB6E641jEdTawgSegAFXajq1N261gN3hb+YIy9f80B8qvW
84c0E9cSdSoAcRSGmXnUezHeB4q3CE/n3cR0/4QEcuX0Kj7VZrEmtUoiKzFW1ZRgE4ywMvkCIp/F
GYzqlpvbinesR7m7/HFEqdVGW3a1Bx3Vd9lL46BM+RVyVK5SizDDAaHnNECeYs5OHKTHILZBwIFJ
LN4OHokVguRZrF+Q1huUaosuj/O1b1f5c9MlL2YYARfTXW8z1sp9ATi3JOPyg9mAxPKKNqLT1/SX
LpQMJgJNVb3a33EbpyyUKMmbWmI4jWr9gCuyr/3ptwXr/zOASso6D1+ix7xwQ7JDuYZvQLns8yZm
SrwBCzUSN420s+W+W+neLo3GAMWAs2wKbTqVSfKKEo6NOopT2guKEFEFFye19WMyRp/WGH7ULWHb
HgO7VdpX+K4ZskvOA5U/+VFoPWKz0Y6Rg/R+0MP0aVR9iWwT11LKzaUy4T6bHrEYQxlDyx7flEN2
ZFBVBLBa/cZtzP7RIbCg0J1h0xrEBFIsi6egCtmZWUBXZuV/Cy0HIhVTC1SUkGDSLQducpGMPNhS
BKspsjlwHC78zqQICXmSLAKIQ+vFIUxtN4zxQx1VT07rp6+hmY87klFmLTbmZD0tdhy0LPktdY/s
/HGASyJRy21Hy/GXQrTUbn6+z6LumveJs8+ciBRW3dMuwCHhA4BssMpvQXdAH0MLZVnQl+KhZ5uT
0fRaP5Zd4WKKSMdniwj4axCDGYjM/CqMWgPFzqIEwI27yv1hA+bfR73XnytNO3D6Fks5wQRC/T6c
C9oRMWJjsOlA1oQL/OmrYdolQ+RiCiYVBdntgHC3tgHmtxEaVqICYFUeks6/9VbmnjudBV2epG+6
/zuQjbYjGHPGr1UENMCYRzJjQ5iohHE0xndU8iYzKzho2RTzN7D3QZ+Ud8IhZqP1wnCQslsWqjq3
YoyXkie8NEbY202WXHGktaD06NsRUyDcSY/ZDl5KdyHqfUlDwu2iV2e9wx7lulBuzKo3fotEv1HM
T89qCGZER7Q261atSX8e3yJHPZYtC32jbWzkrwA4NEK3j2yCy4109f7ZC2zQj1q9bs1iWnusstnz
dH8ElyjKreGqQoHT2c/kYzJugWtgzGZx+DgKQoNjmGuHwOjIb5LS5CPXiIc8sJhCeM10DhNAU1r1
nCZx/+XVyP9EnhkvvVRglcyhumK7G3eQAhhHKzKfwqBxr0mIQYwxQPmRQJTK0Xl+Bf3wq2Qw+pKV
+iqck04G0gyvZWN1W3KvnKNVTvmhM0NSXsuyOwnvlFEcHfrcJFR06sdfOFcORhrL5wZJ8cKrevuo
hOtsbbfEPtGStWvXjti2kWnRD6vhCa0AoSSs1o8FOd6U/RQTmoXOREtcdsm96ewr5947ORFcTh9v
K9lQaWstwKfePasUOBqyPcH10XZPKvfATnIfvbupeq+n7MXVRfhcW9W7otq+GyTaZfPnzZywrJgk
HIMUJ0Irsj7kULKd4NY4BI413AkxfMPiED39EHD/VxDgp/8n3vffeMD/M07w9qucSbvq/wApGAzv
zxPFv/IvEvG/oYLv3Uf2+0P++Scd+OeP/CceWOj/soULnMfz6AYd4fyNB9b/Bc9BuL6nO+gKbBsu
7194YG/+Ld2zHQZtjMNdfodZ2EwHdq1/8UvhOKah//zG/wIN7M1w8L/BwPzPLX4ofzOBi8PQhfXf
4N46NKEyKOtu03NCT7kNXmB+YJILMV8Pc1ALTLAOsbEz6BMT+HO+b19ycpgJsUmNPYh5OofSYkeI
yH8Onng183RHsK9xbgPvLYqqcsdCT6eGG8GhZq1jM+XSb5MSdIcFZDtRBwdDn4JDOIed4BErCf7o
n1ILngAHa/xg9yhSs6m34QJ6s8oiltq+1n65Zl5emFG7R02iGzdsZtPtLM1OQCzkobuB3FY8AVg8
NOVD4dIFl1ZzZkNcbWOi5A+AIQWDVVVTgSfpg9BddxH5KCLzaPAJ5CKtLUV+lE6GuY/KujiWuSuX
0pwrpCgVB8dVfz2UIbTHoo32RuAnRzPQE5xbmVrIZKJGFjheNBdqQO02EpEqo2hkMdlKh8C28k0v
fPzHm+8v/vM/ec/2v4PBUXvxcqKNcF2WppZrmzMp/h9I+8lj6WGmTrAWFS0g6VnrTs+ax5+Hou7t
DXM4nAft8NfXDC3jGCGt9PDzLb6K2uv8p+jrQZ+lKL8aUv+eCItmntgRwNHNvyQm2tslHSHwP78r
3N47hfkMyLVH+4mbQj+nZfKIRL2eh7JecUEKoa9aowtn3Tpf/HkBf75Yu4zm//oi7MqFSSbYQgTQ
IWGNyK2F6I3dyShvf3+tC3zJbcbDz9eE7OT251t+vvnv7/v52s83/3wt0inI///Pt6m7//1jZPuw
04Rh2jqfIs80YXn/8xm3zLiFuCnCraZr45aGfDz8PHi1mYPmgSQaze84YJxc8sRBRN5g3wVKEfIo
BAGUr7Hq+8f5CxEmDD5zJtOOwJTHHhTcqo0ZTFSjmB4MhCxGpZydjTcXgkVWn50xjPB9R5+TLKwD
m3wmE96A22dwaWlc9TVB3tkgGKghY5T1qXdZL0pkbxs1pK+DTMTWsad8X1jZp2jU+Gjq5H6QP9ye
eL3JbHa7R58b9yyJ1XokHqhxyQStRnUMNXuWr5SHkcy8I/UlL1mc86GN9OxYyTQ9tHPS6xjYA3Fc
trP1NfFW5sC0Fqqll2ltQu9LstvOyqr8lT5ajC3xspKNe/g5YdB25bR8FaGf2vgKsT67SiRKGwQT
3ZoREbgm5C5bhuIGttjyAhHRuujwoNclQ1FUAiULeksC1aVvj+MpvhQaixoPfy9/U5Orfn4IvaBZ
5bTd0bJ282Ln9WW7JbecMNV8IqnDmXZOmDqsorBdnJEPdJPOtDBO67XBLI2Jm5FeOokeM1LdtRMl
wa9eZu74od11clyxR3r2PWVltM1sV1tFfjxezchm09HC+5jneGh8h21em8NCz+N+W8Up2noEW+wv
a+dc2Xw4/DzrznXhtme3iIFdoShZcNP4p3bKUCC0ur9Xg7adkjY8Nshlk0Cpi9Cj5hKnxpYlgb0d
8HhupqKT59nbbBrGeKndOt8W0YxCZbxS4i4TM0gyGOLoqqKzTUUnkNIi9ig/BX3vIh4Kay+Y+l6D
CZ9FH7Vs9Iz2wjavfggAipWDeB0ruMqeVQNyxnq6yiqj9pes8D7KsmxOqXKbU8W+cVWlKHZa6WHZ
sUr9QKyq/ciSN0X34bBvNrVzxOsFapZo5Tivr7ZTJ3tHKO3UZsguEh8xNkPCC5wOa2kmeQ8tto/C
Zd3LcTE2cJzSoAVTrAX2hKilmLa9IastWE3cdmFMxKjd7puw6e9tNHOHA/eF6otjughPgBTg26Kq
ZMLLGoMwwbNGhjbwDaJ3dEaFN4meadtW5Z8px/LmWfn5Px++B8ulfA8DwhpVNCY3QXb9CvnU1Uvh
0HpO5R9FHw27cVAHyWfy+POg5ZC1uHzfEX058E2J5a1JHDiAnVwwTg+u4mrw2jz0HOuDUb7IOvgu
QvHggIy4enZlbU2HpyEamBv4bIi1wkM10IRi6/FPX3Du50cEte8p6KRD7idgJA2//oyEg2vWi+wz
MjfqcZlDsvbC8phjd2A970G/qivr4mgWlI220BYFhW2rRH36udZ/HlynG/allR4nG2jV3w9140KJ
Kced2doY090UBPRQXUya0+OQh1gqEgGUwnkXDfPvPtk2mVlfi9weVmEsxy2cAdpvyXmkcsGM0XG9
I9C7aOUiXhixmhjsYRjboaDLsG9F/Z+e+HF0R09lF3mklRfm2YiMu5XgfSeLt+bd00Z3a4Qu7fdg
YptZCl4G3WNnVC63l2S65PFQuhqCcBzMBlBCIoe170Yq7/D3Qx0Zz6Uuxg22GMaC//XQzMhWqdGA
TWGA+Y9R5nuis0vewT7zGee5aLtQ2bZM1Hqx0ytNTBDxagYuHmYENDbBSxKpdkMA4Hj4eZhsLoM+
8TVoRqI6xjOBLSZp/qCSeU7AroTtBSOU0bCQw/LLbhqY9xaoWkNs2iDPhrkhKMd91MXedazJY4BO
coL56GO9UJKRX+A9TinitiT3j+QNHjmVxLGpdXGkGRfHFJNfwXZ9/x98nUeTpMiaRX8RZmjwbegI
CJWqxAbr6u5Ca3AHfv0cos3mTc/ibbCqtq7KSpLAP3HvuQQYqotsLHkZ118BHH1GFgsrvW51XsFs
QM1OvyVZ8q20xXhkcmODJ2BsOHqlffAsBIOj+LLLhN0OeFpWpXW5pkgIoOut/sG64olRe+/MsLFm
vSXt9yMWbNnjiikaY6fAcWbrzC5t0xXSuWgjHxCm0YrnPBCGXwYZ2hyGfUu0M6IFp1c0gX7s2eYC
DmnSMIFsckAuRPKBZyDYql3dxUIOCMmEBohWu1pOht+D+uRESxFEBoVun2aIIkdYCk2kProUSXXd
c6xLXetwuJhGWGlVfMzy1QOjjO+FEf05680Ulp4H7bdiX9dlk/sGkfjqI4hEvqlSxnYQb2uEjZC9
imhfISDZDCPbgEXx8uDFy9aWvL6m8jD8ZsPDHcfh4QPISKHHJMDADjixrQdFr7dnENzsqmZUe2Ex
y9Da1HmOoPYK1zYCuy2H02CkBONVP3QS1/Kt7qVfWlrie7JVdsCW016dsf3WJCX3Lq+6cOBm7Rro
5QI6ylOYLBGQTNWbpr6zkjV+YIIgUEGEVRFTJZTxfBb5cpzzatcQp4zPntNtaoZLOsd8YPVYPICG
wQBkhrVPVmXmYJTdYcYBGTJVRFnA++Z1ISTpK7JEE7E2+ZiV3YWa53qHusbkMtbemZS7Y9twfrZV
aYVpgfKtNGCrYacFbZu25mkm/B0ckp4wDGcA4A3exKZRxuy4CvdCTZXuSNAtjmrVQUvbKQJbTVdB
L3NXKQoBHTDbITbYRyoDQ4LNLPg49AuCU9PKjpVnx9cmwUAcZwXsV3IuFoeJi1qPaORNigxOBklL
439Lq7k9YxruKaVNgh14l1NjDf5x4XVCSglcfJnW4Phie+fEffmYcbR2qNZKLGzFr3bI/L0FVO1C
uELQTowgLXI3HsBT/uoHFoytOf8k/PSWVfkJZbW89C6zf0fmDzkt0amSMeOdYjm0cd2caoNmJjOy
5VmXyXLJhwp4zUJAAfa3YFovSQTUQ1+qMOOWsU/031zB0mZtBM+pUe7KGDIvlBPz0sv2zyKfTN7n
2psPae9awVCipNNZbSGH3MBi4TO6dkI1UdMHVLU/XTefwojp2To3LkIw4V52icQAGRMV322B4A/G
EL5otzjWrSys9ITU/Syj+miLerk0IxhXSDIlMSrUlZAeMKdMEfsJYkAvPivtM6xawJDFElh6+lfn
jZxWQ+MhBZenpnPIeZiY+ks67J3Trr53C7mdBizs7C91HPr6fCyHpv+mWejtCUbMP/uk+suLil+x
BcWmq4CAYKpFCOnKfN8iWHg0LjPgTPXfygLYpD/GF82Z1dmMOz+sUyz7lO3ezp0s/TlHhgaosjqm
RFCy2i8RlhJP/Ci9oXxqhb7nNJwudlPnJxCO4k4zm+zA525EhexaF0q/2foPbIrdzYKkAurhlrEb
wQrBThnSTVmujpCFYDks7thTM3YGTcSqLe0m65ST7X1wnCE75nYqIQDP06aH0gVVlNeF72vyVsAu
00BPbDsqcyqkuLqTmY4auUUsYJfFA4yj80UU9BtWvnNfFIKDaFm6TTZZV1HFORk/1XcpcgsjO2P+
xlrewXOA8s8SZzu16lSA/wgIppiCCqo43nb7UsMSu+rkMO4ZUBAiQU1L88xzY4/Tt8lzSHcgBSSw
Rs7gotL+sFr33tCinHTG5yGyv4dTOuZJX0RKZMiUXjwvPdmmIWEGaN8tPrEHgSVkrDIVQhhKghTe
FkBPnQOt0YOkwwupz2hwMBAAgUu6J0pe3n5ZmYXporFQbrFsgE8/CmcCDkm05D5vc4AM8kzgq/XZ
e+qgzHy+LgMVBUprHJfVbzXE+V21KItk+r1vR7CNaN603JansUeAX8GrxMHigjtVVUqEOloZbzRo
me3u5PQjWbqGcQSiFfAG81gatX8bq1mC/jUnSGTOL6gaf2cVKQ2kytGmY2TsbTZDG1qcPXof6xOT
2WGmOwztEsJWZo1/omMi16b0S04rxzybdeGc+9pafaj1NXY4ME0tq/ZpLE41PkiKm3gry8kPgRQo
9AJ5CjkZQUc1q2wHY6AKrQpoSyF1Rs/rpUX9jUHd5kOQ8p8gaJNz511G0BgHJUfAg0Sc38ehvhN3
qW8j0j2ewuHlOjbTG0Ozg7S68dCiE9jj62bK3PCFxAKMosxqntKxlCGOzDFEy/4UehSfR7GkV934
7ATiZFcnjm70ZgoZMj+MTC6nTq/0i/Ki5eJGIdo5KyevRa2Sm7aesvfWG+Xfbka700yClCncRhwm
hO46YvqUEQ6zUim59d99NuLfE/vDKoyHD68mB7eDzzLC+IVXy28gg5EB+YfTSg/4bLpcNRC3O1v6
9YHY4iUwvRHNXmx9pLOeX9uxRWY+5JLNnjuSlh0Ve6fog7aMg4KgxndnFv2uTljO+u74q9OhW/qd
y3eSJsV71lbVSZ8Jet6i5MuuJAFl17zv2wOmiJ79JLEEHF7aqRDMuXmAnV8ZJhv4j4seyt4cj693
uCc71tsaLBfyrdtwsMEmJFCQD5FP7MGg1wvkBdu5yQxegIcMn5V5Fx/oH9jDun3YO7xx18fEK1T7
SJwMjnrj3y3vR0tSF8+Tm9+cBJyUsUZgynhsA1Z2bRCXJnAH3fm1YAs6eBMicWIo+m08p3hzZ4J/
QciwMUnzOOeUgo6XO8RuY1HFkhMDY0LJVF30Hpy/U7btu40cG/Y7ya1SWqEzys9cK1zcpu7AHxIi
6DT3l6qF+UwhdXVFjtyqWOpnBGaEWd3DAdp2AAjxkmvW6xu6/rCWGPpmY75pHtjLbKijYz/YRNeO
RkAolncCRccGgAFgCSv8Qu3+xQ0WB9ZyHm+uOSMzgxVh7pVu+M8lcSQ0ECIURv5AyJyjC30IsgYa
xnrV1OO/1kieDzW/7AFVoq2uE9pkLm4GKq1NMIEvY0dZul7YeyTYZmCKvQM+r/PdYqpHPHju6VV7
cFrFIYr+jVzaMnhdmjWkKctm+g8B5SqqryKtmyuLUJ5XLxV7xkpoqdPcxL2ra9tXn1F5C2Wxa3d/
4AvJQJ+TUorwR00XfW1NXr8qxIPvsnloVak/2S+eYg3qdkVhEDQW+LuSgn4zywL2hQkA0UsjxpF+
6oR1VTx1omiwkK6kwa4BIdjYf7WrTftVaWiatR3aBeGNjZFrLPXASYf5XowCVoYwP9AfH9XkKb5O
TpCtXbCVbPC3r8GIgcSFQAyR/6H7SApbjPk76Q7TCbSqfh5zwrPmIdoubg8BACko1r2fST3lYW11
6TfbTy9/t2013Bq/pVnoEpJQbAotS0sPSxlNl9bpv73OlEqz9IDKyn9jk1Wg+QhmoE0X2zCatzS7
eQAHGnOpAtnlw9X3vjLhOOekW3CPi2V6MFnXgH4SzMMBxwwc2Roux9bb1n3cwinlYtY5XurFfSQ2
fmhe02qPWYKHI+siqpdZbF9FZ+kuSFFf7bydYSDrpHWNoCGcvba6vxq0oW5+5EsCe7qbxqMui+tA
YVE2ogv1tfv0TfvnjFDdLQbB5wg2wNxLknKR91Owxp+JnlSPLtcwDBldtIF+3e1VT4fAWKrad9oK
2B9z/1HXBLG7xZjvypr+ujFNRmViqS4pBwKAKf+CxWHcU+vNzTEa2n6/rPPEOmGNELNQOwv/0x2I
EKPEqBjuUAxYa1nQdc0VBZJ2spQP7dft9J0pYngpZdaX+6avnHTfaGO5LxSPf2qxK6Wz8I7Ssrsr
EGVWmqQieHCyHr7Xqn3CP4yf1s9UTb9aY5hpCj2YfpHzx8AeE8s3+ihwD5jWXFO/Tb5ktOTnxKcA
nazmCA+RNn2HBnRuQCOd098MbSIwZELASAaCUUj7z0zUJcUVg61RIRToB7GbzXK5ekL+2VojOEIw
0JUB2AoU1CXLLYDY9m+d7y1EKozori215Dno+a9O8RJFcI1f0jPIaMivsm3TJ4LlNLCXjHebJU+F
Md9J4vHOugVziokVyvoChl2uO8mTSDhzN2B4PoA/By8GpNkEvto2wtshMIET5nLbWiyySJi6I50/
ohotu4yzkx/1dCIDKTEP9KZoPiYVJqv2Tu9qEgkWeE55VL8N8+BtkeBgalu9vsnZXT+vti76Y+8B
AflnGMt08EJu01qm9+WCAqJlSpHmc7q19Kq4Zv3dVwLS7zAW4UTNE+odY4k0Iqc9afizCrvyVtme
t6XblkFVo5Sh13G86mrTDp8pnldIVjZhsCS32t+/zurMqq4ARz6dPkZZbarvkUiY0pAPD36mc671
OL5rYLTZq47pGdly8GqCBjv9C1uwdjY6UkfYebCtIQIHT7D2I1F4SEk0G1rY0a3OX7ckOdiSnnlZ
P6DDqfxmOQx09cQBRY82ktGRVBHs5Lb7SRj8eCR86jecpP6bU4/fmKgyDEE+eVjW0WJkLfdaTO3Z
zKkFLAVyLC5bnBS1gZo+mYgVbCpxTLNhvr0uFT/BJaoOCBvQ+metdZ963by7TQfmWU8NxGrz3yrG
/4Fp2brRl2+1vqivkNSMfU1eCg4NxveoRCWjb0oKvdUPkMHShyIRZY9hwYS+y8RAcxuA4WinwpxM
EV+DGl6AicD9gblRIWbY5Ot+q8uVOvq6+EL5oa7aUp1Sk8qqTlKWcODoMLoZ+VtZ2jSKcQLmUm/n
azHbpENUiGqL6s0DX3WGzA8bc+qc99NQGW9x1IsHt/9WuQDtsllqT/Do4DZcY6PFaZa+flWZUBJH
dcOsmj0GsZDP0BvnoYayQKPA7sHkB53L8sPQcfBA8gsy2FsgNZE2OevrrzWas5XmH67WxXvyVBao
0SZKITqeW4S+G3V42TwKt4Y23BLf0ilgBaaXE95ikGaZm3R4daaesV9++hi4DtXCD3bq7fnUDeMf
I0PHsNbsI4keLYi57IHNcrylmqQCUvZwMRPS40VGpHw9g+rxCeEk490+pvgcsBK4RchyB+pCVJBN
t2T2EM4jA0Vdzn4wvEakHbmCqOSfiYOUbC684jzwV3qCZTQWYAztk1uqTUYeXgAEC3vMemnsBS7W
kp//M455/Up3kQQvayRB5/lVqFhinYibnsnMeyuE7nyfeXIy2ssd8txdt1ZBvp0m+7pkkeevE7rM
91k86ONPMDzTRdhsgH3Gt3iX5VYMUMhelzZrzX0jgfRpc9rfEOyl2x7hJ1ogHABNpyGWBnyPT/Py
mmQ4izGdohnPlDdkEyQuSZML8os2/so40gqHVObnsumz41yxguLFep3Ssr8zlUTxaxuPkRM70X3/
1liTuHl+qvET/aH7i79zGCEdUXnYV0czf2k5EvSqLKOdxg/uXchsWxESRC5Kjv+mbZlbrI0tmQhT
IKfow5L67GwhAjWoElV8E0ZSH+BmnrwxfocbSWHlwAR1GDKW8fKVSheXV5zzjcwQjbLsM7LFvJmE
loc99f9BzFEV+pFS+8WWzxzWEuI3PhqLyFvo7FT/RVn/bOoyuthrPfH61SQD3WHvt+qobxOZMrzb
7e6Je/HcU5HcawJOUZQtbbBkOjiNhgAZkr3cYzzYGIp04JVTlGpk0OT4wQqfVBy0ZCFaluTSZN7e
cYt3aQvwlPD+8b7WEMn1Rv/ezUkZDP97WSzs5bxiMPHNuQ+cnDcZvWxV8QqaNRCIkfWV9OiBZr1z
3wA+b/qUUxRI283voxaaFb8aDGcz1rK/iMpgUEXgRYJ5mvgo1C7NBB029/ZwROyt3ZkWnXzUHxH/
RnyoWKBE+Ri+LgtJJ6dOlGQPN6RcFO51Mm3YXaSMj+caJk/hG3jbQTxTDCcqP06p+lCm419eF5CY
q1l1+qoqUJtxYfnB65KgtN+3BXTX12+h0QsOEBUkUMqO+vrieL09jHUHIpzyhhPKPtkWPT3yrjg7
2JHRbpSn0QhQ4G1rozACZ/D1YI5t0Bd+fe7KPnK2ZB34RKLb7wRSedxhGBDYF8p8l9OOl5c2ArnY
rzP7dr30s5dsFQyb3byuDQDTNywGC/9IiXqj4MQITmldXhPYbV2hSEoj43PfR5W4zQKP4Oioy6Bb
Dg90S9JnvCRbHgS1NYU7PmIbi7WrmuGf3448gTiJ5KVq/EZCRqX1wfy3juhzI7QljEeQCGAZ0RIO
UHVda2OuZd9/LsaUDwhVi3FNMfwxrfdccoSDq02SN+WY3lGzPSRvHK2gGAVVpFOclBiSN1t5GUu8
xae9G/6wHTy2U+/2V1dM3o71ig0yr6jujKjKWzf+4Ee9N6B23LNqaN9Ynv+u4K4fO84RAm2pTONh
CZmNJsgX/X6XiaKCbTz4YERocna2TgyV6K35MrbK3eUpbvS6SE1SxYz0wpC7Cvs8AcfMRHPP6SUv
BpG7R6+beR5qa0+xjYGNiogpAxvjOiXaizb8Mr0WZ0Wm8RE0+l3LJyWs14s7NnuoePXZyZohiOt5
CEZDOzeU9+d5nTXrmY2y28IchSkthlYc6UcErdxvee37Mboypd7q2aiC16BfKy2DCXjOuepVWkiT
z9dGEj3pE2vVyhcHNEOwdDBuPtC2WUFq6nfMrT4C1hjTKL74e1er/L6oEayjAQglWmtf1y+ioMDb
QkCAhoXeLJ01AMJryKhbNMzWSpandY3z6kjH9fVAc8u5nfDXMO9Tl9clK12Fn1W9tWU6/Z8lGIWj
IEACGmK61hfaagjPLCZzUBK/K9J13+kKnS0qEGijhmbfpCgnaBY1bYFjC76fhG0KT94hbnAY9ZEp
QqQWLJHXS2F6cgeGklIzaY7eWhMuVexe8fyVoLgs9YVEFyfVwijJKOKHv14KRlLs3xb9VC2M8Iqh
5vAf2bBludtv2W23BzFZ3h3szRv5HdaF/A+IbgPKhyFH5u1HJf5GnEQLsxFPHXN3fnNNzC9ZuTgH
/kVwg6coPpWa+RbTkQUiV1y8yWMn/A2auB6KSuihY9kLRESooo7KUd6C+ki8OAvterRIILLeZ8MU
EpctP2C1XqIJcY239k11ZzExZmMWc/aj7GDK0ilTsS4y0icigUu+ZBpRSyrQkaJfJIuHe99Ggo26
Vx0qi88i24/qLR6c5FSVRHoRLfNNmt2z1OvuKt3QZF8WlOvGv3UJ+mPHTjddR99RFRuHpdW8jQfl
kansEPmbDOnZzll3qa+LYfNvrWqf9cri+NwRsw/09ZJaSEj+OVI6U+T7pu3A2ysUXvs5btGtyRRg
ITYBA8yvIoKTYW+0jn2FspgowGUr1u0KA7Nx6zuE7DoxH4PXBcEM769J6Wo/clJAa/DiwC6KlQed
sE4yAAK7mmXtDc8SgWKbGVhlI9lhEwva0gI2IgryaIkwSmSM2KIFY6Plss2jxnJ3Uc0cl3R14lml
uySH1C6+T1PORsZBMkQP5B3TeTiNkpiKbR51PyPOhkNTNirwWbgGlYehvLf0M2sEyXTMn4ZQs5C8
FehBTZzjXtsgces1ZkVzZe9dSd4VUx+ERq/ppOcv5jpV/tS8xTuUDWhZmAzNuBuw9VYOxIHkzwIZ
i0XWAuzNOjWPScsW9HXJ+6LctJjmTkaa2Q9NO6ZWSvrgIu/KdhhIKfPTpKUMpcuDgT02vvPYfq74
0g4w2pvrmNWuynQQBYltbga0EVuwYkBJlgpDBU+rzJC0bYyWFKS5lTgTuvhoaLwbfJa/12KEo0cd
ip1gLUTSJJ7COPGtTalMe4f5kqx2VtP7pRHNeXEG/sfEIw2JXNkVkFgxHsKwsJwiLz009txQ8XJx
13eU01VfBmiNQ9kn6zcJUPm0pP2eLZwI+7Iwz1FKzPr6O35IzwwTO40nu73UVP09Z1KCuclFmc2H
vtDG5mEAiL1DUbNyToQY6GDYaE6+5d89MdbN97ZJktNreGtBejgV1vLUVw3kYM5utdHrvacn9a0d
U2SRTRYA1HRunRzfjcWn9cmBq+6WtZ6wUU0EXosvh/n/yVmHudZ6Qfgc/HeVm43i9F9SUVSopmtb
lum7OpAcw/23xg0JGEOvri3QMEPkYxdwApfpgCuGbTY3/aOw9b+quPugzpabBjgyZKLcJM3DL5IT
RXKA+mm+9DVYgxG42qGVbn4oAHRA6wYendtQYZi308FEBzpMbqlNWxYlQ7A+6vgMzhZgmoPHR3Tj
zimadss7wvCp4OWAoGF2g0UxlsUF4FS9TgVzobN3BduwlzOzgwnv5rDETVBPSb8X7HwApvFa/u+3
yVqlwf+6T0jy0e0CLrbY0huMh/59n/yudBbpAF5J/XUtilbn7HtEOo++8ckEdWDvFbn+d0Bx5A2J
itgOgaE7mmqaYixLBDl89s2irr1PWhN0YEarZIDrTwex+H4eGLf5iRFErR2/p8IFKgOKihgRRkRz
Qu6OdKY3P+s1yIkTa5GeAcIQy22KUfyhT9vSsuSvaGgOnc4so8a45jeJsrcOC7isHP1znPkN2oNR
eQfKvy94EdzvqHejcwMhRqtWG6bIQsPr6lvpSWefa5GOTHO0nhHJLONoP3K1el+xn8p1wC/KmXDx
fj36rbR6OMb46budfRdTeUxWQxJdTHeq5iJugGfYP9u+INuJld00ks8US8t8H3OEOFFzrHyqN92e
y6PZO4LxFqRbY+bd77oMDw/KK8YAJ9NEafo5JB6peQQKnrBb7CZvtHfwkbyn0RYNhYlTvbdx+gsG
XHbUS7hG7lwP7Ec9tkiLn+xcS0WB2W3IBk1pP+qGvCN4MaIE3D1jBL0QgECMMxPdnQEjfPu60a8p
aY+KkLl5jqkIN9e6tovcqyR66oHT2qhRTIy+UnyB5rtVEpKeTPkPC6z5Lo3GDBrUzKbeUcntyjYq
S3dtOSNJ61x8dKJXx2W97xN6JoCpgr7Ta39oxK+eRY9WcnAQKSVJmjubzizF7lVo4jaei9U1NlJd
unFC/jDI3HWH1TL0AvE3s2Cmj2Tc5R0KR/7RjVLeJpvXZ69pza6b5DUlYzbwCG2VtCWNKX8vpeYf
Rx1niZoiCbyoQD8o0uiACKg86oP/N8w462awlTCa5G2K2ubHAjxjNQPWT73y9yjPIecVZn1Tg2zB
Ty89kJOZvIC8o2XFa1Z00TXNk3FvlWLh/bkHRVvuMDXGb3E7TicTPtUWCxfAg9peIXnRs80ZaL7+
UlNHGyZpVkhCGMazjiVoy7/0iQWuCRWZfY/IMr63wvpyc/6u1zoX5z+AkGiLHssPbBYl1wln16aV
aD6nWr+/LuwPAc8bKEKQWdT7lrfwzzQCFjDkN29p+g8SaUsEq8l4yiufsXFXGEdJSAK6rEVjI4go
iFXzHrOR+tEzzkzRAzZTN7w5JVkNrk+qbeLqRwecSGgq9bdL/UBx04ELzuwqdCoFqUa2KSgXaEiM
y5xvlpW8Z9mR6iZ5dtgfUdfTBXjStkDEZkQKWFpSBH7jVtiIxk+nYTrTsG9aBRlivSDUJp0s0omK
WktKF4g2AkCiQbQzGpnxqcNCeuskd9MkPQPCCo3GOj/0Gllfp8jp8VsCU0+Itrrp6xOqMZBC07BT
tuXeu9Yu34Sm3pZCnlRuju9rSXQyU0JGUgyBu7qBk/46T6uGHaDwoFcMVIFrIZ6v2sRXSd6uCZoq
mBS5iBzp7ju1HyF9aV5f9eE8dNpvLfHQMNZYqBG9cdu511Di4QPvXsNAjKDmxS+H26v+7tYiPOp0
Ujv74o9XheOPcDFYXhDwt2rExpa+9nVDJoqCEdFGMFhKHv77iWH7qwHk30eG41KlCx0jCBtH0/p/
RyuWaz+elyba2xGhSEhQrjKJmn2spUTaAy84q0n7zMwSLWkvsmfmRt/wKRCNSKo3MhFHv4q2ma/J
uceji49zcfY4kQoU9aC2qsw/sYeJbo7DSEcuPgHZa+MYDTYsS9qqrK6a7Uvh2iWzdnXZWZHY4Op7
xSbm0PR5fxkd57vKSGL1x0xeTM2fjl3amXBajekY2U2ItM+8sojlqZS4mBvLd7bz2H33gQ5ig3ee
56QsulOBJ2nbrcZUPk9g6zMyfnQbM/i6Gcprw8cE7aEd0sx7NiR6qBHisunKbESDScAo2+9uZ/2p
NXl1JVVWBDz8W9dYg1f9eNhZ8ZKxziBtmHVo/OHGeNpSRQCM8+fY9BHvO1Q7HDufneUYZ5VZP8Qg
0u+TDiVWF5mDfBLIsI5bc8+hshYmsvgw5zsdfXaPVixEPyf2IVnc7BFrERoG9dsbkuRq9NOwM9gS
nmGWr9hWs7kMvoL5x2r8Spbulza0WdBG1hrwjVioKovx1Ecuzk0Em3Zr92en4G/M3Bi9Efi9BS9c
oDEWzk0yyhEYTiHpX1geQWhrlOWUrf7jZR5IibPiPylvI2fQXvAN0od0CTwoTAP+TjrPO0eMX2bW
nEevdVgNA8MxzXniSLX7dZldHDQMNRWV5CVFTwPAri6uDjvETV/5/g61IDugi64P1kfsQ2BIKDrX
0LEolFL9JSOZ3Ih/uZcVTmFlN/bDLglmhuykBYgM9UscW+DZEXfFPYQSVEVPNs+cJm36K7Ks88qj
dM3JuVYi9t8MlsT7HIwJUS3e3ssr7Uw8Q0RAQv5haTmUoQF65swYJBPtITfVfG7JIwn5Y+Z5prLW
bR/woVqMQCv9I89be1oGXVzmGHm9gU7noDG1uMcGyy5ygXsiixb9CAcTtqe95IxLuCwk0Q2LOMYZ
8Ts0t9bHMB5tWtjNuHjTJR1ZWEtH9awbh+WOWjK/8K4pCLZ4JxRheu8b5uuRrU2YbXE1Oz0hcwxH
oAhjNLhRjbLActzpgXG3Y3M0T5d4IRBRm41vCYiZM7nzvAzK1e0KN2UHGcF515fmDXYSbtNCgGfy
l4+u7shXQ5hxdCPwZ2ki4nuZwhJsCU/0UJOdi6XzP0B8lmM33TwjC0qAHTcXEp9c5Dd3NtVPVDTQ
qaqcHA4qr0crB+hFDtCZ7EH0b/fXugntcI2gCnQzTVxnnFibxgWJ6uqyObDYGveagVsMLHAZeHUB
GcSp/NtMq4IVEiGmOzXMe7ETp2bF8Z5iWo/w27LHa00mSEz9Bxr6XZxPyDqysf1Rlo52bGTZo2yh
8+6q2t01lp6H1Ht5SKBCB/wwsCq+AKJHaNjxmIbxkqfh0lYEJ9mTu18UKol/5t9l1Mx7d1UHL/pS
Boh9op1yZ5DYq4HMjORWM2BR9b77ia0XAQJztGch27OY0VXXad1tX4J/qU/oHTQAGqSKNRbMptz1
v2nM0QMnN8AWdQ3/TgBe1xo5AprM/mlm6bWdyZ7s41H7kCUVrotKzIUrtkUIRIbukvR3rey+EKsg
aFfoQpiDT4d2pTVXJsvPqNX7zyhdbr1sfptNtk6wBYjSae4OkwaOLxLoE0ei18cSXVWsyiIg8/0J
ijB5NkN0dDAMBfFy7rqBIOM2K82NU6TimJeFwrpn2iGQerWBWAX3GFxD1fx0bZRbYhY1FVlmbfA0
QVpWxEn57uKc3GW5+Wi2uRF8rlT1ZcLXCs2Ej7A5++7WGKBu0qzw3ir6X0mqe4fJgh9BsLwRSiR4
uJKJVeoZO7R+7F50tCQHot3WKLwnMaLaie9eXbNh4kHzSfHCzz8Er0tPV8BB8ogIj9sMuCOPhiJ3
dzGSISSx9MuIYYSnk4n8AcsO2xrgsbxDiF2zk/sgfqGzW8sfncbeODKfphdtnUkcXg/WAHGCORBz
ef8yK2RE/9wsJM2n/0yP5pKYngi5RjmOMmilc5+a0QtrId9ZUQKGwoVzZgYuRTFfGhzel269yMga
+FLWGvpZNSFw7uEELiuM1v0Y2iz7UnaIIerR9nGNCKho5IaRQ1lCt9v9YyjJEj5zL8tPpWX9IQdf
t4FaYN7H0thLt/vbSlB6Z9Ocs5qru4kHz/UJIktZ3CUg4rQ2ETtJvE5A+4mZyTeuRHEDOJ1dB2l2
ts/rZQoB0E0hHM7NaMXNrWpt+1BmWN9RASKW4GBoaCyuEsSu2MHY048QdJOAnSaYp3KiURhpzHPy
jF7jsF43Hp2m+9tCJcYVtQ0qeAilRTn0j1rTkSMgE99C5mgI4PDMOQ39CduJKewClKvq8Sysa5bX
ZcY54bqJglqdBlK1+TWr/Ms/gwYmoO2RXF061zw2z8VcDCwP8/KkZwPiwMHtqRP8cdo2mW+Gr4sC
4XCw3fahdUBdRpB74C4bsSVBhUXQhFQDbn5X8V4/Fh05zrspLW6NJ41jJWZ4rqn3NWP6RcjvMHDE
nKVLo7xX83yMJGKqfgGgLRLCdCwIFMdqZiVhjl/uOshqOMtmAKKnpCmOmu/jqNIEi/0mZVRR1fqm
Smxtz8wwkv3CgVR75Lxq35o+qU+jZQNKxCwxgHPpWaICBmprJOyDPfc7w8Ac858qPJqxBtY1qval
dk8WMUjvVdOHnYZccBiqW80U+ITqmQHzxBGbtNlnWat7h9AnaDtFeObaccxYtRiUWOdl3TC3MyET
o89IR/5JBC/Wr6Nfp+6PNvlRIHXYmyqe9jLO4k93vjlVcWNgUz1VUrVXq65/FJp+KNbjzBpF+T7M
ewC3bAJLksKWVVKbMCKGHjr/kZPIuaW7OVRgMnhkcx4D093X/0PVeTXHzWNb9BexigTza+codVCw
/cJyZM5g/PV3gZ4Z131BtTQ18qdWE8A5Z++1Dcv7CCMMER4hKfp+ucoapTFeRYExIm7sk1PN3UVX
kkaDq8OhUc1sOiZp3g/HwRyYcg598Sw1oz7omJsJtsJSGGJicPE/nj3PZDrnpvD5x4zpSpZf9Un+
SKsaY+dI7oQtZmu79JRNBqrbusHUFZc24YsZQZtrmUSoJUXz6aUy2C0bXFPVsdKyb5iWexe71PBv
RhxW4QhGj1vgyiKn4MRALFpBQKAHT1kItKfpXrKkztddgSaWYYl1GePahTMCVWr5ucuClI74iYg5
byW4CXoyUpk03NLjySAnL2vIh5x1VPVEBOVhFEIzdC60hqx8LbntpuRSX6Vfpfg7419mi3BYCklD
O5Qesxw2+DH0uoNf/2ibmlqvC8trwY1u8/fHt05ODZ47xk3XoZROxNxtKpmB+Uv9EJ6n4v8keTlf
Ap15nwpGJvy8P2oJTy4OwmtRu8PFTg7E6Kb3ZSFlltrXm68QHfKN0xXNjptejf4wlRca4TZjbKfd
g0F+9M6gnS2ZtJt4BH66bGlC4GeT2LC2jIbztckmsItgery08LY7w9KfGTHWGzlB3MkT4ztmiZZd
1e5fqNH6Fy0oqB7YXisDWpUJfF+snBQJGEYYiOeYtzdYbr5JrBR7fhEARhNpoI4WEFtQmmwtalle
9agEyO/BSGbZAfr1jg5JQsj9lQgwse1a/gebTvCrpqfu0SuGiHZPfDU9nlEPLfurC1F0bHlYy8R9
qdNpRPUSv+pfsiSrv8hZB57aM47txVtY8/bLPtTv1E06oxSEnlPsfE5mGT0DbFs0qG3wva23rvS6
P5LKWV1JgcNR4pcvCbeyV71tileupee2GU+NZQ7Xwm5xVveMa2REpPfk6jffS4gfnvIfXVT0vwUV
6slz6p8xMk7hZQBF2uitkBD0MLHdtNyqiNjBQlAHun+1Ku6LVLCnRa/IpNbbwxB8X7Sei+oTMTnM
O/vH1AdUUKXN/m1mPKV5WdPk6s1PLCdky3MqIbEeGdmo6wbTGJKfNFT4VYagJJqa4TIl7n4o5+be
N0Z6Y8R2qrLRuHdaPB34JBobAhe011EFxaLKRHhOh6v0OaEwWey8kp8PS4/0Fz0lYtVxYdE6XZ2j
gEkxENTR1OPsrMSm60BPr4Akx/gu+non9Cnch1b/xxpM92IOTruhfaetLeVJXozJjlt6O0bckMtd
fxuDZj1x4aEgE9V0rsoKfD9i62XJgqQ/jG70py410NM17aJ8CBIyR6cVVHAEeEo7uNzdmFm/xDn0
/lkUunbKGGEv46dMfHaTyTlFOMYe++4H7L3yvCwanrF1HxNBw9G3n5XLalmCIL25UdPwh+xKaOs6
YcNZ0R5hW1rXZAjMK8/EQRfzi0bE6C422uIazZZqYeIvIQZy5oqHHzsxQhRdpYm4NaKI9PRem4iS
D5geg0CtNraSGMfyyyj9fB/4Ir+oCz8jWiKFfaWHKmc93wE3Jea012LGma3EgmtOGK6bIXnVwfQT
PcL8BH4UlFjFZVfC/xbEWAMy8lzMyXgKmHR1lfuQ4xTeaZrBiSPbmSthFH/1zO/qr52muffBkOCb
wzO1cXHsbrxWgf5yAfq/wlZdG+a1MAnUZqT1PhWNeRXzDdHXyKiMVNgqpHp3lMk6q72Z3K7a21Vl
Q9Zz3yoF7tRs4iQDPqNu2ZEjvqjLHwbDEWdABXBDkBxyBdpNQQ4yeBNkNvlp2iyOoza9TTqhShEF
1NNuzIsrg/kIgObFin2hbnkReQfTV3fs0m+dPIV27O30rLP2VEDpuaw+A+TV19rCsI7B3hqxWEa4
aioY8qdCLUnXGDthiTdNje+1CeYe6LJelcjFiYLoGjNifNGRKlwN8zE2VEiIif4DEShEkyI8QuxZ
Js55TsFtu2bfb53AxjLJFT9qOFbMyopfguIlZfR1C9KGR4KQKQYGfClb6b7E/ifFWH8JwnK4kPNK
/i9d11VfFvtKdul7nEXhfdzBJL9Gshl+aTF2zjXNFhDvMYhLI63fZOwND9GQLMb2RWSkdoxjFf0T
IMqhiwasEkntS6wWjYsAaK/oZDDBmsh5Py7V0oht6ayPOCLKuCp3NHRxzuFcu4AduvuJN0BhYPbq
aeWx1YzoVTA0Hfhon2DuZxylLCHqkks9IqhqBqReyy81DJqzC+rud+r730mrTffCiKaLHVQ5vwL0
/AY+wV2QG7Ce53GlZXl+QuDQ3Ly8JiWwLeZ3OxxeyR57Shq8N1OkjD/FTDZMlPiHXtQ/LRkmrzVu
5SMSrvchD8ObjSIBIoIUuJD1dhWbbEu0XbprqdgBdjF219m41EHBUDfStm3dML+MIqYPzeDuqT/E
jqabt+sjaX4gJ8UoFp7q1Bl/QZf+njq58wAzuoVLhrjZccwPZd3OBRNpqY0Pm9hslMh8ljmxXnXI
yA8cIljTRryYurrfJcTPHlvT/D7nnnjX+yJYG6nFR3sS9sqhRHNx+l8VRxPeMQk8mln7GF5aEObV
q2e0/t6bMn8jbOu3W4/FRfejnV1Q5rpVGH0ZHdC/mJVTJu57z0YbkNTYeszSBORoy11T9sEZZdi8
JR+d4ZydGDfkwsYtYzSZ5d1nKYn/40NcPmfLIMxzwsRfFjAyJru+1RSb52UpOkorJwZiGinlRFxZ
JhXfmG9r36nBOTCmahOs7ctg5e+iAiUJBvhncViMOL1+kjh3z0XVpASj9cwAO/0wBNoPTbmz4CeE
a5GPcDJUjwPyNQ60YHQxLjv566iETUOdhJi0xj1CjHcOc/f70WGUdvFothBJ7GzQgWhfLHfmzm/6
885zqK+r0v4w0vGFuV56n5wmOPt+9qfX7f5idYcqw+dj8hFf+5EPymPRN3m9Hu/Lxn2SmkiGhLIe
2oD+NnDyaKAMWvsSx83Gd4jtcPBYHNhySSYwgvALKRzRiQQItFoBvotpxvSMGTF8tQn22djohTZ4
v9y1l1fzddLMw4KOWBZ09Ls4dqNzbiXoSYJQPiwAo2tiURURkn2CoLjhBZSNvonylMtZlbrnWvP5
TJCXlSDheulkD8Z38O5+ThhtJNEZLDbeVl3fMHj+ScpSYD4ogtXyhkbZkL/S7Owwz8ynOuGy2ZQw
c5HRYqgcISlB1mYuJiKr9tYeHx9ywvR5GyqFnUHpe24V1MEtzG2mPnfIQyR6wpCdCcW4Gj1WGPU9
+WlPub5TOTJnVy0BPNx6BdZ6gHmsN9Y5cnW2RrU/Lq98tUmmcTduhgohsK6aL72SJHodPkygC8O2
17rmMjkj47SpZvylvhRO8z30inK/VL06EBOIlT1tmqBmutgoSUNoUJZYSvq8vIpiopBq0qhJHJ4Y
zqh7emb54ZW37ptkMn8uGi87dlo2rUcLjkRaawfmuzC4B4s2akIb6SISSHhe3PrXKDZ/gyUfwdjE
/lMzytdQ61Oy88ZzABB5NeKEfO1UOpxEPnVC2J5d4bScm8l8RJp7ibRmPEt6wFzEKBsWVyHcUWB4
dvXEjELaXeG/JZntUFFx8+AAd7Yp1nTUfV/ctrJp8aXnKs3ks7FijBSQ4vch8+In6UBY1THazqX9
AyCO1070+S2PMGckQJuER2u7jHQLRxN4VoBfiLCkL1/6LrxC4sHUbGoufGubEce0oicbXzFXcufT
z/xC+nl5FTnYhCyj/NMKsyCYANXvP75AQ5Iq6uB8Hyt/w5g45on4uOk0PkpPKhOUk+DwCun1ADtl
6msK+MrW6OoUM411A3pOrrpPS8VwsYJZUCB34Aq1Q2dxJ/QHkPaUmv6dOzIEPR/tOl0A91r29u+M
YPb98pVLz7XF2QadXspjnEFs9MU035xiJqsA5so/ugkInOiAuvsLp3V7LdQiW7IY/Ype5uRW2wX+
JNNO7BKrLYm09JIr/mtkas74tCObXQPXoQlV9KsArJNSzJSpz4wmzz4W2yDe77UZ6c0lsDARLt/i
Qv6GjsIG8I+WeRuUegBcAfVi4cc714EjTJxWcLGsKjnoofVATw9ztK3C6bwsdkfkNeRhf8dG0bb7
IiH8AJXOoTqEyUh0q1LMLK9k1LxW0UzCjnLfIf7CaqVe4XHI9pMjfoya0xw7y3hjFj2+LJsPfWjk
K9EY7BY/s9YMPsexdVm+MuhFrF1px5tMeefl4u+PGk6Pkmy+TcNs+qwnguhJqV5aKWSMWu33k1KT
ZUpItiyO0pXlRne1rOBjmIChDIbWR9uhGTi5jXfR4s01mtx/ihEQFoklNdj3Kl13cQ8CsoOOTHaH
hZIDgexRTEwuHOlhxWaxZ9TxaZz8SHJNDa9Q7EEBMs+D36/ps5koVAE0rdwGunMmu36TyJDOpbq4
ayiANkHFYGMZky7LokxMpx9TQ+du2TeWpSIK45h2DULNjrteMd3Hsc0+DHopU1+fpoTYFd9NnUEh
5l74lK9kkZake/AW+B7BSSbTbUx7hucojSyQrIj8aqxOZLGg4donYmhf7QqMSxqGo7GL9ZB0aaXF
/tdCZMdE3yfOHPAVvYWxDlexxyUhGJONa1QVgVks3PbYwyuoHFGf/vlnxltetcQCrwKnf9Q6U7Ay
T4fHspie9tZ5ECMMdzDuZGoR+NzfsxbqPS63mpR1v/pRBOMhrmNj02aVubN5Jt9cMMQZfcAHnglg
7IibI4f4ps5N+m2gSaROhXRPCwjChZ+1y8fqi86/+OJZY/J3acZ8jyb4m95E3yzyXL4DDNkwAB3f
Czsb0AUSAOmJzMJnircmJfRpK6vJutcKeu1EuGh6jrPQQcwxk73y1c7RSrhtyMcebaGeOJOxCYuY
/zSzhlqVcOtYNS6uu64ip3LpEKrFQUZ/0RiRtaZ9ZIfUmVojmpBZoy40qK34dfNtrCMXQZZcvU2B
1Z6s2LrHUIIYehunbK7EaXm1LENNcKRGcRL4p3hkpwkVlqMRzAb9fpK7VmPmPU/RSxQNw0P3EIcl
HlPcypViX+LCX/u1G98zw4IfjNQV7Qn22+UYLAKgHRFuePQOekHYZkaU8n8Plxr42AG8+jl+Xy5K
hB45tzotb3bYVOeus8fDMiKy8t+FV5OSYJhiTzB9xJBJhpg5veZsRd2RXkjwgqnHnXpQxnCF9JcF
7pA2WnIMEuzZRRWKHWJ50qqU7au0SywiCaNcva+1V4ObRazqvzyGrEMEL0OxogkOtda0u1lZcqeJ
sM/uh7Sz4ORnDPwL+nHrHM3U2VSwbjwqn3GNYmxSVq5lNFxVwTEsvqN6Lp7YRumv20+YRKTn6Kq7
Kzrvl13P3kua4wYlBXm6Y2psN/DFoNsP8ymxyclyWm5NgB965TZqxpD7RzMV+jrhWr75O+Vzkqfh
YNigZ0whEDQkHepztF3SlcfGTE7SXbXehEUWSwAVBA/qysWuiqYBDcmickpThwm6rKrtcl9bFhNz
ZcVtiQ44Lh0vEpNkEw3o1k7BM851SNzBEOVrB/88sdWhe+yF/NEnXn6zejW29rX4pDHxtJFUqoZg
fcxxtd8bklQdXChXY2AWVXbwYAfqyapWTScm2UBmcYx4hQPBgP83PiQYvB0Scc/4/PfJ4Y2fTjq8
XFIShyT/QteBG+mIyWjmZpdN/WeXQ7SOHD4YGfO8PcqZh0sjDeBPkHMQOmJb/Fomh1ZAVDw9H97s
sM2BMtmMNqKyPY4jk3Qppv7YOAS0W7JtrzhaU+6ngA9iujxbKu3hTa9Kor0di2edtwI9qP0k6urH
RBjwAUpAtI/ItPt7GxDGFBwQiVsbZNtfm2HstzaRyGvyVdqLmeWEiobl+Aoi+QV9X3o3rO7nGKfd
id5Seve7mvYURPtt2lVrfrz3GE1ZkCCGWEkg7EknYriRQ4SvvnC1l1yPM4KOEeFLf5tyIa3W6ATl
ysr1P4Yh201Vk6fJMF6Ex8Lvfw+d+DRjL8T3QP1uo6I/5w4TcBpSJ50O/Gl5hXQnW/uhpvIJjphY
dKTjLCH3oHMSI9IL/eze6pW3sph3fdLqALWUDmi7ARMB7ErWobKOl53bn3uX+s3q4V7ExAVcZy+s
r4ZaXCLHI68oCFHD7kXqEML4Ofjw+8GBcsBevw3USbssToMw1tK4lSm6SUBcRtPc9F6XxO1U9ToU
1kNawXTKceYQv640ezX4t1NAs/GSpMOul7PzsvDK2q6IkMmkNSmHenUn32baGlnZHkiv46EjpBJx
UpzhrXKoIIjro5xJNYTPitAAJLs/z2x9K3I4IR7VznG5Qi+f2iqTa8+fHCJMsbIc5k5rTGV0hj+R
+KfQSI+2HQTHbKCqkTWMvEUNyj2+3bQp8xaVvM1ePp8X3zjxSD6ZczwjdGDIe8hNJsBwRuYCoaIS
aTiGznSiJJNoharR3VOosb9oSL+MdJPVGlgsabYfxUfP7lDExnRvyXVTRV38Vx42B22qck7o3grq
sFhKb5sRHHJD8mTswJ2RGtKUB7OaOm6TpMOErjlum55REjlP3jrEDnjWG0GIjJ+gvStTbVhX2KUu
UvTaGqg6FV1KOLWoKJS2XgB7SOaD9feDlsxMjtuAUKBEsMUKdUmqh1gw+IkegE66TWe7aLSztHp0
800r4fFMSsiThDRu29Dzribb9KuJKCrLiSrzx+orcBMNy+l86gi1fRY4xDdjFuQY+zv5AOFz9IXg
DtFY0dVJLZLCp4r7JVKVl4lP4cZIfvqd5d8sSzj7nivCUZ+5fMuZ4yUx0LFgprf3Wed1j8aOTX6Q
c9C1UrKPxfIxeDnBWFp2QKRKLq9eyGfVt6iITJFt27kxkDbR7gXq9lqUdrJDZ9QpVWWPLkUNz/Oa
SYUdaM8uJMUJxCXbnOD0XEaQroyzNWeT+VcX6HdvwwQfLbBoXwh2Rw/S6zrQ/E9mdfKWJxomC5S2
zwFCBVwhTPRN+AsLT74Gf6Lf5twatiTak6ari3diDw6Wqxv3oe67B/PIvR03cFX04S2avb0jGgMb
hfToZgXOrenyfGOP3MMqYsC2syLUpowNLIrhv78JJXj9Yis6IKrIux318uprrrk2a6g4nRTK49kV
v20hf9EeWS3jkTZ2CbFSYHA7vZAohDZlyv/zqiWzF3dlyjAiM3+ZXVlwEgXG67KkDj85L4A0YR3/
NU+l8RYDzHhUBtb3BnennFv76QhL8j5UHsFP3NR0AhMaCeIMgXn7adQjp9fcvsuSTcid7RcNl59W
ly0yt859kET74tTjSEiAotqrtyxGX7qWXfttcvT8wHCoetcN/6ECOn/gur+VuvdrzCd2HvUf2pgd
P8QoL3oAsyUlR2kd8od50Bg9mD59R5SgYkuJUW+dISmufdq8LrizDsfqtQZtXylG45wPYrMI1ZAu
FYwdpgZxhXjvCxHtUt3qXlxbEiCAGjBRUt7A6J7IRK0NkEvqPXoMVLBFxn36YBpWuSXAZ/oGXH3v
RhYegobzv4JZSawQ2nUfSZUzIvaZcvlpVjZhan7Ub2ozcWiplxCzHG7m1QjuXWapg2nTdjfaMLh3
oRNx3Sf1TifL96P2imuGEeohmaGdPG1M12a3m3lsboX6x0jQoMByyVLx5GmUic3vG0XoVMb6Xonq
V09zGqN/9DRdLYPcUDPdEGZ+9gupeFsR7RU6scfOyb8aKHvXdq4F+G/oWIHZyM+Z1L5XynCFQwwR
AUm2b1qe/xFEyrNPWdEJEywxnBqo6hjr8MkZWv+DHsFHZqXBa9Kgt7dTlqTtP92AufFkFCUIyAGt
Jy6+VayTfknSCZEiRh3fVcDD1Lnla+EbhzHjjQfF1Vj7SsE/Uxf/vys6Dtc4ZvoNWBc51FIT8KlE
0N5ldCUiY/gSFTgdFneoXbfMhOq5OkydfOqm1PbLXkkEijh6+PqtFDWAboAbqyM7+0beL867NNF2
duhyQCOWfkzRfKdVUj1bDcTs/0bPPrfoVZElhI0jPPz7GJYC07I+IbFDREf8gmd/TkjXoEiXkXcp
wBLuSfD7VSgkG1RMJEtplux4Uo9xNxB7qiadZaW9JqPtHiMldIui7lM9PAd7CmIu+9OfQhFY60YL
XhlLZeu+g2mzfK9iQIhwQ1xF5UEns/RVgrqAcULmv7nMnrjUlvk7AyBCj53M/ZrUH159n7obh9JM
DlNXbPS4IglxTB/GpH3zO99Ba5WLD7TIm1gCdlnwWmGivXoerD+RDNMFc/Z06aM2P0yx+eQfwwCD
u7rbpDm1X5hA5Viyxpbrg4NdeN9x9q7H0bVVatNqUPiiZbEVxLy2CXm2muYC21VjQM3CpBOAZJR+
+Bzz5QitZWFijHmlKelRSE4BGnFfLboy9aN7Opn02Xeh0O0VXSKdBF8zfcO6mu8gZ81bboHVAQtl
uwaqaN96PfvK4Eg/AWC3b8uSTNa1yPTuAALFkD04VI8WhC+z+LMzc5gmaQdrtavEnvipCCvkVBDb
EAWrgm2A67Fyhnb5uG9JcDguTR0C2HNo2517yLLGOeIJro+RJy+WUpJKRvB1MLVHV10l62UoltbF
weJHALgTZ4SWUA7Vog26pGinm5bke7vRm47ZuT5dloVTM4TvhFxmKVsZmPynijVH+uOhJ6nEW4+G
bs+l5UqczUxwxkqHn0xHmywpWiz7pU8190yCaQM/J1+KI7yI/NJN8VG6wnmNDGKtaq5d3KivSgq+
GjzzZ+bLkTQ0ljQx//MqV68KiOpH0mO3rsbscY3a1+pQTGVAKroq9284Tr2bVLQz6qinn/KwSKZH
PUqOu9sT4NHM9JgRj0ATDW0Cp9jwl2kTzS6L+5X+lWASBjmlduqdcb6kSuOxLMuXevmzHUCEV9iO
5CoD+XExremuj5TntM1/OcoP3Y/ucDa6CDBTXx3qLJz5LFBATa3AH7l8XRlPJAbtqfL0iAF52EON
xPQQlUXbAnEy8Udjy1YDD44QEuDCeCzTXRH6Bl486Z57taBycjELU4LmxNvtKrPWTrjuXv0kFa8L
hDukeUw+B4LEOTTEPvNrqhM1GdPNFPCTc5CmB2klbwUCDagq0/RCFMdYF9bHnMD14T2WB9vuPxx8
6QdHuPZds+jy+GxTTryRlSRF2tWDfd6W37PGSNaWG1afhc/kV1YeGCCS248xgJZ1ZE8wL1uGw8sc
YpnztGAbqD8BtXc1IwcYXLyJ6XCC3iIk8gPC28uYlPK4Zqypxvm6WpbufxxgKSVhlmSEIkEx8t+l
6QNEdBPBfdaoU9SoUcNgo64NBDdlvhBPNCHaeVqEcU5RfkmLKNiTEYAKQYqw2lpVmK27AhwW9pw9
jhX9tCwlosATETF7lNJMFVWOazgwhAF6siyj1emgOZRilEhdYTbXWnrFi2UYgMAcbLnLl9DALPCI
CEN9U2IWtUIbzxcfV7+vvaOXpC//2qLLKywjyCOklZBa8P8e3Q5XzJoZLSpqNcNYVEfLkpAdGFah
hdg6Sx8+E7KDMHnA5gG7OObu70OGUoCm8hP91Ueo0SiOC5D6aQPLt9X6Q9Wrv28tJ9q/OlUSpsnN
cgH8dx+Mkpk8qNKAt8hRlJlkTYB1n7dNY/0gqSuGWoKwQACp83Tr2g8+zHzAaxsYPGIzKIuE1zHV
Wu6lPVXYymzAd9hDQ062AQ1V5na0H/UkOoWDD+gzcImSKWS2Nh1p7cIBppLuBRRKI85qq4F2SkuE
GDkUC1rnJDtECOEaRrr74thuSNAfTjwcyEb3K6N3DP5FPrSkBLIL55UkCOqMduz8yxT8KS0dGaLm
Ru8itEeeETr8nMDLgRNXmJHQe4SbyDXfAb+IH8uLNNZB+4Ap0r2EN41ZK4iRHsiF0ERJlRcGm3EY
Rlhq44WWszNe2wjv/nKrtBhJwtBNV1rqhNu6mEK8O25zGB08pVWabuVkExzisU8Tbp3+VYR4RC4C
Mguy/ezl3kPm7pY2bHmYXABxTlqF+7+lO1HUsOJVo78IYJWVqL5QGHXDJVGygWXBC0k3e5x2JtMU
AwjsMQ8G/kiS623kM2N2Sp/iN+OE0ohrj4AXggV3qSnVP5ONtc60KNGuRqENbyYwAszPi+trsVZZ
EqNkRStYCo5pz9YYRra56Z7vCRlKx+XBWZ6ZomF27UBEX7llFZ5ttSyvhjoMwZHU2Y4EV3CPQxOu
9RweKjwy2HxmUl2NxMWNZwLvK8ufi4BxZHNODN6x3p++pTQK1hO68hW5bgNuAsdHA8JCeHG4sarU
30AqU8w8iJRoT0jQNgLvzRvT9+ux9u3ksSxNTLSq5qbU5SqLvGTmTE97rom0sw4LZW1ZFpJF6vov
VUClsU5bqzgPut6/TP9bMiM7D0SAazL6ib4ip2zkv+eVYIN5DVFIYwtq7FerzLWT39O9SBV2JKWN
RJpucIhkmq0TlBhojehSLYuIqmDdGaiTs0zSUtETWoCRPt662vCvdZn+on/tHFq7Du748LR7aVmH
e11XqDPxw1yHzjavaWjlxxwN2nHpR8eXwPCDq6h9PpZeiugdE81qBFNBkHjr0aitMb4FliDHfRyV
jJ7+99K8UAOLtPamQ6hD4LMxijDbigr/1JKex5UJLQDN79hg++vqlnef8JGtiwH4b/sBowFVDL+3
pQTry6LToxx/cVHTn81cV1tkkNbLVPXZoQRz4w2ee+H7+rWRtMa04r3mM34MYMEzTIguiXoAliVQ
X8ZUQtgL4x4Jsa2vhlIbIEwSR8m9Tm0D9k8ztG+VRbqa32b1W6VhWDeH6uG6ib8akC8g3zU9hnmO
sW3oymnORJgD1dAqWbp+mhVxLEfmodLN70Ot2XcP4fk19ZPL8hXhDSgoDAgtRkMIStabuA+l+V6n
OV+6vrl3TewyjB5yheVexJUynVcNoRQTskzexGn8Qd7AxD9RNaoWBObqQwp3O/aKsIx21lTSgY4H
jjNwWyPDoTfYPqcisdzX5au6bpVXpsE85wBaV39LiTLtJueebjdscLPApTDGZeuumwQqAH5iJFTq
7jrM7aRYWocI+fg+aMofgMiIQRzxu+68CtUwKRCAdiYHwnKDfihQ35sm4e2WG8Zy5yhjsipK9OZh
Yo9nj3PmkLmwoRyQX5e50VwSJntnNY8elBrXp60+2DUlUOxu8fUwP6GTseoyK7hTBWBsneTraAzm
2ihNMjBIW/5FjNsYqOcg7+ODneHJ16zKXMNTUzQ1nYRYXk1dhB7fCO0nydYPl4zqr0QhMgaK5Io8
n/62LLRlfaxI4XvnxYdmae5r/qPWPAujKJjvRDU96j8wtPLDoi6T2rdcSCjiHml6bRPkT9MXXwoX
CdXYYwywGizXeOThXnkzk0FwPsmq7Edzo3t1eKJ9Fl1nxE3bqPxN8olzLqUZPgaYaysr7Zvvbene
+yz9sKPMOqTTPD4KylmKJHVMKimQMAV04opbbsZn1qbuv1NL2wdDi1+lDWo3SgJ/Y1fm9EV3yKIx
/+CfcL72eB93TtYbh8TMT1ZrzHdszT+tUBZHKpn5rHV6etOVCy/P4aCWiJdvy/dcLz2PXDoOZeEz
9ohsMzuB6lvVGrnPkKdK0lKa4JmVQQND3P2tz5J5KG3CjqE3U6UMQIJNRS5ggV8F85arhB+C6luQ
E1631YXau7oAH0I16fdAPSKmBSXsECp82LG590xrvBedUgvHJr0sYoW4XYfF1g5iHaLxf81ztbDI
6y45Wrd8fuvjDKAvsNLpFhWCa0jPxxLJa3qqXeGhpp41mHoGs7//Dd29yIMkbPSgN4wW33s8XZat
1nCC9II974LovAORLpvt8v20W2Or0a9dampXWIPaGrYb6uMK8FhOpjb+DQhDyLIzbO3AZJe/n5Hj
PwSq+ncoWaQGJ0M3/UbPe/0riMhaNUUogBfQfZUbzaGRkZa0/EuGCqmDnBsvlLFtaW6vlgFT+lei
zX6iWwAJfDdDy6ZKw6VIzPXhwQzb2GmDf2P8WO6dvvSrlUE2FVxQhTDwpqbaLaOBhUUbtSoCTMuV
tT5I9ySjJnjEWrmH7uYeptJC6UohtJvjAoqxw8FbK/u9bur5xpqacbN82fUNvNuuaaA0w3ycjHjC
GZoxwiWgrEhou0qmbYQvQ7FeC9ApYFuyfJ9HDbY+r/fAHDXOpVv/Y+gsXodSMuWZRXIn+cRa0Qem
2WYSrYlYITAx98o3Q6v76xTPBkGiSbIhig0+bayl2b6o5Efe0XnxNTQ/C7e/H3SbCyvbUzHYackb
UkYbLRHWEWfNMS/pka1a/z1sYyLHif5YOa6TvadI5hn+lKhW6XJtETokm95Lp7MVd9PZjeSwNk1z
XE9KG7NQQLMgBusGJ8xPA3231HhBkCGyKi1yfrz9gM5hHI3iGfdV8UQzrq0FDJeNlEI8p9TsN16i
x9u2q39rXW89ej3RD2NMd3TC8PKYdGZcwvwWGySeROD0SpPQRvjPvzBHOUTdc7TUFa6nWpf1Bazy
b8PgI7HAV5Yld+4ZYXYnjzCJYoUtyNiAd+sRAnBHy7pOO4m8eP1rPyu6nOwQFbjbTPpHk/g3lC3Z
sVRhZ67l/27QMe8WNIzHQ3Yk3guHk8a0KedM/NtmN6jp0cn9pSYuRwpCAQRZwFSSKsO1MOMFhxZ8
aXpDbEzMBbtay7IPoHIIVeR0z9nzbiFQ+zFrPzqPqS2UXQSnarEyq1cJ4u+V4FYdACnejChqb7FP
M9QR9Xc2ruRUtME7SVvacWGtUbkWr5ErjrKHrjkE0zua5X7vJ4CSgkDrzly3i3WR4OpYvDq9EhPm
QfLTibpnSfVx7gv3YnO9XguzeqnU3RJhExt3BYAYhe3PfIoZkhHaezZwTeN2s74w8EbX2BOnXeA3
G1ojgFrEmee2bbk3ZuSPZeQgPMfydBTwNK4NHh1Zdw4ocCygQvT+FqQGcv6cREQAHmR7dAPItlFO
f4KSFLOtFedAEEm7IIAlTv6PujNbbhzJsu2vtOXzRTYcM9q62uxyHiRqDoXiBRYj5nnG19/lLlUq
Mro6q/rxWqa5EaTEoEjQ4X7O3msDhrDE3rFcA+x6ZFNbSdCkWaTb5g5Sn0aHZV3JoagrdlAUoSF8
EP2wSkJMptiIMxpTbGi6yLZONgHYqCX1AcExWENsP/aJUrd9Yp9lbvOKnE+hNk0A0JH9ESNe8O9C
UTZO6pZgg3ycVeQgUTNDazY7mp36pmvSYUPPV6faguJ+8Z27pjC/iwYLa60F87EEUbWOOi+8r1AF
2K15C5CVGGmYNDsl8VEDvdF6bSd6tKXUtk6yeblq4wrM7Whp3hr0jthgAzSuu12+wPoy7S/KRs2K
Nb0e8OadDM26ZaeDjhWlH+dzG14CJ2G/Y/bZgZ3eAYypexeMs32kitywytgNVU08QeU8AV6HYFHH
RKBEjU5UOerKxl63rf3FEGG1fyVK6u78pOdETyjSoUrTer0V7DqzNq902cCd5eD7CRYzJKFEfk2V
szXhqFah4HXwSlkmo+Ahkh4zQow+A9VIyXSiDd4H6gQH0dFyAosi7ijupVvHsX/QZQWjLpt3vgUX
r/bso1eFt7U29pdcXswhOS0sZXS+oWQP04Vj+gM9ugcK6L6V0s2qmY4USHMyJqc9IWTWk+8St7PK
Kzu50vryo+u6470vhzaxT/HSnysCbWvDjW+GcSH3a6YPqUBr7wNgStywzYBEy82t8/uQoZha1SFy
HM1fcoLNGAZM+1dRXE+EiTmP4aiFOAMT887yOCU0fHjthCytkbXIgWI4ObPD7RQhEPcNXbtHOUgV
JKBXhwvlulPVHlnjaeUAavibhqj9iP6ouG8ccFmD60zbEBfW2WRpTsfdmo89GnH14qs/iJ3JMi87
PRffIxlIpeCW0JvIxpOWOIF946pGzEDRAkf+fTcAKh3bvOCsx6rmY6rajnVLSHvqtnd9Z16lna3C
5Xww4nLprU+sRbpaX79S+CQQJIpoR81ZRMQK3X0OxjP57tG5NBy+LHGnHeHaOhuCo3ApyUMcxx3s
9d5l4mjtQ2nEy42iAghruMeAo41Je52Y1gdnXsTpfehaT5ygl9PDgF6tIf9H8yDGJ7Jiw20yDB9w
188oePSPSHFHBO8eyF+wAJdGtAO90eo7rSDvjIqqoZfnBbuB5t8LCGVQFj3R9UWdbTj9qM+mKElS
NL1P4lMgAXhqcPrZO2LpXk8Ks5mR47ZHlr/SM6u4ZMNQf4CBfxWhvNtlcUmX3erjrYOo/WFkj8oi
JZk/UoNcGQvcoaxDCW+3fuqtADLHl5FsHSqh+yh2nXMKbYdCqgytlrfoHa5oZwYu06nQ9qk002Za
pZ0EaSPID8M+X4uEvoxSDYrSp5eWQrq8tpxNHnstSkHWAT1YUBOF4a4KMSzpwru1TX9kwVliQOT0
blk8kSnk0/3FjGNHF08O6pYoH9s2xEzg+9fMn2waZru7LXkdBxaLsHVI1bvujQHRGjVWdVSkhgF8
OMbVFGknR/mU5YAbHxUTC/t1nQbfRhxhj9IW9gjxyAlRDmlRZJ5MrSsehw78rdfbH7K4ua0rSHV5
UV5mJw6xftnLJtZFdWPsVdE5jPvmUha3tdyhUIk60gFJD45ZU9UqRqyPJT1NJbV0FawnpTxh0ZZp
6AWtYrrKdzgh4w0lH2JzHQSe6ZBUB/ZBF4XRU8OU1g/pANXGKEEdurXVo60c0cjxIcw47xYT8IBv
PvstSlovXrTrt0YZeXARM5XVExhLWbqNyMT2zXzC+uk/AUcu73Urry517GIvw+7p6zq1rBCO5dBy
HjYhGn+7LepTJyEygWFREins+ZAnxWcnCfLPVnOcxyrdjwbQfjZ8MRck1z80joWXmZI94is+6UNj
zZds1uxD35uXkkxJgLV4V/FYMGUTt50dSDPK2eK6nr+iU/llmHFLs3ZAUiYrO0lvgIuiT8YXHsVX
iBgMuQES9llzu2NGboQqutaCbOTZIXqtrr6+bmnpxAzHRRi3ShU9WHEBnqjPr7tmMlYzhapVopE3
6cgMJRWkVOq6ed3m35YO/WkhIc1+hfUd5FJ+17iiPIMikC2FPLIhFRT4d9iHzhc6gdNlatqQZQm+
YsQLXIfgcJFs5uJk99qJ6sOcPhdTaJAZEkfzmiWYtanyxUT1EZ8XueNLmGW01JuOY1q/Vb9Bdlrn
2f8mXFiaphw8aXyefDi/Vl2F204bK3BjzARXf1c3jC+VhhD3XeSg9A2vhdLWQXfdSVY5RiCy5FS0
nNYtj1C/+A50oEs1ef1RA82qjpIH+9utF5NIVUr7FEnM+VWsLU95P/R7s4JjUdo0bG6MjugUBErt
Q78Y8ZlpuuB6I7SzPVWPgI3e5JxK07kMGBBJdUbKZYkwflxiqpPJ8BlKwbQqCz7gjFxO8OCI77qF
xeyQOMh184WlVReJL31XfPqxOMtVLoFKakggzl65/jkMuEC+D01rLBuHvVGKdE1JQyJ4/Cg08Wbk
yGivwJGCe/B88UBhANUNZ3TuQDSaHDQy2EXE1JziobjvZRdODZynxKI1yYVlinNrywapFjnp7WTt
zCyamDEtf5cR1H0p5oY0F054rnJZfVTN4cnSPpisE2GKiZue1fplQMjuKZWzmxQUrcPy26t/AIO5
OIbs3i2JBGs0Kz07WrGUsAqyD07I6iOSptRS0yzSZxzkrK6zozrNahdt9Uan/YzhuxyfR0ier/tc
Pp+ekBLzNjZ6SNFzOWF0n55qECw7axyycyKZJOhUYrxLgFlNTJ7E02TeNpwc7wAo7s03M1JROAKi
InYb96AlQTxhE48YUFn2YxKjTJw14QO76ePsWejqTMLNuFbN13mtfQvTpDgJB6pFxcrLCQs0CJFZ
nQADDtaA1xiUlB/ll1Ib6B2iRmdtJMbwNt13roAGl1F7RoKGcHLCrjr4LaxG6G89HdQH2546aIfh
tRXXW4xyZC5p+XjDCxhvFgzau07D/6Hum9DBvMr5KAQR/vwHv0Jp0VHQEMQofZac/aRDStJ9SkX7
wtagvTTLdUZ996SZGQvRtBxeRGv3sHjoltYSAjuiApgGcZMK2EMR9sgLmWDVntTg+rpfnJvS8tNH
rvrUNBcImWnCMn/xq/zSmwTGsBIJdxrYf8hhfd5tWQN066Y26ochX75Zep+tqCYhtZPNSW+KLzgX
9bue3dm2yEW2XVxc74Y9EvLgwxEWFQZRJWs0q4SFrTcShmXymcVDehZhtjPIXIRfRgIwlm1WW34O
+Wf0n0djWrY929LV+/YPbBHWnQSD2uBjnKu4wK8ztGTsOoAO+TJMGELKri5rZ7Po3XDBsW5umKO8
t6hrtReqB0xrREiFr8EfBNftmgh3m0ldcN0beb1VpGM1ZDL8xtGDr7CnzH3dkdhjZ9KwWsdIQ0PA
ljaQotcETNz/d1liH5Ohn86bPAUmxlQ1XLteuELhjAiaruOZvaR3LlmabRMD72UyIf2rZWqpuqUG
T1KoFnNcNtCmbRQTDD7nySFNyQXYLkW2x17ONddGhH58vXMwp9fFkFoGxWFGyIAsV8mu+iwiPGKQ
mF5v0fCJthofPxBVXoBseL47MBa/tVZeQqbuB6+gla3+DB0G8jyQpqwQcTiwwpWH8uCgrlwkJ5EK
OQYYQ9Mp4UMxz10RjBc1WNWgH1EQ3Md+0axnQY7lhMj3Sg36RPF7SDlxZKcOvUh4dmSvypJD4zX9
KTUOoWwa+2GrnzwXZNHKRTpC0JuP/20Il/PU2QQYIvHamHRZeSHDjGoCraZTeQlYhoaJjZkP9xFg
Jgw0FOKOSe1u/JnADlcOoMlw7rdaSwxxED+aEqpv9C1ibMXXR8kjZEPZWDvo29aEmRonJNgGxDIa
z2XjPcSgcDcgs9Aw/PGguuV2Tr57XcZGxHfxW8DZE4ycZBR1Z79Nb9Ku6fZUPChzjZOVnaloEic6
BvnGlE4DWw5jSWZMXlOStirUEl01XXNCLscBbsklNXG65E0EDkdmUTtmBNuhxgjrUD97ou3grh0k
RQ+klBibpaH3v7h+v31t++eBdhbsLqUQIDKtz8iRmp2BtZm/n0GoOJMhTMmfi74mo5jIw5Jy6ATM
HQaCuqRzR8fasXTvqotyxFQktj2PQ8wuWXqICxbEJLO15KpIb3ESRufXi/oUR7ezNIurIcNQQ+gu
sfM1vDPyTOK7ZY+8D8uYVvXLWQV2Zhj0Xa2K98rN6EqylLqlHI7a6KQHTEsHGkXOycv6t4FMRarL
XYAWgD/VNPW3AW0CMN1FPEqT4ev1TV3k1OVOW5o11nrnJNwYmkrStKeSb6s6iiVSYQkNeK0sAFNZ
WVFKnmLBlOKkzdmuSLFU6mzdduS3S3N+TAA3DoNm2DshA85m1ue3oAAGquSkH4X+DUIxmUQlic8y
t2uwe2o0UOnFCaLH6hdBRD2bnCI0tjbvfdK6BBrqR86nAejhkcDE50hVJRrqjjvcxsR+DxQiaiex
KDKa5q0p2dyQgCNaKOTaza6AwDrIBBjkRJ0vll3FR25JoxNQ/fJ1gOaMwFsOnLDMoKxlN/CN5ys1
NM2yHKauuTBvJdS0Oi6BpXsm4YueCdWZ19CXse61rc7Oe+VZ+CDNYyq4SJR93qD2rrPypKEEk+BP
0rpllgHqUL4pgJZORgJSKwS4hLycEa7tF9bzmmmjhBnH9AIFNb0IaXoqRSSrlW1438athKSN16EX
T3Cw5mq3zAgca79Odwmt4MfBgsidtlF+GmwK/ojozdUsv50Z25SKQjrfVubqfuMtLFvea/zqlt4g
KFtmPEUveebQCjPT6ayy5kapWnLsQhwxR2O/IOM01dqbBNgBMoscmz9mxLsWg8geYeFEJ62W7Cjw
Qg0cQdwy2M94+w7qKHTNuymsTNq2iXXdyx5zVJntGULhRtnQSokoV640sglvmG07NNLmpzC8D+MK
MLNPPfCQ1ggXXLhlmyb1jP3QDriPvRPae+e+ltHTWVZ+5ZJdb+oq+ZSWvPGbsqYHZnpMrizk+vu6
RJQxP8AMGK6z2JweyiHR1wUlo4PeUzvVBPI2FfYoBIk7BfMl9Kogv86pn6pGh2p5LLJo4icYJXC9
GHFQgptENzO7H4qeBoi1iE1AZoiFd3bMxVjuwRVaR+BPx1LW9Be5tZebmBPWHX3t98ygeWBjFoBs
ncmrbuCGMw4OMpqVhqezICp4zTZ02XEtRt3uwtboLm0HDwr2oLYr+llcoYOJDvNz303d1mXTe+PL
QVCpw7RtJ9vWDW65XibPRVNPh9KDqlPF0S7y7eVmJCAdfCLNN8jB0Q0VGoYKFFllEAdi++1NKYXf
DTxsLm4gIlwuURef6tJmydunytYEz92DM19kDg4U0MypMNFDMN5WRC5dxVZnn4XxTHYD6Ht5GiiV
gdIbTG3/I4rj+qjpjkCxuwAG7OA5w4R0rtMRYY4rdgO2Wzoh3SOJL8W9H8WAPiMdb0bbEREv+lPM
WhBgnxfTzdLs196KarAMpYZ20sE3TBcA7qGc6RStTi2rcnb97Ibx5UX58DZ0ptkfJmKraITAA6lo
XgWFxQKdo1oQPldo5IhBEmajxQZb3NgaHU09eSqHxnpBS++uRnaLF3St3aEb0JrEWTbQZzSdb338
Ahz9cRHSh44O+tYVkNjSErnPLD3TnG7kZreInqOaSIJkNr6i/dT3FQnX8OkW/cZvCA7oWUivVaUJ
2R/oI1lzyuyQTFGXEIlwavZJZJGWuPgxihiHycnCzwr2WSLilJjL1e0Cpd7yqMs/Xr0hldR0Fo1I
T/N8bBcPXpCVQmsrDYHpXXHnwJXWZAdVu9Ttbl4XbgAsCDk1hxrvY4hEiZ4c0liJJlUDWaFsuMOp
OGVBXR9sZMw7Wg934DemIy4EYHxhVh2RE36K6JvfUMitt6zc9IOwKGs16cI6EcKJWE903teqzxeW
NUqb2tuLTvsRx6jXh8Bv7uw5cjdDrk8bG6pu6Ij+OWA5okh2mazAqVu5LMPVLojLip4ou9XhoCAV
RuRrqzEYgSTJ1RFfDmKIxoycC/YsagtD69M+NkZ6l5G3CztEEyxyPc1cRRoF4lRny0m1qVgBDyCs
pqONAsAfYdA0EDUV2S6qeEFBug3vctgKt67Dwp86q8uKkij5aFnsE4VcGY4hmWZLgKcZ1oqZ2/Mj
c9vZA4GyZr/sPcyRldxp7bgBYuA9kEsy4H0kLtD+I5dD0ZFi9yUOyVYo0+EZDrB3gHJNegYz5nBx
8mMpA27q1HqpPVwFqnEfssPfzl5LyJOTAL5tom2vEbccA6b7UDnOCxm+yzZxBX9HkY6vNDE6V0SB
000yG6RirbcgZqN6fJhYrzvWoN2owapaf+U3NRmRTu5uRtPiFLeg+cFdRFpPePf1TM/tWt0q0xrm
32ivdU1wNVlc8u1swDyrXi9Giuktnmh4fPvehkbb0ubSu7y60XX/tktKTJ40ll+vm01FAhexTsvO
sTxjq7tYsHwqa7cfxjFAo1OO1WmyqJisKrN5kS2PyzIKcRnI3dpU48qGTkYkFUIifNgt8yriVYVn
UoM39eOB/VO00vroG3EVzu71eh85+T9JXHC8f0DPtg0CsyzbEGwZLB7/+vk+LsL2b7+J/0O6Y+iP
s/C3c8GGmLuzG1z6j3mwzD22ZqR9CkmumqV6mKM/QV/CpsU7sZy2t75Rf8th4Zx8Peu42kX3BmKQ
yyRgZo6WwznsoJj3mcKv29a4zDJxvmuI7Ox7DHhEJ5KKJdbKiThLOyLdEZpGLkRohJjlWQ0aEPaN
WzbEF8m5dGlzAWuZW+IyFsFwTfVdv6Y71LKGsxcAdFw0W5YtNKNmbVOUoAvMUv/YynbiAjbo5MKe
3E8Lqv+scW9169g5mn6C6ozTcoo12v9MkcZYfzbY9VJRcxzSPSEf8VERqFdaGz70bFvoQ35UXwgh
Hv4J1dz/5VNxKLqT5Cxx5oYnfOPXT6XTcUvYtNZ0TPCQfazN4Gb1tRpye3i7pQ6JW5tBw5yIFwKH
I1O71eCgqiaaZ7hLOpnb3EbVjT0gyKOPSMqRHrPcRoloIB4/aYNZZFhCrIpYFq/YQGTGIphQSKhz
jDYtneawgNGZa2ODuIHQqkbikGa9lBXqyttGNouOVq5BrhKhJS8dMQKDdmrb5Ny3mv2I1YACEBdJ
Ylx8gmyJUuikh4JNXbD+63eOJIL/9tYhOLXlm2cwuRu/ntBW43qGneTD3sqiFTvD+aIEYZWsCuPo
NQhvcvWdeqB03RfUd+SIa257UkMn0u71ljrEgvr2QOYt5HyS1bwRVBtf0ZYUEcQJ0vpW3WX9gbx8
P1S3HLO1N1OZt2t1qIZFPkkLccOelpONZddZxyFoVjVk1kIEuh4RLSXLspP0CLwP7/eJm9aggqEe
EknGtUkUy8HU2/vBSbUbminuRsjGozqMkUG6fB+zU26iElT3qcHvcu84ieoTDeCVk5AbnbWaDst4
HuEOt0lUkd/KxRfDXE3PMw7BelwFLXV5u2H9arL5VpQ7dZdC3amhaTCjuKl4/uX+SMLw1E/AqaBw
QJzU9v0+9YD6jSVpyFObW+xiUhWv9PGWnyFS6ZneJzkLvGvm3w/ZEVA5VMevN9Vvvz+uDtWQy6d9
f+6yHmF+69l6SilRemCoZMonGQg6l6Q1a/LkWg2zEcWkkcvj0MjgWWRQMgf5O+8/A7ox/emQwsBx
sFnhhY00TMsSfU/U+xXaknhLAgwaVXnoEvvTEgGXwbeWcRKZxAlTFpuuBDPxGkkVRl953/sD74eJ
fCCyjQHZopGdEs2LLkbWXIyyOKdtE90Uy0iXlMjshZI9+Yy2Nci0bL1+xWOFMvZMi5cDBKf4uEh7
yCs2S95Sh3bCVdxoPMAvzjfCjurbGXnjRhekKBY+heulKVr4f3NCB04Oc5cRyRd00Q6t5BlXk3UI
ZRZKKzfAth8RwYhIzoo2wcG51ChctkGYmJsMBM9tLq2CgIpoctpAXtV9ZMION389Xzi/BjM5Atq7
abu2cImys13jz9c/gRtP2Ijz9yJrbnO0Az+0G5xV1gNBb+FBd1L7iupaADecL708UgPyULSLORVP
7PckZMA1eXukGmrW5GB6kp2hJWS7pg4hOuQZQ0KA5zy2lbjFFbbc6MaDOjAoEV+PZbQV8tKkBnWl
CiXS6H88HClerWKTL3idPk6ek32PTPZVFIfrFW99uIs637nAiHgbqigl+As5mroL283b/WYLRreT
2eZ55dw4UjSmdjfEpBqsPwifDfepA5aQxmBe2pRdFpkP6dcZN8nwmv7JesT8B5+HZemG47mWicTL
/+XzmCHSIp2y7X2MEu+Se55xF47sXVNaeRls0Tt1V0R/+lzYzfP7XUkZiEMMHWOVyl9qdZfeBwl4
pFyV1fVQ6gSd0EC4DjjjjnBrT0aRpxO4RB6ocwusbYL1YoVdKNz/9BBX6HaXDBZxU/mYbGsUA5tU
wcyiIvHZNfnbvz4jLXltLynTYWL+9rffHJ8z0qF7aAjTJ0DEE7+8A37KhUv3sJAW6EWb7JuSMqiB
bI1UUnvm+fx+p5tG+BVLkaw8UvZ2ZGFH+Jj07MmmIEaEQ4CESR3GpXbEkQOZwrae9CA5OxKOU9Iw
h5SuRk/d4Uwj9cJwJ5MR2XQ0qXtSD/z0M+rOnx4Pcj9Af0UwEZFR8b7GdLK38m58yfKUtVdkPmWW
YZ/d23/yVsm34pe3CsmMsITruLphqcXtT4vXwJ5T4Q+OvecKmRxJQMweJhbd50XPvoVRI0pcHLwx
vU0VJSmarZ0VgFlo8U1XITVoLnGuNh9sF6kxS7rPbizDzQoNBHVGOpLmVJD8pnAzTfjz+G7YF4D6
9sWcE5tFRXIxJnIX20l3kRWXGdsw+ai4i2Jv+ekn5TP4QB0VsBj37VMU4aiO8jGD4QfDWA1iJmDt
r98dTwbf/PzuuNhdLGEarq8DNoPw9eeprerwEw1h4Oycrki27xdmdbGdOV5HGsHTfG7hAjKT67n6
mSiKclK3hxc9se+YYag5hfMn+CXJQ50swyNcNMTNcdJeqUM7xcRjRVW+V4eVaDz6MTB31KGo5uUi
n4h98vCo7urCz+rJ7CX/x0+W0fL86clQMb09GWSK5VJk7p16nglM3bYiKrA7GjT3Y3h5jzF+rf3o
Aw+Z6qF91PVeXAe1eE5rMjfWqB5K22ke1I/2rZeu0qYGDCl/FItAsp2NEDSvfKKcXcORLaeGUZFH
LeIrbuvR2L8+UWH4GBX94lb9LH07rIdwko/qcJlm0KV6H2zUIaQxuggpPgD1TKbmGg90ZNVjetUW
+7/+1P1fpw9mDtcVpqW7Jrs5/dc4JPnPudMUQhLuC6T5Xk+WixwSVARQn+KXjq0BjvGG1RdhA5Y4
Ayi9r+LMupTtkrKiN2nxO135BAB2jQks+ejBtzhRf3HWhbYcfKTpDqD6fjXoIC9V2py6NTgkTDAr
no3E0+lWZw9ONw03aqDtTPaAR5m3EBkmLPkAy87hppFD11ZfY7fexBRGjorA0HBaXcYaPg0xuLgg
eve+IimDxTeRc668D6d+cR1rPk01mM6pPo1XlpNOV++HdZ5EUMeral3LCtTrllFWpdShshvr7Uu3
1HvesYQsxrr6QDfPgcHaVmjnlwc8w+XVUNbWJUSatLK6oHkmGLGBqUo2bjZBnait4bmXNBYENC+E
nnq7Ps7bfUvC03ooIoKnJXDPl4NXRIS1ejU6+3gE1RPPFmhLA/DpAtsA0y6d3RMG87ehiMHZqZPj
379O/xF+L29fv/ztf/0nx1/LasYtFnW/HP7Xdfy1KdvyR/ef8tf++LE//9K/+FOPZc7/vz7Rn56X
f/7t5W0+d5//dLAtoKTMd/33Zr7/3vZZp14Df4j8yX/1wX/7rp7lca6+/+23r2VfdPLZwrgsfnt7
SF5VzZ++RPLZ3x66fM75rf/7I4w+F5glPv/6O98/t93ffnOt3z2XGRQxsnA4tzxqKON3+Yij/27Z
XHZ8HQUhWiidKZZNXxfxL3q/k0nGf7brWBRWZOJnW/byIcP/3XRdy9W5k4aUxRrn73/5nz7C94/0
3xCy35Zx0VGTsbw/Z2Zq8oWhI3WMX7IyU9GgaoMwtCUI0ftOTKphbASTFOuXZhIBngqanfENLdII
Eb1eG7lGSysTAIfv7Nbpe/o4dueIb0mL7uKz31X98FQK0WNFJRCxAatsEHC0tgKgxhtBiw+Eso+M
UkcaWLL2XS1eZ3UfgEN2DWhmSVIdWHVISqiDYLVPCgjzmQX0bEuuA3YG+CSIGxMvIBqvzy2LwKhY
Bya2GvU6MbnOdCVtIQTR5bxr50B/0UcmzY1fs4LB1rL04s5L0XJS587cYjtp1CeunLH05hPxKnMR
r2zXr2+XNoKHqIeQKzcB8tzgjE5jzlAW2ng22eiA58xqGkNrT6vNBdpvhmKI0EpiXKw6WDYz9X6x
TdqkSD+J2dCeNW/GEeiXLEVYMyy9v9XSBXsWLXJaGqXbohcVnre0H/O4GiGCZGizvy808i0kIMAX
YV5b+AfsocyiYxo55IwmepKUp8QMknqz2FqusdGcCBu2qzEyoOzWBDElixf7V76PzG7TE6rtX2Uu
+rwzNJisP4qkBncO86I2niOL2eWQTV4yInWyff5QsNmLubHaEKQ0MU+OV+CnHYZqkxB8SeKwXSQV
8vZpqT8wP+ntejbaeE5XgiZutqvnCMiz7oJL3WkgSspnOMmUg5JgHpCamhohFdei85r4aaChlW5d
cJb1BuEZsLWRGkzzoTdcp/rocKEhO6fVc/OKTyChxzUtlX0ex3ZxN6E5mACRMDY4+8UyneA6iQtw
TXAITVYBvF3jMWrcgnYdxOrke2LrVbCBFZjHW6T0MQFbjlESwFFXlvNArkn0VFqVZ3w3A17iASRj
R8NFhHXOX1H36cZzkYtdeUtIDxRrANEBfVAT+ENg0OyspyVGO1Mn9hDd+Rkkri1r9AkdUOKFyPoW
urkQmfoei3NvgZR9wvUR66u2ybEM554ol0vvo7D4GgrNw0voGtMzUoxObgTrfNwA4XAm6qosCHZV
0hTxh0Tjjwa8RTP8VC2pBs6ucF0MH0EIU44qNroBDEqiLh5DqHCoHEtpJN2TONpgUkXOCIyz9Ci1
smMyo48akR5Ax7KK+AtsBcPwQhe966/TztFp5Op9XaGOShpsMDOzHoyVCI85jLu51/aOb1REbGKb
sse9Cza23XqEfVE0a3ULBC8GjTVfky46AHotO86kujOPObAqUlsDR5vW+pDW051WCALoCJnBb4uL
GCBtzLonWbf50iXXzmj74QPdX6odi22l07UfOsNndkX6Ea7eTH4T4CMij2kpba2ppOtPHkzDSdxl
LRIb4F7wjBuAoCu80SblI8B9zC5+yV+bsa8yT8gHG6QgTeBXn9CKk5SYGWy5cOXDpL/MFNxxUU0d
UjJDq7X0eRJNH53qoMkSfH4uei17GFvn2sFHV2yiqBpJtEq1Icf0PoTFRe9MCx3eEtlBQW5MMcPl
Irkht4+FrXX4rWLbBsmQ2FXzUrWu3qG0cjsK26vQLJf2nE6kYLOUErP5qI8UljE8p+OoEdcQBA3+
/8CBqx6nVnGXD/RfDnEe+cFJn3TyDTsglvGG4pHmXIwKRCG9ByxwO7/ys/yk50UfUW5yMgAV5dBi
C+PLxVa3g/PLwrMiWOmqVDM0nyybILcDvrCeKRuBz02y4FnMXF8pbOZOclO4Q41h3KnXg+B+okob
HSY8pI9NHY3ApxMyFWDGDzmLymjJ9K85rSttoxHv1FE188p2l7ndQiryQtLGvjZa5ntdd11/X2YJ
lAssBJa7Liyur5ukqObiEC9BJph4zWTetl7m9siJHeMRhkaY4usotHSfd1ENSye34+7sWbo1n+eB
xM8dLZUJ7Fmqyyxs4T2HRBA/o/9E1dXWpftcmGXr/ChLxPirRa8x63i0d5Y1hemx3/iBS++sgME6
bcDkzulHEQLWApluEenzCR0CK7Z85AtLN2sW3bponFn/vPh4+WhlBlmYfYAEQA2rMQAirdy4idEo
WWjBLaOZxclOG+Ziry8BFk7DEH8csmwJ+Ph0t0LiUC5kbFRm/AWPVwfgKUh84hTQn/b1ZYyjODrq
mha2nzoYLf0N2gLTXvVcHYkMB3oQXZcT+Tz7WKodX8CytObWD2OIqwsKDHtHDurUXUcAoec1wc8h
X1mfbcieBjKSmoRsBY/P1DGgTHuaqKGmVhgDjxMlfEjj2kBgHvFk4I7SDTiFgojyBBBX8NjEeqSv
6e23yb0JXDiDJ1U2/RfT15g0UZE0oUAQz56EmE2yolAzLg0A3s8hn4X2deDU7lGtxX3tfQuAsRFO
7cImLS7gJHrCPgAuV6eQazc+tyYX+rFLw2E5k19RBU9ACAt6/2YPyBtwucOpRjgNqTA3qcm0uJLR
PpQ83Ly81fTZFx864C3NA412LV5THG+XDZJ4nZYVc2K87SBUXpE4VdxXNVpR2LrhhL+bLB+b2nht
eQTFWh07l1XdGXa5bix3RB8ABqZ/zCKnGi+sCcfkYIRpZe/zEabtuQuqpP6A+oaYgrUT4odc8R00
7+rcGZ6n0kqSU6g3nFNjYZVw9DrNIJwuDDNri1vbz9fu0skpOKoqLuqmMPhz6eD4G9Odemdtm7Ut
tl4nSI7PwMnre3oVtnOcTbuXyU9Vnm1rFwjpbdMG5ryLUyKZtu3cV8YBf/UAQl2r/fFlLszmh0Hx
ezrHhFW6nxvbmqNvTUuhFpkOPWHQejFLMW8VEWXoguEpRvHInyX0+7I1jfGLnaFjWCPfStLtlNog
VSdUxpDygzl1qgt+OvSPS4R5e+Pa5jCG29FMPVKD/GTUkMmRmpUYmPqyZNa+DKWXtF8S04iqC0sx
cARnMQpr+UoGSDxuO2PMkxML2HrsVkB4B4zZnlfjZ9HscVnNekgR2RnTBe+W40xgbYOJJjeNhDjz
pvBjAuppfiJ4uh+nM2iBvB6+xnYZFiSQZFizdv/7rdc/3i79aRe2/17KTUn7/8GeymdH8+9/37j8
t03VrvlewEHZ95+/fc/Kvvr+83ZM/urr3kpzxO+6rnsAQW3ddx3bocb3urmSD6H7oAbsGqyNhS5L
HW+7K+H8bgtheL5N4gM7LEEo9NvuSti/e6ZhIvSz+AnbYrf29xf5r+yueGU/FdGYawSLVGTWsj2O
4MCS9eqfSozpMg6Ojr5800w+RqSanOZyAa86X8haJLcNOH5OA3yNO5PJ/YvGDnCTGjnWWcO8MSys
/VAKrFUwfQL2DY6BVYwjomzbNeSZmjNhh3ZpbgIt/pEQVe2HPcFKHmsm1jk10tktfXp0PD5psAY5
uVX9AUAnibCG/f+YO5PlxpG0yz4RyuAOx7QlCE4iRVFTSLGBKQZhnmc8/X+gzLbKrLKu6l60WS9K
VhEWGSGRhPs33HvudaBERuncXqacxMsqLgB/ZFdV63eWbf9qsqoi9inyVN6iEapMdE3m/V/e0T9f
rL+1nvrf99Rfr87XvNqxpANAyKbP/uursxhiyDg9YQP0CBtBPDabKTgxGCGVY6CT6wc4nhGYNiF+
pFxHmQEkv4Sw4RVS57Gv4m9p605cnd2jg2Iqn8xb2Zi3PmaPlX8QPo5fgp81iprxrgUfNyuMT4Ad
d2OWQB12kNoXYQNAX11LkQN36t4QjFKRkoZb2ftOwxaZjW9F5rCUkQUhuBz7hr14Rmw9icG4cSgD
CkdVvOlMyE+9c58o7W2ak000yNuQdskmoEHJLYqpZC7PVTuApfgZjvOFa+86RFfTiKHFNo7v4hTe
5joOGiLANm6QGxvNsljodebJbrQDZn6+ZTRd9HMKOVnpLZWLHA0N9rRwqBrx56QU0mXzFpjA8nT1
Xi7ZZ1DhlAEL+t5mzX4YXHyF9kPXuM+IgP2Ig9vuynMatW9uWxsb4SafraNu5kQ+Bec/QbaP0VKc
kwjfS1w/tcN46832PCwr1Gbi/RElSrLUdr/FLt9sG5agPKI1Ot2gOkcVup2HBzcj2DgZvuX06RtQ
KzGcM0QC+NzKBlTBKhgw2mGPjH3eMHySXlxo3+OoO2QzI3J9CD97K/4F9q3notgIoqbx+hjUZJr1
ksNG2Cwif1k/KEQInjtiDUxm0OWcGZtSHyS1hTwQ5fGi1RVXHD4znAD8DUw/vbo2kCBHr2WbNJve
WghtKO6/IMfE7uEPXUUKsYh/fv2bfRb8Kokmo3FMfTRLn1zFFNGlJ8wh2wQaz1EntKd5DgCMwW1y
UCtN1OBbnepgsyjWK7J66y14tkEXM1c3bx22OQJFDiTWkMZSc5ehiJ2R+IlXcBlb9g0D1nJoLxqL
M0/DiL9aUyg0iMM8WBVINPu7EIgyzIIu2algENvM9TZD2Bxy/NJ3utk8RLUyka9jSWcR4tlTrt2H
rnOQsmwJGS7QEBtq2kjMTbtCIe1y3AUsYHELIxKgJ6N1YOTglOFBCXmavKIu/CYvqp0layoSUvjK
rtTBiaT3RBrFu65bDpqbXIeJSpbK+05vnCtLgjVoZLgOjn4rLYJ1Nee9XBPzALSiVfq00vpRa9IT
k4y3aARFisn+hfSOGz2jchoHVVmaHROTpPhsINVqYelg9a63FKzd+CEUuQjzHRBTkJmYdAuSLS4I
Um+meV/lRYA8F7mxlV2J+ppO6FxQw0zfyJcWG4U9H69ERgoeUWYWZSfFUviJmfFD1dHVAvKCi8a+
V8vieGCzad1/Zp0VeQG46k2dR0wVklcj+TRqt9hZgwXKUDh3QtcQi4SfmjMi8TKZgRVquioH+2aT
BShmpMRGVebH1h18vJEEtnYw0JOSPKT+Laa3HOGFeU0eH6rG8pZheGThgj5jDLc1D++e1wMv8sJm
vH7Bi/JJJJDT04Tp84Q2qcAZT+OS4uygr65mU6N9/nCoceEC27+XyZZe+OI0g36HMPBmzU3n97kB
khtWb2V2IYZ/u9ouFTm2VXA3jbzMeRx/8gCshw1cSCuut0mfH2ugYEhZDaY3LXov6K/ePXG2ms+x
63ptNUD8Mn8Rbu7u+tChvGwQ8Dt8YoSdECNAInhQgRvIBLtixdkObuhXsDAAt5dxZ8gQcnFLr64K
ogXmX25qHd3cfsc7XSJxjH9gNCOp42D2s06YCMcxY1PIahOfVoJ/eSE4qeqYiyNa+FSZzK6YZnFp
EB3pbLOGo1vET4sR/KZgvTWNuE1T/Ra5BJi7q7WfoYdGDmrXOzctE8TYk6/jxXjDNnwCp4zujqQQ
DtAYIwCCMEzcsLQLl7yixmKskfW8pPaAQhhjMB8WyalIVlfchVcFaMwz9ejuv1yrf19r/nGrUg5J
E/EX22CT4uavtypOlqE0iZTaphgPrRJHOYwEF0sYXc2cG88CHXEMC57ApkOcLSxSiv2iAxjn2OLS
qeuBNKjiqa5e6GS2bRARvzRtE0Iv2mT0FrAyY75lvPiuNeoY007onE+ANI5V+6AX4rkMjGtr/tYB
UxOh8RxyMZlkn1J16Ndc138xrbs3HPnzP//Y4u9SxD9/bMZpLjB5YSq5Fht/KbXEBGQ1jvixqWU2
SQnpzXpOk2E7ote1c8uzaV4S0mUl9s26sn0bNrcDt8dZYy0YHqQoBNOm8Y2i2P7nb+2rjvnnKvXP
b81RljBYM5uW8S/viIXbJUSnxLc2dd7oWgeHBsEc3/r6IW1+OQuo9hZyAkL12TR8NI1800CfDRKW
0gOklR91Ol2NXN7nBktnK3vPwfslRCEnyYTB7U5mSBRw9QawdFZbancY9NZXBk9epF8nqkSsISep
U9Kh+U2Tcm+Er45kz2TMcBazhwbhOnOHE9lkPtEwW6qjnYgKyGfVAUFrreOgh9tsgydSlfLlqD/W
MENNskq4YrRp191hrCXraN4DKQysWxPDe16yxwipZB3pe0eL/ZEKrnCmjVOJrZq1X307/LcX+u/q
vfWFNnRLNx3Gg7YwTedfPgMZgmtWD2W7rRMr29vgVZp2xrBO7DA2ZHQodR/vcgt6NWid91bHaNhP
sS/wQLNdiN46Iiu2Sf5d6XPs11wkxU+76rttkC+lL+plp0gd9XPFUFZ2vEJZScLw4FkIlPxFGAWp
4TcDJy+xZhlnjZFcyza91AHlYzFwtPUi+lEKuUkGqNsVyWLe5FrHNg2e9Rpdb1mQcEurvekNeF54
pz5IZFC5eMc4OnixmRN7ukZJvIGd/D3qAwGb0NHIEqqgkFEeBOZlHCNtN5AHxPFd9lsJ3UfnH86y
YJdqGenqOQgxpklUO4qM+RFkdcHHxk9F9V/Ooa8F0r996tf9FK2XxaR/fbP+8kAmqkP6REbUVhvM
c6uRc5Uax6lZ9oPLiTzAq8BtmJv3hXEqm/iEbmCPX31bhNR9U4PJE9lqbhGPQC8jM68V3eE/P5fi
3/sPA9mHslYVCP+z/+W5lKTCoN4SLRM0lEE5l0JlFJ8peBHFPSJlAbGEgWato1tKiSjs5Es0s71I
A5OfZpl+ZeO8wey4y4aMq0KeAfN9fH2P/w92rv8H44H/7fL2/8OdK037X97NfxsQvLBSjIu/jQW+
/os/5gJK/wfSXXaaWNpWCbSk7/5jLCDlP4RhC7awjkLpYKz6qT+nAqZksWoaLFZxexjKtmjm/5wK
KPUPw6EgQxBsGJbLnu7/Zirw96EAFhb+FqW7hDdZzG6Ndfrw1wejXvcKeQtAPQzwS2ryZ102D4yT
/Mb4r7ci24m/H4o2xASwSbbJxINm+981+sw5agqweNhabLFvWaz5spPOzY6g6TpR2B5Ae0BMIES7
37bZYhPeqr26K/+0sOd+NzkANRHXN7fG+EWoGRhg2y0OTtRGD8H6JTMCCN5GfxwrDtZq6ZqLkWlX
GY8kl1QOaqBqkIe+EPkruLJg6JKdjsgGuBPJzF/xzF9f1p0jzyjqsUqXr1XR0p/rybEYYTInpXBI
ZID5F+FT37Zm8NEl2nsTWcmDaLpPe4FlsoxNurcsER5YQAgWTfoLHooSlky0eKLXq0uf2tgDzDQ6
JX0y7ZSV3Zn1IJ6jxrBIOqtcHuJxOdT2MjH55LyZZrp6FBziEQOc/mh3+6FC99OooT3qa2xYmmUX
Wo7lvKAE3DRpMh6Yu6Q3XakHkcbybuLt2basdnwEtPKhXd01OEmNrcQUeFqcbD6J9Us0TOOJkg0c
z83QjgbiyKvSodHJ0QKiskwj7PsK6zauA8BJ9qLLPZX9kyULEOaih9JiFi8Ty/djmphE2KjymDdz
tqf5fS6mVH/KG8V64ImJlfbS0vc89b7QOggo+QuhS+zIprE/WwFcsgSt8YHAhn5EijSs6VXFAn7f
DhfCn3X9meDP+qj7de+GZ0H3em6xtjBIZpFjp2HvS1qWoYyWh0pCPqBUGw8Ou8DnpDx3lTU8aQE0
k56qJBkbphe13r+2bfGeuDDG095ZGXXsMTHYHsZhHB/bkUyfMRmsg4aOiLDTU090APNj3TwyAHwr
zVQBu9KL/UwG0H1dYVjS1wCMia1muWrOKvYSD0KRAl2QrFjn1zZ07WuXzPYVfHW/scyRUMc1NDS0
yAt1ywCiMcVtm6nx4etL39anPi7m8z9/Kx4MwUa+UJs102IjyPx9qZJQo8Wo4jf+hS2tRnlA3/1z
KuMzu9L2Hj3Uwem6Y26mAjojqwoBF7eN4ZemDnu4LCXHG+7S1exEAl6j59FLqRsRAdj3vQmPYlic
76atXcyqIrCl1n4nNb5wJhImHhf00toaYTWkhbnlEYshdSrzDH7okiyBe3Daybrr+udwSePzuCqz
VY8nCefjS+QETxq0+NcYe3+g6o4SjcGcju4i28p5NtBuVA3gA1McRymwVYEeucVMvm95tPglyYts
2DvJJn1LhhjNft/hKCnKIfW1UOsZ+g/TaRiCB2usSYgv4sWr7WbnLFPOoDE5mlP2VKx4fTi473OM
PCQI1d50WDGzf12dagAEESAcCOP6bLr+oAAFbfI+7R5CV093Ua4/5lDKtuG0jSaRbtrOZIjg0N2V
ndcmQbDNe3nXRO2PGjiSX6bjEwqbGaZNqO0JBNmV6fxSWvH0LjTw+mC4uP1rc3lAxvUMtbbeSWmY
NM/a9LTU2iFmCfiWMhthUbVd6rA7xYK2+J9fvn4vaVA1oLOit8UUeyz0bvZ1PS8fJ5c9t7GC8+Oe
JHM7SPBrx7/5eW9fXJlhILgU5vHOqtMFmXaZQedAFl6tdMoqg+RQGPFxSsVTokXRM+tWhLNluzdS
yuppdaM3SieBuNi3FQqEiMPRK8qyO+OpaM+jDNqzWhDSV/r+S1BfkA9P1B1fjGTx2qWdfGZ8iS8H
C34Lh97Uq2/DECWHyTXfQrYrdyl/2tcHx/4oHFIuaqjjnoNNHZZ9VR+rsX501qBMu1/ThLoAVXmT
zY+mSUFX1QNr9wG8jz3WT0IlV3Ip43ug9ui0m/48zjaBOe30oZbc3BcDa50SmLpPSmG/+cpZyPLu
tXfK0U8gR1Jq18Md+eHmtmaH58UtC9Uokag5hu5oRK37noYVF9+iduicywOV/TfHFP1hVCjxx6Eg
87Zi6dshBgRyvFw0Pb0FwooAgJEZwhr0eWarc9KwADywjKBVXOifyvVMj6gvHxh1kqJkmLs8lkCr
zZ8Z6sZXVH059Ef8UoJhxiv8o/IgIXhtsywqfTfNxDHStQ/EBdlzHDbdQfHQ0Jzp/QvrwWfyluKf
zkpJyseyfCrNBhozkHIY0NO5lmT4BYQ+Pzezg5M2VurnREysGUzTZzzVaGANZCP69JNUwe/ca+Zz
BmIJY9MiDrko4ic9ZIBYUoi7Qea8OokKvbLK1gHmgh5ncLV7ekxuU+C8p6ptxR3+13UjIN9hnaTf
hnJiPM8zdz9MIvlWT1C/TSgPqjD7u4DMzKPGKm5HF1B+sB1P+1x8Hzpj3oqgPkcY/XaEbvYv+VRo
u3gE7vP1S720oMgmVuIls4PPM0tvX19GgzS/Ubdp5J0MaIisKMH7vr7k65dFpWA6RsFkBXHBHpvr
bSYXyJw8WRlQtlVTbsvGrS4Wx1sueoRZMis5FkLLs8T80zYT+yKYIslZAanMTbKk+X/xMGUXSLQ6
BwzsWqDVc68grVdQ/UpZHckeXHn8LTTBms8eiM9+yw5Te3Chcup2YT4Zee4hhDFIHiRNdBlRFCdJ
8QAd+36qyVqyMp2gP7f5ZudR+gtj/Yk8Pus1jxj0ttobS3fpB21WXlRSdF5C+PYBoxdz297xZlb0
x4k2yw/SId5lU2HunMIaTtAJiCHk5ASKMJA4EGdbOmcaYvQk22xqq2tp5iewju42bMF8z7zacpp2
EZocAMOMtfP2aCIIijYmyFartqIDWPplz9+0sMpvxZMO021XtUK/MxDxnOWobL+B8bEPHGi/tTaX
m7lNzd/l0agWHJphfu2/aP/rFztJXwcDh2G8Jo/8kcbD5PLSTU17AfYQB1yPjaiak2UN9bcMI2yB
eRc/wPi9tIu3GEECn0MzBbQalXdaECcPgK2SB8wIja8UIb4Qc61dn/RgYe06uxld2eP3sn5+/SpX
6W1JpuCMeA1mIwaB7zKeHloWcTP45FdwFc22ZKd7n7ipCyBWlCjQmhPYov5J9dAFFRlqPzK98IO8
Ep+9GonMtrM9CffmHryDgyUir581UYR+6UYQeZ3UBS1nOyfXWYOeO6JpyjHMbrUESsRLZPxo2f4n
SeJQttWxB3bLul/WtNhmWPb6AMv7ny45XFilbxviXh+xobbMiV87N55Plok/o5nJRRZOerRA2m5L
FjFXZZBfq+k5sExSn86G7pQ7ra3wNkb5W49OaaaifcTQMj4SDlL45aQR7QqJXvAZfbZawz4tVcBp
YkXlU9v8+PL5ZrUs91PGp8zgFb6uL+yVWB5UkQbg8i+XxJeRfmkIjSOWcc/4tTyqxT6TNoR8GYqO
P6731JjoF1uBxJyKaLp8fZlxPVAVkI0JR/iQj91JY1WF0sBabk24Bo7UcEGUmb6qmQ/pkAOLLEW/
cxcykJk5cKSxG71U3Fd+UBTDRXejiMQsyRTHDr8LJkeejBqwmDWuDDeft3PpKnZxJib/vjrxZsag
Mfb4Yijoncby59Ag10qQZ+sY83UKEe8vpvsku8eioCxvWmXvpya9wywyf/JH4MY0CHFgIgJUkmQC
DpG+i4Z4hmvK3CYSebvVraLh8WiHk0ve5ilgcnXM4Oz5OfNprzXNEF9AnX+rSN/ZhXnQ7JIsjy9w
5T/VIIorDdEmwLN5+QJGVVZdXIv1S25OVwlLkhH9//qtyM2wEUi0g6vZtvgCfjRsjAuNRkk2FuUp
Xyq2qr5mBNo2btR4l5Ou5ZX4Cd+QAhObmeCK6fNH5MAPBFfGb+zRTa+LeHf6cA+C2LgQwwDEjtSc
pivDXVvIajeXEJjLgfqgayLzMc/DHT4JVltKiaeqRq1XzfX4+y1ulx9EGmS3og4iPKbIWh2yxN5Y
RxAg2i/hOc+0ds/Oa/ZapfN7eps+hrxlaNJqqLZEKXpqqttX5mYeZrjsvZwX8iGMTh6K5lBU8Xx1
4HlduWvIyMjd5DCWwJ2mGerjuD4A0dQOj031TEHLcKpxORDR3t0TrVsi4arGfd9WyzaUz5h5cIDr
o3WpRmxuCBSDZZPWdeJbQ29Q/1IKsPN7nh0YcO3M8DmWlTgWyiLBcw7cuyrtfwz2/DysrXPAQbaB
028Jqf/Os2gvVDb+UGVGkvFAYFHKp2NXmFEMLJvAhqjIxLaq5XIbM7PytVj11zANlH7oHT3eDYGM
r7YEjlrOeDXJrVsOIml6tpqkimmUIX7Tiohw94lp7HzjmVLXHDIiYCD7jJwYC3Cs3qoxleRB8ySb
g4hZnsOLzdzo5K5ZVr0Ud2zbnnCXD3t9YVdkjRXGeLneFzq0aRJIHhkLqL2WGqsNkJihhdhjbYGd
Zg+zn7VdcR+vecas67kiwHxtiG6xH/rYPPWd49wlFilzFQggcwWTLgRAcLj94rLi73T60xKq6SiJ
BJYhq9K8K9ZogRj0voNTsRBsdfUwPorYoNSp4n4PeyS7b0J3OOGSrV+UYx3obpPb2DfGtqqymSCE
WUM4Ec0vBDqbnsiK5ShsxE+qiyuQ5ACoyklureVjtJoF1LL52trqCQnftKVHR3qZ9XfJIkiXI6DB
C8oS1VqZ2V4fam+DCdc0A59ho5mk8UNY0WHE25Sfk9F8I8icpJyUTrIkjifpkTYUZfhL6/sbLYxK
Wby2Znmvmee8bYmbuXQpfo+4jUqWCTZxknkcbEdyWzYy6QmzEZe4IgJHTZXwK6m+CQXtjhHQHnBX
5jVI9LY2J/WBUcpLFUz2Xaau0iIo2speZWdRv1dC4iEGRItQ07M6+8WCS7QpqhZ9VCdugTOeCYic
iaXKWXyn4760xDXgrNqUAnW9xbExnk3hqg1RiNRp0fze3xvB+FzW2SW3TT93MD+m829ZxAGCKXR+
kSCvD6Hrce5DYEp1SKiL+iB9PfVQeEbe1ClU0JkOty8iq0em9xMGu2NYphAMYq+eobtXOVnqYEJs
lLzbCIkMDLfFI008JFLcWrCwJlz06daAd3qYmx8tAZKju2BrF3O9na0ch2amv1VL9hQvufTaEDG3
MTEbsSsYIu19t6IGwTqwFF4Ny0t/NsJZbpuoahkAGOCRChDL2cjKMaO683Jumk3FzGOjr+8FxPmq
rVgmpjIB0VtZgLnWL8qNK9J5GvdoNr69MFyWKQBywqxyv7Wr80Ryw6xj+2YN/QHZ5tFx5bvW82ZW
Q7RDIHpOl5DQXr055YSA+GySHuJJvsLVP4pUS4/k3eKo0nvI4TGbVLyxu0qrgaw7JbyGhDBmv1fd
r6aLP/RZAZwTzQu00qsz2c9u2j+NghQi5dZPkwZza9jS9nxYJqjOwma3MEMxIoSCeHTUMegRodjV
xjEhnOBgdCKEwXfAhEcsqwmm1k6dN5txyibMPjtgu9TWENymJ4Qs2AbHYzWNj2Ndf19iRANJcovm
6smluDs3nTqT0sfxoN2lXbWGO57LWhKVRgay2Q/7qbU/cD/8kot8VdnKFI5+T134u+ATA5BivJeC
hA5XRoc+QDpIg0LaV55uEoifmzXy3Ras1JqmfEb5yerXMVPwcXpyp5fttNMr4yUarIXIc7vxMX5n
PC5sVhC1rxMOSUuHI4aUxbvQkNesigGIcCroc5MDY2b15lj94I1d+ZTOP2xilVAB9O2Gu+grD7be
T4qXNjeWp9EcfSshLauZgsKDgbWQ3Nayk6h/4IwLPGA8n6UWrS7qE6rnZ2YU+kbXWGRHetJ7Y9XM
LHFh0oGcSGbjwxUZ2Iks+gmTZTjhA/kcJwsnXR51HqX+kiAoaOtaEJzGhKbJ3rMIlhMX2zdHz252
MggAN+kqQuvENnRvQ+R+pIFLNGxrN56hqf1MnJ8OS9YrF1QCSey8LYv1tMT9JdJKFkyz+j72u3qA
nd1X6yIoER9VEZcAWNSzpit5lhNyhAyXIxkn8zZqTSCFKCHga8FdNpCPG6p5SBnd89GMDV+l6smW
AaC2GM8hrFN4tnjZvMbtYl9m6n1Q8g3BQLFdEmLSLTveJQXArdrSzE1TtYeskv2FEwF+Q7Yz2NRv
0sHGuBAfsoKVZ4+dxW4MJvRN/xiI9kLoXbwZsC15pvWCQBT0gGX+To3qd2M8YGU5p9PkHozwzpzl
r8q2c0YJq45kBpI952cj78RG9nV/09s5xMtv6b6yyeFbVbfpZHPqD2smgmIYF8c9GCGx15kGQkXS
un1utONOmyB8IaDiQMjngwXeIJvIWkJrShBrVuAfykoCEDAPTWseol7Lu3yoW1/CdEQJQTYug9B+
iIDYsJ5g1ZjARkj2VLp0QCRZuMOlbO3lKS56Sfqju5lQDH13FbRlEZgE1KAE452IN7YuyA8kbJjJ
7ugcrZGC1Cbml9TATQXE1FMWhWs5Nd9748JEiibONHila90iZajbO3kNMmwAsKONQ7QdGbRtS4xH
mzwAxhnrGW1Tp3g/IvQVsyQ7Mn8dWJXuggYJRoS0bQDetVuisd3NItMPmplvQNX81LNFnnFamayz
v+Gaso48RIfYHY1NSxLenRtH26wtCTpckRAORRsJH+N7QNyP1/JTe6FZTbsyTxyvoy1AE47LKWox
mepDtx3MTPgZE7M9kQ3ouk3CNe2CGMgwvddnZ1fhDPJ6vbwOzS5PslO8knfUsOsHoiMF2mhS7p/T
DumVzc1Clf+bqJbfGFM6j8sFN00YP/UAE6umJT3QRokUtgwBKIZ3IuvygwCVbq+kyWbK071qtXmz
yI8m6IJzPT7Orv7b7dSnhXYPhvKnjCvwT5ZtbmoDJrZdiTPBhsyLljnYJpO2+M5EiI07yzuryUsK
sp5ojZhsbJAkI2Cd+5zBl+foEzAyc2WYwkK1KVZHmU+baSmWfdTTghUMlCdLE/CG+TEjlEZOU1X7
ljDRreG0+QYyloTZk+97aKTM2QVeHE48gfjEJzJ6a7kzzPjY3UOcbjdDamBnlYCqe6D0fMqSaldl
ha8S9cGWutlGZfSBiVBssrg9qLZ3T52bNxtQf16UwNEn5kfbd4kcYd+Mt8FulTc20suZfh2sjlF2
T7tXeaTPcppPibPD9lbSRNnPfBQtwVtfhnDA9EXjyElNSbxxjhqmDw4i6q5FkHY81H2ZPBgjxmCA
Z/ruj98M81ACy0w41aEhupQfssh2xOisqab5BBDeaEni1txrrRD7rrEWeObZ5wQSyLzdnkG+bQKn
yU8icW2PnAguATl+G8JRPNQGdnon3eu1qb5VOdLVWTK2DEXffNNoZK7LQuii1fY8/KM4qaWbL+6s
H6c+LC/UsOGdjGCDJm1zzRxZeaiQfrCpCbay6HYQVVPfCaIfeHduSFVmpKPxazcXd3M4nvAmNO9j
bvwss9w+uuubzvgLjId0d0X6FLlzdJzbiYFHW0U3K0j8WBevJizgM67+Fpnkp9C/pTL2GwazWwu2
szOQTjpM1keezvulYyredcEabaj32wa2U1/L+5hZ0qaPARzjXkJO15IvChKWfQsTTqZQ+l5f/612
dkkAjs6pAcIKZ213UpnvmLG1pXFjBJZJ0jNSLl/Lzo8hVcsdFhCyiUxkqCUxGGUvyw1+gy19KxQd
Nv4YSSRSm/ASSRn/xtuOTGOeD50gBsJgxrsJ8JzeZfbAZWNMBMwvY/vcjsLwRqiJQCsuMQzVO5wt
BJirca8VOmY7Wi/P6u3RpyS+dEEEFM+OijORIoh8FVZZpabXJKJpyxCI3yG6JmpYdwbg8bO5dkY0
rNAeTw5aVwSHl0XUE2s2t/bJpuNONAofdcOOP9eTqT7YV+gE9lWR1RgAj/Zj8v1ANL301TIwAx85
RwML0mZksNYRNqpe8tBtAgepF3rjpM800TKLdoA5PuSgtD3UdexZXS32jWH/Uu3S7QZSj3yzMPUr
EnjI5Hn7RDhi+2TMrApnmOPHr1+WAk1rkiAzpmqqOttcS3vqt8m50cPt7Fn7iFlmAlxRbynDoClg
ZEsK1yXCNFJZ8t6xWA0FYo/R8/KFIBb6CMxosRssrTtT7+dTqHHOOW1mbMH8EYAq9exo5qitSuEv
qSyeSjkvl9FmPcbomAUF4pIAFxLIpqPVuI2HYDndtmShncFa2j0JGgSWOUxeIYVhIQyn6LUYFLRf
RztnMXEETpWfLN7HjY0Hj0wNJKvZojz2v/jkjKq4GcgsDYsFTdkkOrbmKKfr65atKuZ96tb2U2RM
FdYhkZwcpXP4dWwmgezbKU0EctXMi+P4XqmB/nqoFQdgUdJYQjvXVzVKsrKUSpbre4xnb71p9Y9L
o1MzjCwMwzTeaxPUnWrNwxnSsbp3qMJZ6t2KqiASoB/pHl1IdY4OpbgpJgguI7BIrvPoYZqm6EGE
6MGH0vZlFcbkURL4Y0zDux3NDzGNMcdwY5+EJgmbHdqdbsNcHtGCjq8dlj1P0+Q1zrPvg82hQ56r
fW/WqXZE++fPI9dH0t13GgtpnefA+pmUoeX3YzM/Ry3K0J50H9gpCfhXO2X7rb+2pWXQTEah11VD
e4CYxoLrZE5t5s1avCHJFQqbcbEX5F6FQRgLPMC7Zaxd+IcazV7EZVVV5pMbRmtGRL2xlzI46GnG
osb5LlmKIyk8texQiAi3PKzMuleFWkp6XLPsYixqtYIE3As5HnmSOVVnhrEqhsZZBtcmhnPZCPQM
U5ge8eoS1uJo1S4oX1JANxuSV6bzxL73EbP/sYC3B4axRP2vQ9GYitmfugFaNR7aaDHnHYFDyT1G
q2ynCq2jIgU8vZT3izvvUmH/wKVosGOb1HbWdtPC2toZ+8+wLnKkHENwAOa6Bgm4OQpLUo4Rdsf7
jIptOzdsiIkW5OMP+plPK9bthuUiHbw3ldF0XuwV79a230sAfqRANGs+VgnyZG5wVAkk9SYuPh0E
h7Wu4NZc31prwvsh6ZgHLdbGdA4uqSO7ePgxB/YJa9h3rYAfrGvOPRyD8tor3TcscrcYYG26WRt3
K5180xF4VjjXqnKcvU0yapWnH27FR7RG9eH3YB/hBDNFxSrrNet7LMmYRo7q3uFUhRsUEIDT2kXn
R/CrrOI+bErXXzJMoSwPjFPcAdSabafdkcP0jZsv2QwtlxL45X0w0RkOqfbLTKIGE6prbq04hV9v
vdhVhUFukNeCQxyEQ7iPgEt5QDYO9YhOwV4niYMbTdeOUTebKC9ewmGHq4+ODYm3XqbfluxaMvje
jhaLBbCFpxbd+RYn7gqZl5+hK3c5EO14UF4i9Hk3yGbrTsp4UMn8PxydyXLbyBZEvwgRmFHYEgDB
UaJmSxuELNuFuTBPX9+HvXG81x1tWySGWzczT+6rItI3fk8C/RVWEtwSOmD5F+VOzGGkr+eWEatz
DMp3krnYGzUdzcyRTagKeZsrrp1kacpXgA39k7Wh63gJuxOkJPzHq6BzPNGDvOmqMNVZI2tYRf4o
Fk1byaNqRbi7YGpQoXBWcc1Hq7zAJagiOuwBG6TI+fCK44p15JGHIpE6+SvFBoiRXxfkl1wc5ERE
UdwQ6dzW+TbEEBmzCaW7WBhjnbWP4FWkYWV4DGO0bvh+y5fO+bA0sz9itnHuJOkRc8QbW6UNTiZy
wOLYN9tzmfvM+n4+dY39/7+oCg/yWnfTec2IQGNUpQ4NIt4ehe9q1Tb9mW361+XWYfGT1gfPH6JF
rwST6PJZgiwzRUNPLPtR8ITGessV5lyOA8m8jAChgdZRjbfLRy490d+3ZBlQbngVvz3yPXvNXfB1
9p3L2InZSKZqClrI57tFz2PS0sOTM5czHQaMaOSbdJ8HLyGDzb6RdPhqpTWcrAb7g1svp/6HQgPv
LBnuIuLTpGKSTByUX1/q9W7v7a2CYQB06f+/1JI6d+LuX63nI1dxwN3NNu0O+X3twC7jSBzhsmEE
53SE/2il5ePGK+T/cbc4Zn45ahwvJvBLI5pPt0AZSEttjlFStMeEdtNIjB4EmivfHvQjb3R4Ezf2
TeGRnLzm1a4q51cOmXd2uid3cO84vkRnJ2i00QLaMKLi29ixriouHKyYwdyNGCqfgaXmCS1l+SR8
Hlm9qveWNt5yKTR8QhKsL2G4bWM3MlOQ8X8/ER0w7v4nZpvzL/OKc9uT2HYSaz+ysH0lhAm1rrZb
kLyN+WJ8ZQ5YLqX0tzUZ13cyxTFvpfnZ3IYvvfPKi9/S6jPSrVPAC8FHTYUAcZ1y127NVz5TxuW6
1s24/4JoQwmyMRXhauZ0PDFyRd26ufDk2IXB+4u1cXKjaqOSta1YSOtfHQskcjtDHkx5yQP2fhyo
C4V9Al5iUSLt2vdvUaOjNFWV/lTq1hBacnuTfAO7hd7ni6s6jRIVGztx5csgbzUjZEoAZ4yWECjM
zww6U4WxzXhxJmTUiTs9nO9w/P9Z+f//rxH9dF/52m/ba9w7L5cC1R5Lx3Rv+ODBmlBOEvTDst9G
JuWKwcgkNetQXrmmQ3rfsoVDBciDs0/2LtakiSiHgWs83FF+teM8w/28FHRknDSx/bU819zDn46L
ypQXYl790dayN6BI6V7PDcrABCgItqSJ6Vg/MHGCUeufLT5pjIT+Y8o9FefDh7+MZpiRv6IHg/Nk
brBhHfEOcHTLMRAQLmqJRz9qvACyatUeBp3w+nSe6Ar9tTrZsTQQAta8sWKEZfe1lnLFyOOfXY4c
+xqyOVHuug3qBYSW3dXYLbqcdAaLN/bwPPiLi0FwAK/+APUNO8Rs6OTbBQVMOJJfZUKwZmz9A3BA
ZOsBIAZ2rItnUkxj69TK9bnOa0usVJaYIaol3P1xqQK919Se1P7RTXMil0pyxqnXozGln6tyqwPR
JB2GhfE+MUbvGy9/0bTZ2aXe/ZrEKRXo9/4F2/yoDNN8Ib9WVEkbgMn/VhZIaq68/rDM3t+yaizG
NpdFlQCFPmuHWs3vNKiVpynjj54r1R67qrSCweuP+WOZb/OTM4HXKKqM7WFWH7Py7JVkFAe78Ujq
0ZiCqKkdO+663eyqHxePD9c0sxgfphOCR1FcfZZ+9Cb7Ov3QEWciRp2wLNWR1bCYGQQ/7rhCg/ZZ
hN0hLOg2lBxhqPabGB8uD4C8Oblofg759EmdaiGLw+YmYWP6VBIPLhYuyAfjEgPyKIa2fmAxS5tE
95hnI5XuzUpefqHgda2f6hEsHTwIFYk89XZmSl8sQA8M9flk7+515Q9ZW9wkbdF7T8/4Xn2+OrMp
Y6fZ7g7HRN4XGHu06W9eVydSblYAgb3buSP/PWn3eKnSf07Du8lh4E97nWYO2/sLVL541N9cHvO7
teUlW6esTwiJsZoysEPm6rDmsZxoCUwE26LFBXa2CZYdYEQORnVIskxc7K691rYOp16ehLWcZ8K7
kkzKGXZSuEDHAE1IrwdPaE4jdTFQOWnor3xEcb3xSJOp3C7TUl1s6Aqxa1Tf6l5ByPp7BktonE2d
Z3RHfgxRbf639Ml0HLKNbngNFMkExEZPqVcuJpulQEK1iHKY8Et0dWLENt30CznDcl4Ilvg+vWSk
GMoyGvFMB1qRY9J1phB2CPVKMn1uNuXs6Sa41YOdX1p0P5OCrKAz7IYXxsS3YhS0k4sUJiaBB0oL
pr2Lbl9Ok0VZ+duImDpBwYnzBX3GTeGMNqX3LEiMhqOY38uePRPiTP/cKJ7AjoUQRTXAVQzlZ7bp
ZFSEiKCBFFRP8Mn2Y06KSd5086MAdXrMtI6JH/Nc5c/PFTAcEkPARFZLB9eYehA+Cysmdznwtd33
0EP/CJ2ni0qACBEORMgLxvKdKaVYqc306fEF0WO/7bqcPxDvHDRnYPE+aeOWAGju8CJblDjIXL8l
nr6cLAACoT1ZXTDMNOzl+burV9xt1jDFjU222ZEqzBM0mMmf3mUy/XIYZEMOvz0L1gKjcwHMsx79
/bQ+GLhQmQppDpq07RHdjhWd92/uB1rXjLkNa3fRg6R1K6o43XfKDz+0eabyFxGt4fVA/s6PHJtC
mgZFgu4JccbM9ZFbb7KV/iEHycOZAuNW7sZUpcqHgp5sjqSSdU4bzY2NJuaQhKjsDocjNehPpWbt
OayT+WnvnZIDw7XUiLUSgUb4lOsOGT9nkYrP6v9fuFGda6rEX2sZqn3pzN2p847Ozuy74mGACqw8
oJmMRAY+H/vd6+/R9tJ5MMdCxolsHzGMWSfcJLQHmYhtyP8nlQ9v9BznD83QneD4PTSpoLB2MiN6
l65lji2GMyFIJB5q/adfu1HTt2m8mfh8/JWGtqIZ6M32qWnduTw5eAlR8ztr6pRpzj8oKeLYW4sP
Ibn/M4ru5rT0c5s1Kq6kKTP0c6xhvUnsk0GLCGsNjZ2n7Qo9ZW3BZHmgaoOyLR6XPqfNCo25AP+0
82WZBrPJLjnNNyZYWV2hkX+Q7mKizFKWaWl2xl8ogoyxo1f0jWrHwut6Hkzm1+bbU+St87Udao5D
bcuzRGR0pSFuZaOxmyik21UtQ5vGk2E/SfniwCbcd/mmYaia4+4edmWmSOjVNkBJ/TJK034UlnpW
uXpIUI5lPv5Z6L0ApYflHMbX2lEAUejJ783gW8GVCqrAY4+2Jn+dvqPSpbIeOW3sqcerotxv4SHp
VezV2U2HbA5Vt0Z/9u42kFzjETYy+q69tiu7mt7Nsj94MFb0QfMPVD4ikdRcqx7v9CgD4o59et4Z
lWmd0xeth5WV5fuk1rTwWCZVeuBuoCViYezIK7HeKGk5jf2c8Wat+ghFqd65a6ZxzgUkXgxUNIyE
4fn91MviSKrfc2T2Rn9iL5zF/eA2xKrvfhlAY1GbHmqL9f8GTCQkBpEfmsKM14bzGErcwoCnQQP2
yjScamWyqveYyR15miyrjKaBdYHkudK5ZX6p7yzVshAJz8MZ0NHqssPETQ3NgZZgHeHNJr2HAve8
kZ02yW0FcluQ4oaUxzmGgmgkh5axp3zDs/Lo5Pj8IQLqcAmqT5OBMpgMu0d93RemQRLMiRgjmlCv
2GY6qUvqQlsrtgRgpfRJBxpTnRcp/aMJYo6OE+3Zxil+4njeR7OzLcFoZY+pjTAjFsonuhRar9lg
g9Hv8qJU+YdhQGixPcSA4f63G6qj8PlXJS2yYqmScDCtjSeV/IaDTZjC0NFgkwme7Kj+VCjxQe/1
DGOC4oGWA0hWaHOQ3NsuBH6uYDNGg49f+jxcOAd2nu88VABj8xlCOjrSsVJskOrljrdHxvJdUv/c
9ndxcDKA2xHYYOuSetpXjzEL3WzgOZqmv7ykuLnCeJk0XKRm8qW7bsF2dDLCuU2t16beAiajeb/d
z/gkobU9FqEfTU+NeJjRf82u2ZnWhY+uuWVM5fjTcuNaZJyfcZvo/tKdZKmsF2+r9YPFdciTlqR4
SUBu8XoW6Ov2y7VmpiU2VHnPY7BmfurZuwRYWkNGXC/kLR17YqMsie5F9K4VBsTNpJMQwzx7ymGh
/dD8dNuSni+tg9xVUx3lOIpd71x+D+4w8SnUPxpTsp6kYzxlBj1dpslKhLHY424KibDcshTvm1/0
gCwYcuQguzfX56MfOrJuHqBsRiywaQsECd2o1Uvuo790NFuZbeHDA/fkDXYViUgHtnRvRwa3NjC7
qoG5iCPLEE2QmPlTllBPDAflq0DMgzsuWHXbdn6QZv3WeXN/3XyEAsIEJ0zzGCKH46Y1SWTq+bMr
fje9SY40QxEtv7p1xVgNrueAMMHbgsUBp3ZeO4MHcnD23rkkBCv/NInbFu/BiJ0KRsGKT1D1oHUz
899mKhlMCUsVk/l2T9clrEaoU3DZmr2OCXy/LgISSIfcXMbumrCEZbWely5t8nODWF88cI6+GQGQ
4BcyB9a+H1PSpi3GLc2h+SG3f23ABCKyybyf7ddlyCSJdudi8iQhoIHCv9VHs80xeC+UH7QkO+A+
+GXA2yE7uHK75fRJ+JnO4NPhVu/pkAYZocfjVL2Dj3tjHJUHH5dPUKz2P1mzIy/N6Z6GCTdrlXG+
KW7T3PzeEML3m7+h6jRFPKXldTVr52oBVtwTf6tDIFdvbKi13Tg19B+Lwjp4In9Z/MIJs0Qn5FsP
6U6VW/5Ayv9MAS6ghb5+HLX5tm3qSzUFO+aSdQy0hXmQKRs5uB5O4uF9ZIEaD2ci9C8pyaUTYR8z
ThQhBdyYwK7TwWG/j4SnHEBQBkSudc0laOBmP8HOeGRPBPgy959okD0Zfo/deEQqL3mg847Gy7nl
uIeZvU49y8kLZqXjCJnlYKazdiYWmAeOY/UhBibnzIrEPZfm/Mu2qefynQJmJoVHjnJ+bwOcDrrc
3ja8K6+N4OVEUzUz+XgGR6ST57I/4A1AFLGdB7qAmDEN/3F0/tYjh5/ViTJHsqP01p1cJutR7Gbd
fckzz2av181x2xmvBmvU/TRwtKqRPEVnPUHFWKAHSBX4MI+D2ar7+y32ZA+LcYEpF8AVzMO+WzHs
uJm6OZQjUH71VKegOvG3BE1OoMNQJ8Y+BpxtCyuL9uJs1MnTVKX50A1V5JnsmujDsi7tL8fAKJDd
axWIX/3MhW7u3TGDhz3W6d7WtN+dwW/SKXYEhZlsEdxzalvYe9SIsJrZ2LEONSdQ67shZp7GrEgC
YXQHkmXjU0N8iOMQ3BMJ8GJIeHmQBeb97SaKT4iQUCfcS89JPtBpHKBAnaLQKR13pS3f1k6ySRPy
TzUc+/zH1FFABE3lNTixdZw53a1MPXYifhWp82kYDlEpQZtKOr4vtG4zgHBEgYYfwMsB5FYpP2g8
1IwZkH019PGQcvtV2D4uQyejXLQyTFsel2PrLXizUUbc9Aa/H1nbyH+b1F1ckmpiCE61h2Scfy/r
UvJ28SJ9kD9u5nixgeF1tw1+GiqXAvXtwVuIv3OKulaS+RCfNQ2s7Cv8xDlR0qF4uAjoUHwfrYq0
3IfYWM07ZvApMK2BljWHEaxrT2XtDwfhmd9+vkRwdS4zs1GlWa/zSh/wxBIMiBTIln55tfSNFEud
+Fze4jza9TMuwo9Wp8zGcnUjSFK6kb7XpWNfrfuvmP3xeXd9UHPCiW5DS3UgQu8OG8C9JdRqYwUk
qG0vTlsl0ZSCq6HnYkL5vJsBb7gnH/WFtKE5Dv/0pYyAf4pKCUgjHEiwHcz/kukdcqYezRSOtuMX
ENWE5Hl2mkHu31GlKwKR98/Ik8PUqA+XnYXDfbnb8BWTD9RrO1iJpKCXu38LxTl+4+VloM3n6wnB
q4nIG53mApCGJpF5URHjuvUiBp1LwzW/J/r27q3rfinnU92yxuPDxd1iHTroNIE547XplX+SlhEt
Gy0E5dJEtKf1UU4p8k7yM7v3sbn+TTLh1jj5m5t3f2hDasPFxMdHrfaCYbNJYnvJYvQ289D16rja
yAnNU+FNf8zRHaMKLcqUX1hjH1voQEHfgkKcqqHFgYv9puqc95SngAWucS+M/sOb2HCUiC6uyHAF
5Ji+ZmKKZG3yoDatBFsmW10wwxW+u8GMgLm8OL1SAUO3F1YKz9C8cVgcDXA6vwcLtAv8l9+cblmU
DxVWG9zwGA9Yct0VFEtMgec/Fyi34D6Gmye0l/s3skFMOW/W9DL8o0l02HNQZ32x4smlHJBjNYzV
nPHR6TMjLpzivCCsBXrG0FXPfE9J/UQhI3vFmRBRsSG8JQse/kJwHzjPSJJL9OluE9b2Vp0HWfq7
Zvphwc7OYXXUoVpjShiSPZmDh1k0QBOG7JysbFWcwow6sj+8ygh1QFTF4zuF0lhhF1GVG6JG/bNc
+nFHwK2srC8stHGieEgnaIdXf6u5yZ0rAMF3tTHw+ywxlvmjcjaxL6UdeXYKqnrCz2CgGbQLarhl
PwiUHOkM8dBrx7rnhWzl6RK1PYDTpkj/cfBjI4KHZge51ENvy7/1unoZwVG9oac0u+RoabRZkZu8
FSgT+9JvO9422UNqDc3nmp93DP58oQsF9zULTjVk3qNosZaBFo4tp0t2vu/8sbyO2ewOlGJ7R+U7
rqadh5k7hHdnBDUsG6U8SudsWmRNrlGOmL8bi43U6NMJ2JovBEb3VUd6eORRbTfChk+7EbbLbYML
NV0PnYsF2BrnnFLNaYzzKb3iAawPmJhhZyzDJfMIPsmXOtnEwUWY3adaw2aGC3idcBy0mMRGiGNB
tS5/OP7NBz9nB1vU83GDBszIwsGjrBTPMGt+tzQTSFtnrIdW45aH4xlko7QeVZV91qNYd6aelkeu
E4PDIWXXqlJscaurNSQCUWsUO6lTRELXaNjavnjUKVAdHP66uG6/yMEePUpFj5MYI0Sx5Grqjdxl
ksewWbHsy10MJMuYIEyw4d/hHGoJdmYx6ukbW9ZPy9L8k+JMr1eY4SSmCfAxAJXNvr0MXG8tC2dC
iakdepb5DnyXtb8GQwtp8h8M3ezUDcJCALCdA7OQyM4KvmTc1/OfrE1M7Av+Ma0GzD3w77zC5lLt
XlceypPtjJiBcdYXhQ/4u3KYbTxxZN9rB5Zvy1OyPi1Icpc6k59im6rdNjfZjUgl5yt1hIKNCuhr
ObaZodzprpwjmNH+WIgjPswvlnGBX9psHwrrbJWmvqPdmo8ImtmulfqRGBk/t5bygkqyl07nDVCT
78ON/cySB2dbMWx76WpvzKG7NGU5CoATJ6aufboOHmkhEsA02TVN2vxiKvfVhH4auaxouTv6s6tL
wnmVdbf/QLYS27Xctj9WFTqecU8e1e61LD/g0H9rUNy+Uik81hYeUnBtGKE7airQRswChAKJzvbX
2WCt5Xp9rHP6v+dqKChevf1852EnbCGiDs14t8CAW4U24qrxHnwksgd4sqfVwv6uNfYLZVbvwEXN
GL5Re9JBbaNWkdPiZERAdfkU5VfLJ/GrTej6SL2OBHeX4rRt7De9fCwkreRZyamf4TKDJbbYj3YX
ZXNrglxL/HiuoJ6JDPBLOYwUl9G6HdEcfHSonAgtg+kFfH1cOcal3nA4aCWEYtKBc6QtrRaKkVWh
nVGwneUMVUxLJzPhG1vkcBy4M5+xM5DdERlX8yii3GHL4DrjLhuwJlmScN/ERqB1525P0/NBTpwJ
DJ+Aodn/thr7QS829gP0eIDJ6iSvKdo6KIna5yJ/x8Fx//DW4eDo1AO0GvzsIi3mCy7U54pg2HnI
jYO94dG0Uv9puEf5GG68HWc//VjZxm/66tWedX4OidA13+zMuCokP5C6PMF4BTmUXhDVj4emcK5Z
Yb7OI8u3rJhv9LS1DyPLga2ggpRZ4ydBK9h1vtdEfIQ24QcMxeYinQNVcIKVv4Rs0f7hNUQcFdz9
fc5rgwxOSDCDA0UEwb4umhpCM+LBYq8HS/CBwvCPO59eb/LbsKEM/rmfaFzWuO2XcpvPnfNrFS6L
poLbPtH9HIKDKeIkYV9319MILHwYlvvXFq5k3GhwmZEyH73cino8sGwsGTW2B9k4JudhlB2z7g/G
tlLoORpyP2ztP0t2X9asyAgZ23em52uY3K8eUI/O3pzkJ0sW7eRqrhYqG8+qINkewpOrw07w7NK8
5iHp2P85qo7GxrOv41fl2/2JfTMZaNm0XJSTFxMpS4Pe5jycdYk6LoSnIhdJvJYeh3D+g5gFx1NZ
KxE5i33ylP/hE/3MsgobZdqe18qbELnooPXWRx9hhe2/Vlx9qNJs0jgIV+JzoknnYou41ot1f1/k
dJrFyfQZl1gSSsTPu+uwjiTWw4eMAERe8EcLSk3toiCRQNw7bPL0kJY+Wqp0/X210JIEzHEnW306
LZ5DCheI9Q68AShfuNdj3vcBFmiOTA4o0aYFbd2qBzrXTwkYDbxijh41znpisuaaGCuGi0U7dxaH
c79LogLXfWixTMBOgg6+wHKaZnQf2lPtG9X0tM9/FUtpP1H59FxigQ7xoE+kdsK0cF7KJP3SB5a+
vdscbTkzoTXGSej2D3Utf3zbAHwO/s35jTNAsEW0tlgMRSAxTR6Ten2BS3p/vh/hCKN+tNa5rPCm
AdwO5nzCHM4S4LABUN0pf7SijYoEcAn07QkIT0uB3rZ5t7FpXfbV6l4+/u9/56e9mPWVjTpYbEqm
rLYEPpanKwdNPIn+OH57Lh2piuqBCfdy0KUZKoGtCNBx1dmccYnpc1rOk+sGWKD28SkydyxXq9Bj
7K9vAGbdyMw4Iblg0zV/RoLSjCyQpf62dNxLk8EdpIo8lBJVuDixi6MVBF8D81x3rMzNi9xS+0U5
uX1i0iVA3fIm0i0HzpU5O4jurUYSS/tDr6hG5sca8Vx7eMr8LcOoPU072oD4IgwWni54QJYmxaQf
unLCrGmPf+DeuNGSee8bFhdnShfwjdYzxlx2qih2YYkTuYWy8mYazqGXQ7tTiEJRP7G174j6h2RT
oMuWzPZ2ihuUZRNHv1fyfTpPutyNDKXNH66XPvr/W39T5HSHoxZho3xvFcV7X+SvGPOw56gc0hx6
elDlRE6WUpdBmRrgW6Q4J0r8ME1jqN0aDnhVz41EgSuH4/KWa1l+FtnvmhVfWOPKDFtZm1cc/Ci0
+TEx258c38wjy4+RhSeHdg/LwGgUC+DHSj1wETNrZSP+lYn1W9Z2gYFwiyk4A6eSdB+d2mh9o9R4
NYwEnwkeObOVNkfwnl56bBveKL/R/6h+tmviKNvC8mdkcZdKXG6L0L9RsSDq3f1EdLWvh0ba104R
8GiGqClxAKainGJvYXIWFank+o39g32RDc2is1aOQUFJMlH0dI9w+kZg3YpdrZWRs7WvPF7s3cgB
NKy9T2EiqaYcFg6G/YhfKnnA2rMpancbmGaVT3bV3mgpMf0F5AaXUmAtd2JKdoTgBswR2X3GnmvV
mPO78ki3wBKVVFKFFNuXrIBn8JN0VrW9RSc8Oi6RpnY/K/s8anWEIJocekAhI6UeDH3wOx21hthp
MGtbyXuNinyYvTrIJqzdme5t3AtFsaeV/DIrzgEE8XNi0DG5d9YeKPUskKACFKWKXI0+cJEwcPlE
LXG+nGRH4kBm1d9lzgnprv5htbP6ujnlV2ZjpqeDYT6ZCEir3tDnaSQ/47BhfLw1FE5cgeNhxjTF
wU6kFw4OkS/65G+TkW7HRTWfSEYr691/S4obmdY7LCDkxhdOJ5A2VbxmWXc0sIJB0Tjr45PRQsGh
1wj+tLxTOfOkDlVKSDqbeozOOAY3Kkw3lx2wkmy22/bYJzQ28H6iTDsb7Ygx3uGCWkADjU5+5pDA
SrzhhP7u3hvZcbpWOgWm/YisjcYE4L7G/d8WUpw6ZU2PLdVpXNrjcdX4fkFqdrexm49rsjhnmJvj
zqrfC2G4ZwaKMC1rF/btagJW6tcoGzFh5qlcLjVgFBQ7+qeN6QlqBM3rvaWd4NogMNMUHloj5j8a
FlquPXY7SbcGJv7d46Z4Tph0POyXCSZOykr0zCb0tpJiOSxrOgabufWHvhGsLFJ/OfQrG7T78Sya
kI6CYdQrbHkWhmo1/mME387EUfUzKZPfhZEXe7otUHBKQnyBYBEV6l2nndGbULB9UBMQcb7cofHO
GDt/smR1OJg5TbAOm4hpKTBCTq41Xp4NsFZOxtCwE+exz7zTN2H24jgRqh5KTt2W0bTxZJCz0NkG
R001uniEgdISwiQ/Sz/GT+vNKCrobaJ8XarKes7s7pCbmfxYa2leCkVm6v//m3SGiH2/USgO/FuH
oyYTFYTegccONmtNXdNmcigEtqdzZrmnFGfcaUzFVdMAOxuKc0GlEnmCFhpOhIqvW619a6n1D/4F
DGHnaBnJtm8S9WvBOLYr1/470+wsZDHIy3dyV2CmhnwYWKCczI5ji7mNIBmbuB0G/c1D6QyqzTol
PQ9SjHLk+gFq2ooqUqcP6WlmMbmuU9AwQBF8M/Rd6WU+aEcMaGOmVhyEbjjR/vBUU9jySDV5aC2G
dl7a8rW4d4UONgmo0eNZvYwc1wrtSsjL44R03qZyeBceYj5Sm4sEomaMR3RcVtfWn8z7cYlSybUz
Tz1n7HWpKawgwSpgD7JgqOWDSUWczL8Af/aPuqIGYcjdt6L9yMTnSrNmJV4le4mN3YhXMyEoAngc
FG33SXbVZfLElfq4g21k+0Z9Uhx90CdqzfXqzDwSSyy5rXilZh7LA+hmRJCgJUnVMw96fJtZAU7m
hnIWV8scVFT+zpgj5t6Hu56/NZgAtkWEboonxDwNPHt1w381kPj6EWrA0h4XumUKiLzT0pH+RiNY
Pox+3Y10n9MG+54MZ1r/PFMetc3DqZ2djPKBQuFwQHD1WmKRFYrFMljnfiJRgFWABdSlJsOmNhlW
/ERm7gai/YApvmsBcGA0P7WYuJclZLtk5fidGtpOfovBjlpTO7Q1R0DkTw2klbF+aoI1kxTISv1h
cVbifGrP/vgw6xuLwu4zdbgT17SJVPVauSYCMbrEyBEK85wOR2WEd1F3/aXx/TNHD2IZ31rrPvPd
h87gRZP9QSPWSW8HuPEj+an1hmAPxG54MzRcz7bkZ37U3mVuvozyzXHqGC5WRDdGov1uoO4diB7U
2Ye5/pLgfTxJoVfLMULjvNCi9XOmsloqJ5EJFX3Hw7+KqCYuZzAIwdrNuKqWsAD4PrcKs+ZvT7yU
LbAGgjlJ2E/wu3ztzTNwb1F51bxSlBGV+ZdA27CLZicHvA2bCDjeSzxVeI/9dtxpqtlvrENKwfFi
PPEdB8NE57ABerbrqL0tAhSID8CBuwn7tqZ38WDhJKhvqDkkth+w1+4LsvFMQIv+Sc4tsO92MCY9
339piE801dlglQZfAj2J1XuK72Pe1e4ctdaF0BflLMRsFVsQBNkhytRjZVfXZfuCoosLkfYdTO6L
Eeh8jJu716rmmHvOaWEXdkejOgRTWYBdMVjGG0CGDQv61pZB3v8krFp8XsNT/VLafD3YAivcfnYS
e0X3hYMjIlW2T5fkrTGneALlNcw7DRi1abt7oGWb8W0jPTfsQ4vtb6bcs2mU8LuvKPra6mCSqEKT
Ai7Ywtz3/F3W+WVEARK059jNfWUXFEJSemCCHU4uKSy03IL6wQ65cO19k56a7EzK7OBazF/LL1zn
B8n0DzyDWcc6Kiwbk/tbti+F8T04WzxUzzpL3sJ/NYe/vZP9sbhm6/zHIcikNydgbw5HNHf4bvSz
NtM6x6Nm5KNyXzj8hqAwgvK64ChRAGYgdu0MgiMojGgLx44LTk8e6hYswiXjWipcD/E+j2eCbTKP
NDKmpv809uNnWXMyupdsWfNhndejlb0P5Q+O7x0JXx1BOGse9erawDjnntulJqp+BkoYIAK1D8r5
6uvXCs8K/bKQuh7L7h18GEj66UF3TjoW1aS+CdXERrkitVxb7cQNEhTFhQhEMJlLUL3a0N63tYum
jB6k0gh69yhKKPQHIOyhvdDdOv66y+CyuGgolLg3defaJzFKMpbXU7EUJw8nfOXzvutZg/F3SwlL
t0QsswmL6Tc21CwbrjMWhAqIP5L2tFFjpF1w/8X1vYh9xDzLrq/9MEstKOMKm0NNrtLg+zgIbJ85
j0WNoPFoElvvDzld0O36c5cDh+mzHcZ3mnwif15Dg72oN1JQxsiORxjzZkigc4+4GQ7pdnDyD7LI
rT3sLHbmy9jGszlFy8hJqgbr0f3NUCN8lrLSfxih1woFhHAuQt05a8SrG5h6SzEQQbvOnbezODnT
7oi5gkAcgN7ZjcqZMCfG5+IBeMnJGx+7hJuuTK9ee9SKy0Ca1lwf4fKQVaB8jQlyyqMOGpLTnYaS
ZaKZBWowA+Vn+7FCEZYcx/v9CESTVCUP+H0/0dmAUbQuovovE1DgogZQC7Xj9Y7Ew/dNDZhO9fuw
Qd66O2ygbiUQJQCOYFls5+G5TtVTBvaPN3UwZzgJ/uPovJZctbYo+kVUkcOrEAiUQ+t0eKE6knPm
6z3wg2/5VvnY3RLsvcKcYyrIr9JLP3GSBO2eMte2cMSESsOokqaExepMmOKNrI4bbuadSHODBAGh
fgPx7FIhbEVMstXQK4UWkzqM0IH+Pk8KiQPU9mzrISVtyuiWN/SzQ+CoyEwTpNky9RWGCfYNnd3E
v9L0sqInErBWLNfYgLgFML22ofozHJ60iSVThaQ0k77FgP9O8VpLiVtUUJpbXCMdht+aHSi+9SSY
aCduQH02OpGQEudWEd1gGNCUbJcwcLM2sBGBbMVi1cAwv5iZ2ZeELbMYUyW4KQJYrJ/Vm4Ax/FQq
rW+idu5SyTeRj4zSq4hLZpEPQ/gQjMQWmgonvn6yzEced7i12919NYfr87UpuBsU4QlJgq0Ul4i5
QRI2ctUuqy5rH+Wak6jRqVm3WqvMqh+9Ca0Pkr0R6F4ZowLJcw8IyYYR/a4B2EXoc75hYRJm/Z4e
2U7kU47tgJaYr/iiXDUC2NfVfQKmwWWTQQuu3QaO8YmXem73LG37vMUTlW0FuUSlMlC30qDJ6M2S
eN1Cv4rCG2ItAyt0X+zq2c8K9mOAY9n/MwF7CbtzX38H7bcyvsYN87unMYkPxGpuFLJ7oW3vomDb
l5jho/lLnS3+v9dYf9qAmJzXtBwarFTjS6N/jYTc6SWzD/Ge8TuqvKlRyzz9IC/lQ9KuxbgfWybO
Wn5olQuauZVG5eTBtamSm0kQaRkcyFZzlhIedlQd08DYUdrvC7IgNPEt1n9iXbU7EihuZnvW11AO
w0K9NsH6HG1TrveJxFvDiiWda35civ2+9hRSWEj0AGS3r8qnTNqEgdjGJKxzTd+BsWl+q8VJKnrf
gL6iZ5kr9QVMpYg6IAFN7zXqua2woMYJRNjOCXndUiO4yhz3UW6cIYa9RzJ0jtTCvvLVZ8yhV6rp
jOjmlDNwxooumBERRfOtVeW9wABHm/bN5AdMhisFbVVwbtUUofafsCg2u6VD1rzJ7a8K2idkvjlE
AuKNt0wu3EkZb9ccPxVQWIMkjSlc/b44hMuzRuTagkl05hpv70TybqXB8BUtdAyTgQgSAE51c4x2
s7YT5ZT2540Iz22K/IABW3dpVeYaE4K56TVMOafQg63bSeghJ5pNRzI5hPM2d+oEM2Ljll0jcY+V
fpmoDs/T9xogLoWKT//jivMfrfiBJLqbTC4cYoTOLcbVVGLxhqiHlJdTC/5M8Rkzeaph8DfL26i/
ZOrPGCBSFIDtwL0D90a6TGQst6IwbyMA9ckUnDAQftSwPuQLu1XhiUb9ZWQUwmLlRxAQdmlr5Aoi
4JGBGuCEp46x0cIOrLKNwIJFn8MdOZ9ygSgoETeuHkvHOhJOEKEIOTtEhvqx0I1RMcEn4lzXxWNZ
yjgNxw1UGOphSnzqLkx/adRczCQ8TIQeoqaiOoXYqVLzq8aLep+RLM4z9Q5oP+QjQvKPt2Irm/Wx
RA+l6M1tiUKGnxmybiYJgbS1DPrvun0ES8pYqHyAwkUWqqAuQKwnC7YwRkdTXfa13uxwZGrasdEi
nygiH9tPp2CBWATe/SONym4uJU+AWJhcmihzM68W08NcaUc4pk5I+haK/PArTsSLwaSAFZUPfHTX
qG+ddbaIyYBktjHo9ktKDKsSuANZ4Qym5mZduev5J7XUszpEfFbtdSwo69baRuG6nW4B3AnfyyqU
SpgZ9yzmDhLxs5kS7bTZW7TWqWSmwmthIbTs28t/ulnaSckMSHIDdBg8LEruZYMCifNLwAVdqfJL
VhQPUKcOeb92TrJPzuMuQjXSB9Bl8n5SfbG00HvysyRp7BmzZ2owkYTesUBcKcZLMgwvAVCgtd8U
ob+2dinqjMuhnJDx3jNNXkGgva/K0YVBPkUggRTFZTAUV1OXDUEWzy57I8LFTrorODPWyhH0vhrY
WxXaWv9UROwVDdm6vX5Z+vuqCJGGT91QyOehHAg/ZoXusycl07hpC17tGa8aOue3Ik84y8mxYYIX
64hAaJfaU4XVNkj0/ZqUha1t6c4ZmMdUvw4zpFpW+5bwWsHKwF7jcvws5YGA6Z1sNq8tiygVJ18L
rAmrQVHlPiN3JxA1T4YenHAOz8JpEYbHOBX3OA3oM0ChL4WrgsuN6tYrjZHUGjxTTLHj4KPBRmLk
PdkAqOcNvmvgGz8NFGAIOdsRrHdbx/upBR017pa4cSXsP2b8DrDyGDLfaxe/JwrWUK9te2+a24p/
gTAsqFdDOS80SKgWMijsE2VyRH7zBDkuxAnEor8WhYtewlg3nSKgAwbIlK7AVplF1Jq0nCz/LBX9
TY8kKwNrLKLSFdUSJBECusQwPU5oZ6KaoIwrqKSroCNmFlIcu7yY302W/JwkzIh3oOJsYBjkynK4
HZN/paTtQgUxfvQMiCgRJAgjNzp1u9kl+usg7cywOBkdUFZc++YxpVSxqhsW1rH/5B5NVm8Bjke8
nSE61JpTjs+zQ60T9r9NpVEosRaMdAyeP6IwYewCAUqvLjGI7icnTN2i+c7ROw99RPpO5bTVDfmt
byrrDhVV2wgSYQO0eJNBTUCYNSZ7OkbHYiDbl5e4q4C1oYCft9qUI8or7LBprhJJKZYLlX6PreVQ
c5O1ce5S4gCls9nCvFHwo1eWFLRmLoRSXw+O8ep7FcnoXOVPnbmn8oq1ADoFluwq37bqu85wWBTO
Eo6FKSwpCa0rm11WwlKJNOugCOJhMGSKPOrU5R5KewXilMgmJ2awwpjQ7aIrizeyrFqnBWssR8LW
4DdDvcaiuXCbwBuhAYeAK+fuTpsg1zpgL3+W9U1MSEtTpS9yeAUSkTZsW84lmIhA/8C7gUwQ0kVW
vfYTCpB7X4YHnQ0Uqx7yvA6tifUQV32WunWMF+I1UDqadUI6NWKu10JGBeQbug3y17zLP0HEfkzq
Qaejy4rAk3H+GLXqjSFkb0afVWl8kpCNbqrwLPawRglFjDlLuS9xTlXM0mDvdPrVgqrG8xZZEcYa
XhRCWzV40eJfJYSekAMK9dHAFLnkthZlEmeuqd/D9pHmOLErhsuGyw4yyX91ARjKdxp9lJY/NuUF
mMo2YODfLAyoRqY8/WWQOPSdyvwMiYAFLkQmHw1Ai9diW4bbVOhtqVnXbabNcArkkp82x67zjPgo
UU4OYAXLckLxCgyOfSaUlUj3IpYErKZcbWi2SyuBmB929ZoBmFifpH+/LITE9HjuqjQgQbsYjqpA
DaZrzbEE4mmP6gBEqRcfSvOjDUPiQgbYBzLcKIXgegIBpcEdCH/dWKPWnkEtkH8LeSNdxyzaPgYq
QWCC9Uw1tQc/y7oYmh7DmSANfa0avaHjC9ZnRaWRicAqtvgleiURt9VqycqNKD3Cs2K6fx6sFp1i
pKS7KVQfKbFPfo0lOkaA4cxJXmzi1FS9NpIfU9OOF3SXhYOeK2QGCdsqUUNOVDScCHlGdBwbqyhF
p83zH7gKA2d5/hnXJZMhhRGLwgYtYXsbIFe4hHVyNpXkHA6TupN6JnT5YDKPVNDojNsKBqjXI1j1
F9ZNaq6YRB/Orxm/4Imx3b921RPkzTZPhXifsohhib/2gjiqa6v+7gkuUsiC9tRwjk4QsP4VI+bF
zqz7A1mKey6A0Vf11jVIZ0dCFZvPhCnlrlcTUEBkCOk6PYPVKQ628ssU65MHTgbP+jCQMc2To7UW
5gbrlX3DfSiA+oiS+GSc/4/ACaRQpEFA1upLRKJd/iLptON83eViYmaY0L4VRvdV1SPTt6CCk288
6RJ6B0i1WzECdeJ4IG+c4LOdgYxGFYed3MX9ZXUzVJmICwOyOlwE/c5BficNENhzCTy4FzkTc7IJ
JUTpZ6DxpE3DxufsD4BFdMYyn1nkS8kCOnacftF/93v0i5FdBEq/myYMWhIZ6DdG3IQYNrdON6rv
DIQzhC1f66XcHzJqmyGJ2CdpkTNzh5c/JUBdb7RobPM5uZrAvEZJkTdt8N5oAIt2M4F1m2Zkyl2u
6xo9CD0dZPym3c5x9CsZAoupBTutHC2VA5HCGoVfKcD1UPCbgspFDiDne4vxawkhUb0kGtTkRSjo
XhMIPoS4MaSVC1uPw2T7GSkUL6NKe076OKPvFjtpec1TNLcLWIvvMm0tTxqEX6Te9KdsazZGELxV
Y8KdBHcG4Lr+JmozFyRGLo6Gm66FHDpKzDgGMdkoi8TkLWw32rT9jSJrLXwGrpVpdipRFraseNj/
zLGbmgLfoTLwCAmgJJeHiZZtfS7qwVK9RQVQl0tWvSO++TkKsLi0MNubkX6IQwFUNWMJSYv/oQk3
9iqe3j5mubzU8bchv0kTJb9dcAkJzYl4ymmnLJm8mZFRDeg5wVIDxWxSXy0ZQQdrRTwB5lI0/UW1
xvw8S8Ypq9q9bKWcfvhxy0pibgiFfDPEqHJAISLU7dLeTSppwY/PvTlFusTIIR02eoHxDyXC2EWf
4MA5sKaxPMrd2wBBPFDGr0ypPTPm5qvlkJtdOKA93Shp4y8MFa3WcAkfPwl1vVOAiShatp/7BY0w
hDUdCaxyUaKaoektT9st1rt9GT+7xNxLMnmRiF7DIXMbQ4Ff8dXoCqRJCVFT4kjItmAHGLLAf/ZX
AzjbyNWehFcTk9opORfwZeyoBFHIBe1hO3Ko112VgW8SPhjd4JKe3Yp7rSZK0cIRrZVPjCMuAnJQ
uATMsBYXxOKuxfcytr7oj3MwJbpY4sf6mtRv0h+Yon4U6/SCB8tKRnw1uxSd9lJhX/g0zIvUIF21
9iQ8sJTIN2HRv+pRuoMkha+HWOvhNVxmT25BJgffTNNe0qD06tg4NBLBIc7c1DZGIjduAz5aNlsw
QdMU/5WuHOJI3Flt6g6EBOjWVe+6nSw/6+UvlT8n9J4jWKqKJjJgfhwwsJbq2cbwfJbe84rq4SyQ
EqxI/1RMMxO49/VjKpizVOa/lnDPvD81Ow0TpLIT+8+UuQs0Rsbg7FtTYhnSwYYNcl0YMigRnQXI
waRxIg6/BfO/qPyBhkCOzu00IeWiv4hp/OIG3XHa7iX1JY0A4SCnGvm4sd3h8LPuA2MbIsO2AyLx
vpg20Db3CrFc5oeR74rE1zUns+w4uCnNv8k86jxU0Yrd/inMxa8giZFlQ7OSHDOmVQKNW5w7IVVD
Ab3RjKdrJh2X/gKSxQ6rwq7G2p4VIPX9TVa166g8TWsbmy//T30ND1YGsxhWzA3F5qqnMMlOt4L7
gE9FSxUUHYhJ5+mU5ss2Dkkc1B9meZbzGlHEslc7qDdpcSrA3c8S/BeeqEl59F7BiDGNauBQCO8U
hNOF7NeIO2jNsmDEhsYOjtdATE402rQ8gOF5LxmioCEjbyiKGXIYdhUJ/mKhvkEGpioGTzvyc8EH
5nGZy8XDHsPmKd+mKq0JJX7+naivRIvQC4I56+CfuDpBvRgzeJl6rbWH9CNBp5Qpr7jldwotRotI
edMIIqsfBco6kFHmi0O3K9leLDO+To0xK2VATnMjHScCjCmynVA99jMTDVO6L6npWmP/W9HEF4iZ
CCaGRQqzd2CeBIWTnFn6LwSSpKnn7zAWlhFFkrlHcoGpblXoIYO3mU1hErHLEkEd9E+rZ/jtqmQr
R9UnsJp1dNTfpf5SovYcO+AkxLuMKLySamuyuMuzE6onU8NfEPGOhFu19JbgGsWkPSQ8yM0maEd2
RTsyV6D4MuQ5l+Yt1smIwIVFpABhzBzNO2poYzqRe78Jlgfp8tG9rF+N6i4jswRCaQvKewPeq1Gw
PyEwMwNE1L6QtEfA92x+/yVs6gBVOayqIQb/JBygUwtBOuaNQuwqfgpUeFlPGG3wIaB36jIuTuSb
04Azn2WGhZK9lM669FlnHzmviBjskBnZJPoSfSLZNZAPEliEkZ/91GfvtaS5FvXLRFBnwFAoIUk6
qYHOkJaZm99iiNeFmYSYRg7r202QNdCIeZ00jDDQIppkDbGQHqkp8uWUdCHNoY7ayzKrtAPWqUuM
c0e/tIjhUc0fcP9c7hnmziCMYvxyBA8r0nOQhx+prq/AgqM23cfG9NJk0i6B7UR3sWm64G1ICltL
p7NeRT+DHL0ayZo2w3yHD3G0KKkiBT3RbPR/EzjiOCexCCxJcDAmQLyBUXOLkQqtT+2W7KBbgMFW
XK4DsZN9oX5ANr91KxWTii46G6HpGpLD4vxu9jjoAssuWhmRCm47MtaZzw/1dJythFpnLP5fFQ2N
gB+Ja9CsqE3xEWTds0fcCOjlNUWYI8mfg1R+DXCRsy47FzkdIndqHvYrY579EhmHyocsvepVeNU/
pe7WYD4L2p9MOARK9KW24r6VyYytzPeRTE15WY/K9D2ZCPvhk+EAf297hk3UtAZP82rzZR0yAJUP
8gbxW3otcHGzv2Xo39DQDJGJTajch3G87UMEOxbD9KqyeIR1P7TUXQ/s0xIrv27YyKjrouRdlDIU
xvPrmKUvfVvehdHwRN66QvlsoVFock/HYh6W6VPqQfUoUKPK0Y/hbhfgCXRzoWLZiJvyZzy2Opxe
O3PIYu+DHOFttZEMk91y7C8RKOvq3mDPkxsU/H10ya2IP9H5VQQqqj4Iq3cO762cTC9o8vZW1dv1
8WVU6R1pcsRBuOrSgl9OsSvR4SMQDGLDLjkLQ3ZaGC4OhNa/BDM7ovmLwlCiP952IIdMhurw5ViB
qwulORtWszk3wkBUUkzB2m14huDORSuZsUI5xF8q57mOHl7ithdxt4TqLyqCAis9CjxpuUSWrQRO
WJ+UZC+275ll3sR4Z813JODUs7F0WBodnq7kJcD4y2OEliDimF3K7yvvmztHT3KHtiiJD71u7IT8
ryskb30phvg1qh4ajp0CqFWYKxz3F4Sq8C202QFspEFRPOX5pakJZ2VKjYfXM1LIz1vM4zqhu1iC
maJQJyR+J2K12cLmxUpkcJEoLkcjSFTWWbhZyS1QANDckn8c3jjWBSDrWGE0ZpcoILnFbEPcUbkW
qIXJKniwGNaPPAIN0eL/5B+rdoEbOARBiL0tU+elDwsR6CY+IjhhIy37yCGav0SRn5msAdpi6C/D
HbEwwptgSXqJvXJ1TfTC07ntjAZQXpOzpGyNW5er9nfGJjAyRV+W+GYw3Tr41sXaN6PKJj3Az0rM
VP3IEJS7vs/8PEVOCelVk8KtxKiETF2DG4VBwVh5xPtlXbyN8aN7fB7SiVYBTej0TFHPb1GTZo0d
BJv8qvwVnzN6/EuJGhPAiLCP/dlvX6YnhtMlJT8YksW2fmcqYCFnHuz38K184XVbFcdXy6+voHc3
WFpmTIrEm/MrOWr2EqJbIElZ5Xu8ZHAGhhwJ0TCT+pYxO8GzxDaRWnJmcTZJX3FQMjo3hj9h2Cof
I8vbervY1h6hQP+iHiVuIRnLM0FntvVLw2FBaEdiyuSD5QgQkp/8iqQO8xyNXyG8wj5ntSvNjlqf
9EeJEcbc8bV16X6quFk3jVNhEcVZjjpgOU3IgWeg7Zvib36DSoBOGd8FZeiCHb5wLOU9X50rHnNf
tMPhBjduYZqI33h2KYI21Ao89/xow0IwDz8gPwqe835xa1aE2Z6Mui7jZ0J1iPHODaqtUD7w1CAP
wMM5hsdMdCzJoyV1xmGvhgfBPOTRgduvmn2K4rBjbuwJ1QGVEDqYHr7RvoRWxxcIGZ5r8610uxMm
CTnYtMYPJl/jlzw4FLMEkGujx+aEMQr7PUh49XKWWKeHp9r4akwmp9NB7+ERbWt4OD5qV0k7z8qT
rXKYvYjtQ6lcrX6SFIswegkf1Uepepp57LVLWvphemlrfoQJzTrMnP4StNwep6cW8ia8Ereda16H
KgAwBlVbwC+qP3r+rpTvwnTKodXryICl7yBzhb+qc2URGJ/TEst+5yRCIM2YDQMfxWBso1hHxca2
Jf2WUCoCATKdJ8qCVn3SDHRMpo0ThR+Kk1bjwNppUJV3bA/M/KSix8eDDK1psfHfqIzBkGpKuyAl
EJEO1U0zF/d2LR81tpzxUwqcJPXQdKrdriZTvPWh2oz1CwcFj3eAIYLnjKQgFhdMzMIvMNlBhIKH
x540FbdQXsze7hLfkHbzY8zteTmMrzIj+QhlylkTnFElsWlAiL21PlLOWrwGeNCUFx6Rojrw7bYd
f/gUDLumhGPJsouT1tOr08LrEgYnDQX1Lm98HmJUaIzDb9lrhDoh8Ztm/ZUUEhBfF6LuTFvb1Rqn
avSpiSd9OhjloW09UdibRKJme051ybSTLbXPvGob17lEQRrL/OAXEiPauPNCblYOZF/d1eH3YthS
yWVR3RZja1a4s7b6jOllJxMPlPpF+Zcpe0Xeg9kJoJgul7pzVJAlf3wUfIfck7VjpvakbRX9DLeF
r6fzpzPa3wpFUrRTLSozcLDRjhliIV9G+TqdbRGsQbOl/WKNKxQ7aXGq5odJtgFBrvObEDCkk4DC
4BRKWAU4A0ZvlHInSk4WsgG2/sJW+L7YHLSvBH4klKEgUBDrlWwj7Wp4tJQz1g/loNqydmOlvQWW
a9UbkWooxRm1qS8YD8NLBh97OGHfYuHNExB8Dx8L+R8pFCybxKy+2FSo9GRIaSwuEOjiirNXxpEK
y5O5yn5AqE6YmuSCemtohxAzaAURXtiwL+kDX5XcHvhzAWJLCvpNozNP2aK+0V+Fv5gbZfFBRVDA
O90AkGWXcSOWD94afnVyaYYdc/0CbmjGN/ivUtzkY8X4vSmQ5Kw9cj2RKqWz0dvl/A30y2RDHCxf
M+BBPl1ybhq8sGysUCq8dKPud4zwOOxI+dJq1E2PaaIvFGm7mQoB0Jdvq6BkEO4GgRDoh/CxwBbY
GYMnN6ca0RHmIxEF87OQd6zc4n5vcgbzgmRwCojdJLly20inmVFaLJ47Dhl1fqgsMzVnYiSvYrrx
yHFvWo6PLeCD9Dpu3xW6wk0aHkI+rLd8cjmI5cDPw22GxHC6gjljm1KL4ABuC1sZtlbNnnmiVdvM
B4gvteSdrsPXhnIQ8XYfCZrlPZyR4U5bY3HqHIcYg4nNeFw9W4sjAdwlzqkUobNyYrt457LoFtFC
AMRBYrOVUUwNu/h9suzZOo0xFZ6HlDMgpVPdolTpRFupcH9uQ8MDyVOBHyHAInXlfhO+MF+rvyWi
6568YxRwfLIgFGuTk3SrNEclurQ8OAy287v1Wcx2XyGRwS13IVMqXc8DW28Y8ZNu56FWExIvQhZv
nTuQyxgCKxukWB1+EuWoE3Qm7yvR41crIydVnRIWAbv831Ha8vPNMOBY1XyEyCQfQnNWrxr2MXAo
LCqJmdS427fNZxqzmvBpoRCz4uJR34ieoV7izgQX1KlvRfkt1tuhuRM1M/CPNM7405J5Q33i8Drx
WvC1tT4PD1Ek2Wd0XpCfsYkg669dT1u4JuJ4SPmqlyu0iFllCEUK4aY/CulD59fsbRYrrOPKxk+D
PYsMnR6CRz8wL6q1ByrP3LZzcsPjoNYILhBeGdhPOcpbN2GDX206/LIbdnXTmdNgYujSY+u+Axdk
CYq16ygjGej2GmQpIXidDQ8hnjq7rfK7kFYQY+m+DH/48qAHfJfN1ux2s/VpGn4Lml2F8NB4bU0w
0vhQikPUHRljJSKTSxBKSMu8FEFBYzyYvClPjovxws2c4/uIvfKi/Cu179z4mhtvxBHcVoy4+Zf2
oL+QfwBxgYhq+iWKLgPtvdvAxmk8PdjX5m5gwU2tjlJjOWHHZOk5ci3kma0iH8e+sZEZZzi8Q1yx
2MtaaAzYmdCFLxt6gZJ3BQWMtlaJ8nLAj8WRhj61Br7CEYn1lfpYttM3Sur+Up2N24qB9PU3Zd8R
q5SMdrYgjITRcBcMHngHEhgdFHWJAcDrGprUH+j/tpl4oUDtB+Y/WMI3zIqL6peiJDa+sVZw6/Dm
C/mWrLPU8tPqsrSgb2kYXEMncwqsijOyQww+sd7aPZkcF6Iu2J5zfaUM2skYd7m3qegRN3bWI02e
MKAiW36DBKePTAUP4D0a7jvphF0hZGAybJtsqxX7BvFCMR5VsjQQchCnNnanKrpI011I0P1WnOvE
iOAaNaiR5GOCJuVlQQa/wOwNDZfHjLqqpIUEwlxOB6w9xNjyXnDc8dJVZx4/Y6Sz9ECHAahBJwb3
ahc2p0gko3LlSfDQGU+erH05FawCoEmt5SuPVVTsKGipAOKrzvT/TbU2wz49khzJwcH/Mm6hlOEl
lxVWac9x3JOlwULG1zEL4tw2HGVdHzJfthU8PCEUJvJ2OX2OMEWB+kipU7IQiL+tfgtegFSk8Gc6
czvU1yV/zCPMWfEqVMQlIKuBQ0tzy4pZFDYxmUxNMPmRJfphFe/7pfdC6LRTRagyzSnaQCS26EZq
R2etqnfifU3zmLVfLu0xGZEqEArTv5ESTlVmEBf+EptosMaLMCLDy3yVsQtTEkXy7HWiDaaTVjI+
QVtZQWkMtgRGomTgMQ5DTjiRu8szV4r1ZlEFZNUvbUU8hoYj2Cq2okFot4BGmw6hH64wPrf1da4v
89TTZ5yK8otAGo53dHbRreFkL4sPpVmcYv7MsG+j9Sw+Wk7emfyphJQHQTJRvyCQkT60tgNnXblm
yec8SI6IvGD0NYZiFaiEtE/46jPqDNhr2I9Sg2OFl6U+L5z+6vDWGR1kItVviY/SanZZo3Sashk7
C8IN7RYSC5gsTJoUXI+NdjUzqEE8CMbEzDkzNmNPgOFyzJj4sOJtBibZAkD00O1VFHBbtb7EPbus
Hz7kLuUsX56x/F00pE6EhFvXnyoEl7ZK7XwYmX1B46OO47trmX2G11Z8VWSsWF/PIruqGrACFozf
rXpiYh8MH0OlbTqL0d51AjaV1W+i8kE2Fnr3+xL9Q/ThEoh4z1AdQ5zUvWl4zdSacWeoAQNZY8JV
2p2ICrXvCB+byVLQykXz+5oEKc0kQkEd77006TsWbo2E48dULep9vPRD1LuhSmMgJ5zOkll4ocXG
RZjanN3XWJBvNlEHmpyJXY+UZcLNLlpbIZ04ZrD1IboiqZ5di1PXbO4aBrTsHv/agt1QN8iekXMq
6QuYK2oPVG6pwHYKzodSQwqoWVHWdig1lHGByVgM9TuB3IuQcF0FAs34zHKUAG071XaRnqV7ASIq
q//qOOk8euExNvt/MVSX0NICVCDaLZjxK2jBg4SLECGwwHZeh7NWo+7WLRN9lWy8tv8zeO4zkiTh
N1CVU6mnXmDyHYTiiMmRFiJuX0ukFGWfs5I1JVha0lUtOoyGihNMjLc6fXDyuHpqnErEJ+Fj9vtS
fcf1NtANDa6mWH42N+eqV78bIbyRBOtYerCTOgYG8UL3sxqsllmJHEAoWD3+lR1u9KDsDqIZvuRS
mtjqnUJbraHgLgI5vK3BYGwWrWtv5X96a3wNZJomheIOc3bAjO1LdffbBRpmctqIitVXURj2OEfY
E2RaTXnfZsl7JYYKq5c1VLA8BoOCyqYyCfKdjrIESaD5mTgztapcUAqlUCdl66fOha+kYnBfkuKF
fgN/j9WV4LpC1C6mTthf2e0DsmvZL6wxbffJmI8ajt1tdiqm9C4GY8ICPDmA2cDz2VI0dCQMyBUD
P5DpqjsYgtsLwMMkTdWZtzKwIQgabfxaC02czpnSN0Ck8IfX0arx3jVpc0ghpxXUrnjtWUPi190i
cRTRn8/EmamkXA3DBCSIz1GSX0Q1umWl8ZpOUAR7fAQgHw59nt8VsT+s6mCK5NqUSFBPQizuzcES
WUfUkjeF0Q+adFjlAAIZEUJYa4i8wVlzZAN4JpsEszWHC1hR0pFNZfCj8aQxZKuJodICPv3S0Hn6
84NQ6GfZ6n/1hvffEN6m4F7Pa53bXeUErHjIqB/O+aIle1Lq95mJdHvq+f0yR2MMWiT639Rohw7O
r2CMtxaK88acOFWK4SCRuJEiJ0758npWtwWj3WW5VCyHEknZtY3xBVAQCwuBNZC6UDiVKXYaxvpp
kH31RvCacupuIgRc/IguFNcXwPknaRF4b/TChwjA/rDcK23oalLsVxYpLRFIWgaD4V3rkbH2f4w8
T4E6nfrZfOAjVbruBjidrAsBxFtAbynT4/MYeY5CQ0fp4ZlsN0XgtwpjZiXb0n4s1gWa7cOUGF83
6q7puGLX6VhMvkHFnLG799W+LtlqGvmpibRdOhyaefDSvL0oCk5KzXrGUnCqkzdlRUGua38FtTHm
r7yLvVh5aRRs2B0Tipx2bWBQlhxTZJMmtLiZYkwnkHwNuU3Qn/UkPpIVVVLO3IY8Z+aYoRB6m5Kv
dPxYkgHe+LFQvuFuwolaNi0rXyhP3tgRlLQw12JDiE8LRWrBOj2fNKeiAIlbRKNU4gN2KbmaCCcy
8ZcEdoIhrV5lCVwpav1ZoR1r+VykWNhWU4Rnie1OxpoREBoxmei0EubjS6vbvZjYgVDY4ryXSHOL
f4zwvWmxPdEpc5i5AlIzqINsZVpAJsirpdLuOWbDtHSm8a0xPxTzA/QZUeOOGT2q9J3QA0Y9I30W
iswhP7ZtjNBQ3bZ9eGxiDpgu8zPw2mF3kddYSxU4UdDuklxzCxBkZc+sUiTJrNEhxkIGINlBGixW
waS0EdxKKJorQ7FWgfbwAnQVHJT5GybXRnu2fXculdCNtY+iQI3cWox+/8BgkrkT7eAaOkSdoOFU
HDmoeNUQsoPGmgAEtfOxmt5E0zpJGcvlzMY5fEyWYJ8qy16eBmJRetLeCro6dnLyXh2DTwm4NCuI
Y9kt7E4L4sJmdBsiiDlhYk8JyDwKiFOWjqxTdgkxsiFewrFnET+OjJHAGvaK9qZSi2EkIJFFnZqH
yAnMbng7hjMOCrADheHQRDJoAYFih1Zry9S7Jf5AO8mYrmrituZPE/lV5fN5CFQwOcZVZtHe/cfR
eSxHbmRR9IsQAW+2LO99sdgbBC28TSTc1+tAi56RND0imwVkPnPvuQ3W7I4xSCfoNSQydF9uODXP
iJDWQRKuyjxnI0EnC2rqbDLcjFz+7cyWh7w/R9XRAjD35kXqKpDYP3z1WBOmzRl91kdyKC1lV7H+
sDL3t0ISpIzulQLEx7iv6g6QL7BrBxzRBPUVawTHaen/KXb3ThjRThv1mx2OWyyoewelJXEnUN1J
aVEAwDvaOYdBqheQhd1+HahfIjz4VbDsfOWYr7yWW7hYQyy96H129DJjlYz1abQZabOz8TTvOkQ1
/FN43629DzH79z2QHkiejxzjSoA0J0KmbJB0A1ht40DTzml6ew+zf7E3xgT0S36UXY0G+eaNUCWa
7gurH1MMjZ8t1gYchUkTbozOZa78I5nq2t2S/fBRD5uNkptzyy/+1AbZcBTchyZdUpWe6PEaOpFG
QafPnM521Idha+BdzDVfk4GU+qcK9zhEw6ypDCBq6toCUGKBWouF/l535UtKcbS6akceJiHBrz5B
w6zre2iXBKp3XJHyblsOcVYgs0KU1ci/6rF9sSiiNF/ZzlWExjrqFdInksPIBhqyDxg655axnKxa
/1ozl7UyVEsO7mOvfJXtR9MOhzGpbnk7vlQ9OkjSmPDfw9pMvmV/bkg4DfqnQhsXV0yR8PKDY84O
+sgTFN9ifrh9QJWeRXMnLK/wzFjjBC37I7GHewVElzz5JlmkQMiEduF9XaKGOkjcDimvoRUa327v
M3Is4cVEX2oj3qpILIMgujS6Ry4tSY+W3Z1SxOuskWmGOmxv5Ak/dKIYUAoeeyW9NaP3zNXgZjEG
1xjUQfvZZJrzp0o8pE5CVZUDEWaEBJ27xKKsQgzybpk07jpoJVjCUDSaoyhY9MdkIbKXL1IbSH50
aJEVZ778diIeeTiuc1Y8Dv0EX3UaCgEasPprPwmZxxu05WtXO0+vjt5rt1qWgfFTC5Q5cVG8QiQD
hJMv+7o+QLgkn9j2jpZXnwdLn0Xs4NUSbZUz7qppieBwh/v1ByIIVXXWlqV9hI17ognjRHf3dVHs
HXPSWdQBJrzm5JrLBktyltremyXx1yAm2YSsLwjzSnAXNIV4Qpd9cnmtUgwbZv+AAfVeEktXyPSh
7PuuPrpV8hClts6KjqcUNVmtfZfpLAz7dVKYiEEacSv9q+/LHwokFI3twpw+blLUMU/3aNuKG8qm
r8E8IEo8d0W1tbTkpfNDAtOKkHBVTR0bdKq1P/q7ZOBhG9Qf8LFrJYjQ9x87UkcqwE5Jyw4tjnb6
lBJhoZQtW422ILxVqXYspDZLOrnq6v4YiuZ3kPnJTJVlblf/SymRjjEfDRpmz2lvkKY0t33a/9r5
hOByNqbZgkcYtdV/aI445Vp+MAfEm3D8hgHlevFB1NxJB+mwHBO8U262p64IdOPdHktir1xmlkq7
coup6vB3RSD38JHgQKSzxtuTrrgsmGx2CgcQRIYg1dY1ypeafWoZJZONiDdvsjcl/7IYLpD+V2D3
g8IDD+tHtkuh7DqqCFG+g5sHGvlMUiY1uOICpBgCwQCvrJZ+Eb5AWDcEiFXDLTixljMw5DSAb10p
ljX2GpVxaoaKQURsqNxnxWRKwU43GC1WGxgmMEvsdB5M+JYGSqP4IxiWUuHT7ZnBUoQNfgseDOZB
gxLCAm1ZQtDE7shcQgHikgw9+WLIyNRw3YFYCgnv6zGY461ZlzAjdQ09QoFE9z1KkCzwzbnBB1RB
8mWHVRaXJBkFa9n+lPUw75iWl4DIGvRZrUfsfMU2kG2T4bmzcUgh6JMMaZ6Tkx9TNXb1DqzHphMB
PZkP263CYsK62cnRt5mLEXFMhYJOQ/DgkAeXFM5GKS4SK1bSPvripEDlqWOAtso/h6lejT7WEhbK
KLykU0hIj2V7aFYx18uA87cxEYOzVkZi5htgiGEIYJtsexV5KqHwU24phCs3wmtGg6jmT1M4M4Xl
WKU3c7Iq2Ab2KDndhR0Epzhu10rFCK1rtpS9C/8o0XomHCvTG+DDQhZwUlWMlFwj89HOfozgwZwK
ad6C6rwf2H8z143Li9PeyrLfkg+ybOo1Zxx9FT+ElinjJFEkWKDG4h+Ta1sKxsN6s7ArRGVwIyL2
Gg4sT+13wJ07EnLFkWhaF+QShmezL7FWJTscDGQ1ZS7/1cmnUW0i3d4HZrtF161/4GxbmsXP9GW6
aVyKraRGwJ+dephAOhhEnwEuAdxvIXOoHFkOvMP6myvxrRN79I1vGbbm+mtA8KQGDI+tb5lT6LUp
G5CLn/GAvCfeDbXGWB5AH0B47DcT2lVPtq39LZRzI1f8TiN+QP732nczX+vtL3aRSvvCH5tEHxIb
XBKfyMvVBaCvK3AmzsRlUZJTxw2XiehAWNkhxFSBnbPeeAGryEoeE7d/AHBCxlIeGB4zXQwcbUde
MqodJApXVRFrsObUsJ+i+BGIk7Ktw1zMku+uPI3u+H/ZnaafvOOmzF4DElrNvFZRC3DdQ/Ll4EpY
OHJmjyebV9JD52kjP2ACSTHdIaDIo2GuItmvh3fB/olagWXRo5ho3ukf6HSWQo8SSBTCWlJlmY3T
qyJZhqAAyZTiRmMWalVrgCmMXzVE2cYR/l0CJ02fFFHSm0ukZLg7EVWu2xSlbPn0MNhF1ktBtY/t
mfU7xBqukhpNUjLuQxwmI05+CcFNYLkWoQYag4cGTwBcF36rNQ9CdzkdKMSsLgx0HpXarVzEJcxX
JaQBQz2Fvsd0lK0fB1pY4ynvnDVtOFlENf3o3kek2Hb+tgXNLplgF1j8RmgKEriPhSJUCQfKLZTm
+p7Ox1TtjagYIDDuFoDw3L6fqUyaJBq8sWDrE0C1rHBfIfMc9HUKE8ZGnWPy9XICtAr2HV2VbF1Y
aK4EeIEdNmAyCiprVoSYcTAl+8qzQhbas6S+2DBfo4EGEhct5yNjMEBtyXJUWYoiytUQUHjc1SFj
QuS2yDmXYQhMIWIsiCmCaK8CnsEAJqvFlWLH6HITwHIl64HgYSb4f30o6CJi0uatI8HUIFkLQWRU
R8RJhIKg0z4GNz1wYyxoGlc5xhLfzJf6jgEaazKakWXJMmYMxjmgd2KES/i45lEhtxZmhYHvZhig
9QGq6cJkkybGquSPkFjsxhAvcWldSAE9kNJVsYXwQ+hkaTefNKVRGe+gNS0tb/pnE8ETjlZprDps
U15n7ibHLunX20bDjBgQZVFk5IZ0UFBUsrOQxyIpholJTC27NniSmFoWI8hpbZ2jcZVaOyfnfG6i
bUAfsSY8Ba919cZvsgZ10YQVjFFlTju5Ah96hQyyDBv0Rdz0YRdtYGVPq97YeQr5mybsDNqLM0mB
OUNN+59gxsybX6R3gaWrzib884z5H6L+YW5m+N+jPwkms6vkUlF/q4Tuy7kPjI0AAy7z7xpGDi9Z
Q5qBlX+01QWU4f/OI9QxNqBL1aQPpxYlhhx5PjYZ+M74X5ScXewrZliHTroR/xR6rHC8B8pFHRH7
cgMjWNoNGIaC5JK7z6Q5W8pP4AMxRQJjOeSTPWXG7wM+orArb9jtjbhN9UsmnlF06cKXXv8SGZ7W
H07zKo3nyMDWYO1aK0QpRe+gIF31o6Anb9FU9axUMuTfnTxb8qBFq556you+BjTawBtNBw/HSu1P
gX8GO46B/C1CD22jNtTfAL13N4RVRnpW5W3UX2n8a5tQwzPYeTBKL5LOr7+HIemyS5KKB+2hESbb
wSZxkJ6WkB80Nrat+0vTZmbrICuwwjUzL+YJQhgbtb9NsOWUW5sk4hHHxi38irXsx6Laz3AANyyN
XHgfTnuPWigyQ7U0Bh0BAAC8NFv55HIM7BsGhAXZyJWHNSwEBeMkmEeM8uCde3JdLAWgjwdRmkcp
KGxExAklWDd7qH49w0K4VD1WtgmbRCYddNKSj8FjxKgnF3P8mhTCAMPBOPBe6dZbHT3b4dUKgHYw
WTK6OQcLZ94y6U7vmUsjexqZhWkPDHOusvOKpV0tqu4vsv8xUG4Fi9qpvnOY3rgIexHNgMxGiom6
HNHhKEt0p3KWFVQfrYX01ZpPZus4OY6gizp9ASDSHZeJyryd4iQjhIgrwydStTsA1eSb2efBvS+/
uHIV+50ENx71f2kABOKqRT+jcVNRxJvtr2VAhjdvfJzGeM/EpS3+ygGi+Ml1N6k7F4xf/EffBsvE
wkzM1SvW/EHS4SLrfTDFp4YemBlA/cwqlFfBCk2o9zh8FosgvrnNZ4Y4BkBRh3mz6RKQUFQXW8cx
+aAOpb0utafF4r4pLjk1SUoJ6sn3gnogNGaFMqBd+XJZYttIsQkwerOtC69jJ85EfaKjAIkT3xJg
JKP6LApKbRRMuH+CDjW3dy66f53GHjvbefXJKi4jijY3gP/BLFxklJw6W1wcCmBDgmKSMvKWnBOb
VXWF0Mb+sBCHF15LLi0ySeuLSPoZsIiGdzdNmUeGd1d88g1hDLf9V66svOyzQoVWG++99xOBoihY
iYTRNxOpeROfzeZYT91jsZfyLJ1LYG484xjGZ/4zCZdBsU3ME9r8XkGAowAKR1Zo0qVjuObhQRPv
TLYos2SxR9UYI/WM+w1GIGZ840Kow8aU/smVtKJNt47RmjodrslCOU4mv1Fseid7TH+ryGQ3hhU7
btSTdKL06usurDl1hwMQBiDpZE+E167kJR2xvEJa0uJhr0fuVo/RZpj2tk/2QU/s3PDP1rVVBRKC
YKyl7Gi1NIOYUY3kRG0P4hn4n0o4gQYGDEwLQHVLA6GYmCvXl2yK6XYKF3lmfIaafwQU/h2gAfVD
Jt1Oc40i7cKu59NM61U/WbLww8rGXnLDlqncRMw2VQZOrgT25hW76ChqE/JSdHI6UjhCgWK0/9Br
7YpUHxdE/64GOpklwxL+77pNHpGhs6aEKFTEDDjzldHFV6I6t0OnbI0pXDTodwllVe62i2QCtNfF
fkinZo3jZsqL6d2PgkvNjjDdyWHvyIpcJewaXfwSZnAn3fTSkl/dYTMTNjox3V+R8bnOGF+l+reC
kK0jjRcuwjRf00Zr7fgdbit7mwPM8uNsNSbWxqfEsWFOAshAj+5sAd8robuJ62ZjMLV09HAd+KS4
gB0MKfl0okYKhtogcowGh6VisnrqxnXs+jfLxolnZA9d75U33WodrM+boGFBmnfdY6zYTAZs/UkR
u7QGX1LP9Yc98WDDksGdzxOA8Ih9JzvcSczF4dgvutnQSaQiNTJbIpuoy7SfkiROS596lOolOihZ
+qUwmnY35bpmPlOVNKhuhmLubdmstKhiC6dARjGOfJObGKVMwcpw1qow2MfiYGblp1Db9Qg2fXJc
ZtPCaOJrdRbt8OB9SYh6A1FSb4Egqtiwzwm1rkPGA5fAeKoNCgsfXiMtOFD9Ocj0PfbGS6d1sKn+
2qQ9JgZrxj5U/1oodZS8JdhMVcn+jTkPqel+KpRuyo8NzmMkP6oC9NHrJBFPViIMjl3/5Va75Jm5
yt1CnOejXqvr8oSX6TPDNlJkpHeTf8UqkLUATglLaN+9B6nLbvmmq4jFArMIvz/WmnY0+d7h+hw7
pzsLWz2H7AnbGLpIedPl+FXJ8Izh47N8OdFALcq6P59UEiA9bb+5Q93f95xjRgZdlM6afc/OdIer
gLLvWI/OjdZ+85tACytd5V2o7tms0qtFH4hSYGHb6c7ysFjaK2tkTl+0l9E2TnAl97YR7weWfwIO
rJBkharbiil/Ho17vx5XRZtdofLYhOFmBJyrSsCwRutvURy+fJe1qZSY7HVmxjm49oxWzsn1BW6U
RdnXC4PYC89ZGTCmU0Q0aeweGrS8kRKsetJ0iRwGMu4TPQGRuitYi+Iy4GAHsXFWG6JAyaWXXDxk
agELb95K9U9Llh7zTRzao/Gd+4CfciZTkoVBoTXrOKAQdu4S3EidfEXtsBlR6cQmWM7IXhhFs5x6
wxDoizs+bKasFttcvpA1aHs1LM9Grr27yTgb44fdKtuY7boL2WoIEOMbb/NEvRjOZwwkDAw4uQER
Lif2oWA6QVCs7cw7IWJybqVn4mxmAE7gN8ajuRVBFTGZLgAYsrNDZ0z7uDcJ88EVPODdP98etsB2
0UFqi7CR61GgIjQ1poef5njq0Y8SSoQ8O4RxKrzuYvnRBU7oEazKmohLFTFSO/poWBFANxFxkCGW
jEwuXYUyikKib19x6iENIfMvTjHQAPU0qLRi0OwInvOMIRM8FBvSYr3m1tbXOWTQkJe+dPVzzC/D
ts++5Z7TBvU+6C09URCws0B+2U5wCShxYU9ugdb9i8m5a8pok7FhkNJc60q5H6AJ6BP6Vck3qUF7
5gzjxo+cfVH9NEh5RWlh10i3wvPwImAlV+2D2xt76xWe7aA86vwCyXYhLQF6u3FxQ5wSpf5ZoWou
wP31qfUcB+09UpV/QZ+eAzEuQMg5r2JIjpZIVqlEAUkql2UzoMNYnmnBNrfqdxpJM4RZtImQe9H0
txDBnLteLOiG+Kf8BSAVAGVkzeASQrCUn0dnM7qfPgdSHqzM5koCcKEf8J58FSQMVnvRrbV6G0UA
03gc92Z3H3MO7TUI0yiZqiKfIwU0gX8Nqvc4/g4BqVn8arJpGh8hH0PhMuzDbUGL4JlnPdvUSF1p
X7NFIa6gokZi/cxvif2xvGvG31BGb1F9juPPur8xeu1fWn4asw9WID3FvXltnDWzN3q+sn053irT
NlLbKO5WaTYFqJ7Kmzn+QR3+dfg3Wa86+Ydg3OA2T0N/lzWYQwo8fCKN8gOmiePsB8MVstefhMiD
bvp2ByJ3zN+0+m5KxGcfOqCnQv9xzavGY4sCfbKWLZGtV8g1sssYA7O61/KDKtuM7qR14y6juMJd
6Ki/SBBYl7YiXYzTyALlYIIXsUspK8snf/g22kOi4zZDk7Q1lZ2TX20H/+WhITEvPycV1lpMNzXd
UuH52Jz+8EosxnoDQ/5IoNzMgBKeCN5cfqHGpuyFgte8LGiRSn7SlT2MDTF+SbGr2w+n2wYUfoIj
gsGfwgq726X+th+OoDMqhFxsIpNDgxUWT6r+10t+VONNT99BTY9ICaO90xyK5qh5AdbY6M1wfyPX
3aa4mah/fRA8vmmxWZ1YrjMyDFnPk96DLL2CidqHV0gv08fL413omzBATwo6MkGLVWbQ7/fUdyrG
VfPbctl3v2v1hu+s83ay3pWApx3QJM8g/2nczxEycdu9q8zympzIsZep7GvJbuCMJDr+pbeApdn0
B6dbZ95SIYeezGy5CY1r4B4p6FMs3JYD7OHbKf5ptH3gLEzxlUAY1s5+dTTHBbbNMiTZhBP8XpSM
vJtfy/0z5L3MrmQ6hcWDgb3m/6T6raGKZr3IO+AyeXX8a6qwVNI/M+sQ0DbXPji/4aswD31zYjac
WjBbZjBIawtT5oOXZoxxb9w1eRA6lHtMvRP77toNSNy3/vgvtPaZu0N4lTdMVcnNOdmMbd13updA
+4yxNNe8cT0D9jxFoHPyQF8x52LMczLl58BuPuuThYupoAFJxNrkTeuTmZn9Tv32dE7wzQPZZEgx
nL3iMHDWQ3WPWvD4X5n4iiDFTJfbUeH4858eKmKSg1DLRIs2O6T9MrR/+v7d039j/c92bpLHq2fk
rrvk12DPLsncjGiRv9oOcFc5t2tEXuW77u8VaDP2PEKHjeNdmRTRWBnDs2uCblk3/qltNrI+puPO
EZdGO7r20a4fWXp2xHuMIMuzjDcH64nm3UVyBviuWCc/WfEXKQejhjMj//MDsAPuy4U6EkEf1hil
w3AC/HMI7d8q3ZLRriIhVc+Jch70O5BnWgS21T3OuAcfvYrhBP6Bxkeil89Kv5vBocZmraVLTFuD
QBd0sDuER88w+POMGwMUG+OgJMco/9KZNpkYKk1mbio7SqZKcHN/hTj3AfaD4pkxKOUScL3b4B3L
+J8YDwbcGu09rf5NLxgeU3XyvmnAU7U/JoodBovBvicMu4P8Taa3wNia+qGqlmN7ZNPWYzLXbxGm
Ade/esU2S87egLBnXst3okDAgyOM22ksOk1951C0axvNP7H48JnXSlwG/bGdwAWYKBuJ+LsfS3Ao
0HpSv7DniRLYxDhbTxLtX4GLShkhw3kYsdUN/iukIQj0CM0l0UZT7jJtKqHTwrlmiv3I8/BLSarv
IU0WkmJHG8SvQ6U599pXgvvvrdSZYbgsFwW5vyMBcizp1XNvUx73UjzbrEN3H6gQRwIw467jzgkR
IUc7I/TKs8nSLmNnkRHSWTXZQdNLUFQaoHYtQAQLUJtPpFISFghlPId8b6LWndBrSvebVCUiInjd
jhFai8IUCNJ9bBRsWf6gfLANC9MJdUBuPA4kG21+b6w1h5GPNAvGuCYejNiMaeViS5nz8mUruyk2
FPr+LmWCjF59pcjqbBtyHnfG/P+FJ3EbqADritVnuBwzBLhOE4ZMOGwetBE+Hm5WyOKjXNatuk2J
UWG0a59Vt2QdVQKdGQd6q7JfNZY7HOG4mirEfitmYNwMqPNTBf062nF+GNbcl6G+JKJ53hdRs2wk
B6Ie0UCVo/ebaY2+TKCaFTpL3FjZuIMWgWMRcxllUCBUG8ukGQ68w9e+NXaZGhLQmArm1YqyNymi
WJZmVIN06eRlcjGwyXDow8hXq05+6K3c3CWnRJBk6TLUbatqIvsEHxKLdzMMn4WCn6We2LhWnvdU
G8XOTdBKFgFHyPR5Q+nfuIRzI1zivugqksa9H4dhuZoDkLNAy1UAcPm5R5suBrqkCL7bjv31zKFl
6xvIy04/cD9AryDRRHkbNEwwbO13UWUO66Y2/2rXzYl8+jGzdKJ0lMpMtmq4GYk+X6Zdieq7ZsRO
Yhvg2qjWl0w6c/VpamA7R3QI0tJ3oVZcq64urxoPOGtlcLG4uzqr/LZg2xDlI3ZsScS2LbjiTZrO
tkhgGyige1GyzsIGV0Rlp/ccVZCoXyOGoNCwtBXZiJyamjEP0ZfOBlFUK2KNFkPuEOrVxUuWkS6C
k2nqN93rZEQzh3dydSls7a/UmTBIp8KPyFiAr+wKfMEDRmW9VW6W4p3AsOQYFsldy7386GZVRUJm
u/LL92ZEVOm4IEejzMw3kjyuoXWVQwRTwFf1bhtHlD4hDmDI/nth4BVLnRghechVm8qdVg+HZNI+
qK2P3rSsV6ZCB++VpLxnjLzxvrCbgUhPFFQV6gtfxPBwekzZfcQbazLdKSo0E0YN5I5/MfVBaO+H
zI1PUo4frkjz5ehGK1UxjXkDoBBfvJFuvNyzV6EkmCpzA9Jd0HK+DQW/xRY9NdFogFoGBmcO1Ox6
lp3XEdGRi9JX8UU7wavP8EEBM3JQ1cTqpRUjUvrx2jO1W6Uly2RLKh9m4p8ovPxdX3RAWBrcI1mk
sMZoNCZ8YM465zQ4AAjGArSW7jkOdZWzdcjEogYJznDYEOaLYsdTrc6UKIHOn0zeatu8kC+DNyBJ
D21ms8uIsRGE7VXL43lqsmKy7FhfRjUm9AQpuW5iWil9E8OsSqxLQfvU+G9l3zXzToOHgR53XnuM
uzpzlDOjtxEb68VnbXTpW14QKmEqNe4ZVP6Q84MZiS2IjVqyOHJGYS4RuchNGfCq7JyzVFnHFW2S
1XpQXNgaJTGKelvWYNUqf6kzrkMqzcdgpjnrBDbKsrTZkYVtPxOEcRCDGC3q1sJF4Z16iUReuAOY
fKRVgLTbTTvk6Gjj8RWFZHQpYNKXTFZucWY/eNJWlGx/TJ4Bro4m49G2ewLfN7AgFCeAVy8rFqyP
XUkloP34EGasAl8GGTwbtFWXxOczjuNB8AKFm1RXOqZEwV+lY+ASA1vJHgkC6Ck5M+l8Vdlc0gwL
cZx10OO8i5fBdFN8LFjMLTjcESimZEovZOU84ybc+4ayY+6mOJzSXlG+2s68gxS6Skx0IvHnna7p
gPMrckX54doSfJ5Qve8Utu/KlPG2MFh8KcwmUAsFJ5Fxi2j6OdLb7cDqE7DFI+bMntmYgALbWBQN
GwF3CPZ6FzJMGtC2ECLPj6zG3sgqLW2SOxR/0kjs8ds11E9SKj4z7btjjBQPNtH1kB1IGa4Xet3/
Te9p1w4Vf1NBYXYPwo6MTWRAFJCEuJRk0c1cxzo7Abe6k7aER6fw4W3gtjUkSBwfrCM4Tt4ME3Gw
iA11VY/5c4LOQ1hG662q/SJRiOYIWn3uRdN6Cr3ZGDIZt0Y2pUg0bha0aa+3KHct/SeC+4zAB0r6
xM6LM/OVjnV6bpBi9uaxG9OtlwzfYSF14lqY77X+tE1NPXIXssBaQk3l6MUslAwOSURbqncqOR5F
ziqfS/phEHVWmlMmFW/8svYq/HX0imX1m7XMaYOwtJed2LHBRcUtXDbySB/tyr8MupOtEbI73JBk
W2aLQTgNhyFr7zat4PflZ7tS2UKSXOpFMKViW5wiVL2wuQ6NaQGeV5u738BGCqF9IbeVe48VTGNg
BZk4nKCf/Y7to3i1WE9YtDPrPCBgOjV0XI4z0ufyfhlcMh1loVev/ZbOnSQ6Y55n4E1H5K5D/EdD
xt2580e2n77BT1PRjVvkqOFe6xYNvnbdwZXkNGSKlSbeNJaSkCQFfrnqbPb8HPWmMd6s3n8qozZr
DQ5TGRIEKG1E1kWB588auKcGPNQO77FvmB+uOl4KxdTpjZv9oBevivyPuG/RjIS4cZWL68lgCWye
Hxlb3YE9uCud70DzlgX42U0Zqyl60Hvrp1urwcrUhZnLy8OdgGqXT8ev4Yahd1Eym7IU81YQ40+F
eMPa38U4QDQd+inerly5ZTnwAlPUP5WYIDttfc4Gu5trlI2xYiMzgmpWkPWVZNYqdeuO4Q302R7D
fuq8IkcHdYQdBrns3Rtj3LqMGXzmrHPhxfcoc8nZisqXQDc+F/+jRWrcxNpcLbLvARtX0MWg00O2
MJ2r/UrFu6testILak7doTgw7VXMuQvQJfwUMr6aKo+l56Hvlta80WWMeermK507q5yHFwMHJefl
d3CqYDM0YORYj098Zh9fVMJo1GILwg9JiU924k0peIDme4dwAPYgsWXhwWhTglk93SOHxdjnrfhs
G3lM4wez3d8waNeR0m5If1tbqGpc9aZVGGb6pmN5bFX4juWvFf95icHgS7JSKvBoJ9PUwCMVVDrp
K7PtBxIKngw+i9jA6ZgWBa9qjF88AT6rZ+RntcC2Wjw8YBnUrVRY1iaqAdt7WGJKANDMqqgNh21A
+SskDXml82kYbn3oLdQqcdA8LOLgiSBgdIOxbt1Q5EGU6TR8J6wD2EFu2imFOIWmMpRQCh3FYJrs
fTvT/y3vaALGhNa+M+fFYFu4aLDEuijM5lmanCyfyWWcqQb/Y6PMMks/jGaLZkcl5M9MUBmVXORx
TJPPupfUG3J1zeEX7BQWicCICLeh40RG4ptVTYpLoK2o9sErGQbJ8x67UQPCViVwcqjkKOomlnp3
eJpmdU3LFdf+Qq27XyeFqx0cmxEQS2ujw2xaudZza2eNJIVXSTP//3cU079mLOKzHw9PpyvompqK
y9vAO58hOeh9cPsgxtnaqK9u9D4DnXu2Yir+xpx29HKuigpj7tCJDfIXHlirPaSAizXSa9wSnUPs
Y6NWFP0mcmw0xpBTf52lgvYuEFLMNLV8hCWlXVTqJJam5b0SYII03DmlJHzQVmLSeXQcUEoCPcMh
9jPLMJUVTXy3aVvR4XxlA+12+OdZTresDYCHId2kINtpMmDBqsntre1UPZSo3F2SA74Riuy3Zhli
XW9Rddc2s0wPGUbU7SF0YzEou7s68iiMjQ0OduyQpptASGzce8XQAt1VxyXN50hT0X37jOeDENVS
xVEQKsj9YA7nOL9kcPXt1mWCGi+Fm8Vo2RM201GLCBaghmM/mkR9ej2Om5yMJuFkp24KtvFT+S44
o/hjo3mROh+kObwjmqbCYS8KAODcqeq3GUwKdmHvEzV8xCGzwT6oEE4XmPkh/bDj7ZSlQff5NrSI
cfzgZibKu+LjEI8CE0Gcxpa4Mp1vK6CaQoSBFKkBrNn7sE8YUsxEGsQrFwOm0li7APojAwjUlbXr
eW9DMjly9HytihF2WnknZXmmGuNnIWhGyaxhpmNv3Vyu3L4DWphIbS6hRKNQR2nqorxB35hDAkgU
bHHQv+9aQQwnu4iGu+ilTYg04sUQKOskJ/jORVViPsrEwx4fhMsYEjBqL8dbtMWwK4XMt1lZcQhz
VvRiD6ISvoIe4ccewmyHD4UA2Hpj8hAPMROIOgHPSjqVxERhhet2TH96g4o4sLEfDPk2SrvfnNjK
mVfppEknp6RMb5peG/PEeKK1+mii8t48shNVyUSrgb0/hMiaHBKnGFYuOwdpteERIEiHd0WM9Zf0
YYC/v340FYPb1JzrwgE2HScTA5pbgJkyfLuv3Mrf9NpZDrH1KNFvjbHy49TIpy1ZrHIdpcWocuOX
RA5kESd02X1oBdNWwt/BRtRKtxaNTUyJRJClDlQWJsnrrkLmRUY13cKnZdStsF4zvGoR6Ec7hwbb
aebeFH0z28Z1eKddB38aROEuMMylU8Y63GBsBIHBViRaYhSEmEV6GJOMojq3poaTprPcBfy1gR8P
6TBG9vQk03IXsoRSEWQp3QCxSzuHwPpS7UIu/SkoscZhOKbUHIZ8SCPcc8mrAVKF1mHZaNZmg5D2
P8bOazeSJM3Sr1Ko6/Uec3NlPpjqC4YWDIqgSt44mEyma20un34/Z/fOoHuBxQKFKOokI1z84pzv
gCbKpkWo5jCa6QpFrANc4VG0+7hH5uZDrm/yQO7NLIJjpUl8CsAML+I4vKQYe/ShdRG4GlBMNF3L
UMY4dRz9OBvtXYWsz7AIPaByY7iV/0pUz8y3Pvdd+DVo8TMna8nULpYA+CdJNj+ZynwCHkvLUERY
ikw0X05zqXtQZ26MMT7DUdWOsAUNZyY6Vs4PXUZVTUQpy6jI31scJ5TKxsEgKFuMsIRT6rmijn92
YfRKN8ffEGs6DO6jWpSH2kYdY5gEJEcp975hobmU29Ak5WQK+bcGFG0sIDjoGfkZarxmur4kxny/
CPHacOR3oBlIujQ6xMZdXZGZVxTOMQm7p8bnfK9Vl59Jyl6VymKL7XkIZsZR3BQVstssjak0fCCR
ToGooTZH/kwypurU23NnfPXJutOG/TAv8a5KRlcchlgHuK3XVuNySSjwsElSETypWyp7TizKWpLJ
MgQfV5lHMZr+6D5etAZYjdLJHFbe8i/5eNuSnjS/QBmHL9LKYCLlut8M/mOtuUbo2ibEQbx6Ibcg
x/oglQjXc32yw+SUj91PLjE41lJMGcwO9rgh9wjqPoOgP5ehF668tr/ntYg649UnCNzBOMySFBIj
9klAN/kyOKSED5ORLinMUGa0d2Elt9MSq5FXz1NfPOgWg0ksLKyr5lsQCVovxS+j02pb1+OTR5gR
c22uLhMHS1W27xg+6zUZmJ8oL58aDbt3KrA4xJJos1lS5SSKyXY2eBujr8K1/qrK8t4y1MHxDMQ7
JbEv0PoeFFqbxR3QrkRgo54jE2PIPLrNoXm1YzkftcQmXAwgGcC6QoUQMWPo4UF72d6paoyFNRV5
ly+e2BFLNqEODorrtWEFP32bAZE/ho+GtZ9i+YSS4jfBF2ozDfDqvZacQBsddkS2yY3D4MQIaXED
f4TOVD13ePaf5vHTUyE7O8FoOF2CQ0Y2s72O3hI7xthU5TMDZkbd2hzJbyZODOhJylSmD++5V4G9
yD3oHAL5Vl3JaVV0/o9o0lRiMczbTKhtuLFICkY8SClREaNiTcBQB1BYTIRJ3UigC9jJZ2+59o3U
5s+hTxrkZItRkNF77TovZhg+MNW6JTT4lMc292uuMQyZ1xqM0mhxW3K6+nfTyxXT5/fWyQmI4Apv
svHOGlhdSw+JWhulxwdNCMNu+zgUhPVhwIlvXNUfpgqZUNuyHjFdrsFUqMsMcQXgAdKkAjsZoPhZ
CSOAPEgSFMFteAvoZrIsuYsMezg22cK+6VezM/00kuLNYU6kbOegFHLBGe9rjxqdoan5IuPuZyq8
FzeOVvADRzRPnICqBuoTo6km36FfnmIJOAN+9IcgNhdv8XhGbrRmpvqRIXNoETxpLI7STomdrX1K
aSqXuQuLdaC4DIvKvQ7GfOcQIkADDZLaXe511o5CrodpEtvbAk1O6xCH0BA7AAr/GOjkXdL4I2U1
CZga2E75rlQbRVhYnyNxzYM0J+Us/hpl+uy17m8VcA7StbcFhv6ifO46hdWc6lv2gGc6DReiznyy
NJYH0kzgVxTLThTvH9t9SKOmi4HDkTuzyvKNX1lP+GHxJKALK2aYB3i3EkmQUzxYx4RXeju64CQj
LIoqWViFJCtOMeY37cDTXDQypLn9HmecZogf/Bk2uwiQtVW+KLfkmi6DZyU3Uvwe8+7FDfLHgmR5
2csHUMTJxRqIPTE8+K7lBBI1beZHKwqY94TL9B3+bHScJ25RgGX9dZ0Hr/aYvwYJQtIpYAS4gPby
MIWSGTVvNYFOmQf8A7czl1/Db/FVUGEmCZKPeUw+AL5bQfc+z1mDzp99DMmwC4UMVI1F2PNdz0lJ
xshrsrxuvgrIdIGMaB3zttDPFvsZp4QK3usSEWtF8k/NHGljN+m09iv2J4VNzVM5MN2brmyWX/Dn
NLmvLaEeuL5CNj84LYi5bnapB1Lbmmc2xOkPp2Yo6Cnvvi8rNBZGKNeRue87yJ25X4aXulXtDVW4
3JcWeq00wU1fIEtGP4nwmlyyeN8TMMZLyfEZWLV1aAtGlBMKa9ib7CfdSQG6tLHQI3+Fg0Qi8USp
ahQ3IoVRlY2ThbT12CP4ZWiJdjnBqsjglKe2WfcKVHjZS/8mqHTDxizljh5v65Ltst/7EOwkO2Er
59stG0oFaSSjgOlRE5GLNl6YWwySY5R10KOmXxWCz6Kcfsolm2swQPvN7pVz5Vc/uQIlbybXGWvS
nPDAfVJNT6XEfdmNKNT8DOZcYXtMQComkPta8RPssog2aITm5mtQ4ugAXDVDliemB9Q7AVpjFGo6
epCUPJnqbZDrt8DNs01ms0AoDALkZw7QJip/wCh4K8seTFXHnIBnpTIiCtguXLx094qIAiZsWKPy
BpRLI3E/z+wbVjmhvqGj9n5vAaRUAAs759FqM3dreyxHDaDvGffQlZnhrxOXobHMbaWI4HGpMN2m
eUHETxCNfjJSnAz1vGeE/CPzXHBh+M28sYIHZ7ISNYtfQTAcLacwKCrZiPdzd2lpEYaU1lEbI7l+
HgioDKYKpAzMIPGakLl6lRgdBkotl81yTzL3g925r3XIDMw0ANsFk0sGsFkfm348dC4oYPiuxXr8
nYext0LUH1DQmZi2WDEaz0Y169uWTGysouOutYw9g7l7Y9LtqmGGiO2efEAiy1a2AbTbwnTOmWhu
pDc8er4FpStAD+xN5taKZ320cqSTJautrVpEG0WHW2S2mVs4ScNOT5FkDnLYQ/i1ADCtrIXXhAmq
7UkabfySfEu3Fky4R2PdsD4+mZrRTokqoa6P7URiZjb2S3vL2Zmj+4iTgfrByQmrHiBh+ERN5XXJ
FAJqlmWyRBm9SyYsTPI2GeBhJJ7ygtO0oojMPNVjkU0fmjKwH1w93jgh+aNuilKaWShhOR6KX4K7
SCSlm2G/V8BLcj13U+VpsbaaIN0MGZ6FAZCLYcn+3sFxPsX3w+TIvSNJWXQYMjJLcsXeJKaYWtdH
takd4yExq72CgjZgVT9GU/Fi6rw/ZG55dgPAM5bhkNRjWkRVjGJDgAZhIxNrrbA2Ppjk/W5zqIXK
rX4akQ9Gqg6eFdAZJgI82WlDFq7mUIjHCWap9CC1x786G7xLJNzP3hOEX6PrrAaMNEgMJi8AWN/F
08ZJ5v1AI0xYkxxWBQaE2BcoqOGNWovRJwNzi+gbyweX6jWSZoOAvMyWb3Tk71Uyj2A60afPNVue
fCBa9qMduU/INxsRHHFbzNhoENU4v6UO0LrI+RiT8zhxm7Si4Q6OL+uB8K5rbRiuvsBB1oeArXr2
mvObM9UesVD1CwHM7gpV3mNpZw+DQZaMiMz31q0eyK1iSsETxi2beSw72oCJA+QhYMF+uiy5g+Xp
maufsTM9Ri3SdW0Xj9NoX51p7hl/waIZXPO5c7IDBTx76x5HZY2ymH82CW7pzCHsoxshIAVX1/xQ
d/616V8NMi1ddz6TTCJvGN3BtABw1immu9qb+33OsjVyiPBsXOwnFcRIaU5HJk0hW3pyg5ku0o2S
xdO5JImETMUWQ90ogVDMI5LhatfP8PTkjWbbZgU9d0wit8nK7cZpVwJIS5Bvk/vMCwIQpsEgkQ2H
lpNyBslo5j8ilkdB9hX6zaHokkvNpbj9nfrcv72OWUfPbqoxjrLvNIO3DK5UU65TluU7qraWMgnF
RmlsROo8xHH+HuThK1tAuB89u10frVOwDWnoezWzL2NKhjws5J9wbwMi9Er/3jck108sdZbcuOg0
G+rUsTjP5fNY4YUUMKeb8rkdXBuVMhxVn2gSi+joQBFbwppcW+V7hnenpAZy9IBecbxNYO7nyJVM
lEchc5gUQGsh+b8CR5zUN07+0cT3WdczoMPMigGmo2Ynp3UdY/khU4+57aeprT2R9REnODKguYMI
HUfmSi4Xploxu0QBxM+fy2nNsOVGgOJfZoEW5POWpm6gNW3orMPYXmFitTYxo+Lc90ENsBCu4n1B
rC1MXkblbkdbydiKHRS7b5ioKAntAVIkdaH9k4SYVc8qUNBAY3Za16W5stG65OnKqdkSVXP0qR3G
wIW/G+e5u5kyRnnkNPQrapr7IcH2lZJYTgUIazIiRBaxQmbUDvlNDgAyY/Hc7xrf56bt7mvjrcIk
2/YeFo94WxFKlgG2Szsa9Cq9LInsPkLZUdA8qezY4ZPj2namYdG8xuFtiPygLz6E9+QwHc2WzFSV
E0wUc59DJy1wjJhfYSHgHav6VenOonwp/a1rldhF4XkGvUl/HaCS8cN0s+SqLuF+Lq5fAbhlMhDp
wgNOGGACDcjp7LN+wjVTnJk946yuz8p5R4CWO8olFRZtZMilLSGIxGrxw/sp0dS4eZdLNj4HoA/I
JKf2zaz0DxlwWUwd705q661MfKj5Jp0RcJNKSrGKLEarWRWz6zay5862tq5RrHWhr1rQw1gTWEA7
WJTzO0eCmsRGWJOP66+rpHSeJWFosmmjH3aJSdTtQCKwzDUe2xzZzpj183l2UAr3rtuhWrL1MSdD
FNwLPB7SvmkhfW7DvWV8hEnXP1k9oJl2oMcZX7nZiG56duckfPh+QBk+nXoqucAznrNsjC7CG7DR
IO2/CxU4yz4fz2xJ6tNsQmPyiqA4lwO7rkn16T3bY/+m9UKxU0bjEDsAhWP2cC+r5MWumuHR0Mpa
99bkHcK+J8lzdC6xUynUSFVFwAOvAsOY7FhVaH84UY64f6Z335OKl9Yajl7Ylc/LxwmrGCzEuG6w
+IWj9FcwzeLMtr8/eMR8Wokq3+w2ejRay34odY7Fja/+/vCcui5JJ7XaxH3H9ktXNY1nEu1zB0F5
y/jgeUGltEVOPqTVecdQcIZY7py+uXZJ3lLtXezGmLbsu8vXaC4eLdNT92y76ucBnuf3h5nYMOev
cP0UrVevLBmpH99z/WQMiv1QYtAdPQr0dkQgjynch6+61GNT4Wzoq+FZ9YbcVqibrmUJX7y1PM2R
v4nGyP4lx4phrdLqMfYRmRQjEzbdxuGdpwGqD53V3Ah/aM56Ru7TEBb3HA+ps1I4Ma6eRnHgtub7
0NrJhXEbIQX25H5JZnT6XviOeFBp498lbXPvSBBp/MuvTQzsWgRKnzV+rSYbaNTCZnqLq/mzcqL6
nulf/1jn053PHdf2WE/P4a6FCwK5a7LOs6FgjZndY0b+1VoZzltVI/jNC6xxc9WkO2Wh17FQL9AI
Ge0JusxNDIJiPyEqvxpkJXrwyCKzKg+t1CPHDtyjMtXVLnHD67Lg2Ht25N9OUffDs3R7qrG2wmMa
j0DaIifkM1oal44recpw8XZKM0285Xic2kyiiopxCOXGezYPvOdyz4ANhnomzO4aH75c0xHF0gFP
uEtzQOUt9S/JCgC/vx9yD4nQnOZqR+976woOeRHI4eQm/bwNZwUanyPofrTlZwis7WNE8gck0L5Y
CcGFTFFZ0nmBdYnxWI2crcyj2n7jBlXGcSLtc1lVyEBcsVWCoMKsqX+MAZkBcoSKPsMAnbhXRSVg
3iYeCQMQEn7JMG8BYcAzNoefrrmzC6rDmzn2tjMr7o2wXb0bel7O0fPBpyW7aBowQ8X6w447Tn+V
TqfIhYEMHyVZzVDdxI1bNe3BgvPmLcv2iBHWHJYX30SnTqkNDMeAEtCwK9+a9pLYLSlVmRntKz9C
JNT1sYeSDZ3rIEwEMrNsNtTlj3oowtvRBYutMkrgvJmO3DXco5cCYIs8Pf1A5Ydfroohf7fSBzE2
fwgtm6eiwoTUaoC/rsoYOQq5GphVn6eJ+3g56PpkwY1UeTBTFgpaFWkgECvBVnA/O9SjpOGazJMH
Zw1v1J3P272SCOzcFN4SyU269NQRiETxynCMKiDVPzow9Ah0mUcD9TSa6HHqYD+1nVduIvaWrISF
XiXChFyOzLcac/MqLYSDIcfDp5DFXeYka2NCLm07xnCbQFthDYtYu52MkXFWjYiGJmfLj02Otb21
Ktc9095jwjWkt6l5OQ6ZHR+0Gto3acHeEJgsHK4QMISc7FYtgBp3sbbDLig8+umw19QnTlzvGaog
M7FEsnOnRO3r0WZb24umukwR+CQTyBm4j4bN7vcDbgqIUHOB8u6dfQ3CfnbTd1iguKVmE4QxnSHZ
Wh5azUbdmFGWo3xRR2sCaE2I322ZIemMu/7Ezow+skoagh17cWuL+KGrBnufeF16C+tT30R1U26/
37WNNL29mW2IUBYnyc0McHLRaTKw0EwHC08SW2i0T1gI63vlYPszVYZ/jKP13rPNe6K68S95ujnp
5UHUGSQoIfdxnTtHpczggAQl+QUpACtXk02PEs3BbmitX1o4n2mT1yffdzVGEl+QslOk1CTtIaKS
XQMj0k+EvA87WWnNkg9Kt1264a2LUuGmdQ3zzpcWvKmMMJTOT6ZLPkowF2rbjo76KgJEo6mcjE3j
Q0ENdUBy1WzNW/mCmilmCP4paSMHo3VPrszLy9DRz/qjRa094OICuOGcNWzMuKHZ6Ux0culYMJ/y
W0KIXfHsD4s00IUiXdJoHxs37jZxVGLeMZAjFgZiQAM4X9f4p9IJ7ZeKPKe+4Agsggk6TIJPYw6Y
bkUSeFU34IwtG2RNYSseumDRjBB2K4xt6eZMmJzERBtHOlRkpieNE+qU1v62K4JhuazdFMJz2Vjb
6Sk0+vQk+oyfm9P2SOQ+L6NDzM6cm+Wew+mnhgVzGSXTVbfNQeyn3PiUXRI+73eHtFTd1a/M6j5w
FY1gRB2fhkeagOjkZiyayl1YteJS0ZZd86rgWwmvQrU43ajBkyctg/GkDJLkNESv7wdWCKSqMK1V
jOPPIbPYCkjGERongGtSvsw3OergQXfmybGT/rpAj7rI6lB4WcFeJ6eOi+xtxayE/WBfXFVNmkkR
D/dccE8z5slb064lbjsmOeRyZb7rnubAACe1PPD3oFOJimlNvLTFTSihleMiI9exxfKtrIV1zpcH
HSfPE76kXSeioIMvzce+P5sMOcCuJHigyysWh+sTAzeg/dAALt8P3x//fkvL+X3qqL7/7ePf71pi
CSGSHQHbfhOw+K3rhKRHSvs8ndSlhUCLuzXZl9LcjP3QwxrmClAWNDQk70osKBIFRcDpo1R1P7sh
lv45iC5jYSBHn1Mz26hsSVBoRXQx4Q5evt/iCfBPZtuC/+HikVCCnRrLF0f2wg7z9BhVX8M+atvb
BhS7qL8YgpGZ0y5nzzfcaXlgrTxvVYhHIu6L7jZjHluHlD1N10BQLRL/bk47/65wUEwnvsc1UtZP
Ni62fdi/Nq45HI0mHY7MzQXIp8z50QtFFdj5AUyPxLv1suDNNXmeh0pocBPRA6oxSuHlFfx+Sy/v
fr/VSEY5bGtAFfJ3VosdsuzCg5DVDKqahyxN8Q3P+PVi9Behk9b8HC3uvh9AhuKxbe3TJMTBCoNq
j3HUAfIf6iOkwSpzrHOzPCR10+yEZLXlOMVvP7HHQ+tUCcgc+dtOKn36n4cKl+teJSYpzo3qxcI4
RWoHfYDgEy5rtDGskbvW//RFS44FNxRsor/HOJQvHgMybgLLftEnrdbH7BpV+DeiVnVIcnw8QmZt
PMcztss4AnScD811Udh0NLKjEXSnfhLO7fcD65V4Y881VJU5zH/CK3YJS+jYYksIhwVButyX1qhK
JsxkE9MOZBLl7OrfGT1X02IIclVQbD1UE0dUMOrM8vaocvpf2ZR3VdNfEswEnNNcTdMR39M0TAxp
nDtUxvDYDNQVdhYF1wkV50pqpgNWRj0uDCdbTh/1lPoFqyBSECF3fNTMVx9DFxRRbrcgiTpuacA2
jJKQkBlX64V5CaFewoF4alhvcz+pU5NlPgp4OjUcluDPApfUNS+sXhNhVZw31DkNBMMcCcKWtf1R
K/j2I5ZwgyZrbRbQfj0QXmsigmgVLWUexEX4JXm9diqehhSFR8+gKZjea9QwK3wd8cUFkXGKG/HI
N74mvZoOcoKkH7DIQZGyybwc8lPLWKqB1LoJYGZuivbMbpTQ7oihRwWzMo9dQIqewHERmY9MStZm
5f1K/Jqepvet+zEltylI24zQjdAhjM9i2hJZ/kNSEvWQjw1tlbBumX2SAbQcFJB9CjagISbSnpcs
MOWnnTBQGtjhJv0Y7K2xlrdFpq5JfI2/gtk2Nn6hxy2YpvhF8GtsilmQzk1e2qbSic+Vw0HHFBxL
55fw1ZKat5jeiugpTOVb7xRstzP5VCroUxHRqMdxiQ12ZXnUHeaiXIo7L6ZrswtyRKjqol2S0jLk
MwbciZWaRMKy6dsaoIciIzLx7eZW+Qiy21gJyFkdzXDePwmJi1405CUCkCywgDEOiWzXvAR5Ji+1
RJQ3B8E2WS5JkqGdjyIcUSvGIDxEsJdk8Z5FVoRTzFfr3u3GW7QoJTUpetI52uMOEJshMqrDCALI
iK0lMEFPb5khtoZRm9cw6Bc6VEmjgiP5grDwASRmvi/NDjJMF8ZPQ++hxKjj/RAoxt19preD6cXP
lvlDuL28Fk2ZPIMBPtVQh28qTco1gs7pKZpspOjh8Hu2oPajWpNHNnFIbHzw/bzyVHld0O38LprW
VgbbzPdLZhdxZD3NdNMAm1gLVYOQT3mESrSoGVU7Jft14/dQ3dqRbO90ZuCdy5aLCdXZLo5F8qiG
ksFlJDJsIlBiULiPxyjuxh0yrIRpgB++yAD2A5DncNsO3t3IeuMR2sWPwDT6TymWppZ+3VnGBXMg
X/22YxxKHbjRRuZsezQ4YOOJSfUro8S135Pu0o9fBIj2/7i3ft9CKwM73TDgvc2UW961RdqSkBAY
m+938ymr7vJXEyTgJiQaj8rPZGpp3JMtUYBycMK3grQhNQd4QTt319p5e6gUNm68VwQUUIHQYMAw
lKFKLmJ5QBMybc2GVg8LI9BdGzpHw/bxMckN57H0HhQyN2bfI44Mu2ZTImu593MSCiFEIkJBDYmg
rC0fRDO/ZIMxPHHd+hIjGJDeicJ9Iazw6hk3M2HTnPl28eVXz56Fr2uwtXVMR4PCbyk6x4VD6d/M
BvwuiNLGfVCGqCRH3JNeZL7mZcBGt9D3Xg07qiyEsTdKlCmNJdAD52g4TV2Zuz6YHpKp885KvUUh
0mU5kf3jtSkZp+5IhAoNMXNBcnys6WedDB/oEL3r3OdbH9br1vTsYJu1UfrKJf1ElqHzc2wIE/Ec
wBQT2xJ0LDXCL6SBr6Xr5bioCSgOh2J6DI32gHS8WMe0kLuGnMGnqEHJFQ5Du8XRzNV5brFaDSP9
WXzzoQTwRxsG84URL7vW2COEM4pxJJm92GvXwVgXE/0KFRQdAvY8BfnUaAfsxSAbVl4npjcwRfFk
NeciiVoQcwgu6yRBwxLDtAWKKwGYSP9TtNo+qGZsN16m6o0RgiNZgPW3fo7/J4/fyRrb+TYwBGxA
9OiwxWM7uUU4Sy71KMe1U76USPbghhDhULctBCFlDRvP6P196NJ1zBN+rdFNG85zaEs2bzCMs99+
tUOdfyIArRgTxYz6/fJecAwcfLXYChv3UVTIFdBntvvIiOTtmEPdd8PIvkMzIteOYyNU0ckzra8B
LM6ub42Ss102DoFHbRmdBz/5LHIW+mMFDpfJLxihlobUU9mVJ7i8eHZbb/784z/+/l//8Tn+Z/hV
3tMk4kJo//5fvP/Jc9/EYaT/7d2/777Ky0f+1X5/139/1b9+z9+fypz//p9fcht/NmVb/tb//lXL
b/PfP5d//Z+/3fpDf/zLO5uC4cf00H010+NX22X6+3fg71i+8v/3k398ff+Up6n6+uvPTxIK9PLT
wrgs/vznpw6//vrTtOX3E/WP52n5+f/85PJM/PXnOf751cQf/9d3fH20+q8/De9vlutAVkDZ4ghu
4f6ffwxf358xzb/ZvuPwUcdxsVna6s8/ipJQlL/+VH9zHNNjQmJ5CIQ8x+NTbdktn7L/ZjmubQvh
ehIni+OrP//Pn/4vL+H/vKR/FF1+jwdQt3/9KW3JL1D947Ve/jjHc4XHDFH5pnAtT8Dv4/OfH48M
0/h6839lRQ63C5hxV7XysfXwEuKaz049/ixgtpa3dvlNb/qcSK1BqM8AWCD+cRCbpjRJ3Vmo471b
DZB/3jsSY/mDcInN8KniAmgCO6bHsV/Y4R5COyshvoKCgX1OWZ2dJvyyfOCh4KEB03lXN5mP0WwJ
9Esy21GJ/zCqWuwwp7LUJ+Ds/mZm0grXontPrHOIzniFiQCdh4jvhRWPK39G0d/F/XvoXLRlER0b
16RBTeErN7tz4uWvXRxuLVmfPAYBseOwZtbsEfqKUBHZo3qbg62IAZGbvXc7E+glTPu9c2l1LB0R
cdWBs/Ufys74Gv36p0eMWS7qu0iNJI6XS0PhXkCKMdmboMklznhJanU2E9bBrREfynyKjrGcXgxW
x5gSk2zNFuKViMbhoM1Py7Yo5uqepQMwpGA9WtmzLMxnI0ZvolDhO2BH97Mpr2XVbDMuHDedbt6R
GmLNXgJkMQ1YM3MRSaCoLvnhJrYr34e6mXoReErUHVWbQ9ontXMYCXsyp5fQhyMgyFPsJuiPGRTS
tkT3Fde8rIzsdFrs8pIynpIYi21KjdqC8Jit+mTW+d5DZRSJjqDhjauXjSx59GaGiMnr2rs2fABt
fdeV8xVbPsCcPAAq6wHIfw9NhRntxiRmAS1lc6rSZC8bqOmFLLbhSPDOoMnlYr+xx+l2wo50tWjk
aSs62HcNeC4zpMIJx/lsFooFkmOdxgGXbo2ec1M01j0GhBKVdspac/lRiWm9YfE4Ziy6nCXLRbZk
7yFzZieHx7/g4Cl6MPZ+8WQvuHvhcrzEFF0py+IIDUUyYqYO2Ypg4mOM6jM6scHKjtputrX1ULfk
SvmBaxxQucFU5Q6Ms4QFH1C/eFPNiIDdovwCe+eY9iGv9L6KkPWPFtkXEai5Ybb2kpUPSMSRHWDC
fMEH8Bqja7dS0PXsr2dbpZu+KL4in92t9CrkwCBGhW3ehFQRXmnc+0PBMeiR7YTP+WIa6cHIRbXW
6tmtjffGM0HUqCjd6ml4gl5HJBM6/lsfeXbfmCepiYEOZu8D4NUdUMsXeNFfRlwAwzNzgUMLn2+c
/hptdBxa2b9LGCd1Fr4MHFzuRAy3EeFoSsCG3wyVIsU9zd8ZcoaYrNCz5QdjtL0NjqyN9EHo1kV/
tX2+YTAMrjTo4LshVWts8hihCGJ0rOg548/c1rb7NCM/YxjSgpzFA7UdBhTe8xJC2eFWirNs7RHh
gfT1zkP56TaAWFvZrhuPMYwnwKESVyMkEWx5OzJvXmqZwuhe/InWrjEzJk8MrIdJ3vjwNVKcB0w9
nCuH/VHkEYP05ln41XGY6n3NeGjtxAmprFl/TRqJ/ZRaEh0ifSdNmY/BAHoDKD+5qwIoOkXxrBlW
kc6B9i8or1Fq3StTfXb0FKsB8Kqcw8flk32bZ3ufvZ3q4fQO4WuElS1ih1Qm8MVQ+my8uNTEdBus
mPP+6rQEdTZm8xxa+V1uY4tpYVG4AUNkjyDRPs0YJublTpjWJ/K7XZOwPhhUgl5G1zuIi9tRjIoJ
Y/UDwVi5hfZwo3WDSNomagy5DNUOfFfIXwje5iX6CNIEsukufXEJnW6GVmyYW7/ik21I1+nfvUA1
K5CMxrq2/DsP2JNP0bOrJ1b0XjTe4vbeFrkjtg2OcDRE48lpD0U25GcGaD/sygTsFQ6PgPERIUj1
BhT9ti3HLfOcs9W3Vzus5lVjGP7KN+IrpuPz1MhzIYEEugtFJehA6gGuYTP/NTakPbrNuQkJHsjI
v3P8HypLkJoLgHhn6P8u22YwktThhED39pPMKeoiazy2wXTVE4qUaGADX+iT8hcbgrePho4Vln1t
TbRxRoCAepw+RKmJYnXmzwgVWjAPsE2bd6M07/PAevMCJ1/1XNoQtIzIQMFgucHvJnCOFTErhHYt
GWIuQmz8t3PVJOvWEB+BU98lASd231rw9saSMrpcrJVlf7GLombPWOGoVHo1ttF9WUNcfsB1cHL7
u9pFxeTnwcfE/FiOJbexIaKrTGu+VuByKIMfehrP1bKwjwFmF2TeiQ6FMgfJfVHYt4iwJozGx8G2
PiMDBEQ/NtBjJLHvCQNGFqFbJzLv+xBwCtr3d59p15alyYOMJffX/op45TZegs106x3KspTcxUIf
ey855hG2nLnCAcJlAlcCo13T6z98y4uubsFkGbwAA/RfnkSHZojiHRnA0ieaN86gngjJIHl6eUIb
uBmNk7x7ckg3huB488Y+vKEYnlQJHxDXtWtKlIW9JXlpY8SiDP7IBY1ycxd5iouNUR+K3LhmWUXW
F328bZOmx1xkbcvpw4d11khMp3H3MgTJ7ewywgwUnHoid64SzYY0wzvT6emfAkr3Qax0gfhmud8M
O5sdmEpgUeHpIyZCEhoMFxMpfn7nUm9vYmnUJxWaX/E8QzOZyFtex1jFuQLCBZW1uCJ65p5l8gyb
uASbYhrQiGPj9P43c2e23DiSZdt/6XeUAQ64A3gV50miRIkaXmBSKALzPOPre4HRlpWZt7vK2u5L
m1XRxCFSEAj4cM7ea1PFaAsk1aGgj6PHD24+nlESblNooSWQdhTI/q8ktLRtBWIBgsP01OZ6vUqt
V+WmwdLXNZzGUM+cAd+zOV4nc+i2vUoesrS6VJIx3sj2FhnXCrLKsqTHWEfRXhucK3LUa6HFGr5m
/XtWDKl4joTEB4hHDDct11wLu++uZG70JONBo19tjcsad9ZOxD4O5Qh9m0zwzmsCQAeYJ8gIL7GF
dKx3sheD7jepTqxX8s55ZIR4GAKP4IQaU0ZXKItvnZCUYZIryYBRU4lgRAWC1wGUwTVEJWVMiElF
HssgwhrRU8O356NytaW4Os4EV2PC54FbLlT4QGlvvVk+WCmDgqFhzQBQ6uysFNVXgYYT6Vr8VBoo
icr8K4G30CsSWNGdBkuq0UyF1Lmlo79lUO8CitfkgrWH0DeeGy1+xQrJbn24qyjYInOznjTgr64a
rvTaWGWGcOLdGX87eToRXsOBK/GHish26QmQNJX3Os8bLeSeyR8ugTVc52+orBoWsuyQNWuwl1Vs
EAma7sLCPfWVDroK4X/lsFhoe4Zxt4LUhzp+qcb2rewV6RUNwTQDJriGZK40S2bOIKumRj3gwdgi
89sORONg0S+32sQdOn8lOaZB4oJGg/Wg78A1VPPtQsnzVUT1d0IjRGLMdDpGQ8/Q5X0XcAFovfjZ
Z9HRK+Qhb75EIX/aHSuheFLpQYhDnSlCcMkps8DgOWMKQm5EboW/+kU15nvX4g2wfJwGhdxQn3r3
XGYwQctN7SyBncxFioXjOw+TZtdXkdw0Y7xsUABmVZVtSS3ZY5wGzOU/BRFxoIkHPlvNrLzaXNiT
RUxKQKyubmO7GSUiF2JTC7egGwoAcNT2hRdI/FlQzVy71pcNWQ1JLcwj2w5sG7I/dEX5VY31B4bn
FpAbxoswOjiVX23Cyn5lx0OGV0FaJ8sqPbGpizGRyJKKjtQMeg6Neyq8UyaMY8hinKItiP4YNvbI
LWWCNoijvVGwWvAj1FLehAi5iYKVDwtBkxxZOTWzHpqsbsP9QbMlXITNuRAmuYusr7BiyT1K4AXZ
eeiaawN9uY0gqHEXUVRvU4u7r+/c90JjFmlil2auae/pvXX9JZcgBSwGSkMLHgzLALy+byq+9EYN
7Cqy9LsUcPLElpAUqiviJ8EoB4wVfUugV5vv4saBWUhgc8gKuW9DthwEUCVG9BS2L3bovpQREZy1
oumRCdLfCxZ+QTx3ObFFU/KkNx++ymo3uvaVu8u+G4T51gHym3AERAmbFkWdafph9CwKmJNMGIPK
I/FJUcPSKIfqPZpIj7QOU22NtCae2C7fegIt0+acT5Csgi790nNzLk72SAftq0lpHiAkgwiIBP5t
XrzMv6iy2je0ri9BjKE2t54DWbw0Xvx1G4M7azyLUaAXi6nRAqIC9LNTJr+6EmhXJSYRrwAmVFXe
FYvqWY32cXrPSUuYmJKjtj8nqXuCs/HmlR6L0BwLMY5vwt/SNzqVd85IFLXun1qHVR4k+7e0BIdg
75uiCPbCYZpIM2vL1ofqboC3z09IrAwyrEdpNh5lxD08MHy1rPDix7ht5cmN2UuEmty4k7uURf6r
0oJdOQurKq8AI99ULEbIdojGM0T6H3VZvDh+RehaPq6i4ZeyyBYZDEAwEQRdOyEbtrPEZVJtj5b/
qxn979LF7GEI52fq66cRWXFKTXk7DCP5pyQ9EYd358QZWX4QbByNREysxmwlE7EZBtpXon0zRPRE
6+IBUcw7lnBIJsPFD2fYa4taNojg5yGYgPjDkS2mXj/prGsWXTd9ZDhYFprta6cCBZbdsM7Nm+Kl
i4JDU/XYzpMsWkCb+K4VxeDJp+RuI/Baaq79YR6spn5KXOKXnSL9wi+2j+XwHMXk1lvszfRhhKyF
6zKQ9aIVE7axwLjEUvRoGcVZl+2lgdw64Xlkw0L6UG+FNNCNL01K5C+Mjb3GFcqODrp66FMyfNYD
vqDW7D+smotkVkbY3doBMkCcDwLhHl3wLirmBhcgLLtIvVOYTveeYtEua06AMXEqzMG69mi8lkU/
yUWjB+vB5DseJwuobjm8JGzUHhIn2WblUO6tWG0SmqMkptcdvTvsV87wyWYDB0/TnXzprhrxo+qJ
Z8N/+Eaown0fQnFz+uihtpk+GvKKMdWOPp/uozYiFTcxUYyWFqIpJzqJjsRomA6BleqM8MF3GftQ
/+R4CAMgc6GEitv28rG11CkLCEXJ04H4ohGjTOUn3y6iw8msMdyMyt6rpmWxDdfF2Y9QqiKfXtaE
JhshNIfqlKdK35qBe2ZtPG2snih1VP9a8Z26EifIWLzoOKGWplwag/XpE7e3F6iA/FQwT/sZXrIp
ITAMOpaWiGscNQdwYeC7hqrga3HXfjcBIdT6ANTQml9eEL5s23js2ooIq72lxg/Mxdgb0REbJPZq
AFNPiPhJkjaar2oiLhIPjDvol3giXLh1h3qJS97f5GkOnyH/ZbiXFhK2r7yr6WvDstTtB5uwLtY9
diw1ou7o+0/eRMsvLB77rroGjq/tSr8grxxDuzswVaV0WKDykAmiuNx7VjucmQchWBN5JUup0Fum
SIwXmtcdPMPMN8no0APMA5aOPVklcUnNGCo4X1diHQJHP/bCf8Kg+QszK0qQgIzDaj9NSD9tNOlw
cpF2O+UO1yxRxv5nbZEIaRQvcRm+VLTI3KonInCez/L0yeoJ6NGD/C2p9UtP9hASm59DQ0AtdWsk
1dxLbl9++igpoS2IJz0GLVJp5PNVsIRkYzzqZYEAQ5Fx4XtOvnUAX0IMustGwPGVjrbIqonWdTQW
jKFv/9CMMVhaE4O6U8vv3tjq2tAT1APizL0ApSHQLz9nCI7hYyBa9jhd1ZCtCQEjxBuz4TD146Z0
zsoZDhNEiVqbrBU+1h+2AROWPTBQqKncd1LUz0GILQ6f875AR0UxoW33tCbftCarNxm5f1M92dBo
hoPpwpixPj2R086Io0/HpMnPpDu1VzXKZluCckgN1zv1paEhR+zRI+M8MiztamYEj2rYSlvPFbM0
/4pxsllUJTY+6cGrDKd8qUcOzBQH4KmFm7eVT9MEizIv5cn0+7eOjXJBJHTW4+UMBJO42W90R/wQ
o3lO3OJZy3BYsU6/Jp3YK8cMt1PyKoyGvpUB75AyzfxV6hLgQknaoS1b5kW32TcIWBeRR1yOlbzM
m8wb9Spv82ydtW20bTXpL/uEiGIHxBNFNXuRBjS2RpMSDaIzNIU1+VlUmVf0ex9slf0aou5c0Ozq
IbBCDVUTQ0/AIDnN9RuQ//7s/6/MI862fKVqF+jUYH3pbQ8woyYHHUHlGbuhuXM7OjBZ+1X12WvS
AunEJ4T/SdrAgGtSMirYQyHEzQTncW6Y7stoQEZA0EkVjt+9IkeaAck42mGKjc89JGnYLwUgsUUH
q18WHky5fDsQ3LGqSBGjYVztA6XRkg2yx9xXPwenqxelqkqU9/c13jKcmFCUnF5tq0YdDOpiy5AV
QFC46DOK6diyz/Unsah2eppugrTwthJxIPc4PMkb1xWWGga/6NrJUySMM8lrb67RamsAXBsv7pB9
KoF2xTdJryZyjUor8L167vcjBcyMryIzyZyYrWJUYryFxii1Co0PW2suoq7f+5rmLDpdclFAhG1A
FDH3dtAsU6SvMxXI2kx2eZr/D6eDV8ocDUhpbsZED5b0G8+6i2SpbzAGO/emNV1Lj9SEMvK3WiRe
TdGv044LIR65c9MecJjGH8ReZafc4LsN7GdjPGQRgeppasNy8djlVum61olVt0PvnbvtRXkoj2LK
3v0aHRtAyLmK0jgFaxEDKk9gUMqeNlCknyKofRu+hg7MV6/PY5Z1Nsq6XXr5HFxBkhfauq2f64+W
nUE1tkA2Jng1XOfe8LhRCigii2yCSd3V2qphC7g4VYJynqEx/EREvaHvw7VdpsMuah/rAtymR3dC
Gsfci8SPVFuN4fAYpPahT6DUZnyXQsOrH0zuuzV1lPTDDzMqAdFm5a6u8it3j7YbSTZIqVTYVb3p
/OpR6+Zhss5fST45ypph3utYxQdczHUC67MqjQ5O3I5+OpCsVJYLC5VqTAsf1k1ubqOqeujwSxKU
0TGaudoZy5FakyaFK4XMqDalHNSOw5ceHbuKWptTU3OfyvStrWEMjXH2qvr0ilOy3sTyS9MTCJUl
Ql/NRcwCnAht6IPOJIQKJ7ySifoztQxrq4v6Phwwl1tFcvJG6i+uWznLsMFQh3HzjpoT9vma794v
e9zPtX5yUGPRTSio19jtyTFnJgxmqAD7xI72OYat2QOsj2JF4EeG5cf60myk1Vb7UKjkxfdAcbSO
fGpMyeUuMJpU9LlwlzKbWmjIgPLEh35i7kNUu1cF9CHXgi9VqSA8wLbYhD9z8pq6RKd7UZOt186q
A0UTzP5GduGxX6vX+jS9dSLdtzA0kUgtg/ZjpOQYdvXOCo0f3x1yDln056Y0zgwdJM8l+pMe6Iuu
zUrqSHRmDS350EvnVLZQzHKMr6JmKW5q6Qll66++wwdjdyujgOWEcpUYZpWssugN0IS5iIMRL55R
J4sphxVb5AR0jFq+bOPmTYz0hTtKyLMSamsUZNmgaT2R7Pmasybe92idljrmDR+5dMci8i6x2dBq
frqTUfvdtE+T1/40W4YjgqUJ5hzSK3yUcafKKcJgFNwFTvJI4esjZWC/6zTPWfVUG9u2gu3O5qdP
crnpG97TbHz2MnkwjHGiJseI3ds7E7zdEsEHoUQ6wocZhte3w3cEwIClS0NPSQtXgsltSaeJBZUc
HqBm1YupJEUSCLVWjSwNMpye8TiumiZcEoS86yTpPDr0B3ZP6Y4izrhrOF4SGZODslK6NdBJNTsq
t6Eix2OSZ7Pmf4g2iqY/GTLDJJjLOytQpxxjZjSgDcBdcD90DR5uZf6IehYqRGFjIeDmKm3uvjFN
WRmNxSsl211ItXBDYf5XzNxDhVnrj02TUVjy2m4VNb1Anti8OxElx0k6qGLT/qHJWPjL7OI5BRS5
hS4GPG0Y4o0dHRvW9uBlHMpQ23H8hmQPtTrBWVLYW6VyXP7NkY00Vm7Gf8r++XtbjBdOGyO+T4Km
BBZuuO2nm0qCuhBC3LUieiVLJWv7iEw4JvEcRBk4p+6aCs/bdKlIN6EHH9nfWrqnU4vIfwXTSc8D
NH1EXHCJFShvhnHtRRR/UgwJC1IPl7UdQIuJKnV1eoj0jbQAmMXjRlSYuzW0bGWtPehFzYwaTN/Z
4K2VBDzktgAnAiuzdwrdM8gCUqtidin7IJvK5GHUUu4tC4e7RUdiYwEPvWsqln8VFqLF2JJ7RavE
Vci/AWrQMQeIMWT6ztIbypn5SBQiDeC7HvnrutFLlmvNV6pktncGagM1+iZJG8cIVorc5LXeCcRe
U/7e1XKfpG35MgIA60j85gLYBD0UZ5KgOYJmvOqVw+IH1SsaMNBq42VENh5iPNv05dYnimfuU0CO
aZnYDerKYdqF62i+5asCPYu8doAwEclwX2uOdYer10bY50CM9j/HplIb5dtiOeYyob0o4iWGAPzW
lr5DQvs8oAeFuButijG8oPNRthNhfMm3NYGW6Vw3zWfnW+qb7J3C5BcktGxV2N1bFdG7LcrkY1bn
pRY7l4IiLIxAShH2UnbzPOyP94wZAIgahiWTe4mb+60DV5yw/tMN4ysJtGrto5IjuMPYJJZGH8k2
ly7ZHasRaykOwhW+ibcutxHABoxkZOpMvr5FkEug2h3Eg1lxmyxKracaWCFbStonM4UejLJglSu4
iBHkB6TAwQZqabEwquYlNZs3Kt/bCl+yTAGquuywqCQhD/IUyhwIzXpRbH1/vJRe/xmnXHd10W5Q
4VNx5LqJYnlwZYMPQLDzQDj8Xc25ppZDKhmp7HE6zdtu45R11mVIcVEj9MRIOgdCElip9b68C56y
vGzZESBK8B0BCJXvGQTNAUXSXTfMgb3xQ9OzgB/N5xYzRmd+ZEq/aLn2wyRgd2QdBLuPIaxAu5NN
JKIK/guDW/+YcWjOQLAh37GCG4WPlkrDahUk6qeZMS1Xc6XP8LFL2WxxzBpbd/CA1YilVz3cp+jv
Z5nGm6FlKEHleGThvRqTqr7nOhvt5i22Y29lto7DNVlSDi3066TDfmCpdqc5dLiRF+bdxZ1qIkyl
vdfiQ27PgU7Gtu0kfv5hqbIOMydnfIOikK24/2mVzsIh/lZ3WGiFg/+tJiybgx/TRBxPEKUuXpFa
rFKcHPxX98RVc8jkaG69gJf9mu5ukH0H9Oc4EGxkrtVv2rQ6d5WscDiTEaf6uMWXkB3cGRAUZyVO
0+5oOlP7bCFMLl1a+qMz7SsfMXBns96aamY97uQXFxXAZFPh1s20+klb0AXQocVdu9dEpT/Eunq0
jN4+xoSPrPzR0glZgZfUxjMiUoTFxo3ck16AiaE9xQqg0NOXehrof6vgUvlB9gJ+hSqszhkPmGoN
2cfPbDbjZ0JzPyfu2KNo4vg5Qpa8Kl2tWIvEjZ9DVX6OQOUQu3TfdpdXl9sDkaTvtdNMx9uzRqur
LXTSbpFZdNEc3XphgCVLNOnjk2FW6tGIOXGkYjLvy3ZblhVlAmniAsYseUgQ3GF+dcQ+Fwg0cF5Z
lNmjjIJwCVfXRf7iZliIQBB4+zQojWObdcd0dJMjdJD3vs+avQW8cRHRrt6KhHk2F42942QQizj2
5cUnt8/Xg+xMP2nlu0mPr1iWq0jOAV+upJeDbWKDbAm5Bf28U4itvdJrns0vNfNPhpK73EfE3WIY
/P16QQ5PqRNuSjJ5vo1bLXjSwzx4Mj2HHOo4vb89Y80DBCSks+OhhlhbUv+mQWWc9F5eQmG49DaY
/p3Mc4lDMT0c6n19ZQByVhBcFVlkO5ZRxmtUQo/xMB4+tIb/iYDGXJql3l47JXDJTmQ706MzyoNO
IGYnbPhHtk7HXU0fBjYWKkdpfRCT6S9Ly4cC5AQXt4m9Dxl0FhwjLNVmA7nJcVj2UCTP1/YEj0gY
9wkJoNsO6uquzcPqkATsnBLK/7SvSBmvU6dC8eMnOAxCfSM98zP1NdrUo1NwIeYCyx5qZOzyh4Zm
+gZCaLWuG6BgzhzNUNJR7Vz4P10vjLuo6MSuCPtmbfvhKhC+/DWm6lDXOTVXClQPrKXsu6Dwegqs
xTFrnWGpWZr+MCqS0yOTOkth6tdy4nwKgjyXtsJRp7N6u5BDKgZZfYBVPhJe9T1gc8Bf7VZn2/FI
QJyTrAvzNXD6l1FnsZbUCSZznfDA+qEDC03JGkOkNF8jQXBW4nWPrdZDfUzevDlBObXc6pTR2ySp
A7lI2NlsANBFVvO2FA8A30r3wxjahn92cIgkdcgJhCYYrxo3pG7fTM4DlRJ8jCSYrWvINUu/sMej
cgB4uCbBAKkRwceTeOzzNkaTg8x24XUB2k6l2VvOe7LOEzqMhI/MwU2ks9/2enbcYx6o3ZWaIbrl
3PdleLcuNPc5sClA9YocInJCSHxIa1lRR99szRqEYKyx/eLiM3wnFhZ+isPozOnhj6VOe8wvIIT5
OvKbHhaboYIDagLjmDWI0wkxoBeiUc4Vmrj3vco941FIiaVD9enqvnvWwtKDkhkgRCKSdhnbco52
qbvnjr3g1sJiIDpivQTK6iEkdS3KUdeIhijMEA1WGqLlMz9xu9a/5sjkMdPgiGc+IwQD3X3bJs4i
qryUtAOBYkYPp0NAfIBlfmbCJ4UJx8yjahleQ4mU1fH8FzKqPVTqcjjLloyktCI5PlckDZWUaCmJ
wA8oSOIdm/sRpc2zC9v0otQeySsDmu1/Bn4I6YBOl1/44gHjOrZFi/AVF3H9Jm6omQJqqrBaxocu
4N6xHFJ2a+rPD20e4yDQNTYtqnl0cMwc4XW+IVtQD16ru3eQ7/CTiop5KRmtveGRNjEa5evvA7Go
rAWwmja0zhfx6OtHii8+WjnlLgfHzGY77UcFkxQJlwKMnABsWreUT+6bFieZDqqs67UDtxramJgu
/HwOggxxsIuWS/W0d1E0FI8RRSywKuJhsB08/x7tjtqudp0gIsK33WRrGeyMJcpvsPlPhZWzMW6Z
ouwYuzB5uC0deJZ9+5E4GNCYz9ACU4kawXL1jOKtoJCSdl/FyBrGnOaeW/weR+zTb74sZyqfWVYT
d1kTsHE7xMYgrvR/rwr+/xH8/lnv+z/Ki/8vqoIVmlzk0/+DKviUT5/pF+rSn38RBs//6Lcw2NL/
4ZgIsVyB9tdApK7+47+Ewab+D8Fa2nAtx5FC8u4fumDN0P9hoSE22O24uoLaYv0hDNaE+oejYES5
uMWVqTvS/d8ogw37L7pgx0B7bKP7V9IVluNa9vz+n3TBPi2rus7I76jczLzTuuoo8mh6wNX2M037
YGMEIOu7LhD3RCjTjctr4HeqenRqArfbtizWLmGThDeDdNL7cN9r0f2fzuh/iZn/Il7mRPxJunw7
RMdyMSG4hq0MQ3IK/3yIFKVIkcGTcIfOodmDZ3HXqCr6pW4GE9q8JRw4q7BpENI1QJwY4mJP8h/5
UNdHGCrTxfUqg74OiQBJY0QHXykYoWQuUpxGVRB1atpP/fTxb476r4Lr30ftClvXpatTff77UQde
EPtOz3bRHqB7YYEjLM5w8o8adYg5WjmbVxM+V7OvpW5hPLFIvkZj/qgbKVCoxjYeQQK5a7bga1DU
4Oj04KL5sr83xiqhzCxZa9IPlt5Kz0B2E8Mt17bIfwlFS7ILAmtrmR2x1pQffo8Fvy/x/+YL+ftf
ZkpHGIZrQPhCc4yq/a/fBxnLBm0r1EgjBO6drqXrcSS7MO3rdhVjrNtLKhKom7VpocvNvz6thvm3
i4Ffrhxdcn4lUnuuib/+8gLmZxRWKM/s2sQnjJDSl+LFUpq1D5zWXGuhkSPrFNMuBatp67MXRHuK
IjDOZdn8mzMhsAj85dLkaFjQOqbjcAcJaf39aNjYj7JDU1Ez5WOcmj5R4s0wCsNcJ80MaZO0plKJ
RMSFPbzUMxpYZQXdGgHXcwTv7xWh/VfYCzTv5jdwb+sRaQXyj7GbAw+Ql0mNvoZex+Hi35zJ/+bY
ueelydBjWZQV/nbsAt5L4cl+At0d0IZm/awixOIK26nf18c8Rl47inbAmA4DKxiwsHU2SceNwRX8
r49F/j/HAipTcRi2YxoOmtH5/T+NQmjhZtujbd91E7qpntrbsY9dAio0ar96EXM+rPiouVToGzun
dSW4W2iZIMkKmW6JoxhWk9bkp9sDN9a2N0lj6eHPHsJs33Z9eLg9IX6cVC8VZisjjFsCwjVER8Da
h6gWbzU9IwOR5VLALDymbt82dzn9H4092MNUw77xcSzsfcPT9hweLUoQ4vjQ41lDDCSn6fCAolY6
Nq6JEMUHMilzOg/4AF6cKup2JU2kFZygZDU6fjFDqrxphbM0Ovzr86ks/CF/vTIdbCPYPHTd0k1H
4SX56xnNJHYuXCmgs7LoJ1a1lvIppatE0VtpwE/Gkn5VbGbMcOneHYOvDvf9wawz6EnN/KNvSH6E
nQPyRBEUevvp7+/4IxxsN4EycHu7tpKTTpGYfBVqpvVcM709kF+AdOH2I/JYd8WZIht2/gyOSt5p
//jk7TO3d+hyDEfWm9hva3P/z//g7fW/fez2tDdDEMN2Yy1aZd9PerUYVFof03nWuKtLfxMrCoup
bC7slKgKO+2726jigNh/fCxi95KJk+HvTE2Ko5ZG6V0hEshWkfk89ONIfG1tb2ofd5cCj0WwtNhP
IbqFsTG0KxEwlGa8uUMlzMcsFHILEL/kImiMSzQ/lM+kvU3YOUbq44Q51Rs/qIBPEQfVzDayGM2L
i/obX6Bx9ILhWo/wXlA42S+eGdElmuLvKBjPYUPtqxz8dwr2aBojMj2cXDrAam2xZSkBmYvOAAWM
tt2EYx9sA9wJoPtGaFS+1WzKuEqeY9bmc+xQ/g32f1sm2TYo0uTqrzQBZ4T6b32Z4GcYbmTufeyN
vjVVR72fCID3qAy2ROl4siN9OvCTUzos0TcSGFjo3XPadTNjtK1fyhhbaw1790zNAIG54R87kH6L
XpJoMTVJy9bLpohu/3DRqaVFDOMv0tTVy8NxrVstdck5REgT2bHEm7mzeg0mrD+dHJs7tOnwbweJ
mS1FbU/rvDASeiA1m4HeqZ+c2n/B6zNgUoEsmeWW9pGa9jUcu/ziW3p96LquXxYqExuv5A/ydHjF
/A31PUyVDgIImLgwm+RnhOd4KlX7QoKbs3WzdFpr+MXfBRmitw9YPXIF1VjNwVLYSaOOFrT7lUWO
vNrtGO+rFj7O6LTySgljWKcaNJbb06CeiaMydHa3p2IgFCd3eqgw84c93CRxGE6XmoQzTFOioRDN
rA8d4D60WAkwyTMc53ZDKzOYKXS86zvjn99lzmt5nQ/fHoIEHohATGHH9tHFJfE0Tom5NTuq/qWp
e0/SzL2nUANVBR+AcjEveW7p7KIMmurt6e1fIVXCPJSZh9tLGonoBzcdo9+f4Athh95qzXLIhgrt
QixWUW1o52R+6IfYXc9+sgWeEu0cC7DVSs5AuoCU0PkTt9fDGlfLSNzS7dnt9dt/Q1VgFOHCP/zz
9S7IXnuzx7JZWWz5WdWxGUujRwqLCHSETjUtGKPfr0HAJGFrECW1ez7CrBY9oiToV+hFsWnpduXj
LqCBSz8gXvx+nraZ2sU1rTM29vGa2mi2HC0NkoCT2jSaDW+RUP55ur2Wt6V7pwwC825Pb2+ECCb7
TFQPomJdQnVCrKg/UIcNITO6cW4CmwxBOVDnZFa83F7JvDxZmK4dM1/wWmzVLjlsSK5v795eG9Nf
Obr5p9sTMGQ/lWnuPIheJyKkovNQzcS/xJio6uY/Ui9R6GSFu9fqObC1gVaJCpcS7Bi9Z4iyrgQD
QuMHwXZyxAhoZcY76TSaLpoGUDTDhPwTAZAjdOvnFOgUIAhoela0sNalRkeq7r1V0Rr2Y+NQjtcp
8HwCs8ENNHbuY4Wmj8kEO/fU+PanQCeIuTD40LqkXpuY2ndVVrvPeTY8/v6XbNFJFzajh6zIwlPv
BT4VAWjUQFARUgQTq4LQEnDGUlrGSZzEx4Q0EiGBp1WmcB+K+SH3h3TVFgmMxpxxWLWRtk8TKdY4
lbQt3JUJK8iSintCw/HORPKMYMPU7/2SCER6COGFAXenCoQeSH+5jvzY61G9ckGhsHlR6Tg8NiUK
nz+eyaDfQjaYlhCGmCSsSewoWsChSeLyvRp1oiLa6Wykk36v5ToRlQ62DDhZExZHW2PKEb7YOiB1
7L4wj+78EDqWsW2S9J2Gt3jxgWsQpR1dWgjTNEhIBUjrx3h+KKfMfLCBTxOpVT260yvZmek5Gwhy
o7F6oh+D/0wnO8lPC+NeDLBz2xYGXAf67f72AGJHvwdeKHALBu3dB5j04PH2MGVO8Ng02jaJjOI0
zM9urzem9yvUx3ejH2afGsMvqRfY2DrJY+2gJ1X1hHwEpNdL1mXnII77h9uzibTwu7zttOPtaQt3
4g79nti3o+RWMgGlKWrwEODKU5/o6hnE+Gb02+C99moD8aPVH30QFyzpwotBnMDh9mD+8ZOSVrEh
xvDl9jpJVEyUf7zpBsM+HEbIDWOZHDSA1zjKMgSBgB6Z7uOZkBMZu9b2vb1OZfKerVR3f/vJ84sI
rjq2FZ+X/vn67U3TCIi2k8UFTvGGLWoOLPrSQ6ykhzW4hBHatAD9axk6v0wbCA71QdM/RZkMD4Sn
riRrwwtEwbmbHCWbtByCSxv5q8Api0+ta+OCxgT2RbYzBLhmQ33QUaSw+Cg+LVdbF6nzLuK8Zsuj
JYvKoq3hAhYC/O2z2S2R3i5zelLHqMvD41TY4THup3tXJWyfWQNQley10+2hzs1i1ftp/OJqY3mO
Z/E+OUT2ljpou+jsWRiFPvVI78pBzMdPeuZN+yGzl1qxFU3TcvHCFJVByB95+9FOY/hSRGd7hQ6n
EVkOHEn+PkA/dxiW0rUpY29tl535jpiZPDY9ubK8iQ+e1VOnnl83WMrciTqfzrFZiQc+gv48rWf3
BLi7lkDWs0vyEeTvdu8mBZB9pRQ8y8w4Gqi4dJpztASL2j5RybdPvuZWq0qkRH/RQt37JEt4mZSH
upKrIcyM19Zv0kXi2sU5jw+GGOMXM+3LfaGLDbCg/pdTGpvMYWGQ2s21oiWwiAyt2N9u1LJj5WNw
Y7nTKjBhJkQzxYBtz5sz1c2jC84CkyxlUzQh1n2LNzYvDWsTFBhIbudFArm6ODCJ1OhS15+vjIbM
Ro1m3zKd88rwUDXM2nmVrPKxJOLR8p+GNvHOt4csfQ5d74ryf3ouY34jl/vq9kwDTPWcjChlGuT0
eTAdKuXZZwUl/Jy7+a8iBYfnU7rYBgkyBX+W90bzT0PY81ODMNSf10fUvp9y+Aq7KiG9aZyfkiLa
3tOcQcUyeiTfdj2wUMaOfR0Q29m3RPRklJ3PtwfCDuKVshJuCYG7W4nB3qRmaT+2JBgtiRuiE4RY
5Fy5H2R74qL44yGaNbzpqBMV440DsHg21TQqRwSQNrkXYzSSwDXfWKES4BVz+cuQcbo0zKBNFnY5
0xy9vDxoQf6QOyMUeavstiDe1sZ/knVey40zWZd9IkTAm1t6L4nyukGUygAJj4TJBJ5+FtT/TM/E
XDS7SKnqk0ggM885e6+tIGi2pZFfyqyGbBWqCG8Be4NKmWKuwbDshPafjBC7FBLbYA9LtCVNgGs+
4FwOlckYbxC3o10ju4eqxkdnQ0T7smxig4xe/k2LYZP4kbXLG8c72lGawsTNiDZsaPrQQsO7HOZf
FWjqTQ/E45z71RJlAnx1MtUlQn35NUwtydARqfTVXLlvsSIVYnndgaSxYzYwH3LSHj9T81H192RW
BsInKDWMUoHrwqQVc9O/VIrxUVi6xm2y/OKg02DAjR8Wl9bEh5LaGMyZ6nPcnImj7WIUklCJTzNF
5sHH/4mrBTEK06L2yfEyAgzt1H41+4tqMSiHg5W+kDxYbYXS9g1GTHeo0TmeGqMcLlNek7lbF90T
tRHjeiMq3gvibVZFot4SW8cvwhXnvCNXCQv202gKSCI1qotqyvy/Cm6Bx6z5V4mcDXd2Gr/Vrj+s
UWnp1vHf8hkFKcMI93ffISXDBMfoUQP/DerpT2C5/0Rh6nchI0byvGvXzOnpnNnFkzSJIpuMySCx
ui2efh56icUn7+12P9BQStak9TYAJJ1gO8ZkeXaSbg/hfvIWT4KxvBLqOEfzPVye/bz034cyrJ1t
rtD4ttwIusIi+/Mg8QOccXEcZ9mT4YHxayd7d/zU8JsQEYtvaYTMXy27uzSqbTAioA6JkHhpbx6O
Qy/U7WcbIkBT3Sjp32wLv0XkN93+ZxUSnUm0uC26fcdZgtMDTxmFU3eWrUvxR7KKaMNdqiUNXo3M
TNbBP1+ndzwf5lezGDQ4ZyV35OX8+Fiq8mrSz+i+/+dPP6+5gaeef/6khSEovBdMsjNCZiEE8BYy
CD+UFrTpNtHy4hrkPDR6DB6jAX3wbBniLa9LaM8xvy5MprNQzoIfGFe2P/58fMPNKItnx0n69zYr
DuFoIyjxjcemJ6B9RdI3UBcChNmgTjhed0NZZn/ZQl5adpt33aLnj+lQXDx3VowLJSZJexbvrhO8
0IcCWiW13mVAvQrPcl5b0mb2HGPVIWYzfwH1+N1lQ/q7CbxP1+4V4XlOxfwNqxLnhebVtfPXn29w
se0sevHmeWy65Eh2q9hbfp8Df8KtaeBep7XrQIdu/e5V+N3ph66caJPMBjoE/3m9kMN/Xs+b5v/+
/v/zehr9f/9Ownq178dy2OVMpU7Y+SparmP82hp0ZmFNWWvK1fi1IcrmMHUxh7Tlq11pGxhobGdD
8zJ+nRkA7PvMbrc/X9U/IKgypLG8fLWPieuLJmICoDUSk1yo+YWTbHSYOSavHTObaSdExrVz7Lf/
PJui9gVwyM+Tn2+v7fG5ruzhNix/udMhwVYB6Nqf75CgSnc5Loy1oZvtCCf3Xje9dxfJtaD8fOKE
5N21MZZ7pEzG+r/fUNbBDamHdf359l4gBZsES8PPU9AL3r2xXRQjLUNn18AgLaTTPwc4jE8oH6nf
l6c/D05tnskj82/WmA3PZJGjRaavu/n5Ypen6b6M0NUMDsQ3qomboKH7qKM+eJS1AfdJy/xocZ7+
z2twJ2H7cIVvxRAONE/yoT/8fKOqbkyq5bWZe3md2MLxWQyes2eVJXyYL/w8CFc9jkYoLp2fOFdX
ZBc3odSzMCvdvQARl6mVu/VimZ2D5QG0c3a2KqCJtscS6OKNUFB/voibSXY98RiHOJ7NT1qnUCKM
TyrF6mBDO4SAUhqfSWHtjDGOXxM2yFg1E+Em9vRlhTFrhJl/tHikDxoh8O7n9Zrp9n9fj9ER7OjD
IqP4f76/N71PDU9kRSHZv4ZRQhrrGI7b3ix52pApS2QpGbVlMqDPnxGEzEOEx4mvZvw6p9alQ/nz
d+0RvaGRhh+oKIhaZGH8rm3cPln7ywuZN7CYOadA6fjJQduLRJBvGAbjC26A/Qyscjx6eAh3hoyB
b7mTupREVIT96N4KhARvvfIOnlOIe9IS4IZMhly0xUZtNPxlMz2nU+xtnMEofy3x2ClT4HXfRMHB
wsj74gbF3dfddbJRwYGsnZ9VTOyJSfzdVvdqfq4gurCCc6057PzLKAcmAbqnY58mPqQyP7uQDNOs
G8dH7F7V/37KNwV8wLOqhtMEstwp9H+npfgFqDh+Gd58s6yeUlRNoZOlD9rQ3RPKWXnDTbBXbymR
3J+ylskJM7a1oZddfEJEJj5IZeMDoEK03TVSd9oKREzGggO8ofVpjDrA8VZpP0ozoCeO/uFjivN3
SDXwqxrwCbZr/vMT85frNacizLuXxZC9oeBoT5HTJx8sgzs/D6uXYuiTR+Ts3z8vm3E5Lo4H2HOY
19bZ0CYnz0q5jh0yjXQ0eN9pYz/zhrWvacQ+iwL8F02x4jm0EWf6mah+G9X8xG4P39ntUWQKLZ+z
mE+zRSJ3JHBUPjdRdpgrDmgJ2Z+EairvbTKyeVsz/NyWSOU6yqGvjAbKGNfjtwsRZW1BSNuVdUI9
MkyFgXg1rpjog0UboZiuW09UGNIZGeqyaFg+iPzwXEOco965OH7+DpMTucvSw69j5T0S0F1uKXcF
nJHwrVxCb5FMLMW442AOs7Fubn6aqMugY03+Qn4mg7DdGIzKroWLgief4fJk+Jc4KnSXwghImmmB
ldvZpHYoqOgyjlO6iO0uUV6kyA1pwxrIUCCYE7don1OiW7bSO4TpYF6tzPW2ncBG9iNccEQD0kir
q0mQjN/2HJfHZKN9csfmrjjmEGdsgrpmQ+14a4evtHOKTd0X+ob37DYoEWAK4YfpLUKCooK+BX7T
w8j44JP7hRwYJR5bAVnch3e5qsKKasr3oCyhOqlBv60sq8M7EBTeg3IG9yZG5iGYZaqyebbEbONQ
KFkdBhD0RA/He8yrHCjt7kwN5xyTQK9dsYSYka5YXFTvvCkBPpe1JXuxp30UBM6TICZRD2CRV/Ms
lnS1oSCHwqf5VjGyWqY+UmfBkRVyU6RNff15iD0Qnar0NplqmrsXVf4u0tQyXiefZK/N0/KfXTls
4IDk/GHTZ7569YbmFXzTKi7xYeV+1j14o82bZyKl/Xm6fBHzw3ids6OM6f2J3OkQpkVkToXJNydA
VmlCe8mYCCAzU+ku26qdQ+JOltPwmHhrU0UOuXiKqB6Pv9uZly6ohnNTYg81oZTvOrJUH2aaOvhi
UQUprbeS6MgEc1PGodV7NIvpbQrm7lymqtvXIasQKOrpUIfCRTkyBLuOHYgpGvueQ/RQYI6vyLir
s8vYslXpvK1MIj46tJV42+e3YRzic0E8wsYPKTnzAYI1Bh37BM2FFpzZvqRZ2d5aujyexKomc41f
WMUXTArOiwFGtBu5g1a6E/19+ot3pLsnVhZfkKYDEVCjyycXj98ZRgFXoSI3J/8gUonFnfH2Twvb
M8kDCGSPnHAsCc4ssoua02sCE2PTe0QdEv+JSRBQBa6GO0tr8Ng2w0uQ1N6pN/thW3pokd1wxMdW
gedoy/RqR/a4aqZ7OSBy6pgXySpUV2KW9oGrijd2Cn5mQ0bJwUpuoY2iOhzvaUmqCT8t3NkkbfRx
Cvw3byHL136jr0a/qIFZlbdzThvaMMNkyxRXnKE35i5gldXYjPWtGeQLbg8X2b4ZYKsgsKVusQC3
Mv+bqiC4Ln0+ukQ28/Wm2o2OJ16aWQb0FP75ljftPQMMl1GxejBRRsHcMZeiL21dqB4KAjjVmtEx
uB2voW26jPX6We8NBs+3qLb+lMjwj0Cypps3QVAYEvdRWOS0WLF9bo0iRLI2E/sK4AvAOYgqxcfZ
zyYheZxMFv5jwlzkYOdgHbLC8y9gp341KQ7JsXCMY27YAe+TpvciGlJNktykMnZkAHbS+aDXPp3N
xPPwKrntpkJksBWSdBVVDW+YmmgjBtz91HAsCAFSV7pQJ2shS5eZ1+yCOg73kDRLxuu5RzuKzk1d
wuCyy5ZGo3x0LY5ltejUO3AqQrOt4KFMZiLngso4iDCAUjT/rgG+7UsvyY+Z0QQ3Hai/ZFjR+0Ii
veqMxj5jl+ENmfpXoZCv21GDFbCIp1syd9hhHW7bOLTk3mui+Kwthx0gi71Vs0A9gtL9iluPQ2du
UouDprP8sLnZSY/0q4FsU4VMIA2LUI5ueC36gKzMssH6FeO6552e8dQyX5zLbVpeE3TmG7Dh1d5M
GVFPhTtv5wLqayg44gWK0RFtZHWoFYpdDpTxVlojaYpdNbCyFqdRoXyIzaHBxUYmIOkZK2TULUVJ
5+wU+XU4Aasc+jHmsTFuX7qxIGPKCYCETCjrZIqtiv59X6fqGEjxOI7xgShCUkml5+0cmdxEXtDr
i5tpXcpiRJ/s3Iu++msYYCTCkkyc0ApeEDyXWzFVnxwrCLRW9BVlGq/qOq+2RgmZIc2vaYh1KW79
eZ2U87Q13BRZYxbg9IIOdErSCDceMsBNuvwSvp8nl6HB6BrWMLtm+fWz5UqJzzNxshO7R32swCvu
XeBL7B5Tv4Pb2147Q1f0+b7875josqeKsXCRhMd4qEgyJTfmPpv27WkslXwZEQqt1NIajgy33rtO
lH6ZGuegr7n+VGmYlyF3y4tREZwz8vHHwL3vbVnF2yjxf3ez3d4S0z3pADAIk5pNPTTUHnnvnnNH
kJxVmOZ5kghzBzAJecB23AyNuy+Fbe/nLIqe65TwCizH+IlwN3Ixm0sMXrvo8iNrb6d8fJ2lOUPH
3VdJvObKihxaN0H8arpJcrTi4FdotMM978JPY5lgeB1qVWIDLFLjiXIUZGQyJN7bcdFfEEHDYzUD
Y09RRLqZ5PQXy0LuKDCIlwsIj7fH8NWAcFShuBgZNU9xvPY6kN1aPNBY5iLmPHKwrMq4ZTgNfzrs
JOtgi1Z59jiG383EYDIGlrcHxvw7L6xfiNT+sSE6L+ZiIxBofNATJGtGf/5NRPwIjE3grpIN6Kgo
IH27dLcZcuS1UQJmE4V8FFOW7EMXqtUQcb4GNYIdsXR2NcplErQd9Lwc+Ab+9rYNiJFBnIV7xV2C
wqTXPPm+98pkaR9E+QHLvUDKc9Y20nfO6M1HkgK3htvxkOo0ubTAlDe1TXJwNpy1JCCZrml6aofh
2PWN/1pZ+aaxE2RbFV4In/2MGC9AnyvPK7utzVj8JqTqt6Wox00o8/5lNgqEdk3DblI1r22NjUQO
4/3nWkNJ3exIyoSGbNnG1iIr5Z7auX3ve3JK50hskR2/xsiYH1PX2nZhS5Mm/6ZK6Y4Tt9YtzbF0
gYEVn0R8XMgUfKzVBCeFFG486332JpYIMqhkTpSlj+yV4q7RxuyYymyrOmR1ZEsHwRhFHyWGkhXh
Xwh9RZbvGe7DxUgIDm1LxbLLkgNS/z60Tvocd3DTgvQ2dVW87o2rFrI+p71tPLe9MLY2AN2tl2IH
wk1H8DLXyRyENL6YFXJBhLjicnFIPD+/9XPVHMyCHoBkXoh+4j64iX7qzARbPKlIhkNk1dAAIU2y
auFT0UNPvC9V3zih4BoOPCAvbpxcW0lJ4elBXoPY/u713h8za5eC0BpJfAQR4b3EqAeBv4XvA/F/
Zm9GJ9qmSLM7spinPFRclcVwjEtywoPCuJij2TGWNNO7PR5xHzBaS2lMg9E78l5bT6NCzESUfP2H
tB3MRU7OQpkTpcdC+EAFYZ1NMswJMOOWkRiTiWaCprXrXak2nvJp0zk6IuOWjRUJwHUKXbSXTg4s
00UVEBZacqFkNGg1/3DbXWw3drYyBR2eGsSrB03kbzzpJmywYfFCFvDKhKwFBxKLMy+tOxHfsXLq
I130hg98qL8d2yKvEqJ31GKWYXF5Bb4O5z+NvgZdyY2uz2qgc0YEtr+LGVusPALPgLGcQsPGloBe
u3Jxm5pAxLwwj7Yz2/8uxbSJBo5k2iolV5Nj3z5yCJrL24c5LHcasf26cvSd3TXbjgt2Pusz2iJS
Y5pi5c6LLN4qjI2VYoZfjcyzvVLtZwO+DYy97lfrq/cyatvfLm2bbmx3dtq9KFP+Ldoi2sGfDE9p
iYUwZvSKEg+dW99ln6PLOD6a6q0hLecptChRPWyHXZLo04Dig+zA8Qn4I/EiLFcbI6NuqkeAr2P1
aRIqt/JZP6IqLp+LjEqQqByiIFsb6gaxM5XedH2WPToc7MsWcJfpV0BMeMc43a6jCtGC1E2yTtJ7
C2rwbnau5FxrQLTg51rrqnjsVUcqkJmR34MpOB0BsBuTeQSF8ULHJid+wxcocvMFNhHtHCsPsF2h
4tU6FWujou5ChWGRBwP4bOjm8bXpk61sa4MYxzv4+wEaFXj9OcnJDc7mfTLY+z7Qd0gg5PtUqcE+
RaOgx06BgZu8yHTipcL5QIFpbEwNZEQVEQ4wz1t4JUV6I8vHqf6aNvyZSPbzY4Rj0cuT16xp1MVS
I/wVLcixD+nkIUv2v9nf4C2UlNlBtZMcjrdG4++Jdx7g7POducsHFjiKSEhj4VClVgGxRX1EkbNn
5wwOTmUyJzPKp4xYrK8CtcB61G1KFUMdYGH63g9L8VwRHtelcbiruYs2NaYjb6hjhvDxPmuQ2hNh
o4414AEgHf7W8awPd9jSuBohcvXD2RRvHV7rh8me2QlD4xoqK90PugB6MblXzI/uJe2HYfFKi0Om
Nmldu0eTjD6bPeYw++pWI+elwGj3zJOSlQ0voS/jjkxEJlbTXMLjqGkNKBIRtnHb9FdPgWOkJM1O
TqN2CgzY2Sgqfihxt7rkvbOs9zrCZRHWZHSq/s0YGQ7lvfU+ki23YdeYnrHoLnRWjEgMKFkoXXUN
bLq+1OY+9p/hDyrbeiO6NEPxWOz9wRdHghjqM+mz96GPwp2Br6bhmPgx5+465yyvfJw7vtmuBSu6
QJHyTnB3t2eGJdeZk3yBTVQktPJ7kIPZ6Uitbd5rQligSWeMRcexBVNGP2YlgL1lltomITCRSVWo
Mo1Xp+KcFUh1mHLiRgefPLrIi79dUoS34Ou2VjW/IegY1uHsv2jUkzu/6D5jetk0W5svS0qWNgoB
PbYN0uckW1uB3DhdIm4F6Ztc+hwnfQp4wqhQJSiKuIJDnan1GlJ8DTPq0vgjWApiH9ZMmylc3AIA
qgElfzSNP4AmOHz5XrcabEbco50cqwAJbYWy5+QaK5mBf2E7aXdRZ9ExmzWKOcZRI81yEjY9QlGM
w5z2+mT5oEE5euAumfp1q91dOgXNvW/SO+6nN+WYwWaI/yF2fil6fXFQGhPzw1QfMPThEhQRO3in
Xkq2ExGOD2JK7RMHX/j/TnmZnIT9hVZePXDgz3tjiVo44yoen1VLNmGVNcPC5zlQ10wMlZKLCkgb
CEzvwQvDHgRt+hKY7aEnc9omlVrh8Pcn+2mUv9rY/Rwt0950ajhRwWJr7O1FLFk5BBeMqC9ZmqZz
Y8Z/wqT83WrxL4m+Y9yuxyIOn21RC7xg9l0GniAqvHXWxCYE/GuJwJOTwJcq6E9y96ynLlmHLVxj
BI1knKU+yc6JmRw7vHxiBGGrnMYGSkXjw6ro85slsRLC6J4byt6Lc5ocKAEzhoVjOJp80kH9jbuP
8NgI9xZJL3eAi2S1Em2tibLZe4MHQlO+0FZ89QeJhj4Su8HpsI0N+MLn5JMyqoVoAMkn4Uy0ykmh
Lf1Awj3Jx01kR+P7lIHy6NWbxnFGFleXb1ytf3GOmNdziKtnsIjUMSVhdw075vgvT+J0jePwicRr
gqD4n+EbtxLH54mc0PphThzg3zLWl/hIFUZfYxzOLaPtbaVJXs33Rsbn79aBhkq2VbXxFLJb3cph
CE7zwp8ZTOZlxVhFuzQtM+iJWITCoUYh1hNfI7vQXeOcaPHJaQQ35WNBMOPaq0LKzZvs/1miIYEY
gy5ton08fHad0W5yMg0vXIX5OhvTd0pXkwVPbxZtw5o4uoPo4C7nkXqtazmTNTtfgHBTRNABqhPD
O0WeJAKc8m/tuwC+A+x8ds0Bi7KEaHH0rBa9AriGzaqWqjnWIiaVEN8c5mvamB+TSxGlm+Cl8nlD
EBswlh5OLPeMr7j9OUtqeh0Aa45jgZrBStw3oEXORhpAQ/2huxuTuDlL9empGKXm+NB58KHmBHqj
H9cnKztUs/NerNyKThrNUpJxLMG1irIfKR0hhIjfNi0J51xcOTBfggpBGMcxY3Ubm/sJDp3YRqFV
kddM3rYxGzkX9HwFZtuAXvfvo7IeRtzKa9+jNhRjssPEEXdTu5kcBBT9dKT1wkYYcr6js4OPlxwj
pxj8WwXZIKyCJ1LS1UONwF1DYFrrup8PJqTW1DN+jTA9Ku7NAy4RijwaAkSA15tgFo/WTPxtUvqX
kAwcBCexKh6SQdXU8seMFeFM4RasvSUliuXgliFOXdu1QzeQzKjUfZjnMYI/HL8sQYtNnfO7WR20
fxM9u/L4vGyisr1gOtEeLNxAn8tS4uijBTnY07+5AvwlKoJhLPlthQPUMfTxcdRXG7ZJJ0lf2zYF
wGMRgUwZ8M9UE6u7IOK5BdJXudGmk868Fv1DmxfJaokOgMl69FBq7+HoQPrRDBRBRLK6IrwuaAHA
qyM37TnQRH4HpmUeg+gYNkBBO24VeD/9R4z7cQoRGYVAtECKcA1EZoYbN2L5CMGHtOS6xBo7nVPC
sh+k9DYlxNSVmB5xwQCOZ/a/Rq0Gq9XYuW25i4WA3Dg4hyCAKeiQRP5uehXIM/RtWdbHlNlNsmUA
UNF/z8mVTvsDCubHPF0wmaUGTszjjiCGcSVHv1gP5lKlRDnnmhmjAXLlVanpFQJwErTaobZL/rMi
usretDZZ3AGYD7b8/7VvhXdyueMZ3PZAU2LAY9GjQUPqNBsmVVcdH9kjG6Af4QcUwWjLDc28JywJ
cWrqt6QgmxcpSBpzoNBpOB4HBH24sr9F9VD6rTiqIThH2RX5VLX20s6npjUOJcJOIhzpOs7F9Eq2
s812ctH7imEfmJsJMDtSARery4Z+y0OSEHWqoDBuRVReaUKkEHJJTXVhU5WYnCVQwahC+jnkv1x3
4v6Y9TEBaQU44dk0x7v0kPT2KaVfQ0w7VD+6Z8M/K7WfUsdGMNeY/2RWJfuRfLflV2KQtk0Sf8P2
8KdOCAoYumvZRqDUoxNtd2Rfc/lS2vIbMnjKiSq8cLzDslvG8IEHNmEwtEp5/9Kx5SLpyQUgGDGq
JYJYuEvjhLtMWcG5VFhcNTKITReLF5TUp1Zus1xkiIaGb6wl//h097iee0YHLMaKVbbNwXepQpgr
e7n6wPuBl7MuBOWSZRp4YLP8+bPxZLY3wuK2JwXO2rhx8O0OBDjH8YmTXpgdIvwvqyF7457/yAsC
ZfzFE97/9Yr4WPQREbR4XFbZIL4YLjJ9tKN9FOFLQjvjnYQzbl1tTJxZY05fP6/9PAyWscOmITdT
mH467biJ2clOTYgIa37KEF8dGyeAPzEQn563pH4aQ+SCnlD4VWM5bIOIzBGtUjQYICGHAXNHqDG/
GA7iT66YLHWMNS7eEZbIfiIOCxffGJ84WccnmWYhFMAGj2FkZ7uB4Tqucr3Mg9RRgljZagjEli5p
yaUMJdhtJ0JDWElkdO57QCHU7eww0Hk6OuV9yT8XRMQXWUPtnESjnVOGi3ghSnBKytqtZEhNC79B
zO4pdYVqkB0mB7+dQ4LVZjZxcriYFZ7s5QH5I0Z6VS0+mjra2ID6aC4uQNoyXiP6+c5E0d0Au4uV
nRoCdxA1aGb2T2NzJjBmvJsW1ArtTcHWdrr2OUr4u5z1fgZie7fE6QCPm55x5r6n0nyWEBopJyBa
5BQ6fkGbIJ+G55+HpEWKaCb+p+wYAM9DOz6H6DbR+WFQsSYfzwFqjF04COOhDNKLrYaCKcAkUWeZ
HkjWgqamit/nUDQnZhYRAs2QWJSJ0DcG9XyW7ncom+Q4FJQ9C3vj5yF0l63ci4YN/Z73KEzR4ft6
PFWh+2HqrMQbpR6x0OUkHLjZbipiXAZBeR7JIG7DmwT2uSp0hPGjIJRiKpPnHLX2Cdl38xjWMULA
/G6MEzNEl4GOsgdj0zzFmolniSWLjiGdgjwCCOa79H7dmo7kPMnDOHm/Kgtt9BjccOhy/5jztGuj
Ghpn21F05u/Snodb7xUmDH5YnmYo95ay52c/6wWIriQkEaH7COaw2/fFn5T54aF062cof+JG6jk4
JXMzmkyQR3t4UOS9r/lX0T6PCdpSc8z27XjizVnze83HiIbVOUK1QaOv0GsZ57dYunImPSAhXLWi
HeZ2F1FWb9qwXTJgOAsnYZDsXZpmD8lvTHTqDOZz1UeEwFSDwR3jhOYKN/2r0P8arWinN/1trgx5
00Qp1vpIiM8SkFK/NqjkrgkcQmxj97qwLrjds33iiYM9us1JOllZgHYwPnN/ekemRRS9K91TFQsX
LBpc95iI26krLWLNJmpTjnD0S5qB5uD7HDVo1XKDtD3R/JtMHFcuwsDbRBTODv7j/Gh8ArciTb6w
57tHc2/TGbnciLhcztd01royCR8Lg+kOc1c0PYuqK0fCuHbQLp2U9IyTaTCfmGrmcYLwypNdHSuU
sszpbqpP3FsKwZps9m7nSy6PWgzcrajnnibi1ODXJ93vGOBPrAPvw3M4QqvEZnnJ2VipI63dMBFX
2UBd+pUtk0LhP1q4jbZOAe4DFbe/hpk57L2CK9UKEpLse4ADAOqNM6G3xJfoqHgax+53khm/5wJa
uoIOcSzr+Y6o+x1uDeW2Bz34O6E3/BU0+lUhXWSisUnJQfrqIlg34WQHz2HVsloCTbvROUmPWWAj
gjOSndO78zWWngP9q8HHFEfYo6aRG3NoX92e+MUspicpkr/YNJv7MPFGOaVzzELTPAS+i1+3k8HF
aZzfTA42fTzl96humiV2cEASj6oUgfuJDSOliVirt06Zv1Vvlf/c4QYsPfrTBE23YjdHyKos2m+1
ZwA59KuLRY7QWZkeEox6DBnps7RqmNnkPT9Jsh79HG1LH32Q3928V1ntkxJBPHs63zgt0YXScPTn
IpIHj7Ey/4WQuX1X9lef5uM2K0f3LUiTL6PqvL98muvZiYlq7WyTlIEWafRY7CWH5bMnrHVmcJhP
sVNvTKusTmbgVLDPx/95+O9TaqJq640zsi5hfuPzSeDUYpPw6KeAadbWS1JUqzEbjbuF1fIlHsrv
esCR8PPMAqiyVkozDM/ilxppFLBVfGi2o3D5LE/jAZ8BZ3qf+RZPCUBZ5zh5rqmMr2ioExT3BmQw
FCYm+xqMtv/9wDVrUdFyQDWYPP28rp35f76jTvr2NhgvoYh2batxozXfgOjZdtOMVxQXM0ym6sgU
59NwOzyJc+RsCzupL3bpVMSo8KdGYqF1Ci+GiA771hppYDTaJMY3z4A6OQKw1OTphUrL035IYsxt
KV9mQBidkUux7+jq8PNVuXxVLNaTccRx43pZAMN3AFmfARRYTfRVZxJj9kYy/Nb9EJ3CKfriCJme
8QGuUWogZteeezCOzbwUsjsnks8uCpaRkeTKis1/sQ8wypx/F9zfpCX127FV8sKobKkQmewXm7mE
JAvTW25qrajf45NFcWx1yDAQkTS7UWfEzKtnwx3FVXcOxL/pLQwlIucEbmce1hcD/NI6AFyCJSb/
dgyDDJbaPCFDx6m6RpURb7U7nVjf1brPgnRrLg2IGNRyUiyNrkK8Woa5FC6s2kAg1shpzotfwjLb
j5CMaZJ38rp6QoCQb1QOJngBWJU6wICSvBLmwDAqNR77+dpl/MOZY2WMdNlT5346hRbScZ3S/Y2r
6OJFZ6amuG6d9kUqMR/DkiFcUbV/apu6yJxCech6zjoeKdO5cXe0fezZQj2m3OuGMR52BPHHmy29
bUZrSUNmbu6bNLtrqtKmv4BIIzJr5BYc6R9E7obuK/WP7K5KObDkWFYkhhbpt+MnNN4teU6ETUfO
tO1ySJSOW19pbOdPjKofkGbsQqs9Tto7jkH9aSf4MZ0WmQoDqoWdg/s2iTaM2uq1UzeC3CNb75Ft
mls4K/RAsQY1loUGqJH3Em+AGhrUd/z6SIWddR8XF5+0Dq75N0/1SNca976s43PO0TI2rqIQ06Gx
QElGDAGQYkQPZK/cpWavNWMPzzuCsiMKpC16crAtGGu3GCHYjyWiUd3DXRtJzlLI2EI29N5yrK0r
fW/FzCbHXb1RTXzOlMg3w0wRz+0Mmb8BOAeN4VVJEHH+ABMZ6Bf+OgYGRu/+nu1ph9xs2tB3hiJj
ItK1Im4GuLirYAjzixrkoS6CbuWX8bNmrBhblHqGi44vn4rTVFSg2yrYWMxUC9aZg+0vF1NekOHK
UcGn+JpMyBKV3pGb80giw9YZzVPvTTfQuDeqftsj1lhkRbKdOZuJ/AFT9a+JelVY4o8r4gfHAMjT
ZgMtG7n446CmWqb7oZsL/e1g20tXceSOkdrzmUhuva0UsHz7YJU3DMJFHexTC9Aap26K/tQmEVmQ
zLEcXfAiMWH6XxydV3OjSBhFfxFVhIaGVwllWc5pXqhxGGKTmvzr97APqxpP1XpsCZov3HtujwOR
/bJZGV9aRLs+AvgEAvaEmoUOmdUJ7LsdKiTiB5qj5XSY/8ExbyeLKY+4Doh6wxQZolq8iTOOEmi0
kwMT+NNgEZow6VjvrPVRAYQBj8OkL65HqBVNK6GrDiG0XH67YmCU56+1CkKMA8a80NMt+Sdtviso
J3NcmE3ueHt6vcWgUSxr6yM1nccxxsFa4yjZTPl8smokb32RA2nD8jHKx7ytVnExkGNdNP9KUhWn
Tl+9dH52BKMgJzdes7H4w84pPfXIqv+vnUUeK7jChKbkyW9VM7mEmP2eDyn120JGYJfdT041noch
weWCkWKDtPxRYQ/e58RtnNX6opGPhE6dVsClYU75cfCqxxUCn7Z0HDYGgzLbdy6/a5ZJDpz8sZQG
Bk35Y2NInEo2JnU1LAeqBvY3y5iFIxsRZdoY0h30IQbg3LlpUGQpmgnLavdegCXNjxN6VTsmwMgb
Du1sf8w+chBhMmilOu123gIj0c3H795KhzNG2n8Vm3FRNP1lTpf3Juq+WLiSOxZMB5RpWchtTohJ
O6DMsb9IZN57a0SJlefEG3Sc+pFfMMMufkrb1ZcVtGdZhFjx1GHP1T7Adxw2pexYn8jsOKrE24pX
OpE+BG41bNX82GHYMSvGPkwMux2rCzNv7RtWO2Lq0xNWRL2LjeLXHObukFUoEYb4gxnzSxuAm+Gt
yOiRJlroAQ5xvq7x8cIlrKnqk+RH2pkO4ClU8N2GBoklXCLY+TaWefQnep4R2r0yWwKE3GxLLUWx
yNStzk5oXpGIEH6ctfIFZT7Bbv6K7WOrN1mc6KSdbWWU3hkTqr8qHdxwRhrBdbRVjk9xEiN2MdEa
TwXh3Fz9oZksrDNwnEHhwxtMUIdhNid74j2xG2SEbAmZ0lRzYR5dFcmNB1IsNuzdEgygiTv7Db8l
2wf3u07RJpkL2+VhfhIIRIEntADpo2pLh8Yya3pC+0OaEUI8LSH+d/Kbu4yno9kwtNUI48fnYqKa
X7gFOJ05I0iX+VMhCmDnXmFo44dvO5a8ETI8FWhuRz5Lpx62rP7dnZfyFtvgWgvqe9V3y25czG2b
EUMu0pbKto8ZTPHYow5sNlDo3qNuRM5RUhDnY/m0oJTesNkYD4Q5e/TucBLspP6X8iOfWewzglDP
vR1thZLHmCXxntDMsxkQQzl1C06TfEwJai5PYqDYQlFBok8KerhALBrxJMVdGsbN4p4yd9GHxigf
pS9hxk8Dep9wKa3ftkdARaKXG7H41Yk2zmngXnFCo6+ZXHVZgD+wm6hPftLiMfTIyjFPlkcJx+Ny
OZYJH8sSksh95038nmmdzdzOzd6Q9p8RPR+20WLl38cHa0IG6KmnkmL3CBIh5LDkc/WiLkTrh9pj
04/mtVbjePRHEru7hQjn4pun+FMc5/Rf6F7CkvhFLw6eHVMXN12MH6mvi7Ns67VCunb+eHY85um2
W762+fAEuRlgnNSv8Jdxz7rst8kahVJZEI3cA3gjM1lN9tUsdHqnB3c7NhqEekmB25c+kFKcJMba
BHjJGA6jqYiMJ/aFt5RanMNmsNCX+wWqlBJWMzH0Byy0xCJJ/c6sU9ODRwoqTcxsgyaKiqBCLrZR
xAuEPV2tFs+z5BaqXOtPFHV72xM1z4/bhLwzLNBy4gU8RKVODyvbuilRjNNfW/7wE+cpvgGD3Gp/
DmEfroK9B1Vn48GHh7Gj7XowI9SAsXOuYqc5EE10HJcpIsJNMP6zsXAVDlaHkjH4syMP80iVKNBX
7bpkl1XGqfQEu0fR+mwAJsEIvd23JF0ee6t8rlPnr9O5lDPCzo45TAjGwCtQem+3/nAUeN3QVe+W
jigZvVbSEiygjrJTPcbcruO/BpwgkqmaXq3Gbeq8ZQJ/FQaQPTvi8ZR3Mthqt+Fx65CB4QV6jzb2
e2QaQj0kmc/O+QN6M2h8kpl3zFuzjwYMW5nbnDJBAHCt/5ZO8Wx6aQ/PkH2jPT1SgP/Yg9EceVjv
e8i/B3oz5jXpX1XpO2IlgMcDRt0Qw46NXamn2XcU2t+KCUI9M9nHZb0b/Q8Wjp+VBmTY+CEGz5e6
lpeuqlkz85jsl5rQvNhrNnHbPcjRW8Ii/2K7vYfVjNY+EZ+SLN6wXXBjQ2ddEbfFU5njdVOlY5Ez
hdJvHrjtXAOzPl0byrvnNM0qSJ7RrgGHssliAspXS+iqtEcaVgJGbZY3NWX/zOlEKf9Bi40KAJRf
rUH5jQsfeb1ofpcBbKMXDNiADMIFRpZmcNYQJvAYA3hcnDOmmNiPTs5CsGnhcddk9iv7ebFJ3Piv
M6EATybNRkdTDuNzPtl679IGnq107RJiRDTBH2XVCCeC4EV6jH+tgIV51jxZg/2x8KttqCepEvj1
CV7de3NSP+Oza4kqJFCCcLyjOQumdAVRQzb2hl3l72oyl8SQvSXgKbc1gT1+xGyJmJ4wt2imuhRQ
YmzCtu8ei1bpo3Cp7piIImAYFgcBE4LQ/H0eMeaCr+DJkplGODSSC8CkdBfmsZ8j70ElOek38C/Q
53mGQWoLtEhdkaWA4JdykXg+9PtUVWXKEy+Dz86v4ZEl3R5ILrYYiw44xmryKU3+aWvV+mLtOxeE
o1LBs2c3n5jD1Re3dojG9HFtzVyzjmDTG6Q8BZm5VxwBJJOND/bEWmSWPgUs3kECZsx7Itx+7RGh
QOWQmjQrdz9lIDSNOL9fAi+nkoQXT+6OllZ0MPJ+2la1K0PWZnD8F86Lgc8pW4yf1AlW+VqOeJXB
9NblBD7IhHhbXzvXMn+08CIeK8N5mFPjUhbFXjruDwUtZTHj552ZTBeCBlmqOibrzyDGB7JY/8Bx
k+JalbAnSRVuxpGLyCDscZVIpcRYF0b83k4VWuqctHnH8Y4dneneGoNv22xuS2cg3uiJmVlyhxQk
My72YG3v0WqBnzB6decGE2Kiwm42jo36fhzyhbAXc2u2y7/cj+UuEM5Jeh+1NhlnBT5TDKmCLWcq
mUMYuX2794/ugrqyXnBAGvLijEzgwWIWuwf+kr1djPMxA/BimSm0hR5IvrNQMUaO88cNRnEfQBry
GdmzP6OotszsWXhQNxkuPLFyvfD8rw+l2bD8QKEMLKTNXwqt7yqDaI80MIyj6XJWkGlzW+p2A3jj
miGx/IprdG1LR8zX2MfnCc6ILwlEsHpN1Kq5nIYcIoTgHwRsEuOFDw0vaUjpCLaSSn9rTwUqDdd7
QcGjtlMR7YyyvkQO1HNRMiMpcHG55YrMLzVaCea8KFyUvx8Lvkudel+sEO/9YaSxywS5Ng2J1gi6
d6OuBXBsnk9BbpeofFZRERtvkzNI5r77GhlP/ABtuEDNYuVD0nP3G1vAHgxC2Q5D2TwO8/CeDOZd
EEfz0ekuZA4leyUIMzU9dj1WQMY1u3WOl7r8A7++uxtV3+DAApsO3IHytJycE59SV3fI4YyADN+i
SXdyHTFJbP9lQrygQMoXx8X8nBvBkzayfwuy+MGgjRa4+7Y1kTWLH8wIKz0/tHzcR4QBvY5KOWcB
5mfTOBJkPVvhjYABVjU4T5cjGmIW7wWlUTswnE5ot/S767KoCOQV9Nvd6FrI6taU2mncW8w6bcc2
t2UAhCpJF4OmA4NYn97N8zyG61QgU8ARZF186a4hAcHK3+amVSSDSUwGkiS+NRiTvp/Fcn3n+xNj
VFiFO4b4LfK3PGaEMbzkmL23AhXSNjPZpldGAHYbVoBi5gK8b34QZrni0SgzSAfKto6tz75qo63V
00+0rY1ykMwXqytI+0QeuE0cKl3e33xmaMejEo07Cyc7F6eMkZS7WjxbYVy61fT5/1dLYEx3KnWv
yLirJ0lw1652ljHM0Cg3TMb3hXtBU/md+c8dVeBDH3TJE5uQ7MTjjIZ4JpkvzuPuBBMvebQJ/EJO
X721JHZtTGtynkZtABe21L3QSJAIgJwOtHjRozVhogb4vkPK8vV/Xsmke7EvveXmNN34GLgurp6k
vNlRRwefBo8thsLnTqFwMUmmPswJORrZlJKzM3Ha+EHKiqcL7iPb7F5Sq+tfmHjj2odyZC3mhQJs
uPlOimgqW0wUG60P2ART/jBLgdkDWV2ugRqzWAMLvF9mjV+/oahpY93d/n8xoTfsWcEN7H3uSjn4
D2qEXDSC9z+iKgQREOfFKVFhFzsvubs84v4kX6knLwJ1svc6fhexUndLM2h+wHaXBPC0GLiji8tQ
JGKmbsD13JIMdFObmL/BaM0P5XKyyugqRY5MKm34NKcgflsE/UgLcuf6/5fVgKVrUEjvaE/Vwfcy
gIpwrSFvI3xucBxxlQnvZgZleRPBa18Zx9KNAsiEJJKw6Qxu5ijuwGnM+Fx75HCz+ex2S3JC8kyd
S6cmgjF+Myj3aUg5T90cdV1PREdRVMbb6MVfTEHVfdk3zGPSQpwqE1Jcwow3s/GkpmAV8DUhQKAT
tUF+Rc0pcQYEesBUBze52ezmD7mCtOllg3Ob/JusUv/u/y86M3egsmWAuWKTUAxfqLu+RblWTv6Z
z5cErf5+Dkr/vs9meQ+n8YnaL9/WWVSghR3O8UQ5yHClXIs0/Sh78pPHmSGklelHbRdIQCj52Xd1
e5KTg5AE8G4CwpU2dz5WIOaenthJ3GJ+S/ngTsudR517r8BzH0WK0+L/PyH7w/dC2gpmq6JQZ9+B
XoFR5YCSd7242uQ+XV/qmZkn8gWgOC7qxkHm2fP/LyUjcrU0nyNurHPgN/HT/y8jK3kjCu7akbe8
BOCyn9tmfsC8C/maoDQ0/Tz8MTo3PIEncupDFkHe8uSsF0CyAPiQHScdD3n9UFgJtk0/2vcFNX7Q
y612uvIlmMTwpDJz60yMaDHqj1q3D5ZQ4mWxyqNZSQO4PrMOSwfquRvoa3jwsw9pT5ZwCDPWv3al
oKHKY57GAAoVo+W4drYxZtg7p7Hmq2rxK9cDKs6xZTItHPsM8n4IJ25GVU79PgswUvYADlgukI5R
RLCMMutPnk5s2if3EuMl4Pbc1bgAj6Xo3g3qbYSZzn2Xg9QDOdMYM2yc6tTxX4YWP2oHViIky1VN
yq3QFF9l5AynYS5CTCY7uDNjmLso/hLL3lY/7ODQ27kknw/j0WzzQzYN1uuUH2wNRlAF6WeZSmu7
9OzlWhXDcePcjnsNKEl9kepa36l6eZMTaNMcwxmDuQBTFCmca5dor0KaQgny5RCu9QP6YzUw+ZxT
3zq68QnTQ3oxCUvnoXosygrtrzeQSmtST6CllbJ+dFT1iiLM2uAdkqGfBAzFiRkfoOfyHersPKd2
u+3iDtywGsL1yb/BkWpn7rvAU/shx0cnMI54gR4iWqOHKLV/XW5TNqDNOUWruhe199MqioaZMO5O
dRRtgdWdSQeBFcVAVVIYn23JiBlbvN6V+a9R19goKkY/fZpALurZ8RoaPh+Kef74/wsVbruPivJN
libxMmxwQjw9GzGjg/v/JVv//5Y1DCPf+TKQuon1DARCd0m086MtocMK+2yd+QG6WrqedbMoNQYE
bzVEx2lL/MKbbbZk7rQEBtWeP28rT8e7Ira/x4hYHTD5CVQrzgMIuWeGYqDnbOSTdkQ5QDSmtTIm
uu2AkHVwcAK3UotLv8wvTdFH+6BSqOEuwIdGqL/z/EgUxq+fjcs+n6yPDDYzhvM+THvvp3KmP22F
66Arv/wxmrajfY9MkUIYtyWWeJOhUkeUfE7TE0UXCX5TRuO/0k2YUbXuvplPi1XP7FvUDRX5v2lk
qNEqsmERDNC2EiiJpp0pRIVa5TCw4Exnh5y/nmzBnKXAJq3y6TAtDSlddQ/0RE7oPRz7xGTyDQN8
htMFkYlUB2rFsOqGHx82xtbwfPZ5FqGTjORFpQ0Wy6tmK/6io+VS7lF90ZSfo5H2NmE229Vl2Kll
EwWe3Hc6xnAgnepsrnS7ihapW+Vq2i3YE4x5c8gsi15RmcNd1brzzhq1RSxjK8K8lmRFl8AfEner
lTNsCzW9tDgqeATb3yYKlGtA6vcmMYhQqLryT9wASZg6F4pCqhXNVonq28KLil8WxVeTwTBbl/SE
WRZTnD1bnv0NJfcMBulolSJMGijerRlcqyDi9MW5FJrBIzK5J3qF1qEFRRfJ5jTlEiVVjkGIRZKh
N9xYMzzE9mxtbLN4UYxgeu2nTKlnc+vF6h9XykNdk3a78PggHWrTC6a0U/BWtOM6anAZyO6xf2U7
pVlKBGN7AQn162K/WzUc3zgTn704IcrIn8UpKVran8ZlBieT+8iVyRbwAM5CnY+QNKcFwiKCP2Q7
AXO48YkGmQ8lQqDFXbZtyN3plvY364Nil606qf9fonEkaSR1i63XBIgPD74q7LNRdCbi0OoZk5N3
Fhg/dpGtH0rl8zYBoPXoXA+Tco5+wwgBDexNDSQhpgzdN9nY6uPyKaegPOTWiAeNzbRVf9duNp0x
m7AEMM0rTRtCIHfcx/4U3fDVTZtu7i+QIeUeTyhavV6io3sWUad3zeR+Z9L9R+gCDgDYCxfmutl9
65n2XtlTwrJM86FO76VVXDUjgn0ZO/0dw4Y3ktz1AWR3slvaeHnNhXDxpDPypOb9NGVjHZOMlTXH
7uBipYkGNsRF9zr4yB2JfyVTaOjvBlugHouFv0Fm2yT9US/xuAWewTzU0BljNL5PwEVle6W4OIJV
AZN4NBjrQimuQjS54uRmlEiF/eyx8SbbqUXDWYkjcnx/i4qIi0pjMSXgORmgilbssHLg37sV/pYb
3nBNXAsZV7sViQVqNwJlM6HgRWIXPy4B2z9czWdZ6W8HpNemLPth7cN5zjslwZs4uoyyczdtrf1d
byOFty327G5qx4T40Op2yTCfkDcdO0c8pxGDLtP36AnkW2CjqrcjqJpZg1A6DZ5MgJR5QBFa9Nbw
AkV02oN2PY6V/VV51pcEKTbWELrWIOy+pSMQDYPdNos+MoXvaDaxShV9tUsm6558wXFTy/gRHvFf
Z17WmL4GK7RHs2xObwpD+GVSw5mhOto6NgiF33/EA1kAo+V1H66sj0Hu62M+Sn9frPHrwHzQlfbq
aOTNrvMRMg4U8ue6McNu6N4RMnUvFX7/x6hwQ4bMxslAGsb4i+e4V6n0yPOv35DZiEvUtM5Vmbh7
Hz80uHdpXnyXNF+KsueU/TzCYOT6oywEsM+EMjyVT0FPOG4PpBgFNVoB67Xv478Z4vzHyZ2isM6N
g5dikYymWZ6q5R3RZRq6JbsWM7JTnFnFTdqm+Yy0Nezj2QmztDtLtzFYraGfk5X9D9vDFmyY2kCx
GMKCJfUksq8x98aQbv2NkWB+6ti6bAejeMKDQRGd+MdRQzMQOKZoBQ0nVGVtbuNC/U0w8EEhQ3Ji
VTH2IRoeq0l+ojrtIQ+gBhmmlOVuizZo9opXQIfsXsYekVnc3xgHxSiQobYGHrTvoX5guOMc42z6
USTzHtvW7PYmYbUgvfRNEh+2xUJf0m2zzI8947lN8aAswS1YvF9vCf7MjabT751NRbor6/nF3oxY
rbK3BY0PoVEPI02Sql1A9TVuPd81322oJwcHBobD3o4ZLOZhbRHh0xLSg0X1x1bZHxyE9tXlO3YZ
/ZXwnafG7BomwTSSlXYPUcWwEA8m+n2l0HmjAHcpkazonifhSev8czKAySARRyPh+p9JO78VaX3n
VtZDbRfRUVWcsPXi7ejS70ys35vE7r4Faujd0jw4U9XvHKFoDDM3OpbTzPJi3tg1UdA+RBvW/umz
bbKcKnKf4MmapYSIt2y/1N5eKYy69M4+1l+OpCzg87l5iUViqpSYe6ljZ7L2NvDN9npI0fynaJQh
ya5mJdJya+szxzEHTVZ/iRK3PL6qjZlE6QFkL06Yfjt6vrfDSTVyBjIkc5roIHybwtcJFyKp6G+j
bCu41M2Z7+MPvsvKM8ZcRR+9Wi28WMT7zOjhWfjXwku7fRFhueJi+ypQai2d/x0B0Qkro7xfKuQX
C2pPLFU7WzAqmLxIYxRzADZzJrKIE819knj3Nra2HR7sF28iN67K2jK0ih2fJl6jhijK3pH5TjKw
kwPbbZLj84tisFAv1gNYmP64RtwRPHRqsOnaH/jL7bsOlcM2qL+DALxXtpKocD02kfVso30dfoal
/nGhJZOah+2vln8rJi1RY7YbojpQPZAMFjvO1aiW2ywGfhoWYwC3gWreevnjNKo8RK3346biMZke
B3cdyZKIhSnC5jNrnrw0+VvkpFdlw7OZlvhQyuEbXMb8J6/ZrCq0n2V6NTxSvdyFQwidgdsZwalZ
MyWHGmkBQQQ5XuclwO9XMOEmrTx3R2eXpMY2jclESeBSbfMmareSNAHbMa4tOr3MpkfKEptpz2bE
J5mkLF2rhIgplzFD0Kw7ypwqz4I1uonwj4t5r7MpD5Fp7aO2gzmTLyQrcgpjWGSuUJbeRMkYdFyr
+oIXhnUjeFRkVyFpkD8+7JgHO8XRClRwRczgecZvwEozucOEmj/FUGzZGCq5dMelk58iDoqbg7Ad
X/F8T/S0syvt5W8WxMsWxuHn9NfXcGLNlf6TAP/xIVLifcMCXHTFB9T0Bm3ij9XlRz9aadqzRSLx
mr43Es2U2vuk6G+2JhGBOixAe4e5h/09iRln18/POqKLWFxOjio7el77YS2EalM93NVdjpMf+oSW
1TNlHcwbKKieXOX9k/wdZgBFc0SYuv5qJmQJurIfBjU0ZFiO985E2KVWmDjNhdG3XIxt001daI9+
Hlo5G/3SyoD0DLM69jEdPQGeDM4jH/dlbfC0ivmq6znkQN9KBbGCrHJnN8UNBds69EmcDyi7p9Yr
LhBhrr1GP+rNZMznRI4C/X9IoQh9+lDPcqleK5T/QEl8jtbMQoJFed4niIar35bUYvImnp1s5JRh
XG3g2C7MRe2LgHzMwRMg+YW8ZTgsYa4Y1c5aOCktKGVkBwaKPD+XxV+iBuucRKxXSNjbLJljbOAB
UbT06qfu7fWoEiTYVpgEumSKeOSKAJUxxsVJd/eMIIJtkVbHwdbNNevqG9uNfz3QSbQHKCFgdL+x
2s4BkPV72bOB4tAGKr7+CctvfWA+/Wyqqd/M9fg7QY0K/REnrtHwELd9WJ/TmxaGzfvqX4nmxMvV
jE6YK/hAEddvHMtkX1UPTYx7DpLeXd8XrByy8m82jp9Ny61T28icg4hqAQd8vaPk3hdN8tgtg/fa
cvOJyT7U8L/iLv3boZdlLQz0inEfZ9auYaZ40EOuj7MfsVis2QLX4oKxoeaeGVFAA1g91Ubp7+L0
MzWtDEeQhSGH+rcc51ADn3+AI4MkP6/C0nBAZAWv5jUgCzyMXahoRtpX970drEWCd0YMNB6ThOVv
rXIkOWsIelaG5cRwzCUoOmm84IbZpzr2HYlKPi4wvEuYzJU6DSy7Cj3yy7iPKJCLQ8SEIYLc5cro
qcYOxZ1cEV9tH6HTi03Nx8lyDilfhHGQ/YvrkWcO/jdlSa/KvVSIUbDBmZvctlLqOqpttVQCqkFJ
e2aW/zBz8wbMBDs3Jb3b6Jpcsg9Gmj8vWfuLh2CfDva3E4/nFSqhNYb5fMzupm7SgGSn7CEnzHfD
muA+n+ljy45sIITvL/EcnCEDII++EPo9OWN+4DqaN45O97U3LJskwPAJguXFy9sn6IgZ659wRjZ8
qGgWA2G/SzKTGMVPaDo7g+LNierNMuPS8OK0OTgeTvgu8K4zNCSHQ/4qZAPYIV++xzS59z2YFYkv
XwyjRr9iWqtD54vHy5cz1Le5nXdZjbN08NlLAY0/e0t28yrpwFGuD1lRX+D2Op9a/GOEj3Ko9pyt
S6onwGvTYYosMARF+b2szfQ9aA11ydkPDThTNzKey3PrQk9t+vZM4FcMWgs2P3Lmft+I9G3mg/JV
97dzqmY/ZwYx9GbwgE+5Z27oXXKBHwH3z3AYzPppVvyvGbJvEhlcdj3BckUa73C2Y/7+15Us+8nM
9beJ54OzcK5jRax8HwEKIcqPbF1ZP8Nbdq9J3pxtGxJsyjbSTZDhp7XJ5ITxQ9E1xyAu6Qt5NBUR
Nw9XEMqyQpBQjLxxU0fQOdQQvTcFH/IE5DU1z+my4L2V+cs0W7SJGKy3mthhFuI8XErccwXhz2EQ
WX9Y4j6m3K1k3EGWq5Tx0CftrR4NeV8uBP4MNYf1YhKejFJBbpjNy4fIolSJ3H1B6OZGGgRf6NL+
gRPA5evK8q0ghWdrKue3yyuXOUyOrW6dL0c9pRXngdPQd/WDAhztVtW1nE30QtgLCAfhYi3m6VBP
xcn32df1DJ1wkLJwwhT/Z56x5zYTrNqirW8dHKIQ1Pe5bE1xSLFPFWPc7SAL7Ho0o6G1OsUNpyXC
8tFGN7+1BioILRaCLGLcfFOcKjaGhvXspUAawQ9aBfWciU9hNPR7EaCiSzUhuJkuP0ZWmnmLgLqh
ETB8N9iY0KzyMfpsKnrAXqHVQ9uz80unOmD3mBDZcUN5vlW/I8H+GjI0A6PvYQzoSAGpUufFVB4y
i8i4eNoTzy5D19CJcdpEq7O6d9Ayt72ZnQYC0neVrswTMpxfRwNLIzOH+wxt2cHzR3HwdfrqUt0C
IBL6GPV+cbWmaE0oIRoYisxvkcjp3NjTb55xNUZSpXdeQo55Vyy7iCzli2VH7V61ldi74JlZgIAD
D0SdPYFl5K6ySJ4gm9YU5hZVSH8yGTDAuhlodpS1KtJbTW2BJlUsc/mnccS/MfKcC2ngE5is/JVN
R38cjbo9ChpQVgnDecrQFiKRLAOTDaRLWix8ADfP/viL/Js7v+X4Fw/Oa5lm0yejFaZ2fNywv4mX
KU2Y8XGBYaK4ADPmNIJvTOSEdevJOYZoy02mWJgqcj4OnWHXJ7s3X7uh+s5o4yDMlu+qNzwma5x9
bUvifMURQw11tQunuo8l5du09Ma1Y4O24vEEYCs/fc2aH5Q9A/OFytylk/J2dgG0nb+pwFOjz8iz
kykE0QKl9Wg2dXGnU/yAbTunTz5a7kajoIvTUxBwUkkYecTcwKMBvvVudKts0+VgQOP0HOcWQ9B/
ebMmuntZc1xE/R7BMt10vVZMh+BwmEHS3EcV9A2iXvv7CHrIbtVPsxtmC9qV2VHbyA0KFwEtLNgp
bJA8XHz/kE9cWCURqDfY0v1prMsYfSQ4Eq7igVnUPvqyneUtSaGyuy624CIIImaPLaHRaZ0e8l7v
JZTZjmkgE15oS3acLsDvY8qE+0Aicqbvxeif4/tkGhJjLisYQooJX17ebXgq1eSo6OlxfTw+Dtn8
nUyNOMN6MM7scb+r0q9Z86lkHzjtnQdx5xLAkcI0YN0QbzuPSVI/QVs0wnIgQ4ABocE6amiOfWD/
aaixLjPIPW6dPyPRPQdn8PtHRDzWeVnKH9yDR1zFPvuH4ckKxp6r4Mvx/G+ZiWWPzThG5OmcWpkT
exCtVZX2LkbLmtxxE4bAs2M9gJOaGWg95DHmS9Mi27qHN6NdzJLr1Y3SJ5lf2jK3Lm4xhdPkYQZv
5R5zAbLT0owYX1/4jkxhoMEzb2O/f7b6fj7DFWPxP6T9zq7mYQcvhhLQT/r9IudPH7jpxXDVrjZx
nzN9u8ouS245suy6r+aLKYBpjpl9nnsMrxFK5G03Tj4Taof1aRt/tCZC8QGa701GUh/hDS0oiOuP
rGCXp7sJrkOGUphMAzxEthsu/pWibdgOqfeapanCKUONvzLNO8MX57b8TopGkZXBiyVzm0RajKzA
jbKUtoFwi4k9Eq2yFjThhoXHLalQkbSDvO/0TBetYFtykqrnpHf6U+zdLxn1VO7WwW2oZqLnpPWp
QOTvQW76BzAU8c5fj2bbPplMDj/5ojO1QvFaiYv8hG3rnWtigZtqCU5BNx/6IXoYI7gIwLKRkBXo
XzWLNChnyIM8l1Mljl+RIEf7ETeD1LZ/UaZAmZYxRKAcKq/Gcs4rsQqc6MKn+EVHLoFqQPWv5Ehs
e5Ah955Hy5iCy6tlZX4sminlbOdhmoi7vMUYrKg+b7pW70wmCOLIa9S/9T962XMH6Qnli2OBWjLZ
gggiH2Szr2Qkrm6SuEgo182sbC+T2fpYWXxvUzvUx5muXgMVr5Umaw4/cE/OeO9mQsA+2SeiaQ4m
oZ8iYdAmbQt0lePDYGJmm0/EqggamUVnO59EFcZP6kX0Dq7SsuAjKbLuZPAONCufNV6hr7nIiKSa
78kMi/eAS3eMY0EMQNslElecoOEC75h5e9gMkYM7qGMAugr8YHSxiibbMrwrASJk0OIM7+RF1l45
yBoZq35ZnvOcGqI9tD0+bfydeGiYs8yRdSL8lxJQ1U9GRadL6i6hEukYX20SPJqOZ3eF7zFkHtT2
DNyNZDl0taBsUtiBNKSBBI08NUKzG5zoF6PI0ejbZT8hDav5EcKR7mkzUAmhmatq+YGl8Yqoa5U/
MFAs4+oYR5KfohhXHzNRZ1ejRuYPBtFDmFO+pamZHsa8Wqc/9A4+rr1tXAVvZgPYyFx1AdNpAkNz
suL/yDuT7biRLcv+S44LbwGGxgyDrIH3DUknRYmkNMGiGgKGvu++vjagV1URkbkiVo1rwgg9SS/c
0Zhdu/ecfQ7QlfXFirxtUQXyRNDdwYWMCw6Sg6HHKVIk0V2emm/T5DZblOcfw+g/xIRpXDwdfIb3
w9cK1S02i6+xL5YkHywKCYr2/ajeUkKhENNurQh8U0F6dgdgOm6RLVrQT1G6hnsvNmEoqBLyPCZB
MMMQMwqbcU7s8m1qITnIogi+i6LXxg4Fp/+kO7nedD93vOUkP0IM6epjOKbPTZxZHAxDuRvxAiXw
QZ7Yt5ZB0HiYsDDg1PH2SBW7i2MGH8Ii3qhz7/CsBYcw5nIDzD3INvoWTvqlZIQY+W11SzpOWUVQ
i7NlRfIwOIOHObQjX5UmNvp5iIhmW2uGLfTSIlKUGKtvgg6ExlTyQruqfSfhuaJHRHYcAXn3NbR4
CZrKx7v7tCgFd9I4T4nSR88wTWJJClz+zEs2hfycIA7Z5HX7a8wRQSEY3omZgnMYkudsgRIny4+m
ggsBM4Lqt7Sq4wKhBLZSnRs3utBStO7Q94PBLakJkUbc1aGUDwbHNh4jFO7RBRcdZBfrZoUiOTNk
KPHdeBQPND5vUAWIGkpTYyt6Bg8t7nwab428mFZVnoQOGBWx2iQ/SpMlkwPGPsm4n93IuAJT2lNi
fdIMTujcs/eP3tTftQbFcp61rPBcIKxHaBVhyKFei4b+TBh6xMhdY/xNNH6MQHeXtDa7S+3F8kgt
cOZPBST0jQOpS3NwNP34Co9l2s1UvoysWtzsfY8CmqZxZJe/jAKwHXTq6QIiH3L58oP+fLJHvs5k
e3TeQ8O8BObwpgYuijsx7AnZxdq4vNgFAe0QRT6P7kRTN6AuBpKDk2dh5AyhorkJZ0iBx1flL9FB
C+QUwe4643XI3dF8Ck2aLZMIX1Q77qvGsS6ul2RHB6cM+16SHkYTOaFE6UYetH0Oe6FOSAV3nGQW
VATtQjPEZNU1SyTpNOeIXrHbWy0ZcfYY+OjFp66//P7XLrSRb+UxzUFeukMJdgVb4lPm08mvbWhc
cYRW1kz88VJPHaXwCKOJIVx7ATpY7yD5zzQTA3VxK9Pa/49wwm+PQRtWaJM8qG420L8Pybk3svEN
USr97cb7XKDzfWDY0246BPRvbRXQHyZM6rT+kuh1DlTFg2G3uBeM3D4ZuXio+2k+hSr1QChoA5j5
//4Ru0YNksbL93DO/vgb6x8RdBh3E2aNeQAbz4T66lldf5sWsD6cPe441rbT+ps+R/jf4bdLgHj4
q/h3hnGzxnb/KErolmHU/uWX//P/xzjzv08zP8NDfM9//jHK/P8mmRvev0yTk5avpCOFazsWkbPD
r6b9z/8w1rxy21dkmSMecBAV/58sc9f9l63oNEmBh9QRluJvNfQ4o//8D9f6F3/UQlkhLEcRuuL+
PyWZ/zmW2nU8POw+0W7Lf8OSrmP+OfHWzwIl/KYtt/D58mf6II9jNKfHeWSDQakDItpHaDnrCsyC
AA8H+0Qju/N/MeODVW/RSpFTcAwNFhK0LAi87YLeoQ9oUtf/EGPt/znTfPmwUtqecCyXb+4L9Zd4
XpViV0lY1eH/Jbcsm2sMFxwKG+VeezMDyNolIGHi8XGIYECoAP4ramHD99PHETzg1759CqR2UAI7
39bvtcDCt9I0Qf8BiJtD7zEsm+hY8E8X65EbJ8yeA8u+xtjRdozXKNZsAQ+hOpk5Gi7p2fvKYMMN
h8JnVH1StCHQGFo3eoKL+kyXh8DQH41g2q1FyygxHpgeisFCWhfgbSswqgxx9ssTRkIzHNGsHdGi
rLx7QUF2tlQaXjXZYlvHql/DCq2mhRzs3oec9smFUYlxGgFF04pvPnaiox3ZT73hsYzyf5JVsnio
KKqTEFhNxbiqmQbvjkWZM+eMQWRCq0Ce7HSYWMChUJXudcWCY/i8F7VAUaAnmJihys5D5KDYv8zB
yGzakS8AvCA6J5e+9d193M3yUiU1en9Q8n+fyiz+nF2+3nTl0A52LdfGKezKPz+h9RhJw0+46VaP
yKbs/cXdWpCdDJwCrBs/RDk1mFzYwSqvvHZ9dxtyfKvV4MN7jbyYKBdz3ORJ/WZGoXtt+SrIEiNa
NfONlDdxN2OUiKQM7lB5/ENI9/J+/yHs/N8f37MItbcsIU3H/fPHr1TEyEvEzFAsuzkXaT4/wCTS
D57IAce425wH8jjFHLqn/qlpYv8YKfxk0vBo9JV0EgUD/YQBBPgWzL0F6cqFk/9TrPl/9ymlVOgo
JSAT3/xLlDhjCxyoBcMZsrUejSqHng6PLPAGsbgJ9Hk032eNxHEJx63G7pxbtXvFlJQ+tBW0ZKTQ
uzRs2ZGGhzR1sqsdOO3p7x8E678sVTScWSmXF980hbnGof8h7lyasapSIy22aoqsg2q6d7fLAvZ1
M7lrJbqCxOJ6jbySRpFEh4QcFxKT7jguJfv1UgLrYWQTBYuJG39T9STslg4dR++//6Tuf3lk1ZId
LhATCknOvblc7T9+0pRRq2+NOaIt+VENBIkF0T2KugcrHXZF2JHN1r/1Tpy+tFbJa9jg7Z1GzJA4
JOlF9wdtoacp+0KwLHu/rLn+cMkHY7lNtz2t+ra7OXhR15swiGUd6n2QZo1P8dUGHDZk5exxtuoH
TZDHIVLhZxOxsBnYzdH1CrVpShEgXC4VE7u0uWUREMOkmw65M3yZR+U8+WShPgKiYwZnn6wOOIT6
cFEUfWoitJC05t1rJOAvpNvRYFL899fPYuP78zuzXD/edp/e/rJn/uWVL4oWFn4FUdSZ8uqYKnr6
SjtMOJe9yBxY2uYu+wIpi5iEtMJdQHsy8dSlcMIMF0sHZBDnzt45NDVJDf/w4f6bx5AhAjumcAnw
MeVfd0zfcDiHL9aQ0mxPds5Ju2On3rDY3qm8Z8sZxx8oxSm96+eozC5TQ+yFx8l7JPblDCr36FDC
0nKvNA7Iiva9lxi3Pk6Lw99/VLF8lCKdwiI//6RScJA+cPF8i5cGfD0f+c/P4dgYU0xhzNbdhD+H
hmuW9w5nKJETOJ0Y41vbZPnOEal/jNve/N4E+PDGycEfvGxCRTUahxoUmp2oHSZuhqS5vTTyXSS2
6WuIGO8fdnhr+UR/+cRolVyTrV44DhSHP39ilDBG4BIWty3yPjqyB6dnJ1pG1Natzxe5oOn2dwLl
nGJUhsNTqovwkvZ+Spr+nzaeZWX+82dRloOcRpqcOywmSH/+LJ4cnTAIl4N5x4SpympNdAzsAmPy
X9ZftcSUX42RsXtJhngLn2VruOaLm6DOWd++zE0/hinGthUQGp46uFpmE6A3ltjy4AdGR/r4cEbv
q3adZ3GurhZTVBn9w1Vlyfmvb5TvmOygQvisTL69rFh/WJHc0KclEaekKJUF+WZ1lN8pUGGTY55F
RKi1dg3/oGdPsYCQoLCEywgwUTuPQ9K4rDB2O7+lIZObqOgwng1usq3MDkxMUIhdPW5R6RWXdKqv
YEOrS0wMbWNa5eNQZueSU68qfXHti947lz7DpbXuSlv2OUDnWHsWw02zBJLYmimJSlp2ROdHiB0E
6IP8OqT9UkzlDMnem3oR/wQTKN8x/C4mW2+tUJ4dv8e/OKub0yL7TYv4vXSiH/0s0pPAhHKYou7O
qcB8DwWh3xpb8AMiEVpuQWdu02HAA+Pj7CBxB7FDK+8DCOtrJQYuv/xa+PlXtGPRvlL4qpNGP6Og
oBOUud2G8NtAEibil4N7nYxOP0AmQBMl7o2Ezm4KuYh3EwpgW+4GDcHfGvANo6kmrJYCdZjALCO1
ukne5qNV6NdoIvaJSdErGCMDA2tMsKdvmL8vEGI+bAo9XQ/fOgmDfAkTtIfZRAzb0xx5h8iAleTJ
u576Ep2ZcXNQY8o8Hk6uEVEGZvLJVogYpV/94DtE53kej745oo4OkuhL1uZv2SJ8TR0O6estVl5h
UOmqrVQsc1GRf19v1TB494D4rhm3eJhKcCQpKDps5t8dxxgfCyNgdjV0sNhIKj8iq4ZWOLt0Z0V3
DUZzj2QL2gz3PNPB3brejIIyIiFKxW5RVm9Kv+0PbWGJo0H07a6YMfMpjPhhLOqTDIeGIBu6ewoP
xzGKkOm1Q98c1o00rqZns7UQGLbZixaahqRejI+ju0dd5dO+lPZzN484AJDHjMF04Mt2HWOYTBB2
4fct/ta2p31X+x58ecIk0PxLkmMegpBoiQTw2qaOJuM+dMmWKWKpsZk0oILG6uxPgXEoydw5WNCS
OttGOq1Gbga2i3HEN2+Qd/mGz1wiKMW06h+ZGfrMquMNsWDZrltICnLAG1k5RJ14yH4ChVooV1N5
zOAZnsmEIcwlsLm21Q/ZOzYyOEhvdF8xpls/1ioyJuyJtc3GZY0VOcyHdjMc4BzmhwmTw8GY1Xer
oS2+PuRBUBfPnkmwaWW517mkml9ebvyUlzJwj40a7ueQUC82RQt+A3YWxaGSdAJeKG9uo4Mq7Oy0
HiGNyDiJENkO3qtXUWECS2brVqejPGeB/7Pv0axgPKi4fAhLkohXYLLz/tB5b62D0Kes/aPdKIaa
WJ+Y2WoNc2+u8+N69UtUA3OZ5ZvZretjY9fBs6qK92TuHwqUfPT3IZf7DGJ5HWsGvTXORUlcYThL
aJUlugHGGPggsdYLEp/t0nqxmJv83u/KGefQYDrEn6LoyAtcZmneNEc7DA5xQ9JWo6sLIBKaLlZ5
A3qUxd1rlcgPzg7ghrFWEvixzw21x3XAqBBOxc4tQ6rQJvKgOnLANkavP5R+iJ9jYuFLHPGCBDy6
pWc3irNDEsGvW17Tg+2C2XZJPAfkLSWyOaDw/eDOV/9HpZdkQB2ftUCCGQbDtGkLzOYUv8rmxN4x
pN7A78c4MhXPtlL7Ks/sT1OjHkKjHx9TULk0ZxUgChpeh6gmFcdvB0J1gLUtl39dycjpOvRFZX2S
JdYO6QaPXQbIdQww4KWBhzKa0W5A5mw83Pe6gGq4FmZxCqN4eYg8P7jzywYhwfoyW8WcMWHRO42N
9+yG5iGPSIPO3NP6pNXLedYafq/OFe+9TwuAmX78ralIho4Xx+FyNmrC7KHDg7+acFG+YgTFQgg0
B0BWI43dsuNKV3BqEtMZphu52HipQW8xRS0kLcMEAZe04BUFuj7rNMovVTURm+D0wcEFsbLldHPz
2QRp89t4NpAe7NZXRMf+dKppx28rLfDfct5fXyTXJvebLvG+cyL4GvjNSmlcALI26eRemS3rnWfV
el8nCGbWv8bhwyFiHtpTYzEUV4haaLGC3WddARB6JprnY0Ll5tBqPHKWWvffdcf0ylFse8Rc8OAy
bPdkRGskP8jHqSbbFkC7BVqbb4f5iXkZFo1dpfSzX8/zv29DN36Cg9hfxwDePwptEs84Veom7D+r
ts6es+lHnDf7oJiIuHEJqW0oq93E6SDbkCIVYl66hni9es+467KYsKsx41SKdwLXbJ9dgwVVayqJ
Lt55BCPRn2dAcUQX+bdYv0A78u/7Eahs5QbiSb45ok23a1UPT28xsWZYnRsm5wb+HFlDPLaCIrhw
HMAHgV4DwxE0eQnb/5GJ/3sYQSAdKhCleGDHew2M6WwVNGl82/+hTRIgvCVLQYNciuZgb9uT3K1r
bbiAJeYWQTAfLzi5U4iNLBgRacO8d9OeGnm9VT3iXaTgYOhQW6NpqnBDsCaGfe6cMp+FfRysZoOr
Fohfk5VnbJLfC5mJRdelDhX03o0mGu7JG53diBt728wz5UxSUgZ1R8ic8asruclDpbcpMZP3sRlp
lCugyopj6ot3IzbdZ69OP2zEUVOkGQuYDJ2XxsB6Ql+fCJcXuK5TWFtAjnCAN+fYM5OLAteGYJGD
Cpk92zaTkLntbjp33hIHo+sfGsLjoesluWidBhtVTm9pxsFzVvNt0gmIguV5W5sAxVRs6GnDUisC
SsNyZK45WEdcHvSiSYDemwYgXk2/C1Wz+bWQsj85QXKyZ8whWTe2n4IEBzVCPYgXPgLNKS32Dqvz
0VXnQRNnb0Hw2a/7ZJna+koewnMK/66CCnDnuM0+wp92LpM4ep5B3qQNCP88g6kABOkbXvORGV3y
uiSOH3Ci8iZ5+bCNBL3IqMXpHljRoU1dnFVIj40KMjc0UHA57oyEpmi3SO8N1sT6PLQxcDBmL2RV
5CDeLLSoz3Jy7TNXH0iS572sW7ZB/pY/+OhaAPHQXWBDrfLdQO8f+cisD9bEKGqtNdbXFwQE3Buw
eiIGVo4A/tPvI75NMoZrzgxhXD96cEth7qWtd1YcaoBirbUz8qV6xgCI5ME1wQoYCy8TOGCB+PKW
ZuHVm0PMfvOtmNnYIoLTdwXa4t/bZRQMGEDAB0KJIG3697pdzdFH4TMoMSyJELmVCOlBJ+zXhRh0
YYDyuHuoG1ZLDhT2eVlT1+OhG/kf6JyN+yIFbRjH/f53i9WPx/0Sarz1/LLfuJ5+Qj0lc06VazHm
Wep1ATeGud+hVkk5NADVHAus8j2I7hj9KmOL4XGtAe1FrJICLdyum5OLxEKozjrOjTzbJdGahJZ4
Tl1fC/0YpGZ2v37EPiVME46Mz95wWxquSVHg+5HYI5tm3pVtU53hIKzvPnGDPp55iwgAyzlTKref
h+lJ0A99UPh5xoX4tSwka2tmfdyLusM0MId7zqx0kgYm7tJBjUgZRVBu/ZDP+j5Ytoy2C29Z2ch7
88ta2LiFTi6BKH6SZYGeJ9GPkn7j2e3g9vUMAnnoJ59wAYG1j7nmvmvq+x7PLZzy6jxnuJ3t/hIG
AAdwfhyYF6Lvwpd/XyqcEiCay8N6A6qYRPdeZjsLY/kusxAXNV4U7q24PK2P4FBX7FZTQTiU2e0i
0DFIzc1Tu8Z0ojKKNvSheQncVG17bsp5aKL5Utn2vaT9EzRpcW9VRLrPygJkE2pyNWkZbeSY5m/O
jMNYh5+x2F6dsAq+jMDWrMn57IzBN2PVJdOawsxHaDu6md75VPt9f8KDDIDGN+sdLbrAtMt7mdW3
1p14k0JuGQw9ABmDH+8d1cp9O+Bg9L6Jioq1YwJK4srnqsKZzMHjKLyJXmpVfbiLMjpnHoOYBD2P
3ZPBWnA0i5qI7DwhAYvWP4omIzfNKxn+N0Dn50gdcsYeUzbDUe36hSRlQYZS06YD0jigKTGJLLCt
r13r0egvEkC+fmddjbzeEk5h73WFkTW2cwJDa4xvnBwXyS23FFHmmHjzcwoUe7ZmTbQR3HZljq9j
GzY7bCpvxWw528FGJ4pKxBchpWPfIcfrf7mcjIivXl6057xxcHHqArGO+92tKCurYPI25ONstejz
PbYMoEWeB1vRrl4j8sIumGUJWgnkHiuITQoJ7D9X1RdFFsk2ju+E/lXY15Ro220j+MuI5vEmnmQa
qwNObESuqEZHAUSo8kv6FTA3s2aI9mYRfhOu+eGMqJJ1BwUE9eiBd8Lf4dZGKGUt+7PtsgMGILJz
C0snGOyDI72rx/MFChsuUZ2V+5b8rMgJ7zJh2HdTSow8n+ZQWsQ5Fe7EUKSqgXTN2OcRkw9t8onG
xUdcFHA1J7QlFa3fvQHhruQwhQlabWPPCxjRWO/kZAGR66issGkuiS5fo3iintMkHNe1exrsmqeu
RkSd2FhQkJdF9tBdCRoDbwevoeOgThozMO64+ZqQGzmOubFVo99gjNRfvd58kctoh6NVQNFCz//c
5pkEwEpnp4jsUxkkEA65LmErybiYlbOt5+i1yqajKVJCAjADk2b3XetHp+5tiszK2kiHZ7QHjHSy
GwQs/Haex8GpKsyrF0lrh1YML1aNBHEsPjjtJteACh1ly80DNrhvTf0rQhdTDIQcdSTlbEYTlMhI
vtumSmlvBDVEY5fbYU3fjN6H0rmQZtxosYKSs61c/uyRD7zrW3XNwSqkPf1dVR7xHC9o5IrDfPg6
8F2mmAFA4Zgca6ENuy0HDefT7CKX7qb7GgK+Hj6CqTl6df3UwzTOKBw2LWk1Oxvza3QfBjGkCiJA
6S0/e37+afLP0Vx02y6bP+S4LNodKnCEqc/SDy5uDoQE79PGq5LuHFftPpHRz7YyvRNyqh/CWuJr
XHQdTkHTACP098F1vlQNZluQJq+lZTB/R7GdfsU5QDMv99+7NHjBY0vXShHnmM2kVyTyTK30xQN1
sicr47OpxKPPpoT94YkC814X4XfyFYajGnxSK2H+mOW0q6yhOjQpClopTTA+EZSkYOFldCAC3dx9
Ga0Y+k936CXHpjFJ0YCWH2zdNxQ6MMwyzAbEwSAwkvqXQwgnQFra2SQjJFHxFM1L0KvpA60ZgQn7
PbwI8gZea9G8tH5xqJEjb4sUjESW6YyXJLVxgtCU10O1BbAK7lNU71CCyWZrO2/HtvGMdbLdJvUA
AYgalcWcqixy1Es/BKeglDukh+PZ48mJ4U+rKroDt//h+DEQ0dh6ruMIzYN3bmFK3BeT+tl50MKC
lpMZDLyPkOA73MEEO+GhAt0Aewa3godbJhD0GE3jmWnbBXpafQ2JMsHMCSFe1PXDgKF/DlOPTDaq
mRKZDkwoaziSZEyuiNy1DiJMI3mzKwEtqigp1/2BTZwyISum1wnM9NXpwGDMyC7KPAehY5UbRh9G
8gFkJtiogYhXpFxbv0Xpx92mJcvhlRLFQo6MYPAQpzgR16Nimex1oMpLNlwIcUM+3SqT3JN5FzTB
Fyby476tNA0jmKOkvZcbZHLXfKG5pA206Wwu37zO6U6U7x9CPAtgOCyQgD7M+FjI+lsxoMLURIjM
yJPMJmCOw1l5m0+I21uHxJdk6A926MwboBy3RMiLFqyzaOjedB8hdO/0vswR3NXWubHtR+qNYTvW
4DgoJC++jFJ0y/Y9fea9LfDOt92EQq5Lml2ZMuMuqkfVseK3mcJnN8GDFCMbft0CbmroAuC5/nD6
9gZgsi3p1QRNnG87FNJ7biLivc44pUSxs0YDJ5WYXnwFNLWka9jYPVYzo7jri7EA7kvfMepLlre2
DjlAVZrdyz32bscy6M9nBGEo1fv+e2wOwyaUPXARJjdZ+4k+9kNpt0TuJriZEo7ciScOTtg7W63r
N8G7moSiIB5Dw3KR3skon3LbmMEh5B+yt1AAl+9TXH6GwvwR+6A2sA+2F4Gfa4seA5+OMK1taFoL
Ig8zZu38orOpnwoJVgYXkfTolekT0voLAXX0+pjFAdoE9O69Z4oVbSjEJxM5KckJH6gLvrUDATi9
haPe9BjZOfMS1wLAYgyM9jp01XQZ8y++DuJrEN1MEp+xQLM/jU20b4z029xmuJNae955wdjBlGqP
udWNOKstVHyJ6BYKHssHVndzmq5LyN+ECmAzgp1A8zY8sVei6HXcl8YlCaz3egopGAmV8vcUw6wu
ZHvsprC9K/HqbCPJp3aR2nHdwZXO10RNv4b5DcytOrumep6Cy4wOYO8OrrEYrqEIZ7raLXT2jubA
gFDgkKSmuy2vcsLdn5UkD9HGuEdY3Oy8XDib2ECPz/rHyCNFzlixgAIcdlRwAfMKUhWPw3YOnWQf
ODncVCgi0ktLLpjYWrB5EfdBqiymNtnUmARG23vqnZvXn+q8/55EgNyE84SfV8BfV68djnhAif17
4V3JN4NYqjukdAOIBzHtC00M0ghp6aBKwAOe7zE5RGOYgf68FYVdPvjGYGEPTqO91wQweKiZt+JT
YZGv6jDF2BkGKYiK/uM+toABuLeI3Z/5MamZ9MZ8NNcD6P8oOsSY4/cJ8VJgujzzUkb1z67X84FG
8WNWlePV9+WTjCBaDXX6JRmMT0mpyT6vnI+uo+AIkvCKVhyvg5zfKZtuiL2R5avqFThZjtav9XZT
j+dRNpheC9PcD6QUY3jdSiTKQCpT9xijyKYdMnhnDCViN9Tme9wF89GQwJ/mrYFovE5Z7OKC9kiW
VO8lEd4WIJigxQ5qhybRChjQ7XdYfvBWFCDz2ew1nWFMaglJISeGlyfLHn7MlXh2COLCYEQ9RPwr
6BqikATrtQybl76hzRc9x2N1cSjANkqXO87/BCJUkFejyCKBp8T/7RbACOrKhh9jcU7AaIaRgUDg
hJKVoJP+0nnZbUxhMuD2drMp/hpF+lziEoXrGz55/iMzmS9WNJaXAutnX6beVooZV2AHctrGn7FL
TLwVceWRUqOwTVZ9LT/Ppeteikjj811+yaDUWFjWT+tvMlr2n9v4jmAh/CDSzM8yjebH9U/Whctp
I3VgMIoZKy2FzWOz/ADpSyxk4ZAk0Pv2o+3PzuMQM26rsHeNI3JjkaYk8MFnxxB5GLSmVIwRVhUT
YdK/z7HIm7X25b0v7UPlV5CZ444cl3YgM21WBy9ZdCJBQJjxEtMJMhekc5ode3XQcYjSeyrfIklw
IUtVxyEwxK6Nw4z915w2celt11N9N+EwycrhFnRkq+Bep39vlzwSCGzPVvJWI9TMqEoe/R5yhZVO
w8FZZAK5Ta7PqipgQn8U5pVIaGzT41yfs5hwA2IVq2NimHqXNICMWXPUyLaUzMiPpgqITiF8Z98v
h1Fc4O3e5H/6rXbK3rWtyS6OWNoAtvbHobLBFs5UxDbjmISLmHot6pRhhJ/rtPLAvK8FFJOQHJH9
auu2/sLGtGrPluN/NtqUMkEKHK9EwaQyDwSYNX/tY741rTlOae8co1yy6egHQdFkal+M16Qf3YM9
heNRwWXvIe1c/OZnWGtB7SRJCBpDKvgIpFHrdNu8osjLg17foQFW7tkbMKnHffBrFjY7Bn4rzLQU
4kXH8ugkVn4XGYDTpBFkl8bj4zsZdEFtTtWjqA1CKCI8IdP0qU5xUqAiTo9Ilr9QvOm+Mvb2IAD9
W/ENAph+UeMrBwImYI6eGWTF92QU/KxTDv1+Wr8ZqoON1fJsr20liBNbopJeEu3V98Dl7J2pxSWc
xZcyaf2HsooqLO7xr3ZKxp2RQvj00b1e5vFVBbS5166JalyH/BlAtgm5ssco8MN9HnX3CwzziHXD
ovEaAZRbRppr1yfXqFFkEI9HB7PDDpEcGRqG+VA0NsdLV5/DiDiEtcNoZQ2PsAisW5NkHNSRHzuV
lZ2IoBj5FAMOgqUZBUvoPhyc5GQNBunOZbmHk/cWd379uU3kA+dIeT+ziVOMaurpA8THYsrsHVkj
zdGoGLbNdsmWEHz4tNavOaPDkDl3EC7Om+m+rxRPgdGnh95r20OEiu8uFZz/w2G6oySPLmU47tLl
YWYwNz4mon3TCRk3ngKANqPn1Y76oPV9mOsRnMMyqCttxgopmoFKECJAhcQ+ubRAVc/raU+UN+j0
fqJqws1EZY5Sh5F43BYMDiBq0qiS55T0R+zVWKSLZuQpjp4VhvhNS5LCzuoatiOTNsb6rambN5Vi
KgjFEjdiSahX68848kuiRelv7UqsYlw9nMPLf8eNsXuTicVRUKcTXQe6Gds4B37R6P7ut1CxoPV6
lJG/AVYHhmWZU4LJfsHO6l7gV+5b3QHZTHxwuSgpAQVbF4PU9nLAfJaMMVmObiMO9GJhCc2UAlMz
WQs1RG5xFJCiXJDVGGcJ9TxAaNQTObdgIiMmTalsSr3QwJjz2ma97N7M1xEXoJwoObLH2J1B6v1q
LfMxkmZ/l7oZzVMvd+j5LY94xza0yHEcH9d1mPgHXNZ3RHiMB0BPr01eQAGQEWeLyHxymDVDBBIT
tNbqsUWFeDVr58GB46bmwT+3PhRSemFLNK7GCtEn3qelLSoiwKFRQrO7E6Y86sb+qFv8ex4u8ZNu
l7CbID6UdRndIVf9KudJPlj+RD/sjfgUQTI28SVN5w6/9Tf0oaoNPsWc0z49bMJR3SO2FUBIUKeP
eWGdvH5KLgUOM6JX01MwFeWhInCO3XxIH10N1QtgCJNkVl9wE4fY2ay9Pya6JZBtNvQ5RYmG54LI
BWwqy2slv0WMaq8FYMxLoeRdXaE0S5BUtYPnsJznF3fRV0p861QOOwSI4RaYDXmf+mwolV052vN4
+OoW6OKi4yi7wRnfx27W4ezJXMxIHuRYmqWqqn82Hs6YyjNuyq5/rg9NN+YFrJPqC73717DPXvyh
l7vfb0Ltq2NQGnDMajjRZVRenE4+RJp4rLx6yKNnmIT2orF4dWq3vJBFAJUpJNDHRnB7GmkCbDG6
vtoqLDauMVXEkLew+m3SQNSIiil2/t0T9xsKUiINiWzN2Gw9x6EwcZheFiojgsD9LphrX30vPOFg
I5SZ4WSa4CLNPc7cHL5doJipuwkzeY97gqyfMvheJLxya1M7TxA/iK4Jb3Y5P0WeeCdgN3mQFsaO
PCASZb1JNE2toz30eKAZhRDFwd+e489W2+f3Xl7/xPd/0ir9OhSMvh1/cUR31dmeYP9BsYACjDEJ
Ix9UUt2CMbEuq1RhguW+qRH63JGRsKn7eThJjJ6bKTR+xVYVnCBTPaEzgSdPf1IPaEYyPHcDzYGw
LoFEtGyTk+7k/fpVVrtySAUTmglnMuWrvagqsYV95p0qmsEnt27fUt61J8tV+6kCwJt3SI+hvJzB
1Vp3BBLej0ljXKWhgNR4T+tTgH7LvcZJ9iYK9/NAPV85CWKLJPse9sMS0X4pXELzqqD6keGtIBc9
n3eNzxB7RD1p2ubnljvE1QSiGUmCCoYuIiAHAcYQoHLWkQl8AhdE0W8SA4aCVAlu4+AutxEBVaR3
W8JMrsK/rGtQqwlat4N5AhpREI4ecTAVevw1D8lHSarXtkJ7R9HN2DlCmrFnSDXj5mJYsm5oWdnW
e6ZD5zSrbmtRUjRGfXZL4m26YgnOCBFXZwItp8Lpf/JbpmKKdcNchFe1DoDFTB/hEIRfTV6lVee5
FkrrMr9uF2VXfVhK9Y/DxKjEJ0AcMNxT5hCygxkXu13c75quc69JnTQ0vejNZg2hMoq+gjUHYLuC
mPI+DV08hgLGbVm8jeAHKKqJ/JSgpks3+tp5pI9yfeN2+F/sncly3MiWbX8l7c5RD3D0gxq8CETf
sBVJcQKjRAp93ziAr68F8NqrlFSWspo/u2a6sswUFYHG/fg5e6/N+tsP3nKvMsfR92EXHIzSkcyE
MyJ1WK6mWcoS6mA6sDdht0w6mh9M9XMzOwSMTgA0EUosRfy87COfAnqUUcorSdHKUUmmrxMCBQo6
hRV0Hj3aplPSY5fGTe6Kr+5IT410EYJYZuJXTWquX7tnevvBMSafGkpcQeB2H75HHbb8qBNnFpmr
XzrJtbPcD8dSDn1sPCpCzlw3gS4yKUkqdqtO2ahBB43dMTAJzPWp3RI3mdasuJJYra2kMjP8fnyK
ElbcRbm7qPZMVbkPXQ2cHV2ZnYSKALJ3Vt7Sru8aHiww41uXs3NMO8LzfTjz/scyn+zmoX0p6/ch
ItcDoGrWKvU5KMmqjmzrtte4Bp+qIQqKQqtzAAQgfbGKDuu2xwWk54oEShxc3SAkiURRQIk7KoLe
WbnJHhPs7NK9KeSzGBsd7ZjAD1BXHisyrBeX6X/epuTIGGgVl+er7chr73pInG0ywr2ab0IH32Aj
XYOsNQSQsBE3shQ5qSjNbvn38xZYfG/KgAZYZwAenesDi9JkWxO5s0H9IT1FT8OrkCcI9HEgZtsE
lJxM4SkMWW2XUX7aUebEkXVjDPaxDVA9E90HFGGKb5afGCCG2uWwznNIE4AsGfIUVdBtcFyTY94Q
lpnBOvfRTwzka3NuChUv1GDoxFTVsEJzxqI8kfSb0qsyjDs5VcoRFccVnfkXPUjdPai4W6gHAhZN
QnmHKs6QKeiVWaI9J8ec7YHRDEgMQQ2M5a8ai7UmdJtGVn1IyE/ZxLJXKDLRQPIgLOXqUnpzb3AE
yuKNhETpue2Q0tmtUFiaFJAVFhMq4Rb5h/tSFGTp4Lm45jYytKoZ0lNiY+RrB5r68BH5G/zAS80K
b94Q19vSLK6tr8Oh4TIu1o2povQMVVocaWWfFNbiaxrzJHIsK7cyc48RYPN1TeOP8D/ubqG3MzHH
n1Z091NvUScb08NId+MW0g6itTo6YEKLPH+oaKYDfvCWMjJYMwvS1v04Ktekx1/Zawc1Ah+/bGO5
YlYIZVAtljiGi2J6X8T3EqXnpjCic8OSSfXpYBhSDWC0y1XVwG4DhepvbNSlJKKuVRuFnTMBs6jJ
LCT/jCBB0ygxJvnaHinFHUES0VGUgDt6Yxu11WsYDRfNgKa77FO83qHHuc6EwgbkWjGyCkLvMq56
BW4Y7pb/yuWsSILOv5UzcUoT1xwZ5FJ4rUASPriJoXwecbJZGBErOpjXQN4sp+Cgy3cV2Zv0b9wz
fRz3xonvzIRQPrstadiSTeo19EaXN3IsWt4kew082L8sO2YGYj62dstqHsR1x/ncbY5Z7UTErWYn
owrpBLr5w3I6HdjA6DD66ISk46/1tHiTCi/6p5BW81Q9aU/LyrXsI2NpmTso1xBc0FTSI7APllpx
tAonEtzyN/rG+qGrZjJTR49dj4K9gBCBSKiT22U5WMS5LF87tVI3hmZi3ezN705QbnqlO1RxZK+H
FnxJZ4wMFgrMzPTDDVQajYTpLV+mqenYaHKHQ/NuGIfioGNlw5PDIBywrb2LA4qQnAihDc5pRoxR
gPYzCJ5NV9cI6uZkXFuIcXnW9Z3sw2sMfXx5ktWy2IuCT0Ub6x4vavV51CJ/aqXaNeLX+vQ52Fbo
wXcCAOrsh1pugsGwlb71xi1sPNSjC5QsqTiz84qhIlQ2op5TtnFl7hTY3aPtl4Bdwnsb0n4WqoKw
IWaRTjS8YvfVt4sKFim2uCdaDXwt0aBCD1HHpe4JGey1bGHjfF5MIlo2bSnuluUltoknGR1bWY8t
o58wTnnnc6SkdfGqNl2+VxpVv2Rp7JWzwMVMi3d7VvUaUc/j2QlnkwfhjCZmLpTr8uKOB72nVT13
ZtK5YrbnU/vyplqJhF5g0OmzbeIjrQSagGmgTQT3R207i9nqKtqjjyBZIBqeCNEm/Q+r7R6jf4Jy
hHJkzOV7WlQIJk36fDXJB0Ngjbs0GbIf9OXN0/K7fHRvmUOySLqUv36Tf5iwCqTObI9h2LhSxbdi
/jaNU34J43a8WojtVgUnHkpH0Pdt87a8YtZcdM/7yoRYnbjKt5IV6FIXjIUXC5+Dxu2k3lITIxwm
imKfxzgtekKhvNrGKwyebjxBJwAqbfRHGscvwKZXgBE+0Ocy+x34qUZWnDOkyx7UP6ChHM4UsLQK
UOVL5DpA6LXvgQLCsO6Y7iw7/kQ/AcoHRr9opCGqSIXDqpJfBh/wg07O4ErVeshApXmH3PYxkToj
3KEY19jpcTCkCHzaOoUvGn9nCJOSQ1772yIjYyum9Ze75ZeaN3Yr6wL6cYR/3yL8o4UWkzhavFc5
oq4CXfseWzENI3TQVHx24qWZk3IGxploKbF5hT2D+MrAyplYP3LUSE0g0w0ENHZzcoJoHczSTi7v
56JhquRyNEO9BrbwYqSMbGjnWZ6wGXk1XQiAgeY450V6Y+HAXCpTNUhZU8uMkccfmY8/y+KGlaTZ
6vV1wjLh6nR2Zl3W7MOaG0NkWG2bnjFEmCRy34dk3FsFzAdaI0GbIcb3U8Kvje8ZRu4bRbQ0Y1Ck
th0IBHL2vHLInB19W2KkSUIgc4IeQ1eA8flsRLgkslYKRI74FQnIMLOvy72ZvwM5huhrQPhsioBW
StbBTgRiO7bTV0VX2KxdOlLCFmtT78IHAiuMonC8pS5TyIwixseFFcyExrVypkladp+GrUqyXmts
KyN9dSWOjUn1HwwBkbauCnh7xaYDUHgIOtgrEhUonfRyB5uo3nSaPOvD6BynanxpiiK8UJIka5R6
MAAfgLSoaOAyLdGQ79bo2ICrN0jITxmJTsUkW08XdFt19iayi819TYxPNSZ3Y4j9KbXvRs2Eu271
/Q67/71gQb6Sj7HVCcpcbp4SBwMnSoQzdB+bXRG3nJqRpgq/4iTNXHVMpnatUy0eYwD3Tey52AFZ
hFhYWV3PZbPprO7Qgee5xetpmZe8nKpDhRJt5cQKwd6wEkGKhTeaYrrHT7nvovlHToXwsB9U92BW
fnQsGEooUBTzSH+n8yg2NVsoJ1ZGLMyskAOO7rzIUKkNSYeGyW6RFAkSBbmMJEpqztGfvflWZK0V
PJDHynZyaCMFjhwqnFYfHsjlVW+4nFCUW1FtBTIOohkkvo7eeY1cnTSTgS2Wx8/rEuI4uoJN2xmC
oz+Fl3aGVihNG2wiKz/4ZVxsGMBLPAezP2ououqcxCyTs/jaahUcUfNpOTTfBpoal4pm9LbRrM1I
FtMmyMnFWv6MS9fiUAcIhJenZuj2sGzMU5XZr58NssZ/d/xyB68qPC3lcOv0R+SZiufU6CommZGI
ZBGLaQJzIqs3eHf9W4SC2WGREOZOQLp9P0XnavDvEnUGs6kATlPNf0kFDoEYgRAc7G+aWuKiG7X9
CIw8diL9tJw2h0nc1GVh32YkhgKZwGMRI6AO3OCmfTJyvbpdniK9cVFWqsR8axADWSry+JjaJQhT
mpX5E+baV6QS9gP4WVbKPjvQQmn2UUNXYZgBFCdiZiI08El2KGgzGjAd17ZhIM9El7aFpGzS7HDB
6WirOh+744CcuVAGHY1Qsfl8XkkjMmlCXWTj00ENxDt8MPqmffGS9XrlIfggt7CLd1NUxKciEXeY
fzhFIHha1qKo9T3VDoyt7pbVGiq6s0upvihbffSEUKTpUC2VaocTGAZM8KUx4DqYIrkuFzokuROv
CPHNiU3OtBlVZA4H63jW3Vdh5J5AE+Pt8KOHorLIYwmeHINxiqkgEZr7kNFg1jsmRg+LtTfCOeS2
HGbR7e+W1rWqWasqyQ9O0dLPtZRhvdRzORzlNYpYGoNLP8lFqsAwaRdBb6CPnE6nwGReqyVAhecK
oK2mmPPAyOQ+tLqjTr6lDSl8l6akqmCfw+oOOmkfaeNhnpToJeoIExf3Aex393m+X75u0qrHgfng
ZtQVde+q5ga5V+JhMBj2gdtnF9p+T5XiwiynBkH9KVEkFMV2yvT4mjfllyllLg+NwuDjHlEKPZNi
QEnPGWrT+kF4I/R3K+vFMSqI0UynBF0WYwpf+4aarfq85Zkdk/gnSfWklUwOu0p6LMM+T6Ebt+m6
N5Ehl1/Ku6TTUERoYbtFQzliXnID8qCK4yhdsIx4dddTE56xFzrMPkrEKpN64zf3ZsG1E3NPECHe
a6RhhmOL6YtW3/cOzOjlbIJXkahLUzkRdr1Fxs9Aam5F++giyeJGftBHPKq6ssYE8XVZXNp5faX1
2/HPA4TQ85G8SF7CMSyu/D82jsdMTgWLOi9LA891pjQ6nohs80CCshfYvn4s4083RoNOcKXWuesx
rARtn5I3QYy5u7EUnRG+f14uAIKC6Lr8ru5VNLsJ550e1b0Vpc4tOvkHsnES+CnhmXgO42QRF3ha
6gBOBMWpRHu0tm3ObBJ4/xHF7ilJEoThy5Zb9bq3VKBIHkmg7Ub2327ygsgqzpNRXAVer52CJ4a5
M++Ia08PIJ+Kq5YfNVvQOo6rZLvMTJYt1lfV/jrgyWeYEptQ49t3XklSbbJMHpKwPxcOUqKQq8oZ
DhV9S0njlmh+Sjsiior2gJuyijQmLAQTG7RA642tuU5YqXnPYN6nn2Ug0oezGzU+8SHqWQfbs11a
dBBzoVW+FsMcugK5sCB8LorVcc34jORj14fenx/iFjZ9EEeMTmgDrIdOg3ZpDh9OEKCO5DkCikiW
wTDZd+UsbdfYI2NZhae8mNlHchpPg6HvAL0362maBs93jfqM5N1byvvIL8O9bjOrg628X3oFfW1q
N9jfbpn6Qymai53eF0zXiJXqQPyseyWOtn2IkKbqR207GF1xQpUQEU/YSSQjKMpgPhkHX+ofS40F
tZYAhQGgdqlCf6SfkGyjML9d2oghhBiCv8rxhpcbyJotPk80Vds9MURs9owaXhGUlExuTPqI+Ok3
JvM5BNsDeteC5UR0JG2EIVlGbY3uqkBQJJBm9nwfq9stvg6rCL7T5xRfEjK3wOUwE5zQ0+h9xElL
nUb674Rei6k5Vr4FW4DJS6TEt0uDou+U9nYI+ptyaIVHBmO00QZyQRzF6E72RCG+eP9GtwOGhpS9
qVzzhKIxIvCq/brspRl9sb0k4trzCUmtolxuChFGSJvoWyWpcXWoosypFbDadlq2qTqbDWtmhbCE
6Zvl39jZD7dmNyeGd5uTBeNFTawcnQ73dlivA6k6tIPv9Lgl9Wjpqwyk7c7zEOEG+wYeOLG0Az4Q
Ggh5FNgnwGTxvRFIZ9vM85cmq59chXUZuuO3QFPw0bWs9gFCcgTVZJr3pGp7hrRUhl7M+GuyZbeS
UmurDOlj2OTvjCRNKHvj3jbVQyu5MZChckotFO9x8YxBHBRsrrjnPPxWBqDcbN4a9l31oagz9SHg
7JfR0FLLxl11bkDR1ajDlQTHR1PVoRYTFrMpVIQKTFWAori0i6WOTY4SvT4Pefy2OAfKhjsw80Uq
ARZv+UcB1mxk65V6qlURXENa6QxTWYLnQ0VPHliL3RsxGxbisXSuoWtzsDPgo5DhrRzhu3MGa8bX
Rk6PkZ9eWst9tShWybEhs7zw05fB6UO0VIR6M1B9lUHRwo8K5dYMmxsarMeJC7GyMivYKBMnPzHo
NAQVOICNChi6LQeLhwZ/mZxKMm4sBogiIEevmD+3memELjlg1JwdU5OYsxNBW1Bv5ClqNRvRcHwX
5rF7k30jr500biLCIoPZhm40266z/FP0mEGZAosd8WIkyCKMVDAOltlLaJTFFrfMD9+th02Rqgil
uEWGQ7pVr3oWMOEfOF/MPf1i54xpyJNB+VDnUu4qm9hLYdsPuppVBwbvl2VfrZrSPqWqc8tUKrjQ
RoDSYNctb7/L0MwSpL6ox0aLzPvloQPKnW+4C8/EgCXn2g7F0XTJyLTKRvNAsUQc4sgLZuSJQciH
GYjoPUzpL6Spv0vt8Yqwl2+cqUd9tIglp5LbGIE2bWqmM3fmxZgsaoUheUa4+R0BSHMDqXFVBnMe
X1YWhI4pEedBTp+hskGZhilHK5sVSQI0cSUr37KuNSk/O41HNPZz+a1VqHz1fHqbZq/ccjw1LUZ8
Q8HED6wGlNkav4ABtcxB9Wvmqv7FSLXXdCwfYtwTO7w9EZRTn4CiWBa7QE81xMICI2mTPpEpc9bM
iqFTRU4TeP19K9qBn1JuG8XqbplLi7u6F8woSX8wpP0aKM5x4WfEsNAJ6cA5ywqLwho9o0Hmw0rr
dcKSJ+tYNEivoFrnLKpY3RU1w/A0whyHIQr/gT7X8uZgIWNqEzORAlsxQa+8iSftu9ZKlIwJ4oZ6
5EEGzPbDtWhbhUy5l0okr5Ec28RtqhxwhOp+T8wRIa8hH8gN0w3U2ksBWofNs1PZ9bEzeoR/yDz4
c/UdgbbybDDDBQi2jcYspXwSPpCUjv1Na+3mxAGJrFSQ6laeZbTdqmGf6SENQIwSe3tCVK5h9obu
ywTNlGD2tMFqNw20vjOMxPvoYMx1V21n1ZHdCld5mBR4FiTyZOGQXviGAqnY4VvRN7GinSyHWWXS
QvKYp2ELiClPyy+lj/00ZnP1ylBADuxZmvzYptuTrHyb782QEfFY9pi6znCYOjgLBlIC25HRZoxN
XFd9w33rWz6pI+s90cQoGCMj2KDyxehA9AxTMKMn1qf0PWnab8soUNfjDxux5zEx+y/LQECRvIad
1pRnVk0ix3jxVLzdnq7kiAQscUjtzCf+PcLR0SjAayvuvY+TF49eMacvfTNsspImIl/wilGy55FG
E9Lsf8iUjzWnsStMLrYjkdv4gAldFgbcVkQ6Jckaaypwd1tVZFMawt7pZX6/uOgJ+ZoFWOXWquCd
0j27j5nlz9tZrZMvME8H9YjBaTam+hYvyZnmLJ6i2ZTMSonegSmrxkayL5OMQIVE5scW5TYDa9Sr
bfzixmm6iy0c2Xn7ffljmRiffU2qx4LyNksa/5rrEJr6QGh8iL6/oD9UvwGNAEbbMn8mulxZ4bMf
QovjvFF3TxLnwzpK8wd/ZFqLhpmFI3W2IMFTTIHdv0/dg6A+JyGV5AjX9tRSRyzbYctOxuYh1U0D
4HAC2rSdCMCe/FOBhv/ih7Sf5aANnF69nc9M/4K9lRtSleapaZwzsY7JpTaksQ5ha3vA9sxdqA74
NefdGZNbd6cRPJp3x4bEspNZSP3E2PA06sSaVYpy9nV6OHVGQ87ouvYWMCgnV98G52He+w3cklrU
utfGPdOZOZ16SpFp1vrIK4nY4NvnPofCGtN/JXtmA8grIL597kf51PS7Yf6R7N0d8/wOxgBjL4n0
ZzP4k3szjUT8zYong7dWnwPuTRaVvQLxxYOING0WEISj3i3kDWAp1gHBKl2rsTUgUMSxZw0oNvMU
RjduebvCiJaqCOSZaCUHNcHeRbxAR+BIXO2xXGRW8VwiDcptX73ntn0qPuA9H2Erl0dNaR/r3sHO
waaFJ1k/puSUeeNL7bTjjaPW90ulTOoFY4wZ2hgoAVEfvrS3XdHlm3BCtZSEPwC4katn6qSu4ZjY
GqDmB+XVEBEQLGxNjDiZXv3rr/+zQAz/G2r4V95lt0WUt81//ut/YM6g5hQYOuDq8UQu7JS/sVEA
WsihZoNfiwZLR5MZ1ONVrV+yXBb4XKheXNuhuy3oVcrWQtwxQpaFHKudik/G1f8nLD6O5cd//us7
t7Ktx/uPICryvwMThQDl9/9umvfWvv31QZXLGOAt489BkG8/3v/6v/Xbt782WVS/tR/Nb3/8422m
KprWf+g2hDDbBpEoLNOCMPTJWwScaAJONG0d3qIunPk5yIt6ZioKKI02gXQuf9JwgA+B+mk+cYtC
/IfFMEzgGCclZn5Q/le4xZ+ZQjYjLscR0KZVFbyjw2bwM4fHEpZb2rFCqh4RTjgFqktcASEjGulO
R2Cwn8YACAczUFpozwk0kJUmneY+wC23Tnu4CKGo7khcCf4EV/sZrfj5wYhOsfiKquW47gwQ+ttL
APaEmAefQAZsQwweI7Pfa1bi35ITdVP12j2GgWfV0Gly1fRRzOReqQLj9LebevuJVvr7m/gzWevf
n4Fr4gLWAmCo/vIZqkJYqVUAls8zolvb7MSwYKUqEXLgOvo2KSEiU7AqXkP7/PC//6tNkCUma4DB
WvALpQ+trmXIjAI4h2m/Hpnx0kPrx91Ym9gsCXElYXpVlN0d2JzoD19b+xkXN39vTtiGYZsaX9uy
jV+IYnWllI0dC3I+AbnHY/V1oMipTTPY4pRUtqQNzElepBQ0fEQIiL6krdGTL4axgUpi9c+X4pf1
8PPjWIgXeCPmF+LX22BPup5I6EGgEjT4NaGBLz0eD27VaJcoh0vgAM/LdSgkPYOvVpX02AHry9KZ
/vBU/v5AuEDAKGhUTYMBqbJI/P2h7H2mRlj7GkYzmr22JGHdJSIWSuM5WJ2kQHTYVAR690VYYO/+
+Tr8jMxaLgPwL1gI/E9DNfsLMquwXZLUHYEJ2BiRx9X6N1RA6sEN1AA1RdH9gSs3M+3+mza2/HW0
xG3b5C3UBI/iz9/VD4RT5iqi3iLA7BtIkCBEdX9HV/ok+vHsB251/OcvqM2X79e/EmYTyxp4Wl0V
8+X/2zsf9tKOs4Gur6aPuFIFHtA6dImj03Oao07EzDG57y0dTnQgzgXd7YKj+o6eisYcguO04vY3
//yZxP9w1R2CWVAqccf5UL+8Cyn+2XJikfFc27R37axOIIidXzK0rBXD3n1cDrsEZwnIseTOcgYQ
EE7zpIFZuqceJwScFfO2lAwZTNel4Zwq6gmmHYWrEvqcrgww/qVT7/v7ODVB7Us71zZWRwFv8p//
89fRf3u1LVVTVQDhpsPK7y7//m+XmDNhRTcbPDy8D7KT7WSfhFZy1Dtq7Nx0dK/WhjcA1PozBKtX
t/wK0StC+JWGh6jFDonQTfUt8UTTt6aFlL05VTRsWxudMErYm8oSYMamxj0itiSMQZo1ByHzyXWT
cC9StSHFi7wq3AUR9KAKpXsxORcdKgQ8mmLzz192QZn+9DxZPEOsHBaQCNOx3F/emI4IOMMY086r
ICVx2MekGKD12NJ7okMuzPwVIzV2Iiy8ZpZMp2+1GdVHcjKJSh3CB7wijHrobRxxdkEaTp1HXejk
QhEGFbyIodJ2nILuqwRpr4rJiXqW424hHpVRhVfRw9pNQRStIzfAKEvkTqhZoP0DTLRaNPPi4GJt
w1x269FEGh+WMtxCX8logrrxF60e36eoOdqgI146Nbpm6WT84XGYuZ+/XCBddS3dIkDXNH9jwZpl
Dr4tQegyYWHflnN+wvJtGLxz+DJgvbcI2NaOOwR/eK/035YXi3V0pkUbQBXnX39+1w1U24wq6hak
R1xs4zEkqFm9oYuXnUpfuTCdCzetQxI8/TXGxWSqrrOkjb0QANA6sGGWtiZjUCY6A3FTFhwMy55o
ttJszKZhutKv7zwhstorMmefWVW4rSjqWme0rqMmv1gmfV7MTsFKoSW7QX1PGlEFvimily87KzmV
DrtJ7AzkHzsIk5jfGn94QH/f2SxqO6wJvJEgCKhzfr4IcG+ZHTtA5mpN7y9x96DZAN8jRhMQ3WY3
qmu5oK7wWlsOCTo5cVWcBwCWsAkmfzp2/H5HdMpAF4kA8G/OHb8s+A1OEeYi1ujFg9bsjCi9J1O+
uuVM3jxjzgr2U0iDwunoAJeF8uGLMgESFrz2Ai1vZJGzLFNlK0xQID1G9z9svb+tw8zEhEZBQqXK
8/ordZm8v6jqCZ0BmJWSsSHYH8hTgNdWh17v5vmf3ozfF0ouhKlZcw2kg+385dZg+CiGxGcRdkf9
pkQr7s6TlYAR1V2uMvfGjjORcgNPhdF1u8oIicZdQMyX1EgDQHREJFuXMLWznyK1xRA/kSyra9XF
pkMDvyQkYuoCxOkw8ysvERltNHXHl7wt/G0TxAZmV/LpmMzD7iIoyTJRFbEFBRcJpwQkZ3c1DW0T
8gjdSRzy5CgmT3phnGsDKEvWDv6NFBb97HQ49IgtDnBFYCNMxfQlG0q5Mhu8/UhcDTay6NxaRcSA
ASOKA19cywLS/cBsaOwWO2MMrpWdKgwrBPlQk1p+tfG5umEw3mqDPEd9mT8Yak0fk6aZnvC7Fok1
EedfbGtArWCL7oFcbrhMsdo/WMSEgbvzu7NqQ3epmSgcQt3c0QSt79i64HCEJX1LfQSNHP2Jfi3E
byueYRiazrlJ16gwfqVfY3tXJhm20ivrRNlapaTbOYh4kyhgHpJcBFvVCY42sqRdqpn4E5Agrbue
af6kCGZdWntJhA3cI8Ilodg0KfykyG9bE7inPhxxKwHqI//7Vg69+wdsqvh9uSZQXbBkGBSgVGTz
l/vb5j2bG7RIwz00hpNxgxiP6jO+X3pZWociWlGdmplg865ozKJMjLdfGoYBZQoagxKaGDqgY11b
BcdBqwCxlBqGgMBaB1hPN+NYAXwf1YzQ9HdkcMoZyqKyxjnELHFKa7BHJHImRdf8aRUEQf3bXWEN
tByOtEyEVNj/P3+xrPINpycC20v7Jj4gvshBPMbqrSPQASNDhVsxJAA3MAvsB3NUEU2CBs9DI9oo
UBQaedU4R60spblOSEPXgaF/RSZd7zUnvjotYSaldF3OSwImVEWPDeH2A6MSEkEM5VtczKMQv8A9
PQY3OTOWtRxGxNHjbTC/IC5m4UglAtwi7rOMxo+A0DFbaXxUbxujSn44aEIxYvnPyD6eYKchnDL9
DyN1v011oDBbFO8RPv0tc9AeOU71w5FNsu7DgKLJbz9iQddaU+mT+UhQEYEOdkacHvMo2vHpnT41
N2E1MPJCR+fV7gHMG5BPWBKG4+zNPn925h45vOmEDvX4mKHzvdidekrgu8XdMBL6wowrLvO7Dsrm
ajRAyISq6UnMGSsqox+BUiUbBkmmR1cRu3l68ZvwMcVaRixmfG46jfqlbLVNhnd1IAPrUFg5zemv
oxLk1y54rKpquurZOmlbwNHuBNhNQL+yal7gNsHXoIBx34yli/IPuyVW9+Lr5AvCzJhhrAm5Rgma
8WyR7hePaULPuQeqvqFN2RzzAuukGCFhGfq4FTrYVFPz+ai1+R7K+WbjxUFcmXmtRtfcrHp4CGSx
r5Ri3PA4t2uUAIDn1GaXT9OIkKbbEIlcHntBMokZU31CYDADq95bcL1qo2MxMmZ1s4nTtRoDNJGu
PGMgRPbyyDpsbH3HJpGCfIRGdVE3ltCZpE7WVlbc83OuzlQSjcVEb6UlX+19hAIwi9FMOGrcoARJ
ji7DwY3I5YVDtLGNA+UHiWWe2QTlSiBCTGj/4K3Ht8p4e62isNoYGfCKspIhumR0sK2rb0tRnUl+
bDfxOIKmQDWkBZYXyQwkJmHtqbT8zWDCNQuogYBW7FKdjDFmD3aPkETW964+wDsV/Q9lHB5k1Z8w
F6CFnJx7J6wIy+qxmjbW9IaCBFdDmjxBfsPQA8Eg9PG7DeV06MPprp5jvzHMuJ4U2ZEZ+7qnqoFV
BC8be8SrHN1pRROFoKcIi/VUFHvmxTpzhhMjKaKVx1k/gllLH2N08QoIFaspkMPHjLFDJh8JaJJs
gBNW55DhCJDGHpCIdYMg+AySnmiyfFNUJn+2KNF/WXgR01g80IJGXU/8jzH/kHyswn0dF9U8oZr2
LlgZz2Am1+h1cm6z1r7W8y9kWT2MvfpiB74Gp1V0Nxnx3EyvqpGRSBtp39KG5Pbe+lGqJZ7RMrZX
2Yj5zAAgixwJVg7rbF1M1AEDg0BkuscUypQ2B+TFtgs2jmOXlunkkogC+p/ttCsS7g/QnC4OnX+v
t49xp//ArfSsVAqbDcanIoBEkWbZinqjXiNKcUxxl9vZFl/HLsybbp8NVrrSNVEz00G87vYlEApw
MzxBE2jR6nud7NN5Up05DWRoYGOExq4wC2arSu8DllKuHxCxw0QID+wTED9z7HTbT73XNtwlq/XQ
SJW4qIJk1UxAPWqESg37pdHgdOKw8zaY7hdZKpiDSxKRZZBjW8g0hPx997gtwrgklxX+TjFkOmaL
9lxZ7RPRQ+921jy2I90bI4IMW1QVxKsgWLHxxivFmLF4Ugcy5RxHpZqf5KvIgmBN4l8Dbb87OGR8
7fuqXbfEcnDE5lieMzMmsTXkjZk4f/sT6JrbMsRuOBIDzpJ9qt0y3qZ1/6SA3yV9jIIudbkEetdp
a5HFxwJNc6sRNT/G/EDJSt0H2lNLLrFUExRs8HVWBOBGXgoVWJbF1xaDQKYk25GpK4eMDBAcyDXY
bniYUs6YZv5sFiWJXaV7F0vzGg/MvpjZ4CCcprXOkBgTdLxlbH5C6ve1cYgUL4umBiOZbUJzeI0w
0iSJO5JpNwA1UhPsmka+E830kE3+a92Qg24xNwYP9L22ewaufVKvSmsAs9VeqgTvi9KqvKrZ4xQD
ys2RqBG2MjGfKklzUBoy75+DyYSuP4IXGdGceqDLL35fsoiHAwCvFNG5OjnHNtxhdqMBRu7rBgLE
HXJPJEt+/CE6/720Grj49R1S+3GjTyFT9J7PyxAZdcLaljYhusOMLXFJo8yRjSOIzxGK31qt/dT4
uEMjSiActoyiqpYWCAOg3htMVBIEG2P94kidDK8pmWROlL8GgKtYKesIdlSL8rEpyJ3LekpLpois
N/YFfssJpx9BsJMPeagtrnGbvjYzmzCehvtOWj2CfGl4yWwiaqxhp9e812byVGR3eqt/K/3iAusa
O0csV9o45oSorxO0O55ipvsB30HXRToKZ7dbIW1Edo+sg/RjKN92vU/y/MoI+Wms8EUbz1bN1U3a
h2GIbPBFecwvLw0nbp5/yBhKE51dCCOerqXGGpP71hBI4QLtw4kn2Pd692hP0hOluC1HWmJdYmyw
pPsrSHIkSDvpTdzygxlpJWsaZQbc1aQd9gMPjiaBa8RQ4gC6YHiDWUxWBDGS/D26+5FyOh7skJOK
Xqx6UbCBOiw5Zg1klLzX9TCQXqPOKlGfnAjD4Kbm0NxZi88ZUA1Ng2UdZcCIfJPU5tp8Eq7/Mtrm
zVCpT/N/kQimjjE9UyL81K9IOihOjz1fwR5wsCsTSYa+SVS4BH+sIfHx0mIaVoFmboJ5P6rlg+zc
72YAg1x08U3Qs/9pD5BnBLsmQSRNgdqxAUHYJiaz7TE/IP19MKb2aTBCGL1D48l8+l53ulxFZvfs
H91OOSSm8W2IKnBJjI9XTaLtrE6eB9PJwc8zIXUy/1KCw5HWqwsdEneMaFeEuG5Hw1D+i73zWq5b
ybbsDzVuwCSAxOv2lty0Mi8ISZTgPZAwX38HoOoriVV91BH92hVRDIqHBhsbSKxca84xcWTGnGPG
kpXdHEaEfBtEqQ+iFQefmy9AlLGe9NDDAe98c7V0reEd4/HBc8drXtwcvGaUmfW11wcPoZ9zh6oe
yc38Adc+el9Gvsu/mhA9kCUC+h+lM52cMEY8g7xlbeCgQYuTnOiiTLOhztZRnlQwXuikr0YnNS7t
1Dwz49AuOdLLVTDSUG3nUrBQWybj9j4gRLu384PZ2fZxcEwfHXTMwuc6zzrnaY3tbljH3sEZneG+
AmNk95cqaChzgo9UQz8Mo4mOTlZlJEV12i5q0AuE3CqbkfSuFUqecONWQ7r1KcGvQH0+RTLkPmU3
iNABRxLT+gnIuNqzI4Mcpyh+Qiy65IGYuwj6B7wSKzuBNJ8dhwROm722Q9wfaNEX2FnuudasirUY
8gJSqbMF1/s0T9UPcQIVdqIA3CYkeBILA7jRMTe5STrlJFN3pyEP98GCXeQrbkp1dbLoqbFH56ma
hngbGCkW9lp+tjOJd7VFN2wA0QlzcecbKTleZbRGOoS1NGNm3HNLTU52iSG7XDVSTK4es3XAAj3U
ctnexUbR7wsAI1Es0zMRRtuALPhL0ndHgeyeeXbEUg8s71i0ZEN1WGn25TyXZssQHArQwZijjlpI
GZVoPW1JN3ZuiOHvRcjFXSut3uFKharUkR6qBQ+BN3xvht69dB7wQLOZheHkauVVl+6LoNAvfRNR
UQd8XYcRiY5Qj9chj+SzGcQPbCNatARp89BmUNM987lsPRKruhblT9Pv0qDvvzhpiEiDQOVCyK+i
JkusifQ9whL5YWxtgtJt1slJLw7ZGPp3wMrzcFKnvoP/PsU1hqgwXEeZX5zRo+RbugGg96KwvZi7
EcMH0mAydAdhoEplF7VuWJL2Awu8HeT+WuX1Z8PU9A392JdZ7rtOVP8pMCyQCGgVyzL+FBvIAhsH
j3Jis/BCyfXXQJ53mL2wMXUpTis7EhC2pqN0CKoYZqOM1ROXHKhPSKnPMuZRRCQIkNMJgF9NyECq
Vz8SzAhNCQ5E42aGKqFQH4/9MewMxoL6GLwS0JImBOha+jFDHQqaqhtfgnK8M31YB5OGlsSbL+a2
oPkYZI18UPT51g1ZCCsrS+wHJpmId0r/C6RCed8QuEB4AGreAHXSJjZhwunGnVZ0CEk7By7lWLbb
dPDaS10nkPOqfI91NjhVITnfouQJQj7tuHH1wENsM1knLvkH5JszrU8ke5hmzbMWoumlBdNhYJI7
0wBxE1YtJUaoWBlZpx5jKmKo5YNB+xsPUx9MJVw6zJOBFYU3p0TIhtbaeXRbi9FbUpDbY/WYxPWy
3GidizIWSITyLWPb5wQLVBXbwJpcJV5aZDxXRb4vXRR+ht2UII2T/hHT1rih7j+h8sh2FG7eZ4ut
x5RNXwDoPNQmUh28ZN0BH2/7iTBOjJKe+lAU902Rtaesg+mSJEb7zN5zm03oNzM7uLeZNSOshBZP
mnjOTUg5pDzzCsXsPusUEirETfBbzopQ8LVeF/HDRKz0NgVGVvEAf3HELEq3k4vm1HQ7Bx1WyGRf
q8q2Nk05EWM0FIR48bd2GG6tw5iQs/FG0wKt9RCd9IbImbZB1xJXace2VyWXUUmBxcfuH6DcX2VH
ODfIEyhzWJKukzYjrPPUvTBQstYSO9PKtGv7hqH1qRvZKUV+zkY2is8MCoD9J7XGqIZ3U+SQiWo4
tVURPkBB8dHMT90uJaTh2g36W+wyvBgnT8cU6EUvRRdHL0bafSlRe9IOIZGYavDQtqP/lKnhGyVz
+Zijctj1rlF4W6kHmElgq42mSK7xGKVXlTXF1lAJMMdU2Sdh1d12LMgsr7KKdHGJDNXGFdtGSfbN
zv1rFYB4JRnP3eeBNu4QdHIbFDyLTT2mspAInr0uqcHYRTjv/ZngWTZHl2ig2+iElzFEhmTUufWi
hVASZ5WvVvfRqlej/OJElN4yJ/m3JYiXrkO8m3/XNmCOuDEHQ9ynE9x/3XYQWbdRDPIT44DmmqfM
9JElRUl8TKr6VHlkDXRlyoQxnLfH9pAe+LWQy5gW7vHszqG1bUeMS//YCrY7DXreyxhk39B1PMZ2
rO5HclzN5IIvskWdiouioM3T9Y33VDros2xOOYtML+QXfzSzW46FAZpnkh5Gpv4JpCUcqQAuvKis
dnAzMBgIHoFCg/c50BPcNqU5HDAGPhaVdF+SCHkdmCf2EmN5n0IVOyE9DC+T9YVY7II8mjnqWknA
YiL21gZGmqBWBsEJpgmqVNQ3qi0dJjMNHBnU9VrkOlIDypQLkMthbZrs11kuKEXanImfUC0racDj
tLAfQjcqVz1BmITYJu0hVAWxkh3Zh7Yo7WPLCniuwF2g1K7sjc4TZu+4xlf25eBJutDZSYAEu7Jj
IAOKjbrfX2PCJcs67Z4b0yWqJlD2x5Ee4s7zppfIwaHpGm17Jod8PJa2GgjegxSQWdyp9IAPVcEl
0nQIV4OQBmFEnY6nnHADVVjpJ6xJb7VChWfgo9+altffxi7vbxEJAmckac8eVLBp1DFcd+0htWtC
4e1O0YgAT7hosDyTIIE65fE1qGgLlAlFWAHPyhsqsSdhjXoM78DwGb/Ai5kMasZAfI3dLrm600or
2Uf7cPovDNgwUeXxXYXYcWeTxMZriLE2DLo6OiPQFjcYwU51DiQkvx92Rq/tc1rYl2oOG1w+K8T4
gEBSkUI+ZfB5RLEeLcnjQQqf7SfUyr6m2x27AWEGro8Ymnugtfvmmn+oZAIrK0qhHNmwlZvKOgRD
rK8i6rY1Or4TtP78Bpzb29llzWvkIudJHh07/O5Xr4AIAkPcIMa6G/t7nE0N7QOz3km0uezmPWAq
Pat5BCyDQM8JQXtmIRy1DXpuxri1LemxSYS65RoB5Es4dGdzxGYoE4nwzp5dAn1yiehlWBq+Ew8E
8yelgYxzcuctSce9SXUyxXl4VHJ2y9TSxP/IzlG2zwVlNzQUWJrVWG/MUTabFpjAWiazlcbXjJsV
OQ+jlNFlMuKGS3iTU3mdihk3mdshIeaOd1/ZbQkQoSyO9hjTDjHFcJQtFJ5YURqLnrWpdKv6EbLz
So1h+CzUc8Ddf3MIQXwYG2+EqRTHLxoyBWey3uC7wmC0vHrVNyJ7kFPIVpOu/wbDt7ObDRev43Aq
4qA/KT2EjVGKR8Ez7xmbxKHrlLn1IrYoemIY97burdMSa6UxNfYT4M1DnwFKJsEamHM+WjcVMUZU
Wr+SIiYJqjc1BqpsYVzBSzRHjz3bRHXljZ71mKuXQWvDS9y1L4BfixdAdZRQxtQfHYh5Gl8j8oBU
qDqrHpiHvLGpBoVcixCFEAGHwv+QW84lS8RA960PwPTMgzKlB+c8MQRUdlK4IqqKIhq6fTV52t5r
cNK11nOh23QRmtw/pWlCE89ww7PCVXPO2Cxy8YQ7N2nEh5pdoPK1VzfF25Uhs73P4Tzdg+Pd+fWA
mtaF7Qmg+obBqd05XcTOulfpWQ0iPQ9hda9HXn4qOjHcTY1sMRa3j0li7YnoNbZA39mV54PaYZ40
N8Y88hwViA+Y0v6GVo2zw7oEYiMe2yNpEa9ebmN8Z0fL1UHAtTZ22v04KG3V5531QGX7KszmYib0
gDIceoinCS4K2Njy6wNumzBd0UbTjvWEjEdrVHgl4KdtoZ4MX9oxgxUuW/soqgGPC2E/GxhizUpl
vTgRMy/3tqF96f0JC6Ky+5um+nYfywS7adrcsF5zVZJaf88o+8QuNSAvsP8Wpl16pnocQZUG+QMc
pFJVtyhyPjqR39O5EfTwc33f255/zEP9k+qpEVJRYoLAGMU2dBZlFwyKQy1r74kAFrgLlLPrKBro
9JKUHs8aa1NA2qINfGKyOwF4yEIgUIQdsy97mLWW+Gsr2iQJkAr2u2FcMACB1bkt0FPyHjEuNUw6
ElN3IqlPBuGRfle8caVlPI4DVPGI9ojHsmQVb32LBZpNa7cPaoBrjuWfpzr8QpYephpbNivy6clm
7nr0Nsz3GWLr9a2VzpfChv4jvbTb2xSNW6gBr/38oNAmGstUoP5daD/57rUjg+CkbKbBoTNdlw9z
/2cXl3aFiVg8BBWm8qHq4yPsLBzGWEBQJMvytHxQTVqdvKA3IOcItWdEcWu6Uf3QqUUYnUTfWixQ
q87N+yfHCLA9B453DqscbgdPK0o2Vz35TIyZbiTRN9JO4dMCtc+H4FZ7SfFJr5lS5sJobz0EA3oP
8YSxvO/vBiwnG9cR7muRa1+nMeJvMsuRrk2/h/5qxyTkZY6Z2kKJ06+TqVenYmZkWm1LNvUEqLOk
FfM5GuPzcsTkeOzZtIkvZi/JgMYa80i0oLfjYRWfhygQlzEaxRbX/Pgs8rCFeS6at5rh3fLjluW/
sKcIP0oLqwJFt7rPmL5jDg/kIeLmuV/+w/It4DVfu/ksNRON4NZq3+hyN+Rq1NMzQVFiK0Up2HDz
hy2pPCBSon1cDms5QPLL9stZGpvgTLO9/+xmRrvupWgflpeYRU11Wl52WPT5dgKi/RJEgOVzpxHf
62S7HPF83rz5BI6iszZ2lQ536IpG+FBZdoBh096Wk5+4Y/Fpfl/z5JWtvEN/PRguPz/QxrqwwADm
Ycs/XIb5gzsOb1lJMR3W8z5g+cblP/z6keUzCedyWwwCsdX8C5df8PN3Ld/96xf+/M88LaZRnn/9
puWz3/7G8m1YcFxi8hrkE8thLV+M5sNcPvv57cUEkqms3adfv+zXt7x/ObErD37nNuQy8+LeH9X8
tZ8/QR8TAxUCN4ZE//tUlMD8OQP/8+eXXwF+L0XEX27fff23A/ztqFPzs5V7+f79Yf323dagG1vA
1vT+/nxnfvueX690Vv6kSUXJMb9tv77+7mgAkWI6bUiD+vVyfjvZv36ucVqKFDP98OtLy2fLj/08
6uXfLTqRzf+KhZOKHGPVhqCT8IS9P7urGMOx+G8zt4ieRf+YKbfYNMzHD0lNV6TV8Ass/wwnbV2P
Q3/omx8FyIqzS8Mca2tuX2x23rjB9Oo+bdR0CkKarIUCBvzPurt3CelIRx0hHNvFb4x2FI3XO51C
OhDHgCacsVgV3xuVrC9yRgng/WUg9jZIQyfpwKJ+iuqXIJwuEKG/F5mv32PJOroZJHm7SRSMLAc+
eM+sL+q2Evr0NVLeZ6/jNIaJ9RVb579ix/+/3eEvdgcXLdj/2e2wi/L0S/72u8Fh/oGf/gYLF4Mk
Tl5K3UEq73jIxn76Gwzvv4Dzm6hsdPJkgZwg6fqXv8HV/wvZ4SxkEQiMLWRu/+NvsL3/krMnQjqu
yxYKBdb/i79B103HJULBcwwX+qR8r7CLO/iEsRDM5mbISmXLm7CBpBsJfQh6vR9ag7zzWog1YQMv
4NS61U+GbaACdot0iHzsiqsF7PHbKbz9FFn+7i14lx6P0s4xhOPMGn9hoxp4L041Ga+LxkrsTWI4
w82cyHji+X/soGQfI5W/4m0crgA/CxSqkso7IE7t4FX6x9AH8JEob/wcU6R0xAvQ6Rx2Optr5iaZ
/IsTYVEV/SYS5UBxIFgWqjthuwji3qlowdKUBMVIwH6+Jy9+MVWPDqEMwi2jfSXX81pwjMcBSXHp
VC+FCwR7Xc4EafQEX8iAp96Zf1B2ptzVBF8CCQJ64oIVocwa8TlmDT56ZGIbcuFeLZr4F0fo8gL/
V17wp+HiNns4ARGAntEnamnZ7iJK+Ni7Fc5DA/ZFEMQ3348f/aBqDllky0swYfFUAA0Np9ReWkbA
PlbtTYRHNZj8b67VNmdzhkEQFPddWnGD1YU+hUkPcOtEMrsswIJ/fs/NdxJLrkYXFbJu2ZaByIlr
4E+dUzek6BUHWCG+Hp/sth8e4LPdZ7AeG7oc2IHs80Cjyrfa1872is8GeVIxI5MjbpcbcyTtZGnZ
rq+Ga1oG0aFI/R+u0v0rJTNy8mGgvKmBheoz6nNBoJpWjc6OPSlhZ8Ptn1/Ne9XW/Gpcw0Ihyf2K
PUO+ezXOoHWq1otoK0vtZDSiuyi4c5mtveh2OX2wXKimThPepsZI0HxXfrjOVKo9ka/colbBN1so
/1zPH3LP+rawCjQgdfeGCAo2J3j0oJ6+UtaBa/fL4iY6oF+WQobXfNNID3gBhI5HfYKSPlSHXvXZ
KvZK8+hIWNqyC3Q4OBOAshw9mVGWIYFHY/qXh518JxTlLLCSGTpGLskj799ks1lRxUM2WeGWBVDf
MV7Ltxh2w52jl84RvO93JxlWo6slr4j7MPDEJrPIM2LlhPGl9DaIcsUq9WL9vh8kcFQiw53BPKdj
llx0ORXrxNSMZ1S/H80xzXZs0s2TbvBQ5KAm4P2KUMu4Z5GASEDoM9nid9kEhScH9mEZRPVafSH2
vhlMt+GkYpndYms4BoUEh4PmYT2Q1pNkyj+mFawiDVJHA/lYzahel1Df9WKWT1kiVy2W5l3WIMLJ
e7/d03iDZaXKfWMUziYtnZ58XLQRtPAf2vnvTMKiOuJknI0p3mN7SHY0qYYb/AgN3BUg/CwQPzRy
+iDz47WyP1o1xvk+wtHv5xRfRUq01pTs017YF/Buqz6UA2ixHvb4GM8afs8bbmKuHAVz87+8s+/V
2cv17bHysZ+lJMHk+efdGpWByBU5BNva77NDWI+XxQO8EBQXlshCfSPhjnEIY+gVssCHBRMwzvmb
/3yzGe/8cD8PhmthFiMjf579ib9rP2VEhkxSMG0u51O4LBU2E7abl9XMRUPCuefnRcf76YfiGIcQ
F9uZ2PLPh2H9+2FgqECtYNCSY1by3gFVgdEgKUsPiCRnDmIRcLRLWrojY80ELZH1xu4JXCrpa6FK
Oy1vFeRd6tipvcf7GIFNgzM0IV12VB09tmbWvNTIluNm+Exhh3TJrAaijmGAFwiWzRJpCPPykp4e
4regnKofADTg4ZGlapTnurM//+UVzjL3Px533M802hxuah520nq3qlV60dGKacPtz3BSA4TCxsiq
/GaqryDGV7FQ9p2HsGPVe7XapnFZYQdDrFC0tC8RVOWabJn8tdyc5UiuV6v0r/NFBlwwJ5chtp4W
EszUIi1M69AiDQaQy7L6ych8sDOdiF+VPcO0Su4X1hmom+lgjwlpCw2AQyPQ9L3K2ud/fuXvbX9z
RTKvYOxm2f/rVCZ/XmIEKCHw0Ygi87QEUKz3LWuJGHJ7IoujDjVe0AFD63xuUc5g/hTP5nswDGep
OXf/NxXS+5XVpEKyqQ5NA1sNsv93hgQVWVXEo0Df+k4PZzFQ7XbyEgNUPquShirSCfO3voxM5OLF
i9TMj8sVz0TCXpN/Iv5ikHgvv6aUNBydDY2gksR4ob9TKRNvNJqlDq4hYnq86vmObZS5K8zvoGr7
3YCnYhPRIVjLNGc4atCHdGaeIy5vOnYGTTk1fCUJxEGIOJpHs4Le3IkoPGaecRpGLv6q1IsjGUQb
z8q/StmRUKjs4RFri793dDrbUouHv9zS7vy2/n7Bzy/LRBWPsNzGpiTeXfCZj/xXb/Nx24/NaWCi
3Kz0vVFU6esQlojCzGSTjCWK5KEBAWg56hgkLrRozyRPstv6neYRbkbg8ZJN240RmayGWU3n1LFu
mpffAdxBoJIVhCIVeUmqqzTWk8iLl8C2erDuRAFlztgj+8Vjioor1x6xTWD8L5AkoIwFTwI4rNC6
XelPwbVxO0TMUxjsGLxadzqnHWU41aQdIxZTWldfyK/8mRCcVk1ACrVCLI5ub+WDPsHPup0HmEyu
QCK5oX0yofqfTAWpXiJ+WOlB3u3kMKRn2y0PQQlfp5nEJyMnG5gEEOvFRYZNzf5mpFHBi8s/RTw6
yb33U4ZrbrhKoKXd6ZmTEaiNbM5vYYebRg6BNSMT4p9v2vc+Kp4Lsz/ctKnR2U7xlPrzpvXtcLCG
Av32Uo/DHOcWnchKaKIw3ekKZ66mw+OtYtTUZN8ZmTpoff5cuuMtpd35OAotftTg8BCC/JanU7Qf
heefDU2RDJQOwz5FLYGMEQUoNhffZjfkqPZz6GhfGLWhR087uMAIGlajhKKsx/U3VHnTOZniRzfO
c+xX+vQifPNmx/rTP794c740f7905xc/7y/YDtgUx/o7k45V4iWg9OPFA4hdteRjnlyRH3WVZU81
RwcbBBVfLfudnhGy5LsBxF1CPgfmaidyesIV0pQeOFrnkbWMINM0yUdCkHoxA5wDbeXVf/Fw/KdF
1nM4WiKXLNRV4t0i0pPoRCvKAmqkD8h6wWhbBNn5OEpaYuYMzzYOQqCYX8p3ZGHlcfKtdGvFTnvw
o2paBZ2l/+Wg3rti5hrWxWuPAxCDzwwc+PMiCq1sKOKoDrZs1b2TLl28LVM1gjEXaHhIJQci14KU
rqKPQR1itA0ZkPiJNV00L90nTR3e15oR3jMzvSF6pCvwUpjEAEdauQOagzRBQ5/QZGr7lwtg7iT9
eQFwZemuM5s7YSJ484brN0eMbjSgyY0yxMziuuwfo4hgKe/WOi0CwcLSYOD0b6aHgaokhidsNxUy
bifOgw4FpNhPPGdfGlM+pnV2lMl0r2Whs18whMCvn9LrYBLt/Jdj/rcSysHph+ORpdJzDdt8d8f2
YTri9uvNTZsQyFPYQXsfD+m0xjDpk9aKDSoubLVd0D5lLC6Jp+yDY9IlRpYFhdZs82PQJOM+nLXy
yZjD7yVM04yq8lxhVcT7cRBaOP2tAn3/nNB5SngmCEjikj26eu8uElHobtgSsMYdbRXHtoI5AiEx
p5MbsdsgH2r9E1ASSvcJY9vZjlCveBWZSqH8GrTE25CDkO26ehjXbMzrv1wLYv77766FuWfk0e/h
/5ha/7wWikRSCjgxC13qhpggWKmi2AOs3zTVpvWiW2hAvPMHv9vqp7z0CvjL9X1uEl+qqYZ8qTC7
IBf0twtekHKLiY9gismVUK8yXcAUaokwFTDFiaslFssCfG/ISaKAKchsrTLvvgnGZ5mZT8QUfh07
VztIVBokLICeZQSXFIa2xQqb7RyeIbMMKTyWOPfYtcbmwZn3NSkL0L5Al5Yx8fjLhmaxUf1xhngH
qetwWXnmf3hWCLrZbk1U/AZhK6MM0DeWFXydEMmdy7TUGUnW+ePyJvp2iwhRGOm2Jgs+zLvyQ+r0
T3oIR1QfYlCCTXDAdhQdgH9rO7uVbAwH/VkT7Zd/vl3o9717WzlouiUWfBSPqfjyAPztFs+JBXYN
yIgb3003y9Nq0oqDVVSviAWzdSYJzcOhf2qlcDa25vwQJbDABi8JaIadT96amURkl6Le+gshYdkK
/Hk+55uBLT8ElXk4P69Ovx1a045T0CmCjIVR/WiGyiIxFrVBjFgIOaBz6WOPQlpjsGv1Nq32NIIj
23kf0co+4T8Wd6ZrvxgsyucIkBR9BAvBYpghV0he0UOj0W9dmD6FS1uh1g9oZPV9RzMMmXLTb8BS
XiJfFEccLWAmEQb+hQMi3hfgPBZwArvU34IH1tyK/eP1aYNLrkKlJ1u7OZkxCsq1+tjKRiCCJs+N
DKv+kuZ4faZOTU+lgTi6OQZjC9O/QeDoQ4N06uljLCL/sQ3d7wiM9ENF9ui1miY29N53Jfvgvp0/
CP9QDLA2B+8plwUWhTLb9KnVXnRy9Q41Ovg7+INM1SNSgvLCD1ENBNtRMpLNgqaGJzZeQrKqLbN2
Lq7jtCeiKrayruLLP1+P/35SbHra3KRwUTzbwpP850nxmoLMOL+fEJFZAM2sotyUPlG2QdQ9jtYI
TwGz3fKW5EM80LgKzaungZavkwc1tteSSPijw7AMfHzhHthla4C+mNpGph0/w01+C3Q/2E+DluHV
bNpTz7lbCQX1Efhp9NTpLlB7I9+kAb3MuEZBZsIfXUltDK9Nh6muN+1PyD7eyL1lRE7sMdC5nyDa
UcxJFa9t7vyoBNee2/9tiZkfXr/fEhj055oMRgkeW53H8p9nJzC1LCBRitZr7pskDcFoK6rhVrBR
3ygMQkOlgPabkvxIq8G9SNCV5evqsGyJ8eBu7MBgDZpIJ9RGf8SrgNEwLswPST44ZzMfiOqdbjHh
OoeUoe41NgmnT2v3r9CZ98vO8kIYGvAgMWyKy3f3dmvBQ2Y0C5J3XpYT6Rm7No6+WJP+ujz6dNDH
vbLqezPNzWvhZrxtYUWUhLHLXAeFc6W9hiDpN9Kj6/GXa/D9o46D46g41bbL/5z3Uw1H6wkXUzZn
eSaOB77at0XsnMsgSQ4A4R6amSEa4i0csZTtpaE9k/3qnzPRlhsvy7xj13RvSR4+y6GLzktGpgHF
bbNAlUumjKnXIESZXHEZQtDec4gDaRTBrvVG99pC51MdC+wSFdPgbTsFgbZ1a5itEBLhtgVqQ76N
g5retFZji/mjY0NXmVX0gC1R2yMPEddGkFxveGjqEMb+ZemiW/MfrkTLpGai485Dj/3tn1dikaRN
UuvzAGAUDrg+kMFdP0bHCtNkuGm6gq46kutLNUP7lw84f59Q/BJd6+US1wxA+dq198u/gvlLy2d9
EH+1Jj8+EZeOi6tXT0rHtCV8xO2sUvqsIQNEfYcP2DvbHSi+rik/uG00npYvLf07TTmflaV1G9rd
OhvKQa06lJC3hbAeEn6xFyPB1KvBZC+wIiCOtG0BxXGFGHR5c2vNnlY8xkGFzu+14QDI1JXv7Fud
zWvg6I/IW5JtZ7bq3CZsv+OKyXdj0bjLmi0XVbouxhAbgBgCZDQg0iNiwVb1NFs3abAcEN8OZ0QT
edOX2IiT7k7mgfM84Qtiogv5ZNm+WORq0Z8rx7OGL+osaQX/60ClL8+ByD5rnmj2/WCy4ZmQ0WuR
TWps5+5No4Z/vLwXvVkUxzoc+1MphkNbK+vqx7p9qjDjaFEi7jQTiGDTZCBGE6xCdqZZNzWgeheG
2z7j+Nh5KMaeaduNB6dvo5eq8ftDOdTtY4jegCu7fCDJrbja6fgx4Pn03NooLknUIk7NQKrOI5Yg
Xdt9C/EYf1YGLumfh5bgP9xaGtV52PQNhiImCcJlc6EH1R6zkP5InfxVoxO7zSQuKmifbUJp32gG
ZHK7xZmCPOaDbbcwGjP7yavsV3r6WIbIzDU7jKkmmfZrv4WlGDBGeVF4kfsGXTbOh+vMAHkcpE+g
kWo6OnFPkdDDJw169yPCa1e0Z+XRu2jnxI8qDqILfViEuK2wPrgMPzKneQRLHW4w/9u7AMsnstmA
bkvlbxYivU/JvEbIUu1o62D96lm5dMPPd6476EjKtPBhhLgbDiMDHI3wJOZjrAK1AysCR75HB99R
tDP1Te2Qw6OrIMeXVW7StEdU6OLBPBMX+2HWSarIWMVm39y3TtrvlyVHskPaCk7xeflQoWldbg40
P+be0I2QXJRhT9JmBrnzpZ2Rna5iV1qHJg66ed+DnOMBJLR+zBPlb4Oqo3aynHOE1W7nWv2rzMtP
vZeeSS9sH1J8eP08HkMwunYMvT2ZlVEjs0rJTmP7oq38DgG8AovkxwaudxZvETbjShj9cNGZybEe
E1/dyNfSJ3O0j4W2W3pey2+Vyw0ReDohtNDEj4lp1nP8q0YmMpRq5RBGGONZ3hkGVSlpCsWA+4Ft
snHQIydYu25fniwgI7ew1uKNlQXeNnALcQDLy3DS7+MV8KL4DbfMwRmmj2rOtvMIr7WbggjPwjmM
WhXzIBUJSXWoQTMjGshuDFxsuE24EzP0H9wBoId+2gVGaOIhsaZdNH/Wo9HbQN/CBhuacyRTAchT
60qYJNzwS05A0ET+SSbapc8HhqlMGLY00L8NeThcs+m6bJoMTXeu4DTrh5KglaXzneulRnIl0bxR
EP3IHJSc3SCjY2SScHgM8ny6W1CtRVCPp4xZLrEkocS3Wa5yw9542EMOwqnVMSTRkOWD5cDP/I+Q
RTCVMvfeak5unzw/UEyyGvWc9gmop4nKcYzupzoV99ZofXb7pjw1E2t1bjFLiHJ/E2Re+Wnsr2NB
3lXYGlSlCp1mVdxpGPqxyt21UKBxI9YPA2bm4wKPxXANaD+WCu0u1uKlSwqbLzg1me0/DLqt897m
PF4GlNdV29tYgfalp6Y3XxZLpJV4xKywH6My2jZ21jC5nlnNYjZM+bI6lBm8WSdUz2znUSeDj10+
pA3hVaJNyFmdUeOqTMZt1qJcT70RTjzFIjJl78kGNO8Mz4UJG52GOnVo8jkNc/07++LvwiWskIof
kOIsyWla4pAsWFTL6jGkeFyTEYW7vRSMOsvdfur2vTVZN1pB5Wq5/0pXYeWZ9xs/ebHTTESuJPMC
dpFPvR41SLujw7K4NJljrVyXQVTtVMS0Dfhl05T4qEIa1gbqUnDITSZnzIN0/rfroyk8sscIBpft
b56mQGiy5kOXHMMRnXUDclH6WbSpCYJnjOzfbIvKFlfTiLwPvrNTVHCcNM09Vf247yJv7RAnRIdK
aaRpBGTEoAgfjML/rpUvy+SwiHS1G1BSHn92rRV+6jpUwbVua4cc+c7Ypi7xmZgbtwALcLbPIfTU
eTkUX01iuiH5ySkgYSBAvS01v6+M3dL/Jdi33pGj8rycotQSP5KoNtaBFafXaXJ3o+Vo5+X6iRDt
E1zc1/elY24j+TxMFL8Y1x6tYLSfWkGWpAH1nfvM6uehm0fSaTnqh7gI/UtfEdq9/J5G+ruI6KOp
ML/WHTb/xMTBqFq2i9ARSb4w+pVrhvpBeCEsFQPPSYVgc23WpLSPPjKstFlrTO1PWN1Og6to1Ttc
H07sUxKUJxPk98oPRlbkdEfiMUZgsjkR+NN5pu1+yoEMWQGqrSON1La6lvUznXqYKt7GpvlTOveh
Y2yr8G3CaybVczh8C7/OTSR+IzdDvdOqzYZGLBMdrFzgDOR358HKP7FGMR5C0u2vykTS0h106gOS
0iJ9Ru8Pn5XMBBbT4I2HY3ivjxr9lNTB86oI9LahsGkkpwfpyIMojvD428HXpoo/JXL6ktRUAHmw
K/+brfNYjltZm+0TIQLeTBuuDdvRUxOEKJLwHgX39P8Cz2DfwY04hyFS4hbVDaCq8stc2dqhQt73
EqsLpwzlCJlv7v1sBR3d5hqJxSZZb8vcX7pZnvwRNzhDTKw3xJiaAxUdVkgUNPZMq8p825GpY2A+
SDX0yryadf4AHGkMKid7hz9/adMoD7sFDAcVriHcD8TzNIOxanOE00e20V1eUB8WrUMIUSoGC3hl
T30rUpwCJEHeqmjRwtkJFykqsLOwP4hydnfL66wkDzDQOH8OwczPk9FEMpXVw8JgJW9klNtc6+lO
kKZwIODxOqvli9Qrr+S1SAOYRCVpX21MlykhvPp0mTmvswzyrgNkYIG6zE1aUw5jnjLMGAvJPx7I
BFMGBpiIRTPVvopCdlRHEOoM85bQYND0o7IJAWe7t34Mc3yY5ObA134wz+4sujCVrDs0anfHj/VC
q+VKRiC9xcZ8d9SF+IgxvyoNpNnaWb7aFTKEQSF3oHbqjoBAe5Sc8qI5M+/Q8qARJE3HVn7OB2g0
+GUaeINDedUmMt/0qtpeNJBKNVGO2I6SLuZwySGH3ovsKauj5zqzXn4vFITrEe8KzMZ02AzTbWMf
HQ7tVH5HbmzjukxiZmTZTbLrfVZRGFVjOTd+HGN6dmbr3sWfhohOhdIGrKUUkatXtR08ai38FXya
rasMHUBq6QCJiNTLTAYZEQI8WNV+vvK2EzaWA8Kgljvh3CBMwMuiqV8OjA6YmKPilZ3zmafr5zrN
53oRj5MMb0vNsMt0xrMM3gnYxoF0oXKeUrk+9fOyB++yi3t6EaDkWNa7MTgwHWoQ/mQ+zbsE2zJs
FRwfY6Z05OrqPhxVBVBj16VvEnV6ptE4rnCA4gPiRyx3zKte/1RAIezq08yNYyqkY58kf+aWeCwF
y2dHnT1LND47R+QNiofa76XJd/Jy1w20OmhlznKjqdaV1J9hgbTk18wTtKo6UZWl7Eh1PZoUkO/s
YQrnXv/g5Yp3AuoKQzUSUmpjHYwUTN7ankWUSftFtd8YqQOTXAwvoVT4UBgDLqrtJFXMJ6bzK0j2
+stBEbaZ92nja/zSR0hRl1g+SCUqOvCDyKJrvoB6BYKwBMkSZTwg2Jdze+50533IS+c1VpbAkcr5
pRwy6RS3DrEl6oI+1IiiqyleZLYUxk5qx4HIeP+cbRnVfKTACG4G3usC9EHVId8zQ3tAQc090Rrd
Eba9CDjM3uce81PpDHu1tF4Nq+Ln0N2y0UPBaA3Agjsa3KxA1iPGV907tTqewYFck3KIZcNuhOwz
OTwhgShMQeuW0tMi+OcaGZwGb8reTFPpPWUALsMgNgNBNF0F8jcMQAAmSfXMxnM4RFYjexHMFUZs
bjLxIrJC4OEFhpchHFLFa8AJiS3qAXv7KNfR6EY9BVJWTNfHsIdhfh+6gQVmEeVR4sWrTOc1jeqL
k9iaPxrF1zIZV7kYUO3QorHDBYa1j2p6bJZqj5gRVESidUIiTGrxj7EhGr7QggJjxSVEU581Trje
xLbxC2ztWWk+5Kn8k2QvwNOKR6AOpcsweJTxgFnW1U71r9FcdmMr9p8ZKRsjrf5G0RDEFMWFZBb1
OyVkIR0f8osjT703U56nOH9BzaeevbhVGRMFknYcRHcGGwGS6Et3HBv5JGnxGrZy9t0KjtzQ2qmM
r/I2OouEbFTFaYmpDVCEEeRe98QFY3o2F7LFTHsxg5nB1gHu38h1DL4+titaIWiKKvBQc2TSu/sQ
rXsKrrjYYg6LiSlbwWC/KIQWlIbHTW3BQMPEpULDGcbUfjBqrg6DPS0GqXWE66NRlUGS06L+fbcu
an4F7XEnwfA5NLka1PUWbddq6a7V3QMGmOQkfCN7sMiBcgjEuPIrLD5mwDqOc/WcCXOXWWf0vVVP
3ILCbrMmOo8XlB6NgEvAo4gXdI8KclWmoTP25IwIWOS4uXK0sSZa9kxbFb1x2UBVRz0RrVaItTKw
K93FXju/1kS2V+dqDNKk5K1hWS8lOUDjZuxSsf/lqvWZ4GdbX8vaP441cU+ruGPvq0IMAEtQKFq/
B66ukDNT85OOZaSnW4OiXK55XtnNyGITDOPr1fYvt5KYrlUwApxt+jhdXomAdQcpir8BwEIAmPPG
A3ougkms59jgcc0C9Nglvirlb/LPOP0o9j3l2R7Pn/B7XHmhcNlQdsbEHp3eNQUIVn8GgrN7XkAL
KQlwq/K1FP9qwDu4SSAjuUZSHDlB77S+ZSxIbpyADsyr7DQYVI/F8DyqfmyDXJNrPxnMitLDjtBN
Lnw9As9l1ZAJYvSR6FzIEP+KkdrH2abta7H+TlWCyQJNIGtnXLigtM9rdM4c86QJPIh1f506JCGN
QhizLh6qTLsbM5iOsomD0QOkK4XbjwXd+C1ZkL3etGbCT9E2swe70rizFQihRbcneWHXPzEbC4Bc
9fB2x+dKkyV3nOcvs8s/ZXvkYLERaVS2kHafM8Lsd6rVcju2/NMvWf5eoenqnewCxN05sbHjDMt+
td0lDr6q+7KM7pDw2BtfBiaN2WtWfWXlu5boJCAtNfVLUkm3TEpe23Ugvcew97g20/g2ThlVoRSQ
DdF8ac2NEUYRscw9Lw/svljzc2bf6tnOgC3Aq2LjbMvqW5sMN1166NXiVJHbM+0Y2BK65uAkLyl9
lhzvt25uuJ5peQJRL/YwQqgVs+jUSdZ13/csENsMX07LA41NKqCxQCehD1R261SOPW1wWBP9mU4X
diilT3Ki4a2kIYbUH6KedkpZhvg5hjBtgYrg84zvxAddmniYuYBQkhMlUFXq2C2mlrDOAketGp8a
qO7FTLOaI5uwviTzX8Nd+WPX2jOnQk7G6tvYEN6j3Fvn0OmycE7YeJYjHh8qKwuzRLvgJxi/QfCR
k48qmiePs3Yzy4Mjkcd7GqA4aMqTXMAQZOuPgYGtC2oEga3pVEkBT1cY0/7UhMp8ybr3KbqNGrIK
K5e67mM1lKIjPpVFvGj1c0yTWfs6lfC4gmX24VzCtlFYN2J5X9A8ALFmV42aG/f/NKgbY81S3X1b
JqYfVh7lutjvC6JiZRBO2+EWmo3Qzn1tOEzWScTv8WlFPyUuz1DTDFkG+9cII67tcQda3RvChG67
Kd2DNYaeJyBxMgRDXm5HgUVgArGRB99xePhTdM3GScftJwJRxvlzTrAeJO8k+THsotKu7PfGmM9V
2lBtYpUmhVpx7284JwHlkEomjzt4iSpAIjFV6QjGWaco4WLaqIWO7tVZqb7qw/oFaZbTs4G3fo3L
Zpf3QeRI9TfsZF6/ooTqaeeHISmcA3sdzGKLPl1nTiphS/UUNcuYvZZdgxtopi+kR4oyTXiANAjs
nEpyS9TJVf1sxy4LhmbAPNrpAUjF9KHEbXGcR8MItTnRr+vck0MgwzcJ8dRFOvY6BpZnB1tWOEr8
CAkPHJd0Zf0Y6fjXdeDB7tzYJyx1NJAuzVkTykFW2SYX8cnEuDtUw8bg9BchhxUgopXuY4v6NCh2
TYkoje6jQZIQwZoaXlcru6hZOCs8N0zho+INu9qOn9hHFyb57Dld6dErVI7niECztFRbh4uvjvKO
b99xb+9zvdnXWRRA6N7adgoeLz1kD2Q42m4YrQ4M/4+WuNX01GYYFeaHrD60j7LBZcozoQ8tAasF
/SCzOhz5LWfvNQQ44Q8GBkD9hee6DTJs1ED9wQiztii8jMaH9d43tJQ4vCg4sDcc3+fCVo5MtbNd
3ghOA1VgtoYbZa3Pew9qJj93Tn+otBX7NZaBFulhhounVdQK26xf8V6oIwPlMqSkymv66jiNxjm1
5v2kPtVRFCZCD6lr9vLtGJslnmDV3l5n5hE+LbSeMXL9IU85LPFie0+cxsPFQNch1IeSmPYc+VaN
AylM0QNVm2lu9VKCDFYfFbVzMTfvZKfwR5AJFY/5ISo58AOi6yYv0jglzJhtKAxRM8KfVDJjeHfn
daP5Pgz07eG18iqa6XrM63NFbpY3Km0eyEPXmCHUwVu6Nmwb/chK5ceE2nCdI1if+V9akkN9qlVQ
Igngj4oSOiGjSDyVWD3Knm3lyYFFKAT+w3FyDSvGPq679tTsJA33lBBMKRRGxWVA5eIDmwbEQ6a3
ClrDPur/mBlrNIcjjPXcpT1lSzJ25lf27qxEethkkM7EdRZFfCT8293L7UNfWW9DdIqYToBmqE5J
h1ArKkGSXRq8xo5RSf8idTjVyJMnlV6Z5YBoyNYzJAOFUxo1nxh9XYK7R9nITz2YTkL7pMnBLFCu
VPF7Kv+iAhNpkTkwVWFBAk8wqpiL0Do4/bSvQHCYhuSpq+yXzldfBSuToHWM6R5Fwp0c1+ZYN1tg
TdiIJRFl4BY9elwjSfyhpc857sAugQKHia6sVnAzJWaFnl2otRsEdlDSJfki+46p+aB6GUtfk+Sj
rx4NJ/U5uVPCNHul+bzZBDOAODys3UYtMLgYtMl+8lBKzRvXgUU9oJ4EwHV9GBfULkrGQ6VtXcfJ
mvtL2VEdaNnnbamn6DcKhKL+kya+InHjuLT36f6Q8VhrIT3CNiuHSwuO+KQ2Bc9OPivEqjBlGO3+
UhuTEVJPnoG7hdtupNPgmqbDWMDayeNHrjE8pSmZtm9DqAcwJ4exaLtzmcPOm9Yi5hTG8jFb2tlc
4vib6dRtsRY2sMVC0a7Am0Eif2Zw1A57avRGX4zWU1rnF+76sGlDLcWW3wk3sqvLqMkPVZccbbQz
Ad6vRqKcV9qfgY49qGP+DE4Vn+Ts9F7ZqpykLFgThmo1177tX8yJKYzadyeQIgvZY/GOe1UBWvSM
XQ/sn/zUvRmiukr5AFtDv1gxrfXS1+QkgaaVIRa0kGnuSRLRToZRnXLaw1O/1ravUdFcwY7QCGZV
k4Kb17wUwwxXp+Z589Rlpl9ttBP2ZWhUTHCuS/sVZwnu3kfK6g7A8z15AleFrEncXZ+jI6cYf0Mi
RSPY4oqzwaGU/JIgKBczWjhxtb9yHnJmZTs60pkn5lCsK9H3eC+1c3qFoPfaCvxWGocZ35l7Z9eS
1zshC5Ckb95tK+sP+ljirS/JdxG9ZS9tL/dU1J+lkGR/LOL6alKIeC2ttr5mehmTE1dAY25fa2p9
JglI96ExVwe8n/qxj4b00jAjixmfnuZBdCCtrP7mLGvD5h4cTl8zne1wwrK0FW91m8Q7c3Cax74V
Yk+6j63Al93aNg3tveI7Cd8n9b25b7PuT8LA4DoyXHhV61sxW+YLf2l5gh92q23uNnPs0yv9xLKb
0q7a1pF+5hqGyrxeKjDCHo1f1U3UON+LpYUyqxYvIIfYCuUvMVLDaRVVvx2cY38shzSAkSNAbiqB
Ycvy+1zbxGv3aULVWqJ+0NaknyMdYtSoRnA9p6INa/VkGwlYFLWXHouyrgIlLlBnAaccE0eLPMa4
5qmyi5/JzpcTkJH59PsrAnVKKGTpZt4UQHJmx9qvtxQBwEqfvcKESwbvBqSBXxi5gXJq6MiXVyFn
DV2cVtAw2jtVFm0H5giBoj8bqGVtaKahXAWc6tq8/ltlFVvw1OCgt32Q1iSMFDGCFtbYq+VF9ZDI
oiLVHHEgN7VgqafOVwaIcfls5m6MeeYuW9JtoFbzDWeaOAhp3zA3exQSbfZRbqa+vq4E/hNqjHLh
pESwsr8J2UAGm6NGvSQaOXzRDTPXUYlgPiQNcVFpIILFnIVz7wyg2YL6ibWQjVeFUrXyTjQ24M7e
b5tp2Mtzc8ug5phukpBdbNX13RKXQhr4F3fPE+fU85wbBy0W67VpKwqscwefvDKDA0bamNK3Rinv
UEzqnZnYArwUx9HWTpja97Lpcj8Xu0XUB61R2D0KE1d2i2iSZmhVmZYfWWpqQkIMhPTUzt/Wor2N
AxzcD3oxv5NmzS+U+Dpe28RUH4tExqck5Q/2Ju3Mpv5qshx7yDTnWLFO5rT8TZGH2DXWkFWGIj+a
avsFny060glcwWOdEfyWnNEXPelC1VA/tGg44ocgrJgEwDdgag/Lz5RFpj8ucEgkaOuzTdtnDWH7
KKURDOntV/990FKLbok6E4HJTiaNrPaKlDgaHfH3MTCUrLpgnE01PJ2Wc+c+ADJrwoQV1vypynl5
kXKd/q6xUrhTBceHVS/Cjd72Fquc3CXg2Z2z7u2OgREK3ZWWFsCBCvjtmQ5SwnL7KZHM18KmPh5U
nhLJr2hFqt+Ns8b77CiXUahhIRPrXCM9u1mrOlwai9efKcFt6T7jxObBJ6xxH9M+WhfkeKhlY6BS
UFT4+ytTySzI26Dffw0jrUn3IjUNlNDqE20JRCCKSXP2/aLYL7BCe/dAwjHAyREauFHL+Ex9L4Eo
E+CR7orlT01dZUZg9LWRDDZPjicVPm4mr0cyMlnssxkXL2CRlTsj6CGi3+sZuBy3d3JgaYzfG2YB
uj13f3geLsFZaePpYNEBtDpDc7fydwYYrhZpz5ZSOYHWteYZbXIlz30q+dc/mCMdvZFp1v6ob92K
shiCvNDaB1xGMcWmzoqv1G5C06lOWFHGI3ayb2uKJ5flpQtEK/E04fW0a2njoGiJZ+f5q9L1+mmp
rIvVpOW9hI7Jv5nDtckQ/g0FGZ9x8+ogKZxy1htIlzt7MjFYPJaFU1J9THEG2qpDsUOHDtqbn3pm
M08qSk4b9XpIrWAdjfQ0lzaAahXjR7xeKZraJL6XSVH+xHtFTS3EVIh5LW8p8qN5GJdmfW3rrYLL
caNUuZd0ZtE+M6jnqWbOllRO95oqDQXb8l3V58Kbh37dF9OCIUrDhjM3HEKKfkL3Ts0WYcZanpxJ
US/bvjONyyPv4S2L0uKDR+tGVEeFdDDoJ1A7ZbHsbXYSwViMwNJdekqbS91SdV+gevgjwFp3RaBF
CNy+yN9uHOipvQ6UYjZd8Q+6xKVg2Ecz6Aa35Jt/P/QyDom+GtkK6dhGhofxX9WVr9XATYs65LaR
ryTxu173fxpL6v0yey559EdaSQkU1gJfZ6M1WoS24az6QqssvxESINeIdIM8tm+UCr7MBWEMY2qL
gFV82CUWXX8qtiYXozt9vzstSRjc+QiUcMhWqfMIo1ySsp3w18bfSwHKJ2Ydb6Inar/wURRhJ9o4
HE1IgePCt3KsB1R1nLP4G3D4XstbTyWlt4sz6p4L7rcobULB7B/ur2Eow26VEP/MipAbWOwOz5Om
ML1EvEsUGS+urk2e3sBGlATykWEx4nPOjVinoHcaG5DRP1xh17JT5BeNDUcDu7uO6u4O0YpZGGaB
Tg4bicC/2SSA0OacvML8Tze385SMCt3SmWIXmIzIDeu0WdMDSl1CXLpRVbtNnLnGAAeVG4Ey3Jru
3MpwOT3VoHH4gR3cCI2V0X6O2S6bAsLOUSO9yjUlwms59mwVa/oZAOP6eoNIkmGI95Sto6EulVct
Kxs3W5PjolnBNDIyKspL6Vg3CqLUZ5YchrIiYipJv7ppYG4Zs5qHTV+9MydTmI0z7sPdFTRrQo8B
jnFeZ2uf0+lxbUbxMXMK1wrtp6xK/e7QBTuPGjj/GcCb5bcLlYIUgumvXdsxjGZqIvE2rszeOeLU
quwrvAWx8h4tMkvSP535gKm9A9fc47z0e00HYUZRuH6z8ueEs2xSnGXtTUbciOEjWAzCsx7mtMlA
XCIXoBrJ0WB40UXp9wA3fCcX0ivBgfI0yFl8ye9Ri/yYTpsTYfgjys90XsnkcH+aUXLKroAlM4ZH
kXnjQXB1Crt4iavxmG08JLVKOdYz+TnqmQVQrYUECds1oIZ9RXFcIVD3KqcIgpSHklTfrmva+I1s
gcOjajUObcfhuTbwY3VNUx0mapche+Q3JGtr/K769QOJh/YrnW9MgoXxJpgYwJocuzTuC/lWto8V
7PCy+VzKxZMg7ccZ773Kb1SoZK9mNHhy+s/ixYBstsvkx8VwvN76PQlSGIDl4k8fI+LTq7iLSCvM
zCqKROBcFjzBud9YBSB74fd7TJoCbUZiY0yh/DZu5EkFWaOia6OVDjVQHDW/kbjyBNehKNwBDcHi
RjKLN4VD5WD6bXdxFI1D1N8evuVow7Baievh0Cn0g1ZU1EqNsnXrMsoRytDSWXScJM7/dlxTdjw/
pnNSnjF9YQCpt2YoU0v+xpF9GIG8vhASFoc1V9gGDZZX1on0R7EFWFT8EomRUyuNiyGh7ojTSEK2
vAR6maPoxDmDzluUv9nhND5KbUgfUOQYXmVwoZtXJgfj8toV1rOeRdTllcQ0WkP+yXm+ZlCpdi3s
cSP+wOB3aOOfCutbZ8MHzxCMlU8uWIlaNybVdbqbSiZ0aL1jSsaZRbPsoqCOGt2DZqi4jM6GA7YA
3InxYIUDLGF3Ndv+UYqei6oH3Iboe5aGhqlqlgXpSVUYbtlWFJRCfhrk9GXUIMmqywiRcB37T33V
PanTmDbMFCfcYlwIlBrY2UGYCvEJuChIRun8AT31O8F8fGsGmrvVnBHW79fThDQfpZp60BZP0tSe
x20QuhV+WKU8fQx4ZsKsFRgJtk+5+Y+4RsWzMpoaNvml/d8fW0xcJKLnga80zsOSx8utjEbiMzYj
CYh9WERz7Z4n830L5oypM51IMOZ3Y9KSnZCy8Q8jjp5emwUduLuAP2PIQTVP+so5edexviHN6/hF
ByYvNYmKxMIgbsLlxTKP28fsd4ZGMzk5TRkUAyls146fF5MdWvzuLK/28mJlkbvCpU/4f6dwCuTy
mbfTOiFIfBS6Lnu8JW4lPxjWWWFQ3IyVqwCeVbM3zAeubIOUdSb2+hwOmsk3anaGNYZC7FnOQ8dE
TmJcrHAEGem+NqyRYx6QDMebuznQEux7rVejwRlfEaw/XTA3G1AaAWjGEHFbhmQxopCUpGhxtzr+
0bSZLNmfTYEX9uTHGFEVxtFgSCOEJBAJlC6sbvq9mIurlJJbb7KMYDhRFHTiyd5qXJMqdtuVu0MS
qD/nwfrEqEXpSXysotGz+EOnji1Gl7KmvvOUzJQLs/1dL70a6F7A+dguRKys6g6W6050TxodAzqS
Qz+oyNY/NXdJ1r4P9V9goAypBpfsiNLTa8appTevGJQA6pfuyioTCV5Jxg6NhjFWtamW+98SCKV4
p3A79VGzm1cMqEOocW7H7coVl3mCh/w2b2SZ8AwGc5xIvR4WdT0942CpmN/nvUCBx5Cu3CUCW8Pw
gbLLyLpGbDtwI7h5i6I+p5sIv9Pb1JuNR32mtkR/M0xirwfJ4jrNy70T4yuJnyzzOc7H3SSjiLRP
vJJb+cROacC+isZde0Y4Nlc9T02ZropG/4PfnLdQkGdoCDD7te1tg9MlP45c24o4KrXmmhgQppbs
rfyoa8EWth/5R+aZw2S0p3RdgRn9Ew0mXKAJAgFKClEgy/lK+KdLM5LLdj8xqIPPrv/R4n8Ud83A
M+cXMTBmlS52cdBwePa/24QfSIst/53ehJdCyUrd3XDM78zmb1sdDbsIFBxHbEZpFiPvwoa6sz8z
uXVnstR589XRdYElA6hh5UnKd6PRU8h4d05eRqpYpNUE7WgQ4ZZ4NWGFtPwlYET6ZMZ2AkTE+YzM
d9tuXJBHCPJa0PX+qvWBWXDFpxNOsu9O+clnRhgGNW1FzU5c9WV0HzY5YRbpbg2QhNP3mDHk1CTX
4m/gh0xHVOeOgZnBxUPDCswhz7EftwqpgZi6WePQhdSICM9ApcR9FeRVluwrO4G9WzkXYKT9i6rg
JxEW0WErjeyPqHllSqthhn80ohJndjtyGFK/1dU5rIxdnkkZTM9rSi9SOx3wwc8v6qpqfonKECpt
4rxFs/In4jK8pWA5n23N8IWRfZKmim9SG43Hbma4KExx7nR9P66ZdOBhfBnov32U81xnXNuf5HbO
H7O2lO+O42FqbkOIvyi6A5xv7E4DtTupZYUTKalHzITpI4bFA60C+PqocvTBpCaPDZDHiyQnoUIw
8/H3w8gOzByYYcQ5EEizT5uTako1o9HZeVY6mgsnFuVvNsDsMc3oswCn6nLvsQuVZ7FXEH72xqza
t8RWG966YfrsY/7EaLZBOu27ulaORqX9rAOQLUt0KcMyg7TApDdnWVkRrpmddGlqvFAme83yJfoa
zOw6CS5UpvRFGE+yef7vQ0MF7RkcLGCe9n9f/v3Kf39Aj3le0w08u//9Bms7bheEcRRhTT9P24cV
mHc8Nevx90tZD874f79L9Su6rpq///4xqpQ2Tf9fNHU1g8xYPmuWMdEWEtnv89JW+3RS1/Pvb7Rr
K5/rtPpsk6h1O2Uqsb6JA/bK6L3OZzkEJdkFipFI741In/tG+5fOcX5SDLQux44QnZStS6Izsw/J
nKg5s3LLNZjfbBmu5mPdZSW3mUozxzUZAFguyfjDj/BhtJL1Vl3H+Rtq6Xc80tXEAqrvi6u0rOtN
qfof3eqHDyqdQswOW62Vmn6orP5T1z3qQv+sl4bGsGVqg9mWeHnpgrXU9l5q0eOkY61FT+uPmYRI
MaZ9c81NZE9TUsLKRL7MI0Wnr6AH+aJIuzFBcV4zp97LlZSHWAKnd9WZPKOqj32NuyIbqQVomv6K
q9wKW4kegUioj7KTt38zWfcTOWGHOPfaOZdIKKm5cqviaGHWTBcg4tM+qfvvuRfjI+Qjze0TDENx
n60POCLWhyRGUd/1M80Zzd5Wp0epLJH9bXwAlWrQ02vWR7CCKGeak1IER1okJMy+BwPudqLJmQ+3
YQFS9vdPZqvlE+FJ9vMExFdXUehXQ9IupuV3JUwYHSi8dtbFKO2VJtLDoent8+8HIlMoGmrbuxOW
3V856PeDFKWoM/b6gFZKlCoyep65XW4AGQZhpW6yEZmuwd4BZi13OWAW/P8oS7/fbBSoICDgHlaw
tTbbV/5bRcFfNFpKw+CHP1cnK7bPKpPCrpJMRATdCrCG2Tw1UrqqEY09AORtX95wFXOx1YI6klw6
6XWn3C0FKn7J8dYaxltNToLGWar/mO3UntTgWVDsr7njtVPBIrvUtB2WYfyBmVruusE6S5TE5ZlV
BLaCJzudyXLa0rbYr9VPvH32+6V4eHQobZcK7VFNi/nZzJrvmlHyQz+VWB6pX94TjEk9smPVvkgT
7bmjiTt0Ngjz76dmjse2sxjx/n6acl1eF0c5NY1BcIhmy12CovpkdwBWbdb4qSP1ONKtYyD+27Qe
fyxK6+yM2kmOij2cjL7vrhn0MVdupotU4VJcOG8OVonzMLVwsyzWW1yuEsGUXTEiXi+ix2c2WwH+
TInzqmydtVEdGC3q5c2sstSnbU9/TBSqqAbM2y/CqTFL2NP4Tuc3wpAQ61+zxmRcVRMLUvyd2aZH
5hHBqS60s6Vv0HCxpaE6cxgP9qhe+u2z398lkocxYhRcec5U4XMGV+f9P9/3+8vfb+bCvuntVB1+
v/Tfh9//lmQBcsfIHPx/v3VUnJLCBFr1/vuLf/9gpy7XJi6SsB7i0Lb0P3WOMxcUYGL5k9SjzDCM
alUZciIvHoP7qb1uFi/Q8Pql49l1/P2stsTmb1GlPTMI5US9/D1OHPOmVw+ptRpgepVibzTIAonW
aY+mIOvttEu2F4PxWJEv/jNS8+q1PMl2nZawk6X85z4q01k2qu+1cJxL0joDNi5ufyBSX5wk+yO9
PgBG16EHt5PTo+j86XVpOQpxNueEcsFYMxnp49DgQY8Hty3+dTqbekNWQwo0LmKjxSgDwluj9FLg
5KKDloJqoaq6p2yiBiLnBFpCx/gUD7hIc83V5OifmQGU7eShfehbmrWdtRn9jqjeUUioL8bSxp6B
1EM3HuASM9be8VJKQZJYD3h0/zW5EdHrwpiJFp4XlX5iSh6M2HXYGWqR8DBhqQdboQshTbpmr3bt
mQqq7pqucX+V144Oxg6YwdIh8VO/dp31ujnXarePsIWFcYMrLI17zOoqrp2mfh94RAf04D6UVhOu
TE4/bA0fo5ZnyQEWVNR04wNJA/1B76ucDswKV4k+s9ik/SXuSoe9RHbLau5mMWLPp8NQ46ARd2x2
jJJ+UTob6yjFtLg5EqbfYu+BHZyFt5UFTML6k8w8b3LXoi5qxxiNzW9n/9Nm/CGGifjNWPuIkcop
GHcovYUHPnVOxYpptJophW3rz8WUWkRJaaJ6qq/3dKgcxpFDRlW0mFLjpxZnBK0Bzo9aac8Yfaug
mtnPYxPbVeQ/krIZD9aqhZm0xPvWaJVjTxlapEbjQyLk4mKQSmgH3qyh69gea2mYQuA/9KnMMHlQ
PKFlLSlLzAkEA5eHvmJlzCQ6wn4/NecIGWD7jcEa2PD/9zlRXdmbnqghXOlpXSmx08eXycGOxE6r
D/oVr440Zn/bAa46T+mOHqfG8DK1crwSq+BcNNK5WYhLdtOkX1Wh+47VIx+SzpsXs7rThaVdFKoC
l+YO/nf+P67ObLlRJdq2X0QESc+r+l5yU3a5Xgi7Gvo2gQS+/g7wPbFPnBeF7bJdsgSZudaac8y7
SXuKdqh21ieSDjm0GX2M22zjsc6/ki8ZIQvCapVEqbqKdPoaWr3flz3jwsFpcAZyiF4BJiRBWQ67
TLPTh641n+TJe0dL/EMSXV/Sym+vBg5CUOrjqQ7S7pLTuDiiTMMqW7walj1nUjDykhm2A9WlFLVl
d598c2/JXL+QHPeznvdL14xumMxXPRlQQcX+NWjoDlRvleeCmhg2DR2K+J5Z0Yve+9lBxSGz2SI5
DE69EnBB7yATNZe/h/wRzMoahbVl41kBcGGFW8MJy+cqMOSWo4CGzLM7ZEGd3puBEZzJYrVL9eAR
WjYpKpqkZPYwvQDln5Bwu+MlIU6ZQqGpD3EvtZs/xYdeAqKxg/Yt5jS6Gn1UBw5b3Cqkms6YfLET
NGdvoIZoMvuQ2z0dJVXnW+TLxFOuVNvI80dNptS61riPCfIF3B0AAmsEzVkCHgttwI7S0EV3W/ef
E+T6FXl8yfRdpN1fZug5k6IpjLVtERr0AScNrHtk/clVkp2YnuyiFDoONEZiARByeZkAvp9JcnJC
IldaqiEv6HDBBaA2kFohIqGXGneXYnSeg9r0VikHxLlOLdGURWu7x5czFOQpDy22+QnlcVcLYz+Q
FI4aK/K3hUjRG1GVhDRndAEdxc9HXsXapm6e4h2eDWioRXhE4HPNXJ2LCsw7GuWZBS1bsqn87r1X
aitqVvHIfcnhqQ0ByzrOx2P7OfSjfpWj+cyJt3jP0NAQYCPr2/JpIX66pdfPiBA4Ha25zUp5zcnP
eori0b6mDiKtyXztS2W/qcah8xKXhFQUxokpG904nJmbGLqVgVNyLf3wAwER3mpv/GkmPr1XIdyN
0fOO65HaGe4Pr5rsVdRk19rruKGNgei6xsJYQi+jRSRXKS5mPfEJKp70Sx5CYmsNbk5muLToY+ms
vShlH8nzR26Xcu0P3luhKLAZtFpbRasgJ3ampZ0GI8872tSCG6MdaCOa3R5DD87LyHlNQ5f8zEl9
jWHxw+6qTeoVn33SME6nObtCQ7jO4kYi24bdqKch104U/DHzrDxY8zQ6814AjMqNOx07uyP7AVk3
+veAjgrxL25xG2KvOxN6TvQcOU/aZ80SSDKNbawnWLXEjarbWDgCI+xwd6Q5p9e5Wy/BYJVYdEF6
ReNlaIWxYWEYhIR9ot8ELqSSbqmbkL4NkfKIdf+uYpHtVRO9CGf6iiOBGNYHPIluKUmM8cD9fGhj
ORzRsT2L5k/CIQKmHm0K6DZ4ny1qdDUz7obIgByB/7Gsia4bOw/OGaOLkWuIHt8gtpKOxV003jsm
ee/EjjKcpDb90PwQGS6m4w5LPcE6PV7W8SbqHA+mXqCdbmA0qykFy/HLykdz09Hr0MsPp/BdYi7G
V6OhaTBa9IviGuRJWXX/LKOYHiYM0Qw+skgbdUrzttpZDTOCClnIoe9SDhbuxL3jm1djjN0nLWFB
1YJzmdfTkT6A+0iT2ntU9fDPi+vgGM+fLV+fMAPnyCUaIjNdP8mQZrMwZy3NyDb5/w/V/JGDu63H
U0KnOCkVi6oOpH+cH5IZmr88LF9bPnIA+R0NQub8fMhPMiHZc1RiXBNA/qrFotsORvbpV5n3ZFKe
+I6T3VsNRYUpxyNIwm7j9VV/TgVkSQo/2upKHOqUNyNwhvjAna0nzi2N9Oxs5IhHGazwYR4AKrIZ
fiKVn10hMWCJwEYSbme0IiLFRNeO6vxKvgseKIMXuWD5PTlh+FwMkDjyvivPDZGja6nAs0RSk9ey
FfK6fESqI3try6Xome1PjAfJO+v+wdSJbobRZG6RDZQbVdvJm+CusbifTIa/f3OeP4eA4KvHd9MO
58lzx3OegOEd/ZNRWMFpyHqJ3Hb+Oobj6fs7dF81J52gpWWHQWWf3h2xmgRCLDqy2f2/L5d+/chs
T57+z9fBn9i09SBcLD89Dm52nYMDrLQz3q1ZtJk077ge5zEn3bHlyw6G5X0AaHuXBcJZC+J+tlR8
+ml5IMQKl0ag63RgeU9pFCyPy5dTWWAJqIlRG6Yguv33kE9pQu+OPSn3/UJf9bBA9BXCpZRgG/Wy
fGNg57x1sgBI3YjL1DWsuvML72WkbeW1tlm+tDwkdm3uqxSFGOYWa+U5njxUbLTk6/jJgAKYuFS7
0qp9WYDFs5GCoDy1fuRJpV06h/2YnDrnp6PIDxvNKTyP9Kl+tl+4dPHQ+gwrw/E1CDT5xulT7oQW
fBnkR54RwpTrIhTju2e5A2Mg39lX86eTw7gAZ6x7CwCOvCnsQmMxIkNW5nX0EKR+fxdmObRVzHiq
7uEZcPKgGBPW2kO5FBVGLFONuIBqKzqCukVfU7brXnMYLY1Btk+mUPzAgcrBnEO1RYUQcq66pwnn
Ox9N94dER7IeHLKxtB52T+SEu+XrE32eve+Dm0zxj32IksBTBjavbvmu47a6eHHzvx/aFlJCHNno
ORKIjsu/ilH/n28BY5ttctNgGE+xRKnMDy+/pimLu9VicWhRR3at5dLySL2HGdhYst1SbVLOl0QB
D3scyUjFgyLaj24+Pqn5IaD/h5I+3fWOPaFib+0nX+EbcR355NjM83XhH5VePPve7C6aeoLC26Hc
ZrVPr5x228ZOR8m7afW/Q/ke113wmeTDvVfZvQPt9TQBWnoyMhls83fpNOV5LAP9HI4CGamnV080
QugX2yg2kgGjAVxS97Y8UMQ0e0/DseR1I2/w/PDfv5aomvUpUdjI/+cHvj/qIsLcAhax//4BSGV/
87ONCyn0mWUgep7a7NnWXEUKK5/R7WgebSZp2/PZ8l2Jzq7dIoui5dK/WymypazvXuxgKOnYYK5w
BLhSv4Mjpskq3SQ4GDcoE+tj5He7RUC0PND6kvhCh2GtVa5+ZK69Vu5uDsK8m7b9wyP9+mrHnJ7c
pO9QWMBImHz7wl+dbwdhtHsn4/zqNbPMny6E1vcFGX9GdnAsJNx1Ex2LBO0QwOuahHomP5NPZBxM
CpuhOjlIqiGbulUom7I4YYTt92+TbswaRgiw7iYiIvFiZNy6iEnda588Bu0vhaW+R6WRrf1UfWWt
+auh37DTJmBZJaIMqKKFQ54r92HCNdCO1KMwJv0i9U5KYoWsES95Q4shGDrCNYRIl4WZd7JS7rJK
L55goWaoMDmwM1A9oV1/ajWQEqUzcIc0wzwM67BgW2x0qVGH52bGO1stl0Ou6GZ41M8ryALxCVfv
hxmBbaGg33uw0DGz0Vet2r9M+dODFd/TtMe2QYm+rT1yWSLe3LWnS8IdaMpdQv89VI5+iDhPOHNJ
Qv/kEyR2CMHCDDdRHhlcNDYJhIF47iPGFV2d/oll2L96jIwSJ2ow82OY08fWuFh4w84Fligj8sZD
OX7VbnIMdL85Jf1LbZrlmQznK6cvl+MzKeBdIneeniOWkt6+l7LalRW5U6Of6CeR5C8uNfGWN1wd
qN+UsN+obHIqY0LG1l5Z/hsiySh/EgxR6vZdp9SNPX9WYuv2uu0HAGwVZOLELKwTmC9Ss03vDPKY
5kYBNkLNqWsiRGHQwW9lA5qnD4hYTuR1rNVQn1xpe/uxY9UMVdTui4YuWZ8/szjURFOzu2uis3+U
ljx2Yf0FhKZcZRVcroDTL/MkjcOakf5uTbJiigwbvKMQtqXJS+oYxslQMQowVkiEdZjQxhFHg5zC
XZCwUJDTkK16199BnOC7BsSoOQt6yWxir4hqTsqMqaEXH8YMGVZLqNjoOP0BPGjDMWr4iXYjZRZu
6rtKKPyH6Xig71URBD0Lo2sCrjgOUntvBnRQbrKvIJVcS90CXIEFJKGjMaJ33NnEBa4CXbp3oPbQ
UVyRbHXh4VnlALdGH2TfZIQ/poOSs8U51zwsE/J2gZ19ZwPGwiXL08TpYt1GxTQKbd6KpM10F6ji
NHEy14egBhvPjpa4dOOKgviFtiPVFJrOmudSH0yVXSjxsjmnT9vB9N4NMVQvydmELlFqwsSKJDuS
bRQFutTgCayuDbKh/jF1I04qY7J4WVHMji2tT/eaO4X+kGP61WSqXHcSfUiBXJV7bZ8OGWj1DM8Z
ldAhMn336jhOuKU5Zm9ochg3N6U2s11GGxpuNK2yocymvtoXHecaE/2glsANoZGFfrDNvLXWtONN
MhEn0FZjQfD9A+XXYVIBQtlIonakC/4gR6RYN0Zb7rvIo34fBemrTJYpLwLaj/TQ+wYRfgpTbyC4
9hzp2tUmuuHi95QCscJ9jPLyoYEcROEr8lUnWHmQ+sAOYuKMduNpKOVvq/Y/ynYCa/2DoCXoRDhA
Vg6MCMt/jSrcf2nqe9ekaN/LAjqMG8X5NXTDTxUbPy2ZlnsD48R1YnEV1EjPrpq9ShLFWtEUFHlZ
5p/pluTHRM8utS3BfOnhnp1xJTkDf4x6/Au30Q9K2PhKUHF8LTlrk8PirYVNL800QLpMNC2aarQx
RWFogpezM/KoPUY9bhM7PcGGYbBfhNgzFL+RlIeDlWHRLfUwv1uQB/QWRrAfurcwVebGGt0/dq3/
TRI/ZLYXr20/fdfsunx4CrZHFA03Y3ofPBRHrQEHiQ7+sx8esGBWJ06SVPYe+ZIu4uuDrGmDyVIr
UbdOD6axvwWMIJpC+iUewT2MOt6Tagof0WhgN3Mkz7yT9CMCqR2j/GtwL20k6lvoSPzFksxx9dGL
GomphpYLOrffFAlwVeTY5Dpjf3h3jZGs5iicFWWIqcpQ4nQMkMv6prEjaloc8tb7ZU+jc6rILxfl
QLU4j/Np6Vo2kN5kJgmV9WvqpcjkUYRKZGFKP089oplu1peALl3XcFx4P/Eq6Bo9B7ihNx2mzEFP
y03tMPMLmXutGkvCMVbVlUSUgdKlNdetjy24iBqFZZnW88y8iDOO7EHDoBL27glHv3+qCPwF6bEf
aKbeAobfFnf8rcJDJYrLUAfGcbQRhBQhmb2asoyz0/+OcrO61roUa6Sn6cZiM9tgXzJWXuReoxBl
dwu48kB6R4Q8vt4SPmRtPL14D5wG6fM4fnRK0pGJ8L32gHhwSFXo9sG8uV2KEiGL/6Bn6ncWR282
iLRiEj/mW53qlCZVMsx4gmhlj+2+AnmK8DH61xpGi/63KXGc4AqONHh6qSdX8Rj/y8PE21Xh8IvK
QB7nnrcSmblxnI7xVKY9lVij9l2L46nv/X4dAnXaSBE/tbb+y8Lgh3iseiUjOLsoVezRqfyO9eET
XsZeKxH6gkk0Ng1+dhTWx2x01T7q+4qim24FJFP4GuVRZvREBerzbREJey+nkphIo1DrqUDXVw38
TT6aVcaO2qemReZBix37vdLdl8pO8LKUGuCMXrRH0KLTvp9n2y3Kpl0eesFdmC72ZulyGBzFeJDt
9Ea670MgDe5Dq90OKmWdb4leTWIiPipUHXSgGffT1N20VWHs+mQTR9V2wMD0VLfyxVFKHQ9U2AAb
VPrqZwJUmMv7zY5A0muebpE26Hr/u86Q/4d0sSmeXte9DK2zm0mYfWIL98692Zr3x8snUkJbYIp1
rbR1qntvQY0GIK40lz5LtlE0WZ4JDfXWZfSRjqq/Dbihac9Na1wl4szpztuhR9s4mkWrymhedcxA
sFVGXIvjQ+RJs3NVjncbm6Q3vPtFUm/yVDB+Ah3iMv5ZNcb0qcJwXAXyfUqQxTlpCuWCgOmot3+N
OJR2MvGJAVUGXv/UAOijzO0Udc8TYzoGbE63HuU8kFWmubL9+l+CyWglnOpvVbIM6C3y4ubTNJmc
I3cnqbXyetp6XIaJ1V60MulXplMhkosj92g2OynMe5E60Y3p4heSxGnbchIkLzC6BIl3NAaNg17u
YeXSOAguD1boZg8/1P9WBkkETUPDtqreSm34C2tDW1tlMuw8aewNsPCsH3TEO7J6jaKMD4HNsmzm
McOMpMfOYL/FSvLHcABDXVzupvBv7LTddTA1DqE6z9BOeU+RtO4ztLpG3mvnjIkK1COyWyYW7+yP
pYJ9WQmOUVHxafXGJ6eQeJtgUGc0VqhzXzKb6eIPW039vaHC0F0r3FmaJc9+F19A5JKa7XKi6kNF
mFB5U+MQ7dLGJvtYo5YQ4bhz7THYFhAx3vTMRncsu39G0qWb3LoWTd1fNQ21PfUCVF8NT98UXzGt
TxtUVAkWBQjbSEU2Iss91Cj274Ttgf4YDB+P186safuIwTlMRgWNJilgiLXH0AfFiBR03OghxGCt
Rv6plfgOi4ZXJKQkx2W7CSQmHr8Wz40fGVuG6AdVh8F29uU2ZqJdA5ftHQgacywGV078BbZ3YiDP
IdG1aQAD1cQmJSkTWOJXrle/sBfAUSShhIF5+SICi0ScBJx4WjLX55YvqaXQqFKK6kxUPSBzBVgb
WQrMnjIQzA77AwUjw4OcfizZW8gQONRKNZL15PjvldG3u1KbMghf5jHqMFYg/AGIG30FMTxip63n
6BaFWa0d22dl+BD7x37v54azRZnaXWs/RzMONMwFLH1aHhhr/nKMzN6rhCt1pk+wfOsvaYk0PJpY
rFIwcaXm1ZhTJWutbFJcB/T30yE31o0New+zB77ZybahbPj+vnIrYolNvHqd+0yMnv6ygNFkb+H7
Tm0mt1ZY7IAk23tHCfR3I11vK0r/OGTd7F1fHcuQiW82q5pLZYkTKW/PY2aOmwWzaJAauOlrZe4s
VOWp6ax7H0ddaDnxNS+w/oy9gByB0rvzVbJxkkG7uxk7ZFqZ2VtY/x7EYL+EnoRKFACvA64Il8nk
7I5twCHz13Q2se57T2FGI6SfeZGCOnffusj6DCXvBoEhWR/trZly7BQMaQY7yu9NBswV6MidHSyn
rVhED9PrfkHru/e87CdFbT6LzhbCpdvq5cbEvHIn1epv2/g9m698qcOs4F6Q8mX5Ljuahh36IuLR
MP02vkY5maaAj4eKc5eW3Bfs2+hpt4VS6JjGSTCPQLapNdflRV/Sg3xDIuCbwYl+XWoQlsjMKiKa
1TPV3etIk/BjOC5BFTyxxipmPeG2yMjXjFztTHJvDLmAgU9dMdN1qvrWytC50nwG8QAHgSOnc19i
vWjVrC0NRkRtB+W6Nqp6DVoN9UmHIHw+gTq4U23+ujUrJ+VxG0XXhpQeJWvrrFXxPVT2dJJUnl2V
YX0yk+RKtVoeA6wSidUlglAMN9vWg6YfVOWS8yYCvCaxtL/T0kxSwqxGYxwFd3pVxsGbKKvpMqFW
2hNg+d4k7XiKSbXahemcwly1wzejUvmxv8deSCeOXfeyfBREuD8ap8qfhtbdhobbv/Lty0UUkFWD
a45T3PLQsVAUZbKq5zwZQ3rPaUGej0/3YUWKtL+qMNpzAUeSqaRbbQKSJ7tWIyeNM8uTwGzEoMbR
XzCDYDcTJKtXOcVnTif+PLXi5OqoTidcp8ep8YE+YZvyWE2x7DzXvqm/WdN4HHBFtjN2MyYu9RYy
IRixIqyWSBpIheNOb1GB5Aa65xbhLgLsaIT4WyT+XUs6iI7pDNhyR7EbLKz1tR/mGFnZVeKBDKpQ
R0odJr+/eZ6G+dbMKRPLQ5wSgMum3B51NERC97GRWMRTh6Gnsb1z7Pb6+ANH9l0zNWRr3IPX+bOh
S0IE0cx2x2QEMIqcsR4a+0WO3qsPd/omOSfi4rTPFeYhhszVputolWCOHSgQR9RPGuYOK4cSo5Mq
9EDFv+FKQL6RE1ucTPy4bSbxVxUDqq/snQhQyuRa4n6/41Ec+RRCJDno7BMEEBe3sAr0ryHMWEIQ
6q0nFYGTsPx//4UUamQgxaNgQppJRJ61AIM5RsTOT8IiISUs8w0gNe/gYRZ548RDm3Qgp2BVVGaB
vjUZ95peTPu4Uq+d1E/kefG8TZSbgyIiIGF2e6UYaA6xXh9b2b1XTFz/glJbB/4qnWrQMFFor3mH
vSsiqnFr6APnYPKMnr6zQvqW3uuc/7c86OY4rHKXxvXgwzbK9PjGmZXD9Rg+s5NAbw0mkw3Tz47f
z18Lszfdeq4ZjXC2RKDlEzFpw3/dRC0mWTQCvIuSLMY8SrLDQLYcgRLigd4628FWIOxdjSwjjYai
rmkPTjEFTwpYU44H2Z588cm6wVBgMsf95Nl/u9bUftDUBwI0v15QmTOaxlzDhvHix6X7lBJ7EmXh
0TDhMmAmq5F342f3I2trxhlCI2b2N+b6j3kHP7YhaKzWR8ugGZjPA83m+Fr9rX0LdzmX8WN5ud2y
l4fldscrzNBxbuXY7OQV86FtYDB2Rhrh0u/P8dKhHq0878fkvwRjF22E8uSzLIEifect0vHyN63U
3P333hZIgP5rXNkPquvogIJ3wqFqudsUEP8utXHSVAy2qK2d+qDxzwdkx4BLYFmtuwpVczrZez/D
F7kSWvIHy3O+A8SyGSjFJ+S0jZfRS+jktM9RFb/mQI6Po7KaC4hccF26vukxN6HJzx/6nN615BQu
O4BmKF74ZZHGhmWelFftiP0ybgRo2We/wcc2uIa9JsmQZKs6OJhNq220WPabCVv03ZfiL/87tFVe
B50mD8CFYAidzTSW4hWwA93kxuyf0rI8hUq8ExKsnrQOUUgp1OegouiU01lo3fdvSLI1n62muPCv
qiVQBEOujwcYeYJBZ2cH3Nh9NC0i9kTL0VRqDCZ9RyNDCkO8cqwDm8xXirj6fRrpY2PdCJpZSAWG
dV69GwMBZ93mP0omJe0MR59wszJS5+iM+5mQCtMuOcnVcXlJk2n87WnaqhuNBHnyVwgG7V50aPy6
IXQvgRxQV3czJyyQl9R1mJabIYpMeFBwbqFdoXGsPf6j5IdRwgvhx0Z9F+MeOZQRw+aQstrs5PC0
rJ34gpgyJAloQVPDyDMxjgW48CjmLdmIk3ZTxPZ2ifYdYoBQUWHvvq81o8N1nVvWL2cmM1edCe2G
nGxOyMxAJ3vEIKb56jAUxq8uVskW5gWhC3l3wlPHISPEyaVPpnWKTPQf1Wjix9PoLCVx/IcX2nzX
LUF5RpClgKhT0fM5aobdHXS9wEyfWmDtMyZXmBMLIzCeiiLEM2A05VN/KPSs4eyfT1sibVAadNbK
nFp6DKZdYETUtUPQUymXSkPaMmeaVjZQKym5LwZL7zfKBA/i9s0aEcNwc7z6LPt9NhjtnYyDZF3H
sQe6mpNSjl9mebWWpZCGqP6VWUay8eeVIRA5FgTH7k7pMJOOk3xbzVwK+io9+tbJ+B2awFrVZmEX
87Zz1RkEn1vGEN1az4A81uOfXV62FFfZ1jUP5GxWd0+n+u5Cc1skUhzcZaVqRLurmVjvagNvjjcz
ZfvKhYNsh+QHeP5Bb4qJA/rX2BLllyfiY/lfhWH7e0tkNOHpyL0h+u2uRm2QM8ldWwnRHPMunXbN
6P0OW+vV7Lzu2em5DeIgYsaL2JnT+CDveFNnaEZzM/rxaFSFs7cGO/0aJSLHuEjxp6pKbMMuqx5j
geAo1jv71vXBhwZT82uAS4yWQVd7wcWwUs2Q7wDeA5eZb56BkgljAF7SpA7XUamy57QqiWhApVXY
snmSPRNAkTvPnhiBas6dYQLBNpVXhJcOfe8NGvmXpvvdsQJQRpOb8MuugmxCMN5mAnB4SYlVoYPG
0dvs2bQVh8WN4c7WHMJdH8tLw4gSBRZRf808iSd3sTsQQZeew5SjUBJa2iE3khI7Awcun1LgrNnl
Naqhpw5S3gvw10DAeLLEicy2hitmhk0H13FtJ2Z9zAXI0yaBY5/NQX0T7l58F9AyM+JuVmmOwsWa
9PgYGpAy+iLDHTvH69bC/QQU6b60NouCUUTzvBIEuyMFCwu0mFNdRg4GidpChVf5jLNh945+YQFZ
QTq2pOQq6Uwrz6vjS5vj1jNE/maPcvhcVgCGV9V5wPG77WrujNGq+o3eI4BuDZZ/mQzehhBdft51
sltFRihHatauTDXIx01zOgFSYk02UOyZ2cfQo61wEClgUM9wHxdFfonbeIKxMaJkDdWjmk18Be60
jfAqfoWvQW1SNbE5KX6kqGyGa/KvZTF10g+3GbubHxfuukjt/ABuH4M02+rKxzr8bNn11UcQQBKh
uFnov9YFvp4dT1Ec6FuvxlptI5eydnnFm8gqsfbjfa9ClV7QYji7qdA5lU7KudLbxLCnozn06M9s
q6apjmUz/qFrE65L0TdE4/yBDoyWsSdtwAbx03iavw1cdFdM52uMUgVW/lCyWwTaSkfd+bNtlL4f
hrjH0zlFHzqMLoQGXFDqeSKd/FnHdLYre2N4fL9aRT9EiFq5I8y6wyoDJACh0HcJCzj27LL4whI/
0PofOBNAO6ms4gBDITynnsVRSDSUliy0G8nRfbvsx/in+CU4K/VDh5yVW4/a0kaW3X6S/2Mco/k4
rtstJlepIRytHCyWQ7caRi7NNrNf4tpGdzXaPHeBjnpe8wB+N/otboP+2tRoyn1YAEskwWRRWk9V
BdgKqMgKzA+TF4oFyyjvdMj8TeNjKtX4jq0pVAReeqZ06cElrNzoXrbqYLXaE5jXhOlXD58kRvyC
a4i2KoDbSsutF6K2e0xHDcE4Ud6tl4Kzj5K7F3XyEsoamR6CrONSpJbSRLwaxi9qvC/XeuHh2lWq
gvuTDHe6pO55KVGBUiMFc4yLP8epcaeJDU3ihgQLwPzK1dgQZ6eYNsfZMA21tlqLOcHHS3MvVbRp
B/fV5DZ6tvrYvmIGeG500R17U1zo1VbrDsHdaYIAh35Rk+fODt/qsNhW9ojFu+isi2fYH6U7cEXM
RyiTsCKM2eIMraE5y2JdSBxnoUU3EsQIlY8ewTvth1MhvQeZ5ylxS6O+xs7Hu9VrF9CL8RW2H40E
xP/o5WzMLgYe0rgR1g0xfI9KNNWOhLdYY2dfoqyuN98dAoZgLhi0W9KKt3jMgSL2mbwVzHevTTDH
W33QTynZ0nztHk0WZgpzejN6tOsoOEDsOh1iszpssZE+wgbDvocrIcyMTe/BWEDhFZwVClXU5Nn8
ziYaxTJ/MbkOj7ZU3hbbjIUQS21HsB12k2mPzLB4WzzHX8eDLd+XpX1q27chz49Tkor7gNBvnQtc
pdVEQKBtm88VWVBbh3gssLOZedJD7bdX6u9TrEdftsfIt+gA9aCueUUbULfIbxxY2He9rn9QWA0X
K+/rfUC4A1Q/2kRjAsRF6L06GtJajRIX9phD7Pw+4Gpl/KFxj74XtTet4lQ6V3qgoEPH6qPWM3Wb
GlK3Uhkhnzd/uD2g/3bMowdGRXdrZPTGuskNH/U5vyzbh/Ig5Xwv/qkzBXtzHs15rcyuy0eyw2Xa
48g8BFFvPbSmfO90I/4p0ZC6g7qnFvJNH+diUwLM50lr/L+EBZaDTecPfr2i2t/xHTubA+OstY3P
+AsP9IbKQwdn5zxEWnSm+iHgAZVLL47D1MTP1ALJWzpRtdb6m5s7hxjsm+k5BE4bdFdDkqDWYyqG
i7JH5A1DOKBfa1+lJyC1qPoFQwpzBLym0CxC9UYLBotzo45JAHBmuU6MEBt7O2ycOi0IU8gAgfek
FKZp+Hsppay4+YqLj+V/QrskXgqLJVF1L1EyGT5L3JBc0VnvaS6JTSwYvKcaA4cihAy2xJTTNhu+
GwhMdoFwcLGtcrK9L6Kv/9WCUVxotMltjKul7KHw8AQEPneA9cj699IjXdpmqdbvxDD1z98Lc0R8
q4mzeLm4NPikGYp9VePgR99rhkfRcnpA1JS/Yp22OODORdHoT8aaI0l4LbofzNZWoQqobTPxK2pB
n9tD9ceZb8MUEdOeZAKTnZZIZxgYq6FqggsnLCBcPVt2VB8HG1deXtvvWRhob6PHwSLi3UR7kPp3
l6Mo/Dgj/D0lbwYxPH+mliVEb9Pi2RtTytIpSg/L4qgrL3gfzeLNKYfsqYrIlQc49iRLJX8mNWN2
LGDhTmC1+Bl7A0IyTY/BSSnqRkRk8x6OLvmaAMIalwJtfigBnIxoNo5LGagb5BdlhamuWjSCcvLr
Nw8vyLLNTAm8a8vqGo1EZ2IIvuM+PEt/rwHG5UnQbv0sRj82ZuXOlgyFKCC3S+hF1jb2qRzkixEu
/gdd4PHCcNdX9fm/hyonsUBn0HVGCXpHlWLQp4jSC8llYp86BYvzCHAWiOjGCxhcLhtjM2rGjdN4
c8hJDF/nzPL+Et8FsGxswI3LCcB/BDvRY6x+0UsrZrAcNfvE5y3DB6NOhj7XVxJVbenHTPTpcVE+
WeXanRJUEXSm3TNsMH9vtu2pj2INEiUZbwVniO2kF4ytKswJsV6l+8KiB1GWHP6Dua2aKLukPdU9
Ms8x9r3Pb3NQ0a0Mp2oftLfKu950PL0hjH8VE2QyrUeHSJOZ9cZsn5OmuTZqmu7AugHzZvjGY1RS
J6aZ1iv7TrDxTSTHnW/TV+HIsJQ+ztQeQmsCx6KP8uBAM6EhglWkDJ3hIBWWjyrr23M3edFmtnNi
qh0gTxfkJaCL+2pI0173Dm1SrrX0R5ed/CW+CCsn0J7EhSJUWZhtIM+GvTYdq1JV3zu8ViCFbR35
/zg7s904lizL/krhPrdnmbv5WKjMh5gjGBEkg6Q4vDgoifJ5Hs2/vpeHsrslZUJqFC5woZEK+mBm
55y918Ypaugf14epsSHAxT3vnyX6+j7v4y8pJepK0oRjQZDPiR/CNeLSsrOuYinCFwVsKpTqhfVs
F1p1vAwSYT3IYHpMwRAcaN/VD2hI/cP14ctssFZVmX5KDMuAro5WT9c8a1vHyKxQCneG+Gon6Q4m
BIbG8TS3Cr9PJK65h3ERhPumNvWV33MSjpKpPcu4uXdlkez1oHfY493gZLrgbwDdkvo4O/JdvPiY
LABvyGaRxU12Mn0kPZBvTtFQBPvrbag1BN/WqB+ZoDGXdiWnAxJWQSs0S7Lr/a0YMn95jWgrIw5o
tBAe4UM5WxwQ4dJuLdxeVI6O6YidwBcSEml6aSbmVFEh7gM7t78Kuz53ElRKSwNuxblzSaVm3CUu
+q6i4JAbU+cGY6I9lgzpF/mIuAJ26ikp3btK9rQYI1pg114qjMMwvzObMVyrvP8KxGrGaLbEMIU4
opBRDcitiWbL0v5+KKjagf8lyMyE8eSnfrzhmySNZP4arlgOkqRcv5dP1CBfk4wuMhL4CdwGhbmI
NDq7Xhccr/Xc985C9VaQ6HapTbKCZhu7lhk316ar5AA8Nz+dwZq9Pvk3GpsdKnTpndRAfsD1Ibue
iq6ro2YG4M0MtFvXX0ucio5Lat9PlfM8zp18Mw2qvZtglwQBvKEY+MQw2uUiSudMGw48Rg0l/PpT
I3KJnsmEmJmIrwk8wueOohQ3pTog3bvBgJvf2UTH3Ols9td/b3JB8kaxWa38XAx3trAipEkEGgA2
p8nWkcJjxyq6RHl5ZxshpsLM4241sypXNCthR+06UH2xRX0xLAiNeEEqj5tJsc9f32irsk6VJDtM
m8663tlffT+7x3zdsenTBC7tm9Lp5XMx5RcswLBuB6dnRgIOLE5adOxxXu0tFX9O2iLb6/Bkzq2P
xondY4/vFLStoPtBvOAqsNpvgo7cxcVtSKas1EmooRN1vYXXf8vqiSzwqS6OoSP64/VHpo2r7nvH
00bPjV2muU1thT7LoP1b5fojbBX/VHC0Y11i5HD9ExYSvCSFm+EGVP4R+W+IrnCKRu201Xr06EDL
o3PAi7slAQDF1Lyg2WnyPqHDusZJTcQvVE1Cdh8S4RcH3dKc6UENaeTN7vqRMwZAu8E+CDOaNt9f
z2Dm4NfwV8usT5bX5R1FU3mUKqhuUn/uRyPBNI9R8VE7ofsq8BBvSoTyBpEyoIWSzRAb8aHPxgfy
jT+ZHCmvZUyequncayjL603QVdSgYpTHsC8myhh+nBnMS5PnFCzzCVHQ50GiOf1+TCm9Et6mFw13
ueB9sdv8JTGQstsRdaMWwya8Hl8x9XocCZx+06YPUiOcopoxXtc3LqccxhdPm17V9z0DgRtlqi8R
pu07bEzOXZZO0b4xdbjHyfheivQEaoW5gk6cBo+qToeT/1k4yc9FN1L3egujt42nyRV333d70zWO
EpZMT7F7bnKzvrd5UpaGS5TGtWlupmjHBzbKKHNvOg45dG5gexDeav8pL/3XIE8hhWQCptuuK1EU
iF8iZZk7WpmcXNyBUY7nLUvkWqBOpNbX4ce5xJq2n641Lwo2d+PycBDnQ7k7vyxpeBrS4XYYnAYz
Yz5tzGGElGeIbG+XVDqxtu40W+6rrjeWARDPLMw/rl3x3ye2Spe00R9zcYWtM/02HPSMzN11V/yc
RqrzwIi+UOhAoD0TDdWOFQpFmvd857shax+Fq+3CriX8QANMVXjjM1y/chuE+bhrzdvc7tTWbdPw
FZbIztH05rHG2XSK+tbiGeLXTSPU0OMmMc2JZpOH4O5Gs7GO0Wi/a7Ht8WzZT0lXgVd3wJRHI5tP
TftiU0+ju/BHN3kINOOQc3GW16FunkT25veXQXd+uQyAhwQWYsNlnGAYjjX//pd31sKg+ftf+v+C
0mdLpYJ6bQzByg3gAuQh7o85ju46iqDV6CC5/mrWhM0QX8lpuy9IJ4A5U2CDOjSm9cqOSQ6AbLU1
wJlPf/iAv96n+QPCdmRwanqkPBu/PGwaVnK/rUPeROWppagGfx8C6aCi1ZDKdfS9R2k94uSrDmDg
k9uI0UcA61J7rFpYP74q3yB/vammIwbYDE7Ind0/ZCzLX9N/hW3wIR1XCMtyGFfPL8wPF1FlkNxJ
dTBWwLDpcLq0qpAiV8fr5icaNHiNI5C9tl1xZ2WLmBZS2Rcofgo07YRTF8MIjdbXkkPR6IfSz60b
La4kCdISsoU9oIAGfh+RuxyglUGe3B6MEo349b2YnCRfa5WAId83IaPLVt+GnnMHExu6HaCDtek4
lz/clTlT++e3R5ouQ1TdRpNtAQn6+Tu2lGJkIciM+i4BGbronGclSCnN4NAeFSvdMuQeZBVZxU5+
EQIZkmPH97//GMa//Rgoqi3LNqUu7V8+BotEH7gThh24Llwd85OwRpNTYho/aONDWOMVpyjXudIA
sWIm9esx5xqVBad/0cmD7mHsjjxivtAlejiaSVXryfl81AvKi8wevsAW+lNYtDEnVf9y8egp8rBQ
faAaur6TPzwuI5yCOEpipo81enx/QKgGj7BcIbaCE5ABPO+JrF3ocTc9NbpGctWkvej0306wGz5I
HCN9NE6cY6ihQDYsit7G7ktqAGhVnqNxxgiDQzQEO1hf6vn3l9yc37efPzwrp2TrMEwkGqyhP9/5
SBgp7dyOiJqqMnhoKUpTqlC7VgnmzgHAjAaemX6MhAKFze76v0GY79eXoVSF2tdzoiMcr3xZmonJ
a8mMMXWIh8wbqEx+n9xMSjf2VTou5aibt0MykSM5P14BleEKmhTmfBPbRO/WmEhN5NO5rdW7MG5u
khh5s9b429m/tEpEQUSxOhDM0EB/5QB9Pf6anjjlTq6dIkaz9sBHnQpFDFvaP9ZD6N25ZEUid42i
9e8v3r97XqVruNLT5/xrVt2fL15ck0JsZxPYOQ5qxUAyjeriY5xbCHVcNKn5zJfz4xZTNafVRU6m
hDFpcn91fLKpTyQOIOlsDI0eN5RhLSCAJsa+lk90Aok8WLs13fT/yaeWusv2wP/w2P38qRlid6It
ez41U5j1ZGOhKDybKKGxLcCn1dM+RnGHy3k4N02wHeymPDKRvQwu5iSlEPB1LapcL5BPlX1owt5e
g0akd9udqlm4EjVp+6crPW/fPz6mbBcGyVGeyZV2Den8khafj45Bok/orfhjyOjSajYW5LORpicv
e6J1wUT6UuIv3HOsIqbCkvvWSxhsoxxpcfhm0GfrbmVnubttvAT3YxBF9F31HeAPBdA8Pv3+Muu/
7nTsIixiJGR7nnc9YP18mdveF0WnI260G6QcMn3JG3O4cRmWghW0hpeLckOXqEJb3meJb6wkG+Zh
iKnimeIS6ZtlAMLcRD9HPulvJSCDsxubx99/SmO+2T9eWD6lzbU1HdOVgpP4vCT/sHgFOChVNxJO
bAiGMbaRFecwGt+NxO12qD3WWVU+X4/6GqyBheXGGsscY/rUStuHzBF47RtFvODc60vT8K2Ig5Pr
MCu7jnpfg6xVR+Gn7aowPVTSif9m6FV5EYH5h6PP9eTw43di2BCPbN0z0OF5YKblz99JnesSVz8m
OlhVWJvdAD19zjL8fd2ve7Wryvhgwrbe0tk7NnF1NmkHPGUlv9LVZrEv8uCe3NfhlscC00FYHmdo
QkrzYuvJetxp8h6nT/mKpEBfeGbApShFsU9TcdTDWN/WZeXsITwayz/cJPFv7pJh8LJKy2Pmypnk
5+9NY3AdZokteP0WLQ3rixUTd5q0oEcRCZrLWCTTW5zKF5bW6YK74Psk//rkobaLziMSDocXCHzU
HGtVTQmtOk/d0vTNQ7wnc1mqI0GwPXgEVi7kU9zN6vy8PtilTTJsNxG6PuYloqlsdsOblJtqSj8N
UedtWXGvWjfsBJ+hw6h9jyxqyZUmII2u86LEXoszbaj2AXTNx7Hk6/mMQAM6smda0ggBr+oXdkd2
83lmafsuFmovJR8oHqYCDWoG/5IyuNrkpcdpNmzeSOZ0MPqKbKN8QsHNcYrY6JmxJLmkx+eBdy0z
w9+7c0qxi6Dds4evRquNr4ztkAIaprtF+M5IxMxIScqrYktyN01YNCytp4Zj69p3ExEweenT9SU6
waiSk4S8edZQcGzGjmQm7IOAQxzmUkO7USUGg7rFbY2MjhRodvEyLAcIjaGYkUmnNkHUX1YdtslZ
tKg5vrPp+PXrrCdPiVfPoJWOZieOfqKRImieqx5TjxsQTdZExo1plM9GrX9XCMrKZjQ7y4bqhtjs
7z+s3B5wyty5DMDILcIYSEWmO2hQSS+0nf4V6RHI/jrxdh5oy31eT5+/dxssy6zg7acNhEB8EUOJ
594i4fRomJ63syLSKiLa9I8Az61VSu9RJG+5YgzhJYHBq4BOxRihIk82cZRdo6KtrIYNPqEcm7Ak
N7DH03bVS0GZaxadFUWfu3r6pLOKXFtQ9hCCxvGm5rZD2k88A2INSk1Wxqh8HiMfHzeVPo/Ds67D
GmwAGqI+H3UGnV322FmTuI04YxVNyFgpMvSbsIWR4iLaOjhdS0ZgPX5yYQmhCunrgyUhB6jOxD4F
tR09/cz1zj7soRgvbdwmNxHgMCDmF3MgmJ1kgnWNw+7anUthLZA86MvlkMA8s3EOLvXReBpaAvUi
2VF1mcb3ZbPxEf8EMPhoPnvH64/avv02mA6z6t8vE9fi7scVkLXcoG0K2sH2zHnD/HmVQPeTuhRH
+koiwQZ2wghSloTAq95COGcD1wt4gQ0t1G6uvzmHbYpkcF89q94pgaZBty7f6+fGqsTOyizvoOim
9LNcMbDVF3j4AFisodmVJeuISKr28frsBk+m2SIU6G3zZkxsF542eWmdgO2QKyfZICGn0ENQcHSl
g2zSQq+7oi9hbSAgILRtfE4V8Wh+njJFglNAxC75PDvXHx86e3SXXqvEa05+JCgK41NAn8UGHXoT
sKxT6xP/Ig1isFvTB2TjG8e0q9W6dJhZ/P4S6//SK7ENyaZOFUul9K/HZVxgsanRiloFNZOqebfM
iFPoPHx+tu4eQSpgzqY5y0ugvRSNH2w9qoMtNSPYZc07uFLTNlKR/vX7D2bMu9vP957uqjBtzzYp
QzjJ/3zv8ywuqqgW1grggdy7zsCZDrwWv/gC575Y9IUPQ7jRWzZFFpTCoYMjPAcp6xXUTzivSwx0
hFXQ6IiQp35a0uW1jhY4cg2sEFp7b9Pk6j7EtfOHDy//dXuTNu+8SdPCAXgof2neqKLIOyY0lJ/z
bnKdZOBDDqigUv1If+qBY+USZ8r4yDp3uPaiPCTNZ9xei+vj59vpg5974lj3Ilyh4Rs23EDjsR84
QkPif3FEcBCh3a9MzeqO1zGPG7vxOdTr4GyahII3JKgmobchRrW+DxvgHb5nIK4l5eyGQCPyKtGj
63rq/+Fo6/ybohetHu+twYPFHOKXjkie5oiDGuuftTdir36tw5cJF4k/krsAa4XuRxBuitArECEg
MQsk6LBaD8RWWOUTm2LXLsA3gWScZwNIcdwN9ma8YLpAGIpVcG3p/mto4I4oVNwf3Uojt/janLVw
Nl8PD5skm8PPp/YzuhBjl+njw3V8aSJlBvjSw8nmpLgaBvUKV/+m8OdErUIVbI7lazz7NvQY/wo4
+3gz52yccQ3eXjVmBSXsok79F8K6cTiVATEMgujObCDqD/mCWAGFMc9CjZ+z3rwVs9bbb4k22Kiw
4sBsJi5TF2SVo1dFS9u1xdHIW/dTWGIP1uXRggF7mIIaF5TpTryYkMONoT/8/gX7d8d5aVs8nI6Q
Hh2seWX44aBsE1TiZuPsiRyY519XxF7DVHnVLOE834NQUm8BXFyzjxVq02iJqKV8tVuxQfQn9tPE
qGpuz4PATV1xHPt24B7PLfI/fNS5GPplLTCp5qXjCdOUlvHLR0UTG1dWV9kgqLT4MhrOthdJtA0m
vDQiM+uD6+JYUpPV04h0vF1piBcbMN3Bo+jY/w8+jGUC8DF1QZnh/NLTEU7cxVqt26sqawBq1rPY
Ecnmpq7JZZ9k7xB52lAf9W26HpTr7Nos8dZ9Gib7osyyP12bf63KpGt6VOsmDxJWpnkd/eE2zr4k
pZeTsypz5e418iz2gID2CYeRJfpfGGOuwa4fRhx8O2AvyrLvWEQXdVI6C0/AUl0UcRFvlAfMOkOV
/zIyjvzhNv7nl/G/gg+48akKirz5x3/z8y9FCS+bzJpffvqPU/SFGPjiW/vf81/7v3/s57/0j+1H
cX7PPprf/qFH0K9F9usf+enL8q//89Ot3tv3n36yztuoVffdR60uH02XttePwPcx/8n/39/8j4/r
V3lU5cff//pSdIhw+GpBVOR//fO39l/pUgtWyP/88ev/8zfn7/Hvf2079Z6//8tf+Hhv2r//pVn2
32hqALrwdJ16z9V5N4aP62/Z+t94IxgS8N9cKs6lbl7Ubfj3v9y/cVzyMJZQWrm0cjz+VlN082/p
f9Mdi5eAzoODcNahx/N/PtpPt/D/3dL/yLvsDgJ1S8dd0j/+6eW0bF2nuexwijAdOp0IKn5+AGtr
yB0j6MIlvq5Lk8v1HEa7ixr40INDZoCRdpji7a2hEyVh+7rczQjWrCFXM5/ytXIJNA3q80DcwtbN
mPppDl+mI29j0p5d6AvmoRTRt6quWGxi3ngbZb1mk8EozHzvmdkXNRm3KFNgLEkwn3rxzQIyvPAz
kCxVOxwCo9ynoRXDwRProSQmlXPbKssjhEfdti6IXh5cpoJ6Tr44VLv42HvVV2iEFzVY2bJGOrOc
tO5BDeGhyml8hjY63RpgPu2HBUWqi+G9u5GGiaRGYM1AtL/C28MeJrkAdtmUjPbbp65twZrWzQZp
7FkLjXPImTasTxXiRaWGtWvl7BwKWHCbL2WAU4FZxk1mukia7OqAp4b0VheLPJqMpE3FmuJF3/iW
exsbtN2VQcEGwW+lTRZBQrGEUTek3xykJiIEoqY1bI1AQxbwEJ9My3mtcL4tO6fFFTHd1ZFZLvVS
vrmp8xZ46R2u4tvUIxyctPNhwaP/xSbtDYtMnqx0I2EkBvSGpA9XaOlKxsUbzbYBGW4TzbGQ8VLa
/aMs61fTDlawJ9Z6xNCwKuA0T352jkqAFa1mQE9QD026oxH6WkY+kTRKh4YzZFRLhNUFA6GbdGNn
XutzgchkqjW1rGj4HbijeLnpk4NZiqBz4gfzyyeelGKVcQ5cuClcDUUPt/MJaIxmiqtLyEfsgiSs
DNDVVrkIR/XNtSZIgaP+NdPaYxVRBaIAnxbd5wRL0YrmLXr4nLhoiHXhpnI5nkUUcF2NWorjipFX
yyxtPzHFJIPCbx8zN1YbnaQlmgXxNmzSoza4RKsi4m8NLJBOgd3XycmTi/z4pi8fBU7gReXPGYg5
tj03I++gIftFWdlxKptBHvymg6Ydp/oWWQoahsgcwUds6v4ROebEjQCllUX7nunbIin1naeC8aD6
+JVogmoTmkgjauCPLkbg1diRQ5INAB9JbKqg95C/g718DV25hcUnN61h0jgFtLoqwsxEXYZVy+re
K9AXbSCIgJ1OzqSqQ9V9vbJFBsShlJkYtmYUzeSQ44W4NF9VrV1CcrJWJX6zpcGQgUfSeqDj2Sxq
AUDCMjtUEMtiLMEtQSkCo288ws9ReImcQ9zwOI4xosWG2NNOhUBRPQbIVkNrYtOqRtxEwUbDOrsW
WlJvOOmgY5UO22CZkhPcIyZOmazsc5WukfZCPdbKdchkY++Y83kKqoZoDMStAelhAFKblSTJbB2E
pka70tZQA00Lzx2+6k3e7voMp7S0ejRvPeaDYCDqo25xpeAmW4eR0658rLSbBj/YbTqla0ppCyG3
F/F0QmSTpNekRaLwFIQJUTrhi6VrPKJKWFuDF0a0PQpfDyp3ARvNL8ghNhB7FVaaPyCyhLiMBxJT
eqWjrnEEESdtm69lF4AIAjKtkMdtcgIGkOqSHRKlVG9Z0ixQHMOEq7N8rRfFkdumr33TiDgtTe/c
tvRGjekFelm87AYTDmZMXkZEjAaDcDSBrJeVdUkn1R+zyXysS7EfPcfbtwbW1ZZ/CUY9fQlowPTn
PJS6ZoJc5Gy2EhNYrpOei3pl2/CUjZO2bjlXLqBV3+gRiVUtbnLlMugkrOKGyCZUeKyPXrMz3Sg8
BFXrIgVtP3t+dBdlgL2Ej9fP1FnQ/Tk2zjfsYyay+eMyzO5YyLO6/KJ8AydNEt0FQ53vlOkoIKoe
Hag4O+d6DwAquM1Twkt8K3VXGjQRfM47r2/J9uJl32ruZ6hcq6jTjBuggeOmk8PRnrKj13JRvEKv
F/CJzxPiZzhVy8TlhF4kJzHU9Wo0ZLYaHJ8AZTPV0Ez0PU7ybNtDUUI/RhBLO5ot2GWg98jjgFjV
8oHCG8xsj6YqLjhmw2udx/xrOr3hxnrQvekykQh8Jj3U3WgdsP8wCOiMdYrKQTHj0OYRrAcqdgRf
w5x8kwwkU3FWXmCSe6HVziiWTVPXB4KM8gn/gZN+KyDN83SIu7zVJTiWftwVCNE3YV49jc+mTbjh
VNRsQIN/2ymNzDIEHDDHReWdJq731pb2a5zWD0lPiOfUfZUjiY6BjWoSvPizO7sIhsLYMqE8dWmx
Bg0TgrnZOLOv3h+iz3lH+EvSWDQ2SsaJEzFIAKzinexstU7LZjPADdhXAM/YHDtABtCvRv3FSLVt
ao2AT/Fw2gWnMe89ctkkk7IM2JHI+Cka+5MiLTybRgoRBDBN8KBFmDb0CV9Y2x906ZRr1o69aJ6m
2GDkq6yJODwJtpAciKXo7V2VtRcnYCZUxpByvRETuer6YO+HDSwnEsAbKyiXFSyyRFolVabTLsB4
WOuxa6uFCvx9WWECsCOeSm3mA+ShmglShBhnzdoet54GyKdoKDfrm5ZdduVm9C9qEFaVRajFyOdF
BTuF/oEWNBzIQV8Is9sn3pStLCMrEX9v+qk85mCB7ekCLUefcJ7LtFTLOJsusUPZKt38zRjqFyqR
bR4Fj7YDPKhvj00v7vyApHBqUDjFzcqsjRMazBvCF8+4zTe56d0bo3UEJXk/5uPCjPNVB+kK/lcP
U0g8ABl/HEmKGr3ZGgMooOR45bFFd2Z6RFr7WFh0fYkR3MdVh1sdXUaX3gmj2QWapvZxW++8GYBh
oNJZ+AURu1bzWA0HU5Yv3mDcOxhMQCMcJ0hBK58AKuZnT0YsAQHUT05tvw5IrzSqu2Xhey9+P8c8
ivIhKBkaZCAXCrf4osk5B/ijAiVHqEuziyvEtWU97Ho2lNjzi62ToHzMuozwUx8JtzPQOBw1wD25
s/OL4qNSjDcnXZYgKHHeNGSseXY420VSTqS9dWFusx7HqjwkoNQXkz8cBPCWgIyXtGv6QzU2N3I6
Sie/Fb06MWWijVbyNWFqEV+4NeADax2wthFkd1DtkdkfJb4y8O3kO1Sq5pUh76dR2MDSeD4nrksf
V/cwyGrp0vdfiKq7LSpcv+NAjG6HUt3iWSe8a9100j1HCeAaGYUhBmGgE8apM71bjBZ2qx0S2T7p
uUMoof9pb4dwnUySs2Bec4ZX02mIxQfmuSeQNjeVD6LZViyQ+Rd9BDwV583MuOk3c5Ik0kKQQpzZ
YSn7e/Np7LWTAVE5DyauCfF7h2FOK2GrM5Jm3xLmyJQpNI6dLLYtgcnLMk2+VH76ISIeIKJLpr1S
zSWU0Xlo3ihriXdsvhjhgBFf7Ol2v6TWyfH1cDEYZByG/ieh+5cKvv6ihN9Uwm1nS2aGZKA5XroS
agpcSSsxH5MwSFYwT0695nx24XCMDWBHrP/5oumcb2Z4n7khJEVvbte/eIHdXsbaZs5fP7I2t5yp
fVQL48Zp4g+k909MZhi8duvACkhndLMdf6hcpA1+hUwBuWDGsxIxjWavUChzc2sfZw2mT89kf8k4
p5FAtSAhc9/05VJxpl5qFcAz7BpzApU+brVcvNDswxHsxvdmYL7PjxgDKnzMHA5G8EaEAXKRixR0
guo4yamDZkR3RpB/KWyfaTCSLiOcd6YCV7UE4uP7Jujf0rjT+vTQBMYTz2Lq1ybYluFzblszUOxY
404vQj2HkdSenZEUNvYgvNwk1Br7Rkdb1hfWuI4C3EnRJe/FRbTizcUpupAYRAx7klQMHbJg4P5Q
l1+0iEyyiObfYFVrf1IHUPHIvL7q0Bjh7cCk8SJ1clRDhmt+SIvpqZ3lGmEFkKMiGwxI/adcad2q
SJ3PYSzGVTJ6nyaLpx9N7LJITeAuMfVIafIa5sHWNtGlyexd1vjey9Ch7IveysrHnTr4ALiAaNJZ
JVi71i9+3h2ysoO1r23h80+LMtN4vGH7rtXLMJkbDn4cdnKudDLihzWDp1gNO+4SA4cJc/CgMIov
al2/6+3yCxQSMqaTFPwOh+Exit5MHo1YQD2yPDmRvkI+t5LUHla7IQA2xPFcS++L3r/LdDqNBZpo
q5tOrcQIQo7tCxi0tWqF/dk6R9Wb62RflcQyWtXxOcFga429AOSJFrfXt2WBBbRsUAbDpdTWHL6O
tqc+AKnat053ZwH22gelfsms9oOOfrF1kc4SgKsz7rK+hYSRclwV00gaWAOjrdQSGkkETuJDQ9Of
inw9ackK/xNJhFCzGoZ1hM12CcTd6eLMbpE20MJnyET3zBzCtdXSQ8yQiS2rwQt5g8KnBA9TV8Nr
sTMmCgVo14NVPXiTna1zOqDA7dcDakTAvY9o1w/AArwNad3Lus+Q3foR0noOmfj/WjjO3tchLD7l
VHz3kdlTp2rGHGyiG0urZK4X25t+TrypY+jseaTijV+R7ZMSgFe4bKlDZiJN8UkQ5Iof0Vc8BMh1
OKI6nEjBWElK/a1II7WRMt9khtCf9xEjxIPC072AzAhhEbBSSDREXmZnFeYMCgvTviWw+lOYcEiD
WaPWVoA9lp77c9gAVk3ifAtmEo9dCXKqqDm5iAEYQkckmAanglBYde44bp6dttg0Qhg7rMn0tIe7
tLGLDT2taQVc5zWBDVJGKlxXjDlWnMbbRW+E8bYiXCPwwuTi46usmFa9QHeQu851WTJ5d1pidt8S
aaxUYg/PY07LkvYwGvEuf0/DkWge8gOzcTrip4iWILAxX9B1seVWFt0haJi9hnSlF2YLtDYvUur6
jkAE0NiS6GfubG9M9eG6I9d2x5i7yp9lWcibIQ7GbT3qz0GC3NDvowRxCyapqN4FhtGs7N6C3+kM
9k08CnY/Oxl2PstQLek3lHreveslZIC0+2wgWThWgakfrzdbNR6dkA6fHrp5Jh4G7XqDtdaehrM/
4VmRcfpaD2z3g7EpKjPeFC4WPxmQ8jI4Rc6tCO0buClzctYUF9A3vFnenLnMd1lCTNt0yLPUj3Pn
piVlbd9g+lsYdUw7gyUNmN9I+G83bllkMRdhl7UZaR6rJuKUZXUEV1rlJbRs2L3JZG+TYjTWoC7U
xVKbLlYoBxJABfiCMIAEzTc7iXqQrt6znYXjMvGUdgDPsytmm8Kg8R3mPOH42uhnlHGPjQ86UDgy
OpDuEyEi2QuHx8QjZS2wpNgZOtWdIZhh2FA2sz688LwRA6LuMy1Z444kz7lNYDXppXtTtPnBTUyE
Rk5dwq20I4bd5HtSS/rnqEbV4NCV2ops3Yj4g4rEgL8R7kuOeHFkBG+WLwnBIpgOrHLxXsWMd2y7
ZkZodpyHSQPVWoshKYSXVLb1OonKdk9q0LSqu/Gg+Q3xMVoAs46U9XUe+QxJIozBjF00s7tTUUgN
IJ55ee+0oo53PnjBVW2S9UPKFo70cf77XrwKTd44UdrF1h/Y40c0lTGOcMUIBjvkAJM5aIfn1sfD
xPxnMgoWtVyqg2qROUZi4N9H7eNQPdmdrzZ+1kaLLLfflUz9E7axh2mw3spJWHhYv1plYyJ4KKNl
qfDuyzHC6VFvJer0lSBbaOFQLOSDYB6QBNrSogW1EBbpk7UPwDPm5L0qRhRzWiNckj6sAvUWKnRN
ywaCiuAyOrOLalppflrd+5JUAD+csE93dDsAs3C1DZZWnbzGssigm03Dx5DqFJQ9jMya8Uw9lOU+
1vB1alhk24I+ozYO7FIcMvmWJZdEIAyRq7Rz7tJonPtRakNtNAMknK8xeyyEm2La1nA9wTwOqzJh
/cMXVR7EVNnLuOg33VAiHFZkgo1qreFZPo1h2u8SfYcac7rNLbyzRXpWY4d9IUvtFVGFUxxssiIJ
YZU3t5EZf45z0T8h29tMox3eM4XyCfGCueZUzcvUMWUu2daWtmpfu85Sj64yuJVtA6rK4Toz5I32
oWHTlUCPvREe3kl3kJ9wPzZcluamtCgAq4WW1vk6qKdig16Vs/hM6wy8+D1jx617jvK+rPinSBT0
DVlttNZwlnpAyHk2Dt8Clr1HsS5HEJm16E4keM9wvzbdW5PR3ffTA1BJawsYcuYvYQNJi+oculpz
9rkr+kKSF7hNwZ8vgjJ9gxSLFIUAhssQl9mNhZ0XM5bnXMyYUxHY52TXcyBcumbpvpL5eMfTmwWc
+zisEXg587LM+DmWSf+1zbJTVxvpi8lofJ2Yo7lPYVUJX3lnNFPc/LKpPid5R/pG0dwRl3Ue09a5
7Wt/n8wSGPIve5h69qewLvN1UqKHzNmolxTvryMV0MmlKYTQ5+Y66ZODEsfcjlHNyFBuewfgoBb0
HRrwWD5df+p3ITW3reXLIQD+WVtQCLus8E6hlbn/m7nz2pIUybbtF5EDDDCMV8dlhIeWGS+MUInW
yuDrzyS7T4+q20fcvnUfuh5qVKXwcMfBbNvea831jO5qR7QRIEoQrnvfSMVBKY4ZKlz0jd+7io5h
1r8leXmEZ/ISF/lMsxNHMZkp1X0bzepgF25xyon8O/u6uE9GzlbxUo8vnoRUUlYNWJwm+U6BJj+E
pGKbuNdyEtq7XBm3HrL8QFKtbCxzmW5IvbYDpMutjfd42M7czA6W6le7x2su6rR/FHnJ3onuau0x
OLdu/vp7FDr7ozoaGMUZ9DEZHVbXYj+/0xYHVL263gq6h7cR3ES2eXqeLXU0xnY5AF2ipXlBkMtm
nfC8eDY+W3yFXHpVPrVx3l8ZED3PzaAfndHV91gEBWZssDIxqwFVsLfPmVjgXCMSsyv9k93XPMvA
aI1CNvccUx0gNLK4pnGPMRhgJZOjbA9ow3qbxyvGwuGz15vEsxEhuhGGA2J7dT2x8byy3KuDrBOQ
gGXXXlklA3Pc2CDdAbRcljUmpnr910hc72An5gVssNWvb8PSKcflQvX39WTAhJvyDQDD8RYeu17H
8fDeXOMdRED8FGIFOMygRU/ENEZ38UxYzTK1xSeQ50qdl26kA8N/MH4mXI3/0P/0K//4MxUDjZ+W
p35N0bfSXfYxJjV+ZFDs13NjpefchgFYZBBwI9CyeyRD0dbDCXprJ5riTUvnhFQ8vl5CqOPLiznj
tdWYy28svLob6tzxHaTbR5ZW7n1FpHRR4Y0hH8i6Uy3Ls9U28XuMX26pl+4XhfJprmf5ZqyPrigj
fZcg4D1YjQMeOGK5Q3l+FqRe7GWS1Xex2a43DVqVJh9oYRWS94CzaW/V8XySmaKpuzICnDKlbT2O
86XbA6CDN+sdPTqXI1rXO6aUzXNVP5VuEj85bXcWPpmjZoMrlMpweV+kfM1Q6T1EUz9c0ANtdt1I
EzjN71Q3NG+CE9seGfVbPzI/whI//UyajaM77+e8VCPLUBjvf/8vNK9TRdheHuoevo8Uj1D/qOfN
Rp9p9diPTl7E5DDoW/JZTMz2bfQwWXTpkpJTzGCnLzkaq42XRZqDyyQfUCpuMbvLZwAh5fUyAiGk
kEf1EINHRvcGd2rwmRLWZczh22c6xxh6o5L9UiSE+dBUbhRpnCGUnKJD5NeZxqu51Feg+ti7scqi
+MtzdimshqZBDAIbF0RjwpLZRM8zuJ5jmgPwHiwrZESCS14CIZwY1R3Yw9IdxrjvKWquC5/fWe1O
UA4arO6Y2pimEFq0org3Iy7vYxlGF3PiLsEypidnqhk2WTZsD1Eh7hp1cnCbGcQGsS7z6jle4ELs
wlhdaQ6nm2pxjxbqPc4IkMBtt7gRVQzAYCaNRLv+vm86Oyi+hn7pAwtTyaFGfOBzHqeHeUjGgX2h
Sk4GBW/mpfucWvxKTOVtqJpLvMBsYTxGveMmQe5AG1otmHEbZJT0uU3HiGP4VdUtp0ZZ13k0CKpU
GFUFQVEby61uqSEUKx+qgbTApk09wNSr8M99BBG3GF6QvTIiHKwFtiZ6AlRMRHRAer3JdQozD6ZP
n1GxtAb5ZgZd1RwmGqjnvD2M9LiIpxFwzS22bTGTlwaG/2G5F536ogU+bnFOEQ5DO1IsPuCC+sUW
PCj8ggXmsdrUU8x8yyTTN/Uk7H2TdPCCboLlphdDSq+baVUKHdflpGJ+u1n7MCii+wgdvbG86AK2
EbxyUG0dCZRlyNSkNJvXLrEIRu/mZ/CoE7EIXbnxvQrCwD5W3a7ScXs3xZyM6DCtnRKqIvZW5hLJ
e+RHJL5lMa9jxfjKKXbbrkVVo3756VBc1+XRL5zi5GkoK1UJRsxLif9Jj1ad1udmhqxRcRCBCvxp
Mkzni3sl/OlinS8EIxgqy4qINNXxG0NkgCxZ8XPqJYOoWX170zbVWb11k6IPvOEjkqJcJUfExMXN
2YSZ4J/q6OQRpcsc49OY6JGVYNMw6nIBOaI3omlA8Li3uX1n+xMGQM9HNH9tRyzvOqr0MSval7yY
XuOErUJHH1M1byOMFRsznzHixbTQXP9zSqHyh2II3LakzBqJ0VBIJhH879CoeOv8fA0ZWdOU0Q4t
PZNyugIntzO+cd0uxHaBGcjzkqn5SkaQdriZ5uEtDuMrDUdgVtGXPVh0NEjM7aZPaZrORpLJRynG
eA33zSNfJik1QwClMQ4K1QZVOjlbJMo0T2c32w46exiJ4TA1MI8UJzQy4WwnwvAzK0x2x5QTsUfE
fcPCuEngw2sTpUCHXHZuTXQNIbkf2ScG4M9iSqatz63eWcu4QVNMu7vnVKVYm1uW/6DqnHO3Rtp0
+ObpKkzyQNMESnPHWY+O11BRhtKoYawIazO0OEyh0IuD3I/vMaGw+vMIVVGUXmQSuya2anD4tbPW
P/UO2lkStDrbuS3tpV5qf9dG9EtwkvHZM4gSFQ3MIlawikuMO7zXZrwtWlpvS0I11NbZnpS5hOGn
oElNk8TEqRRIQX0xRi5Hq5habHFUkE5dA1uvl0E38vSTOA2qwZ6CJG1uSA5FbtEXZqAR3JOYc0yL
6T6Oo2rTSN8KUgw3x7LT35YMH4Zo2aW5Oe1EZv+03dA60mKAkjA8mmXyKt36Ix1HuUcOFqCKuZGe
bqgynOtRxfUWOt0z5eXGUjR1MnfhYMR6CJgjgSslHrRRHb3U/ipDQH2Ekwe2N6cHgAV4MG1qHfYU
ylH1JsbrCBn5piVDrLayU+SSTN72GQvq2h6Cm9MtNaepON1zMKsvgb3PGROFLKcW8eoPP2d4o+Kv
jBhH4ugvmXedixGybN+Gn3Pn3TqlUV3WrAFSZ4f0OieyaHFhAwq9k4lJXO6wBaqzpxnOF8FEBf7s
26SrG8tP+QmSs5Or8re2Mkm8zMTGc8BIljQLjaggXrPku457b2La5FwmCaGv5my8JMyjVqLeo8qK
wC7iQz9JE2iZs9BINQzssANoctAVomZGNbV7HCK0rFe0dg1408gsuN5Y56PyoeTB23Os8fcLEQwk
HSRi0DfhgAW3qlzI9jQ68CV0MA7dy0GreUfMEygNVx61usafwvfZphn9tTSw7Mw5Vj5DQLvpnyOH
8X9C7KeVz2RV2RN7hDAjJNhxuhvdBLgkE/VhbN0N/JaNR4bUpkhitfXiiTcr0hFhhMcbcr1sOzKo
Z4JJPlaO4JbblNWbll7QjIivO1s/hNHyaq17XijuBZin2LVu+d6fF5qLNHrpVo3TVT8K5nEEQQaN
SeJl6SyPOoo0PADWOB+lzyhG7jG72zmZX9LNGcAGtcrZbPzqMyEqLKDUwVXDDSvQfkRJCLkaFtrW
6qEC22K60HZ/gcPzbck0qRZmBQy+AwYRTTykIIm2ZmXuYsGMUuGq1yRm5gRitBnFfXo0qpmEq/Vf
HjwzO+4/Msv/5WUWKQ4US3vTvU+BN6IBlMxfWUB1geKUSf8IctdF/VgbpEO5hDAHHFhBLzFBbgiF
dCnRQLWL3dLWXCwZsw66s7trBmdvJVjMBfokJkBgXnwyM+PLpBgehkZ/VS1UMx/CxNYTMVhJomVt
h4Se0oEq+SrUzTiALAaLTMov2yjSKDcFYUWPvbEBE3bhuxknJ2vNxsW/+mEBc+4trCioi6Iga46E
HEMnqTxzW5PfZSbNAbBptysi+XOxBtqoKnuib4Vc5Fvkkc0dWn37nvWsqtCjW1iBEVmSZ5z+Q8IL
enp+9kZ948x0QDCvfffewr6yUkrS0Nuy93DfTMwaZN5MpA2dociPJz8aL42oPBYFFGC1z2MWGi6u
cZxoEqREsc/WaG8bzCxT0x67WCHg1Q8IAbBTWBD8iukmbPVFYzAerZzoi2ZUSWsdKYDVvg9qeU5S
1W1b06En2NhD0Kdut9H00kj4tRRJn0zmFRzoXtQ2wLa7zrRMrD/RnR+KKSCCvgi+XGq9Te2VH5zv
bznn0AHLASdOyPgz02fGSrRzzNiztdKnMSuAgLLNi5layu9RLo1hHeReuV3Fxjtq5ddJlTdNV9zi
ifzIbNTatT+wZYwRwSq04sZouJcAhgDbTuDx+vfOhNEpKwxNSUmONXayjY7XOUk1uLuUcLcQe3Ag
0Mgz0HL2dtVvLcyDG3i3twlularMFrzF6jusp2c7DF87l1qt5cJb+ZO0uqfKFlw9n8SgMUdRsgRW
SY3i+PKzas0SRpv8ICmnKlrMtlnFpbWzJ+SsH6PxMIeImLKuPEmwKmXPI5ZSkdK3o02RWNPW6Lts
q2T5ywbppNnyD0WE2aPI6jeDZ/g8u+lx7BRco8Z4XjQ9WjPqKfRSZua1G94XUvaEhHV7WXg7EWOA
lJbOKHfye9DKq8iKbHNEmJvarUJ6Oo9uTn/cIGDl2vJoc+TIGI+9Nrrb1mJFrsu++Cmr5rZukumX
K1UQd7L4XCYuQB725oNjGeWeOiA+I5tzSeOp+/1g5c0Dx3hn4zSV++Exqfn91x0BX6px9M+5WLsa
5BLdpuViHEiVl/CGhvK6GOk10q8dn2PTQRs7j7/mo/QX8k3Uym1v4uLZUla0K8iau+Y0aJBQbkvE
mVl4Ow3kp3EI8X62ywxCkjdcVO2u8MPxg2Awj1G5ih9A6Oj9ZCXLpWNP5VkAj99D9lYPqkep2LEo
fkayDX7/dV2ad6Vt+6/CYcemjMtvJ77V40LRrbHdnZw4egJ6YW9W0DUxY1d1q755hGM0y7jekoSs
tha52GLKS2F2d5wIYk6k5RzIjq1hNJBdNGRaAwoMJseS+7AcPxKhHkn7u+lcu7/LxykhgYgbmmL6
BFkUzagjWOrHiXldu3freTzlERYrgfQ/jVbIKVsF2WdMbWq6HK7dbamRIUtj6yDnAQRldAvpHrqW
fVFrQjmiwrBAhllwe4QMdGjsSRvyX5dEfHHramKwMju8iulUbleXlk0FkJLuVEGhJcIs3NH8OuQO
prjQsz9dl/i2keuTlVSCtQG8P3vPJsKYnSb/BVSbta5gECuq/Gp1SlVNbwRUDONetPE99UV1jEtQ
Pj1E/FiMT2glfUb/44PRImPsU/ZWH0YBb3UKtEMd7CtO00xbQ2KVbiEXM9++syYKHFBXfPyquZCz
dZPaKA5S+BYOorvYRgfVL+NPxQPEvcCxL7btz7HynhQDnlx5z8lg+juP270vUC4gHMsfY5h2m5ao
OUDSF34WT7suo8NPCfAszR5ZDVjwnTf+pLB6mVLbvRqVWW/MUtzNJMqh6dkqq0EzsVa6hc46kEvO
o0Ri5ANIhTNbH2hbIrnQKcJR+r2EMyKNTMyWDOHWoN20Zix3hbHt5X5YZHs5jyoActdd11JdWhHp
KYQKHtK1k81UbufCwuY5KaEhL3cxehLY6nW76yVnbk+91kqLm2TF1YlGbro+0bt4sW1ITWrYkIeU
X1iR/1LCxFhvLQydJBaI3n0G3+kDpvi1jAwoK+W/aJbsouVo2ebjQ6EJrcE0dCHgIGJwrwiH6cVJ
YSs8Zcs5KkhsNybSEsKDYyl59A2Kl77Qd+uG0+Xt8FF43A8OoTiYR9MdsEXDOdVgUb2yxZHDKbCc
gZ/z/JLrM1HMRfB3dcs5ujupXCy7pssv7B5KaYGYa83DnggwsTc0jKBCkxaBRee+BCblIkC2RmtX
djV7Ab1ilgcPsZ9C5LtwVNIi+ahEFSIlhM7FZODOyinzYYqbTEeJr0vrmwi+zWYec4IIdHHMcZew
3e+RF7QbvGC+N+CUZ//2p1shiSdUmtOXi1TU6BinckJxwnbNq9APE9P5ILU1fQ+KiTpsbtBXkeeo
xwk9pXu9WOMTHU5kn7BzNr2pzo4zfEumtAEBtV84KraFvwBhmzm/2zHnocRFV40Q8UZJhyQKd6Ij
b58tSa/Y/SynARoNoNUgX5qD79y2XXZfrWxDBL/rzyzj6clasht7Fmcn0Q9+u5zdcrzqu4Kix4MZ
q8OM6BPvyozoYwyifLM65wpP+KNd1YgJcdQGtZ9u8IC4gXSdjWUMPhU/6ETsOFOdEHrkbTDzHj0d
voQciRkzT9lMkQdEvPIeY9P4jrvw21fzA6NYPLy5wcE8eYz9MWRSQ7CrYJZPvWTyPqYzWRNU2BUd
JBPTUlKSBhj7ISB7cUSvi2HoWs3jC9kwpMKFoLVkciPT+IkLkV/SGMTZqP2XSiOvloWl6J6ADc2g
OvPAYUbX7ZWMxMGlpU2hYjJeHfdmlX21c/pGH+wZ4gRH5+qYCYGoqL1tJw64eTF8dIRPA9xL7xYP
V9WoG5yMqrhENbwxbfLbXO+xXdJ+5w4fvqUdaAvSI/ZHamjM/YPUrHl52/5C+/1heLRZRyROkj11
XjRLrG99kupRHcfEz4K6j544HHwIeAL72UTxNyxM6g03fbcZFwb+Avgg75J0o8TQ7Qa+o8Ds4wsl
BEmOtn2VzShZC6zdJ8dyQcG39YE22/3C8QO+Akc1z7W3LvH0m4k7h1Y5vSD65Az1a5R/Xn2BW+se
wbEmPIPTj8RxgLC6OQzaq28n4iim4hVLXLSbhPEu6G3z9G+MLbGFXG9HfVa9d2u5Eb1LGajCTjcJ
XOw2ItKrNiOaGN4VDVrFu6chD+8KcOUuldFHPQyXTtY+dmgsWjm9TX2YBrrPf8lacJDk8GEk4wPt
VvbaWQdu3l4wzFyu3LK+QU5bpkzEdG823F0sD1mTl5vJXy7myXqvSdDaNZNDboL15vTdY8nnaiwY
N4rgQnoHt21hnivKZzZcyJ2lPyMxEkkXeDX+gzmdzK3LAYpE1okxDE0gGpZ++xUTELFpGmM35RQk
sRiOy8z3QqLfou3HptYfvqbCrZeCHIjw7KL12BNiWQcSj8LKoUXihKYlr78MB8viHC3E8PiIojjf
FW51Y9v1E/mhXI81ixst+aaxf7UEl20ytYY5ZizdhR3hGVTMx8f5Oe7ah0UQL6vkcLbakVoZR0wf
paSFKPPQtd6rT3oJUX7sHfV0a7toldfL+l73NjY9P+ZS14INIrqOJvd5NXZuYrJCNlUo7zBGUBSU
3VXrPxAH5PFBm99pkmQXFdxSBEEFjU0ymlq+oorvW3DqbDLx7hu8jEKbyG9H65LzK4Wau3g0zLN4
ua0jtfaTIRMPJVnEXRDH8ivxiqdc8Am6ZRp3BpMQogS3STrRKUuXq9hou+1YdLSOFnGV2FT6HhXW
ktjPDbZs0gS+55Gz1KRLgvuIAPL7icNfP97UkZlu9CSv5RBXu7oeNI8mB65pdnkaKMfGLOKadTWH
ZdMhsgcHfdAUkKQaVgsBbh8+rnnZARpv1MzemZIICAT0DBb/ZsTbv2lF9oansj74Y/pVeku7WwRO
vdyIr2Jt75OxoKsJcQBUAb2AtbXJj3LDa5fG2gbIDJmd3XAZusXjDHq+YEtZcr/ZobBcdxSw5Nll
6z40JO/WVWNve48M7ZGjbzA6xc1U6W/frE9unT/l3vgwMXE1XfFN05+hJJLZ3oYV6wIq6+snhC5o
qvMHl56nr+LuC7/PHmL/G1SKBrEWC74YzYua3OCglJXBoVtvx744NS3KgB6iBu+dflZZjJTMRPjW
yCBqmKRbx6qmjXCYPrvytliMO1IgGCRY2Xpnu1t/1M59xgcEvQEE5WjbRDtU5XweVNVtRTjceqV5
jlxAEE0ZnwjcQDvmmTtyEl6HiUScHLkWcqTreW5BP6FLHmvOkx3yXxhlBD6xlW1IcYt2up/2GDzY
NyMR7v/2lofiPW5L8gkXWm4aAayweocHEoCWU3TQNr3jSDS8zhucF7QoY0ya20kTrBfZH25N/9Aa
43MyzjShO4bCPLtDRHZgQurHMCRP7Yi09XFpjO/e6HiM/YSwSS/e4XAjI7NOUKgMJHvojIaTjE1i
llhHdBNbOyYm05xdTm65t8dIB33tXa9S6Nyla0cNRTPUYFwfuhX8X1qENLYqcprV0RsbmLzIiQL6
aMDRy/galQKRfO6wxQNvIIae9Lay7uVAUKkkeZd+RPrSk9fSL9YF/Y+32PTpxqGfD1pP0WmvjW1X
9yvOvbrrLDbTKab/nNnjF+NiIi/DCtUMz3PpRi+iq86q/rnGfy6KXBfbOYxj/IUorth3HjbrXlNv
oUu4zu38xAzmWC288yIjjCSsf3a+PkM6fNXaWsGW9Tms0mOiCiY1PTdizodPYvp7bqtwYSczDpSW
5urkcNzMT7nbVLvQSt7CkAyfyCfbrXJ59P2OXNfcXIJqXE55FR8y0T2oZdjnUn2yBXCQUoYHfMRl
kJmAQKkTMjjjqyWDfF4OLtGr9UdndQevpVManThLRJeONzw5iXclbe8Z8uTKonsIeXhpGJ1kB00D
I5e9RPfFqrTsCIIkMyMPhg7mWpG521gPdLQt4319jaanWGvM9DCySruZf2WE2VsDBfFg2P535t9N
uXGV0fa/dMZ+3PU+pzXnEE/Vo/aWmxDLB9krzZZdXlvRNS7lX+ncNkG61AdSsREm5u2zMONrk/mI
J4W5BmvHNLxqBMMTPRLJOKA0zU0jnEc9tNkuCyfm2/lHR5r5JsIbtCmwVMwMQqE4EnydmMQHdzrH
xcvwvDBYC2fpFgGAuwt/5HZ0o6/18fT1mgpJtsYixR3SKbbUtr+bfVpD0BjGXYS0yRjHd9ej2itn
oo8sVV36kXGvSetBlhRqzgfRk9tQ1BMEQo9pwLboukl0yWApWL/1wpVMIrxz1eCG6gwS0AYFHlWY
TzOeqcBZkXbDqC9CA9iLG+aYpVrUA/5FmvNILy2WvZYZGinOJmsbj/Dky4s0Qk3fFl+kT5e7pBRn
KFPMTgBvmI0Tb8tUXhkjCWdVztaqFdnfdf1V2vk9f4zTZ6G2jbWak7TxWFSwNvyfXss6eIDe/im7
8CaZisdGjghoqQAaxIc5SYp1Z6cB41CGQQtCOcOQOA0rtp5YFl/mmG3lYrANF9XJqEnb0MoJxoj+
szXrdpfHsx8gubBCLqViLEgiG6pIvdhG0KFdCdxRYMXj1SyX0Cjo1A+uPe+8bjw6qEEYFWYJAFCx
pR4AEFgbPJQtexOB5kfmEYXkbEGgixkbdWBOyefE+BFBZxztPRIVBeiQYKYpx0Q6IikJFAXQzAdj
7L/d1EG93yKKt5fCvkhQwE54ShqbNb3s6FbC0Fv7GUN2EUvzOArShp22qA5ZceW6xq8EbpMZ4YWw
eqbCYZhPl3Rl6C2jwQwduod9UUFomWR1Ml0KYV+Sf00OAXILpqMObaWZ5hapintrMtV+rUyl436G
tc1pfp73Lu4swl3MC0QrEfzBvBfOZpiHvdUx8q8agrNGGSQDNLI2nJmI87OJtrJICi8u8kjdInte
6KH7UKLK5bsi9rG15aOPqPJy1ThYhesERrGQFGPOG6G/wKyLnc88cMs8Ymc68nUwGHtN6pG5TEv3
LN/WNrHaVtZBVdJnW5L1yyf6VcdsD6HJYRZZIfc+kG1a2T+77Ipw6+qah3hqmm97sfLjMlxlpDze
UstvRce8gJ/nbfoVH2PqCXWk/2147BYu2YILsfXIl50AcgZuo5ZqPDUexZqlIjs0ZWUQt28WIL9T
lC0/gS+SXgpwM5zPHY0/YnPipzR27WDJaBYjTtqnOqqPE1lgkbKvBiluiJZIArDzSzD4FmY/ifKx
p62hFVn2RLVsUq/6KlVKlwEzWzrVT+sm0Bs0SkVV3CY+79Cb6D82mEZ2OEbbHWMHo7eehFlfhQbx
WlZvMWniMK2GeGEAkB0jbyE71w8/4gUqYpWXb7+t8/8SY+C/BgP8CTfw1zAE/46MARfKyn/PGLiq
2urzs/oTZGD9G3+HDJg/fJ9y2fc9MBKQT0G3/IMyYHk/LH4LTpvywELCCvkHZcB2f/gAmhxlCuFI
018Zxt3fKAPC/AE4lFeUtu0p35TiX6EMCPlnygUtb8F7MKUNBEp6kGx5E3+kXPDmGvov/WcT2awE
hyjK85nsjRaJbe4ymRQe844x9wyzxQ5L49YhSo/jorO1O/Qjc+BZqrOul6a2/XfT7D20VTPTlIvB
GI3+ImNu2j2R2hbp53wavOlYzHUn6PWK0WruJjTk1VfOEEDs09XrcuHGMeZlppAlU0Q/V0N1nZnD
lMGwhzN3lOS17Zuoq/S+azngbjU0Nb1XxAQnO5+4DHUwzSR0tkSGqW5vSODkxS4km+ejIYzHPC64
hdNq02dF58mNP2kbp7NfZYqIxzIRCY08tI+WeZPPCM3XfoxtsoJUKRPXxu/s59qwkRAz5xrKE/yI
7HXSEePZAiGoudP0WjnqiaWi7ZO68dGLhH0HGsGmkQZEmWzYEnUFxH4gRrtw9IzbFFcf9WVW9udx
cctH4RUpLec6J/UXfsTGLSyrPYjUbdsAiCCAvWiowzN1avWkWAdSfmjakWGx5lzgO5Z4T7w54X8A
xAntP9Qcn8qjrQFfX1duu1DvzHkSHdWUOiT0WpyG0n0a2QlBiY3L3w+I+xTWA2UrEdg7m2YYsU6j
SNAg9NjEl+sSZh3k3WXKE6h6nmNvPQoy78IJ/Sq+7NWsxzXbODW+VD41irTaXjbuNpG+xgAAbpH1
0cLIw4y50KQ/t7YR651mwiyvvRob2g3Ft2dc9DjIqleG0QlTQpta6NzIQYbQ+XSP5zkWfUznzW+j
NZl8IEuPijWmRI/K1rn3JjTgDGGTwbitKNhpVame/OAGFXyCii0irrFwsCbhzXGcLLwvpzGVL0Y2
wTqbxikPtzNBHyZHMkYsQkybsbcbsJBjj8lSqbwUR78nrfrWIMpNHJuSoe8e5l/GrBOxKjJ32zVN
jrJTJM+zF7IdGta0vLjFEI4XyiwJGW5RwL0YaYw4341X0U22S7k3/JfFt0HWJdClcOQAUHNwGi3U
kRRwyFHdueYRckvGdRxV04ievZ0TMEH+b8ecQ5XGyCMcGST/bMLGdSxefTKWT4bVsN0CKQvbfawi
cxCfY5hZ1h3F5HzJQnSBS2dmtjPTK6l3kTXVNa3ZtBr2MksHtGdWXmeXzjSaM8ZnlWXHqWytZl8b
pUH6zszMCMKrzsO9qAVdvVC2QxuMQyK8LXAtFFNEKRR4alQpWpPBZgjxngTzRbUpWWaLoRFVsLpM
DgB7VRQRX22IzAYvGwGHcpuPZt9yslkcA71vZnqrCN028rC6TBURKaAgiuzJNfT4gmcvi0kPyBcr
vJQR7ex3nImGIk+LYmRCO+8U8KWEyudbem1WgVc/i+iRlEWXHc2OEMo4sLvKY8ZUmW3LAKr0Zjxf
uMCGOkPdPTeksOu4sfcu8GB5iA0Zp8e2TpKFiCGGYoc4RSSybJPQUsZXBDdyXENzc68NopJu9dGY
HRcTrK0N59dQIyHd+Q1KhEeC1Zg4j3ZfIrywHcJHLpkTmckN6U52em9LMJmbpAGvmmKD5iWviBNu
6G6lUbTAtBBl6QDdA1WmzavYbFbZl4VVISPnxkWXawEBSDv9mCM/lHsT2061YwjqOLsM79j8GDkR
HRLfyGvJESiaSmQsibT7XpN5PMY5w0Fy0K1TxkzSWvauOZhVyRR6Qv9TgYmIj/1gQVVFz2end80M
Y4zGp+2zG/xvlCbzzzg7JCm+hLIHopjCUHq2u0LT/oBpon/lTJ2I3lO0jvQxWrKMijafImhfxTy8
L9XSNUijs6jcFjzGToVYO478pboNZdGhjkPbnXkfhIUkq3gOx0B2BO9aiq9O9VWLVwUd0Uot7Xle
EZuEgzwJQ1tOsdEmnVCmdOSy2QnqSoh/K5G8NjU0skQnyoNkEY/p0Oqfpl2MYNiKeip+O2fNpUJ8
Q5zJSCMLqKk7TMhwpSMuCH+xsby5fjgUb6rqs/c2i6sP+M+Iqhxcp1O/qXCxtmcD28OqFos6jQ4K
2U1FNG06teh4TamN6JQ01RhfzBAkuC9hfjj4hxi+IRnzJOmutLwGh3UCQhJhDkRTfogELCS/VBE8
hK1gUdnwZfHO0Rl7Mnaji3G05/FeTuP8kzMcyBhjog/xXcW1P96rQpUlweeDMdBS0NwhIfbZvq6+
s7DujF9wZJi/baB8TMY2sef+2lz8qX3p2modimbCSZ86aboEFE4DGXAqNjizJg1RexvkolLX9PqS
TDxMc5gxEIuNrD6pMvTMq26UZvTo1ZVVv+dE+6SMHj0yK5cyrP0rH/CjRSPBhYUE12wR5uOEsUyf
UC9H8e0i8E2f6zhl+a0bZvrPE2MRMCVkzSWHsfQHJCMOwzBSphOODvT/pp7U0o9ZCaVefcLyvowJ
L9XfgH//v2vu/w7q9Req6b+/xf8S2fU38tjfgV6/8VWPqx/oz9Cv/6s/9J94rPXH/PML/Z3l9b8x
wFaI/p/q89+v9Js/9j+9Qv7OOx6+wITZVNTCBOfhSU9Ylm/B2cp5wv/zt50fSrn8Q31so5ZQ/DY/
7w9X6J/f+j+Dz/7f/sz/9AG+f1/y3xg0C0rmX7sE4ofrmZLPL6WCULUusn+4BK7zw0bqq1YKvG2Z
rvO3S/7vdAns/5ME96/eBY75g0O9ZACoLNcHxc5n/MMlsASnNZp0PmR5sLnOyt3+97oL0M38xbvA
tX9AgiRQA+yhctlJ+Yx/uAQGN4mlOMr6pidt5fKH/t2ugQNC7689CPKHK23LYq4qyTvw5J8vAUzP
H5QYnCZtIS1Otv92V0CIv3oX0HuAc8Wn/w/urma5beQIvwqOyUGOAJGiedkqiaZlmaKiiLJT2duQ
GJOzogAtfqSlTnmNnHPKIbe8gd8kT5JvAI4WPYAIktNlK75slWRts9nT0/31z3R3MNsTUxEh0ooS
HL2FEhwFeN3cgf8MMPzrtelA0CkNNNJSVR+1i0Pov0E2ptv1segASyQCyxQc9PtvDmEIDwOYCaRo
MEn51clAG3Cni4ARmHAHhxhl2XsLi9DpUo+gRYDZmEhMYTYlHqOV9+4VOYRAz+x0kkCnj3meAfZ5
wvV1j8plZ9WL4L+BswQawF904Rj7O4hgCzk946cBYrOwgFdKppWpqq1/YMBVncAaVRTQ4bjff84f
Fn+p4VZJuwQY+uefZtUJrAX0qfyjHktb+ZH8bTlotvKvBjdVP2stjjqjjV/B/PKDkolIZovVsABC
6y9VTn49iTL8U6ZmopqY7Wqn/TsvtcGyv/tzwsoz1iO/rRyF4Wj3f6+cRNADBP0RjyJPs0QsFTkJ
PWv31R4E/Lv/Ax7EALOQQ3IKuuCw+RRKH7rppp0lUkZLEYWGlLYqeqGOK+Gx/E1ZdRUNxlzJTgQS
Nd4VbEciPbDtjdWvuYRdN6Q1/0G7oWiXzKdIZTL0JpnIZEqoa4Di+j0GIIBr5Z3cycQyc9qSbLpf
YObZMW462oFI1HQqBRENJl8jBNY7M1/8BiX9JqP+bSwpEInvfoGr/K99YvVXQ+10jEdudADml5tE
fIqGKyikEWbhkRF3vijabU8Om1ZyonNFSbLwk43plK304Uw8Cahzou4NhwW/h5t0bUuGzxNLy3To
6SoF7BEXcmnoFLzqXJEz2UT8aqgURPXyHFeiH+MktESg96+5kh3lj0Jlhk7Brd6o4kr2Qk5FRE0m
cifudP98Z8ngmMFS/gXJxcTwVohAx3OuIpiIPFTeSSKmFNkEh4gDnIljxQPx1EVU70p17ZA0z94Q
735qfilgkPZfZZp5pyK6NVLQEg+6DEL5m7yTxFIiA2M+xMGoxQAv3gdZrNQw5DTPHZwkg0rf5NHU
O081QiIG2T+Ek0Lbh/nI/b/ByTT3xnlK9GVNvdUyN3m0b+Okj5BEPNwKZcNrRVD9lqgzngGotPzN
q4hMv9hwrafztvRur7/yls6zOdhFsrqmvjvSTS0j5OtFmi6cDvMkvpeGRmGLUUyo3YHd2LzUi1ka
cXARyDkxfNIUvJaRuhPdie7lauIZq6z7NQe9mzwgZGGdHMpbyNl2kbU+OkZqFxD+yBxCg92Bnfqu
mRBdYHLH768wKbUEaqJXqnbUeXXR0Vao/CTCYIiEWH8UJegt3YOqVnzKqy6LupI9lcs5pnAbQgU2
qF3/3bnFhCwItgjnP8jkSc7jB0UXP+kENQPzwgqr6gZxD+bz5RyRNjnBIwZ238noDp0h5ntrWXMA
pvNE2uke3VPqKtxhmsXW5QA+cCY7eJKzBZWtXrPlyu17Vct59RiCivciiWUTWkRC0p1nxNgz4nx1
J4OrJM7UFGkoK8LqM5zcGRbIRalcGRa1/upla84MywRRJiXLIQfkQal0dXXcldlBEqNNhZgG/5CB
7oc8gs0hQvD1NlFXfs9nNePg+wzKcJ6JJeVWL9105fajTCwF84NNwGhLPP4RAeVYrGiwWtTRXRm+
ENmDpQ0dBuleKEzktKEJWiDcJTxZxg/i1maZQcYXCnY9k1GaSSt9qltAnOWc/ybvpnGezA2tIlbR
bU+upMfxMoRMDKGCbpfBrI3jSFjlki7DFRlr206YPWY4vUuZLWRSz4n0GPAwwsFHQW0Fh2vGBk+r
yIVGQSOYhiBqS1txheA1nwuapeYon13H8HL04gWHDLZC32hpE24v57aXyyaF1UxURN5SBRxRx+Te
qrGge8n96CYPAgFdEhpK+ioHAYeIH2VInQfarcyn7K9qk0esMClvnSFWssxwobFfBiIm4LJowHG1
luuU9UhF8zCmYWM9a5bvHDt/BriaQe8G6F0mMtHdTq68wyLDQcl5QhWaI6qZyMQuO+hd8a4cI00t
vfgLwAvJs/tdn6MWVebpxmImQzvS8/GEg8FZjbD/+oFIu49m7mP9pHGzaL5fGvy5nG6qxUUPkb7k
O/ZgVb/C+n+v/mqIHKJ7ufoEA8woGmiTbLvdR/ZazfMyeXMqkmlOe1QYoNFJNM/VckkZZ0CJmlsR
xqmRQYHlGNT4ZiFRQVuIO0FI68bezWrcLuxL8SDSVKxTDIaeZlz3z7tSH4gVQEdT/oIDOQ8s3dOd
x64cv4vvMEOVdglyAFxDN/Ku5X0+XaqZ4VXL+phB+dB3ZbdzceDR9yA7Wxyc5SJEU1ROizX1ykS+
s8v9gH4EVRUGWurNj/tjm4+4LNYx+hzV7LU4xiJBEVI3ihlWi7veZQB7GiWkaEYTGSXNoCJXyKBl
sXdttdEFHA07k8wbqSxLi5z7pXxQ1FQdcuDrzLvIZ1YIwwETbhBkqFCEBe838VTMCWYIOGoFNxgb
VApnAMWM0yajGHBUD3AQGM84gyEsvg7iaq80DYDj9Ew6DK4JE+QzlS7wkclcNVp6VBmNIu9/nT9N
Nn4CgyM8RbpEJeQ6Bz0GugMUX2eC6lOPwcBNBAVeGKrgLuayFxZ7YNCiqmi/YMBRJSnpAyZBK5fy
joRY2IPF8AUyxCoJoixDqkAyh/1jHvNTmn1C28crSfOLl/S7CXd/m6aaQHdouEYSr7Bw/mW+QDIL
akoPuu0g2vHwCRIiU6F+oYQZfO9JgmY16rsYdBJ9dfMlkFm6MF9dKzxHzWK8ErpaTMhyMLzI7UNj
sFuYehdJAiKPGHgdCKT8Q3pmHNWVSaK8CzREkviTI3uFVAFtcuAofejRFt5I/2dycl1VB4yqMj++
ZPja79s5mlWAS6iQfXTrO0dyoGxTZXC7H8U9NQ0+RxQ+WmGP5pNtzrCxzl0MZZJtFCeSqJvPEd6X
TWsNtBkUY4S3BVjdZhkLn+NeXwgrRaOHqbkmDpDGFHHtiujZM86Ucfdi+7lcl0HEKOWF6oEGBT5H
KgKExcq+0xwQ7FJiVouRaBFx9xiO7koAostlU0RWvOd3PcArFLxriszREXOFl8DqHrsF6Bmit9PI
aH/DPEGFBbtWrYjIZ0BCNwuh7NJpEDD46xvxi6pLOggYVORGqEdq9wMOS6STAhoW2toRcFikT09T
2SAOjszrZyWzSNDyG4epO8/yJL9vSEZjUCZHBmmURyJdqKTpE3odjjzv5B6Ju+WqyZZgSAwHrhmr
MERVbijSzNxybQnLN44vOxukfrbqHp4s1G0Mr9sgIrwf6PU4XnUV/kF4ozxRy//+/R/prVgJZCXD
OUm/4NHq8VGnNbhux5g3CmuxDi4kWoOqEsMoB0xyYMCEEwksf5s3nXm/h3F0HOmed1i+Ent/8m7E
LYI9dUfAHKbSdLocb5NGIleJIh3C/iGeDmExupHc/h7lSmAV0cEMzbcHaZobeoUXLz+D4ajRMzJv
oMzgXC6w+WNhgY+S7Vb38h3TP8XDb9f8T5V/ffwoRFd/NWSpJOMhgHoi95OjXIOVv5k2LbSgxwGe
h0tvIpYPKPeSHAlHyhi1tkzeAUNXNbn+divfvdQWR6F+C1Sli9ttftz/al9CwIlA0d6QKm71xpkD
W7qjK8yooMbOb+/5btLODTpLZ/MNXhivQ24R0fm109XfWT/dI3+4vi8bUqj/D08Ul3PMlCCHy+AP
0IWBFsqqxrS25bT7emweSIHUCVmfgy5QOsk1c0QVWLWeI0tVFQEH8B8sRFilydG3bboWdDeYLili
BxEtknYYgFRB1PvDu+vBHwn/DMqGXK5MsIyT0GXQCyy9xbx/YlE56p3Pw1yKx8HNTSMcT+gH4l56
n2USEs/bZcBL737BOsmcdnZgM8HLAcqWDmE4X91nhow2uRx5JWxhFJjcrDA+5yxHOoWYDz3MzzUF
NESZ3MrAcvRnDrOFiu+pZeaINnTD2RmqH5TyWwakcCam9BK+ZdC1MxQDyZG1N3i2e5K6IqA1010T
Bl//k0kvRNh7/hBbDQcYNez+ASMZrYgwGh7p7w4dL9TUhgA+R8kKUXmcLUh7BBp03aUAfi0pcHS7
jDEvbS5SgF3DYQF0OwzHhvdhcUYTFD5L0zniiEdF2OXok0QKxyLKcI9fXJ2jI8zV/uHJWCDThJwW
NWc+hzsax0/aTtqNgBwPoC8VUDc5OA7TXlC1BMHR2lOaywNs7E4FTe5wNIleA9NbbeAc1ef11I3a
BJaA4+kr0oLSesgVsPQ46VGFwruQKJxX1SPwGSD4BK/ErFpjwDF6bYIufgK+Aw5fh400xHUEepmW
K1abfP1n7GGx2dd/FQ2UV8nXf0czRRufsaDU/YMwCUpZVVJs+GKgK6In29hhlYo74U/z2i3k6IdB
GHyLxhXvvUjpaXK0r2D8r7JwLAaZu8tiiDSDbgE3lDQQCI4ZAOLPNdwdcBSmflZ3UzF9pBaDY5pe
aUPr95vj6e4pSnU3gC+k5t9tH1j4/RKA5bimHzAFmMy1XaVhFkc5E4snlTXCgONt4WkinqjacLgG
nRsmN4gjVMGO3NgOtTmK6cMZ3uzQ6gTHvOTyBYzOk1hBN8eFf49VTLo3pKmW2mPwYGc52lppdMzS
LIP4AnUKoho+x4ge3ZqEssqq6mX8t13z4/4h0ZVMckOliGE58jCfktxmFstKzcfsz+xnIOknzOQm
Bxe0R93fzw00zddzdQrVb7MuK1V/NWQpw2JzGB7yEEHrlTaumPoae90p1YCj80L3T9GBUEH7oLQm
oW1RHWz63yorH9ZF8dlSiuSn/wEAAP//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Outcome of a seminar paper I wrote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Testrun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next week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 much appreciate feedback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ICS: controls industrial plants, manufacturing sites, power grids etc. -&gt; Different from classic IT: Specialized HW &amp; SW. Highly reliable and safe (nuclear enrichment facility)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Russia &amp; Middle 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/>
              <a:t>spearphishing</a:t>
            </a:r>
            <a:r>
              <a:rPr lang="en-GB" sz="1200" dirty="0"/>
              <a:t>, zero-day exploits, sophisticated obfuscation and evasion techniques, and living off the land tools 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Grain of salt: Probably a lot of the unsuccessful attacks don't reach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[20min]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99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64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ICS initially were not connected to the internet, but now are 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IIoT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IBMs X-Force Red offers penetration testing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Triconics 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Human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If company A &amp; B fall victim to a certain attack, company C shouldn’t fall victim to the same attack a few months later</a:t>
            </a:r>
          </a:p>
          <a:p>
            <a:r>
              <a:rPr lang="en-DE" dirty="0"/>
              <a:t>Identify repeating patterns</a:t>
            </a:r>
          </a:p>
          <a:p>
            <a:r>
              <a:rPr lang="en-DE" dirty="0"/>
              <a:t>Get a deeper understanding of threats specific to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16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Core hypotheses to test would be if companies are more likely to defend their in-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frastructure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successfully against a certain threat the longer it is publicly known and if so, how fast this adaptation of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defense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strategies happens. </a:t>
            </a: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040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Multiple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publicly available sources that provide information on ICS security incidents </a:t>
            </a:r>
            <a:endParaRPr lang="en-DE" dirty="0"/>
          </a:p>
          <a:p>
            <a:r>
              <a:rPr lang="en-DE" dirty="0"/>
              <a:t>(How did I select the incidents? Most “relevant” / most citations)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 Untargeted attack can affect thousands of victims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306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Energy: Power grids, oil &amp; gas pipelines</a:t>
            </a:r>
          </a:p>
          <a:p>
            <a:r>
              <a:rPr lang="en-DE" dirty="0"/>
              <a:t>Manufacturing: German steel mill, aluminium production</a:t>
            </a:r>
          </a:p>
          <a:p>
            <a:r>
              <a:rPr lang="en-DE" dirty="0"/>
              <a:t>Petrochemical: (Triton)</a:t>
            </a:r>
          </a:p>
          <a:p>
            <a:r>
              <a:rPr lang="en-DE" dirty="0"/>
              <a:t>Technology: (BitPaymer: targeted ransomware)</a:t>
            </a:r>
          </a:p>
          <a:p>
            <a:r>
              <a:rPr lang="en-DE" dirty="0"/>
              <a:t>Government: diplomatic service agancies (RedOctober)</a:t>
            </a:r>
          </a:p>
          <a:p>
            <a:r>
              <a:rPr lang="en-DE" dirty="0"/>
              <a:t>Aviation: (Havex: espionage campaign)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4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 err="1"/>
              <a:t>July</a:t>
            </a:r>
            <a:r>
              <a:rPr lang="de-DE" sz="2000" dirty="0"/>
              <a:t> 9, 2020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1116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8172647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26642790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still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in case of failures of other hard- or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2937809" y="4013770"/>
            <a:ext cx="1391586" cy="172495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726764" cy="86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726764" cy="1618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76250"/>
            <a:ext cx="726769" cy="10879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 flipV="1">
            <a:off x="6194451" y="3990915"/>
            <a:ext cx="703523" cy="884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64" idx="3"/>
            <a:endCxn id="13" idx="1"/>
          </p:cNvCxnSpPr>
          <p:nvPr/>
        </p:nvCxnSpPr>
        <p:spPr>
          <a:xfrm flipV="1">
            <a:off x="6194451" y="4704145"/>
            <a:ext cx="703523" cy="170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64" idx="3"/>
            <a:endCxn id="12" idx="1"/>
          </p:cNvCxnSpPr>
          <p:nvPr/>
        </p:nvCxnSpPr>
        <p:spPr>
          <a:xfrm>
            <a:off x="6194451" y="4875112"/>
            <a:ext cx="703523" cy="1080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B0FAEA-BAF1-A141-B4C6-13754408156A}"/>
              </a:ext>
            </a:extLst>
          </p:cNvPr>
          <p:cNvSpPr txBox="1"/>
          <p:nvPr/>
        </p:nvSpPr>
        <p:spPr>
          <a:xfrm>
            <a:off x="2937809" y="6176966"/>
            <a:ext cx="1391586" cy="3214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Do nothing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46A5B7-9BFF-4F4B-8A85-BF0A2FA3553F}"/>
              </a:ext>
            </a:extLst>
          </p:cNvPr>
          <p:cNvCxnSpPr>
            <a:cxnSpLocks/>
            <a:stCxn id="10" idx="2"/>
            <a:endCxn id="37" idx="0"/>
          </p:cNvCxnSpPr>
          <p:nvPr/>
        </p:nvCxnSpPr>
        <p:spPr>
          <a:xfrm>
            <a:off x="3633602" y="5738729"/>
            <a:ext cx="0" cy="43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4374E8C-CBD3-AD4C-8B7D-FB48BB10DDED}"/>
              </a:ext>
            </a:extLst>
          </p:cNvPr>
          <p:cNvSpPr txBox="1"/>
          <p:nvPr/>
        </p:nvSpPr>
        <p:spPr>
          <a:xfrm>
            <a:off x="3602626" y="5788224"/>
            <a:ext cx="581532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E8354-3772-594B-8D35-AF9B76DE1242}"/>
              </a:ext>
            </a:extLst>
          </p:cNvPr>
          <p:cNvSpPr txBox="1"/>
          <p:nvPr/>
        </p:nvSpPr>
        <p:spPr>
          <a:xfrm>
            <a:off x="4802865" y="4538930"/>
            <a:ext cx="1391586" cy="67236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Graceful shutdown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3A271F-93C5-BB42-9F1A-137B6040D1B5}"/>
              </a:ext>
            </a:extLst>
          </p:cNvPr>
          <p:cNvSpPr txBox="1"/>
          <p:nvPr/>
        </p:nvSpPr>
        <p:spPr>
          <a:xfrm>
            <a:off x="4342761" y="4500668"/>
            <a:ext cx="495633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i="1" dirty="0">
                <a:latin typeface="+mn-lt"/>
              </a:rPr>
              <a:t>No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17C350-359C-084B-9F34-B110B676EB83}"/>
              </a:ext>
            </a:extLst>
          </p:cNvPr>
          <p:cNvCxnSpPr>
            <a:cxnSpLocks/>
            <a:stCxn id="10" idx="3"/>
            <a:endCxn id="64" idx="1"/>
          </p:cNvCxnSpPr>
          <p:nvPr/>
        </p:nvCxnSpPr>
        <p:spPr>
          <a:xfrm flipV="1">
            <a:off x="4329395" y="4875112"/>
            <a:ext cx="473470" cy="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5906C-7C11-B14F-BCA5-F96F252667FC}"/>
              </a:ext>
            </a:extLst>
          </p:cNvPr>
          <p:cNvSpPr/>
          <p:nvPr/>
        </p:nvSpPr>
        <p:spPr>
          <a:xfrm>
            <a:off x="5799551" y="2192055"/>
            <a:ext cx="2567835" cy="403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actory next to a building&#10;&#10;Description automatically generated">
            <a:extLst>
              <a:ext uri="{FF2B5EF4-FFF2-40B4-BE49-F238E27FC236}">
                <a16:creationId xmlns:a16="http://schemas.microsoft.com/office/drawing/2014/main" id="{20E49362-40FD-2648-BA57-8631D445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1611"/>
            <a:ext cx="9144000" cy="367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Target: Saudi Arabian oil refinery operated by Petro Rabigh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Time of first impact: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The Triton Attack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3" b="16839"/>
          <a:stretch/>
        </p:blipFill>
        <p:spPr>
          <a:xfrm>
            <a:off x="0" y="3188525"/>
            <a:ext cx="9144000" cy="366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 in 2014;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3199601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table, blue, computer&#10;&#10;Description automatically generated">
            <a:extLst>
              <a:ext uri="{FF2B5EF4-FFF2-40B4-BE49-F238E27FC236}">
                <a16:creationId xmlns:a16="http://schemas.microsoft.com/office/drawing/2014/main" id="{9A9B43A4-AB87-6C4F-9827-2CC31965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29" b="14878"/>
          <a:stretch/>
        </p:blipFill>
        <p:spPr>
          <a:xfrm>
            <a:off x="0" y="3175738"/>
            <a:ext cx="9144000" cy="368226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22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manageditservicesminneapolis.com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/importance-computer-network-maintenance-repair-info/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43" b="10676"/>
          <a:stretch/>
        </p:blipFill>
        <p:spPr>
          <a:xfrm>
            <a:off x="0" y="3106049"/>
            <a:ext cx="9144000" cy="37519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464" r="714" b="33630"/>
          <a:stretch/>
        </p:blipFill>
        <p:spPr>
          <a:xfrm>
            <a:off x="0" y="2998520"/>
            <a:ext cx="9144000" cy="38594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24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25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74" b="10188"/>
          <a:stretch/>
        </p:blipFill>
        <p:spPr>
          <a:xfrm>
            <a:off x="0" y="2939143"/>
            <a:ext cx="9144000" cy="39188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human error, the malware contained a bug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8" b="19607"/>
          <a:stretch/>
        </p:blipFill>
        <p:spPr>
          <a:xfrm>
            <a:off x="1" y="2933205"/>
            <a:ext cx="9144000" cy="39247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6" b="26520"/>
          <a:stretch/>
        </p:blipFill>
        <p:spPr>
          <a:xfrm>
            <a:off x="0" y="3056986"/>
            <a:ext cx="9144000" cy="38010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28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38A7B2-39B7-5E49-BCCF-3424388C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48" b="13477"/>
          <a:stretch/>
        </p:blipFill>
        <p:spPr>
          <a:xfrm>
            <a:off x="0" y="2982230"/>
            <a:ext cx="9144000" cy="38757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29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" b="12238"/>
          <a:stretch/>
        </p:blipFill>
        <p:spPr>
          <a:xfrm>
            <a:off x="1472540" y="2476796"/>
            <a:ext cx="7671460" cy="43812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22762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solidFill>
                  <a:schemeClr val="bg1"/>
                </a:solidFill>
                <a:latin typeface="+mn-lt"/>
              </a:rPr>
              <a:t>30</a:t>
            </a:fld>
            <a:endParaRPr lang="en-DE" sz="16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Goal: remains unclear; probably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Attribution: 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Attacks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multiple </a:t>
            </a:r>
            <a:r>
              <a:rPr lang="de-DE" sz="2000" dirty="0" err="1"/>
              <a:t>sectors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geographic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Key threat actors reside in Russia and the Middle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strategies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Add more incidents for higher accuracy and deeper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 an analysis approach that is more qualitative instead of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semniar</a:t>
            </a:r>
            <a:r>
              <a:rPr lang="de-DE" sz="2000" dirty="0"/>
              <a:t>,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come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interesting</a:t>
            </a:r>
            <a:r>
              <a:rPr lang="de-DE" sz="2000" dirty="0"/>
              <a:t> ICS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incidents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Do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suggestions</a:t>
            </a:r>
            <a:r>
              <a:rPr lang="de-DE" sz="2000" dirty="0"/>
              <a:t> on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Triton </a:t>
            </a:r>
            <a:r>
              <a:rPr lang="de-DE" sz="2000" dirty="0" err="1"/>
              <a:t>attack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prevented</a:t>
            </a:r>
            <a:r>
              <a:rPr lang="de-DE" sz="2000" dirty="0"/>
              <a:t>?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23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Threat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Actors: Geographic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strictly limited, the attackers could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SIS ran in </a:t>
            </a:r>
            <a:r>
              <a:rPr lang="en-DE" sz="2000" i="1" dirty="0"/>
              <a:t>programming</a:t>
            </a:r>
            <a:r>
              <a:rPr lang="en-DE" sz="2000" dirty="0"/>
              <a:t> instead of </a:t>
            </a:r>
            <a:r>
              <a:rPr lang="en-DE" sz="2000" i="1" dirty="0"/>
              <a:t>run</a:t>
            </a:r>
            <a:r>
              <a:rPr lang="en-DE" sz="2000" dirty="0"/>
              <a:t> mode, the Triton malware could be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 and execution, the plant tripped gracefully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a programming error, the malware contained a 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Due to the bug not being patched correctly, the plant tripped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Hired ICS security specialists were finally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F268B5-0C5C-7642-A345-62CA91A63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2791937"/>
            <a:ext cx="8508999" cy="1274125"/>
          </a:xfrm>
        </p:spPr>
        <p:txBody>
          <a:bodyPr/>
          <a:lstStyle/>
          <a:p>
            <a:pPr algn="ctr"/>
            <a:r>
              <a:rPr lang="en-DE" sz="4000" dirty="0"/>
              <a:t>Targeted vs. untargeted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Attack Types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3004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Targets: Sectors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8EB796-80C2-3842-92B3-7B97F40F0D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(Petro)chemical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(Waste)water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26486</TotalTime>
  <Words>1801</Words>
  <Application>Microsoft Macintosh PowerPoint</Application>
  <PresentationFormat>On-screen Show (4:3)</PresentationFormat>
  <Paragraphs>348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Motivation: Growing ICS Threat Landscape</vt:lpstr>
      <vt:lpstr>Problem Statement</vt:lpstr>
      <vt:lpstr>Agenda</vt:lpstr>
      <vt:lpstr>Agenda</vt:lpstr>
      <vt:lpstr>Analyzed Incidents</vt:lpstr>
      <vt:lpstr>Targets: Attack Types </vt:lpstr>
      <vt:lpstr>Targets: Attack Types </vt:lpstr>
      <vt:lpstr>Targets: Sectors</vt:lpstr>
      <vt:lpstr>Targets: Sectors</vt:lpstr>
      <vt:lpstr>Targets: Geographic Location</vt:lpstr>
      <vt:lpstr>Threat Actors: Geographic Location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The Triton Attack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Q &amp; A</vt:lpstr>
      <vt:lpstr>Backup</vt:lpstr>
      <vt:lpstr>Analyzed Incidents</vt:lpstr>
      <vt:lpstr>Comparative Overview of ICS Security Incidents</vt:lpstr>
      <vt:lpstr>Analyzed Incidents</vt:lpstr>
      <vt:lpstr>Threat Actors: Threat Groups</vt:lpstr>
      <vt:lpstr>Threat Actors: Geographic Location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184</cp:revision>
  <cp:lastPrinted>2015-07-30T14:04:45Z</cp:lastPrinted>
  <dcterms:created xsi:type="dcterms:W3CDTF">2020-02-27T06:42:56Z</dcterms:created>
  <dcterms:modified xsi:type="dcterms:W3CDTF">2020-06-30T12:45:47Z</dcterms:modified>
</cp:coreProperties>
</file>